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Override1.xml" ContentType="application/vnd.openxmlformats-officedocument.themeOverrid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3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4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5.xml" ContentType="application/vnd.openxmlformats-officedocument.theme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6.xml" ContentType="application/vnd.openxmlformats-officedocument.theme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7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theme/theme8.xml" ContentType="application/vnd.openxmlformats-officedocument.theme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9.xml" ContentType="application/vnd.openxmlformats-officedocument.theme+xml"/>
  <Override PartName="/ppt/slideLayouts/slideLayout122.xml" ContentType="application/vnd.openxmlformats-officedocument.presentationml.slideLayout+xml"/>
  <Override PartName="/ppt/theme/theme10.xml" ContentType="application/vnd.openxmlformats-officedocument.theme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theme/theme11.xml" ContentType="application/vnd.openxmlformats-officedocument.theme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theme/theme12.xml" ContentType="application/vnd.openxmlformats-officedocument.theme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theme/theme13.xml" ContentType="application/vnd.openxmlformats-officedocument.theme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theme/theme14.xml" ContentType="application/vnd.openxmlformats-officedocument.theme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theme/theme15.xml" ContentType="application/vnd.openxmlformats-officedocument.theme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theme/theme16.xml" ContentType="application/vnd.openxmlformats-officedocument.theme+xml"/>
  <Override PartName="/ppt/theme/theme17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04" r:id="rId1"/>
    <p:sldMasterId id="2147483810" r:id="rId2"/>
    <p:sldMasterId id="2147483830" r:id="rId3"/>
    <p:sldMasterId id="2147483832" r:id="rId4"/>
    <p:sldMasterId id="2147483850" r:id="rId5"/>
    <p:sldMasterId id="2147483868" r:id="rId6"/>
    <p:sldMasterId id="2147483886" r:id="rId7"/>
    <p:sldMasterId id="2147483904" r:id="rId8"/>
    <p:sldMasterId id="2147483928" r:id="rId9"/>
    <p:sldMasterId id="2147483954" r:id="rId10"/>
    <p:sldMasterId id="2147484028" r:id="rId11"/>
    <p:sldMasterId id="2147484040" r:id="rId12"/>
    <p:sldMasterId id="2147484140" r:id="rId13"/>
    <p:sldMasterId id="2147484152" r:id="rId14"/>
    <p:sldMasterId id="2147484252" r:id="rId15"/>
    <p:sldMasterId id="2147484283" r:id="rId16"/>
  </p:sldMasterIdLst>
  <p:notesMasterIdLst>
    <p:notesMasterId r:id="rId44"/>
  </p:notesMasterIdLst>
  <p:sldIdLst>
    <p:sldId id="256" r:id="rId17"/>
    <p:sldId id="257" r:id="rId18"/>
    <p:sldId id="258" r:id="rId19"/>
    <p:sldId id="260" r:id="rId20"/>
    <p:sldId id="261" r:id="rId21"/>
    <p:sldId id="266" r:id="rId22"/>
    <p:sldId id="262" r:id="rId23"/>
    <p:sldId id="263" r:id="rId24"/>
    <p:sldId id="277" r:id="rId25"/>
    <p:sldId id="283" r:id="rId26"/>
    <p:sldId id="282" r:id="rId27"/>
    <p:sldId id="281" r:id="rId28"/>
    <p:sldId id="280" r:id="rId29"/>
    <p:sldId id="284" r:id="rId30"/>
    <p:sldId id="285" r:id="rId31"/>
    <p:sldId id="264" r:id="rId32"/>
    <p:sldId id="265" r:id="rId33"/>
    <p:sldId id="259" r:id="rId34"/>
    <p:sldId id="275" r:id="rId35"/>
    <p:sldId id="276" r:id="rId36"/>
    <p:sldId id="270" r:id="rId37"/>
    <p:sldId id="267" r:id="rId38"/>
    <p:sldId id="272" r:id="rId39"/>
    <p:sldId id="268" r:id="rId40"/>
    <p:sldId id="269" r:id="rId41"/>
    <p:sldId id="274" r:id="rId42"/>
    <p:sldId id="273" r:id="rId4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6998" autoAdjust="0"/>
    <p:restoredTop sz="94660"/>
  </p:normalViewPr>
  <p:slideViewPr>
    <p:cSldViewPr snapToGrid="0">
      <p:cViewPr varScale="1">
        <p:scale>
          <a:sx n="78" d="100"/>
          <a:sy n="78" d="100"/>
        </p:scale>
        <p:origin x="82" y="163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2.xml"/><Relationship Id="rId26" Type="http://schemas.openxmlformats.org/officeDocument/2006/relationships/slide" Target="slides/slide10.xml"/><Relationship Id="rId39" Type="http://schemas.openxmlformats.org/officeDocument/2006/relationships/slide" Target="slides/slide23.xml"/><Relationship Id="rId21" Type="http://schemas.openxmlformats.org/officeDocument/2006/relationships/slide" Target="slides/slide5.xml"/><Relationship Id="rId34" Type="http://schemas.openxmlformats.org/officeDocument/2006/relationships/slide" Target="slides/slide18.xml"/><Relationship Id="rId42" Type="http://schemas.openxmlformats.org/officeDocument/2006/relationships/slide" Target="slides/slide26.xml"/><Relationship Id="rId47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" Target="slides/slide1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8.xml"/><Relationship Id="rId32" Type="http://schemas.openxmlformats.org/officeDocument/2006/relationships/slide" Target="slides/slide16.xml"/><Relationship Id="rId37" Type="http://schemas.openxmlformats.org/officeDocument/2006/relationships/slide" Target="slides/slide21.xml"/><Relationship Id="rId40" Type="http://schemas.openxmlformats.org/officeDocument/2006/relationships/slide" Target="slides/slide24.xml"/><Relationship Id="rId45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7.xml"/><Relationship Id="rId28" Type="http://schemas.openxmlformats.org/officeDocument/2006/relationships/slide" Target="slides/slide12.xml"/><Relationship Id="rId36" Type="http://schemas.openxmlformats.org/officeDocument/2006/relationships/slide" Target="slides/slide20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3.xml"/><Relationship Id="rId31" Type="http://schemas.openxmlformats.org/officeDocument/2006/relationships/slide" Target="slides/slide15.xml"/><Relationship Id="rId44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6.xml"/><Relationship Id="rId27" Type="http://schemas.openxmlformats.org/officeDocument/2006/relationships/slide" Target="slides/slide11.xml"/><Relationship Id="rId30" Type="http://schemas.openxmlformats.org/officeDocument/2006/relationships/slide" Target="slides/slide14.xml"/><Relationship Id="rId35" Type="http://schemas.openxmlformats.org/officeDocument/2006/relationships/slide" Target="slides/slide19.xml"/><Relationship Id="rId43" Type="http://schemas.openxmlformats.org/officeDocument/2006/relationships/slide" Target="slides/slide27.xml"/><Relationship Id="rId48" Type="http://schemas.openxmlformats.org/officeDocument/2006/relationships/tableStyles" Target="tableStyles.xml"/><Relationship Id="rId8" Type="http://schemas.openxmlformats.org/officeDocument/2006/relationships/slideMaster" Target="slideMasters/slideMaster8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1.xml"/><Relationship Id="rId25" Type="http://schemas.openxmlformats.org/officeDocument/2006/relationships/slide" Target="slides/slide9.xml"/><Relationship Id="rId33" Type="http://schemas.openxmlformats.org/officeDocument/2006/relationships/slide" Target="slides/slide17.xml"/><Relationship Id="rId38" Type="http://schemas.openxmlformats.org/officeDocument/2006/relationships/slide" Target="slides/slide22.xml"/><Relationship Id="rId46" Type="http://schemas.openxmlformats.org/officeDocument/2006/relationships/viewProps" Target="viewProps.xml"/><Relationship Id="rId20" Type="http://schemas.openxmlformats.org/officeDocument/2006/relationships/slide" Target="slides/slide4.xml"/><Relationship Id="rId41" Type="http://schemas.openxmlformats.org/officeDocument/2006/relationships/slide" Target="slides/slide25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0_2">
  <dgm:title val=""/>
  <dgm:desc val=""/>
  <dgm:catLst>
    <dgm:cat type="mainScheme" pri="10200"/>
  </dgm:catLst>
  <dgm:styleLbl name="node0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node1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alignNode1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lnNode1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dk2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node3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node4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fgImgPlace1">
    <dgm:fillClrLst meth="repeat">
      <a:schemeClr val="dk2">
        <a:tint val="4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dk2">
        <a:tint val="4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dk2">
        <a:tint val="4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dk2"/>
    </dgm:txFillClrLst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dk2"/>
    </dgm:txFillClrLst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dk2"/>
    </dgm:txFillClrLst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asst1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asst2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asst3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asst4">
    <dgm:fillClrLst meth="repeat">
      <a:schemeClr val="lt1"/>
    </dgm:fillClrLst>
    <dgm:linClrLst meth="repeat">
      <a:schemeClr val="dk2">
        <a:shade val="80000"/>
      </a:schemeClr>
    </dgm:linClrLst>
    <dgm:effectClrLst/>
    <dgm:txLinClrLst/>
    <dgm:txFillClrLst meth="repeat">
      <a:schemeClr val="dk2"/>
    </dgm:txFillClrLst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conFgAcc1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alignAcc1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trAlignAcc1">
    <dgm:fillClrLst meth="repeat">
      <a:schemeClr val="dk2">
        <a:alpha val="4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bgAcc1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solidFgAcc1">
    <dgm:fillClrLst meth="repeat">
      <a:schemeClr val="lt1"/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solidAlignAcc1">
    <dgm:fillClrLst meth="repeat">
      <a:schemeClr val="lt1"/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solidBgAcc1">
    <dgm:fillClrLst meth="repeat">
      <a:schemeClr val="lt1"/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dk2">
        <a:alpha val="90000"/>
      </a:schemeClr>
    </dgm:linClrLst>
    <dgm:effectClrLst/>
    <dgm:txLinClrLst/>
    <dgm:txFillClrLst meth="repeat">
      <a:schemeClr val="dk2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dk2">
        <a:alpha val="90000"/>
      </a:schemeClr>
    </dgm:linClrLst>
    <dgm:effectClrLst/>
    <dgm:txLinClrLst/>
    <dgm:txFillClrLst meth="repeat">
      <a:schemeClr val="dk2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dk2">
        <a:alpha val="90000"/>
      </a:schemeClr>
    </dgm:linClrLst>
    <dgm:effectClrLst/>
    <dgm:txLinClrLst/>
    <dgm:txFillClrLst meth="repeat">
      <a:schemeClr val="dk2"/>
    </dgm:txFillClrLst>
    <dgm:txEffectClrLst/>
  </dgm:styleLbl>
  <dgm:styleLbl name="fgAcc0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fgAcc2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fgAcc3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fgAcc4">
    <dgm:fillClrLst meth="repeat">
      <a:schemeClr val="dk2">
        <a:alpha val="90000"/>
        <a:tint val="40000"/>
      </a:schemeClr>
    </dgm:fillClrLst>
    <dgm:linClrLst meth="repeat">
      <a:schemeClr val="dk2"/>
    </dgm:linClrLst>
    <dgm:effectClrLst/>
    <dgm:txLinClrLst/>
    <dgm:txFillClrLst meth="repeat">
      <a:schemeClr val="dk2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1"/>
    </dgm:linClrLst>
    <dgm:effectClrLst/>
    <dgm:txLinClrLst/>
    <dgm:txFillClrLst meth="repeat">
      <a:schemeClr val="dk2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2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630A00F3-7F4C-478A-B11C-575C6675BC66}" type="doc">
      <dgm:prSet loTypeId="urn:microsoft.com/office/officeart/2005/8/layout/hProcess4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s-CR"/>
        </a:p>
      </dgm:t>
    </dgm:pt>
    <dgm:pt modelId="{D3649A91-CD80-4DE8-9715-40AC6C9F04D1}">
      <dgm:prSet phldrT="[Texto]"/>
      <dgm:spPr/>
      <dgm:t>
        <a:bodyPr/>
        <a:lstStyle/>
        <a:p>
          <a:r>
            <a:rPr lang="es-CR" dirty="0"/>
            <a:t>Programa de tamizaje Cáncer Gástrico</a:t>
          </a:r>
        </a:p>
      </dgm:t>
    </dgm:pt>
    <dgm:pt modelId="{8033E66B-A2E0-448A-A183-5C570EB6B2ED}" type="parTrans" cxnId="{9056D9D0-56ED-47CE-AEED-6DB12F661CFE}">
      <dgm:prSet/>
      <dgm:spPr/>
      <dgm:t>
        <a:bodyPr/>
        <a:lstStyle/>
        <a:p>
          <a:endParaRPr lang="es-CR"/>
        </a:p>
      </dgm:t>
    </dgm:pt>
    <dgm:pt modelId="{2A76313E-BF39-4ECF-B6D0-008FBD8674F1}" type="sibTrans" cxnId="{9056D9D0-56ED-47CE-AEED-6DB12F661CFE}">
      <dgm:prSet/>
      <dgm:spPr/>
      <dgm:t>
        <a:bodyPr/>
        <a:lstStyle/>
        <a:p>
          <a:endParaRPr lang="es-CR"/>
        </a:p>
      </dgm:t>
    </dgm:pt>
    <dgm:pt modelId="{9F606AF0-2C9A-4A66-A263-65ED6F6061EC}">
      <dgm:prSet phldrT="[Texto]"/>
      <dgm:spPr/>
      <dgm:t>
        <a:bodyPr/>
        <a:lstStyle/>
        <a:p>
          <a:r>
            <a:rPr lang="es-CR" dirty="0"/>
            <a:t>Centro Detección Temprana Cáncer Gástrico </a:t>
          </a:r>
        </a:p>
      </dgm:t>
    </dgm:pt>
    <dgm:pt modelId="{64A9DBAD-BC45-4400-B517-8CEB1699EE4E}" type="parTrans" cxnId="{FBF46F81-1255-4109-9826-5D4239FDC662}">
      <dgm:prSet/>
      <dgm:spPr/>
      <dgm:t>
        <a:bodyPr/>
        <a:lstStyle/>
        <a:p>
          <a:endParaRPr lang="es-CR"/>
        </a:p>
      </dgm:t>
    </dgm:pt>
    <dgm:pt modelId="{A1D871F2-C525-4C64-AF0A-430729F87278}" type="sibTrans" cxnId="{FBF46F81-1255-4109-9826-5D4239FDC662}">
      <dgm:prSet/>
      <dgm:spPr/>
      <dgm:t>
        <a:bodyPr/>
        <a:lstStyle/>
        <a:p>
          <a:endParaRPr lang="es-CR"/>
        </a:p>
      </dgm:t>
    </dgm:pt>
    <dgm:pt modelId="{84956A23-6709-4EEE-BAAC-29DB6F493CC8}">
      <dgm:prSet phldrT="[Texto]"/>
      <dgm:spPr/>
      <dgm:t>
        <a:bodyPr/>
        <a:lstStyle/>
        <a:p>
          <a:r>
            <a:rPr lang="es-CR" dirty="0"/>
            <a:t>CCSS</a:t>
          </a:r>
        </a:p>
      </dgm:t>
    </dgm:pt>
    <dgm:pt modelId="{057EB426-122F-417E-98C5-7189125EA5D1}" type="parTrans" cxnId="{F5D7E7FA-6802-4C28-AFB3-C98AFE392509}">
      <dgm:prSet/>
      <dgm:spPr/>
      <dgm:t>
        <a:bodyPr/>
        <a:lstStyle/>
        <a:p>
          <a:endParaRPr lang="es-CR"/>
        </a:p>
      </dgm:t>
    </dgm:pt>
    <dgm:pt modelId="{6D795EB2-668E-4F8B-8FB4-3EEC192CA7D2}" type="sibTrans" cxnId="{F5D7E7FA-6802-4C28-AFB3-C98AFE392509}">
      <dgm:prSet/>
      <dgm:spPr/>
      <dgm:t>
        <a:bodyPr/>
        <a:lstStyle/>
        <a:p>
          <a:endParaRPr lang="es-CR"/>
        </a:p>
      </dgm:t>
    </dgm:pt>
    <dgm:pt modelId="{4944BECF-4517-4CE2-9107-9EC0D6968353}">
      <dgm:prSet phldrT="[Texto]"/>
      <dgm:spPr/>
      <dgm:t>
        <a:bodyPr/>
        <a:lstStyle/>
        <a:p>
          <a:r>
            <a:rPr lang="es-CR" dirty="0"/>
            <a:t>2023</a:t>
          </a:r>
        </a:p>
      </dgm:t>
    </dgm:pt>
    <dgm:pt modelId="{87D5FDEE-2899-405B-BC6A-91A6FA9D1D1E}" type="parTrans" cxnId="{6189E6C1-FE9A-4419-8259-3B6981F7A37B}">
      <dgm:prSet/>
      <dgm:spPr/>
      <dgm:t>
        <a:bodyPr/>
        <a:lstStyle/>
        <a:p>
          <a:endParaRPr lang="es-CR"/>
        </a:p>
      </dgm:t>
    </dgm:pt>
    <dgm:pt modelId="{58B50BE0-2871-4EC4-A5B6-A8BB8A1B5DA1}" type="sibTrans" cxnId="{6189E6C1-FE9A-4419-8259-3B6981F7A37B}">
      <dgm:prSet/>
      <dgm:spPr/>
      <dgm:t>
        <a:bodyPr/>
        <a:lstStyle/>
        <a:p>
          <a:endParaRPr lang="es-CR"/>
        </a:p>
      </dgm:t>
    </dgm:pt>
    <dgm:pt modelId="{30839F2E-A345-4567-B7C8-72056CDA93C0}">
      <dgm:prSet phldrT="[Texto]"/>
      <dgm:spPr/>
      <dgm:t>
        <a:bodyPr/>
        <a:lstStyle/>
        <a:p>
          <a:r>
            <a:rPr lang="es-CR" dirty="0"/>
            <a:t>Unidad de Investigación en Salud</a:t>
          </a:r>
        </a:p>
      </dgm:t>
    </dgm:pt>
    <dgm:pt modelId="{9D9646BD-8ABD-4DC8-9734-895BD03EC992}" type="parTrans" cxnId="{BC66091A-B1B3-48F5-8730-88C1CB579CAC}">
      <dgm:prSet/>
      <dgm:spPr/>
      <dgm:t>
        <a:bodyPr/>
        <a:lstStyle/>
        <a:p>
          <a:endParaRPr lang="es-CR"/>
        </a:p>
      </dgm:t>
    </dgm:pt>
    <dgm:pt modelId="{BE92215F-F657-415C-BF8D-F2D93643D326}" type="sibTrans" cxnId="{BC66091A-B1B3-48F5-8730-88C1CB579CAC}">
      <dgm:prSet/>
      <dgm:spPr/>
      <dgm:t>
        <a:bodyPr/>
        <a:lstStyle/>
        <a:p>
          <a:endParaRPr lang="es-CR"/>
        </a:p>
      </dgm:t>
    </dgm:pt>
    <dgm:pt modelId="{CF2EC057-B965-410C-9B87-BE8943353A7F}">
      <dgm:prSet phldrT="[Texto]"/>
      <dgm:spPr/>
      <dgm:t>
        <a:bodyPr/>
        <a:lstStyle/>
        <a:p>
          <a:r>
            <a:rPr lang="es-CR" dirty="0"/>
            <a:t>1995-2000</a:t>
          </a:r>
        </a:p>
      </dgm:t>
    </dgm:pt>
    <dgm:pt modelId="{FF361F88-872F-4D0A-B441-0DF537DF8AED}" type="parTrans" cxnId="{9D0CDF0E-6F25-4067-999C-79D2385CC0C1}">
      <dgm:prSet/>
      <dgm:spPr/>
      <dgm:t>
        <a:bodyPr/>
        <a:lstStyle/>
        <a:p>
          <a:endParaRPr lang="es-CR"/>
        </a:p>
      </dgm:t>
    </dgm:pt>
    <dgm:pt modelId="{7FA77028-1D78-45D4-B452-E6F0945A2A5B}" type="sibTrans" cxnId="{9D0CDF0E-6F25-4067-999C-79D2385CC0C1}">
      <dgm:prSet/>
      <dgm:spPr/>
      <dgm:t>
        <a:bodyPr/>
        <a:lstStyle/>
        <a:p>
          <a:endParaRPr lang="es-CR"/>
        </a:p>
      </dgm:t>
    </dgm:pt>
    <dgm:pt modelId="{89BE41CA-A0D6-498F-8E8C-3936E0AF9790}">
      <dgm:prSet phldrT="[Texto]"/>
      <dgm:spPr/>
      <dgm:t>
        <a:bodyPr/>
        <a:lstStyle/>
        <a:p>
          <a:r>
            <a:rPr lang="es-CR" dirty="0"/>
            <a:t>CCSS – JICA – UCR</a:t>
          </a:r>
        </a:p>
      </dgm:t>
    </dgm:pt>
    <dgm:pt modelId="{9906E448-F32A-4CC0-89CA-366931EB3FE3}" type="parTrans" cxnId="{3F3C4474-3779-4346-86A3-FAE31DD35355}">
      <dgm:prSet/>
      <dgm:spPr/>
      <dgm:t>
        <a:bodyPr/>
        <a:lstStyle/>
        <a:p>
          <a:endParaRPr lang="es-CR"/>
        </a:p>
      </dgm:t>
    </dgm:pt>
    <dgm:pt modelId="{7FD81C72-1DCB-48C4-A392-1AEF984DE61A}" type="sibTrans" cxnId="{3F3C4474-3779-4346-86A3-FAE31DD35355}">
      <dgm:prSet/>
      <dgm:spPr/>
      <dgm:t>
        <a:bodyPr/>
        <a:lstStyle/>
        <a:p>
          <a:endParaRPr lang="es-CR"/>
        </a:p>
      </dgm:t>
    </dgm:pt>
    <dgm:pt modelId="{FD6D2883-3365-4E49-9AD9-4F7F409761E7}">
      <dgm:prSet/>
      <dgm:spPr/>
      <dgm:t>
        <a:bodyPr/>
        <a:lstStyle/>
        <a:p>
          <a:r>
            <a:rPr lang="es-CR" dirty="0"/>
            <a:t>2000</a:t>
          </a:r>
        </a:p>
      </dgm:t>
    </dgm:pt>
    <dgm:pt modelId="{A22B39B6-B868-459E-B509-79ECB65AAE1C}" type="parTrans" cxnId="{ED8A23AA-C235-4D9E-8E92-22A05828D7C5}">
      <dgm:prSet/>
      <dgm:spPr/>
      <dgm:t>
        <a:bodyPr/>
        <a:lstStyle/>
        <a:p>
          <a:endParaRPr lang="es-CR"/>
        </a:p>
      </dgm:t>
    </dgm:pt>
    <dgm:pt modelId="{858C681B-FFBD-4748-9D40-A79FC6211AE1}" type="sibTrans" cxnId="{ED8A23AA-C235-4D9E-8E92-22A05828D7C5}">
      <dgm:prSet/>
      <dgm:spPr/>
      <dgm:t>
        <a:bodyPr/>
        <a:lstStyle/>
        <a:p>
          <a:endParaRPr lang="es-CR"/>
        </a:p>
      </dgm:t>
    </dgm:pt>
    <dgm:pt modelId="{9A7174DB-543C-4DF2-A775-A51DAA71FA73}">
      <dgm:prSet phldrT="[Texto]"/>
      <dgm:spPr/>
      <dgm:t>
        <a:bodyPr/>
        <a:lstStyle/>
        <a:p>
          <a:r>
            <a:rPr lang="es-CR" dirty="0"/>
            <a:t>UIS </a:t>
          </a:r>
          <a:r>
            <a:rPr lang="es-CR" dirty="0">
              <a:sym typeface="Wingdings" panose="05000000000000000000" pitchFamily="2" charset="2"/>
            </a:rPr>
            <a:t> UIC</a:t>
          </a:r>
          <a:endParaRPr lang="es-CR" dirty="0"/>
        </a:p>
      </dgm:t>
    </dgm:pt>
    <dgm:pt modelId="{FE5D4FFF-001B-42C0-850E-33693BC02C0A}" type="parTrans" cxnId="{BC89E3CD-93FE-4421-BC1D-257A923A342D}">
      <dgm:prSet/>
      <dgm:spPr/>
      <dgm:t>
        <a:bodyPr/>
        <a:lstStyle/>
        <a:p>
          <a:endParaRPr lang="es-CR"/>
        </a:p>
      </dgm:t>
    </dgm:pt>
    <dgm:pt modelId="{4D8DA6AD-7A11-4040-B49B-99757057160E}" type="sibTrans" cxnId="{BC89E3CD-93FE-4421-BC1D-257A923A342D}">
      <dgm:prSet/>
      <dgm:spPr/>
      <dgm:t>
        <a:bodyPr/>
        <a:lstStyle/>
        <a:p>
          <a:endParaRPr lang="es-CR"/>
        </a:p>
      </dgm:t>
    </dgm:pt>
    <dgm:pt modelId="{CF37BF20-8A5F-4766-87F2-A04B2AFDCED5}" type="pres">
      <dgm:prSet presAssocID="{630A00F3-7F4C-478A-B11C-575C6675BC66}" presName="Name0" presStyleCnt="0">
        <dgm:presLayoutVars>
          <dgm:dir/>
          <dgm:animLvl val="lvl"/>
          <dgm:resizeHandles val="exact"/>
        </dgm:presLayoutVars>
      </dgm:prSet>
      <dgm:spPr/>
    </dgm:pt>
    <dgm:pt modelId="{2C9A358B-F522-4F42-AF62-8CFE026128DE}" type="pres">
      <dgm:prSet presAssocID="{630A00F3-7F4C-478A-B11C-575C6675BC66}" presName="tSp" presStyleCnt="0"/>
      <dgm:spPr/>
    </dgm:pt>
    <dgm:pt modelId="{3052BFED-AD08-42A8-8BF7-698C526A3D67}" type="pres">
      <dgm:prSet presAssocID="{630A00F3-7F4C-478A-B11C-575C6675BC66}" presName="bSp" presStyleCnt="0"/>
      <dgm:spPr/>
    </dgm:pt>
    <dgm:pt modelId="{B8EB2441-F7EA-4C24-B965-1889043D2FA1}" type="pres">
      <dgm:prSet presAssocID="{630A00F3-7F4C-478A-B11C-575C6675BC66}" presName="process" presStyleCnt="0"/>
      <dgm:spPr/>
    </dgm:pt>
    <dgm:pt modelId="{47544666-FCEC-4116-94E3-93F4C65397E4}" type="pres">
      <dgm:prSet presAssocID="{D3649A91-CD80-4DE8-9715-40AC6C9F04D1}" presName="composite1" presStyleCnt="0"/>
      <dgm:spPr/>
    </dgm:pt>
    <dgm:pt modelId="{B135ABE8-1AD9-4517-96E5-39D8F238FD95}" type="pres">
      <dgm:prSet presAssocID="{D3649A91-CD80-4DE8-9715-40AC6C9F04D1}" presName="dummyNode1" presStyleLbl="node1" presStyleIdx="0" presStyleCnt="3"/>
      <dgm:spPr/>
    </dgm:pt>
    <dgm:pt modelId="{7007E825-35F3-434C-AE52-70661CA30B2C}" type="pres">
      <dgm:prSet presAssocID="{D3649A91-CD80-4DE8-9715-40AC6C9F04D1}" presName="childNode1" presStyleLbl="bgAcc1" presStyleIdx="0" presStyleCnt="3">
        <dgm:presLayoutVars>
          <dgm:bulletEnabled val="1"/>
        </dgm:presLayoutVars>
      </dgm:prSet>
      <dgm:spPr/>
    </dgm:pt>
    <dgm:pt modelId="{E39BAAD3-2821-49F2-B613-C2787066E01D}" type="pres">
      <dgm:prSet presAssocID="{D3649A91-CD80-4DE8-9715-40AC6C9F04D1}" presName="childNode1tx" presStyleLbl="bgAcc1" presStyleIdx="0" presStyleCnt="3">
        <dgm:presLayoutVars>
          <dgm:bulletEnabled val="1"/>
        </dgm:presLayoutVars>
      </dgm:prSet>
      <dgm:spPr/>
    </dgm:pt>
    <dgm:pt modelId="{FE88A17A-B941-44E9-BE01-7365BD507F75}" type="pres">
      <dgm:prSet presAssocID="{D3649A91-CD80-4DE8-9715-40AC6C9F04D1}" presName="parentNode1" presStyleLbl="node1" presStyleIdx="0" presStyleCnt="3">
        <dgm:presLayoutVars>
          <dgm:chMax val="1"/>
          <dgm:bulletEnabled val="1"/>
        </dgm:presLayoutVars>
      </dgm:prSet>
      <dgm:spPr/>
    </dgm:pt>
    <dgm:pt modelId="{EF880BAF-4A3A-4F7C-BA00-5AA41879E39D}" type="pres">
      <dgm:prSet presAssocID="{D3649A91-CD80-4DE8-9715-40AC6C9F04D1}" presName="connSite1" presStyleCnt="0"/>
      <dgm:spPr/>
    </dgm:pt>
    <dgm:pt modelId="{687B527E-CA1F-4C94-BEEB-1FE92B55B134}" type="pres">
      <dgm:prSet presAssocID="{2A76313E-BF39-4ECF-B6D0-008FBD8674F1}" presName="Name9" presStyleLbl="sibTrans2D1" presStyleIdx="0" presStyleCnt="2"/>
      <dgm:spPr/>
    </dgm:pt>
    <dgm:pt modelId="{BFAC4264-AE84-4EBC-B2CD-1A49DC681BD4}" type="pres">
      <dgm:prSet presAssocID="{9F606AF0-2C9A-4A66-A263-65ED6F6061EC}" presName="composite2" presStyleCnt="0"/>
      <dgm:spPr/>
    </dgm:pt>
    <dgm:pt modelId="{86F80CEE-456B-4D7A-8854-FAA7797A0357}" type="pres">
      <dgm:prSet presAssocID="{9F606AF0-2C9A-4A66-A263-65ED6F6061EC}" presName="dummyNode2" presStyleLbl="node1" presStyleIdx="0" presStyleCnt="3"/>
      <dgm:spPr/>
    </dgm:pt>
    <dgm:pt modelId="{4B47A699-4FE6-4C15-AABB-37BA3AD5BF61}" type="pres">
      <dgm:prSet presAssocID="{9F606AF0-2C9A-4A66-A263-65ED6F6061EC}" presName="childNode2" presStyleLbl="bgAcc1" presStyleIdx="1" presStyleCnt="3">
        <dgm:presLayoutVars>
          <dgm:bulletEnabled val="1"/>
        </dgm:presLayoutVars>
      </dgm:prSet>
      <dgm:spPr/>
    </dgm:pt>
    <dgm:pt modelId="{D17B8297-F70F-4C70-8A99-C58375358E10}" type="pres">
      <dgm:prSet presAssocID="{9F606AF0-2C9A-4A66-A263-65ED6F6061EC}" presName="childNode2tx" presStyleLbl="bgAcc1" presStyleIdx="1" presStyleCnt="3">
        <dgm:presLayoutVars>
          <dgm:bulletEnabled val="1"/>
        </dgm:presLayoutVars>
      </dgm:prSet>
      <dgm:spPr/>
    </dgm:pt>
    <dgm:pt modelId="{069028E6-3271-499C-8C20-FEB3C2801BAF}" type="pres">
      <dgm:prSet presAssocID="{9F606AF0-2C9A-4A66-A263-65ED6F6061EC}" presName="parentNode2" presStyleLbl="node1" presStyleIdx="1" presStyleCnt="3">
        <dgm:presLayoutVars>
          <dgm:chMax val="0"/>
          <dgm:bulletEnabled val="1"/>
        </dgm:presLayoutVars>
      </dgm:prSet>
      <dgm:spPr/>
    </dgm:pt>
    <dgm:pt modelId="{ED15E9D0-14DA-4A26-8FEE-4ACB8C2AE43B}" type="pres">
      <dgm:prSet presAssocID="{9F606AF0-2C9A-4A66-A263-65ED6F6061EC}" presName="connSite2" presStyleCnt="0"/>
      <dgm:spPr/>
    </dgm:pt>
    <dgm:pt modelId="{7112B233-6EA3-4EDA-A2DA-C8BF5E296DA2}" type="pres">
      <dgm:prSet presAssocID="{A1D871F2-C525-4C64-AF0A-430729F87278}" presName="Name18" presStyleLbl="sibTrans2D1" presStyleIdx="1" presStyleCnt="2"/>
      <dgm:spPr/>
    </dgm:pt>
    <dgm:pt modelId="{9FCD0065-A3E8-47C1-895C-27A287EE2290}" type="pres">
      <dgm:prSet presAssocID="{4944BECF-4517-4CE2-9107-9EC0D6968353}" presName="composite1" presStyleCnt="0"/>
      <dgm:spPr/>
    </dgm:pt>
    <dgm:pt modelId="{72FE4C85-1EC8-4F7F-B6A2-B3ED6D216DC9}" type="pres">
      <dgm:prSet presAssocID="{4944BECF-4517-4CE2-9107-9EC0D6968353}" presName="dummyNode1" presStyleLbl="node1" presStyleIdx="1" presStyleCnt="3"/>
      <dgm:spPr/>
    </dgm:pt>
    <dgm:pt modelId="{FDD2C4D8-098E-4542-A4F4-74AAF3DAE775}" type="pres">
      <dgm:prSet presAssocID="{4944BECF-4517-4CE2-9107-9EC0D6968353}" presName="childNode1" presStyleLbl="bgAcc1" presStyleIdx="2" presStyleCnt="3">
        <dgm:presLayoutVars>
          <dgm:bulletEnabled val="1"/>
        </dgm:presLayoutVars>
      </dgm:prSet>
      <dgm:spPr/>
    </dgm:pt>
    <dgm:pt modelId="{AECF5E7C-3E05-4B36-8E28-7B1571035B36}" type="pres">
      <dgm:prSet presAssocID="{4944BECF-4517-4CE2-9107-9EC0D6968353}" presName="childNode1tx" presStyleLbl="bgAcc1" presStyleIdx="2" presStyleCnt="3">
        <dgm:presLayoutVars>
          <dgm:bulletEnabled val="1"/>
        </dgm:presLayoutVars>
      </dgm:prSet>
      <dgm:spPr/>
    </dgm:pt>
    <dgm:pt modelId="{84EBE124-B3F5-458C-8CFB-80359451C731}" type="pres">
      <dgm:prSet presAssocID="{4944BECF-4517-4CE2-9107-9EC0D6968353}" presName="parentNode1" presStyleLbl="node1" presStyleIdx="2" presStyleCnt="3">
        <dgm:presLayoutVars>
          <dgm:chMax val="1"/>
          <dgm:bulletEnabled val="1"/>
        </dgm:presLayoutVars>
      </dgm:prSet>
      <dgm:spPr/>
    </dgm:pt>
    <dgm:pt modelId="{3A2AE423-91F4-403D-A17F-BDD122CAE238}" type="pres">
      <dgm:prSet presAssocID="{4944BECF-4517-4CE2-9107-9EC0D6968353}" presName="connSite1" presStyleCnt="0"/>
      <dgm:spPr/>
    </dgm:pt>
  </dgm:ptLst>
  <dgm:cxnLst>
    <dgm:cxn modelId="{118E1E0C-39C4-4275-96F5-CC56046445BE}" type="presOf" srcId="{FD6D2883-3365-4E49-9AD9-4F7F409761E7}" destId="{4B47A699-4FE6-4C15-AABB-37BA3AD5BF61}" srcOrd="0" destOrd="0" presId="urn:microsoft.com/office/officeart/2005/8/layout/hProcess4"/>
    <dgm:cxn modelId="{9D0CDF0E-6F25-4067-999C-79D2385CC0C1}" srcId="{D3649A91-CD80-4DE8-9715-40AC6C9F04D1}" destId="{CF2EC057-B965-410C-9B87-BE8943353A7F}" srcOrd="0" destOrd="0" parTransId="{FF361F88-872F-4D0A-B441-0DF537DF8AED}" sibTransId="{7FA77028-1D78-45D4-B452-E6F0945A2A5B}"/>
    <dgm:cxn modelId="{DAECCB13-C876-4C9C-923D-C37A4B0AE04D}" type="presOf" srcId="{84956A23-6709-4EEE-BAAC-29DB6F493CC8}" destId="{D17B8297-F70F-4C70-8A99-C58375358E10}" srcOrd="1" destOrd="1" presId="urn:microsoft.com/office/officeart/2005/8/layout/hProcess4"/>
    <dgm:cxn modelId="{BC66091A-B1B3-48F5-8730-88C1CB579CAC}" srcId="{4944BECF-4517-4CE2-9107-9EC0D6968353}" destId="{30839F2E-A345-4567-B7C8-72056CDA93C0}" srcOrd="0" destOrd="0" parTransId="{9D9646BD-8ABD-4DC8-9734-895BD03EC992}" sibTransId="{BE92215F-F657-415C-BF8D-F2D93643D326}"/>
    <dgm:cxn modelId="{F6E3B21E-F75E-44B6-9A30-00923DCAA353}" type="presOf" srcId="{FD6D2883-3365-4E49-9AD9-4F7F409761E7}" destId="{D17B8297-F70F-4C70-8A99-C58375358E10}" srcOrd="1" destOrd="0" presId="urn:microsoft.com/office/officeart/2005/8/layout/hProcess4"/>
    <dgm:cxn modelId="{3F3C4474-3779-4346-86A3-FAE31DD35355}" srcId="{CF2EC057-B965-410C-9B87-BE8943353A7F}" destId="{89BE41CA-A0D6-498F-8E8C-3936E0AF9790}" srcOrd="0" destOrd="0" parTransId="{9906E448-F32A-4CC0-89CA-366931EB3FE3}" sibTransId="{7FD81C72-1DCB-48C4-A392-1AEF984DE61A}"/>
    <dgm:cxn modelId="{C7F8B375-6BF5-42B5-BC2B-D2C8F63B15A0}" type="presOf" srcId="{9A7174DB-543C-4DF2-A775-A51DAA71FA73}" destId="{FDD2C4D8-098E-4542-A4F4-74AAF3DAE775}" srcOrd="0" destOrd="1" presId="urn:microsoft.com/office/officeart/2005/8/layout/hProcess4"/>
    <dgm:cxn modelId="{FBF46F81-1255-4109-9826-5D4239FDC662}" srcId="{630A00F3-7F4C-478A-B11C-575C6675BC66}" destId="{9F606AF0-2C9A-4A66-A263-65ED6F6061EC}" srcOrd="1" destOrd="0" parTransId="{64A9DBAD-BC45-4400-B517-8CEB1699EE4E}" sibTransId="{A1D871F2-C525-4C64-AF0A-430729F87278}"/>
    <dgm:cxn modelId="{9FEEE487-6A4B-4154-916B-CB127C62F1DB}" type="presOf" srcId="{84956A23-6709-4EEE-BAAC-29DB6F493CC8}" destId="{4B47A699-4FE6-4C15-AABB-37BA3AD5BF61}" srcOrd="0" destOrd="1" presId="urn:microsoft.com/office/officeart/2005/8/layout/hProcess4"/>
    <dgm:cxn modelId="{26DC8A93-5A8C-49BE-9E0D-64B1D2D517D6}" type="presOf" srcId="{30839F2E-A345-4567-B7C8-72056CDA93C0}" destId="{FDD2C4D8-098E-4542-A4F4-74AAF3DAE775}" srcOrd="0" destOrd="0" presId="urn:microsoft.com/office/officeart/2005/8/layout/hProcess4"/>
    <dgm:cxn modelId="{C8A51E99-240D-4137-91FD-F8D0A33917BE}" type="presOf" srcId="{89BE41CA-A0D6-498F-8E8C-3936E0AF9790}" destId="{7007E825-35F3-434C-AE52-70661CA30B2C}" srcOrd="0" destOrd="1" presId="urn:microsoft.com/office/officeart/2005/8/layout/hProcess4"/>
    <dgm:cxn modelId="{4443D9A2-49B2-4FC3-924F-7F9E0AC8B578}" type="presOf" srcId="{9F606AF0-2C9A-4A66-A263-65ED6F6061EC}" destId="{069028E6-3271-499C-8C20-FEB3C2801BAF}" srcOrd="0" destOrd="0" presId="urn:microsoft.com/office/officeart/2005/8/layout/hProcess4"/>
    <dgm:cxn modelId="{7841EAA2-79C3-4FC6-B83E-441DFEC395D1}" type="presOf" srcId="{630A00F3-7F4C-478A-B11C-575C6675BC66}" destId="{CF37BF20-8A5F-4766-87F2-A04B2AFDCED5}" srcOrd="0" destOrd="0" presId="urn:microsoft.com/office/officeart/2005/8/layout/hProcess4"/>
    <dgm:cxn modelId="{ED8A23AA-C235-4D9E-8E92-22A05828D7C5}" srcId="{9F606AF0-2C9A-4A66-A263-65ED6F6061EC}" destId="{FD6D2883-3365-4E49-9AD9-4F7F409761E7}" srcOrd="0" destOrd="0" parTransId="{A22B39B6-B868-459E-B509-79ECB65AAE1C}" sibTransId="{858C681B-FFBD-4748-9D40-A79FC6211AE1}"/>
    <dgm:cxn modelId="{CB90C1B5-230B-4B94-9BD1-A295FE9217F1}" type="presOf" srcId="{A1D871F2-C525-4C64-AF0A-430729F87278}" destId="{7112B233-6EA3-4EDA-A2DA-C8BF5E296DA2}" srcOrd="0" destOrd="0" presId="urn:microsoft.com/office/officeart/2005/8/layout/hProcess4"/>
    <dgm:cxn modelId="{51820CB6-058D-49D0-8038-71D52541A03D}" type="presOf" srcId="{CF2EC057-B965-410C-9B87-BE8943353A7F}" destId="{E39BAAD3-2821-49F2-B613-C2787066E01D}" srcOrd="1" destOrd="0" presId="urn:microsoft.com/office/officeart/2005/8/layout/hProcess4"/>
    <dgm:cxn modelId="{14749DB8-889A-43F7-9B2A-48D9B3551106}" type="presOf" srcId="{4944BECF-4517-4CE2-9107-9EC0D6968353}" destId="{84EBE124-B3F5-458C-8CFB-80359451C731}" srcOrd="0" destOrd="0" presId="urn:microsoft.com/office/officeart/2005/8/layout/hProcess4"/>
    <dgm:cxn modelId="{6189E6C1-FE9A-4419-8259-3B6981F7A37B}" srcId="{630A00F3-7F4C-478A-B11C-575C6675BC66}" destId="{4944BECF-4517-4CE2-9107-9EC0D6968353}" srcOrd="2" destOrd="0" parTransId="{87D5FDEE-2899-405B-BC6A-91A6FA9D1D1E}" sibTransId="{58B50BE0-2871-4EC4-A5B6-A8BB8A1B5DA1}"/>
    <dgm:cxn modelId="{BC89E3CD-93FE-4421-BC1D-257A923A342D}" srcId="{30839F2E-A345-4567-B7C8-72056CDA93C0}" destId="{9A7174DB-543C-4DF2-A775-A51DAA71FA73}" srcOrd="0" destOrd="0" parTransId="{FE5D4FFF-001B-42C0-850E-33693BC02C0A}" sibTransId="{4D8DA6AD-7A11-4040-B49B-99757057160E}"/>
    <dgm:cxn modelId="{13E532D0-79F9-4E31-87A6-8E53E9360DBA}" type="presOf" srcId="{CF2EC057-B965-410C-9B87-BE8943353A7F}" destId="{7007E825-35F3-434C-AE52-70661CA30B2C}" srcOrd="0" destOrd="0" presId="urn:microsoft.com/office/officeart/2005/8/layout/hProcess4"/>
    <dgm:cxn modelId="{E2D363D0-BD16-426C-B778-E7EAF9B67294}" type="presOf" srcId="{30839F2E-A345-4567-B7C8-72056CDA93C0}" destId="{AECF5E7C-3E05-4B36-8E28-7B1571035B36}" srcOrd="1" destOrd="0" presId="urn:microsoft.com/office/officeart/2005/8/layout/hProcess4"/>
    <dgm:cxn modelId="{9056D9D0-56ED-47CE-AEED-6DB12F661CFE}" srcId="{630A00F3-7F4C-478A-B11C-575C6675BC66}" destId="{D3649A91-CD80-4DE8-9715-40AC6C9F04D1}" srcOrd="0" destOrd="0" parTransId="{8033E66B-A2E0-448A-A183-5C570EB6B2ED}" sibTransId="{2A76313E-BF39-4ECF-B6D0-008FBD8674F1}"/>
    <dgm:cxn modelId="{8B1A4ADA-6573-4AF1-A030-C084A736B80E}" type="presOf" srcId="{89BE41CA-A0D6-498F-8E8C-3936E0AF9790}" destId="{E39BAAD3-2821-49F2-B613-C2787066E01D}" srcOrd="1" destOrd="1" presId="urn:microsoft.com/office/officeart/2005/8/layout/hProcess4"/>
    <dgm:cxn modelId="{A5304EDC-C9B4-4C2B-B41D-0CEF21C854DD}" type="presOf" srcId="{9A7174DB-543C-4DF2-A775-A51DAA71FA73}" destId="{AECF5E7C-3E05-4B36-8E28-7B1571035B36}" srcOrd="1" destOrd="1" presId="urn:microsoft.com/office/officeart/2005/8/layout/hProcess4"/>
    <dgm:cxn modelId="{5875A0F4-FBCC-4B67-A25B-5E945BB629A0}" type="presOf" srcId="{2A76313E-BF39-4ECF-B6D0-008FBD8674F1}" destId="{687B527E-CA1F-4C94-BEEB-1FE92B55B134}" srcOrd="0" destOrd="0" presId="urn:microsoft.com/office/officeart/2005/8/layout/hProcess4"/>
    <dgm:cxn modelId="{19F6A9F9-6078-4246-B009-E21A55600F76}" type="presOf" srcId="{D3649A91-CD80-4DE8-9715-40AC6C9F04D1}" destId="{FE88A17A-B941-44E9-BE01-7365BD507F75}" srcOrd="0" destOrd="0" presId="urn:microsoft.com/office/officeart/2005/8/layout/hProcess4"/>
    <dgm:cxn modelId="{F5D7E7FA-6802-4C28-AFB3-C98AFE392509}" srcId="{FD6D2883-3365-4E49-9AD9-4F7F409761E7}" destId="{84956A23-6709-4EEE-BAAC-29DB6F493CC8}" srcOrd="0" destOrd="0" parTransId="{057EB426-122F-417E-98C5-7189125EA5D1}" sibTransId="{6D795EB2-668E-4F8B-8FB4-3EEC192CA7D2}"/>
    <dgm:cxn modelId="{1D59BC13-2F48-4303-9320-29DC1CAEE53C}" type="presParOf" srcId="{CF37BF20-8A5F-4766-87F2-A04B2AFDCED5}" destId="{2C9A358B-F522-4F42-AF62-8CFE026128DE}" srcOrd="0" destOrd="0" presId="urn:microsoft.com/office/officeart/2005/8/layout/hProcess4"/>
    <dgm:cxn modelId="{AAA3EC44-3B09-4F66-A80A-52B8FECC5CD4}" type="presParOf" srcId="{CF37BF20-8A5F-4766-87F2-A04B2AFDCED5}" destId="{3052BFED-AD08-42A8-8BF7-698C526A3D67}" srcOrd="1" destOrd="0" presId="urn:microsoft.com/office/officeart/2005/8/layout/hProcess4"/>
    <dgm:cxn modelId="{083B9963-0BCE-49CB-8363-320010BD5516}" type="presParOf" srcId="{CF37BF20-8A5F-4766-87F2-A04B2AFDCED5}" destId="{B8EB2441-F7EA-4C24-B965-1889043D2FA1}" srcOrd="2" destOrd="0" presId="urn:microsoft.com/office/officeart/2005/8/layout/hProcess4"/>
    <dgm:cxn modelId="{8ED10108-DAA7-4647-813F-F7BD486993EC}" type="presParOf" srcId="{B8EB2441-F7EA-4C24-B965-1889043D2FA1}" destId="{47544666-FCEC-4116-94E3-93F4C65397E4}" srcOrd="0" destOrd="0" presId="urn:microsoft.com/office/officeart/2005/8/layout/hProcess4"/>
    <dgm:cxn modelId="{8FF50160-5A71-4F15-8A22-3FEF9C2B9DC0}" type="presParOf" srcId="{47544666-FCEC-4116-94E3-93F4C65397E4}" destId="{B135ABE8-1AD9-4517-96E5-39D8F238FD95}" srcOrd="0" destOrd="0" presId="urn:microsoft.com/office/officeart/2005/8/layout/hProcess4"/>
    <dgm:cxn modelId="{614DF54A-7226-403A-A326-BEE52C9259A4}" type="presParOf" srcId="{47544666-FCEC-4116-94E3-93F4C65397E4}" destId="{7007E825-35F3-434C-AE52-70661CA30B2C}" srcOrd="1" destOrd="0" presId="urn:microsoft.com/office/officeart/2005/8/layout/hProcess4"/>
    <dgm:cxn modelId="{5EB7BCCE-9AF4-47DA-85E2-89C944F3D1D3}" type="presParOf" srcId="{47544666-FCEC-4116-94E3-93F4C65397E4}" destId="{E39BAAD3-2821-49F2-B613-C2787066E01D}" srcOrd="2" destOrd="0" presId="urn:microsoft.com/office/officeart/2005/8/layout/hProcess4"/>
    <dgm:cxn modelId="{ACEC560F-91E5-4B8B-BD2A-9E829D597FD5}" type="presParOf" srcId="{47544666-FCEC-4116-94E3-93F4C65397E4}" destId="{FE88A17A-B941-44E9-BE01-7365BD507F75}" srcOrd="3" destOrd="0" presId="urn:microsoft.com/office/officeart/2005/8/layout/hProcess4"/>
    <dgm:cxn modelId="{E4A116AB-D195-4E6C-8086-479FC0132D61}" type="presParOf" srcId="{47544666-FCEC-4116-94E3-93F4C65397E4}" destId="{EF880BAF-4A3A-4F7C-BA00-5AA41879E39D}" srcOrd="4" destOrd="0" presId="urn:microsoft.com/office/officeart/2005/8/layout/hProcess4"/>
    <dgm:cxn modelId="{0A2BCAE9-291A-4FEC-8EC1-63405E5098CF}" type="presParOf" srcId="{B8EB2441-F7EA-4C24-B965-1889043D2FA1}" destId="{687B527E-CA1F-4C94-BEEB-1FE92B55B134}" srcOrd="1" destOrd="0" presId="urn:microsoft.com/office/officeart/2005/8/layout/hProcess4"/>
    <dgm:cxn modelId="{D9BE324C-4426-4252-991D-3DDBFAE6CD13}" type="presParOf" srcId="{B8EB2441-F7EA-4C24-B965-1889043D2FA1}" destId="{BFAC4264-AE84-4EBC-B2CD-1A49DC681BD4}" srcOrd="2" destOrd="0" presId="urn:microsoft.com/office/officeart/2005/8/layout/hProcess4"/>
    <dgm:cxn modelId="{166E4BB1-4E79-4501-854F-22DCEBB8A516}" type="presParOf" srcId="{BFAC4264-AE84-4EBC-B2CD-1A49DC681BD4}" destId="{86F80CEE-456B-4D7A-8854-FAA7797A0357}" srcOrd="0" destOrd="0" presId="urn:microsoft.com/office/officeart/2005/8/layout/hProcess4"/>
    <dgm:cxn modelId="{D4B3DA57-A324-438E-8C11-871F7FAFE922}" type="presParOf" srcId="{BFAC4264-AE84-4EBC-B2CD-1A49DC681BD4}" destId="{4B47A699-4FE6-4C15-AABB-37BA3AD5BF61}" srcOrd="1" destOrd="0" presId="urn:microsoft.com/office/officeart/2005/8/layout/hProcess4"/>
    <dgm:cxn modelId="{18AA5B6E-F682-4F94-86E8-317815D0BD51}" type="presParOf" srcId="{BFAC4264-AE84-4EBC-B2CD-1A49DC681BD4}" destId="{D17B8297-F70F-4C70-8A99-C58375358E10}" srcOrd="2" destOrd="0" presId="urn:microsoft.com/office/officeart/2005/8/layout/hProcess4"/>
    <dgm:cxn modelId="{4C691F32-870C-4867-AA5B-0F11A44EF601}" type="presParOf" srcId="{BFAC4264-AE84-4EBC-B2CD-1A49DC681BD4}" destId="{069028E6-3271-499C-8C20-FEB3C2801BAF}" srcOrd="3" destOrd="0" presId="urn:microsoft.com/office/officeart/2005/8/layout/hProcess4"/>
    <dgm:cxn modelId="{BBA203FA-8AB5-434F-BBAA-99C0C24F257B}" type="presParOf" srcId="{BFAC4264-AE84-4EBC-B2CD-1A49DC681BD4}" destId="{ED15E9D0-14DA-4A26-8FEE-4ACB8C2AE43B}" srcOrd="4" destOrd="0" presId="urn:microsoft.com/office/officeart/2005/8/layout/hProcess4"/>
    <dgm:cxn modelId="{DCB52853-0B8A-42CB-B822-4437FC847756}" type="presParOf" srcId="{B8EB2441-F7EA-4C24-B965-1889043D2FA1}" destId="{7112B233-6EA3-4EDA-A2DA-C8BF5E296DA2}" srcOrd="3" destOrd="0" presId="urn:microsoft.com/office/officeart/2005/8/layout/hProcess4"/>
    <dgm:cxn modelId="{6A016DBC-0961-496F-89B4-C5C643F9EE8E}" type="presParOf" srcId="{B8EB2441-F7EA-4C24-B965-1889043D2FA1}" destId="{9FCD0065-A3E8-47C1-895C-27A287EE2290}" srcOrd="4" destOrd="0" presId="urn:microsoft.com/office/officeart/2005/8/layout/hProcess4"/>
    <dgm:cxn modelId="{74C72844-06FC-4B10-818E-2877C673AAED}" type="presParOf" srcId="{9FCD0065-A3E8-47C1-895C-27A287EE2290}" destId="{72FE4C85-1EC8-4F7F-B6A2-B3ED6D216DC9}" srcOrd="0" destOrd="0" presId="urn:microsoft.com/office/officeart/2005/8/layout/hProcess4"/>
    <dgm:cxn modelId="{8171C38B-B015-4ACD-ACBC-1B3B5E271634}" type="presParOf" srcId="{9FCD0065-A3E8-47C1-895C-27A287EE2290}" destId="{FDD2C4D8-098E-4542-A4F4-74AAF3DAE775}" srcOrd="1" destOrd="0" presId="urn:microsoft.com/office/officeart/2005/8/layout/hProcess4"/>
    <dgm:cxn modelId="{5DF19669-510E-465E-A71D-A6F664B36753}" type="presParOf" srcId="{9FCD0065-A3E8-47C1-895C-27A287EE2290}" destId="{AECF5E7C-3E05-4B36-8E28-7B1571035B36}" srcOrd="2" destOrd="0" presId="urn:microsoft.com/office/officeart/2005/8/layout/hProcess4"/>
    <dgm:cxn modelId="{ADD39A17-BDF1-405B-A41F-91EC4E71A783}" type="presParOf" srcId="{9FCD0065-A3E8-47C1-895C-27A287EE2290}" destId="{84EBE124-B3F5-458C-8CFB-80359451C731}" srcOrd="3" destOrd="0" presId="urn:microsoft.com/office/officeart/2005/8/layout/hProcess4"/>
    <dgm:cxn modelId="{58D0337F-07A0-4BE2-81DD-3F03878DEA77}" type="presParOf" srcId="{9FCD0065-A3E8-47C1-895C-27A287EE2290}" destId="{3A2AE423-91F4-403D-A17F-BDD122CAE238}" srcOrd="4" destOrd="0" presId="urn:microsoft.com/office/officeart/2005/8/layout/hProcess4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5F4185BB-F522-46FF-A6E7-8837DD3D5EB9}" type="doc">
      <dgm:prSet loTypeId="urn:microsoft.com/office/officeart/2008/layout/LinedList" loCatId="list" qsTypeId="urn:microsoft.com/office/officeart/2005/8/quickstyle/simple1" qsCatId="simple" csTypeId="urn:microsoft.com/office/officeart/2005/8/colors/colorful5" csCatId="colorful" phldr="1"/>
      <dgm:spPr/>
    </dgm:pt>
    <dgm:pt modelId="{97AFE2A3-870F-490B-B379-9AD3C6629C0F}">
      <dgm:prSet phldrT="[Texto]"/>
      <dgm:spPr/>
      <dgm:t>
        <a:bodyPr/>
        <a:lstStyle/>
        <a:p>
          <a:r>
            <a:rPr lang="es-CR" dirty="0"/>
            <a:t>Misión</a:t>
          </a:r>
        </a:p>
      </dgm:t>
    </dgm:pt>
    <dgm:pt modelId="{DB986672-C2C3-4F43-A61A-0DE76D5DD205}" type="parTrans" cxnId="{17D2B248-9CDC-49F3-8B01-8BEB204A80A3}">
      <dgm:prSet/>
      <dgm:spPr/>
      <dgm:t>
        <a:bodyPr/>
        <a:lstStyle/>
        <a:p>
          <a:endParaRPr lang="es-CR"/>
        </a:p>
      </dgm:t>
    </dgm:pt>
    <dgm:pt modelId="{DC0D029F-4D47-458B-837D-0D02D47D6B1A}" type="sibTrans" cxnId="{17D2B248-9CDC-49F3-8B01-8BEB204A80A3}">
      <dgm:prSet/>
      <dgm:spPr/>
      <dgm:t>
        <a:bodyPr/>
        <a:lstStyle/>
        <a:p>
          <a:endParaRPr lang="es-CR"/>
        </a:p>
      </dgm:t>
    </dgm:pt>
    <dgm:pt modelId="{C973835B-F568-43B1-8799-8B09F094EBAF}">
      <dgm:prSet phldrT="[Texto]"/>
      <dgm:spPr/>
      <dgm:t>
        <a:bodyPr/>
        <a:lstStyle/>
        <a:p>
          <a:r>
            <a:rPr lang="es-CR" dirty="0"/>
            <a:t>Visión</a:t>
          </a:r>
        </a:p>
      </dgm:t>
    </dgm:pt>
    <dgm:pt modelId="{6D06A332-A21E-4772-A8FB-C2E9545AC722}" type="parTrans" cxnId="{C6510283-9C19-4622-AD23-C22743A10004}">
      <dgm:prSet/>
      <dgm:spPr/>
      <dgm:t>
        <a:bodyPr/>
        <a:lstStyle/>
        <a:p>
          <a:endParaRPr lang="es-CR"/>
        </a:p>
      </dgm:t>
    </dgm:pt>
    <dgm:pt modelId="{0F064385-0C34-4D77-831C-5EA35D17F899}" type="sibTrans" cxnId="{C6510283-9C19-4622-AD23-C22743A10004}">
      <dgm:prSet/>
      <dgm:spPr/>
      <dgm:t>
        <a:bodyPr/>
        <a:lstStyle/>
        <a:p>
          <a:endParaRPr lang="es-CR"/>
        </a:p>
      </dgm:t>
    </dgm:pt>
    <dgm:pt modelId="{A3C215C4-C9CB-48F8-85E3-96894B2AFAE7}">
      <dgm:prSet phldrT="[Texto]"/>
      <dgm:spPr/>
      <dgm:t>
        <a:bodyPr/>
        <a:lstStyle/>
        <a:p>
          <a:r>
            <a:rPr lang="es-CR" dirty="0"/>
            <a:t>La UIS del Centro de Detección Temprana de Cáncer representa el punto de administración, asesoría y apoyo para el personal de salud de dicho establecimiento que permite realizar estudios investigaciones en salud de calidad vinculadas a la oncología, cumpliendo los más altos criterios de ética y excelencia médica, científica y administrativa. El enfoque integral organizacional permite transformarla en un socio superior para cooperaciones interhospitalarias, con instituciones del sector académico y del sector privado, a nivel nacional e internacional.</a:t>
          </a:r>
        </a:p>
      </dgm:t>
    </dgm:pt>
    <dgm:pt modelId="{FFD0A9EF-46E6-4FBD-A6B3-439141B6EE5A}" type="parTrans" cxnId="{70E7ED13-C6FA-4107-AC96-A076403F75EF}">
      <dgm:prSet/>
      <dgm:spPr/>
      <dgm:t>
        <a:bodyPr/>
        <a:lstStyle/>
        <a:p>
          <a:endParaRPr lang="es-CR"/>
        </a:p>
      </dgm:t>
    </dgm:pt>
    <dgm:pt modelId="{8246DE72-14A3-4272-8891-8DBBBFB8CE42}" type="sibTrans" cxnId="{70E7ED13-C6FA-4107-AC96-A076403F75EF}">
      <dgm:prSet/>
      <dgm:spPr/>
      <dgm:t>
        <a:bodyPr/>
        <a:lstStyle/>
        <a:p>
          <a:endParaRPr lang="es-CR"/>
        </a:p>
      </dgm:t>
    </dgm:pt>
    <dgm:pt modelId="{0EFE1761-4C01-4060-9837-23124C02EB41}">
      <dgm:prSet phldrT="[Texto]"/>
      <dgm:spPr/>
      <dgm:t>
        <a:bodyPr/>
        <a:lstStyle/>
        <a:p>
          <a:r>
            <a:rPr lang="es-CR" dirty="0"/>
            <a:t>Ser un líder en la investigación oncológica en Costa Rica y una entidad integradora para todas las ramas de la investigación en salud, todas las especialidades clínicas y todos los tipos de colaboradores de la institución autorizados para la implementación de estudios biomédicos y en salud.</a:t>
          </a:r>
        </a:p>
      </dgm:t>
    </dgm:pt>
    <dgm:pt modelId="{4957E0E6-855C-49F7-8D60-E59F4140CEF9}" type="parTrans" cxnId="{F8DF7783-6DB4-4D2B-AAD6-1DAE781C8BC9}">
      <dgm:prSet/>
      <dgm:spPr/>
      <dgm:t>
        <a:bodyPr/>
        <a:lstStyle/>
        <a:p>
          <a:endParaRPr lang="es-CR"/>
        </a:p>
      </dgm:t>
    </dgm:pt>
    <dgm:pt modelId="{34ED31A5-F457-446C-AECC-F076059D6C52}" type="sibTrans" cxnId="{F8DF7783-6DB4-4D2B-AAD6-1DAE781C8BC9}">
      <dgm:prSet/>
      <dgm:spPr/>
      <dgm:t>
        <a:bodyPr/>
        <a:lstStyle/>
        <a:p>
          <a:endParaRPr lang="es-CR"/>
        </a:p>
      </dgm:t>
    </dgm:pt>
    <dgm:pt modelId="{4939BF00-9C64-4AED-B91B-B08453765662}" type="pres">
      <dgm:prSet presAssocID="{5F4185BB-F522-46FF-A6E7-8837DD3D5EB9}" presName="vert0" presStyleCnt="0">
        <dgm:presLayoutVars>
          <dgm:dir/>
          <dgm:animOne val="branch"/>
          <dgm:animLvl val="lvl"/>
        </dgm:presLayoutVars>
      </dgm:prSet>
      <dgm:spPr/>
    </dgm:pt>
    <dgm:pt modelId="{E644E88A-13F0-478D-9EC5-A54950B1C4A2}" type="pres">
      <dgm:prSet presAssocID="{97AFE2A3-870F-490B-B379-9AD3C6629C0F}" presName="thickLine" presStyleLbl="alignNode1" presStyleIdx="0" presStyleCnt="2"/>
      <dgm:spPr/>
    </dgm:pt>
    <dgm:pt modelId="{D573B3DD-0E79-4385-8953-81F1ADAB9529}" type="pres">
      <dgm:prSet presAssocID="{97AFE2A3-870F-490B-B379-9AD3C6629C0F}" presName="horz1" presStyleCnt="0"/>
      <dgm:spPr/>
    </dgm:pt>
    <dgm:pt modelId="{55A1E836-63A5-41F0-B5D1-DE3030B4B853}" type="pres">
      <dgm:prSet presAssocID="{97AFE2A3-870F-490B-B379-9AD3C6629C0F}" presName="tx1" presStyleLbl="revTx" presStyleIdx="0" presStyleCnt="4"/>
      <dgm:spPr/>
    </dgm:pt>
    <dgm:pt modelId="{D28A7BA6-9352-4CF0-A293-550B0884922D}" type="pres">
      <dgm:prSet presAssocID="{97AFE2A3-870F-490B-B379-9AD3C6629C0F}" presName="vert1" presStyleCnt="0"/>
      <dgm:spPr/>
    </dgm:pt>
    <dgm:pt modelId="{D3E73793-0028-4A54-8E64-E2392F8C5E30}" type="pres">
      <dgm:prSet presAssocID="{A3C215C4-C9CB-48F8-85E3-96894B2AFAE7}" presName="vertSpace2a" presStyleCnt="0"/>
      <dgm:spPr/>
    </dgm:pt>
    <dgm:pt modelId="{7C84DFE9-2FBD-4E80-BDDC-BFB0E0936603}" type="pres">
      <dgm:prSet presAssocID="{A3C215C4-C9CB-48F8-85E3-96894B2AFAE7}" presName="horz2" presStyleCnt="0"/>
      <dgm:spPr/>
    </dgm:pt>
    <dgm:pt modelId="{B7A8012E-F88E-4842-A810-7F47B2BD7081}" type="pres">
      <dgm:prSet presAssocID="{A3C215C4-C9CB-48F8-85E3-96894B2AFAE7}" presName="horzSpace2" presStyleCnt="0"/>
      <dgm:spPr/>
    </dgm:pt>
    <dgm:pt modelId="{CF4C8B3A-70AD-44A6-BBF9-23BD8C2F3CA3}" type="pres">
      <dgm:prSet presAssocID="{A3C215C4-C9CB-48F8-85E3-96894B2AFAE7}" presName="tx2" presStyleLbl="revTx" presStyleIdx="1" presStyleCnt="4"/>
      <dgm:spPr/>
    </dgm:pt>
    <dgm:pt modelId="{E7C9203C-5C58-49E5-BDCF-48319EFD980F}" type="pres">
      <dgm:prSet presAssocID="{A3C215C4-C9CB-48F8-85E3-96894B2AFAE7}" presName="vert2" presStyleCnt="0"/>
      <dgm:spPr/>
    </dgm:pt>
    <dgm:pt modelId="{DC8C41F1-C5DA-4358-BC9D-602A2C44594E}" type="pres">
      <dgm:prSet presAssocID="{A3C215C4-C9CB-48F8-85E3-96894B2AFAE7}" presName="thinLine2b" presStyleLbl="callout" presStyleIdx="0" presStyleCnt="2"/>
      <dgm:spPr/>
    </dgm:pt>
    <dgm:pt modelId="{3246F929-5EE9-458A-BD8C-FEA3AFAEDDFA}" type="pres">
      <dgm:prSet presAssocID="{A3C215C4-C9CB-48F8-85E3-96894B2AFAE7}" presName="vertSpace2b" presStyleCnt="0"/>
      <dgm:spPr/>
    </dgm:pt>
    <dgm:pt modelId="{1F57FA7A-9E5D-4E87-90D8-86014DC21544}" type="pres">
      <dgm:prSet presAssocID="{C973835B-F568-43B1-8799-8B09F094EBAF}" presName="thickLine" presStyleLbl="alignNode1" presStyleIdx="1" presStyleCnt="2"/>
      <dgm:spPr/>
    </dgm:pt>
    <dgm:pt modelId="{AA43E413-ACF5-4D35-AAC2-D87CD36B5B64}" type="pres">
      <dgm:prSet presAssocID="{C973835B-F568-43B1-8799-8B09F094EBAF}" presName="horz1" presStyleCnt="0"/>
      <dgm:spPr/>
    </dgm:pt>
    <dgm:pt modelId="{F5F3FEA0-B320-41A7-B9AB-B6F3ED5BCD3D}" type="pres">
      <dgm:prSet presAssocID="{C973835B-F568-43B1-8799-8B09F094EBAF}" presName="tx1" presStyleLbl="revTx" presStyleIdx="2" presStyleCnt="4"/>
      <dgm:spPr/>
    </dgm:pt>
    <dgm:pt modelId="{BF63D470-D53A-45C3-A688-6E2EE4E26AE6}" type="pres">
      <dgm:prSet presAssocID="{C973835B-F568-43B1-8799-8B09F094EBAF}" presName="vert1" presStyleCnt="0"/>
      <dgm:spPr/>
    </dgm:pt>
    <dgm:pt modelId="{AEA9C971-B62D-4E42-88D1-0D506CAE36C1}" type="pres">
      <dgm:prSet presAssocID="{0EFE1761-4C01-4060-9837-23124C02EB41}" presName="vertSpace2a" presStyleCnt="0"/>
      <dgm:spPr/>
    </dgm:pt>
    <dgm:pt modelId="{DCD2C85D-6113-40A6-85BA-2C4DEE6A3618}" type="pres">
      <dgm:prSet presAssocID="{0EFE1761-4C01-4060-9837-23124C02EB41}" presName="horz2" presStyleCnt="0"/>
      <dgm:spPr/>
    </dgm:pt>
    <dgm:pt modelId="{89313F84-6A2B-4DDD-90DF-A5111DF6BFD6}" type="pres">
      <dgm:prSet presAssocID="{0EFE1761-4C01-4060-9837-23124C02EB41}" presName="horzSpace2" presStyleCnt="0"/>
      <dgm:spPr/>
    </dgm:pt>
    <dgm:pt modelId="{D2079F18-11D4-482F-990A-5F1CA027FCAB}" type="pres">
      <dgm:prSet presAssocID="{0EFE1761-4C01-4060-9837-23124C02EB41}" presName="tx2" presStyleLbl="revTx" presStyleIdx="3" presStyleCnt="4"/>
      <dgm:spPr/>
    </dgm:pt>
    <dgm:pt modelId="{0B79E624-F876-45AE-B07A-BF9503FFEF25}" type="pres">
      <dgm:prSet presAssocID="{0EFE1761-4C01-4060-9837-23124C02EB41}" presName="vert2" presStyleCnt="0"/>
      <dgm:spPr/>
    </dgm:pt>
    <dgm:pt modelId="{2AA9EBBC-9EBD-43F2-8753-8A9C7A34B920}" type="pres">
      <dgm:prSet presAssocID="{0EFE1761-4C01-4060-9837-23124C02EB41}" presName="thinLine2b" presStyleLbl="callout" presStyleIdx="1" presStyleCnt="2"/>
      <dgm:spPr/>
    </dgm:pt>
    <dgm:pt modelId="{17EA7574-BF71-4F6B-89DE-CF2C56C65179}" type="pres">
      <dgm:prSet presAssocID="{0EFE1761-4C01-4060-9837-23124C02EB41}" presName="vertSpace2b" presStyleCnt="0"/>
      <dgm:spPr/>
    </dgm:pt>
  </dgm:ptLst>
  <dgm:cxnLst>
    <dgm:cxn modelId="{BD07D50F-6AC5-46D2-B132-D62386BD5F92}" type="presOf" srcId="{0EFE1761-4C01-4060-9837-23124C02EB41}" destId="{D2079F18-11D4-482F-990A-5F1CA027FCAB}" srcOrd="0" destOrd="0" presId="urn:microsoft.com/office/officeart/2008/layout/LinedList"/>
    <dgm:cxn modelId="{70E7ED13-C6FA-4107-AC96-A076403F75EF}" srcId="{97AFE2A3-870F-490B-B379-9AD3C6629C0F}" destId="{A3C215C4-C9CB-48F8-85E3-96894B2AFAE7}" srcOrd="0" destOrd="0" parTransId="{FFD0A9EF-46E6-4FBD-A6B3-439141B6EE5A}" sibTransId="{8246DE72-14A3-4272-8891-8DBBBFB8CE42}"/>
    <dgm:cxn modelId="{4A8D0737-2CE7-4C88-8C44-87A0CA820158}" type="presOf" srcId="{C973835B-F568-43B1-8799-8B09F094EBAF}" destId="{F5F3FEA0-B320-41A7-B9AB-B6F3ED5BCD3D}" srcOrd="0" destOrd="0" presId="urn:microsoft.com/office/officeart/2008/layout/LinedList"/>
    <dgm:cxn modelId="{07F4BC65-FA89-4D02-A115-37EE19338A87}" type="presOf" srcId="{97AFE2A3-870F-490B-B379-9AD3C6629C0F}" destId="{55A1E836-63A5-41F0-B5D1-DE3030B4B853}" srcOrd="0" destOrd="0" presId="urn:microsoft.com/office/officeart/2008/layout/LinedList"/>
    <dgm:cxn modelId="{17D2B248-9CDC-49F3-8B01-8BEB204A80A3}" srcId="{5F4185BB-F522-46FF-A6E7-8837DD3D5EB9}" destId="{97AFE2A3-870F-490B-B379-9AD3C6629C0F}" srcOrd="0" destOrd="0" parTransId="{DB986672-C2C3-4F43-A61A-0DE76D5DD205}" sibTransId="{DC0D029F-4D47-458B-837D-0D02D47D6B1A}"/>
    <dgm:cxn modelId="{05A40850-1A14-415C-BD9C-47F2D8F4A166}" type="presOf" srcId="{5F4185BB-F522-46FF-A6E7-8837DD3D5EB9}" destId="{4939BF00-9C64-4AED-B91B-B08453765662}" srcOrd="0" destOrd="0" presId="urn:microsoft.com/office/officeart/2008/layout/LinedList"/>
    <dgm:cxn modelId="{C6510283-9C19-4622-AD23-C22743A10004}" srcId="{5F4185BB-F522-46FF-A6E7-8837DD3D5EB9}" destId="{C973835B-F568-43B1-8799-8B09F094EBAF}" srcOrd="1" destOrd="0" parTransId="{6D06A332-A21E-4772-A8FB-C2E9545AC722}" sibTransId="{0F064385-0C34-4D77-831C-5EA35D17F899}"/>
    <dgm:cxn modelId="{F8DF7783-6DB4-4D2B-AAD6-1DAE781C8BC9}" srcId="{C973835B-F568-43B1-8799-8B09F094EBAF}" destId="{0EFE1761-4C01-4060-9837-23124C02EB41}" srcOrd="0" destOrd="0" parTransId="{4957E0E6-855C-49F7-8D60-E59F4140CEF9}" sibTransId="{34ED31A5-F457-446C-AECC-F076059D6C52}"/>
    <dgm:cxn modelId="{0180299A-5692-48E2-B4D9-CB192D6394F4}" type="presOf" srcId="{A3C215C4-C9CB-48F8-85E3-96894B2AFAE7}" destId="{CF4C8B3A-70AD-44A6-BBF9-23BD8C2F3CA3}" srcOrd="0" destOrd="0" presId="urn:microsoft.com/office/officeart/2008/layout/LinedList"/>
    <dgm:cxn modelId="{C4D51883-9222-4908-8582-8BDEEAD69DB0}" type="presParOf" srcId="{4939BF00-9C64-4AED-B91B-B08453765662}" destId="{E644E88A-13F0-478D-9EC5-A54950B1C4A2}" srcOrd="0" destOrd="0" presId="urn:microsoft.com/office/officeart/2008/layout/LinedList"/>
    <dgm:cxn modelId="{77C728E7-BC48-4D60-BE70-BA92602C4D6F}" type="presParOf" srcId="{4939BF00-9C64-4AED-B91B-B08453765662}" destId="{D573B3DD-0E79-4385-8953-81F1ADAB9529}" srcOrd="1" destOrd="0" presId="urn:microsoft.com/office/officeart/2008/layout/LinedList"/>
    <dgm:cxn modelId="{9ACB4509-658B-4CF9-BF85-A572952E274D}" type="presParOf" srcId="{D573B3DD-0E79-4385-8953-81F1ADAB9529}" destId="{55A1E836-63A5-41F0-B5D1-DE3030B4B853}" srcOrd="0" destOrd="0" presId="urn:microsoft.com/office/officeart/2008/layout/LinedList"/>
    <dgm:cxn modelId="{BCF16F60-F9E8-412B-8ACD-5D1F6B6410D1}" type="presParOf" srcId="{D573B3DD-0E79-4385-8953-81F1ADAB9529}" destId="{D28A7BA6-9352-4CF0-A293-550B0884922D}" srcOrd="1" destOrd="0" presId="urn:microsoft.com/office/officeart/2008/layout/LinedList"/>
    <dgm:cxn modelId="{391580F6-E621-42BC-A4FD-1EA50F95C763}" type="presParOf" srcId="{D28A7BA6-9352-4CF0-A293-550B0884922D}" destId="{D3E73793-0028-4A54-8E64-E2392F8C5E30}" srcOrd="0" destOrd="0" presId="urn:microsoft.com/office/officeart/2008/layout/LinedList"/>
    <dgm:cxn modelId="{54D58593-BC5B-4925-9C13-481D8318ABC8}" type="presParOf" srcId="{D28A7BA6-9352-4CF0-A293-550B0884922D}" destId="{7C84DFE9-2FBD-4E80-BDDC-BFB0E0936603}" srcOrd="1" destOrd="0" presId="urn:microsoft.com/office/officeart/2008/layout/LinedList"/>
    <dgm:cxn modelId="{4A2D4FC6-ED77-4A9D-B0B3-71BE08162A73}" type="presParOf" srcId="{7C84DFE9-2FBD-4E80-BDDC-BFB0E0936603}" destId="{B7A8012E-F88E-4842-A810-7F47B2BD7081}" srcOrd="0" destOrd="0" presId="urn:microsoft.com/office/officeart/2008/layout/LinedList"/>
    <dgm:cxn modelId="{3DEB9350-DF78-4A72-9192-FF7CF4B8DA0F}" type="presParOf" srcId="{7C84DFE9-2FBD-4E80-BDDC-BFB0E0936603}" destId="{CF4C8B3A-70AD-44A6-BBF9-23BD8C2F3CA3}" srcOrd="1" destOrd="0" presId="urn:microsoft.com/office/officeart/2008/layout/LinedList"/>
    <dgm:cxn modelId="{868E470B-959E-4F6A-8B4C-9B1F6C996CAA}" type="presParOf" srcId="{7C84DFE9-2FBD-4E80-BDDC-BFB0E0936603}" destId="{E7C9203C-5C58-49E5-BDCF-48319EFD980F}" srcOrd="2" destOrd="0" presId="urn:microsoft.com/office/officeart/2008/layout/LinedList"/>
    <dgm:cxn modelId="{E64449E1-76D2-4F02-8F7E-D33F00EC7DD7}" type="presParOf" srcId="{D28A7BA6-9352-4CF0-A293-550B0884922D}" destId="{DC8C41F1-C5DA-4358-BC9D-602A2C44594E}" srcOrd="2" destOrd="0" presId="urn:microsoft.com/office/officeart/2008/layout/LinedList"/>
    <dgm:cxn modelId="{96F2B5F3-2D41-456B-89CE-33B4CEBB2582}" type="presParOf" srcId="{D28A7BA6-9352-4CF0-A293-550B0884922D}" destId="{3246F929-5EE9-458A-BD8C-FEA3AFAEDDFA}" srcOrd="3" destOrd="0" presId="urn:microsoft.com/office/officeart/2008/layout/LinedList"/>
    <dgm:cxn modelId="{43F20EFC-EAA3-448E-98D0-C3F3B51F522E}" type="presParOf" srcId="{4939BF00-9C64-4AED-B91B-B08453765662}" destId="{1F57FA7A-9E5D-4E87-90D8-86014DC21544}" srcOrd="2" destOrd="0" presId="urn:microsoft.com/office/officeart/2008/layout/LinedList"/>
    <dgm:cxn modelId="{26603F3C-D678-4E5F-8059-58B008FDA5BF}" type="presParOf" srcId="{4939BF00-9C64-4AED-B91B-B08453765662}" destId="{AA43E413-ACF5-4D35-AAC2-D87CD36B5B64}" srcOrd="3" destOrd="0" presId="urn:microsoft.com/office/officeart/2008/layout/LinedList"/>
    <dgm:cxn modelId="{75911A47-96A4-4691-B05F-06572C153D7F}" type="presParOf" srcId="{AA43E413-ACF5-4D35-AAC2-D87CD36B5B64}" destId="{F5F3FEA0-B320-41A7-B9AB-B6F3ED5BCD3D}" srcOrd="0" destOrd="0" presId="urn:microsoft.com/office/officeart/2008/layout/LinedList"/>
    <dgm:cxn modelId="{29E6092C-00AC-4BBB-9B51-AC7A83E4C574}" type="presParOf" srcId="{AA43E413-ACF5-4D35-AAC2-D87CD36B5B64}" destId="{BF63D470-D53A-45C3-A688-6E2EE4E26AE6}" srcOrd="1" destOrd="0" presId="urn:microsoft.com/office/officeart/2008/layout/LinedList"/>
    <dgm:cxn modelId="{33D4C342-D712-4645-AF8C-E5A22A0E9143}" type="presParOf" srcId="{BF63D470-D53A-45C3-A688-6E2EE4E26AE6}" destId="{AEA9C971-B62D-4E42-88D1-0D506CAE36C1}" srcOrd="0" destOrd="0" presId="urn:microsoft.com/office/officeart/2008/layout/LinedList"/>
    <dgm:cxn modelId="{8C76470C-16AC-469D-B3A9-690F2F58C4F6}" type="presParOf" srcId="{BF63D470-D53A-45C3-A688-6E2EE4E26AE6}" destId="{DCD2C85D-6113-40A6-85BA-2C4DEE6A3618}" srcOrd="1" destOrd="0" presId="urn:microsoft.com/office/officeart/2008/layout/LinedList"/>
    <dgm:cxn modelId="{6846811D-1D1D-47ED-985E-DF40F316B55B}" type="presParOf" srcId="{DCD2C85D-6113-40A6-85BA-2C4DEE6A3618}" destId="{89313F84-6A2B-4DDD-90DF-A5111DF6BFD6}" srcOrd="0" destOrd="0" presId="urn:microsoft.com/office/officeart/2008/layout/LinedList"/>
    <dgm:cxn modelId="{A1B2F72D-B7C9-4D72-A9ED-0C8E60E3DF5E}" type="presParOf" srcId="{DCD2C85D-6113-40A6-85BA-2C4DEE6A3618}" destId="{D2079F18-11D4-482F-990A-5F1CA027FCAB}" srcOrd="1" destOrd="0" presId="urn:microsoft.com/office/officeart/2008/layout/LinedList"/>
    <dgm:cxn modelId="{490266EB-F1D9-4692-A8AA-2E6BC241BCE8}" type="presParOf" srcId="{DCD2C85D-6113-40A6-85BA-2C4DEE6A3618}" destId="{0B79E624-F876-45AE-B07A-BF9503FFEF25}" srcOrd="2" destOrd="0" presId="urn:microsoft.com/office/officeart/2008/layout/LinedList"/>
    <dgm:cxn modelId="{AE92F855-18E4-4BC4-B27C-BB3E2EC08DD7}" type="presParOf" srcId="{BF63D470-D53A-45C3-A688-6E2EE4E26AE6}" destId="{2AA9EBBC-9EBD-43F2-8753-8A9C7A34B920}" srcOrd="2" destOrd="0" presId="urn:microsoft.com/office/officeart/2008/layout/LinedList"/>
    <dgm:cxn modelId="{1C82DC2C-EB93-40B5-B1B0-0F0DE25A761A}" type="presParOf" srcId="{BF63D470-D53A-45C3-A688-6E2EE4E26AE6}" destId="{17EA7574-BF71-4F6B-89DE-CF2C56C65179}" srcOrd="3" destOrd="0" presId="urn:microsoft.com/office/officeart/2008/layout/Lin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90481F95-883E-4AA2-AEF1-F717A7B119AD}" type="doc">
      <dgm:prSet loTypeId="urn:microsoft.com/office/officeart/2005/8/layout/hList3" loCatId="list" qsTypeId="urn:microsoft.com/office/officeart/2005/8/quickstyle/simple1" qsCatId="simple" csTypeId="urn:microsoft.com/office/officeart/2005/8/colors/accent0_2" csCatId="mainScheme" phldr="1"/>
      <dgm:spPr/>
      <dgm:t>
        <a:bodyPr/>
        <a:lstStyle/>
        <a:p>
          <a:endParaRPr lang="es-CR"/>
        </a:p>
      </dgm:t>
    </dgm:pt>
    <dgm:pt modelId="{F85FBD23-C41C-453E-895E-A65702A31576}">
      <dgm:prSet phldrT="[Texto]"/>
      <dgm:spPr/>
      <dgm:t>
        <a:bodyPr/>
        <a:lstStyle/>
        <a:p>
          <a:r>
            <a:rPr lang="es-MX" dirty="0"/>
            <a:t>Favorecer el desarrollo, gestión, ejecución y divulgación de investigaciones oncológicas en salud pertinentes al sistema de salud costarricense en el Centro de Detección Temprana de Cáncer. </a:t>
          </a:r>
          <a:endParaRPr lang="es-CR" dirty="0"/>
        </a:p>
      </dgm:t>
    </dgm:pt>
    <dgm:pt modelId="{48C60D36-935E-4944-8343-86F09D50A967}" type="parTrans" cxnId="{3D09F572-2B1F-42BB-8568-26C34087BF5B}">
      <dgm:prSet/>
      <dgm:spPr/>
      <dgm:t>
        <a:bodyPr/>
        <a:lstStyle/>
        <a:p>
          <a:endParaRPr lang="es-CR"/>
        </a:p>
      </dgm:t>
    </dgm:pt>
    <dgm:pt modelId="{525312F1-0D7D-47CD-A498-46F2114461DA}" type="sibTrans" cxnId="{3D09F572-2B1F-42BB-8568-26C34087BF5B}">
      <dgm:prSet/>
      <dgm:spPr/>
      <dgm:t>
        <a:bodyPr/>
        <a:lstStyle/>
        <a:p>
          <a:endParaRPr lang="es-CR"/>
        </a:p>
      </dgm:t>
    </dgm:pt>
    <dgm:pt modelId="{763BA60D-F197-4E1E-B02C-E4682FA32D35}">
      <dgm:prSet phldrT="[Texto]"/>
      <dgm:spPr/>
      <dgm:t>
        <a:bodyPr/>
        <a:lstStyle/>
        <a:p>
          <a:pPr>
            <a:buFont typeface="Symbol" panose="05050102010706020507" pitchFamily="18" charset="2"/>
            <a:buChar char=""/>
          </a:pPr>
          <a:r>
            <a:rPr lang="es-CR" dirty="0"/>
            <a:t>Promover la capacitación de los profesionales de salud del Centro de Detección Temprana de Cáncer en las áreas de la investigación </a:t>
          </a:r>
          <a:r>
            <a:rPr lang="es-ES" dirty="0"/>
            <a:t>en salud </a:t>
          </a:r>
          <a:r>
            <a:rPr lang="es-CR" dirty="0"/>
            <a:t>mediante educación continua</a:t>
          </a:r>
          <a:r>
            <a:rPr lang="es-ES" dirty="0"/>
            <a:t>, así como la aplicación y réplica del conocimiento adquirido a otros profesionales vinculados al tema, a lo interno de la Seguridad Social</a:t>
          </a:r>
          <a:r>
            <a:rPr lang="es-CR" dirty="0"/>
            <a:t>.</a:t>
          </a:r>
        </a:p>
      </dgm:t>
    </dgm:pt>
    <dgm:pt modelId="{E8C4C6A6-04A9-4496-9F6B-B9823F754E02}" type="parTrans" cxnId="{D7776B2B-871A-4A6F-B716-FB46017E0F32}">
      <dgm:prSet/>
      <dgm:spPr/>
      <dgm:t>
        <a:bodyPr/>
        <a:lstStyle/>
        <a:p>
          <a:endParaRPr lang="es-CR"/>
        </a:p>
      </dgm:t>
    </dgm:pt>
    <dgm:pt modelId="{FC3D461C-7983-42A8-A73E-817A0C119FB7}" type="sibTrans" cxnId="{D7776B2B-871A-4A6F-B716-FB46017E0F32}">
      <dgm:prSet/>
      <dgm:spPr/>
      <dgm:t>
        <a:bodyPr/>
        <a:lstStyle/>
        <a:p>
          <a:endParaRPr lang="es-CR"/>
        </a:p>
      </dgm:t>
    </dgm:pt>
    <dgm:pt modelId="{DC0B916B-C519-4A74-807C-79EAC6710DAE}">
      <dgm:prSet phldrT="[Texto]"/>
      <dgm:spPr/>
      <dgm:t>
        <a:bodyPr/>
        <a:lstStyle/>
        <a:p>
          <a:pPr>
            <a:buFont typeface="Symbol" panose="05050102010706020507" pitchFamily="18" charset="2"/>
            <a:buChar char=""/>
          </a:pPr>
          <a:r>
            <a:rPr lang="es-CR" dirty="0"/>
            <a:t>Contribuir en la formación de profesionales idóneos para planificar, dirigir, evaluar y monitorizar proyectos de investigación </a:t>
          </a:r>
          <a:r>
            <a:rPr lang="es-ES" dirty="0"/>
            <a:t>en salud </a:t>
          </a:r>
          <a:r>
            <a:rPr lang="es-CR" dirty="0"/>
            <a:t>en la CCSS.</a:t>
          </a:r>
        </a:p>
      </dgm:t>
    </dgm:pt>
    <dgm:pt modelId="{0666D298-0110-4274-9BAC-941B1604137C}" type="parTrans" cxnId="{213F697B-A043-459F-8D3D-93D2B4A5F5F7}">
      <dgm:prSet/>
      <dgm:spPr/>
      <dgm:t>
        <a:bodyPr/>
        <a:lstStyle/>
        <a:p>
          <a:endParaRPr lang="es-CR"/>
        </a:p>
      </dgm:t>
    </dgm:pt>
    <dgm:pt modelId="{6AFCA180-801C-424D-83C2-2C1C53ABF0DB}" type="sibTrans" cxnId="{213F697B-A043-459F-8D3D-93D2B4A5F5F7}">
      <dgm:prSet/>
      <dgm:spPr/>
      <dgm:t>
        <a:bodyPr/>
        <a:lstStyle/>
        <a:p>
          <a:endParaRPr lang="es-CR"/>
        </a:p>
      </dgm:t>
    </dgm:pt>
    <dgm:pt modelId="{4BFB6873-665F-484B-889B-2C2387AE682E}">
      <dgm:prSet phldrT="[Texto]"/>
      <dgm:spPr/>
      <dgm:t>
        <a:bodyPr/>
        <a:lstStyle/>
        <a:p>
          <a:pPr>
            <a:buFont typeface="Symbol" panose="05050102010706020507" pitchFamily="18" charset="2"/>
            <a:buChar char=""/>
          </a:pPr>
          <a:r>
            <a:rPr lang="es-CR" dirty="0"/>
            <a:t>Asesorar a los profesionales de salud del Centro de Detección Temprana de Cáncer en la elaboración de comunicaciones científicas relacionadas con los </a:t>
          </a:r>
          <a:r>
            <a:rPr lang="es-ES" dirty="0"/>
            <a:t>resultados de investigaciones en salud</a:t>
          </a:r>
          <a:r>
            <a:rPr lang="es-CR" dirty="0"/>
            <a:t>, en cooperación con la Revista Médica de Costa Rica</a:t>
          </a:r>
          <a:r>
            <a:rPr lang="es-ES" dirty="0"/>
            <a:t> y otras revistas indexadas</a:t>
          </a:r>
          <a:r>
            <a:rPr lang="es-CR" dirty="0"/>
            <a:t>.</a:t>
          </a:r>
        </a:p>
      </dgm:t>
    </dgm:pt>
    <dgm:pt modelId="{CABB02B5-8299-4F5B-A894-B46F6CF2E645}" type="parTrans" cxnId="{D94F3742-6200-47EF-8D21-DF05953371F0}">
      <dgm:prSet/>
      <dgm:spPr/>
      <dgm:t>
        <a:bodyPr/>
        <a:lstStyle/>
        <a:p>
          <a:endParaRPr lang="es-CR"/>
        </a:p>
      </dgm:t>
    </dgm:pt>
    <dgm:pt modelId="{455AE275-6A09-40D7-A13B-65842678182F}" type="sibTrans" cxnId="{D94F3742-6200-47EF-8D21-DF05953371F0}">
      <dgm:prSet/>
      <dgm:spPr/>
      <dgm:t>
        <a:bodyPr/>
        <a:lstStyle/>
        <a:p>
          <a:endParaRPr lang="es-CR"/>
        </a:p>
      </dgm:t>
    </dgm:pt>
    <dgm:pt modelId="{D76E86C2-E8F1-4745-B6F0-417A4730B7A9}">
      <dgm:prSet phldrT="[Texto]"/>
      <dgm:spPr/>
      <dgm:t>
        <a:bodyPr/>
        <a:lstStyle/>
        <a:p>
          <a:pPr>
            <a:buFont typeface="Symbol" panose="05050102010706020507" pitchFamily="18" charset="2"/>
            <a:buChar char=""/>
          </a:pPr>
          <a:r>
            <a:rPr lang="es-CR" dirty="0"/>
            <a:t>Establecer redes de cooperación con otras UIS del país, universidades, </a:t>
          </a:r>
          <a:r>
            <a:rPr lang="es-ES" dirty="0"/>
            <a:t>instituciones y entes públicos y privados, nacionales e internacionales que desarrollan investigación en salud.</a:t>
          </a:r>
          <a:endParaRPr lang="es-CR" dirty="0"/>
        </a:p>
      </dgm:t>
    </dgm:pt>
    <dgm:pt modelId="{2DCF3CB4-5531-472A-BDD0-9705E5C816B3}" type="parTrans" cxnId="{B47E3F20-2027-49F4-8040-262368A5ACC8}">
      <dgm:prSet/>
      <dgm:spPr/>
      <dgm:t>
        <a:bodyPr/>
        <a:lstStyle/>
        <a:p>
          <a:endParaRPr lang="es-CR"/>
        </a:p>
      </dgm:t>
    </dgm:pt>
    <dgm:pt modelId="{86B6626C-3B2B-4074-9F0B-C8C6E07E3662}" type="sibTrans" cxnId="{B47E3F20-2027-49F4-8040-262368A5ACC8}">
      <dgm:prSet/>
      <dgm:spPr/>
      <dgm:t>
        <a:bodyPr/>
        <a:lstStyle/>
        <a:p>
          <a:endParaRPr lang="es-CR"/>
        </a:p>
      </dgm:t>
    </dgm:pt>
    <dgm:pt modelId="{7D998B81-2212-4B0E-B12D-3E02DC6AC9F4}">
      <dgm:prSet phldrT="[Texto]"/>
      <dgm:spPr/>
      <dgm:t>
        <a:bodyPr/>
        <a:lstStyle/>
        <a:p>
          <a:pPr>
            <a:buFont typeface="Symbol" panose="05050102010706020507" pitchFamily="18" charset="2"/>
            <a:buChar char=""/>
          </a:pPr>
          <a:r>
            <a:rPr lang="es-CR" dirty="0"/>
            <a:t>Gestionar la obtención y administración de fondos de investigación para el financiamiento de</a:t>
          </a:r>
          <a:r>
            <a:rPr lang="es-ES" dirty="0"/>
            <a:t> investigaciones oncológicas   </a:t>
          </a:r>
          <a:r>
            <a:rPr lang="es-CR" dirty="0"/>
            <a:t>en el Centro de Detección Temprana de Cáncer.</a:t>
          </a:r>
        </a:p>
      </dgm:t>
    </dgm:pt>
    <dgm:pt modelId="{79CAC4F0-DE5A-4ABA-A34D-4F50F57F5BA5}" type="parTrans" cxnId="{F35510C0-4921-43AB-A608-001040C37EAE}">
      <dgm:prSet/>
      <dgm:spPr/>
      <dgm:t>
        <a:bodyPr/>
        <a:lstStyle/>
        <a:p>
          <a:endParaRPr lang="es-CR"/>
        </a:p>
      </dgm:t>
    </dgm:pt>
    <dgm:pt modelId="{AB69168F-56A8-41EE-A730-7BA7EBEDB22D}" type="sibTrans" cxnId="{F35510C0-4921-43AB-A608-001040C37EAE}">
      <dgm:prSet/>
      <dgm:spPr/>
      <dgm:t>
        <a:bodyPr/>
        <a:lstStyle/>
        <a:p>
          <a:endParaRPr lang="es-CR"/>
        </a:p>
      </dgm:t>
    </dgm:pt>
    <dgm:pt modelId="{49958E5E-4112-46BC-AB00-1649E8DB93A3}" type="pres">
      <dgm:prSet presAssocID="{90481F95-883E-4AA2-AEF1-F717A7B119AD}" presName="composite" presStyleCnt="0">
        <dgm:presLayoutVars>
          <dgm:chMax val="1"/>
          <dgm:dir/>
          <dgm:resizeHandles val="exact"/>
        </dgm:presLayoutVars>
      </dgm:prSet>
      <dgm:spPr/>
    </dgm:pt>
    <dgm:pt modelId="{37704257-4F7B-4AC9-B4FB-8681E0543777}" type="pres">
      <dgm:prSet presAssocID="{F85FBD23-C41C-453E-895E-A65702A31576}" presName="roof" presStyleLbl="dkBgShp" presStyleIdx="0" presStyleCnt="2"/>
      <dgm:spPr/>
    </dgm:pt>
    <dgm:pt modelId="{D0C8009F-42C2-403A-A95B-4E0424F01626}" type="pres">
      <dgm:prSet presAssocID="{F85FBD23-C41C-453E-895E-A65702A31576}" presName="pillars" presStyleCnt="0"/>
      <dgm:spPr/>
    </dgm:pt>
    <dgm:pt modelId="{9B98914C-B929-44A7-95C2-3BF4AFB45F8F}" type="pres">
      <dgm:prSet presAssocID="{F85FBD23-C41C-453E-895E-A65702A31576}" presName="pillar1" presStyleLbl="node1" presStyleIdx="0" presStyleCnt="5">
        <dgm:presLayoutVars>
          <dgm:bulletEnabled val="1"/>
        </dgm:presLayoutVars>
      </dgm:prSet>
      <dgm:spPr/>
    </dgm:pt>
    <dgm:pt modelId="{6E3AA045-05B4-4F7E-8F00-4B49321DE83A}" type="pres">
      <dgm:prSet presAssocID="{DC0B916B-C519-4A74-807C-79EAC6710DAE}" presName="pillarX" presStyleLbl="node1" presStyleIdx="1" presStyleCnt="5">
        <dgm:presLayoutVars>
          <dgm:bulletEnabled val="1"/>
        </dgm:presLayoutVars>
      </dgm:prSet>
      <dgm:spPr/>
    </dgm:pt>
    <dgm:pt modelId="{82F77B11-7F4E-44DE-8B8B-86BF128EA31A}" type="pres">
      <dgm:prSet presAssocID="{4BFB6873-665F-484B-889B-2C2387AE682E}" presName="pillarX" presStyleLbl="node1" presStyleIdx="2" presStyleCnt="5">
        <dgm:presLayoutVars>
          <dgm:bulletEnabled val="1"/>
        </dgm:presLayoutVars>
      </dgm:prSet>
      <dgm:spPr/>
    </dgm:pt>
    <dgm:pt modelId="{55429385-1443-466D-A8DC-37FAA0F589CE}" type="pres">
      <dgm:prSet presAssocID="{D76E86C2-E8F1-4745-B6F0-417A4730B7A9}" presName="pillarX" presStyleLbl="node1" presStyleIdx="3" presStyleCnt="5">
        <dgm:presLayoutVars>
          <dgm:bulletEnabled val="1"/>
        </dgm:presLayoutVars>
      </dgm:prSet>
      <dgm:spPr/>
    </dgm:pt>
    <dgm:pt modelId="{4A67FEA2-48FE-45A9-AFE0-53253B30479E}" type="pres">
      <dgm:prSet presAssocID="{7D998B81-2212-4B0E-B12D-3E02DC6AC9F4}" presName="pillarX" presStyleLbl="node1" presStyleIdx="4" presStyleCnt="5">
        <dgm:presLayoutVars>
          <dgm:bulletEnabled val="1"/>
        </dgm:presLayoutVars>
      </dgm:prSet>
      <dgm:spPr/>
    </dgm:pt>
    <dgm:pt modelId="{21E26026-CFD2-4EDC-B793-11752AA79ED2}" type="pres">
      <dgm:prSet presAssocID="{F85FBD23-C41C-453E-895E-A65702A31576}" presName="base" presStyleLbl="dkBgShp" presStyleIdx="1" presStyleCnt="2"/>
      <dgm:spPr/>
    </dgm:pt>
  </dgm:ptLst>
  <dgm:cxnLst>
    <dgm:cxn modelId="{C975710F-C4E2-422D-B407-A2F0A1BEAB33}" type="presOf" srcId="{4BFB6873-665F-484B-889B-2C2387AE682E}" destId="{82F77B11-7F4E-44DE-8B8B-86BF128EA31A}" srcOrd="0" destOrd="0" presId="urn:microsoft.com/office/officeart/2005/8/layout/hList3"/>
    <dgm:cxn modelId="{B47E3F20-2027-49F4-8040-262368A5ACC8}" srcId="{F85FBD23-C41C-453E-895E-A65702A31576}" destId="{D76E86C2-E8F1-4745-B6F0-417A4730B7A9}" srcOrd="3" destOrd="0" parTransId="{2DCF3CB4-5531-472A-BDD0-9705E5C816B3}" sibTransId="{86B6626C-3B2B-4074-9F0B-C8C6E07E3662}"/>
    <dgm:cxn modelId="{D7776B2B-871A-4A6F-B716-FB46017E0F32}" srcId="{F85FBD23-C41C-453E-895E-A65702A31576}" destId="{763BA60D-F197-4E1E-B02C-E4682FA32D35}" srcOrd="0" destOrd="0" parTransId="{E8C4C6A6-04A9-4496-9F6B-B9823F754E02}" sibTransId="{FC3D461C-7983-42A8-A73E-817A0C119FB7}"/>
    <dgm:cxn modelId="{B050703E-47C6-4189-A2F2-D9C5CB2AEBE4}" type="presOf" srcId="{D76E86C2-E8F1-4745-B6F0-417A4730B7A9}" destId="{55429385-1443-466D-A8DC-37FAA0F589CE}" srcOrd="0" destOrd="0" presId="urn:microsoft.com/office/officeart/2005/8/layout/hList3"/>
    <dgm:cxn modelId="{D94F3742-6200-47EF-8D21-DF05953371F0}" srcId="{F85FBD23-C41C-453E-895E-A65702A31576}" destId="{4BFB6873-665F-484B-889B-2C2387AE682E}" srcOrd="2" destOrd="0" parTransId="{CABB02B5-8299-4F5B-A894-B46F6CF2E645}" sibTransId="{455AE275-6A09-40D7-A13B-65842678182F}"/>
    <dgm:cxn modelId="{3D09F572-2B1F-42BB-8568-26C34087BF5B}" srcId="{90481F95-883E-4AA2-AEF1-F717A7B119AD}" destId="{F85FBD23-C41C-453E-895E-A65702A31576}" srcOrd="0" destOrd="0" parTransId="{48C60D36-935E-4944-8343-86F09D50A967}" sibTransId="{525312F1-0D7D-47CD-A498-46F2114461DA}"/>
    <dgm:cxn modelId="{213F697B-A043-459F-8D3D-93D2B4A5F5F7}" srcId="{F85FBD23-C41C-453E-895E-A65702A31576}" destId="{DC0B916B-C519-4A74-807C-79EAC6710DAE}" srcOrd="1" destOrd="0" parTransId="{0666D298-0110-4274-9BAC-941B1604137C}" sibTransId="{6AFCA180-801C-424D-83C2-2C1C53ABF0DB}"/>
    <dgm:cxn modelId="{EDD49E81-46B8-4632-A8B5-182E961D4D9F}" type="presOf" srcId="{DC0B916B-C519-4A74-807C-79EAC6710DAE}" destId="{6E3AA045-05B4-4F7E-8F00-4B49321DE83A}" srcOrd="0" destOrd="0" presId="urn:microsoft.com/office/officeart/2005/8/layout/hList3"/>
    <dgm:cxn modelId="{F0BAF69C-00B8-483A-B9DE-49A4A8ABC8ED}" type="presOf" srcId="{90481F95-883E-4AA2-AEF1-F717A7B119AD}" destId="{49958E5E-4112-46BC-AB00-1649E8DB93A3}" srcOrd="0" destOrd="0" presId="urn:microsoft.com/office/officeart/2005/8/layout/hList3"/>
    <dgm:cxn modelId="{F35510C0-4921-43AB-A608-001040C37EAE}" srcId="{F85FBD23-C41C-453E-895E-A65702A31576}" destId="{7D998B81-2212-4B0E-B12D-3E02DC6AC9F4}" srcOrd="4" destOrd="0" parTransId="{79CAC4F0-DE5A-4ABA-A34D-4F50F57F5BA5}" sibTransId="{AB69168F-56A8-41EE-A730-7BA7EBEDB22D}"/>
    <dgm:cxn modelId="{817E19D6-0D0B-4509-BA99-CA8DA53A19B1}" type="presOf" srcId="{F85FBD23-C41C-453E-895E-A65702A31576}" destId="{37704257-4F7B-4AC9-B4FB-8681E0543777}" srcOrd="0" destOrd="0" presId="urn:microsoft.com/office/officeart/2005/8/layout/hList3"/>
    <dgm:cxn modelId="{BA131BE9-B662-4991-8323-ED2DF2A68963}" type="presOf" srcId="{7D998B81-2212-4B0E-B12D-3E02DC6AC9F4}" destId="{4A67FEA2-48FE-45A9-AFE0-53253B30479E}" srcOrd="0" destOrd="0" presId="urn:microsoft.com/office/officeart/2005/8/layout/hList3"/>
    <dgm:cxn modelId="{C9D382EF-505E-4FC2-8E90-C31B31B83884}" type="presOf" srcId="{763BA60D-F197-4E1E-B02C-E4682FA32D35}" destId="{9B98914C-B929-44A7-95C2-3BF4AFB45F8F}" srcOrd="0" destOrd="0" presId="urn:microsoft.com/office/officeart/2005/8/layout/hList3"/>
    <dgm:cxn modelId="{05EB313C-2837-4666-9681-65858B8579DD}" type="presParOf" srcId="{49958E5E-4112-46BC-AB00-1649E8DB93A3}" destId="{37704257-4F7B-4AC9-B4FB-8681E0543777}" srcOrd="0" destOrd="0" presId="urn:microsoft.com/office/officeart/2005/8/layout/hList3"/>
    <dgm:cxn modelId="{2C73216F-1A22-490E-A3F9-A4BFB80D4CFD}" type="presParOf" srcId="{49958E5E-4112-46BC-AB00-1649E8DB93A3}" destId="{D0C8009F-42C2-403A-A95B-4E0424F01626}" srcOrd="1" destOrd="0" presId="urn:microsoft.com/office/officeart/2005/8/layout/hList3"/>
    <dgm:cxn modelId="{80982586-4927-43EF-8D3D-6549692B8B4B}" type="presParOf" srcId="{D0C8009F-42C2-403A-A95B-4E0424F01626}" destId="{9B98914C-B929-44A7-95C2-3BF4AFB45F8F}" srcOrd="0" destOrd="0" presId="urn:microsoft.com/office/officeart/2005/8/layout/hList3"/>
    <dgm:cxn modelId="{2C4DF6C0-80B1-41F0-9065-16FF30DD04C9}" type="presParOf" srcId="{D0C8009F-42C2-403A-A95B-4E0424F01626}" destId="{6E3AA045-05B4-4F7E-8F00-4B49321DE83A}" srcOrd="1" destOrd="0" presId="urn:microsoft.com/office/officeart/2005/8/layout/hList3"/>
    <dgm:cxn modelId="{9CCB977B-B463-47D2-B665-B3CBBEDC6A0D}" type="presParOf" srcId="{D0C8009F-42C2-403A-A95B-4E0424F01626}" destId="{82F77B11-7F4E-44DE-8B8B-86BF128EA31A}" srcOrd="2" destOrd="0" presId="urn:microsoft.com/office/officeart/2005/8/layout/hList3"/>
    <dgm:cxn modelId="{54978E90-6843-4A4E-A6A8-80F3CD750535}" type="presParOf" srcId="{D0C8009F-42C2-403A-A95B-4E0424F01626}" destId="{55429385-1443-466D-A8DC-37FAA0F589CE}" srcOrd="3" destOrd="0" presId="urn:microsoft.com/office/officeart/2005/8/layout/hList3"/>
    <dgm:cxn modelId="{E5CCFFDC-DBE2-44E7-9E62-AF2AD218CFC8}" type="presParOf" srcId="{D0C8009F-42C2-403A-A95B-4E0424F01626}" destId="{4A67FEA2-48FE-45A9-AFE0-53253B30479E}" srcOrd="4" destOrd="0" presId="urn:microsoft.com/office/officeart/2005/8/layout/hList3"/>
    <dgm:cxn modelId="{3A481C7E-F317-44A3-BA84-7D00C47DC5ED}" type="presParOf" srcId="{49958E5E-4112-46BC-AB00-1649E8DB93A3}" destId="{21E26026-CFD2-4EDC-B793-11752AA79ED2}" srcOrd="2" destOrd="0" presId="urn:microsoft.com/office/officeart/2005/8/layout/hList3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C85A06C8-02CB-4581-B2CB-4E4DD53ECFD7}" type="doc">
      <dgm:prSet loTypeId="urn:microsoft.com/office/officeart/2005/8/layout/defaul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s-CR"/>
        </a:p>
      </dgm:t>
    </dgm:pt>
    <dgm:pt modelId="{20C20D06-9F0D-43F9-A066-F460404C14A1}">
      <dgm:prSet phldrT="[Texto]"/>
      <dgm:spPr/>
      <dgm:t>
        <a:bodyPr/>
        <a:lstStyle/>
        <a:p>
          <a:r>
            <a:rPr lang="es-MX" dirty="0"/>
            <a:t>Fomentar la investigación</a:t>
          </a:r>
          <a:endParaRPr lang="es-CR" dirty="0"/>
        </a:p>
      </dgm:t>
    </dgm:pt>
    <dgm:pt modelId="{F6227ECE-72BC-42DE-A5AE-33CEA4A6FD78}" type="parTrans" cxnId="{1D6A666B-3D79-4EDB-A635-4E7FEA13E6B0}">
      <dgm:prSet/>
      <dgm:spPr/>
      <dgm:t>
        <a:bodyPr/>
        <a:lstStyle/>
        <a:p>
          <a:endParaRPr lang="es-CR"/>
        </a:p>
      </dgm:t>
    </dgm:pt>
    <dgm:pt modelId="{9A86A924-DEF8-43F1-989A-8345FA087F43}" type="sibTrans" cxnId="{1D6A666B-3D79-4EDB-A635-4E7FEA13E6B0}">
      <dgm:prSet/>
      <dgm:spPr/>
      <dgm:t>
        <a:bodyPr/>
        <a:lstStyle/>
        <a:p>
          <a:endParaRPr lang="es-CR"/>
        </a:p>
      </dgm:t>
    </dgm:pt>
    <dgm:pt modelId="{29DB019D-273C-47F9-B2C4-5C084BC7AB22}">
      <dgm:prSet phldrT="[Texto]"/>
      <dgm:spPr/>
      <dgm:t>
        <a:bodyPr/>
        <a:lstStyle/>
        <a:p>
          <a:r>
            <a:rPr lang="es-MX" dirty="0"/>
            <a:t>Favorecer desarrollos de programas y proyectos de investigación</a:t>
          </a:r>
          <a:endParaRPr lang="es-CR" dirty="0"/>
        </a:p>
      </dgm:t>
    </dgm:pt>
    <dgm:pt modelId="{CE60498D-72D0-4753-A504-843ECF9680F5}" type="parTrans" cxnId="{5C1ABC4D-4195-459F-86BC-631AB5201AD8}">
      <dgm:prSet/>
      <dgm:spPr/>
      <dgm:t>
        <a:bodyPr/>
        <a:lstStyle/>
        <a:p>
          <a:endParaRPr lang="es-CR"/>
        </a:p>
      </dgm:t>
    </dgm:pt>
    <dgm:pt modelId="{77666C95-E0CD-483E-BEF7-C1F8D51784B9}" type="sibTrans" cxnId="{5C1ABC4D-4195-459F-86BC-631AB5201AD8}">
      <dgm:prSet/>
      <dgm:spPr/>
      <dgm:t>
        <a:bodyPr/>
        <a:lstStyle/>
        <a:p>
          <a:endParaRPr lang="es-CR"/>
        </a:p>
      </dgm:t>
    </dgm:pt>
    <dgm:pt modelId="{88B305FB-BA44-4F85-B5ED-7A697389B251}">
      <dgm:prSet phldrT="[Texto]"/>
      <dgm:spPr/>
      <dgm:t>
        <a:bodyPr/>
        <a:lstStyle/>
        <a:p>
          <a:r>
            <a:rPr lang="es-MX" dirty="0"/>
            <a:t>Integración con otras UIS y centros de investigación.</a:t>
          </a:r>
          <a:endParaRPr lang="es-CR" dirty="0"/>
        </a:p>
      </dgm:t>
    </dgm:pt>
    <dgm:pt modelId="{B02E168A-68E7-4473-830C-4030BACB81A1}" type="parTrans" cxnId="{FF6DA24C-B270-46E5-8731-A53B426D510E}">
      <dgm:prSet/>
      <dgm:spPr/>
      <dgm:t>
        <a:bodyPr/>
        <a:lstStyle/>
        <a:p>
          <a:endParaRPr lang="es-CR"/>
        </a:p>
      </dgm:t>
    </dgm:pt>
    <dgm:pt modelId="{1D784127-2E4A-4087-9D16-87D95800051C}" type="sibTrans" cxnId="{FF6DA24C-B270-46E5-8731-A53B426D510E}">
      <dgm:prSet/>
      <dgm:spPr/>
      <dgm:t>
        <a:bodyPr/>
        <a:lstStyle/>
        <a:p>
          <a:endParaRPr lang="es-CR"/>
        </a:p>
      </dgm:t>
    </dgm:pt>
    <dgm:pt modelId="{4EC90D90-621F-44B6-954B-A01A54F6D318}">
      <dgm:prSet phldrT="[Texto]"/>
      <dgm:spPr/>
      <dgm:t>
        <a:bodyPr/>
        <a:lstStyle/>
        <a:p>
          <a:r>
            <a:rPr lang="es-MX" dirty="0"/>
            <a:t>Divulgación de resultados</a:t>
          </a:r>
          <a:endParaRPr lang="es-CR" dirty="0"/>
        </a:p>
      </dgm:t>
    </dgm:pt>
    <dgm:pt modelId="{622BC4EB-E689-427B-A1CA-57E30BAC87F4}" type="parTrans" cxnId="{933B25AF-BD14-41B6-9652-122A8D35323C}">
      <dgm:prSet/>
      <dgm:spPr/>
      <dgm:t>
        <a:bodyPr/>
        <a:lstStyle/>
        <a:p>
          <a:endParaRPr lang="es-CR"/>
        </a:p>
      </dgm:t>
    </dgm:pt>
    <dgm:pt modelId="{EBC17DD4-DB9A-475B-93D9-607FFC118B85}" type="sibTrans" cxnId="{933B25AF-BD14-41B6-9652-122A8D35323C}">
      <dgm:prSet/>
      <dgm:spPr/>
      <dgm:t>
        <a:bodyPr/>
        <a:lstStyle/>
        <a:p>
          <a:endParaRPr lang="es-CR"/>
        </a:p>
      </dgm:t>
    </dgm:pt>
    <dgm:pt modelId="{B6D2D659-F250-4F48-ADBF-FCA8FDC8C33B}">
      <dgm:prSet phldrT="[Texto]"/>
      <dgm:spPr/>
      <dgm:t>
        <a:bodyPr/>
        <a:lstStyle/>
        <a:p>
          <a:r>
            <a:rPr lang="es-MX" dirty="0"/>
            <a:t>Educación Continua.</a:t>
          </a:r>
          <a:endParaRPr lang="es-CR" dirty="0"/>
        </a:p>
      </dgm:t>
    </dgm:pt>
    <dgm:pt modelId="{5EE6904A-54F0-4807-89C0-A9AF438FF223}" type="parTrans" cxnId="{54E53B5D-45F0-4132-87FF-63715E03B8D4}">
      <dgm:prSet/>
      <dgm:spPr/>
      <dgm:t>
        <a:bodyPr/>
        <a:lstStyle/>
        <a:p>
          <a:endParaRPr lang="es-CR"/>
        </a:p>
      </dgm:t>
    </dgm:pt>
    <dgm:pt modelId="{11BC0433-27FB-4B90-BBBD-16F94E110E15}" type="sibTrans" cxnId="{54E53B5D-45F0-4132-87FF-63715E03B8D4}">
      <dgm:prSet/>
      <dgm:spPr/>
      <dgm:t>
        <a:bodyPr/>
        <a:lstStyle/>
        <a:p>
          <a:endParaRPr lang="es-CR"/>
        </a:p>
      </dgm:t>
    </dgm:pt>
    <dgm:pt modelId="{AA0FDA39-83B5-4A72-9E22-A665A40336AB}" type="pres">
      <dgm:prSet presAssocID="{C85A06C8-02CB-4581-B2CB-4E4DD53ECFD7}" presName="diagram" presStyleCnt="0">
        <dgm:presLayoutVars>
          <dgm:dir/>
          <dgm:resizeHandles val="exact"/>
        </dgm:presLayoutVars>
      </dgm:prSet>
      <dgm:spPr/>
    </dgm:pt>
    <dgm:pt modelId="{8B1BE03E-8FAD-458C-8A9F-B73269661E35}" type="pres">
      <dgm:prSet presAssocID="{20C20D06-9F0D-43F9-A066-F460404C14A1}" presName="node" presStyleLbl="node1" presStyleIdx="0" presStyleCnt="5">
        <dgm:presLayoutVars>
          <dgm:bulletEnabled val="1"/>
        </dgm:presLayoutVars>
      </dgm:prSet>
      <dgm:spPr/>
    </dgm:pt>
    <dgm:pt modelId="{20096184-F968-477C-BB96-229583D62177}" type="pres">
      <dgm:prSet presAssocID="{9A86A924-DEF8-43F1-989A-8345FA087F43}" presName="sibTrans" presStyleCnt="0"/>
      <dgm:spPr/>
    </dgm:pt>
    <dgm:pt modelId="{167BE5E3-E113-42AD-9714-4E303B64BD2F}" type="pres">
      <dgm:prSet presAssocID="{29DB019D-273C-47F9-B2C4-5C084BC7AB22}" presName="node" presStyleLbl="node1" presStyleIdx="1" presStyleCnt="5">
        <dgm:presLayoutVars>
          <dgm:bulletEnabled val="1"/>
        </dgm:presLayoutVars>
      </dgm:prSet>
      <dgm:spPr/>
    </dgm:pt>
    <dgm:pt modelId="{DFBC45B5-0DBF-41D5-9DAA-4753E0573923}" type="pres">
      <dgm:prSet presAssocID="{77666C95-E0CD-483E-BEF7-C1F8D51784B9}" presName="sibTrans" presStyleCnt="0"/>
      <dgm:spPr/>
    </dgm:pt>
    <dgm:pt modelId="{5C91C833-8E39-4564-B529-C7EFB4F6BCF5}" type="pres">
      <dgm:prSet presAssocID="{88B305FB-BA44-4F85-B5ED-7A697389B251}" presName="node" presStyleLbl="node1" presStyleIdx="2" presStyleCnt="5">
        <dgm:presLayoutVars>
          <dgm:bulletEnabled val="1"/>
        </dgm:presLayoutVars>
      </dgm:prSet>
      <dgm:spPr/>
    </dgm:pt>
    <dgm:pt modelId="{F9F65FFF-A6ED-489F-8265-6D29A9ECD4FF}" type="pres">
      <dgm:prSet presAssocID="{1D784127-2E4A-4087-9D16-87D95800051C}" presName="sibTrans" presStyleCnt="0"/>
      <dgm:spPr/>
    </dgm:pt>
    <dgm:pt modelId="{B1919B64-7BCA-4D5B-90D9-1FE48C9B0F93}" type="pres">
      <dgm:prSet presAssocID="{4EC90D90-621F-44B6-954B-A01A54F6D318}" presName="node" presStyleLbl="node1" presStyleIdx="3" presStyleCnt="5">
        <dgm:presLayoutVars>
          <dgm:bulletEnabled val="1"/>
        </dgm:presLayoutVars>
      </dgm:prSet>
      <dgm:spPr/>
    </dgm:pt>
    <dgm:pt modelId="{63377482-14E1-4B19-992C-BDB873F8F4D0}" type="pres">
      <dgm:prSet presAssocID="{EBC17DD4-DB9A-475B-93D9-607FFC118B85}" presName="sibTrans" presStyleCnt="0"/>
      <dgm:spPr/>
    </dgm:pt>
    <dgm:pt modelId="{5D052265-1ABA-4A02-9D85-3F1C0D59644A}" type="pres">
      <dgm:prSet presAssocID="{B6D2D659-F250-4F48-ADBF-FCA8FDC8C33B}" presName="node" presStyleLbl="node1" presStyleIdx="4" presStyleCnt="5">
        <dgm:presLayoutVars>
          <dgm:bulletEnabled val="1"/>
        </dgm:presLayoutVars>
      </dgm:prSet>
      <dgm:spPr/>
    </dgm:pt>
  </dgm:ptLst>
  <dgm:cxnLst>
    <dgm:cxn modelId="{54E53B5D-45F0-4132-87FF-63715E03B8D4}" srcId="{C85A06C8-02CB-4581-B2CB-4E4DD53ECFD7}" destId="{B6D2D659-F250-4F48-ADBF-FCA8FDC8C33B}" srcOrd="4" destOrd="0" parTransId="{5EE6904A-54F0-4807-89C0-A9AF438FF223}" sibTransId="{11BC0433-27FB-4B90-BBBD-16F94E110E15}"/>
    <dgm:cxn modelId="{1D6A666B-3D79-4EDB-A635-4E7FEA13E6B0}" srcId="{C85A06C8-02CB-4581-B2CB-4E4DD53ECFD7}" destId="{20C20D06-9F0D-43F9-A066-F460404C14A1}" srcOrd="0" destOrd="0" parTransId="{F6227ECE-72BC-42DE-A5AE-33CEA4A6FD78}" sibTransId="{9A86A924-DEF8-43F1-989A-8345FA087F43}"/>
    <dgm:cxn modelId="{05A2CE6B-5E27-4F45-B408-98CB17C0C8EE}" type="presOf" srcId="{20C20D06-9F0D-43F9-A066-F460404C14A1}" destId="{8B1BE03E-8FAD-458C-8A9F-B73269661E35}" srcOrd="0" destOrd="0" presId="urn:microsoft.com/office/officeart/2005/8/layout/default"/>
    <dgm:cxn modelId="{FF6DA24C-B270-46E5-8731-A53B426D510E}" srcId="{C85A06C8-02CB-4581-B2CB-4E4DD53ECFD7}" destId="{88B305FB-BA44-4F85-B5ED-7A697389B251}" srcOrd="2" destOrd="0" parTransId="{B02E168A-68E7-4473-830C-4030BACB81A1}" sibTransId="{1D784127-2E4A-4087-9D16-87D95800051C}"/>
    <dgm:cxn modelId="{5C1ABC4D-4195-459F-86BC-631AB5201AD8}" srcId="{C85A06C8-02CB-4581-B2CB-4E4DD53ECFD7}" destId="{29DB019D-273C-47F9-B2C4-5C084BC7AB22}" srcOrd="1" destOrd="0" parTransId="{CE60498D-72D0-4753-A504-843ECF9680F5}" sibTransId="{77666C95-E0CD-483E-BEF7-C1F8D51784B9}"/>
    <dgm:cxn modelId="{A5CBCDA7-126A-471E-BD49-9D9461717ABC}" type="presOf" srcId="{29DB019D-273C-47F9-B2C4-5C084BC7AB22}" destId="{167BE5E3-E113-42AD-9714-4E303B64BD2F}" srcOrd="0" destOrd="0" presId="urn:microsoft.com/office/officeart/2005/8/layout/default"/>
    <dgm:cxn modelId="{933B25AF-BD14-41B6-9652-122A8D35323C}" srcId="{C85A06C8-02CB-4581-B2CB-4E4DD53ECFD7}" destId="{4EC90D90-621F-44B6-954B-A01A54F6D318}" srcOrd="3" destOrd="0" parTransId="{622BC4EB-E689-427B-A1CA-57E30BAC87F4}" sibTransId="{EBC17DD4-DB9A-475B-93D9-607FFC118B85}"/>
    <dgm:cxn modelId="{3EA248B9-2A4C-498B-AFB4-F992233C1B7C}" type="presOf" srcId="{88B305FB-BA44-4F85-B5ED-7A697389B251}" destId="{5C91C833-8E39-4564-B529-C7EFB4F6BCF5}" srcOrd="0" destOrd="0" presId="urn:microsoft.com/office/officeart/2005/8/layout/default"/>
    <dgm:cxn modelId="{C355B6D4-4F3A-4561-B93D-54A13776C30B}" type="presOf" srcId="{B6D2D659-F250-4F48-ADBF-FCA8FDC8C33B}" destId="{5D052265-1ABA-4A02-9D85-3F1C0D59644A}" srcOrd="0" destOrd="0" presId="urn:microsoft.com/office/officeart/2005/8/layout/default"/>
    <dgm:cxn modelId="{ED1C33EB-17AC-473E-8792-AD9DF94F0B0C}" type="presOf" srcId="{4EC90D90-621F-44B6-954B-A01A54F6D318}" destId="{B1919B64-7BCA-4D5B-90D9-1FE48C9B0F93}" srcOrd="0" destOrd="0" presId="urn:microsoft.com/office/officeart/2005/8/layout/default"/>
    <dgm:cxn modelId="{F70BDCF6-FD5E-43EC-BF6E-F1D22D85B95E}" type="presOf" srcId="{C85A06C8-02CB-4581-B2CB-4E4DD53ECFD7}" destId="{AA0FDA39-83B5-4A72-9E22-A665A40336AB}" srcOrd="0" destOrd="0" presId="urn:microsoft.com/office/officeart/2005/8/layout/default"/>
    <dgm:cxn modelId="{F9911078-FE69-4FBB-811B-6C6AB622FC95}" type="presParOf" srcId="{AA0FDA39-83B5-4A72-9E22-A665A40336AB}" destId="{8B1BE03E-8FAD-458C-8A9F-B73269661E35}" srcOrd="0" destOrd="0" presId="urn:microsoft.com/office/officeart/2005/8/layout/default"/>
    <dgm:cxn modelId="{79C081B5-A21C-4406-B965-F95BEA1E7EE3}" type="presParOf" srcId="{AA0FDA39-83B5-4A72-9E22-A665A40336AB}" destId="{20096184-F968-477C-BB96-229583D62177}" srcOrd="1" destOrd="0" presId="urn:microsoft.com/office/officeart/2005/8/layout/default"/>
    <dgm:cxn modelId="{5B310223-6ED5-424D-BAF4-A6E0F9A5569F}" type="presParOf" srcId="{AA0FDA39-83B5-4A72-9E22-A665A40336AB}" destId="{167BE5E3-E113-42AD-9714-4E303B64BD2F}" srcOrd="2" destOrd="0" presId="urn:microsoft.com/office/officeart/2005/8/layout/default"/>
    <dgm:cxn modelId="{DC0A0046-8CEE-4264-94A0-113FC3AA9437}" type="presParOf" srcId="{AA0FDA39-83B5-4A72-9E22-A665A40336AB}" destId="{DFBC45B5-0DBF-41D5-9DAA-4753E0573923}" srcOrd="3" destOrd="0" presId="urn:microsoft.com/office/officeart/2005/8/layout/default"/>
    <dgm:cxn modelId="{2C15E3D9-6C84-419F-8F28-72D043ED8EF1}" type="presParOf" srcId="{AA0FDA39-83B5-4A72-9E22-A665A40336AB}" destId="{5C91C833-8E39-4564-B529-C7EFB4F6BCF5}" srcOrd="4" destOrd="0" presId="urn:microsoft.com/office/officeart/2005/8/layout/default"/>
    <dgm:cxn modelId="{A0813EF7-BD44-4F37-8A72-0097F9C6C9FA}" type="presParOf" srcId="{AA0FDA39-83B5-4A72-9E22-A665A40336AB}" destId="{F9F65FFF-A6ED-489F-8265-6D29A9ECD4FF}" srcOrd="5" destOrd="0" presId="urn:microsoft.com/office/officeart/2005/8/layout/default"/>
    <dgm:cxn modelId="{48AA562A-B76C-4ACE-B271-6DFB5518AF52}" type="presParOf" srcId="{AA0FDA39-83B5-4A72-9E22-A665A40336AB}" destId="{B1919B64-7BCA-4D5B-90D9-1FE48C9B0F93}" srcOrd="6" destOrd="0" presId="urn:microsoft.com/office/officeart/2005/8/layout/default"/>
    <dgm:cxn modelId="{958848E2-0206-4843-BCB1-E1379235C251}" type="presParOf" srcId="{AA0FDA39-83B5-4A72-9E22-A665A40336AB}" destId="{63377482-14E1-4B19-992C-BDB873F8F4D0}" srcOrd="7" destOrd="0" presId="urn:microsoft.com/office/officeart/2005/8/layout/default"/>
    <dgm:cxn modelId="{E85AB6B6-EE2D-4379-A37F-CA2533061E1D}" type="presParOf" srcId="{AA0FDA39-83B5-4A72-9E22-A665A40336AB}" destId="{5D052265-1ABA-4A02-9D85-3F1C0D59644A}" srcOrd="8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1E9C725C-8627-4B0E-8C40-3784F5961918}" type="doc">
      <dgm:prSet loTypeId="urn:microsoft.com/office/officeart/2005/8/layout/venn1" loCatId="relationship" qsTypeId="urn:microsoft.com/office/officeart/2005/8/quickstyle/simple1" qsCatId="simple" csTypeId="urn:microsoft.com/office/officeart/2005/8/colors/accent0_3" csCatId="mainScheme" phldr="1"/>
      <dgm:spPr/>
      <dgm:t>
        <a:bodyPr/>
        <a:lstStyle/>
        <a:p>
          <a:endParaRPr lang="es-CR"/>
        </a:p>
      </dgm:t>
    </dgm:pt>
    <dgm:pt modelId="{8A0C9315-49D5-4F09-98E4-259927FDF79B}">
      <dgm:prSet phldrT="[Texto]"/>
      <dgm:spPr/>
      <dgm:t>
        <a:bodyPr/>
        <a:lstStyle/>
        <a:p>
          <a:r>
            <a:rPr lang="es-MX" b="1" dirty="0"/>
            <a:t>Docencia</a:t>
          </a:r>
          <a:endParaRPr lang="es-CR" b="1" dirty="0"/>
        </a:p>
      </dgm:t>
    </dgm:pt>
    <dgm:pt modelId="{51ACE128-F2AC-4C78-AAC7-E7E38BD9AC78}" type="parTrans" cxnId="{700C302D-2702-4197-82F3-9BE46331C7F0}">
      <dgm:prSet/>
      <dgm:spPr/>
      <dgm:t>
        <a:bodyPr/>
        <a:lstStyle/>
        <a:p>
          <a:endParaRPr lang="es-CR"/>
        </a:p>
      </dgm:t>
    </dgm:pt>
    <dgm:pt modelId="{6A182A2B-A51F-44BE-8CCB-C1DE5A1E1B90}" type="sibTrans" cxnId="{700C302D-2702-4197-82F3-9BE46331C7F0}">
      <dgm:prSet/>
      <dgm:spPr/>
      <dgm:t>
        <a:bodyPr/>
        <a:lstStyle/>
        <a:p>
          <a:endParaRPr lang="es-CR"/>
        </a:p>
      </dgm:t>
    </dgm:pt>
    <dgm:pt modelId="{F0B89811-337F-44B8-BCC2-2DF8C54FBF45}">
      <dgm:prSet phldrT="[Texto]"/>
      <dgm:spPr/>
      <dgm:t>
        <a:bodyPr/>
        <a:lstStyle/>
        <a:p>
          <a:r>
            <a:rPr lang="es-MX" b="1" dirty="0"/>
            <a:t>Investigación</a:t>
          </a:r>
          <a:endParaRPr lang="es-CR" b="1" dirty="0"/>
        </a:p>
      </dgm:t>
    </dgm:pt>
    <dgm:pt modelId="{031A1FA3-158C-4FDC-8A3E-24CD4AE10681}" type="parTrans" cxnId="{21682929-0B8E-4611-BC96-65AC93AF93EB}">
      <dgm:prSet/>
      <dgm:spPr/>
      <dgm:t>
        <a:bodyPr/>
        <a:lstStyle/>
        <a:p>
          <a:endParaRPr lang="es-CR"/>
        </a:p>
      </dgm:t>
    </dgm:pt>
    <dgm:pt modelId="{A6F2FE15-8399-4FEF-8D76-2FEE68B83F0D}" type="sibTrans" cxnId="{21682929-0B8E-4611-BC96-65AC93AF93EB}">
      <dgm:prSet/>
      <dgm:spPr/>
      <dgm:t>
        <a:bodyPr/>
        <a:lstStyle/>
        <a:p>
          <a:endParaRPr lang="en-US"/>
        </a:p>
      </dgm:t>
    </dgm:pt>
    <dgm:pt modelId="{635386B3-5DD2-47A8-B99E-4D0744B687D3}">
      <dgm:prSet phldrT="[Texto]"/>
      <dgm:spPr/>
      <dgm:t>
        <a:bodyPr/>
        <a:lstStyle/>
        <a:p>
          <a:r>
            <a:rPr lang="es-MX" b="1" dirty="0"/>
            <a:t>Gestión</a:t>
          </a:r>
          <a:endParaRPr lang="es-CR" b="1" dirty="0"/>
        </a:p>
      </dgm:t>
    </dgm:pt>
    <dgm:pt modelId="{9580AEC0-449B-4568-BA7D-FCCD0621BB24}" type="parTrans" cxnId="{5696B38E-DD52-4A0D-9FEE-70E11B29B3EB}">
      <dgm:prSet/>
      <dgm:spPr/>
      <dgm:t>
        <a:bodyPr/>
        <a:lstStyle/>
        <a:p>
          <a:endParaRPr lang="es-CR"/>
        </a:p>
      </dgm:t>
    </dgm:pt>
    <dgm:pt modelId="{6053B398-C5E3-4BBD-A7D2-EF111B728246}" type="sibTrans" cxnId="{5696B38E-DD52-4A0D-9FEE-70E11B29B3EB}">
      <dgm:prSet/>
      <dgm:spPr/>
      <dgm:t>
        <a:bodyPr/>
        <a:lstStyle/>
        <a:p>
          <a:endParaRPr lang="en-US"/>
        </a:p>
      </dgm:t>
    </dgm:pt>
    <dgm:pt modelId="{8B7E319E-682A-49E9-BAD0-7A5D79841578}" type="pres">
      <dgm:prSet presAssocID="{1E9C725C-8627-4B0E-8C40-3784F5961918}" presName="compositeShape" presStyleCnt="0">
        <dgm:presLayoutVars>
          <dgm:chMax val="7"/>
          <dgm:dir/>
          <dgm:resizeHandles val="exact"/>
        </dgm:presLayoutVars>
      </dgm:prSet>
      <dgm:spPr/>
    </dgm:pt>
    <dgm:pt modelId="{53248045-6466-4B18-B61C-0870157F47FA}" type="pres">
      <dgm:prSet presAssocID="{8A0C9315-49D5-4F09-98E4-259927FDF79B}" presName="circ1" presStyleLbl="vennNode1" presStyleIdx="0" presStyleCnt="3"/>
      <dgm:spPr/>
    </dgm:pt>
    <dgm:pt modelId="{093AEE75-2962-4599-AB69-453B942F1196}" type="pres">
      <dgm:prSet presAssocID="{8A0C9315-49D5-4F09-98E4-259927FDF79B}" presName="circ1Tx" presStyleLbl="revTx" presStyleIdx="0" presStyleCnt="0">
        <dgm:presLayoutVars>
          <dgm:chMax val="0"/>
          <dgm:chPref val="0"/>
          <dgm:bulletEnabled val="1"/>
        </dgm:presLayoutVars>
      </dgm:prSet>
      <dgm:spPr/>
    </dgm:pt>
    <dgm:pt modelId="{4298FFBA-A1A7-4981-B194-1F27A8257EC4}" type="pres">
      <dgm:prSet presAssocID="{F0B89811-337F-44B8-BCC2-2DF8C54FBF45}" presName="circ2" presStyleLbl="vennNode1" presStyleIdx="1" presStyleCnt="3"/>
      <dgm:spPr/>
    </dgm:pt>
    <dgm:pt modelId="{B5214DDA-A17F-4818-8F90-E109219A4DAF}" type="pres">
      <dgm:prSet presAssocID="{F0B89811-337F-44B8-BCC2-2DF8C54FBF45}" presName="circ2Tx" presStyleLbl="revTx" presStyleIdx="0" presStyleCnt="0">
        <dgm:presLayoutVars>
          <dgm:chMax val="0"/>
          <dgm:chPref val="0"/>
          <dgm:bulletEnabled val="1"/>
        </dgm:presLayoutVars>
      </dgm:prSet>
      <dgm:spPr/>
    </dgm:pt>
    <dgm:pt modelId="{D08DA9F4-2AC9-447F-8E36-AE415C69DAA4}" type="pres">
      <dgm:prSet presAssocID="{635386B3-5DD2-47A8-B99E-4D0744B687D3}" presName="circ3" presStyleLbl="vennNode1" presStyleIdx="2" presStyleCnt="3"/>
      <dgm:spPr/>
    </dgm:pt>
    <dgm:pt modelId="{199EE4A5-D6DF-400B-99B9-3A578005CC77}" type="pres">
      <dgm:prSet presAssocID="{635386B3-5DD2-47A8-B99E-4D0744B687D3}" presName="circ3Tx" presStyleLbl="revTx" presStyleIdx="0" presStyleCnt="0">
        <dgm:presLayoutVars>
          <dgm:chMax val="0"/>
          <dgm:chPref val="0"/>
          <dgm:bulletEnabled val="1"/>
        </dgm:presLayoutVars>
      </dgm:prSet>
      <dgm:spPr/>
    </dgm:pt>
  </dgm:ptLst>
  <dgm:cxnLst>
    <dgm:cxn modelId="{21682929-0B8E-4611-BC96-65AC93AF93EB}" srcId="{1E9C725C-8627-4B0E-8C40-3784F5961918}" destId="{F0B89811-337F-44B8-BCC2-2DF8C54FBF45}" srcOrd="1" destOrd="0" parTransId="{031A1FA3-158C-4FDC-8A3E-24CD4AE10681}" sibTransId="{A6F2FE15-8399-4FEF-8D76-2FEE68B83F0D}"/>
    <dgm:cxn modelId="{1CEADC2A-3AE8-4698-88FA-2079B7DF39BF}" type="presOf" srcId="{635386B3-5DD2-47A8-B99E-4D0744B687D3}" destId="{D08DA9F4-2AC9-447F-8E36-AE415C69DAA4}" srcOrd="0" destOrd="0" presId="urn:microsoft.com/office/officeart/2005/8/layout/venn1"/>
    <dgm:cxn modelId="{700C302D-2702-4197-82F3-9BE46331C7F0}" srcId="{1E9C725C-8627-4B0E-8C40-3784F5961918}" destId="{8A0C9315-49D5-4F09-98E4-259927FDF79B}" srcOrd="0" destOrd="0" parTransId="{51ACE128-F2AC-4C78-AAC7-E7E38BD9AC78}" sibTransId="{6A182A2B-A51F-44BE-8CCB-C1DE5A1E1B90}"/>
    <dgm:cxn modelId="{F60E1D2E-D656-4793-ACC7-F4AE8DCD57B6}" type="presOf" srcId="{8A0C9315-49D5-4F09-98E4-259927FDF79B}" destId="{093AEE75-2962-4599-AB69-453B942F1196}" srcOrd="1" destOrd="0" presId="urn:microsoft.com/office/officeart/2005/8/layout/venn1"/>
    <dgm:cxn modelId="{230A7633-14B2-4C97-9DCD-73FE3AEF0573}" type="presOf" srcId="{1E9C725C-8627-4B0E-8C40-3784F5961918}" destId="{8B7E319E-682A-49E9-BAD0-7A5D79841578}" srcOrd="0" destOrd="0" presId="urn:microsoft.com/office/officeart/2005/8/layout/venn1"/>
    <dgm:cxn modelId="{600C0F3E-A897-4224-8C79-9807F735FDFE}" type="presOf" srcId="{F0B89811-337F-44B8-BCC2-2DF8C54FBF45}" destId="{B5214DDA-A17F-4818-8F90-E109219A4DAF}" srcOrd="1" destOrd="0" presId="urn:microsoft.com/office/officeart/2005/8/layout/venn1"/>
    <dgm:cxn modelId="{5696B38E-DD52-4A0D-9FEE-70E11B29B3EB}" srcId="{1E9C725C-8627-4B0E-8C40-3784F5961918}" destId="{635386B3-5DD2-47A8-B99E-4D0744B687D3}" srcOrd="2" destOrd="0" parTransId="{9580AEC0-449B-4568-BA7D-FCCD0621BB24}" sibTransId="{6053B398-C5E3-4BBD-A7D2-EF111B728246}"/>
    <dgm:cxn modelId="{72F55192-68D8-41D8-A54D-B35355495812}" type="presOf" srcId="{8A0C9315-49D5-4F09-98E4-259927FDF79B}" destId="{53248045-6466-4B18-B61C-0870157F47FA}" srcOrd="0" destOrd="0" presId="urn:microsoft.com/office/officeart/2005/8/layout/venn1"/>
    <dgm:cxn modelId="{62FE9898-6268-4D56-B527-00EA05FF3B82}" type="presOf" srcId="{635386B3-5DD2-47A8-B99E-4D0744B687D3}" destId="{199EE4A5-D6DF-400B-99B9-3A578005CC77}" srcOrd="1" destOrd="0" presId="urn:microsoft.com/office/officeart/2005/8/layout/venn1"/>
    <dgm:cxn modelId="{65E970E4-F9BC-44F4-A623-5556E5B7A6DA}" type="presOf" srcId="{F0B89811-337F-44B8-BCC2-2DF8C54FBF45}" destId="{4298FFBA-A1A7-4981-B194-1F27A8257EC4}" srcOrd="0" destOrd="0" presId="urn:microsoft.com/office/officeart/2005/8/layout/venn1"/>
    <dgm:cxn modelId="{A9025799-57E6-4448-AF3D-7D2D2FB9C13F}" type="presParOf" srcId="{8B7E319E-682A-49E9-BAD0-7A5D79841578}" destId="{53248045-6466-4B18-B61C-0870157F47FA}" srcOrd="0" destOrd="0" presId="urn:microsoft.com/office/officeart/2005/8/layout/venn1"/>
    <dgm:cxn modelId="{1CF6613A-C48E-4035-A162-3EEC6C2BEFF7}" type="presParOf" srcId="{8B7E319E-682A-49E9-BAD0-7A5D79841578}" destId="{093AEE75-2962-4599-AB69-453B942F1196}" srcOrd="1" destOrd="0" presId="urn:microsoft.com/office/officeart/2005/8/layout/venn1"/>
    <dgm:cxn modelId="{38876209-E48B-4B86-8F81-D2FBBC7163C5}" type="presParOf" srcId="{8B7E319E-682A-49E9-BAD0-7A5D79841578}" destId="{4298FFBA-A1A7-4981-B194-1F27A8257EC4}" srcOrd="2" destOrd="0" presId="urn:microsoft.com/office/officeart/2005/8/layout/venn1"/>
    <dgm:cxn modelId="{5E82B63E-E588-465F-9BFC-BA7B6766E067}" type="presParOf" srcId="{8B7E319E-682A-49E9-BAD0-7A5D79841578}" destId="{B5214DDA-A17F-4818-8F90-E109219A4DAF}" srcOrd="3" destOrd="0" presId="urn:microsoft.com/office/officeart/2005/8/layout/venn1"/>
    <dgm:cxn modelId="{5BF25EDD-56B7-4DCA-B8D3-6F3EA94349B6}" type="presParOf" srcId="{8B7E319E-682A-49E9-BAD0-7A5D79841578}" destId="{D08DA9F4-2AC9-447F-8E36-AE415C69DAA4}" srcOrd="4" destOrd="0" presId="urn:microsoft.com/office/officeart/2005/8/layout/venn1"/>
    <dgm:cxn modelId="{6A57C598-913D-449D-A4A5-EDF31BFB7DA1}" type="presParOf" srcId="{8B7E319E-682A-49E9-BAD0-7A5D79841578}" destId="{199EE4A5-D6DF-400B-99B9-3A578005CC77}" srcOrd="5" destOrd="0" presId="urn:microsoft.com/office/officeart/2005/8/layout/venn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7007E825-35F3-434C-AE52-70661CA30B2C}">
      <dsp:nvSpPr>
        <dsp:cNvPr id="0" name=""/>
        <dsp:cNvSpPr/>
      </dsp:nvSpPr>
      <dsp:spPr>
        <a:xfrm>
          <a:off x="624457" y="1175005"/>
          <a:ext cx="2737485" cy="225785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9530" tIns="49530" rIns="49530" bIns="49530" numCol="1" spcCol="1270" anchor="t" anchorCtr="0">
          <a:noAutofit/>
        </a:bodyPr>
        <a:lstStyle/>
        <a:p>
          <a:pPr marL="228600" lvl="1" indent="-228600" algn="l" defTabSz="11557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CR" sz="2600" kern="1200" dirty="0"/>
            <a:t>1995-2000</a:t>
          </a:r>
        </a:p>
        <a:p>
          <a:pPr marL="457200" lvl="2" indent="-228600" algn="l" defTabSz="11557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CR" sz="2600" kern="1200" dirty="0"/>
            <a:t>CCSS – JICA – UCR</a:t>
          </a:r>
        </a:p>
      </dsp:txBody>
      <dsp:txXfrm>
        <a:off x="676416" y="1226964"/>
        <a:ext cx="2633567" cy="1670109"/>
      </dsp:txXfrm>
    </dsp:sp>
    <dsp:sp modelId="{687B527E-CA1F-4C94-BEEB-1FE92B55B134}">
      <dsp:nvSpPr>
        <dsp:cNvPr id="0" name=""/>
        <dsp:cNvSpPr/>
      </dsp:nvSpPr>
      <dsp:spPr>
        <a:xfrm>
          <a:off x="2125688" y="1579276"/>
          <a:ext cx="3216126" cy="3216126"/>
        </a:xfrm>
        <a:prstGeom prst="leftCircularArrow">
          <a:avLst>
            <a:gd name="adj1" fmla="val 3763"/>
            <a:gd name="adj2" fmla="val 469875"/>
            <a:gd name="adj3" fmla="val 2245386"/>
            <a:gd name="adj4" fmla="val 9024489"/>
            <a:gd name="adj5" fmla="val 439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E88A17A-B941-44E9-BE01-7365BD507F75}">
      <dsp:nvSpPr>
        <dsp:cNvPr id="0" name=""/>
        <dsp:cNvSpPr/>
      </dsp:nvSpPr>
      <dsp:spPr>
        <a:xfrm>
          <a:off x="1232787" y="2949032"/>
          <a:ext cx="2433320" cy="967651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5400" rIns="38100" bIns="254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R" sz="2000" kern="1200" dirty="0"/>
            <a:t>Programa de tamizaje Cáncer Gástrico</a:t>
          </a:r>
        </a:p>
      </dsp:txBody>
      <dsp:txXfrm>
        <a:off x="1261129" y="2977374"/>
        <a:ext cx="2376636" cy="910967"/>
      </dsp:txXfrm>
    </dsp:sp>
    <dsp:sp modelId="{4B47A699-4FE6-4C15-AABB-37BA3AD5BF61}">
      <dsp:nvSpPr>
        <dsp:cNvPr id="0" name=""/>
        <dsp:cNvSpPr/>
      </dsp:nvSpPr>
      <dsp:spPr>
        <a:xfrm>
          <a:off x="4242434" y="1175005"/>
          <a:ext cx="2737485" cy="225785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9530" tIns="49530" rIns="49530" bIns="49530" numCol="1" spcCol="1270" anchor="t" anchorCtr="0">
          <a:noAutofit/>
        </a:bodyPr>
        <a:lstStyle/>
        <a:p>
          <a:pPr marL="228600" lvl="1" indent="-228600" algn="l" defTabSz="11557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CR" sz="2600" kern="1200" dirty="0"/>
            <a:t>2000</a:t>
          </a:r>
        </a:p>
        <a:p>
          <a:pPr marL="457200" lvl="2" indent="-228600" algn="l" defTabSz="11557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CR" sz="2600" kern="1200" dirty="0"/>
            <a:t>CCSS</a:t>
          </a:r>
        </a:p>
      </dsp:txBody>
      <dsp:txXfrm>
        <a:off x="4294393" y="1710790"/>
        <a:ext cx="2633567" cy="1670109"/>
      </dsp:txXfrm>
    </dsp:sp>
    <dsp:sp modelId="{7112B233-6EA3-4EDA-A2DA-C8BF5E296DA2}">
      <dsp:nvSpPr>
        <dsp:cNvPr id="0" name=""/>
        <dsp:cNvSpPr/>
      </dsp:nvSpPr>
      <dsp:spPr>
        <a:xfrm>
          <a:off x="5720852" y="-276068"/>
          <a:ext cx="3565916" cy="3565916"/>
        </a:xfrm>
        <a:prstGeom prst="circularArrow">
          <a:avLst>
            <a:gd name="adj1" fmla="val 3394"/>
            <a:gd name="adj2" fmla="val 420060"/>
            <a:gd name="adj3" fmla="val 19404429"/>
            <a:gd name="adj4" fmla="val 12575511"/>
            <a:gd name="adj5" fmla="val 3960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69028E6-3271-499C-8C20-FEB3C2801BAF}">
      <dsp:nvSpPr>
        <dsp:cNvPr id="0" name=""/>
        <dsp:cNvSpPr/>
      </dsp:nvSpPr>
      <dsp:spPr>
        <a:xfrm>
          <a:off x="4850764" y="691179"/>
          <a:ext cx="2433320" cy="967651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5400" rIns="38100" bIns="254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R" sz="2000" kern="1200" dirty="0"/>
            <a:t>Centro Detección Temprana Cáncer Gástrico </a:t>
          </a:r>
        </a:p>
      </dsp:txBody>
      <dsp:txXfrm>
        <a:off x="4879106" y="719521"/>
        <a:ext cx="2376636" cy="910967"/>
      </dsp:txXfrm>
    </dsp:sp>
    <dsp:sp modelId="{FDD2C4D8-098E-4542-A4F4-74AAF3DAE775}">
      <dsp:nvSpPr>
        <dsp:cNvPr id="0" name=""/>
        <dsp:cNvSpPr/>
      </dsp:nvSpPr>
      <dsp:spPr>
        <a:xfrm>
          <a:off x="7860411" y="1175005"/>
          <a:ext cx="2737485" cy="2257853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49530" tIns="49530" rIns="49530" bIns="49530" numCol="1" spcCol="1270" anchor="t" anchorCtr="0">
          <a:noAutofit/>
        </a:bodyPr>
        <a:lstStyle/>
        <a:p>
          <a:pPr marL="228600" lvl="1" indent="-228600" algn="l" defTabSz="11557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CR" sz="2600" kern="1200" dirty="0"/>
            <a:t>Unidad de Investigación en Salud</a:t>
          </a:r>
        </a:p>
        <a:p>
          <a:pPr marL="457200" lvl="2" indent="-228600" algn="l" defTabSz="11557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s-CR" sz="2600" kern="1200" dirty="0"/>
            <a:t>UIS </a:t>
          </a:r>
          <a:r>
            <a:rPr lang="es-CR" sz="2600" kern="1200" dirty="0">
              <a:sym typeface="Wingdings" panose="05000000000000000000" pitchFamily="2" charset="2"/>
            </a:rPr>
            <a:t> UIC</a:t>
          </a:r>
          <a:endParaRPr lang="es-CR" sz="2600" kern="1200" dirty="0"/>
        </a:p>
      </dsp:txBody>
      <dsp:txXfrm>
        <a:off x="7912370" y="1226964"/>
        <a:ext cx="2633567" cy="1670109"/>
      </dsp:txXfrm>
    </dsp:sp>
    <dsp:sp modelId="{84EBE124-B3F5-458C-8CFB-80359451C731}">
      <dsp:nvSpPr>
        <dsp:cNvPr id="0" name=""/>
        <dsp:cNvSpPr/>
      </dsp:nvSpPr>
      <dsp:spPr>
        <a:xfrm>
          <a:off x="8468741" y="2949032"/>
          <a:ext cx="2433320" cy="967651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38100" tIns="25400" rIns="38100" bIns="2540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R" sz="2000" kern="1200" dirty="0"/>
            <a:t>2023</a:t>
          </a:r>
        </a:p>
      </dsp:txBody>
      <dsp:txXfrm>
        <a:off x="8497083" y="2977374"/>
        <a:ext cx="2376636" cy="910967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644E88A-13F0-478D-9EC5-A54950B1C4A2}">
      <dsp:nvSpPr>
        <dsp:cNvPr id="0" name=""/>
        <dsp:cNvSpPr/>
      </dsp:nvSpPr>
      <dsp:spPr>
        <a:xfrm>
          <a:off x="0" y="0"/>
          <a:ext cx="9783763" cy="0"/>
        </a:xfrm>
        <a:prstGeom prst="line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5A1E836-63A5-41F0-B5D1-DE3030B4B853}">
      <dsp:nvSpPr>
        <dsp:cNvPr id="0" name=""/>
        <dsp:cNvSpPr/>
      </dsp:nvSpPr>
      <dsp:spPr>
        <a:xfrm>
          <a:off x="0" y="0"/>
          <a:ext cx="1956752" cy="164931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71450" tIns="171450" rIns="171450" bIns="171450" numCol="1" spcCol="1270" anchor="t" anchorCtr="0">
          <a:noAutofit/>
        </a:bodyPr>
        <a:lstStyle/>
        <a:p>
          <a:pPr marL="0" lvl="0" indent="0" algn="l" defTabSz="2000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R" sz="4500" kern="1200" dirty="0"/>
            <a:t>Misión</a:t>
          </a:r>
        </a:p>
      </dsp:txBody>
      <dsp:txXfrm>
        <a:off x="0" y="0"/>
        <a:ext cx="1956752" cy="1649313"/>
      </dsp:txXfrm>
    </dsp:sp>
    <dsp:sp modelId="{CF4C8B3A-70AD-44A6-BBF9-23BD8C2F3CA3}">
      <dsp:nvSpPr>
        <dsp:cNvPr id="0" name=""/>
        <dsp:cNvSpPr/>
      </dsp:nvSpPr>
      <dsp:spPr>
        <a:xfrm>
          <a:off x="2103509" y="74895"/>
          <a:ext cx="7680253" cy="1497911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7150" tIns="57150" rIns="57150" bIns="57150" numCol="1" spcCol="1270" anchor="t" anchorCtr="0">
          <a:noAutofit/>
        </a:bodyPr>
        <a:lstStyle/>
        <a:p>
          <a:pPr marL="0" lvl="0" indent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R" sz="1500" kern="1200" dirty="0"/>
            <a:t>La UIS del Centro de Detección Temprana de Cáncer representa el punto de administración, asesoría y apoyo para el personal de salud de dicho establecimiento que permite realizar estudios investigaciones en salud de calidad vinculadas a la oncología, cumpliendo los más altos criterios de ética y excelencia médica, científica y administrativa. El enfoque integral organizacional permite transformarla en un socio superior para cooperaciones interhospitalarias, con instituciones del sector académico y del sector privado, a nivel nacional e internacional.</a:t>
          </a:r>
        </a:p>
      </dsp:txBody>
      <dsp:txXfrm>
        <a:off x="2103509" y="74895"/>
        <a:ext cx="7680253" cy="1497911"/>
      </dsp:txXfrm>
    </dsp:sp>
    <dsp:sp modelId="{DC8C41F1-C5DA-4358-BC9D-602A2C44594E}">
      <dsp:nvSpPr>
        <dsp:cNvPr id="0" name=""/>
        <dsp:cNvSpPr/>
      </dsp:nvSpPr>
      <dsp:spPr>
        <a:xfrm>
          <a:off x="1956752" y="1572807"/>
          <a:ext cx="7827010" cy="0"/>
        </a:xfrm>
        <a:prstGeom prst="line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tint val="5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F57FA7A-9E5D-4E87-90D8-86014DC21544}">
      <dsp:nvSpPr>
        <dsp:cNvPr id="0" name=""/>
        <dsp:cNvSpPr/>
      </dsp:nvSpPr>
      <dsp:spPr>
        <a:xfrm>
          <a:off x="0" y="1649313"/>
          <a:ext cx="9783763" cy="0"/>
        </a:xfrm>
        <a:prstGeom prst="line">
          <a:avLst/>
        </a:prstGeom>
        <a:solidFill>
          <a:schemeClr val="accent5">
            <a:hueOff val="-13118945"/>
            <a:satOff val="89277"/>
            <a:lumOff val="393"/>
            <a:alphaOff val="0"/>
          </a:schemeClr>
        </a:solidFill>
        <a:ln w="12700" cap="flat" cmpd="sng" algn="ctr">
          <a:solidFill>
            <a:schemeClr val="accent5">
              <a:hueOff val="-13118945"/>
              <a:satOff val="89277"/>
              <a:lumOff val="393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F5F3FEA0-B320-41A7-B9AB-B6F3ED5BCD3D}">
      <dsp:nvSpPr>
        <dsp:cNvPr id="0" name=""/>
        <dsp:cNvSpPr/>
      </dsp:nvSpPr>
      <dsp:spPr>
        <a:xfrm>
          <a:off x="0" y="1649313"/>
          <a:ext cx="1956752" cy="164931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71450" tIns="171450" rIns="171450" bIns="171450" numCol="1" spcCol="1270" anchor="t" anchorCtr="0">
          <a:noAutofit/>
        </a:bodyPr>
        <a:lstStyle/>
        <a:p>
          <a:pPr marL="0" lvl="0" indent="0" algn="l" defTabSz="2000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R" sz="4500" kern="1200" dirty="0"/>
            <a:t>Visión</a:t>
          </a:r>
        </a:p>
      </dsp:txBody>
      <dsp:txXfrm>
        <a:off x="0" y="1649313"/>
        <a:ext cx="1956752" cy="1649313"/>
      </dsp:txXfrm>
    </dsp:sp>
    <dsp:sp modelId="{D2079F18-11D4-482F-990A-5F1CA027FCAB}">
      <dsp:nvSpPr>
        <dsp:cNvPr id="0" name=""/>
        <dsp:cNvSpPr/>
      </dsp:nvSpPr>
      <dsp:spPr>
        <a:xfrm>
          <a:off x="2103509" y="1724209"/>
          <a:ext cx="7680253" cy="1497911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7150" tIns="57150" rIns="57150" bIns="57150" numCol="1" spcCol="1270" anchor="t" anchorCtr="0">
          <a:noAutofit/>
        </a:bodyPr>
        <a:lstStyle/>
        <a:p>
          <a:pPr marL="0" lvl="0" indent="0" algn="l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CR" sz="1500" kern="1200" dirty="0"/>
            <a:t>Ser un líder en la investigación oncológica en Costa Rica y una entidad integradora para todas las ramas de la investigación en salud, todas las especialidades clínicas y todos los tipos de colaboradores de la institución autorizados para la implementación de estudios biomédicos y en salud.</a:t>
          </a:r>
        </a:p>
      </dsp:txBody>
      <dsp:txXfrm>
        <a:off x="2103509" y="1724209"/>
        <a:ext cx="7680253" cy="1497911"/>
      </dsp:txXfrm>
    </dsp:sp>
    <dsp:sp modelId="{2AA9EBBC-9EBD-43F2-8753-8A9C7A34B920}">
      <dsp:nvSpPr>
        <dsp:cNvPr id="0" name=""/>
        <dsp:cNvSpPr/>
      </dsp:nvSpPr>
      <dsp:spPr>
        <a:xfrm>
          <a:off x="1956752" y="3222120"/>
          <a:ext cx="7827010" cy="0"/>
        </a:xfrm>
        <a:prstGeom prst="line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5">
              <a:tint val="5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7704257-4F7B-4AC9-B4FB-8681E0543777}">
      <dsp:nvSpPr>
        <dsp:cNvPr id="0" name=""/>
        <dsp:cNvSpPr/>
      </dsp:nvSpPr>
      <dsp:spPr>
        <a:xfrm>
          <a:off x="0" y="0"/>
          <a:ext cx="11677648" cy="1388975"/>
        </a:xfrm>
        <a:prstGeom prst="rect">
          <a:avLst/>
        </a:prstGeom>
        <a:solidFill>
          <a:schemeClr val="dk2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6680" tIns="106680" rIns="106680" bIns="106680" numCol="1" spcCol="1270" anchor="ctr" anchorCtr="0">
          <a:noAutofit/>
        </a:bodyPr>
        <a:lstStyle/>
        <a:p>
          <a:pPr marL="0" lvl="0" indent="0" algn="ctr" defTabSz="12446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MX" sz="2800" kern="1200" dirty="0"/>
            <a:t>Favorecer el desarrollo, gestión, ejecución y divulgación de investigaciones oncológicas en salud pertinentes al sistema de salud costarricense en el Centro de Detección Temprana de Cáncer. </a:t>
          </a:r>
          <a:endParaRPr lang="es-CR" sz="2800" kern="1200" dirty="0"/>
        </a:p>
      </dsp:txBody>
      <dsp:txXfrm>
        <a:off x="0" y="0"/>
        <a:ext cx="11677648" cy="1388975"/>
      </dsp:txXfrm>
    </dsp:sp>
    <dsp:sp modelId="{9B98914C-B929-44A7-95C2-3BF4AFB45F8F}">
      <dsp:nvSpPr>
        <dsp:cNvPr id="0" name=""/>
        <dsp:cNvSpPr/>
      </dsp:nvSpPr>
      <dsp:spPr>
        <a:xfrm>
          <a:off x="1425" y="1388975"/>
          <a:ext cx="2334959" cy="2916848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Symbol" panose="05050102010706020507" pitchFamily="18" charset="2"/>
            <a:buNone/>
          </a:pPr>
          <a:r>
            <a:rPr lang="es-CR" sz="1500" kern="1200" dirty="0"/>
            <a:t>Promover la capacitación de los profesionales de salud del Centro de Detección Temprana de Cáncer en las áreas de la investigación </a:t>
          </a:r>
          <a:r>
            <a:rPr lang="es-ES" sz="1500" kern="1200" dirty="0"/>
            <a:t>en salud </a:t>
          </a:r>
          <a:r>
            <a:rPr lang="es-CR" sz="1500" kern="1200" dirty="0"/>
            <a:t>mediante educación continua</a:t>
          </a:r>
          <a:r>
            <a:rPr lang="es-ES" sz="1500" kern="1200" dirty="0"/>
            <a:t>, así como la aplicación y réplica del conocimiento adquirido a otros profesionales vinculados al tema, a lo interno de la Seguridad Social</a:t>
          </a:r>
          <a:r>
            <a:rPr lang="es-CR" sz="1500" kern="1200" dirty="0"/>
            <a:t>.</a:t>
          </a:r>
        </a:p>
      </dsp:txBody>
      <dsp:txXfrm>
        <a:off x="1425" y="1388975"/>
        <a:ext cx="2334959" cy="2916848"/>
      </dsp:txXfrm>
    </dsp:sp>
    <dsp:sp modelId="{6E3AA045-05B4-4F7E-8F00-4B49321DE83A}">
      <dsp:nvSpPr>
        <dsp:cNvPr id="0" name=""/>
        <dsp:cNvSpPr/>
      </dsp:nvSpPr>
      <dsp:spPr>
        <a:xfrm>
          <a:off x="2336385" y="1388975"/>
          <a:ext cx="2334959" cy="2916848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Symbol" panose="05050102010706020507" pitchFamily="18" charset="2"/>
            <a:buNone/>
          </a:pPr>
          <a:r>
            <a:rPr lang="es-CR" sz="1500" kern="1200" dirty="0"/>
            <a:t>Contribuir en la formación de profesionales idóneos para planificar, dirigir, evaluar y monitorizar proyectos de investigación </a:t>
          </a:r>
          <a:r>
            <a:rPr lang="es-ES" sz="1500" kern="1200" dirty="0"/>
            <a:t>en salud </a:t>
          </a:r>
          <a:r>
            <a:rPr lang="es-CR" sz="1500" kern="1200" dirty="0"/>
            <a:t>en la CCSS.</a:t>
          </a:r>
        </a:p>
      </dsp:txBody>
      <dsp:txXfrm>
        <a:off x="2336385" y="1388975"/>
        <a:ext cx="2334959" cy="2916848"/>
      </dsp:txXfrm>
    </dsp:sp>
    <dsp:sp modelId="{82F77B11-7F4E-44DE-8B8B-86BF128EA31A}">
      <dsp:nvSpPr>
        <dsp:cNvPr id="0" name=""/>
        <dsp:cNvSpPr/>
      </dsp:nvSpPr>
      <dsp:spPr>
        <a:xfrm>
          <a:off x="4671344" y="1388975"/>
          <a:ext cx="2334959" cy="2916848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Symbol" panose="05050102010706020507" pitchFamily="18" charset="2"/>
            <a:buNone/>
          </a:pPr>
          <a:r>
            <a:rPr lang="es-CR" sz="1500" kern="1200" dirty="0"/>
            <a:t>Asesorar a los profesionales de salud del Centro de Detección Temprana de Cáncer en la elaboración de comunicaciones científicas relacionadas con los </a:t>
          </a:r>
          <a:r>
            <a:rPr lang="es-ES" sz="1500" kern="1200" dirty="0"/>
            <a:t>resultados de investigaciones en salud</a:t>
          </a:r>
          <a:r>
            <a:rPr lang="es-CR" sz="1500" kern="1200" dirty="0"/>
            <a:t>, en cooperación con la Revista Médica de Costa Rica</a:t>
          </a:r>
          <a:r>
            <a:rPr lang="es-ES" sz="1500" kern="1200" dirty="0"/>
            <a:t> y otras revistas indexadas</a:t>
          </a:r>
          <a:r>
            <a:rPr lang="es-CR" sz="1500" kern="1200" dirty="0"/>
            <a:t>.</a:t>
          </a:r>
        </a:p>
      </dsp:txBody>
      <dsp:txXfrm>
        <a:off x="4671344" y="1388975"/>
        <a:ext cx="2334959" cy="2916848"/>
      </dsp:txXfrm>
    </dsp:sp>
    <dsp:sp modelId="{55429385-1443-466D-A8DC-37FAA0F589CE}">
      <dsp:nvSpPr>
        <dsp:cNvPr id="0" name=""/>
        <dsp:cNvSpPr/>
      </dsp:nvSpPr>
      <dsp:spPr>
        <a:xfrm>
          <a:off x="7006304" y="1388975"/>
          <a:ext cx="2334959" cy="2916848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Symbol" panose="05050102010706020507" pitchFamily="18" charset="2"/>
            <a:buNone/>
          </a:pPr>
          <a:r>
            <a:rPr lang="es-CR" sz="1500" kern="1200" dirty="0"/>
            <a:t>Establecer redes de cooperación con otras UIS del país, universidades, </a:t>
          </a:r>
          <a:r>
            <a:rPr lang="es-ES" sz="1500" kern="1200" dirty="0"/>
            <a:t>instituciones y entes públicos y privados, nacionales e internacionales que desarrollan investigación en salud.</a:t>
          </a:r>
          <a:endParaRPr lang="es-CR" sz="1500" kern="1200" dirty="0"/>
        </a:p>
      </dsp:txBody>
      <dsp:txXfrm>
        <a:off x="7006304" y="1388975"/>
        <a:ext cx="2334959" cy="2916848"/>
      </dsp:txXfrm>
    </dsp:sp>
    <dsp:sp modelId="{4A67FEA2-48FE-45A9-AFE0-53253B30479E}">
      <dsp:nvSpPr>
        <dsp:cNvPr id="0" name=""/>
        <dsp:cNvSpPr/>
      </dsp:nvSpPr>
      <dsp:spPr>
        <a:xfrm>
          <a:off x="9341263" y="1388975"/>
          <a:ext cx="2334959" cy="2916848"/>
        </a:xfrm>
        <a:prstGeom prst="rect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dk2">
              <a:shade val="80000"/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Font typeface="Symbol" panose="05050102010706020507" pitchFamily="18" charset="2"/>
            <a:buNone/>
          </a:pPr>
          <a:r>
            <a:rPr lang="es-CR" sz="1500" kern="1200" dirty="0"/>
            <a:t>Gestionar la obtención y administración de fondos de investigación para el financiamiento de</a:t>
          </a:r>
          <a:r>
            <a:rPr lang="es-ES" sz="1500" kern="1200" dirty="0"/>
            <a:t> investigaciones oncológicas   </a:t>
          </a:r>
          <a:r>
            <a:rPr lang="es-CR" sz="1500" kern="1200" dirty="0"/>
            <a:t>en el Centro de Detección Temprana de Cáncer.</a:t>
          </a:r>
        </a:p>
      </dsp:txBody>
      <dsp:txXfrm>
        <a:off x="9341263" y="1388975"/>
        <a:ext cx="2334959" cy="2916848"/>
      </dsp:txXfrm>
    </dsp:sp>
    <dsp:sp modelId="{21E26026-CFD2-4EDC-B793-11752AA79ED2}">
      <dsp:nvSpPr>
        <dsp:cNvPr id="0" name=""/>
        <dsp:cNvSpPr/>
      </dsp:nvSpPr>
      <dsp:spPr>
        <a:xfrm>
          <a:off x="0" y="4305823"/>
          <a:ext cx="11677648" cy="324094"/>
        </a:xfrm>
        <a:prstGeom prst="rect">
          <a:avLst/>
        </a:prstGeom>
        <a:solidFill>
          <a:schemeClr val="dk2">
            <a:shade val="8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B1BE03E-8FAD-458C-8A9F-B73269661E35}">
      <dsp:nvSpPr>
        <dsp:cNvPr id="0" name=""/>
        <dsp:cNvSpPr/>
      </dsp:nvSpPr>
      <dsp:spPr>
        <a:xfrm>
          <a:off x="633605" y="3501"/>
          <a:ext cx="3277074" cy="196624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MX" sz="2700" kern="1200" dirty="0"/>
            <a:t>Fomentar la investigación</a:t>
          </a:r>
          <a:endParaRPr lang="es-CR" sz="2700" kern="1200" dirty="0"/>
        </a:p>
      </dsp:txBody>
      <dsp:txXfrm>
        <a:off x="633605" y="3501"/>
        <a:ext cx="3277074" cy="1966244"/>
      </dsp:txXfrm>
    </dsp:sp>
    <dsp:sp modelId="{167BE5E3-E113-42AD-9714-4E303B64BD2F}">
      <dsp:nvSpPr>
        <dsp:cNvPr id="0" name=""/>
        <dsp:cNvSpPr/>
      </dsp:nvSpPr>
      <dsp:spPr>
        <a:xfrm>
          <a:off x="4238387" y="3501"/>
          <a:ext cx="3277074" cy="196624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MX" sz="2700" kern="1200" dirty="0"/>
            <a:t>Favorecer desarrollos de programas y proyectos de investigación</a:t>
          </a:r>
          <a:endParaRPr lang="es-CR" sz="2700" kern="1200" dirty="0"/>
        </a:p>
      </dsp:txBody>
      <dsp:txXfrm>
        <a:off x="4238387" y="3501"/>
        <a:ext cx="3277074" cy="1966244"/>
      </dsp:txXfrm>
    </dsp:sp>
    <dsp:sp modelId="{5C91C833-8E39-4564-B529-C7EFB4F6BCF5}">
      <dsp:nvSpPr>
        <dsp:cNvPr id="0" name=""/>
        <dsp:cNvSpPr/>
      </dsp:nvSpPr>
      <dsp:spPr>
        <a:xfrm>
          <a:off x="7843169" y="3501"/>
          <a:ext cx="3277074" cy="196624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MX" sz="2700" kern="1200" dirty="0"/>
            <a:t>Integración con otras UIS y centros de investigación.</a:t>
          </a:r>
          <a:endParaRPr lang="es-CR" sz="2700" kern="1200" dirty="0"/>
        </a:p>
      </dsp:txBody>
      <dsp:txXfrm>
        <a:off x="7843169" y="3501"/>
        <a:ext cx="3277074" cy="1966244"/>
      </dsp:txXfrm>
    </dsp:sp>
    <dsp:sp modelId="{B1919B64-7BCA-4D5B-90D9-1FE48C9B0F93}">
      <dsp:nvSpPr>
        <dsp:cNvPr id="0" name=""/>
        <dsp:cNvSpPr/>
      </dsp:nvSpPr>
      <dsp:spPr>
        <a:xfrm>
          <a:off x="2435996" y="2297453"/>
          <a:ext cx="3277074" cy="196624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MX" sz="2700" kern="1200" dirty="0"/>
            <a:t>Divulgación de resultados</a:t>
          </a:r>
          <a:endParaRPr lang="es-CR" sz="2700" kern="1200" dirty="0"/>
        </a:p>
      </dsp:txBody>
      <dsp:txXfrm>
        <a:off x="2435996" y="2297453"/>
        <a:ext cx="3277074" cy="1966244"/>
      </dsp:txXfrm>
    </dsp:sp>
    <dsp:sp modelId="{5D052265-1ABA-4A02-9D85-3F1C0D59644A}">
      <dsp:nvSpPr>
        <dsp:cNvPr id="0" name=""/>
        <dsp:cNvSpPr/>
      </dsp:nvSpPr>
      <dsp:spPr>
        <a:xfrm>
          <a:off x="6040778" y="2297453"/>
          <a:ext cx="3277074" cy="1966244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ctr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MX" sz="2700" kern="1200" dirty="0"/>
            <a:t>Educación Continua.</a:t>
          </a:r>
          <a:endParaRPr lang="es-CR" sz="2700" kern="1200" dirty="0"/>
        </a:p>
      </dsp:txBody>
      <dsp:txXfrm>
        <a:off x="6040778" y="2297453"/>
        <a:ext cx="3277074" cy="1966244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3248045-6466-4B18-B61C-0870157F47FA}">
      <dsp:nvSpPr>
        <dsp:cNvPr id="0" name=""/>
        <dsp:cNvSpPr/>
      </dsp:nvSpPr>
      <dsp:spPr>
        <a:xfrm>
          <a:off x="3728583" y="55568"/>
          <a:ext cx="2667310" cy="2667310"/>
        </a:xfrm>
        <a:prstGeom prst="ellipse">
          <a:avLst/>
        </a:prstGeom>
        <a:solidFill>
          <a:schemeClr val="dk2">
            <a:alpha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MX" sz="2100" b="1" kern="1200" dirty="0"/>
            <a:t>Docencia</a:t>
          </a:r>
          <a:endParaRPr lang="es-CR" sz="2100" b="1" kern="1200" dirty="0"/>
        </a:p>
      </dsp:txBody>
      <dsp:txXfrm>
        <a:off x="4084224" y="522348"/>
        <a:ext cx="1956027" cy="1200289"/>
      </dsp:txXfrm>
    </dsp:sp>
    <dsp:sp modelId="{4298FFBA-A1A7-4981-B194-1F27A8257EC4}">
      <dsp:nvSpPr>
        <dsp:cNvPr id="0" name=""/>
        <dsp:cNvSpPr/>
      </dsp:nvSpPr>
      <dsp:spPr>
        <a:xfrm>
          <a:off x="4691037" y="1722638"/>
          <a:ext cx="2667310" cy="2667310"/>
        </a:xfrm>
        <a:prstGeom prst="ellipse">
          <a:avLst/>
        </a:prstGeom>
        <a:solidFill>
          <a:schemeClr val="dk2">
            <a:alpha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MX" sz="2100" b="1" kern="1200" dirty="0"/>
            <a:t>Investigación</a:t>
          </a:r>
          <a:endParaRPr lang="es-CR" sz="2100" b="1" kern="1200" dirty="0"/>
        </a:p>
      </dsp:txBody>
      <dsp:txXfrm>
        <a:off x="5506790" y="2411693"/>
        <a:ext cx="1600386" cy="1467020"/>
      </dsp:txXfrm>
    </dsp:sp>
    <dsp:sp modelId="{D08DA9F4-2AC9-447F-8E36-AE415C69DAA4}">
      <dsp:nvSpPr>
        <dsp:cNvPr id="0" name=""/>
        <dsp:cNvSpPr/>
      </dsp:nvSpPr>
      <dsp:spPr>
        <a:xfrm>
          <a:off x="2766128" y="1722638"/>
          <a:ext cx="2667310" cy="2667310"/>
        </a:xfrm>
        <a:prstGeom prst="ellipse">
          <a:avLst/>
        </a:prstGeom>
        <a:solidFill>
          <a:schemeClr val="dk2">
            <a:alpha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2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9334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s-MX" sz="2100" b="1" kern="1200" dirty="0"/>
            <a:t>Gestión</a:t>
          </a:r>
          <a:endParaRPr lang="es-CR" sz="2100" b="1" kern="1200" dirty="0"/>
        </a:p>
      </dsp:txBody>
      <dsp:txXfrm>
        <a:off x="3017300" y="2411693"/>
        <a:ext cx="1600386" cy="1467020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Process4">
  <dgm:title val=""/>
  <dgm:desc val=""/>
  <dgm:catLst>
    <dgm:cat type="process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tSp" refType="w"/>
      <dgm:constr type="h" for="ch" forName="tSp" refType="h" fact="0.15"/>
      <dgm:constr type="l" for="ch" forName="tSp"/>
      <dgm:constr type="t" for="ch" forName="tSp"/>
      <dgm:constr type="w" for="ch" forName="bSp" refType="w"/>
      <dgm:constr type="h" for="ch" forName="bSp" refType="h" fact="0.15"/>
      <dgm:constr type="l" for="ch" forName="bSp"/>
      <dgm:constr type="t" for="ch" forName="bSp" refType="h" fact="0.85"/>
      <dgm:constr type="w" for="ch" forName="process" refType="w"/>
      <dgm:constr type="h" for="ch" forName="process" refType="h" fact="0.7"/>
      <dgm:constr type="l" for="ch" forName="process"/>
      <dgm:constr type="t" for="ch" forName="process" refType="h" fact="0.15"/>
    </dgm:constrLst>
    <dgm:ruleLst/>
    <dgm:layoutNode name="t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bSp">
      <dgm:alg type="sp"/>
      <dgm:shape xmlns:r="http://schemas.openxmlformats.org/officeDocument/2006/relationships" r:blip="">
        <dgm:adjLst/>
      </dgm:shape>
      <dgm:presOf/>
      <dgm:constrLst/>
      <dgm:ruleLst/>
    </dgm:layoutNode>
    <dgm:layoutNode name="process">
      <dgm:choose name="Name1">
        <dgm:if name="Name2" func="var" arg="dir" op="equ" val="norm">
          <dgm:alg type="lin">
            <dgm:param type="linDir" val="fromL"/>
          </dgm:alg>
        </dgm:if>
        <dgm:else name="Name3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omposite1" refType="w"/>
        <dgm:constr type="w" for="ch" forName="composite2" refType="w" refFor="ch" refForName="composite1" op="equ"/>
        <dgm:constr type="h" for="ch" forName="composite1" refType="h"/>
        <dgm:constr type="h" for="ch" forName="composite2" refType="h" refFor="ch" refForName="composite1" op="equ"/>
        <dgm:constr type="primFontSz" for="des" forName="parentNode1" val="65"/>
        <dgm:constr type="primFontSz" for="des" forName="parentNode2" refType="primFontSz" refFor="des" refForName="parentNode1" op="equ"/>
        <dgm:constr type="secFontSz" for="des" forName="childNode1tx" val="65"/>
        <dgm:constr type="secFontSz" for="des" forName="childNode2tx" refType="secFontSz" refFor="des" refForName="childNode1tx" op="equ"/>
        <dgm:constr type="w" for="des" ptType="sibTrans" refType="w" refFor="ch" refForName="composite1" op="equ" fact="0.05"/>
      </dgm:constrLst>
      <dgm:ruleLst/>
      <dgm:forEach name="Name4" axis="ch" ptType="node" step="2">
        <dgm:layoutNode name="composite1">
          <dgm:alg type="composite">
            <dgm:param type="ar" val="0.943"/>
          </dgm:alg>
          <dgm:shape xmlns:r="http://schemas.openxmlformats.org/officeDocument/2006/relationships" r:blip="">
            <dgm:adjLst/>
          </dgm:shape>
          <dgm:presOf/>
          <dgm:choose name="Name5">
            <dgm:if name="Name6" func="var" arg="dir" op="equ" val="norm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 refType="w" fact="0.2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35"/>
              </dgm:constrLst>
            </dgm:if>
            <dgm:else name="Name7">
              <dgm:constrLst>
                <dgm:constr type="h" refType="w" fact="1.06"/>
                <dgm:constr type="w" for="ch" forName="dummyNode1" refType="w"/>
                <dgm:constr type="h" for="ch" forName="dummyNode1" refType="h"/>
                <dgm:constr type="t" for="ch" forName="dummyNode1"/>
                <dgm:constr type="l" for="ch" forName="dummyNode1"/>
                <dgm:constr type="w" for="ch" forName="childNode1" refType="w" fact="0.9"/>
                <dgm:constr type="h" for="ch" forName="childNode1" refType="h" fact="0.7"/>
                <dgm:constr type="t" for="ch" forName="childNode1" refType="h" fact="0.15"/>
                <dgm:constr type="l" for="ch" forName="childNode1" refType="w" fact="0.1"/>
                <dgm:constr type="w" for="ch" forName="childNode1tx" refType="w" fact="0.9"/>
                <dgm:constr type="h" for="ch" forName="childNode1tx" refType="h" fact="0.55"/>
                <dgm:constr type="t" for="ch" forName="childNode1tx" refType="h" fact="0.15"/>
                <dgm:constr type="l" for="ch" forName="childNode1tx" refType="w" fact="0.1"/>
                <dgm:constr type="w" for="ch" forName="parentNode1" refType="w" fact="0.8"/>
                <dgm:constr type="h" for="ch" forName="parentNode1" refType="h" fact="0.3"/>
                <dgm:constr type="t" for="ch" forName="parentNode1" refType="h" fact="0.7"/>
                <dgm:constr type="l" for="ch" forName="parentNode1"/>
                <dgm:constr type="w" for="ch" forName="connSite1" refType="w" fact="0.01"/>
                <dgm:constr type="h" for="ch" forName="connSite1" refType="h" fact="0.01"/>
                <dgm:constr type="t" for="ch" forName="connSite1"/>
                <dgm:constr type="l" for="ch" forName="connSite1" refType="w" fact="0.65"/>
              </dgm:constrLst>
            </dgm:else>
          </dgm:choose>
          <dgm:ruleLst/>
          <dgm:layoutNode name="dummyNode1">
            <dgm:alg type="sp"/>
            <dgm:shape xmlns:r="http://schemas.openxmlformats.org/officeDocument/2006/relationships" type="rect" r:blip="" hideGeom="1">
              <dgm:adjLst/>
            </dgm:shape>
            <dgm:presOf/>
            <dgm:constrLst/>
            <dgm:ruleLst/>
          </dgm:layoutNode>
          <dgm:layoutNode name="childNode1" styleLbl="bgAcc1">
            <dgm:varLst>
              <dgm:bulletEnabled val="1"/>
            </dgm:varLst>
            <dgm:alg type="sp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/>
            <dgm:ruleLst/>
          </dgm:layoutNode>
          <dgm:layoutNode name="childNode1tx" styleLbl="bgAcc1">
            <dgm:varLst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 hideGeom="1">
              <dgm:adjLst>
                <dgm:adj idx="1" val="0.1"/>
              </dgm:adjLst>
            </dgm:shape>
            <dgm:presOf axis="des" ptType="node"/>
            <dgm:constrLst>
              <dgm:constr type="secFontSz" val="65"/>
              <dgm:constr type="primFontSz" refType="secFontSz"/>
              <dgm:constr type="tMarg" refType="secFontSz" fact="0.15"/>
              <dgm:constr type="bMarg" refType="secFontSz" fact="0.15"/>
              <dgm:constr type="lMarg" refType="secFontSz" fact="0.15"/>
              <dgm:constr type="rMarg" refType="secFontSz" fact="0.15"/>
            </dgm:constrLst>
            <dgm:ruleLst>
              <dgm:rule type="secFontSz" val="5" fact="NaN" max="NaN"/>
            </dgm:ruleLst>
          </dgm:layoutNode>
          <dgm:layoutNode name="parentNode1" styleLbl="node1">
            <dgm:varLst>
              <dgm:chMax val="1"/>
              <dgm:bulletEnabled val="1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1"/>
              <dgm:constr type="bMarg" refType="primFontSz" fact="0.1"/>
              <dgm:constr type="lMarg" refType="primFontSz" fact="0.15"/>
              <dgm:constr type="rMarg" refType="primFontSz" fact="0.15"/>
            </dgm:constrLst>
            <dgm:ruleLst>
              <dgm:rule type="primFontSz" val="5" fact="NaN" max="NaN"/>
            </dgm:ruleLst>
          </dgm:layoutNode>
          <dgm:layoutNode name="connSite1" moveWith="childNode1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layoutNode>
        <dgm:forEach name="Name8" axis="followSib" ptType="sibTrans" cnt="1">
          <dgm:layoutNode name="Name9">
            <dgm:alg type="conn">
              <dgm:param type="connRout" val="curve"/>
              <dgm:param type="srcNode" val="parentNode1"/>
              <dgm:param type="dstNode" val="connSite2"/>
              <dgm:param type="begPts" val="bCtr"/>
              <dgm:param type="endPts" val="bCtr"/>
            </dgm:alg>
            <dgm:shape xmlns:r="http://schemas.openxmlformats.org/officeDocument/2006/relationships" type="conn" r:blip="" zOrderOff="-2">
              <dgm:adjLst/>
            </dgm:shape>
            <dgm:presOf axis="self"/>
            <dgm:choose name="Name10">
              <dgm:if name="Name11" func="var" arg="dir" op="equ" val="norm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-1.15"/>
                  <dgm:constr type="begPad"/>
                  <dgm:constr type="endPad"/>
                </dgm:constrLst>
              </dgm:if>
              <dgm:else name="Name12">
                <dgm:constrLst>
                  <dgm:constr type="h" refType="w" fact="0.35"/>
                  <dgm:constr type="wArH" refType="h"/>
                  <dgm:constr type="hArH" refType="h"/>
                  <dgm:constr type="connDist"/>
                  <dgm:constr type="diam" refType="connDist" fact="1.15"/>
                  <dgm:constr type="begPad"/>
                  <dgm:constr type="endPad"/>
                </dgm:constrLst>
              </dgm:else>
            </dgm:choose>
            <dgm:ruleLst/>
          </dgm:layoutNode>
        </dgm:forEach>
        <dgm:forEach name="Name13" axis="followSib" ptType="node" cnt="1">
          <dgm:layoutNode name="composite2">
            <dgm:alg type="composite">
              <dgm:param type="ar" val="0.943"/>
            </dgm:alg>
            <dgm:shape xmlns:r="http://schemas.openxmlformats.org/officeDocument/2006/relationships" r:blip="">
              <dgm:adjLst/>
            </dgm:shape>
            <dgm:presOf/>
            <dgm:choose name="Name14">
              <dgm:if name="Name15" func="var" arg="dir" op="equ" val="norm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 refType="w" fact="0.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25"/>
                </dgm:constrLst>
              </dgm:if>
              <dgm:else name="Name16">
                <dgm:constrLst>
                  <dgm:constr type="h" refType="w" fact="1.06"/>
                  <dgm:constr type="w" for="ch" forName="dummyNode2" refType="w"/>
                  <dgm:constr type="h" for="ch" forName="dummyNode2" refType="h"/>
                  <dgm:constr type="t" for="ch" forName="dummyNode2"/>
                  <dgm:constr type="l" for="ch" forName="dummyNode2"/>
                  <dgm:constr type="w" for="ch" forName="childNode2" refType="w" fact="0.9"/>
                  <dgm:constr type="h" for="ch" forName="childNode2" refType="h" fact="0.7"/>
                  <dgm:constr type="t" for="ch" forName="childNode2" refType="h" fact="0.15"/>
                  <dgm:constr type="l" for="ch" forName="childNode2" refType="w" fact="0.1"/>
                  <dgm:constr type="w" for="ch" forName="childNode2tx" refType="w" fact="0.9"/>
                  <dgm:constr type="h" for="ch" forName="childNode2tx" refType="h" fact="0.55"/>
                  <dgm:constr type="t" for="ch" forName="childNode2tx" refType="h" fact="0.3"/>
                  <dgm:constr type="l" for="ch" forName="childNode2tx" refType="w" fact="0.1"/>
                  <dgm:constr type="w" for="ch" forName="parentNode2" refType="w" fact="0.8"/>
                  <dgm:constr type="h" for="ch" forName="parentNode2" refType="h" fact="0.3"/>
                  <dgm:constr type="t" for="ch" forName="parentNode2"/>
                  <dgm:constr type="l" for="ch" forName="parentNode2"/>
                  <dgm:constr type="w" for="ch" forName="connSite2" refType="w" fact="0.01"/>
                  <dgm:constr type="h" for="ch" forName="connSite2" refType="h" fact="0.01"/>
                  <dgm:constr type="t" for="ch" forName="connSite2" refType="h" fact="0.99"/>
                  <dgm:constr type="l" for="ch" forName="connSite2" refType="w" fact="0.85"/>
                </dgm:constrLst>
              </dgm:else>
            </dgm:choose>
            <dgm:ruleLst/>
            <dgm:layoutNode name="dummyNode2">
              <dgm:alg type="sp"/>
              <dgm:shape xmlns:r="http://schemas.openxmlformats.org/officeDocument/2006/relationships" type="rect" r:blip="" hideGeom="1">
                <dgm:adjLst/>
              </dgm:shape>
              <dgm:presOf/>
              <dgm:constrLst/>
              <dgm:ruleLst/>
            </dgm:layoutNode>
            <dgm:layoutNode name="childNode2" styleLbl="bgAcc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des" ptType="node"/>
              <dgm:constrLst/>
              <dgm:ruleLst/>
            </dgm:layoutNode>
            <dgm:layoutNode name="childNode2tx" styleLbl="bgAcc1">
              <dgm:varLst>
                <dgm:bulletEnabled val="1"/>
              </dgm:varLst>
              <dgm:alg type="tx">
                <dgm:param type="stBulletLvl" val="1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15"/>
                <dgm:constr type="bMarg" refType="secFontSz" fact="0.15"/>
                <dgm:constr type="lMarg" refType="secFontSz" fact="0.15"/>
                <dgm:constr type="rMarg" refType="secFontSz" fact="0.15"/>
              </dgm:constrLst>
              <dgm:ruleLst>
                <dgm:rule type="secFontSz" val="5" fact="NaN" max="NaN"/>
              </dgm:ruleLst>
            </dgm:layoutNode>
            <dgm:layoutNode name="parentNode2" styleLbl="node1">
              <dgm:varLst>
                <dgm:chMax val="0"/>
                <dgm:bulletEnabled val="1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1"/>
                <dgm:constr type="bMarg" refType="primFontSz" fact="0.1"/>
                <dgm:constr type="lMarg" refType="primFontSz" fact="0.15"/>
                <dgm:constr type="rMarg" refType="primFontSz" fact="0.15"/>
              </dgm:constrLst>
              <dgm:ruleLst>
                <dgm:rule type="primFontSz" val="5" fact="NaN" max="NaN"/>
              </dgm:ruleLst>
            </dgm:layoutNode>
            <dgm:layoutNode name="connSite2" moveWith="childNode2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layoutNode>
          <dgm:forEach name="Name17" axis="followSib" ptType="sibTrans" cnt="1">
            <dgm:layoutNode name="Name18">
              <dgm:alg type="conn">
                <dgm:param type="connRout" val="curve"/>
                <dgm:param type="srcNode" val="parentNode2"/>
                <dgm:param type="dstNode" val="connSite1"/>
                <dgm:param type="begPts" val="tCtr"/>
                <dgm:param type="endPts" val="tCtr"/>
              </dgm:alg>
              <dgm:shape xmlns:r="http://schemas.openxmlformats.org/officeDocument/2006/relationships" type="conn" r:blip="" zOrderOff="-2">
                <dgm:adjLst/>
              </dgm:shape>
              <dgm:presOf axis="self"/>
              <dgm:choose name="Name19">
                <dgm:if name="Name20" func="var" arg="dir" op="equ" val="norm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1.15"/>
                    <dgm:constr type="begPad"/>
                    <dgm:constr type="endPad"/>
                  </dgm:constrLst>
                </dgm:if>
                <dgm:else name="Name21">
                  <dgm:constrLst>
                    <dgm:constr type="h" refType="w" fact="0.35"/>
                    <dgm:constr type="wArH" refType="h"/>
                    <dgm:constr type="hArH" refType="h"/>
                    <dgm:constr type="connDist"/>
                    <dgm:constr type="diam" refType="connDist" fact="-1.15"/>
                    <dgm:constr type="begPad"/>
                    <dgm:constr type="endPad"/>
                  </dgm:constrLst>
                </dgm:else>
              </dgm:choose>
              <dgm:ruleLst/>
            </dgm:layoutNode>
          </dgm:forEach>
        </dgm:forEach>
      </dgm:forEach>
    </dgm:layoutNod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8/layout/LinedList">
  <dgm:title val=""/>
  <dgm:desc val=""/>
  <dgm:catLst>
    <dgm:cat type="hierarchy" pri="8000"/>
    <dgm:cat type="list" pri="25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clrData>
  <dgm:layoutNode name="vert0">
    <dgm:varLst>
      <dgm:dir/>
      <dgm:animOne val="branch"/>
      <dgm:animLvl val="lvl"/>
    </dgm:varLst>
    <dgm:choose name="Name0">
      <dgm:if name="Name1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horz1" refType="w"/>
      <dgm:constr type="h" for="ch" forName="horz1" refType="h"/>
      <dgm:constr type="h" for="des" forName="vert1" refType="h"/>
      <dgm:constr type="h" for="des" forName="tx1" refType="h"/>
      <dgm:constr type="h" for="des" forName="horz2" refType="h"/>
      <dgm:constr type="h" for="des" forName="vert2" refType="h"/>
      <dgm:constr type="h" for="des" forName="horz3" refType="h"/>
      <dgm:constr type="h" for="des" forName="vert3" refType="h"/>
      <dgm:constr type="h" for="des" forName="horz4" refType="h"/>
      <dgm:constr type="h" for="des" ptType="node" refType="h"/>
      <dgm:constr type="primFontSz" for="des" forName="tx1" op="equ" val="65"/>
      <dgm:constr type="primFontSz" for="des" forName="tx2" op="equ" val="65"/>
      <dgm:constr type="primFontSz" for="des" forName="tx3" op="equ" val="65"/>
      <dgm:constr type="primFontSz" for="des" forName="tx4" op="equ" val="65"/>
      <dgm:constr type="w" for="des" forName="thickLine" refType="w"/>
      <dgm:constr type="h" for="des" forName="thickLine"/>
      <dgm:constr type="h" for="des" forName="thinLine1"/>
      <dgm:constr type="h" for="des" forName="thinLine2b"/>
      <dgm:constr type="h" for="des" forName="thinLine3"/>
      <dgm:constr type="h" for="des" forName="vertSpace2a" refType="h" fact="0.05"/>
      <dgm:constr type="h" for="des" forName="vertSpace2b" refType="h" refFor="des" refForName="vertSpace2a"/>
    </dgm:constrLst>
    <dgm:forEach name="Name3" axis="ch" ptType="node">
      <dgm:layoutNode name="thickLine" styleLbl="alignNode1">
        <dgm:alg type="sp"/>
        <dgm:shape xmlns:r="http://schemas.openxmlformats.org/officeDocument/2006/relationships" type="line" r:blip="">
          <dgm:adjLst/>
        </dgm:shape>
        <dgm:presOf/>
      </dgm:layoutNode>
      <dgm:layoutNode name="horz1">
        <dgm:choose name="Name4">
          <dgm:if name="Name5" func="var" arg="dir" op="equ" val="norm">
            <dgm:alg type="lin">
              <dgm:param type="linDir" val="fromL"/>
              <dgm:param type="nodeVertAlign" val="t"/>
            </dgm:alg>
          </dgm:if>
          <dgm:else name="Name6">
            <dgm:alg type="lin">
              <dgm:param type="linDir" val="fromR"/>
              <dgm:param type="nodeVertAlign" val="t"/>
            </dgm:alg>
          </dgm:else>
        </dgm:choose>
        <dgm:shape xmlns:r="http://schemas.openxmlformats.org/officeDocument/2006/relationships" r:blip="">
          <dgm:adjLst/>
        </dgm:shape>
        <dgm:presOf/>
        <dgm:choose name="Name7">
          <dgm:if name="Name8" axis="root des" func="maxDepth" op="equ" val="1">
            <dgm:constrLst>
              <dgm:constr type="w" for="ch" forName="tx1" refType="w"/>
            </dgm:constrLst>
          </dgm:if>
          <dgm:if name="Name9" axis="root des" func="maxDepth" op="equ" val="2">
            <dgm:constrLst>
              <dgm:constr type="w" for="ch" forName="tx1" refType="w" fact="0.2"/>
              <dgm:constr type="w" for="des" forName="tx2" refType="w" fact="0.785"/>
              <dgm:constr type="w" for="des" forName="horzSpace2" refType="w" fact="0.015"/>
              <dgm:constr type="w" for="des" forName="thinLine2b" refType="w" fact="0.8"/>
            </dgm:constrLst>
          </dgm:if>
          <dgm:if name="Name10" axis="root des" func="maxDepth" op="equ" val="3">
            <dgm:constrLst>
              <dgm:constr type="w" for="ch" forName="tx1" refType="w" fact="0.2"/>
              <dgm:constr type="w" for="des" forName="tx2" refType="w" fact="0.385"/>
              <dgm:constr type="w" for="des" forName="tx3" refType="w" fact="0.385"/>
              <dgm:constr type="w" for="des" forName="horzSpace2" refType="w" fact="0.015"/>
              <dgm:constr type="w" for="des" forName="horzSpace3" refType="w" fact="0.015"/>
              <dgm:constr type="w" for="des" forName="thinLine2b" refType="w" fact="0.8"/>
              <dgm:constr type="w" for="des" forName="thinLine3" refType="w" fact="0.385"/>
            </dgm:constrLst>
          </dgm:if>
          <dgm:if name="Name11" axis="root des" func="maxDepth" op="gte" val="4">
            <dgm:constrLst>
              <dgm:constr type="w" for="ch" forName="tx1" refType="w" fact="0.2"/>
              <dgm:constr type="w" for="des" forName="tx2" refType="w" fact="0.2516"/>
              <dgm:constr type="w" for="des" forName="tx3" refType="w" fact="0.2516"/>
              <dgm:constr type="w" for="des" forName="tx4" refType="w" fact="0.2516"/>
              <dgm:constr type="w" for="des" forName="horzSpace2" refType="w" fact="0.015"/>
              <dgm:constr type="w" for="des" forName="horzSpace3" refType="w" fact="0.015"/>
              <dgm:constr type="w" for="des" forName="horzSpace4" refType="w" fact="0.015"/>
              <dgm:constr type="w" for="des" forName="thinLine2b" refType="w" fact="0.8"/>
              <dgm:constr type="w" for="des" forName="thinLine3" refType="w" fact="0.5332"/>
            </dgm:constrLst>
          </dgm:if>
          <dgm:else name="Name12"/>
        </dgm:choose>
        <dgm:layoutNode name="tx1" styleLbl="revTx">
          <dgm:alg type="tx">
            <dgm:param type="parTxLTRAlign" val="l"/>
            <dgm:param type="parTxRTLAlign" val="r"/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layoutNode name="vert1">
          <dgm:choose name="Name13">
            <dgm:if name="Name14" func="var" arg="dir" op="equ" val="norm">
              <dgm:alg type="lin">
                <dgm:param type="linDir" val="fromT"/>
                <dgm:param type="nodeHorzAlign" val="l"/>
              </dgm:alg>
            </dgm:if>
            <dgm:else name="Name15">
              <dgm:alg type="lin">
                <dgm:param type="linDir" val="fromT"/>
                <dgm:param type="nodeHorzAlign" val="r"/>
              </dgm:alg>
            </dgm:else>
          </dgm:choose>
          <dgm:shape xmlns:r="http://schemas.openxmlformats.org/officeDocument/2006/relationships" r:blip="">
            <dgm:adjLst/>
          </dgm:shape>
          <dgm:presOf/>
          <dgm:forEach name="Name16" axis="ch" ptType="node">
            <dgm:choose name="Name17">
              <dgm:if name="Name18" axis="self" ptType="node" func="pos" op="equ" val="1">
                <dgm:layoutNode name="vertSpace2a">
                  <dgm:alg type="sp"/>
                  <dgm:shape xmlns:r="http://schemas.openxmlformats.org/officeDocument/2006/relationships" r:blip="">
                    <dgm:adjLst/>
                  </dgm:shape>
                  <dgm:presOf/>
                </dgm:layoutNode>
              </dgm:if>
              <dgm:else name="Name19"/>
            </dgm:choose>
            <dgm:layoutNode name="horz2">
              <dgm:choose name="Name20">
                <dgm:if name="Name21" func="var" arg="dir" op="equ" val="norm">
                  <dgm:alg type="lin">
                    <dgm:param type="linDir" val="fromL"/>
                    <dgm:param type="nodeVertAlign" val="t"/>
                  </dgm:alg>
                </dgm:if>
                <dgm:else name="Name22">
                  <dgm:alg type="lin">
                    <dgm:param type="linDir" val="fromR"/>
                    <dgm:param type="nodeVertAlign" val="t"/>
                  </dgm:alg>
                </dgm:else>
              </dgm:choose>
              <dgm:shape xmlns:r="http://schemas.openxmlformats.org/officeDocument/2006/relationships" r:blip="">
                <dgm:adjLst/>
              </dgm:shape>
              <dgm:presOf/>
              <dgm:layoutNode name="horzSpace2">
                <dgm:alg type="sp"/>
                <dgm:shape xmlns:r="http://schemas.openxmlformats.org/officeDocument/2006/relationships" r:blip="">
                  <dgm:adjLst/>
                </dgm:shape>
                <dgm:presOf/>
              </dgm:layoutNode>
              <dgm:layoutNode name="tx2" styleLbl="revTx">
                <dgm:alg type="tx">
                  <dgm:param type="parTxLTRAlign" val="l"/>
                  <dgm:param type="parTxRTLAlign" val="r"/>
                  <dgm:param type="txAnchorVert" val="t"/>
                </dgm:alg>
                <dgm:shape xmlns:r="http://schemas.openxmlformats.org/officeDocument/2006/relationships" type="rect" r:blip="">
                  <dgm:adjLst/>
                </dgm:shape>
                <dgm:presOf axis="self"/>
                <dgm:constrLst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vert2">
                <dgm:choose name="Name23">
                  <dgm:if name="Name24" func="var" arg="dir" op="equ" val="norm">
                    <dgm:alg type="lin">
                      <dgm:param type="linDir" val="fromT"/>
                      <dgm:param type="nodeHorzAlign" val="l"/>
                    </dgm:alg>
                  </dgm:if>
                  <dgm:else name="Name25">
                    <dgm:alg type="lin">
                      <dgm:param type="linDir" val="fromT"/>
                      <dgm:param type="nodeHorzAlign" val="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forEach name="Name26" axis="ch" ptType="node">
                  <dgm:layoutNode name="horz3">
                    <dgm:choose name="Name27">
                      <dgm:if name="Name28" func="var" arg="dir" op="equ" val="norm">
                        <dgm:alg type="lin">
                          <dgm:param type="linDir" val="fromL"/>
                          <dgm:param type="nodeVertAlign" val="t"/>
                        </dgm:alg>
                      </dgm:if>
                      <dgm:else name="Name29">
                        <dgm:alg type="lin">
                          <dgm:param type="linDir" val="fromR"/>
                          <dgm:param type="nodeVertAlign" val="t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layoutNode name="horzSpace3">
                      <dgm:alg type="sp"/>
                      <dgm:shape xmlns:r="http://schemas.openxmlformats.org/officeDocument/2006/relationships" r:blip="">
                        <dgm:adjLst/>
                      </dgm:shape>
                      <dgm:presOf/>
                    </dgm:layoutNode>
                    <dgm:layoutNode name="tx3" styleLbl="revTx">
                      <dgm:alg type="tx">
                        <dgm:param type="parTxLTRAlign" val="l"/>
                        <dgm:param type="parTxRTLAlign" val="r"/>
                        <dgm:param type="txAnchorVert" val="t"/>
                      </dgm:alg>
                      <dgm:shape xmlns:r="http://schemas.openxmlformats.org/officeDocument/2006/relationships" type="rect" r:blip="">
                        <dgm:adjLst/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vert3">
                      <dgm:choose name="Name30">
                        <dgm:if name="Name31" func="var" arg="dir" op="equ" val="norm">
                          <dgm:alg type="lin">
                            <dgm:param type="linDir" val="fromT"/>
                            <dgm:param type="nodeHorzAlign" val="l"/>
                          </dgm:alg>
                        </dgm:if>
                        <dgm:else name="Name32">
                          <dgm:alg type="lin">
                            <dgm:param type="linDir" val="fromT"/>
                            <dgm:param type="nodeHorzAlign" val="r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forEach name="Name33" axis="ch" ptType="node">
                        <dgm:layoutNode name="horz4">
                          <dgm:choose name="Name34">
                            <dgm:if name="Name35" func="var" arg="dir" op="equ" val="norm">
                              <dgm:alg type="lin">
                                <dgm:param type="linDir" val="fromL"/>
                                <dgm:param type="nodeVertAlign" val="t"/>
                              </dgm:alg>
                            </dgm:if>
                            <dgm:else name="Name36">
                              <dgm:alg type="lin">
                                <dgm:param type="linDir" val="fromR"/>
                                <dgm:param type="nodeVertAlign" val="t"/>
                              </dgm:alg>
                            </dgm:else>
                          </dgm:choose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layoutNode name="horzSpace4">
                            <dgm:alg type="sp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</dgm:layoutNode>
                          <dgm:layoutNode name="tx4" styleLbl="revTx">
                            <dgm:varLst>
                              <dgm:bulletEnabled val="1"/>
                            </dgm:varLst>
                            <dgm:alg type="tx">
                              <dgm:param type="parTxLTRAlign" val="l"/>
                              <dgm:param type="parTxRTLAlign" val="r"/>
                              <dgm:param type="txAnchorVert" val="t"/>
                            </dgm:alg>
                            <dgm:shape xmlns:r="http://schemas.openxmlformats.org/officeDocument/2006/relationships" type="rect" r:blip="">
                              <dgm:adjLst/>
                            </dgm:shape>
                            <dgm:presOf axis="desOrSelf" ptType="node"/>
                            <dgm:constrLst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</dgm:layoutNode>
                      </dgm:forEach>
                    </dgm:layoutNode>
                  </dgm:layoutNode>
                  <dgm:forEach name="Name37" axis="followSib" ptType="sibTrans" cnt="1">
                    <dgm:layoutNode name="thinLine3" styleLbl="callout">
                      <dgm:alg type="sp"/>
                      <dgm:shape xmlns:r="http://schemas.openxmlformats.org/officeDocument/2006/relationships" type="line" r:blip="">
                        <dgm:adjLst/>
                      </dgm:shape>
                      <dgm:presOf/>
                    </dgm:layoutNode>
                  </dgm:forEach>
                </dgm:forEach>
              </dgm:layoutNode>
            </dgm:layoutNode>
            <dgm:layoutNode name="thinLine2b" styleLbl="callout">
              <dgm:alg type="sp"/>
              <dgm:shape xmlns:r="http://schemas.openxmlformats.org/officeDocument/2006/relationships" type="line" r:blip="">
                <dgm:adjLst/>
              </dgm:shape>
              <dgm:presOf/>
            </dgm:layoutNode>
            <dgm:layoutNode name="vertSpace2b">
              <dgm:alg type="sp"/>
              <dgm:shape xmlns:r="http://schemas.openxmlformats.org/officeDocument/2006/relationships" r:blip="">
                <dgm:adjLst/>
              </dgm:shape>
              <dgm:presOf/>
            </dgm:layoutNode>
          </dgm:forEach>
        </dgm:layoutNode>
      </dgm:layoutNod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List3">
  <dgm:title val=""/>
  <dgm:desc val=""/>
  <dgm:catLst>
    <dgm:cat type="list" pri="19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  <dgm:pt modelId="3"/>
      </dgm:ptLst>
      <dgm:cxnLst>
        <dgm:cxn modelId="5" srcId="0" destId="1" srcOrd="0" destOrd="0"/>
        <dgm:cxn modelId="6" srcId="1" destId="2" srcOrd="0" destOrd="0"/>
        <dgm:cxn modelId="7" srcId="1" destId="3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</dgm:ptLst>
      <dgm:cxnLst>
        <dgm:cxn modelId="6" srcId="0" destId="1" srcOrd="0" destOrd="0"/>
        <dgm:cxn modelId="7" srcId="1" destId="2" srcOrd="0" destOrd="0"/>
        <dgm:cxn modelId="8" srcId="1" destId="3" srcOrd="1" destOrd="0"/>
        <dgm:cxn modelId="9" srcId="1" destId="4" srcOrd="2" destOrd="0"/>
        <dgm:cxn modelId="10" srcId="1" destId="5" srcOrd="3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roof" refType="w"/>
      <dgm:constr type="h" for="ch" forName="roof" refType="h" fact="0.3"/>
      <dgm:constr type="primFontSz" for="ch" forName="roof" val="65"/>
      <dgm:constr type="w" for="ch" forName="pillars" refType="w"/>
      <dgm:constr type="h" for="ch" forName="pillars" refType="h" fact="0.63"/>
      <dgm:constr type="t" for="ch" forName="pillars" refType="h" fact="0.3"/>
      <dgm:constr type="primFontSz" for="des" forName="pillar1" val="65"/>
      <dgm:constr type="primFontSz" for="des" forName="pillarX" refType="primFontSz" refFor="des" refForName="pillar1" op="equ"/>
      <dgm:constr type="w" for="ch" forName="base" refType="w"/>
      <dgm:constr type="h" for="ch" forName="base" refType="h" fact="0.07"/>
      <dgm:constr type="t" for="ch" forName="base" refType="h" fact="0.93"/>
    </dgm:constrLst>
    <dgm:ruleLst/>
    <dgm:forEach name="Name0" axis="ch" ptType="node" cnt="1">
      <dgm:layoutNode name="roof" styleLbl="dkBgShp">
        <dgm:alg type="tx"/>
        <dgm:shape xmlns:r="http://schemas.openxmlformats.org/officeDocument/2006/relationships" type="rect" r:blip="">
          <dgm:adjLst/>
        </dgm:shape>
        <dgm:presOf axis="self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layoutNode name="pillars" styleLbl="node1">
        <dgm:choose name="Name1">
          <dgm:if name="Name2" func="var" arg="dir" op="equ" val="norm">
            <dgm:alg type="lin">
              <dgm:param type="linDir" val="fromL"/>
            </dgm:alg>
          </dgm:if>
          <dgm:else name="Name3">
            <dgm:alg type="lin">
              <dgm:param type="linDir" val="fromR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forName="pillar1" refType="w"/>
          <dgm:constr type="h" for="ch" forName="pillar1" refType="h"/>
          <dgm:constr type="w" for="ch" forName="pillarX" refType="w"/>
          <dgm:constr type="h" for="ch" forName="pillarX" refType="h"/>
        </dgm:constrLst>
        <dgm:ruleLst/>
        <dgm:layoutNode name="pillar1" styleLbl="node1">
          <dgm:varLst>
            <dgm:bulletEnabled val="1"/>
          </dgm:varLst>
          <dgm:alg type="tx"/>
          <dgm:shape xmlns:r="http://schemas.openxmlformats.org/officeDocument/2006/relationships" type="rect" r:blip="">
            <dgm:adjLst/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forEach name="Name4" axis="ch" ptType="node" st="2">
          <dgm:layoutNode name="pillarX" styleLbl="node1">
            <dgm:varLst>
              <dgm:bulletEnabled val="1"/>
            </dgm:varLst>
            <dgm:alg type="tx"/>
            <dgm:shape xmlns:r="http://schemas.openxmlformats.org/officeDocument/2006/relationships" type="rect" r:blip="">
              <dgm:adjLst/>
            </dgm:shape>
            <dgm:presOf axis="desOrSelf" ptType="node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forEach>
      </dgm:layoutNode>
      <dgm:layoutNode name="base" styleLbl="dkBgShp">
        <dgm:alg type="sp"/>
        <dgm:shape xmlns:r="http://schemas.openxmlformats.org/officeDocument/2006/relationships" type="rect" r:blip="">
          <dgm:adjLst/>
        </dgm:shape>
        <dgm:presOf/>
        <dgm:constrLst/>
        <dgm:ruleLst/>
      </dgm:layoutNod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venn1">
  <dgm:title val=""/>
  <dgm:desc val=""/>
  <dgm:catLst>
    <dgm:cat type="relationship" pri="28000"/>
    <dgm:cat type="convert" pri="19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</dgm:cxnLst>
      <dgm:bg/>
      <dgm:whole/>
    </dgm:dataModel>
  </dgm:clrData>
  <dgm:layoutNode name="compositeShape">
    <dgm:varLst>
      <dgm:chMax val="7"/>
      <dgm:dir/>
      <dgm:resizeHandles val="exact"/>
    </dgm:varLst>
    <dgm:choose name="Name0">
      <dgm:if name="Name1" axis="ch" ptType="node" func="cnt" op="equ" val="1">
        <dgm:alg type="composite">
          <dgm:param type="ar" val="1"/>
        </dgm:alg>
      </dgm:if>
      <dgm:if name="Name2" axis="ch" ptType="node" func="cnt" op="equ" val="2">
        <dgm:alg type="composite">
          <dgm:param type="ar" val="1.792"/>
        </dgm:alg>
      </dgm:if>
      <dgm:if name="Name3" axis="ch" ptType="node" func="cnt" op="equ" val="3">
        <dgm:alg type="composite">
          <dgm:param type="ar" val="1"/>
        </dgm:alg>
      </dgm:if>
      <dgm:if name="Name4" axis="ch" ptType="node" func="cnt" op="equ" val="4">
        <dgm:alg type="composite">
          <dgm:param type="ar" val="1"/>
        </dgm:alg>
      </dgm:if>
      <dgm:if name="Name5" axis="ch" ptType="node" func="cnt" op="equ" val="5">
        <dgm:alg type="composite">
          <dgm:param type="ar" val="1.4"/>
        </dgm:alg>
      </dgm:if>
      <dgm:if name="Name6" axis="ch" ptType="node" func="cnt" op="equ" val="6">
        <dgm:alg type="composite">
          <dgm:param type="ar" val="1.285"/>
        </dgm:alg>
      </dgm:if>
      <dgm:if name="Name7" axis="ch" ptType="node" func="cnt" op="equ" val="7">
        <dgm:alg type="composite">
          <dgm:param type="ar" val="1.359"/>
        </dgm:alg>
      </dgm:if>
      <dgm:else name="Name8">
        <dgm:alg type="composite">
          <dgm:param type="ar" val="1.359"/>
        </dgm:alg>
      </dgm:else>
    </dgm:choose>
    <dgm:shape xmlns:r="http://schemas.openxmlformats.org/officeDocument/2006/relationships" r:blip="">
      <dgm:adjLst/>
    </dgm:shape>
    <dgm:presOf/>
    <dgm:choose name="Name9">
      <dgm:if name="Name10" axis="ch" ptType="node" func="cnt" op="equ" val="1">
        <dgm:constrLst>
          <dgm:constr type="ctrX" for="ch" forName="circ1TxSh" refType="w" fact="0.5"/>
          <dgm:constr type="ctrY" for="ch" forName="circ1TxSh" refType="h" fact="0.5"/>
          <dgm:constr type="w" for="ch" forName="circ1TxSh" refType="w"/>
          <dgm:constr type="h" for="ch" forName="circ1TxSh" refType="h"/>
          <dgm:constr type="primFontSz" for="ch" ptType="node" op="equ"/>
        </dgm:constrLst>
      </dgm:if>
      <dgm:if name="Name11" axis="ch" ptType="node" func="cnt" op="equ" val="2">
        <dgm:constrLst>
          <dgm:constr type="ctrX" for="ch" forName="circ1" refType="w" fact="0.3"/>
          <dgm:constr type="ctrY" for="ch" forName="circ1" refType="h" fact="0.5"/>
          <dgm:constr type="w" for="ch" forName="circ1" refType="w" fact="0.555"/>
          <dgm:constr type="h" for="ch" forName="circ1" refType="h" fact="0.99456"/>
          <dgm:constr type="l" for="ch" forName="circ1Tx" refType="w" fact="0.1"/>
          <dgm:constr type="t" for="ch" forName="circ1Tx" refType="h" fact="0.12"/>
          <dgm:constr type="w" for="ch" forName="circ1Tx" refType="w" fact="0.32"/>
          <dgm:constr type="h" for="ch" forName="circ1Tx" refType="h" fact="0.76"/>
          <dgm:constr type="ctrX" for="ch" forName="circ2" refType="w" fact="0.7"/>
          <dgm:constr type="ctrY" for="ch" forName="circ2" refType="h" fact="0.5"/>
          <dgm:constr type="w" for="ch" forName="circ2" refType="w" fact="0.555"/>
          <dgm:constr type="h" for="ch" forName="circ2" refType="h" fact="0.99456"/>
          <dgm:constr type="l" for="ch" forName="circ2Tx" refType="w" fact="0.58"/>
          <dgm:constr type="t" for="ch" forName="circ2Tx" refType="h" fact="0.12"/>
          <dgm:constr type="w" for="ch" forName="circ2Tx" refType="w" fact="0.32"/>
          <dgm:constr type="h" for="ch" forName="circ2Tx" refType="h" fact="0.76"/>
          <dgm:constr type="primFontSz" for="ch" ptType="node" op="equ"/>
        </dgm:constrLst>
      </dgm:if>
      <dgm:if name="Name12" axis="ch" ptType="node" func="cnt" op="equ" val="3">
        <dgm:constrLst>
          <dgm:constr type="ctrX" for="ch" forName="circ1" refType="w" fact="0.5"/>
          <dgm:constr type="ctrY" for="ch" forName="circ1" refType="w" fact="0.25"/>
          <dgm:constr type="w" for="ch" forName="circ1" refType="w" fact="0.6"/>
          <dgm:constr type="h" for="ch" forName="circ1" refType="h" fact="0.6"/>
          <dgm:constr type="l" for="ch" forName="circ1Tx" refType="w" fact="0.28"/>
          <dgm:constr type="t" for="ch" forName="circ1Tx" refType="h" fact="0.055"/>
          <dgm:constr type="w" for="ch" forName="circ1Tx" refType="w" fact="0.44"/>
          <dgm:constr type="h" for="ch" forName="circ1Tx" refType="h" fact="0.27"/>
          <dgm:constr type="ctrX" for="ch" forName="circ2" refType="w" fact="0.7165"/>
          <dgm:constr type="ctrY" for="ch" forName="circ2" refType="w" fact="0.625"/>
          <dgm:constr type="w" for="ch" forName="circ2" refType="w" fact="0.6"/>
          <dgm:constr type="h" for="ch" forName="circ2" refType="h" fact="0.6"/>
          <dgm:constr type="l" for="ch" forName="circ2Tx" refType="w" fact="0.6"/>
          <dgm:constr type="t" for="ch" forName="circ2Tx" refType="h" fact="0.48"/>
          <dgm:constr type="w" for="ch" forName="circ2Tx" refType="w" fact="0.36"/>
          <dgm:constr type="h" for="ch" forName="circ2Tx" refType="h" fact="0.33"/>
          <dgm:constr type="ctrX" for="ch" forName="circ3" refType="w" fact="0.2835"/>
          <dgm:constr type="ctrY" for="ch" forName="circ3" refType="w" fact="0.625"/>
          <dgm:constr type="w" for="ch" forName="circ3" refType="w" fact="0.6"/>
          <dgm:constr type="h" for="ch" forName="circ3" refType="h" fact="0.6"/>
          <dgm:constr type="l" for="ch" forName="circ3Tx" refType="w" fact="0.04"/>
          <dgm:constr type="t" for="ch" forName="circ3Tx" refType="h" fact="0.48"/>
          <dgm:constr type="w" for="ch" forName="circ3Tx" refType="w" fact="0.36"/>
          <dgm:constr type="h" for="ch" forName="circ3Tx" refType="h" fact="0.33"/>
          <dgm:constr type="primFontSz" for="ch" ptType="node" op="equ"/>
        </dgm:constrLst>
      </dgm:if>
      <dgm:if name="Name13" axis="ch" ptType="node" func="cnt" op="equ" val="4">
        <dgm:constrLst>
          <dgm:constr type="ctrX" for="ch" forName="circ1" refType="w" fact="0.5"/>
          <dgm:constr type="ctrY" for="ch" forName="circ1" refType="w" fact="0.27"/>
          <dgm:constr type="w" for="ch" forName="circ1" refType="w" fact="0.52"/>
          <dgm:constr type="h" for="ch" forName="circ1" refType="h" fact="0.52"/>
          <dgm:constr type="l" for="ch" forName="circ1Tx" refType="w" fact="0.3"/>
          <dgm:constr type="t" for="ch" forName="circ1Tx" refType="h" fact="0.08"/>
          <dgm:constr type="w" for="ch" forName="circ1Tx" refType="w" fact="0.4"/>
          <dgm:constr type="h" for="ch" forName="circ1Tx" refType="h" fact="0.165"/>
          <dgm:constr type="ctrX" for="ch" forName="circ2" refType="w" fact="0.73"/>
          <dgm:constr type="ctrY" for="ch" forName="circ2" refType="w" fact="0.5"/>
          <dgm:constr type="w" for="ch" forName="circ2" refType="w" fact="0.52"/>
          <dgm:constr type="h" for="ch" forName="circ2" refType="h" fact="0.52"/>
          <dgm:constr type="r" for="ch" forName="circ2Tx" refType="w" fact="0.95"/>
          <dgm:constr type="t" for="ch" forName="circ2Tx" refType="h" fact="0.3"/>
          <dgm:constr type="w" for="ch" forName="circ2Tx" refType="w" fact="0.2"/>
          <dgm:constr type="h" for="ch" forName="circ2Tx" refType="h" fact="0.4"/>
          <dgm:constr type="ctrX" for="ch" forName="circ3" refType="w" fact="0.5"/>
          <dgm:constr type="ctrY" for="ch" forName="circ3" refType="w" fact="0.73"/>
          <dgm:constr type="w" for="ch" forName="circ3" refType="w" fact="0.52"/>
          <dgm:constr type="h" for="ch" forName="circ3" refType="h" fact="0.52"/>
          <dgm:constr type="l" for="ch" forName="circ3Tx" refType="w" fact="0.3"/>
          <dgm:constr type="b" for="ch" forName="circ3Tx" refType="h" fact="0.92"/>
          <dgm:constr type="w" for="ch" forName="circ3Tx" refType="w" fact="0.4"/>
          <dgm:constr type="h" for="ch" forName="circ3Tx" refType="h" fact="0.165"/>
          <dgm:constr type="ctrX" for="ch" forName="circ4" refType="w" fact="0.27"/>
          <dgm:constr type="ctrY" for="ch" forName="circ4" refType="h" fact="0.5"/>
          <dgm:constr type="w" for="ch" forName="circ4" refType="w" fact="0.52"/>
          <dgm:constr type="h" for="ch" forName="circ4" refType="h" fact="0.52"/>
          <dgm:constr type="l" for="ch" forName="circ4Tx" refType="w" fact="0.05"/>
          <dgm:constr type="t" for="ch" forName="circ4Tx" refType="h" fact="0.3"/>
          <dgm:constr type="w" for="ch" forName="circ4Tx" refType="w" fact="0.2"/>
          <dgm:constr type="h" for="ch" forName="circ4Tx" refType="h" fact="0.4"/>
          <dgm:constr type="primFontSz" for="ch" ptType="node" op="equ"/>
        </dgm:constrLst>
      </dgm:if>
      <dgm:if name="Name14" axis="ch" ptType="node" func="cnt" op="equ" val="5">
        <dgm:constrLst>
          <dgm:constr type="ctrX" for="ch" forName="circ1" refType="w" fact="0.5"/>
          <dgm:constr type="ctrY" for="ch" forName="circ1" refType="h" fact="0.46"/>
          <dgm:constr type="w" for="ch" forName="circ1" refType="w" fact="0.25"/>
          <dgm:constr type="h" for="ch" forName="circ1" refType="h" fact="0.35"/>
          <dgm:constr type="l" for="ch" forName="circ1Tx" refType="w" fact="0.355"/>
          <dgm:constr type="t" for="ch" forName="circ1Tx"/>
          <dgm:constr type="w" for="ch" forName="circ1Tx" refType="w" fact="0.29"/>
          <dgm:constr type="h" for="ch" forName="circ1Tx" refType="h" fact="0.235"/>
          <dgm:constr type="ctrX" for="ch" forName="circ2" refType="w" fact="0.5951"/>
          <dgm:constr type="ctrY" for="ch" forName="circ2" refType="h" fact="0.5567"/>
          <dgm:constr type="w" for="ch" forName="circ2" refType="w" fact="0.25"/>
          <dgm:constr type="h" for="ch" forName="circ2" refType="h" fact="0.35"/>
          <dgm:constr type="l" for="ch" forName="circ2Tx" refType="w" fact="0.74"/>
          <dgm:constr type="t" for="ch" forName="circ2Tx" refType="h" fact="0.31"/>
          <dgm:constr type="w" for="ch" forName="circ2Tx" refType="w" fact="0.26"/>
          <dgm:constr type="h" for="ch" forName="circ2Tx" refType="h" fact="0.255"/>
          <dgm:constr type="ctrX" for="ch" forName="circ3" refType="w" fact="0.5588"/>
          <dgm:constr type="ctrY" for="ch" forName="circ3" refType="h" fact="0.7133"/>
          <dgm:constr type="w" for="ch" forName="circ3" refType="w" fact="0.25"/>
          <dgm:constr type="h" for="ch" forName="circ3" refType="h" fact="0.35"/>
          <dgm:constr type="l" for="ch" forName="circ3Tx" refType="w" fact="0.7"/>
          <dgm:constr type="t" for="ch" forName="circ3Tx" refType="h" fact="0.745"/>
          <dgm:constr type="w" for="ch" forName="circ3Tx" refType="w" fact="0.26"/>
          <dgm:constr type="h" for="ch" forName="circ3Tx" refType="h" fact="0.255"/>
          <dgm:constr type="ctrX" for="ch" forName="circ4" refType="w" fact="0.4412"/>
          <dgm:constr type="ctrY" for="ch" forName="circ4" refType="h" fact="0.7133"/>
          <dgm:constr type="w" for="ch" forName="circ4" refType="w" fact="0.25"/>
          <dgm:constr type="h" for="ch" forName="circ4" refType="h" fact="0.35"/>
          <dgm:constr type="l" for="ch" forName="circ4Tx" refType="w" fact="0.04"/>
          <dgm:constr type="t" for="ch" forName="circ4Tx" refType="h" fact="0.745"/>
          <dgm:constr type="w" for="ch" forName="circ4Tx" refType="w" fact="0.26"/>
          <dgm:constr type="h" for="ch" forName="circ4Tx" refType="h" fact="0.255"/>
          <dgm:constr type="ctrX" for="ch" forName="circ5" refType="w" fact="0.4049"/>
          <dgm:constr type="ctrY" for="ch" forName="circ5" refType="h" fact="0.5567"/>
          <dgm:constr type="w" for="ch" forName="circ5" refType="w" fact="0.25"/>
          <dgm:constr type="h" for="ch" forName="circ5" refType="h" fact="0.35"/>
          <dgm:constr type="l" for="ch" forName="circ5Tx"/>
          <dgm:constr type="t" for="ch" forName="circ5Tx" refType="h" fact="0.31"/>
          <dgm:constr type="w" for="ch" forName="circ5Tx" refType="w" fact="0.26"/>
          <dgm:constr type="h" for="ch" forName="circ5Tx" refType="h" fact="0.255"/>
          <dgm:constr type="primFontSz" for="ch" ptType="node" op="equ"/>
        </dgm:constrLst>
      </dgm:if>
      <dgm:if name="Name15" axis="ch" ptType="node" func="cnt" op="equ" val="6">
        <dgm:constrLst>
          <dgm:constr type="ctrX" for="ch" forName="circ1" refType="w" fact="0.5"/>
          <dgm:constr type="ctrY" for="ch" forName="circ1" refType="h" fact="0.3844"/>
          <dgm:constr type="w" for="ch" forName="circ1" refType="w" fact="0.24"/>
          <dgm:constr type="h" for="ch" forName="circ1" refType="h" fact="0.3084"/>
          <dgm:constr type="l" for="ch" forName="circ1Tx" refType="w" fact="0.35"/>
          <dgm:constr type="t" for="ch" forName="circ1Tx"/>
          <dgm:constr type="w" for="ch" forName="circ1Tx" refType="w" fact="0.3"/>
          <dgm:constr type="h" for="ch" forName="circ1Tx" refType="h" fact="0.21"/>
          <dgm:constr type="ctrX" for="ch" forName="circ2" refType="w" fact="0.5779"/>
          <dgm:constr type="ctrY" for="ch" forName="circ2" refType="h" fact="0.4422"/>
          <dgm:constr type="w" for="ch" forName="circ2" refType="w" fact="0.24"/>
          <dgm:constr type="h" for="ch" forName="circ2" refType="h" fact="0.3084"/>
          <dgm:constr type="l" for="ch" forName="circ2Tx" refType="w" fact="0.7157"/>
          <dgm:constr type="t" for="ch" forName="circ2Tx" refType="h" fact="0.2"/>
          <dgm:constr type="w" for="ch" forName="circ2Tx" refType="w" fact="0.2843"/>
          <dgm:constr type="h" for="ch" forName="circ2Tx" refType="h" fact="0.23"/>
          <dgm:constr type="ctrX" for="ch" forName="circ3" refType="w" fact="0.5779"/>
          <dgm:constr type="ctrY" for="ch" forName="circ3" refType="h" fact="0.5578"/>
          <dgm:constr type="w" for="ch" forName="circ3" refType="w" fact="0.24"/>
          <dgm:constr type="h" for="ch" forName="circ3" refType="h" fact="0.3084"/>
          <dgm:constr type="l" for="ch" forName="circ3Tx" refType="w" fact="0.7157"/>
          <dgm:constr type="t" for="ch" forName="circ3Tx" refType="h" fact="0.543"/>
          <dgm:constr type="w" for="ch" forName="circ3Tx" refType="w" fact="0.2843"/>
          <dgm:constr type="h" for="ch" forName="circ3Tx" refType="h" fact="0.257"/>
          <dgm:constr type="ctrX" for="ch" forName="circ4" refType="w" fact="0.5"/>
          <dgm:constr type="ctrY" for="ch" forName="circ4" refType="h" fact="0.6157"/>
          <dgm:constr type="w" for="ch" forName="circ4" refType="w" fact="0.24"/>
          <dgm:constr type="h" for="ch" forName="circ4" refType="h" fact="0.3084"/>
          <dgm:constr type="l" for="ch" forName="circ4Tx" refType="w" fact="0.35"/>
          <dgm:constr type="t" for="ch" forName="circ4Tx" refType="h" fact="0.79"/>
          <dgm:constr type="w" for="ch" forName="circ4Tx" refType="w" fact="0.3"/>
          <dgm:constr type="h" for="ch" forName="circ4Tx" refType="h" fact="0.21"/>
          <dgm:constr type="ctrX" for="ch" forName="circ5" refType="w" fact="0.4221"/>
          <dgm:constr type="ctrY" for="ch" forName="circ5" refType="h" fact="0.5578"/>
          <dgm:constr type="w" for="ch" forName="circ5" refType="w" fact="0.24"/>
          <dgm:constr type="h" for="ch" forName="circ5" refType="h" fact="0.3084"/>
          <dgm:constr type="l" for="ch" forName="circ5Tx" refType="w" fact="0"/>
          <dgm:constr type="t" for="ch" forName="circ5Tx" refType="h" fact="0.543"/>
          <dgm:constr type="w" for="ch" forName="circ5Tx" refType="w" fact="0.2843"/>
          <dgm:constr type="h" for="ch" forName="circ5Tx" refType="h" fact="0.257"/>
          <dgm:constr type="ctrX" for="ch" forName="circ6" refType="w" fact="0.4221"/>
          <dgm:constr type="ctrY" for="ch" forName="circ6" refType="h" fact="0.4422"/>
          <dgm:constr type="w" for="ch" forName="circ6" refType="w" fact="0.24"/>
          <dgm:constr type="h" for="ch" forName="circ6" refType="h" fact="0.3084"/>
          <dgm:constr type="l" for="ch" forName="circ6Tx" refType="w" fact="0"/>
          <dgm:constr type="t" for="ch" forName="circ6Tx" refType="h" fact="0.2"/>
          <dgm:constr type="w" for="ch" forName="circ6Tx" refType="w" fact="0.2843"/>
          <dgm:constr type="h" for="ch" forName="circ6Tx" refType="h" fact="0.257"/>
          <dgm:constr type="primFontSz" for="ch" ptType="node" op="equ"/>
        </dgm:constrLst>
      </dgm:if>
      <dgm:else name="Name16">
        <dgm:constrLst>
          <dgm:constr type="ctrX" for="ch" forName="circ1" refType="w" fact="0.5"/>
          <dgm:constr type="ctrY" for="ch" forName="circ1" refType="h" fact="0.4177"/>
          <dgm:constr type="w" for="ch" forName="circ1" refType="w" fact="0.24"/>
          <dgm:constr type="h" for="ch" forName="circ1" refType="h" fact="0.3262"/>
          <dgm:constr type="l" for="ch" forName="circ1Tx" refType="w" fact="0.3625"/>
          <dgm:constr type="t" for="ch" forName="circ1Tx"/>
          <dgm:constr type="w" for="ch" forName="circ1Tx" refType="w" fact="0.275"/>
          <dgm:constr type="h" for="ch" forName="circ1Tx" refType="h" fact="0.2"/>
          <dgm:constr type="ctrX" for="ch" forName="circ2" refType="w" fact="0.5704"/>
          <dgm:constr type="ctrY" for="ch" forName="circ2" refType="h" fact="0.4637"/>
          <dgm:constr type="w" for="ch" forName="circ2" refType="w" fact="0.24"/>
          <dgm:constr type="h" for="ch" forName="circ2" refType="h" fact="0.3262"/>
          <dgm:constr type="l" for="ch" forName="circ2Tx" refType="w" fact="0.72"/>
          <dgm:constr type="t" for="ch" forName="circ2Tx" refType="h" fact="0.19"/>
          <dgm:constr type="w" for="ch" forName="circ2Tx" refType="w" fact="0.26"/>
          <dgm:constr type="h" for="ch" forName="circ2Tx" refType="h" fact="0.22"/>
          <dgm:constr type="ctrX" for="ch" forName="circ3" refType="w" fact="0.5877"/>
          <dgm:constr type="ctrY" for="ch" forName="circ3" refType="h" fact="0.5672"/>
          <dgm:constr type="w" for="ch" forName="circ3" refType="w" fact="0.24"/>
          <dgm:constr type="h" for="ch" forName="circ3" refType="h" fact="0.3262"/>
          <dgm:constr type="l" for="ch" forName="circ3Tx" refType="w" fact="0.745"/>
          <dgm:constr type="t" for="ch" forName="circ3Tx" refType="h" fact="0.47"/>
          <dgm:constr type="w" for="ch" forName="circ3Tx" refType="w" fact="0.255"/>
          <dgm:constr type="h" for="ch" forName="circ3Tx" refType="h" fact="0.235"/>
          <dgm:constr type="ctrX" for="ch" forName="circ4" refType="w" fact="0.539"/>
          <dgm:constr type="ctrY" for="ch" forName="circ4" refType="h" fact="0.6502"/>
          <dgm:constr type="w" for="ch" forName="circ4" refType="w" fact="0.24"/>
          <dgm:constr type="h" for="ch" forName="circ4" refType="h" fact="0.3262"/>
          <dgm:constr type="l" for="ch" forName="circ4Tx" refType="w" fact="0.635"/>
          <dgm:constr type="t" for="ch" forName="circ4Tx" refType="h" fact="0.785"/>
          <dgm:constr type="w" for="ch" forName="circ4Tx" refType="w" fact="0.275"/>
          <dgm:constr type="h" for="ch" forName="circ4Tx" refType="h" fact="0.215"/>
          <dgm:constr type="ctrX" for="ch" forName="circ5" refType="w" fact="0.461"/>
          <dgm:constr type="ctrY" for="ch" forName="circ5" refType="h" fact="0.6502"/>
          <dgm:constr type="w" for="ch" forName="circ5" refType="w" fact="0.24"/>
          <dgm:constr type="h" for="ch" forName="circ5" refType="h" fact="0.3262"/>
          <dgm:constr type="l" for="ch" forName="circ5Tx" refType="w" fact="0.09"/>
          <dgm:constr type="t" for="ch" forName="circ5Tx" refType="h" fact="0.785"/>
          <dgm:constr type="w" for="ch" forName="circ5Tx" refType="w" fact="0.275"/>
          <dgm:constr type="h" for="ch" forName="circ5Tx" refType="h" fact="0.215"/>
          <dgm:constr type="ctrX" for="ch" forName="circ6" refType="w" fact="0.4123"/>
          <dgm:constr type="ctrY" for="ch" forName="circ6" refType="h" fact="0.5672"/>
          <dgm:constr type="w" for="ch" forName="circ6" refType="w" fact="0.24"/>
          <dgm:constr type="h" for="ch" forName="circ6" refType="h" fact="0.3262"/>
          <dgm:constr type="l" for="ch" forName="circ6Tx"/>
          <dgm:constr type="t" for="ch" forName="circ6Tx" refType="h" fact="0.47"/>
          <dgm:constr type="w" for="ch" forName="circ6Tx" refType="w" fact="0.255"/>
          <dgm:constr type="h" for="ch" forName="circ6Tx" refType="h" fact="0.235"/>
          <dgm:constr type="ctrX" for="ch" forName="circ7" refType="w" fact="0.4296"/>
          <dgm:constr type="ctrY" for="ch" forName="circ7" refType="h" fact="0.4637"/>
          <dgm:constr type="w" for="ch" forName="circ7" refType="w" fact="0.24"/>
          <dgm:constr type="h" for="ch" forName="circ7" refType="h" fact="0.3262"/>
          <dgm:constr type="l" for="ch" forName="circ7Tx" refType="w" fact="0.02"/>
          <dgm:constr type="t" for="ch" forName="circ7Tx" refType="h" fact="0.19"/>
          <dgm:constr type="w" for="ch" forName="circ7Tx" refType="w" fact="0.26"/>
          <dgm:constr type="h" for="ch" forName="circ7Tx" refType="h" fact="0.22"/>
          <dgm:constr type="primFontSz" for="ch" ptType="node" op="equ"/>
        </dgm:constrLst>
      </dgm:else>
    </dgm:choose>
    <dgm:ruleLst/>
    <dgm:forEach name="Name17" axis="ch" ptType="node" cnt="1">
      <dgm:choose name="Name18">
        <dgm:if name="Name19" axis="root ch" ptType="all node" func="cnt" op="equ" val="1">
          <dgm:layoutNode name="circ1TxSh" styleLbl="vennNode1">
            <dgm:alg type="tx">
              <dgm:param type="txAnchorHorzCh" val="ctr"/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choose name="Name20">
              <dgm:if name="Name21" func="var" arg="dir" op="equ" val="norm">
                <dgm:choose name="Name22">
                  <dgm:if name="Name23" axis="root ch" ptType="all node" func="cnt" op="lte" val="4">
                    <dgm:presOf axis="desOrSelf" ptType="node"/>
                  </dgm:if>
                  <dgm:else name="Name24">
                    <dgm:presOf/>
                  </dgm:else>
                </dgm:choose>
              </dgm:if>
              <dgm:else name="Name25">
                <dgm:choose name="Name26">
                  <dgm:if name="Name27" axis="root ch" ptType="all node" func="cnt" op="equ" val="2">
                    <dgm:presOf axis="root ch desOrSelf" ptType="all node node" st="1 2 1" cnt="1 1 0"/>
                  </dgm:if>
                  <dgm:else name="Name28">
                    <dgm:presOf axis="desOrSelf" ptType="node"/>
                  </dgm:else>
                </dgm:choose>
              </dgm:else>
            </dgm:choose>
            <dgm:constrLst>
              <dgm:constr type="tMarg"/>
              <dgm:constr type="bMarg"/>
              <dgm:constr type="lMarg"/>
              <dgm:constr type="rMarg"/>
              <dgm:constr type="primFontSz" val="65"/>
            </dgm:constrLst>
            <dgm:ruleLst>
              <dgm:rule type="primFontSz" val="5" fact="NaN" max="NaN"/>
            </dgm:ruleLst>
          </dgm:layoutNode>
        </dgm:if>
        <dgm:else name="Name29">
          <dgm:layoutNode name="circ1" styleLbl="vennNode1">
            <dgm:alg type="sp"/>
            <dgm:shape xmlns:r="http://schemas.openxmlformats.org/officeDocument/2006/relationships" type="ellipse" r:blip="">
              <dgm:adjLst/>
            </dgm:shape>
            <dgm:choose name="Name30">
              <dgm:if name="Name31" func="var" arg="dir" op="equ" val="norm">
                <dgm:choose name="Name32">
                  <dgm:if name="Name33" axis="root ch" ptType="all node" func="cnt" op="lte" val="4">
                    <dgm:presOf axis="desOrSelf" ptType="node"/>
                  </dgm:if>
                  <dgm:else name="Name34">
                    <dgm:presOf/>
                  </dgm:else>
                </dgm:choose>
              </dgm:if>
              <dgm:else name="Name35">
                <dgm:choose name="Name36">
                  <dgm:if name="Name37" axis="root ch" ptType="all node" func="cnt" op="equ" val="2">
                    <dgm:presOf axis="root ch desOrSelf" ptType="all node node" st="1 2 1" cnt="1 1 0"/>
                  </dgm:if>
                  <dgm:else name="Name38">
                    <dgm:choose name="Name39">
                      <dgm:if name="Name40" axis="root ch" ptType="all node" func="cnt" op="lte" val="4">
                        <dgm:presOf axis="desOrSelf" ptType="node"/>
                      </dgm:if>
                      <dgm:else name="Name41">
                        <dgm:presOf/>
                      </dgm:else>
                    </dgm:choose>
                  </dgm:else>
                </dgm:choose>
              </dgm:else>
            </dgm:choose>
            <dgm:constrLst/>
            <dgm:ruleLst/>
          </dgm:layoutNode>
          <dgm:layoutNode name="circ1Tx" styleLbl="revTx">
            <dgm:varLst>
              <dgm:chMax val="0"/>
              <dgm:chPref val="0"/>
              <dgm:bulletEnabled val="1"/>
            </dgm:varLst>
            <dgm:alg type="tx">
              <dgm:param type="txAnchorHorzCh" val="ctr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choose name="Name42">
              <dgm:if name="Name43" func="var" arg="dir" op="equ" val="norm">
                <dgm:presOf axis="desOrSelf" ptType="node"/>
              </dgm:if>
              <dgm:else name="Name44">
                <dgm:choose name="Name45">
                  <dgm:if name="Name46" axis="root ch" ptType="all node" func="cnt" op="equ" val="2">
                    <dgm:presOf axis="root ch desOrSelf" ptType="all node node" st="1 2 1" cnt="1 1 0"/>
                  </dgm:if>
                  <dgm:else name="Name47">
                    <dgm:presOf axis="desOrSelf" ptType="node"/>
                  </dgm:else>
                </dgm:choose>
              </dgm:else>
            </dgm:choose>
            <dgm:constrLst>
              <dgm:constr type="tMarg"/>
              <dgm:constr type="bMarg"/>
              <dgm:constr type="lMarg"/>
              <dgm:constr type="rMarg"/>
              <dgm:constr type="primFontSz" val="65"/>
            </dgm:constrLst>
            <dgm:ruleLst>
              <dgm:rule type="primFontSz" val="5" fact="NaN" max="NaN"/>
            </dgm:ruleLst>
          </dgm:layoutNode>
        </dgm:else>
      </dgm:choose>
    </dgm:forEach>
    <dgm:forEach name="Name48" axis="ch" ptType="node" st="2" cnt="1">
      <dgm:layoutNode name="circ2" styleLbl="vennNode1">
        <dgm:alg type="sp"/>
        <dgm:shape xmlns:r="http://schemas.openxmlformats.org/officeDocument/2006/relationships" type="ellipse" r:blip="">
          <dgm:adjLst/>
        </dgm:shape>
        <dgm:choose name="Name49">
          <dgm:if name="Name50" func="var" arg="dir" op="equ" val="norm">
            <dgm:choose name="Name51">
              <dgm:if name="Name52" axis="root ch" ptType="all node" func="cnt" op="lte" val="4">
                <dgm:presOf axis="desOrSelf" ptType="node"/>
              </dgm:if>
              <dgm:else name="Name53">
                <dgm:presOf/>
              </dgm:else>
            </dgm:choose>
          </dgm:if>
          <dgm:else name="Name54">
            <dgm:choose name="Name55">
              <dgm:if name="Name56" axis="root ch" ptType="all node" func="cnt" op="equ" val="2">
                <dgm:presOf axis="root ch desOrSelf" ptType="all node node" st="1 1 1" cnt="1 1 0"/>
              </dgm:if>
              <dgm:if name="Name57" axis="root ch" ptType="all node" func="cnt" op="equ" val="3">
                <dgm:presOf axis="root ch desOrSelf" ptType="all node node" st="1 3 1" cnt="1 1 0"/>
              </dgm:if>
              <dgm:if name="Name58" axis="root ch" ptType="all node" func="cnt" op="equ" val="4">
                <dgm:presOf axis="root ch desOrSelf" ptType="all node node" st="1 4 1" cnt="1 1 0"/>
              </dgm:if>
              <dgm:else name="Name59">
                <dgm:presOf/>
              </dgm:else>
            </dgm:choose>
          </dgm:else>
        </dgm:choose>
        <dgm:constrLst/>
        <dgm:ruleLst/>
      </dgm:layoutNode>
      <dgm:layoutNode name="circ2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60">
          <dgm:if name="Name61" func="var" arg="dir" op="equ" val="norm">
            <dgm:presOf axis="desOrSelf" ptType="node"/>
          </dgm:if>
          <dgm:else name="Name62">
            <dgm:choose name="Name63">
              <dgm:if name="Name64" axis="root ch" ptType="all node" func="cnt" op="equ" val="2">
                <dgm:presOf axis="root ch desOrSelf" ptType="all node node" st="1 1 1" cnt="1 1 0"/>
              </dgm:if>
              <dgm:if name="Name65" axis="root ch" ptType="all node" func="cnt" op="equ" val="3">
                <dgm:presOf axis="root ch desOrSelf" ptType="all node node" st="1 3 1" cnt="1 1 0"/>
              </dgm:if>
              <dgm:if name="Name66" axis="root ch" ptType="all node" func="cnt" op="equ" val="4">
                <dgm:presOf axis="root ch desOrSelf" ptType="all node node" st="1 4 1" cnt="1 1 0"/>
              </dgm:if>
              <dgm:if name="Name67" axis="root ch" ptType="all node" func="cnt" op="equ" val="5">
                <dgm:presOf axis="root ch desOrSelf" ptType="all node node" st="1 5 1" cnt="1 1 0"/>
              </dgm:if>
              <dgm:if name="Name68" axis="root ch" ptType="all node" func="cnt" op="equ" val="6">
                <dgm:presOf axis="root ch desOrSelf" ptType="all node node" st="1 6 1" cnt="1 1 0"/>
              </dgm:if>
              <dgm:else name="Name69">
                <dgm:presOf axis="root ch desOrSelf" ptType="all node node" st="1 7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70" axis="ch" ptType="node" st="3" cnt="1">
      <dgm:layoutNode name="circ3" styleLbl="vennNode1">
        <dgm:alg type="sp"/>
        <dgm:shape xmlns:r="http://schemas.openxmlformats.org/officeDocument/2006/relationships" type="ellipse" r:blip="">
          <dgm:adjLst/>
        </dgm:shape>
        <dgm:choose name="Name71">
          <dgm:if name="Name72" func="var" arg="dir" op="equ" val="norm">
            <dgm:choose name="Name73">
              <dgm:if name="Name74" axis="root ch" ptType="all node" func="cnt" op="lte" val="4">
                <dgm:presOf axis="desOrSelf" ptType="node"/>
              </dgm:if>
              <dgm:else name="Name75">
                <dgm:presOf/>
              </dgm:else>
            </dgm:choose>
          </dgm:if>
          <dgm:else name="Name76">
            <dgm:choose name="Name77">
              <dgm:if name="Name78" axis="root ch" ptType="all node" func="cnt" op="equ" val="3">
                <dgm:presOf axis="root ch desOrSelf" ptType="all node node" st="1 2 1" cnt="1 1 0"/>
              </dgm:if>
              <dgm:if name="Name79" axis="root ch" ptType="all node" func="cnt" op="equ" val="4">
                <dgm:presOf axis="root ch desOrSelf" ptType="all node node" st="1 3 1" cnt="1 1 0"/>
              </dgm:if>
              <dgm:else name="Name80">
                <dgm:presOf/>
              </dgm:else>
            </dgm:choose>
          </dgm:else>
        </dgm:choose>
        <dgm:constrLst/>
        <dgm:ruleLst/>
      </dgm:layoutNode>
      <dgm:layoutNode name="circ3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81">
          <dgm:if name="Name82" func="var" arg="dir" op="equ" val="norm">
            <dgm:presOf axis="desOrSelf" ptType="node"/>
          </dgm:if>
          <dgm:else name="Name83">
            <dgm:choose name="Name84">
              <dgm:if name="Name85" axis="root ch" ptType="all node" func="cnt" op="equ" val="3">
                <dgm:presOf axis="root ch desOrSelf" ptType="all node node" st="1 2 1" cnt="1 1 0"/>
              </dgm:if>
              <dgm:if name="Name86" axis="root ch" ptType="all node" func="cnt" op="equ" val="4">
                <dgm:presOf axis="root ch desOrSelf" ptType="all node node" st="1 3 1" cnt="1 1 0"/>
              </dgm:if>
              <dgm:if name="Name87" axis="root ch" ptType="all node" func="cnt" op="equ" val="5">
                <dgm:presOf axis="root ch desOrSelf" ptType="all node node" st="1 4 1" cnt="1 1 0"/>
              </dgm:if>
              <dgm:if name="Name88" axis="root ch" ptType="all node" func="cnt" op="equ" val="6">
                <dgm:presOf axis="root ch desOrSelf" ptType="all node node" st="1 5 1" cnt="1 1 0"/>
              </dgm:if>
              <dgm:else name="Name89">
                <dgm:presOf axis="root ch desOrSelf" ptType="all node node" st="1 6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90" axis="ch" ptType="node" st="4" cnt="1">
      <dgm:layoutNode name="circ4" styleLbl="vennNode1">
        <dgm:alg type="sp"/>
        <dgm:shape xmlns:r="http://schemas.openxmlformats.org/officeDocument/2006/relationships" type="ellipse" r:blip="">
          <dgm:adjLst/>
        </dgm:shape>
        <dgm:choose name="Name91">
          <dgm:if name="Name92" func="var" arg="dir" op="equ" val="norm">
            <dgm:choose name="Name93">
              <dgm:if name="Name94" axis="root ch" ptType="all node" func="cnt" op="lte" val="4">
                <dgm:presOf axis="desOrSelf" ptType="node"/>
              </dgm:if>
              <dgm:else name="Name95">
                <dgm:presOf/>
              </dgm:else>
            </dgm:choose>
          </dgm:if>
          <dgm:else name="Name96">
            <dgm:choose name="Name97">
              <dgm:if name="Name98" axis="root ch" ptType="all node" func="cnt" op="equ" val="4">
                <dgm:presOf axis="root ch desOrSelf" ptType="all node node" st="1 2 1" cnt="1 1 0"/>
              </dgm:if>
              <dgm:else name="Name99">
                <dgm:presOf/>
              </dgm:else>
            </dgm:choose>
          </dgm:else>
        </dgm:choose>
        <dgm:constrLst/>
        <dgm:ruleLst/>
      </dgm:layoutNode>
      <dgm:layoutNode name="circ4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00">
          <dgm:if name="Name101" func="var" arg="dir" op="equ" val="norm">
            <dgm:presOf axis="desOrSelf" ptType="node"/>
          </dgm:if>
          <dgm:else name="Name102">
            <dgm:choose name="Name103">
              <dgm:if name="Name104" axis="root ch" ptType="all node" func="cnt" op="equ" val="4">
                <dgm:presOf axis="root ch desOrSelf" ptType="all node node" st="1 2 1" cnt="1 1 0"/>
              </dgm:if>
              <dgm:if name="Name105" axis="root ch" ptType="all node" func="cnt" op="equ" val="5">
                <dgm:presOf axis="root ch desOrSelf" ptType="all node node" st="1 3 1" cnt="1 1 0"/>
              </dgm:if>
              <dgm:if name="Name106" axis="root ch" ptType="all node" func="cnt" op="equ" val="6">
                <dgm:presOf axis="root ch desOrSelf" ptType="all node node" st="1 4 1" cnt="1 1 0"/>
              </dgm:if>
              <dgm:else name="Name107">
                <dgm:presOf axis="root ch desOrSelf" ptType="all node node" st="1 5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08" axis="ch" ptType="node" st="5" cnt="1">
      <dgm:layoutNode name="circ5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5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09">
          <dgm:if name="Name110" func="var" arg="dir" op="equ" val="norm">
            <dgm:presOf axis="desOrSelf" ptType="node"/>
          </dgm:if>
          <dgm:else name="Name111">
            <dgm:choose name="Name112">
              <dgm:if name="Name113" axis="root ch" ptType="all node" func="cnt" op="equ" val="5">
                <dgm:presOf axis="root ch desOrSelf" ptType="all node node" st="1 2 1" cnt="1 1 0"/>
              </dgm:if>
              <dgm:if name="Name114" axis="root ch" ptType="all node" func="cnt" op="equ" val="6">
                <dgm:presOf axis="root ch desOrSelf" ptType="all node node" st="1 3 1" cnt="1 1 0"/>
              </dgm:if>
              <dgm:else name="Name115">
                <dgm:presOf axis="root ch desOrSelf" ptType="all node node" st="1 4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16" axis="ch" ptType="node" st="6" cnt="1">
      <dgm:layoutNode name="circ6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6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17">
          <dgm:if name="Name118" func="var" arg="dir" op="equ" val="norm">
            <dgm:presOf axis="desOrSelf" ptType="node"/>
          </dgm:if>
          <dgm:else name="Name119">
            <dgm:choose name="Name120">
              <dgm:if name="Name121" axis="root ch" ptType="all node" func="cnt" op="equ" val="6">
                <dgm:presOf axis="root ch desOrSelf" ptType="all node node" st="1 2 1" cnt="1 1 0"/>
              </dgm:if>
              <dgm:else name="Name122">
                <dgm:presOf axis="root ch desOrSelf" ptType="all node node" st="1 3 1" cnt="1 1 0"/>
              </dgm:else>
            </dgm:choose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  <dgm:forEach name="Name123" axis="ch" ptType="node" st="7" cnt="1">
      <dgm:layoutNode name="circ7" styleLbl="vennNode1">
        <dgm:alg type="sp"/>
        <dgm:shape xmlns:r="http://schemas.openxmlformats.org/officeDocument/2006/relationships" type="ellipse" r:blip="">
          <dgm:adjLst/>
        </dgm:shape>
        <dgm:presOf/>
        <dgm:constrLst/>
        <dgm:ruleLst/>
      </dgm:layoutNode>
      <dgm:layoutNode name="circ7Tx" styleLbl="revTx">
        <dgm:varLst>
          <dgm:chMax val="0"/>
          <dgm:chPref val="0"/>
          <dgm:bulletEnabled val="1"/>
        </dgm:varLst>
        <dgm:alg type="tx">
          <dgm:param type="txAnchorHorzCh" val="ctr"/>
          <dgm:param type="txAnchorVertCh" val="mid"/>
        </dgm:alg>
        <dgm:shape xmlns:r="http://schemas.openxmlformats.org/officeDocument/2006/relationships" type="rect" r:blip="" hideGeom="1">
          <dgm:adjLst/>
        </dgm:shape>
        <dgm:choose name="Name124">
          <dgm:if name="Name125" func="var" arg="dir" op="equ" val="norm">
            <dgm:presOf axis="desOrSelf" ptType="node"/>
          </dgm:if>
          <dgm:else name="Name126">
            <dgm:presOf axis="root ch desOrSelf" ptType="all node node" st="1 2 1" cnt="1 1 0"/>
          </dgm:else>
        </dgm:choose>
        <dgm:constrLst>
          <dgm:constr type="tMarg"/>
          <dgm:constr type="bMarg"/>
          <dgm:constr type="lMarg"/>
          <dgm:constr type="rMarg"/>
          <dgm:constr type="primFontSz" val="65"/>
        </dgm:constrLst>
        <dgm:ruleLst>
          <dgm:rule type="primFontSz" val="5" fact="NaN" max="NaN"/>
        </dgm:ruleLst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CR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824DD6B-4CDB-44C5-81ED-62F78A766F27}" type="datetimeFigureOut">
              <a:rPr lang="es-CR" smtClean="0"/>
              <a:t>9/5/2023</a:t>
            </a:fld>
            <a:endParaRPr lang="es-CR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CR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R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CR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336C0F6-B534-490A-BA0F-1BF16BFDA22E}" type="slidenum">
              <a:rPr lang="es-CR" smtClean="0"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26670103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8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8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8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8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8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8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8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8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8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8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Master" Target="../slideMasters/slideMaster8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2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15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ver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C73BA33D-56B2-41E9-9BCF-6E3D68AFD740}"/>
              </a:ext>
            </a:extLst>
          </p:cNvPr>
          <p:cNvSpPr/>
          <p:nvPr/>
        </p:nvSpPr>
        <p:spPr>
          <a:xfrm>
            <a:off x="-1327347" y="-57252"/>
            <a:ext cx="10035679" cy="5893281"/>
          </a:xfrm>
          <a:custGeom>
            <a:avLst/>
            <a:gdLst>
              <a:gd name="connsiteX0" fmla="*/ 2849140 w 10035679"/>
              <a:gd name="connsiteY0" fmla="*/ 5761662 h 5893281"/>
              <a:gd name="connsiteX1" fmla="*/ 2877517 w 10035679"/>
              <a:gd name="connsiteY1" fmla="*/ 5777964 h 5893281"/>
              <a:gd name="connsiteX2" fmla="*/ 2905894 w 10035679"/>
              <a:gd name="connsiteY2" fmla="*/ 5805133 h 5893281"/>
              <a:gd name="connsiteX3" fmla="*/ 2934272 w 10035679"/>
              <a:gd name="connsiteY3" fmla="*/ 5829284 h 5893281"/>
              <a:gd name="connsiteX4" fmla="*/ 2966876 w 10035679"/>
              <a:gd name="connsiteY4" fmla="*/ 5848002 h 5893281"/>
              <a:gd name="connsiteX5" fmla="*/ 2966876 w 10035679"/>
              <a:gd name="connsiteY5" fmla="*/ 5864303 h 5893281"/>
              <a:gd name="connsiteX6" fmla="*/ 2948158 w 10035679"/>
              <a:gd name="connsiteY6" fmla="*/ 5864303 h 5893281"/>
              <a:gd name="connsiteX7" fmla="*/ 2930046 w 10035679"/>
              <a:gd name="connsiteY7" fmla="*/ 5868529 h 5893281"/>
              <a:gd name="connsiteX8" fmla="*/ 2901668 w 10035679"/>
              <a:gd name="connsiteY8" fmla="*/ 5868529 h 5893281"/>
              <a:gd name="connsiteX9" fmla="*/ 2877517 w 10035679"/>
              <a:gd name="connsiteY9" fmla="*/ 5862491 h 5893281"/>
              <a:gd name="connsiteX10" fmla="*/ 2863631 w 10035679"/>
              <a:gd name="connsiteY10" fmla="*/ 5858264 h 5893281"/>
              <a:gd name="connsiteX11" fmla="*/ 2856989 w 10035679"/>
              <a:gd name="connsiteY11" fmla="*/ 5829284 h 5893281"/>
              <a:gd name="connsiteX12" fmla="*/ 2849140 w 10035679"/>
              <a:gd name="connsiteY12" fmla="*/ 5792455 h 5893281"/>
              <a:gd name="connsiteX13" fmla="*/ 3076153 w 10035679"/>
              <a:gd name="connsiteY13" fmla="*/ 5700079 h 5893281"/>
              <a:gd name="connsiteX14" fmla="*/ 3104531 w 10035679"/>
              <a:gd name="connsiteY14" fmla="*/ 5706116 h 5893281"/>
              <a:gd name="connsiteX15" fmla="*/ 3137135 w 10035679"/>
              <a:gd name="connsiteY15" fmla="*/ 5718192 h 5893281"/>
              <a:gd name="connsiteX16" fmla="*/ 3161285 w 10035679"/>
              <a:gd name="connsiteY16" fmla="*/ 5728457 h 5893281"/>
              <a:gd name="connsiteX17" fmla="*/ 3152833 w 10035679"/>
              <a:gd name="connsiteY17" fmla="*/ 5728457 h 5893281"/>
              <a:gd name="connsiteX18" fmla="*/ 3128682 w 10035679"/>
              <a:gd name="connsiteY18" fmla="*/ 5742948 h 5893281"/>
              <a:gd name="connsiteX19" fmla="*/ 3104531 w 10035679"/>
              <a:gd name="connsiteY19" fmla="*/ 5753212 h 5893281"/>
              <a:gd name="connsiteX20" fmla="*/ 3076153 w 10035679"/>
              <a:gd name="connsiteY20" fmla="*/ 5761666 h 5893281"/>
              <a:gd name="connsiteX21" fmla="*/ 3076153 w 10035679"/>
              <a:gd name="connsiteY21" fmla="*/ 5747175 h 5893281"/>
              <a:gd name="connsiteX22" fmla="*/ 3080382 w 10035679"/>
              <a:gd name="connsiteY22" fmla="*/ 5742948 h 5893281"/>
              <a:gd name="connsiteX23" fmla="*/ 3086419 w 10035679"/>
              <a:gd name="connsiteY23" fmla="*/ 5739325 h 5893281"/>
              <a:gd name="connsiteX24" fmla="*/ 3090042 w 10035679"/>
              <a:gd name="connsiteY24" fmla="*/ 5735099 h 5893281"/>
              <a:gd name="connsiteX25" fmla="*/ 3090042 w 10035679"/>
              <a:gd name="connsiteY25" fmla="*/ 5732683 h 5893281"/>
              <a:gd name="connsiteX26" fmla="*/ 3094268 w 10035679"/>
              <a:gd name="connsiteY26" fmla="*/ 5728457 h 5893281"/>
              <a:gd name="connsiteX27" fmla="*/ 3096078 w 10035679"/>
              <a:gd name="connsiteY27" fmla="*/ 5720608 h 5893281"/>
              <a:gd name="connsiteX28" fmla="*/ 3090042 w 10035679"/>
              <a:gd name="connsiteY28" fmla="*/ 5720608 h 5893281"/>
              <a:gd name="connsiteX29" fmla="*/ 3071928 w 10035679"/>
              <a:gd name="connsiteY29" fmla="*/ 5739325 h 5893281"/>
              <a:gd name="connsiteX30" fmla="*/ 3055626 w 10035679"/>
              <a:gd name="connsiteY30" fmla="*/ 5749590 h 5893281"/>
              <a:gd name="connsiteX31" fmla="*/ 3037513 w 10035679"/>
              <a:gd name="connsiteY31" fmla="*/ 5753212 h 5893281"/>
              <a:gd name="connsiteX32" fmla="*/ 3013362 w 10035679"/>
              <a:gd name="connsiteY32" fmla="*/ 5761666 h 5893281"/>
              <a:gd name="connsiteX33" fmla="*/ 3013362 w 10035679"/>
              <a:gd name="connsiteY33" fmla="*/ 5728457 h 5893281"/>
              <a:gd name="connsiteX34" fmla="*/ 3033287 w 10035679"/>
              <a:gd name="connsiteY34" fmla="*/ 5720608 h 5893281"/>
              <a:gd name="connsiteX35" fmla="*/ 3055626 w 10035679"/>
              <a:gd name="connsiteY35" fmla="*/ 5710344 h 5893281"/>
              <a:gd name="connsiteX36" fmla="*/ 3019400 w 10035679"/>
              <a:gd name="connsiteY36" fmla="*/ 5294352 h 5893281"/>
              <a:gd name="connsiteX37" fmla="*/ 3027250 w 10035679"/>
              <a:gd name="connsiteY37" fmla="*/ 5300389 h 5893281"/>
              <a:gd name="connsiteX38" fmla="*/ 3033287 w 10035679"/>
              <a:gd name="connsiteY38" fmla="*/ 5304616 h 5893281"/>
              <a:gd name="connsiteX39" fmla="*/ 3037516 w 10035679"/>
              <a:gd name="connsiteY39" fmla="*/ 5308844 h 5893281"/>
              <a:gd name="connsiteX40" fmla="*/ 3041742 w 10035679"/>
              <a:gd name="connsiteY40" fmla="*/ 5314881 h 5893281"/>
              <a:gd name="connsiteX41" fmla="*/ 3041742 w 10035679"/>
              <a:gd name="connsiteY41" fmla="*/ 5323333 h 5893281"/>
              <a:gd name="connsiteX42" fmla="*/ 3043552 w 10035679"/>
              <a:gd name="connsiteY42" fmla="*/ 5333599 h 5893281"/>
              <a:gd name="connsiteX43" fmla="*/ 3027250 w 10035679"/>
              <a:gd name="connsiteY43" fmla="*/ 5333599 h 5893281"/>
              <a:gd name="connsiteX44" fmla="*/ 3023627 w 10035679"/>
              <a:gd name="connsiteY44" fmla="*/ 5325146 h 5893281"/>
              <a:gd name="connsiteX45" fmla="*/ 3019400 w 10035679"/>
              <a:gd name="connsiteY45" fmla="*/ 5319107 h 5893281"/>
              <a:gd name="connsiteX46" fmla="*/ 3019400 w 10035679"/>
              <a:gd name="connsiteY46" fmla="*/ 5314881 h 5893281"/>
              <a:gd name="connsiteX47" fmla="*/ 3015173 w 10035679"/>
              <a:gd name="connsiteY47" fmla="*/ 5310655 h 5893281"/>
              <a:gd name="connsiteX48" fmla="*/ 3019400 w 10035679"/>
              <a:gd name="connsiteY48" fmla="*/ 5304616 h 5893281"/>
              <a:gd name="connsiteX49" fmla="*/ 8924762 w 10035679"/>
              <a:gd name="connsiteY49" fmla="*/ 5247259 h 5893281"/>
              <a:gd name="connsiteX50" fmla="*/ 8935026 w 10035679"/>
              <a:gd name="connsiteY50" fmla="*/ 5276241 h 5893281"/>
              <a:gd name="connsiteX51" fmla="*/ 8939253 w 10035679"/>
              <a:gd name="connsiteY51" fmla="*/ 5308844 h 5893281"/>
              <a:gd name="connsiteX52" fmla="*/ 8930800 w 10035679"/>
              <a:gd name="connsiteY52" fmla="*/ 5339634 h 5893281"/>
              <a:gd name="connsiteX53" fmla="*/ 8915102 w 10035679"/>
              <a:gd name="connsiteY53" fmla="*/ 5358351 h 5893281"/>
              <a:gd name="connsiteX54" fmla="*/ 8896384 w 10035679"/>
              <a:gd name="connsiteY54" fmla="*/ 5368616 h 5893281"/>
              <a:gd name="connsiteX55" fmla="*/ 8872235 w 10035679"/>
              <a:gd name="connsiteY55" fmla="*/ 5380691 h 5893281"/>
              <a:gd name="connsiteX56" fmla="*/ 8861970 w 10035679"/>
              <a:gd name="connsiteY56" fmla="*/ 5337823 h 5893281"/>
              <a:gd name="connsiteX57" fmla="*/ 8848084 w 10035679"/>
              <a:gd name="connsiteY57" fmla="*/ 5294353 h 5893281"/>
              <a:gd name="connsiteX58" fmla="*/ 8833593 w 10035679"/>
              <a:gd name="connsiteY58" fmla="*/ 5255109 h 5893281"/>
              <a:gd name="connsiteX59" fmla="*/ 8861970 w 10035679"/>
              <a:gd name="connsiteY59" fmla="*/ 5255109 h 5893281"/>
              <a:gd name="connsiteX60" fmla="*/ 8886724 w 10035679"/>
              <a:gd name="connsiteY60" fmla="*/ 5269599 h 5893281"/>
              <a:gd name="connsiteX61" fmla="*/ 8906649 w 10035679"/>
              <a:gd name="connsiteY61" fmla="*/ 5265371 h 5893281"/>
              <a:gd name="connsiteX62" fmla="*/ 9508596 w 10035679"/>
              <a:gd name="connsiteY62" fmla="*/ 5241222 h 5893281"/>
              <a:gd name="connsiteX63" fmla="*/ 9514635 w 10035679"/>
              <a:gd name="connsiteY63" fmla="*/ 5243033 h 5893281"/>
              <a:gd name="connsiteX64" fmla="*/ 9522482 w 10035679"/>
              <a:gd name="connsiteY64" fmla="*/ 5247259 h 5893281"/>
              <a:gd name="connsiteX65" fmla="*/ 9526710 w 10035679"/>
              <a:gd name="connsiteY65" fmla="*/ 5251487 h 5893281"/>
              <a:gd name="connsiteX66" fmla="*/ 9528521 w 10035679"/>
              <a:gd name="connsiteY66" fmla="*/ 5255108 h 5893281"/>
              <a:gd name="connsiteX67" fmla="*/ 9532747 w 10035679"/>
              <a:gd name="connsiteY67" fmla="*/ 5257524 h 5893281"/>
              <a:gd name="connsiteX68" fmla="*/ 9540596 w 10035679"/>
              <a:gd name="connsiteY68" fmla="*/ 5265373 h 5893281"/>
              <a:gd name="connsiteX69" fmla="*/ 9540596 w 10035679"/>
              <a:gd name="connsiteY69" fmla="*/ 5261750 h 5893281"/>
              <a:gd name="connsiteX70" fmla="*/ 9543011 w 10035679"/>
              <a:gd name="connsiteY70" fmla="*/ 5257524 h 5893281"/>
              <a:gd name="connsiteX71" fmla="*/ 9547237 w 10035679"/>
              <a:gd name="connsiteY71" fmla="*/ 5251487 h 5893281"/>
              <a:gd name="connsiteX72" fmla="*/ 9547237 w 10035679"/>
              <a:gd name="connsiteY72" fmla="*/ 5247259 h 5893281"/>
              <a:gd name="connsiteX73" fmla="*/ 9550861 w 10035679"/>
              <a:gd name="connsiteY73" fmla="*/ 5247259 h 5893281"/>
              <a:gd name="connsiteX74" fmla="*/ 9555087 w 10035679"/>
              <a:gd name="connsiteY74" fmla="*/ 5247259 h 5893281"/>
              <a:gd name="connsiteX75" fmla="*/ 9555087 w 10035679"/>
              <a:gd name="connsiteY75" fmla="*/ 5255108 h 5893281"/>
              <a:gd name="connsiteX76" fmla="*/ 9556897 w 10035679"/>
              <a:gd name="connsiteY76" fmla="*/ 5261750 h 5893281"/>
              <a:gd name="connsiteX77" fmla="*/ 9561123 w 10035679"/>
              <a:gd name="connsiteY77" fmla="*/ 5272015 h 5893281"/>
              <a:gd name="connsiteX78" fmla="*/ 9561123 w 10035679"/>
              <a:gd name="connsiteY78" fmla="*/ 5284090 h 5893281"/>
              <a:gd name="connsiteX79" fmla="*/ 9561123 w 10035679"/>
              <a:gd name="connsiteY79" fmla="*/ 5294353 h 5893281"/>
              <a:gd name="connsiteX80" fmla="*/ 9536973 w 10035679"/>
              <a:gd name="connsiteY80" fmla="*/ 5323334 h 5893281"/>
              <a:gd name="connsiteX81" fmla="*/ 9514635 w 10035679"/>
              <a:gd name="connsiteY81" fmla="*/ 5358353 h 5893281"/>
              <a:gd name="connsiteX82" fmla="*/ 9522482 w 10035679"/>
              <a:gd name="connsiteY82" fmla="*/ 5380691 h 5893281"/>
              <a:gd name="connsiteX83" fmla="*/ 9518861 w 10035679"/>
              <a:gd name="connsiteY83" fmla="*/ 5387332 h 5893281"/>
              <a:gd name="connsiteX84" fmla="*/ 9508596 w 10035679"/>
              <a:gd name="connsiteY84" fmla="*/ 5395182 h 5893281"/>
              <a:gd name="connsiteX85" fmla="*/ 9498333 w 10035679"/>
              <a:gd name="connsiteY85" fmla="*/ 5397597 h 5893281"/>
              <a:gd name="connsiteX86" fmla="*/ 9488068 w 10035679"/>
              <a:gd name="connsiteY86" fmla="*/ 5401218 h 5893281"/>
              <a:gd name="connsiteX87" fmla="*/ 9475993 w 10035679"/>
              <a:gd name="connsiteY87" fmla="*/ 5409670 h 5893281"/>
              <a:gd name="connsiteX88" fmla="*/ 9469956 w 10035679"/>
              <a:gd name="connsiteY88" fmla="*/ 5412086 h 5893281"/>
              <a:gd name="connsiteX89" fmla="*/ 9462107 w 10035679"/>
              <a:gd name="connsiteY89" fmla="*/ 5424161 h 5893281"/>
              <a:gd name="connsiteX90" fmla="*/ 9462107 w 10035679"/>
              <a:gd name="connsiteY90" fmla="*/ 5434426 h 5893281"/>
              <a:gd name="connsiteX91" fmla="*/ 9459692 w 10035679"/>
              <a:gd name="connsiteY91" fmla="*/ 5444689 h 5893281"/>
              <a:gd name="connsiteX92" fmla="*/ 9459692 w 10035679"/>
              <a:gd name="connsiteY92" fmla="*/ 5454954 h 5893281"/>
              <a:gd name="connsiteX93" fmla="*/ 9456068 w 10035679"/>
              <a:gd name="connsiteY93" fmla="*/ 5469444 h 5893281"/>
              <a:gd name="connsiteX94" fmla="*/ 9447616 w 10035679"/>
              <a:gd name="connsiteY94" fmla="*/ 5477897 h 5893281"/>
              <a:gd name="connsiteX95" fmla="*/ 9437353 w 10035679"/>
              <a:gd name="connsiteY95" fmla="*/ 5483933 h 5893281"/>
              <a:gd name="connsiteX96" fmla="*/ 9427694 w 10035679"/>
              <a:gd name="connsiteY96" fmla="*/ 5491783 h 5893281"/>
              <a:gd name="connsiteX97" fmla="*/ 9417429 w 10035679"/>
              <a:gd name="connsiteY97" fmla="*/ 5498424 h 5893281"/>
              <a:gd name="connsiteX98" fmla="*/ 9405353 w 10035679"/>
              <a:gd name="connsiteY98" fmla="*/ 5508689 h 5893281"/>
              <a:gd name="connsiteX99" fmla="*/ 9390863 w 10035679"/>
              <a:gd name="connsiteY99" fmla="*/ 5508689 h 5893281"/>
              <a:gd name="connsiteX100" fmla="*/ 9374561 w 10035679"/>
              <a:gd name="connsiteY100" fmla="*/ 5496009 h 5893281"/>
              <a:gd name="connsiteX101" fmla="*/ 9356449 w 10035679"/>
              <a:gd name="connsiteY101" fmla="*/ 5483933 h 5893281"/>
              <a:gd name="connsiteX102" fmla="*/ 9342563 w 10035679"/>
              <a:gd name="connsiteY102" fmla="*/ 5473670 h 5893281"/>
              <a:gd name="connsiteX103" fmla="*/ 9328072 w 10035679"/>
              <a:gd name="connsiteY103" fmla="*/ 5453143 h 5893281"/>
              <a:gd name="connsiteX104" fmla="*/ 9338335 w 10035679"/>
              <a:gd name="connsiteY104" fmla="*/ 5444689 h 5893281"/>
              <a:gd name="connsiteX105" fmla="*/ 9342563 w 10035679"/>
              <a:gd name="connsiteY105" fmla="*/ 5434426 h 5893281"/>
              <a:gd name="connsiteX106" fmla="*/ 9346184 w 10035679"/>
              <a:gd name="connsiteY106" fmla="*/ 5425974 h 5893281"/>
              <a:gd name="connsiteX107" fmla="*/ 9348600 w 10035679"/>
              <a:gd name="connsiteY107" fmla="*/ 5415709 h 5893281"/>
              <a:gd name="connsiteX108" fmla="*/ 9352223 w 10035679"/>
              <a:gd name="connsiteY108" fmla="*/ 5405444 h 5893281"/>
              <a:gd name="connsiteX109" fmla="*/ 9360675 w 10035679"/>
              <a:gd name="connsiteY109" fmla="*/ 5397597 h 5893281"/>
              <a:gd name="connsiteX110" fmla="*/ 9380600 w 10035679"/>
              <a:gd name="connsiteY110" fmla="*/ 5390956 h 5893281"/>
              <a:gd name="connsiteX111" fmla="*/ 9402938 w 10035679"/>
              <a:gd name="connsiteY111" fmla="*/ 5387332 h 5893281"/>
              <a:gd name="connsiteX112" fmla="*/ 9423467 w 10035679"/>
              <a:gd name="connsiteY112" fmla="*/ 5380691 h 5893281"/>
              <a:gd name="connsiteX113" fmla="*/ 9433730 w 10035679"/>
              <a:gd name="connsiteY113" fmla="*/ 5368615 h 5893281"/>
              <a:gd name="connsiteX114" fmla="*/ 9451842 w 10035679"/>
              <a:gd name="connsiteY114" fmla="*/ 5343862 h 5893281"/>
              <a:gd name="connsiteX115" fmla="*/ 9465730 w 10035679"/>
              <a:gd name="connsiteY115" fmla="*/ 5314880 h 5893281"/>
              <a:gd name="connsiteX116" fmla="*/ 9484447 w 10035679"/>
              <a:gd name="connsiteY116" fmla="*/ 5286503 h 5893281"/>
              <a:gd name="connsiteX117" fmla="*/ 9498333 w 10035679"/>
              <a:gd name="connsiteY117" fmla="*/ 5257524 h 5893281"/>
              <a:gd name="connsiteX118" fmla="*/ 9494106 w 10035679"/>
              <a:gd name="connsiteY118" fmla="*/ 4977379 h 5893281"/>
              <a:gd name="connsiteX119" fmla="*/ 9508597 w 10035679"/>
              <a:gd name="connsiteY119" fmla="*/ 4977379 h 5893281"/>
              <a:gd name="connsiteX120" fmla="*/ 9540596 w 10035679"/>
              <a:gd name="connsiteY120" fmla="*/ 5010587 h 5893281"/>
              <a:gd name="connsiteX121" fmla="*/ 9568973 w 10035679"/>
              <a:gd name="connsiteY121" fmla="*/ 5039567 h 5893281"/>
              <a:gd name="connsiteX122" fmla="*/ 9597350 w 10035679"/>
              <a:gd name="connsiteY122" fmla="*/ 5072170 h 5893281"/>
              <a:gd name="connsiteX123" fmla="*/ 9617877 w 10035679"/>
              <a:gd name="connsiteY123" fmla="*/ 5113226 h 5893281"/>
              <a:gd name="connsiteX124" fmla="*/ 9628142 w 10035679"/>
              <a:gd name="connsiteY124" fmla="*/ 5113226 h 5893281"/>
              <a:gd name="connsiteX125" fmla="*/ 9640218 w 10035679"/>
              <a:gd name="connsiteY125" fmla="*/ 5113226 h 5893281"/>
              <a:gd name="connsiteX126" fmla="*/ 9646254 w 10035679"/>
              <a:gd name="connsiteY126" fmla="*/ 5113226 h 5893281"/>
              <a:gd name="connsiteX127" fmla="*/ 9650482 w 10035679"/>
              <a:gd name="connsiteY127" fmla="*/ 5113226 h 5893281"/>
              <a:gd name="connsiteX128" fmla="*/ 9656519 w 10035679"/>
              <a:gd name="connsiteY128" fmla="*/ 5113226 h 5893281"/>
              <a:gd name="connsiteX129" fmla="*/ 9664368 w 10035679"/>
              <a:gd name="connsiteY129" fmla="*/ 5107189 h 5893281"/>
              <a:gd name="connsiteX130" fmla="*/ 9668595 w 10035679"/>
              <a:gd name="connsiteY130" fmla="*/ 5101150 h 5893281"/>
              <a:gd name="connsiteX131" fmla="*/ 9670405 w 10035679"/>
              <a:gd name="connsiteY131" fmla="*/ 5088472 h 5893281"/>
              <a:gd name="connsiteX132" fmla="*/ 9678857 w 10035679"/>
              <a:gd name="connsiteY132" fmla="*/ 5088472 h 5893281"/>
              <a:gd name="connsiteX133" fmla="*/ 9678857 w 10035679"/>
              <a:gd name="connsiteY133" fmla="*/ 5136169 h 5893281"/>
              <a:gd name="connsiteX134" fmla="*/ 9674631 w 10035679"/>
              <a:gd name="connsiteY134" fmla="*/ 5146433 h 5893281"/>
              <a:gd name="connsiteX135" fmla="*/ 9670405 w 10035679"/>
              <a:gd name="connsiteY135" fmla="*/ 5156696 h 5893281"/>
              <a:gd name="connsiteX136" fmla="*/ 9668595 w 10035679"/>
              <a:gd name="connsiteY136" fmla="*/ 5168772 h 5893281"/>
              <a:gd name="connsiteX137" fmla="*/ 9664368 w 10035679"/>
              <a:gd name="connsiteY137" fmla="*/ 5175413 h 5893281"/>
              <a:gd name="connsiteX138" fmla="*/ 9640218 w 10035679"/>
              <a:gd name="connsiteY138" fmla="*/ 5175413 h 5893281"/>
              <a:gd name="connsiteX139" fmla="*/ 9640218 w 10035679"/>
              <a:gd name="connsiteY139" fmla="*/ 5199564 h 5893281"/>
              <a:gd name="connsiteX140" fmla="*/ 9617877 w 10035679"/>
              <a:gd name="connsiteY140" fmla="*/ 5222507 h 5893281"/>
              <a:gd name="connsiteX141" fmla="*/ 9599765 w 10035679"/>
              <a:gd name="connsiteY141" fmla="*/ 5243035 h 5893281"/>
              <a:gd name="connsiteX142" fmla="*/ 9579237 w 10035679"/>
              <a:gd name="connsiteY142" fmla="*/ 5265375 h 5893281"/>
              <a:gd name="connsiteX143" fmla="*/ 9579237 w 10035679"/>
              <a:gd name="connsiteY143" fmla="*/ 5255110 h 5893281"/>
              <a:gd name="connsiteX144" fmla="*/ 9575614 w 10035679"/>
              <a:gd name="connsiteY144" fmla="*/ 5247261 h 5893281"/>
              <a:gd name="connsiteX145" fmla="*/ 9575614 w 10035679"/>
              <a:gd name="connsiteY145" fmla="*/ 5241224 h 5893281"/>
              <a:gd name="connsiteX146" fmla="*/ 9575614 w 10035679"/>
              <a:gd name="connsiteY146" fmla="*/ 5228544 h 5893281"/>
              <a:gd name="connsiteX147" fmla="*/ 9579237 w 10035679"/>
              <a:gd name="connsiteY147" fmla="*/ 5222507 h 5893281"/>
              <a:gd name="connsiteX148" fmla="*/ 9579237 w 10035679"/>
              <a:gd name="connsiteY148" fmla="*/ 5214055 h 5893281"/>
              <a:gd name="connsiteX149" fmla="*/ 9579237 w 10035679"/>
              <a:gd name="connsiteY149" fmla="*/ 5208016 h 5893281"/>
              <a:gd name="connsiteX150" fmla="*/ 9575614 w 10035679"/>
              <a:gd name="connsiteY150" fmla="*/ 5203790 h 5893281"/>
              <a:gd name="connsiteX151" fmla="*/ 9568973 w 10035679"/>
              <a:gd name="connsiteY151" fmla="*/ 5199564 h 5893281"/>
              <a:gd name="connsiteX152" fmla="*/ 9561123 w 10035679"/>
              <a:gd name="connsiteY152" fmla="*/ 5197754 h 5893281"/>
              <a:gd name="connsiteX153" fmla="*/ 9555086 w 10035679"/>
              <a:gd name="connsiteY153" fmla="*/ 5193527 h 5893281"/>
              <a:gd name="connsiteX154" fmla="*/ 9547237 w 10035679"/>
              <a:gd name="connsiteY154" fmla="*/ 5189299 h 5893281"/>
              <a:gd name="connsiteX155" fmla="*/ 9540596 w 10035679"/>
              <a:gd name="connsiteY155" fmla="*/ 5185678 h 5893281"/>
              <a:gd name="connsiteX156" fmla="*/ 9536974 w 10035679"/>
              <a:gd name="connsiteY156" fmla="*/ 5183263 h 5893281"/>
              <a:gd name="connsiteX157" fmla="*/ 9536974 w 10035679"/>
              <a:gd name="connsiteY157" fmla="*/ 5179037 h 5893281"/>
              <a:gd name="connsiteX158" fmla="*/ 9540596 w 10035679"/>
              <a:gd name="connsiteY158" fmla="*/ 5175413 h 5893281"/>
              <a:gd name="connsiteX159" fmla="*/ 9547237 w 10035679"/>
              <a:gd name="connsiteY159" fmla="*/ 5164546 h 5893281"/>
              <a:gd name="connsiteX160" fmla="*/ 9556897 w 10035679"/>
              <a:gd name="connsiteY160" fmla="*/ 5156696 h 5893281"/>
              <a:gd name="connsiteX161" fmla="*/ 9568973 w 10035679"/>
              <a:gd name="connsiteY161" fmla="*/ 5146433 h 5893281"/>
              <a:gd name="connsiteX162" fmla="*/ 9579237 w 10035679"/>
              <a:gd name="connsiteY162" fmla="*/ 5136169 h 5893281"/>
              <a:gd name="connsiteX163" fmla="*/ 9565351 w 10035679"/>
              <a:gd name="connsiteY163" fmla="*/ 5121678 h 5893281"/>
              <a:gd name="connsiteX164" fmla="*/ 9550860 w 10035679"/>
              <a:gd name="connsiteY164" fmla="*/ 5096924 h 5893281"/>
              <a:gd name="connsiteX165" fmla="*/ 9528520 w 10035679"/>
              <a:gd name="connsiteY165" fmla="*/ 5060095 h 5893281"/>
              <a:gd name="connsiteX166" fmla="*/ 9512218 w 10035679"/>
              <a:gd name="connsiteY166" fmla="*/ 5028699 h 5893281"/>
              <a:gd name="connsiteX167" fmla="*/ 9502558 w 10035679"/>
              <a:gd name="connsiteY167" fmla="*/ 5000322 h 5893281"/>
              <a:gd name="connsiteX168" fmla="*/ 9366713 w 10035679"/>
              <a:gd name="connsiteY168" fmla="*/ 4600634 h 5893281"/>
              <a:gd name="connsiteX169" fmla="*/ 9384825 w 10035679"/>
              <a:gd name="connsiteY169" fmla="*/ 4600634 h 5893281"/>
              <a:gd name="connsiteX170" fmla="*/ 9417430 w 10035679"/>
              <a:gd name="connsiteY170" fmla="*/ 4625388 h 5893281"/>
              <a:gd name="connsiteX171" fmla="*/ 9456069 w 10035679"/>
              <a:gd name="connsiteY171" fmla="*/ 4648330 h 5893281"/>
              <a:gd name="connsiteX172" fmla="*/ 9456069 w 10035679"/>
              <a:gd name="connsiteY172" fmla="*/ 4668858 h 5893281"/>
              <a:gd name="connsiteX173" fmla="*/ 9431316 w 10035679"/>
              <a:gd name="connsiteY173" fmla="*/ 4668858 h 5893281"/>
              <a:gd name="connsiteX174" fmla="*/ 9413202 w 10035679"/>
              <a:gd name="connsiteY174" fmla="*/ 4654369 h 5893281"/>
              <a:gd name="connsiteX175" fmla="*/ 9395090 w 10035679"/>
              <a:gd name="connsiteY175" fmla="*/ 4639878 h 5893281"/>
              <a:gd name="connsiteX176" fmla="*/ 9380599 w 10035679"/>
              <a:gd name="connsiteY176" fmla="*/ 4621766 h 5893281"/>
              <a:gd name="connsiteX177" fmla="*/ 9741646 w 10035679"/>
              <a:gd name="connsiteY177" fmla="*/ 4475656 h 5893281"/>
              <a:gd name="connsiteX178" fmla="*/ 9749496 w 10035679"/>
              <a:gd name="connsiteY178" fmla="*/ 4475656 h 5893281"/>
              <a:gd name="connsiteX179" fmla="*/ 9755533 w 10035679"/>
              <a:gd name="connsiteY179" fmla="*/ 4479279 h 5893281"/>
              <a:gd name="connsiteX180" fmla="*/ 9759759 w 10035679"/>
              <a:gd name="connsiteY180" fmla="*/ 4481693 h 5893281"/>
              <a:gd name="connsiteX181" fmla="*/ 9759759 w 10035679"/>
              <a:gd name="connsiteY181" fmla="*/ 4485921 h 5893281"/>
              <a:gd name="connsiteX182" fmla="*/ 9763985 w 10035679"/>
              <a:gd name="connsiteY182" fmla="*/ 4489542 h 5893281"/>
              <a:gd name="connsiteX183" fmla="*/ 9765798 w 10035679"/>
              <a:gd name="connsiteY183" fmla="*/ 4496184 h 5893281"/>
              <a:gd name="connsiteX184" fmla="*/ 9773648 w 10035679"/>
              <a:gd name="connsiteY184" fmla="*/ 4508259 h 5893281"/>
              <a:gd name="connsiteX185" fmla="*/ 9777874 w 10035679"/>
              <a:gd name="connsiteY185" fmla="*/ 4520937 h 5893281"/>
              <a:gd name="connsiteX186" fmla="*/ 9779685 w 10035679"/>
              <a:gd name="connsiteY186" fmla="*/ 4534825 h 5893281"/>
              <a:gd name="connsiteX187" fmla="*/ 9765798 w 10035679"/>
              <a:gd name="connsiteY187" fmla="*/ 4534825 h 5893281"/>
              <a:gd name="connsiteX188" fmla="*/ 9765798 w 10035679"/>
              <a:gd name="connsiteY188" fmla="*/ 4520937 h 5893281"/>
              <a:gd name="connsiteX189" fmla="*/ 9755533 w 10035679"/>
              <a:gd name="connsiteY189" fmla="*/ 4514298 h 5893281"/>
              <a:gd name="connsiteX190" fmla="*/ 9751306 w 10035679"/>
              <a:gd name="connsiteY190" fmla="*/ 4504033 h 5893281"/>
              <a:gd name="connsiteX191" fmla="*/ 9749496 w 10035679"/>
              <a:gd name="connsiteY191" fmla="*/ 4496184 h 5893281"/>
              <a:gd name="connsiteX192" fmla="*/ 9745269 w 10035679"/>
              <a:gd name="connsiteY192" fmla="*/ 4485921 h 5893281"/>
              <a:gd name="connsiteX193" fmla="*/ 9417428 w 10035679"/>
              <a:gd name="connsiteY193" fmla="*/ 4432186 h 5893281"/>
              <a:gd name="connsiteX194" fmla="*/ 9423465 w 10035679"/>
              <a:gd name="connsiteY194" fmla="*/ 4432186 h 5893281"/>
              <a:gd name="connsiteX195" fmla="*/ 9427692 w 10035679"/>
              <a:gd name="connsiteY195" fmla="*/ 4436412 h 5893281"/>
              <a:gd name="connsiteX196" fmla="*/ 9427692 w 10035679"/>
              <a:gd name="connsiteY196" fmla="*/ 4438223 h 5893281"/>
              <a:gd name="connsiteX197" fmla="*/ 9431315 w 10035679"/>
              <a:gd name="connsiteY197" fmla="*/ 4438223 h 5893281"/>
              <a:gd name="connsiteX198" fmla="*/ 9433731 w 10035679"/>
              <a:gd name="connsiteY198" fmla="*/ 4438223 h 5893281"/>
              <a:gd name="connsiteX199" fmla="*/ 9437352 w 10035679"/>
              <a:gd name="connsiteY199" fmla="*/ 4442451 h 5893281"/>
              <a:gd name="connsiteX200" fmla="*/ 9441580 w 10035679"/>
              <a:gd name="connsiteY200" fmla="*/ 4452715 h 5893281"/>
              <a:gd name="connsiteX201" fmla="*/ 9441580 w 10035679"/>
              <a:gd name="connsiteY201" fmla="*/ 4464790 h 5893281"/>
              <a:gd name="connsiteX202" fmla="*/ 9445807 w 10035679"/>
              <a:gd name="connsiteY202" fmla="*/ 4471432 h 5893281"/>
              <a:gd name="connsiteX203" fmla="*/ 9447617 w 10035679"/>
              <a:gd name="connsiteY203" fmla="*/ 4479282 h 5893281"/>
              <a:gd name="connsiteX204" fmla="*/ 9451844 w 10035679"/>
              <a:gd name="connsiteY204" fmla="*/ 4485923 h 5893281"/>
              <a:gd name="connsiteX205" fmla="*/ 9456070 w 10035679"/>
              <a:gd name="connsiteY205" fmla="*/ 4496187 h 5893281"/>
              <a:gd name="connsiteX206" fmla="*/ 9431315 w 10035679"/>
              <a:gd name="connsiteY206" fmla="*/ 4496187 h 5893281"/>
              <a:gd name="connsiteX207" fmla="*/ 9427692 w 10035679"/>
              <a:gd name="connsiteY207" fmla="*/ 4479282 h 5893281"/>
              <a:gd name="connsiteX208" fmla="*/ 9419239 w 10035679"/>
              <a:gd name="connsiteY208" fmla="*/ 4467206 h 5893281"/>
              <a:gd name="connsiteX209" fmla="*/ 9417428 w 10035679"/>
              <a:gd name="connsiteY209" fmla="*/ 4452715 h 5893281"/>
              <a:gd name="connsiteX210" fmla="*/ 6125133 w 10035679"/>
              <a:gd name="connsiteY210" fmla="*/ 4417695 h 5893281"/>
              <a:gd name="connsiteX211" fmla="*/ 6125133 w 10035679"/>
              <a:gd name="connsiteY211" fmla="*/ 4432186 h 5893281"/>
              <a:gd name="connsiteX212" fmla="*/ 6141434 w 10035679"/>
              <a:gd name="connsiteY212" fmla="*/ 4471431 h 5893281"/>
              <a:gd name="connsiteX213" fmla="*/ 6141434 w 10035679"/>
              <a:gd name="connsiteY213" fmla="*/ 4514296 h 5893281"/>
              <a:gd name="connsiteX214" fmla="*/ 6131172 w 10035679"/>
              <a:gd name="connsiteY214" fmla="*/ 4553541 h 5893281"/>
              <a:gd name="connsiteX215" fmla="*/ 6113057 w 10035679"/>
              <a:gd name="connsiteY215" fmla="*/ 4592786 h 5893281"/>
              <a:gd name="connsiteX216" fmla="*/ 6092530 w 10035679"/>
              <a:gd name="connsiteY216" fmla="*/ 4629615 h 5893281"/>
              <a:gd name="connsiteX217" fmla="*/ 6074417 w 10035679"/>
              <a:gd name="connsiteY217" fmla="*/ 4664633 h 5893281"/>
              <a:gd name="connsiteX218" fmla="*/ 6060531 w 10035679"/>
              <a:gd name="connsiteY218" fmla="*/ 4693615 h 5893281"/>
              <a:gd name="connsiteX219" fmla="*/ 6054492 w 10035679"/>
              <a:gd name="connsiteY219" fmla="*/ 4730444 h 5893281"/>
              <a:gd name="connsiteX220" fmla="*/ 6050266 w 10035679"/>
              <a:gd name="connsiteY220" fmla="*/ 4761236 h 5893281"/>
              <a:gd name="connsiteX221" fmla="*/ 6046040 w 10035679"/>
              <a:gd name="connsiteY221" fmla="*/ 4788405 h 5893281"/>
              <a:gd name="connsiteX222" fmla="*/ 6032154 w 10035679"/>
              <a:gd name="connsiteY222" fmla="*/ 4808933 h 5893281"/>
              <a:gd name="connsiteX223" fmla="*/ 6007398 w 10035679"/>
              <a:gd name="connsiteY223" fmla="*/ 4827045 h 5893281"/>
              <a:gd name="connsiteX224" fmla="*/ 6007398 w 10035679"/>
              <a:gd name="connsiteY224" fmla="*/ 4819196 h 5893281"/>
              <a:gd name="connsiteX225" fmla="*/ 5993512 w 10035679"/>
              <a:gd name="connsiteY225" fmla="*/ 4816782 h 5893281"/>
              <a:gd name="connsiteX226" fmla="*/ 5983249 w 10035679"/>
              <a:gd name="connsiteY226" fmla="*/ 4813159 h 5893281"/>
              <a:gd name="connsiteX227" fmla="*/ 5972984 w 10035679"/>
              <a:gd name="connsiteY227" fmla="*/ 4804707 h 5893281"/>
              <a:gd name="connsiteX228" fmla="*/ 5965135 w 10035679"/>
              <a:gd name="connsiteY228" fmla="*/ 4794442 h 5893281"/>
              <a:gd name="connsiteX229" fmla="*/ 5960909 w 10035679"/>
              <a:gd name="connsiteY229" fmla="*/ 4779951 h 5893281"/>
              <a:gd name="connsiteX230" fmla="*/ 5947023 w 10035679"/>
              <a:gd name="connsiteY230" fmla="*/ 4750972 h 5893281"/>
              <a:gd name="connsiteX231" fmla="*/ 5944607 w 10035679"/>
              <a:gd name="connsiteY231" fmla="*/ 4722595 h 5893281"/>
              <a:gd name="connsiteX232" fmla="*/ 5954872 w 10035679"/>
              <a:gd name="connsiteY232" fmla="*/ 4697841 h 5893281"/>
              <a:gd name="connsiteX233" fmla="*/ 5965135 w 10035679"/>
              <a:gd name="connsiteY233" fmla="*/ 4668859 h 5893281"/>
              <a:gd name="connsiteX234" fmla="*/ 5975400 w 10035679"/>
              <a:gd name="connsiteY234" fmla="*/ 4639879 h 5893281"/>
              <a:gd name="connsiteX235" fmla="*/ 5975400 w 10035679"/>
              <a:gd name="connsiteY235" fmla="*/ 4621767 h 5893281"/>
              <a:gd name="connsiteX236" fmla="*/ 5972984 w 10035679"/>
              <a:gd name="connsiteY236" fmla="*/ 4592786 h 5893281"/>
              <a:gd name="connsiteX237" fmla="*/ 5969361 w 10035679"/>
              <a:gd name="connsiteY237" fmla="*/ 4563806 h 5893281"/>
              <a:gd name="connsiteX238" fmla="*/ 5969361 w 10035679"/>
              <a:gd name="connsiteY238" fmla="*/ 4534824 h 5893281"/>
              <a:gd name="connsiteX239" fmla="*/ 6007398 w 10035679"/>
              <a:gd name="connsiteY239" fmla="*/ 4534824 h 5893281"/>
              <a:gd name="connsiteX240" fmla="*/ 6017663 w 10035679"/>
              <a:gd name="connsiteY240" fmla="*/ 4518523 h 5893281"/>
              <a:gd name="connsiteX241" fmla="*/ 6040003 w 10035679"/>
              <a:gd name="connsiteY241" fmla="*/ 4496184 h 5893281"/>
              <a:gd name="connsiteX242" fmla="*/ 6060531 w 10035679"/>
              <a:gd name="connsiteY242" fmla="*/ 4471431 h 5893281"/>
              <a:gd name="connsiteX243" fmla="*/ 6084680 w 10035679"/>
              <a:gd name="connsiteY243" fmla="*/ 4446675 h 5893281"/>
              <a:gd name="connsiteX244" fmla="*/ 6107021 w 10035679"/>
              <a:gd name="connsiteY244" fmla="*/ 4427960 h 5893281"/>
              <a:gd name="connsiteX245" fmla="*/ 9261055 w 10035679"/>
              <a:gd name="connsiteY245" fmla="*/ 4306603 h 5893281"/>
              <a:gd name="connsiteX246" fmla="*/ 9289435 w 10035679"/>
              <a:gd name="connsiteY246" fmla="*/ 4316869 h 5893281"/>
              <a:gd name="connsiteX247" fmla="*/ 9289435 w 10035679"/>
              <a:gd name="connsiteY247" fmla="*/ 4331359 h 5893281"/>
              <a:gd name="connsiteX248" fmla="*/ 9267093 w 10035679"/>
              <a:gd name="connsiteY248" fmla="*/ 4331359 h 5893281"/>
              <a:gd name="connsiteX249" fmla="*/ 9267093 w 10035679"/>
              <a:gd name="connsiteY249" fmla="*/ 4322906 h 5893281"/>
              <a:gd name="connsiteX250" fmla="*/ 9265282 w 10035679"/>
              <a:gd name="connsiteY250" fmla="*/ 4321095 h 5893281"/>
              <a:gd name="connsiteX251" fmla="*/ 9265282 w 10035679"/>
              <a:gd name="connsiteY251" fmla="*/ 4316869 h 5893281"/>
              <a:gd name="connsiteX252" fmla="*/ 9261055 w 10035679"/>
              <a:gd name="connsiteY252" fmla="*/ 4316869 h 5893281"/>
              <a:gd name="connsiteX253" fmla="*/ 9261055 w 10035679"/>
              <a:gd name="connsiteY253" fmla="*/ 4312641 h 5893281"/>
              <a:gd name="connsiteX254" fmla="*/ 8755105 w 10035679"/>
              <a:gd name="connsiteY254" fmla="*/ 4298151 h 5893281"/>
              <a:gd name="connsiteX255" fmla="*/ 8762954 w 10035679"/>
              <a:gd name="connsiteY255" fmla="*/ 4298151 h 5893281"/>
              <a:gd name="connsiteX256" fmla="*/ 8764765 w 10035679"/>
              <a:gd name="connsiteY256" fmla="*/ 4316868 h 5893281"/>
              <a:gd name="connsiteX257" fmla="*/ 8768991 w 10035679"/>
              <a:gd name="connsiteY257" fmla="*/ 4341622 h 5893281"/>
              <a:gd name="connsiteX258" fmla="*/ 8779255 w 10035679"/>
              <a:gd name="connsiteY258" fmla="*/ 4370601 h 5893281"/>
              <a:gd name="connsiteX259" fmla="*/ 8787103 w 10035679"/>
              <a:gd name="connsiteY259" fmla="*/ 4395357 h 5893281"/>
              <a:gd name="connsiteX260" fmla="*/ 8793141 w 10035679"/>
              <a:gd name="connsiteY260" fmla="*/ 4409243 h 5893281"/>
              <a:gd name="connsiteX261" fmla="*/ 8797367 w 10035679"/>
              <a:gd name="connsiteY261" fmla="*/ 4413469 h 5893281"/>
              <a:gd name="connsiteX262" fmla="*/ 8807632 w 10035679"/>
              <a:gd name="connsiteY262" fmla="*/ 4417695 h 5893281"/>
              <a:gd name="connsiteX263" fmla="*/ 8815479 w 10035679"/>
              <a:gd name="connsiteY263" fmla="*/ 4417695 h 5893281"/>
              <a:gd name="connsiteX264" fmla="*/ 8825744 w 10035679"/>
              <a:gd name="connsiteY264" fmla="*/ 4421921 h 5893281"/>
              <a:gd name="connsiteX265" fmla="*/ 8833593 w 10035679"/>
              <a:gd name="connsiteY265" fmla="*/ 4421921 h 5893281"/>
              <a:gd name="connsiteX266" fmla="*/ 8839630 w 10035679"/>
              <a:gd name="connsiteY266" fmla="*/ 4423734 h 5893281"/>
              <a:gd name="connsiteX267" fmla="*/ 8839630 w 10035679"/>
              <a:gd name="connsiteY267" fmla="*/ 4436412 h 5893281"/>
              <a:gd name="connsiteX268" fmla="*/ 8848082 w 10035679"/>
              <a:gd name="connsiteY268" fmla="*/ 4461165 h 5893281"/>
              <a:gd name="connsiteX269" fmla="*/ 8854121 w 10035679"/>
              <a:gd name="connsiteY269" fmla="*/ 4489542 h 5893281"/>
              <a:gd name="connsiteX270" fmla="*/ 8864384 w 10035679"/>
              <a:gd name="connsiteY270" fmla="*/ 4524561 h 5893281"/>
              <a:gd name="connsiteX271" fmla="*/ 8872233 w 10035679"/>
              <a:gd name="connsiteY271" fmla="*/ 4549314 h 5893281"/>
              <a:gd name="connsiteX272" fmla="*/ 8878272 w 10035679"/>
              <a:gd name="connsiteY272" fmla="*/ 4568031 h 5893281"/>
              <a:gd name="connsiteX273" fmla="*/ 8896384 w 10035679"/>
              <a:gd name="connsiteY273" fmla="*/ 4568031 h 5893281"/>
              <a:gd name="connsiteX274" fmla="*/ 8906646 w 10035679"/>
              <a:gd name="connsiteY274" fmla="*/ 4572257 h 5893281"/>
              <a:gd name="connsiteX275" fmla="*/ 8918722 w 10035679"/>
              <a:gd name="connsiteY275" fmla="*/ 4576483 h 5893281"/>
              <a:gd name="connsiteX276" fmla="*/ 8924760 w 10035679"/>
              <a:gd name="connsiteY276" fmla="*/ 4582522 h 5893281"/>
              <a:gd name="connsiteX277" fmla="*/ 8930797 w 10035679"/>
              <a:gd name="connsiteY277" fmla="*/ 4592787 h 5893281"/>
              <a:gd name="connsiteX278" fmla="*/ 8949514 w 10035679"/>
              <a:gd name="connsiteY278" fmla="*/ 4619351 h 5893281"/>
              <a:gd name="connsiteX279" fmla="*/ 8957363 w 10035679"/>
              <a:gd name="connsiteY279" fmla="*/ 4654369 h 5893281"/>
              <a:gd name="connsiteX280" fmla="*/ 8996005 w 10035679"/>
              <a:gd name="connsiteY280" fmla="*/ 4654369 h 5893281"/>
              <a:gd name="connsiteX281" fmla="*/ 9009891 w 10035679"/>
              <a:gd name="connsiteY281" fmla="*/ 4691198 h 5893281"/>
              <a:gd name="connsiteX282" fmla="*/ 9030418 w 10035679"/>
              <a:gd name="connsiteY282" fmla="*/ 4715952 h 5893281"/>
              <a:gd name="connsiteX283" fmla="*/ 9048530 w 10035679"/>
              <a:gd name="connsiteY283" fmla="*/ 4740707 h 5893281"/>
              <a:gd name="connsiteX284" fmla="*/ 9066644 w 10035679"/>
              <a:gd name="connsiteY284" fmla="*/ 4773913 h 5893281"/>
              <a:gd name="connsiteX285" fmla="*/ 9072681 w 10035679"/>
              <a:gd name="connsiteY285" fmla="*/ 4827043 h 5893281"/>
              <a:gd name="connsiteX286" fmla="*/ 9070870 w 10035679"/>
              <a:gd name="connsiteY286" fmla="*/ 4870516 h 5893281"/>
              <a:gd name="connsiteX287" fmla="*/ 9058795 w 10035679"/>
              <a:gd name="connsiteY287" fmla="*/ 4913986 h 5893281"/>
              <a:gd name="connsiteX288" fmla="*/ 9042494 w 10035679"/>
              <a:gd name="connsiteY288" fmla="*/ 4952626 h 5893281"/>
              <a:gd name="connsiteX289" fmla="*/ 9024380 w 10035679"/>
              <a:gd name="connsiteY289" fmla="*/ 4996096 h 5893281"/>
              <a:gd name="connsiteX290" fmla="*/ 9002041 w 10035679"/>
              <a:gd name="connsiteY290" fmla="*/ 5043190 h 5893281"/>
              <a:gd name="connsiteX291" fmla="*/ 8996005 w 10035679"/>
              <a:gd name="connsiteY291" fmla="*/ 5072169 h 5893281"/>
              <a:gd name="connsiteX292" fmla="*/ 8985740 w 10035679"/>
              <a:gd name="connsiteY292" fmla="*/ 5101151 h 5893281"/>
              <a:gd name="connsiteX293" fmla="*/ 8977891 w 10035679"/>
              <a:gd name="connsiteY293" fmla="*/ 5131943 h 5893281"/>
              <a:gd name="connsiteX294" fmla="*/ 8967628 w 10035679"/>
              <a:gd name="connsiteY294" fmla="*/ 5156697 h 5893281"/>
              <a:gd name="connsiteX295" fmla="*/ 8949514 w 10035679"/>
              <a:gd name="connsiteY295" fmla="*/ 5175414 h 5893281"/>
              <a:gd name="connsiteX296" fmla="*/ 8928987 w 10035679"/>
              <a:gd name="connsiteY296" fmla="*/ 5185677 h 5893281"/>
              <a:gd name="connsiteX297" fmla="*/ 8904836 w 10035679"/>
              <a:gd name="connsiteY297" fmla="*/ 5197752 h 5893281"/>
              <a:gd name="connsiteX298" fmla="*/ 8878272 w 10035679"/>
              <a:gd name="connsiteY298" fmla="*/ 5208017 h 5893281"/>
              <a:gd name="connsiteX299" fmla="*/ 8861970 w 10035679"/>
              <a:gd name="connsiteY299" fmla="*/ 5214053 h 5893281"/>
              <a:gd name="connsiteX300" fmla="*/ 8839630 w 10035679"/>
              <a:gd name="connsiteY300" fmla="*/ 5197752 h 5893281"/>
              <a:gd name="connsiteX301" fmla="*/ 8815479 w 10035679"/>
              <a:gd name="connsiteY301" fmla="*/ 5175414 h 5893281"/>
              <a:gd name="connsiteX302" fmla="*/ 8797367 w 10035679"/>
              <a:gd name="connsiteY302" fmla="*/ 5189300 h 5893281"/>
              <a:gd name="connsiteX303" fmla="*/ 8776840 w 10035679"/>
              <a:gd name="connsiteY303" fmla="*/ 5197752 h 5893281"/>
              <a:gd name="connsiteX304" fmla="*/ 8750879 w 10035679"/>
              <a:gd name="connsiteY304" fmla="*/ 5193526 h 5893281"/>
              <a:gd name="connsiteX305" fmla="*/ 8724312 w 10035679"/>
              <a:gd name="connsiteY305" fmla="*/ 5189300 h 5893281"/>
              <a:gd name="connsiteX306" fmla="*/ 8691710 w 10035679"/>
              <a:gd name="connsiteY306" fmla="*/ 5185677 h 5893281"/>
              <a:gd name="connsiteX307" fmla="*/ 8677824 w 10035679"/>
              <a:gd name="connsiteY307" fmla="*/ 5113226 h 5893281"/>
              <a:gd name="connsiteX308" fmla="*/ 8667559 w 10035679"/>
              <a:gd name="connsiteY308" fmla="*/ 5111414 h 5893281"/>
              <a:gd name="connsiteX309" fmla="*/ 8655484 w 10035679"/>
              <a:gd name="connsiteY309" fmla="*/ 5107188 h 5893281"/>
              <a:gd name="connsiteX310" fmla="*/ 8645221 w 10035679"/>
              <a:gd name="connsiteY310" fmla="*/ 5102962 h 5893281"/>
              <a:gd name="connsiteX311" fmla="*/ 8639182 w 10035679"/>
              <a:gd name="connsiteY311" fmla="*/ 5096925 h 5893281"/>
              <a:gd name="connsiteX312" fmla="*/ 8631333 w 10035679"/>
              <a:gd name="connsiteY312" fmla="*/ 5092699 h 5893281"/>
              <a:gd name="connsiteX313" fmla="*/ 8627107 w 10035679"/>
              <a:gd name="connsiteY313" fmla="*/ 5088471 h 5893281"/>
              <a:gd name="connsiteX314" fmla="*/ 8627107 w 10035679"/>
              <a:gd name="connsiteY314" fmla="*/ 5086660 h 5893281"/>
              <a:gd name="connsiteX315" fmla="*/ 8631333 w 10035679"/>
              <a:gd name="connsiteY315" fmla="*/ 5082434 h 5893281"/>
              <a:gd name="connsiteX316" fmla="*/ 8631333 w 10035679"/>
              <a:gd name="connsiteY316" fmla="*/ 5078208 h 5893281"/>
              <a:gd name="connsiteX317" fmla="*/ 8631333 w 10035679"/>
              <a:gd name="connsiteY317" fmla="*/ 5073982 h 5893281"/>
              <a:gd name="connsiteX318" fmla="*/ 8627107 w 10035679"/>
              <a:gd name="connsiteY318" fmla="*/ 5072169 h 5893281"/>
              <a:gd name="connsiteX319" fmla="*/ 8625296 w 10035679"/>
              <a:gd name="connsiteY319" fmla="*/ 5067943 h 5893281"/>
              <a:gd name="connsiteX320" fmla="*/ 8613221 w 10035679"/>
              <a:gd name="connsiteY320" fmla="*/ 5063717 h 5893281"/>
              <a:gd name="connsiteX321" fmla="*/ 8610805 w 10035679"/>
              <a:gd name="connsiteY321" fmla="*/ 5067943 h 5893281"/>
              <a:gd name="connsiteX322" fmla="*/ 8610805 w 10035679"/>
              <a:gd name="connsiteY322" fmla="*/ 5072169 h 5893281"/>
              <a:gd name="connsiteX323" fmla="*/ 8607182 w 10035679"/>
              <a:gd name="connsiteY323" fmla="*/ 5073982 h 5893281"/>
              <a:gd name="connsiteX324" fmla="*/ 8602956 w 10035679"/>
              <a:gd name="connsiteY324" fmla="*/ 5073982 h 5893281"/>
              <a:gd name="connsiteX325" fmla="*/ 8598730 w 10035679"/>
              <a:gd name="connsiteY325" fmla="*/ 5073982 h 5893281"/>
              <a:gd name="connsiteX326" fmla="*/ 8598730 w 10035679"/>
              <a:gd name="connsiteY326" fmla="*/ 5063717 h 5893281"/>
              <a:gd name="connsiteX327" fmla="*/ 8588467 w 10035679"/>
              <a:gd name="connsiteY327" fmla="*/ 5063717 h 5893281"/>
              <a:gd name="connsiteX328" fmla="*/ 8588467 w 10035679"/>
              <a:gd name="connsiteY328" fmla="*/ 5057681 h 5893281"/>
              <a:gd name="connsiteX329" fmla="*/ 8602956 w 10035679"/>
              <a:gd name="connsiteY329" fmla="*/ 5049831 h 5893281"/>
              <a:gd name="connsiteX330" fmla="*/ 8613221 w 10035679"/>
              <a:gd name="connsiteY330" fmla="*/ 5039567 h 5893281"/>
              <a:gd name="connsiteX331" fmla="*/ 8621070 w 10035679"/>
              <a:gd name="connsiteY331" fmla="*/ 5028699 h 5893281"/>
              <a:gd name="connsiteX332" fmla="*/ 8613221 w 10035679"/>
              <a:gd name="connsiteY332" fmla="*/ 5028699 h 5893281"/>
              <a:gd name="connsiteX333" fmla="*/ 8613221 w 10035679"/>
              <a:gd name="connsiteY333" fmla="*/ 5016626 h 5893281"/>
              <a:gd name="connsiteX334" fmla="*/ 8596919 w 10035679"/>
              <a:gd name="connsiteY334" fmla="*/ 5035341 h 5893281"/>
              <a:gd name="connsiteX335" fmla="*/ 8578807 w 10035679"/>
              <a:gd name="connsiteY335" fmla="*/ 5045605 h 5893281"/>
              <a:gd name="connsiteX336" fmla="*/ 8550429 w 10035679"/>
              <a:gd name="connsiteY336" fmla="*/ 5057681 h 5893281"/>
              <a:gd name="connsiteX337" fmla="*/ 8540166 w 10035679"/>
              <a:gd name="connsiteY337" fmla="*/ 5035341 h 5893281"/>
              <a:gd name="connsiteX338" fmla="*/ 8525675 w 10035679"/>
              <a:gd name="connsiteY338" fmla="*/ 5014813 h 5893281"/>
              <a:gd name="connsiteX339" fmla="*/ 8507563 w 10035679"/>
              <a:gd name="connsiteY339" fmla="*/ 4996096 h 5893281"/>
              <a:gd name="connsiteX340" fmla="*/ 8483412 w 10035679"/>
              <a:gd name="connsiteY340" fmla="*/ 4981607 h 5893281"/>
              <a:gd name="connsiteX341" fmla="*/ 8450810 w 10035679"/>
              <a:gd name="connsiteY341" fmla="*/ 4977381 h 5893281"/>
              <a:gd name="connsiteX342" fmla="*/ 8430885 w 10035679"/>
              <a:gd name="connsiteY342" fmla="*/ 4971343 h 5893281"/>
              <a:gd name="connsiteX343" fmla="*/ 8402508 w 10035679"/>
              <a:gd name="connsiteY343" fmla="*/ 4967116 h 5893281"/>
              <a:gd name="connsiteX344" fmla="*/ 8362058 w 10035679"/>
              <a:gd name="connsiteY344" fmla="*/ 4971343 h 5893281"/>
              <a:gd name="connsiteX345" fmla="*/ 8323417 w 10035679"/>
              <a:gd name="connsiteY345" fmla="*/ 4973153 h 5893281"/>
              <a:gd name="connsiteX346" fmla="*/ 8284775 w 10035679"/>
              <a:gd name="connsiteY346" fmla="*/ 4981607 h 5893281"/>
              <a:gd name="connsiteX347" fmla="*/ 8250362 w 10035679"/>
              <a:gd name="connsiteY347" fmla="*/ 4987644 h 5893281"/>
              <a:gd name="connsiteX348" fmla="*/ 8223795 w 10035679"/>
              <a:gd name="connsiteY348" fmla="*/ 4996096 h 5893281"/>
              <a:gd name="connsiteX349" fmla="*/ 8209910 w 10035679"/>
              <a:gd name="connsiteY349" fmla="*/ 5043190 h 5893281"/>
              <a:gd name="connsiteX350" fmla="*/ 8175496 w 10035679"/>
              <a:gd name="connsiteY350" fmla="*/ 5043190 h 5893281"/>
              <a:gd name="connsiteX351" fmla="*/ 8142893 w 10035679"/>
              <a:gd name="connsiteY351" fmla="*/ 5039567 h 5893281"/>
              <a:gd name="connsiteX352" fmla="*/ 8108478 w 10035679"/>
              <a:gd name="connsiteY352" fmla="*/ 5043190 h 5893281"/>
              <a:gd name="connsiteX353" fmla="*/ 8084329 w 10035679"/>
              <a:gd name="connsiteY353" fmla="*/ 5049831 h 5893281"/>
              <a:gd name="connsiteX354" fmla="*/ 8057763 w 10035679"/>
              <a:gd name="connsiteY354" fmla="*/ 5060094 h 5893281"/>
              <a:gd name="connsiteX355" fmla="*/ 8037838 w 10035679"/>
              <a:gd name="connsiteY355" fmla="*/ 5072169 h 5893281"/>
              <a:gd name="connsiteX356" fmla="*/ 8013085 w 10035679"/>
              <a:gd name="connsiteY356" fmla="*/ 5073982 h 5893281"/>
              <a:gd name="connsiteX357" fmla="*/ 7984708 w 10035679"/>
              <a:gd name="connsiteY357" fmla="*/ 5073982 h 5893281"/>
              <a:gd name="connsiteX358" fmla="*/ 7976859 w 10035679"/>
              <a:gd name="connsiteY358" fmla="*/ 5060094 h 5893281"/>
              <a:gd name="connsiteX359" fmla="*/ 7970822 w 10035679"/>
              <a:gd name="connsiteY359" fmla="*/ 5049831 h 5893281"/>
              <a:gd name="connsiteX360" fmla="*/ 7958747 w 10035679"/>
              <a:gd name="connsiteY360" fmla="*/ 5039567 h 5893281"/>
              <a:gd name="connsiteX361" fmla="*/ 7952708 w 10035679"/>
              <a:gd name="connsiteY361" fmla="*/ 5028699 h 5893281"/>
              <a:gd name="connsiteX362" fmla="*/ 7970822 w 10035679"/>
              <a:gd name="connsiteY362" fmla="*/ 5002135 h 5893281"/>
              <a:gd name="connsiteX363" fmla="*/ 7972633 w 10035679"/>
              <a:gd name="connsiteY363" fmla="*/ 4971343 h 5893281"/>
              <a:gd name="connsiteX364" fmla="*/ 7970822 w 10035679"/>
              <a:gd name="connsiteY364" fmla="*/ 4934514 h 5893281"/>
              <a:gd name="connsiteX365" fmla="*/ 7956331 w 10035679"/>
              <a:gd name="connsiteY365" fmla="*/ 4899495 h 5893281"/>
              <a:gd name="connsiteX366" fmla="*/ 7942445 w 10035679"/>
              <a:gd name="connsiteY366" fmla="*/ 4860251 h 5893281"/>
              <a:gd name="connsiteX367" fmla="*/ 7924331 w 10035679"/>
              <a:gd name="connsiteY367" fmla="*/ 4823422 h 5893281"/>
              <a:gd name="connsiteX368" fmla="*/ 7914069 w 10035679"/>
              <a:gd name="connsiteY368" fmla="*/ 4790214 h 5893281"/>
              <a:gd name="connsiteX369" fmla="*/ 7906219 w 10035679"/>
              <a:gd name="connsiteY369" fmla="*/ 4765461 h 5893281"/>
              <a:gd name="connsiteX370" fmla="*/ 7914069 w 10035679"/>
              <a:gd name="connsiteY370" fmla="*/ 4765461 h 5893281"/>
              <a:gd name="connsiteX371" fmla="*/ 7920105 w 10035679"/>
              <a:gd name="connsiteY371" fmla="*/ 4769687 h 5893281"/>
              <a:gd name="connsiteX372" fmla="*/ 7924331 w 10035679"/>
              <a:gd name="connsiteY372" fmla="*/ 4769687 h 5893281"/>
              <a:gd name="connsiteX373" fmla="*/ 7927954 w 10035679"/>
              <a:gd name="connsiteY373" fmla="*/ 4773913 h 5893281"/>
              <a:gd name="connsiteX374" fmla="*/ 7932181 w 10035679"/>
              <a:gd name="connsiteY374" fmla="*/ 4769687 h 5893281"/>
              <a:gd name="connsiteX375" fmla="*/ 7934596 w 10035679"/>
              <a:gd name="connsiteY375" fmla="*/ 4765461 h 5893281"/>
              <a:gd name="connsiteX376" fmla="*/ 7938219 w 10035679"/>
              <a:gd name="connsiteY376" fmla="*/ 4759422 h 5893281"/>
              <a:gd name="connsiteX377" fmla="*/ 7920105 w 10035679"/>
              <a:gd name="connsiteY377" fmla="*/ 4740707 h 5893281"/>
              <a:gd name="connsiteX378" fmla="*/ 7914069 w 10035679"/>
              <a:gd name="connsiteY378" fmla="*/ 4718367 h 5893281"/>
              <a:gd name="connsiteX379" fmla="*/ 7906219 w 10035679"/>
              <a:gd name="connsiteY379" fmla="*/ 4693613 h 5893281"/>
              <a:gd name="connsiteX380" fmla="*/ 7924331 w 10035679"/>
              <a:gd name="connsiteY380" fmla="*/ 4673086 h 5893281"/>
              <a:gd name="connsiteX381" fmla="*/ 7938219 w 10035679"/>
              <a:gd name="connsiteY381" fmla="*/ 4650143 h 5893281"/>
              <a:gd name="connsiteX382" fmla="*/ 7952708 w 10035679"/>
              <a:gd name="connsiteY382" fmla="*/ 4629616 h 5893281"/>
              <a:gd name="connsiteX383" fmla="*/ 7972633 w 10035679"/>
              <a:gd name="connsiteY383" fmla="*/ 4611502 h 5893281"/>
              <a:gd name="connsiteX384" fmla="*/ 7999199 w 10035679"/>
              <a:gd name="connsiteY384" fmla="*/ 4600634 h 5893281"/>
              <a:gd name="connsiteX385" fmla="*/ 8015500 w 10035679"/>
              <a:gd name="connsiteY385" fmla="*/ 4600634 h 5893281"/>
              <a:gd name="connsiteX386" fmla="*/ 8043877 w 10035679"/>
              <a:gd name="connsiteY386" fmla="*/ 4597013 h 5893281"/>
              <a:gd name="connsiteX387" fmla="*/ 8080103 w 10035679"/>
              <a:gd name="connsiteY387" fmla="*/ 4590371 h 5893281"/>
              <a:gd name="connsiteX388" fmla="*/ 8112704 w 10035679"/>
              <a:gd name="connsiteY388" fmla="*/ 4582522 h 5893281"/>
              <a:gd name="connsiteX389" fmla="*/ 8141081 w 10035679"/>
              <a:gd name="connsiteY389" fmla="*/ 4576483 h 5893281"/>
              <a:gd name="connsiteX390" fmla="*/ 8151345 w 10035679"/>
              <a:gd name="connsiteY390" fmla="*/ 4549314 h 5893281"/>
              <a:gd name="connsiteX391" fmla="*/ 8167042 w 10035679"/>
              <a:gd name="connsiteY391" fmla="*/ 4520937 h 5893281"/>
              <a:gd name="connsiteX392" fmla="*/ 8189382 w 10035679"/>
              <a:gd name="connsiteY392" fmla="*/ 4499807 h 5893281"/>
              <a:gd name="connsiteX393" fmla="*/ 8217759 w 10035679"/>
              <a:gd name="connsiteY393" fmla="*/ 4489542 h 5893281"/>
              <a:gd name="connsiteX394" fmla="*/ 8217759 w 10035679"/>
              <a:gd name="connsiteY394" fmla="*/ 4464789 h 5893281"/>
              <a:gd name="connsiteX395" fmla="*/ 8232250 w 10035679"/>
              <a:gd name="connsiteY395" fmla="*/ 4456939 h 5893281"/>
              <a:gd name="connsiteX396" fmla="*/ 8250362 w 10035679"/>
              <a:gd name="connsiteY396" fmla="*/ 4438223 h 5893281"/>
              <a:gd name="connsiteX397" fmla="*/ 8270889 w 10035679"/>
              <a:gd name="connsiteY397" fmla="*/ 4421921 h 5893281"/>
              <a:gd name="connsiteX398" fmla="*/ 8292624 w 10035679"/>
              <a:gd name="connsiteY398" fmla="*/ 4407432 h 5893281"/>
              <a:gd name="connsiteX399" fmla="*/ 8313154 w 10035679"/>
              <a:gd name="connsiteY399" fmla="*/ 4395357 h 5893281"/>
              <a:gd name="connsiteX400" fmla="*/ 8327040 w 10035679"/>
              <a:gd name="connsiteY400" fmla="*/ 4403204 h 5893281"/>
              <a:gd name="connsiteX401" fmla="*/ 8331266 w 10035679"/>
              <a:gd name="connsiteY401" fmla="*/ 4407432 h 5893281"/>
              <a:gd name="connsiteX402" fmla="*/ 8331266 w 10035679"/>
              <a:gd name="connsiteY402" fmla="*/ 4413469 h 5893281"/>
              <a:gd name="connsiteX403" fmla="*/ 8331266 w 10035679"/>
              <a:gd name="connsiteY403" fmla="*/ 4421921 h 5893281"/>
              <a:gd name="connsiteX404" fmla="*/ 8335492 w 10035679"/>
              <a:gd name="connsiteY404" fmla="*/ 4432186 h 5893281"/>
              <a:gd name="connsiteX405" fmla="*/ 8345757 w 10035679"/>
              <a:gd name="connsiteY405" fmla="*/ 4436412 h 5893281"/>
              <a:gd name="connsiteX406" fmla="*/ 8355417 w 10035679"/>
              <a:gd name="connsiteY406" fmla="*/ 4436412 h 5893281"/>
              <a:gd name="connsiteX407" fmla="*/ 8362058 w 10035679"/>
              <a:gd name="connsiteY407" fmla="*/ 4438223 h 5893281"/>
              <a:gd name="connsiteX408" fmla="*/ 8374131 w 10035679"/>
              <a:gd name="connsiteY408" fmla="*/ 4442449 h 5893281"/>
              <a:gd name="connsiteX409" fmla="*/ 8380170 w 10035679"/>
              <a:gd name="connsiteY409" fmla="*/ 4409243 h 5893281"/>
              <a:gd name="connsiteX410" fmla="*/ 8390433 w 10035679"/>
              <a:gd name="connsiteY410" fmla="*/ 4392941 h 5893281"/>
              <a:gd name="connsiteX411" fmla="*/ 8404321 w 10035679"/>
              <a:gd name="connsiteY411" fmla="*/ 4380866 h 5893281"/>
              <a:gd name="connsiteX412" fmla="*/ 8422433 w 10035679"/>
              <a:gd name="connsiteY412" fmla="*/ 4370601 h 5893281"/>
              <a:gd name="connsiteX413" fmla="*/ 8440547 w 10035679"/>
              <a:gd name="connsiteY413" fmla="*/ 4363960 h 5893281"/>
              <a:gd name="connsiteX414" fmla="*/ 8459262 w 10035679"/>
              <a:gd name="connsiteY414" fmla="*/ 4345848 h 5893281"/>
              <a:gd name="connsiteX415" fmla="*/ 8450810 w 10035679"/>
              <a:gd name="connsiteY415" fmla="*/ 4341622 h 5893281"/>
              <a:gd name="connsiteX416" fmla="*/ 8450810 w 10035679"/>
              <a:gd name="connsiteY416" fmla="*/ 4337396 h 5893281"/>
              <a:gd name="connsiteX417" fmla="*/ 8446583 w 10035679"/>
              <a:gd name="connsiteY417" fmla="*/ 4335583 h 5893281"/>
              <a:gd name="connsiteX418" fmla="*/ 8444771 w 10035679"/>
              <a:gd name="connsiteY418" fmla="*/ 4331359 h 5893281"/>
              <a:gd name="connsiteX419" fmla="*/ 8473150 w 10035679"/>
              <a:gd name="connsiteY419" fmla="*/ 4331359 h 5893281"/>
              <a:gd name="connsiteX420" fmla="*/ 8501524 w 10035679"/>
              <a:gd name="connsiteY420" fmla="*/ 4345848 h 5893281"/>
              <a:gd name="connsiteX421" fmla="*/ 8531714 w 10035679"/>
              <a:gd name="connsiteY421" fmla="*/ 4350074 h 5893281"/>
              <a:gd name="connsiteX422" fmla="*/ 8564317 w 10035679"/>
              <a:gd name="connsiteY422" fmla="*/ 4350074 h 5893281"/>
              <a:gd name="connsiteX423" fmla="*/ 8598730 w 10035679"/>
              <a:gd name="connsiteY423" fmla="*/ 4345848 h 5893281"/>
              <a:gd name="connsiteX424" fmla="*/ 8598730 w 10035679"/>
              <a:gd name="connsiteY424" fmla="*/ 4363960 h 5893281"/>
              <a:gd name="connsiteX425" fmla="*/ 8574579 w 10035679"/>
              <a:gd name="connsiteY425" fmla="*/ 4395357 h 5893281"/>
              <a:gd name="connsiteX426" fmla="*/ 8560091 w 10035679"/>
              <a:gd name="connsiteY426" fmla="*/ 4442449 h 5893281"/>
              <a:gd name="connsiteX427" fmla="*/ 8584844 w 10035679"/>
              <a:gd name="connsiteY427" fmla="*/ 4456939 h 5893281"/>
              <a:gd name="connsiteX428" fmla="*/ 8616844 w 10035679"/>
              <a:gd name="connsiteY428" fmla="*/ 4475656 h 5893281"/>
              <a:gd name="connsiteX429" fmla="*/ 8649447 w 10035679"/>
              <a:gd name="connsiteY429" fmla="*/ 4493768 h 5893281"/>
              <a:gd name="connsiteX430" fmla="*/ 8682050 w 10035679"/>
              <a:gd name="connsiteY430" fmla="*/ 4504033 h 5893281"/>
              <a:gd name="connsiteX431" fmla="*/ 8706200 w 10035679"/>
              <a:gd name="connsiteY431" fmla="*/ 4504033 h 5893281"/>
              <a:gd name="connsiteX432" fmla="*/ 8724312 w 10035679"/>
              <a:gd name="connsiteY432" fmla="*/ 4475656 h 5893281"/>
              <a:gd name="connsiteX433" fmla="*/ 8734575 w 10035679"/>
              <a:gd name="connsiteY433" fmla="*/ 4427960 h 5893281"/>
              <a:gd name="connsiteX434" fmla="*/ 8736388 w 10035679"/>
              <a:gd name="connsiteY434" fmla="*/ 4380866 h 5893281"/>
              <a:gd name="connsiteX435" fmla="*/ 8744840 w 10035679"/>
              <a:gd name="connsiteY435" fmla="*/ 4335583 h 5893281"/>
              <a:gd name="connsiteX436" fmla="*/ 9229055 w 10035679"/>
              <a:gd name="connsiteY436" fmla="*/ 4273396 h 5893281"/>
              <a:gd name="connsiteX437" fmla="*/ 9236905 w 10035679"/>
              <a:gd name="connsiteY437" fmla="*/ 4281848 h 5893281"/>
              <a:gd name="connsiteX438" fmla="*/ 9242944 w 10035679"/>
              <a:gd name="connsiteY438" fmla="*/ 4287887 h 5893281"/>
              <a:gd name="connsiteX439" fmla="*/ 9251396 w 10035679"/>
              <a:gd name="connsiteY439" fmla="*/ 4292113 h 5893281"/>
              <a:gd name="connsiteX440" fmla="*/ 9251396 w 10035679"/>
              <a:gd name="connsiteY440" fmla="*/ 4306604 h 5893281"/>
              <a:gd name="connsiteX441" fmla="*/ 9236905 w 10035679"/>
              <a:gd name="connsiteY441" fmla="*/ 4306604 h 5893281"/>
              <a:gd name="connsiteX442" fmla="*/ 9232679 w 10035679"/>
              <a:gd name="connsiteY442" fmla="*/ 4306604 h 5893281"/>
              <a:gd name="connsiteX443" fmla="*/ 9229055 w 10035679"/>
              <a:gd name="connsiteY443" fmla="*/ 4302376 h 5893281"/>
              <a:gd name="connsiteX444" fmla="*/ 9224829 w 10035679"/>
              <a:gd name="connsiteY444" fmla="*/ 4302376 h 5893281"/>
              <a:gd name="connsiteX445" fmla="*/ 9223018 w 10035679"/>
              <a:gd name="connsiteY445" fmla="*/ 4302376 h 5893281"/>
              <a:gd name="connsiteX446" fmla="*/ 9210942 w 10035679"/>
              <a:gd name="connsiteY446" fmla="*/ 4298150 h 5893281"/>
              <a:gd name="connsiteX447" fmla="*/ 9214566 w 10035679"/>
              <a:gd name="connsiteY447" fmla="*/ 4292113 h 5893281"/>
              <a:gd name="connsiteX448" fmla="*/ 9214566 w 10035679"/>
              <a:gd name="connsiteY448" fmla="*/ 4284264 h 5893281"/>
              <a:gd name="connsiteX449" fmla="*/ 9214566 w 10035679"/>
              <a:gd name="connsiteY449" fmla="*/ 4281848 h 5893281"/>
              <a:gd name="connsiteX450" fmla="*/ 9218792 w 10035679"/>
              <a:gd name="connsiteY450" fmla="*/ 4281848 h 5893281"/>
              <a:gd name="connsiteX451" fmla="*/ 9223018 w 10035679"/>
              <a:gd name="connsiteY451" fmla="*/ 4281848 h 5893281"/>
              <a:gd name="connsiteX452" fmla="*/ 8069838 w 10035679"/>
              <a:gd name="connsiteY452" fmla="*/ 4273396 h 5893281"/>
              <a:gd name="connsiteX453" fmla="*/ 8084330 w 10035679"/>
              <a:gd name="connsiteY453" fmla="*/ 4277622 h 5893281"/>
              <a:gd name="connsiteX454" fmla="*/ 8094593 w 10035679"/>
              <a:gd name="connsiteY454" fmla="*/ 4277622 h 5893281"/>
              <a:gd name="connsiteX455" fmla="*/ 8104255 w 10035679"/>
              <a:gd name="connsiteY455" fmla="*/ 4277622 h 5893281"/>
              <a:gd name="connsiteX456" fmla="*/ 8112707 w 10035679"/>
              <a:gd name="connsiteY456" fmla="*/ 4281848 h 5893281"/>
              <a:gd name="connsiteX457" fmla="*/ 8122970 w 10035679"/>
              <a:gd name="connsiteY457" fmla="*/ 4284264 h 5893281"/>
              <a:gd name="connsiteX458" fmla="*/ 8122970 w 10035679"/>
              <a:gd name="connsiteY458" fmla="*/ 4298150 h 5893281"/>
              <a:gd name="connsiteX459" fmla="*/ 8114518 w 10035679"/>
              <a:gd name="connsiteY459" fmla="*/ 4298150 h 5893281"/>
              <a:gd name="connsiteX460" fmla="*/ 8114518 w 10035679"/>
              <a:gd name="connsiteY460" fmla="*/ 4306604 h 5893281"/>
              <a:gd name="connsiteX461" fmla="*/ 8104255 w 10035679"/>
              <a:gd name="connsiteY461" fmla="*/ 4302376 h 5893281"/>
              <a:gd name="connsiteX462" fmla="*/ 8094593 w 10035679"/>
              <a:gd name="connsiteY462" fmla="*/ 4298150 h 5893281"/>
              <a:gd name="connsiteX463" fmla="*/ 8084330 w 10035679"/>
              <a:gd name="connsiteY463" fmla="*/ 4292113 h 5893281"/>
              <a:gd name="connsiteX464" fmla="*/ 8075875 w 10035679"/>
              <a:gd name="connsiteY464" fmla="*/ 4284264 h 5893281"/>
              <a:gd name="connsiteX465" fmla="*/ 9236905 w 10035679"/>
              <a:gd name="connsiteY465" fmla="*/ 4252868 h 5893281"/>
              <a:gd name="connsiteX466" fmla="*/ 9261057 w 10035679"/>
              <a:gd name="connsiteY466" fmla="*/ 4252868 h 5893281"/>
              <a:gd name="connsiteX467" fmla="*/ 9275549 w 10035679"/>
              <a:gd name="connsiteY467" fmla="*/ 4298150 h 5893281"/>
              <a:gd name="connsiteX468" fmla="*/ 9261057 w 10035679"/>
              <a:gd name="connsiteY468" fmla="*/ 4298150 h 5893281"/>
              <a:gd name="connsiteX469" fmla="*/ 9261057 w 10035679"/>
              <a:gd name="connsiteY469" fmla="*/ 4292113 h 5893281"/>
              <a:gd name="connsiteX470" fmla="*/ 9251397 w 10035679"/>
              <a:gd name="connsiteY470" fmla="*/ 4284264 h 5893281"/>
              <a:gd name="connsiteX471" fmla="*/ 9247169 w 10035679"/>
              <a:gd name="connsiteY471" fmla="*/ 4277622 h 5893281"/>
              <a:gd name="connsiteX472" fmla="*/ 9242942 w 10035679"/>
              <a:gd name="connsiteY472" fmla="*/ 4269773 h 5893281"/>
              <a:gd name="connsiteX473" fmla="*/ 9238716 w 10035679"/>
              <a:gd name="connsiteY473" fmla="*/ 4263131 h 5893281"/>
              <a:gd name="connsiteX474" fmla="*/ 8264248 w 10035679"/>
              <a:gd name="connsiteY474" fmla="*/ 4245019 h 5893281"/>
              <a:gd name="connsiteX475" fmla="*/ 8302889 w 10035679"/>
              <a:gd name="connsiteY475" fmla="*/ 4245019 h 5893281"/>
              <a:gd name="connsiteX476" fmla="*/ 8302889 w 10035679"/>
              <a:gd name="connsiteY476" fmla="*/ 4252869 h 5893281"/>
              <a:gd name="connsiteX477" fmla="*/ 8295040 w 10035679"/>
              <a:gd name="connsiteY477" fmla="*/ 4252869 h 5893281"/>
              <a:gd name="connsiteX478" fmla="*/ 8270889 w 10035679"/>
              <a:gd name="connsiteY478" fmla="*/ 4269774 h 5893281"/>
              <a:gd name="connsiteX479" fmla="*/ 8242512 w 10035679"/>
              <a:gd name="connsiteY479" fmla="*/ 4287888 h 5893281"/>
              <a:gd name="connsiteX480" fmla="*/ 8217759 w 10035679"/>
              <a:gd name="connsiteY480" fmla="*/ 4306606 h 5893281"/>
              <a:gd name="connsiteX481" fmla="*/ 8209910 w 10035679"/>
              <a:gd name="connsiteY481" fmla="*/ 4306606 h 5893281"/>
              <a:gd name="connsiteX482" fmla="*/ 8208099 w 10035679"/>
              <a:gd name="connsiteY482" fmla="*/ 4302378 h 5893281"/>
              <a:gd name="connsiteX483" fmla="*/ 8203873 w 10035679"/>
              <a:gd name="connsiteY483" fmla="*/ 4302378 h 5893281"/>
              <a:gd name="connsiteX484" fmla="*/ 8199645 w 10035679"/>
              <a:gd name="connsiteY484" fmla="*/ 4298152 h 5893281"/>
              <a:gd name="connsiteX485" fmla="*/ 8193608 w 10035679"/>
              <a:gd name="connsiteY485" fmla="*/ 4298152 h 5893281"/>
              <a:gd name="connsiteX486" fmla="*/ 8193608 w 10035679"/>
              <a:gd name="connsiteY486" fmla="*/ 4292115 h 5893281"/>
              <a:gd name="connsiteX487" fmla="*/ 8228024 w 10035679"/>
              <a:gd name="connsiteY487" fmla="*/ 4269774 h 5893281"/>
              <a:gd name="connsiteX488" fmla="*/ 8171272 w 10035679"/>
              <a:gd name="connsiteY488" fmla="*/ 4234756 h 5893281"/>
              <a:gd name="connsiteX489" fmla="*/ 8179724 w 10035679"/>
              <a:gd name="connsiteY489" fmla="*/ 4240793 h 5893281"/>
              <a:gd name="connsiteX490" fmla="*/ 8181535 w 10035679"/>
              <a:gd name="connsiteY490" fmla="*/ 4240793 h 5893281"/>
              <a:gd name="connsiteX491" fmla="*/ 8181535 w 10035679"/>
              <a:gd name="connsiteY491" fmla="*/ 4245019 h 5893281"/>
              <a:gd name="connsiteX492" fmla="*/ 8181535 w 10035679"/>
              <a:gd name="connsiteY492" fmla="*/ 4252868 h 5893281"/>
              <a:gd name="connsiteX493" fmla="*/ 8185763 w 10035679"/>
              <a:gd name="connsiteY493" fmla="*/ 4259510 h 5893281"/>
              <a:gd name="connsiteX494" fmla="*/ 8171272 w 10035679"/>
              <a:gd name="connsiteY494" fmla="*/ 4259510 h 5893281"/>
              <a:gd name="connsiteX495" fmla="*/ 8147121 w 10035679"/>
              <a:gd name="connsiteY495" fmla="*/ 4267359 h 5893281"/>
              <a:gd name="connsiteX496" fmla="*/ 8118743 w 10035679"/>
              <a:gd name="connsiteY496" fmla="*/ 4267359 h 5893281"/>
              <a:gd name="connsiteX497" fmla="*/ 8094592 w 10035679"/>
              <a:gd name="connsiteY497" fmla="*/ 4259510 h 5893281"/>
              <a:gd name="connsiteX498" fmla="*/ 8094592 w 10035679"/>
              <a:gd name="connsiteY498" fmla="*/ 4255283 h 5893281"/>
              <a:gd name="connsiteX499" fmla="*/ 8098216 w 10035679"/>
              <a:gd name="connsiteY499" fmla="*/ 4255283 h 5893281"/>
              <a:gd name="connsiteX500" fmla="*/ 8100629 w 10035679"/>
              <a:gd name="connsiteY500" fmla="*/ 4252868 h 5893281"/>
              <a:gd name="connsiteX501" fmla="*/ 8118743 w 10035679"/>
              <a:gd name="connsiteY501" fmla="*/ 4245019 h 5893281"/>
              <a:gd name="connsiteX502" fmla="*/ 8136856 w 10035679"/>
              <a:gd name="connsiteY502" fmla="*/ 4245019 h 5893281"/>
              <a:gd name="connsiteX503" fmla="*/ 8153158 w 10035679"/>
              <a:gd name="connsiteY503" fmla="*/ 4245019 h 5893281"/>
              <a:gd name="connsiteX504" fmla="*/ 8037838 w 10035679"/>
              <a:gd name="connsiteY504" fmla="*/ 4234756 h 5893281"/>
              <a:gd name="connsiteX505" fmla="*/ 8051724 w 10035679"/>
              <a:gd name="connsiteY505" fmla="*/ 4238982 h 5893281"/>
              <a:gd name="connsiteX506" fmla="*/ 8057762 w 10035679"/>
              <a:gd name="connsiteY506" fmla="*/ 4240793 h 5893281"/>
              <a:gd name="connsiteX507" fmla="*/ 8066214 w 10035679"/>
              <a:gd name="connsiteY507" fmla="*/ 4245019 h 5893281"/>
              <a:gd name="connsiteX508" fmla="*/ 8072251 w 10035679"/>
              <a:gd name="connsiteY508" fmla="*/ 4252868 h 5893281"/>
              <a:gd name="connsiteX509" fmla="*/ 8075874 w 10035679"/>
              <a:gd name="connsiteY509" fmla="*/ 4259510 h 5893281"/>
              <a:gd name="connsiteX510" fmla="*/ 8069838 w 10035679"/>
              <a:gd name="connsiteY510" fmla="*/ 4259510 h 5893281"/>
              <a:gd name="connsiteX511" fmla="*/ 8051724 w 10035679"/>
              <a:gd name="connsiteY511" fmla="*/ 4267359 h 5893281"/>
              <a:gd name="connsiteX512" fmla="*/ 8029386 w 10035679"/>
              <a:gd name="connsiteY512" fmla="*/ 4267359 h 5893281"/>
              <a:gd name="connsiteX513" fmla="*/ 8005235 w 10035679"/>
              <a:gd name="connsiteY513" fmla="*/ 4267359 h 5893281"/>
              <a:gd name="connsiteX514" fmla="*/ 8005235 w 10035679"/>
              <a:gd name="connsiteY514" fmla="*/ 4252868 h 5893281"/>
              <a:gd name="connsiteX515" fmla="*/ 8015498 w 10035679"/>
              <a:gd name="connsiteY515" fmla="*/ 4249247 h 5893281"/>
              <a:gd name="connsiteX516" fmla="*/ 8027573 w 10035679"/>
              <a:gd name="connsiteY516" fmla="*/ 4245019 h 5893281"/>
              <a:gd name="connsiteX517" fmla="*/ 8029386 w 10035679"/>
              <a:gd name="connsiteY517" fmla="*/ 4240793 h 5893281"/>
              <a:gd name="connsiteX518" fmla="*/ 9172302 w 10035679"/>
              <a:gd name="connsiteY518" fmla="*/ 4220265 h 5893281"/>
              <a:gd name="connsiteX519" fmla="*/ 9186189 w 10035679"/>
              <a:gd name="connsiteY519" fmla="*/ 4226302 h 5893281"/>
              <a:gd name="connsiteX520" fmla="*/ 9194643 w 10035679"/>
              <a:gd name="connsiteY520" fmla="*/ 4230530 h 5893281"/>
              <a:gd name="connsiteX521" fmla="*/ 9204303 w 10035679"/>
              <a:gd name="connsiteY521" fmla="*/ 4238982 h 5893281"/>
              <a:gd name="connsiteX522" fmla="*/ 9210945 w 10035679"/>
              <a:gd name="connsiteY522" fmla="*/ 4245019 h 5893281"/>
              <a:gd name="connsiteX523" fmla="*/ 9214566 w 10035679"/>
              <a:gd name="connsiteY523" fmla="*/ 4255284 h 5893281"/>
              <a:gd name="connsiteX524" fmla="*/ 9223021 w 10035679"/>
              <a:gd name="connsiteY524" fmla="*/ 4267359 h 5893281"/>
              <a:gd name="connsiteX525" fmla="*/ 9210945 w 10035679"/>
              <a:gd name="connsiteY525" fmla="*/ 4267359 h 5893281"/>
              <a:gd name="connsiteX526" fmla="*/ 9204303 w 10035679"/>
              <a:gd name="connsiteY526" fmla="*/ 4259510 h 5893281"/>
              <a:gd name="connsiteX527" fmla="*/ 9194643 w 10035679"/>
              <a:gd name="connsiteY527" fmla="*/ 4252868 h 5893281"/>
              <a:gd name="connsiteX528" fmla="*/ 9186189 w 10035679"/>
              <a:gd name="connsiteY528" fmla="*/ 4245019 h 5893281"/>
              <a:gd name="connsiteX529" fmla="*/ 9180152 w 10035679"/>
              <a:gd name="connsiteY529" fmla="*/ 4234756 h 5893281"/>
              <a:gd name="connsiteX530" fmla="*/ 9119775 w 10035679"/>
              <a:gd name="connsiteY530" fmla="*/ 4205774 h 5893281"/>
              <a:gd name="connsiteX531" fmla="*/ 9125812 w 10035679"/>
              <a:gd name="connsiteY531" fmla="*/ 4205774 h 5893281"/>
              <a:gd name="connsiteX532" fmla="*/ 9129435 w 10035679"/>
              <a:gd name="connsiteY532" fmla="*/ 4210000 h 5893281"/>
              <a:gd name="connsiteX533" fmla="*/ 9133661 w 10035679"/>
              <a:gd name="connsiteY533" fmla="*/ 4210000 h 5893281"/>
              <a:gd name="connsiteX534" fmla="*/ 9137887 w 10035679"/>
              <a:gd name="connsiteY534" fmla="*/ 4211811 h 5893281"/>
              <a:gd name="connsiteX535" fmla="*/ 9137887 w 10035679"/>
              <a:gd name="connsiteY535" fmla="*/ 4216039 h 5893281"/>
              <a:gd name="connsiteX536" fmla="*/ 9143926 w 10035679"/>
              <a:gd name="connsiteY536" fmla="*/ 4220265 h 5893281"/>
              <a:gd name="connsiteX537" fmla="*/ 9151775 w 10035679"/>
              <a:gd name="connsiteY537" fmla="*/ 4220265 h 5893281"/>
              <a:gd name="connsiteX538" fmla="*/ 9151775 w 10035679"/>
              <a:gd name="connsiteY538" fmla="*/ 4226302 h 5893281"/>
              <a:gd name="connsiteX539" fmla="*/ 9139700 w 10035679"/>
              <a:gd name="connsiteY539" fmla="*/ 4224491 h 5893281"/>
              <a:gd name="connsiteX540" fmla="*/ 9133661 w 10035679"/>
              <a:gd name="connsiteY540" fmla="*/ 4220265 h 5893281"/>
              <a:gd name="connsiteX541" fmla="*/ 9129435 w 10035679"/>
              <a:gd name="connsiteY541" fmla="*/ 4216039 h 5893281"/>
              <a:gd name="connsiteX542" fmla="*/ 9125812 w 10035679"/>
              <a:gd name="connsiteY542" fmla="*/ 4211811 h 5893281"/>
              <a:gd name="connsiteX543" fmla="*/ 8503337 w 10035679"/>
              <a:gd name="connsiteY543" fmla="*/ 4166530 h 5893281"/>
              <a:gd name="connsiteX544" fmla="*/ 8529906 w 10035679"/>
              <a:gd name="connsiteY544" fmla="*/ 4172567 h 5893281"/>
              <a:gd name="connsiteX545" fmla="*/ 8529906 w 10035679"/>
              <a:gd name="connsiteY545" fmla="*/ 4187059 h 5893281"/>
              <a:gd name="connsiteX546" fmla="*/ 8511790 w 10035679"/>
              <a:gd name="connsiteY546" fmla="*/ 4197324 h 5893281"/>
              <a:gd name="connsiteX547" fmla="*/ 8507564 w 10035679"/>
              <a:gd name="connsiteY547" fmla="*/ 4201550 h 5893281"/>
              <a:gd name="connsiteX548" fmla="*/ 8503337 w 10035679"/>
              <a:gd name="connsiteY548" fmla="*/ 4205777 h 5893281"/>
              <a:gd name="connsiteX549" fmla="*/ 9072681 w 10035679"/>
              <a:gd name="connsiteY549" fmla="*/ 4125475 h 5893281"/>
              <a:gd name="connsiteX550" fmla="*/ 9095021 w 10035679"/>
              <a:gd name="connsiteY550" fmla="*/ 4139966 h 5893281"/>
              <a:gd name="connsiteX551" fmla="*/ 9109510 w 10035679"/>
              <a:gd name="connsiteY551" fmla="*/ 4162304 h 5893281"/>
              <a:gd name="connsiteX552" fmla="*/ 9119775 w 10035679"/>
              <a:gd name="connsiteY552" fmla="*/ 4187059 h 5893281"/>
              <a:gd name="connsiteX553" fmla="*/ 9113134 w 10035679"/>
              <a:gd name="connsiteY553" fmla="*/ 4187059 h 5893281"/>
              <a:gd name="connsiteX554" fmla="*/ 9113134 w 10035679"/>
              <a:gd name="connsiteY554" fmla="*/ 4197322 h 5893281"/>
              <a:gd name="connsiteX555" fmla="*/ 9087172 w 10035679"/>
              <a:gd name="connsiteY555" fmla="*/ 4187059 h 5893281"/>
              <a:gd name="connsiteX556" fmla="*/ 9081133 w 10035679"/>
              <a:gd name="connsiteY556" fmla="*/ 4168945 h 5893281"/>
              <a:gd name="connsiteX557" fmla="*/ 9076907 w 10035679"/>
              <a:gd name="connsiteY557" fmla="*/ 4152041 h 5893281"/>
              <a:gd name="connsiteX558" fmla="*/ 8270891 w 10035679"/>
              <a:gd name="connsiteY558" fmla="*/ 4094683 h 5893281"/>
              <a:gd name="connsiteX559" fmla="*/ 8302891 w 10035679"/>
              <a:gd name="connsiteY559" fmla="*/ 4094683 h 5893281"/>
              <a:gd name="connsiteX560" fmla="*/ 8307119 w 10035679"/>
              <a:gd name="connsiteY560" fmla="*/ 4098909 h 5893281"/>
              <a:gd name="connsiteX561" fmla="*/ 8308930 w 10035679"/>
              <a:gd name="connsiteY561" fmla="*/ 4100720 h 5893281"/>
              <a:gd name="connsiteX562" fmla="*/ 8308930 w 10035679"/>
              <a:gd name="connsiteY562" fmla="*/ 4115211 h 5893281"/>
              <a:gd name="connsiteX563" fmla="*/ 8270891 w 10035679"/>
              <a:gd name="connsiteY563" fmla="*/ 4115211 h 5893281"/>
              <a:gd name="connsiteX564" fmla="*/ 8327040 w 10035679"/>
              <a:gd name="connsiteY564" fmla="*/ 4086231 h 5893281"/>
              <a:gd name="connsiteX565" fmla="*/ 8404321 w 10035679"/>
              <a:gd name="connsiteY565" fmla="*/ 4094684 h 5893281"/>
              <a:gd name="connsiteX566" fmla="*/ 8404321 w 10035679"/>
              <a:gd name="connsiteY566" fmla="*/ 4100723 h 5893281"/>
              <a:gd name="connsiteX567" fmla="*/ 8408547 w 10035679"/>
              <a:gd name="connsiteY567" fmla="*/ 4109175 h 5893281"/>
              <a:gd name="connsiteX568" fmla="*/ 8408547 w 10035679"/>
              <a:gd name="connsiteY568" fmla="*/ 4115212 h 5893281"/>
              <a:gd name="connsiteX569" fmla="*/ 8412170 w 10035679"/>
              <a:gd name="connsiteY569" fmla="*/ 4125478 h 5893281"/>
              <a:gd name="connsiteX570" fmla="*/ 8404321 w 10035679"/>
              <a:gd name="connsiteY570" fmla="*/ 4125478 h 5893281"/>
              <a:gd name="connsiteX571" fmla="*/ 8383793 w 10035679"/>
              <a:gd name="connsiteY571" fmla="*/ 4113402 h 5893281"/>
              <a:gd name="connsiteX572" fmla="*/ 8359643 w 10035679"/>
              <a:gd name="connsiteY572" fmla="*/ 4109175 h 5893281"/>
              <a:gd name="connsiteX573" fmla="*/ 8327040 w 10035679"/>
              <a:gd name="connsiteY573" fmla="*/ 4109175 h 5893281"/>
              <a:gd name="connsiteX574" fmla="*/ 8971854 w 10035679"/>
              <a:gd name="connsiteY574" fmla="*/ 4069929 h 5893281"/>
              <a:gd name="connsiteX575" fmla="*/ 9009891 w 10035679"/>
              <a:gd name="connsiteY575" fmla="*/ 4069929 h 5893281"/>
              <a:gd name="connsiteX576" fmla="*/ 9028608 w 10035679"/>
              <a:gd name="connsiteY576" fmla="*/ 4090456 h 5893281"/>
              <a:gd name="connsiteX577" fmla="*/ 9042494 w 10035679"/>
              <a:gd name="connsiteY577" fmla="*/ 4113399 h 5893281"/>
              <a:gd name="connsiteX578" fmla="*/ 9048530 w 10035679"/>
              <a:gd name="connsiteY578" fmla="*/ 4139965 h 5893281"/>
              <a:gd name="connsiteX579" fmla="*/ 9042494 w 10035679"/>
              <a:gd name="connsiteY579" fmla="*/ 4139965 h 5893281"/>
              <a:gd name="connsiteX580" fmla="*/ 9028610 w 10035679"/>
              <a:gd name="connsiteY580" fmla="*/ 4127287 h 5893281"/>
              <a:gd name="connsiteX581" fmla="*/ 9028610 w 10035679"/>
              <a:gd name="connsiteY581" fmla="*/ 4166532 h 5893281"/>
              <a:gd name="connsiteX582" fmla="*/ 8957364 w 10035679"/>
              <a:gd name="connsiteY582" fmla="*/ 4187062 h 5893281"/>
              <a:gd name="connsiteX583" fmla="*/ 8945288 w 10035679"/>
              <a:gd name="connsiteY583" fmla="*/ 4182834 h 5893281"/>
              <a:gd name="connsiteX584" fmla="*/ 8935025 w 10035679"/>
              <a:gd name="connsiteY584" fmla="*/ 4181023 h 5893281"/>
              <a:gd name="connsiteX585" fmla="*/ 8921137 w 10035679"/>
              <a:gd name="connsiteY585" fmla="*/ 4176797 h 5893281"/>
              <a:gd name="connsiteX586" fmla="*/ 8910874 w 10035679"/>
              <a:gd name="connsiteY586" fmla="*/ 4172571 h 5893281"/>
              <a:gd name="connsiteX587" fmla="*/ 8910874 w 10035679"/>
              <a:gd name="connsiteY587" fmla="*/ 4158684 h 5893281"/>
              <a:gd name="connsiteX588" fmla="*/ 8953138 w 10035679"/>
              <a:gd name="connsiteY588" fmla="*/ 4154456 h 5893281"/>
              <a:gd name="connsiteX589" fmla="*/ 8985741 w 10035679"/>
              <a:gd name="connsiteY589" fmla="*/ 4144193 h 5893281"/>
              <a:gd name="connsiteX590" fmla="*/ 9009892 w 10035679"/>
              <a:gd name="connsiteY590" fmla="*/ 4125475 h 5893281"/>
              <a:gd name="connsiteX591" fmla="*/ 9026797 w 10035679"/>
              <a:gd name="connsiteY591" fmla="*/ 4125475 h 5893281"/>
              <a:gd name="connsiteX592" fmla="*/ 9028608 w 10035679"/>
              <a:gd name="connsiteY592" fmla="*/ 4127284 h 5893281"/>
              <a:gd name="connsiteX593" fmla="*/ 9028608 w 10035679"/>
              <a:gd name="connsiteY593" fmla="*/ 4125475 h 5893281"/>
              <a:gd name="connsiteX594" fmla="*/ 9026795 w 10035679"/>
              <a:gd name="connsiteY594" fmla="*/ 4125475 h 5893281"/>
              <a:gd name="connsiteX595" fmla="*/ 9024382 w 10035679"/>
              <a:gd name="connsiteY595" fmla="*/ 4123664 h 5893281"/>
              <a:gd name="connsiteX596" fmla="*/ 9006268 w 10035679"/>
              <a:gd name="connsiteY596" fmla="*/ 4104947 h 5893281"/>
              <a:gd name="connsiteX597" fmla="*/ 8985740 w 10035679"/>
              <a:gd name="connsiteY597" fmla="*/ 4090456 h 5893281"/>
              <a:gd name="connsiteX598" fmla="*/ 8432698 w 10035679"/>
              <a:gd name="connsiteY598" fmla="*/ 4026459 h 5893281"/>
              <a:gd name="connsiteX599" fmla="*/ 8455038 w 10035679"/>
              <a:gd name="connsiteY599" fmla="*/ 4026459 h 5893281"/>
              <a:gd name="connsiteX600" fmla="*/ 8474961 w 10035679"/>
              <a:gd name="connsiteY600" fmla="*/ 4026459 h 5893281"/>
              <a:gd name="connsiteX601" fmla="*/ 8503337 w 10035679"/>
              <a:gd name="connsiteY601" fmla="*/ 4028875 h 5893281"/>
              <a:gd name="connsiteX602" fmla="*/ 8511790 w 10035679"/>
              <a:gd name="connsiteY602" fmla="*/ 4055439 h 5893281"/>
              <a:gd name="connsiteX603" fmla="*/ 8522054 w 10035679"/>
              <a:gd name="connsiteY603" fmla="*/ 4075966 h 5893281"/>
              <a:gd name="connsiteX604" fmla="*/ 8535940 w 10035679"/>
              <a:gd name="connsiteY604" fmla="*/ 4094683 h 5893281"/>
              <a:gd name="connsiteX605" fmla="*/ 8535940 w 10035679"/>
              <a:gd name="connsiteY605" fmla="*/ 4100722 h 5893281"/>
              <a:gd name="connsiteX606" fmla="*/ 8541979 w 10035679"/>
              <a:gd name="connsiteY606" fmla="*/ 4100722 h 5893281"/>
              <a:gd name="connsiteX607" fmla="*/ 8541979 w 10035679"/>
              <a:gd name="connsiteY607" fmla="*/ 4094683 h 5893281"/>
              <a:gd name="connsiteX608" fmla="*/ 8560091 w 10035679"/>
              <a:gd name="connsiteY608" fmla="*/ 4075966 h 5893281"/>
              <a:gd name="connsiteX609" fmla="*/ 8578808 w 10035679"/>
              <a:gd name="connsiteY609" fmla="*/ 4065703 h 5893281"/>
              <a:gd name="connsiteX610" fmla="*/ 8602958 w 10035679"/>
              <a:gd name="connsiteY610" fmla="*/ 4057854 h 5893281"/>
              <a:gd name="connsiteX611" fmla="*/ 8639183 w 10035679"/>
              <a:gd name="connsiteY611" fmla="*/ 4055439 h 5893281"/>
              <a:gd name="connsiteX612" fmla="*/ 8667559 w 10035679"/>
              <a:gd name="connsiteY612" fmla="*/ 4071740 h 5893281"/>
              <a:gd name="connsiteX613" fmla="*/ 8701975 w 10035679"/>
              <a:gd name="connsiteY613" fmla="*/ 4086231 h 5893281"/>
              <a:gd name="connsiteX614" fmla="*/ 8744840 w 10035679"/>
              <a:gd name="connsiteY614" fmla="*/ 4100722 h 5893281"/>
              <a:gd name="connsiteX615" fmla="*/ 8779256 w 10035679"/>
              <a:gd name="connsiteY615" fmla="*/ 4123665 h 5893281"/>
              <a:gd name="connsiteX616" fmla="*/ 8807632 w 10035679"/>
              <a:gd name="connsiteY616" fmla="*/ 4144192 h 5893281"/>
              <a:gd name="connsiteX617" fmla="*/ 8821518 w 10035679"/>
              <a:gd name="connsiteY617" fmla="*/ 4172569 h 5893281"/>
              <a:gd name="connsiteX618" fmla="*/ 8848084 w 10035679"/>
              <a:gd name="connsiteY618" fmla="*/ 4176795 h 5893281"/>
              <a:gd name="connsiteX619" fmla="*/ 8864386 w 10035679"/>
              <a:gd name="connsiteY619" fmla="*/ 4182832 h 5893281"/>
              <a:gd name="connsiteX620" fmla="*/ 8886724 w 10035679"/>
              <a:gd name="connsiteY620" fmla="*/ 4187060 h 5893281"/>
              <a:gd name="connsiteX621" fmla="*/ 8886724 w 10035679"/>
              <a:gd name="connsiteY621" fmla="*/ 4205775 h 5893281"/>
              <a:gd name="connsiteX622" fmla="*/ 8882498 w 10035679"/>
              <a:gd name="connsiteY622" fmla="*/ 4205775 h 5893281"/>
              <a:gd name="connsiteX623" fmla="*/ 8876459 w 10035679"/>
              <a:gd name="connsiteY623" fmla="*/ 4210001 h 5893281"/>
              <a:gd name="connsiteX624" fmla="*/ 8868009 w 10035679"/>
              <a:gd name="connsiteY624" fmla="*/ 4210001 h 5893281"/>
              <a:gd name="connsiteX625" fmla="*/ 8864386 w 10035679"/>
              <a:gd name="connsiteY625" fmla="*/ 4211813 h 5893281"/>
              <a:gd name="connsiteX626" fmla="*/ 8861970 w 10035679"/>
              <a:gd name="connsiteY626" fmla="*/ 4216039 h 5893281"/>
              <a:gd name="connsiteX627" fmla="*/ 8864386 w 10035679"/>
              <a:gd name="connsiteY627" fmla="*/ 4216039 h 5893281"/>
              <a:gd name="connsiteX628" fmla="*/ 8872233 w 10035679"/>
              <a:gd name="connsiteY628" fmla="*/ 4220266 h 5893281"/>
              <a:gd name="connsiteX629" fmla="*/ 8896384 w 10035679"/>
              <a:gd name="connsiteY629" fmla="*/ 4255284 h 5893281"/>
              <a:gd name="connsiteX630" fmla="*/ 8930799 w 10035679"/>
              <a:gd name="connsiteY630" fmla="*/ 4284264 h 5893281"/>
              <a:gd name="connsiteX631" fmla="*/ 8971854 w 10035679"/>
              <a:gd name="connsiteY631" fmla="*/ 4306604 h 5893281"/>
              <a:gd name="connsiteX632" fmla="*/ 8971854 w 10035679"/>
              <a:gd name="connsiteY632" fmla="*/ 4322905 h 5893281"/>
              <a:gd name="connsiteX633" fmla="*/ 8924761 w 10035679"/>
              <a:gd name="connsiteY633" fmla="*/ 4322905 h 5893281"/>
              <a:gd name="connsiteX634" fmla="*/ 8918724 w 10035679"/>
              <a:gd name="connsiteY634" fmla="*/ 4316866 h 5893281"/>
              <a:gd name="connsiteX635" fmla="*/ 8910875 w 10035679"/>
              <a:gd name="connsiteY635" fmla="*/ 4312640 h 5893281"/>
              <a:gd name="connsiteX636" fmla="*/ 8904838 w 10035679"/>
              <a:gd name="connsiteY636" fmla="*/ 4312640 h 5893281"/>
              <a:gd name="connsiteX637" fmla="*/ 8896384 w 10035679"/>
              <a:gd name="connsiteY637" fmla="*/ 4312640 h 5893281"/>
              <a:gd name="connsiteX638" fmla="*/ 8890347 w 10035679"/>
              <a:gd name="connsiteY638" fmla="*/ 4310830 h 5893281"/>
              <a:gd name="connsiteX639" fmla="*/ 8878272 w 10035679"/>
              <a:gd name="connsiteY639" fmla="*/ 4306604 h 5893281"/>
              <a:gd name="connsiteX640" fmla="*/ 8868009 w 10035679"/>
              <a:gd name="connsiteY640" fmla="*/ 4298151 h 5893281"/>
              <a:gd name="connsiteX641" fmla="*/ 8861970 w 10035679"/>
              <a:gd name="connsiteY641" fmla="*/ 4292113 h 5893281"/>
              <a:gd name="connsiteX642" fmla="*/ 8854121 w 10035679"/>
              <a:gd name="connsiteY642" fmla="*/ 4277622 h 5893281"/>
              <a:gd name="connsiteX643" fmla="*/ 8848084 w 10035679"/>
              <a:gd name="connsiteY643" fmla="*/ 4267359 h 5893281"/>
              <a:gd name="connsiteX644" fmla="*/ 8839630 w 10035679"/>
              <a:gd name="connsiteY644" fmla="*/ 4259510 h 5893281"/>
              <a:gd name="connsiteX645" fmla="*/ 8811256 w 10035679"/>
              <a:gd name="connsiteY645" fmla="*/ 4245019 h 5893281"/>
              <a:gd name="connsiteX646" fmla="*/ 8791331 w 10035679"/>
              <a:gd name="connsiteY646" fmla="*/ 4245019 h 5893281"/>
              <a:gd name="connsiteX647" fmla="*/ 8764765 w 10035679"/>
              <a:gd name="connsiteY647" fmla="*/ 4252868 h 5893281"/>
              <a:gd name="connsiteX648" fmla="*/ 8740614 w 10035679"/>
              <a:gd name="connsiteY648" fmla="*/ 4267359 h 5893281"/>
              <a:gd name="connsiteX649" fmla="*/ 8716464 w 10035679"/>
              <a:gd name="connsiteY649" fmla="*/ 4273396 h 5893281"/>
              <a:gd name="connsiteX650" fmla="*/ 8691710 w 10035679"/>
              <a:gd name="connsiteY650" fmla="*/ 4259510 h 5893281"/>
              <a:gd name="connsiteX651" fmla="*/ 8667559 w 10035679"/>
              <a:gd name="connsiteY651" fmla="*/ 4252868 h 5893281"/>
              <a:gd name="connsiteX652" fmla="*/ 8641598 w 10035679"/>
              <a:gd name="connsiteY652" fmla="*/ 4249245 h 5893281"/>
              <a:gd name="connsiteX653" fmla="*/ 8607185 w 10035679"/>
              <a:gd name="connsiteY653" fmla="*/ 4252868 h 5893281"/>
              <a:gd name="connsiteX654" fmla="*/ 8610806 w 10035679"/>
              <a:gd name="connsiteY654" fmla="*/ 4238982 h 5893281"/>
              <a:gd name="connsiteX655" fmla="*/ 8613221 w 10035679"/>
              <a:gd name="connsiteY655" fmla="*/ 4226302 h 5893281"/>
              <a:gd name="connsiteX656" fmla="*/ 8616844 w 10035679"/>
              <a:gd name="connsiteY656" fmla="*/ 4220266 h 5893281"/>
              <a:gd name="connsiteX657" fmla="*/ 8621071 w 10035679"/>
              <a:gd name="connsiteY657" fmla="*/ 4211813 h 5893281"/>
              <a:gd name="connsiteX658" fmla="*/ 8625297 w 10035679"/>
              <a:gd name="connsiteY658" fmla="*/ 4205775 h 5893281"/>
              <a:gd name="connsiteX659" fmla="*/ 8621071 w 10035679"/>
              <a:gd name="connsiteY659" fmla="*/ 4197323 h 5893281"/>
              <a:gd name="connsiteX660" fmla="*/ 8602958 w 10035679"/>
              <a:gd name="connsiteY660" fmla="*/ 4166530 h 5893281"/>
              <a:gd name="connsiteX661" fmla="*/ 8578808 w 10035679"/>
              <a:gd name="connsiteY661" fmla="*/ 4148418 h 5893281"/>
              <a:gd name="connsiteX662" fmla="*/ 8550431 w 10035679"/>
              <a:gd name="connsiteY662" fmla="*/ 4139966 h 5893281"/>
              <a:gd name="connsiteX663" fmla="*/ 8517828 w 10035679"/>
              <a:gd name="connsiteY663" fmla="*/ 4129701 h 5893281"/>
              <a:gd name="connsiteX664" fmla="*/ 8487641 w 10035679"/>
              <a:gd name="connsiteY664" fmla="*/ 4123665 h 5893281"/>
              <a:gd name="connsiteX665" fmla="*/ 8461075 w 10035679"/>
              <a:gd name="connsiteY665" fmla="*/ 4109174 h 5893281"/>
              <a:gd name="connsiteX666" fmla="*/ 8444773 w 10035679"/>
              <a:gd name="connsiteY666" fmla="*/ 4086231 h 5893281"/>
              <a:gd name="connsiteX667" fmla="*/ 8450810 w 10035679"/>
              <a:gd name="connsiteY667" fmla="*/ 4084420 h 5893281"/>
              <a:gd name="connsiteX668" fmla="*/ 8455038 w 10035679"/>
              <a:gd name="connsiteY668" fmla="*/ 4084420 h 5893281"/>
              <a:gd name="connsiteX669" fmla="*/ 8459262 w 10035679"/>
              <a:gd name="connsiteY669" fmla="*/ 4080194 h 5893281"/>
              <a:gd name="connsiteX670" fmla="*/ 8461075 w 10035679"/>
              <a:gd name="connsiteY670" fmla="*/ 4075966 h 5893281"/>
              <a:gd name="connsiteX671" fmla="*/ 8465301 w 10035679"/>
              <a:gd name="connsiteY671" fmla="*/ 4069930 h 5893281"/>
              <a:gd name="connsiteX672" fmla="*/ 8444773 w 10035679"/>
              <a:gd name="connsiteY672" fmla="*/ 4065703 h 5893281"/>
              <a:gd name="connsiteX673" fmla="*/ 8422433 w 10035679"/>
              <a:gd name="connsiteY673" fmla="*/ 4055439 h 5893281"/>
              <a:gd name="connsiteX674" fmla="*/ 8404321 w 10035679"/>
              <a:gd name="connsiteY674" fmla="*/ 4047591 h 5893281"/>
              <a:gd name="connsiteX675" fmla="*/ 8404321 w 10035679"/>
              <a:gd name="connsiteY675" fmla="*/ 4028875 h 5893281"/>
              <a:gd name="connsiteX676" fmla="*/ 8238289 w 10035679"/>
              <a:gd name="connsiteY676" fmla="*/ 3957027 h 5893281"/>
              <a:gd name="connsiteX677" fmla="*/ 8242515 w 10035679"/>
              <a:gd name="connsiteY677" fmla="*/ 3957027 h 5893281"/>
              <a:gd name="connsiteX678" fmla="*/ 8246138 w 10035679"/>
              <a:gd name="connsiteY678" fmla="*/ 3957027 h 5893281"/>
              <a:gd name="connsiteX679" fmla="*/ 8246138 w 10035679"/>
              <a:gd name="connsiteY679" fmla="*/ 3960650 h 5893281"/>
              <a:gd name="connsiteX680" fmla="*/ 8246138 w 10035679"/>
              <a:gd name="connsiteY680" fmla="*/ 3964876 h 5893281"/>
              <a:gd name="connsiteX681" fmla="*/ 8250364 w 10035679"/>
              <a:gd name="connsiteY681" fmla="*/ 3964876 h 5893281"/>
              <a:gd name="connsiteX682" fmla="*/ 8250364 w 10035679"/>
              <a:gd name="connsiteY682" fmla="*/ 3969102 h 5893281"/>
              <a:gd name="connsiteX683" fmla="*/ 8256401 w 10035679"/>
              <a:gd name="connsiteY683" fmla="*/ 3969102 h 5893281"/>
              <a:gd name="connsiteX684" fmla="*/ 8252175 w 10035679"/>
              <a:gd name="connsiteY684" fmla="*/ 3970913 h 5893281"/>
              <a:gd name="connsiteX685" fmla="*/ 8250364 w 10035679"/>
              <a:gd name="connsiteY685" fmla="*/ 3970913 h 5893281"/>
              <a:gd name="connsiteX686" fmla="*/ 8250364 w 10035679"/>
              <a:gd name="connsiteY686" fmla="*/ 3975139 h 5893281"/>
              <a:gd name="connsiteX687" fmla="*/ 8238289 w 10035679"/>
              <a:gd name="connsiteY687" fmla="*/ 3985404 h 5893281"/>
              <a:gd name="connsiteX688" fmla="*/ 8228026 w 10035679"/>
              <a:gd name="connsiteY688" fmla="*/ 3998082 h 5893281"/>
              <a:gd name="connsiteX689" fmla="*/ 8217761 w 10035679"/>
              <a:gd name="connsiteY689" fmla="*/ 4008347 h 5893281"/>
              <a:gd name="connsiteX690" fmla="*/ 8179724 w 10035679"/>
              <a:gd name="connsiteY690" fmla="*/ 4004121 h 5893281"/>
              <a:gd name="connsiteX691" fmla="*/ 8147121 w 10035679"/>
              <a:gd name="connsiteY691" fmla="*/ 4004121 h 5893281"/>
              <a:gd name="connsiteX692" fmla="*/ 8108479 w 10035679"/>
              <a:gd name="connsiteY692" fmla="*/ 4008347 h 5893281"/>
              <a:gd name="connsiteX693" fmla="*/ 8108479 w 10035679"/>
              <a:gd name="connsiteY693" fmla="*/ 4028874 h 5893281"/>
              <a:gd name="connsiteX694" fmla="*/ 8114517 w 10035679"/>
              <a:gd name="connsiteY694" fmla="*/ 4033101 h 5893281"/>
              <a:gd name="connsiteX695" fmla="*/ 8114517 w 10035679"/>
              <a:gd name="connsiteY695" fmla="*/ 4036724 h 5893281"/>
              <a:gd name="connsiteX696" fmla="*/ 8118743 w 10035679"/>
              <a:gd name="connsiteY696" fmla="*/ 4040950 h 5893281"/>
              <a:gd name="connsiteX697" fmla="*/ 8122970 w 10035679"/>
              <a:gd name="connsiteY697" fmla="*/ 4047591 h 5893281"/>
              <a:gd name="connsiteX698" fmla="*/ 8161007 w 10035679"/>
              <a:gd name="connsiteY698" fmla="*/ 4033101 h 5893281"/>
              <a:gd name="connsiteX699" fmla="*/ 8199647 w 10035679"/>
              <a:gd name="connsiteY699" fmla="*/ 4022836 h 5893281"/>
              <a:gd name="connsiteX700" fmla="*/ 8199647 w 10035679"/>
              <a:gd name="connsiteY700" fmla="*/ 4040950 h 5893281"/>
              <a:gd name="connsiteX701" fmla="*/ 8193610 w 10035679"/>
              <a:gd name="connsiteY701" fmla="*/ 4040950 h 5893281"/>
              <a:gd name="connsiteX702" fmla="*/ 8181534 w 10035679"/>
              <a:gd name="connsiteY702" fmla="*/ 4047591 h 5893281"/>
              <a:gd name="connsiteX703" fmla="*/ 8167044 w 10035679"/>
              <a:gd name="connsiteY703" fmla="*/ 4055441 h 5893281"/>
              <a:gd name="connsiteX704" fmla="*/ 8153157 w 10035679"/>
              <a:gd name="connsiteY704" fmla="*/ 4061477 h 5893281"/>
              <a:gd name="connsiteX705" fmla="*/ 8165233 w 10035679"/>
              <a:gd name="connsiteY705" fmla="*/ 4086231 h 5893281"/>
              <a:gd name="connsiteX706" fmla="*/ 8179724 w 10035679"/>
              <a:gd name="connsiteY706" fmla="*/ 4109174 h 5893281"/>
              <a:gd name="connsiteX707" fmla="*/ 8185761 w 10035679"/>
              <a:gd name="connsiteY707" fmla="*/ 4129702 h 5893281"/>
              <a:gd name="connsiteX708" fmla="*/ 8193610 w 10035679"/>
              <a:gd name="connsiteY708" fmla="*/ 4166533 h 5893281"/>
              <a:gd name="connsiteX709" fmla="*/ 8185761 w 10035679"/>
              <a:gd name="connsiteY709" fmla="*/ 4166533 h 5893281"/>
              <a:gd name="connsiteX710" fmla="*/ 8185761 w 10035679"/>
              <a:gd name="connsiteY710" fmla="*/ 4172569 h 5893281"/>
              <a:gd name="connsiteX711" fmla="*/ 8179724 w 10035679"/>
              <a:gd name="connsiteY711" fmla="*/ 4168946 h 5893281"/>
              <a:gd name="connsiteX712" fmla="*/ 8175498 w 10035679"/>
              <a:gd name="connsiteY712" fmla="*/ 4168946 h 5893281"/>
              <a:gd name="connsiteX713" fmla="*/ 8175498 w 10035679"/>
              <a:gd name="connsiteY713" fmla="*/ 4166533 h 5893281"/>
              <a:gd name="connsiteX714" fmla="*/ 8171272 w 10035679"/>
              <a:gd name="connsiteY714" fmla="*/ 4166533 h 5893281"/>
              <a:gd name="connsiteX715" fmla="*/ 8151347 w 10035679"/>
              <a:gd name="connsiteY715" fmla="*/ 4144192 h 5893281"/>
              <a:gd name="connsiteX716" fmla="*/ 8132630 w 10035679"/>
              <a:gd name="connsiteY716" fmla="*/ 4119439 h 5893281"/>
              <a:gd name="connsiteX717" fmla="*/ 8114517 w 10035679"/>
              <a:gd name="connsiteY717" fmla="*/ 4094685 h 5893281"/>
              <a:gd name="connsiteX718" fmla="*/ 8114517 w 10035679"/>
              <a:gd name="connsiteY718" fmla="*/ 4172569 h 5893281"/>
              <a:gd name="connsiteX719" fmla="*/ 8084328 w 10035679"/>
              <a:gd name="connsiteY719" fmla="*/ 4172569 h 5893281"/>
              <a:gd name="connsiteX720" fmla="*/ 8084328 w 10035679"/>
              <a:gd name="connsiteY720" fmla="*/ 4168946 h 5893281"/>
              <a:gd name="connsiteX721" fmla="*/ 8080102 w 10035679"/>
              <a:gd name="connsiteY721" fmla="*/ 4168946 h 5893281"/>
              <a:gd name="connsiteX722" fmla="*/ 8080102 w 10035679"/>
              <a:gd name="connsiteY722" fmla="*/ 4166533 h 5893281"/>
              <a:gd name="connsiteX723" fmla="*/ 8075875 w 10035679"/>
              <a:gd name="connsiteY723" fmla="*/ 4166533 h 5893281"/>
              <a:gd name="connsiteX724" fmla="*/ 8080102 w 10035679"/>
              <a:gd name="connsiteY724" fmla="*/ 4139966 h 5893281"/>
              <a:gd name="connsiteX725" fmla="*/ 8075875 w 10035679"/>
              <a:gd name="connsiteY725" fmla="*/ 4125475 h 5893281"/>
              <a:gd name="connsiteX726" fmla="*/ 8069839 w 10035679"/>
              <a:gd name="connsiteY726" fmla="*/ 4113400 h 5893281"/>
              <a:gd name="connsiteX727" fmla="*/ 8061989 w 10035679"/>
              <a:gd name="connsiteY727" fmla="*/ 4094685 h 5893281"/>
              <a:gd name="connsiteX728" fmla="*/ 8061989 w 10035679"/>
              <a:gd name="connsiteY728" fmla="*/ 4075968 h 5893281"/>
              <a:gd name="connsiteX729" fmla="*/ 8072252 w 10035679"/>
              <a:gd name="connsiteY729" fmla="*/ 4055441 h 5893281"/>
              <a:gd name="connsiteX730" fmla="*/ 8086140 w 10035679"/>
              <a:gd name="connsiteY730" fmla="*/ 4026459 h 5893281"/>
              <a:gd name="connsiteX731" fmla="*/ 8100629 w 10035679"/>
              <a:gd name="connsiteY731" fmla="*/ 3999895 h 5893281"/>
              <a:gd name="connsiteX732" fmla="*/ 8114517 w 10035679"/>
              <a:gd name="connsiteY732" fmla="*/ 3979365 h 5893281"/>
              <a:gd name="connsiteX733" fmla="*/ 8122970 w 10035679"/>
              <a:gd name="connsiteY733" fmla="*/ 3969102 h 5893281"/>
              <a:gd name="connsiteX734" fmla="*/ 8157384 w 10035679"/>
              <a:gd name="connsiteY734" fmla="*/ 3979365 h 5893281"/>
              <a:gd name="connsiteX735" fmla="*/ 8179724 w 10035679"/>
              <a:gd name="connsiteY735" fmla="*/ 3979365 h 5893281"/>
              <a:gd name="connsiteX736" fmla="*/ 8195421 w 10035679"/>
              <a:gd name="connsiteY736" fmla="*/ 3975139 h 5893281"/>
              <a:gd name="connsiteX737" fmla="*/ 8217761 w 10035679"/>
              <a:gd name="connsiteY737" fmla="*/ 3969102 h 5893281"/>
              <a:gd name="connsiteX738" fmla="*/ 8317380 w 10035679"/>
              <a:gd name="connsiteY738" fmla="*/ 3950385 h 5893281"/>
              <a:gd name="connsiteX739" fmla="*/ 8331266 w 10035679"/>
              <a:gd name="connsiteY739" fmla="*/ 3957027 h 5893281"/>
              <a:gd name="connsiteX740" fmla="*/ 8337305 w 10035679"/>
              <a:gd name="connsiteY740" fmla="*/ 3960650 h 5893281"/>
              <a:gd name="connsiteX741" fmla="*/ 8345757 w 10035679"/>
              <a:gd name="connsiteY741" fmla="*/ 3969102 h 5893281"/>
              <a:gd name="connsiteX742" fmla="*/ 8347567 w 10035679"/>
              <a:gd name="connsiteY742" fmla="*/ 3975139 h 5893281"/>
              <a:gd name="connsiteX743" fmla="*/ 8347567 w 10035679"/>
              <a:gd name="connsiteY743" fmla="*/ 3989630 h 5893281"/>
              <a:gd name="connsiteX744" fmla="*/ 8347567 w 10035679"/>
              <a:gd name="connsiteY744" fmla="*/ 4008348 h 5893281"/>
              <a:gd name="connsiteX745" fmla="*/ 8341531 w 10035679"/>
              <a:gd name="connsiteY745" fmla="*/ 4012574 h 5893281"/>
              <a:gd name="connsiteX746" fmla="*/ 8337305 w 10035679"/>
              <a:gd name="connsiteY746" fmla="*/ 4014384 h 5893281"/>
              <a:gd name="connsiteX747" fmla="*/ 8337305 w 10035679"/>
              <a:gd name="connsiteY747" fmla="*/ 4018611 h 5893281"/>
              <a:gd name="connsiteX748" fmla="*/ 8337305 w 10035679"/>
              <a:gd name="connsiteY748" fmla="*/ 4022837 h 5893281"/>
              <a:gd name="connsiteX749" fmla="*/ 8337305 w 10035679"/>
              <a:gd name="connsiteY749" fmla="*/ 4026460 h 5893281"/>
              <a:gd name="connsiteX750" fmla="*/ 8337305 w 10035679"/>
              <a:gd name="connsiteY750" fmla="*/ 4028875 h 5893281"/>
              <a:gd name="connsiteX751" fmla="*/ 8335492 w 10035679"/>
              <a:gd name="connsiteY751" fmla="*/ 4033102 h 5893281"/>
              <a:gd name="connsiteX752" fmla="*/ 8327040 w 10035679"/>
              <a:gd name="connsiteY752" fmla="*/ 4040951 h 5893281"/>
              <a:gd name="connsiteX753" fmla="*/ 8327040 w 10035679"/>
              <a:gd name="connsiteY753" fmla="*/ 4022837 h 5893281"/>
              <a:gd name="connsiteX754" fmla="*/ 8313154 w 10035679"/>
              <a:gd name="connsiteY754" fmla="*/ 3999895 h 5893281"/>
              <a:gd name="connsiteX755" fmla="*/ 8313154 w 10035679"/>
              <a:gd name="connsiteY755" fmla="*/ 3975139 h 5893281"/>
              <a:gd name="connsiteX756" fmla="*/ 7999200 w 10035679"/>
              <a:gd name="connsiteY756" fmla="*/ 3810917 h 5893281"/>
              <a:gd name="connsiteX757" fmla="*/ 8019125 w 10035679"/>
              <a:gd name="connsiteY757" fmla="*/ 3816954 h 5893281"/>
              <a:gd name="connsiteX758" fmla="*/ 8043878 w 10035679"/>
              <a:gd name="connsiteY758" fmla="*/ 3831445 h 5893281"/>
              <a:gd name="connsiteX759" fmla="*/ 8066218 w 10035679"/>
              <a:gd name="connsiteY759" fmla="*/ 3853785 h 5893281"/>
              <a:gd name="connsiteX760" fmla="*/ 8075878 w 10035679"/>
              <a:gd name="connsiteY760" fmla="*/ 3872502 h 5893281"/>
              <a:gd name="connsiteX761" fmla="*/ 8066218 w 10035679"/>
              <a:gd name="connsiteY761" fmla="*/ 3878539 h 5893281"/>
              <a:gd name="connsiteX762" fmla="*/ 8055954 w 10035679"/>
              <a:gd name="connsiteY762" fmla="*/ 3888802 h 5893281"/>
              <a:gd name="connsiteX763" fmla="*/ 8043878 w 10035679"/>
              <a:gd name="connsiteY763" fmla="*/ 3897256 h 5893281"/>
              <a:gd name="connsiteX764" fmla="*/ 8029387 w 10035679"/>
              <a:gd name="connsiteY764" fmla="*/ 3903292 h 5893281"/>
              <a:gd name="connsiteX765" fmla="*/ 8041463 w 10035679"/>
              <a:gd name="connsiteY765" fmla="*/ 3935895 h 5893281"/>
              <a:gd name="connsiteX766" fmla="*/ 8055954 w 10035679"/>
              <a:gd name="connsiteY766" fmla="*/ 3960651 h 5893281"/>
              <a:gd name="connsiteX767" fmla="*/ 8069840 w 10035679"/>
              <a:gd name="connsiteY767" fmla="*/ 3989631 h 5893281"/>
              <a:gd name="connsiteX768" fmla="*/ 8057764 w 10035679"/>
              <a:gd name="connsiteY768" fmla="*/ 3993857 h 5893281"/>
              <a:gd name="connsiteX769" fmla="*/ 8051728 w 10035679"/>
              <a:gd name="connsiteY769" fmla="*/ 3993857 h 5893281"/>
              <a:gd name="connsiteX770" fmla="*/ 8047501 w 10035679"/>
              <a:gd name="connsiteY770" fmla="*/ 3993857 h 5893281"/>
              <a:gd name="connsiteX771" fmla="*/ 8043878 w 10035679"/>
              <a:gd name="connsiteY771" fmla="*/ 3998083 h 5893281"/>
              <a:gd name="connsiteX772" fmla="*/ 8041463 w 10035679"/>
              <a:gd name="connsiteY772" fmla="*/ 3999896 h 5893281"/>
              <a:gd name="connsiteX773" fmla="*/ 8037842 w 10035679"/>
              <a:gd name="connsiteY773" fmla="*/ 4008348 h 5893281"/>
              <a:gd name="connsiteX774" fmla="*/ 8019125 w 10035679"/>
              <a:gd name="connsiteY774" fmla="*/ 4040951 h 5893281"/>
              <a:gd name="connsiteX775" fmla="*/ 8009465 w 10035679"/>
              <a:gd name="connsiteY775" fmla="*/ 4080196 h 5893281"/>
              <a:gd name="connsiteX776" fmla="*/ 7990748 w 10035679"/>
              <a:gd name="connsiteY776" fmla="*/ 4115214 h 5893281"/>
              <a:gd name="connsiteX777" fmla="*/ 7981088 w 10035679"/>
              <a:gd name="connsiteY777" fmla="*/ 4123666 h 5893281"/>
              <a:gd name="connsiteX778" fmla="*/ 7970823 w 10035679"/>
              <a:gd name="connsiteY778" fmla="*/ 4123666 h 5893281"/>
              <a:gd name="connsiteX779" fmla="*/ 7958748 w 10035679"/>
              <a:gd name="connsiteY779" fmla="*/ 4125477 h 5893281"/>
              <a:gd name="connsiteX780" fmla="*/ 7946672 w 10035679"/>
              <a:gd name="connsiteY780" fmla="*/ 4125477 h 5893281"/>
              <a:gd name="connsiteX781" fmla="*/ 7924334 w 10035679"/>
              <a:gd name="connsiteY781" fmla="*/ 4113402 h 5893281"/>
              <a:gd name="connsiteX782" fmla="*/ 7903806 w 10035679"/>
              <a:gd name="connsiteY782" fmla="*/ 4109175 h 5893281"/>
              <a:gd name="connsiteX783" fmla="*/ 7877845 w 10035679"/>
              <a:gd name="connsiteY783" fmla="*/ 4109175 h 5893281"/>
              <a:gd name="connsiteX784" fmla="*/ 7853089 w 10035679"/>
              <a:gd name="connsiteY784" fmla="*/ 4104949 h 5893281"/>
              <a:gd name="connsiteX785" fmla="*/ 7828938 w 10035679"/>
              <a:gd name="connsiteY785" fmla="*/ 4094687 h 5893281"/>
              <a:gd name="connsiteX786" fmla="*/ 7804787 w 10035679"/>
              <a:gd name="connsiteY786" fmla="*/ 4061479 h 5893281"/>
              <a:gd name="connsiteX787" fmla="*/ 7786675 w 10035679"/>
              <a:gd name="connsiteY787" fmla="*/ 4018611 h 5893281"/>
              <a:gd name="connsiteX788" fmla="*/ 7782449 w 10035679"/>
              <a:gd name="connsiteY788" fmla="*/ 3969103 h 5893281"/>
              <a:gd name="connsiteX789" fmla="*/ 7800561 w 10035679"/>
              <a:gd name="connsiteY789" fmla="*/ 3960651 h 5893281"/>
              <a:gd name="connsiteX790" fmla="*/ 7815052 w 10035679"/>
              <a:gd name="connsiteY790" fmla="*/ 3960651 h 5893281"/>
              <a:gd name="connsiteX791" fmla="*/ 7828938 w 10035679"/>
              <a:gd name="connsiteY791" fmla="*/ 3964877 h 5893281"/>
              <a:gd name="connsiteX792" fmla="*/ 7843429 w 10035679"/>
              <a:gd name="connsiteY792" fmla="*/ 3957028 h 5893281"/>
              <a:gd name="connsiteX793" fmla="*/ 7861541 w 10035679"/>
              <a:gd name="connsiteY793" fmla="*/ 3928046 h 5893281"/>
              <a:gd name="connsiteX794" fmla="*/ 7906220 w 10035679"/>
              <a:gd name="connsiteY794" fmla="*/ 3922009 h 5893281"/>
              <a:gd name="connsiteX795" fmla="*/ 7914069 w 10035679"/>
              <a:gd name="connsiteY795" fmla="*/ 3915368 h 5893281"/>
              <a:gd name="connsiteX796" fmla="*/ 7920108 w 10035679"/>
              <a:gd name="connsiteY796" fmla="*/ 3907519 h 5893281"/>
              <a:gd name="connsiteX797" fmla="*/ 7920108 w 10035679"/>
              <a:gd name="connsiteY797" fmla="*/ 3903292 h 5893281"/>
              <a:gd name="connsiteX798" fmla="*/ 7924334 w 10035679"/>
              <a:gd name="connsiteY798" fmla="*/ 3900877 h 5893281"/>
              <a:gd name="connsiteX799" fmla="*/ 7924334 w 10035679"/>
              <a:gd name="connsiteY799" fmla="*/ 3897256 h 5893281"/>
              <a:gd name="connsiteX800" fmla="*/ 7924334 w 10035679"/>
              <a:gd name="connsiteY800" fmla="*/ 3893030 h 5893281"/>
              <a:gd name="connsiteX801" fmla="*/ 7927955 w 10035679"/>
              <a:gd name="connsiteY801" fmla="*/ 3888802 h 5893281"/>
              <a:gd name="connsiteX802" fmla="*/ 7934597 w 10035679"/>
              <a:gd name="connsiteY802" fmla="*/ 3888802 h 5893281"/>
              <a:gd name="connsiteX803" fmla="*/ 7946672 w 10035679"/>
              <a:gd name="connsiteY803" fmla="*/ 3888802 h 5893281"/>
              <a:gd name="connsiteX804" fmla="*/ 7958748 w 10035679"/>
              <a:gd name="connsiteY804" fmla="*/ 3888802 h 5893281"/>
              <a:gd name="connsiteX805" fmla="*/ 7966597 w 10035679"/>
              <a:gd name="connsiteY805" fmla="*/ 3864048 h 5893281"/>
              <a:gd name="connsiteX806" fmla="*/ 7976860 w 10035679"/>
              <a:gd name="connsiteY806" fmla="*/ 3845331 h 5893281"/>
              <a:gd name="connsiteX807" fmla="*/ 7987124 w 10035679"/>
              <a:gd name="connsiteY807" fmla="*/ 3829029 h 5893281"/>
              <a:gd name="connsiteX808" fmla="*/ 6980054 w 10035679"/>
              <a:gd name="connsiteY808" fmla="*/ 3763221 h 5893281"/>
              <a:gd name="connsiteX809" fmla="*/ 7000582 w 10035679"/>
              <a:gd name="connsiteY809" fmla="*/ 3777712 h 5893281"/>
              <a:gd name="connsiteX810" fmla="*/ 7012658 w 10035679"/>
              <a:gd name="connsiteY810" fmla="*/ 3802465 h 5893281"/>
              <a:gd name="connsiteX811" fmla="*/ 7012658 w 10035679"/>
              <a:gd name="connsiteY811" fmla="*/ 3839294 h 5893281"/>
              <a:gd name="connsiteX812" fmla="*/ 7012658 w 10035679"/>
              <a:gd name="connsiteY812" fmla="*/ 3843520 h 5893281"/>
              <a:gd name="connsiteX813" fmla="*/ 7014470 w 10035679"/>
              <a:gd name="connsiteY813" fmla="*/ 3843520 h 5893281"/>
              <a:gd name="connsiteX814" fmla="*/ 7018696 w 10035679"/>
              <a:gd name="connsiteY814" fmla="*/ 3845333 h 5893281"/>
              <a:gd name="connsiteX815" fmla="*/ 7018696 w 10035679"/>
              <a:gd name="connsiteY815" fmla="*/ 3849559 h 5893281"/>
              <a:gd name="connsiteX816" fmla="*/ 7018696 w 10035679"/>
              <a:gd name="connsiteY816" fmla="*/ 3858011 h 5893281"/>
              <a:gd name="connsiteX817" fmla="*/ 7012658 w 10035679"/>
              <a:gd name="connsiteY817" fmla="*/ 3858011 h 5893281"/>
              <a:gd name="connsiteX818" fmla="*/ 7004205 w 10035679"/>
              <a:gd name="connsiteY818" fmla="*/ 3859822 h 5893281"/>
              <a:gd name="connsiteX819" fmla="*/ 7000582 w 10035679"/>
              <a:gd name="connsiteY819" fmla="*/ 3868276 h 5893281"/>
              <a:gd name="connsiteX820" fmla="*/ 6994545 w 10035679"/>
              <a:gd name="connsiteY820" fmla="*/ 3872502 h 5893281"/>
              <a:gd name="connsiteX821" fmla="*/ 6990319 w 10035679"/>
              <a:gd name="connsiteY821" fmla="*/ 3872502 h 5893281"/>
              <a:gd name="connsiteX822" fmla="*/ 6986091 w 10035679"/>
              <a:gd name="connsiteY822" fmla="*/ 3868276 h 5893281"/>
              <a:gd name="connsiteX823" fmla="*/ 6984280 w 10035679"/>
              <a:gd name="connsiteY823" fmla="*/ 3868276 h 5893281"/>
              <a:gd name="connsiteX824" fmla="*/ 6980054 w 10035679"/>
              <a:gd name="connsiteY824" fmla="*/ 3864048 h 5893281"/>
              <a:gd name="connsiteX825" fmla="*/ 6966167 w 10035679"/>
              <a:gd name="connsiteY825" fmla="*/ 3835068 h 5893281"/>
              <a:gd name="connsiteX826" fmla="*/ 6966167 w 10035679"/>
              <a:gd name="connsiteY826" fmla="*/ 3792201 h 5893281"/>
              <a:gd name="connsiteX827" fmla="*/ 6969791 w 10035679"/>
              <a:gd name="connsiteY827" fmla="*/ 3786164 h 5893281"/>
              <a:gd name="connsiteX828" fmla="*/ 6974017 w 10035679"/>
              <a:gd name="connsiteY828" fmla="*/ 3781938 h 5893281"/>
              <a:gd name="connsiteX829" fmla="*/ 6975827 w 10035679"/>
              <a:gd name="connsiteY829" fmla="*/ 3773486 h 5893281"/>
              <a:gd name="connsiteX830" fmla="*/ 8250362 w 10035679"/>
              <a:gd name="connsiteY830" fmla="*/ 3720353 h 5893281"/>
              <a:gd name="connsiteX831" fmla="*/ 8266663 w 10035679"/>
              <a:gd name="connsiteY831" fmla="*/ 3738465 h 5893281"/>
              <a:gd name="connsiteX832" fmla="*/ 8278739 w 10035679"/>
              <a:gd name="connsiteY832" fmla="*/ 3758993 h 5893281"/>
              <a:gd name="connsiteX833" fmla="*/ 8278739 w 10035679"/>
              <a:gd name="connsiteY833" fmla="*/ 3792201 h 5893281"/>
              <a:gd name="connsiteX834" fmla="*/ 8280549 w 10035679"/>
              <a:gd name="connsiteY834" fmla="*/ 3800051 h 5893281"/>
              <a:gd name="connsiteX835" fmla="*/ 8284775 w 10035679"/>
              <a:gd name="connsiteY835" fmla="*/ 3800051 h 5893281"/>
              <a:gd name="connsiteX836" fmla="*/ 8284775 w 10035679"/>
              <a:gd name="connsiteY836" fmla="*/ 3802466 h 5893281"/>
              <a:gd name="connsiteX837" fmla="*/ 8280549 w 10035679"/>
              <a:gd name="connsiteY837" fmla="*/ 3802466 h 5893281"/>
              <a:gd name="connsiteX838" fmla="*/ 8278739 w 10035679"/>
              <a:gd name="connsiteY838" fmla="*/ 3810919 h 5893281"/>
              <a:gd name="connsiteX839" fmla="*/ 8278739 w 10035679"/>
              <a:gd name="connsiteY839" fmla="*/ 3816955 h 5893281"/>
              <a:gd name="connsiteX840" fmla="*/ 8274512 w 10035679"/>
              <a:gd name="connsiteY840" fmla="*/ 3816955 h 5893281"/>
              <a:gd name="connsiteX841" fmla="*/ 8274512 w 10035679"/>
              <a:gd name="connsiteY841" fmla="*/ 3821181 h 5893281"/>
              <a:gd name="connsiteX842" fmla="*/ 8270889 w 10035679"/>
              <a:gd name="connsiteY842" fmla="*/ 3821181 h 5893281"/>
              <a:gd name="connsiteX843" fmla="*/ 8264250 w 10035679"/>
              <a:gd name="connsiteY843" fmla="*/ 3824805 h 5893281"/>
              <a:gd name="connsiteX844" fmla="*/ 8260626 w 10035679"/>
              <a:gd name="connsiteY844" fmla="*/ 3816955 h 5893281"/>
              <a:gd name="connsiteX845" fmla="*/ 8260626 w 10035679"/>
              <a:gd name="connsiteY845" fmla="*/ 3814540 h 5893281"/>
              <a:gd name="connsiteX846" fmla="*/ 8256400 w 10035679"/>
              <a:gd name="connsiteY846" fmla="*/ 3814540 h 5893281"/>
              <a:gd name="connsiteX847" fmla="*/ 8252174 w 10035679"/>
              <a:gd name="connsiteY847" fmla="*/ 3814540 h 5893281"/>
              <a:gd name="connsiteX848" fmla="*/ 8250362 w 10035679"/>
              <a:gd name="connsiteY848" fmla="*/ 3810919 h 5893281"/>
              <a:gd name="connsiteX849" fmla="*/ 8250362 w 10035679"/>
              <a:gd name="connsiteY849" fmla="*/ 3816955 h 5893281"/>
              <a:gd name="connsiteX850" fmla="*/ 8252174 w 10035679"/>
              <a:gd name="connsiteY850" fmla="*/ 3821181 h 5893281"/>
              <a:gd name="connsiteX851" fmla="*/ 8256400 w 10035679"/>
              <a:gd name="connsiteY851" fmla="*/ 3824805 h 5893281"/>
              <a:gd name="connsiteX852" fmla="*/ 8260626 w 10035679"/>
              <a:gd name="connsiteY852" fmla="*/ 3829031 h 5893281"/>
              <a:gd name="connsiteX853" fmla="*/ 8256400 w 10035679"/>
              <a:gd name="connsiteY853" fmla="*/ 3831446 h 5893281"/>
              <a:gd name="connsiteX854" fmla="*/ 8256400 w 10035679"/>
              <a:gd name="connsiteY854" fmla="*/ 3835070 h 5893281"/>
              <a:gd name="connsiteX855" fmla="*/ 8256400 w 10035679"/>
              <a:gd name="connsiteY855" fmla="*/ 3839296 h 5893281"/>
              <a:gd name="connsiteX856" fmla="*/ 8256400 w 10035679"/>
              <a:gd name="connsiteY856" fmla="*/ 3849559 h 5893281"/>
              <a:gd name="connsiteX857" fmla="*/ 8238286 w 10035679"/>
              <a:gd name="connsiteY857" fmla="*/ 3849559 h 5893281"/>
              <a:gd name="connsiteX858" fmla="*/ 8238286 w 10035679"/>
              <a:gd name="connsiteY858" fmla="*/ 3839296 h 5893281"/>
              <a:gd name="connsiteX859" fmla="*/ 8228024 w 10035679"/>
              <a:gd name="connsiteY859" fmla="*/ 3835070 h 5893281"/>
              <a:gd name="connsiteX860" fmla="*/ 8217759 w 10035679"/>
              <a:gd name="connsiteY860" fmla="*/ 3829031 h 5893281"/>
              <a:gd name="connsiteX861" fmla="*/ 8214136 w 10035679"/>
              <a:gd name="connsiteY861" fmla="*/ 3821181 h 5893281"/>
              <a:gd name="connsiteX862" fmla="*/ 8209910 w 10035679"/>
              <a:gd name="connsiteY862" fmla="*/ 3810919 h 5893281"/>
              <a:gd name="connsiteX863" fmla="*/ 8208099 w 10035679"/>
              <a:gd name="connsiteY863" fmla="*/ 3800051 h 5893281"/>
              <a:gd name="connsiteX864" fmla="*/ 8199647 w 10035679"/>
              <a:gd name="connsiteY864" fmla="*/ 3786163 h 5893281"/>
              <a:gd name="connsiteX865" fmla="*/ 8189382 w 10035679"/>
              <a:gd name="connsiteY865" fmla="*/ 3792201 h 5893281"/>
              <a:gd name="connsiteX866" fmla="*/ 8175496 w 10035679"/>
              <a:gd name="connsiteY866" fmla="*/ 3800051 h 5893281"/>
              <a:gd name="connsiteX867" fmla="*/ 8161005 w 10035679"/>
              <a:gd name="connsiteY867" fmla="*/ 3802466 h 5893281"/>
              <a:gd name="connsiteX868" fmla="*/ 8147119 w 10035679"/>
              <a:gd name="connsiteY868" fmla="*/ 3810919 h 5893281"/>
              <a:gd name="connsiteX869" fmla="*/ 8147119 w 10035679"/>
              <a:gd name="connsiteY869" fmla="*/ 3792201 h 5893281"/>
              <a:gd name="connsiteX870" fmla="*/ 8151345 w 10035679"/>
              <a:gd name="connsiteY870" fmla="*/ 3787975 h 5893281"/>
              <a:gd name="connsiteX871" fmla="*/ 8151345 w 10035679"/>
              <a:gd name="connsiteY871" fmla="*/ 3786163 h 5893281"/>
              <a:gd name="connsiteX872" fmla="*/ 8153156 w 10035679"/>
              <a:gd name="connsiteY872" fmla="*/ 3786163 h 5893281"/>
              <a:gd name="connsiteX873" fmla="*/ 8153156 w 10035679"/>
              <a:gd name="connsiteY873" fmla="*/ 3777710 h 5893281"/>
              <a:gd name="connsiteX874" fmla="*/ 8181533 w 10035679"/>
              <a:gd name="connsiteY874" fmla="*/ 3767447 h 5893281"/>
              <a:gd name="connsiteX875" fmla="*/ 8208099 w 10035679"/>
              <a:gd name="connsiteY875" fmla="*/ 3758993 h 5893281"/>
              <a:gd name="connsiteX876" fmla="*/ 8232250 w 10035679"/>
              <a:gd name="connsiteY876" fmla="*/ 3744504 h 5893281"/>
              <a:gd name="connsiteX877" fmla="*/ 8075879 w 10035679"/>
              <a:gd name="connsiteY877" fmla="*/ 3681109 h 5893281"/>
              <a:gd name="connsiteX878" fmla="*/ 8084331 w 10035679"/>
              <a:gd name="connsiteY878" fmla="*/ 3688959 h 5893281"/>
              <a:gd name="connsiteX879" fmla="*/ 8086142 w 10035679"/>
              <a:gd name="connsiteY879" fmla="*/ 3688959 h 5893281"/>
              <a:gd name="connsiteX880" fmla="*/ 8090368 w 10035679"/>
              <a:gd name="connsiteY880" fmla="*/ 3688959 h 5893281"/>
              <a:gd name="connsiteX881" fmla="*/ 8090368 w 10035679"/>
              <a:gd name="connsiteY881" fmla="*/ 3691374 h 5893281"/>
              <a:gd name="connsiteX882" fmla="*/ 8090368 w 10035679"/>
              <a:gd name="connsiteY882" fmla="*/ 3699222 h 5893281"/>
              <a:gd name="connsiteX883" fmla="*/ 8094594 w 10035679"/>
              <a:gd name="connsiteY883" fmla="*/ 3705863 h 5893281"/>
              <a:gd name="connsiteX884" fmla="*/ 8072255 w 10035679"/>
              <a:gd name="connsiteY884" fmla="*/ 3723978 h 5893281"/>
              <a:gd name="connsiteX885" fmla="*/ 8057764 w 10035679"/>
              <a:gd name="connsiteY885" fmla="*/ 3742695 h 5893281"/>
              <a:gd name="connsiteX886" fmla="*/ 8041462 w 10035679"/>
              <a:gd name="connsiteY886" fmla="*/ 3757184 h 5893281"/>
              <a:gd name="connsiteX887" fmla="*/ 8015500 w 10035679"/>
              <a:gd name="connsiteY887" fmla="*/ 3771675 h 5893281"/>
              <a:gd name="connsiteX888" fmla="*/ 8015500 w 10035679"/>
              <a:gd name="connsiteY888" fmla="*/ 3763223 h 5893281"/>
              <a:gd name="connsiteX889" fmla="*/ 8037841 w 10035679"/>
              <a:gd name="connsiteY889" fmla="*/ 3738467 h 5893281"/>
              <a:gd name="connsiteX890" fmla="*/ 8061992 w 10035679"/>
              <a:gd name="connsiteY890" fmla="*/ 3713713 h 5893281"/>
              <a:gd name="connsiteX891" fmla="*/ 2998871 w 10035679"/>
              <a:gd name="connsiteY891" fmla="*/ 3491528 h 5893281"/>
              <a:gd name="connsiteX892" fmla="*/ 3013361 w 10035679"/>
              <a:gd name="connsiteY892" fmla="*/ 3491528 h 5893281"/>
              <a:gd name="connsiteX893" fmla="*/ 3027247 w 10035679"/>
              <a:gd name="connsiteY893" fmla="*/ 3493944 h 5893281"/>
              <a:gd name="connsiteX894" fmla="*/ 3043549 w 10035679"/>
              <a:gd name="connsiteY894" fmla="*/ 3501794 h 5893281"/>
              <a:gd name="connsiteX895" fmla="*/ 3037512 w 10035679"/>
              <a:gd name="connsiteY895" fmla="*/ 3506020 h 5893281"/>
              <a:gd name="connsiteX896" fmla="*/ 3033286 w 10035679"/>
              <a:gd name="connsiteY896" fmla="*/ 3512058 h 5893281"/>
              <a:gd name="connsiteX897" fmla="*/ 3027247 w 10035679"/>
              <a:gd name="connsiteY897" fmla="*/ 3516284 h 5893281"/>
              <a:gd name="connsiteX898" fmla="*/ 3015172 w 10035679"/>
              <a:gd name="connsiteY898" fmla="*/ 3516284 h 5893281"/>
              <a:gd name="connsiteX899" fmla="*/ 3004910 w 10035679"/>
              <a:gd name="connsiteY899" fmla="*/ 3512058 h 5893281"/>
              <a:gd name="connsiteX900" fmla="*/ 2995250 w 10035679"/>
              <a:gd name="connsiteY900" fmla="*/ 3512058 h 5893281"/>
              <a:gd name="connsiteX901" fmla="*/ 2984985 w 10035679"/>
              <a:gd name="connsiteY901" fmla="*/ 3512058 h 5893281"/>
              <a:gd name="connsiteX902" fmla="*/ 2972910 w 10035679"/>
              <a:gd name="connsiteY902" fmla="*/ 3516284 h 5893281"/>
              <a:gd name="connsiteX903" fmla="*/ 2972910 w 10035679"/>
              <a:gd name="connsiteY903" fmla="*/ 3493944 h 5893281"/>
              <a:gd name="connsiteX904" fmla="*/ 8136855 w 10035679"/>
              <a:gd name="connsiteY904" fmla="*/ 3469188 h 5893281"/>
              <a:gd name="connsiteX905" fmla="*/ 8147119 w 10035679"/>
              <a:gd name="connsiteY905" fmla="*/ 3469188 h 5893281"/>
              <a:gd name="connsiteX906" fmla="*/ 8161005 w 10035679"/>
              <a:gd name="connsiteY906" fmla="*/ 3469188 h 5893281"/>
              <a:gd name="connsiteX907" fmla="*/ 8161005 w 10035679"/>
              <a:gd name="connsiteY907" fmla="*/ 3506017 h 5893281"/>
              <a:gd name="connsiteX908" fmla="*/ 8157382 w 10035679"/>
              <a:gd name="connsiteY908" fmla="*/ 3530773 h 5893281"/>
              <a:gd name="connsiteX909" fmla="*/ 8151346 w 10035679"/>
              <a:gd name="connsiteY909" fmla="*/ 3551301 h 5893281"/>
              <a:gd name="connsiteX910" fmla="*/ 8147119 w 10035679"/>
              <a:gd name="connsiteY910" fmla="*/ 3588130 h 5893281"/>
              <a:gd name="connsiteX911" fmla="*/ 8153156 w 10035679"/>
              <a:gd name="connsiteY911" fmla="*/ 3588130 h 5893281"/>
              <a:gd name="connsiteX912" fmla="*/ 8153156 w 10035679"/>
              <a:gd name="connsiteY912" fmla="*/ 3594771 h 5893281"/>
              <a:gd name="connsiteX913" fmla="*/ 8167044 w 10035679"/>
              <a:gd name="connsiteY913" fmla="*/ 3594771 h 5893281"/>
              <a:gd name="connsiteX914" fmla="*/ 8175496 w 10035679"/>
              <a:gd name="connsiteY914" fmla="*/ 3594771 h 5893281"/>
              <a:gd name="connsiteX915" fmla="*/ 8181533 w 10035679"/>
              <a:gd name="connsiteY915" fmla="*/ 3594771 h 5893281"/>
              <a:gd name="connsiteX916" fmla="*/ 8189382 w 10035679"/>
              <a:gd name="connsiteY916" fmla="*/ 3598393 h 5893281"/>
              <a:gd name="connsiteX917" fmla="*/ 8195421 w 10035679"/>
              <a:gd name="connsiteY917" fmla="*/ 3602621 h 5893281"/>
              <a:gd name="connsiteX918" fmla="*/ 8209910 w 10035679"/>
              <a:gd name="connsiteY918" fmla="*/ 3605034 h 5893281"/>
              <a:gd name="connsiteX919" fmla="*/ 8217759 w 10035679"/>
              <a:gd name="connsiteY919" fmla="*/ 3631600 h 5893281"/>
              <a:gd name="connsiteX920" fmla="*/ 8232250 w 10035679"/>
              <a:gd name="connsiteY920" fmla="*/ 3647902 h 5893281"/>
              <a:gd name="connsiteX921" fmla="*/ 8250362 w 10035679"/>
              <a:gd name="connsiteY921" fmla="*/ 3666619 h 5893281"/>
              <a:gd name="connsiteX922" fmla="*/ 8264250 w 10035679"/>
              <a:gd name="connsiteY922" fmla="*/ 3691373 h 5893281"/>
              <a:gd name="connsiteX923" fmla="*/ 8252174 w 10035679"/>
              <a:gd name="connsiteY923" fmla="*/ 3695599 h 5893281"/>
              <a:gd name="connsiteX924" fmla="*/ 8246136 w 10035679"/>
              <a:gd name="connsiteY924" fmla="*/ 3699222 h 5893281"/>
              <a:gd name="connsiteX925" fmla="*/ 8242512 w 10035679"/>
              <a:gd name="connsiteY925" fmla="*/ 3699222 h 5893281"/>
              <a:gd name="connsiteX926" fmla="*/ 8242512 w 10035679"/>
              <a:gd name="connsiteY926" fmla="*/ 3703448 h 5893281"/>
              <a:gd name="connsiteX927" fmla="*/ 8242512 w 10035679"/>
              <a:gd name="connsiteY927" fmla="*/ 3705864 h 5893281"/>
              <a:gd name="connsiteX928" fmla="*/ 8242512 w 10035679"/>
              <a:gd name="connsiteY928" fmla="*/ 3709487 h 5893281"/>
              <a:gd name="connsiteX929" fmla="*/ 8235871 w 10035679"/>
              <a:gd name="connsiteY929" fmla="*/ 3709487 h 5893281"/>
              <a:gd name="connsiteX930" fmla="*/ 8223796 w 10035679"/>
              <a:gd name="connsiteY930" fmla="*/ 3713713 h 5893281"/>
              <a:gd name="connsiteX931" fmla="*/ 8221985 w 10035679"/>
              <a:gd name="connsiteY931" fmla="*/ 3705864 h 5893281"/>
              <a:gd name="connsiteX932" fmla="*/ 8221985 w 10035679"/>
              <a:gd name="connsiteY932" fmla="*/ 3703448 h 5893281"/>
              <a:gd name="connsiteX933" fmla="*/ 8217759 w 10035679"/>
              <a:gd name="connsiteY933" fmla="*/ 3703448 h 5893281"/>
              <a:gd name="connsiteX934" fmla="*/ 8214136 w 10035679"/>
              <a:gd name="connsiteY934" fmla="*/ 3703448 h 5893281"/>
              <a:gd name="connsiteX935" fmla="*/ 8209910 w 10035679"/>
              <a:gd name="connsiteY935" fmla="*/ 3699222 h 5893281"/>
              <a:gd name="connsiteX936" fmla="*/ 8203873 w 10035679"/>
              <a:gd name="connsiteY936" fmla="*/ 3713713 h 5893281"/>
              <a:gd name="connsiteX937" fmla="*/ 8199647 w 10035679"/>
              <a:gd name="connsiteY937" fmla="*/ 3723976 h 5893281"/>
              <a:gd name="connsiteX938" fmla="*/ 8193608 w 10035679"/>
              <a:gd name="connsiteY938" fmla="*/ 3734241 h 5893281"/>
              <a:gd name="connsiteX939" fmla="*/ 8181533 w 10035679"/>
              <a:gd name="connsiteY939" fmla="*/ 3738467 h 5893281"/>
              <a:gd name="connsiteX940" fmla="*/ 8171270 w 10035679"/>
              <a:gd name="connsiteY940" fmla="*/ 3744503 h 5893281"/>
              <a:gd name="connsiteX941" fmla="*/ 8171270 w 10035679"/>
              <a:gd name="connsiteY941" fmla="*/ 3738467 h 5893281"/>
              <a:gd name="connsiteX942" fmla="*/ 8165231 w 10035679"/>
              <a:gd name="connsiteY942" fmla="*/ 3730617 h 5893281"/>
              <a:gd name="connsiteX943" fmla="*/ 8165231 w 10035679"/>
              <a:gd name="connsiteY943" fmla="*/ 3723976 h 5893281"/>
              <a:gd name="connsiteX944" fmla="*/ 8165231 w 10035679"/>
              <a:gd name="connsiteY944" fmla="*/ 3720354 h 5893281"/>
              <a:gd name="connsiteX945" fmla="*/ 8165231 w 10035679"/>
              <a:gd name="connsiteY945" fmla="*/ 3717939 h 5893281"/>
              <a:gd name="connsiteX946" fmla="*/ 8165231 w 10035679"/>
              <a:gd name="connsiteY946" fmla="*/ 3713713 h 5893281"/>
              <a:gd name="connsiteX947" fmla="*/ 8161005 w 10035679"/>
              <a:gd name="connsiteY947" fmla="*/ 3709487 h 5893281"/>
              <a:gd name="connsiteX948" fmla="*/ 8157382 w 10035679"/>
              <a:gd name="connsiteY948" fmla="*/ 3709487 h 5893281"/>
              <a:gd name="connsiteX949" fmla="*/ 8147119 w 10035679"/>
              <a:gd name="connsiteY949" fmla="*/ 3705864 h 5893281"/>
              <a:gd name="connsiteX950" fmla="*/ 8147119 w 10035679"/>
              <a:gd name="connsiteY950" fmla="*/ 3695599 h 5893281"/>
              <a:gd name="connsiteX951" fmla="*/ 8147119 w 10035679"/>
              <a:gd name="connsiteY951" fmla="*/ 3685336 h 5893281"/>
              <a:gd name="connsiteX952" fmla="*/ 8151346 w 10035679"/>
              <a:gd name="connsiteY952" fmla="*/ 3676882 h 5893281"/>
              <a:gd name="connsiteX953" fmla="*/ 8151346 w 10035679"/>
              <a:gd name="connsiteY953" fmla="*/ 3675071 h 5893281"/>
              <a:gd name="connsiteX954" fmla="*/ 8153156 w 10035679"/>
              <a:gd name="connsiteY954" fmla="*/ 3670845 h 5893281"/>
              <a:gd name="connsiteX955" fmla="*/ 8161005 w 10035679"/>
              <a:gd name="connsiteY955" fmla="*/ 3670845 h 5893281"/>
              <a:gd name="connsiteX956" fmla="*/ 8171270 w 10035679"/>
              <a:gd name="connsiteY956" fmla="*/ 3666619 h 5893281"/>
              <a:gd name="connsiteX957" fmla="*/ 8185761 w 10035679"/>
              <a:gd name="connsiteY957" fmla="*/ 3666619 h 5893281"/>
              <a:gd name="connsiteX958" fmla="*/ 8185761 w 10035679"/>
              <a:gd name="connsiteY958" fmla="*/ 3691373 h 5893281"/>
              <a:gd name="connsiteX959" fmla="*/ 8209910 w 10035679"/>
              <a:gd name="connsiteY959" fmla="*/ 3691373 h 5893281"/>
              <a:gd name="connsiteX960" fmla="*/ 8209910 w 10035679"/>
              <a:gd name="connsiteY960" fmla="*/ 3685336 h 5893281"/>
              <a:gd name="connsiteX961" fmla="*/ 8214136 w 10035679"/>
              <a:gd name="connsiteY961" fmla="*/ 3676882 h 5893281"/>
              <a:gd name="connsiteX962" fmla="*/ 8217759 w 10035679"/>
              <a:gd name="connsiteY962" fmla="*/ 3675071 h 5893281"/>
              <a:gd name="connsiteX963" fmla="*/ 8217759 w 10035679"/>
              <a:gd name="connsiteY963" fmla="*/ 3670845 h 5893281"/>
              <a:gd name="connsiteX964" fmla="*/ 8221985 w 10035679"/>
              <a:gd name="connsiteY964" fmla="*/ 3666619 h 5893281"/>
              <a:gd name="connsiteX965" fmla="*/ 8223796 w 10035679"/>
              <a:gd name="connsiteY965" fmla="*/ 3660580 h 5893281"/>
              <a:gd name="connsiteX966" fmla="*/ 8217759 w 10035679"/>
              <a:gd name="connsiteY966" fmla="*/ 3660580 h 5893281"/>
              <a:gd name="connsiteX967" fmla="*/ 8181533 w 10035679"/>
              <a:gd name="connsiteY967" fmla="*/ 3631600 h 5893281"/>
              <a:gd name="connsiteX968" fmla="*/ 8141083 w 10035679"/>
              <a:gd name="connsiteY968" fmla="*/ 3612883 h 5893281"/>
              <a:gd name="connsiteX969" fmla="*/ 8141083 w 10035679"/>
              <a:gd name="connsiteY969" fmla="*/ 3627374 h 5893281"/>
              <a:gd name="connsiteX970" fmla="*/ 8136855 w 10035679"/>
              <a:gd name="connsiteY970" fmla="*/ 3637637 h 5893281"/>
              <a:gd name="connsiteX971" fmla="*/ 8132629 w 10035679"/>
              <a:gd name="connsiteY971" fmla="*/ 3647902 h 5893281"/>
              <a:gd name="connsiteX972" fmla="*/ 8132629 w 10035679"/>
              <a:gd name="connsiteY972" fmla="*/ 3660580 h 5893281"/>
              <a:gd name="connsiteX973" fmla="*/ 8129007 w 10035679"/>
              <a:gd name="connsiteY973" fmla="*/ 3656354 h 5893281"/>
              <a:gd name="connsiteX974" fmla="*/ 8126592 w 10035679"/>
              <a:gd name="connsiteY974" fmla="*/ 3652128 h 5893281"/>
              <a:gd name="connsiteX975" fmla="*/ 8126592 w 10035679"/>
              <a:gd name="connsiteY975" fmla="*/ 3647902 h 5893281"/>
              <a:gd name="connsiteX976" fmla="*/ 8122969 w 10035679"/>
              <a:gd name="connsiteY976" fmla="*/ 3646091 h 5893281"/>
              <a:gd name="connsiteX977" fmla="*/ 8112704 w 10035679"/>
              <a:gd name="connsiteY977" fmla="*/ 3618922 h 5893281"/>
              <a:gd name="connsiteX978" fmla="*/ 8100629 w 10035679"/>
              <a:gd name="connsiteY978" fmla="*/ 3588130 h 5893281"/>
              <a:gd name="connsiteX979" fmla="*/ 8098215 w 10035679"/>
              <a:gd name="connsiteY979" fmla="*/ 3547074 h 5893281"/>
              <a:gd name="connsiteX980" fmla="*/ 8100629 w 10035679"/>
              <a:gd name="connsiteY980" fmla="*/ 3512056 h 5893281"/>
              <a:gd name="connsiteX981" fmla="*/ 8114517 w 10035679"/>
              <a:gd name="connsiteY981" fmla="*/ 3477037 h 5893281"/>
              <a:gd name="connsiteX982" fmla="*/ 8126592 w 10035679"/>
              <a:gd name="connsiteY982" fmla="*/ 3472811 h 5893281"/>
              <a:gd name="connsiteX983" fmla="*/ 2881749 w 10035679"/>
              <a:gd name="connsiteY983" fmla="*/ 3469188 h 5893281"/>
              <a:gd name="connsiteX984" fmla="*/ 2895635 w 10035679"/>
              <a:gd name="connsiteY984" fmla="*/ 3469188 h 5893281"/>
              <a:gd name="connsiteX985" fmla="*/ 2910127 w 10035679"/>
              <a:gd name="connsiteY985" fmla="*/ 3472812 h 5893281"/>
              <a:gd name="connsiteX986" fmla="*/ 2924013 w 10035679"/>
              <a:gd name="connsiteY986" fmla="*/ 3472812 h 5893281"/>
              <a:gd name="connsiteX987" fmla="*/ 2934278 w 10035679"/>
              <a:gd name="connsiteY987" fmla="*/ 3477038 h 5893281"/>
              <a:gd name="connsiteX988" fmla="*/ 2934278 w 10035679"/>
              <a:gd name="connsiteY988" fmla="*/ 3493944 h 5893281"/>
              <a:gd name="connsiteX989" fmla="*/ 2881749 w 10035679"/>
              <a:gd name="connsiteY989" fmla="*/ 3493944 h 5893281"/>
              <a:gd name="connsiteX990" fmla="*/ 2583486 w 10035679"/>
              <a:gd name="connsiteY990" fmla="*/ 3469188 h 5893281"/>
              <a:gd name="connsiteX991" fmla="*/ 2602203 w 10035679"/>
              <a:gd name="connsiteY991" fmla="*/ 3472812 h 5893281"/>
              <a:gd name="connsiteX992" fmla="*/ 2611863 w 10035679"/>
              <a:gd name="connsiteY992" fmla="*/ 3479453 h 5893281"/>
              <a:gd name="connsiteX993" fmla="*/ 2626353 w 10035679"/>
              <a:gd name="connsiteY993" fmla="*/ 3487301 h 5893281"/>
              <a:gd name="connsiteX994" fmla="*/ 2638428 w 10035679"/>
              <a:gd name="connsiteY994" fmla="*/ 3493943 h 5893281"/>
              <a:gd name="connsiteX995" fmla="*/ 2638428 w 10035679"/>
              <a:gd name="connsiteY995" fmla="*/ 3501793 h 5893281"/>
              <a:gd name="connsiteX996" fmla="*/ 2624543 w 10035679"/>
              <a:gd name="connsiteY996" fmla="*/ 3501793 h 5893281"/>
              <a:gd name="connsiteX997" fmla="*/ 2611863 w 10035679"/>
              <a:gd name="connsiteY997" fmla="*/ 3506019 h 5893281"/>
              <a:gd name="connsiteX998" fmla="*/ 2602203 w 10035679"/>
              <a:gd name="connsiteY998" fmla="*/ 3507832 h 5893281"/>
              <a:gd name="connsiteX999" fmla="*/ 2596166 w 10035679"/>
              <a:gd name="connsiteY999" fmla="*/ 3506019 h 5893281"/>
              <a:gd name="connsiteX1000" fmla="*/ 2581675 w 10035679"/>
              <a:gd name="connsiteY1000" fmla="*/ 3506019 h 5893281"/>
              <a:gd name="connsiteX1001" fmla="*/ 2569600 w 10035679"/>
              <a:gd name="connsiteY1001" fmla="*/ 3501793 h 5893281"/>
              <a:gd name="connsiteX1002" fmla="*/ 2569600 w 10035679"/>
              <a:gd name="connsiteY1002" fmla="*/ 3477038 h 5893281"/>
              <a:gd name="connsiteX1003" fmla="*/ 2573826 w 10035679"/>
              <a:gd name="connsiteY1003" fmla="*/ 3477038 h 5893281"/>
              <a:gd name="connsiteX1004" fmla="*/ 2577449 w 10035679"/>
              <a:gd name="connsiteY1004" fmla="*/ 3472812 h 5893281"/>
              <a:gd name="connsiteX1005" fmla="*/ 2581675 w 10035679"/>
              <a:gd name="connsiteY1005" fmla="*/ 3472812 h 5893281"/>
              <a:gd name="connsiteX1006" fmla="*/ 2707255 w 10035679"/>
              <a:gd name="connsiteY1006" fmla="*/ 3435982 h 5893281"/>
              <a:gd name="connsiteX1007" fmla="*/ 2750123 w 10035679"/>
              <a:gd name="connsiteY1007" fmla="*/ 3440208 h 5893281"/>
              <a:gd name="connsiteX1008" fmla="*/ 2786349 w 10035679"/>
              <a:gd name="connsiteY1008" fmla="*/ 3448660 h 5893281"/>
              <a:gd name="connsiteX1009" fmla="*/ 2814727 w 10035679"/>
              <a:gd name="connsiteY1009" fmla="*/ 3458925 h 5893281"/>
              <a:gd name="connsiteX1010" fmla="*/ 2849140 w 10035679"/>
              <a:gd name="connsiteY1010" fmla="*/ 3469190 h 5893281"/>
              <a:gd name="connsiteX1011" fmla="*/ 2849140 w 10035679"/>
              <a:gd name="connsiteY1011" fmla="*/ 3487302 h 5893281"/>
              <a:gd name="connsiteX1012" fmla="*/ 2835254 w 10035679"/>
              <a:gd name="connsiteY1012" fmla="*/ 3487302 h 5893281"/>
              <a:gd name="connsiteX1013" fmla="*/ 2828613 w 10035679"/>
              <a:gd name="connsiteY1013" fmla="*/ 3491528 h 5893281"/>
              <a:gd name="connsiteX1014" fmla="*/ 2818952 w 10035679"/>
              <a:gd name="connsiteY1014" fmla="*/ 3493943 h 5893281"/>
              <a:gd name="connsiteX1015" fmla="*/ 2810500 w 10035679"/>
              <a:gd name="connsiteY1015" fmla="*/ 3497566 h 5893281"/>
              <a:gd name="connsiteX1016" fmla="*/ 2804461 w 10035679"/>
              <a:gd name="connsiteY1016" fmla="*/ 3501792 h 5893281"/>
              <a:gd name="connsiteX1017" fmla="*/ 2792386 w 10035679"/>
              <a:gd name="connsiteY1017" fmla="*/ 3501792 h 5893281"/>
              <a:gd name="connsiteX1018" fmla="*/ 2792386 w 10035679"/>
              <a:gd name="connsiteY1018" fmla="*/ 3497566 h 5893281"/>
              <a:gd name="connsiteX1019" fmla="*/ 2792386 w 10035679"/>
              <a:gd name="connsiteY1019" fmla="*/ 3493943 h 5893281"/>
              <a:gd name="connsiteX1020" fmla="*/ 2790575 w 10035679"/>
              <a:gd name="connsiteY1020" fmla="*/ 3491528 h 5893281"/>
              <a:gd name="connsiteX1021" fmla="*/ 2786349 w 10035679"/>
              <a:gd name="connsiteY1021" fmla="*/ 3487302 h 5893281"/>
              <a:gd name="connsiteX1022" fmla="*/ 2782123 w 10035679"/>
              <a:gd name="connsiteY1022" fmla="*/ 3483678 h 5893281"/>
              <a:gd name="connsiteX1023" fmla="*/ 2778500 w 10035679"/>
              <a:gd name="connsiteY1023" fmla="*/ 3487302 h 5893281"/>
              <a:gd name="connsiteX1024" fmla="*/ 2772461 w 10035679"/>
              <a:gd name="connsiteY1024" fmla="*/ 3507829 h 5893281"/>
              <a:gd name="connsiteX1025" fmla="*/ 2762198 w 10035679"/>
              <a:gd name="connsiteY1025" fmla="*/ 3507829 h 5893281"/>
              <a:gd name="connsiteX1026" fmla="*/ 2735632 w 10035679"/>
              <a:gd name="connsiteY1026" fmla="*/ 3506018 h 5893281"/>
              <a:gd name="connsiteX1027" fmla="*/ 2707255 w 10035679"/>
              <a:gd name="connsiteY1027" fmla="*/ 3501792 h 5893281"/>
              <a:gd name="connsiteX1028" fmla="*/ 2687332 w 10035679"/>
              <a:gd name="connsiteY1028" fmla="*/ 3501792 h 5893281"/>
              <a:gd name="connsiteX1029" fmla="*/ 2677067 w 10035679"/>
              <a:gd name="connsiteY1029" fmla="*/ 3477037 h 5893281"/>
              <a:gd name="connsiteX1030" fmla="*/ 2695179 w 10035679"/>
              <a:gd name="connsiteY1030" fmla="*/ 3477037 h 5893281"/>
              <a:gd name="connsiteX1031" fmla="*/ 2707255 w 10035679"/>
              <a:gd name="connsiteY1031" fmla="*/ 3477037 h 5893281"/>
              <a:gd name="connsiteX1032" fmla="*/ 2721745 w 10035679"/>
              <a:gd name="connsiteY1032" fmla="*/ 3472811 h 5893281"/>
              <a:gd name="connsiteX1033" fmla="*/ 2733821 w 10035679"/>
              <a:gd name="connsiteY1033" fmla="*/ 3469190 h 5893281"/>
              <a:gd name="connsiteX1034" fmla="*/ 2725369 w 10035679"/>
              <a:gd name="connsiteY1034" fmla="*/ 3464964 h 5893281"/>
              <a:gd name="connsiteX1035" fmla="*/ 2719330 w 10035679"/>
              <a:gd name="connsiteY1035" fmla="*/ 3458925 h 5893281"/>
              <a:gd name="connsiteX1036" fmla="*/ 2715709 w 10035679"/>
              <a:gd name="connsiteY1036" fmla="*/ 3454699 h 5893281"/>
              <a:gd name="connsiteX1037" fmla="*/ 2711481 w 10035679"/>
              <a:gd name="connsiteY1037" fmla="*/ 3448660 h 5893281"/>
              <a:gd name="connsiteX1038" fmla="*/ 438334 w 10035679"/>
              <a:gd name="connsiteY1038" fmla="*/ 3358099 h 5893281"/>
              <a:gd name="connsiteX1039" fmla="*/ 470937 w 10035679"/>
              <a:gd name="connsiteY1039" fmla="*/ 3368364 h 5893281"/>
              <a:gd name="connsiteX1040" fmla="*/ 495088 w 10035679"/>
              <a:gd name="connsiteY1040" fmla="*/ 3382250 h 5893281"/>
              <a:gd name="connsiteX1041" fmla="*/ 523465 w 10035679"/>
              <a:gd name="connsiteY1041" fmla="*/ 3396739 h 5893281"/>
              <a:gd name="connsiteX1042" fmla="*/ 523465 w 10035679"/>
              <a:gd name="connsiteY1042" fmla="*/ 3405193 h 5893281"/>
              <a:gd name="connsiteX1043" fmla="*/ 515011 w 10035679"/>
              <a:gd name="connsiteY1043" fmla="*/ 3405193 h 5893281"/>
              <a:gd name="connsiteX1044" fmla="*/ 490862 w 10035679"/>
              <a:gd name="connsiteY1044" fmla="*/ 3421494 h 5893281"/>
              <a:gd name="connsiteX1045" fmla="*/ 466711 w 10035679"/>
              <a:gd name="connsiteY1045" fmla="*/ 3425720 h 5893281"/>
              <a:gd name="connsiteX1046" fmla="*/ 444371 w 10035679"/>
              <a:gd name="connsiteY1046" fmla="*/ 3429946 h 5893281"/>
              <a:gd name="connsiteX1047" fmla="*/ 420221 w 10035679"/>
              <a:gd name="connsiteY1047" fmla="*/ 3435983 h 5893281"/>
              <a:gd name="connsiteX1048" fmla="*/ 420221 w 10035679"/>
              <a:gd name="connsiteY1048" fmla="*/ 3429946 h 5893281"/>
              <a:gd name="connsiteX1049" fmla="*/ 414184 w 10035679"/>
              <a:gd name="connsiteY1049" fmla="*/ 3429946 h 5893281"/>
              <a:gd name="connsiteX1050" fmla="*/ 420221 w 10035679"/>
              <a:gd name="connsiteY1050" fmla="*/ 3411229 h 5893281"/>
              <a:gd name="connsiteX1051" fmla="*/ 420221 w 10035679"/>
              <a:gd name="connsiteY1051" fmla="*/ 3393117 h 5893281"/>
              <a:gd name="connsiteX1052" fmla="*/ 420221 w 10035679"/>
              <a:gd name="connsiteY1052" fmla="*/ 3368364 h 5893281"/>
              <a:gd name="connsiteX1053" fmla="*/ 428070 w 10035679"/>
              <a:gd name="connsiteY1053" fmla="*/ 3364136 h 5893281"/>
              <a:gd name="connsiteX1054" fmla="*/ 429882 w 10035679"/>
              <a:gd name="connsiteY1054" fmla="*/ 3364136 h 5893281"/>
              <a:gd name="connsiteX1055" fmla="*/ 429882 w 10035679"/>
              <a:gd name="connsiteY1055" fmla="*/ 3361722 h 5893281"/>
              <a:gd name="connsiteX1056" fmla="*/ 434108 w 10035679"/>
              <a:gd name="connsiteY1056" fmla="*/ 3361722 h 5893281"/>
              <a:gd name="connsiteX1057" fmla="*/ 2460320 w 10035679"/>
              <a:gd name="connsiteY1057" fmla="*/ 3335156 h 5893281"/>
              <a:gd name="connsiteX1058" fmla="*/ 2517074 w 10035679"/>
              <a:gd name="connsiteY1058" fmla="*/ 3347835 h 5893281"/>
              <a:gd name="connsiteX1059" fmla="*/ 2567789 w 10035679"/>
              <a:gd name="connsiteY1059" fmla="*/ 3364136 h 5893281"/>
              <a:gd name="connsiteX1060" fmla="*/ 2605826 w 10035679"/>
              <a:gd name="connsiteY1060" fmla="*/ 3382251 h 5893281"/>
              <a:gd name="connsiteX1061" fmla="*/ 2644467 w 10035679"/>
              <a:gd name="connsiteY1061" fmla="*/ 3400966 h 5893281"/>
              <a:gd name="connsiteX1062" fmla="*/ 2687335 w 10035679"/>
              <a:gd name="connsiteY1062" fmla="*/ 3421496 h 5893281"/>
              <a:gd name="connsiteX1063" fmla="*/ 2687335 w 10035679"/>
              <a:gd name="connsiteY1063" fmla="*/ 3435985 h 5893281"/>
              <a:gd name="connsiteX1064" fmla="*/ 2668618 w 10035679"/>
              <a:gd name="connsiteY1064" fmla="*/ 3435985 h 5893281"/>
              <a:gd name="connsiteX1065" fmla="*/ 2648694 w 10035679"/>
              <a:gd name="connsiteY1065" fmla="*/ 3444439 h 5893281"/>
              <a:gd name="connsiteX1066" fmla="*/ 2624543 w 10035679"/>
              <a:gd name="connsiteY1066" fmla="*/ 3450476 h 5893281"/>
              <a:gd name="connsiteX1067" fmla="*/ 2597978 w 10035679"/>
              <a:gd name="connsiteY1067" fmla="*/ 3454702 h 5893281"/>
              <a:gd name="connsiteX1068" fmla="*/ 2602204 w 10035679"/>
              <a:gd name="connsiteY1068" fmla="*/ 3448665 h 5893281"/>
              <a:gd name="connsiteX1069" fmla="*/ 2602204 w 10035679"/>
              <a:gd name="connsiteY1069" fmla="*/ 3440211 h 5893281"/>
              <a:gd name="connsiteX1070" fmla="*/ 2602204 w 10035679"/>
              <a:gd name="connsiteY1070" fmla="*/ 3435985 h 5893281"/>
              <a:gd name="connsiteX1071" fmla="*/ 2602204 w 10035679"/>
              <a:gd name="connsiteY1071" fmla="*/ 3434174 h 5893281"/>
              <a:gd name="connsiteX1072" fmla="*/ 2602204 w 10035679"/>
              <a:gd name="connsiteY1072" fmla="*/ 3429948 h 5893281"/>
              <a:gd name="connsiteX1073" fmla="*/ 2597978 w 10035679"/>
              <a:gd name="connsiteY1073" fmla="*/ 3421496 h 5893281"/>
              <a:gd name="connsiteX1074" fmla="*/ 2545450 w 10035679"/>
              <a:gd name="connsiteY1074" fmla="*/ 3407005 h 5893281"/>
              <a:gd name="connsiteX1075" fmla="*/ 2496546 w 10035679"/>
              <a:gd name="connsiteY1075" fmla="*/ 3382251 h 5893281"/>
              <a:gd name="connsiteX1076" fmla="*/ 2444018 w 10035679"/>
              <a:gd name="connsiteY1076" fmla="*/ 3358100 h 5893281"/>
              <a:gd name="connsiteX1077" fmla="*/ 2431943 w 10035679"/>
              <a:gd name="connsiteY1077" fmla="*/ 3368364 h 5893281"/>
              <a:gd name="connsiteX1078" fmla="*/ 2425906 w 10035679"/>
              <a:gd name="connsiteY1078" fmla="*/ 3378627 h 5893281"/>
              <a:gd name="connsiteX1079" fmla="*/ 2415641 w 10035679"/>
              <a:gd name="connsiteY1079" fmla="*/ 3390703 h 5893281"/>
              <a:gd name="connsiteX1080" fmla="*/ 2403566 w 10035679"/>
              <a:gd name="connsiteY1080" fmla="*/ 3386477 h 5893281"/>
              <a:gd name="connsiteX1081" fmla="*/ 2389075 w 10035679"/>
              <a:gd name="connsiteY1081" fmla="*/ 3378627 h 5893281"/>
              <a:gd name="connsiteX1082" fmla="*/ 2383038 w 10035679"/>
              <a:gd name="connsiteY1082" fmla="*/ 3376212 h 5893281"/>
              <a:gd name="connsiteX1083" fmla="*/ 2397529 w 10035679"/>
              <a:gd name="connsiteY1083" fmla="*/ 3376212 h 5893281"/>
              <a:gd name="connsiteX1084" fmla="*/ 2407189 w 10035679"/>
              <a:gd name="connsiteY1084" fmla="*/ 3361723 h 5893281"/>
              <a:gd name="connsiteX1085" fmla="*/ 2417452 w 10035679"/>
              <a:gd name="connsiteY1085" fmla="*/ 3353873 h 5893281"/>
              <a:gd name="connsiteX1086" fmla="*/ 2429527 w 10035679"/>
              <a:gd name="connsiteY1086" fmla="*/ 3343608 h 5893281"/>
              <a:gd name="connsiteX1087" fmla="*/ 2439792 w 10035679"/>
              <a:gd name="connsiteY1087" fmla="*/ 3343608 h 5893281"/>
              <a:gd name="connsiteX1088" fmla="*/ 2445829 w 10035679"/>
              <a:gd name="connsiteY1088" fmla="*/ 3339382 h 5893281"/>
              <a:gd name="connsiteX1089" fmla="*/ 2454283 w 10035679"/>
              <a:gd name="connsiteY1089" fmla="*/ 3339382 h 5893281"/>
              <a:gd name="connsiteX1090" fmla="*/ 391847 w 10035679"/>
              <a:gd name="connsiteY1090" fmla="*/ 3318854 h 5893281"/>
              <a:gd name="connsiteX1091" fmla="*/ 420221 w 10035679"/>
              <a:gd name="connsiteY1091" fmla="*/ 3329120 h 5893281"/>
              <a:gd name="connsiteX1092" fmla="*/ 420221 w 10035679"/>
              <a:gd name="connsiteY1092" fmla="*/ 3335157 h 5893281"/>
              <a:gd name="connsiteX1093" fmla="*/ 414185 w 10035679"/>
              <a:gd name="connsiteY1093" fmla="*/ 3335157 h 5893281"/>
              <a:gd name="connsiteX1094" fmla="*/ 391847 w 10035679"/>
              <a:gd name="connsiteY1094" fmla="*/ 3343610 h 5893281"/>
              <a:gd name="connsiteX1095" fmla="*/ 371317 w 10035679"/>
              <a:gd name="connsiteY1095" fmla="*/ 3343610 h 5893281"/>
              <a:gd name="connsiteX1096" fmla="*/ 353205 w 10035679"/>
              <a:gd name="connsiteY1096" fmla="*/ 3343610 h 5893281"/>
              <a:gd name="connsiteX1097" fmla="*/ 353205 w 10035679"/>
              <a:gd name="connsiteY1097" fmla="*/ 3329120 h 5893281"/>
              <a:gd name="connsiteX1098" fmla="*/ 363470 w 10035679"/>
              <a:gd name="connsiteY1098" fmla="*/ 3324891 h 5893281"/>
              <a:gd name="connsiteX1099" fmla="*/ 373733 w 10035679"/>
              <a:gd name="connsiteY1099" fmla="*/ 3324891 h 5893281"/>
              <a:gd name="connsiteX1100" fmla="*/ 381582 w 10035679"/>
              <a:gd name="connsiteY1100" fmla="*/ 3323081 h 5893281"/>
              <a:gd name="connsiteX1101" fmla="*/ 235475 w 10035679"/>
              <a:gd name="connsiteY1101" fmla="*/ 3285646 h 5893281"/>
              <a:gd name="connsiteX1102" fmla="*/ 247550 w 10035679"/>
              <a:gd name="connsiteY1102" fmla="*/ 3289872 h 5893281"/>
              <a:gd name="connsiteX1103" fmla="*/ 262041 w 10035679"/>
              <a:gd name="connsiteY1103" fmla="*/ 3289872 h 5893281"/>
              <a:gd name="connsiteX1104" fmla="*/ 268078 w 10035679"/>
              <a:gd name="connsiteY1104" fmla="*/ 3289872 h 5893281"/>
              <a:gd name="connsiteX1105" fmla="*/ 278342 w 10035679"/>
              <a:gd name="connsiteY1105" fmla="*/ 3294098 h 5893281"/>
              <a:gd name="connsiteX1106" fmla="*/ 290418 w 10035679"/>
              <a:gd name="connsiteY1106" fmla="*/ 3295911 h 5893281"/>
              <a:gd name="connsiteX1107" fmla="*/ 290418 w 10035679"/>
              <a:gd name="connsiteY1107" fmla="*/ 3310399 h 5893281"/>
              <a:gd name="connsiteX1108" fmla="*/ 282569 w 10035679"/>
              <a:gd name="connsiteY1108" fmla="*/ 3310399 h 5893281"/>
              <a:gd name="connsiteX1109" fmla="*/ 272303 w 10035679"/>
              <a:gd name="connsiteY1109" fmla="*/ 3314625 h 5893281"/>
              <a:gd name="connsiteX1110" fmla="*/ 262041 w 10035679"/>
              <a:gd name="connsiteY1110" fmla="*/ 3318853 h 5893281"/>
              <a:gd name="connsiteX1111" fmla="*/ 249966 w 10035679"/>
              <a:gd name="connsiteY1111" fmla="*/ 3318853 h 5893281"/>
              <a:gd name="connsiteX1112" fmla="*/ 235475 w 10035679"/>
              <a:gd name="connsiteY1112" fmla="*/ 3318853 h 5893281"/>
              <a:gd name="connsiteX1113" fmla="*/ 2569600 w 10035679"/>
              <a:gd name="connsiteY1113" fmla="*/ 3279610 h 5893281"/>
              <a:gd name="connsiteX1114" fmla="*/ 2581676 w 10035679"/>
              <a:gd name="connsiteY1114" fmla="*/ 3285647 h 5893281"/>
              <a:gd name="connsiteX1115" fmla="*/ 2587714 w 10035679"/>
              <a:gd name="connsiteY1115" fmla="*/ 3294101 h 5893281"/>
              <a:gd name="connsiteX1116" fmla="*/ 2596168 w 10035679"/>
              <a:gd name="connsiteY1116" fmla="*/ 3300138 h 5893281"/>
              <a:gd name="connsiteX1117" fmla="*/ 2597979 w 10035679"/>
              <a:gd name="connsiteY1117" fmla="*/ 3310403 h 5893281"/>
              <a:gd name="connsiteX1118" fmla="*/ 2597979 w 10035679"/>
              <a:gd name="connsiteY1118" fmla="*/ 3329121 h 5893281"/>
              <a:gd name="connsiteX1119" fmla="*/ 2583487 w 10035679"/>
              <a:gd name="connsiteY1119" fmla="*/ 3329121 h 5893281"/>
              <a:gd name="connsiteX1120" fmla="*/ 2581676 w 10035679"/>
              <a:gd name="connsiteY1120" fmla="*/ 3318856 h 5893281"/>
              <a:gd name="connsiteX1121" fmla="*/ 2577450 w 10035679"/>
              <a:gd name="connsiteY1121" fmla="*/ 3314630 h 5893281"/>
              <a:gd name="connsiteX1122" fmla="*/ 2573826 w 10035679"/>
              <a:gd name="connsiteY1122" fmla="*/ 3308591 h 5893281"/>
              <a:gd name="connsiteX1123" fmla="*/ 2569600 w 10035679"/>
              <a:gd name="connsiteY1123" fmla="*/ 3300138 h 5893281"/>
              <a:gd name="connsiteX1124" fmla="*/ 2569600 w 10035679"/>
              <a:gd name="connsiteY1124" fmla="*/ 3294101 h 5893281"/>
              <a:gd name="connsiteX1125" fmla="*/ 8147123 w 10035679"/>
              <a:gd name="connsiteY1125" fmla="*/ 3265119 h 5893281"/>
              <a:gd name="connsiteX1126" fmla="*/ 8153160 w 10035679"/>
              <a:gd name="connsiteY1126" fmla="*/ 3271156 h 5893281"/>
              <a:gd name="connsiteX1127" fmla="*/ 8157386 w 10035679"/>
              <a:gd name="connsiteY1127" fmla="*/ 3279610 h 5893281"/>
              <a:gd name="connsiteX1128" fmla="*/ 8161009 w 10035679"/>
              <a:gd name="connsiteY1128" fmla="*/ 3285647 h 5893281"/>
              <a:gd name="connsiteX1129" fmla="*/ 8161009 w 10035679"/>
              <a:gd name="connsiteY1129" fmla="*/ 3295912 h 5893281"/>
              <a:gd name="connsiteX1130" fmla="*/ 8161009 w 10035679"/>
              <a:gd name="connsiteY1130" fmla="*/ 3310401 h 5893281"/>
              <a:gd name="connsiteX1131" fmla="*/ 8132632 w 10035679"/>
              <a:gd name="connsiteY1131" fmla="*/ 3382252 h 5893281"/>
              <a:gd name="connsiteX1132" fmla="*/ 8118743 w 10035679"/>
              <a:gd name="connsiteY1132" fmla="*/ 3364137 h 5893281"/>
              <a:gd name="connsiteX1133" fmla="*/ 8112706 w 10035679"/>
              <a:gd name="connsiteY1133" fmla="*/ 3347836 h 5893281"/>
              <a:gd name="connsiteX1134" fmla="*/ 8108480 w 10035679"/>
              <a:gd name="connsiteY1134" fmla="*/ 3318855 h 5893281"/>
              <a:gd name="connsiteX1135" fmla="*/ 2553298 w 10035679"/>
              <a:gd name="connsiteY1135" fmla="*/ 3232516 h 5893281"/>
              <a:gd name="connsiteX1136" fmla="*/ 2597976 w 10035679"/>
              <a:gd name="connsiteY1136" fmla="*/ 3232516 h 5893281"/>
              <a:gd name="connsiteX1137" fmla="*/ 2602202 w 10035679"/>
              <a:gd name="connsiteY1137" fmla="*/ 3238553 h 5893281"/>
              <a:gd name="connsiteX1138" fmla="*/ 2610051 w 10035679"/>
              <a:gd name="connsiteY1138" fmla="*/ 3242779 h 5893281"/>
              <a:gd name="connsiteX1139" fmla="*/ 2610051 w 10035679"/>
              <a:gd name="connsiteY1139" fmla="*/ 3247007 h 5893281"/>
              <a:gd name="connsiteX1140" fmla="*/ 2611862 w 10035679"/>
              <a:gd name="connsiteY1140" fmla="*/ 3250628 h 5893281"/>
              <a:gd name="connsiteX1141" fmla="*/ 2611862 w 10035679"/>
              <a:gd name="connsiteY1141" fmla="*/ 3253043 h 5893281"/>
              <a:gd name="connsiteX1142" fmla="*/ 2610051 w 10035679"/>
              <a:gd name="connsiteY1142" fmla="*/ 3257269 h 5893281"/>
              <a:gd name="connsiteX1143" fmla="*/ 2610051 w 10035679"/>
              <a:gd name="connsiteY1143" fmla="*/ 3265119 h 5893281"/>
              <a:gd name="connsiteX1144" fmla="*/ 2597976 w 10035679"/>
              <a:gd name="connsiteY1144" fmla="*/ 3257269 h 5893281"/>
              <a:gd name="connsiteX1145" fmla="*/ 2587711 w 10035679"/>
              <a:gd name="connsiteY1145" fmla="*/ 3253043 h 5893281"/>
              <a:gd name="connsiteX1146" fmla="*/ 2577448 w 10035679"/>
              <a:gd name="connsiteY1146" fmla="*/ 3253043 h 5893281"/>
              <a:gd name="connsiteX1147" fmla="*/ 2569599 w 10035679"/>
              <a:gd name="connsiteY1147" fmla="*/ 3250628 h 5893281"/>
              <a:gd name="connsiteX1148" fmla="*/ 2563562 w 10035679"/>
              <a:gd name="connsiteY1148" fmla="*/ 3250628 h 5893281"/>
              <a:gd name="connsiteX1149" fmla="*/ 2555108 w 10035679"/>
              <a:gd name="connsiteY1149" fmla="*/ 3247007 h 5893281"/>
              <a:gd name="connsiteX1150" fmla="*/ 2553298 w 10035679"/>
              <a:gd name="connsiteY1150" fmla="*/ 3238553 h 5893281"/>
              <a:gd name="connsiteX1151" fmla="*/ 8374133 w 10035679"/>
              <a:gd name="connsiteY1151" fmla="*/ 3098482 h 5893281"/>
              <a:gd name="connsiteX1152" fmla="*/ 8380170 w 10035679"/>
              <a:gd name="connsiteY1152" fmla="*/ 3102708 h 5893281"/>
              <a:gd name="connsiteX1153" fmla="*/ 8383793 w 10035679"/>
              <a:gd name="connsiteY1153" fmla="*/ 3102708 h 5893281"/>
              <a:gd name="connsiteX1154" fmla="*/ 8383793 w 10035679"/>
              <a:gd name="connsiteY1154" fmla="*/ 3106935 h 5893281"/>
              <a:gd name="connsiteX1155" fmla="*/ 8388019 w 10035679"/>
              <a:gd name="connsiteY1155" fmla="*/ 3112973 h 5893281"/>
              <a:gd name="connsiteX1156" fmla="*/ 8388019 w 10035679"/>
              <a:gd name="connsiteY1156" fmla="*/ 3121426 h 5893281"/>
              <a:gd name="connsiteX1157" fmla="*/ 8383793 w 10035679"/>
              <a:gd name="connsiteY1157" fmla="*/ 3131691 h 5893281"/>
              <a:gd name="connsiteX1158" fmla="*/ 8375943 w 10035679"/>
              <a:gd name="connsiteY1158" fmla="*/ 3141954 h 5893281"/>
              <a:gd name="connsiteX1159" fmla="*/ 8374133 w 10035679"/>
              <a:gd name="connsiteY1159" fmla="*/ 3152219 h 5893281"/>
              <a:gd name="connsiteX1160" fmla="*/ 8355416 w 10035679"/>
              <a:gd name="connsiteY1160" fmla="*/ 3152219 h 5893281"/>
              <a:gd name="connsiteX1161" fmla="*/ 8355416 w 10035679"/>
              <a:gd name="connsiteY1161" fmla="*/ 3127463 h 5893281"/>
              <a:gd name="connsiteX1162" fmla="*/ 8362058 w 10035679"/>
              <a:gd name="connsiteY1162" fmla="*/ 3125049 h 5893281"/>
              <a:gd name="connsiteX1163" fmla="*/ 8365679 w 10035679"/>
              <a:gd name="connsiteY1163" fmla="*/ 3117200 h 5893281"/>
              <a:gd name="connsiteX1164" fmla="*/ 8369907 w 10035679"/>
              <a:gd name="connsiteY1164" fmla="*/ 3111161 h 5893281"/>
              <a:gd name="connsiteX1165" fmla="*/ 8278740 w 10035679"/>
              <a:gd name="connsiteY1165" fmla="*/ 3001881 h 5893281"/>
              <a:gd name="connsiteX1166" fmla="*/ 8302889 w 10035679"/>
              <a:gd name="connsiteY1166" fmla="*/ 3001881 h 5893281"/>
              <a:gd name="connsiteX1167" fmla="*/ 8302889 w 10035679"/>
              <a:gd name="connsiteY1167" fmla="*/ 3026637 h 5893281"/>
              <a:gd name="connsiteX1168" fmla="*/ 8270891 w 10035679"/>
              <a:gd name="connsiteY1168" fmla="*/ 3026637 h 5893281"/>
              <a:gd name="connsiteX1169" fmla="*/ 8270891 w 10035679"/>
              <a:gd name="connsiteY1169" fmla="*/ 3010334 h 5893281"/>
              <a:gd name="connsiteX1170" fmla="*/ 8278740 w 10035679"/>
              <a:gd name="connsiteY1170" fmla="*/ 3010334 h 5893281"/>
              <a:gd name="connsiteX1171" fmla="*/ 5703707 w 10035679"/>
              <a:gd name="connsiteY1171" fmla="*/ 2933656 h 5893281"/>
              <a:gd name="connsiteX1172" fmla="*/ 5721819 w 10035679"/>
              <a:gd name="connsiteY1172" fmla="*/ 2933656 h 5893281"/>
              <a:gd name="connsiteX1173" fmla="*/ 5713970 w 10035679"/>
              <a:gd name="connsiteY1173" fmla="*/ 2943920 h 5893281"/>
              <a:gd name="connsiteX1174" fmla="*/ 5707933 w 10035679"/>
              <a:gd name="connsiteY1174" fmla="*/ 2952372 h 5893281"/>
              <a:gd name="connsiteX1175" fmla="*/ 5699481 w 10035679"/>
              <a:gd name="connsiteY1175" fmla="*/ 2958409 h 5893281"/>
              <a:gd name="connsiteX1176" fmla="*/ 5693443 w 10035679"/>
              <a:gd name="connsiteY1176" fmla="*/ 2966863 h 5893281"/>
              <a:gd name="connsiteX1177" fmla="*/ 5681367 w 10035679"/>
              <a:gd name="connsiteY1177" fmla="*/ 2972900 h 5893281"/>
              <a:gd name="connsiteX1178" fmla="*/ 5675331 w 10035679"/>
              <a:gd name="connsiteY1178" fmla="*/ 2972900 h 5893281"/>
              <a:gd name="connsiteX1179" fmla="*/ 5675331 w 10035679"/>
              <a:gd name="connsiteY1179" fmla="*/ 2977126 h 5893281"/>
              <a:gd name="connsiteX1180" fmla="*/ 5671105 w 10035679"/>
              <a:gd name="connsiteY1180" fmla="*/ 2977126 h 5893281"/>
              <a:gd name="connsiteX1181" fmla="*/ 5665066 w 10035679"/>
              <a:gd name="connsiteY1181" fmla="*/ 2977126 h 5893281"/>
              <a:gd name="connsiteX1182" fmla="*/ 5657217 w 10035679"/>
              <a:gd name="connsiteY1182" fmla="*/ 2981352 h 5893281"/>
              <a:gd name="connsiteX1183" fmla="*/ 5651180 w 10035679"/>
              <a:gd name="connsiteY1183" fmla="*/ 2954183 h 5893281"/>
              <a:gd name="connsiteX1184" fmla="*/ 5665066 w 10035679"/>
              <a:gd name="connsiteY1184" fmla="*/ 2952372 h 5893281"/>
              <a:gd name="connsiteX1185" fmla="*/ 5679557 w 10035679"/>
              <a:gd name="connsiteY1185" fmla="*/ 2943920 h 5893281"/>
              <a:gd name="connsiteX1186" fmla="*/ 5693443 w 10035679"/>
              <a:gd name="connsiteY1186" fmla="*/ 2940297 h 5893281"/>
              <a:gd name="connsiteX1187" fmla="*/ 5409677 w 10035679"/>
              <a:gd name="connsiteY1187" fmla="*/ 2923393 h 5893281"/>
              <a:gd name="connsiteX1188" fmla="*/ 5428394 w 10035679"/>
              <a:gd name="connsiteY1188" fmla="*/ 2930034 h 5893281"/>
              <a:gd name="connsiteX1189" fmla="*/ 5448318 w 10035679"/>
              <a:gd name="connsiteY1189" fmla="*/ 2937883 h 5893281"/>
              <a:gd name="connsiteX1190" fmla="*/ 5472467 w 10035679"/>
              <a:gd name="connsiteY1190" fmla="*/ 2943920 h 5893281"/>
              <a:gd name="connsiteX1191" fmla="*/ 5486958 w 10035679"/>
              <a:gd name="connsiteY1191" fmla="*/ 2954184 h 5893281"/>
              <a:gd name="connsiteX1192" fmla="*/ 5430204 w 10035679"/>
              <a:gd name="connsiteY1192" fmla="*/ 2954184 h 5893281"/>
              <a:gd name="connsiteX1193" fmla="*/ 5424168 w 10035679"/>
              <a:gd name="connsiteY1193" fmla="*/ 2952371 h 5893281"/>
              <a:gd name="connsiteX1194" fmla="*/ 5419942 w 10035679"/>
              <a:gd name="connsiteY1194" fmla="*/ 2952371 h 5893281"/>
              <a:gd name="connsiteX1195" fmla="*/ 5413903 w 10035679"/>
              <a:gd name="connsiteY1195" fmla="*/ 2948145 h 5893281"/>
              <a:gd name="connsiteX1196" fmla="*/ 5400017 w 10035679"/>
              <a:gd name="connsiteY1196" fmla="*/ 2948145 h 5893281"/>
              <a:gd name="connsiteX1197" fmla="*/ 5400017 w 10035679"/>
              <a:gd name="connsiteY1197" fmla="*/ 2940297 h 5893281"/>
              <a:gd name="connsiteX1198" fmla="*/ 5403640 w 10035679"/>
              <a:gd name="connsiteY1198" fmla="*/ 2937883 h 5893281"/>
              <a:gd name="connsiteX1199" fmla="*/ 5406054 w 10035679"/>
              <a:gd name="connsiteY1199" fmla="*/ 2933657 h 5893281"/>
              <a:gd name="connsiteX1200" fmla="*/ 5406054 w 10035679"/>
              <a:gd name="connsiteY1200" fmla="*/ 2930034 h 5893281"/>
              <a:gd name="connsiteX1201" fmla="*/ 4778163 w 10035679"/>
              <a:gd name="connsiteY1201" fmla="*/ 2783926 h 5893281"/>
              <a:gd name="connsiteX1202" fmla="*/ 4826467 w 10035679"/>
              <a:gd name="connsiteY1202" fmla="*/ 2783926 h 5893281"/>
              <a:gd name="connsiteX1203" fmla="*/ 4826467 w 10035679"/>
              <a:gd name="connsiteY1203" fmla="*/ 2789963 h 5893281"/>
              <a:gd name="connsiteX1204" fmla="*/ 4816201 w 10035679"/>
              <a:gd name="connsiteY1204" fmla="*/ 2794191 h 5893281"/>
              <a:gd name="connsiteX1205" fmla="*/ 4812578 w 10035679"/>
              <a:gd name="connsiteY1205" fmla="*/ 2797812 h 5893281"/>
              <a:gd name="connsiteX1206" fmla="*/ 4805936 w 10035679"/>
              <a:gd name="connsiteY1206" fmla="*/ 2800228 h 5893281"/>
              <a:gd name="connsiteX1207" fmla="*/ 4798089 w 10035679"/>
              <a:gd name="connsiteY1207" fmla="*/ 2804454 h 5893281"/>
              <a:gd name="connsiteX1208" fmla="*/ 4787824 w 10035679"/>
              <a:gd name="connsiteY1208" fmla="*/ 2804454 h 5893281"/>
              <a:gd name="connsiteX1209" fmla="*/ 5528015 w 10035679"/>
              <a:gd name="connsiteY1209" fmla="*/ 2742266 h 5893281"/>
              <a:gd name="connsiteX1210" fmla="*/ 5523789 w 10035679"/>
              <a:gd name="connsiteY1210" fmla="*/ 2746492 h 5893281"/>
              <a:gd name="connsiteX1211" fmla="*/ 5519561 w 10035679"/>
              <a:gd name="connsiteY1211" fmla="*/ 2750719 h 5893281"/>
              <a:gd name="connsiteX1212" fmla="*/ 5515335 w 10035679"/>
              <a:gd name="connsiteY1212" fmla="*/ 2750719 h 5893281"/>
              <a:gd name="connsiteX1213" fmla="*/ 5515335 w 10035679"/>
              <a:gd name="connsiteY1213" fmla="*/ 2754945 h 5893281"/>
              <a:gd name="connsiteX1214" fmla="*/ 5513524 w 10035679"/>
              <a:gd name="connsiteY1214" fmla="*/ 2756755 h 5893281"/>
              <a:gd name="connsiteX1215" fmla="*/ 5510506 w 10035679"/>
              <a:gd name="connsiteY1215" fmla="*/ 2765209 h 5893281"/>
              <a:gd name="connsiteX1216" fmla="*/ 5516542 w 10035679"/>
              <a:gd name="connsiteY1216" fmla="*/ 2765209 h 5893281"/>
              <a:gd name="connsiteX1217" fmla="*/ 5528618 w 10035679"/>
              <a:gd name="connsiteY1217" fmla="*/ 2760983 h 5893281"/>
              <a:gd name="connsiteX1218" fmla="*/ 5534656 w 10035679"/>
              <a:gd name="connsiteY1218" fmla="*/ 2756755 h 5893281"/>
              <a:gd name="connsiteX1219" fmla="*/ 5542504 w 10035679"/>
              <a:gd name="connsiteY1219" fmla="*/ 2754945 h 5893281"/>
              <a:gd name="connsiteX1220" fmla="*/ 5548542 w 10035679"/>
              <a:gd name="connsiteY1220" fmla="*/ 2750719 h 5893281"/>
              <a:gd name="connsiteX1221" fmla="*/ 5556392 w 10035679"/>
              <a:gd name="connsiteY1221" fmla="*/ 2742266 h 5893281"/>
              <a:gd name="connsiteX1222" fmla="*/ 4996725 w 10035679"/>
              <a:gd name="connsiteY1222" fmla="*/ 2742266 h 5893281"/>
              <a:gd name="connsiteX1223" fmla="*/ 5006990 w 10035679"/>
              <a:gd name="connsiteY1223" fmla="*/ 2742266 h 5893281"/>
              <a:gd name="connsiteX1224" fmla="*/ 5020872 w 10035679"/>
              <a:gd name="connsiteY1224" fmla="*/ 2742266 h 5893281"/>
              <a:gd name="connsiteX1225" fmla="*/ 5025097 w 10035679"/>
              <a:gd name="connsiteY1225" fmla="*/ 2775475 h 5893281"/>
              <a:gd name="connsiteX1226" fmla="*/ 5029326 w 10035679"/>
              <a:gd name="connsiteY1226" fmla="*/ 2814718 h 5893281"/>
              <a:gd name="connsiteX1227" fmla="*/ 5010613 w 10035679"/>
              <a:gd name="connsiteY1227" fmla="*/ 2814718 h 5893281"/>
              <a:gd name="connsiteX1228" fmla="*/ 5006990 w 10035679"/>
              <a:gd name="connsiteY1228" fmla="*/ 2818341 h 5893281"/>
              <a:gd name="connsiteX1229" fmla="*/ 5000952 w 10035679"/>
              <a:gd name="connsiteY1229" fmla="*/ 2818341 h 5893281"/>
              <a:gd name="connsiteX1230" fmla="*/ 4992498 w 10035679"/>
              <a:gd name="connsiteY1230" fmla="*/ 2818341 h 5893281"/>
              <a:gd name="connsiteX1231" fmla="*/ 4982234 w 10035679"/>
              <a:gd name="connsiteY1231" fmla="*/ 2822567 h 5893281"/>
              <a:gd name="connsiteX1232" fmla="*/ 4978611 w 10035679"/>
              <a:gd name="connsiteY1232" fmla="*/ 2794190 h 5893281"/>
              <a:gd name="connsiteX1233" fmla="*/ 4978611 w 10035679"/>
              <a:gd name="connsiteY1233" fmla="*/ 2765210 h 5893281"/>
              <a:gd name="connsiteX1234" fmla="*/ 4982234 w 10035679"/>
              <a:gd name="connsiteY1234" fmla="*/ 2750719 h 5893281"/>
              <a:gd name="connsiteX1235" fmla="*/ 4988271 w 10035679"/>
              <a:gd name="connsiteY1235" fmla="*/ 2746493 h 5893281"/>
              <a:gd name="connsiteX1236" fmla="*/ 5002761 w 10035679"/>
              <a:gd name="connsiteY1236" fmla="*/ 2672229 h 5893281"/>
              <a:gd name="connsiteX1237" fmla="*/ 5020872 w 10035679"/>
              <a:gd name="connsiteY1237" fmla="*/ 2672229 h 5893281"/>
              <a:gd name="connsiteX1238" fmla="*/ 5016650 w 10035679"/>
              <a:gd name="connsiteY1238" fmla="*/ 2686722 h 5893281"/>
              <a:gd name="connsiteX1239" fmla="*/ 5016650 w 10035679"/>
              <a:gd name="connsiteY1239" fmla="*/ 2696984 h 5893281"/>
              <a:gd name="connsiteX1240" fmla="*/ 5016650 w 10035679"/>
              <a:gd name="connsiteY1240" fmla="*/ 2707249 h 5893281"/>
              <a:gd name="connsiteX1241" fmla="*/ 5014837 w 10035679"/>
              <a:gd name="connsiteY1241" fmla="*/ 2715701 h 5893281"/>
              <a:gd name="connsiteX1242" fmla="*/ 5010611 w 10035679"/>
              <a:gd name="connsiteY1242" fmla="*/ 2725966 h 5893281"/>
              <a:gd name="connsiteX1243" fmla="*/ 4996723 w 10035679"/>
              <a:gd name="connsiteY1243" fmla="*/ 2725966 h 5893281"/>
              <a:gd name="connsiteX1244" fmla="*/ 4996723 w 10035679"/>
              <a:gd name="connsiteY1244" fmla="*/ 2711475 h 5893281"/>
              <a:gd name="connsiteX1245" fmla="*/ 5000950 w 10035679"/>
              <a:gd name="connsiteY1245" fmla="*/ 2696984 h 5893281"/>
              <a:gd name="connsiteX1246" fmla="*/ 5000950 w 10035679"/>
              <a:gd name="connsiteY1246" fmla="*/ 2683099 h 5893281"/>
              <a:gd name="connsiteX1247" fmla="*/ 2690868 w 10035679"/>
              <a:gd name="connsiteY1247" fmla="*/ 2573919 h 5893281"/>
              <a:gd name="connsiteX1248" fmla="*/ 2687343 w 10035679"/>
              <a:gd name="connsiteY1248" fmla="*/ 2577441 h 5893281"/>
              <a:gd name="connsiteX1249" fmla="*/ 2683191 w 10035679"/>
              <a:gd name="connsiteY1249" fmla="*/ 2581593 h 5893281"/>
              <a:gd name="connsiteX1250" fmla="*/ 2687332 w 10035679"/>
              <a:gd name="connsiteY1250" fmla="*/ 2578042 h 5893281"/>
              <a:gd name="connsiteX1251" fmla="*/ 8730353 w 10035679"/>
              <a:gd name="connsiteY1251" fmla="*/ 2573817 h 5893281"/>
              <a:gd name="connsiteX1252" fmla="*/ 8748465 w 10035679"/>
              <a:gd name="connsiteY1252" fmla="*/ 2600382 h 5893281"/>
              <a:gd name="connsiteX1253" fmla="*/ 8764766 w 10035679"/>
              <a:gd name="connsiteY1253" fmla="*/ 2614870 h 5893281"/>
              <a:gd name="connsiteX1254" fmla="*/ 8787106 w 10035679"/>
              <a:gd name="connsiteY1254" fmla="*/ 2620909 h 5893281"/>
              <a:gd name="connsiteX1255" fmla="*/ 8801597 w 10035679"/>
              <a:gd name="connsiteY1255" fmla="*/ 2629361 h 5893281"/>
              <a:gd name="connsiteX1256" fmla="*/ 8815483 w 10035679"/>
              <a:gd name="connsiteY1256" fmla="*/ 2639626 h 5893281"/>
              <a:gd name="connsiteX1257" fmla="*/ 8819709 w 10035679"/>
              <a:gd name="connsiteY1257" fmla="*/ 2645663 h 5893281"/>
              <a:gd name="connsiteX1258" fmla="*/ 8821520 w 10035679"/>
              <a:gd name="connsiteY1258" fmla="*/ 2654115 h 5893281"/>
              <a:gd name="connsiteX1259" fmla="*/ 8821520 w 10035679"/>
              <a:gd name="connsiteY1259" fmla="*/ 2660153 h 5893281"/>
              <a:gd name="connsiteX1260" fmla="*/ 8821520 w 10035679"/>
              <a:gd name="connsiteY1260" fmla="*/ 2672229 h 5893281"/>
              <a:gd name="connsiteX1261" fmla="*/ 8797369 w 10035679"/>
              <a:gd name="connsiteY1261" fmla="*/ 2678871 h 5893281"/>
              <a:gd name="connsiteX1262" fmla="*/ 8779257 w 10035679"/>
              <a:gd name="connsiteY1262" fmla="*/ 2693359 h 5893281"/>
              <a:gd name="connsiteX1263" fmla="*/ 8764766 w 10035679"/>
              <a:gd name="connsiteY1263" fmla="*/ 2707247 h 5893281"/>
              <a:gd name="connsiteX1264" fmla="*/ 8744844 w 10035679"/>
              <a:gd name="connsiteY1264" fmla="*/ 2717510 h 5893281"/>
              <a:gd name="connsiteX1265" fmla="*/ 8736389 w 10035679"/>
              <a:gd name="connsiteY1265" fmla="*/ 2707247 h 5893281"/>
              <a:gd name="connsiteX1266" fmla="*/ 8730353 w 10035679"/>
              <a:gd name="connsiteY1266" fmla="*/ 2703624 h 5893281"/>
              <a:gd name="connsiteX1267" fmla="*/ 8724316 w 10035679"/>
              <a:gd name="connsiteY1267" fmla="*/ 2701208 h 5893281"/>
              <a:gd name="connsiteX1268" fmla="*/ 8716467 w 10035679"/>
              <a:gd name="connsiteY1268" fmla="*/ 2703624 h 5893281"/>
              <a:gd name="connsiteX1269" fmla="*/ 8710428 w 10035679"/>
              <a:gd name="connsiteY1269" fmla="*/ 2707247 h 5893281"/>
              <a:gd name="connsiteX1270" fmla="*/ 8706202 w 10035679"/>
              <a:gd name="connsiteY1270" fmla="*/ 2715699 h 5893281"/>
              <a:gd name="connsiteX1271" fmla="*/ 8698353 w 10035679"/>
              <a:gd name="connsiteY1271" fmla="*/ 2717510 h 5893281"/>
              <a:gd name="connsiteX1272" fmla="*/ 8710428 w 10035679"/>
              <a:gd name="connsiteY1272" fmla="*/ 2760980 h 5893281"/>
              <a:gd name="connsiteX1273" fmla="*/ 8712241 w 10035679"/>
              <a:gd name="connsiteY1273" fmla="*/ 2794188 h 5893281"/>
              <a:gd name="connsiteX1274" fmla="*/ 8712241 w 10035679"/>
              <a:gd name="connsiteY1274" fmla="*/ 2818338 h 5893281"/>
              <a:gd name="connsiteX1275" fmla="*/ 8710428 w 10035679"/>
              <a:gd name="connsiteY1275" fmla="*/ 2843092 h 5893281"/>
              <a:gd name="connsiteX1276" fmla="*/ 8701976 w 10035679"/>
              <a:gd name="connsiteY1276" fmla="*/ 2870261 h 5893281"/>
              <a:gd name="connsiteX1277" fmla="*/ 8695939 w 10035679"/>
              <a:gd name="connsiteY1277" fmla="*/ 2905279 h 5893281"/>
              <a:gd name="connsiteX1278" fmla="*/ 8691711 w 10035679"/>
              <a:gd name="connsiteY1278" fmla="*/ 2948144 h 5893281"/>
              <a:gd name="connsiteX1279" fmla="*/ 8645222 w 10035679"/>
              <a:gd name="connsiteY1279" fmla="*/ 2972899 h 5893281"/>
              <a:gd name="connsiteX1280" fmla="*/ 8592694 w 10035679"/>
              <a:gd name="connsiteY1280" fmla="*/ 2997653 h 5893281"/>
              <a:gd name="connsiteX1281" fmla="*/ 8541979 w 10035679"/>
              <a:gd name="connsiteY1281" fmla="*/ 3020596 h 5893281"/>
              <a:gd name="connsiteX1282" fmla="*/ 8531714 w 10035679"/>
              <a:gd name="connsiteY1282" fmla="*/ 3001879 h 5893281"/>
              <a:gd name="connsiteX1283" fmla="*/ 8522054 w 10035679"/>
              <a:gd name="connsiteY1283" fmla="*/ 2987388 h 5893281"/>
              <a:gd name="connsiteX1284" fmla="*/ 8517828 w 10035679"/>
              <a:gd name="connsiteY1284" fmla="*/ 3001879 h 5893281"/>
              <a:gd name="connsiteX1285" fmla="*/ 8517828 w 10035679"/>
              <a:gd name="connsiteY1285" fmla="*/ 3010331 h 5893281"/>
              <a:gd name="connsiteX1286" fmla="*/ 8516018 w 10035679"/>
              <a:gd name="connsiteY1286" fmla="*/ 3020596 h 5893281"/>
              <a:gd name="connsiteX1287" fmla="*/ 8511792 w 10035679"/>
              <a:gd name="connsiteY1287" fmla="*/ 3026633 h 5893281"/>
              <a:gd name="connsiteX1288" fmla="*/ 8501527 w 10035679"/>
              <a:gd name="connsiteY1288" fmla="*/ 3026633 h 5893281"/>
              <a:gd name="connsiteX1289" fmla="*/ 8493678 w 10035679"/>
              <a:gd name="connsiteY1289" fmla="*/ 3026633 h 5893281"/>
              <a:gd name="connsiteX1290" fmla="*/ 8489451 w 10035679"/>
              <a:gd name="connsiteY1290" fmla="*/ 3030861 h 5893281"/>
              <a:gd name="connsiteX1291" fmla="*/ 8487641 w 10035679"/>
              <a:gd name="connsiteY1291" fmla="*/ 3030861 h 5893281"/>
              <a:gd name="connsiteX1292" fmla="*/ 8483415 w 10035679"/>
              <a:gd name="connsiteY1292" fmla="*/ 3034482 h 5893281"/>
              <a:gd name="connsiteX1293" fmla="*/ 8479189 w 10035679"/>
              <a:gd name="connsiteY1293" fmla="*/ 3038708 h 5893281"/>
              <a:gd name="connsiteX1294" fmla="*/ 8468924 w 10035679"/>
              <a:gd name="connsiteY1294" fmla="*/ 3038708 h 5893281"/>
              <a:gd name="connsiteX1295" fmla="*/ 8459264 w 10035679"/>
              <a:gd name="connsiteY1295" fmla="*/ 3041124 h 5893281"/>
              <a:gd name="connsiteX1296" fmla="*/ 8455038 w 10035679"/>
              <a:gd name="connsiteY1296" fmla="*/ 3034482 h 5893281"/>
              <a:gd name="connsiteX1297" fmla="*/ 8455038 w 10035679"/>
              <a:gd name="connsiteY1297" fmla="*/ 3024219 h 5893281"/>
              <a:gd name="connsiteX1298" fmla="*/ 8455038 w 10035679"/>
              <a:gd name="connsiteY1298" fmla="*/ 3020596 h 5893281"/>
              <a:gd name="connsiteX1299" fmla="*/ 8455038 w 10035679"/>
              <a:gd name="connsiteY1299" fmla="*/ 3012144 h 5893281"/>
              <a:gd name="connsiteX1300" fmla="*/ 8455038 w 10035679"/>
              <a:gd name="connsiteY1300" fmla="*/ 3010331 h 5893281"/>
              <a:gd name="connsiteX1301" fmla="*/ 8446584 w 10035679"/>
              <a:gd name="connsiteY1301" fmla="*/ 3010331 h 5893281"/>
              <a:gd name="connsiteX1302" fmla="*/ 8440547 w 10035679"/>
              <a:gd name="connsiteY1302" fmla="*/ 3006105 h 5893281"/>
              <a:gd name="connsiteX1303" fmla="*/ 8426661 w 10035679"/>
              <a:gd name="connsiteY1303" fmla="*/ 3001879 h 5893281"/>
              <a:gd name="connsiteX1304" fmla="*/ 8426661 w 10035679"/>
              <a:gd name="connsiteY1304" fmla="*/ 3010331 h 5893281"/>
              <a:gd name="connsiteX1305" fmla="*/ 8432698 w 10035679"/>
              <a:gd name="connsiteY1305" fmla="*/ 3020596 h 5893281"/>
              <a:gd name="connsiteX1306" fmla="*/ 8440547 w 10035679"/>
              <a:gd name="connsiteY1306" fmla="*/ 3024219 h 5893281"/>
              <a:gd name="connsiteX1307" fmla="*/ 8440547 w 10035679"/>
              <a:gd name="connsiteY1307" fmla="*/ 3030861 h 5893281"/>
              <a:gd name="connsiteX1308" fmla="*/ 8440547 w 10035679"/>
              <a:gd name="connsiteY1308" fmla="*/ 3041124 h 5893281"/>
              <a:gd name="connsiteX1309" fmla="*/ 8444773 w 10035679"/>
              <a:gd name="connsiteY1309" fmla="*/ 3059238 h 5893281"/>
              <a:gd name="connsiteX1310" fmla="*/ 8432698 w 10035679"/>
              <a:gd name="connsiteY1310" fmla="*/ 3069500 h 5893281"/>
              <a:gd name="connsiteX1311" fmla="*/ 8426661 w 10035679"/>
              <a:gd name="connsiteY1311" fmla="*/ 3083991 h 5893281"/>
              <a:gd name="connsiteX1312" fmla="*/ 8418209 w 10035679"/>
              <a:gd name="connsiteY1312" fmla="*/ 3098480 h 5893281"/>
              <a:gd name="connsiteX1313" fmla="*/ 8394058 w 10035679"/>
              <a:gd name="connsiteY1313" fmla="*/ 3098480 h 5893281"/>
              <a:gd name="connsiteX1314" fmla="*/ 8390435 w 10035679"/>
              <a:gd name="connsiteY1314" fmla="*/ 3069500 h 5893281"/>
              <a:gd name="connsiteX1315" fmla="*/ 8388019 w 10035679"/>
              <a:gd name="connsiteY1315" fmla="*/ 3055009 h 5893281"/>
              <a:gd name="connsiteX1316" fmla="*/ 8380170 w 10035679"/>
              <a:gd name="connsiteY1316" fmla="*/ 3041124 h 5893281"/>
              <a:gd name="connsiteX1317" fmla="*/ 8374133 w 10035679"/>
              <a:gd name="connsiteY1317" fmla="*/ 3020596 h 5893281"/>
              <a:gd name="connsiteX1318" fmla="*/ 8394058 w 10035679"/>
              <a:gd name="connsiteY1318" fmla="*/ 3020596 h 5893281"/>
              <a:gd name="connsiteX1319" fmla="*/ 8418209 w 10035679"/>
              <a:gd name="connsiteY1319" fmla="*/ 2987388 h 5893281"/>
              <a:gd name="connsiteX1320" fmla="*/ 8450810 w 10035679"/>
              <a:gd name="connsiteY1320" fmla="*/ 2958409 h 5893281"/>
              <a:gd name="connsiteX1321" fmla="*/ 8489451 w 10035679"/>
              <a:gd name="connsiteY1321" fmla="*/ 2940297 h 5893281"/>
              <a:gd name="connsiteX1322" fmla="*/ 8503337 w 10035679"/>
              <a:gd name="connsiteY1322" fmla="*/ 2937882 h 5893281"/>
              <a:gd name="connsiteX1323" fmla="*/ 8517828 w 10035679"/>
              <a:gd name="connsiteY1323" fmla="*/ 2937882 h 5893281"/>
              <a:gd name="connsiteX1324" fmla="*/ 8529904 w 10035679"/>
              <a:gd name="connsiteY1324" fmla="*/ 2940297 h 5893281"/>
              <a:gd name="connsiteX1325" fmla="*/ 8535942 w 10035679"/>
              <a:gd name="connsiteY1325" fmla="*/ 2940297 h 5893281"/>
              <a:gd name="connsiteX1326" fmla="*/ 8541979 w 10035679"/>
              <a:gd name="connsiteY1326" fmla="*/ 2940297 h 5893281"/>
              <a:gd name="connsiteX1327" fmla="*/ 8550431 w 10035679"/>
              <a:gd name="connsiteY1327" fmla="*/ 2930032 h 5893281"/>
              <a:gd name="connsiteX1328" fmla="*/ 8556468 w 10035679"/>
              <a:gd name="connsiteY1328" fmla="*/ 2919769 h 5893281"/>
              <a:gd name="connsiteX1329" fmla="*/ 8560091 w 10035679"/>
              <a:gd name="connsiteY1329" fmla="*/ 2908900 h 5893281"/>
              <a:gd name="connsiteX1330" fmla="*/ 8564317 w 10035679"/>
              <a:gd name="connsiteY1330" fmla="*/ 2901053 h 5893281"/>
              <a:gd name="connsiteX1331" fmla="*/ 8570356 w 10035679"/>
              <a:gd name="connsiteY1331" fmla="*/ 2890788 h 5893281"/>
              <a:gd name="connsiteX1332" fmla="*/ 8582431 w 10035679"/>
              <a:gd name="connsiteY1332" fmla="*/ 2884752 h 5893281"/>
              <a:gd name="connsiteX1333" fmla="*/ 8584847 w 10035679"/>
              <a:gd name="connsiteY1333" fmla="*/ 2890788 h 5893281"/>
              <a:gd name="connsiteX1334" fmla="*/ 8588468 w 10035679"/>
              <a:gd name="connsiteY1334" fmla="*/ 2895014 h 5893281"/>
              <a:gd name="connsiteX1335" fmla="*/ 8592694 w 10035679"/>
              <a:gd name="connsiteY1335" fmla="*/ 2895014 h 5893281"/>
              <a:gd name="connsiteX1336" fmla="*/ 8596922 w 10035679"/>
              <a:gd name="connsiteY1336" fmla="*/ 2895014 h 5893281"/>
              <a:gd name="connsiteX1337" fmla="*/ 8598733 w 10035679"/>
              <a:gd name="connsiteY1337" fmla="*/ 2890788 h 5893281"/>
              <a:gd name="connsiteX1338" fmla="*/ 8627110 w 10035679"/>
              <a:gd name="connsiteY1338" fmla="*/ 2866035 h 5893281"/>
              <a:gd name="connsiteX1339" fmla="*/ 8645222 w 10035679"/>
              <a:gd name="connsiteY1339" fmla="*/ 2843092 h 5893281"/>
              <a:gd name="connsiteX1340" fmla="*/ 8653676 w 10035679"/>
              <a:gd name="connsiteY1340" fmla="*/ 2818338 h 5893281"/>
              <a:gd name="connsiteX1341" fmla="*/ 8659713 w 10035679"/>
              <a:gd name="connsiteY1341" fmla="*/ 2789962 h 5893281"/>
              <a:gd name="connsiteX1342" fmla="*/ 8669976 w 10035679"/>
              <a:gd name="connsiteY1342" fmla="*/ 2765206 h 5893281"/>
              <a:gd name="connsiteX1343" fmla="*/ 8691711 w 10035679"/>
              <a:gd name="connsiteY1343" fmla="*/ 2732001 h 5893281"/>
              <a:gd name="connsiteX1344" fmla="*/ 8677825 w 10035679"/>
              <a:gd name="connsiteY1344" fmla="*/ 2732001 h 5893281"/>
              <a:gd name="connsiteX1345" fmla="*/ 8667562 w 10035679"/>
              <a:gd name="connsiteY1345" fmla="*/ 2725962 h 5893281"/>
              <a:gd name="connsiteX1346" fmla="*/ 8663939 w 10035679"/>
              <a:gd name="connsiteY1346" fmla="*/ 2717510 h 5893281"/>
              <a:gd name="connsiteX1347" fmla="*/ 8659713 w 10035679"/>
              <a:gd name="connsiteY1347" fmla="*/ 2711474 h 5893281"/>
              <a:gd name="connsiteX1348" fmla="*/ 8659713 w 10035679"/>
              <a:gd name="connsiteY1348" fmla="*/ 2696983 h 5893281"/>
              <a:gd name="connsiteX1349" fmla="*/ 8659713 w 10035679"/>
              <a:gd name="connsiteY1349" fmla="*/ 2678871 h 5893281"/>
              <a:gd name="connsiteX1350" fmla="*/ 8663939 w 10035679"/>
              <a:gd name="connsiteY1350" fmla="*/ 2674643 h 5893281"/>
              <a:gd name="connsiteX1351" fmla="*/ 8667562 w 10035679"/>
              <a:gd name="connsiteY1351" fmla="*/ 2672229 h 5893281"/>
              <a:gd name="connsiteX1352" fmla="*/ 8667562 w 10035679"/>
              <a:gd name="connsiteY1352" fmla="*/ 2668605 h 5893281"/>
              <a:gd name="connsiteX1353" fmla="*/ 8667562 w 10035679"/>
              <a:gd name="connsiteY1353" fmla="*/ 2664379 h 5893281"/>
              <a:gd name="connsiteX1354" fmla="*/ 8682051 w 10035679"/>
              <a:gd name="connsiteY1354" fmla="*/ 2660153 h 5893281"/>
              <a:gd name="connsiteX1355" fmla="*/ 8691711 w 10035679"/>
              <a:gd name="connsiteY1355" fmla="*/ 2660153 h 5893281"/>
              <a:gd name="connsiteX1356" fmla="*/ 8698353 w 10035679"/>
              <a:gd name="connsiteY1356" fmla="*/ 2658340 h 5893281"/>
              <a:gd name="connsiteX1357" fmla="*/ 8706202 w 10035679"/>
              <a:gd name="connsiteY1357" fmla="*/ 2658340 h 5893281"/>
              <a:gd name="connsiteX1358" fmla="*/ 8706202 w 10035679"/>
              <a:gd name="connsiteY1358" fmla="*/ 2620909 h 5893281"/>
              <a:gd name="connsiteX1359" fmla="*/ 8712241 w 10035679"/>
              <a:gd name="connsiteY1359" fmla="*/ 2592533 h 5893281"/>
              <a:gd name="connsiteX1360" fmla="*/ 5124099 w 10035679"/>
              <a:gd name="connsiteY1360" fmla="*/ 2567174 h 5893281"/>
              <a:gd name="connsiteX1361" fmla="*/ 5122288 w 10035679"/>
              <a:gd name="connsiteY1361" fmla="*/ 2571405 h 5893281"/>
              <a:gd name="connsiteX1362" fmla="*/ 5118062 w 10035679"/>
              <a:gd name="connsiteY1362" fmla="*/ 2571405 h 5893281"/>
              <a:gd name="connsiteX1363" fmla="*/ 5113836 w 10035679"/>
              <a:gd name="connsiteY1363" fmla="*/ 2571405 h 5893281"/>
              <a:gd name="connsiteX1364" fmla="*/ 5113836 w 10035679"/>
              <a:gd name="connsiteY1364" fmla="*/ 2573214 h 5893281"/>
              <a:gd name="connsiteX1365" fmla="*/ 5109610 w 10035679"/>
              <a:gd name="connsiteY1365" fmla="*/ 2573214 h 5893281"/>
              <a:gd name="connsiteX1366" fmla="*/ 5103571 w 10035679"/>
              <a:gd name="connsiteY1366" fmla="*/ 2581666 h 5893281"/>
              <a:gd name="connsiteX1367" fmla="*/ 5095722 w 10035679"/>
              <a:gd name="connsiteY1367" fmla="*/ 2585892 h 5893281"/>
              <a:gd name="connsiteX1368" fmla="*/ 5095722 w 10035679"/>
              <a:gd name="connsiteY1368" fmla="*/ 2587705 h 5893281"/>
              <a:gd name="connsiteX1369" fmla="*/ 5095722 w 10035679"/>
              <a:gd name="connsiteY1369" fmla="*/ 2596157 h 5893281"/>
              <a:gd name="connsiteX1370" fmla="*/ 5095722 w 10035679"/>
              <a:gd name="connsiteY1370" fmla="*/ 2602194 h 5893281"/>
              <a:gd name="connsiteX1371" fmla="*/ 5095722 w 10035679"/>
              <a:gd name="connsiteY1371" fmla="*/ 2614268 h 5893281"/>
              <a:gd name="connsiteX1372" fmla="*/ 5124099 w 10035679"/>
              <a:gd name="connsiteY1372" fmla="*/ 2643250 h 5893281"/>
              <a:gd name="connsiteX1373" fmla="*/ 5150665 w 10035679"/>
              <a:gd name="connsiteY1373" fmla="*/ 2674040 h 5893281"/>
              <a:gd name="connsiteX1374" fmla="*/ 5174815 w 10035679"/>
              <a:gd name="connsiteY1374" fmla="*/ 2710871 h 5893281"/>
              <a:gd name="connsiteX1375" fmla="*/ 5203192 w 10035679"/>
              <a:gd name="connsiteY1375" fmla="*/ 2710871 h 5893281"/>
              <a:gd name="connsiteX1376" fmla="*/ 5203192 w 10035679"/>
              <a:gd name="connsiteY1376" fmla="*/ 2731398 h 5893281"/>
              <a:gd name="connsiteX1377" fmla="*/ 5231569 w 10035679"/>
              <a:gd name="connsiteY1377" fmla="*/ 2741661 h 5893281"/>
              <a:gd name="connsiteX1378" fmla="*/ 5252096 w 10035679"/>
              <a:gd name="connsiteY1378" fmla="*/ 2756153 h 5893281"/>
              <a:gd name="connsiteX1379" fmla="*/ 5274434 w 10035679"/>
              <a:gd name="connsiteY1379" fmla="*/ 2774869 h 5893281"/>
              <a:gd name="connsiteX1380" fmla="*/ 5274434 w 10035679"/>
              <a:gd name="connsiteY1380" fmla="*/ 2783321 h 5893281"/>
              <a:gd name="connsiteX1381" fmla="*/ 5266587 w 10035679"/>
              <a:gd name="connsiteY1381" fmla="*/ 2783321 h 5893281"/>
              <a:gd name="connsiteX1382" fmla="*/ 5260549 w 10035679"/>
              <a:gd name="connsiteY1382" fmla="*/ 2783321 h 5893281"/>
              <a:gd name="connsiteX1383" fmla="*/ 5252699 w 10035679"/>
              <a:gd name="connsiteY1383" fmla="*/ 2783321 h 5893281"/>
              <a:gd name="connsiteX1384" fmla="*/ 5248473 w 10035679"/>
              <a:gd name="connsiteY1384" fmla="*/ 2783321 h 5893281"/>
              <a:gd name="connsiteX1385" fmla="*/ 5242436 w 10035679"/>
              <a:gd name="connsiteY1385" fmla="*/ 2779095 h 5893281"/>
              <a:gd name="connsiteX1386" fmla="*/ 5232172 w 10035679"/>
              <a:gd name="connsiteY1386" fmla="*/ 2774869 h 5893281"/>
              <a:gd name="connsiteX1387" fmla="*/ 5221909 w 10035679"/>
              <a:gd name="connsiteY1387" fmla="*/ 2774869 h 5893281"/>
              <a:gd name="connsiteX1388" fmla="*/ 5221909 w 10035679"/>
              <a:gd name="connsiteY1388" fmla="*/ 2785131 h 5893281"/>
              <a:gd name="connsiteX1389" fmla="*/ 5223720 w 10035679"/>
              <a:gd name="connsiteY1389" fmla="*/ 2793586 h 5893281"/>
              <a:gd name="connsiteX1390" fmla="*/ 5227946 w 10035679"/>
              <a:gd name="connsiteY1390" fmla="*/ 2799622 h 5893281"/>
              <a:gd name="connsiteX1391" fmla="*/ 5227946 w 10035679"/>
              <a:gd name="connsiteY1391" fmla="*/ 2803848 h 5893281"/>
              <a:gd name="connsiteX1392" fmla="*/ 5232172 w 10035679"/>
              <a:gd name="connsiteY1392" fmla="*/ 2812301 h 5893281"/>
              <a:gd name="connsiteX1393" fmla="*/ 5233984 w 10035679"/>
              <a:gd name="connsiteY1393" fmla="*/ 2822565 h 5893281"/>
              <a:gd name="connsiteX1394" fmla="*/ 5223720 w 10035679"/>
              <a:gd name="connsiteY1394" fmla="*/ 2828602 h 5893281"/>
              <a:gd name="connsiteX1395" fmla="*/ 5217683 w 10035679"/>
              <a:gd name="connsiteY1395" fmla="*/ 2837056 h 5893281"/>
              <a:gd name="connsiteX1396" fmla="*/ 5209834 w 10035679"/>
              <a:gd name="connsiteY1396" fmla="*/ 2847318 h 5893281"/>
              <a:gd name="connsiteX1397" fmla="*/ 5203795 w 10035679"/>
              <a:gd name="connsiteY1397" fmla="*/ 2861809 h 5893281"/>
              <a:gd name="connsiteX1398" fmla="*/ 5181457 w 10035679"/>
              <a:gd name="connsiteY1398" fmla="*/ 2861809 h 5893281"/>
              <a:gd name="connsiteX1399" fmla="*/ 5181457 w 10035679"/>
              <a:gd name="connsiteY1399" fmla="*/ 2909505 h 5893281"/>
              <a:gd name="connsiteX1400" fmla="*/ 5165155 w 10035679"/>
              <a:gd name="connsiteY1400" fmla="*/ 2909505 h 5893281"/>
              <a:gd name="connsiteX1401" fmla="*/ 5147041 w 10035679"/>
              <a:gd name="connsiteY1401" fmla="*/ 2895016 h 5893281"/>
              <a:gd name="connsiteX1402" fmla="*/ 5124703 w 10035679"/>
              <a:gd name="connsiteY1402" fmla="*/ 2886562 h 5893281"/>
              <a:gd name="connsiteX1403" fmla="*/ 5108402 w 10035679"/>
              <a:gd name="connsiteY1403" fmla="*/ 2876300 h 5893281"/>
              <a:gd name="connsiteX1404" fmla="*/ 5096327 w 10035679"/>
              <a:gd name="connsiteY1404" fmla="*/ 2851544 h 5893281"/>
              <a:gd name="connsiteX1405" fmla="*/ 5124703 w 10035679"/>
              <a:gd name="connsiteY1405" fmla="*/ 2855772 h 5893281"/>
              <a:gd name="connsiteX1406" fmla="*/ 5153080 w 10035679"/>
              <a:gd name="connsiteY1406" fmla="*/ 2851544 h 5893281"/>
              <a:gd name="connsiteX1407" fmla="*/ 5175418 w 10035679"/>
              <a:gd name="connsiteY1407" fmla="*/ 2843092 h 5893281"/>
              <a:gd name="connsiteX1408" fmla="*/ 5189306 w 10035679"/>
              <a:gd name="connsiteY1408" fmla="*/ 2828602 h 5893281"/>
              <a:gd name="connsiteX1409" fmla="*/ 5193532 w 10035679"/>
              <a:gd name="connsiteY1409" fmla="*/ 2826791 h 5893281"/>
              <a:gd name="connsiteX1410" fmla="*/ 5193532 w 10035679"/>
              <a:gd name="connsiteY1410" fmla="*/ 2822565 h 5893281"/>
              <a:gd name="connsiteX1411" fmla="*/ 5195343 w 10035679"/>
              <a:gd name="connsiteY1411" fmla="*/ 2818339 h 5893281"/>
              <a:gd name="connsiteX1412" fmla="*/ 5195343 w 10035679"/>
              <a:gd name="connsiteY1412" fmla="*/ 2812301 h 5893281"/>
              <a:gd name="connsiteX1413" fmla="*/ 5195343 w 10035679"/>
              <a:gd name="connsiteY1413" fmla="*/ 2803848 h 5893281"/>
              <a:gd name="connsiteX1414" fmla="*/ 5142815 w 10035679"/>
              <a:gd name="connsiteY1414" fmla="*/ 2764604 h 5893281"/>
              <a:gd name="connsiteX1415" fmla="*/ 5086062 w 10035679"/>
              <a:gd name="connsiteY1415" fmla="*/ 2725360 h 5893281"/>
              <a:gd name="connsiteX1416" fmla="*/ 5067950 w 10035679"/>
              <a:gd name="connsiteY1416" fmla="*/ 2703021 h 5893281"/>
              <a:gd name="connsiteX1417" fmla="*/ 5051662 w 10035679"/>
              <a:gd name="connsiteY1417" fmla="*/ 2682495 h 5893281"/>
              <a:gd name="connsiteX1418" fmla="*/ 5037776 w 10035679"/>
              <a:gd name="connsiteY1418" fmla="*/ 2657739 h 5893281"/>
              <a:gd name="connsiteX1419" fmla="*/ 5015441 w 10035679"/>
              <a:gd name="connsiteY1419" fmla="*/ 2635401 h 5893281"/>
              <a:gd name="connsiteX1420" fmla="*/ 4987064 w 10035679"/>
              <a:gd name="connsiteY1420" fmla="*/ 2625135 h 5893281"/>
              <a:gd name="connsiteX1421" fmla="*/ 4962913 w 10035679"/>
              <a:gd name="connsiteY1421" fmla="*/ 2645663 h 5893281"/>
              <a:gd name="connsiteX1422" fmla="*/ 4930311 w 10035679"/>
              <a:gd name="connsiteY1422" fmla="*/ 2664379 h 5893281"/>
              <a:gd name="connsiteX1423" fmla="*/ 4891671 w 10035679"/>
              <a:gd name="connsiteY1423" fmla="*/ 2672833 h 5893281"/>
              <a:gd name="connsiteX1424" fmla="*/ 4887444 w 10035679"/>
              <a:gd name="connsiteY1424" fmla="*/ 2664379 h 5893281"/>
              <a:gd name="connsiteX1425" fmla="*/ 4885632 w 10035679"/>
              <a:gd name="connsiteY1425" fmla="*/ 2658345 h 5893281"/>
              <a:gd name="connsiteX1426" fmla="*/ 4881407 w 10035679"/>
              <a:gd name="connsiteY1426" fmla="*/ 2654117 h 5893281"/>
              <a:gd name="connsiteX1427" fmla="*/ 4873557 w 10035679"/>
              <a:gd name="connsiteY1427" fmla="*/ 2654117 h 5893281"/>
              <a:gd name="connsiteX1428" fmla="*/ 4871746 w 10035679"/>
              <a:gd name="connsiteY1428" fmla="*/ 2654117 h 5893281"/>
              <a:gd name="connsiteX1429" fmla="*/ 4863898 w 10035679"/>
              <a:gd name="connsiteY1429" fmla="*/ 2658345 h 5893281"/>
              <a:gd name="connsiteX1430" fmla="*/ 4845785 w 10035679"/>
              <a:gd name="connsiteY1430" fmla="*/ 2672833 h 5893281"/>
              <a:gd name="connsiteX1431" fmla="*/ 4839746 w 10035679"/>
              <a:gd name="connsiteY1431" fmla="*/ 2693362 h 5893281"/>
              <a:gd name="connsiteX1432" fmla="*/ 4835519 w 10035679"/>
              <a:gd name="connsiteY1432" fmla="*/ 2715700 h 5893281"/>
              <a:gd name="connsiteX1433" fmla="*/ 4825258 w 10035679"/>
              <a:gd name="connsiteY1433" fmla="*/ 2732001 h 5893281"/>
              <a:gd name="connsiteX1434" fmla="*/ 4786617 w 10035679"/>
              <a:gd name="connsiteY1434" fmla="*/ 2732001 h 5893281"/>
              <a:gd name="connsiteX1435" fmla="*/ 4772730 w 10035679"/>
              <a:gd name="connsiteY1435" fmla="*/ 2750719 h 5893281"/>
              <a:gd name="connsiteX1436" fmla="*/ 4762465 w 10035679"/>
              <a:gd name="connsiteY1436" fmla="*/ 2771246 h 5893281"/>
              <a:gd name="connsiteX1437" fmla="*/ 4754618 w 10035679"/>
              <a:gd name="connsiteY1437" fmla="*/ 2797812 h 5893281"/>
              <a:gd name="connsiteX1438" fmla="*/ 4750388 w 10035679"/>
              <a:gd name="connsiteY1438" fmla="*/ 2799622 h 5893281"/>
              <a:gd name="connsiteX1439" fmla="*/ 4750388 w 10035679"/>
              <a:gd name="connsiteY1439" fmla="*/ 2808074 h 5893281"/>
              <a:gd name="connsiteX1440" fmla="*/ 4754618 w 10035679"/>
              <a:gd name="connsiteY1440" fmla="*/ 2812301 h 5893281"/>
              <a:gd name="connsiteX1441" fmla="*/ 4758844 w 10035679"/>
              <a:gd name="connsiteY1441" fmla="*/ 2814113 h 5893281"/>
              <a:gd name="connsiteX1442" fmla="*/ 4764881 w 10035679"/>
              <a:gd name="connsiteY1442" fmla="*/ 2822565 h 5893281"/>
              <a:gd name="connsiteX1443" fmla="*/ 4769107 w 10035679"/>
              <a:gd name="connsiteY1443" fmla="*/ 2828602 h 5893281"/>
              <a:gd name="connsiteX1444" fmla="*/ 4758844 w 10035679"/>
              <a:gd name="connsiteY1444" fmla="*/ 2828602 h 5893281"/>
              <a:gd name="connsiteX1445" fmla="*/ 4754618 w 10035679"/>
              <a:gd name="connsiteY1445" fmla="*/ 2832830 h 5893281"/>
              <a:gd name="connsiteX1446" fmla="*/ 4750388 w 10035679"/>
              <a:gd name="connsiteY1446" fmla="*/ 2832830 h 5893281"/>
              <a:gd name="connsiteX1447" fmla="*/ 4748579 w 10035679"/>
              <a:gd name="connsiteY1447" fmla="*/ 2837056 h 5893281"/>
              <a:gd name="connsiteX1448" fmla="*/ 4744353 w 10035679"/>
              <a:gd name="connsiteY1448" fmla="*/ 2841282 h 5893281"/>
              <a:gd name="connsiteX1449" fmla="*/ 4736503 w 10035679"/>
              <a:gd name="connsiteY1449" fmla="*/ 2843092 h 5893281"/>
              <a:gd name="connsiteX1450" fmla="*/ 4736503 w 10035679"/>
              <a:gd name="connsiteY1450" fmla="*/ 2851544 h 5893281"/>
              <a:gd name="connsiteX1451" fmla="*/ 4736503 w 10035679"/>
              <a:gd name="connsiteY1451" fmla="*/ 2855772 h 5893281"/>
              <a:gd name="connsiteX1452" fmla="*/ 4736503 w 10035679"/>
              <a:gd name="connsiteY1452" fmla="*/ 2859393 h 5893281"/>
              <a:gd name="connsiteX1453" fmla="*/ 4736503 w 10035679"/>
              <a:gd name="connsiteY1453" fmla="*/ 2871469 h 5893281"/>
              <a:gd name="connsiteX1454" fmla="*/ 4712353 w 10035679"/>
              <a:gd name="connsiteY1454" fmla="*/ 2873279 h 5893281"/>
              <a:gd name="connsiteX1455" fmla="*/ 4702090 w 10035679"/>
              <a:gd name="connsiteY1455" fmla="*/ 2881733 h 5893281"/>
              <a:gd name="connsiteX1456" fmla="*/ 4694241 w 10035679"/>
              <a:gd name="connsiteY1456" fmla="*/ 2887770 h 5893281"/>
              <a:gd name="connsiteX1457" fmla="*/ 4688204 w 10035679"/>
              <a:gd name="connsiteY1457" fmla="*/ 2899845 h 5893281"/>
              <a:gd name="connsiteX1458" fmla="*/ 4677940 w 10035679"/>
              <a:gd name="connsiteY1458" fmla="*/ 2910110 h 5893281"/>
              <a:gd name="connsiteX1459" fmla="*/ 4665864 w 10035679"/>
              <a:gd name="connsiteY1459" fmla="*/ 2914336 h 5893281"/>
              <a:gd name="connsiteX1460" fmla="*/ 4659826 w 10035679"/>
              <a:gd name="connsiteY1460" fmla="*/ 2914336 h 5893281"/>
              <a:gd name="connsiteX1461" fmla="*/ 4649563 w 10035679"/>
              <a:gd name="connsiteY1461" fmla="*/ 2910110 h 5893281"/>
              <a:gd name="connsiteX1462" fmla="*/ 4641712 w 10035679"/>
              <a:gd name="connsiteY1462" fmla="*/ 2905882 h 5893281"/>
              <a:gd name="connsiteX1463" fmla="*/ 4635677 w 10035679"/>
              <a:gd name="connsiteY1463" fmla="*/ 2901656 h 5893281"/>
              <a:gd name="connsiteX1464" fmla="*/ 4631451 w 10035679"/>
              <a:gd name="connsiteY1464" fmla="*/ 2901656 h 5893281"/>
              <a:gd name="connsiteX1465" fmla="*/ 4625411 w 10035679"/>
              <a:gd name="connsiteY1465" fmla="*/ 2905882 h 5893281"/>
              <a:gd name="connsiteX1466" fmla="*/ 4617564 w 10035679"/>
              <a:gd name="connsiteY1466" fmla="*/ 2910110 h 5893281"/>
              <a:gd name="connsiteX1467" fmla="*/ 4611526 w 10035679"/>
              <a:gd name="connsiteY1467" fmla="*/ 2914336 h 5893281"/>
              <a:gd name="connsiteX1468" fmla="*/ 4599452 w 10035679"/>
              <a:gd name="connsiteY1468" fmla="*/ 2916147 h 5893281"/>
              <a:gd name="connsiteX1469" fmla="*/ 4599452 w 10035679"/>
              <a:gd name="connsiteY1469" fmla="*/ 2934863 h 5893281"/>
              <a:gd name="connsiteX1470" fmla="*/ 4698467 w 10035679"/>
              <a:gd name="connsiteY1470" fmla="*/ 2949354 h 5893281"/>
              <a:gd name="connsiteX1471" fmla="*/ 4726843 w 10035679"/>
              <a:gd name="connsiteY1471" fmla="*/ 2934863 h 5893281"/>
              <a:gd name="connsiteX1472" fmla="*/ 4755221 w 10035679"/>
              <a:gd name="connsiteY1472" fmla="*/ 2916147 h 5893281"/>
              <a:gd name="connsiteX1473" fmla="*/ 4777562 w 10035679"/>
              <a:gd name="connsiteY1473" fmla="*/ 2901656 h 5893281"/>
              <a:gd name="connsiteX1474" fmla="*/ 4807749 w 10035679"/>
              <a:gd name="connsiteY1474" fmla="*/ 2895619 h 5893281"/>
              <a:gd name="connsiteX1475" fmla="*/ 4854237 w 10035679"/>
              <a:gd name="connsiteY1475" fmla="*/ 2887167 h 5893281"/>
              <a:gd name="connsiteX1476" fmla="*/ 4903141 w 10035679"/>
              <a:gd name="connsiteY1476" fmla="*/ 2885354 h 5893281"/>
              <a:gd name="connsiteX1477" fmla="*/ 4958084 w 10035679"/>
              <a:gd name="connsiteY1477" fmla="*/ 2885354 h 5893281"/>
              <a:gd name="connsiteX1478" fmla="*/ 5002763 w 10035679"/>
              <a:gd name="connsiteY1478" fmla="*/ 2885354 h 5893281"/>
              <a:gd name="connsiteX1479" fmla="*/ 5041398 w 10035679"/>
              <a:gd name="connsiteY1479" fmla="*/ 2887167 h 5893281"/>
              <a:gd name="connsiteX1480" fmla="*/ 5059498 w 10035679"/>
              <a:gd name="connsiteY1480" fmla="*/ 2891393 h 5893281"/>
              <a:gd name="connsiteX1481" fmla="*/ 5068553 w 10035679"/>
              <a:gd name="connsiteY1481" fmla="*/ 2891393 h 5893281"/>
              <a:gd name="connsiteX1482" fmla="*/ 5056477 w 10035679"/>
              <a:gd name="connsiteY1482" fmla="*/ 2924599 h 5893281"/>
              <a:gd name="connsiteX1483" fmla="*/ 5050454 w 10035679"/>
              <a:gd name="connsiteY1483" fmla="*/ 2959616 h 5893281"/>
              <a:gd name="connsiteX1484" fmla="*/ 5042605 w 10035679"/>
              <a:gd name="connsiteY1484" fmla="*/ 2996445 h 5893281"/>
              <a:gd name="connsiteX1485" fmla="*/ 5054680 w 10035679"/>
              <a:gd name="connsiteY1485" fmla="*/ 3002484 h 5893281"/>
              <a:gd name="connsiteX1486" fmla="*/ 5056477 w 10035679"/>
              <a:gd name="connsiteY1486" fmla="*/ 3010936 h 5893281"/>
              <a:gd name="connsiteX1487" fmla="*/ 5064327 w 10035679"/>
              <a:gd name="connsiteY1487" fmla="*/ 3016975 h 5893281"/>
              <a:gd name="connsiteX1488" fmla="*/ 5068553 w 10035679"/>
              <a:gd name="connsiteY1488" fmla="*/ 3021201 h 5893281"/>
              <a:gd name="connsiteX1489" fmla="*/ 5074591 w 10035679"/>
              <a:gd name="connsiteY1489" fmla="*/ 3027238 h 5893281"/>
              <a:gd name="connsiteX1490" fmla="*/ 5098742 w 10035679"/>
              <a:gd name="connsiteY1490" fmla="*/ 3035690 h 5893281"/>
              <a:gd name="connsiteX1491" fmla="*/ 5127119 w 10035679"/>
              <a:gd name="connsiteY1491" fmla="*/ 3035690 h 5893281"/>
              <a:gd name="connsiteX1492" fmla="*/ 5155496 w 10035679"/>
              <a:gd name="connsiteY1492" fmla="*/ 3039918 h 5893281"/>
              <a:gd name="connsiteX1493" fmla="*/ 5183870 w 10035679"/>
              <a:gd name="connsiteY1493" fmla="*/ 3054407 h 5893281"/>
              <a:gd name="connsiteX1494" fmla="*/ 5191720 w 10035679"/>
              <a:gd name="connsiteY1494" fmla="*/ 3083388 h 5893281"/>
              <a:gd name="connsiteX1495" fmla="*/ 5205608 w 10035679"/>
              <a:gd name="connsiteY1495" fmla="*/ 3089425 h 5893281"/>
              <a:gd name="connsiteX1496" fmla="*/ 5226135 w 10035679"/>
              <a:gd name="connsiteY1496" fmla="*/ 3097877 h 5893281"/>
              <a:gd name="connsiteX1497" fmla="*/ 5254512 w 10035679"/>
              <a:gd name="connsiteY1497" fmla="*/ 3103916 h 5893281"/>
              <a:gd name="connsiteX1498" fmla="*/ 5278661 w 10035679"/>
              <a:gd name="connsiteY1498" fmla="*/ 3112368 h 5893281"/>
              <a:gd name="connsiteX1499" fmla="*/ 5292548 w 10035679"/>
              <a:gd name="connsiteY1499" fmla="*/ 3114178 h 5893281"/>
              <a:gd name="connsiteX1500" fmla="*/ 5296775 w 10035679"/>
              <a:gd name="connsiteY1500" fmla="*/ 3093651 h 5893281"/>
              <a:gd name="connsiteX1501" fmla="*/ 5304624 w 10035679"/>
              <a:gd name="connsiteY1501" fmla="*/ 3074934 h 5893281"/>
              <a:gd name="connsiteX1502" fmla="*/ 5310661 w 10035679"/>
              <a:gd name="connsiteY1502" fmla="*/ 3056219 h 5893281"/>
              <a:gd name="connsiteX1503" fmla="*/ 5333001 w 10035679"/>
              <a:gd name="connsiteY1503" fmla="*/ 3041728 h 5893281"/>
              <a:gd name="connsiteX1504" fmla="*/ 5363188 w 10035679"/>
              <a:gd name="connsiteY1504" fmla="*/ 3035690 h 5893281"/>
              <a:gd name="connsiteX1505" fmla="*/ 5391565 w 10035679"/>
              <a:gd name="connsiteY1505" fmla="*/ 3041728 h 5893281"/>
              <a:gd name="connsiteX1506" fmla="*/ 5419942 w 10035679"/>
              <a:gd name="connsiteY1506" fmla="*/ 3056219 h 5893281"/>
              <a:gd name="connsiteX1507" fmla="*/ 5448318 w 10035679"/>
              <a:gd name="connsiteY1507" fmla="*/ 3068293 h 5893281"/>
              <a:gd name="connsiteX1508" fmla="*/ 5462204 w 10035679"/>
              <a:gd name="connsiteY1508" fmla="*/ 3070105 h 5893281"/>
              <a:gd name="connsiteX1509" fmla="*/ 5490581 w 10035679"/>
              <a:gd name="connsiteY1509" fmla="*/ 3074331 h 5893281"/>
              <a:gd name="connsiteX1510" fmla="*/ 5518958 w 10035679"/>
              <a:gd name="connsiteY1510" fmla="*/ 3082783 h 5893281"/>
              <a:gd name="connsiteX1511" fmla="*/ 5547335 w 10035679"/>
              <a:gd name="connsiteY1511" fmla="*/ 3084594 h 5893281"/>
              <a:gd name="connsiteX1512" fmla="*/ 5569673 w 10035679"/>
              <a:gd name="connsiteY1512" fmla="*/ 3088822 h 5893281"/>
              <a:gd name="connsiteX1513" fmla="*/ 5579937 w 10035679"/>
              <a:gd name="connsiteY1513" fmla="*/ 3093048 h 5893281"/>
              <a:gd name="connsiteX1514" fmla="*/ 5585974 w 10035679"/>
              <a:gd name="connsiteY1514" fmla="*/ 3088822 h 5893281"/>
              <a:gd name="connsiteX1515" fmla="*/ 5590202 w 10035679"/>
              <a:gd name="connsiteY1515" fmla="*/ 3082783 h 5893281"/>
              <a:gd name="connsiteX1516" fmla="*/ 5594428 w 10035679"/>
              <a:gd name="connsiteY1516" fmla="*/ 3078557 h 5893281"/>
              <a:gd name="connsiteX1517" fmla="*/ 5600465 w 10035679"/>
              <a:gd name="connsiteY1517" fmla="*/ 3070105 h 5893281"/>
              <a:gd name="connsiteX1518" fmla="*/ 5608314 w 10035679"/>
              <a:gd name="connsiteY1518" fmla="*/ 3068293 h 5893281"/>
              <a:gd name="connsiteX1519" fmla="*/ 5614351 w 10035679"/>
              <a:gd name="connsiteY1519" fmla="*/ 3068293 h 5893281"/>
              <a:gd name="connsiteX1520" fmla="*/ 5624616 w 10035679"/>
              <a:gd name="connsiteY1520" fmla="*/ 3068293 h 5893281"/>
              <a:gd name="connsiteX1521" fmla="*/ 5651182 w 10035679"/>
              <a:gd name="connsiteY1521" fmla="*/ 3074331 h 5893281"/>
              <a:gd name="connsiteX1522" fmla="*/ 5671709 w 10035679"/>
              <a:gd name="connsiteY1522" fmla="*/ 3084594 h 5893281"/>
              <a:gd name="connsiteX1523" fmla="*/ 5695860 w 10035679"/>
              <a:gd name="connsiteY1523" fmla="*/ 3082783 h 5893281"/>
              <a:gd name="connsiteX1524" fmla="*/ 5722424 w 10035679"/>
              <a:gd name="connsiteY1524" fmla="*/ 3074331 h 5893281"/>
              <a:gd name="connsiteX1525" fmla="*/ 5724235 w 10035679"/>
              <a:gd name="connsiteY1525" fmla="*/ 3045350 h 5893281"/>
              <a:gd name="connsiteX1526" fmla="*/ 5738123 w 10035679"/>
              <a:gd name="connsiteY1526" fmla="*/ 3010333 h 5893281"/>
              <a:gd name="connsiteX1527" fmla="*/ 5750198 w 10035679"/>
              <a:gd name="connsiteY1527" fmla="*/ 2977126 h 5893281"/>
              <a:gd name="connsiteX1528" fmla="*/ 5753819 w 10035679"/>
              <a:gd name="connsiteY1528" fmla="*/ 2949354 h 5893281"/>
              <a:gd name="connsiteX1529" fmla="*/ 5747782 w 10035679"/>
              <a:gd name="connsiteY1529" fmla="*/ 2924599 h 5893281"/>
              <a:gd name="connsiteX1530" fmla="*/ 5743556 w 10035679"/>
              <a:gd name="connsiteY1530" fmla="*/ 2916147 h 5893281"/>
              <a:gd name="connsiteX1531" fmla="*/ 5743556 w 10035679"/>
              <a:gd name="connsiteY1531" fmla="*/ 2910110 h 5893281"/>
              <a:gd name="connsiteX1532" fmla="*/ 5739330 w 10035679"/>
              <a:gd name="connsiteY1532" fmla="*/ 2905882 h 5893281"/>
              <a:gd name="connsiteX1533" fmla="*/ 5735104 w 10035679"/>
              <a:gd name="connsiteY1533" fmla="*/ 2901656 h 5893281"/>
              <a:gd name="connsiteX1534" fmla="*/ 5729066 w 10035679"/>
              <a:gd name="connsiteY1534" fmla="*/ 2901656 h 5893281"/>
              <a:gd name="connsiteX1535" fmla="*/ 5721216 w 10035679"/>
              <a:gd name="connsiteY1535" fmla="*/ 2901656 h 5893281"/>
              <a:gd name="connsiteX1536" fmla="*/ 5707330 w 10035679"/>
              <a:gd name="connsiteY1536" fmla="*/ 2901656 h 5893281"/>
              <a:gd name="connsiteX1537" fmla="*/ 5691029 w 10035679"/>
              <a:gd name="connsiteY1537" fmla="*/ 2916147 h 5893281"/>
              <a:gd name="connsiteX1538" fmla="*/ 5677143 w 10035679"/>
              <a:gd name="connsiteY1538" fmla="*/ 2920373 h 5893281"/>
              <a:gd name="connsiteX1539" fmla="*/ 5663255 w 10035679"/>
              <a:gd name="connsiteY1539" fmla="*/ 2916147 h 5893281"/>
              <a:gd name="connsiteX1540" fmla="*/ 5649369 w 10035679"/>
              <a:gd name="connsiteY1540" fmla="*/ 2910110 h 5893281"/>
              <a:gd name="connsiteX1541" fmla="*/ 5631257 w 10035679"/>
              <a:gd name="connsiteY1541" fmla="*/ 2901656 h 5893281"/>
              <a:gd name="connsiteX1542" fmla="*/ 5620992 w 10035679"/>
              <a:gd name="connsiteY1542" fmla="*/ 2899845 h 5893281"/>
              <a:gd name="connsiteX1543" fmla="*/ 5613145 w 10035679"/>
              <a:gd name="connsiteY1543" fmla="*/ 2901656 h 5893281"/>
              <a:gd name="connsiteX1544" fmla="*/ 5602880 w 10035679"/>
              <a:gd name="connsiteY1544" fmla="*/ 2905882 h 5893281"/>
              <a:gd name="connsiteX1545" fmla="*/ 5598654 w 10035679"/>
              <a:gd name="connsiteY1545" fmla="*/ 2914336 h 5893281"/>
              <a:gd name="connsiteX1546" fmla="*/ 5592616 w 10035679"/>
              <a:gd name="connsiteY1546" fmla="*/ 2920373 h 5893281"/>
              <a:gd name="connsiteX1547" fmla="*/ 5584768 w 10035679"/>
              <a:gd name="connsiteY1547" fmla="*/ 2924599 h 5893281"/>
              <a:gd name="connsiteX1548" fmla="*/ 5554579 w 10035679"/>
              <a:gd name="connsiteY1548" fmla="*/ 2916147 h 5893281"/>
              <a:gd name="connsiteX1549" fmla="*/ 5521976 w 10035679"/>
              <a:gd name="connsiteY1549" fmla="*/ 2895619 h 5893281"/>
              <a:gd name="connsiteX1550" fmla="*/ 5497825 w 10035679"/>
              <a:gd name="connsiteY1550" fmla="*/ 2862412 h 5893281"/>
              <a:gd name="connsiteX1551" fmla="*/ 5485750 w 10035679"/>
              <a:gd name="connsiteY1551" fmla="*/ 2829206 h 5893281"/>
              <a:gd name="connsiteX1552" fmla="*/ 5485750 w 10035679"/>
              <a:gd name="connsiteY1552" fmla="*/ 2823168 h 5893281"/>
              <a:gd name="connsiteX1553" fmla="*/ 5485750 w 10035679"/>
              <a:gd name="connsiteY1553" fmla="*/ 2814716 h 5893281"/>
              <a:gd name="connsiteX1554" fmla="*/ 5485750 w 10035679"/>
              <a:gd name="connsiteY1554" fmla="*/ 2808679 h 5893281"/>
              <a:gd name="connsiteX1555" fmla="*/ 5485750 w 10035679"/>
              <a:gd name="connsiteY1555" fmla="*/ 2800225 h 5893281"/>
              <a:gd name="connsiteX1556" fmla="*/ 5485750 w 10035679"/>
              <a:gd name="connsiteY1556" fmla="*/ 2794189 h 5893281"/>
              <a:gd name="connsiteX1557" fmla="*/ 5489978 w 10035679"/>
              <a:gd name="connsiteY1557" fmla="*/ 2785737 h 5893281"/>
              <a:gd name="connsiteX1558" fmla="*/ 5494204 w 10035679"/>
              <a:gd name="connsiteY1558" fmla="*/ 2775472 h 5893281"/>
              <a:gd name="connsiteX1559" fmla="*/ 5486355 w 10035679"/>
              <a:gd name="connsiteY1559" fmla="*/ 2769435 h 5893281"/>
              <a:gd name="connsiteX1560" fmla="*/ 5480316 w 10035679"/>
              <a:gd name="connsiteY1560" fmla="*/ 2765209 h 5893281"/>
              <a:gd name="connsiteX1561" fmla="*/ 5476090 w 10035679"/>
              <a:gd name="connsiteY1561" fmla="*/ 2760983 h 5893281"/>
              <a:gd name="connsiteX1562" fmla="*/ 5471864 w 10035679"/>
              <a:gd name="connsiteY1562" fmla="*/ 2756755 h 5893281"/>
              <a:gd name="connsiteX1563" fmla="*/ 5465827 w 10035679"/>
              <a:gd name="connsiteY1563" fmla="*/ 2754945 h 5893281"/>
              <a:gd name="connsiteX1564" fmla="*/ 5455563 w 10035679"/>
              <a:gd name="connsiteY1564" fmla="*/ 2750719 h 5893281"/>
              <a:gd name="connsiteX1565" fmla="*/ 5451337 w 10035679"/>
              <a:gd name="connsiteY1565" fmla="*/ 2746492 h 5893281"/>
              <a:gd name="connsiteX1566" fmla="*/ 5447111 w 10035679"/>
              <a:gd name="connsiteY1566" fmla="*/ 2746492 h 5893281"/>
              <a:gd name="connsiteX1567" fmla="*/ 5442884 w 10035679"/>
              <a:gd name="connsiteY1567" fmla="*/ 2742266 h 5893281"/>
              <a:gd name="connsiteX1568" fmla="*/ 5436846 w 10035679"/>
              <a:gd name="connsiteY1568" fmla="*/ 2742266 h 5893281"/>
              <a:gd name="connsiteX1569" fmla="*/ 5428999 w 10035679"/>
              <a:gd name="connsiteY1569" fmla="*/ 2742266 h 5893281"/>
              <a:gd name="connsiteX1570" fmla="*/ 5428999 w 10035679"/>
              <a:gd name="connsiteY1570" fmla="*/ 2750719 h 5893281"/>
              <a:gd name="connsiteX1571" fmla="*/ 5422960 w 10035679"/>
              <a:gd name="connsiteY1571" fmla="*/ 2750719 h 5893281"/>
              <a:gd name="connsiteX1572" fmla="*/ 5422960 w 10035679"/>
              <a:gd name="connsiteY1572" fmla="*/ 2760983 h 5893281"/>
              <a:gd name="connsiteX1573" fmla="*/ 5427186 w 10035679"/>
              <a:gd name="connsiteY1573" fmla="*/ 2769435 h 5893281"/>
              <a:gd name="connsiteX1574" fmla="*/ 5427186 w 10035679"/>
              <a:gd name="connsiteY1574" fmla="*/ 2771246 h 5893281"/>
              <a:gd name="connsiteX1575" fmla="*/ 5427186 w 10035679"/>
              <a:gd name="connsiteY1575" fmla="*/ 2775472 h 5893281"/>
              <a:gd name="connsiteX1576" fmla="*/ 5422960 w 10035679"/>
              <a:gd name="connsiteY1576" fmla="*/ 2779698 h 5893281"/>
              <a:gd name="connsiteX1577" fmla="*/ 5418734 w 10035679"/>
              <a:gd name="connsiteY1577" fmla="*/ 2779698 h 5893281"/>
              <a:gd name="connsiteX1578" fmla="*/ 5412697 w 10035679"/>
              <a:gd name="connsiteY1578" fmla="*/ 2779698 h 5893281"/>
              <a:gd name="connsiteX1579" fmla="*/ 5398809 w 10035679"/>
              <a:gd name="connsiteY1579" fmla="*/ 2783926 h 5893281"/>
              <a:gd name="connsiteX1580" fmla="*/ 5394583 w 10035679"/>
              <a:gd name="connsiteY1580" fmla="*/ 2775472 h 5893281"/>
              <a:gd name="connsiteX1581" fmla="*/ 5390357 w 10035679"/>
              <a:gd name="connsiteY1581" fmla="*/ 2771246 h 5893281"/>
              <a:gd name="connsiteX1582" fmla="*/ 5390357 w 10035679"/>
              <a:gd name="connsiteY1582" fmla="*/ 2769435 h 5893281"/>
              <a:gd name="connsiteX1583" fmla="*/ 5384320 w 10035679"/>
              <a:gd name="connsiteY1583" fmla="*/ 2765209 h 5893281"/>
              <a:gd name="connsiteX1584" fmla="*/ 5384320 w 10035679"/>
              <a:gd name="connsiteY1584" fmla="*/ 2774869 h 5893281"/>
              <a:gd name="connsiteX1585" fmla="*/ 5402432 w 10035679"/>
              <a:gd name="connsiteY1585" fmla="*/ 2797207 h 5893281"/>
              <a:gd name="connsiteX1586" fmla="*/ 5416318 w 10035679"/>
              <a:gd name="connsiteY1586" fmla="*/ 2827999 h 5893281"/>
              <a:gd name="connsiteX1587" fmla="*/ 5422357 w 10035679"/>
              <a:gd name="connsiteY1587" fmla="*/ 2861206 h 5893281"/>
              <a:gd name="connsiteX1588" fmla="*/ 5412092 w 10035679"/>
              <a:gd name="connsiteY1588" fmla="*/ 2869658 h 5893281"/>
              <a:gd name="connsiteX1589" fmla="*/ 5404243 w 10035679"/>
              <a:gd name="connsiteY1589" fmla="*/ 2871469 h 5893281"/>
              <a:gd name="connsiteX1590" fmla="*/ 5402432 w 10035679"/>
              <a:gd name="connsiteY1590" fmla="*/ 2879921 h 5893281"/>
              <a:gd name="connsiteX1591" fmla="*/ 5398206 w 10035679"/>
              <a:gd name="connsiteY1591" fmla="*/ 2885960 h 5893281"/>
              <a:gd name="connsiteX1592" fmla="*/ 5398206 w 10035679"/>
              <a:gd name="connsiteY1592" fmla="*/ 2890186 h 5893281"/>
              <a:gd name="connsiteX1593" fmla="*/ 5393980 w 10035679"/>
              <a:gd name="connsiteY1593" fmla="*/ 2898638 h 5893281"/>
              <a:gd name="connsiteX1594" fmla="*/ 5389754 w 10035679"/>
              <a:gd name="connsiteY1594" fmla="*/ 2900450 h 5893281"/>
              <a:gd name="connsiteX1595" fmla="*/ 5379489 w 10035679"/>
              <a:gd name="connsiteY1595" fmla="*/ 2904676 h 5893281"/>
              <a:gd name="connsiteX1596" fmla="*/ 5369225 w 10035679"/>
              <a:gd name="connsiteY1596" fmla="*/ 2908902 h 5893281"/>
              <a:gd name="connsiteX1597" fmla="*/ 5364999 w 10035679"/>
              <a:gd name="connsiteY1597" fmla="*/ 2904676 h 5893281"/>
              <a:gd name="connsiteX1598" fmla="*/ 5360773 w 10035679"/>
              <a:gd name="connsiteY1598" fmla="*/ 2904676 h 5893281"/>
              <a:gd name="connsiteX1599" fmla="*/ 5358962 w 10035679"/>
              <a:gd name="connsiteY1599" fmla="*/ 2900450 h 5893281"/>
              <a:gd name="connsiteX1600" fmla="*/ 5351113 w 10035679"/>
              <a:gd name="connsiteY1600" fmla="*/ 2900450 h 5893281"/>
              <a:gd name="connsiteX1601" fmla="*/ 5318510 w 10035679"/>
              <a:gd name="connsiteY1601" fmla="*/ 2803848 h 5893281"/>
              <a:gd name="connsiteX1602" fmla="*/ 5312473 w 10035679"/>
              <a:gd name="connsiteY1602" fmla="*/ 2799622 h 5893281"/>
              <a:gd name="connsiteX1603" fmla="*/ 5304624 w 10035679"/>
              <a:gd name="connsiteY1603" fmla="*/ 2793586 h 5893281"/>
              <a:gd name="connsiteX1604" fmla="*/ 5294359 w 10035679"/>
              <a:gd name="connsiteY1604" fmla="*/ 2785131 h 5893281"/>
              <a:gd name="connsiteX1605" fmla="*/ 5288322 w 10035679"/>
              <a:gd name="connsiteY1605" fmla="*/ 2783321 h 5893281"/>
              <a:gd name="connsiteX1606" fmla="*/ 5280473 w 10035679"/>
              <a:gd name="connsiteY1606" fmla="*/ 2774869 h 5893281"/>
              <a:gd name="connsiteX1607" fmla="*/ 5276247 w 10035679"/>
              <a:gd name="connsiteY1607" fmla="*/ 2754342 h 5893281"/>
              <a:gd name="connsiteX1608" fmla="*/ 5280473 w 10035679"/>
              <a:gd name="connsiteY1608" fmla="*/ 2735625 h 5893281"/>
              <a:gd name="connsiteX1609" fmla="*/ 5284699 w 10035679"/>
              <a:gd name="connsiteY1609" fmla="*/ 2721134 h 5893281"/>
              <a:gd name="connsiteX1610" fmla="*/ 5284699 w 10035679"/>
              <a:gd name="connsiteY1610" fmla="*/ 2706643 h 5893281"/>
              <a:gd name="connsiteX1611" fmla="*/ 5274434 w 10035679"/>
              <a:gd name="connsiteY1611" fmla="*/ 2696380 h 5893281"/>
              <a:gd name="connsiteX1612" fmla="*/ 5247870 w 10035679"/>
              <a:gd name="connsiteY1612" fmla="*/ 2677664 h 5893281"/>
              <a:gd name="connsiteX1613" fmla="*/ 5227343 w 10035679"/>
              <a:gd name="connsiteY1613" fmla="*/ 2667398 h 5893281"/>
              <a:gd name="connsiteX1614" fmla="*/ 5209229 w 10035679"/>
              <a:gd name="connsiteY1614" fmla="*/ 2663173 h 5893281"/>
              <a:gd name="connsiteX1615" fmla="*/ 5192927 w 10035679"/>
              <a:gd name="connsiteY1615" fmla="*/ 2652908 h 5893281"/>
              <a:gd name="connsiteX1616" fmla="*/ 5179041 w 10035679"/>
              <a:gd name="connsiteY1616" fmla="*/ 2630570 h 5893281"/>
              <a:gd name="connsiteX1617" fmla="*/ 5165155 w 10035679"/>
              <a:gd name="connsiteY1617" fmla="*/ 2591326 h 5893281"/>
              <a:gd name="connsiteX1618" fmla="*/ 5136779 w 10035679"/>
              <a:gd name="connsiteY1618" fmla="*/ 2599779 h 5893281"/>
              <a:gd name="connsiteX1619" fmla="*/ 5132553 w 10035679"/>
              <a:gd name="connsiteY1619" fmla="*/ 2587705 h 5893281"/>
              <a:gd name="connsiteX1620" fmla="*/ 5132553 w 10035679"/>
              <a:gd name="connsiteY1620" fmla="*/ 2581666 h 5893281"/>
              <a:gd name="connsiteX1621" fmla="*/ 5128327 w 10035679"/>
              <a:gd name="connsiteY1621" fmla="*/ 2573214 h 5893281"/>
              <a:gd name="connsiteX1622" fmla="*/ 2701834 w 10035679"/>
              <a:gd name="connsiteY1622" fmla="*/ 2558722 h 5893281"/>
              <a:gd name="connsiteX1623" fmla="*/ 2701532 w 10035679"/>
              <a:gd name="connsiteY1623" fmla="*/ 2559325 h 5893281"/>
              <a:gd name="connsiteX1624" fmla="*/ 2707258 w 10035679"/>
              <a:gd name="connsiteY1624" fmla="*/ 2559325 h 5893281"/>
              <a:gd name="connsiteX1625" fmla="*/ 2707264 w 10035679"/>
              <a:gd name="connsiteY1625" fmla="*/ 2559325 h 5893281"/>
              <a:gd name="connsiteX1626" fmla="*/ 2705453 w 10035679"/>
              <a:gd name="connsiteY1626" fmla="*/ 2567781 h 5893281"/>
              <a:gd name="connsiteX1627" fmla="*/ 2701225 w 10035679"/>
              <a:gd name="connsiteY1627" fmla="*/ 2571402 h 5893281"/>
              <a:gd name="connsiteX1628" fmla="*/ 2696998 w 10035679"/>
              <a:gd name="connsiteY1628" fmla="*/ 2578044 h 5893281"/>
              <a:gd name="connsiteX1629" fmla="*/ 2696998 w 10035679"/>
              <a:gd name="connsiteY1629" fmla="*/ 2581667 h 5893281"/>
              <a:gd name="connsiteX1630" fmla="*/ 2695330 w 10035679"/>
              <a:gd name="connsiteY1630" fmla="*/ 2591678 h 5893281"/>
              <a:gd name="connsiteX1631" fmla="*/ 2695797 w 10035679"/>
              <a:gd name="connsiteY1631" fmla="*/ 2591929 h 5893281"/>
              <a:gd name="connsiteX1632" fmla="*/ 2697608 w 10035679"/>
              <a:gd name="connsiteY1632" fmla="*/ 2581666 h 5893281"/>
              <a:gd name="connsiteX1633" fmla="*/ 2697608 w 10035679"/>
              <a:gd name="connsiteY1633" fmla="*/ 2577441 h 5893281"/>
              <a:gd name="connsiteX1634" fmla="*/ 2701834 w 10035679"/>
              <a:gd name="connsiteY1634" fmla="*/ 2571402 h 5893281"/>
              <a:gd name="connsiteX1635" fmla="*/ 2706060 w 10035679"/>
              <a:gd name="connsiteY1635" fmla="*/ 2567174 h 5893281"/>
              <a:gd name="connsiteX1636" fmla="*/ 2707872 w 10035679"/>
              <a:gd name="connsiteY1636" fmla="*/ 2558722 h 5893281"/>
              <a:gd name="connsiteX1637" fmla="*/ 5611937 w 10035679"/>
              <a:gd name="connsiteY1637" fmla="*/ 2529138 h 5893281"/>
              <a:gd name="connsiteX1638" fmla="*/ 5604088 w 10035679"/>
              <a:gd name="connsiteY1638" fmla="*/ 2545439 h 5893281"/>
              <a:gd name="connsiteX1639" fmla="*/ 5590202 w 10035679"/>
              <a:gd name="connsiteY1639" fmla="*/ 2572008 h 5893281"/>
              <a:gd name="connsiteX1640" fmla="*/ 5572088 w 10035679"/>
              <a:gd name="connsiteY1640" fmla="*/ 2600986 h 5893281"/>
              <a:gd name="connsiteX1641" fmla="*/ 5555787 w 10035679"/>
              <a:gd name="connsiteY1641" fmla="*/ 2629967 h 5893281"/>
              <a:gd name="connsiteX1642" fmla="*/ 5541901 w 10035679"/>
              <a:gd name="connsiteY1642" fmla="*/ 2654720 h 5893281"/>
              <a:gd name="connsiteX1643" fmla="*/ 5534051 w 10035679"/>
              <a:gd name="connsiteY1643" fmla="*/ 2675248 h 5893281"/>
              <a:gd name="connsiteX1644" fmla="*/ 5534051 w 10035679"/>
              <a:gd name="connsiteY1644" fmla="*/ 2687324 h 5893281"/>
              <a:gd name="connsiteX1645" fmla="*/ 5538278 w 10035679"/>
              <a:gd name="connsiteY1645" fmla="*/ 2701815 h 5893281"/>
              <a:gd name="connsiteX1646" fmla="*/ 5538278 w 10035679"/>
              <a:gd name="connsiteY1646" fmla="*/ 2707850 h 5893281"/>
              <a:gd name="connsiteX1647" fmla="*/ 5542504 w 10035679"/>
              <a:gd name="connsiteY1647" fmla="*/ 2716304 h 5893281"/>
              <a:gd name="connsiteX1648" fmla="*/ 5548542 w 10035679"/>
              <a:gd name="connsiteY1648" fmla="*/ 2718115 h 5893281"/>
              <a:gd name="connsiteX1649" fmla="*/ 5556392 w 10035679"/>
              <a:gd name="connsiteY1649" fmla="*/ 2722342 h 5893281"/>
              <a:gd name="connsiteX1650" fmla="*/ 5566654 w 10035679"/>
              <a:gd name="connsiteY1650" fmla="*/ 2726567 h 5893281"/>
              <a:gd name="connsiteX1651" fmla="*/ 5595031 w 10035679"/>
              <a:gd name="connsiteY1651" fmla="*/ 2736833 h 5893281"/>
              <a:gd name="connsiteX1652" fmla="*/ 5623408 w 10035679"/>
              <a:gd name="connsiteY1652" fmla="*/ 2732606 h 5893281"/>
              <a:gd name="connsiteX1653" fmla="*/ 5647559 w 10035679"/>
              <a:gd name="connsiteY1653" fmla="*/ 2722342 h 5893281"/>
              <a:gd name="connsiteX1654" fmla="*/ 5675935 w 10035679"/>
              <a:gd name="connsiteY1654" fmla="*/ 2707850 h 5893281"/>
              <a:gd name="connsiteX1655" fmla="*/ 5704312 w 10035679"/>
              <a:gd name="connsiteY1655" fmla="*/ 2703625 h 5893281"/>
              <a:gd name="connsiteX1656" fmla="*/ 5732689 w 10035679"/>
              <a:gd name="connsiteY1656" fmla="*/ 2703625 h 5893281"/>
              <a:gd name="connsiteX1657" fmla="*/ 5750801 w 10035679"/>
              <a:gd name="connsiteY1657" fmla="*/ 2715700 h 5893281"/>
              <a:gd name="connsiteX1658" fmla="*/ 5764687 w 10035679"/>
              <a:gd name="connsiteY1658" fmla="*/ 2725965 h 5893281"/>
              <a:gd name="connsiteX1659" fmla="*/ 5780988 w 10035679"/>
              <a:gd name="connsiteY1659" fmla="*/ 2732001 h 5893281"/>
              <a:gd name="connsiteX1660" fmla="*/ 5823253 w 10035679"/>
              <a:gd name="connsiteY1660" fmla="*/ 2740454 h 5893281"/>
              <a:gd name="connsiteX1661" fmla="*/ 5865516 w 10035679"/>
              <a:gd name="connsiteY1661" fmla="*/ 2736228 h 5893281"/>
              <a:gd name="connsiteX1662" fmla="*/ 5904155 w 10035679"/>
              <a:gd name="connsiteY1662" fmla="*/ 2725965 h 5893281"/>
              <a:gd name="connsiteX1663" fmla="*/ 5915023 w 10035679"/>
              <a:gd name="connsiteY1663" fmla="*/ 2704229 h 5893281"/>
              <a:gd name="connsiteX1664" fmla="*/ 5902949 w 10035679"/>
              <a:gd name="connsiteY1664" fmla="*/ 2704229 h 5893281"/>
              <a:gd name="connsiteX1665" fmla="*/ 5886646 w 10035679"/>
              <a:gd name="connsiteY1665" fmla="*/ 2675248 h 5893281"/>
              <a:gd name="connsiteX1666" fmla="*/ 5858269 w 10035679"/>
              <a:gd name="connsiteY1666" fmla="*/ 2650493 h 5893281"/>
              <a:gd name="connsiteX1667" fmla="*/ 5817819 w 10035679"/>
              <a:gd name="connsiteY1667" fmla="*/ 2625741 h 5893281"/>
              <a:gd name="connsiteX1668" fmla="*/ 5779178 w 10035679"/>
              <a:gd name="connsiteY1668" fmla="*/ 2603401 h 5893281"/>
              <a:gd name="connsiteX1669" fmla="*/ 5748990 w 10035679"/>
              <a:gd name="connsiteY1669" fmla="*/ 2593138 h 5893281"/>
              <a:gd name="connsiteX1670" fmla="*/ 5730876 w 10035679"/>
              <a:gd name="connsiteY1670" fmla="*/ 2607627 h 5893281"/>
              <a:gd name="connsiteX1671" fmla="*/ 5706727 w 10035679"/>
              <a:gd name="connsiteY1671" fmla="*/ 2617891 h 5893281"/>
              <a:gd name="connsiteX1672" fmla="*/ 5688614 w 10035679"/>
              <a:gd name="connsiteY1672" fmla="*/ 2616081 h 5893281"/>
              <a:gd name="connsiteX1673" fmla="*/ 5678351 w 10035679"/>
              <a:gd name="connsiteY1673" fmla="*/ 2601591 h 5893281"/>
              <a:gd name="connsiteX1674" fmla="*/ 5664463 w 10035679"/>
              <a:gd name="connsiteY1674" fmla="*/ 2587099 h 5893281"/>
              <a:gd name="connsiteX1675" fmla="*/ 5656616 w 10035679"/>
              <a:gd name="connsiteY1675" fmla="*/ 2568384 h 5893281"/>
              <a:gd name="connsiteX1676" fmla="*/ 5680764 w 10035679"/>
              <a:gd name="connsiteY1676" fmla="*/ 2559928 h 5893281"/>
              <a:gd name="connsiteX1677" fmla="*/ 5678954 w 10035679"/>
              <a:gd name="connsiteY1677" fmla="*/ 2558119 h 5893281"/>
              <a:gd name="connsiteX1678" fmla="*/ 5674728 w 10035679"/>
              <a:gd name="connsiteY1678" fmla="*/ 2558119 h 5893281"/>
              <a:gd name="connsiteX1679" fmla="*/ 5670501 w 10035679"/>
              <a:gd name="connsiteY1679" fmla="*/ 2558119 h 5893281"/>
              <a:gd name="connsiteX1680" fmla="*/ 5664463 w 10035679"/>
              <a:gd name="connsiteY1680" fmla="*/ 2553892 h 5893281"/>
              <a:gd name="connsiteX1681" fmla="*/ 5652389 w 10035679"/>
              <a:gd name="connsiteY1681" fmla="*/ 2543628 h 5893281"/>
              <a:gd name="connsiteX1682" fmla="*/ 5642125 w 10035679"/>
              <a:gd name="connsiteY1682" fmla="*/ 2539402 h 5893281"/>
              <a:gd name="connsiteX1683" fmla="*/ 5628239 w 10035679"/>
              <a:gd name="connsiteY1683" fmla="*/ 2533364 h 5893281"/>
              <a:gd name="connsiteX1684" fmla="*/ 6178263 w 10035679"/>
              <a:gd name="connsiteY1684" fmla="*/ 2518875 h 5893281"/>
              <a:gd name="connsiteX1685" fmla="*/ 6155923 w 10035679"/>
              <a:gd name="connsiteY1685" fmla="*/ 2537592 h 5893281"/>
              <a:gd name="connsiteX1686" fmla="*/ 6131772 w 10035679"/>
              <a:gd name="connsiteY1686" fmla="*/ 2547854 h 5893281"/>
              <a:gd name="connsiteX1687" fmla="*/ 6107621 w 10035679"/>
              <a:gd name="connsiteY1687" fmla="*/ 2558119 h 5893281"/>
              <a:gd name="connsiteX1688" fmla="*/ 6085283 w 10035679"/>
              <a:gd name="connsiteY1688" fmla="*/ 2576838 h 5893281"/>
              <a:gd name="connsiteX1689" fmla="*/ 6071397 w 10035679"/>
              <a:gd name="connsiteY1689" fmla="*/ 2599175 h 5893281"/>
              <a:gd name="connsiteX1690" fmla="*/ 6065359 w 10035679"/>
              <a:gd name="connsiteY1690" fmla="*/ 2629967 h 5893281"/>
              <a:gd name="connsiteX1691" fmla="*/ 6075623 w 10035679"/>
              <a:gd name="connsiteY1691" fmla="*/ 2663173 h 5893281"/>
              <a:gd name="connsiteX1692" fmla="*/ 6097962 w 10035679"/>
              <a:gd name="connsiteY1692" fmla="*/ 2696380 h 5893281"/>
              <a:gd name="connsiteX1693" fmla="*/ 6118491 w 10035679"/>
              <a:gd name="connsiteY1693" fmla="*/ 2729586 h 5893281"/>
              <a:gd name="connsiteX1694" fmla="*/ 6142642 w 10035679"/>
              <a:gd name="connsiteY1694" fmla="*/ 2756153 h 5893281"/>
              <a:gd name="connsiteX1695" fmla="*/ 6156528 w 10035679"/>
              <a:gd name="connsiteY1695" fmla="*/ 2782718 h 5893281"/>
              <a:gd name="connsiteX1696" fmla="*/ 6132377 w 10035679"/>
              <a:gd name="connsiteY1696" fmla="*/ 2782718 h 5893281"/>
              <a:gd name="connsiteX1697" fmla="*/ 6132377 w 10035679"/>
              <a:gd name="connsiteY1697" fmla="*/ 2827999 h 5893281"/>
              <a:gd name="connsiteX1698" fmla="*/ 6140226 w 10035679"/>
              <a:gd name="connsiteY1698" fmla="*/ 2861206 h 5893281"/>
              <a:gd name="connsiteX1699" fmla="*/ 6160754 w 10035679"/>
              <a:gd name="connsiteY1699" fmla="*/ 2879921 h 5893281"/>
              <a:gd name="connsiteX1700" fmla="*/ 6196980 w 10035679"/>
              <a:gd name="connsiteY1700" fmla="*/ 2885960 h 5893281"/>
              <a:gd name="connsiteX1701" fmla="*/ 6249505 w 10035679"/>
              <a:gd name="connsiteY1701" fmla="*/ 2884149 h 5893281"/>
              <a:gd name="connsiteX1702" fmla="*/ 6245279 w 10035679"/>
              <a:gd name="connsiteY1702" fmla="*/ 2843092 h 5893281"/>
              <a:gd name="connsiteX1703" fmla="*/ 6237430 w 10035679"/>
              <a:gd name="connsiteY1703" fmla="*/ 2818339 h 5893281"/>
              <a:gd name="connsiteX1704" fmla="*/ 6227167 w 10035679"/>
              <a:gd name="connsiteY1704" fmla="*/ 2797812 h 5893281"/>
              <a:gd name="connsiteX1705" fmla="*/ 6222941 w 10035679"/>
              <a:gd name="connsiteY1705" fmla="*/ 2775472 h 5893281"/>
              <a:gd name="connsiteX1706" fmla="*/ 6227167 w 10035679"/>
              <a:gd name="connsiteY1706" fmla="*/ 2742266 h 5893281"/>
              <a:gd name="connsiteX1707" fmla="*/ 6235014 w 10035679"/>
              <a:gd name="connsiteY1707" fmla="*/ 2746492 h 5893281"/>
              <a:gd name="connsiteX1708" fmla="*/ 6241053 w 10035679"/>
              <a:gd name="connsiteY1708" fmla="*/ 2746492 h 5893281"/>
              <a:gd name="connsiteX1709" fmla="*/ 6248902 w 10035679"/>
              <a:gd name="connsiteY1709" fmla="*/ 2746492 h 5893281"/>
              <a:gd name="connsiteX1710" fmla="*/ 6254939 w 10035679"/>
              <a:gd name="connsiteY1710" fmla="*/ 2746492 h 5893281"/>
              <a:gd name="connsiteX1711" fmla="*/ 6265204 w 10035679"/>
              <a:gd name="connsiteY1711" fmla="*/ 2741661 h 5893281"/>
              <a:gd name="connsiteX1712" fmla="*/ 6259165 w 10035679"/>
              <a:gd name="connsiteY1712" fmla="*/ 2735625 h 5893281"/>
              <a:gd name="connsiteX1713" fmla="*/ 6251318 w 10035679"/>
              <a:gd name="connsiteY1713" fmla="*/ 2731398 h 5893281"/>
              <a:gd name="connsiteX1714" fmla="*/ 6249505 w 10035679"/>
              <a:gd name="connsiteY1714" fmla="*/ 2729586 h 5893281"/>
              <a:gd name="connsiteX1715" fmla="*/ 6241658 w 10035679"/>
              <a:gd name="connsiteY1715" fmla="*/ 2721134 h 5893281"/>
              <a:gd name="connsiteX1716" fmla="*/ 6235619 w 10035679"/>
              <a:gd name="connsiteY1716" fmla="*/ 2716908 h 5893281"/>
              <a:gd name="connsiteX1717" fmla="*/ 6231393 w 10035679"/>
              <a:gd name="connsiteY1717" fmla="*/ 2721134 h 5893281"/>
              <a:gd name="connsiteX1718" fmla="*/ 6231393 w 10035679"/>
              <a:gd name="connsiteY1718" fmla="*/ 2729586 h 5893281"/>
              <a:gd name="connsiteX1719" fmla="*/ 6227167 w 10035679"/>
              <a:gd name="connsiteY1719" fmla="*/ 2735625 h 5893281"/>
              <a:gd name="connsiteX1720" fmla="*/ 6227167 w 10035679"/>
              <a:gd name="connsiteY1720" fmla="*/ 2739851 h 5893281"/>
              <a:gd name="connsiteX1721" fmla="*/ 6222941 w 10035679"/>
              <a:gd name="connsiteY1721" fmla="*/ 2741661 h 5893281"/>
              <a:gd name="connsiteX1722" fmla="*/ 6221129 w 10035679"/>
              <a:gd name="connsiteY1722" fmla="*/ 2739851 h 5893281"/>
              <a:gd name="connsiteX1723" fmla="*/ 6216902 w 10035679"/>
              <a:gd name="connsiteY1723" fmla="*/ 2731398 h 5893281"/>
              <a:gd name="connsiteX1724" fmla="*/ 6206640 w 10035679"/>
              <a:gd name="connsiteY1724" fmla="*/ 2715097 h 5893281"/>
              <a:gd name="connsiteX1725" fmla="*/ 6196375 w 10035679"/>
              <a:gd name="connsiteY1725" fmla="*/ 2696380 h 5893281"/>
              <a:gd name="connsiteX1726" fmla="*/ 6198186 w 10035679"/>
              <a:gd name="connsiteY1726" fmla="*/ 2687929 h 5893281"/>
              <a:gd name="connsiteX1727" fmla="*/ 6202414 w 10035679"/>
              <a:gd name="connsiteY1727" fmla="*/ 2687929 h 5893281"/>
              <a:gd name="connsiteX1728" fmla="*/ 6206640 w 10035679"/>
              <a:gd name="connsiteY1728" fmla="*/ 2686117 h 5893281"/>
              <a:gd name="connsiteX1729" fmla="*/ 6208450 w 10035679"/>
              <a:gd name="connsiteY1729" fmla="*/ 2677664 h 5893281"/>
              <a:gd name="connsiteX1730" fmla="*/ 6178263 w 10035679"/>
              <a:gd name="connsiteY1730" fmla="*/ 2658946 h 5893281"/>
              <a:gd name="connsiteX1731" fmla="*/ 6154112 w 10035679"/>
              <a:gd name="connsiteY1731" fmla="*/ 2629967 h 5893281"/>
              <a:gd name="connsiteX1732" fmla="*/ 6140226 w 10035679"/>
              <a:gd name="connsiteY1732" fmla="*/ 2599175 h 5893281"/>
              <a:gd name="connsiteX1733" fmla="*/ 6178866 w 10035679"/>
              <a:gd name="connsiteY1733" fmla="*/ 2594949 h 5893281"/>
              <a:gd name="connsiteX1734" fmla="*/ 6207243 w 10035679"/>
              <a:gd name="connsiteY1734" fmla="*/ 2584685 h 5893281"/>
              <a:gd name="connsiteX1735" fmla="*/ 6221129 w 10035679"/>
              <a:gd name="connsiteY1735" fmla="*/ 2558119 h 5893281"/>
              <a:gd name="connsiteX1736" fmla="*/ 6227167 w 10035679"/>
              <a:gd name="connsiteY1736" fmla="*/ 2527327 h 5893281"/>
              <a:gd name="connsiteX1737" fmla="*/ 6216902 w 10035679"/>
              <a:gd name="connsiteY1737" fmla="*/ 2523101 h 5893281"/>
              <a:gd name="connsiteX1738" fmla="*/ 6206640 w 10035679"/>
              <a:gd name="connsiteY1738" fmla="*/ 2523101 h 5893281"/>
              <a:gd name="connsiteX1739" fmla="*/ 6196375 w 10035679"/>
              <a:gd name="connsiteY1739" fmla="*/ 2518875 h 5893281"/>
              <a:gd name="connsiteX1740" fmla="*/ 5799102 w 10035679"/>
              <a:gd name="connsiteY1740" fmla="*/ 2514044 h 5893281"/>
              <a:gd name="connsiteX1741" fmla="*/ 5770725 w 10035679"/>
              <a:gd name="connsiteY1741" fmla="*/ 2528535 h 5893281"/>
              <a:gd name="connsiteX1742" fmla="*/ 5736310 w 10035679"/>
              <a:gd name="connsiteY1742" fmla="*/ 2538798 h 5893281"/>
              <a:gd name="connsiteX1743" fmla="*/ 5736310 w 10035679"/>
              <a:gd name="connsiteY1743" fmla="*/ 2567781 h 5893281"/>
              <a:gd name="connsiteX1744" fmla="*/ 5750198 w 10035679"/>
              <a:gd name="connsiteY1744" fmla="*/ 2572008 h 5893281"/>
              <a:gd name="connsiteX1745" fmla="*/ 5766499 w 10035679"/>
              <a:gd name="connsiteY1745" fmla="*/ 2573817 h 5893281"/>
              <a:gd name="connsiteX1746" fmla="*/ 5788837 w 10035679"/>
              <a:gd name="connsiteY1746" fmla="*/ 2573817 h 5893281"/>
              <a:gd name="connsiteX1747" fmla="*/ 5788837 w 10035679"/>
              <a:gd name="connsiteY1747" fmla="*/ 2559325 h 5893281"/>
              <a:gd name="connsiteX1748" fmla="*/ 5794876 w 10035679"/>
              <a:gd name="connsiteY1748" fmla="*/ 2549063 h 5893281"/>
              <a:gd name="connsiteX1749" fmla="*/ 5799102 w 10035679"/>
              <a:gd name="connsiteY1749" fmla="*/ 2538798 h 5893281"/>
              <a:gd name="connsiteX1750" fmla="*/ 5799102 w 10035679"/>
              <a:gd name="connsiteY1750" fmla="*/ 2528535 h 5893281"/>
              <a:gd name="connsiteX1751" fmla="*/ 5799102 w 10035679"/>
              <a:gd name="connsiteY1751" fmla="*/ 2520083 h 5893281"/>
              <a:gd name="connsiteX1752" fmla="*/ 3052010 w 10035679"/>
              <a:gd name="connsiteY1752" fmla="*/ 2495327 h 5893281"/>
              <a:gd name="connsiteX1753" fmla="*/ 3058048 w 10035679"/>
              <a:gd name="connsiteY1753" fmla="*/ 2514043 h 5893281"/>
              <a:gd name="connsiteX1754" fmla="*/ 3061669 w 10035679"/>
              <a:gd name="connsiteY1754" fmla="*/ 2538797 h 5893281"/>
              <a:gd name="connsiteX1755" fmla="*/ 3065898 w 10035679"/>
              <a:gd name="connsiteY1755" fmla="*/ 2559325 h 5893281"/>
              <a:gd name="connsiteX1756" fmla="*/ 3061669 w 10035679"/>
              <a:gd name="connsiteY1756" fmla="*/ 2563549 h 5893281"/>
              <a:gd name="connsiteX1757" fmla="*/ 3058048 w 10035679"/>
              <a:gd name="connsiteY1757" fmla="*/ 2563549 h 5893281"/>
              <a:gd name="connsiteX1758" fmla="*/ 3055632 w 10035679"/>
              <a:gd name="connsiteY1758" fmla="*/ 2563549 h 5893281"/>
              <a:gd name="connsiteX1759" fmla="*/ 3055632 w 10035679"/>
              <a:gd name="connsiteY1759" fmla="*/ 2567777 h 5893281"/>
              <a:gd name="connsiteX1760" fmla="*/ 3052010 w 10035679"/>
              <a:gd name="connsiteY1760" fmla="*/ 2567777 h 5893281"/>
              <a:gd name="connsiteX1761" fmla="*/ 3037519 w 10035679"/>
              <a:gd name="connsiteY1761" fmla="*/ 2567777 h 5893281"/>
              <a:gd name="connsiteX1762" fmla="*/ 3033291 w 10035679"/>
              <a:gd name="connsiteY1762" fmla="*/ 2563549 h 5893281"/>
              <a:gd name="connsiteX1763" fmla="*/ 3033291 w 10035679"/>
              <a:gd name="connsiteY1763" fmla="*/ 2559325 h 5893281"/>
              <a:gd name="connsiteX1764" fmla="*/ 3033291 w 10035679"/>
              <a:gd name="connsiteY1764" fmla="*/ 2557512 h 5893281"/>
              <a:gd name="connsiteX1765" fmla="*/ 3029670 w 10035679"/>
              <a:gd name="connsiteY1765" fmla="*/ 2557512 h 5893281"/>
              <a:gd name="connsiteX1766" fmla="*/ 3027254 w 10035679"/>
              <a:gd name="connsiteY1766" fmla="*/ 2553288 h 5893281"/>
              <a:gd name="connsiteX1767" fmla="*/ 2265920 w 10035679"/>
              <a:gd name="connsiteY1767" fmla="*/ 2427706 h 5893281"/>
              <a:gd name="connsiteX1768" fmla="*/ 2249618 w 10035679"/>
              <a:gd name="connsiteY1768" fmla="*/ 2452462 h 5893281"/>
              <a:gd name="connsiteX1769" fmla="*/ 2231506 w 10035679"/>
              <a:gd name="connsiteY1769" fmla="*/ 2474799 h 5893281"/>
              <a:gd name="connsiteX1770" fmla="*/ 2221242 w 10035679"/>
              <a:gd name="connsiteY1770" fmla="*/ 2505592 h 5893281"/>
              <a:gd name="connsiteX1771" fmla="*/ 2241769 w 10035679"/>
              <a:gd name="connsiteY1771" fmla="*/ 2503779 h 5893281"/>
              <a:gd name="connsiteX1772" fmla="*/ 2255657 w 10035679"/>
              <a:gd name="connsiteY1772" fmla="*/ 2509818 h 5893281"/>
              <a:gd name="connsiteX1773" fmla="*/ 2265920 w 10035679"/>
              <a:gd name="connsiteY1773" fmla="*/ 2520080 h 5893281"/>
              <a:gd name="connsiteX1774" fmla="*/ 2279807 w 10035679"/>
              <a:gd name="connsiteY1774" fmla="*/ 2538798 h 5893281"/>
              <a:gd name="connsiteX1775" fmla="*/ 2284033 w 10035679"/>
              <a:gd name="connsiteY1775" fmla="*/ 2524308 h 5893281"/>
              <a:gd name="connsiteX1776" fmla="*/ 2284033 w 10035679"/>
              <a:gd name="connsiteY1776" fmla="*/ 2514044 h 5893281"/>
              <a:gd name="connsiteX1777" fmla="*/ 2288260 w 10035679"/>
              <a:gd name="connsiteY1777" fmla="*/ 2505592 h 5893281"/>
              <a:gd name="connsiteX1778" fmla="*/ 2288260 w 10035679"/>
              <a:gd name="connsiteY1778" fmla="*/ 2495327 h 5893281"/>
              <a:gd name="connsiteX1779" fmla="*/ 2306372 w 10035679"/>
              <a:gd name="connsiteY1779" fmla="*/ 2495327 h 5893281"/>
              <a:gd name="connsiteX1780" fmla="*/ 2316636 w 10035679"/>
              <a:gd name="connsiteY1780" fmla="*/ 2520080 h 5893281"/>
              <a:gd name="connsiteX1781" fmla="*/ 2332938 w 10035679"/>
              <a:gd name="connsiteY1781" fmla="*/ 2528535 h 5893281"/>
              <a:gd name="connsiteX1782" fmla="*/ 2346824 w 10035679"/>
              <a:gd name="connsiteY1782" fmla="*/ 2534573 h 5893281"/>
              <a:gd name="connsiteX1783" fmla="*/ 2360710 w 10035679"/>
              <a:gd name="connsiteY1783" fmla="*/ 2543023 h 5893281"/>
              <a:gd name="connsiteX1784" fmla="*/ 2374596 w 10035679"/>
              <a:gd name="connsiteY1784" fmla="*/ 2559325 h 5893281"/>
              <a:gd name="connsiteX1785" fmla="*/ 2360710 w 10035679"/>
              <a:gd name="connsiteY1785" fmla="*/ 2581666 h 5893281"/>
              <a:gd name="connsiteX1786" fmla="*/ 2344408 w 10035679"/>
              <a:gd name="connsiteY1786" fmla="*/ 2606420 h 5893281"/>
              <a:gd name="connsiteX1787" fmla="*/ 2330522 w 10035679"/>
              <a:gd name="connsiteY1787" fmla="*/ 2639628 h 5893281"/>
              <a:gd name="connsiteX1788" fmla="*/ 2318447 w 10035679"/>
              <a:gd name="connsiteY1788" fmla="*/ 2668606 h 5893281"/>
              <a:gd name="connsiteX1789" fmla="*/ 2318447 w 10035679"/>
              <a:gd name="connsiteY1789" fmla="*/ 2686722 h 5893281"/>
              <a:gd name="connsiteX1790" fmla="*/ 2320863 w 10035679"/>
              <a:gd name="connsiteY1790" fmla="*/ 2698794 h 5893281"/>
              <a:gd name="connsiteX1791" fmla="*/ 2320863 w 10035679"/>
              <a:gd name="connsiteY1791" fmla="*/ 2704833 h 5893281"/>
              <a:gd name="connsiteX1792" fmla="*/ 2325089 w 10035679"/>
              <a:gd name="connsiteY1792" fmla="*/ 2709059 h 5893281"/>
              <a:gd name="connsiteX1793" fmla="*/ 2329315 w 10035679"/>
              <a:gd name="connsiteY1793" fmla="*/ 2713285 h 5893281"/>
              <a:gd name="connsiteX1794" fmla="*/ 2331125 w 10035679"/>
              <a:gd name="connsiteY1794" fmla="*/ 2717511 h 5893281"/>
              <a:gd name="connsiteX1795" fmla="*/ 2343200 w 10035679"/>
              <a:gd name="connsiteY1795" fmla="*/ 2719323 h 5893281"/>
              <a:gd name="connsiteX1796" fmla="*/ 2343200 w 10035679"/>
              <a:gd name="connsiteY1796" fmla="*/ 2713285 h 5893281"/>
              <a:gd name="connsiteX1797" fmla="*/ 2349239 w 10035679"/>
              <a:gd name="connsiteY1797" fmla="*/ 2698794 h 5893281"/>
              <a:gd name="connsiteX1798" fmla="*/ 2359502 w 10035679"/>
              <a:gd name="connsiteY1798" fmla="*/ 2676456 h 5893281"/>
              <a:gd name="connsiteX1799" fmla="*/ 2371577 w 10035679"/>
              <a:gd name="connsiteY1799" fmla="*/ 2647475 h 5893281"/>
              <a:gd name="connsiteX1800" fmla="*/ 2381843 w 10035679"/>
              <a:gd name="connsiteY1800" fmla="*/ 2622721 h 5893281"/>
              <a:gd name="connsiteX1801" fmla="*/ 2392106 w 10035679"/>
              <a:gd name="connsiteY1801" fmla="*/ 2602194 h 5893281"/>
              <a:gd name="connsiteX1802" fmla="*/ 2396334 w 10035679"/>
              <a:gd name="connsiteY1802" fmla="*/ 2587703 h 5893281"/>
              <a:gd name="connsiteX1803" fmla="*/ 2420482 w 10035679"/>
              <a:gd name="connsiteY1803" fmla="*/ 2587703 h 5893281"/>
              <a:gd name="connsiteX1804" fmla="*/ 2424710 w 10035679"/>
              <a:gd name="connsiteY1804" fmla="*/ 2626946 h 5893281"/>
              <a:gd name="connsiteX1805" fmla="*/ 2424710 w 10035679"/>
              <a:gd name="connsiteY1805" fmla="*/ 2661965 h 5893281"/>
              <a:gd name="connsiteX1806" fmla="*/ 2424710 w 10035679"/>
              <a:gd name="connsiteY1806" fmla="*/ 2705436 h 5893281"/>
              <a:gd name="connsiteX1807" fmla="*/ 2428937 w 10035679"/>
              <a:gd name="connsiteY1807" fmla="*/ 2752529 h 5893281"/>
              <a:gd name="connsiteX1808" fmla="*/ 2473615 w 10035679"/>
              <a:gd name="connsiteY1808" fmla="*/ 2758568 h 5893281"/>
              <a:gd name="connsiteX1809" fmla="*/ 2491727 w 10035679"/>
              <a:gd name="connsiteY1809" fmla="*/ 2732002 h 5893281"/>
              <a:gd name="connsiteX1810" fmla="*/ 2524329 w 10035679"/>
              <a:gd name="connsiteY1810" fmla="*/ 2713285 h 5893281"/>
              <a:gd name="connsiteX1811" fmla="*/ 2558743 w 10035679"/>
              <a:gd name="connsiteY1811" fmla="*/ 2694568 h 5893281"/>
              <a:gd name="connsiteX1812" fmla="*/ 2594969 w 10035679"/>
              <a:gd name="connsiteY1812" fmla="*/ 2680080 h 5893281"/>
              <a:gd name="connsiteX1813" fmla="*/ 2629384 w 10035679"/>
              <a:gd name="connsiteY1813" fmla="*/ 2665587 h 5893281"/>
              <a:gd name="connsiteX1814" fmla="*/ 2661987 w 10035679"/>
              <a:gd name="connsiteY1814" fmla="*/ 2646870 h 5893281"/>
              <a:gd name="connsiteX1815" fmla="*/ 2675873 w 10035679"/>
              <a:gd name="connsiteY1815" fmla="*/ 2626343 h 5893281"/>
              <a:gd name="connsiteX1816" fmla="*/ 2668023 w 10035679"/>
              <a:gd name="connsiteY1816" fmla="*/ 2626343 h 5893281"/>
              <a:gd name="connsiteX1817" fmla="*/ 2666213 w 10035679"/>
              <a:gd name="connsiteY1817" fmla="*/ 2617891 h 5893281"/>
              <a:gd name="connsiteX1818" fmla="*/ 2666213 w 10035679"/>
              <a:gd name="connsiteY1818" fmla="*/ 2616079 h 5893281"/>
              <a:gd name="connsiteX1819" fmla="*/ 2661987 w 10035679"/>
              <a:gd name="connsiteY1819" fmla="*/ 2611853 h 5893281"/>
              <a:gd name="connsiteX1820" fmla="*/ 2657761 w 10035679"/>
              <a:gd name="connsiteY1820" fmla="*/ 2611853 h 5893281"/>
              <a:gd name="connsiteX1821" fmla="*/ 2653533 w 10035679"/>
              <a:gd name="connsiteY1821" fmla="*/ 2611853 h 5893281"/>
              <a:gd name="connsiteX1822" fmla="*/ 2647496 w 10035679"/>
              <a:gd name="connsiteY1822" fmla="*/ 2607627 h 5893281"/>
              <a:gd name="connsiteX1823" fmla="*/ 2633610 w 10035679"/>
              <a:gd name="connsiteY1823" fmla="*/ 2617891 h 5893281"/>
              <a:gd name="connsiteX1824" fmla="*/ 2609460 w 10035679"/>
              <a:gd name="connsiteY1824" fmla="*/ 2632381 h 5893281"/>
              <a:gd name="connsiteX1825" fmla="*/ 2581083 w 10035679"/>
              <a:gd name="connsiteY1825" fmla="*/ 2654720 h 5893281"/>
              <a:gd name="connsiteX1826" fmla="*/ 2544856 w 10035679"/>
              <a:gd name="connsiteY1826" fmla="*/ 2673438 h 5893281"/>
              <a:gd name="connsiteX1827" fmla="*/ 2512254 w 10035679"/>
              <a:gd name="connsiteY1827" fmla="*/ 2693965 h 5893281"/>
              <a:gd name="connsiteX1828" fmla="*/ 2482067 w 10035679"/>
              <a:gd name="connsiteY1828" fmla="*/ 2708456 h 5893281"/>
              <a:gd name="connsiteX1829" fmla="*/ 2459726 w 10035679"/>
              <a:gd name="connsiteY1829" fmla="*/ 2716908 h 5893281"/>
              <a:gd name="connsiteX1830" fmla="*/ 2453691 w 10035679"/>
              <a:gd name="connsiteY1830" fmla="*/ 2718719 h 5893281"/>
              <a:gd name="connsiteX1831" fmla="*/ 2449464 w 10035679"/>
              <a:gd name="connsiteY1831" fmla="*/ 2716908 h 5893281"/>
              <a:gd name="connsiteX1832" fmla="*/ 2445238 w 10035679"/>
              <a:gd name="connsiteY1832" fmla="*/ 2712682 h 5893281"/>
              <a:gd name="connsiteX1833" fmla="*/ 2445238 w 10035679"/>
              <a:gd name="connsiteY1833" fmla="*/ 2708456 h 5893281"/>
              <a:gd name="connsiteX1834" fmla="*/ 2445238 w 10035679"/>
              <a:gd name="connsiteY1834" fmla="*/ 2704228 h 5893281"/>
              <a:gd name="connsiteX1835" fmla="*/ 2443425 w 10035679"/>
              <a:gd name="connsiteY1835" fmla="*/ 2698192 h 5893281"/>
              <a:gd name="connsiteX1836" fmla="*/ 2453691 w 10035679"/>
              <a:gd name="connsiteY1836" fmla="*/ 2679475 h 5893281"/>
              <a:gd name="connsiteX1837" fmla="*/ 2453691 w 10035679"/>
              <a:gd name="connsiteY1837" fmla="*/ 2664982 h 5893281"/>
              <a:gd name="connsiteX1838" fmla="*/ 2449464 w 10035679"/>
              <a:gd name="connsiteY1838" fmla="*/ 2654720 h 5893281"/>
              <a:gd name="connsiteX1839" fmla="*/ 2445238 w 10035679"/>
              <a:gd name="connsiteY1839" fmla="*/ 2636005 h 5893281"/>
              <a:gd name="connsiteX1840" fmla="*/ 2453085 w 10035679"/>
              <a:gd name="connsiteY1840" fmla="*/ 2615476 h 5893281"/>
              <a:gd name="connsiteX1841" fmla="*/ 2457314 w 10035679"/>
              <a:gd name="connsiteY1841" fmla="*/ 2611251 h 5893281"/>
              <a:gd name="connsiteX1842" fmla="*/ 2459124 w 10035679"/>
              <a:gd name="connsiteY1842" fmla="*/ 2607025 h 5893281"/>
              <a:gd name="connsiteX1843" fmla="*/ 2463350 w 10035679"/>
              <a:gd name="connsiteY1843" fmla="*/ 2602799 h 5893281"/>
              <a:gd name="connsiteX1844" fmla="*/ 2467576 w 10035679"/>
              <a:gd name="connsiteY1844" fmla="*/ 2602799 h 5893281"/>
              <a:gd name="connsiteX1845" fmla="*/ 2471802 w 10035679"/>
              <a:gd name="connsiteY1845" fmla="*/ 2602799 h 5893281"/>
              <a:gd name="connsiteX1846" fmla="*/ 2473615 w 10035679"/>
              <a:gd name="connsiteY1846" fmla="*/ 2600986 h 5893281"/>
              <a:gd name="connsiteX1847" fmla="*/ 2477841 w 10035679"/>
              <a:gd name="connsiteY1847" fmla="*/ 2596760 h 5893281"/>
              <a:gd name="connsiteX1848" fmla="*/ 2477841 w 10035679"/>
              <a:gd name="connsiteY1848" fmla="*/ 2588308 h 5893281"/>
              <a:gd name="connsiteX1849" fmla="*/ 2482067 w 10035679"/>
              <a:gd name="connsiteY1849" fmla="*/ 2578043 h 5893281"/>
              <a:gd name="connsiteX1850" fmla="*/ 2482067 w 10035679"/>
              <a:gd name="connsiteY1850" fmla="*/ 2559325 h 5893281"/>
              <a:gd name="connsiteX1851" fmla="*/ 2463955 w 10035679"/>
              <a:gd name="connsiteY1851" fmla="*/ 2549062 h 5893281"/>
              <a:gd name="connsiteX1852" fmla="*/ 2445841 w 10035679"/>
              <a:gd name="connsiteY1852" fmla="*/ 2544836 h 5893281"/>
              <a:gd name="connsiteX1853" fmla="*/ 2431956 w 10035679"/>
              <a:gd name="connsiteY1853" fmla="*/ 2544836 h 5893281"/>
              <a:gd name="connsiteX1854" fmla="*/ 2415654 w 10035679"/>
              <a:gd name="connsiteY1854" fmla="*/ 2538798 h 5893281"/>
              <a:gd name="connsiteX1855" fmla="*/ 2389087 w 10035679"/>
              <a:gd name="connsiteY1855" fmla="*/ 2520080 h 5893281"/>
              <a:gd name="connsiteX1856" fmla="*/ 2372785 w 10035679"/>
              <a:gd name="connsiteY1856" fmla="*/ 2503779 h 5893281"/>
              <a:gd name="connsiteX1857" fmla="*/ 2360710 w 10035679"/>
              <a:gd name="connsiteY1857" fmla="*/ 2481442 h 5893281"/>
              <a:gd name="connsiteX1858" fmla="*/ 2346824 w 10035679"/>
              <a:gd name="connsiteY1858" fmla="*/ 2460914 h 5893281"/>
              <a:gd name="connsiteX1859" fmla="*/ 2330522 w 10035679"/>
              <a:gd name="connsiteY1859" fmla="*/ 2446423 h 5893281"/>
              <a:gd name="connsiteX1860" fmla="*/ 2302145 w 10035679"/>
              <a:gd name="connsiteY1860" fmla="*/ 2431931 h 5893281"/>
              <a:gd name="connsiteX1861" fmla="*/ 2977132 w 10035679"/>
              <a:gd name="connsiteY1861" fmla="*/ 2395103 h 5893281"/>
              <a:gd name="connsiteX1862" fmla="*/ 3003699 w 10035679"/>
              <a:gd name="connsiteY1862" fmla="*/ 2396914 h 5893281"/>
              <a:gd name="connsiteX1863" fmla="*/ 3019397 w 10035679"/>
              <a:gd name="connsiteY1863" fmla="*/ 2401140 h 5893281"/>
              <a:gd name="connsiteX1864" fmla="*/ 3041737 w 10035679"/>
              <a:gd name="connsiteY1864" fmla="*/ 2409595 h 5893281"/>
              <a:gd name="connsiteX1865" fmla="*/ 3041737 w 10035679"/>
              <a:gd name="connsiteY1865" fmla="*/ 2425897 h 5893281"/>
              <a:gd name="connsiteX1866" fmla="*/ 3033888 w 10035679"/>
              <a:gd name="connsiteY1866" fmla="*/ 2425897 h 5893281"/>
              <a:gd name="connsiteX1867" fmla="*/ 3027849 w 10035679"/>
              <a:gd name="connsiteY1867" fmla="*/ 2430123 h 5893281"/>
              <a:gd name="connsiteX1868" fmla="*/ 3019397 w 10035679"/>
              <a:gd name="connsiteY1868" fmla="*/ 2430123 h 5893281"/>
              <a:gd name="connsiteX1869" fmla="*/ 3013360 w 10035679"/>
              <a:gd name="connsiteY1869" fmla="*/ 2430123 h 5893281"/>
              <a:gd name="connsiteX1870" fmla="*/ 3003699 w 10035679"/>
              <a:gd name="connsiteY1870" fmla="*/ 2433747 h 5893281"/>
              <a:gd name="connsiteX1871" fmla="*/ 2995245 w 10035679"/>
              <a:gd name="connsiteY1871" fmla="*/ 2423482 h 5893281"/>
              <a:gd name="connsiteX1872" fmla="*/ 2991019 w 10035679"/>
              <a:gd name="connsiteY1872" fmla="*/ 2419858 h 5893281"/>
              <a:gd name="connsiteX1873" fmla="*/ 2989208 w 10035679"/>
              <a:gd name="connsiteY1873" fmla="*/ 2411405 h 5893281"/>
              <a:gd name="connsiteX1874" fmla="*/ 2984982 w 10035679"/>
              <a:gd name="connsiteY1874" fmla="*/ 2405368 h 5893281"/>
              <a:gd name="connsiteX1875" fmla="*/ 3143170 w 10035679"/>
              <a:gd name="connsiteY1875" fmla="*/ 2354046 h 5893281"/>
              <a:gd name="connsiteX1876" fmla="*/ 3165508 w 10035679"/>
              <a:gd name="connsiteY1876" fmla="*/ 2354046 h 5893281"/>
              <a:gd name="connsiteX1877" fmla="*/ 3165508 w 10035679"/>
              <a:gd name="connsiteY1877" fmla="*/ 2383026 h 5893281"/>
              <a:gd name="connsiteX1878" fmla="*/ 3165508 w 10035679"/>
              <a:gd name="connsiteY1878" fmla="*/ 2409592 h 5893281"/>
              <a:gd name="connsiteX1879" fmla="*/ 3169734 w 10035679"/>
              <a:gd name="connsiteY1879" fmla="*/ 2430120 h 5893281"/>
              <a:gd name="connsiteX1880" fmla="*/ 3171547 w 10035679"/>
              <a:gd name="connsiteY1880" fmla="*/ 2454270 h 5893281"/>
              <a:gd name="connsiteX1881" fmla="*/ 3211998 w 10035679"/>
              <a:gd name="connsiteY1881" fmla="*/ 2454270 h 5893281"/>
              <a:gd name="connsiteX1882" fmla="*/ 3211998 w 10035679"/>
              <a:gd name="connsiteY1882" fmla="*/ 2495325 h 5893281"/>
              <a:gd name="connsiteX1883" fmla="*/ 3228301 w 10035679"/>
              <a:gd name="connsiteY1883" fmla="*/ 2495325 h 5893281"/>
              <a:gd name="connsiteX1884" fmla="*/ 3232527 w 10035679"/>
              <a:gd name="connsiteY1884" fmla="*/ 2497138 h 5893281"/>
              <a:gd name="connsiteX1885" fmla="*/ 3236753 w 10035679"/>
              <a:gd name="connsiteY1885" fmla="*/ 2497138 h 5893281"/>
              <a:gd name="connsiteX1886" fmla="*/ 3240374 w 10035679"/>
              <a:gd name="connsiteY1886" fmla="*/ 2497138 h 5893281"/>
              <a:gd name="connsiteX1887" fmla="*/ 3242790 w 10035679"/>
              <a:gd name="connsiteY1887" fmla="*/ 2497138 h 5893281"/>
              <a:gd name="connsiteX1888" fmla="*/ 3246413 w 10035679"/>
              <a:gd name="connsiteY1888" fmla="*/ 2497138 h 5893281"/>
              <a:gd name="connsiteX1889" fmla="*/ 3250639 w 10035679"/>
              <a:gd name="connsiteY1889" fmla="*/ 2501364 h 5893281"/>
              <a:gd name="connsiteX1890" fmla="*/ 3246413 w 10035679"/>
              <a:gd name="connsiteY1890" fmla="*/ 2523702 h 5893281"/>
              <a:gd name="connsiteX1891" fmla="*/ 3240374 w 10035679"/>
              <a:gd name="connsiteY1891" fmla="*/ 2548457 h 5893281"/>
              <a:gd name="connsiteX1892" fmla="*/ 3236753 w 10035679"/>
              <a:gd name="connsiteY1892" fmla="*/ 2572606 h 5893281"/>
              <a:gd name="connsiteX1893" fmla="*/ 3228301 w 10035679"/>
              <a:gd name="connsiteY1893" fmla="*/ 2572606 h 5893281"/>
              <a:gd name="connsiteX1894" fmla="*/ 3226488 w 10035679"/>
              <a:gd name="connsiteY1894" fmla="*/ 2564759 h 5893281"/>
              <a:gd name="connsiteX1895" fmla="*/ 3226488 w 10035679"/>
              <a:gd name="connsiteY1895" fmla="*/ 2562343 h 5893281"/>
              <a:gd name="connsiteX1896" fmla="*/ 3226488 w 10035679"/>
              <a:gd name="connsiteY1896" fmla="*/ 2558721 h 5893281"/>
              <a:gd name="connsiteX1897" fmla="*/ 3222262 w 10035679"/>
              <a:gd name="connsiteY1897" fmla="*/ 2554494 h 5893281"/>
              <a:gd name="connsiteX1898" fmla="*/ 3222262 w 10035679"/>
              <a:gd name="connsiteY1898" fmla="*/ 2550269 h 5893281"/>
              <a:gd name="connsiteX1899" fmla="*/ 3218036 w 10035679"/>
              <a:gd name="connsiteY1899" fmla="*/ 2558721 h 5893281"/>
              <a:gd name="connsiteX1900" fmla="*/ 3214413 w 10035679"/>
              <a:gd name="connsiteY1900" fmla="*/ 2558721 h 5893281"/>
              <a:gd name="connsiteX1901" fmla="*/ 3214413 w 10035679"/>
              <a:gd name="connsiteY1901" fmla="*/ 2562343 h 5893281"/>
              <a:gd name="connsiteX1902" fmla="*/ 3211998 w 10035679"/>
              <a:gd name="connsiteY1902" fmla="*/ 2562343 h 5893281"/>
              <a:gd name="connsiteX1903" fmla="*/ 3204150 w 10035679"/>
              <a:gd name="connsiteY1903" fmla="*/ 2564759 h 5893281"/>
              <a:gd name="connsiteX1904" fmla="*/ 3204150 w 10035679"/>
              <a:gd name="connsiteY1904" fmla="*/ 2550269 h 5893281"/>
              <a:gd name="connsiteX1905" fmla="*/ 3208376 w 10035679"/>
              <a:gd name="connsiteY1905" fmla="*/ 2548457 h 5893281"/>
              <a:gd name="connsiteX1906" fmla="*/ 3208376 w 10035679"/>
              <a:gd name="connsiteY1906" fmla="*/ 2544229 h 5893281"/>
              <a:gd name="connsiteX1907" fmla="*/ 3211998 w 10035679"/>
              <a:gd name="connsiteY1907" fmla="*/ 2540004 h 5893281"/>
              <a:gd name="connsiteX1908" fmla="*/ 3211998 w 10035679"/>
              <a:gd name="connsiteY1908" fmla="*/ 2533967 h 5893281"/>
              <a:gd name="connsiteX1909" fmla="*/ 3211998 w 10035679"/>
              <a:gd name="connsiteY1909" fmla="*/ 2526118 h 5893281"/>
              <a:gd name="connsiteX1910" fmla="*/ 3204150 w 10035679"/>
              <a:gd name="connsiteY1910" fmla="*/ 2526118 h 5893281"/>
              <a:gd name="connsiteX1911" fmla="*/ 3189659 w 10035679"/>
              <a:gd name="connsiteY1911" fmla="*/ 2540004 h 5893281"/>
              <a:gd name="connsiteX1912" fmla="*/ 3175773 w 10035679"/>
              <a:gd name="connsiteY1912" fmla="*/ 2554494 h 5893281"/>
              <a:gd name="connsiteX1913" fmla="*/ 3157658 w 10035679"/>
              <a:gd name="connsiteY1913" fmla="*/ 2564759 h 5893281"/>
              <a:gd name="connsiteX1914" fmla="*/ 3157658 w 10035679"/>
              <a:gd name="connsiteY1914" fmla="*/ 2554494 h 5893281"/>
              <a:gd name="connsiteX1915" fmla="*/ 3157658 w 10035679"/>
              <a:gd name="connsiteY1915" fmla="*/ 2544229 h 5893281"/>
              <a:gd name="connsiteX1916" fmla="*/ 3157658 w 10035679"/>
              <a:gd name="connsiteY1916" fmla="*/ 2540004 h 5893281"/>
              <a:gd name="connsiteX1917" fmla="*/ 3155243 w 10035679"/>
              <a:gd name="connsiteY1917" fmla="*/ 2538193 h 5893281"/>
              <a:gd name="connsiteX1918" fmla="*/ 3147395 w 10035679"/>
              <a:gd name="connsiteY1918" fmla="*/ 2533967 h 5893281"/>
              <a:gd name="connsiteX1919" fmla="*/ 3137131 w 10035679"/>
              <a:gd name="connsiteY1919" fmla="*/ 2533967 h 5893281"/>
              <a:gd name="connsiteX1920" fmla="*/ 3119019 w 10035679"/>
              <a:gd name="connsiteY1920" fmla="*/ 2533967 h 5893281"/>
              <a:gd name="connsiteX1921" fmla="*/ 3112980 w 10035679"/>
              <a:gd name="connsiteY1921" fmla="*/ 2533967 h 5893281"/>
              <a:gd name="connsiteX1922" fmla="*/ 3104528 w 10035679"/>
              <a:gd name="connsiteY1922" fmla="*/ 2533967 h 5893281"/>
              <a:gd name="connsiteX1923" fmla="*/ 3094868 w 10035679"/>
              <a:gd name="connsiteY1923" fmla="*/ 2529741 h 5893281"/>
              <a:gd name="connsiteX1924" fmla="*/ 3084603 w 10035679"/>
              <a:gd name="connsiteY1924" fmla="*/ 2529741 h 5893281"/>
              <a:gd name="connsiteX1925" fmla="*/ 3074340 w 10035679"/>
              <a:gd name="connsiteY1925" fmla="*/ 2526118 h 5893281"/>
              <a:gd name="connsiteX1926" fmla="*/ 3066490 w 10035679"/>
              <a:gd name="connsiteY1926" fmla="*/ 2519476 h 5893281"/>
              <a:gd name="connsiteX1927" fmla="*/ 3086415 w 10035679"/>
              <a:gd name="connsiteY1927" fmla="*/ 2491099 h 5893281"/>
              <a:gd name="connsiteX1928" fmla="*/ 3108754 w 10035679"/>
              <a:gd name="connsiteY1928" fmla="*/ 2448234 h 5893281"/>
              <a:gd name="connsiteX1929" fmla="*/ 3123245 w 10035679"/>
              <a:gd name="connsiteY1929" fmla="*/ 2401140 h 5893281"/>
              <a:gd name="connsiteX1930" fmla="*/ 2472391 w 10035679"/>
              <a:gd name="connsiteY1930" fmla="*/ 2229672 h 5893281"/>
              <a:gd name="connsiteX1931" fmla="*/ 2502578 w 10035679"/>
              <a:gd name="connsiteY1931" fmla="*/ 2229672 h 5893281"/>
              <a:gd name="connsiteX1932" fmla="*/ 2502578 w 10035679"/>
              <a:gd name="connsiteY1932" fmla="*/ 2244162 h 5893281"/>
              <a:gd name="connsiteX1933" fmla="*/ 2496542 w 10035679"/>
              <a:gd name="connsiteY1933" fmla="*/ 2244162 h 5893281"/>
              <a:gd name="connsiteX1934" fmla="*/ 2492919 w 10035679"/>
              <a:gd name="connsiteY1934" fmla="*/ 2247783 h 5893281"/>
              <a:gd name="connsiteX1935" fmla="*/ 2490503 w 10035679"/>
              <a:gd name="connsiteY1935" fmla="*/ 2247783 h 5893281"/>
              <a:gd name="connsiteX1936" fmla="*/ 2486882 w 10035679"/>
              <a:gd name="connsiteY1936" fmla="*/ 2247783 h 5893281"/>
              <a:gd name="connsiteX1937" fmla="*/ 2482656 w 10035679"/>
              <a:gd name="connsiteY1937" fmla="*/ 2252012 h 5893281"/>
              <a:gd name="connsiteX1938" fmla="*/ 2472391 w 10035679"/>
              <a:gd name="connsiteY1938" fmla="*/ 2252012 h 5893281"/>
              <a:gd name="connsiteX1939" fmla="*/ 1043899 w 10035679"/>
              <a:gd name="connsiteY1939" fmla="*/ 2213370 h 5893281"/>
              <a:gd name="connsiteX1940" fmla="*/ 1057785 w 10035679"/>
              <a:gd name="connsiteY1940" fmla="*/ 2213370 h 5893281"/>
              <a:gd name="connsiteX1941" fmla="*/ 1063823 w 10035679"/>
              <a:gd name="connsiteY1941" fmla="*/ 2215181 h 5893281"/>
              <a:gd name="connsiteX1942" fmla="*/ 1072275 w 10035679"/>
              <a:gd name="connsiteY1942" fmla="*/ 2219408 h 5893281"/>
              <a:gd name="connsiteX1943" fmla="*/ 1081935 w 10035679"/>
              <a:gd name="connsiteY1943" fmla="*/ 2219408 h 5893281"/>
              <a:gd name="connsiteX1944" fmla="*/ 1096426 w 10035679"/>
              <a:gd name="connsiteY1944" fmla="*/ 2219408 h 5893281"/>
              <a:gd name="connsiteX1945" fmla="*/ 1100652 w 10035679"/>
              <a:gd name="connsiteY1945" fmla="*/ 2247783 h 5893281"/>
              <a:gd name="connsiteX1946" fmla="*/ 1106689 w 10035679"/>
              <a:gd name="connsiteY1946" fmla="*/ 2270726 h 5893281"/>
              <a:gd name="connsiteX1947" fmla="*/ 1110312 w 10035679"/>
              <a:gd name="connsiteY1947" fmla="*/ 2299103 h 5893281"/>
              <a:gd name="connsiteX1948" fmla="*/ 1096426 w 10035679"/>
              <a:gd name="connsiteY1948" fmla="*/ 2299103 h 5893281"/>
              <a:gd name="connsiteX1949" fmla="*/ 1088577 w 10035679"/>
              <a:gd name="connsiteY1949" fmla="*/ 2287028 h 5893281"/>
              <a:gd name="connsiteX1950" fmla="*/ 1081935 w 10035679"/>
              <a:gd name="connsiteY1950" fmla="*/ 2280991 h 5893281"/>
              <a:gd name="connsiteX1951" fmla="*/ 1072275 w 10035679"/>
              <a:gd name="connsiteY1951" fmla="*/ 2272539 h 5893281"/>
              <a:gd name="connsiteX1952" fmla="*/ 1063823 w 10035679"/>
              <a:gd name="connsiteY1952" fmla="*/ 2266500 h 5893281"/>
              <a:gd name="connsiteX1953" fmla="*/ 1057785 w 10035679"/>
              <a:gd name="connsiteY1953" fmla="*/ 2256238 h 5893281"/>
              <a:gd name="connsiteX1954" fmla="*/ 1049935 w 10035679"/>
              <a:gd name="connsiteY1954" fmla="*/ 2244162 h 5893281"/>
              <a:gd name="connsiteX1955" fmla="*/ 1045709 w 10035679"/>
              <a:gd name="connsiteY1955" fmla="*/ 2238124 h 5893281"/>
              <a:gd name="connsiteX1956" fmla="*/ 1043899 w 10035679"/>
              <a:gd name="connsiteY1956" fmla="*/ 2229672 h 5893281"/>
              <a:gd name="connsiteX1957" fmla="*/ 1043899 w 10035679"/>
              <a:gd name="connsiteY1957" fmla="*/ 2223635 h 5893281"/>
              <a:gd name="connsiteX1958" fmla="*/ 8722502 w 10035679"/>
              <a:gd name="connsiteY1958" fmla="*/ 2186807 h 5893281"/>
              <a:gd name="connsiteX1959" fmla="*/ 8726728 w 10035679"/>
              <a:gd name="connsiteY1959" fmla="*/ 2191033 h 5893281"/>
              <a:gd name="connsiteX1960" fmla="*/ 8726728 w 10035679"/>
              <a:gd name="connsiteY1960" fmla="*/ 2194656 h 5893281"/>
              <a:gd name="connsiteX1961" fmla="*/ 8728538 w 10035679"/>
              <a:gd name="connsiteY1961" fmla="*/ 2194656 h 5893281"/>
              <a:gd name="connsiteX1962" fmla="*/ 8728538 w 10035679"/>
              <a:gd name="connsiteY1962" fmla="*/ 2198882 h 5893281"/>
              <a:gd name="connsiteX1963" fmla="*/ 8740614 w 10035679"/>
              <a:gd name="connsiteY1963" fmla="*/ 2223635 h 5893281"/>
              <a:gd name="connsiteX1964" fmla="*/ 8740614 w 10035679"/>
              <a:gd name="connsiteY1964" fmla="*/ 2256239 h 5893281"/>
              <a:gd name="connsiteX1965" fmla="*/ 8740614 w 10035679"/>
              <a:gd name="connsiteY1965" fmla="*/ 2287031 h 5893281"/>
              <a:gd name="connsiteX1966" fmla="*/ 8746652 w 10035679"/>
              <a:gd name="connsiteY1966" fmla="*/ 2323860 h 5893281"/>
              <a:gd name="connsiteX1967" fmla="*/ 8756915 w 10035679"/>
              <a:gd name="connsiteY1967" fmla="*/ 2358276 h 5893281"/>
              <a:gd name="connsiteX1968" fmla="*/ 8775029 w 10035679"/>
              <a:gd name="connsiteY1968" fmla="*/ 2396916 h 5893281"/>
              <a:gd name="connsiteX1969" fmla="*/ 8785292 w 10035679"/>
              <a:gd name="connsiteY1969" fmla="*/ 2439783 h 5893281"/>
              <a:gd name="connsiteX1970" fmla="*/ 8736993 w 10035679"/>
              <a:gd name="connsiteY1970" fmla="*/ 2433744 h 5893281"/>
              <a:gd name="connsiteX1971" fmla="*/ 8736993 w 10035679"/>
              <a:gd name="connsiteY1971" fmla="*/ 2466347 h 5893281"/>
              <a:gd name="connsiteX1972" fmla="*/ 8743029 w 10035679"/>
              <a:gd name="connsiteY1972" fmla="*/ 2491103 h 5893281"/>
              <a:gd name="connsiteX1973" fmla="*/ 8746652 w 10035679"/>
              <a:gd name="connsiteY1973" fmla="*/ 2515857 h 5893281"/>
              <a:gd name="connsiteX1974" fmla="*/ 8755104 w 10035679"/>
              <a:gd name="connsiteY1974" fmla="*/ 2550270 h 5893281"/>
              <a:gd name="connsiteX1975" fmla="*/ 8743029 w 10035679"/>
              <a:gd name="connsiteY1975" fmla="*/ 2550270 h 5893281"/>
              <a:gd name="connsiteX1976" fmla="*/ 8736993 w 10035679"/>
              <a:gd name="connsiteY1976" fmla="*/ 2550270 h 5893281"/>
              <a:gd name="connsiteX1977" fmla="*/ 8726728 w 10035679"/>
              <a:gd name="connsiteY1977" fmla="*/ 2554497 h 5893281"/>
              <a:gd name="connsiteX1978" fmla="*/ 8722502 w 10035679"/>
              <a:gd name="connsiteY1978" fmla="*/ 2554497 h 5893281"/>
              <a:gd name="connsiteX1979" fmla="*/ 8716463 w 10035679"/>
              <a:gd name="connsiteY1979" fmla="*/ 2558725 h 5893281"/>
              <a:gd name="connsiteX1980" fmla="*/ 8708616 w 10035679"/>
              <a:gd name="connsiteY1980" fmla="*/ 2538195 h 5893281"/>
              <a:gd name="connsiteX1981" fmla="*/ 8704388 w 10035679"/>
              <a:gd name="connsiteY1981" fmla="*/ 2497140 h 5893281"/>
              <a:gd name="connsiteX1982" fmla="*/ 8704388 w 10035679"/>
              <a:gd name="connsiteY1982" fmla="*/ 2452461 h 5893281"/>
              <a:gd name="connsiteX1983" fmla="*/ 8704388 w 10035679"/>
              <a:gd name="connsiteY1983" fmla="*/ 2401141 h 5893281"/>
              <a:gd name="connsiteX1984" fmla="*/ 8704388 w 10035679"/>
              <a:gd name="connsiteY1984" fmla="*/ 2354047 h 5893281"/>
              <a:gd name="connsiteX1985" fmla="*/ 8698351 w 10035679"/>
              <a:gd name="connsiteY1985" fmla="*/ 2323860 h 5893281"/>
              <a:gd name="connsiteX1986" fmla="*/ 8698351 w 10035679"/>
              <a:gd name="connsiteY1986" fmla="*/ 2244164 h 5893281"/>
              <a:gd name="connsiteX1987" fmla="*/ 8704388 w 10035679"/>
              <a:gd name="connsiteY1987" fmla="*/ 2233901 h 5893281"/>
              <a:gd name="connsiteX1988" fmla="*/ 8708616 w 10035679"/>
              <a:gd name="connsiteY1988" fmla="*/ 2227862 h 5893281"/>
              <a:gd name="connsiteX1989" fmla="*/ 8712237 w 10035679"/>
              <a:gd name="connsiteY1989" fmla="*/ 2219410 h 5893281"/>
              <a:gd name="connsiteX1990" fmla="*/ 8716463 w 10035679"/>
              <a:gd name="connsiteY1990" fmla="*/ 2213373 h 5893281"/>
              <a:gd name="connsiteX1991" fmla="*/ 8718276 w 10035679"/>
              <a:gd name="connsiteY1991" fmla="*/ 2201297 h 5893281"/>
              <a:gd name="connsiteX1992" fmla="*/ 4566229 w 10035679"/>
              <a:gd name="connsiteY1992" fmla="*/ 2158429 h 5893281"/>
              <a:gd name="connsiteX1993" fmla="*/ 4574077 w 10035679"/>
              <a:gd name="connsiteY1993" fmla="*/ 2201297 h 5893281"/>
              <a:gd name="connsiteX1994" fmla="*/ 4569850 w 10035679"/>
              <a:gd name="connsiteY1994" fmla="*/ 2244164 h 5893281"/>
              <a:gd name="connsiteX1995" fmla="*/ 4560191 w 10035679"/>
              <a:gd name="connsiteY1995" fmla="*/ 2290655 h 5893281"/>
              <a:gd name="connsiteX1996" fmla="*/ 4531814 w 10035679"/>
              <a:gd name="connsiteY1996" fmla="*/ 2305144 h 5893281"/>
              <a:gd name="connsiteX1997" fmla="*/ 4505249 w 10035679"/>
              <a:gd name="connsiteY1997" fmla="*/ 2313598 h 5893281"/>
              <a:gd name="connsiteX1998" fmla="*/ 4466607 w 10035679"/>
              <a:gd name="connsiteY1998" fmla="*/ 2315409 h 5893281"/>
              <a:gd name="connsiteX1999" fmla="*/ 4466607 w 10035679"/>
              <a:gd name="connsiteY1999" fmla="*/ 2299108 h 5893281"/>
              <a:gd name="connsiteX2000" fmla="*/ 4476871 w 10035679"/>
              <a:gd name="connsiteY2000" fmla="*/ 2272541 h 5893281"/>
              <a:gd name="connsiteX2001" fmla="*/ 4476871 w 10035679"/>
              <a:gd name="connsiteY2001" fmla="*/ 2241748 h 5893281"/>
              <a:gd name="connsiteX2002" fmla="*/ 4475059 w 10035679"/>
              <a:gd name="connsiteY2002" fmla="*/ 2204919 h 5893281"/>
              <a:gd name="connsiteX2003" fmla="*/ 4494984 w 10035679"/>
              <a:gd name="connsiteY2003" fmla="*/ 2186807 h 5893281"/>
              <a:gd name="connsiteX2004" fmla="*/ 4513096 w 10035679"/>
              <a:gd name="connsiteY2004" fmla="*/ 2172315 h 5893281"/>
              <a:gd name="connsiteX2005" fmla="*/ 4533626 w 10035679"/>
              <a:gd name="connsiteY2005" fmla="*/ 2162052 h 5893281"/>
              <a:gd name="connsiteX2006" fmla="*/ 5072780 w 10035679"/>
              <a:gd name="connsiteY2006" fmla="*/ 2102884 h 5893281"/>
              <a:gd name="connsiteX2007" fmla="*/ 5078819 w 10035679"/>
              <a:gd name="connsiteY2007" fmla="*/ 2108921 h 5893281"/>
              <a:gd name="connsiteX2008" fmla="*/ 5083045 w 10035679"/>
              <a:gd name="connsiteY2008" fmla="*/ 2113148 h 5893281"/>
              <a:gd name="connsiteX2009" fmla="*/ 5086666 w 10035679"/>
              <a:gd name="connsiteY2009" fmla="*/ 2117375 h 5893281"/>
              <a:gd name="connsiteX2010" fmla="*/ 5086666 w 10035679"/>
              <a:gd name="connsiteY2010" fmla="*/ 2123411 h 5893281"/>
              <a:gd name="connsiteX2011" fmla="*/ 5086666 w 10035679"/>
              <a:gd name="connsiteY2011" fmla="*/ 2131863 h 5893281"/>
              <a:gd name="connsiteX2012" fmla="*/ 5089082 w 10035679"/>
              <a:gd name="connsiteY2012" fmla="*/ 2141525 h 5893281"/>
              <a:gd name="connsiteX2013" fmla="*/ 5086666 w 10035679"/>
              <a:gd name="connsiteY2013" fmla="*/ 2148164 h 5893281"/>
              <a:gd name="connsiteX2014" fmla="*/ 5083045 w 10035679"/>
              <a:gd name="connsiteY2014" fmla="*/ 2151788 h 5893281"/>
              <a:gd name="connsiteX2015" fmla="*/ 5083045 w 10035679"/>
              <a:gd name="connsiteY2015" fmla="*/ 2156013 h 5893281"/>
              <a:gd name="connsiteX2016" fmla="*/ 5083045 w 10035679"/>
              <a:gd name="connsiteY2016" fmla="*/ 2158429 h 5893281"/>
              <a:gd name="connsiteX2017" fmla="*/ 5083045 w 10035679"/>
              <a:gd name="connsiteY2017" fmla="*/ 2162052 h 5893281"/>
              <a:gd name="connsiteX2018" fmla="*/ 5078819 w 10035679"/>
              <a:gd name="connsiteY2018" fmla="*/ 2166278 h 5893281"/>
              <a:gd name="connsiteX2019" fmla="*/ 5074591 w 10035679"/>
              <a:gd name="connsiteY2019" fmla="*/ 2170504 h 5893281"/>
              <a:gd name="connsiteX2020" fmla="*/ 5072780 w 10035679"/>
              <a:gd name="connsiteY2020" fmla="*/ 2170504 h 5893281"/>
              <a:gd name="connsiteX2021" fmla="*/ 5068554 w 10035679"/>
              <a:gd name="connsiteY2021" fmla="*/ 2170504 h 5893281"/>
              <a:gd name="connsiteX2022" fmla="*/ 5064328 w 10035679"/>
              <a:gd name="connsiteY2022" fmla="*/ 2172315 h 5893281"/>
              <a:gd name="connsiteX2023" fmla="*/ 5058289 w 10035679"/>
              <a:gd name="connsiteY2023" fmla="*/ 2172315 h 5893281"/>
              <a:gd name="connsiteX2024" fmla="*/ 5046213 w 10035679"/>
              <a:gd name="connsiteY2024" fmla="*/ 2148164 h 5893281"/>
              <a:gd name="connsiteX2025" fmla="*/ 5040176 w 10035679"/>
              <a:gd name="connsiteY2025" fmla="*/ 2137902 h 5893281"/>
              <a:gd name="connsiteX2026" fmla="*/ 5040176 w 10035679"/>
              <a:gd name="connsiteY2026" fmla="*/ 2133676 h 5893281"/>
              <a:gd name="connsiteX2027" fmla="*/ 5044402 w 10035679"/>
              <a:gd name="connsiteY2027" fmla="*/ 2131863 h 5893281"/>
              <a:gd name="connsiteX2028" fmla="*/ 5058289 w 10035679"/>
              <a:gd name="connsiteY2028" fmla="*/ 2123411 h 5893281"/>
              <a:gd name="connsiteX2029" fmla="*/ 5234588 w 10035679"/>
              <a:gd name="connsiteY2029" fmla="*/ 2023187 h 5893281"/>
              <a:gd name="connsiteX2030" fmla="*/ 5244853 w 10035679"/>
              <a:gd name="connsiteY2030" fmla="*/ 2027414 h 5893281"/>
              <a:gd name="connsiteX2031" fmla="*/ 5249079 w 10035679"/>
              <a:gd name="connsiteY2031" fmla="*/ 2027414 h 5893281"/>
              <a:gd name="connsiteX2032" fmla="*/ 5252703 w 10035679"/>
              <a:gd name="connsiteY2032" fmla="*/ 2027414 h 5893281"/>
              <a:gd name="connsiteX2033" fmla="*/ 5255116 w 10035679"/>
              <a:gd name="connsiteY2033" fmla="*/ 2031640 h 5893281"/>
              <a:gd name="connsiteX2034" fmla="*/ 5259343 w 10035679"/>
              <a:gd name="connsiteY2034" fmla="*/ 2031640 h 5893281"/>
              <a:gd name="connsiteX2035" fmla="*/ 5252703 w 10035679"/>
              <a:gd name="connsiteY2035" fmla="*/ 2041904 h 5893281"/>
              <a:gd name="connsiteX2036" fmla="*/ 5249079 w 10035679"/>
              <a:gd name="connsiteY2036" fmla="*/ 2052167 h 5893281"/>
              <a:gd name="connsiteX2037" fmla="*/ 5244853 w 10035679"/>
              <a:gd name="connsiteY2037" fmla="*/ 2062432 h 5893281"/>
              <a:gd name="connsiteX2038" fmla="*/ 5238814 w 10035679"/>
              <a:gd name="connsiteY2038" fmla="*/ 2074507 h 5893281"/>
              <a:gd name="connsiteX2039" fmla="*/ 5226738 w 10035679"/>
              <a:gd name="connsiteY2039" fmla="*/ 2080544 h 5893281"/>
              <a:gd name="connsiteX2040" fmla="*/ 5226738 w 10035679"/>
              <a:gd name="connsiteY2040" fmla="*/ 2070281 h 5893281"/>
              <a:gd name="connsiteX2041" fmla="*/ 5224325 w 10035679"/>
              <a:gd name="connsiteY2041" fmla="*/ 2070281 h 5893281"/>
              <a:gd name="connsiteX2042" fmla="*/ 5224325 w 10035679"/>
              <a:gd name="connsiteY2042" fmla="*/ 2066055 h 5893281"/>
              <a:gd name="connsiteX2043" fmla="*/ 5224325 w 10035679"/>
              <a:gd name="connsiteY2043" fmla="*/ 2062432 h 5893281"/>
              <a:gd name="connsiteX2044" fmla="*/ 5220701 w 10035679"/>
              <a:gd name="connsiteY2044" fmla="*/ 2055790 h 5893281"/>
              <a:gd name="connsiteX2045" fmla="*/ 5226738 w 10035679"/>
              <a:gd name="connsiteY2045" fmla="*/ 2047941 h 5893281"/>
              <a:gd name="connsiteX2046" fmla="*/ 5230966 w 10035679"/>
              <a:gd name="connsiteY2046" fmla="*/ 2041904 h 5893281"/>
              <a:gd name="connsiteX2047" fmla="*/ 5234588 w 10035679"/>
              <a:gd name="connsiteY2047" fmla="*/ 2033452 h 5893281"/>
              <a:gd name="connsiteX2048" fmla="*/ 498707 w 10035679"/>
              <a:gd name="connsiteY2048" fmla="*/ 2017150 h 5893281"/>
              <a:gd name="connsiteX2049" fmla="*/ 508973 w 10035679"/>
              <a:gd name="connsiteY2049" fmla="*/ 2033451 h 5893281"/>
              <a:gd name="connsiteX2050" fmla="*/ 508973 w 10035679"/>
              <a:gd name="connsiteY2050" fmla="*/ 2047942 h 5893281"/>
              <a:gd name="connsiteX2051" fmla="*/ 498707 w 10035679"/>
              <a:gd name="connsiteY2051" fmla="*/ 2066054 h 5893281"/>
              <a:gd name="connsiteX2052" fmla="*/ 484218 w 10035679"/>
              <a:gd name="connsiteY2052" fmla="*/ 2076318 h 5893281"/>
              <a:gd name="connsiteX2053" fmla="*/ 470331 w 10035679"/>
              <a:gd name="connsiteY2053" fmla="*/ 2084771 h 5893281"/>
              <a:gd name="connsiteX2054" fmla="*/ 466103 w 10035679"/>
              <a:gd name="connsiteY2054" fmla="*/ 2088996 h 5893281"/>
              <a:gd name="connsiteX2055" fmla="*/ 460066 w 10035679"/>
              <a:gd name="connsiteY2055" fmla="*/ 2080544 h 5893281"/>
              <a:gd name="connsiteX2056" fmla="*/ 455840 w 10035679"/>
              <a:gd name="connsiteY2056" fmla="*/ 2074506 h 5893281"/>
              <a:gd name="connsiteX2057" fmla="*/ 452217 w 10035679"/>
              <a:gd name="connsiteY2057" fmla="*/ 2062431 h 5893281"/>
              <a:gd name="connsiteX2058" fmla="*/ 452217 w 10035679"/>
              <a:gd name="connsiteY2058" fmla="*/ 2052168 h 5893281"/>
              <a:gd name="connsiteX2059" fmla="*/ 447991 w 10035679"/>
              <a:gd name="connsiteY2059" fmla="*/ 2041903 h 5893281"/>
              <a:gd name="connsiteX2060" fmla="*/ 473953 w 10035679"/>
              <a:gd name="connsiteY2060" fmla="*/ 2031641 h 5893281"/>
              <a:gd name="connsiteX2061" fmla="*/ 480595 w 10035679"/>
              <a:gd name="connsiteY2061" fmla="*/ 2027415 h 5893281"/>
              <a:gd name="connsiteX2062" fmla="*/ 490255 w 10035679"/>
              <a:gd name="connsiteY2062" fmla="*/ 2023187 h 5893281"/>
              <a:gd name="connsiteX2063" fmla="*/ 5362585 w 10035679"/>
              <a:gd name="connsiteY2063" fmla="*/ 1970057 h 5893281"/>
              <a:gd name="connsiteX2064" fmla="*/ 5390964 w 10035679"/>
              <a:gd name="connsiteY2064" fmla="*/ 1984548 h 5893281"/>
              <a:gd name="connsiteX2065" fmla="*/ 5390964 w 10035679"/>
              <a:gd name="connsiteY2065" fmla="*/ 1994812 h 5893281"/>
              <a:gd name="connsiteX2066" fmla="*/ 5382509 w 10035679"/>
              <a:gd name="connsiteY2066" fmla="*/ 1994812 h 5893281"/>
              <a:gd name="connsiteX2067" fmla="*/ 5380698 w 10035679"/>
              <a:gd name="connsiteY2067" fmla="*/ 1999039 h 5893281"/>
              <a:gd name="connsiteX2068" fmla="*/ 5372849 w 10035679"/>
              <a:gd name="connsiteY2068" fmla="*/ 2002661 h 5893281"/>
              <a:gd name="connsiteX2069" fmla="*/ 5368622 w 10035679"/>
              <a:gd name="connsiteY2069" fmla="*/ 2009303 h 5893281"/>
              <a:gd name="connsiteX2070" fmla="*/ 5362585 w 10035679"/>
              <a:gd name="connsiteY2070" fmla="*/ 2005077 h 5893281"/>
              <a:gd name="connsiteX2071" fmla="*/ 5358357 w 10035679"/>
              <a:gd name="connsiteY2071" fmla="*/ 2005077 h 5893281"/>
              <a:gd name="connsiteX2072" fmla="*/ 5354131 w 10035679"/>
              <a:gd name="connsiteY2072" fmla="*/ 2002661 h 5893281"/>
              <a:gd name="connsiteX2073" fmla="*/ 5352320 w 10035679"/>
              <a:gd name="connsiteY2073" fmla="*/ 2002661 h 5893281"/>
              <a:gd name="connsiteX2074" fmla="*/ 5352320 w 10035679"/>
              <a:gd name="connsiteY2074" fmla="*/ 1994812 h 5893281"/>
              <a:gd name="connsiteX2075" fmla="*/ 5352320 w 10035679"/>
              <a:gd name="connsiteY2075" fmla="*/ 1988775 h 5893281"/>
              <a:gd name="connsiteX2076" fmla="*/ 5352320 w 10035679"/>
              <a:gd name="connsiteY2076" fmla="*/ 1984548 h 5893281"/>
              <a:gd name="connsiteX2077" fmla="*/ 5354131 w 10035679"/>
              <a:gd name="connsiteY2077" fmla="*/ 1976094 h 5893281"/>
              <a:gd name="connsiteX2078" fmla="*/ 4604263 w 10035679"/>
              <a:gd name="connsiteY2078" fmla="*/ 1951943 h 5893281"/>
              <a:gd name="connsiteX2079" fmla="*/ 4641094 w 10035679"/>
              <a:gd name="connsiteY2079" fmla="*/ 1956169 h 5893281"/>
              <a:gd name="connsiteX2080" fmla="*/ 4669471 w 10035679"/>
              <a:gd name="connsiteY2080" fmla="*/ 1962208 h 5893281"/>
              <a:gd name="connsiteX2081" fmla="*/ 4661016 w 10035679"/>
              <a:gd name="connsiteY2081" fmla="*/ 1976094 h 5893281"/>
              <a:gd name="connsiteX2082" fmla="*/ 4657396 w 10035679"/>
              <a:gd name="connsiteY2082" fmla="*/ 1988772 h 5893281"/>
              <a:gd name="connsiteX2083" fmla="*/ 4651357 w 10035679"/>
              <a:gd name="connsiteY2083" fmla="*/ 1999036 h 5893281"/>
              <a:gd name="connsiteX2084" fmla="*/ 4642905 w 10035679"/>
              <a:gd name="connsiteY2084" fmla="*/ 2009299 h 5893281"/>
              <a:gd name="connsiteX2085" fmla="*/ 4661016 w 10035679"/>
              <a:gd name="connsiteY2085" fmla="*/ 2009299 h 5893281"/>
              <a:gd name="connsiteX2086" fmla="*/ 4669471 w 10035679"/>
              <a:gd name="connsiteY2086" fmla="*/ 2002659 h 5893281"/>
              <a:gd name="connsiteX2087" fmla="*/ 4671281 w 10035679"/>
              <a:gd name="connsiteY2087" fmla="*/ 1999036 h 5893281"/>
              <a:gd name="connsiteX2088" fmla="*/ 4679734 w 10035679"/>
              <a:gd name="connsiteY2088" fmla="*/ 1994810 h 5893281"/>
              <a:gd name="connsiteX2089" fmla="*/ 4689394 w 10035679"/>
              <a:gd name="connsiteY2089" fmla="*/ 1994810 h 5893281"/>
              <a:gd name="connsiteX2090" fmla="*/ 4689394 w 10035679"/>
              <a:gd name="connsiteY2090" fmla="*/ 2009299 h 5893281"/>
              <a:gd name="connsiteX2091" fmla="*/ 4699658 w 10035679"/>
              <a:gd name="connsiteY2091" fmla="*/ 2033450 h 5893281"/>
              <a:gd name="connsiteX2092" fmla="*/ 4693619 w 10035679"/>
              <a:gd name="connsiteY2092" fmla="*/ 2055790 h 5893281"/>
              <a:gd name="connsiteX2093" fmla="*/ 4683357 w 10035679"/>
              <a:gd name="connsiteY2093" fmla="*/ 2074507 h 5893281"/>
              <a:gd name="connsiteX2094" fmla="*/ 4675508 w 10035679"/>
              <a:gd name="connsiteY2094" fmla="*/ 2088996 h 5893281"/>
              <a:gd name="connsiteX2095" fmla="*/ 4693619 w 10035679"/>
              <a:gd name="connsiteY2095" fmla="*/ 2105297 h 5893281"/>
              <a:gd name="connsiteX2096" fmla="*/ 4711734 w 10035679"/>
              <a:gd name="connsiteY2096" fmla="*/ 2131863 h 5893281"/>
              <a:gd name="connsiteX2097" fmla="*/ 4736487 w 10035679"/>
              <a:gd name="connsiteY2097" fmla="*/ 2158429 h 5893281"/>
              <a:gd name="connsiteX2098" fmla="*/ 4756411 w 10035679"/>
              <a:gd name="connsiteY2098" fmla="*/ 2191032 h 5893281"/>
              <a:gd name="connsiteX2099" fmla="*/ 4774524 w 10035679"/>
              <a:gd name="connsiteY2099" fmla="*/ 2227861 h 5893281"/>
              <a:gd name="connsiteX2100" fmla="*/ 4789014 w 10035679"/>
              <a:gd name="connsiteY2100" fmla="*/ 2258048 h 5893281"/>
              <a:gd name="connsiteX2101" fmla="*/ 4793240 w 10035679"/>
              <a:gd name="connsiteY2101" fmla="*/ 2284614 h 5893281"/>
              <a:gd name="connsiteX2102" fmla="*/ 4784789 w 10035679"/>
              <a:gd name="connsiteY2102" fmla="*/ 2309367 h 5893281"/>
              <a:gd name="connsiteX2103" fmla="*/ 4768487 w 10035679"/>
              <a:gd name="connsiteY2103" fmla="*/ 2323858 h 5893281"/>
              <a:gd name="connsiteX2104" fmla="*/ 4746147 w 10035679"/>
              <a:gd name="connsiteY2104" fmla="*/ 2337744 h 5893281"/>
              <a:gd name="connsiteX2105" fmla="*/ 4711734 w 10035679"/>
              <a:gd name="connsiteY2105" fmla="*/ 2352236 h 5893281"/>
              <a:gd name="connsiteX2106" fmla="*/ 4669471 w 10035679"/>
              <a:gd name="connsiteY2106" fmla="*/ 2362498 h 5893281"/>
              <a:gd name="connsiteX2107" fmla="*/ 4630830 w 10035679"/>
              <a:gd name="connsiteY2107" fmla="*/ 2372763 h 5893281"/>
              <a:gd name="connsiteX2108" fmla="*/ 4598227 w 10035679"/>
              <a:gd name="connsiteY2108" fmla="*/ 2376989 h 5893281"/>
              <a:gd name="connsiteX2109" fmla="*/ 4598227 w 10035679"/>
              <a:gd name="connsiteY2109" fmla="*/ 2368537 h 5893281"/>
              <a:gd name="connsiteX2110" fmla="*/ 4618755 w 10035679"/>
              <a:gd name="connsiteY2110" fmla="*/ 2337744 h 5893281"/>
              <a:gd name="connsiteX2111" fmla="*/ 4636866 w 10035679"/>
              <a:gd name="connsiteY2111" fmla="*/ 2305141 h 5893281"/>
              <a:gd name="connsiteX2112" fmla="*/ 4626604 w 10035679"/>
              <a:gd name="connsiteY2112" fmla="*/ 2305141 h 5893281"/>
              <a:gd name="connsiteX2113" fmla="*/ 4618755 w 10035679"/>
              <a:gd name="connsiteY2113" fmla="*/ 2305141 h 5893281"/>
              <a:gd name="connsiteX2114" fmla="*/ 4612718 w 10035679"/>
              <a:gd name="connsiteY2114" fmla="*/ 2300916 h 5893281"/>
              <a:gd name="connsiteX2115" fmla="*/ 4612718 w 10035679"/>
              <a:gd name="connsiteY2115" fmla="*/ 2299103 h 5893281"/>
              <a:gd name="connsiteX2116" fmla="*/ 4608489 w 10035679"/>
              <a:gd name="connsiteY2116" fmla="*/ 2294877 h 5893281"/>
              <a:gd name="connsiteX2117" fmla="*/ 4608489 w 10035679"/>
              <a:gd name="connsiteY2117" fmla="*/ 2287028 h 5893281"/>
              <a:gd name="connsiteX2118" fmla="*/ 4604263 w 10035679"/>
              <a:gd name="connsiteY2118" fmla="*/ 2276765 h 5893281"/>
              <a:gd name="connsiteX2119" fmla="*/ 4630830 w 10035679"/>
              <a:gd name="connsiteY2119" fmla="*/ 2270726 h 5893281"/>
              <a:gd name="connsiteX2120" fmla="*/ 4622980 w 10035679"/>
              <a:gd name="connsiteY2120" fmla="*/ 2262274 h 5893281"/>
              <a:gd name="connsiteX2121" fmla="*/ 4622980 w 10035679"/>
              <a:gd name="connsiteY2121" fmla="*/ 2258048 h 5893281"/>
              <a:gd name="connsiteX2122" fmla="*/ 4618755 w 10035679"/>
              <a:gd name="connsiteY2122" fmla="*/ 2256237 h 5893281"/>
              <a:gd name="connsiteX2123" fmla="*/ 4618755 w 10035679"/>
              <a:gd name="connsiteY2123" fmla="*/ 2252011 h 5893281"/>
              <a:gd name="connsiteX2124" fmla="*/ 4622980 w 10035679"/>
              <a:gd name="connsiteY2124" fmla="*/ 2244162 h 5893281"/>
              <a:gd name="connsiteX2125" fmla="*/ 4626604 w 10035679"/>
              <a:gd name="connsiteY2125" fmla="*/ 2229672 h 5893281"/>
              <a:gd name="connsiteX2126" fmla="*/ 4636866 w 10035679"/>
              <a:gd name="connsiteY2126" fmla="*/ 2219409 h 5893281"/>
              <a:gd name="connsiteX2127" fmla="*/ 4642905 w 10035679"/>
              <a:gd name="connsiteY2127" fmla="*/ 2213370 h 5893281"/>
              <a:gd name="connsiteX2128" fmla="*/ 4657396 w 10035679"/>
              <a:gd name="connsiteY2128" fmla="*/ 2204918 h 5893281"/>
              <a:gd name="connsiteX2129" fmla="*/ 4669471 w 10035679"/>
              <a:gd name="connsiteY2129" fmla="*/ 2198879 h 5893281"/>
              <a:gd name="connsiteX2130" fmla="*/ 4665243 w 10035679"/>
              <a:gd name="connsiteY2130" fmla="*/ 2191032 h 5893281"/>
              <a:gd name="connsiteX2131" fmla="*/ 4665243 w 10035679"/>
              <a:gd name="connsiteY2131" fmla="*/ 2186804 h 5893281"/>
              <a:gd name="connsiteX2132" fmla="*/ 4661016 w 10035679"/>
              <a:gd name="connsiteY2132" fmla="*/ 2184993 h 5893281"/>
              <a:gd name="connsiteX2133" fmla="*/ 4661016 w 10035679"/>
              <a:gd name="connsiteY2133" fmla="*/ 2180767 h 5893281"/>
              <a:gd name="connsiteX2134" fmla="*/ 4657396 w 10035679"/>
              <a:gd name="connsiteY2134" fmla="*/ 2172315 h 5893281"/>
              <a:gd name="connsiteX2135" fmla="*/ 4654980 w 10035679"/>
              <a:gd name="connsiteY2135" fmla="*/ 2172315 h 5893281"/>
              <a:gd name="connsiteX2136" fmla="*/ 4654980 w 10035679"/>
              <a:gd name="connsiteY2136" fmla="*/ 2170502 h 5893281"/>
              <a:gd name="connsiteX2137" fmla="*/ 4651357 w 10035679"/>
              <a:gd name="connsiteY2137" fmla="*/ 2170502 h 5893281"/>
              <a:gd name="connsiteX2138" fmla="*/ 4642905 w 10035679"/>
              <a:gd name="connsiteY2138" fmla="*/ 2166276 h 5893281"/>
              <a:gd name="connsiteX2139" fmla="*/ 4636866 w 10035679"/>
              <a:gd name="connsiteY2139" fmla="*/ 2162050 h 5893281"/>
              <a:gd name="connsiteX2140" fmla="*/ 4632640 w 10035679"/>
              <a:gd name="connsiteY2140" fmla="*/ 2162050 h 5893281"/>
              <a:gd name="connsiteX2141" fmla="*/ 4626604 w 10035679"/>
              <a:gd name="connsiteY2141" fmla="*/ 2162050 h 5893281"/>
              <a:gd name="connsiteX2142" fmla="*/ 4618755 w 10035679"/>
              <a:gd name="connsiteY2142" fmla="*/ 2158429 h 5893281"/>
              <a:gd name="connsiteX2143" fmla="*/ 4612718 w 10035679"/>
              <a:gd name="connsiteY2143" fmla="*/ 2158429 h 5893281"/>
              <a:gd name="connsiteX2144" fmla="*/ 4612718 w 10035679"/>
              <a:gd name="connsiteY2144" fmla="*/ 2156013 h 5893281"/>
              <a:gd name="connsiteX2145" fmla="*/ 4608489 w 10035679"/>
              <a:gd name="connsiteY2145" fmla="*/ 2151788 h 5893281"/>
              <a:gd name="connsiteX2146" fmla="*/ 4608489 w 10035679"/>
              <a:gd name="connsiteY2146" fmla="*/ 2148165 h 5893281"/>
              <a:gd name="connsiteX2147" fmla="*/ 4608489 w 10035679"/>
              <a:gd name="connsiteY2147" fmla="*/ 2141523 h 5893281"/>
              <a:gd name="connsiteX2148" fmla="*/ 4604263 w 10035679"/>
              <a:gd name="connsiteY2148" fmla="*/ 2133674 h 5893281"/>
              <a:gd name="connsiteX2149" fmla="*/ 4608489 w 10035679"/>
              <a:gd name="connsiteY2149" fmla="*/ 2131863 h 5893281"/>
              <a:gd name="connsiteX2150" fmla="*/ 4608489 w 10035679"/>
              <a:gd name="connsiteY2150" fmla="*/ 2127637 h 5893281"/>
              <a:gd name="connsiteX2151" fmla="*/ 4612718 w 10035679"/>
              <a:gd name="connsiteY2151" fmla="*/ 2123411 h 5893281"/>
              <a:gd name="connsiteX2152" fmla="*/ 4612718 w 10035679"/>
              <a:gd name="connsiteY2152" fmla="*/ 2119185 h 5893281"/>
              <a:gd name="connsiteX2153" fmla="*/ 4612718 w 10035679"/>
              <a:gd name="connsiteY2153" fmla="*/ 2113146 h 5893281"/>
              <a:gd name="connsiteX2154" fmla="*/ 4604263 w 10035679"/>
              <a:gd name="connsiteY2154" fmla="*/ 2113146 h 5893281"/>
              <a:gd name="connsiteX2155" fmla="*/ 4602453 w 10035679"/>
              <a:gd name="connsiteY2155" fmla="*/ 2119185 h 5893281"/>
              <a:gd name="connsiteX2156" fmla="*/ 4602453 w 10035679"/>
              <a:gd name="connsiteY2156" fmla="*/ 2123411 h 5893281"/>
              <a:gd name="connsiteX2157" fmla="*/ 4602453 w 10035679"/>
              <a:gd name="connsiteY2157" fmla="*/ 2127637 h 5893281"/>
              <a:gd name="connsiteX2158" fmla="*/ 4598227 w 10035679"/>
              <a:gd name="connsiteY2158" fmla="*/ 2127637 h 5893281"/>
              <a:gd name="connsiteX2159" fmla="*/ 4594603 w 10035679"/>
              <a:gd name="connsiteY2159" fmla="*/ 2131863 h 5893281"/>
              <a:gd name="connsiteX2160" fmla="*/ 4590377 w 10035679"/>
              <a:gd name="connsiteY2160" fmla="*/ 2133674 h 5893281"/>
              <a:gd name="connsiteX2161" fmla="*/ 4584341 w 10035679"/>
              <a:gd name="connsiteY2161" fmla="*/ 2098656 h 5893281"/>
              <a:gd name="connsiteX2162" fmla="*/ 4575886 w 10035679"/>
              <a:gd name="connsiteY2162" fmla="*/ 2066053 h 5893281"/>
              <a:gd name="connsiteX2163" fmla="*/ 4574076 w 10035679"/>
              <a:gd name="connsiteY2163" fmla="*/ 2041904 h 5893281"/>
              <a:gd name="connsiteX2164" fmla="*/ 4580113 w 10035679"/>
              <a:gd name="connsiteY2164" fmla="*/ 2023187 h 5893281"/>
              <a:gd name="connsiteX2165" fmla="*/ 4590377 w 10035679"/>
              <a:gd name="connsiteY2165" fmla="*/ 2005073 h 5893281"/>
              <a:gd name="connsiteX2166" fmla="*/ 4602453 w 10035679"/>
              <a:gd name="connsiteY2166" fmla="*/ 1984546 h 5893281"/>
              <a:gd name="connsiteX2167" fmla="*/ 58565 w 10035679"/>
              <a:gd name="connsiteY2167" fmla="*/ 1878288 h 5893281"/>
              <a:gd name="connsiteX2168" fmla="*/ 99019 w 10035679"/>
              <a:gd name="connsiteY2168" fmla="*/ 1878288 h 5893281"/>
              <a:gd name="connsiteX2169" fmla="*/ 99019 w 10035679"/>
              <a:gd name="connsiteY2169" fmla="*/ 1892778 h 5893281"/>
              <a:gd name="connsiteX2170" fmla="*/ 91169 w 10035679"/>
              <a:gd name="connsiteY2170" fmla="*/ 1892778 h 5893281"/>
              <a:gd name="connsiteX2171" fmla="*/ 91169 w 10035679"/>
              <a:gd name="connsiteY2171" fmla="*/ 1898814 h 5893281"/>
              <a:gd name="connsiteX2172" fmla="*/ 80904 w 10035679"/>
              <a:gd name="connsiteY2172" fmla="*/ 1894589 h 5893281"/>
              <a:gd name="connsiteX2173" fmla="*/ 73056 w 10035679"/>
              <a:gd name="connsiteY2173" fmla="*/ 1888552 h 5893281"/>
              <a:gd name="connsiteX2174" fmla="*/ 67017 w 10035679"/>
              <a:gd name="connsiteY2174" fmla="*/ 1884324 h 5893281"/>
              <a:gd name="connsiteX2175" fmla="*/ 2511033 w 10035679"/>
              <a:gd name="connsiteY2175" fmla="*/ 1765986 h 5893281"/>
              <a:gd name="connsiteX2176" fmla="*/ 2521296 w 10035679"/>
              <a:gd name="connsiteY2176" fmla="*/ 1774438 h 5893281"/>
              <a:gd name="connsiteX2177" fmla="*/ 2530955 w 10035679"/>
              <a:gd name="connsiteY2177" fmla="*/ 1784098 h 5893281"/>
              <a:gd name="connsiteX2178" fmla="*/ 2539410 w 10035679"/>
              <a:gd name="connsiteY2178" fmla="*/ 1798589 h 5893281"/>
              <a:gd name="connsiteX2179" fmla="*/ 2543636 w 10035679"/>
              <a:gd name="connsiteY2179" fmla="*/ 1813080 h 5893281"/>
              <a:gd name="connsiteX2180" fmla="*/ 2535184 w 10035679"/>
              <a:gd name="connsiteY2180" fmla="*/ 1813080 h 5893281"/>
              <a:gd name="connsiteX2181" fmla="*/ 2529145 w 10035679"/>
              <a:gd name="connsiteY2181" fmla="*/ 1817306 h 5893281"/>
              <a:gd name="connsiteX2182" fmla="*/ 2524919 w 10035679"/>
              <a:gd name="connsiteY2182" fmla="*/ 1817306 h 5893281"/>
              <a:gd name="connsiteX2183" fmla="*/ 2515259 w 10035679"/>
              <a:gd name="connsiteY2183" fmla="*/ 1820929 h 5893281"/>
              <a:gd name="connsiteX2184" fmla="*/ 2502578 w 10035679"/>
              <a:gd name="connsiteY2184" fmla="*/ 1820929 h 5893281"/>
              <a:gd name="connsiteX2185" fmla="*/ 2502578 w 10035679"/>
              <a:gd name="connsiteY2185" fmla="*/ 1813080 h 5893281"/>
              <a:gd name="connsiteX2186" fmla="*/ 2500768 w 10035679"/>
              <a:gd name="connsiteY2186" fmla="*/ 1813080 h 5893281"/>
              <a:gd name="connsiteX2187" fmla="*/ 2500768 w 10035679"/>
              <a:gd name="connsiteY2187" fmla="*/ 1808854 h 5893281"/>
              <a:gd name="connsiteX2188" fmla="*/ 2496542 w 10035679"/>
              <a:gd name="connsiteY2188" fmla="*/ 1807041 h 5893281"/>
              <a:gd name="connsiteX2189" fmla="*/ 2500768 w 10035679"/>
              <a:gd name="connsiteY2189" fmla="*/ 1798589 h 5893281"/>
              <a:gd name="connsiteX2190" fmla="*/ 2500768 w 10035679"/>
              <a:gd name="connsiteY2190" fmla="*/ 1794363 h 5893281"/>
              <a:gd name="connsiteX2191" fmla="*/ 2500768 w 10035679"/>
              <a:gd name="connsiteY2191" fmla="*/ 1792552 h 5893281"/>
              <a:gd name="connsiteX2192" fmla="*/ 2502578 w 10035679"/>
              <a:gd name="connsiteY2192" fmla="*/ 1788326 h 5893281"/>
              <a:gd name="connsiteX2193" fmla="*/ 2450055 w 10035679"/>
              <a:gd name="connsiteY2193" fmla="*/ 1741234 h 5893281"/>
              <a:gd name="connsiteX2194" fmla="*/ 2458507 w 10035679"/>
              <a:gd name="connsiteY2194" fmla="*/ 1749686 h 5893281"/>
              <a:gd name="connsiteX2195" fmla="*/ 2462129 w 10035679"/>
              <a:gd name="connsiteY2195" fmla="*/ 1753912 h 5893281"/>
              <a:gd name="connsiteX2196" fmla="*/ 2462129 w 10035679"/>
              <a:gd name="connsiteY2196" fmla="*/ 1755725 h 5893281"/>
              <a:gd name="connsiteX2197" fmla="*/ 2464545 w 10035679"/>
              <a:gd name="connsiteY2197" fmla="*/ 1764177 h 5893281"/>
              <a:gd name="connsiteX2198" fmla="*/ 2464545 w 10035679"/>
              <a:gd name="connsiteY2198" fmla="*/ 1770214 h 5893281"/>
              <a:gd name="connsiteX2199" fmla="*/ 2464545 w 10035679"/>
              <a:gd name="connsiteY2199" fmla="*/ 1780479 h 5893281"/>
              <a:gd name="connsiteX2200" fmla="*/ 2458507 w 10035679"/>
              <a:gd name="connsiteY2200" fmla="*/ 1780479 h 5893281"/>
              <a:gd name="connsiteX2201" fmla="*/ 2458507 w 10035679"/>
              <a:gd name="connsiteY2201" fmla="*/ 1788328 h 5893281"/>
              <a:gd name="connsiteX2202" fmla="*/ 2444016 w 10035679"/>
              <a:gd name="connsiteY2202" fmla="*/ 1784102 h 5893281"/>
              <a:gd name="connsiteX2203" fmla="*/ 2430130 w 10035679"/>
              <a:gd name="connsiteY2203" fmla="*/ 1780479 h 5893281"/>
              <a:gd name="connsiteX2204" fmla="*/ 2419865 w 10035679"/>
              <a:gd name="connsiteY2204" fmla="*/ 1774442 h 5893281"/>
              <a:gd name="connsiteX2205" fmla="*/ 2411413 w 10035679"/>
              <a:gd name="connsiteY2205" fmla="*/ 1774442 h 5893281"/>
              <a:gd name="connsiteX2206" fmla="*/ 2411413 w 10035679"/>
              <a:gd name="connsiteY2206" fmla="*/ 1765987 h 5893281"/>
              <a:gd name="connsiteX2207" fmla="*/ 2425904 w 10035679"/>
              <a:gd name="connsiteY2207" fmla="*/ 1759951 h 5893281"/>
              <a:gd name="connsiteX2208" fmla="*/ 2439790 w 10035679"/>
              <a:gd name="connsiteY2208" fmla="*/ 1753912 h 5893281"/>
              <a:gd name="connsiteX2209" fmla="*/ 2606426 w 10035679"/>
              <a:gd name="connsiteY2209" fmla="*/ 1677838 h 5893281"/>
              <a:gd name="connsiteX2210" fmla="*/ 2614276 w 10035679"/>
              <a:gd name="connsiteY2210" fmla="*/ 1682064 h 5893281"/>
              <a:gd name="connsiteX2211" fmla="*/ 2616089 w 10035679"/>
              <a:gd name="connsiteY2211" fmla="*/ 1684480 h 5893281"/>
              <a:gd name="connsiteX2212" fmla="*/ 2620315 w 10035679"/>
              <a:gd name="connsiteY2212" fmla="*/ 1688103 h 5893281"/>
              <a:gd name="connsiteX2213" fmla="*/ 2628768 w 10035679"/>
              <a:gd name="connsiteY2213" fmla="*/ 1688103 h 5893281"/>
              <a:gd name="connsiteX2214" fmla="*/ 2628768 w 10035679"/>
              <a:gd name="connsiteY2214" fmla="*/ 1692329 h 5893281"/>
              <a:gd name="connsiteX2215" fmla="*/ 2628768 w 10035679"/>
              <a:gd name="connsiteY2215" fmla="*/ 1696555 h 5893281"/>
              <a:gd name="connsiteX2216" fmla="*/ 2624542 w 10035679"/>
              <a:gd name="connsiteY2216" fmla="*/ 1698366 h 5893281"/>
              <a:gd name="connsiteX2217" fmla="*/ 2620315 w 10035679"/>
              <a:gd name="connsiteY2217" fmla="*/ 1702592 h 5893281"/>
              <a:gd name="connsiteX2218" fmla="*/ 2616089 w 10035679"/>
              <a:gd name="connsiteY2218" fmla="*/ 1706818 h 5893281"/>
              <a:gd name="connsiteX2219" fmla="*/ 2614276 w 10035679"/>
              <a:gd name="connsiteY2219" fmla="*/ 1706818 h 5893281"/>
              <a:gd name="connsiteX2220" fmla="*/ 2610050 w 10035679"/>
              <a:gd name="connsiteY2220" fmla="*/ 1711045 h 5893281"/>
              <a:gd name="connsiteX2221" fmla="*/ 2606426 w 10035679"/>
              <a:gd name="connsiteY2221" fmla="*/ 1711045 h 5893281"/>
              <a:gd name="connsiteX2222" fmla="*/ 2600389 w 10035679"/>
              <a:gd name="connsiteY2222" fmla="*/ 1711045 h 5893281"/>
              <a:gd name="connsiteX2223" fmla="*/ 2600389 w 10035679"/>
              <a:gd name="connsiteY2223" fmla="*/ 1698366 h 5893281"/>
              <a:gd name="connsiteX2224" fmla="*/ 2600389 w 10035679"/>
              <a:gd name="connsiteY2224" fmla="*/ 1692329 h 5893281"/>
              <a:gd name="connsiteX2225" fmla="*/ 2602200 w 10035679"/>
              <a:gd name="connsiteY2225" fmla="*/ 1688103 h 5893281"/>
              <a:gd name="connsiteX2226" fmla="*/ 0 w 10035679"/>
              <a:gd name="connsiteY2226" fmla="*/ 1639197 h 5893281"/>
              <a:gd name="connsiteX2227" fmla="*/ 34413 w 10035679"/>
              <a:gd name="connsiteY2227" fmla="*/ 1645234 h 5893281"/>
              <a:gd name="connsiteX2228" fmla="*/ 58564 w 10035679"/>
              <a:gd name="connsiteY2228" fmla="*/ 1655498 h 5893281"/>
              <a:gd name="connsiteX2229" fmla="*/ 77281 w 10035679"/>
              <a:gd name="connsiteY2229" fmla="*/ 1677838 h 5893281"/>
              <a:gd name="connsiteX2230" fmla="*/ 70640 w 10035679"/>
              <a:gd name="connsiteY2230" fmla="*/ 1684478 h 5893281"/>
              <a:gd name="connsiteX2231" fmla="*/ 62790 w 10035679"/>
              <a:gd name="connsiteY2231" fmla="*/ 1684478 h 5893281"/>
              <a:gd name="connsiteX2232" fmla="*/ 58564 w 10035679"/>
              <a:gd name="connsiteY2232" fmla="*/ 1688101 h 5893281"/>
              <a:gd name="connsiteX2233" fmla="*/ 56753 w 10035679"/>
              <a:gd name="connsiteY2233" fmla="*/ 1692327 h 5893281"/>
              <a:gd name="connsiteX2234" fmla="*/ 44678 w 10035679"/>
              <a:gd name="connsiteY2234" fmla="*/ 1696553 h 5893281"/>
              <a:gd name="connsiteX2235" fmla="*/ 38642 w 10035679"/>
              <a:gd name="connsiteY2235" fmla="*/ 1688101 h 5893281"/>
              <a:gd name="connsiteX2236" fmla="*/ 28377 w 10035679"/>
              <a:gd name="connsiteY2236" fmla="*/ 1682064 h 5893281"/>
              <a:gd name="connsiteX2237" fmla="*/ 20528 w 10035679"/>
              <a:gd name="connsiteY2237" fmla="*/ 1674215 h 5893281"/>
              <a:gd name="connsiteX2238" fmla="*/ 10265 w 10035679"/>
              <a:gd name="connsiteY2238" fmla="*/ 1669989 h 5893281"/>
              <a:gd name="connsiteX2239" fmla="*/ 6037 w 10035679"/>
              <a:gd name="connsiteY2239" fmla="*/ 1668176 h 5893281"/>
              <a:gd name="connsiteX2240" fmla="*/ 0 w 10035679"/>
              <a:gd name="connsiteY2240" fmla="*/ 1659724 h 5893281"/>
              <a:gd name="connsiteX2241" fmla="*/ 0 w 10035679"/>
              <a:gd name="connsiteY2241" fmla="*/ 1653688 h 5893281"/>
              <a:gd name="connsiteX2242" fmla="*/ 2387262 w 10035679"/>
              <a:gd name="connsiteY2242" fmla="*/ 1553464 h 5893281"/>
              <a:gd name="connsiteX2243" fmla="*/ 2387262 w 10035679"/>
              <a:gd name="connsiteY2243" fmla="*/ 1569765 h 5893281"/>
              <a:gd name="connsiteX2244" fmla="*/ 2391488 w 10035679"/>
              <a:gd name="connsiteY2244" fmla="*/ 1578218 h 5893281"/>
              <a:gd name="connsiteX2245" fmla="*/ 2393301 w 10035679"/>
              <a:gd name="connsiteY2245" fmla="*/ 1584256 h 5893281"/>
              <a:gd name="connsiteX2246" fmla="*/ 2393301 w 10035679"/>
              <a:gd name="connsiteY2246" fmla="*/ 1596332 h 5893281"/>
              <a:gd name="connsiteX2247" fmla="*/ 2393301 w 10035679"/>
              <a:gd name="connsiteY2247" fmla="*/ 1610821 h 5893281"/>
              <a:gd name="connsiteX2248" fmla="*/ 2433751 w 10035679"/>
              <a:gd name="connsiteY2248" fmla="*/ 1610821 h 5893281"/>
              <a:gd name="connsiteX2249" fmla="*/ 2468167 w 10035679"/>
              <a:gd name="connsiteY2249" fmla="*/ 1649463 h 5893281"/>
              <a:gd name="connsiteX2250" fmla="*/ 2502581 w 10035679"/>
              <a:gd name="connsiteY2250" fmla="*/ 1688102 h 5893281"/>
              <a:gd name="connsiteX2251" fmla="*/ 2502581 w 10035679"/>
              <a:gd name="connsiteY2251" fmla="*/ 1692331 h 5893281"/>
              <a:gd name="connsiteX2252" fmla="*/ 2500770 w 10035679"/>
              <a:gd name="connsiteY2252" fmla="*/ 1696557 h 5893281"/>
              <a:gd name="connsiteX2253" fmla="*/ 2500770 w 10035679"/>
              <a:gd name="connsiteY2253" fmla="*/ 1698367 h 5893281"/>
              <a:gd name="connsiteX2254" fmla="*/ 2496544 w 10035679"/>
              <a:gd name="connsiteY2254" fmla="*/ 1702594 h 5893281"/>
              <a:gd name="connsiteX2255" fmla="*/ 2490505 w 10035679"/>
              <a:gd name="connsiteY2255" fmla="*/ 1711046 h 5893281"/>
              <a:gd name="connsiteX2256" fmla="*/ 2486884 w 10035679"/>
              <a:gd name="connsiteY2256" fmla="*/ 1712859 h 5893281"/>
              <a:gd name="connsiteX2257" fmla="*/ 2482658 w 10035679"/>
              <a:gd name="connsiteY2257" fmla="*/ 1717085 h 5893281"/>
              <a:gd name="connsiteX2258" fmla="*/ 2478430 w 10035679"/>
              <a:gd name="connsiteY2258" fmla="*/ 1717085 h 5893281"/>
              <a:gd name="connsiteX2259" fmla="*/ 2468167 w 10035679"/>
              <a:gd name="connsiteY2259" fmla="*/ 1717085 h 5893281"/>
              <a:gd name="connsiteX2260" fmla="*/ 2458507 w 10035679"/>
              <a:gd name="connsiteY2260" fmla="*/ 1721311 h 5893281"/>
              <a:gd name="connsiteX2261" fmla="*/ 2458507 w 10035679"/>
              <a:gd name="connsiteY2261" fmla="*/ 1711046 h 5893281"/>
              <a:gd name="connsiteX2262" fmla="*/ 2458507 w 10035679"/>
              <a:gd name="connsiteY2262" fmla="*/ 1698367 h 5893281"/>
              <a:gd name="connsiteX2263" fmla="*/ 2458507 w 10035679"/>
              <a:gd name="connsiteY2263" fmla="*/ 1692331 h 5893281"/>
              <a:gd name="connsiteX2264" fmla="*/ 2458507 w 10035679"/>
              <a:gd name="connsiteY2264" fmla="*/ 1688102 h 5893281"/>
              <a:gd name="connsiteX2265" fmla="*/ 2450053 w 10035679"/>
              <a:gd name="connsiteY2265" fmla="*/ 1682066 h 5893281"/>
              <a:gd name="connsiteX2266" fmla="*/ 2444016 w 10035679"/>
              <a:gd name="connsiteY2266" fmla="*/ 1677840 h 5893281"/>
              <a:gd name="connsiteX2267" fmla="*/ 2433751 w 10035679"/>
              <a:gd name="connsiteY2267" fmla="*/ 1669991 h 5893281"/>
              <a:gd name="connsiteX2268" fmla="*/ 2421677 w 10035679"/>
              <a:gd name="connsiteY2268" fmla="*/ 1698367 h 5893281"/>
              <a:gd name="connsiteX2269" fmla="*/ 2401753 w 10035679"/>
              <a:gd name="connsiteY2269" fmla="*/ 1717085 h 5893281"/>
              <a:gd name="connsiteX2270" fmla="*/ 2373376 w 10035679"/>
              <a:gd name="connsiteY2270" fmla="*/ 1727348 h 5893281"/>
              <a:gd name="connsiteX2271" fmla="*/ 2373376 w 10035679"/>
              <a:gd name="connsiteY2271" fmla="*/ 1717085 h 5893281"/>
              <a:gd name="connsiteX2272" fmla="*/ 2373376 w 10035679"/>
              <a:gd name="connsiteY2272" fmla="*/ 1711046 h 5893281"/>
              <a:gd name="connsiteX2273" fmla="*/ 2376999 w 10035679"/>
              <a:gd name="connsiteY2273" fmla="*/ 1702594 h 5893281"/>
              <a:gd name="connsiteX2274" fmla="*/ 2373376 w 10035679"/>
              <a:gd name="connsiteY2274" fmla="*/ 1696557 h 5893281"/>
              <a:gd name="connsiteX2275" fmla="*/ 2369149 w 10035679"/>
              <a:gd name="connsiteY2275" fmla="*/ 1688102 h 5893281"/>
              <a:gd name="connsiteX2276" fmla="*/ 2364923 w 10035679"/>
              <a:gd name="connsiteY2276" fmla="*/ 1677840 h 5893281"/>
              <a:gd name="connsiteX2277" fmla="*/ 2354659 w 10035679"/>
              <a:gd name="connsiteY2277" fmla="*/ 1674217 h 5893281"/>
              <a:gd name="connsiteX2278" fmla="*/ 2348622 w 10035679"/>
              <a:gd name="connsiteY2278" fmla="*/ 1669991 h 5893281"/>
              <a:gd name="connsiteX2279" fmla="*/ 2340772 w 10035679"/>
              <a:gd name="connsiteY2279" fmla="*/ 1669991 h 5893281"/>
              <a:gd name="connsiteX2280" fmla="*/ 2334734 w 10035679"/>
              <a:gd name="connsiteY2280" fmla="*/ 1668180 h 5893281"/>
              <a:gd name="connsiteX2281" fmla="*/ 2330508 w 10035679"/>
              <a:gd name="connsiteY2281" fmla="*/ 1668180 h 5893281"/>
              <a:gd name="connsiteX2282" fmla="*/ 2322658 w 10035679"/>
              <a:gd name="connsiteY2282" fmla="*/ 1663954 h 5893281"/>
              <a:gd name="connsiteX2283" fmla="*/ 2316622 w 10035679"/>
              <a:gd name="connsiteY2283" fmla="*/ 1655499 h 5893281"/>
              <a:gd name="connsiteX2284" fmla="*/ 2336546 w 10035679"/>
              <a:gd name="connsiteY2284" fmla="*/ 1631350 h 5893281"/>
              <a:gd name="connsiteX2285" fmla="*/ 2351035 w 10035679"/>
              <a:gd name="connsiteY2285" fmla="*/ 1602369 h 5893281"/>
              <a:gd name="connsiteX2286" fmla="*/ 2364923 w 10035679"/>
              <a:gd name="connsiteY2286" fmla="*/ 1573992 h 5893281"/>
              <a:gd name="connsiteX2287" fmla="*/ 4357324 w 10035679"/>
              <a:gd name="connsiteY2287" fmla="*/ 1492482 h 5893281"/>
              <a:gd name="connsiteX2288" fmla="*/ 4361550 w 10035679"/>
              <a:gd name="connsiteY2288" fmla="*/ 1500331 h 5893281"/>
              <a:gd name="connsiteX2289" fmla="*/ 4365174 w 10035679"/>
              <a:gd name="connsiteY2289" fmla="*/ 1506368 h 5893281"/>
              <a:gd name="connsiteX2290" fmla="*/ 4367589 w 10035679"/>
              <a:gd name="connsiteY2290" fmla="*/ 1510594 h 5893281"/>
              <a:gd name="connsiteX2291" fmla="*/ 4367589 w 10035679"/>
              <a:gd name="connsiteY2291" fmla="*/ 1516633 h 5893281"/>
              <a:gd name="connsiteX2292" fmla="*/ 4371210 w 10035679"/>
              <a:gd name="connsiteY2292" fmla="*/ 1525085 h 5893281"/>
              <a:gd name="connsiteX2293" fmla="*/ 4371210 w 10035679"/>
              <a:gd name="connsiteY2293" fmla="*/ 1538971 h 5893281"/>
              <a:gd name="connsiteX2294" fmla="*/ 4371210 w 10035679"/>
              <a:gd name="connsiteY2294" fmla="*/ 1549236 h 5893281"/>
              <a:gd name="connsiteX2295" fmla="*/ 4375436 w 10035679"/>
              <a:gd name="connsiteY2295" fmla="*/ 1578215 h 5893281"/>
              <a:gd name="connsiteX2296" fmla="*/ 4379664 w 10035679"/>
              <a:gd name="connsiteY2296" fmla="*/ 1610818 h 5893281"/>
              <a:gd name="connsiteX2297" fmla="*/ 4379664 w 10035679"/>
              <a:gd name="connsiteY2297" fmla="*/ 1639195 h 5893281"/>
              <a:gd name="connsiteX2298" fmla="*/ 4339212 w 10035679"/>
              <a:gd name="connsiteY2298" fmla="*/ 1659723 h 5893281"/>
              <a:gd name="connsiteX2299" fmla="*/ 4294534 w 10035679"/>
              <a:gd name="connsiteY2299" fmla="*/ 1677837 h 5893281"/>
              <a:gd name="connsiteX2300" fmla="*/ 4251666 w 10035679"/>
              <a:gd name="connsiteY2300" fmla="*/ 1698364 h 5893281"/>
              <a:gd name="connsiteX2301" fmla="*/ 4215441 w 10035679"/>
              <a:gd name="connsiteY2301" fmla="*/ 1727344 h 5893281"/>
              <a:gd name="connsiteX2302" fmla="*/ 4205178 w 10035679"/>
              <a:gd name="connsiteY2302" fmla="*/ 1721307 h 5893281"/>
              <a:gd name="connsiteX2303" fmla="*/ 4187064 w 10035679"/>
              <a:gd name="connsiteY2303" fmla="*/ 1712855 h 5893281"/>
              <a:gd name="connsiteX2304" fmla="*/ 4162913 w 10035679"/>
              <a:gd name="connsiteY2304" fmla="*/ 1698364 h 5893281"/>
              <a:gd name="connsiteX2305" fmla="*/ 4142386 w 10035679"/>
              <a:gd name="connsiteY2305" fmla="*/ 1688100 h 5893281"/>
              <a:gd name="connsiteX2306" fmla="*/ 4124274 w 10035679"/>
              <a:gd name="connsiteY2306" fmla="*/ 1677837 h 5893281"/>
              <a:gd name="connsiteX2307" fmla="*/ 4115822 w 10035679"/>
              <a:gd name="connsiteY2307" fmla="*/ 1669987 h 5893281"/>
              <a:gd name="connsiteX2308" fmla="*/ 4120048 w 10035679"/>
              <a:gd name="connsiteY2308" fmla="*/ 1668177 h 5893281"/>
              <a:gd name="connsiteX2309" fmla="*/ 4124274 w 10035679"/>
              <a:gd name="connsiteY2309" fmla="*/ 1663951 h 5893281"/>
              <a:gd name="connsiteX2310" fmla="*/ 4128500 w 10035679"/>
              <a:gd name="connsiteY2310" fmla="*/ 1659723 h 5893281"/>
              <a:gd name="connsiteX2311" fmla="*/ 4128500 w 10035679"/>
              <a:gd name="connsiteY2311" fmla="*/ 1655497 h 5893281"/>
              <a:gd name="connsiteX2312" fmla="*/ 4130310 w 10035679"/>
              <a:gd name="connsiteY2312" fmla="*/ 1649460 h 5893281"/>
              <a:gd name="connsiteX2313" fmla="*/ 4120048 w 10035679"/>
              <a:gd name="connsiteY2313" fmla="*/ 1641611 h 5893281"/>
              <a:gd name="connsiteX2314" fmla="*/ 4106160 w 10035679"/>
              <a:gd name="connsiteY2314" fmla="*/ 1639195 h 5893281"/>
              <a:gd name="connsiteX2315" fmla="*/ 4095897 w 10035679"/>
              <a:gd name="connsiteY2315" fmla="*/ 1631348 h 5893281"/>
              <a:gd name="connsiteX2316" fmla="*/ 4085632 w 10035679"/>
              <a:gd name="connsiteY2316" fmla="*/ 1625309 h 5893281"/>
              <a:gd name="connsiteX2317" fmla="*/ 4091671 w 10035679"/>
              <a:gd name="connsiteY2317" fmla="*/ 1625309 h 5893281"/>
              <a:gd name="connsiteX2318" fmla="*/ 4100123 w 10035679"/>
              <a:gd name="connsiteY2318" fmla="*/ 1616857 h 5893281"/>
              <a:gd name="connsiteX2319" fmla="*/ 4101934 w 10035679"/>
              <a:gd name="connsiteY2319" fmla="*/ 1612631 h 5893281"/>
              <a:gd name="connsiteX2320" fmla="*/ 4106160 w 10035679"/>
              <a:gd name="connsiteY2320" fmla="*/ 1612631 h 5893281"/>
              <a:gd name="connsiteX2321" fmla="*/ 4109783 w 10035679"/>
              <a:gd name="connsiteY2321" fmla="*/ 1610818 h 5893281"/>
              <a:gd name="connsiteX2322" fmla="*/ 4120048 w 10035679"/>
              <a:gd name="connsiteY2322" fmla="*/ 1610818 h 5893281"/>
              <a:gd name="connsiteX2323" fmla="*/ 4130310 w 10035679"/>
              <a:gd name="connsiteY2323" fmla="*/ 1610818 h 5893281"/>
              <a:gd name="connsiteX2324" fmla="*/ 4130310 w 10035679"/>
              <a:gd name="connsiteY2324" fmla="*/ 1584254 h 5893281"/>
              <a:gd name="connsiteX2325" fmla="*/ 4077785 w 10035679"/>
              <a:gd name="connsiteY2325" fmla="*/ 1584254 h 5893281"/>
              <a:gd name="connsiteX2326" fmla="*/ 4067520 w 10035679"/>
              <a:gd name="connsiteY2326" fmla="*/ 1563727 h 5893281"/>
              <a:gd name="connsiteX2327" fmla="*/ 4085632 w 10035679"/>
              <a:gd name="connsiteY2327" fmla="*/ 1549236 h 5893281"/>
              <a:gd name="connsiteX2328" fmla="*/ 4100123 w 10035679"/>
              <a:gd name="connsiteY2328" fmla="*/ 1535350 h 5893281"/>
              <a:gd name="connsiteX2329" fmla="*/ 4115822 w 10035679"/>
              <a:gd name="connsiteY2329" fmla="*/ 1529311 h 5893281"/>
              <a:gd name="connsiteX2330" fmla="*/ 4144198 w 10035679"/>
              <a:gd name="connsiteY2330" fmla="*/ 1520859 h 5893281"/>
              <a:gd name="connsiteX2331" fmla="*/ 4156877 w 10035679"/>
              <a:gd name="connsiteY2331" fmla="*/ 1531124 h 5893281"/>
              <a:gd name="connsiteX2332" fmla="*/ 4162913 w 10035679"/>
              <a:gd name="connsiteY2332" fmla="*/ 1543197 h 5893281"/>
              <a:gd name="connsiteX2333" fmla="*/ 4170763 w 10035679"/>
              <a:gd name="connsiteY2333" fmla="*/ 1549236 h 5893281"/>
              <a:gd name="connsiteX2334" fmla="*/ 4176801 w 10035679"/>
              <a:gd name="connsiteY2334" fmla="*/ 1563727 h 5893281"/>
              <a:gd name="connsiteX2335" fmla="*/ 4199139 w 10035679"/>
              <a:gd name="connsiteY2335" fmla="*/ 1545613 h 5893281"/>
              <a:gd name="connsiteX2336" fmla="*/ 4219667 w 10035679"/>
              <a:gd name="connsiteY2336" fmla="*/ 1531124 h 5893281"/>
              <a:gd name="connsiteX2337" fmla="*/ 4248044 w 10035679"/>
              <a:gd name="connsiteY2337" fmla="*/ 1520859 h 5893281"/>
              <a:gd name="connsiteX2338" fmla="*/ 4251666 w 10035679"/>
              <a:gd name="connsiteY2338" fmla="*/ 1531124 h 5893281"/>
              <a:gd name="connsiteX2339" fmla="*/ 4257703 w 10035679"/>
              <a:gd name="connsiteY2339" fmla="*/ 1535350 h 5893281"/>
              <a:gd name="connsiteX2340" fmla="*/ 4257703 w 10035679"/>
              <a:gd name="connsiteY2340" fmla="*/ 1538971 h 5893281"/>
              <a:gd name="connsiteX2341" fmla="*/ 4261931 w 10035679"/>
              <a:gd name="connsiteY2341" fmla="*/ 1538971 h 5893281"/>
              <a:gd name="connsiteX2342" fmla="*/ 4266157 w 10035679"/>
              <a:gd name="connsiteY2342" fmla="*/ 1538971 h 5893281"/>
              <a:gd name="connsiteX2343" fmla="*/ 4272194 w 10035679"/>
              <a:gd name="connsiteY2343" fmla="*/ 1538971 h 5893281"/>
              <a:gd name="connsiteX2344" fmla="*/ 4290306 w 10035679"/>
              <a:gd name="connsiteY2344" fmla="*/ 1529311 h 5893281"/>
              <a:gd name="connsiteX2345" fmla="*/ 4300571 w 10035679"/>
              <a:gd name="connsiteY2345" fmla="*/ 1516633 h 5893281"/>
              <a:gd name="connsiteX2346" fmla="*/ 4314457 w 10035679"/>
              <a:gd name="connsiteY2346" fmla="*/ 1506368 h 5893281"/>
              <a:gd name="connsiteX2347" fmla="*/ 4328947 w 10035679"/>
              <a:gd name="connsiteY2347" fmla="*/ 1496105 h 5893281"/>
              <a:gd name="connsiteX2348" fmla="*/ 2638425 w 10035679"/>
              <a:gd name="connsiteY2348" fmla="*/ 1363281 h 5893281"/>
              <a:gd name="connsiteX2349" fmla="*/ 2644464 w 10035679"/>
              <a:gd name="connsiteY2349" fmla="*/ 1367507 h 5893281"/>
              <a:gd name="connsiteX2350" fmla="*/ 2648690 w 10035679"/>
              <a:gd name="connsiteY2350" fmla="*/ 1371733 h 5893281"/>
              <a:gd name="connsiteX2351" fmla="*/ 2652916 w 10035679"/>
              <a:gd name="connsiteY2351" fmla="*/ 1371733 h 5893281"/>
              <a:gd name="connsiteX2352" fmla="*/ 2657142 w 10035679"/>
              <a:gd name="connsiteY2352" fmla="*/ 1373546 h 5893281"/>
              <a:gd name="connsiteX2353" fmla="*/ 2657142 w 10035679"/>
              <a:gd name="connsiteY2353" fmla="*/ 1377772 h 5893281"/>
              <a:gd name="connsiteX2354" fmla="*/ 2657142 w 10035679"/>
              <a:gd name="connsiteY2354" fmla="*/ 1381998 h 5893281"/>
              <a:gd name="connsiteX2355" fmla="*/ 2658955 w 10035679"/>
              <a:gd name="connsiteY2355" fmla="*/ 1388035 h 5893281"/>
              <a:gd name="connsiteX2356" fmla="*/ 2666802 w 10035679"/>
              <a:gd name="connsiteY2356" fmla="*/ 1400111 h 5893281"/>
              <a:gd name="connsiteX2357" fmla="*/ 2671028 w 10035679"/>
              <a:gd name="connsiteY2357" fmla="*/ 1410376 h 5893281"/>
              <a:gd name="connsiteX2358" fmla="*/ 2672841 w 10035679"/>
              <a:gd name="connsiteY2358" fmla="*/ 1420639 h 5893281"/>
              <a:gd name="connsiteX2359" fmla="*/ 2677067 w 10035679"/>
              <a:gd name="connsiteY2359" fmla="*/ 1435130 h 5893281"/>
              <a:gd name="connsiteX2360" fmla="*/ 2666802 w 10035679"/>
              <a:gd name="connsiteY2360" fmla="*/ 1439357 h 5893281"/>
              <a:gd name="connsiteX2361" fmla="*/ 2657142 w 10035679"/>
              <a:gd name="connsiteY2361" fmla="*/ 1442980 h 5893281"/>
              <a:gd name="connsiteX2362" fmla="*/ 2644464 w 10035679"/>
              <a:gd name="connsiteY2362" fmla="*/ 1442980 h 5893281"/>
              <a:gd name="connsiteX2363" fmla="*/ 2628765 w 10035679"/>
              <a:gd name="connsiteY2363" fmla="*/ 1445395 h 5893281"/>
              <a:gd name="connsiteX2364" fmla="*/ 2624539 w 10035679"/>
              <a:gd name="connsiteY2364" fmla="*/ 1429093 h 5893281"/>
              <a:gd name="connsiteX2365" fmla="*/ 2620313 w 10035679"/>
              <a:gd name="connsiteY2365" fmla="*/ 1410376 h 5893281"/>
              <a:gd name="connsiteX2366" fmla="*/ 2620313 w 10035679"/>
              <a:gd name="connsiteY2366" fmla="*/ 1388035 h 5893281"/>
              <a:gd name="connsiteX2367" fmla="*/ 2628765 w 10035679"/>
              <a:gd name="connsiteY2367" fmla="*/ 1381998 h 5893281"/>
              <a:gd name="connsiteX2368" fmla="*/ 2630578 w 10035679"/>
              <a:gd name="connsiteY2368" fmla="*/ 1373546 h 5893281"/>
              <a:gd name="connsiteX2369" fmla="*/ 3250641 w 10035679"/>
              <a:gd name="connsiteY2369" fmla="*/ 1304111 h 5893281"/>
              <a:gd name="connsiteX2370" fmla="*/ 3265130 w 10035679"/>
              <a:gd name="connsiteY2370" fmla="*/ 1310148 h 5893281"/>
              <a:gd name="connsiteX2371" fmla="*/ 3279016 w 10035679"/>
              <a:gd name="connsiteY2371" fmla="*/ 1318602 h 5893281"/>
              <a:gd name="connsiteX2372" fmla="*/ 3285055 w 10035679"/>
              <a:gd name="connsiteY2372" fmla="*/ 1324639 h 5893281"/>
              <a:gd name="connsiteX2373" fmla="*/ 3295318 w 10035679"/>
              <a:gd name="connsiteY2373" fmla="*/ 1333091 h 5893281"/>
              <a:gd name="connsiteX2374" fmla="*/ 3307393 w 10035679"/>
              <a:gd name="connsiteY2374" fmla="*/ 1343356 h 5893281"/>
              <a:gd name="connsiteX2375" fmla="*/ 3303167 w 10035679"/>
              <a:gd name="connsiteY2375" fmla="*/ 1349392 h 5893281"/>
              <a:gd name="connsiteX2376" fmla="*/ 3303167 w 10035679"/>
              <a:gd name="connsiteY2376" fmla="*/ 1353620 h 5893281"/>
              <a:gd name="connsiteX2377" fmla="*/ 3299546 w 10035679"/>
              <a:gd name="connsiteY2377" fmla="*/ 1353620 h 5893281"/>
              <a:gd name="connsiteX2378" fmla="*/ 3299546 w 10035679"/>
              <a:gd name="connsiteY2378" fmla="*/ 1357242 h 5893281"/>
              <a:gd name="connsiteX2379" fmla="*/ 3293507 w 10035679"/>
              <a:gd name="connsiteY2379" fmla="*/ 1363280 h 5893281"/>
              <a:gd name="connsiteX2380" fmla="*/ 3293507 w 10035679"/>
              <a:gd name="connsiteY2380" fmla="*/ 1367506 h 5893281"/>
              <a:gd name="connsiteX2381" fmla="*/ 3289280 w 10035679"/>
              <a:gd name="connsiteY2381" fmla="*/ 1367506 h 5893281"/>
              <a:gd name="connsiteX2382" fmla="*/ 3285055 w 10035679"/>
              <a:gd name="connsiteY2382" fmla="*/ 1367506 h 5893281"/>
              <a:gd name="connsiteX2383" fmla="*/ 3280829 w 10035679"/>
              <a:gd name="connsiteY2383" fmla="*/ 1371732 h 5893281"/>
              <a:gd name="connsiteX2384" fmla="*/ 3274790 w 10035679"/>
              <a:gd name="connsiteY2384" fmla="*/ 1373543 h 5893281"/>
              <a:gd name="connsiteX2385" fmla="*/ 3265130 w 10035679"/>
              <a:gd name="connsiteY2385" fmla="*/ 1363280 h 5893281"/>
              <a:gd name="connsiteX2386" fmla="*/ 3254866 w 10035679"/>
              <a:gd name="connsiteY2386" fmla="*/ 1353620 h 5893281"/>
              <a:gd name="connsiteX2387" fmla="*/ 3240375 w 10035679"/>
              <a:gd name="connsiteY2387" fmla="*/ 1343356 h 5893281"/>
              <a:gd name="connsiteX2388" fmla="*/ 3228300 w 10035679"/>
              <a:gd name="connsiteY2388" fmla="*/ 1334903 h 5893281"/>
              <a:gd name="connsiteX2389" fmla="*/ 3236751 w 10035679"/>
              <a:gd name="connsiteY2389" fmla="*/ 1310148 h 5893281"/>
              <a:gd name="connsiteX2390" fmla="*/ 3242790 w 10035679"/>
              <a:gd name="connsiteY2390" fmla="*/ 1310148 h 5893281"/>
              <a:gd name="connsiteX2391" fmla="*/ 3246412 w 10035679"/>
              <a:gd name="connsiteY2391" fmla="*/ 1306527 h 5893281"/>
              <a:gd name="connsiteX2392" fmla="*/ 6004982 w 10035679"/>
              <a:gd name="connsiteY2392" fmla="*/ 1290225 h 5893281"/>
              <a:gd name="connsiteX2393" fmla="*/ 6037585 w 10035679"/>
              <a:gd name="connsiteY2393" fmla="*/ 1290225 h 5893281"/>
              <a:gd name="connsiteX2394" fmla="*/ 6037585 w 10035679"/>
              <a:gd name="connsiteY2394" fmla="*/ 1304110 h 5893281"/>
              <a:gd name="connsiteX2395" fmla="*/ 6030943 w 10035679"/>
              <a:gd name="connsiteY2395" fmla="*/ 1304110 h 5893281"/>
              <a:gd name="connsiteX2396" fmla="*/ 6023094 w 10035679"/>
              <a:gd name="connsiteY2396" fmla="*/ 1310149 h 5893281"/>
              <a:gd name="connsiteX2397" fmla="*/ 6018868 w 10035679"/>
              <a:gd name="connsiteY2397" fmla="*/ 1310149 h 5893281"/>
              <a:gd name="connsiteX2398" fmla="*/ 6012831 w 10035679"/>
              <a:gd name="connsiteY2398" fmla="*/ 1310149 h 5893281"/>
              <a:gd name="connsiteX2399" fmla="*/ 6012831 w 10035679"/>
              <a:gd name="connsiteY2399" fmla="*/ 1306526 h 5893281"/>
              <a:gd name="connsiteX2400" fmla="*/ 6009208 w 10035679"/>
              <a:gd name="connsiteY2400" fmla="*/ 1300489 h 5893281"/>
              <a:gd name="connsiteX2401" fmla="*/ 6009208 w 10035679"/>
              <a:gd name="connsiteY2401" fmla="*/ 1296261 h 5893281"/>
              <a:gd name="connsiteX2402" fmla="*/ 6004982 w 10035679"/>
              <a:gd name="connsiteY2402" fmla="*/ 1292035 h 5893281"/>
              <a:gd name="connsiteX2403" fmla="*/ 2004480 w 10035679"/>
              <a:gd name="connsiteY2403" fmla="*/ 1247358 h 5893281"/>
              <a:gd name="connsiteX2404" fmla="*/ 2036480 w 10035679"/>
              <a:gd name="connsiteY2404" fmla="*/ 1267283 h 5893281"/>
              <a:gd name="connsiteX2405" fmla="*/ 2064857 w 10035679"/>
              <a:gd name="connsiteY2405" fmla="*/ 1292037 h 5893281"/>
              <a:gd name="connsiteX2406" fmla="*/ 2093233 w 10035679"/>
              <a:gd name="connsiteY2406" fmla="*/ 1318602 h 5893281"/>
              <a:gd name="connsiteX2407" fmla="*/ 2083574 w 10035679"/>
              <a:gd name="connsiteY2407" fmla="*/ 1318602 h 5893281"/>
              <a:gd name="connsiteX2408" fmla="*/ 2075120 w 10035679"/>
              <a:gd name="connsiteY2408" fmla="*/ 1328865 h 5893281"/>
              <a:gd name="connsiteX2409" fmla="*/ 2069083 w 10035679"/>
              <a:gd name="connsiteY2409" fmla="*/ 1333091 h 5893281"/>
              <a:gd name="connsiteX2410" fmla="*/ 2058818 w 10035679"/>
              <a:gd name="connsiteY2410" fmla="*/ 1333091 h 5893281"/>
              <a:gd name="connsiteX2411" fmla="*/ 2046743 w 10035679"/>
              <a:gd name="connsiteY2411" fmla="*/ 1334904 h 5893281"/>
              <a:gd name="connsiteX2412" fmla="*/ 2030441 w 10035679"/>
              <a:gd name="connsiteY2412" fmla="*/ 1334904 h 5893281"/>
              <a:gd name="connsiteX2413" fmla="*/ 2016555 w 10035679"/>
              <a:gd name="connsiteY2413" fmla="*/ 1320413 h 5893281"/>
              <a:gd name="connsiteX2414" fmla="*/ 2002065 w 10035679"/>
              <a:gd name="connsiteY2414" fmla="*/ 1310148 h 5893281"/>
              <a:gd name="connsiteX2415" fmla="*/ 1983953 w 10035679"/>
              <a:gd name="connsiteY2415" fmla="*/ 1304112 h 5893281"/>
              <a:gd name="connsiteX2416" fmla="*/ 1983953 w 10035679"/>
              <a:gd name="connsiteY2416" fmla="*/ 1296263 h 5893281"/>
              <a:gd name="connsiteX2417" fmla="*/ 2016555 w 10035679"/>
              <a:gd name="connsiteY2417" fmla="*/ 1277546 h 5893281"/>
              <a:gd name="connsiteX2418" fmla="*/ 2012329 w 10035679"/>
              <a:gd name="connsiteY2418" fmla="*/ 1271509 h 5893281"/>
              <a:gd name="connsiteX2419" fmla="*/ 2008103 w 10035679"/>
              <a:gd name="connsiteY2419" fmla="*/ 1267283 h 5893281"/>
              <a:gd name="connsiteX2420" fmla="*/ 2008103 w 10035679"/>
              <a:gd name="connsiteY2420" fmla="*/ 1261245 h 5893281"/>
              <a:gd name="connsiteX2421" fmla="*/ 9772438 w 10035679"/>
              <a:gd name="connsiteY2421" fmla="*/ 1147133 h 5893281"/>
              <a:gd name="connsiteX2422" fmla="*/ 9780288 w 10035679"/>
              <a:gd name="connsiteY2422" fmla="*/ 1157397 h 5893281"/>
              <a:gd name="connsiteX2423" fmla="*/ 9786324 w 10035679"/>
              <a:gd name="connsiteY2423" fmla="*/ 1165245 h 5893281"/>
              <a:gd name="connsiteX2424" fmla="*/ 9794778 w 10035679"/>
              <a:gd name="connsiteY2424" fmla="*/ 1165245 h 5893281"/>
              <a:gd name="connsiteX2425" fmla="*/ 9798400 w 10035679"/>
              <a:gd name="connsiteY2425" fmla="*/ 1167660 h 5893281"/>
              <a:gd name="connsiteX2426" fmla="*/ 9800815 w 10035679"/>
              <a:gd name="connsiteY2426" fmla="*/ 1167660 h 5893281"/>
              <a:gd name="connsiteX2427" fmla="*/ 9808664 w 10035679"/>
              <a:gd name="connsiteY2427" fmla="*/ 1167660 h 5893281"/>
              <a:gd name="connsiteX2428" fmla="*/ 9812890 w 10035679"/>
              <a:gd name="connsiteY2428" fmla="*/ 1167660 h 5893281"/>
              <a:gd name="connsiteX2429" fmla="*/ 9814701 w 10035679"/>
              <a:gd name="connsiteY2429" fmla="*/ 1167660 h 5893281"/>
              <a:gd name="connsiteX2430" fmla="*/ 9823155 w 10035679"/>
              <a:gd name="connsiteY2430" fmla="*/ 1171284 h 5893281"/>
              <a:gd name="connsiteX2431" fmla="*/ 9826776 w 10035679"/>
              <a:gd name="connsiteY2431" fmla="*/ 1177925 h 5893281"/>
              <a:gd name="connsiteX2432" fmla="*/ 9812890 w 10035679"/>
              <a:gd name="connsiteY2432" fmla="*/ 1190000 h 5893281"/>
              <a:gd name="connsiteX2433" fmla="*/ 9798400 w 10035679"/>
              <a:gd name="connsiteY2433" fmla="*/ 1200263 h 5893281"/>
              <a:gd name="connsiteX2434" fmla="*/ 9727760 w 10035679"/>
              <a:gd name="connsiteY2434" fmla="*/ 1206302 h 5893281"/>
              <a:gd name="connsiteX2435" fmla="*/ 9727760 w 10035679"/>
              <a:gd name="connsiteY2435" fmla="*/ 1177925 h 5893281"/>
              <a:gd name="connsiteX2436" fmla="*/ 9738025 w 10035679"/>
              <a:gd name="connsiteY2436" fmla="*/ 1167660 h 5893281"/>
              <a:gd name="connsiteX2437" fmla="*/ 9748288 w 10035679"/>
              <a:gd name="connsiteY2437" fmla="*/ 1161624 h 5893281"/>
              <a:gd name="connsiteX2438" fmla="*/ 9757947 w 10035679"/>
              <a:gd name="connsiteY2438" fmla="*/ 1153170 h 5893281"/>
              <a:gd name="connsiteX2439" fmla="*/ 2154225 w 10035679"/>
              <a:gd name="connsiteY2439" fmla="*/ 1087972 h 5893281"/>
              <a:gd name="connsiteX2440" fmla="*/ 2156036 w 10035679"/>
              <a:gd name="connsiteY2440" fmla="*/ 1102462 h 5893281"/>
              <a:gd name="connsiteX2441" fmla="*/ 2156036 w 10035679"/>
              <a:gd name="connsiteY2441" fmla="*/ 1112727 h 5893281"/>
              <a:gd name="connsiteX2442" fmla="*/ 2160262 w 10035679"/>
              <a:gd name="connsiteY2442" fmla="*/ 1116953 h 5893281"/>
              <a:gd name="connsiteX2443" fmla="*/ 2164488 w 10035679"/>
              <a:gd name="connsiteY2443" fmla="*/ 1121181 h 5893281"/>
              <a:gd name="connsiteX2444" fmla="*/ 2168716 w 10035679"/>
              <a:gd name="connsiteY2444" fmla="*/ 1122992 h 5893281"/>
              <a:gd name="connsiteX2445" fmla="*/ 2174753 w 10035679"/>
              <a:gd name="connsiteY2445" fmla="*/ 1131444 h 5893281"/>
              <a:gd name="connsiteX2446" fmla="*/ 2178979 w 10035679"/>
              <a:gd name="connsiteY2446" fmla="*/ 1137483 h 5893281"/>
              <a:gd name="connsiteX2447" fmla="*/ 2174753 w 10035679"/>
              <a:gd name="connsiteY2447" fmla="*/ 1145934 h 5893281"/>
              <a:gd name="connsiteX2448" fmla="*/ 2170527 w 10035679"/>
              <a:gd name="connsiteY2448" fmla="*/ 1156198 h 5893281"/>
              <a:gd name="connsiteX2449" fmla="*/ 2168716 w 10035679"/>
              <a:gd name="connsiteY2449" fmla="*/ 1164652 h 5893281"/>
              <a:gd name="connsiteX2450" fmla="*/ 2164488 w 10035679"/>
              <a:gd name="connsiteY2450" fmla="*/ 1170688 h 5893281"/>
              <a:gd name="connsiteX2451" fmla="*/ 2160262 w 10035679"/>
              <a:gd name="connsiteY2451" fmla="*/ 1185177 h 5893281"/>
              <a:gd name="connsiteX2452" fmla="*/ 2174150 w 10035679"/>
              <a:gd name="connsiteY2452" fmla="*/ 1189405 h 5893281"/>
              <a:gd name="connsiteX2453" fmla="*/ 2181997 w 10035679"/>
              <a:gd name="connsiteY2453" fmla="*/ 1195441 h 5893281"/>
              <a:gd name="connsiteX2454" fmla="*/ 2188036 w 10035679"/>
              <a:gd name="connsiteY2454" fmla="*/ 1203895 h 5893281"/>
              <a:gd name="connsiteX2455" fmla="*/ 2192262 w 10035679"/>
              <a:gd name="connsiteY2455" fmla="*/ 1209932 h 5893281"/>
              <a:gd name="connsiteX2456" fmla="*/ 2192262 w 10035679"/>
              <a:gd name="connsiteY2456" fmla="*/ 1224424 h 5893281"/>
              <a:gd name="connsiteX2457" fmla="*/ 2192262 w 10035679"/>
              <a:gd name="connsiteY2457" fmla="*/ 1238912 h 5893281"/>
              <a:gd name="connsiteX2458" fmla="*/ 2181997 w 10035679"/>
              <a:gd name="connsiteY2458" fmla="*/ 1247366 h 5893281"/>
              <a:gd name="connsiteX2459" fmla="*/ 2174150 w 10035679"/>
              <a:gd name="connsiteY2459" fmla="*/ 1253403 h 5893281"/>
              <a:gd name="connsiteX2460" fmla="*/ 2169922 w 10035679"/>
              <a:gd name="connsiteY2460" fmla="*/ 1263669 h 5893281"/>
              <a:gd name="connsiteX2461" fmla="*/ 2168111 w 10035679"/>
              <a:gd name="connsiteY2461" fmla="*/ 1275744 h 5893281"/>
              <a:gd name="connsiteX2462" fmla="*/ 2160262 w 10035679"/>
              <a:gd name="connsiteY2462" fmla="*/ 1290233 h 5893281"/>
              <a:gd name="connsiteX2463" fmla="*/ 2210979 w 10035679"/>
              <a:gd name="connsiteY2463" fmla="*/ 1290233 h 5893281"/>
              <a:gd name="connsiteX2464" fmla="*/ 2210979 w 10035679"/>
              <a:gd name="connsiteY2464" fmla="*/ 1321024 h 5893281"/>
              <a:gd name="connsiteX2465" fmla="*/ 2217016 w 10035679"/>
              <a:gd name="connsiteY2465" fmla="*/ 1349401 h 5893281"/>
              <a:gd name="connsiteX2466" fmla="*/ 2239355 w 10035679"/>
              <a:gd name="connsiteY2466" fmla="*/ 1349401 h 5893281"/>
              <a:gd name="connsiteX2467" fmla="*/ 2249618 w 10035679"/>
              <a:gd name="connsiteY2467" fmla="*/ 1339136 h 5893281"/>
              <a:gd name="connsiteX2468" fmla="*/ 2259883 w 10035679"/>
              <a:gd name="connsiteY2468" fmla="*/ 1328873 h 5893281"/>
              <a:gd name="connsiteX2469" fmla="*/ 2270146 w 10035679"/>
              <a:gd name="connsiteY2469" fmla="*/ 1318608 h 5893281"/>
              <a:gd name="connsiteX2470" fmla="*/ 2288260 w 10035679"/>
              <a:gd name="connsiteY2470" fmla="*/ 1310156 h 5893281"/>
              <a:gd name="connsiteX2471" fmla="*/ 2288260 w 10035679"/>
              <a:gd name="connsiteY2471" fmla="*/ 1333099 h 5893281"/>
              <a:gd name="connsiteX2472" fmla="*/ 2284033 w 10035679"/>
              <a:gd name="connsiteY2472" fmla="*/ 1361476 h 5893281"/>
              <a:gd name="connsiteX2473" fmla="*/ 2282221 w 10035679"/>
              <a:gd name="connsiteY2473" fmla="*/ 1386231 h 5893281"/>
              <a:gd name="connsiteX2474" fmla="*/ 2282221 w 10035679"/>
              <a:gd name="connsiteY2474" fmla="*/ 1402532 h 5893281"/>
              <a:gd name="connsiteX2475" fmla="*/ 2277995 w 10035679"/>
              <a:gd name="connsiteY2475" fmla="*/ 1414608 h 5893281"/>
              <a:gd name="connsiteX2476" fmla="*/ 2284033 w 10035679"/>
              <a:gd name="connsiteY2476" fmla="*/ 1420647 h 5893281"/>
              <a:gd name="connsiteX2477" fmla="*/ 2288260 w 10035679"/>
              <a:gd name="connsiteY2477" fmla="*/ 1424873 h 5893281"/>
              <a:gd name="connsiteX2478" fmla="*/ 2292486 w 10035679"/>
              <a:gd name="connsiteY2478" fmla="*/ 1429099 h 5893281"/>
              <a:gd name="connsiteX2479" fmla="*/ 2298522 w 10035679"/>
              <a:gd name="connsiteY2479" fmla="*/ 1430910 h 5893281"/>
              <a:gd name="connsiteX2480" fmla="*/ 2308787 w 10035679"/>
              <a:gd name="connsiteY2480" fmla="*/ 1435136 h 5893281"/>
              <a:gd name="connsiteX2481" fmla="*/ 2326899 w 10035679"/>
              <a:gd name="connsiteY2481" fmla="*/ 1406759 h 5893281"/>
              <a:gd name="connsiteX2482" fmla="*/ 2340787 w 10035679"/>
              <a:gd name="connsiteY2482" fmla="*/ 1374155 h 5893281"/>
              <a:gd name="connsiteX2483" fmla="*/ 2340787 w 10035679"/>
              <a:gd name="connsiteY2483" fmla="*/ 1349401 h 5893281"/>
              <a:gd name="connsiteX2484" fmla="*/ 2336559 w 10035679"/>
              <a:gd name="connsiteY2484" fmla="*/ 1324646 h 5893281"/>
              <a:gd name="connsiteX2485" fmla="*/ 2336559 w 10035679"/>
              <a:gd name="connsiteY2485" fmla="*/ 1299892 h 5893281"/>
              <a:gd name="connsiteX2486" fmla="*/ 2344408 w 10035679"/>
              <a:gd name="connsiteY2486" fmla="*/ 1275139 h 5893281"/>
              <a:gd name="connsiteX2487" fmla="*/ 2364936 w 10035679"/>
              <a:gd name="connsiteY2487" fmla="*/ 1257026 h 5893281"/>
              <a:gd name="connsiteX2488" fmla="*/ 2372785 w 10035679"/>
              <a:gd name="connsiteY2488" fmla="*/ 1248574 h 5893281"/>
              <a:gd name="connsiteX2489" fmla="*/ 2378825 w 10035679"/>
              <a:gd name="connsiteY2489" fmla="*/ 1248574 h 5893281"/>
              <a:gd name="connsiteX2490" fmla="*/ 2386672 w 10035679"/>
              <a:gd name="connsiteY2490" fmla="*/ 1252800 h 5893281"/>
              <a:gd name="connsiteX2491" fmla="*/ 2392711 w 10035679"/>
              <a:gd name="connsiteY2491" fmla="*/ 1257026 h 5893281"/>
              <a:gd name="connsiteX2492" fmla="*/ 2396936 w 10035679"/>
              <a:gd name="connsiteY2492" fmla="*/ 1263064 h 5893281"/>
              <a:gd name="connsiteX2493" fmla="*/ 2404786 w 10035679"/>
              <a:gd name="connsiteY2493" fmla="*/ 1271518 h 5893281"/>
              <a:gd name="connsiteX2494" fmla="*/ 2406597 w 10035679"/>
              <a:gd name="connsiteY2494" fmla="*/ 1277555 h 5893281"/>
              <a:gd name="connsiteX2495" fmla="*/ 2414446 w 10035679"/>
              <a:gd name="connsiteY2495" fmla="*/ 1281781 h 5893281"/>
              <a:gd name="connsiteX2496" fmla="*/ 2418672 w 10035679"/>
              <a:gd name="connsiteY2496" fmla="*/ 1290233 h 5893281"/>
              <a:gd name="connsiteX2497" fmla="*/ 2432558 w 10035679"/>
              <a:gd name="connsiteY2497" fmla="*/ 1290233 h 5893281"/>
              <a:gd name="connsiteX2498" fmla="*/ 2448859 w 10035679"/>
              <a:gd name="connsiteY2498" fmla="*/ 1281781 h 5893281"/>
              <a:gd name="connsiteX2499" fmla="*/ 2466973 w 10035679"/>
              <a:gd name="connsiteY2499" fmla="*/ 1277555 h 5893281"/>
              <a:gd name="connsiteX2500" fmla="*/ 2480859 w 10035679"/>
              <a:gd name="connsiteY2500" fmla="*/ 1289630 h 5893281"/>
              <a:gd name="connsiteX2501" fmla="*/ 2480859 w 10035679"/>
              <a:gd name="connsiteY2501" fmla="*/ 1318005 h 5893281"/>
              <a:gd name="connsiteX2502" fmla="*/ 2480859 w 10035679"/>
              <a:gd name="connsiteY2502" fmla="*/ 1332496 h 5893281"/>
              <a:gd name="connsiteX2503" fmla="*/ 2476633 w 10035679"/>
              <a:gd name="connsiteY2503" fmla="*/ 1357250 h 5893281"/>
              <a:gd name="connsiteX2504" fmla="*/ 2474821 w 10035679"/>
              <a:gd name="connsiteY2504" fmla="*/ 1388043 h 5893281"/>
              <a:gd name="connsiteX2505" fmla="*/ 2466973 w 10035679"/>
              <a:gd name="connsiteY2505" fmla="*/ 1424873 h 5893281"/>
              <a:gd name="connsiteX2506" fmla="*/ 2460934 w 10035679"/>
              <a:gd name="connsiteY2506" fmla="*/ 1453250 h 5893281"/>
              <a:gd name="connsiteX2507" fmla="*/ 2456708 w 10035679"/>
              <a:gd name="connsiteY2507" fmla="*/ 1473779 h 5893281"/>
              <a:gd name="connsiteX2508" fmla="*/ 2442823 w 10035679"/>
              <a:gd name="connsiteY2508" fmla="*/ 1473779 h 5893281"/>
              <a:gd name="connsiteX2509" fmla="*/ 2434973 w 10035679"/>
              <a:gd name="connsiteY2509" fmla="*/ 1471968 h 5893281"/>
              <a:gd name="connsiteX2510" fmla="*/ 2428937 w 10035679"/>
              <a:gd name="connsiteY2510" fmla="*/ 1467740 h 5893281"/>
              <a:gd name="connsiteX2511" fmla="*/ 2421088 w 10035679"/>
              <a:gd name="connsiteY2511" fmla="*/ 1463513 h 5893281"/>
              <a:gd name="connsiteX2512" fmla="*/ 2410823 w 10035679"/>
              <a:gd name="connsiteY2512" fmla="*/ 1459287 h 5893281"/>
              <a:gd name="connsiteX2513" fmla="*/ 2410823 w 10035679"/>
              <a:gd name="connsiteY2513" fmla="*/ 1467740 h 5893281"/>
              <a:gd name="connsiteX2514" fmla="*/ 2415048 w 10035679"/>
              <a:gd name="connsiteY2514" fmla="*/ 1471968 h 5893281"/>
              <a:gd name="connsiteX2515" fmla="*/ 2419276 w 10035679"/>
              <a:gd name="connsiteY2515" fmla="*/ 1473779 h 5893281"/>
              <a:gd name="connsiteX2516" fmla="*/ 2421088 w 10035679"/>
              <a:gd name="connsiteY2516" fmla="*/ 1478005 h 5893281"/>
              <a:gd name="connsiteX2517" fmla="*/ 2421088 w 10035679"/>
              <a:gd name="connsiteY2517" fmla="*/ 1482231 h 5893281"/>
              <a:gd name="connsiteX2518" fmla="*/ 2425313 w 10035679"/>
              <a:gd name="connsiteY2518" fmla="*/ 1488269 h 5893281"/>
              <a:gd name="connsiteX2519" fmla="*/ 2425313 w 10035679"/>
              <a:gd name="connsiteY2519" fmla="*/ 1500343 h 5893281"/>
              <a:gd name="connsiteX2520" fmla="*/ 2326296 w 10035679"/>
              <a:gd name="connsiteY2520" fmla="*/ 1506381 h 5893281"/>
              <a:gd name="connsiteX2521" fmla="*/ 2326296 w 10035679"/>
              <a:gd name="connsiteY2521" fmla="*/ 1514833 h 5893281"/>
              <a:gd name="connsiteX2522" fmla="*/ 2334146 w 10035679"/>
              <a:gd name="connsiteY2522" fmla="*/ 1535360 h 5893281"/>
              <a:gd name="connsiteX2523" fmla="*/ 2329919 w 10035679"/>
              <a:gd name="connsiteY2523" fmla="*/ 1557700 h 5893281"/>
              <a:gd name="connsiteX2524" fmla="*/ 2325691 w 10035679"/>
              <a:gd name="connsiteY2524" fmla="*/ 1592717 h 5893281"/>
              <a:gd name="connsiteX2525" fmla="*/ 2307579 w 10035679"/>
              <a:gd name="connsiteY2525" fmla="*/ 1592717 h 5893281"/>
              <a:gd name="connsiteX2526" fmla="*/ 2283428 w 10035679"/>
              <a:gd name="connsiteY2526" fmla="*/ 1578226 h 5893281"/>
              <a:gd name="connsiteX2527" fmla="*/ 2249015 w 10035679"/>
              <a:gd name="connsiteY2527" fmla="*/ 1569775 h 5893281"/>
              <a:gd name="connsiteX2528" fmla="*/ 2249015 w 10035679"/>
              <a:gd name="connsiteY2528" fmla="*/ 1577624 h 5893281"/>
              <a:gd name="connsiteX2529" fmla="*/ 2255052 w 10035679"/>
              <a:gd name="connsiteY2529" fmla="*/ 1577624 h 5893281"/>
              <a:gd name="connsiteX2530" fmla="*/ 2262901 w 10035679"/>
              <a:gd name="connsiteY2530" fmla="*/ 1583660 h 5893281"/>
              <a:gd name="connsiteX2531" fmla="*/ 2267127 w 10035679"/>
              <a:gd name="connsiteY2531" fmla="*/ 1587886 h 5893281"/>
              <a:gd name="connsiteX2532" fmla="*/ 2268938 w 10035679"/>
              <a:gd name="connsiteY2532" fmla="*/ 1592112 h 5893281"/>
              <a:gd name="connsiteX2533" fmla="*/ 2273166 w 10035679"/>
              <a:gd name="connsiteY2533" fmla="*/ 1596338 h 5893281"/>
              <a:gd name="connsiteX2534" fmla="*/ 2277392 w 10035679"/>
              <a:gd name="connsiteY2534" fmla="*/ 1606603 h 5893281"/>
              <a:gd name="connsiteX2535" fmla="*/ 2277392 w 10035679"/>
              <a:gd name="connsiteY2535" fmla="*/ 1616867 h 5893281"/>
              <a:gd name="connsiteX2536" fmla="*/ 2273166 w 10035679"/>
              <a:gd name="connsiteY2536" fmla="*/ 1625319 h 5893281"/>
              <a:gd name="connsiteX2537" fmla="*/ 2267127 w 10035679"/>
              <a:gd name="connsiteY2537" fmla="*/ 1631356 h 5893281"/>
              <a:gd name="connsiteX2538" fmla="*/ 2262901 w 10035679"/>
              <a:gd name="connsiteY2538" fmla="*/ 1639809 h 5893281"/>
              <a:gd name="connsiteX2539" fmla="*/ 2244789 w 10035679"/>
              <a:gd name="connsiteY2539" fmla="*/ 1654298 h 5893281"/>
              <a:gd name="connsiteX2540" fmla="*/ 2230901 w 10035679"/>
              <a:gd name="connsiteY2540" fmla="*/ 1668788 h 5893281"/>
              <a:gd name="connsiteX2541" fmla="*/ 2224865 w 10035679"/>
              <a:gd name="connsiteY2541" fmla="*/ 1685089 h 5893281"/>
              <a:gd name="connsiteX2542" fmla="*/ 2217016 w 10035679"/>
              <a:gd name="connsiteY2542" fmla="*/ 1711655 h 5893281"/>
              <a:gd name="connsiteX2543" fmla="*/ 2203130 w 10035679"/>
              <a:gd name="connsiteY2543" fmla="*/ 1711655 h 5893281"/>
              <a:gd name="connsiteX2544" fmla="*/ 2192865 w 10035679"/>
              <a:gd name="connsiteY2544" fmla="*/ 1707427 h 5893281"/>
              <a:gd name="connsiteX2545" fmla="*/ 2182602 w 10035679"/>
              <a:gd name="connsiteY2545" fmla="*/ 1703201 h 5893281"/>
              <a:gd name="connsiteX2546" fmla="*/ 2174753 w 10035679"/>
              <a:gd name="connsiteY2546" fmla="*/ 1698975 h 5893281"/>
              <a:gd name="connsiteX2547" fmla="*/ 2160867 w 10035679"/>
              <a:gd name="connsiteY2547" fmla="*/ 1697164 h 5893281"/>
              <a:gd name="connsiteX2548" fmla="*/ 2160867 w 10035679"/>
              <a:gd name="connsiteY2548" fmla="*/ 1703201 h 5893281"/>
              <a:gd name="connsiteX2549" fmla="*/ 2178979 w 10035679"/>
              <a:gd name="connsiteY2549" fmla="*/ 1703201 h 5893281"/>
              <a:gd name="connsiteX2550" fmla="*/ 2183205 w 10035679"/>
              <a:gd name="connsiteY2550" fmla="*/ 1711655 h 5893281"/>
              <a:gd name="connsiteX2551" fmla="*/ 2185017 w 10035679"/>
              <a:gd name="connsiteY2551" fmla="*/ 1717692 h 5893281"/>
              <a:gd name="connsiteX2552" fmla="*/ 2189244 w 10035679"/>
              <a:gd name="connsiteY2552" fmla="*/ 1721918 h 5893281"/>
              <a:gd name="connsiteX2553" fmla="*/ 2189244 w 10035679"/>
              <a:gd name="connsiteY2553" fmla="*/ 1727956 h 5893281"/>
              <a:gd name="connsiteX2554" fmla="*/ 2193469 w 10035679"/>
              <a:gd name="connsiteY2554" fmla="*/ 1740031 h 5893281"/>
              <a:gd name="connsiteX2555" fmla="*/ 2193469 w 10035679"/>
              <a:gd name="connsiteY2555" fmla="*/ 1750294 h 5893281"/>
              <a:gd name="connsiteX2556" fmla="*/ 2160867 w 10035679"/>
              <a:gd name="connsiteY2556" fmla="*/ 1760559 h 5893281"/>
              <a:gd name="connsiteX2557" fmla="*/ 2132490 w 10035679"/>
              <a:gd name="connsiteY2557" fmla="*/ 1778672 h 5893281"/>
              <a:gd name="connsiteX2558" fmla="*/ 2114376 w 10035679"/>
              <a:gd name="connsiteY2558" fmla="*/ 1799200 h 5893281"/>
              <a:gd name="connsiteX2559" fmla="*/ 2102301 w 10035679"/>
              <a:gd name="connsiteY2559" fmla="*/ 1831804 h 5893281"/>
              <a:gd name="connsiteX2560" fmla="*/ 2102301 w 10035679"/>
              <a:gd name="connsiteY2560" fmla="*/ 1878898 h 5893281"/>
              <a:gd name="connsiteX2561" fmla="*/ 2114376 w 10035679"/>
              <a:gd name="connsiteY2561" fmla="*/ 1907275 h 5893281"/>
              <a:gd name="connsiteX2562" fmla="*/ 2122225 w 10035679"/>
              <a:gd name="connsiteY2562" fmla="*/ 1945915 h 5893281"/>
              <a:gd name="connsiteX2563" fmla="*/ 2122225 w 10035679"/>
              <a:gd name="connsiteY2563" fmla="*/ 1984554 h 5893281"/>
              <a:gd name="connsiteX2564" fmla="*/ 2160867 w 10035679"/>
              <a:gd name="connsiteY2564" fmla="*/ 1984554 h 5893281"/>
              <a:gd name="connsiteX2565" fmla="*/ 2160867 w 10035679"/>
              <a:gd name="connsiteY2565" fmla="*/ 2002667 h 5893281"/>
              <a:gd name="connsiteX2566" fmla="*/ 2168716 w 10035679"/>
              <a:gd name="connsiteY2566" fmla="*/ 2008705 h 5893281"/>
              <a:gd name="connsiteX2567" fmla="*/ 2168716 w 10035679"/>
              <a:gd name="connsiteY2567" fmla="*/ 2017157 h 5893281"/>
              <a:gd name="connsiteX2568" fmla="*/ 2168716 w 10035679"/>
              <a:gd name="connsiteY2568" fmla="*/ 2023196 h 5893281"/>
              <a:gd name="connsiteX2569" fmla="*/ 2168716 w 10035679"/>
              <a:gd name="connsiteY2569" fmla="*/ 2027423 h 5893281"/>
              <a:gd name="connsiteX2570" fmla="*/ 2168716 w 10035679"/>
              <a:gd name="connsiteY2570" fmla="*/ 2031648 h 5893281"/>
              <a:gd name="connsiteX2571" fmla="*/ 2168716 w 10035679"/>
              <a:gd name="connsiteY2571" fmla="*/ 2033459 h 5893281"/>
              <a:gd name="connsiteX2572" fmla="*/ 2170527 w 10035679"/>
              <a:gd name="connsiteY2572" fmla="*/ 2037686 h 5893281"/>
              <a:gd name="connsiteX2573" fmla="*/ 2182602 w 10035679"/>
              <a:gd name="connsiteY2573" fmla="*/ 2037686 h 5893281"/>
              <a:gd name="connsiteX2574" fmla="*/ 2192865 w 10035679"/>
              <a:gd name="connsiteY2574" fmla="*/ 2041911 h 5893281"/>
              <a:gd name="connsiteX2575" fmla="*/ 2217016 w 10035679"/>
              <a:gd name="connsiteY2575" fmla="*/ 2037686 h 5893281"/>
              <a:gd name="connsiteX2576" fmla="*/ 2241166 w 10035679"/>
              <a:gd name="connsiteY2576" fmla="*/ 2047950 h 5893281"/>
              <a:gd name="connsiteX2577" fmla="*/ 2267732 w 10035679"/>
              <a:gd name="connsiteY2577" fmla="*/ 2066061 h 5893281"/>
              <a:gd name="connsiteX2578" fmla="*/ 2291881 w 10035679"/>
              <a:gd name="connsiteY2578" fmla="*/ 2090815 h 5893281"/>
              <a:gd name="connsiteX2579" fmla="*/ 2312410 w 10035679"/>
              <a:gd name="connsiteY2579" fmla="*/ 2113155 h 5893281"/>
              <a:gd name="connsiteX2580" fmla="*/ 2337767 w 10035679"/>
              <a:gd name="connsiteY2580" fmla="*/ 2125833 h 5893281"/>
              <a:gd name="connsiteX2581" fmla="*/ 2348031 w 10035679"/>
              <a:gd name="connsiteY2581" fmla="*/ 2130059 h 5893281"/>
              <a:gd name="connsiteX2582" fmla="*/ 2354068 w 10035679"/>
              <a:gd name="connsiteY2582" fmla="*/ 2131872 h 5893281"/>
              <a:gd name="connsiteX2583" fmla="*/ 2361917 w 10035679"/>
              <a:gd name="connsiteY2583" fmla="*/ 2130059 h 5893281"/>
              <a:gd name="connsiteX2584" fmla="*/ 2367956 w 10035679"/>
              <a:gd name="connsiteY2584" fmla="*/ 2130059 h 5893281"/>
              <a:gd name="connsiteX2585" fmla="*/ 2372182 w 10035679"/>
              <a:gd name="connsiteY2585" fmla="*/ 2125833 h 5893281"/>
              <a:gd name="connsiteX2586" fmla="*/ 2380032 w 10035679"/>
              <a:gd name="connsiteY2586" fmla="*/ 2121608 h 5893281"/>
              <a:gd name="connsiteX2587" fmla="*/ 2381843 w 10035679"/>
              <a:gd name="connsiteY2587" fmla="*/ 2117381 h 5893281"/>
              <a:gd name="connsiteX2588" fmla="*/ 2389692 w 10035679"/>
              <a:gd name="connsiteY2588" fmla="*/ 2117381 h 5893281"/>
              <a:gd name="connsiteX2589" fmla="*/ 2446445 w 10035679"/>
              <a:gd name="connsiteY2589" fmla="*/ 2131872 h 5893281"/>
              <a:gd name="connsiteX2590" fmla="*/ 2452482 w 10035679"/>
              <a:gd name="connsiteY2590" fmla="*/ 2170506 h 5893281"/>
              <a:gd name="connsiteX2591" fmla="*/ 2460332 w 10035679"/>
              <a:gd name="connsiteY2591" fmla="*/ 2198884 h 5893281"/>
              <a:gd name="connsiteX2592" fmla="*/ 2464558 w 10035679"/>
              <a:gd name="connsiteY2592" fmla="*/ 2221222 h 5893281"/>
              <a:gd name="connsiteX2593" fmla="*/ 2466368 w 10035679"/>
              <a:gd name="connsiteY2593" fmla="*/ 2241748 h 5893281"/>
              <a:gd name="connsiteX2594" fmla="*/ 2474217 w 10035679"/>
              <a:gd name="connsiteY2594" fmla="*/ 2264088 h 5893281"/>
              <a:gd name="connsiteX2595" fmla="*/ 2492329 w 10035679"/>
              <a:gd name="connsiteY2595" fmla="*/ 2288848 h 5893281"/>
              <a:gd name="connsiteX2596" fmla="*/ 2512859 w 10035679"/>
              <a:gd name="connsiteY2596" fmla="*/ 2321450 h 5893281"/>
              <a:gd name="connsiteX2597" fmla="*/ 2518896 w 10035679"/>
              <a:gd name="connsiteY2597" fmla="*/ 2317224 h 5893281"/>
              <a:gd name="connsiteX2598" fmla="*/ 2523122 w 10035679"/>
              <a:gd name="connsiteY2598" fmla="*/ 2317224 h 5893281"/>
              <a:gd name="connsiteX2599" fmla="*/ 2527348 w 10035679"/>
              <a:gd name="connsiteY2599" fmla="*/ 2312999 h 5893281"/>
              <a:gd name="connsiteX2600" fmla="*/ 2531574 w 10035679"/>
              <a:gd name="connsiteY2600" fmla="*/ 2312999 h 5893281"/>
              <a:gd name="connsiteX2601" fmla="*/ 2537612 w 10035679"/>
              <a:gd name="connsiteY2601" fmla="*/ 2311186 h 5893281"/>
              <a:gd name="connsiteX2602" fmla="*/ 2541839 w 10035679"/>
              <a:gd name="connsiteY2602" fmla="*/ 2311186 h 5893281"/>
              <a:gd name="connsiteX2603" fmla="*/ 2541839 w 10035679"/>
              <a:gd name="connsiteY2603" fmla="*/ 2306961 h 5893281"/>
              <a:gd name="connsiteX2604" fmla="*/ 2541839 w 10035679"/>
              <a:gd name="connsiteY2604" fmla="*/ 2302732 h 5893281"/>
              <a:gd name="connsiteX2605" fmla="*/ 2546065 w 10035679"/>
              <a:gd name="connsiteY2605" fmla="*/ 2296697 h 5893281"/>
              <a:gd name="connsiteX2606" fmla="*/ 2546065 w 10035679"/>
              <a:gd name="connsiteY2606" fmla="*/ 2274355 h 5893281"/>
              <a:gd name="connsiteX2607" fmla="*/ 2541839 w 10035679"/>
              <a:gd name="connsiteY2607" fmla="*/ 2245973 h 5893281"/>
              <a:gd name="connsiteX2608" fmla="*/ 2533989 w 10035679"/>
              <a:gd name="connsiteY2608" fmla="*/ 2210958 h 5893281"/>
              <a:gd name="connsiteX2609" fmla="*/ 2523727 w 10035679"/>
              <a:gd name="connsiteY2609" fmla="*/ 2178354 h 5893281"/>
              <a:gd name="connsiteX2610" fmla="*/ 2552103 w 10035679"/>
              <a:gd name="connsiteY2610" fmla="*/ 2163865 h 5893281"/>
              <a:gd name="connsiteX2611" fmla="*/ 2580480 w 10035679"/>
              <a:gd name="connsiteY2611" fmla="*/ 2143342 h 5893281"/>
              <a:gd name="connsiteX2612" fmla="*/ 2598592 w 10035679"/>
              <a:gd name="connsiteY2612" fmla="*/ 2114966 h 5893281"/>
              <a:gd name="connsiteX2613" fmla="*/ 2608855 w 10035679"/>
              <a:gd name="connsiteY2613" fmla="*/ 2078136 h 5893281"/>
              <a:gd name="connsiteX2614" fmla="*/ 2613082 w 10035679"/>
              <a:gd name="connsiteY2614" fmla="*/ 2057609 h 5893281"/>
              <a:gd name="connsiteX2615" fmla="*/ 2608855 w 10035679"/>
              <a:gd name="connsiteY2615" fmla="*/ 2025007 h 5893281"/>
              <a:gd name="connsiteX2616" fmla="*/ 2608855 w 10035679"/>
              <a:gd name="connsiteY2616" fmla="*/ 1992404 h 5893281"/>
              <a:gd name="connsiteX2617" fmla="*/ 2594969 w 10035679"/>
              <a:gd name="connsiteY2617" fmla="*/ 1986366 h 5893281"/>
              <a:gd name="connsiteX2618" fmla="*/ 2588932 w 10035679"/>
              <a:gd name="connsiteY2618" fmla="*/ 1982139 h 5893281"/>
              <a:gd name="connsiteX2619" fmla="*/ 2581083 w 10035679"/>
              <a:gd name="connsiteY2619" fmla="*/ 1977913 h 5893281"/>
              <a:gd name="connsiteX2620" fmla="*/ 2575046 w 10035679"/>
              <a:gd name="connsiteY2620" fmla="*/ 1971878 h 5893281"/>
              <a:gd name="connsiteX2621" fmla="*/ 2570818 w 10035679"/>
              <a:gd name="connsiteY2621" fmla="*/ 1959804 h 5893281"/>
              <a:gd name="connsiteX2622" fmla="*/ 2584706 w 10035679"/>
              <a:gd name="connsiteY2622" fmla="*/ 1935045 h 5893281"/>
              <a:gd name="connsiteX2623" fmla="*/ 2590743 w 10035679"/>
              <a:gd name="connsiteY2623" fmla="*/ 1906670 h 5893281"/>
              <a:gd name="connsiteX2624" fmla="*/ 2584706 w 10035679"/>
              <a:gd name="connsiteY2624" fmla="*/ 1875880 h 5893281"/>
              <a:gd name="connsiteX2625" fmla="*/ 2576857 w 10035679"/>
              <a:gd name="connsiteY2625" fmla="*/ 1843276 h 5893281"/>
              <a:gd name="connsiteX2626" fmla="*/ 2566592 w 10035679"/>
              <a:gd name="connsiteY2626" fmla="*/ 1806446 h 5893281"/>
              <a:gd name="connsiteX2627" fmla="*/ 2562366 w 10035679"/>
              <a:gd name="connsiteY2627" fmla="*/ 1771427 h 5893281"/>
              <a:gd name="connsiteX2628" fmla="*/ 2570215 w 10035679"/>
              <a:gd name="connsiteY2628" fmla="*/ 1771427 h 5893281"/>
              <a:gd name="connsiteX2629" fmla="*/ 2570215 w 10035679"/>
              <a:gd name="connsiteY2629" fmla="*/ 1762973 h 5893281"/>
              <a:gd name="connsiteX2630" fmla="*/ 2619119 w 10035679"/>
              <a:gd name="connsiteY2630" fmla="*/ 1771427 h 5893281"/>
              <a:gd name="connsiteX2631" fmla="*/ 2661382 w 10035679"/>
              <a:gd name="connsiteY2631" fmla="*/ 1771427 h 5893281"/>
              <a:gd name="connsiteX2632" fmla="*/ 2707872 w 10035679"/>
              <a:gd name="connsiteY2632" fmla="*/ 1762973 h 5893281"/>
              <a:gd name="connsiteX2633" fmla="*/ 2718135 w 10035679"/>
              <a:gd name="connsiteY2633" fmla="*/ 1781087 h 5893281"/>
              <a:gd name="connsiteX2634" fmla="*/ 2728400 w 10035679"/>
              <a:gd name="connsiteY2634" fmla="*/ 1805841 h 5893281"/>
              <a:gd name="connsiteX2635" fmla="*/ 2740475 w 10035679"/>
              <a:gd name="connsiteY2635" fmla="*/ 1823954 h 5893281"/>
              <a:gd name="connsiteX2636" fmla="*/ 2750738 w 10035679"/>
              <a:gd name="connsiteY2636" fmla="*/ 1832408 h 5893281"/>
              <a:gd name="connsiteX2637" fmla="*/ 2756777 w 10035679"/>
              <a:gd name="connsiteY2637" fmla="*/ 1834219 h 5893281"/>
              <a:gd name="connsiteX2638" fmla="*/ 2768852 w 10035679"/>
              <a:gd name="connsiteY2638" fmla="*/ 1834219 h 5893281"/>
              <a:gd name="connsiteX2639" fmla="*/ 2779115 w 10035679"/>
              <a:gd name="connsiteY2639" fmla="*/ 1838445 h 5893281"/>
              <a:gd name="connsiteX2640" fmla="*/ 2789380 w 10035679"/>
              <a:gd name="connsiteY2640" fmla="*/ 1842671 h 5893281"/>
              <a:gd name="connsiteX2641" fmla="*/ 2797229 w 10035679"/>
              <a:gd name="connsiteY2641" fmla="*/ 1848710 h 5893281"/>
              <a:gd name="connsiteX2642" fmla="*/ 2799040 w 10035679"/>
              <a:gd name="connsiteY2642" fmla="*/ 1866823 h 5893281"/>
              <a:gd name="connsiteX2643" fmla="*/ 2806889 w 10035679"/>
              <a:gd name="connsiteY2643" fmla="*/ 1899426 h 5893281"/>
              <a:gd name="connsiteX2644" fmla="*/ 2811115 w 10035679"/>
              <a:gd name="connsiteY2644" fmla="*/ 1927801 h 5893281"/>
              <a:gd name="connsiteX2645" fmla="*/ 2817152 w 10035679"/>
              <a:gd name="connsiteY2645" fmla="*/ 1948330 h 5893281"/>
              <a:gd name="connsiteX2646" fmla="*/ 2821378 w 10035679"/>
              <a:gd name="connsiteY2646" fmla="*/ 1952557 h 5893281"/>
              <a:gd name="connsiteX2647" fmla="*/ 2827417 w 10035679"/>
              <a:gd name="connsiteY2647" fmla="*/ 1958595 h 5893281"/>
              <a:gd name="connsiteX2648" fmla="*/ 2835266 w 10035679"/>
              <a:gd name="connsiteY2648" fmla="*/ 1962823 h 5893281"/>
              <a:gd name="connsiteX2649" fmla="*/ 2841303 w 10035679"/>
              <a:gd name="connsiteY2649" fmla="*/ 1971273 h 5893281"/>
              <a:gd name="connsiteX2650" fmla="*/ 2853379 w 10035679"/>
              <a:gd name="connsiteY2650" fmla="*/ 1973086 h 5893281"/>
              <a:gd name="connsiteX2651" fmla="*/ 2855189 w 10035679"/>
              <a:gd name="connsiteY2651" fmla="*/ 1981536 h 5893281"/>
              <a:gd name="connsiteX2652" fmla="*/ 2883567 w 10035679"/>
              <a:gd name="connsiteY2652" fmla="*/ 1959198 h 5893281"/>
              <a:gd name="connsiteX2653" fmla="*/ 2905907 w 10035679"/>
              <a:gd name="connsiteY2653" fmla="*/ 1932632 h 5893281"/>
              <a:gd name="connsiteX2654" fmla="*/ 2922208 w 10035679"/>
              <a:gd name="connsiteY2654" fmla="*/ 1904257 h 5893281"/>
              <a:gd name="connsiteX2655" fmla="*/ 2950585 w 10035679"/>
              <a:gd name="connsiteY2655" fmla="*/ 1881917 h 5893281"/>
              <a:gd name="connsiteX2656" fmla="*/ 2954810 w 10035679"/>
              <a:gd name="connsiteY2656" fmla="*/ 1906670 h 5893281"/>
              <a:gd name="connsiteX2657" fmla="*/ 2965073 w 10035679"/>
              <a:gd name="connsiteY2657" fmla="*/ 1921160 h 5893281"/>
              <a:gd name="connsiteX2658" fmla="*/ 2978962 w 10035679"/>
              <a:gd name="connsiteY2658" fmla="*/ 1935650 h 5893281"/>
              <a:gd name="connsiteX2659" fmla="*/ 2992848 w 10035679"/>
              <a:gd name="connsiteY2659" fmla="*/ 1950143 h 5893281"/>
              <a:gd name="connsiteX2660" fmla="*/ 3004923 w 10035679"/>
              <a:gd name="connsiteY2660" fmla="*/ 1968255 h 5893281"/>
              <a:gd name="connsiteX2661" fmla="*/ 3004923 w 10035679"/>
              <a:gd name="connsiteY2661" fmla="*/ 1974291 h 5893281"/>
              <a:gd name="connsiteX2662" fmla="*/ 3004923 w 10035679"/>
              <a:gd name="connsiteY2662" fmla="*/ 1982743 h 5893281"/>
              <a:gd name="connsiteX2663" fmla="*/ 3000696 w 10035679"/>
              <a:gd name="connsiteY2663" fmla="*/ 1986970 h 5893281"/>
              <a:gd name="connsiteX2664" fmla="*/ 3000696 w 10035679"/>
              <a:gd name="connsiteY2664" fmla="*/ 1993007 h 5893281"/>
              <a:gd name="connsiteX2665" fmla="*/ 2996470 w 10035679"/>
              <a:gd name="connsiteY2665" fmla="*/ 2001461 h 5893281"/>
              <a:gd name="connsiteX2666" fmla="*/ 3000696 w 10035679"/>
              <a:gd name="connsiteY2666" fmla="*/ 2007498 h 5893281"/>
              <a:gd name="connsiteX2667" fmla="*/ 3004923 w 10035679"/>
              <a:gd name="connsiteY2667" fmla="*/ 2015949 h 5893281"/>
              <a:gd name="connsiteX2668" fmla="*/ 3006733 w 10035679"/>
              <a:gd name="connsiteY2668" fmla="*/ 2017763 h 5893281"/>
              <a:gd name="connsiteX2669" fmla="*/ 3014583 w 10035679"/>
              <a:gd name="connsiteY2669" fmla="*/ 2017763 h 5893281"/>
              <a:gd name="connsiteX2670" fmla="*/ 3020620 w 10035679"/>
              <a:gd name="connsiteY2670" fmla="*/ 2017763 h 5893281"/>
              <a:gd name="connsiteX2671" fmla="*/ 3024847 w 10035679"/>
              <a:gd name="connsiteY2671" fmla="*/ 2017763 h 5893281"/>
              <a:gd name="connsiteX2672" fmla="*/ 3032695 w 10035679"/>
              <a:gd name="connsiteY2672" fmla="*/ 2017763 h 5893281"/>
              <a:gd name="connsiteX2673" fmla="*/ 3034508 w 10035679"/>
              <a:gd name="connsiteY2673" fmla="*/ 2021988 h 5893281"/>
              <a:gd name="connsiteX2674" fmla="*/ 3046583 w 10035679"/>
              <a:gd name="connsiteY2674" fmla="*/ 2050365 h 5893281"/>
              <a:gd name="connsiteX2675" fmla="*/ 3046583 w 10035679"/>
              <a:gd name="connsiteY2675" fmla="*/ 2072702 h 5893281"/>
              <a:gd name="connsiteX2676" fmla="*/ 3042357 w 10035679"/>
              <a:gd name="connsiteY2676" fmla="*/ 2093231 h 5893281"/>
              <a:gd name="connsiteX2677" fmla="*/ 3048394 w 10035679"/>
              <a:gd name="connsiteY2677" fmla="*/ 2111345 h 5893281"/>
              <a:gd name="connsiteX2678" fmla="*/ 3074960 w 10035679"/>
              <a:gd name="connsiteY2678" fmla="*/ 2131872 h 5893281"/>
              <a:gd name="connsiteX2679" fmla="*/ 3052620 w 10035679"/>
              <a:gd name="connsiteY2679" fmla="*/ 2174734 h 5893281"/>
              <a:gd name="connsiteX2680" fmla="*/ 3028469 w 10035679"/>
              <a:gd name="connsiteY2680" fmla="*/ 2211563 h 5893281"/>
              <a:gd name="connsiteX2681" fmla="*/ 3034508 w 10035679"/>
              <a:gd name="connsiteY2681" fmla="*/ 2211563 h 5893281"/>
              <a:gd name="connsiteX2682" fmla="*/ 3056846 w 10035679"/>
              <a:gd name="connsiteY2682" fmla="*/ 2189223 h 5893281"/>
              <a:gd name="connsiteX2683" fmla="*/ 3077373 w 10035679"/>
              <a:gd name="connsiteY2683" fmla="*/ 2171112 h 5893281"/>
              <a:gd name="connsiteX2684" fmla="*/ 3095487 w 10035679"/>
              <a:gd name="connsiteY2684" fmla="*/ 2150589 h 5893281"/>
              <a:gd name="connsiteX2685" fmla="*/ 3119639 w 10035679"/>
              <a:gd name="connsiteY2685" fmla="*/ 2156621 h 5893281"/>
              <a:gd name="connsiteX2686" fmla="*/ 3133525 w 10035679"/>
              <a:gd name="connsiteY2686" fmla="*/ 2171112 h 5893281"/>
              <a:gd name="connsiteX2687" fmla="*/ 3147410 w 10035679"/>
              <a:gd name="connsiteY2687" fmla="*/ 2189223 h 5893281"/>
              <a:gd name="connsiteX2688" fmla="*/ 3151637 w 10035679"/>
              <a:gd name="connsiteY2688" fmla="*/ 2217600 h 5893281"/>
              <a:gd name="connsiteX2689" fmla="*/ 3188466 w 10035679"/>
              <a:gd name="connsiteY2689" fmla="*/ 2217600 h 5893281"/>
              <a:gd name="connsiteX2690" fmla="*/ 3188466 w 10035679"/>
              <a:gd name="connsiteY2690" fmla="*/ 2227864 h 5893281"/>
              <a:gd name="connsiteX2691" fmla="*/ 3190278 w 10035679"/>
              <a:gd name="connsiteY2691" fmla="*/ 2236316 h 5893281"/>
              <a:gd name="connsiteX2692" fmla="*/ 3190278 w 10035679"/>
              <a:gd name="connsiteY2692" fmla="*/ 2246578 h 5893281"/>
              <a:gd name="connsiteX2693" fmla="*/ 3194505 w 10035679"/>
              <a:gd name="connsiteY2693" fmla="*/ 2256842 h 5893281"/>
              <a:gd name="connsiteX2694" fmla="*/ 3190278 w 10035679"/>
              <a:gd name="connsiteY2694" fmla="*/ 2268920 h 5893281"/>
              <a:gd name="connsiteX2695" fmla="*/ 3190278 w 10035679"/>
              <a:gd name="connsiteY2695" fmla="*/ 2274957 h 5893281"/>
              <a:gd name="connsiteX2696" fmla="*/ 3190278 w 10035679"/>
              <a:gd name="connsiteY2696" fmla="*/ 2283413 h 5893281"/>
              <a:gd name="connsiteX2697" fmla="*/ 3194505 w 10035679"/>
              <a:gd name="connsiteY2697" fmla="*/ 2285224 h 5893281"/>
              <a:gd name="connsiteX2698" fmla="*/ 3194505 w 10035679"/>
              <a:gd name="connsiteY2698" fmla="*/ 2293677 h 5893281"/>
              <a:gd name="connsiteX2699" fmla="*/ 3194505 w 10035679"/>
              <a:gd name="connsiteY2699" fmla="*/ 2297903 h 5893281"/>
              <a:gd name="connsiteX2700" fmla="*/ 3194505 w 10035679"/>
              <a:gd name="connsiteY2700" fmla="*/ 2303941 h 5893281"/>
              <a:gd name="connsiteX2701" fmla="*/ 3155863 w 10035679"/>
              <a:gd name="connsiteY2701" fmla="*/ 2332317 h 5893281"/>
              <a:gd name="connsiteX2702" fmla="*/ 3113600 w 10035679"/>
              <a:gd name="connsiteY2702" fmla="*/ 2350426 h 5893281"/>
              <a:gd name="connsiteX2703" fmla="*/ 3064695 w 10035679"/>
              <a:gd name="connsiteY2703" fmla="*/ 2360690 h 5893281"/>
              <a:gd name="connsiteX2704" fmla="*/ 3013980 w 10035679"/>
              <a:gd name="connsiteY2704" fmla="*/ 2366727 h 5893281"/>
              <a:gd name="connsiteX2705" fmla="*/ 2965073 w 10035679"/>
              <a:gd name="connsiteY2705" fmla="*/ 2375178 h 5893281"/>
              <a:gd name="connsiteX2706" fmla="*/ 2914358 w 10035679"/>
              <a:gd name="connsiteY2706" fmla="*/ 2381217 h 5893281"/>
              <a:gd name="connsiteX2707" fmla="*/ 2872095 w 10035679"/>
              <a:gd name="connsiteY2707" fmla="*/ 2395706 h 5893281"/>
              <a:gd name="connsiteX2708" fmla="*/ 2833453 w 10035679"/>
              <a:gd name="connsiteY2708" fmla="*/ 2413820 h 5893281"/>
              <a:gd name="connsiteX2709" fmla="*/ 2805076 w 10035679"/>
              <a:gd name="connsiteY2709" fmla="*/ 2446423 h 5893281"/>
              <a:gd name="connsiteX2710" fmla="*/ 2812925 w 10035679"/>
              <a:gd name="connsiteY2710" fmla="*/ 2446423 h 5893281"/>
              <a:gd name="connsiteX2711" fmla="*/ 2847341 w 10035679"/>
              <a:gd name="connsiteY2711" fmla="*/ 2421668 h 5893281"/>
              <a:gd name="connsiteX2712" fmla="*/ 2889605 w 10035679"/>
              <a:gd name="connsiteY2712" fmla="*/ 2403554 h 5893281"/>
              <a:gd name="connsiteX2713" fmla="*/ 2936093 w 10035679"/>
              <a:gd name="connsiteY2713" fmla="*/ 2393291 h 5893281"/>
              <a:gd name="connsiteX2714" fmla="*/ 2937904 w 10035679"/>
              <a:gd name="connsiteY2714" fmla="*/ 2399328 h 5893281"/>
              <a:gd name="connsiteX2715" fmla="*/ 2942130 w 10035679"/>
              <a:gd name="connsiteY2715" fmla="*/ 2407782 h 5893281"/>
              <a:gd name="connsiteX2716" fmla="*/ 2946358 w 10035679"/>
              <a:gd name="connsiteY2716" fmla="*/ 2409593 h 5893281"/>
              <a:gd name="connsiteX2717" fmla="*/ 2952395 w 10035679"/>
              <a:gd name="connsiteY2717" fmla="*/ 2413820 h 5893281"/>
              <a:gd name="connsiteX2718" fmla="*/ 2960244 w 10035679"/>
              <a:gd name="connsiteY2718" fmla="*/ 2418046 h 5893281"/>
              <a:gd name="connsiteX2719" fmla="*/ 2966281 w 10035679"/>
              <a:gd name="connsiteY2719" fmla="*/ 2424085 h 5893281"/>
              <a:gd name="connsiteX2720" fmla="*/ 2956018 w 10035679"/>
              <a:gd name="connsiteY2720" fmla="*/ 2442196 h 5893281"/>
              <a:gd name="connsiteX2721" fmla="*/ 2949979 w 10035679"/>
              <a:gd name="connsiteY2721" fmla="*/ 2456688 h 5893281"/>
              <a:gd name="connsiteX2722" fmla="*/ 2945754 w 10035679"/>
              <a:gd name="connsiteY2722" fmla="*/ 2471177 h 5893281"/>
              <a:gd name="connsiteX2723" fmla="*/ 2941527 w 10035679"/>
              <a:gd name="connsiteY2723" fmla="*/ 2493517 h 5893281"/>
              <a:gd name="connsiteX2724" fmla="*/ 2969904 w 10035679"/>
              <a:gd name="connsiteY2724" fmla="*/ 2508008 h 5893281"/>
              <a:gd name="connsiteX2725" fmla="*/ 2988017 w 10035679"/>
              <a:gd name="connsiteY2725" fmla="*/ 2528535 h 5893281"/>
              <a:gd name="connsiteX2726" fmla="*/ 3001905 w 10035679"/>
              <a:gd name="connsiteY2726" fmla="*/ 2549062 h 5893281"/>
              <a:gd name="connsiteX2727" fmla="*/ 3020017 w 10035679"/>
              <a:gd name="connsiteY2727" fmla="*/ 2571402 h 5893281"/>
              <a:gd name="connsiteX2728" fmla="*/ 3020017 w 10035679"/>
              <a:gd name="connsiteY2728" fmla="*/ 2577441 h 5893281"/>
              <a:gd name="connsiteX2729" fmla="*/ 3020017 w 10035679"/>
              <a:gd name="connsiteY2729" fmla="*/ 2581666 h 5893281"/>
              <a:gd name="connsiteX2730" fmla="*/ 3015790 w 10035679"/>
              <a:gd name="connsiteY2730" fmla="*/ 2581666 h 5893281"/>
              <a:gd name="connsiteX2731" fmla="*/ 3015790 w 10035679"/>
              <a:gd name="connsiteY2731" fmla="*/ 2585892 h 5893281"/>
              <a:gd name="connsiteX2732" fmla="*/ 3011564 w 10035679"/>
              <a:gd name="connsiteY2732" fmla="*/ 2590118 h 5893281"/>
              <a:gd name="connsiteX2733" fmla="*/ 2991036 w 10035679"/>
              <a:gd name="connsiteY2733" fmla="*/ 2614871 h 5893281"/>
              <a:gd name="connsiteX2734" fmla="*/ 2962660 w 10035679"/>
              <a:gd name="connsiteY2734" fmla="*/ 2635401 h 5893281"/>
              <a:gd name="connsiteX2735" fmla="*/ 2926433 w 10035679"/>
              <a:gd name="connsiteY2735" fmla="*/ 2649889 h 5893281"/>
              <a:gd name="connsiteX2736" fmla="*/ 2926433 w 10035679"/>
              <a:gd name="connsiteY2736" fmla="*/ 2619099 h 5893281"/>
              <a:gd name="connsiteX2737" fmla="*/ 2944546 w 10035679"/>
              <a:gd name="connsiteY2737" fmla="*/ 2607025 h 5893281"/>
              <a:gd name="connsiteX2738" fmla="*/ 2958434 w 10035679"/>
              <a:gd name="connsiteY2738" fmla="*/ 2596760 h 5893281"/>
              <a:gd name="connsiteX2739" fmla="*/ 2972319 w 10035679"/>
              <a:gd name="connsiteY2739" fmla="*/ 2578648 h 5893281"/>
              <a:gd name="connsiteX2740" fmla="*/ 2958434 w 10035679"/>
              <a:gd name="connsiteY2740" fmla="*/ 2572611 h 5893281"/>
              <a:gd name="connsiteX2741" fmla="*/ 2958434 w 10035679"/>
              <a:gd name="connsiteY2741" fmla="*/ 2564156 h 5893281"/>
              <a:gd name="connsiteX2742" fmla="*/ 2954206 w 10035679"/>
              <a:gd name="connsiteY2742" fmla="*/ 2564156 h 5893281"/>
              <a:gd name="connsiteX2743" fmla="*/ 2949979 w 10035679"/>
              <a:gd name="connsiteY2743" fmla="*/ 2564156 h 5893281"/>
              <a:gd name="connsiteX2744" fmla="*/ 2949979 w 10035679"/>
              <a:gd name="connsiteY2744" fmla="*/ 2568384 h 5893281"/>
              <a:gd name="connsiteX2745" fmla="*/ 2949979 w 10035679"/>
              <a:gd name="connsiteY2745" fmla="*/ 2572611 h 5893281"/>
              <a:gd name="connsiteX2746" fmla="*/ 2925831 w 10035679"/>
              <a:gd name="connsiteY2746" fmla="*/ 2590723 h 5893281"/>
              <a:gd name="connsiteX2747" fmla="*/ 2893226 w 10035679"/>
              <a:gd name="connsiteY2747" fmla="*/ 2605212 h 5893281"/>
              <a:gd name="connsiteX2748" fmla="*/ 2866661 w 10035679"/>
              <a:gd name="connsiteY2748" fmla="*/ 2615476 h 5893281"/>
              <a:gd name="connsiteX2749" fmla="*/ 2838284 w 10035679"/>
              <a:gd name="connsiteY2749" fmla="*/ 2629967 h 5893281"/>
              <a:gd name="connsiteX2750" fmla="*/ 2811718 w 10035679"/>
              <a:gd name="connsiteY2750" fmla="*/ 2648077 h 5893281"/>
              <a:gd name="connsiteX2751" fmla="*/ 2795417 w 10035679"/>
              <a:gd name="connsiteY2751" fmla="*/ 2672833 h 5893281"/>
              <a:gd name="connsiteX2752" fmla="*/ 2783341 w 10035679"/>
              <a:gd name="connsiteY2752" fmla="*/ 2707850 h 5893281"/>
              <a:gd name="connsiteX2753" fmla="*/ 2795417 w 10035679"/>
              <a:gd name="connsiteY2753" fmla="*/ 2712077 h 5893281"/>
              <a:gd name="connsiteX2754" fmla="*/ 2809303 w 10035679"/>
              <a:gd name="connsiteY2754" fmla="*/ 2716303 h 5893281"/>
              <a:gd name="connsiteX2755" fmla="*/ 2815341 w 10035679"/>
              <a:gd name="connsiteY2755" fmla="*/ 2722342 h 5893281"/>
              <a:gd name="connsiteX2756" fmla="*/ 2801456 w 10035679"/>
              <a:gd name="connsiteY2756" fmla="*/ 2722342 h 5893281"/>
              <a:gd name="connsiteX2757" fmla="*/ 2780927 w 10035679"/>
              <a:gd name="connsiteY2757" fmla="*/ 2740454 h 5893281"/>
              <a:gd name="connsiteX2758" fmla="*/ 2752551 w 10035679"/>
              <a:gd name="connsiteY2758" fmla="*/ 2746493 h 5893281"/>
              <a:gd name="connsiteX2759" fmla="*/ 2725985 w 10035679"/>
              <a:gd name="connsiteY2759" fmla="*/ 2750719 h 5893281"/>
              <a:gd name="connsiteX2760" fmla="*/ 2697608 w 10035679"/>
              <a:gd name="connsiteY2760" fmla="*/ 2754945 h 5893281"/>
              <a:gd name="connsiteX2761" fmla="*/ 2677080 w 10035679"/>
              <a:gd name="connsiteY2761" fmla="*/ 2812301 h 5893281"/>
              <a:gd name="connsiteX2762" fmla="*/ 2652930 w 10035679"/>
              <a:gd name="connsiteY2762" fmla="*/ 2873279 h 5893281"/>
              <a:gd name="connsiteX2763" fmla="*/ 2645080 w 10035679"/>
              <a:gd name="connsiteY2763" fmla="*/ 2864828 h 5893281"/>
              <a:gd name="connsiteX2764" fmla="*/ 2643270 w 10035679"/>
              <a:gd name="connsiteY2764" fmla="*/ 2860602 h 5893281"/>
              <a:gd name="connsiteX2765" fmla="*/ 2635421 w 10035679"/>
              <a:gd name="connsiteY2765" fmla="*/ 2858791 h 5893281"/>
              <a:gd name="connsiteX2766" fmla="*/ 2631195 w 10035679"/>
              <a:gd name="connsiteY2766" fmla="*/ 2854563 h 5893281"/>
              <a:gd name="connsiteX2767" fmla="*/ 2620930 w 10035679"/>
              <a:gd name="connsiteY2767" fmla="*/ 2846111 h 5893281"/>
              <a:gd name="connsiteX2768" fmla="*/ 2620930 w 10035679"/>
              <a:gd name="connsiteY2768" fmla="*/ 2864225 h 5893281"/>
              <a:gd name="connsiteX2769" fmla="*/ 2625156 w 10035679"/>
              <a:gd name="connsiteY2769" fmla="*/ 2872676 h 5893281"/>
              <a:gd name="connsiteX2770" fmla="*/ 2631195 w 10035679"/>
              <a:gd name="connsiteY2770" fmla="*/ 2893204 h 5893281"/>
              <a:gd name="connsiteX2771" fmla="*/ 2639044 w 10035679"/>
              <a:gd name="connsiteY2771" fmla="*/ 2917957 h 5893281"/>
              <a:gd name="connsiteX2772" fmla="*/ 2645080 w 10035679"/>
              <a:gd name="connsiteY2772" fmla="*/ 2940297 h 5893281"/>
              <a:gd name="connsiteX2773" fmla="*/ 2645080 w 10035679"/>
              <a:gd name="connsiteY2773" fmla="*/ 2950559 h 5893281"/>
              <a:gd name="connsiteX2774" fmla="*/ 2616704 w 10035679"/>
              <a:gd name="connsiteY2774" fmla="*/ 2968673 h 5893281"/>
              <a:gd name="connsiteX2775" fmla="*/ 2586516 w 10035679"/>
              <a:gd name="connsiteY2775" fmla="*/ 2984975 h 5893281"/>
              <a:gd name="connsiteX2776" fmla="*/ 2553914 w 10035679"/>
              <a:gd name="connsiteY2776" fmla="*/ 3007313 h 5893281"/>
              <a:gd name="connsiteX2777" fmla="*/ 2521311 w 10035679"/>
              <a:gd name="connsiteY2777" fmla="*/ 3027840 h 5893281"/>
              <a:gd name="connsiteX2778" fmla="*/ 2500784 w 10035679"/>
              <a:gd name="connsiteY2778" fmla="*/ 3056217 h 5893281"/>
              <a:gd name="connsiteX2779" fmla="*/ 2490519 w 10035679"/>
              <a:gd name="connsiteY2779" fmla="*/ 3093048 h 5893281"/>
              <a:gd name="connsiteX2780" fmla="*/ 2478444 w 10035679"/>
              <a:gd name="connsiteY2780" fmla="*/ 3121423 h 5893281"/>
              <a:gd name="connsiteX2781" fmla="*/ 2482670 w 10035679"/>
              <a:gd name="connsiteY2781" fmla="*/ 3156441 h 5893281"/>
              <a:gd name="connsiteX2782" fmla="*/ 2492934 w 10035679"/>
              <a:gd name="connsiteY2782" fmla="*/ 3195082 h 5893281"/>
              <a:gd name="connsiteX2783" fmla="*/ 2506820 w 10035679"/>
              <a:gd name="connsiteY2783" fmla="*/ 3236137 h 5893281"/>
              <a:gd name="connsiteX2784" fmla="*/ 2520706 w 10035679"/>
              <a:gd name="connsiteY2784" fmla="*/ 3274779 h 5893281"/>
              <a:gd name="connsiteX2785" fmla="*/ 2528556 w 10035679"/>
              <a:gd name="connsiteY2785" fmla="*/ 3309797 h 5893281"/>
              <a:gd name="connsiteX2786" fmla="*/ 2520706 w 10035679"/>
              <a:gd name="connsiteY2786" fmla="*/ 3309797 h 5893281"/>
              <a:gd name="connsiteX2787" fmla="*/ 2520706 w 10035679"/>
              <a:gd name="connsiteY2787" fmla="*/ 3318249 h 5893281"/>
              <a:gd name="connsiteX2788" fmla="*/ 2496557 w 10035679"/>
              <a:gd name="connsiteY2788" fmla="*/ 3309797 h 5893281"/>
              <a:gd name="connsiteX2789" fmla="*/ 2486293 w 10035679"/>
              <a:gd name="connsiteY2789" fmla="*/ 3279005 h 5893281"/>
              <a:gd name="connsiteX2790" fmla="*/ 2468181 w 10035679"/>
              <a:gd name="connsiteY2790" fmla="*/ 3237950 h 5893281"/>
              <a:gd name="connsiteX2791" fmla="*/ 2447652 w 10035679"/>
              <a:gd name="connsiteY2791" fmla="*/ 3195082 h 5893281"/>
              <a:gd name="connsiteX2792" fmla="*/ 2425313 w 10035679"/>
              <a:gd name="connsiteY2792" fmla="*/ 3164290 h 5893281"/>
              <a:gd name="connsiteX2793" fmla="*/ 2404786 w 10035679"/>
              <a:gd name="connsiteY2793" fmla="*/ 3146178 h 5893281"/>
              <a:gd name="connsiteX2794" fmla="*/ 2378219 w 10035679"/>
              <a:gd name="connsiteY2794" fmla="*/ 3141952 h 5893281"/>
              <a:gd name="connsiteX2795" fmla="*/ 2348031 w 10035679"/>
              <a:gd name="connsiteY2795" fmla="*/ 3127461 h 5893281"/>
              <a:gd name="connsiteX2796" fmla="*/ 2311805 w 10035679"/>
              <a:gd name="connsiteY2796" fmla="*/ 3112971 h 5893281"/>
              <a:gd name="connsiteX2797" fmla="*/ 2269542 w 10035679"/>
              <a:gd name="connsiteY2797" fmla="*/ 3106934 h 5893281"/>
              <a:gd name="connsiteX2798" fmla="*/ 2269542 w 10035679"/>
              <a:gd name="connsiteY2798" fmla="*/ 3112971 h 5893281"/>
              <a:gd name="connsiteX2799" fmla="*/ 2263504 w 10035679"/>
              <a:gd name="connsiteY2799" fmla="*/ 3112971 h 5893281"/>
              <a:gd name="connsiteX2800" fmla="*/ 2267732 w 10035679"/>
              <a:gd name="connsiteY2800" fmla="*/ 3125046 h 5893281"/>
              <a:gd name="connsiteX2801" fmla="*/ 2273769 w 10035679"/>
              <a:gd name="connsiteY2801" fmla="*/ 3135311 h 5893281"/>
              <a:gd name="connsiteX2802" fmla="*/ 2277995 w 10035679"/>
              <a:gd name="connsiteY2802" fmla="*/ 3141347 h 5893281"/>
              <a:gd name="connsiteX2803" fmla="*/ 2282221 w 10035679"/>
              <a:gd name="connsiteY2803" fmla="*/ 3149801 h 5893281"/>
              <a:gd name="connsiteX2804" fmla="*/ 2288260 w 10035679"/>
              <a:gd name="connsiteY2804" fmla="*/ 3160064 h 5893281"/>
              <a:gd name="connsiteX2805" fmla="*/ 2255657 w 10035679"/>
              <a:gd name="connsiteY2805" fmla="*/ 3160064 h 5893281"/>
              <a:gd name="connsiteX2806" fmla="*/ 2231506 w 10035679"/>
              <a:gd name="connsiteY2806" fmla="*/ 3149801 h 5893281"/>
              <a:gd name="connsiteX2807" fmla="*/ 2198903 w 10035679"/>
              <a:gd name="connsiteY2807" fmla="*/ 3141347 h 5893281"/>
              <a:gd name="connsiteX2808" fmla="*/ 2168716 w 10035679"/>
              <a:gd name="connsiteY2808" fmla="*/ 3141347 h 5893281"/>
              <a:gd name="connsiteX2809" fmla="*/ 2136111 w 10035679"/>
              <a:gd name="connsiteY2809" fmla="*/ 3145573 h 5893281"/>
              <a:gd name="connsiteX2810" fmla="*/ 2113773 w 10035679"/>
              <a:gd name="connsiteY2810" fmla="*/ 3151612 h 5893281"/>
              <a:gd name="connsiteX2811" fmla="*/ 2089623 w 10035679"/>
              <a:gd name="connsiteY2811" fmla="*/ 3163687 h 5893281"/>
              <a:gd name="connsiteX2812" fmla="*/ 2069095 w 10035679"/>
              <a:gd name="connsiteY2812" fmla="*/ 3178178 h 5893281"/>
              <a:gd name="connsiteX2813" fmla="*/ 2055209 w 10035679"/>
              <a:gd name="connsiteY2813" fmla="*/ 3198706 h 5893281"/>
              <a:gd name="connsiteX2814" fmla="*/ 2047360 w 10035679"/>
              <a:gd name="connsiteY2814" fmla="*/ 3216818 h 5893281"/>
              <a:gd name="connsiteX2815" fmla="*/ 2051586 w 10035679"/>
              <a:gd name="connsiteY2815" fmla="*/ 3231308 h 5893281"/>
              <a:gd name="connsiteX2816" fmla="*/ 2051586 w 10035679"/>
              <a:gd name="connsiteY2816" fmla="*/ 3249420 h 5893281"/>
              <a:gd name="connsiteX2817" fmla="*/ 2045549 w 10035679"/>
              <a:gd name="connsiteY2817" fmla="*/ 3269948 h 5893281"/>
              <a:gd name="connsiteX2818" fmla="*/ 2031661 w 10035679"/>
              <a:gd name="connsiteY2818" fmla="*/ 3317042 h 5893281"/>
              <a:gd name="connsiteX2819" fmla="*/ 2031661 w 10035679"/>
              <a:gd name="connsiteY2819" fmla="*/ 3352060 h 5893281"/>
              <a:gd name="connsiteX2820" fmla="*/ 2033474 w 10035679"/>
              <a:gd name="connsiteY2820" fmla="*/ 3388889 h 5893281"/>
              <a:gd name="connsiteX2821" fmla="*/ 2047360 w 10035679"/>
              <a:gd name="connsiteY2821" fmla="*/ 3423907 h 5893281"/>
              <a:gd name="connsiteX2822" fmla="*/ 2069698 w 10035679"/>
              <a:gd name="connsiteY2822" fmla="*/ 3466775 h 5893281"/>
              <a:gd name="connsiteX2823" fmla="*/ 2093848 w 10035679"/>
              <a:gd name="connsiteY2823" fmla="*/ 3471001 h 5893281"/>
              <a:gd name="connsiteX2824" fmla="*/ 2107735 w 10035679"/>
              <a:gd name="connsiteY2824" fmla="*/ 3475227 h 5893281"/>
              <a:gd name="connsiteX2825" fmla="*/ 2113773 w 10035679"/>
              <a:gd name="connsiteY2825" fmla="*/ 3481264 h 5893281"/>
              <a:gd name="connsiteX2826" fmla="*/ 2121622 w 10035679"/>
              <a:gd name="connsiteY2826" fmla="*/ 3485490 h 5893281"/>
              <a:gd name="connsiteX2827" fmla="*/ 2131885 w 10035679"/>
              <a:gd name="connsiteY2827" fmla="*/ 3489716 h 5893281"/>
              <a:gd name="connsiteX2828" fmla="*/ 2149999 w 10035679"/>
              <a:gd name="connsiteY2828" fmla="*/ 3481264 h 5893281"/>
              <a:gd name="connsiteX2829" fmla="*/ 2178376 w 10035679"/>
              <a:gd name="connsiteY2829" fmla="*/ 3466775 h 5893281"/>
              <a:gd name="connsiteX2830" fmla="*/ 2184413 w 10035679"/>
              <a:gd name="connsiteY2830" fmla="*/ 3462547 h 5893281"/>
              <a:gd name="connsiteX2831" fmla="*/ 2188638 w 10035679"/>
              <a:gd name="connsiteY2831" fmla="*/ 3462547 h 5893281"/>
              <a:gd name="connsiteX2832" fmla="*/ 2196488 w 10035679"/>
              <a:gd name="connsiteY2832" fmla="*/ 3462547 h 5893281"/>
              <a:gd name="connsiteX2833" fmla="*/ 2198298 w 10035679"/>
              <a:gd name="connsiteY2833" fmla="*/ 3462547 h 5893281"/>
              <a:gd name="connsiteX2834" fmla="*/ 2202525 w 10035679"/>
              <a:gd name="connsiteY2834" fmla="*/ 3462547 h 5893281"/>
              <a:gd name="connsiteX2835" fmla="*/ 2202525 w 10035679"/>
              <a:gd name="connsiteY2835" fmla="*/ 3460736 h 5893281"/>
              <a:gd name="connsiteX2836" fmla="*/ 2210374 w 10035679"/>
              <a:gd name="connsiteY2836" fmla="*/ 3452284 h 5893281"/>
              <a:gd name="connsiteX2837" fmla="*/ 2212186 w 10035679"/>
              <a:gd name="connsiteY2837" fmla="*/ 3442019 h 5893281"/>
              <a:gd name="connsiteX2838" fmla="*/ 2216413 w 10035679"/>
              <a:gd name="connsiteY2838" fmla="*/ 3431756 h 5893281"/>
              <a:gd name="connsiteX2839" fmla="*/ 2220639 w 10035679"/>
              <a:gd name="connsiteY2839" fmla="*/ 3419681 h 5893281"/>
              <a:gd name="connsiteX2840" fmla="*/ 2224865 w 10035679"/>
              <a:gd name="connsiteY2840" fmla="*/ 3413642 h 5893281"/>
              <a:gd name="connsiteX2841" fmla="*/ 2241166 w 10035679"/>
              <a:gd name="connsiteY2841" fmla="*/ 3395530 h 5893281"/>
              <a:gd name="connsiteX2842" fmla="*/ 2263504 w 10035679"/>
              <a:gd name="connsiteY2842" fmla="*/ 3385266 h 5893281"/>
              <a:gd name="connsiteX2843" fmla="*/ 2296109 w 10035679"/>
              <a:gd name="connsiteY2843" fmla="*/ 3381040 h 5893281"/>
              <a:gd name="connsiteX2844" fmla="*/ 2297920 w 10035679"/>
              <a:gd name="connsiteY2844" fmla="*/ 3389494 h 5893281"/>
              <a:gd name="connsiteX2845" fmla="*/ 2302145 w 10035679"/>
              <a:gd name="connsiteY2845" fmla="*/ 3391304 h 5893281"/>
              <a:gd name="connsiteX2846" fmla="*/ 2302145 w 10035679"/>
              <a:gd name="connsiteY2846" fmla="*/ 3395530 h 5893281"/>
              <a:gd name="connsiteX2847" fmla="*/ 2306372 w 10035679"/>
              <a:gd name="connsiteY2847" fmla="*/ 3395530 h 5893281"/>
              <a:gd name="connsiteX2848" fmla="*/ 2306372 w 10035679"/>
              <a:gd name="connsiteY2848" fmla="*/ 3391304 h 5893281"/>
              <a:gd name="connsiteX2849" fmla="*/ 2308787 w 10035679"/>
              <a:gd name="connsiteY2849" fmla="*/ 3391304 h 5893281"/>
              <a:gd name="connsiteX2850" fmla="*/ 2316636 w 10035679"/>
              <a:gd name="connsiteY2850" fmla="*/ 3391304 h 5893281"/>
              <a:gd name="connsiteX2851" fmla="*/ 2326899 w 10035679"/>
              <a:gd name="connsiteY2851" fmla="*/ 3389494 h 5893281"/>
              <a:gd name="connsiteX2852" fmla="*/ 2326899 w 10035679"/>
              <a:gd name="connsiteY2852" fmla="*/ 3420284 h 5893281"/>
              <a:gd name="connsiteX2853" fmla="*/ 2313013 w 10035679"/>
              <a:gd name="connsiteY2853" fmla="*/ 3434775 h 5893281"/>
              <a:gd name="connsiteX2854" fmla="*/ 2302749 w 10035679"/>
              <a:gd name="connsiteY2854" fmla="*/ 3461339 h 5893281"/>
              <a:gd name="connsiteX2855" fmla="*/ 2292486 w 10035679"/>
              <a:gd name="connsiteY2855" fmla="*/ 3496357 h 5893281"/>
              <a:gd name="connsiteX2856" fmla="*/ 2282221 w 10035679"/>
              <a:gd name="connsiteY2856" fmla="*/ 3528960 h 5893281"/>
              <a:gd name="connsiteX2857" fmla="*/ 2270146 w 10035679"/>
              <a:gd name="connsiteY2857" fmla="*/ 3553716 h 5893281"/>
              <a:gd name="connsiteX2858" fmla="*/ 2306372 w 10035679"/>
              <a:gd name="connsiteY2858" fmla="*/ 3553716 h 5893281"/>
              <a:gd name="connsiteX2859" fmla="*/ 2336559 w 10035679"/>
              <a:gd name="connsiteY2859" fmla="*/ 3549490 h 5893281"/>
              <a:gd name="connsiteX2860" fmla="*/ 2364936 w 10035679"/>
              <a:gd name="connsiteY2860" fmla="*/ 3549490 h 5893281"/>
              <a:gd name="connsiteX2861" fmla="*/ 2391503 w 10035679"/>
              <a:gd name="connsiteY2861" fmla="*/ 3553716 h 5893281"/>
              <a:gd name="connsiteX2862" fmla="*/ 2407804 w 10035679"/>
              <a:gd name="connsiteY2862" fmla="*/ 3563978 h 5893281"/>
              <a:gd name="connsiteX2863" fmla="*/ 2421690 w 10035679"/>
              <a:gd name="connsiteY2863" fmla="*/ 3586318 h 5893281"/>
              <a:gd name="connsiteX2864" fmla="*/ 2425916 w 10035679"/>
              <a:gd name="connsiteY2864" fmla="*/ 3617109 h 5893281"/>
              <a:gd name="connsiteX2865" fmla="*/ 2419880 w 10035679"/>
              <a:gd name="connsiteY2865" fmla="*/ 3639449 h 5893281"/>
              <a:gd name="connsiteX2866" fmla="*/ 2412031 w 10035679"/>
              <a:gd name="connsiteY2866" fmla="*/ 3667826 h 5893281"/>
              <a:gd name="connsiteX2867" fmla="*/ 2412031 w 10035679"/>
              <a:gd name="connsiteY2867" fmla="*/ 3696202 h 5893281"/>
              <a:gd name="connsiteX2868" fmla="*/ 2430144 w 10035679"/>
              <a:gd name="connsiteY2868" fmla="*/ 3714314 h 5893281"/>
              <a:gd name="connsiteX2869" fmla="*/ 2440407 w 10035679"/>
              <a:gd name="connsiteY2869" fmla="*/ 3726390 h 5893281"/>
              <a:gd name="connsiteX2870" fmla="*/ 2454293 w 10035679"/>
              <a:gd name="connsiteY2870" fmla="*/ 3740881 h 5893281"/>
              <a:gd name="connsiteX2871" fmla="*/ 2476633 w 10035679"/>
              <a:gd name="connsiteY2871" fmla="*/ 3752956 h 5893281"/>
              <a:gd name="connsiteX2872" fmla="*/ 2503197 w 10035679"/>
              <a:gd name="connsiteY2872" fmla="*/ 3758993 h 5893281"/>
              <a:gd name="connsiteX2873" fmla="*/ 2517085 w 10035679"/>
              <a:gd name="connsiteY2873" fmla="*/ 3740881 h 5893281"/>
              <a:gd name="connsiteX2874" fmla="*/ 2535198 w 10035679"/>
              <a:gd name="connsiteY2874" fmla="*/ 3734842 h 5893281"/>
              <a:gd name="connsiteX2875" fmla="*/ 2567799 w 10035679"/>
              <a:gd name="connsiteY2875" fmla="*/ 3734842 h 5893281"/>
              <a:gd name="connsiteX2876" fmla="*/ 2572026 w 10035679"/>
              <a:gd name="connsiteY2876" fmla="*/ 3740881 h 5893281"/>
              <a:gd name="connsiteX2877" fmla="*/ 2578064 w 10035679"/>
              <a:gd name="connsiteY2877" fmla="*/ 3749333 h 5893281"/>
              <a:gd name="connsiteX2878" fmla="*/ 2581686 w 10035679"/>
              <a:gd name="connsiteY2878" fmla="*/ 3753559 h 5893281"/>
              <a:gd name="connsiteX2879" fmla="*/ 2585912 w 10035679"/>
              <a:gd name="connsiteY2879" fmla="*/ 3753559 h 5893281"/>
              <a:gd name="connsiteX2880" fmla="*/ 2596176 w 10035679"/>
              <a:gd name="connsiteY2880" fmla="*/ 3755371 h 5893281"/>
              <a:gd name="connsiteX2881" fmla="*/ 2609460 w 10035679"/>
              <a:gd name="connsiteY2881" fmla="*/ 3758390 h 5893281"/>
              <a:gd name="connsiteX2882" fmla="*/ 2623346 w 10035679"/>
              <a:gd name="connsiteY2882" fmla="*/ 3730013 h 5893281"/>
              <a:gd name="connsiteX2883" fmla="*/ 2641460 w 10035679"/>
              <a:gd name="connsiteY2883" fmla="*/ 3709485 h 5893281"/>
              <a:gd name="connsiteX2884" fmla="*/ 2661987 w 10035679"/>
              <a:gd name="connsiteY2884" fmla="*/ 3691371 h 5893281"/>
              <a:gd name="connsiteX2885" fmla="*/ 2688550 w 10035679"/>
              <a:gd name="connsiteY2885" fmla="*/ 3676883 h 5893281"/>
              <a:gd name="connsiteX2886" fmla="*/ 2727192 w 10035679"/>
              <a:gd name="connsiteY2886" fmla="*/ 3670844 h 5893281"/>
              <a:gd name="connsiteX2887" fmla="*/ 2733229 w 10035679"/>
              <a:gd name="connsiteY2887" fmla="*/ 3666618 h 5893281"/>
              <a:gd name="connsiteX2888" fmla="*/ 2737455 w 10035679"/>
              <a:gd name="connsiteY2888" fmla="*/ 3666618 h 5893281"/>
              <a:gd name="connsiteX2889" fmla="*/ 2743494 w 10035679"/>
              <a:gd name="connsiteY2889" fmla="*/ 3666618 h 5893281"/>
              <a:gd name="connsiteX2890" fmla="*/ 2747720 w 10035679"/>
              <a:gd name="connsiteY2890" fmla="*/ 3666618 h 5893281"/>
              <a:gd name="connsiteX2891" fmla="*/ 2755570 w 10035679"/>
              <a:gd name="connsiteY2891" fmla="*/ 3670844 h 5893281"/>
              <a:gd name="connsiteX2892" fmla="*/ 2765832 w 10035679"/>
              <a:gd name="connsiteY2892" fmla="*/ 3670844 h 5893281"/>
              <a:gd name="connsiteX2893" fmla="*/ 2761606 w 10035679"/>
              <a:gd name="connsiteY2893" fmla="*/ 3676883 h 5893281"/>
              <a:gd name="connsiteX2894" fmla="*/ 2761606 w 10035679"/>
              <a:gd name="connsiteY2894" fmla="*/ 3685335 h 5893281"/>
              <a:gd name="connsiteX2895" fmla="*/ 2757380 w 10035679"/>
              <a:gd name="connsiteY2895" fmla="*/ 3685335 h 5893281"/>
              <a:gd name="connsiteX2896" fmla="*/ 2757380 w 10035679"/>
              <a:gd name="connsiteY2896" fmla="*/ 3687145 h 5893281"/>
              <a:gd name="connsiteX2897" fmla="*/ 2761606 w 10035679"/>
              <a:gd name="connsiteY2897" fmla="*/ 3687145 h 5893281"/>
              <a:gd name="connsiteX2898" fmla="*/ 2765832 w 10035679"/>
              <a:gd name="connsiteY2898" fmla="*/ 3691371 h 5893281"/>
              <a:gd name="connsiteX2899" fmla="*/ 2771870 w 10035679"/>
              <a:gd name="connsiteY2899" fmla="*/ 3695598 h 5893281"/>
              <a:gd name="connsiteX2900" fmla="*/ 2771870 w 10035679"/>
              <a:gd name="connsiteY2900" fmla="*/ 3687145 h 5893281"/>
              <a:gd name="connsiteX2901" fmla="*/ 2779720 w 10035679"/>
              <a:gd name="connsiteY2901" fmla="*/ 3681109 h 5893281"/>
              <a:gd name="connsiteX2902" fmla="*/ 2783946 w 10035679"/>
              <a:gd name="connsiteY2902" fmla="*/ 3676883 h 5893281"/>
              <a:gd name="connsiteX2903" fmla="*/ 2785756 w 10035679"/>
              <a:gd name="connsiteY2903" fmla="*/ 3672657 h 5893281"/>
              <a:gd name="connsiteX2904" fmla="*/ 2789983 w 10035679"/>
              <a:gd name="connsiteY2904" fmla="*/ 3670844 h 5893281"/>
              <a:gd name="connsiteX2905" fmla="*/ 2797832 w 10035679"/>
              <a:gd name="connsiteY2905" fmla="*/ 3666618 h 5893281"/>
              <a:gd name="connsiteX2906" fmla="*/ 2803869 w 10035679"/>
              <a:gd name="connsiteY2906" fmla="*/ 3662392 h 5893281"/>
              <a:gd name="connsiteX2907" fmla="*/ 2836472 w 10035679"/>
              <a:gd name="connsiteY2907" fmla="*/ 3690769 h 5893281"/>
              <a:gd name="connsiteX2908" fmla="*/ 2878737 w 10035679"/>
              <a:gd name="connsiteY2908" fmla="*/ 3705259 h 5893281"/>
              <a:gd name="connsiteX2909" fmla="*/ 2921000 w 10035679"/>
              <a:gd name="connsiteY2909" fmla="*/ 3709485 h 5893281"/>
              <a:gd name="connsiteX2910" fmla="*/ 2969904 w 10035679"/>
              <a:gd name="connsiteY2910" fmla="*/ 3705259 h 5893281"/>
              <a:gd name="connsiteX2911" fmla="*/ 3020620 w 10035679"/>
              <a:gd name="connsiteY2911" fmla="*/ 3701031 h 5893281"/>
              <a:gd name="connsiteX2912" fmla="*/ 3020620 w 10035679"/>
              <a:gd name="connsiteY2912" fmla="*/ 3709485 h 5893281"/>
              <a:gd name="connsiteX2913" fmla="*/ 3020620 w 10035679"/>
              <a:gd name="connsiteY2913" fmla="*/ 3713712 h 5893281"/>
              <a:gd name="connsiteX2914" fmla="*/ 3016393 w 10035679"/>
              <a:gd name="connsiteY2914" fmla="*/ 3715522 h 5893281"/>
              <a:gd name="connsiteX2915" fmla="*/ 3016393 w 10035679"/>
              <a:gd name="connsiteY2915" fmla="*/ 3719748 h 5893281"/>
              <a:gd name="connsiteX2916" fmla="*/ 3012167 w 10035679"/>
              <a:gd name="connsiteY2916" fmla="*/ 3725787 h 5893281"/>
              <a:gd name="connsiteX2917" fmla="*/ 3036318 w 10035679"/>
              <a:gd name="connsiteY2917" fmla="*/ 3734239 h 5893281"/>
              <a:gd name="connsiteX2918" fmla="*/ 3050204 w 10035679"/>
              <a:gd name="connsiteY2918" fmla="*/ 3744504 h 5893281"/>
              <a:gd name="connsiteX2919" fmla="*/ 3064092 w 10035679"/>
              <a:gd name="connsiteY2919" fmla="*/ 3754767 h 5893281"/>
              <a:gd name="connsiteX2920" fmla="*/ 3088241 w 10035679"/>
              <a:gd name="connsiteY2920" fmla="*/ 3766842 h 5893281"/>
              <a:gd name="connsiteX2921" fmla="*/ 3088241 w 10035679"/>
              <a:gd name="connsiteY2921" fmla="*/ 3787369 h 5893281"/>
              <a:gd name="connsiteX2922" fmla="*/ 3114807 w 10035679"/>
              <a:gd name="connsiteY2922" fmla="*/ 3795823 h 5893281"/>
              <a:gd name="connsiteX2923" fmla="*/ 3131109 w 10035679"/>
              <a:gd name="connsiteY2923" fmla="*/ 3797634 h 5893281"/>
              <a:gd name="connsiteX2924" fmla="*/ 3144995 w 10035679"/>
              <a:gd name="connsiteY2924" fmla="*/ 3812125 h 5893281"/>
              <a:gd name="connsiteX2925" fmla="*/ 3152844 w 10035679"/>
              <a:gd name="connsiteY2925" fmla="*/ 3834463 h 5893281"/>
              <a:gd name="connsiteX2926" fmla="*/ 3195108 w 10035679"/>
              <a:gd name="connsiteY2926" fmla="*/ 3838689 h 5893281"/>
              <a:gd name="connsiteX2927" fmla="*/ 3229524 w 10035679"/>
              <a:gd name="connsiteY2927" fmla="*/ 3840500 h 5893281"/>
              <a:gd name="connsiteX2928" fmla="*/ 3276013 w 10035679"/>
              <a:gd name="connsiteY2928" fmla="*/ 3844728 h 5893281"/>
              <a:gd name="connsiteX2929" fmla="*/ 3308615 w 10035679"/>
              <a:gd name="connsiteY2929" fmla="*/ 3887593 h 5893281"/>
              <a:gd name="connsiteX2930" fmla="*/ 3347257 w 10035679"/>
              <a:gd name="connsiteY2930" fmla="*/ 3926235 h 5893281"/>
              <a:gd name="connsiteX2931" fmla="*/ 3389520 w 10035679"/>
              <a:gd name="connsiteY2931" fmla="*/ 3958838 h 5893281"/>
              <a:gd name="connsiteX2932" fmla="*/ 3438426 w 10035679"/>
              <a:gd name="connsiteY2932" fmla="*/ 3983591 h 5893281"/>
              <a:gd name="connsiteX2933" fmla="*/ 3436616 w 10035679"/>
              <a:gd name="connsiteY2933" fmla="*/ 3998082 h 5893281"/>
              <a:gd name="connsiteX2934" fmla="*/ 3428765 w 10035679"/>
              <a:gd name="connsiteY2934" fmla="*/ 4006534 h 5893281"/>
              <a:gd name="connsiteX2935" fmla="*/ 3422726 w 10035679"/>
              <a:gd name="connsiteY2935" fmla="*/ 4016799 h 5893281"/>
              <a:gd name="connsiteX2936" fmla="*/ 3414877 w 10035679"/>
              <a:gd name="connsiteY2936" fmla="*/ 4022836 h 5893281"/>
              <a:gd name="connsiteX2937" fmla="*/ 3408840 w 10035679"/>
              <a:gd name="connsiteY2937" fmla="*/ 4034911 h 5893281"/>
              <a:gd name="connsiteX2938" fmla="*/ 3453518 w 10035679"/>
              <a:gd name="connsiteY2938" fmla="*/ 4034911 h 5893281"/>
              <a:gd name="connsiteX2939" fmla="*/ 3495782 w 10035679"/>
              <a:gd name="connsiteY2939" fmla="*/ 4049402 h 5893281"/>
              <a:gd name="connsiteX2940" fmla="*/ 3503632 w 10035679"/>
              <a:gd name="connsiteY2940" fmla="*/ 4074155 h 5893281"/>
              <a:gd name="connsiteX2941" fmla="*/ 3513896 w 10035679"/>
              <a:gd name="connsiteY2941" fmla="*/ 4069929 h 5893281"/>
              <a:gd name="connsiteX2942" fmla="*/ 3519933 w 10035679"/>
              <a:gd name="connsiteY2942" fmla="*/ 4065703 h 5893281"/>
              <a:gd name="connsiteX2943" fmla="*/ 3532008 w 10035679"/>
              <a:gd name="connsiteY2943" fmla="*/ 4069929 h 5893281"/>
              <a:gd name="connsiteX2944" fmla="*/ 3533819 w 10035679"/>
              <a:gd name="connsiteY2944" fmla="*/ 4069929 h 5893281"/>
              <a:gd name="connsiteX2945" fmla="*/ 3541668 w 10035679"/>
              <a:gd name="connsiteY2945" fmla="*/ 4074155 h 5893281"/>
              <a:gd name="connsiteX2946" fmla="*/ 3547707 w 10035679"/>
              <a:gd name="connsiteY2946" fmla="*/ 4078381 h 5893281"/>
              <a:gd name="connsiteX2947" fmla="*/ 3555557 w 10035679"/>
              <a:gd name="connsiteY2947" fmla="*/ 4080192 h 5893281"/>
              <a:gd name="connsiteX2948" fmla="*/ 3664837 w 10035679"/>
              <a:gd name="connsiteY2948" fmla="*/ 4088646 h 5893281"/>
              <a:gd name="connsiteX2949" fmla="*/ 3675102 w 10035679"/>
              <a:gd name="connsiteY2949" fmla="*/ 4098909 h 5893281"/>
              <a:gd name="connsiteX2950" fmla="*/ 3682950 w 10035679"/>
              <a:gd name="connsiteY2950" fmla="*/ 4119436 h 5893281"/>
              <a:gd name="connsiteX2951" fmla="*/ 3684760 w 10035679"/>
              <a:gd name="connsiteY2951" fmla="*/ 4137550 h 5893281"/>
              <a:gd name="connsiteX2952" fmla="*/ 3696837 w 10035679"/>
              <a:gd name="connsiteY2952" fmla="*/ 4152041 h 5893281"/>
              <a:gd name="connsiteX2953" fmla="*/ 3713139 w 10035679"/>
              <a:gd name="connsiteY2953" fmla="*/ 4156267 h 5893281"/>
              <a:gd name="connsiteX2954" fmla="*/ 3731250 w 10035679"/>
              <a:gd name="connsiteY2954" fmla="*/ 4156267 h 5893281"/>
              <a:gd name="connsiteX2955" fmla="*/ 3745136 w 10035679"/>
              <a:gd name="connsiteY2955" fmla="*/ 4152041 h 5893281"/>
              <a:gd name="connsiteX2956" fmla="*/ 3755401 w 10035679"/>
              <a:gd name="connsiteY2956" fmla="*/ 4166530 h 5893281"/>
              <a:gd name="connsiteX2957" fmla="*/ 3767477 w 10035679"/>
              <a:gd name="connsiteY2957" fmla="*/ 4176795 h 5893281"/>
              <a:gd name="connsiteX2958" fmla="*/ 3773514 w 10035679"/>
              <a:gd name="connsiteY2958" fmla="*/ 4188870 h 5893281"/>
              <a:gd name="connsiteX2959" fmla="*/ 3778343 w 10035679"/>
              <a:gd name="connsiteY2959" fmla="*/ 4202756 h 5893281"/>
              <a:gd name="connsiteX2960" fmla="*/ 3782571 w 10035679"/>
              <a:gd name="connsiteY2960" fmla="*/ 4219058 h 5893281"/>
              <a:gd name="connsiteX2961" fmla="*/ 3756004 w 10035679"/>
              <a:gd name="connsiteY2961" fmla="*/ 4251660 h 5893281"/>
              <a:gd name="connsiteX2962" fmla="*/ 3727630 w 10035679"/>
              <a:gd name="connsiteY2962" fmla="*/ 4290302 h 5893281"/>
              <a:gd name="connsiteX2963" fmla="*/ 3699253 w 10035679"/>
              <a:gd name="connsiteY2963" fmla="*/ 4333168 h 5893281"/>
              <a:gd name="connsiteX2964" fmla="*/ 3675102 w 10035679"/>
              <a:gd name="connsiteY2964" fmla="*/ 4376035 h 5893281"/>
              <a:gd name="connsiteX2965" fmla="*/ 3658800 w 10035679"/>
              <a:gd name="connsiteY2965" fmla="*/ 4408638 h 5893281"/>
              <a:gd name="connsiteX2966" fmla="*/ 3658800 w 10035679"/>
              <a:gd name="connsiteY2966" fmla="*/ 4429165 h 5893281"/>
              <a:gd name="connsiteX2967" fmla="*/ 3660610 w 10035679"/>
              <a:gd name="connsiteY2967" fmla="*/ 4457542 h 5893281"/>
              <a:gd name="connsiteX2968" fmla="*/ 3668459 w 10035679"/>
              <a:gd name="connsiteY2968" fmla="*/ 4490145 h 5893281"/>
              <a:gd name="connsiteX2969" fmla="*/ 3664233 w 10035679"/>
              <a:gd name="connsiteY2969" fmla="*/ 4518522 h 5893281"/>
              <a:gd name="connsiteX2970" fmla="*/ 3658194 w 10035679"/>
              <a:gd name="connsiteY2970" fmla="*/ 4536636 h 5893281"/>
              <a:gd name="connsiteX2971" fmla="*/ 3644308 w 10035679"/>
              <a:gd name="connsiteY2971" fmla="*/ 4565011 h 5893281"/>
              <a:gd name="connsiteX2972" fmla="*/ 3626196 w 10035679"/>
              <a:gd name="connsiteY2972" fmla="*/ 4595803 h 5893281"/>
              <a:gd name="connsiteX2973" fmla="*/ 3608082 w 10035679"/>
              <a:gd name="connsiteY2973" fmla="*/ 4628406 h 5893281"/>
              <a:gd name="connsiteX2974" fmla="*/ 3589969 w 10035679"/>
              <a:gd name="connsiteY2974" fmla="*/ 4653161 h 5893281"/>
              <a:gd name="connsiteX2975" fmla="*/ 3579705 w 10035679"/>
              <a:gd name="connsiteY2975" fmla="*/ 4667650 h 5893281"/>
              <a:gd name="connsiteX2976" fmla="*/ 3559178 w 10035679"/>
              <a:gd name="connsiteY2976" fmla="*/ 4676102 h 5893281"/>
              <a:gd name="connsiteX2977" fmla="*/ 3526575 w 10035679"/>
              <a:gd name="connsiteY2977" fmla="*/ 4680330 h 5893281"/>
              <a:gd name="connsiteX2978" fmla="*/ 3493971 w 10035679"/>
              <a:gd name="connsiteY2978" fmla="*/ 4682141 h 5893281"/>
              <a:gd name="connsiteX2979" fmla="*/ 3463784 w 10035679"/>
              <a:gd name="connsiteY2979" fmla="*/ 4690593 h 5893281"/>
              <a:gd name="connsiteX2980" fmla="*/ 3435408 w 10035679"/>
              <a:gd name="connsiteY2980" fmla="*/ 4700858 h 5893281"/>
              <a:gd name="connsiteX2981" fmla="*/ 3417292 w 10035679"/>
              <a:gd name="connsiteY2981" fmla="*/ 4721385 h 5893281"/>
              <a:gd name="connsiteX2982" fmla="*/ 3409445 w 10035679"/>
              <a:gd name="connsiteY2982" fmla="*/ 4733461 h 5893281"/>
              <a:gd name="connsiteX2983" fmla="*/ 3409445 w 10035679"/>
              <a:gd name="connsiteY2983" fmla="*/ 4739497 h 5893281"/>
              <a:gd name="connsiteX2984" fmla="*/ 3409445 w 10035679"/>
              <a:gd name="connsiteY2984" fmla="*/ 4747951 h 5893281"/>
              <a:gd name="connsiteX2985" fmla="*/ 3413671 w 10035679"/>
              <a:gd name="connsiteY2985" fmla="*/ 4758214 h 5893281"/>
              <a:gd name="connsiteX2986" fmla="*/ 3417897 w 10035679"/>
              <a:gd name="connsiteY2986" fmla="*/ 4768479 h 5893281"/>
              <a:gd name="connsiteX2987" fmla="*/ 3393746 w 10035679"/>
              <a:gd name="connsiteY2987" fmla="*/ 4768479 h 5893281"/>
              <a:gd name="connsiteX2988" fmla="*/ 3389520 w 10035679"/>
              <a:gd name="connsiteY2988" fmla="*/ 4815571 h 5893281"/>
              <a:gd name="connsiteX2989" fmla="*/ 3381671 w 10035679"/>
              <a:gd name="connsiteY2989" fmla="*/ 4854212 h 5893281"/>
              <a:gd name="connsiteX2990" fmla="*/ 3367785 w 10035679"/>
              <a:gd name="connsiteY2990" fmla="*/ 4886815 h 5893281"/>
              <a:gd name="connsiteX2991" fmla="*/ 3353899 w 10035679"/>
              <a:gd name="connsiteY2991" fmla="*/ 4917607 h 5893281"/>
              <a:gd name="connsiteX2992" fmla="*/ 3340011 w 10035679"/>
              <a:gd name="connsiteY2992" fmla="*/ 4958662 h 5893281"/>
              <a:gd name="connsiteX2993" fmla="*/ 3329748 w 10035679"/>
              <a:gd name="connsiteY2993" fmla="*/ 4958662 h 5893281"/>
              <a:gd name="connsiteX2994" fmla="*/ 3329748 w 10035679"/>
              <a:gd name="connsiteY2994" fmla="*/ 4944171 h 5893281"/>
              <a:gd name="connsiteX2995" fmla="*/ 3329748 w 10035679"/>
              <a:gd name="connsiteY2995" fmla="*/ 4935719 h 5893281"/>
              <a:gd name="connsiteX2996" fmla="*/ 3325521 w 10035679"/>
              <a:gd name="connsiteY2996" fmla="*/ 4925456 h 5893281"/>
              <a:gd name="connsiteX2997" fmla="*/ 3323710 w 10035679"/>
              <a:gd name="connsiteY2997" fmla="*/ 4917002 h 5893281"/>
              <a:gd name="connsiteX2998" fmla="*/ 3319484 w 10035679"/>
              <a:gd name="connsiteY2998" fmla="*/ 4921228 h 5893281"/>
              <a:gd name="connsiteX2999" fmla="*/ 3315256 w 10035679"/>
              <a:gd name="connsiteY2999" fmla="*/ 4921228 h 5893281"/>
              <a:gd name="connsiteX3000" fmla="*/ 3311030 w 10035679"/>
              <a:gd name="connsiteY3000" fmla="*/ 4925456 h 5893281"/>
              <a:gd name="connsiteX3001" fmla="*/ 3309218 w 10035679"/>
              <a:gd name="connsiteY3001" fmla="*/ 4925456 h 5893281"/>
              <a:gd name="connsiteX3002" fmla="*/ 3291106 w 10035679"/>
              <a:gd name="connsiteY3002" fmla="*/ 4968322 h 5893281"/>
              <a:gd name="connsiteX3003" fmla="*/ 3270578 w 10035679"/>
              <a:gd name="connsiteY3003" fmla="*/ 4996699 h 5893281"/>
              <a:gd name="connsiteX3004" fmla="*/ 3248240 w 10035679"/>
              <a:gd name="connsiteY3004" fmla="*/ 5021452 h 5893281"/>
              <a:gd name="connsiteX3005" fmla="*/ 3224089 w 10035679"/>
              <a:gd name="connsiteY3005" fmla="*/ 5049829 h 5893281"/>
              <a:gd name="connsiteX3006" fmla="*/ 3173372 w 10035679"/>
              <a:gd name="connsiteY3006" fmla="*/ 5039566 h 5893281"/>
              <a:gd name="connsiteX3007" fmla="*/ 3128694 w 10035679"/>
              <a:gd name="connsiteY3007" fmla="*/ 5029302 h 5893281"/>
              <a:gd name="connsiteX3008" fmla="*/ 3128694 w 10035679"/>
              <a:gd name="connsiteY3008" fmla="*/ 5043792 h 5893281"/>
              <a:gd name="connsiteX3009" fmla="*/ 3152844 w 10035679"/>
              <a:gd name="connsiteY3009" fmla="*/ 5058283 h 5893281"/>
              <a:gd name="connsiteX3010" fmla="*/ 3163109 w 10035679"/>
              <a:gd name="connsiteY3010" fmla="*/ 5078811 h 5893281"/>
              <a:gd name="connsiteX3011" fmla="*/ 3167335 w 10035679"/>
              <a:gd name="connsiteY3011" fmla="*/ 5099338 h 5893281"/>
              <a:gd name="connsiteX3012" fmla="*/ 3163109 w 10035679"/>
              <a:gd name="connsiteY3012" fmla="*/ 5125904 h 5893281"/>
              <a:gd name="connsiteX3013" fmla="*/ 3158883 w 10035679"/>
              <a:gd name="connsiteY3013" fmla="*/ 5154281 h 5893281"/>
              <a:gd name="connsiteX3014" fmla="*/ 3096090 w 10035679"/>
              <a:gd name="connsiteY3014" fmla="*/ 5156092 h 5893281"/>
              <a:gd name="connsiteX3015" fmla="*/ 3043562 w 10035679"/>
              <a:gd name="connsiteY3015" fmla="*/ 5170583 h 5893281"/>
              <a:gd name="connsiteX3016" fmla="*/ 3039337 w 10035679"/>
              <a:gd name="connsiteY3016" fmla="*/ 5179035 h 5893281"/>
              <a:gd name="connsiteX3017" fmla="*/ 3035110 w 10035679"/>
              <a:gd name="connsiteY3017" fmla="*/ 5189298 h 5893281"/>
              <a:gd name="connsiteX3018" fmla="*/ 3035110 w 10035679"/>
              <a:gd name="connsiteY3018" fmla="*/ 5203788 h 5893281"/>
              <a:gd name="connsiteX3019" fmla="*/ 3035110 w 10035679"/>
              <a:gd name="connsiteY3019" fmla="*/ 5218279 h 5893281"/>
              <a:gd name="connsiteX3020" fmla="*/ 3033300 w 10035679"/>
              <a:gd name="connsiteY3020" fmla="*/ 5226731 h 5893281"/>
              <a:gd name="connsiteX3021" fmla="*/ 3033300 w 10035679"/>
              <a:gd name="connsiteY3021" fmla="*/ 5228542 h 5893281"/>
              <a:gd name="connsiteX3022" fmla="*/ 3033300 w 10035679"/>
              <a:gd name="connsiteY3022" fmla="*/ 5235788 h 5893281"/>
              <a:gd name="connsiteX3023" fmla="*/ 3033300 w 10035679"/>
              <a:gd name="connsiteY3023" fmla="*/ 5241825 h 5893281"/>
              <a:gd name="connsiteX3024" fmla="*/ 3035110 w 10035679"/>
              <a:gd name="connsiteY3024" fmla="*/ 5256316 h 5893281"/>
              <a:gd name="connsiteX3025" fmla="*/ 3018809 w 10035679"/>
              <a:gd name="connsiteY3025" fmla="*/ 5256316 h 5893281"/>
              <a:gd name="connsiteX3026" fmla="*/ 2996470 w 10035679"/>
              <a:gd name="connsiteY3026" fmla="*/ 5260542 h 5893281"/>
              <a:gd name="connsiteX3027" fmla="*/ 2968094 w 10035679"/>
              <a:gd name="connsiteY3027" fmla="*/ 5260542 h 5893281"/>
              <a:gd name="connsiteX3028" fmla="*/ 2939716 w 10035679"/>
              <a:gd name="connsiteY3028" fmla="*/ 5264768 h 5893281"/>
              <a:gd name="connsiteX3029" fmla="*/ 2939716 w 10035679"/>
              <a:gd name="connsiteY3029" fmla="*/ 5279259 h 5893281"/>
              <a:gd name="connsiteX3030" fmla="*/ 2953603 w 10035679"/>
              <a:gd name="connsiteY3030" fmla="*/ 5285296 h 5893281"/>
              <a:gd name="connsiteX3031" fmla="*/ 2963868 w 10035679"/>
              <a:gd name="connsiteY3031" fmla="*/ 5293750 h 5893281"/>
              <a:gd name="connsiteX3032" fmla="*/ 2971715 w 10035679"/>
              <a:gd name="connsiteY3032" fmla="*/ 5295560 h 5893281"/>
              <a:gd name="connsiteX3033" fmla="*/ 2977754 w 10035679"/>
              <a:gd name="connsiteY3033" fmla="*/ 5299786 h 5893281"/>
              <a:gd name="connsiteX3034" fmla="*/ 2985603 w 10035679"/>
              <a:gd name="connsiteY3034" fmla="*/ 5308239 h 5893281"/>
              <a:gd name="connsiteX3035" fmla="*/ 2989829 w 10035679"/>
              <a:gd name="connsiteY3035" fmla="*/ 5314277 h 5893281"/>
              <a:gd name="connsiteX3036" fmla="*/ 2995866 w 10035679"/>
              <a:gd name="connsiteY3036" fmla="*/ 5324540 h 5893281"/>
              <a:gd name="connsiteX3037" fmla="*/ 2981980 w 10035679"/>
              <a:gd name="connsiteY3037" fmla="*/ 5328766 h 5893281"/>
              <a:gd name="connsiteX3038" fmla="*/ 2971715 w 10035679"/>
              <a:gd name="connsiteY3038" fmla="*/ 5332994 h 5893281"/>
              <a:gd name="connsiteX3039" fmla="*/ 2961452 w 10035679"/>
              <a:gd name="connsiteY3039" fmla="*/ 5337220 h 5893281"/>
              <a:gd name="connsiteX3040" fmla="*/ 2953603 w 10035679"/>
              <a:gd name="connsiteY3040" fmla="*/ 5339031 h 5893281"/>
              <a:gd name="connsiteX3041" fmla="*/ 2949377 w 10035679"/>
              <a:gd name="connsiteY3041" fmla="*/ 5351106 h 5893281"/>
              <a:gd name="connsiteX3042" fmla="*/ 2939112 w 10035679"/>
              <a:gd name="connsiteY3042" fmla="*/ 5371634 h 5893281"/>
              <a:gd name="connsiteX3043" fmla="*/ 2933076 w 10035679"/>
              <a:gd name="connsiteY3043" fmla="*/ 5393974 h 5893281"/>
              <a:gd name="connsiteX3044" fmla="*/ 2925226 w 10035679"/>
              <a:gd name="connsiteY3044" fmla="*/ 5414501 h 5893281"/>
              <a:gd name="connsiteX3045" fmla="*/ 2919189 w 10035679"/>
              <a:gd name="connsiteY3045" fmla="*/ 5418727 h 5893281"/>
              <a:gd name="connsiteX3046" fmla="*/ 2914961 w 10035679"/>
              <a:gd name="connsiteY3046" fmla="*/ 5418727 h 5893281"/>
              <a:gd name="connsiteX3047" fmla="*/ 2904698 w 10035679"/>
              <a:gd name="connsiteY3047" fmla="*/ 5422953 h 5893281"/>
              <a:gd name="connsiteX3048" fmla="*/ 2892623 w 10035679"/>
              <a:gd name="connsiteY3048" fmla="*/ 5422953 h 5893281"/>
              <a:gd name="connsiteX3049" fmla="*/ 2892623 w 10035679"/>
              <a:gd name="connsiteY3049" fmla="*/ 5433218 h 5893281"/>
              <a:gd name="connsiteX3050" fmla="*/ 2892623 w 10035679"/>
              <a:gd name="connsiteY3050" fmla="*/ 5439255 h 5893281"/>
              <a:gd name="connsiteX3051" fmla="*/ 2892623 w 10035679"/>
              <a:gd name="connsiteY3051" fmla="*/ 5443481 h 5893281"/>
              <a:gd name="connsiteX3052" fmla="*/ 2890812 w 10035679"/>
              <a:gd name="connsiteY3052" fmla="*/ 5447707 h 5893281"/>
              <a:gd name="connsiteX3053" fmla="*/ 2892623 w 10035679"/>
              <a:gd name="connsiteY3053" fmla="*/ 5451933 h 5893281"/>
              <a:gd name="connsiteX3054" fmla="*/ 2892623 w 10035679"/>
              <a:gd name="connsiteY3054" fmla="*/ 5453746 h 5893281"/>
              <a:gd name="connsiteX3055" fmla="*/ 2900472 w 10035679"/>
              <a:gd name="connsiteY3055" fmla="*/ 5468234 h 5893281"/>
              <a:gd name="connsiteX3056" fmla="*/ 2906508 w 10035679"/>
              <a:gd name="connsiteY3056" fmla="*/ 5480310 h 5893281"/>
              <a:gd name="connsiteX3057" fmla="*/ 2918584 w 10035679"/>
              <a:gd name="connsiteY3057" fmla="*/ 5486348 h 5893281"/>
              <a:gd name="connsiteX3058" fmla="*/ 2928849 w 10035679"/>
              <a:gd name="connsiteY3058" fmla="*/ 5492385 h 5893281"/>
              <a:gd name="connsiteX3059" fmla="*/ 2939112 w 10035679"/>
              <a:gd name="connsiteY3059" fmla="*/ 5500837 h 5893281"/>
              <a:gd name="connsiteX3060" fmla="*/ 2933076 w 10035679"/>
              <a:gd name="connsiteY3060" fmla="*/ 5525593 h 5893281"/>
              <a:gd name="connsiteX3061" fmla="*/ 2904698 w 10035679"/>
              <a:gd name="connsiteY3061" fmla="*/ 5540082 h 5893281"/>
              <a:gd name="connsiteX3062" fmla="*/ 2876321 w 10035679"/>
              <a:gd name="connsiteY3062" fmla="*/ 5568458 h 5893281"/>
              <a:gd name="connsiteX3063" fmla="*/ 2852171 w 10035679"/>
              <a:gd name="connsiteY3063" fmla="*/ 5605289 h 5893281"/>
              <a:gd name="connsiteX3064" fmla="*/ 2834058 w 10035679"/>
              <a:gd name="connsiteY3064" fmla="*/ 5640306 h 5893281"/>
              <a:gd name="connsiteX3065" fmla="*/ 2823793 w 10035679"/>
              <a:gd name="connsiteY3065" fmla="*/ 5672908 h 5893281"/>
              <a:gd name="connsiteX3066" fmla="*/ 2834058 w 10035679"/>
              <a:gd name="connsiteY3066" fmla="*/ 5683173 h 5893281"/>
              <a:gd name="connsiteX3067" fmla="*/ 2844321 w 10035679"/>
              <a:gd name="connsiteY3067" fmla="*/ 5693438 h 5893281"/>
              <a:gd name="connsiteX3068" fmla="*/ 2852171 w 10035679"/>
              <a:gd name="connsiteY3068" fmla="*/ 5703701 h 5893281"/>
              <a:gd name="connsiteX3069" fmla="*/ 2853981 w 10035679"/>
              <a:gd name="connsiteY3069" fmla="*/ 5721815 h 5893281"/>
              <a:gd name="connsiteX3070" fmla="*/ 2837679 w 10035679"/>
              <a:gd name="connsiteY3070" fmla="*/ 5726041 h 5893281"/>
              <a:gd name="connsiteX3071" fmla="*/ 2811115 w 10035679"/>
              <a:gd name="connsiteY3071" fmla="*/ 5740530 h 5893281"/>
              <a:gd name="connsiteX3072" fmla="*/ 2786964 w 10035679"/>
              <a:gd name="connsiteY3072" fmla="*/ 5761059 h 5893281"/>
              <a:gd name="connsiteX3073" fmla="*/ 2768852 w 10035679"/>
              <a:gd name="connsiteY3073" fmla="*/ 5783397 h 5893281"/>
              <a:gd name="connsiteX3074" fmla="*/ 2767040 w 10035679"/>
              <a:gd name="connsiteY3074" fmla="*/ 5789436 h 5893281"/>
              <a:gd name="connsiteX3075" fmla="*/ 2762814 w 10035679"/>
              <a:gd name="connsiteY3075" fmla="*/ 5797888 h 5893281"/>
              <a:gd name="connsiteX3076" fmla="*/ 2762814 w 10035679"/>
              <a:gd name="connsiteY3076" fmla="*/ 5803925 h 5893281"/>
              <a:gd name="connsiteX3077" fmla="*/ 2762814 w 10035679"/>
              <a:gd name="connsiteY3077" fmla="*/ 5816000 h 5893281"/>
              <a:gd name="connsiteX3078" fmla="*/ 2768852 w 10035679"/>
              <a:gd name="connsiteY3078" fmla="*/ 5816000 h 5893281"/>
              <a:gd name="connsiteX3079" fmla="*/ 2768852 w 10035679"/>
              <a:gd name="connsiteY3079" fmla="*/ 5807548 h 5893281"/>
              <a:gd name="connsiteX3080" fmla="*/ 2791190 w 10035679"/>
              <a:gd name="connsiteY3080" fmla="*/ 5782794 h 5893281"/>
              <a:gd name="connsiteX3081" fmla="*/ 2809303 w 10035679"/>
              <a:gd name="connsiteY3081" fmla="*/ 5758039 h 5893281"/>
              <a:gd name="connsiteX3082" fmla="*/ 2815341 w 10035679"/>
              <a:gd name="connsiteY3082" fmla="*/ 5759851 h 5893281"/>
              <a:gd name="connsiteX3083" fmla="*/ 2819568 w 10035679"/>
              <a:gd name="connsiteY3083" fmla="*/ 5759851 h 5893281"/>
              <a:gd name="connsiteX3084" fmla="*/ 2819568 w 10035679"/>
              <a:gd name="connsiteY3084" fmla="*/ 5764077 h 5893281"/>
              <a:gd name="connsiteX3085" fmla="*/ 2823793 w 10035679"/>
              <a:gd name="connsiteY3085" fmla="*/ 5768303 h 5893281"/>
              <a:gd name="connsiteX3086" fmla="*/ 2829833 w 10035679"/>
              <a:gd name="connsiteY3086" fmla="*/ 5786416 h 5893281"/>
              <a:gd name="connsiteX3087" fmla="*/ 2834058 w 10035679"/>
              <a:gd name="connsiteY3087" fmla="*/ 5806943 h 5893281"/>
              <a:gd name="connsiteX3088" fmla="*/ 2838284 w 10035679"/>
              <a:gd name="connsiteY3088" fmla="*/ 5831699 h 5893281"/>
              <a:gd name="connsiteX3089" fmla="*/ 2840096 w 10035679"/>
              <a:gd name="connsiteY3089" fmla="*/ 5854037 h 5893281"/>
              <a:gd name="connsiteX3090" fmla="*/ 2852171 w 10035679"/>
              <a:gd name="connsiteY3090" fmla="*/ 5854037 h 5893281"/>
              <a:gd name="connsiteX3091" fmla="*/ 2853981 w 10035679"/>
              <a:gd name="connsiteY3091" fmla="*/ 5854037 h 5893281"/>
              <a:gd name="connsiteX3092" fmla="*/ 2861830 w 10035679"/>
              <a:gd name="connsiteY3092" fmla="*/ 5854037 h 5893281"/>
              <a:gd name="connsiteX3093" fmla="*/ 2861830 w 10035679"/>
              <a:gd name="connsiteY3093" fmla="*/ 5858263 h 5893281"/>
              <a:gd name="connsiteX3094" fmla="*/ 2861830 w 10035679"/>
              <a:gd name="connsiteY3094" fmla="*/ 5860075 h 5893281"/>
              <a:gd name="connsiteX3095" fmla="*/ 2867869 w 10035679"/>
              <a:gd name="connsiteY3095" fmla="*/ 5868527 h 5893281"/>
              <a:gd name="connsiteX3096" fmla="*/ 2861830 w 10035679"/>
              <a:gd name="connsiteY3096" fmla="*/ 5872754 h 5893281"/>
              <a:gd name="connsiteX3097" fmla="*/ 2857604 w 10035679"/>
              <a:gd name="connsiteY3097" fmla="*/ 5874564 h 5893281"/>
              <a:gd name="connsiteX3098" fmla="*/ 2857604 w 10035679"/>
              <a:gd name="connsiteY3098" fmla="*/ 5878792 h 5893281"/>
              <a:gd name="connsiteX3099" fmla="*/ 2853379 w 10035679"/>
              <a:gd name="connsiteY3099" fmla="*/ 5878792 h 5893281"/>
              <a:gd name="connsiteX3100" fmla="*/ 2849152 w 10035679"/>
              <a:gd name="connsiteY3100" fmla="*/ 5883018 h 5893281"/>
              <a:gd name="connsiteX3101" fmla="*/ 2843114 w 10035679"/>
              <a:gd name="connsiteY3101" fmla="*/ 5884829 h 5893281"/>
              <a:gd name="connsiteX3102" fmla="*/ 2810510 w 10035679"/>
              <a:gd name="connsiteY3102" fmla="*/ 5893281 h 5893281"/>
              <a:gd name="connsiteX3103" fmla="*/ 2777907 w 10035679"/>
              <a:gd name="connsiteY3103" fmla="*/ 5884829 h 5893281"/>
              <a:gd name="connsiteX3104" fmla="*/ 2747720 w 10035679"/>
              <a:gd name="connsiteY3104" fmla="*/ 5868527 h 5893281"/>
              <a:gd name="connsiteX3105" fmla="*/ 2715117 w 10035679"/>
              <a:gd name="connsiteY3105" fmla="*/ 5843774 h 5893281"/>
              <a:gd name="connsiteX3106" fmla="*/ 2686740 w 10035679"/>
              <a:gd name="connsiteY3106" fmla="*/ 5815397 h 5893281"/>
              <a:gd name="connsiteX3107" fmla="*/ 2666213 w 10035679"/>
              <a:gd name="connsiteY3107" fmla="*/ 5787020 h 5893281"/>
              <a:gd name="connsiteX3108" fmla="*/ 2654138 w 10035679"/>
              <a:gd name="connsiteY3108" fmla="*/ 5758644 h 5893281"/>
              <a:gd name="connsiteX3109" fmla="*/ 2661987 w 10035679"/>
              <a:gd name="connsiteY3109" fmla="*/ 5758644 h 5893281"/>
              <a:gd name="connsiteX3110" fmla="*/ 2686137 w 10035679"/>
              <a:gd name="connsiteY3110" fmla="*/ 5783397 h 5893281"/>
              <a:gd name="connsiteX3111" fmla="*/ 2710286 w 10035679"/>
              <a:gd name="connsiteY3111" fmla="*/ 5803925 h 5893281"/>
              <a:gd name="connsiteX3112" fmla="*/ 2738663 w 10035679"/>
              <a:gd name="connsiteY3112" fmla="*/ 5822039 h 5893281"/>
              <a:gd name="connsiteX3113" fmla="*/ 2738663 w 10035679"/>
              <a:gd name="connsiteY3113" fmla="*/ 5807548 h 5893281"/>
              <a:gd name="connsiteX3114" fmla="*/ 2700023 w 10035679"/>
              <a:gd name="connsiteY3114" fmla="*/ 5787020 h 5893281"/>
              <a:gd name="connsiteX3115" fmla="*/ 2667421 w 10035679"/>
              <a:gd name="connsiteY3115" fmla="*/ 5758644 h 5893281"/>
              <a:gd name="connsiteX3116" fmla="*/ 2646893 w 10035679"/>
              <a:gd name="connsiteY3116" fmla="*/ 5717589 h 5893281"/>
              <a:gd name="connsiteX3117" fmla="*/ 2633005 w 10035679"/>
              <a:gd name="connsiteY3117" fmla="*/ 5672908 h 5893281"/>
              <a:gd name="connsiteX3118" fmla="*/ 2625156 w 10035679"/>
              <a:gd name="connsiteY3118" fmla="*/ 5625817 h 5893281"/>
              <a:gd name="connsiteX3119" fmla="*/ 2629384 w 10035679"/>
              <a:gd name="connsiteY3119" fmla="*/ 5572686 h 5893281"/>
              <a:gd name="connsiteX3120" fmla="*/ 2633610 w 10035679"/>
              <a:gd name="connsiteY3120" fmla="*/ 5521367 h 5893281"/>
              <a:gd name="connsiteX3121" fmla="*/ 2643873 w 10035679"/>
              <a:gd name="connsiteY3121" fmla="*/ 5476689 h 5893281"/>
              <a:gd name="connsiteX3122" fmla="*/ 2657761 w 10035679"/>
              <a:gd name="connsiteY3122" fmla="*/ 5433821 h 5893281"/>
              <a:gd name="connsiteX3123" fmla="*/ 2671647 w 10035679"/>
              <a:gd name="connsiteY3123" fmla="*/ 5396992 h 5893281"/>
              <a:gd name="connsiteX3124" fmla="*/ 2692174 w 10035679"/>
              <a:gd name="connsiteY3124" fmla="*/ 5396992 h 5893281"/>
              <a:gd name="connsiteX3125" fmla="*/ 2710286 w 10035679"/>
              <a:gd name="connsiteY3125" fmla="*/ 5325748 h 5893281"/>
              <a:gd name="connsiteX3126" fmla="*/ 2700023 w 10035679"/>
              <a:gd name="connsiteY3126" fmla="*/ 5325748 h 5893281"/>
              <a:gd name="connsiteX3127" fmla="*/ 2700023 w 10035679"/>
              <a:gd name="connsiteY3127" fmla="*/ 5319711 h 5893281"/>
              <a:gd name="connsiteX3128" fmla="*/ 2692174 w 10035679"/>
              <a:gd name="connsiteY3128" fmla="*/ 5325748 h 5893281"/>
              <a:gd name="connsiteX3129" fmla="*/ 2686137 w 10035679"/>
              <a:gd name="connsiteY3129" fmla="*/ 5334200 h 5893281"/>
              <a:gd name="connsiteX3130" fmla="*/ 2681910 w 10035679"/>
              <a:gd name="connsiteY3130" fmla="*/ 5340238 h 5893281"/>
              <a:gd name="connsiteX3131" fmla="*/ 2675873 w 10035679"/>
              <a:gd name="connsiteY3131" fmla="*/ 5348691 h 5893281"/>
              <a:gd name="connsiteX3132" fmla="*/ 2661987 w 10035679"/>
              <a:gd name="connsiteY3132" fmla="*/ 5352917 h 5893281"/>
              <a:gd name="connsiteX3133" fmla="*/ 2661987 w 10035679"/>
              <a:gd name="connsiteY3133" fmla="*/ 5344465 h 5893281"/>
              <a:gd name="connsiteX3134" fmla="*/ 2686137 w 10035679"/>
              <a:gd name="connsiteY3134" fmla="*/ 5195336 h 5893281"/>
              <a:gd name="connsiteX3135" fmla="*/ 2681910 w 10035679"/>
              <a:gd name="connsiteY3135" fmla="*/ 5180845 h 5893281"/>
              <a:gd name="connsiteX3136" fmla="*/ 2675873 w 10035679"/>
              <a:gd name="connsiteY3136" fmla="*/ 5156092 h 5893281"/>
              <a:gd name="connsiteX3137" fmla="*/ 2680099 w 10035679"/>
              <a:gd name="connsiteY3137" fmla="*/ 5133752 h 5893281"/>
              <a:gd name="connsiteX3138" fmla="*/ 2704250 w 10035679"/>
              <a:gd name="connsiteY3138" fmla="*/ 5048019 h 5893281"/>
              <a:gd name="connsiteX3139" fmla="*/ 2724777 w 10035679"/>
              <a:gd name="connsiteY3139" fmla="*/ 4960473 h 5893281"/>
              <a:gd name="connsiteX3140" fmla="*/ 2742889 w 10035679"/>
              <a:gd name="connsiteY3140" fmla="*/ 4864477 h 5893281"/>
              <a:gd name="connsiteX3141" fmla="*/ 2763419 w 10035679"/>
              <a:gd name="connsiteY3141" fmla="*/ 4770290 h 5893281"/>
              <a:gd name="connsiteX3142" fmla="*/ 2775494 w 10035679"/>
              <a:gd name="connsiteY3142" fmla="*/ 4708707 h 5893281"/>
              <a:gd name="connsiteX3143" fmla="*/ 2777305 w 10035679"/>
              <a:gd name="connsiteY3143" fmla="*/ 4645312 h 5893281"/>
              <a:gd name="connsiteX3144" fmla="*/ 2781531 w 10035679"/>
              <a:gd name="connsiteY3144" fmla="*/ 4583728 h 5893281"/>
              <a:gd name="connsiteX3145" fmla="*/ 2789380 w 10035679"/>
              <a:gd name="connsiteY3145" fmla="*/ 4526371 h 5893281"/>
              <a:gd name="connsiteX3146" fmla="*/ 2718740 w 10035679"/>
              <a:gd name="connsiteY3146" fmla="*/ 4499805 h 5893281"/>
              <a:gd name="connsiteX3147" fmla="*/ 2657761 w 10035679"/>
              <a:gd name="connsiteY3147" fmla="*/ 4458750 h 5893281"/>
              <a:gd name="connsiteX3148" fmla="*/ 2608855 w 10035679"/>
              <a:gd name="connsiteY3148" fmla="*/ 4405620 h 5893281"/>
              <a:gd name="connsiteX3149" fmla="*/ 2568405 w 10035679"/>
              <a:gd name="connsiteY3149" fmla="*/ 4348261 h 5893281"/>
              <a:gd name="connsiteX3150" fmla="*/ 2554517 w 10035679"/>
              <a:gd name="connsiteY3150" fmla="*/ 4315658 h 5893281"/>
              <a:gd name="connsiteX3151" fmla="*/ 2544254 w 10035679"/>
              <a:gd name="connsiteY3151" fmla="*/ 4284868 h 5893281"/>
              <a:gd name="connsiteX3152" fmla="*/ 2533989 w 10035679"/>
              <a:gd name="connsiteY3152" fmla="*/ 4248037 h 5893281"/>
              <a:gd name="connsiteX3153" fmla="*/ 2520103 w 10035679"/>
              <a:gd name="connsiteY3153" fmla="*/ 4219662 h 5893281"/>
              <a:gd name="connsiteX3154" fmla="*/ 2497763 w 10035679"/>
              <a:gd name="connsiteY3154" fmla="*/ 4199133 h 5893281"/>
              <a:gd name="connsiteX3155" fmla="*/ 2491727 w 10035679"/>
              <a:gd name="connsiteY3155" fmla="*/ 4190681 h 5893281"/>
              <a:gd name="connsiteX3156" fmla="*/ 2481462 w 10035679"/>
              <a:gd name="connsiteY3156" fmla="*/ 4190681 h 5893281"/>
              <a:gd name="connsiteX3157" fmla="*/ 2473615 w 10035679"/>
              <a:gd name="connsiteY3157" fmla="*/ 4188870 h 5893281"/>
              <a:gd name="connsiteX3158" fmla="*/ 2467576 w 10035679"/>
              <a:gd name="connsiteY3158" fmla="*/ 4180418 h 5893281"/>
              <a:gd name="connsiteX3159" fmla="*/ 2459726 w 10035679"/>
              <a:gd name="connsiteY3159" fmla="*/ 4174379 h 5893281"/>
              <a:gd name="connsiteX3160" fmla="*/ 2467576 w 10035679"/>
              <a:gd name="connsiteY3160" fmla="*/ 4159889 h 5893281"/>
              <a:gd name="connsiteX3161" fmla="*/ 2467576 w 10035679"/>
              <a:gd name="connsiteY3161" fmla="*/ 4147813 h 5893281"/>
              <a:gd name="connsiteX3162" fmla="*/ 2467576 w 10035679"/>
              <a:gd name="connsiteY3162" fmla="*/ 4133324 h 5893281"/>
              <a:gd name="connsiteX3163" fmla="*/ 2467576 w 10035679"/>
              <a:gd name="connsiteY3163" fmla="*/ 4118834 h 5893281"/>
              <a:gd name="connsiteX3164" fmla="*/ 2485690 w 10035679"/>
              <a:gd name="connsiteY3164" fmla="*/ 4108569 h 5893281"/>
              <a:gd name="connsiteX3165" fmla="*/ 2497763 w 10035679"/>
              <a:gd name="connsiteY3165" fmla="*/ 4098306 h 5893281"/>
              <a:gd name="connsiteX3166" fmla="*/ 2515877 w 10035679"/>
              <a:gd name="connsiteY3166" fmla="*/ 4088041 h 5893281"/>
              <a:gd name="connsiteX3167" fmla="*/ 2515877 w 10035679"/>
              <a:gd name="connsiteY3167" fmla="*/ 4079589 h 5893281"/>
              <a:gd name="connsiteX3168" fmla="*/ 2497763 w 10035679"/>
              <a:gd name="connsiteY3168" fmla="*/ 4079589 h 5893281"/>
              <a:gd name="connsiteX3169" fmla="*/ 2487501 w 10035679"/>
              <a:gd name="connsiteY3169" fmla="*/ 4077779 h 5893281"/>
              <a:gd name="connsiteX3170" fmla="*/ 2477236 w 10035679"/>
              <a:gd name="connsiteY3170" fmla="*/ 4077779 h 5893281"/>
              <a:gd name="connsiteX3171" fmla="*/ 2466973 w 10035679"/>
              <a:gd name="connsiteY3171" fmla="*/ 4073552 h 5893281"/>
              <a:gd name="connsiteX3172" fmla="*/ 2480859 w 10035679"/>
              <a:gd name="connsiteY3172" fmla="*/ 4040948 h 5893281"/>
              <a:gd name="connsiteX3173" fmla="*/ 2491124 w 10035679"/>
              <a:gd name="connsiteY3173" fmla="*/ 4008345 h 5893281"/>
              <a:gd name="connsiteX3174" fmla="*/ 2505010 w 10035679"/>
              <a:gd name="connsiteY3174" fmla="*/ 3977555 h 5893281"/>
              <a:gd name="connsiteX3175" fmla="*/ 2529160 w 10035679"/>
              <a:gd name="connsiteY3175" fmla="*/ 3950988 h 5893281"/>
              <a:gd name="connsiteX3176" fmla="*/ 2557537 w 10035679"/>
              <a:gd name="connsiteY3176" fmla="*/ 3926235 h 5893281"/>
              <a:gd name="connsiteX3177" fmla="*/ 2581686 w 10035679"/>
              <a:gd name="connsiteY3177" fmla="*/ 3897858 h 5893281"/>
              <a:gd name="connsiteX3178" fmla="*/ 2579875 w 10035679"/>
              <a:gd name="connsiteY3178" fmla="*/ 3877331 h 5893281"/>
              <a:gd name="connsiteX3179" fmla="*/ 2579875 w 10035679"/>
              <a:gd name="connsiteY3179" fmla="*/ 3848954 h 5893281"/>
              <a:gd name="connsiteX3180" fmla="*/ 2575649 w 10035679"/>
              <a:gd name="connsiteY3180" fmla="*/ 3820577 h 5893281"/>
              <a:gd name="connsiteX3181" fmla="*/ 2565384 w 10035679"/>
              <a:gd name="connsiteY3181" fmla="*/ 3802463 h 5893281"/>
              <a:gd name="connsiteX3182" fmla="*/ 2551499 w 10035679"/>
              <a:gd name="connsiteY3182" fmla="*/ 3781936 h 5893281"/>
              <a:gd name="connsiteX3183" fmla="*/ 2537612 w 10035679"/>
              <a:gd name="connsiteY3183" fmla="*/ 3759597 h 5893281"/>
              <a:gd name="connsiteX3184" fmla="*/ 2523727 w 10035679"/>
              <a:gd name="connsiteY3184" fmla="*/ 3759597 h 5893281"/>
              <a:gd name="connsiteX3185" fmla="*/ 2519499 w 10035679"/>
              <a:gd name="connsiteY3185" fmla="*/ 3763824 h 5893281"/>
              <a:gd name="connsiteX3186" fmla="*/ 2515273 w 10035679"/>
              <a:gd name="connsiteY3186" fmla="*/ 3768050 h 5893281"/>
              <a:gd name="connsiteX3187" fmla="*/ 2511046 w 10035679"/>
              <a:gd name="connsiteY3187" fmla="*/ 3769860 h 5893281"/>
              <a:gd name="connsiteX3188" fmla="*/ 2505010 w 10035679"/>
              <a:gd name="connsiteY3188" fmla="*/ 3774086 h 5893281"/>
              <a:gd name="connsiteX3189" fmla="*/ 2509235 w 10035679"/>
              <a:gd name="connsiteY3189" fmla="*/ 3782540 h 5893281"/>
              <a:gd name="connsiteX3190" fmla="*/ 2509235 w 10035679"/>
              <a:gd name="connsiteY3190" fmla="*/ 3788577 h 5893281"/>
              <a:gd name="connsiteX3191" fmla="*/ 2509235 w 10035679"/>
              <a:gd name="connsiteY3191" fmla="*/ 3792803 h 5893281"/>
              <a:gd name="connsiteX3192" fmla="*/ 2505010 w 10035679"/>
              <a:gd name="connsiteY3192" fmla="*/ 3798842 h 5893281"/>
              <a:gd name="connsiteX3193" fmla="*/ 2500784 w 10035679"/>
              <a:gd name="connsiteY3193" fmla="*/ 3798842 h 5893281"/>
              <a:gd name="connsiteX3194" fmla="*/ 2496557 w 10035679"/>
              <a:gd name="connsiteY3194" fmla="*/ 3803068 h 5893281"/>
              <a:gd name="connsiteX3195" fmla="*/ 2494745 w 10035679"/>
              <a:gd name="connsiteY3195" fmla="*/ 3803068 h 5893281"/>
              <a:gd name="connsiteX3196" fmla="*/ 2490519 w 10035679"/>
              <a:gd name="connsiteY3196" fmla="*/ 3803068 h 5893281"/>
              <a:gd name="connsiteX3197" fmla="*/ 2484482 w 10035679"/>
              <a:gd name="connsiteY3197" fmla="*/ 3807294 h 5893281"/>
              <a:gd name="connsiteX3198" fmla="*/ 2466368 w 10035679"/>
              <a:gd name="connsiteY3198" fmla="*/ 3792803 h 5893281"/>
              <a:gd name="connsiteX3199" fmla="*/ 2433766 w 10035679"/>
              <a:gd name="connsiteY3199" fmla="*/ 3774691 h 5893281"/>
              <a:gd name="connsiteX3200" fmla="*/ 2401163 w 10035679"/>
              <a:gd name="connsiteY3200" fmla="*/ 3756579 h 5893281"/>
              <a:gd name="connsiteX3201" fmla="*/ 2370975 w 10035679"/>
              <a:gd name="connsiteY3201" fmla="*/ 3742088 h 5893281"/>
              <a:gd name="connsiteX3202" fmla="*/ 2348634 w 10035679"/>
              <a:gd name="connsiteY3202" fmla="*/ 3736050 h 5893281"/>
              <a:gd name="connsiteX3203" fmla="*/ 2330522 w 10035679"/>
              <a:gd name="connsiteY3203" fmla="*/ 3693184 h 5893281"/>
              <a:gd name="connsiteX3204" fmla="*/ 2314221 w 10035679"/>
              <a:gd name="connsiteY3204" fmla="*/ 3668429 h 5893281"/>
              <a:gd name="connsiteX3205" fmla="*/ 2296109 w 10035679"/>
              <a:gd name="connsiteY3205" fmla="*/ 3650316 h 5893281"/>
              <a:gd name="connsiteX3206" fmla="*/ 2277995 w 10035679"/>
              <a:gd name="connsiteY3206" fmla="*/ 3644280 h 5893281"/>
              <a:gd name="connsiteX3207" fmla="*/ 2249618 w 10035679"/>
              <a:gd name="connsiteY3207" fmla="*/ 3635826 h 5893281"/>
              <a:gd name="connsiteX3208" fmla="*/ 2219431 w 10035679"/>
              <a:gd name="connsiteY3208" fmla="*/ 3625563 h 5893281"/>
              <a:gd name="connsiteX3209" fmla="*/ 2178979 w 10035679"/>
              <a:gd name="connsiteY3209" fmla="*/ 3611072 h 5893281"/>
              <a:gd name="connsiteX3210" fmla="*/ 2154828 w 10035679"/>
              <a:gd name="connsiteY3210" fmla="*/ 3592960 h 5893281"/>
              <a:gd name="connsiteX3211" fmla="*/ 2134301 w 10035679"/>
              <a:gd name="connsiteY3211" fmla="*/ 3574846 h 5893281"/>
              <a:gd name="connsiteX3212" fmla="*/ 2101698 w 10035679"/>
              <a:gd name="connsiteY3212" fmla="*/ 3560357 h 5893281"/>
              <a:gd name="connsiteX3213" fmla="*/ 2081170 w 10035679"/>
              <a:gd name="connsiteY3213" fmla="*/ 3560357 h 5893281"/>
              <a:gd name="connsiteX3214" fmla="*/ 2067284 w 10035679"/>
              <a:gd name="connsiteY3214" fmla="*/ 3568809 h 5893281"/>
              <a:gd name="connsiteX3215" fmla="*/ 2055209 w 10035679"/>
              <a:gd name="connsiteY3215" fmla="*/ 3574846 h 5893281"/>
              <a:gd name="connsiteX3216" fmla="*/ 2041321 w 10035679"/>
              <a:gd name="connsiteY3216" fmla="*/ 3583300 h 5893281"/>
              <a:gd name="connsiteX3217" fmla="*/ 2025020 w 10035679"/>
              <a:gd name="connsiteY3217" fmla="*/ 3579072 h 5893281"/>
              <a:gd name="connsiteX3218" fmla="*/ 2017172 w 10035679"/>
              <a:gd name="connsiteY3218" fmla="*/ 3574846 h 5893281"/>
              <a:gd name="connsiteX3219" fmla="*/ 2011134 w 10035679"/>
              <a:gd name="connsiteY3219" fmla="*/ 3568809 h 5893281"/>
              <a:gd name="connsiteX3220" fmla="*/ 2003285 w 10035679"/>
              <a:gd name="connsiteY3220" fmla="*/ 3560357 h 5893281"/>
              <a:gd name="connsiteX3221" fmla="*/ 1993022 w 10035679"/>
              <a:gd name="connsiteY3221" fmla="*/ 3550092 h 5893281"/>
              <a:gd name="connsiteX3222" fmla="*/ 1985172 w 10035679"/>
              <a:gd name="connsiteY3222" fmla="*/ 3544056 h 5893281"/>
              <a:gd name="connsiteX3223" fmla="*/ 1979134 w 10035679"/>
              <a:gd name="connsiteY3223" fmla="*/ 3539828 h 5893281"/>
              <a:gd name="connsiteX3224" fmla="*/ 1932645 w 10035679"/>
              <a:gd name="connsiteY3224" fmla="*/ 3531376 h 5893281"/>
              <a:gd name="connsiteX3225" fmla="*/ 1926608 w 10035679"/>
              <a:gd name="connsiteY3225" fmla="*/ 3525339 h 5893281"/>
              <a:gd name="connsiteX3226" fmla="*/ 1918759 w 10035679"/>
              <a:gd name="connsiteY3226" fmla="*/ 3519300 h 5893281"/>
              <a:gd name="connsiteX3227" fmla="*/ 1912721 w 10035679"/>
              <a:gd name="connsiteY3227" fmla="*/ 3510848 h 5893281"/>
              <a:gd name="connsiteX3228" fmla="*/ 1904873 w 10035679"/>
              <a:gd name="connsiteY3228" fmla="*/ 3504811 h 5893281"/>
              <a:gd name="connsiteX3229" fmla="*/ 1903061 w 10035679"/>
              <a:gd name="connsiteY3229" fmla="*/ 3500583 h 5893281"/>
              <a:gd name="connsiteX3230" fmla="*/ 1862609 w 10035679"/>
              <a:gd name="connsiteY3230" fmla="*/ 3506622 h 5893281"/>
              <a:gd name="connsiteX3231" fmla="*/ 1856572 w 10035679"/>
              <a:gd name="connsiteY3231" fmla="*/ 3504811 h 5893281"/>
              <a:gd name="connsiteX3232" fmla="*/ 1846307 w 10035679"/>
              <a:gd name="connsiteY3232" fmla="*/ 3490321 h 5893281"/>
              <a:gd name="connsiteX3233" fmla="*/ 1828195 w 10035679"/>
              <a:gd name="connsiteY3233" fmla="*/ 3475830 h 5893281"/>
              <a:gd name="connsiteX3234" fmla="*/ 1814309 w 10035679"/>
              <a:gd name="connsiteY3234" fmla="*/ 3457718 h 5893281"/>
              <a:gd name="connsiteX3235" fmla="*/ 1800423 w 10035679"/>
              <a:gd name="connsiteY3235" fmla="*/ 3443227 h 5893281"/>
              <a:gd name="connsiteX3236" fmla="*/ 1792574 w 10035679"/>
              <a:gd name="connsiteY3236" fmla="*/ 3434775 h 5893281"/>
              <a:gd name="connsiteX3237" fmla="*/ 1806460 w 10035679"/>
              <a:gd name="connsiteY3237" fmla="*/ 3390097 h 5893281"/>
              <a:gd name="connsiteX3238" fmla="*/ 1767818 w 10035679"/>
              <a:gd name="connsiteY3238" fmla="*/ 3347229 h 5893281"/>
              <a:gd name="connsiteX3239" fmla="*/ 1733405 w 10035679"/>
              <a:gd name="connsiteY3239" fmla="*/ 3300135 h 5893281"/>
              <a:gd name="connsiteX3240" fmla="*/ 1697179 w 10035679"/>
              <a:gd name="connsiteY3240" fmla="*/ 3251231 h 5893281"/>
              <a:gd name="connsiteX3241" fmla="*/ 1662766 w 10035679"/>
              <a:gd name="connsiteY3241" fmla="*/ 3199911 h 5893281"/>
              <a:gd name="connsiteX3242" fmla="*/ 1654916 w 10035679"/>
              <a:gd name="connsiteY3242" fmla="*/ 3195685 h 5893281"/>
              <a:gd name="connsiteX3243" fmla="*/ 1644654 w 10035679"/>
              <a:gd name="connsiteY3243" fmla="*/ 3193875 h 5893281"/>
              <a:gd name="connsiteX3244" fmla="*/ 1638615 w 10035679"/>
              <a:gd name="connsiteY3244" fmla="*/ 3193875 h 5893281"/>
              <a:gd name="connsiteX3245" fmla="*/ 1626539 w 10035679"/>
              <a:gd name="connsiteY3245" fmla="*/ 3189649 h 5893281"/>
              <a:gd name="connsiteX3246" fmla="*/ 1624729 w 10035679"/>
              <a:gd name="connsiteY3246" fmla="*/ 3185423 h 5893281"/>
              <a:gd name="connsiteX3247" fmla="*/ 1610843 w 10035679"/>
              <a:gd name="connsiteY3247" fmla="*/ 3167309 h 5893281"/>
              <a:gd name="connsiteX3248" fmla="*/ 1602994 w 10035679"/>
              <a:gd name="connsiteY3248" fmla="*/ 3146781 h 5893281"/>
              <a:gd name="connsiteX3249" fmla="*/ 1596955 w 10035679"/>
              <a:gd name="connsiteY3249" fmla="*/ 3126254 h 5893281"/>
              <a:gd name="connsiteX3250" fmla="*/ 1584880 w 10035679"/>
              <a:gd name="connsiteY3250" fmla="*/ 3103914 h 5893281"/>
              <a:gd name="connsiteX3251" fmla="*/ 1568579 w 10035679"/>
              <a:gd name="connsiteY3251" fmla="*/ 3093651 h 5893281"/>
              <a:gd name="connsiteX3252" fmla="*/ 1560731 w 10035679"/>
              <a:gd name="connsiteY3252" fmla="*/ 3085199 h 5893281"/>
              <a:gd name="connsiteX3253" fmla="*/ 1554692 w 10035679"/>
              <a:gd name="connsiteY3253" fmla="*/ 3079160 h 5893281"/>
              <a:gd name="connsiteX3254" fmla="*/ 1546843 w 10035679"/>
              <a:gd name="connsiteY3254" fmla="*/ 3074934 h 5893281"/>
              <a:gd name="connsiteX3255" fmla="*/ 1546843 w 10035679"/>
              <a:gd name="connsiteY3255" fmla="*/ 3113575 h 5893281"/>
              <a:gd name="connsiteX3256" fmla="*/ 1557108 w 10035679"/>
              <a:gd name="connsiteY3256" fmla="*/ 3128064 h 5893281"/>
              <a:gd name="connsiteX3257" fmla="*/ 1579446 w 10035679"/>
              <a:gd name="connsiteY3257" fmla="*/ 3152820 h 5893281"/>
              <a:gd name="connsiteX3258" fmla="*/ 1599975 w 10035679"/>
              <a:gd name="connsiteY3258" fmla="*/ 3181197 h 5893281"/>
              <a:gd name="connsiteX3259" fmla="*/ 1626539 w 10035679"/>
              <a:gd name="connsiteY3259" fmla="*/ 3218025 h 5893281"/>
              <a:gd name="connsiteX3260" fmla="*/ 1647067 w 10035679"/>
              <a:gd name="connsiteY3260" fmla="*/ 3253044 h 5893281"/>
              <a:gd name="connsiteX3261" fmla="*/ 1669407 w 10035679"/>
              <a:gd name="connsiteY3261" fmla="*/ 3289873 h 5893281"/>
              <a:gd name="connsiteX3262" fmla="*/ 1685709 w 10035679"/>
              <a:gd name="connsiteY3262" fmla="*/ 3322475 h 5893281"/>
              <a:gd name="connsiteX3263" fmla="*/ 1693558 w 10035679"/>
              <a:gd name="connsiteY3263" fmla="*/ 3343003 h 5893281"/>
              <a:gd name="connsiteX3264" fmla="*/ 1693558 w 10035679"/>
              <a:gd name="connsiteY3264" fmla="*/ 3357494 h 5893281"/>
              <a:gd name="connsiteX3265" fmla="*/ 1689332 w 10035679"/>
              <a:gd name="connsiteY3265" fmla="*/ 3363530 h 5893281"/>
              <a:gd name="connsiteX3266" fmla="*/ 1685104 w 10035679"/>
              <a:gd name="connsiteY3266" fmla="*/ 3367757 h 5893281"/>
              <a:gd name="connsiteX3267" fmla="*/ 1685104 w 10035679"/>
              <a:gd name="connsiteY3267" fmla="*/ 3371985 h 5893281"/>
              <a:gd name="connsiteX3268" fmla="*/ 1679067 w 10035679"/>
              <a:gd name="connsiteY3268" fmla="*/ 3376211 h 5893281"/>
              <a:gd name="connsiteX3269" fmla="*/ 1679067 w 10035679"/>
              <a:gd name="connsiteY3269" fmla="*/ 3361720 h 5893281"/>
              <a:gd name="connsiteX3270" fmla="*/ 1674841 w 10035679"/>
              <a:gd name="connsiteY3270" fmla="*/ 3349644 h 5893281"/>
              <a:gd name="connsiteX3271" fmla="*/ 1674841 w 10035679"/>
              <a:gd name="connsiteY3271" fmla="*/ 3343608 h 5893281"/>
              <a:gd name="connsiteX3272" fmla="*/ 1670615 w 10035679"/>
              <a:gd name="connsiteY3272" fmla="*/ 3335154 h 5893281"/>
              <a:gd name="connsiteX3273" fmla="*/ 1664576 w 10035679"/>
              <a:gd name="connsiteY3273" fmla="*/ 3335154 h 5893281"/>
              <a:gd name="connsiteX3274" fmla="*/ 1660350 w 10035679"/>
              <a:gd name="connsiteY3274" fmla="*/ 3335154 h 5893281"/>
              <a:gd name="connsiteX3275" fmla="*/ 1656124 w 10035679"/>
              <a:gd name="connsiteY3275" fmla="*/ 3335154 h 5893281"/>
              <a:gd name="connsiteX3276" fmla="*/ 1654314 w 10035679"/>
              <a:gd name="connsiteY3276" fmla="*/ 3335154 h 5893281"/>
              <a:gd name="connsiteX3277" fmla="*/ 1650087 w 10035679"/>
              <a:gd name="connsiteY3277" fmla="*/ 3335154 h 5893281"/>
              <a:gd name="connsiteX3278" fmla="*/ 1639823 w 10035679"/>
              <a:gd name="connsiteY3278" fmla="*/ 3335154 h 5893281"/>
              <a:gd name="connsiteX3279" fmla="*/ 1631973 w 10035679"/>
              <a:gd name="connsiteY3279" fmla="*/ 3310400 h 5893281"/>
              <a:gd name="connsiteX3280" fmla="*/ 1625937 w 10035679"/>
              <a:gd name="connsiteY3280" fmla="*/ 3285647 h 5893281"/>
              <a:gd name="connsiteX3281" fmla="*/ 1613861 w 10035679"/>
              <a:gd name="connsiteY3281" fmla="*/ 3265119 h 5893281"/>
              <a:gd name="connsiteX3282" fmla="*/ 1597560 w 10035679"/>
              <a:gd name="connsiteY3282" fmla="*/ 3247005 h 5893281"/>
              <a:gd name="connsiteX3283" fmla="*/ 1575220 w 10035679"/>
              <a:gd name="connsiteY3283" fmla="*/ 3232516 h 5893281"/>
              <a:gd name="connsiteX3284" fmla="*/ 1554692 w 10035679"/>
              <a:gd name="connsiteY3284" fmla="*/ 3218025 h 5893281"/>
              <a:gd name="connsiteX3285" fmla="*/ 1536580 w 10035679"/>
              <a:gd name="connsiteY3285" fmla="*/ 3193272 h 5893281"/>
              <a:gd name="connsiteX3286" fmla="*/ 1542617 w 10035679"/>
              <a:gd name="connsiteY3286" fmla="*/ 3189044 h 5893281"/>
              <a:gd name="connsiteX3287" fmla="*/ 1546843 w 10035679"/>
              <a:gd name="connsiteY3287" fmla="*/ 3189044 h 5893281"/>
              <a:gd name="connsiteX3288" fmla="*/ 1551069 w 10035679"/>
              <a:gd name="connsiteY3288" fmla="*/ 3189044 h 5893281"/>
              <a:gd name="connsiteX3289" fmla="*/ 1551069 w 10035679"/>
              <a:gd name="connsiteY3289" fmla="*/ 3184818 h 5893281"/>
              <a:gd name="connsiteX3290" fmla="*/ 1551069 w 10035679"/>
              <a:gd name="connsiteY3290" fmla="*/ 3180592 h 5893281"/>
              <a:gd name="connsiteX3291" fmla="*/ 1555298 w 10035679"/>
              <a:gd name="connsiteY3291" fmla="*/ 3178781 h 5893281"/>
              <a:gd name="connsiteX3292" fmla="*/ 1528731 w 10035679"/>
              <a:gd name="connsiteY3292" fmla="*/ 3160669 h 5893281"/>
              <a:gd name="connsiteX3293" fmla="*/ 1516656 w 10035679"/>
              <a:gd name="connsiteY3293" fmla="*/ 3138329 h 5893281"/>
              <a:gd name="connsiteX3294" fmla="*/ 1504580 w 10035679"/>
              <a:gd name="connsiteY3294" fmla="*/ 3113575 h 5893281"/>
              <a:gd name="connsiteX3295" fmla="*/ 1498544 w 10035679"/>
              <a:gd name="connsiteY3295" fmla="*/ 3085199 h 5893281"/>
              <a:gd name="connsiteX3296" fmla="*/ 1484656 w 10035679"/>
              <a:gd name="connsiteY3296" fmla="*/ 3060443 h 5893281"/>
              <a:gd name="connsiteX3297" fmla="*/ 1466544 w 10035679"/>
              <a:gd name="connsiteY3297" fmla="*/ 3039916 h 5893281"/>
              <a:gd name="connsiteX3298" fmla="*/ 1446016 w 10035679"/>
              <a:gd name="connsiteY3298" fmla="*/ 3027840 h 5893281"/>
              <a:gd name="connsiteX3299" fmla="*/ 1419450 w 10035679"/>
              <a:gd name="connsiteY3299" fmla="*/ 3017577 h 5893281"/>
              <a:gd name="connsiteX3300" fmla="*/ 1398923 w 10035679"/>
              <a:gd name="connsiteY3300" fmla="*/ 3003087 h 5893281"/>
              <a:gd name="connsiteX3301" fmla="*/ 1385037 w 10035679"/>
              <a:gd name="connsiteY3301" fmla="*/ 2984975 h 5893281"/>
              <a:gd name="connsiteX3302" fmla="*/ 1377188 w 10035679"/>
              <a:gd name="connsiteY3302" fmla="*/ 2964447 h 5893281"/>
              <a:gd name="connsiteX3303" fmla="*/ 1366923 w 10035679"/>
              <a:gd name="connsiteY3303" fmla="*/ 2942108 h 5893281"/>
              <a:gd name="connsiteX3304" fmla="*/ 1342774 w 10035679"/>
              <a:gd name="connsiteY3304" fmla="*/ 2907089 h 5893281"/>
              <a:gd name="connsiteX3305" fmla="*/ 1322247 w 10035679"/>
              <a:gd name="connsiteY3305" fmla="*/ 2882336 h 5893281"/>
              <a:gd name="connsiteX3306" fmla="*/ 1299907 w 10035679"/>
              <a:gd name="connsiteY3306" fmla="*/ 2859997 h 5893281"/>
              <a:gd name="connsiteX3307" fmla="*/ 1286021 w 10035679"/>
              <a:gd name="connsiteY3307" fmla="*/ 2835244 h 5893281"/>
              <a:gd name="connsiteX3308" fmla="*/ 1275756 w 10035679"/>
              <a:gd name="connsiteY3308" fmla="*/ 2802641 h 5893281"/>
              <a:gd name="connsiteX3309" fmla="*/ 1267907 w 10035679"/>
              <a:gd name="connsiteY3309" fmla="*/ 2759774 h 5893281"/>
              <a:gd name="connsiteX3310" fmla="*/ 1266096 w 10035679"/>
              <a:gd name="connsiteY3310" fmla="*/ 2700607 h 5893281"/>
              <a:gd name="connsiteX3311" fmla="*/ 1266096 w 10035679"/>
              <a:gd name="connsiteY3311" fmla="*/ 2686117 h 5893281"/>
              <a:gd name="connsiteX3312" fmla="*/ 1267907 w 10035679"/>
              <a:gd name="connsiteY3312" fmla="*/ 2657739 h 5893281"/>
              <a:gd name="connsiteX3313" fmla="*/ 1267907 w 10035679"/>
              <a:gd name="connsiteY3313" fmla="*/ 2619099 h 5893281"/>
              <a:gd name="connsiteX3314" fmla="*/ 1267907 w 10035679"/>
              <a:gd name="connsiteY3314" fmla="*/ 2572008 h 5893281"/>
              <a:gd name="connsiteX3315" fmla="*/ 1267907 w 10035679"/>
              <a:gd name="connsiteY3315" fmla="*/ 2529138 h 5893281"/>
              <a:gd name="connsiteX3316" fmla="*/ 1272135 w 10035679"/>
              <a:gd name="connsiteY3316" fmla="*/ 2494120 h 5893281"/>
              <a:gd name="connsiteX3317" fmla="*/ 1276361 w 10035679"/>
              <a:gd name="connsiteY3317" fmla="*/ 2471782 h 5893281"/>
              <a:gd name="connsiteX3318" fmla="*/ 1286624 w 10035679"/>
              <a:gd name="connsiteY3318" fmla="*/ 2467555 h 5893281"/>
              <a:gd name="connsiteX3319" fmla="*/ 1294473 w 10035679"/>
              <a:gd name="connsiteY3319" fmla="*/ 2467555 h 5893281"/>
              <a:gd name="connsiteX3320" fmla="*/ 1300510 w 10035679"/>
              <a:gd name="connsiteY3320" fmla="*/ 2467555 h 5893281"/>
              <a:gd name="connsiteX3321" fmla="*/ 1308359 w 10035679"/>
              <a:gd name="connsiteY3321" fmla="*/ 2467555 h 5893281"/>
              <a:gd name="connsiteX3322" fmla="*/ 1314398 w 10035679"/>
              <a:gd name="connsiteY3322" fmla="*/ 2471782 h 5893281"/>
              <a:gd name="connsiteX3323" fmla="*/ 1318624 w 10035679"/>
              <a:gd name="connsiteY3323" fmla="*/ 2480234 h 5893281"/>
              <a:gd name="connsiteX3324" fmla="*/ 1324660 w 10035679"/>
              <a:gd name="connsiteY3324" fmla="*/ 2486271 h 5893281"/>
              <a:gd name="connsiteX3325" fmla="*/ 1328886 w 10035679"/>
              <a:gd name="connsiteY3325" fmla="*/ 2494725 h 5893281"/>
              <a:gd name="connsiteX3326" fmla="*/ 1328886 w 10035679"/>
              <a:gd name="connsiteY3326" fmla="*/ 2453667 h 5893281"/>
              <a:gd name="connsiteX3327" fmla="*/ 1304738 w 10035679"/>
              <a:gd name="connsiteY3327" fmla="*/ 2425291 h 5893281"/>
              <a:gd name="connsiteX3328" fmla="*/ 1276361 w 10035679"/>
              <a:gd name="connsiteY3328" fmla="*/ 2396914 h 5893281"/>
              <a:gd name="connsiteX3329" fmla="*/ 1243758 w 10035679"/>
              <a:gd name="connsiteY3329" fmla="*/ 2376386 h 5893281"/>
              <a:gd name="connsiteX3330" fmla="*/ 1243758 w 10035679"/>
              <a:gd name="connsiteY3330" fmla="*/ 2394499 h 5893281"/>
              <a:gd name="connsiteX3331" fmla="*/ 1257644 w 10035679"/>
              <a:gd name="connsiteY3331" fmla="*/ 2404762 h 5893281"/>
              <a:gd name="connsiteX3332" fmla="*/ 1271530 w 10035679"/>
              <a:gd name="connsiteY3332" fmla="*/ 2415027 h 5893281"/>
              <a:gd name="connsiteX3333" fmla="*/ 1285416 w 10035679"/>
              <a:gd name="connsiteY3333" fmla="*/ 2425291 h 5893281"/>
              <a:gd name="connsiteX3334" fmla="*/ 1295681 w 10035679"/>
              <a:gd name="connsiteY3334" fmla="*/ 2439781 h 5893281"/>
              <a:gd name="connsiteX3335" fmla="*/ 1295681 w 10035679"/>
              <a:gd name="connsiteY3335" fmla="*/ 2448233 h 5893281"/>
              <a:gd name="connsiteX3336" fmla="*/ 1293870 w 10035679"/>
              <a:gd name="connsiteY3336" fmla="*/ 2448233 h 5893281"/>
              <a:gd name="connsiteX3337" fmla="*/ 1293870 w 10035679"/>
              <a:gd name="connsiteY3337" fmla="*/ 2452462 h 5893281"/>
              <a:gd name="connsiteX3338" fmla="*/ 1289642 w 10035679"/>
              <a:gd name="connsiteY3338" fmla="*/ 2454272 h 5893281"/>
              <a:gd name="connsiteX3339" fmla="*/ 1281795 w 10035679"/>
              <a:gd name="connsiteY3339" fmla="*/ 2458498 h 5893281"/>
              <a:gd name="connsiteX3340" fmla="*/ 1279982 w 10035679"/>
              <a:gd name="connsiteY3340" fmla="*/ 2462724 h 5893281"/>
              <a:gd name="connsiteX3341" fmla="*/ 1267907 w 10035679"/>
              <a:gd name="connsiteY3341" fmla="*/ 2462724 h 5893281"/>
              <a:gd name="connsiteX3342" fmla="*/ 1257644 w 10035679"/>
              <a:gd name="connsiteY3342" fmla="*/ 2462724 h 5893281"/>
              <a:gd name="connsiteX3343" fmla="*/ 1253418 w 10035679"/>
              <a:gd name="connsiteY3343" fmla="*/ 2462724 h 5893281"/>
              <a:gd name="connsiteX3344" fmla="*/ 1253418 w 10035679"/>
              <a:gd name="connsiteY3344" fmla="*/ 2458498 h 5893281"/>
              <a:gd name="connsiteX3345" fmla="*/ 1251605 w 10035679"/>
              <a:gd name="connsiteY3345" fmla="*/ 2458498 h 5893281"/>
              <a:gd name="connsiteX3346" fmla="*/ 1243758 w 10035679"/>
              <a:gd name="connsiteY3346" fmla="*/ 2454272 h 5893281"/>
              <a:gd name="connsiteX3347" fmla="*/ 1219608 w 10035679"/>
              <a:gd name="connsiteY3347" fmla="*/ 2423480 h 5893281"/>
              <a:gd name="connsiteX3348" fmla="*/ 1197267 w 10035679"/>
              <a:gd name="connsiteY3348" fmla="*/ 2390876 h 5893281"/>
              <a:gd name="connsiteX3349" fmla="*/ 1180966 w 10035679"/>
              <a:gd name="connsiteY3349" fmla="*/ 2354049 h 5893281"/>
              <a:gd name="connsiteX3350" fmla="*/ 1197267 w 10035679"/>
              <a:gd name="connsiteY3350" fmla="*/ 2354049 h 5893281"/>
              <a:gd name="connsiteX3351" fmla="*/ 1205117 w 10035679"/>
              <a:gd name="connsiteY3351" fmla="*/ 2358276 h 5893281"/>
              <a:gd name="connsiteX3352" fmla="*/ 1211155 w 10035679"/>
              <a:gd name="connsiteY3352" fmla="*/ 2358276 h 5893281"/>
              <a:gd name="connsiteX3353" fmla="*/ 1219003 w 10035679"/>
              <a:gd name="connsiteY3353" fmla="*/ 2358276 h 5893281"/>
              <a:gd name="connsiteX3354" fmla="*/ 1225041 w 10035679"/>
              <a:gd name="connsiteY3354" fmla="*/ 2354049 h 5893281"/>
              <a:gd name="connsiteX3355" fmla="*/ 1196665 w 10035679"/>
              <a:gd name="connsiteY3355" fmla="*/ 2343786 h 5893281"/>
              <a:gd name="connsiteX3356" fmla="*/ 1180363 w 10035679"/>
              <a:gd name="connsiteY3356" fmla="*/ 2327486 h 5893281"/>
              <a:gd name="connsiteX3357" fmla="*/ 1166477 w 10035679"/>
              <a:gd name="connsiteY3357" fmla="*/ 2305150 h 5893281"/>
              <a:gd name="connsiteX3358" fmla="*/ 1154402 w 10035679"/>
              <a:gd name="connsiteY3358" fmla="*/ 2280393 h 5893281"/>
              <a:gd name="connsiteX3359" fmla="*/ 1148363 w 10035679"/>
              <a:gd name="connsiteY3359" fmla="*/ 2255634 h 5893281"/>
              <a:gd name="connsiteX3360" fmla="*/ 1138100 w 10035679"/>
              <a:gd name="connsiteY3360" fmla="*/ 2233298 h 5893281"/>
              <a:gd name="connsiteX3361" fmla="*/ 1124213 w 10035679"/>
              <a:gd name="connsiteY3361" fmla="*/ 2215183 h 5893281"/>
              <a:gd name="connsiteX3362" fmla="*/ 1101874 w 10035679"/>
              <a:gd name="connsiteY3362" fmla="*/ 2204921 h 5893281"/>
              <a:gd name="connsiteX3363" fmla="*/ 1109724 w 10035679"/>
              <a:gd name="connsiteY3363" fmla="*/ 2157829 h 5893281"/>
              <a:gd name="connsiteX3364" fmla="*/ 1085573 w 10035679"/>
              <a:gd name="connsiteY3364" fmla="*/ 2131267 h 5893281"/>
              <a:gd name="connsiteX3365" fmla="*/ 1063233 w 10035679"/>
              <a:gd name="connsiteY3365" fmla="*/ 2098665 h 5893281"/>
              <a:gd name="connsiteX3366" fmla="*/ 1045121 w 10035679"/>
              <a:gd name="connsiteY3366" fmla="*/ 2066061 h 5893281"/>
              <a:gd name="connsiteX3367" fmla="*/ 1020970 w 10035679"/>
              <a:gd name="connsiteY3367" fmla="*/ 2033459 h 5893281"/>
              <a:gd name="connsiteX3368" fmla="*/ 992594 w 10035679"/>
              <a:gd name="connsiteY3368" fmla="*/ 2008705 h 5893281"/>
              <a:gd name="connsiteX3369" fmla="*/ 953954 w 10035679"/>
              <a:gd name="connsiteY3369" fmla="*/ 1990593 h 5893281"/>
              <a:gd name="connsiteX3370" fmla="*/ 907463 w 10035679"/>
              <a:gd name="connsiteY3370" fmla="*/ 1980327 h 5893281"/>
              <a:gd name="connsiteX3371" fmla="*/ 868824 w 10035679"/>
              <a:gd name="connsiteY3371" fmla="*/ 1962219 h 5893281"/>
              <a:gd name="connsiteX3372" fmla="*/ 840447 w 10035679"/>
              <a:gd name="connsiteY3372" fmla="*/ 1937461 h 5893281"/>
              <a:gd name="connsiteX3373" fmla="*/ 807845 w 10035679"/>
              <a:gd name="connsiteY3373" fmla="*/ 1909087 h 5893281"/>
              <a:gd name="connsiteX3374" fmla="*/ 777655 w 10035679"/>
              <a:gd name="connsiteY3374" fmla="*/ 1892785 h 5893281"/>
              <a:gd name="connsiteX3375" fmla="*/ 713054 w 10035679"/>
              <a:gd name="connsiteY3375" fmla="*/ 1892785 h 5893281"/>
              <a:gd name="connsiteX3376" fmla="*/ 692527 w 10035679"/>
              <a:gd name="connsiteY3376" fmla="*/ 1880709 h 5893281"/>
              <a:gd name="connsiteX3377" fmla="*/ 674413 w 10035679"/>
              <a:gd name="connsiteY3377" fmla="*/ 1866220 h 5893281"/>
              <a:gd name="connsiteX3378" fmla="*/ 653885 w 10035679"/>
              <a:gd name="connsiteY3378" fmla="*/ 1855955 h 5893281"/>
              <a:gd name="connsiteX3379" fmla="*/ 621283 w 10035679"/>
              <a:gd name="connsiteY3379" fmla="*/ 1851729 h 5893281"/>
              <a:gd name="connsiteX3380" fmla="*/ 621283 w 10035679"/>
              <a:gd name="connsiteY3380" fmla="*/ 1898823 h 5893281"/>
              <a:gd name="connsiteX3381" fmla="*/ 585057 w 10035679"/>
              <a:gd name="connsiteY3381" fmla="*/ 1916935 h 5893281"/>
              <a:gd name="connsiteX3382" fmla="*/ 554869 w 10035679"/>
              <a:gd name="connsiteY3382" fmla="*/ 1935045 h 5893281"/>
              <a:gd name="connsiteX3383" fmla="*/ 512606 w 10035679"/>
              <a:gd name="connsiteY3383" fmla="*/ 1945312 h 5893281"/>
              <a:gd name="connsiteX3384" fmla="*/ 522869 w 10035679"/>
              <a:gd name="connsiteY3384" fmla="*/ 1912708 h 5893281"/>
              <a:gd name="connsiteX3385" fmla="*/ 536757 w 10035679"/>
              <a:gd name="connsiteY3385" fmla="*/ 1880106 h 5893281"/>
              <a:gd name="connsiteX3386" fmla="*/ 557285 w 10035679"/>
              <a:gd name="connsiteY3386" fmla="*/ 1851729 h 5893281"/>
              <a:gd name="connsiteX3387" fmla="*/ 575396 w 10035679"/>
              <a:gd name="connsiteY3387" fmla="*/ 1820936 h 5893281"/>
              <a:gd name="connsiteX3388" fmla="*/ 557285 w 10035679"/>
              <a:gd name="connsiteY3388" fmla="*/ 1820936 h 5893281"/>
              <a:gd name="connsiteX3389" fmla="*/ 557285 w 10035679"/>
              <a:gd name="connsiteY3389" fmla="*/ 1826974 h 5893281"/>
              <a:gd name="connsiteX3390" fmla="*/ 530718 w 10035679"/>
              <a:gd name="connsiteY3390" fmla="*/ 1849313 h 5893281"/>
              <a:gd name="connsiteX3391" fmla="*/ 508380 w 10035679"/>
              <a:gd name="connsiteY3391" fmla="*/ 1877691 h 5893281"/>
              <a:gd name="connsiteX3392" fmla="*/ 494493 w 10035679"/>
              <a:gd name="connsiteY3392" fmla="*/ 1908482 h 5893281"/>
              <a:gd name="connsiteX3393" fmla="*/ 484230 w 10035679"/>
              <a:gd name="connsiteY3393" fmla="*/ 1941085 h 5893281"/>
              <a:gd name="connsiteX3394" fmla="*/ 470344 w 10035679"/>
              <a:gd name="connsiteY3394" fmla="*/ 1976102 h 5893281"/>
              <a:gd name="connsiteX3395" fmla="*/ 448004 w 10035679"/>
              <a:gd name="connsiteY3395" fmla="*/ 2008705 h 5893281"/>
              <a:gd name="connsiteX3396" fmla="*/ 434118 w 10035679"/>
              <a:gd name="connsiteY3396" fmla="*/ 2023196 h 5893281"/>
              <a:gd name="connsiteX3397" fmla="*/ 405741 w 10035679"/>
              <a:gd name="connsiteY3397" fmla="*/ 2045534 h 5893281"/>
              <a:gd name="connsiteX3398" fmla="*/ 371326 w 10035679"/>
              <a:gd name="connsiteY3398" fmla="*/ 2066061 h 5893281"/>
              <a:gd name="connsiteX3399" fmla="*/ 329063 w 10035679"/>
              <a:gd name="connsiteY3399" fmla="*/ 2090815 h 5893281"/>
              <a:gd name="connsiteX3400" fmla="*/ 286800 w 10035679"/>
              <a:gd name="connsiteY3400" fmla="*/ 2119192 h 5893281"/>
              <a:gd name="connsiteX3401" fmla="*/ 244537 w 10035679"/>
              <a:gd name="connsiteY3401" fmla="*/ 2145758 h 5893281"/>
              <a:gd name="connsiteX3402" fmla="*/ 202274 w 10035679"/>
              <a:gd name="connsiteY3402" fmla="*/ 2166279 h 5893281"/>
              <a:gd name="connsiteX3403" fmla="*/ 169672 w 10035679"/>
              <a:gd name="connsiteY3403" fmla="*/ 2180772 h 5893281"/>
              <a:gd name="connsiteX3404" fmla="*/ 149142 w 10035679"/>
              <a:gd name="connsiteY3404" fmla="*/ 2186807 h 5893281"/>
              <a:gd name="connsiteX3405" fmla="*/ 149142 w 10035679"/>
              <a:gd name="connsiteY3405" fmla="*/ 2180772 h 5893281"/>
              <a:gd name="connsiteX3406" fmla="*/ 156991 w 10035679"/>
              <a:gd name="connsiteY3406" fmla="*/ 2180772 h 5893281"/>
              <a:gd name="connsiteX3407" fmla="*/ 181142 w 10035679"/>
              <a:gd name="connsiteY3407" fmla="*/ 2156018 h 5893281"/>
              <a:gd name="connsiteX3408" fmla="*/ 211329 w 10035679"/>
              <a:gd name="connsiteY3408" fmla="*/ 2133682 h 5893281"/>
              <a:gd name="connsiteX3409" fmla="*/ 247555 w 10035679"/>
              <a:gd name="connsiteY3409" fmla="*/ 2113155 h 5893281"/>
              <a:gd name="connsiteX3410" fmla="*/ 281970 w 10035679"/>
              <a:gd name="connsiteY3410" fmla="*/ 2090213 h 5893281"/>
              <a:gd name="connsiteX3411" fmla="*/ 314574 w 10035679"/>
              <a:gd name="connsiteY3411" fmla="*/ 2065458 h 5893281"/>
              <a:gd name="connsiteX3412" fmla="*/ 338723 w 10035679"/>
              <a:gd name="connsiteY3412" fmla="*/ 2037082 h 5893281"/>
              <a:gd name="connsiteX3413" fmla="*/ 356837 w 10035679"/>
              <a:gd name="connsiteY3413" fmla="*/ 2004480 h 5893281"/>
              <a:gd name="connsiteX3414" fmla="*/ 362874 w 10035679"/>
              <a:gd name="connsiteY3414" fmla="*/ 1961614 h 5893281"/>
              <a:gd name="connsiteX3415" fmla="*/ 336309 w 10035679"/>
              <a:gd name="connsiteY3415" fmla="*/ 1970065 h 5893281"/>
              <a:gd name="connsiteX3416" fmla="*/ 318196 w 10035679"/>
              <a:gd name="connsiteY3416" fmla="*/ 1976102 h 5893281"/>
              <a:gd name="connsiteX3417" fmla="*/ 294045 w 10035679"/>
              <a:gd name="connsiteY3417" fmla="*/ 1984554 h 5893281"/>
              <a:gd name="connsiteX3418" fmla="*/ 294045 w 10035679"/>
              <a:gd name="connsiteY3418" fmla="*/ 1976102 h 5893281"/>
              <a:gd name="connsiteX3419" fmla="*/ 294045 w 10035679"/>
              <a:gd name="connsiteY3419" fmla="*/ 1970065 h 5893281"/>
              <a:gd name="connsiteX3420" fmla="*/ 289819 w 10035679"/>
              <a:gd name="connsiteY3420" fmla="*/ 1965841 h 5893281"/>
              <a:gd name="connsiteX3421" fmla="*/ 286197 w 10035679"/>
              <a:gd name="connsiteY3421" fmla="*/ 1965841 h 5893281"/>
              <a:gd name="connsiteX3422" fmla="*/ 280159 w 10035679"/>
              <a:gd name="connsiteY3422" fmla="*/ 1961614 h 5893281"/>
              <a:gd name="connsiteX3423" fmla="*/ 275933 w 10035679"/>
              <a:gd name="connsiteY3423" fmla="*/ 1965841 h 5893281"/>
              <a:gd name="connsiteX3424" fmla="*/ 271706 w 10035679"/>
              <a:gd name="connsiteY3424" fmla="*/ 1970065 h 5893281"/>
              <a:gd name="connsiteX3425" fmla="*/ 267480 w 10035679"/>
              <a:gd name="connsiteY3425" fmla="*/ 1974291 h 5893281"/>
              <a:gd name="connsiteX3426" fmla="*/ 265668 w 10035679"/>
              <a:gd name="connsiteY3426" fmla="*/ 1974291 h 5893281"/>
              <a:gd name="connsiteX3427" fmla="*/ 257820 w 10035679"/>
              <a:gd name="connsiteY3427" fmla="*/ 1973687 h 5893281"/>
              <a:gd name="connsiteX3428" fmla="*/ 247555 w 10035679"/>
              <a:gd name="connsiteY3428" fmla="*/ 1973687 h 5893281"/>
              <a:gd name="connsiteX3429" fmla="*/ 243329 w 10035679"/>
              <a:gd name="connsiteY3429" fmla="*/ 1953162 h 5893281"/>
              <a:gd name="connsiteX3430" fmla="*/ 233065 w 10035679"/>
              <a:gd name="connsiteY3430" fmla="*/ 1924782 h 5893281"/>
              <a:gd name="connsiteX3431" fmla="*/ 225218 w 10035679"/>
              <a:gd name="connsiteY3431" fmla="*/ 1904257 h 5893281"/>
              <a:gd name="connsiteX3432" fmla="*/ 219179 w 10035679"/>
              <a:gd name="connsiteY3432" fmla="*/ 1910293 h 5893281"/>
              <a:gd name="connsiteX3433" fmla="*/ 214953 w 10035679"/>
              <a:gd name="connsiteY3433" fmla="*/ 1914519 h 5893281"/>
              <a:gd name="connsiteX3434" fmla="*/ 210726 w 10035679"/>
              <a:gd name="connsiteY3434" fmla="*/ 1914519 h 5893281"/>
              <a:gd name="connsiteX3435" fmla="*/ 204688 w 10035679"/>
              <a:gd name="connsiteY3435" fmla="*/ 1914519 h 5893281"/>
              <a:gd name="connsiteX3436" fmla="*/ 200462 w 10035679"/>
              <a:gd name="connsiteY3436" fmla="*/ 1910293 h 5893281"/>
              <a:gd name="connsiteX3437" fmla="*/ 166048 w 10035679"/>
              <a:gd name="connsiteY3437" fmla="*/ 1885540 h 5893281"/>
              <a:gd name="connsiteX3438" fmla="*/ 137672 w 10035679"/>
              <a:gd name="connsiteY3438" fmla="*/ 1848710 h 5893281"/>
              <a:gd name="connsiteX3439" fmla="*/ 115331 w 10035679"/>
              <a:gd name="connsiteY3439" fmla="*/ 1810068 h 5893281"/>
              <a:gd name="connsiteX3440" fmla="*/ 127406 w 10035679"/>
              <a:gd name="connsiteY3440" fmla="*/ 1789540 h 5893281"/>
              <a:gd name="connsiteX3441" fmla="*/ 137672 w 10035679"/>
              <a:gd name="connsiteY3441" fmla="*/ 1762973 h 5893281"/>
              <a:gd name="connsiteX3442" fmla="*/ 147934 w 10035679"/>
              <a:gd name="connsiteY3442" fmla="*/ 1742445 h 5893281"/>
              <a:gd name="connsiteX3443" fmla="*/ 161823 w 10035679"/>
              <a:gd name="connsiteY3443" fmla="*/ 1724332 h 5893281"/>
              <a:gd name="connsiteX3444" fmla="*/ 185973 w 10035679"/>
              <a:gd name="connsiteY3444" fmla="*/ 1709842 h 5893281"/>
              <a:gd name="connsiteX3445" fmla="*/ 208311 w 10035679"/>
              <a:gd name="connsiteY3445" fmla="*/ 1703806 h 5893281"/>
              <a:gd name="connsiteX3446" fmla="*/ 228838 w 10035679"/>
              <a:gd name="connsiteY3446" fmla="*/ 1693541 h 5893281"/>
              <a:gd name="connsiteX3447" fmla="*/ 242725 w 10035679"/>
              <a:gd name="connsiteY3447" fmla="*/ 1679051 h 5893281"/>
              <a:gd name="connsiteX3448" fmla="*/ 252989 w 10035679"/>
              <a:gd name="connsiteY3448" fmla="*/ 1656713 h 5893281"/>
              <a:gd name="connsiteX3449" fmla="*/ 252989 w 10035679"/>
              <a:gd name="connsiteY3449" fmla="*/ 1621696 h 5893281"/>
              <a:gd name="connsiteX3450" fmla="*/ 257216 w 10035679"/>
              <a:gd name="connsiteY3450" fmla="*/ 1617470 h 5893281"/>
              <a:gd name="connsiteX3451" fmla="*/ 261442 w 10035679"/>
              <a:gd name="connsiteY3451" fmla="*/ 1617470 h 5893281"/>
              <a:gd name="connsiteX3452" fmla="*/ 261442 w 10035679"/>
              <a:gd name="connsiteY3452" fmla="*/ 1613244 h 5893281"/>
              <a:gd name="connsiteX3453" fmla="*/ 261442 w 10035679"/>
              <a:gd name="connsiteY3453" fmla="*/ 1609018 h 5893281"/>
              <a:gd name="connsiteX3454" fmla="*/ 265668 w 10035679"/>
              <a:gd name="connsiteY3454" fmla="*/ 1607205 h 5893281"/>
              <a:gd name="connsiteX3455" fmla="*/ 236688 w 10035679"/>
              <a:gd name="connsiteY3455" fmla="*/ 1607205 h 5893281"/>
              <a:gd name="connsiteX3456" fmla="*/ 228838 w 10035679"/>
              <a:gd name="connsiteY3456" fmla="*/ 1613244 h 5893281"/>
              <a:gd name="connsiteX3457" fmla="*/ 227028 w 10035679"/>
              <a:gd name="connsiteY3457" fmla="*/ 1617470 h 5893281"/>
              <a:gd name="connsiteX3458" fmla="*/ 222802 w 10035679"/>
              <a:gd name="connsiteY3458" fmla="*/ 1621696 h 5893281"/>
              <a:gd name="connsiteX3459" fmla="*/ 214953 w 10035679"/>
              <a:gd name="connsiteY3459" fmla="*/ 1623507 h 5893281"/>
              <a:gd name="connsiteX3460" fmla="*/ 208916 w 10035679"/>
              <a:gd name="connsiteY3460" fmla="*/ 1627735 h 5893281"/>
              <a:gd name="connsiteX3461" fmla="*/ 198651 w 10035679"/>
              <a:gd name="connsiteY3461" fmla="*/ 1627735 h 5893281"/>
              <a:gd name="connsiteX3462" fmla="*/ 176311 w 10035679"/>
              <a:gd name="connsiteY3462" fmla="*/ 1621696 h 5893281"/>
              <a:gd name="connsiteX3463" fmla="*/ 146124 w 10035679"/>
              <a:gd name="connsiteY3463" fmla="*/ 1609621 h 5893281"/>
              <a:gd name="connsiteX3464" fmla="*/ 109898 w 10035679"/>
              <a:gd name="connsiteY3464" fmla="*/ 1603584 h 5893281"/>
              <a:gd name="connsiteX3465" fmla="*/ 81521 w 10035679"/>
              <a:gd name="connsiteY3465" fmla="*/ 1589094 h 5893281"/>
              <a:gd name="connsiteX3466" fmla="*/ 75484 w 10035679"/>
              <a:gd name="connsiteY3466" fmla="*/ 1535965 h 5893281"/>
              <a:gd name="connsiteX3467" fmla="*/ 89370 w 10035679"/>
              <a:gd name="connsiteY3467" fmla="*/ 1535965 h 5893281"/>
              <a:gd name="connsiteX3468" fmla="*/ 95409 w 10035679"/>
              <a:gd name="connsiteY3468" fmla="*/ 1531739 h 5893281"/>
              <a:gd name="connsiteX3469" fmla="*/ 105672 w 10035679"/>
              <a:gd name="connsiteY3469" fmla="*/ 1527513 h 5893281"/>
              <a:gd name="connsiteX3470" fmla="*/ 113521 w 10035679"/>
              <a:gd name="connsiteY3470" fmla="*/ 1525700 h 5893281"/>
              <a:gd name="connsiteX3471" fmla="*/ 119559 w 10035679"/>
              <a:gd name="connsiteY3471" fmla="*/ 1525700 h 5893281"/>
              <a:gd name="connsiteX3472" fmla="*/ 127406 w 10035679"/>
              <a:gd name="connsiteY3472" fmla="*/ 1517248 h 5893281"/>
              <a:gd name="connsiteX3473" fmla="*/ 133445 w 10035679"/>
              <a:gd name="connsiteY3473" fmla="*/ 1511212 h 5893281"/>
              <a:gd name="connsiteX3474" fmla="*/ 131633 w 10035679"/>
              <a:gd name="connsiteY3474" fmla="*/ 1506984 h 5893281"/>
              <a:gd name="connsiteX3475" fmla="*/ 131633 w 10035679"/>
              <a:gd name="connsiteY3475" fmla="*/ 1502758 h 5893281"/>
              <a:gd name="connsiteX3476" fmla="*/ 127406 w 10035679"/>
              <a:gd name="connsiteY3476" fmla="*/ 1496722 h 5893281"/>
              <a:gd name="connsiteX3477" fmla="*/ 160010 w 10035679"/>
              <a:gd name="connsiteY3477" fmla="*/ 1496722 h 5893281"/>
              <a:gd name="connsiteX3478" fmla="*/ 161823 w 10035679"/>
              <a:gd name="connsiteY3478" fmla="*/ 1492495 h 5893281"/>
              <a:gd name="connsiteX3479" fmla="*/ 166048 w 10035679"/>
              <a:gd name="connsiteY3479" fmla="*/ 1492495 h 5893281"/>
              <a:gd name="connsiteX3480" fmla="*/ 170274 w 10035679"/>
              <a:gd name="connsiteY3480" fmla="*/ 1488269 h 5893281"/>
              <a:gd name="connsiteX3481" fmla="*/ 172084 w 10035679"/>
              <a:gd name="connsiteY3481" fmla="*/ 1488269 h 5893281"/>
              <a:gd name="connsiteX3482" fmla="*/ 179934 w 10035679"/>
              <a:gd name="connsiteY3482" fmla="*/ 1488269 h 5893281"/>
              <a:gd name="connsiteX3483" fmla="*/ 190199 w 10035679"/>
              <a:gd name="connsiteY3483" fmla="*/ 1498532 h 5893281"/>
              <a:gd name="connsiteX3484" fmla="*/ 200462 w 10035679"/>
              <a:gd name="connsiteY3484" fmla="*/ 1506984 h 5893281"/>
              <a:gd name="connsiteX3485" fmla="*/ 212537 w 10035679"/>
              <a:gd name="connsiteY3485" fmla="*/ 1517248 h 5893281"/>
              <a:gd name="connsiteX3486" fmla="*/ 218576 w 10035679"/>
              <a:gd name="connsiteY3486" fmla="*/ 1527513 h 5893281"/>
              <a:gd name="connsiteX3487" fmla="*/ 242725 w 10035679"/>
              <a:gd name="connsiteY3487" fmla="*/ 1517248 h 5893281"/>
              <a:gd name="connsiteX3488" fmla="*/ 242725 w 10035679"/>
              <a:gd name="connsiteY3488" fmla="*/ 1502758 h 5893281"/>
              <a:gd name="connsiteX3489" fmla="*/ 236688 w 10035679"/>
              <a:gd name="connsiteY3489" fmla="*/ 1492495 h 5893281"/>
              <a:gd name="connsiteX3490" fmla="*/ 232462 w 10035679"/>
              <a:gd name="connsiteY3490" fmla="*/ 1482231 h 5893281"/>
              <a:gd name="connsiteX3491" fmla="*/ 228236 w 10035679"/>
              <a:gd name="connsiteY3491" fmla="*/ 1470156 h 5893281"/>
              <a:gd name="connsiteX3492" fmla="*/ 226423 w 10035679"/>
              <a:gd name="connsiteY3492" fmla="*/ 1459892 h 5893281"/>
              <a:gd name="connsiteX3493" fmla="*/ 218576 w 10035679"/>
              <a:gd name="connsiteY3493" fmla="*/ 1449626 h 5893281"/>
              <a:gd name="connsiteX3494" fmla="*/ 194425 w 10035679"/>
              <a:gd name="connsiteY3494" fmla="*/ 1421250 h 5893281"/>
              <a:gd name="connsiteX3495" fmla="*/ 166048 w 10035679"/>
              <a:gd name="connsiteY3495" fmla="*/ 1398911 h 5893281"/>
              <a:gd name="connsiteX3496" fmla="*/ 133445 w 10035679"/>
              <a:gd name="connsiteY3496" fmla="*/ 1378381 h 5893281"/>
              <a:gd name="connsiteX3497" fmla="*/ 105068 w 10035679"/>
              <a:gd name="connsiteY3497" fmla="*/ 1357853 h 5893281"/>
              <a:gd name="connsiteX3498" fmla="*/ 88767 w 10035679"/>
              <a:gd name="connsiteY3498" fmla="*/ 1325250 h 5893281"/>
              <a:gd name="connsiteX3499" fmla="*/ 94804 w 10035679"/>
              <a:gd name="connsiteY3499" fmla="*/ 1314987 h 5893281"/>
              <a:gd name="connsiteX3500" fmla="*/ 99030 w 10035679"/>
              <a:gd name="connsiteY3500" fmla="*/ 1302912 h 5893281"/>
              <a:gd name="connsiteX3501" fmla="*/ 103258 w 10035679"/>
              <a:gd name="connsiteY3501" fmla="*/ 1292648 h 5893281"/>
              <a:gd name="connsiteX3502" fmla="*/ 145521 w 10035679"/>
              <a:gd name="connsiteY3502" fmla="*/ 1296874 h 5893281"/>
              <a:gd name="connsiteX3503" fmla="*/ 185973 w 10035679"/>
              <a:gd name="connsiteY3503" fmla="*/ 1292648 h 5893281"/>
              <a:gd name="connsiteX3504" fmla="*/ 218576 w 10035679"/>
              <a:gd name="connsiteY3504" fmla="*/ 1274537 h 5893281"/>
              <a:gd name="connsiteX3505" fmla="*/ 228838 w 10035679"/>
              <a:gd name="connsiteY3505" fmla="*/ 1249780 h 5893281"/>
              <a:gd name="connsiteX3506" fmla="*/ 236688 w 10035679"/>
              <a:gd name="connsiteY3506" fmla="*/ 1225026 h 5893281"/>
              <a:gd name="connsiteX3507" fmla="*/ 242725 w 10035679"/>
              <a:gd name="connsiteY3507" fmla="*/ 1202687 h 5893281"/>
              <a:gd name="connsiteX3508" fmla="*/ 269291 w 10035679"/>
              <a:gd name="connsiteY3508" fmla="*/ 1182159 h 5893281"/>
              <a:gd name="connsiteX3509" fmla="*/ 303705 w 10035679"/>
              <a:gd name="connsiteY3509" fmla="*/ 1164047 h 5893281"/>
              <a:gd name="connsiteX3510" fmla="*/ 342346 w 10035679"/>
              <a:gd name="connsiteY3510" fmla="*/ 1153784 h 5893281"/>
              <a:gd name="connsiteX3511" fmla="*/ 374949 w 10035679"/>
              <a:gd name="connsiteY3511" fmla="*/ 1139293 h 5893281"/>
              <a:gd name="connsiteX3512" fmla="*/ 407552 w 10035679"/>
              <a:gd name="connsiteY3512" fmla="*/ 1118766 h 5893281"/>
              <a:gd name="connsiteX3513" fmla="*/ 417816 w 10035679"/>
              <a:gd name="connsiteY3513" fmla="*/ 1124802 h 5893281"/>
              <a:gd name="connsiteX3514" fmla="*/ 423853 w 10035679"/>
              <a:gd name="connsiteY3514" fmla="*/ 1129029 h 5893281"/>
              <a:gd name="connsiteX3515" fmla="*/ 423853 w 10035679"/>
              <a:gd name="connsiteY3515" fmla="*/ 1135067 h 5893281"/>
              <a:gd name="connsiteX3516" fmla="*/ 428079 w 10035679"/>
              <a:gd name="connsiteY3516" fmla="*/ 1139293 h 5893281"/>
              <a:gd name="connsiteX3517" fmla="*/ 428079 w 10035679"/>
              <a:gd name="connsiteY3517" fmla="*/ 1147745 h 5893281"/>
              <a:gd name="connsiteX3518" fmla="*/ 432305 w 10035679"/>
              <a:gd name="connsiteY3518" fmla="*/ 1149556 h 5893281"/>
              <a:gd name="connsiteX3519" fmla="*/ 438344 w 10035679"/>
              <a:gd name="connsiteY3519" fmla="*/ 1158010 h 5893281"/>
              <a:gd name="connsiteX3520" fmla="*/ 446193 w 10035679"/>
              <a:gd name="connsiteY3520" fmla="*/ 1164047 h 5893281"/>
              <a:gd name="connsiteX3521" fmla="*/ 456456 w 10035679"/>
              <a:gd name="connsiteY3521" fmla="*/ 1164047 h 5893281"/>
              <a:gd name="connsiteX3522" fmla="*/ 464305 w 10035679"/>
              <a:gd name="connsiteY3522" fmla="*/ 1164047 h 5893281"/>
              <a:gd name="connsiteX3523" fmla="*/ 470344 w 10035679"/>
              <a:gd name="connsiteY3523" fmla="*/ 1162236 h 5893281"/>
              <a:gd name="connsiteX3524" fmla="*/ 478191 w 10035679"/>
              <a:gd name="connsiteY3524" fmla="*/ 1158010 h 5893281"/>
              <a:gd name="connsiteX3525" fmla="*/ 484230 w 10035679"/>
              <a:gd name="connsiteY3525" fmla="*/ 1158010 h 5893281"/>
              <a:gd name="connsiteX3526" fmla="*/ 492079 w 10035679"/>
              <a:gd name="connsiteY3526" fmla="*/ 1158010 h 5893281"/>
              <a:gd name="connsiteX3527" fmla="*/ 498116 w 10035679"/>
              <a:gd name="connsiteY3527" fmla="*/ 1162236 h 5893281"/>
              <a:gd name="connsiteX3528" fmla="*/ 505965 w 10035679"/>
              <a:gd name="connsiteY3528" fmla="*/ 1168273 h 5893281"/>
              <a:gd name="connsiteX3529" fmla="*/ 516228 w 10035679"/>
              <a:gd name="connsiteY3529" fmla="*/ 1178538 h 5893281"/>
              <a:gd name="connsiteX3530" fmla="*/ 522266 w 10035679"/>
              <a:gd name="connsiteY3530" fmla="*/ 1186988 h 5893281"/>
              <a:gd name="connsiteX3531" fmla="*/ 530116 w 10035679"/>
              <a:gd name="connsiteY3531" fmla="*/ 1193028 h 5893281"/>
              <a:gd name="connsiteX3532" fmla="*/ 540379 w 10035679"/>
              <a:gd name="connsiteY3532" fmla="*/ 1197254 h 5893281"/>
              <a:gd name="connsiteX3533" fmla="*/ 550643 w 10035679"/>
              <a:gd name="connsiteY3533" fmla="*/ 1201479 h 5893281"/>
              <a:gd name="connsiteX3534" fmla="*/ 560906 w 10035679"/>
              <a:gd name="connsiteY3534" fmla="*/ 1197254 h 5893281"/>
              <a:gd name="connsiteX3535" fmla="*/ 568755 w 10035679"/>
              <a:gd name="connsiteY3535" fmla="*/ 1197254 h 5893281"/>
              <a:gd name="connsiteX3536" fmla="*/ 574794 w 10035679"/>
              <a:gd name="connsiteY3536" fmla="*/ 1193028 h 5893281"/>
              <a:gd name="connsiteX3537" fmla="*/ 586869 w 10035679"/>
              <a:gd name="connsiteY3537" fmla="*/ 1188799 h 5893281"/>
              <a:gd name="connsiteX3538" fmla="*/ 592906 w 10035679"/>
              <a:gd name="connsiteY3538" fmla="*/ 1188799 h 5893281"/>
              <a:gd name="connsiteX3539" fmla="*/ 615246 w 10035679"/>
              <a:gd name="connsiteY3539" fmla="*/ 1197254 h 5893281"/>
              <a:gd name="connsiteX3540" fmla="*/ 645433 w 10035679"/>
              <a:gd name="connsiteY3540" fmla="*/ 1207517 h 5893281"/>
              <a:gd name="connsiteX3541" fmla="*/ 673810 w 10035679"/>
              <a:gd name="connsiteY3541" fmla="*/ 1222008 h 5893281"/>
              <a:gd name="connsiteX3542" fmla="*/ 702187 w 10035679"/>
              <a:gd name="connsiteY3542" fmla="*/ 1230459 h 5893281"/>
              <a:gd name="connsiteX3543" fmla="*/ 763166 w 10035679"/>
              <a:gd name="connsiteY3543" fmla="*/ 1222008 h 5893281"/>
              <a:gd name="connsiteX3544" fmla="*/ 801806 w 10035679"/>
              <a:gd name="connsiteY3544" fmla="*/ 1240119 h 5893281"/>
              <a:gd name="connsiteX3545" fmla="*/ 838032 w 10035679"/>
              <a:gd name="connsiteY3545" fmla="*/ 1264876 h 5893281"/>
              <a:gd name="connsiteX3546" fmla="*/ 872445 w 10035679"/>
              <a:gd name="connsiteY3546" fmla="*/ 1287214 h 5893281"/>
              <a:gd name="connsiteX3547" fmla="*/ 911086 w 10035679"/>
              <a:gd name="connsiteY3547" fmla="*/ 1307741 h 5893281"/>
              <a:gd name="connsiteX3548" fmla="*/ 957575 w 10035679"/>
              <a:gd name="connsiteY3548" fmla="*/ 1316194 h 5893281"/>
              <a:gd name="connsiteX3549" fmla="*/ 957575 w 10035679"/>
              <a:gd name="connsiteY3549" fmla="*/ 1301704 h 5893281"/>
              <a:gd name="connsiteX3550" fmla="*/ 947312 w 10035679"/>
              <a:gd name="connsiteY3550" fmla="*/ 1289630 h 5893281"/>
              <a:gd name="connsiteX3551" fmla="*/ 937048 w 10035679"/>
              <a:gd name="connsiteY3551" fmla="*/ 1275139 h 5893281"/>
              <a:gd name="connsiteX3552" fmla="*/ 924973 w 10035679"/>
              <a:gd name="connsiteY3552" fmla="*/ 1260650 h 5893281"/>
              <a:gd name="connsiteX3553" fmla="*/ 918936 w 10035679"/>
              <a:gd name="connsiteY3553" fmla="*/ 1244345 h 5893281"/>
              <a:gd name="connsiteX3554" fmla="*/ 961199 w 10035679"/>
              <a:gd name="connsiteY3554" fmla="*/ 1240119 h 5893281"/>
              <a:gd name="connsiteX3555" fmla="*/ 989575 w 10035679"/>
              <a:gd name="connsiteY3555" fmla="*/ 1231668 h 5893281"/>
              <a:gd name="connsiteX3556" fmla="*/ 1013726 w 10035679"/>
              <a:gd name="connsiteY3556" fmla="*/ 1217178 h 5893281"/>
              <a:gd name="connsiteX3557" fmla="*/ 1034254 w 10035679"/>
              <a:gd name="connsiteY3557" fmla="*/ 1202687 h 5893281"/>
              <a:gd name="connsiteX3558" fmla="*/ 1056592 w 10035679"/>
              <a:gd name="connsiteY3558" fmla="*/ 1186385 h 5893281"/>
              <a:gd name="connsiteX3559" fmla="*/ 1080742 w 10035679"/>
              <a:gd name="connsiteY3559" fmla="*/ 1174311 h 5893281"/>
              <a:gd name="connsiteX3560" fmla="*/ 1113345 w 10035679"/>
              <a:gd name="connsiteY3560" fmla="*/ 1168273 h 5893281"/>
              <a:gd name="connsiteX3561" fmla="*/ 1119383 w 10035679"/>
              <a:gd name="connsiteY3561" fmla="*/ 1172497 h 5893281"/>
              <a:gd name="connsiteX3562" fmla="*/ 1131459 w 10035679"/>
              <a:gd name="connsiteY3562" fmla="*/ 1174311 h 5893281"/>
              <a:gd name="connsiteX3563" fmla="*/ 1137496 w 10035679"/>
              <a:gd name="connsiteY3563" fmla="*/ 1178538 h 5893281"/>
              <a:gd name="connsiteX3564" fmla="*/ 1143534 w 10035679"/>
              <a:gd name="connsiteY3564" fmla="*/ 1182762 h 5893281"/>
              <a:gd name="connsiteX3565" fmla="*/ 1131459 w 10035679"/>
              <a:gd name="connsiteY3565" fmla="*/ 1182762 h 5893281"/>
              <a:gd name="connsiteX3566" fmla="*/ 1095233 w 10035679"/>
              <a:gd name="connsiteY3566" fmla="*/ 1211140 h 5893281"/>
              <a:gd name="connsiteX3567" fmla="*/ 1056592 w 10035679"/>
              <a:gd name="connsiteY3567" fmla="*/ 1235893 h 5893281"/>
              <a:gd name="connsiteX3568" fmla="*/ 1014329 w 10035679"/>
              <a:gd name="connsiteY3568" fmla="*/ 1254008 h 5893281"/>
              <a:gd name="connsiteX3569" fmla="*/ 1014329 w 10035679"/>
              <a:gd name="connsiteY3569" fmla="*/ 1268498 h 5893281"/>
              <a:gd name="connsiteX3570" fmla="*/ 1052970 w 10035679"/>
              <a:gd name="connsiteY3570" fmla="*/ 1274537 h 5893281"/>
              <a:gd name="connsiteX3571" fmla="*/ 1071082 w 10035679"/>
              <a:gd name="connsiteY3571" fmla="*/ 1254008 h 5893281"/>
              <a:gd name="connsiteX3572" fmla="*/ 1089194 w 10035679"/>
              <a:gd name="connsiteY3572" fmla="*/ 1243742 h 5893281"/>
              <a:gd name="connsiteX3573" fmla="*/ 1113345 w 10035679"/>
              <a:gd name="connsiteY3573" fmla="*/ 1239517 h 5893281"/>
              <a:gd name="connsiteX3574" fmla="*/ 1137496 w 10035679"/>
              <a:gd name="connsiteY3574" fmla="*/ 1239517 h 5893281"/>
              <a:gd name="connsiteX3575" fmla="*/ 1170098 w 10035679"/>
              <a:gd name="connsiteY3575" fmla="*/ 1235291 h 5893281"/>
              <a:gd name="connsiteX3576" fmla="*/ 1171911 w 10035679"/>
              <a:gd name="connsiteY3576" fmla="*/ 1225026 h 5893281"/>
              <a:gd name="connsiteX3577" fmla="*/ 1176137 w 10035679"/>
              <a:gd name="connsiteY3577" fmla="*/ 1214764 h 5893281"/>
              <a:gd name="connsiteX3578" fmla="*/ 1183984 w 10035679"/>
              <a:gd name="connsiteY3578" fmla="*/ 1202687 h 5893281"/>
              <a:gd name="connsiteX3579" fmla="*/ 1190023 w 10035679"/>
              <a:gd name="connsiteY3579" fmla="*/ 1196649 h 5893281"/>
              <a:gd name="connsiteX3580" fmla="*/ 1200286 w 10035679"/>
              <a:gd name="connsiteY3580" fmla="*/ 1221405 h 5893281"/>
              <a:gd name="connsiteX3581" fmla="*/ 1212361 w 10035679"/>
              <a:gd name="connsiteY3581" fmla="*/ 1239517 h 5893281"/>
              <a:gd name="connsiteX3582" fmla="*/ 1228663 w 10035679"/>
              <a:gd name="connsiteY3582" fmla="*/ 1254008 h 5893281"/>
              <a:gd name="connsiteX3583" fmla="*/ 1255229 w 10035679"/>
              <a:gd name="connsiteY3583" fmla="*/ 1260045 h 5893281"/>
              <a:gd name="connsiteX3584" fmla="*/ 1261265 w 10035679"/>
              <a:gd name="connsiteY3584" fmla="*/ 1254008 h 5893281"/>
              <a:gd name="connsiteX3585" fmla="*/ 1265493 w 10035679"/>
              <a:gd name="connsiteY3585" fmla="*/ 1249780 h 5893281"/>
              <a:gd name="connsiteX3586" fmla="*/ 1271530 w 10035679"/>
              <a:gd name="connsiteY3586" fmla="*/ 1245553 h 5893281"/>
              <a:gd name="connsiteX3587" fmla="*/ 1275756 w 10035679"/>
              <a:gd name="connsiteY3587" fmla="*/ 1243742 h 5893281"/>
              <a:gd name="connsiteX3588" fmla="*/ 1283605 w 10035679"/>
              <a:gd name="connsiteY3588" fmla="*/ 1243742 h 5893281"/>
              <a:gd name="connsiteX3589" fmla="*/ 1285416 w 10035679"/>
              <a:gd name="connsiteY3589" fmla="*/ 1243742 h 5893281"/>
              <a:gd name="connsiteX3590" fmla="*/ 1293265 w 10035679"/>
              <a:gd name="connsiteY3590" fmla="*/ 1254008 h 5893281"/>
              <a:gd name="connsiteX3591" fmla="*/ 1297491 w 10035679"/>
              <a:gd name="connsiteY3591" fmla="*/ 1260045 h 5893281"/>
              <a:gd name="connsiteX3592" fmla="*/ 1299304 w 10035679"/>
              <a:gd name="connsiteY3592" fmla="*/ 1268498 h 5893281"/>
              <a:gd name="connsiteX3593" fmla="*/ 1311377 w 10035679"/>
              <a:gd name="connsiteY3593" fmla="*/ 1264272 h 5893281"/>
              <a:gd name="connsiteX3594" fmla="*/ 1321642 w 10035679"/>
              <a:gd name="connsiteY3594" fmla="*/ 1258234 h 5893281"/>
              <a:gd name="connsiteX3595" fmla="*/ 1327680 w 10035679"/>
              <a:gd name="connsiteY3595" fmla="*/ 1249780 h 5893281"/>
              <a:gd name="connsiteX3596" fmla="*/ 1337943 w 10035679"/>
              <a:gd name="connsiteY3596" fmla="*/ 1245553 h 5893281"/>
              <a:gd name="connsiteX3597" fmla="*/ 1345793 w 10035679"/>
              <a:gd name="connsiteY3597" fmla="*/ 1243742 h 5893281"/>
              <a:gd name="connsiteX3598" fmla="*/ 1384432 w 10035679"/>
              <a:gd name="connsiteY3598" fmla="*/ 1254008 h 5893281"/>
              <a:gd name="connsiteX3599" fmla="*/ 1417037 w 10035679"/>
              <a:gd name="connsiteY3599" fmla="*/ 1278762 h 5893281"/>
              <a:gd name="connsiteX3600" fmla="*/ 1449640 w 10035679"/>
              <a:gd name="connsiteY3600" fmla="*/ 1303515 h 5893281"/>
              <a:gd name="connsiteX3601" fmla="*/ 1479827 w 10035679"/>
              <a:gd name="connsiteY3601" fmla="*/ 1325854 h 5893281"/>
              <a:gd name="connsiteX3602" fmla="*/ 1491902 w 10035679"/>
              <a:gd name="connsiteY3602" fmla="*/ 1325854 h 5893281"/>
              <a:gd name="connsiteX3603" fmla="*/ 1502165 w 10035679"/>
              <a:gd name="connsiteY3603" fmla="*/ 1325854 h 5893281"/>
              <a:gd name="connsiteX3604" fmla="*/ 1508204 w 10035679"/>
              <a:gd name="connsiteY3604" fmla="*/ 1321628 h 5893281"/>
              <a:gd name="connsiteX3605" fmla="*/ 1520279 w 10035679"/>
              <a:gd name="connsiteY3605" fmla="*/ 1317400 h 5893281"/>
              <a:gd name="connsiteX3606" fmla="*/ 1526316 w 10035679"/>
              <a:gd name="connsiteY3606" fmla="*/ 1315590 h 5893281"/>
              <a:gd name="connsiteX3607" fmla="*/ 1532354 w 10035679"/>
              <a:gd name="connsiteY3607" fmla="*/ 1315590 h 5893281"/>
              <a:gd name="connsiteX3608" fmla="*/ 1540202 w 10035679"/>
              <a:gd name="connsiteY3608" fmla="*/ 1321628 h 5893281"/>
              <a:gd name="connsiteX3609" fmla="*/ 1546240 w 10035679"/>
              <a:gd name="connsiteY3609" fmla="*/ 1330080 h 5893281"/>
              <a:gd name="connsiteX3610" fmla="*/ 1554090 w 10035679"/>
              <a:gd name="connsiteY3610" fmla="*/ 1340343 h 5893281"/>
              <a:gd name="connsiteX3611" fmla="*/ 1560126 w 10035679"/>
              <a:gd name="connsiteY3611" fmla="*/ 1354834 h 5893281"/>
              <a:gd name="connsiteX3612" fmla="*/ 1564352 w 10035679"/>
              <a:gd name="connsiteY3612" fmla="*/ 1360872 h 5893281"/>
              <a:gd name="connsiteX3613" fmla="*/ 1558316 w 10035679"/>
              <a:gd name="connsiteY3613" fmla="*/ 1365100 h 5893281"/>
              <a:gd name="connsiteX3614" fmla="*/ 1550466 w 10035679"/>
              <a:gd name="connsiteY3614" fmla="*/ 1369326 h 5893281"/>
              <a:gd name="connsiteX3615" fmla="*/ 1546240 w 10035679"/>
              <a:gd name="connsiteY3615" fmla="*/ 1371137 h 5893281"/>
              <a:gd name="connsiteX3616" fmla="*/ 1546240 w 10035679"/>
              <a:gd name="connsiteY3616" fmla="*/ 1375363 h 5893281"/>
              <a:gd name="connsiteX3617" fmla="*/ 1544430 w 10035679"/>
              <a:gd name="connsiteY3617" fmla="*/ 1379589 h 5893281"/>
              <a:gd name="connsiteX3618" fmla="*/ 1540202 w 10035679"/>
              <a:gd name="connsiteY3618" fmla="*/ 1385628 h 5893281"/>
              <a:gd name="connsiteX3619" fmla="*/ 1564352 w 10035679"/>
              <a:gd name="connsiteY3619" fmla="*/ 1385628 h 5893281"/>
              <a:gd name="connsiteX3620" fmla="*/ 1596955 w 10035679"/>
              <a:gd name="connsiteY3620" fmla="*/ 1389854 h 5893281"/>
              <a:gd name="connsiteX3621" fmla="*/ 1629558 w 10035679"/>
              <a:gd name="connsiteY3621" fmla="*/ 1389854 h 5893281"/>
              <a:gd name="connsiteX3622" fmla="*/ 1657935 w 10035679"/>
              <a:gd name="connsiteY3622" fmla="*/ 1389854 h 5893281"/>
              <a:gd name="connsiteX3623" fmla="*/ 1674236 w 10035679"/>
              <a:gd name="connsiteY3623" fmla="*/ 1394080 h 5893281"/>
              <a:gd name="connsiteX3624" fmla="*/ 1692350 w 10035679"/>
              <a:gd name="connsiteY3624" fmla="*/ 1414608 h 5893281"/>
              <a:gd name="connsiteX3625" fmla="*/ 1710462 w 10035679"/>
              <a:gd name="connsiteY3625" fmla="*/ 1436948 h 5893281"/>
              <a:gd name="connsiteX3626" fmla="*/ 1726763 w 10035679"/>
              <a:gd name="connsiteY3626" fmla="*/ 1457476 h 5893281"/>
              <a:gd name="connsiteX3627" fmla="*/ 1726763 w 10035679"/>
              <a:gd name="connsiteY3627" fmla="*/ 1386231 h 5893281"/>
              <a:gd name="connsiteX3628" fmla="*/ 1744878 w 10035679"/>
              <a:gd name="connsiteY3628" fmla="*/ 1386231 h 5893281"/>
              <a:gd name="connsiteX3629" fmla="*/ 1758763 w 10035679"/>
              <a:gd name="connsiteY3629" fmla="*/ 1386231 h 5893281"/>
              <a:gd name="connsiteX3630" fmla="*/ 1769026 w 10035679"/>
              <a:gd name="connsiteY3630" fmla="*/ 1384420 h 5893281"/>
              <a:gd name="connsiteX3631" fmla="*/ 1782914 w 10035679"/>
              <a:gd name="connsiteY3631" fmla="*/ 1380194 h 5893281"/>
              <a:gd name="connsiteX3632" fmla="*/ 1782914 w 10035679"/>
              <a:gd name="connsiteY3632" fmla="*/ 1371741 h 5893281"/>
              <a:gd name="connsiteX3633" fmla="*/ 1720122 w 10035679"/>
              <a:gd name="connsiteY3633" fmla="*/ 1371741 h 5893281"/>
              <a:gd name="connsiteX3634" fmla="*/ 1715896 w 10035679"/>
              <a:gd name="connsiteY3634" fmla="*/ 1361476 h 5893281"/>
              <a:gd name="connsiteX3635" fmla="*/ 1714085 w 10035679"/>
              <a:gd name="connsiteY3635" fmla="*/ 1359666 h 5893281"/>
              <a:gd name="connsiteX3636" fmla="*/ 1709859 w 10035679"/>
              <a:gd name="connsiteY3636" fmla="*/ 1351211 h 5893281"/>
              <a:gd name="connsiteX3637" fmla="*/ 1705633 w 10035679"/>
              <a:gd name="connsiteY3637" fmla="*/ 1345175 h 5893281"/>
              <a:gd name="connsiteX3638" fmla="*/ 1705633 w 10035679"/>
              <a:gd name="connsiteY3638" fmla="*/ 1333099 h 5893281"/>
              <a:gd name="connsiteX3639" fmla="*/ 1713481 w 10035679"/>
              <a:gd name="connsiteY3639" fmla="*/ 1333099 h 5893281"/>
              <a:gd name="connsiteX3640" fmla="*/ 1713481 w 10035679"/>
              <a:gd name="connsiteY3640" fmla="*/ 1327062 h 5893281"/>
              <a:gd name="connsiteX3641" fmla="*/ 1804650 w 10035679"/>
              <a:gd name="connsiteY3641" fmla="*/ 1316798 h 5893281"/>
              <a:gd name="connsiteX3642" fmla="*/ 1804650 w 10035679"/>
              <a:gd name="connsiteY3642" fmla="*/ 1341551 h 5893281"/>
              <a:gd name="connsiteX3643" fmla="*/ 1814912 w 10035679"/>
              <a:gd name="connsiteY3643" fmla="*/ 1347590 h 5893281"/>
              <a:gd name="connsiteX3644" fmla="*/ 1822761 w 10035679"/>
              <a:gd name="connsiteY3644" fmla="*/ 1359666 h 5893281"/>
              <a:gd name="connsiteX3645" fmla="*/ 1828800 w 10035679"/>
              <a:gd name="connsiteY3645" fmla="*/ 1365703 h 5893281"/>
              <a:gd name="connsiteX3646" fmla="*/ 1836647 w 10035679"/>
              <a:gd name="connsiteY3646" fmla="*/ 1380194 h 5893281"/>
              <a:gd name="connsiteX3647" fmla="*/ 1875289 w 10035679"/>
              <a:gd name="connsiteY3647" fmla="*/ 1380194 h 5893281"/>
              <a:gd name="connsiteX3648" fmla="*/ 1899439 w 10035679"/>
              <a:gd name="connsiteY3648" fmla="*/ 1386231 h 5893281"/>
              <a:gd name="connsiteX3649" fmla="*/ 1923590 w 10035679"/>
              <a:gd name="connsiteY3649" fmla="*/ 1390457 h 5893281"/>
              <a:gd name="connsiteX3650" fmla="*/ 1947739 w 10035679"/>
              <a:gd name="connsiteY3650" fmla="*/ 1394683 h 5893281"/>
              <a:gd name="connsiteX3651" fmla="*/ 1983965 w 10035679"/>
              <a:gd name="connsiteY3651" fmla="*/ 1394683 h 5893281"/>
              <a:gd name="connsiteX3652" fmla="*/ 1988191 w 10035679"/>
              <a:gd name="connsiteY3652" fmla="*/ 1390457 h 5893281"/>
              <a:gd name="connsiteX3653" fmla="*/ 1990004 w 10035679"/>
              <a:gd name="connsiteY3653" fmla="*/ 1386231 h 5893281"/>
              <a:gd name="connsiteX3654" fmla="*/ 1994229 w 10035679"/>
              <a:gd name="connsiteY3654" fmla="*/ 1384420 h 5893281"/>
              <a:gd name="connsiteX3655" fmla="*/ 1998455 w 10035679"/>
              <a:gd name="connsiteY3655" fmla="*/ 1380194 h 5893281"/>
              <a:gd name="connsiteX3656" fmla="*/ 1998455 w 10035679"/>
              <a:gd name="connsiteY3656" fmla="*/ 1355440 h 5893281"/>
              <a:gd name="connsiteX3657" fmla="*/ 2044944 w 10035679"/>
              <a:gd name="connsiteY3657" fmla="*/ 1355440 h 5893281"/>
              <a:gd name="connsiteX3658" fmla="*/ 2058830 w 10035679"/>
              <a:gd name="connsiteY3658" fmla="*/ 1386231 h 5893281"/>
              <a:gd name="connsiteX3659" fmla="*/ 2075132 w 10035679"/>
              <a:gd name="connsiteY3659" fmla="*/ 1418834 h 5893281"/>
              <a:gd name="connsiteX3660" fmla="*/ 2079358 w 10035679"/>
              <a:gd name="connsiteY3660" fmla="*/ 1404345 h 5893281"/>
              <a:gd name="connsiteX3661" fmla="*/ 2079358 w 10035679"/>
              <a:gd name="connsiteY3661" fmla="*/ 1398306 h 5893281"/>
              <a:gd name="connsiteX3662" fmla="*/ 2083586 w 10035679"/>
              <a:gd name="connsiteY3662" fmla="*/ 1386231 h 5893281"/>
              <a:gd name="connsiteX3663" fmla="*/ 2083586 w 10035679"/>
              <a:gd name="connsiteY3663" fmla="*/ 1380194 h 5893281"/>
              <a:gd name="connsiteX3664" fmla="*/ 2107735 w 10035679"/>
              <a:gd name="connsiteY3664" fmla="*/ 1380194 h 5893281"/>
              <a:gd name="connsiteX3665" fmla="*/ 2107735 w 10035679"/>
              <a:gd name="connsiteY3665" fmla="*/ 1351816 h 5893281"/>
              <a:gd name="connsiteX3666" fmla="*/ 2107735 w 10035679"/>
              <a:gd name="connsiteY3666" fmla="*/ 1319213 h 5893281"/>
              <a:gd name="connsiteX3667" fmla="*/ 2111963 w 10035679"/>
              <a:gd name="connsiteY3667" fmla="*/ 1290838 h 5893281"/>
              <a:gd name="connsiteX3668" fmla="*/ 2107735 w 10035679"/>
              <a:gd name="connsiteY3668" fmla="*/ 1276347 h 5893281"/>
              <a:gd name="connsiteX3669" fmla="*/ 2083586 w 10035679"/>
              <a:gd name="connsiteY3669" fmla="*/ 1247969 h 5893281"/>
              <a:gd name="connsiteX3670" fmla="*/ 2065472 w 10035679"/>
              <a:gd name="connsiteY3670" fmla="*/ 1217178 h 5893281"/>
              <a:gd name="connsiteX3671" fmla="*/ 2061246 w 10035679"/>
              <a:gd name="connsiteY3671" fmla="*/ 1180348 h 5893281"/>
              <a:gd name="connsiteX3672" fmla="*/ 2069095 w 10035679"/>
              <a:gd name="connsiteY3672" fmla="*/ 1145330 h 5893281"/>
              <a:gd name="connsiteX3673" fmla="*/ 2093246 w 10035679"/>
              <a:gd name="connsiteY3673" fmla="*/ 1106690 h 5893281"/>
              <a:gd name="connsiteX3674" fmla="*/ 2111358 w 10035679"/>
              <a:gd name="connsiteY3674" fmla="*/ 1098237 h 5893281"/>
              <a:gd name="connsiteX3675" fmla="*/ 2131885 w 10035679"/>
              <a:gd name="connsiteY3675" fmla="*/ 1092198 h 5893281"/>
              <a:gd name="connsiteX3676" fmla="*/ 1724940 w 10035679"/>
              <a:gd name="connsiteY3676" fmla="*/ 989554 h 5893281"/>
              <a:gd name="connsiteX3677" fmla="*/ 1767202 w 10035679"/>
              <a:gd name="connsiteY3677" fmla="*/ 1018533 h 5893281"/>
              <a:gd name="connsiteX3678" fmla="*/ 1793768 w 10035679"/>
              <a:gd name="connsiteY3678" fmla="*/ 1052949 h 5893281"/>
              <a:gd name="connsiteX3679" fmla="*/ 1807654 w 10035679"/>
              <a:gd name="connsiteY3679" fmla="*/ 1095814 h 5893281"/>
              <a:gd name="connsiteX3680" fmla="*/ 1817917 w 10035679"/>
              <a:gd name="connsiteY3680" fmla="*/ 1151360 h 5893281"/>
              <a:gd name="connsiteX3681" fmla="*/ 1828182 w 10035679"/>
              <a:gd name="connsiteY3681" fmla="*/ 1206303 h 5893281"/>
              <a:gd name="connsiteX3682" fmla="*/ 1860182 w 10035679"/>
              <a:gd name="connsiteY3682" fmla="*/ 1210529 h 5893281"/>
              <a:gd name="connsiteX3683" fmla="*/ 1880709 w 10035679"/>
              <a:gd name="connsiteY3683" fmla="*/ 1214153 h 5893281"/>
              <a:gd name="connsiteX3684" fmla="*/ 1898821 w 10035679"/>
              <a:gd name="connsiteY3684" fmla="*/ 1228643 h 5893281"/>
              <a:gd name="connsiteX3685" fmla="*/ 1909086 w 10035679"/>
              <a:gd name="connsiteY3685" fmla="*/ 1247358 h 5893281"/>
              <a:gd name="connsiteX3686" fmla="*/ 1913312 w 10035679"/>
              <a:gd name="connsiteY3686" fmla="*/ 1277548 h 5893281"/>
              <a:gd name="connsiteX3687" fmla="*/ 1907273 w 10035679"/>
              <a:gd name="connsiteY3687" fmla="*/ 1277548 h 5893281"/>
              <a:gd name="connsiteX3688" fmla="*/ 1903047 w 10035679"/>
              <a:gd name="connsiteY3688" fmla="*/ 1275735 h 5893281"/>
              <a:gd name="connsiteX3689" fmla="*/ 1898821 w 10035679"/>
              <a:gd name="connsiteY3689" fmla="*/ 1271509 h 5893281"/>
              <a:gd name="connsiteX3690" fmla="*/ 1894595 w 10035679"/>
              <a:gd name="connsiteY3690" fmla="*/ 1267283 h 5893281"/>
              <a:gd name="connsiteX3691" fmla="*/ 1888559 w 10035679"/>
              <a:gd name="connsiteY3691" fmla="*/ 1263660 h 5893281"/>
              <a:gd name="connsiteX3692" fmla="*/ 1888559 w 10035679"/>
              <a:gd name="connsiteY3692" fmla="*/ 1277548 h 5893281"/>
              <a:gd name="connsiteX3693" fmla="*/ 1894595 w 10035679"/>
              <a:gd name="connsiteY3693" fmla="*/ 1286000 h 5893281"/>
              <a:gd name="connsiteX3694" fmla="*/ 1898821 w 10035679"/>
              <a:gd name="connsiteY3694" fmla="*/ 1290226 h 5893281"/>
              <a:gd name="connsiteX3695" fmla="*/ 1903047 w 10035679"/>
              <a:gd name="connsiteY3695" fmla="*/ 1290226 h 5893281"/>
              <a:gd name="connsiteX3696" fmla="*/ 1903047 w 10035679"/>
              <a:gd name="connsiteY3696" fmla="*/ 1296263 h 5893281"/>
              <a:gd name="connsiteX3697" fmla="*/ 1903047 w 10035679"/>
              <a:gd name="connsiteY3697" fmla="*/ 1300491 h 5893281"/>
              <a:gd name="connsiteX3698" fmla="*/ 1907273 w 10035679"/>
              <a:gd name="connsiteY3698" fmla="*/ 1310150 h 5893281"/>
              <a:gd name="connsiteX3699" fmla="*/ 1888559 w 10035679"/>
              <a:gd name="connsiteY3699" fmla="*/ 1314376 h 5893281"/>
              <a:gd name="connsiteX3700" fmla="*/ 1870445 w 10035679"/>
              <a:gd name="connsiteY3700" fmla="*/ 1318602 h 5893281"/>
              <a:gd name="connsiteX3701" fmla="*/ 1850520 w 10035679"/>
              <a:gd name="connsiteY3701" fmla="*/ 1318602 h 5893281"/>
              <a:gd name="connsiteX3702" fmla="*/ 1813691 w 10035679"/>
              <a:gd name="connsiteY3702" fmla="*/ 1304112 h 5893281"/>
              <a:gd name="connsiteX3703" fmla="*/ 1779278 w 10035679"/>
              <a:gd name="connsiteY3703" fmla="*/ 1300491 h 5893281"/>
              <a:gd name="connsiteX3704" fmla="*/ 1738826 w 10035679"/>
              <a:gd name="connsiteY3704" fmla="*/ 1306527 h 5893281"/>
              <a:gd name="connsiteX3705" fmla="*/ 1700184 w 10035679"/>
              <a:gd name="connsiteY3705" fmla="*/ 1318602 h 5893281"/>
              <a:gd name="connsiteX3706" fmla="*/ 1661545 w 10035679"/>
              <a:gd name="connsiteY3706" fmla="*/ 1324639 h 5893281"/>
              <a:gd name="connsiteX3707" fmla="*/ 1619282 w 10035679"/>
              <a:gd name="connsiteY3707" fmla="*/ 1324639 h 5893281"/>
              <a:gd name="connsiteX3708" fmla="*/ 1570378 w 10035679"/>
              <a:gd name="connsiteY3708" fmla="*/ 1310150 h 5893281"/>
              <a:gd name="connsiteX3709" fmla="*/ 1544415 w 10035679"/>
              <a:gd name="connsiteY3709" fmla="*/ 1304112 h 5893281"/>
              <a:gd name="connsiteX3710" fmla="*/ 1523887 w 10035679"/>
              <a:gd name="connsiteY3710" fmla="*/ 1300491 h 5893281"/>
              <a:gd name="connsiteX3711" fmla="*/ 1505775 w 10035679"/>
              <a:gd name="connsiteY3711" fmla="*/ 1296263 h 5893281"/>
              <a:gd name="connsiteX3712" fmla="*/ 1489474 w 10035679"/>
              <a:gd name="connsiteY3712" fmla="*/ 1286000 h 5893281"/>
              <a:gd name="connsiteX3713" fmla="*/ 1477398 w 10035679"/>
              <a:gd name="connsiteY3713" fmla="*/ 1263660 h 5893281"/>
              <a:gd name="connsiteX3714" fmla="*/ 1485248 w 10035679"/>
              <a:gd name="connsiteY3714" fmla="*/ 1263660 h 5893281"/>
              <a:gd name="connsiteX3715" fmla="*/ 1503964 w 10035679"/>
              <a:gd name="connsiteY3715" fmla="*/ 1247358 h 5893281"/>
              <a:gd name="connsiteX3716" fmla="*/ 1529926 w 10035679"/>
              <a:gd name="connsiteY3716" fmla="*/ 1238906 h 5893281"/>
              <a:gd name="connsiteX3717" fmla="*/ 1562528 w 10035679"/>
              <a:gd name="connsiteY3717" fmla="*/ 1234680 h 5893281"/>
              <a:gd name="connsiteX3718" fmla="*/ 1595131 w 10035679"/>
              <a:gd name="connsiteY3718" fmla="*/ 1232870 h 5893281"/>
              <a:gd name="connsiteX3719" fmla="*/ 1595131 w 10035679"/>
              <a:gd name="connsiteY3719" fmla="*/ 1224415 h 5893281"/>
              <a:gd name="connsiteX3720" fmla="*/ 1580641 w 10035679"/>
              <a:gd name="connsiteY3720" fmla="*/ 1214153 h 5893281"/>
              <a:gd name="connsiteX3721" fmla="*/ 1570378 w 10035679"/>
              <a:gd name="connsiteY3721" fmla="*/ 1206303 h 5893281"/>
              <a:gd name="connsiteX3722" fmla="*/ 1556490 w 10035679"/>
              <a:gd name="connsiteY3722" fmla="*/ 1204492 h 5893281"/>
              <a:gd name="connsiteX3723" fmla="*/ 1529926 w 10035679"/>
              <a:gd name="connsiteY3723" fmla="*/ 1200267 h 5893281"/>
              <a:gd name="connsiteX3724" fmla="*/ 1517850 w 10035679"/>
              <a:gd name="connsiteY3724" fmla="*/ 1200267 h 5893281"/>
              <a:gd name="connsiteX3725" fmla="*/ 1491889 w 10035679"/>
              <a:gd name="connsiteY3725" fmla="*/ 1200267 h 5893281"/>
              <a:gd name="connsiteX3726" fmla="*/ 1461097 w 10035679"/>
              <a:gd name="connsiteY3726" fmla="*/ 1200267 h 5893281"/>
              <a:gd name="connsiteX3727" fmla="*/ 1456871 w 10035679"/>
              <a:gd name="connsiteY3727" fmla="*/ 1177926 h 5893281"/>
              <a:gd name="connsiteX3728" fmla="*/ 1447211 w 10035679"/>
              <a:gd name="connsiteY3728" fmla="*/ 1157399 h 5893281"/>
              <a:gd name="connsiteX3729" fmla="*/ 1438757 w 10035679"/>
              <a:gd name="connsiteY3729" fmla="*/ 1138682 h 5893281"/>
              <a:gd name="connsiteX3730" fmla="*/ 1432720 w 10035679"/>
              <a:gd name="connsiteY3730" fmla="*/ 1118155 h 5893281"/>
              <a:gd name="connsiteX3731" fmla="*/ 1432720 w 10035679"/>
              <a:gd name="connsiteY3731" fmla="*/ 1081928 h 5893281"/>
              <a:gd name="connsiteX3732" fmla="*/ 1447211 w 10035679"/>
              <a:gd name="connsiteY3732" fmla="*/ 1061401 h 5893281"/>
              <a:gd name="connsiteX3733" fmla="*/ 1461097 w 10035679"/>
              <a:gd name="connsiteY3733" fmla="*/ 1036647 h 5893281"/>
              <a:gd name="connsiteX3734" fmla="*/ 1477398 w 10035679"/>
              <a:gd name="connsiteY3734" fmla="*/ 1014307 h 5893281"/>
              <a:gd name="connsiteX3735" fmla="*/ 1499736 w 10035679"/>
              <a:gd name="connsiteY3735" fmla="*/ 999818 h 5893281"/>
              <a:gd name="connsiteX3736" fmla="*/ 1523887 w 10035679"/>
              <a:gd name="connsiteY3736" fmla="*/ 1004044 h 5893281"/>
              <a:gd name="connsiteX3737" fmla="*/ 1529926 w 10035679"/>
              <a:gd name="connsiteY3737" fmla="*/ 1004044 h 5893281"/>
              <a:gd name="connsiteX3738" fmla="*/ 1529926 w 10035679"/>
              <a:gd name="connsiteY3738" fmla="*/ 1010081 h 5893281"/>
              <a:gd name="connsiteX3739" fmla="*/ 1529926 w 10035679"/>
              <a:gd name="connsiteY3739" fmla="*/ 1014307 h 5893281"/>
              <a:gd name="connsiteX3740" fmla="*/ 1528113 w 10035679"/>
              <a:gd name="connsiteY3740" fmla="*/ 1014307 h 5893281"/>
              <a:gd name="connsiteX3741" fmla="*/ 1528113 w 10035679"/>
              <a:gd name="connsiteY3741" fmla="*/ 1018533 h 5893281"/>
              <a:gd name="connsiteX3742" fmla="*/ 1529926 w 10035679"/>
              <a:gd name="connsiteY3742" fmla="*/ 1022156 h 5893281"/>
              <a:gd name="connsiteX3743" fmla="*/ 1529926 w 10035679"/>
              <a:gd name="connsiteY3743" fmla="*/ 1028798 h 5893281"/>
              <a:gd name="connsiteX3744" fmla="*/ 1548038 w 10035679"/>
              <a:gd name="connsiteY3744" fmla="*/ 1028798 h 5893281"/>
              <a:gd name="connsiteX3745" fmla="*/ 1572791 w 10035679"/>
              <a:gd name="connsiteY3745" fmla="*/ 1028798 h 5893281"/>
              <a:gd name="connsiteX3746" fmla="*/ 1595131 w 10035679"/>
              <a:gd name="connsiteY3746" fmla="*/ 1028798 h 5893281"/>
              <a:gd name="connsiteX3747" fmla="*/ 1609017 w 10035679"/>
              <a:gd name="connsiteY3747" fmla="*/ 1028798 h 5893281"/>
              <a:gd name="connsiteX3748" fmla="*/ 1615056 w 10035679"/>
              <a:gd name="connsiteY3748" fmla="*/ 1032421 h 5893281"/>
              <a:gd name="connsiteX3749" fmla="*/ 1619282 w 10035679"/>
              <a:gd name="connsiteY3749" fmla="*/ 1036647 h 5893281"/>
              <a:gd name="connsiteX3750" fmla="*/ 1623508 w 10035679"/>
              <a:gd name="connsiteY3750" fmla="*/ 1042684 h 5893281"/>
              <a:gd name="connsiteX3751" fmla="*/ 1627131 w 10035679"/>
              <a:gd name="connsiteY3751" fmla="*/ 1051138 h 5893281"/>
              <a:gd name="connsiteX3752" fmla="*/ 1633168 w 10035679"/>
              <a:gd name="connsiteY3752" fmla="*/ 1052949 h 5893281"/>
              <a:gd name="connsiteX3753" fmla="*/ 1641620 w 10035679"/>
              <a:gd name="connsiteY3753" fmla="*/ 1061401 h 5893281"/>
              <a:gd name="connsiteX3754" fmla="*/ 1643433 w 10035679"/>
              <a:gd name="connsiteY3754" fmla="*/ 1051138 h 5893281"/>
              <a:gd name="connsiteX3755" fmla="*/ 1647659 w 10035679"/>
              <a:gd name="connsiteY3755" fmla="*/ 1046910 h 5893281"/>
              <a:gd name="connsiteX3756" fmla="*/ 1655508 w 10035679"/>
              <a:gd name="connsiteY3756" fmla="*/ 1042684 h 5893281"/>
              <a:gd name="connsiteX3757" fmla="*/ 1657921 w 10035679"/>
              <a:gd name="connsiteY3757" fmla="*/ 1039063 h 5893281"/>
              <a:gd name="connsiteX3758" fmla="*/ 1669997 w 10035679"/>
              <a:gd name="connsiteY3758" fmla="*/ 1039063 h 5893281"/>
              <a:gd name="connsiteX3759" fmla="*/ 1680262 w 10035679"/>
              <a:gd name="connsiteY3759" fmla="*/ 1036647 h 5893281"/>
              <a:gd name="connsiteX3760" fmla="*/ 1694147 w 10035679"/>
              <a:gd name="connsiteY3760" fmla="*/ 1065024 h 5893281"/>
              <a:gd name="connsiteX3761" fmla="*/ 1708638 w 10035679"/>
              <a:gd name="connsiteY3761" fmla="*/ 1085551 h 5893281"/>
              <a:gd name="connsiteX3762" fmla="*/ 1718298 w 10035679"/>
              <a:gd name="connsiteY3762" fmla="*/ 1100042 h 5893281"/>
              <a:gd name="connsiteX3763" fmla="*/ 1722524 w 10035679"/>
              <a:gd name="connsiteY3763" fmla="*/ 1089778 h 5893281"/>
              <a:gd name="connsiteX3764" fmla="*/ 1724940 w 10035679"/>
              <a:gd name="connsiteY3764" fmla="*/ 1079513 h 5893281"/>
              <a:gd name="connsiteX3765" fmla="*/ 1724940 w 10035679"/>
              <a:gd name="connsiteY3765" fmla="*/ 1067439 h 5893281"/>
              <a:gd name="connsiteX3766" fmla="*/ 1724940 w 10035679"/>
              <a:gd name="connsiteY3766" fmla="*/ 1052949 h 5893281"/>
              <a:gd name="connsiteX3767" fmla="*/ 1712260 w 10035679"/>
              <a:gd name="connsiteY3767" fmla="*/ 1032421 h 5893281"/>
              <a:gd name="connsiteX3768" fmla="*/ 1714675 w 10035679"/>
              <a:gd name="connsiteY3768" fmla="*/ 1010081 h 5893281"/>
              <a:gd name="connsiteX3769" fmla="*/ 1765392 w 10035679"/>
              <a:gd name="connsiteY3769" fmla="*/ 956951 h 5893281"/>
              <a:gd name="connsiteX3770" fmla="*/ 1781694 w 10035679"/>
              <a:gd name="connsiteY3770" fmla="*/ 956951 h 5893281"/>
              <a:gd name="connsiteX3771" fmla="*/ 1795580 w 10035679"/>
              <a:gd name="connsiteY3771" fmla="*/ 961177 h 5893281"/>
              <a:gd name="connsiteX3772" fmla="*/ 1810070 w 10035679"/>
              <a:gd name="connsiteY3772" fmla="*/ 965403 h 5893281"/>
              <a:gd name="connsiteX3773" fmla="*/ 1822146 w 10035679"/>
              <a:gd name="connsiteY3773" fmla="*/ 971442 h 5893281"/>
              <a:gd name="connsiteX3774" fmla="*/ 1823956 w 10035679"/>
              <a:gd name="connsiteY3774" fmla="*/ 981705 h 5893281"/>
              <a:gd name="connsiteX3775" fmla="*/ 1823956 w 10035679"/>
              <a:gd name="connsiteY3775" fmla="*/ 989555 h 5893281"/>
              <a:gd name="connsiteX3776" fmla="*/ 1828182 w 10035679"/>
              <a:gd name="connsiteY3776" fmla="*/ 999820 h 5893281"/>
              <a:gd name="connsiteX3777" fmla="*/ 1828182 w 10035679"/>
              <a:gd name="connsiteY3777" fmla="*/ 1014309 h 5893281"/>
              <a:gd name="connsiteX3778" fmla="*/ 1817920 w 10035679"/>
              <a:gd name="connsiteY3778" fmla="*/ 1014309 h 5893281"/>
              <a:gd name="connsiteX3779" fmla="*/ 1810070 w 10035679"/>
              <a:gd name="connsiteY3779" fmla="*/ 1018536 h 5893281"/>
              <a:gd name="connsiteX3780" fmla="*/ 1799806 w 10035679"/>
              <a:gd name="connsiteY3780" fmla="*/ 1018536 h 5893281"/>
              <a:gd name="connsiteX3781" fmla="*/ 1789543 w 10035679"/>
              <a:gd name="connsiteY3781" fmla="*/ 1022159 h 5893281"/>
              <a:gd name="connsiteX3782" fmla="*/ 1771429 w 10035679"/>
              <a:gd name="connsiteY3782" fmla="*/ 1004046 h 5893281"/>
              <a:gd name="connsiteX3783" fmla="*/ 1750902 w 10035679"/>
              <a:gd name="connsiteY3783" fmla="*/ 989555 h 5893281"/>
              <a:gd name="connsiteX3784" fmla="*/ 8645824 w 10035679"/>
              <a:gd name="connsiteY3784" fmla="*/ 942458 h 5893281"/>
              <a:gd name="connsiteX3785" fmla="*/ 8683861 w 10035679"/>
              <a:gd name="connsiteY3785" fmla="*/ 942458 h 5893281"/>
              <a:gd name="connsiteX3786" fmla="*/ 8716464 w 10035679"/>
              <a:gd name="connsiteY3786" fmla="*/ 950911 h 5893281"/>
              <a:gd name="connsiteX3787" fmla="*/ 8746651 w 10035679"/>
              <a:gd name="connsiteY3787" fmla="*/ 956949 h 5893281"/>
              <a:gd name="connsiteX3788" fmla="*/ 8755105 w 10035679"/>
              <a:gd name="connsiteY3788" fmla="*/ 989552 h 5893281"/>
              <a:gd name="connsiteX3789" fmla="*/ 8651861 w 10035679"/>
              <a:gd name="connsiteY3789" fmla="*/ 989552 h 5893281"/>
              <a:gd name="connsiteX3790" fmla="*/ 8647635 w 10035679"/>
              <a:gd name="connsiteY3790" fmla="*/ 979287 h 5893281"/>
              <a:gd name="connsiteX3791" fmla="*/ 8647635 w 10035679"/>
              <a:gd name="connsiteY3791" fmla="*/ 969025 h 5893281"/>
              <a:gd name="connsiteX3792" fmla="*/ 8645824 w 10035679"/>
              <a:gd name="connsiteY3792" fmla="*/ 956949 h 5893281"/>
              <a:gd name="connsiteX3793" fmla="*/ 6687231 w 10035679"/>
              <a:gd name="connsiteY3793" fmla="*/ 929787 h 5893281"/>
              <a:gd name="connsiteX3794" fmla="*/ 6709573 w 10035679"/>
              <a:gd name="connsiteY3794" fmla="*/ 938240 h 5893281"/>
              <a:gd name="connsiteX3795" fmla="*/ 6709573 w 10035679"/>
              <a:gd name="connsiteY3795" fmla="*/ 952732 h 5893281"/>
              <a:gd name="connsiteX3796" fmla="*/ 6701723 w 10035679"/>
              <a:gd name="connsiteY3796" fmla="*/ 952732 h 5893281"/>
              <a:gd name="connsiteX3797" fmla="*/ 6697496 w 10035679"/>
              <a:gd name="connsiteY3797" fmla="*/ 956959 h 5893281"/>
              <a:gd name="connsiteX3798" fmla="*/ 6695685 w 10035679"/>
              <a:gd name="connsiteY3798" fmla="*/ 958770 h 5893281"/>
              <a:gd name="connsiteX3799" fmla="*/ 6691459 w 10035679"/>
              <a:gd name="connsiteY3799" fmla="*/ 958770 h 5893281"/>
              <a:gd name="connsiteX3800" fmla="*/ 6687231 w 10035679"/>
              <a:gd name="connsiteY3800" fmla="*/ 958770 h 5893281"/>
              <a:gd name="connsiteX3801" fmla="*/ 6681193 w 10035679"/>
              <a:gd name="connsiteY3801" fmla="*/ 958770 h 5893281"/>
              <a:gd name="connsiteX3802" fmla="*/ 6681193 w 10035679"/>
              <a:gd name="connsiteY3802" fmla="*/ 948506 h 5893281"/>
              <a:gd name="connsiteX3803" fmla="*/ 6681193 w 10035679"/>
              <a:gd name="connsiteY3803" fmla="*/ 942467 h 5893281"/>
              <a:gd name="connsiteX3804" fmla="*/ 6683609 w 10035679"/>
              <a:gd name="connsiteY3804" fmla="*/ 938240 h 5893281"/>
              <a:gd name="connsiteX3805" fmla="*/ 2363725 w 10035679"/>
              <a:gd name="connsiteY3805" fmla="*/ 913485 h 5893281"/>
              <a:gd name="connsiteX3806" fmla="*/ 2363725 w 10035679"/>
              <a:gd name="connsiteY3806" fmla="*/ 919522 h 5893281"/>
              <a:gd name="connsiteX3807" fmla="*/ 2371574 w 10035679"/>
              <a:gd name="connsiteY3807" fmla="*/ 919522 h 5893281"/>
              <a:gd name="connsiteX3808" fmla="*/ 2367951 w 10035679"/>
              <a:gd name="connsiteY3808" fmla="*/ 956955 h 5893281"/>
              <a:gd name="connsiteX3809" fmla="*/ 2371574 w 10035679"/>
              <a:gd name="connsiteY3809" fmla="*/ 987748 h 5893281"/>
              <a:gd name="connsiteX3810" fmla="*/ 2386064 w 10035679"/>
              <a:gd name="connsiteY3810" fmla="*/ 1016125 h 5893281"/>
              <a:gd name="connsiteX3811" fmla="*/ 2392102 w 10035679"/>
              <a:gd name="connsiteY3811" fmla="*/ 1020351 h 5893281"/>
              <a:gd name="connsiteX3812" fmla="*/ 2399952 w 10035679"/>
              <a:gd name="connsiteY3812" fmla="*/ 1020351 h 5893281"/>
              <a:gd name="connsiteX3813" fmla="*/ 2405989 w 10035679"/>
              <a:gd name="connsiteY3813" fmla="*/ 1024577 h 5893281"/>
              <a:gd name="connsiteX3814" fmla="*/ 2418064 w 10035679"/>
              <a:gd name="connsiteY3814" fmla="*/ 1024577 h 5893281"/>
              <a:gd name="connsiteX3815" fmla="*/ 2418064 w 10035679"/>
              <a:gd name="connsiteY3815" fmla="*/ 938239 h 5893281"/>
              <a:gd name="connsiteX3816" fmla="*/ 2471194 w 10035679"/>
              <a:gd name="connsiteY3816" fmla="*/ 938239 h 5893281"/>
              <a:gd name="connsiteX3817" fmla="*/ 2480854 w 10035679"/>
              <a:gd name="connsiteY3817" fmla="*/ 962994 h 5893281"/>
              <a:gd name="connsiteX3818" fmla="*/ 2495345 w 10035679"/>
              <a:gd name="connsiteY3818" fmla="*/ 987748 h 5893281"/>
              <a:gd name="connsiteX3819" fmla="*/ 2509231 w 10035679"/>
              <a:gd name="connsiteY3819" fmla="*/ 1010086 h 5893281"/>
              <a:gd name="connsiteX3820" fmla="*/ 2533986 w 10035679"/>
              <a:gd name="connsiteY3820" fmla="*/ 1016125 h 5893281"/>
              <a:gd name="connsiteX3821" fmla="*/ 2533986 w 10035679"/>
              <a:gd name="connsiteY3821" fmla="*/ 1026388 h 5893281"/>
              <a:gd name="connsiteX3822" fmla="*/ 2537608 w 10035679"/>
              <a:gd name="connsiteY3822" fmla="*/ 1049330 h 5893281"/>
              <a:gd name="connsiteX3823" fmla="*/ 2541834 w 10035679"/>
              <a:gd name="connsiteY3823" fmla="*/ 1074086 h 5893281"/>
              <a:gd name="connsiteX3824" fmla="*/ 2541834 w 10035679"/>
              <a:gd name="connsiteY3824" fmla="*/ 1088576 h 5893281"/>
              <a:gd name="connsiteX3825" fmla="*/ 2547872 w 10035679"/>
              <a:gd name="connsiteY3825" fmla="*/ 1084349 h 5893281"/>
              <a:gd name="connsiteX3826" fmla="*/ 2552098 w 10035679"/>
              <a:gd name="connsiteY3826" fmla="*/ 1084349 h 5893281"/>
              <a:gd name="connsiteX3827" fmla="*/ 2555721 w 10035679"/>
              <a:gd name="connsiteY3827" fmla="*/ 1081934 h 5893281"/>
              <a:gd name="connsiteX3828" fmla="*/ 2558135 w 10035679"/>
              <a:gd name="connsiteY3828" fmla="*/ 1078312 h 5893281"/>
              <a:gd name="connsiteX3829" fmla="*/ 2562361 w 10035679"/>
              <a:gd name="connsiteY3829" fmla="*/ 1069858 h 5893281"/>
              <a:gd name="connsiteX3830" fmla="*/ 2565984 w 10035679"/>
              <a:gd name="connsiteY3830" fmla="*/ 1059595 h 5893281"/>
              <a:gd name="connsiteX3831" fmla="*/ 2570211 w 10035679"/>
              <a:gd name="connsiteY3831" fmla="*/ 1049330 h 5893281"/>
              <a:gd name="connsiteX3832" fmla="*/ 2572023 w 10035679"/>
              <a:gd name="connsiteY3832" fmla="*/ 1040878 h 5893281"/>
              <a:gd name="connsiteX3833" fmla="*/ 2580475 w 10035679"/>
              <a:gd name="connsiteY3833" fmla="*/ 1034842 h 5893281"/>
              <a:gd name="connsiteX3834" fmla="*/ 2586512 w 10035679"/>
              <a:gd name="connsiteY3834" fmla="*/ 1030614 h 5893281"/>
              <a:gd name="connsiteX3835" fmla="*/ 2598587 w 10035679"/>
              <a:gd name="connsiteY3835" fmla="*/ 1026388 h 5893281"/>
              <a:gd name="connsiteX3836" fmla="*/ 2604626 w 10035679"/>
              <a:gd name="connsiteY3836" fmla="*/ 1020351 h 5893281"/>
              <a:gd name="connsiteX3837" fmla="*/ 2612475 w 10035679"/>
              <a:gd name="connsiteY3837" fmla="*/ 1016125 h 5893281"/>
              <a:gd name="connsiteX3838" fmla="*/ 2604626 w 10035679"/>
              <a:gd name="connsiteY3838" fmla="*/ 1016125 h 5893281"/>
              <a:gd name="connsiteX3839" fmla="*/ 2604626 w 10035679"/>
              <a:gd name="connsiteY3839" fmla="*/ 1010086 h 5893281"/>
              <a:gd name="connsiteX3840" fmla="*/ 2586512 w 10035679"/>
              <a:gd name="connsiteY3840" fmla="*/ 1016125 h 5893281"/>
              <a:gd name="connsiteX3841" fmla="*/ 2576249 w 10035679"/>
              <a:gd name="connsiteY3841" fmla="*/ 1024577 h 5893281"/>
              <a:gd name="connsiteX3842" fmla="*/ 2562361 w 10035679"/>
              <a:gd name="connsiteY3842" fmla="*/ 1034842 h 5893281"/>
              <a:gd name="connsiteX3843" fmla="*/ 2541834 w 10035679"/>
              <a:gd name="connsiteY3843" fmla="*/ 1040878 h 5893281"/>
              <a:gd name="connsiteX3844" fmla="*/ 2537608 w 10035679"/>
              <a:gd name="connsiteY3844" fmla="*/ 1010086 h 5893281"/>
              <a:gd name="connsiteX3845" fmla="*/ 2533986 w 10035679"/>
              <a:gd name="connsiteY3845" fmla="*/ 987748 h 5893281"/>
              <a:gd name="connsiteX3846" fmla="*/ 2527948 w 10035679"/>
              <a:gd name="connsiteY3846" fmla="*/ 969031 h 5893281"/>
              <a:gd name="connsiteX3847" fmla="*/ 2519495 w 10035679"/>
              <a:gd name="connsiteY3847" fmla="*/ 944277 h 5893281"/>
              <a:gd name="connsiteX3848" fmla="*/ 2527948 w 10035679"/>
              <a:gd name="connsiteY3848" fmla="*/ 942465 h 5893281"/>
              <a:gd name="connsiteX3849" fmla="*/ 2529758 w 10035679"/>
              <a:gd name="connsiteY3849" fmla="*/ 942465 h 5893281"/>
              <a:gd name="connsiteX3850" fmla="*/ 2537608 w 10035679"/>
              <a:gd name="connsiteY3850" fmla="*/ 938239 h 5893281"/>
              <a:gd name="connsiteX3851" fmla="*/ 2547872 w 10035679"/>
              <a:gd name="connsiteY3851" fmla="*/ 938239 h 5893281"/>
              <a:gd name="connsiteX3852" fmla="*/ 2558135 w 10035679"/>
              <a:gd name="connsiteY3852" fmla="*/ 944277 h 5893281"/>
              <a:gd name="connsiteX3853" fmla="*/ 2565984 w 10035679"/>
              <a:gd name="connsiteY3853" fmla="*/ 948503 h 5893281"/>
              <a:gd name="connsiteX3854" fmla="*/ 2576249 w 10035679"/>
              <a:gd name="connsiteY3854" fmla="*/ 952729 h 5893281"/>
              <a:gd name="connsiteX3855" fmla="*/ 2586512 w 10035679"/>
              <a:gd name="connsiteY3855" fmla="*/ 956955 h 5893281"/>
              <a:gd name="connsiteX3856" fmla="*/ 2598587 w 10035679"/>
              <a:gd name="connsiteY3856" fmla="*/ 958766 h 5893281"/>
              <a:gd name="connsiteX3857" fmla="*/ 2612475 w 10035679"/>
              <a:gd name="connsiteY3857" fmla="*/ 983522 h 5893281"/>
              <a:gd name="connsiteX3858" fmla="*/ 2626964 w 10035679"/>
              <a:gd name="connsiteY3858" fmla="*/ 1012502 h 5893281"/>
              <a:gd name="connsiteX3859" fmla="*/ 2637229 w 10035679"/>
              <a:gd name="connsiteY3859" fmla="*/ 1039068 h 5893281"/>
              <a:gd name="connsiteX3860" fmla="*/ 2651115 w 10035679"/>
              <a:gd name="connsiteY3860" fmla="*/ 1055369 h 5893281"/>
              <a:gd name="connsiteX3861" fmla="*/ 2657153 w 10035679"/>
              <a:gd name="connsiteY3861" fmla="*/ 1059595 h 5893281"/>
              <a:gd name="connsiteX3862" fmla="*/ 2669226 w 10035679"/>
              <a:gd name="connsiteY3862" fmla="*/ 1059595 h 5893281"/>
              <a:gd name="connsiteX3863" fmla="*/ 2679491 w 10035679"/>
              <a:gd name="connsiteY3863" fmla="*/ 1059595 h 5893281"/>
              <a:gd name="connsiteX3864" fmla="*/ 2689756 w 10035679"/>
              <a:gd name="connsiteY3864" fmla="*/ 1059595 h 5893281"/>
              <a:gd name="connsiteX3865" fmla="*/ 2695793 w 10035679"/>
              <a:gd name="connsiteY3865" fmla="*/ 1059595 h 5893281"/>
              <a:gd name="connsiteX3866" fmla="*/ 2703642 w 10035679"/>
              <a:gd name="connsiteY3866" fmla="*/ 1063821 h 5893281"/>
              <a:gd name="connsiteX3867" fmla="*/ 2738056 w 10035679"/>
              <a:gd name="connsiteY3867" fmla="*/ 1088576 h 5893281"/>
              <a:gd name="connsiteX3868" fmla="*/ 2766432 w 10035679"/>
              <a:gd name="connsiteY3868" fmla="*/ 1121180 h 5893281"/>
              <a:gd name="connsiteX3869" fmla="*/ 2799035 w 10035679"/>
              <a:gd name="connsiteY3869" fmla="*/ 1150161 h 5893281"/>
              <a:gd name="connsiteX3870" fmla="*/ 2799035 w 10035679"/>
              <a:gd name="connsiteY3870" fmla="*/ 1174914 h 5893281"/>
              <a:gd name="connsiteX3871" fmla="*/ 2827412 w 10035679"/>
              <a:gd name="connsiteY3871" fmla="*/ 1185179 h 5893281"/>
              <a:gd name="connsiteX3872" fmla="*/ 2851563 w 10035679"/>
              <a:gd name="connsiteY3872" fmla="*/ 1199667 h 5893281"/>
              <a:gd name="connsiteX3873" fmla="*/ 2866054 w 10035679"/>
              <a:gd name="connsiteY3873" fmla="*/ 1222009 h 5893281"/>
              <a:gd name="connsiteX3874" fmla="*/ 2884166 w 10035679"/>
              <a:gd name="connsiteY3874" fmla="*/ 1246762 h 5893281"/>
              <a:gd name="connsiteX3875" fmla="*/ 2898053 w 10035679"/>
              <a:gd name="connsiteY3875" fmla="*/ 1271517 h 5893281"/>
              <a:gd name="connsiteX3876" fmla="*/ 2916769 w 10035679"/>
              <a:gd name="connsiteY3876" fmla="*/ 1293856 h 5893281"/>
              <a:gd name="connsiteX3877" fmla="*/ 2904091 w 10035679"/>
              <a:gd name="connsiteY3877" fmla="*/ 1308347 h 5893281"/>
              <a:gd name="connsiteX3878" fmla="*/ 2898053 w 10035679"/>
              <a:gd name="connsiteY3878" fmla="*/ 1314986 h 5893281"/>
              <a:gd name="connsiteX3879" fmla="*/ 2894430 w 10035679"/>
              <a:gd name="connsiteY3879" fmla="*/ 1325251 h 5893281"/>
              <a:gd name="connsiteX3880" fmla="*/ 2890205 w 10035679"/>
              <a:gd name="connsiteY3880" fmla="*/ 1333100 h 5893281"/>
              <a:gd name="connsiteX3881" fmla="*/ 2904091 w 10035679"/>
              <a:gd name="connsiteY3881" fmla="*/ 1357854 h 5893281"/>
              <a:gd name="connsiteX3882" fmla="*/ 2926430 w 10035679"/>
              <a:gd name="connsiteY3882" fmla="*/ 1376571 h 5893281"/>
              <a:gd name="connsiteX3883" fmla="*/ 2954806 w 10035679"/>
              <a:gd name="connsiteY3883" fmla="*/ 1386834 h 5893281"/>
              <a:gd name="connsiteX3884" fmla="*/ 2954806 w 10035679"/>
              <a:gd name="connsiteY3884" fmla="*/ 1397099 h 5893281"/>
              <a:gd name="connsiteX3885" fmla="*/ 2954806 w 10035679"/>
              <a:gd name="connsiteY3885" fmla="*/ 1401326 h 5893281"/>
              <a:gd name="connsiteX3886" fmla="*/ 2959032 w 10035679"/>
              <a:gd name="connsiteY3886" fmla="*/ 1404949 h 5893281"/>
              <a:gd name="connsiteX3887" fmla="*/ 2959032 w 10035679"/>
              <a:gd name="connsiteY3887" fmla="*/ 1407365 h 5893281"/>
              <a:gd name="connsiteX3888" fmla="*/ 2960845 w 10035679"/>
              <a:gd name="connsiteY3888" fmla="*/ 1411591 h 5893281"/>
              <a:gd name="connsiteX3889" fmla="*/ 2969297 w 10035679"/>
              <a:gd name="connsiteY3889" fmla="*/ 1415817 h 5893281"/>
              <a:gd name="connsiteX3890" fmla="*/ 2975334 w 10035679"/>
              <a:gd name="connsiteY3890" fmla="*/ 1421853 h 5893281"/>
              <a:gd name="connsiteX3891" fmla="*/ 2987410 w 10035679"/>
              <a:gd name="connsiteY3891" fmla="*/ 1426080 h 5893281"/>
              <a:gd name="connsiteX3892" fmla="*/ 2993448 w 10035679"/>
              <a:gd name="connsiteY3892" fmla="*/ 1429703 h 5893281"/>
              <a:gd name="connsiteX3893" fmla="*/ 3001297 w 10035679"/>
              <a:gd name="connsiteY3893" fmla="*/ 1436344 h 5893281"/>
              <a:gd name="connsiteX3894" fmla="*/ 3003711 w 10035679"/>
              <a:gd name="connsiteY3894" fmla="*/ 1439967 h 5893281"/>
              <a:gd name="connsiteX3895" fmla="*/ 3007939 w 10035679"/>
              <a:gd name="connsiteY3895" fmla="*/ 1448419 h 5893281"/>
              <a:gd name="connsiteX3896" fmla="*/ 3003711 w 10035679"/>
              <a:gd name="connsiteY3896" fmla="*/ 1450231 h 5893281"/>
              <a:gd name="connsiteX3897" fmla="*/ 3003711 w 10035679"/>
              <a:gd name="connsiteY3897" fmla="*/ 1454456 h 5893281"/>
              <a:gd name="connsiteX3898" fmla="*/ 3003711 w 10035679"/>
              <a:gd name="connsiteY3898" fmla="*/ 1458685 h 5893281"/>
              <a:gd name="connsiteX3899" fmla="*/ 3007939 w 10035679"/>
              <a:gd name="connsiteY3899" fmla="*/ 1462911 h 5893281"/>
              <a:gd name="connsiteX3900" fmla="*/ 3015786 w 10035679"/>
              <a:gd name="connsiteY3900" fmla="*/ 1464722 h 5893281"/>
              <a:gd name="connsiteX3901" fmla="*/ 3026051 w 10035679"/>
              <a:gd name="connsiteY3901" fmla="*/ 1468948 h 5893281"/>
              <a:gd name="connsiteX3902" fmla="*/ 3032088 w 10035679"/>
              <a:gd name="connsiteY3902" fmla="*/ 1473174 h 5893281"/>
              <a:gd name="connsiteX3903" fmla="*/ 3044163 w 10035679"/>
              <a:gd name="connsiteY3903" fmla="*/ 1473174 h 5893281"/>
              <a:gd name="connsiteX3904" fmla="*/ 3054428 w 10035679"/>
              <a:gd name="connsiteY3904" fmla="*/ 1473174 h 5893281"/>
              <a:gd name="connsiteX3905" fmla="*/ 3039938 w 10035679"/>
              <a:gd name="connsiteY3905" fmla="*/ 1569776 h 5893281"/>
              <a:gd name="connsiteX3906" fmla="*/ 3029675 w 10035679"/>
              <a:gd name="connsiteY3906" fmla="*/ 1574002 h 5893281"/>
              <a:gd name="connsiteX3907" fmla="*/ 3017599 w 10035679"/>
              <a:gd name="connsiteY3907" fmla="*/ 1574002 h 5893281"/>
              <a:gd name="connsiteX3908" fmla="*/ 3007939 w 10035679"/>
              <a:gd name="connsiteY3908" fmla="*/ 1575813 h 5893281"/>
              <a:gd name="connsiteX3909" fmla="*/ 2993448 w 10035679"/>
              <a:gd name="connsiteY3909" fmla="*/ 1575813 h 5893281"/>
              <a:gd name="connsiteX3910" fmla="*/ 2979562 w 10035679"/>
              <a:gd name="connsiteY3910" fmla="*/ 1559511 h 5893281"/>
              <a:gd name="connsiteX3911" fmla="*/ 2960845 w 10035679"/>
              <a:gd name="connsiteY3911" fmla="*/ 1540795 h 5893281"/>
              <a:gd name="connsiteX3912" fmla="*/ 2946957 w 10035679"/>
              <a:gd name="connsiteY3912" fmla="*/ 1522683 h 5893281"/>
              <a:gd name="connsiteX3913" fmla="*/ 2936694 w 10035679"/>
              <a:gd name="connsiteY3913" fmla="*/ 1497930 h 5893281"/>
              <a:gd name="connsiteX3914" fmla="*/ 2922808 w 10035679"/>
              <a:gd name="connsiteY3914" fmla="*/ 1497930 h 5893281"/>
              <a:gd name="connsiteX3915" fmla="*/ 2912543 w 10035679"/>
              <a:gd name="connsiteY3915" fmla="*/ 1502156 h 5893281"/>
              <a:gd name="connsiteX3916" fmla="*/ 2902281 w 10035679"/>
              <a:gd name="connsiteY3916" fmla="*/ 1502156 h 5893281"/>
              <a:gd name="connsiteX3917" fmla="*/ 2890205 w 10035679"/>
              <a:gd name="connsiteY3917" fmla="*/ 1505777 h 5893281"/>
              <a:gd name="connsiteX3918" fmla="*/ 2908317 w 10035679"/>
              <a:gd name="connsiteY3918" fmla="*/ 1561322 h 5893281"/>
              <a:gd name="connsiteX3919" fmla="*/ 2922808 w 10035679"/>
              <a:gd name="connsiteY3919" fmla="*/ 1623508 h 5893281"/>
              <a:gd name="connsiteX3920" fmla="*/ 2946957 w 10035679"/>
              <a:gd name="connsiteY3920" fmla="*/ 1623508 h 5893281"/>
              <a:gd name="connsiteX3921" fmla="*/ 2960845 w 10035679"/>
              <a:gd name="connsiteY3921" fmla="*/ 1651884 h 5893281"/>
              <a:gd name="connsiteX3922" fmla="*/ 2972920 w 10035679"/>
              <a:gd name="connsiteY3922" fmla="*/ 1680865 h 5893281"/>
              <a:gd name="connsiteX3923" fmla="*/ 2975334 w 10035679"/>
              <a:gd name="connsiteY3923" fmla="*/ 1720109 h 5893281"/>
              <a:gd name="connsiteX3924" fmla="*/ 2972920 w 10035679"/>
              <a:gd name="connsiteY3924" fmla="*/ 1724335 h 5893281"/>
              <a:gd name="connsiteX3925" fmla="*/ 2969297 w 10035679"/>
              <a:gd name="connsiteY3925" fmla="*/ 1727956 h 5893281"/>
              <a:gd name="connsiteX3926" fmla="*/ 2969297 w 10035679"/>
              <a:gd name="connsiteY3926" fmla="*/ 1732182 h 5893281"/>
              <a:gd name="connsiteX3927" fmla="*/ 2965071 w 10035679"/>
              <a:gd name="connsiteY3927" fmla="*/ 1734598 h 5893281"/>
              <a:gd name="connsiteX3928" fmla="*/ 2960845 w 10035679"/>
              <a:gd name="connsiteY3928" fmla="*/ 1738823 h 5893281"/>
              <a:gd name="connsiteX3929" fmla="*/ 2954806 w 10035679"/>
              <a:gd name="connsiteY3929" fmla="*/ 1742447 h 5893281"/>
              <a:gd name="connsiteX3930" fmla="*/ 2940920 w 10035679"/>
              <a:gd name="connsiteY3930" fmla="*/ 1734598 h 5893281"/>
              <a:gd name="connsiteX3931" fmla="*/ 2922808 w 10035679"/>
              <a:gd name="connsiteY3931" fmla="*/ 1724335 h 5893281"/>
              <a:gd name="connsiteX3932" fmla="*/ 2904091 w 10035679"/>
              <a:gd name="connsiteY3932" fmla="*/ 1714070 h 5893281"/>
              <a:gd name="connsiteX3933" fmla="*/ 2890205 w 10035679"/>
              <a:gd name="connsiteY3933" fmla="*/ 1705618 h 5893281"/>
              <a:gd name="connsiteX3934" fmla="*/ 2884166 w 10035679"/>
              <a:gd name="connsiteY3934" fmla="*/ 1703808 h 5893281"/>
              <a:gd name="connsiteX3935" fmla="*/ 2878129 w 10035679"/>
              <a:gd name="connsiteY3935" fmla="*/ 1703808 h 5893281"/>
              <a:gd name="connsiteX3936" fmla="*/ 2898053 w 10035679"/>
              <a:gd name="connsiteY3936" fmla="*/ 1732182 h 5893281"/>
              <a:gd name="connsiteX3937" fmla="*/ 2916769 w 10035679"/>
              <a:gd name="connsiteY3937" fmla="*/ 1756938 h 5893281"/>
              <a:gd name="connsiteX3938" fmla="*/ 2930655 w 10035679"/>
              <a:gd name="connsiteY3938" fmla="*/ 1787731 h 5893281"/>
              <a:gd name="connsiteX3939" fmla="*/ 2922808 w 10035679"/>
              <a:gd name="connsiteY3939" fmla="*/ 1787731 h 5893281"/>
              <a:gd name="connsiteX3940" fmla="*/ 2898053 w 10035679"/>
              <a:gd name="connsiteY3940" fmla="*/ 1777466 h 5893281"/>
              <a:gd name="connsiteX3941" fmla="*/ 2866054 w 10035679"/>
              <a:gd name="connsiteY3941" fmla="*/ 1771427 h 5893281"/>
              <a:gd name="connsiteX3942" fmla="*/ 2831639 w 10035679"/>
              <a:gd name="connsiteY3942" fmla="*/ 1762975 h 5893281"/>
              <a:gd name="connsiteX3943" fmla="*/ 2806885 w 10035679"/>
              <a:gd name="connsiteY3943" fmla="*/ 1749088 h 5893281"/>
              <a:gd name="connsiteX3944" fmla="*/ 2785149 w 10035679"/>
              <a:gd name="connsiteY3944" fmla="*/ 1727956 h 5893281"/>
              <a:gd name="connsiteX3945" fmla="*/ 2770659 w 10035679"/>
              <a:gd name="connsiteY3945" fmla="*/ 1695354 h 5893281"/>
              <a:gd name="connsiteX3946" fmla="*/ 2756772 w 10035679"/>
              <a:gd name="connsiteY3946" fmla="*/ 1666375 h 5893281"/>
              <a:gd name="connsiteX3947" fmla="*/ 2736245 w 10035679"/>
              <a:gd name="connsiteY3947" fmla="*/ 1637999 h 5893281"/>
              <a:gd name="connsiteX3948" fmla="*/ 2713905 w 10035679"/>
              <a:gd name="connsiteY3948" fmla="*/ 1616867 h 5893281"/>
              <a:gd name="connsiteX3949" fmla="*/ 2683717 w 10035679"/>
              <a:gd name="connsiteY3949" fmla="*/ 1633773 h 5893281"/>
              <a:gd name="connsiteX3950" fmla="*/ 2646888 w 10035679"/>
              <a:gd name="connsiteY3950" fmla="*/ 1645848 h 5893281"/>
              <a:gd name="connsiteX3951" fmla="*/ 2604626 w 10035679"/>
              <a:gd name="connsiteY3951" fmla="*/ 1648263 h 5893281"/>
              <a:gd name="connsiteX3952" fmla="*/ 2600399 w 10035679"/>
              <a:gd name="connsiteY3952" fmla="*/ 1637999 h 5893281"/>
              <a:gd name="connsiteX3953" fmla="*/ 2598587 w 10035679"/>
              <a:gd name="connsiteY3953" fmla="*/ 1627734 h 5893281"/>
              <a:gd name="connsiteX3954" fmla="*/ 2598587 w 10035679"/>
              <a:gd name="connsiteY3954" fmla="*/ 1616867 h 5893281"/>
              <a:gd name="connsiteX3955" fmla="*/ 2598587 w 10035679"/>
              <a:gd name="connsiteY3955" fmla="*/ 1602981 h 5893281"/>
              <a:gd name="connsiteX3956" fmla="*/ 2628776 w 10035679"/>
              <a:gd name="connsiteY3956" fmla="*/ 1590303 h 5893281"/>
              <a:gd name="connsiteX3957" fmla="*/ 2669226 w 10035679"/>
              <a:gd name="connsiteY3957" fmla="*/ 1580038 h 5893281"/>
              <a:gd name="connsiteX3958" fmla="*/ 2703642 w 10035679"/>
              <a:gd name="connsiteY3958" fmla="*/ 1569776 h 5893281"/>
              <a:gd name="connsiteX3959" fmla="*/ 2713905 w 10035679"/>
              <a:gd name="connsiteY3959" fmla="*/ 1549247 h 5893281"/>
              <a:gd name="connsiteX3960" fmla="*/ 2724169 w 10035679"/>
              <a:gd name="connsiteY3960" fmla="*/ 1520268 h 5893281"/>
              <a:gd name="connsiteX3961" fmla="*/ 2736245 w 10035679"/>
              <a:gd name="connsiteY3961" fmla="*/ 1487665 h 5893281"/>
              <a:gd name="connsiteX3962" fmla="*/ 2742282 w 10035679"/>
              <a:gd name="connsiteY3962" fmla="*/ 1454456 h 5893281"/>
              <a:gd name="connsiteX3963" fmla="*/ 2746508 w 10035679"/>
              <a:gd name="connsiteY3963" fmla="*/ 1429703 h 5893281"/>
              <a:gd name="connsiteX3964" fmla="*/ 2742282 w 10035679"/>
              <a:gd name="connsiteY3964" fmla="*/ 1411591 h 5893281"/>
              <a:gd name="connsiteX3965" fmla="*/ 2728395 w 10035679"/>
              <a:gd name="connsiteY3965" fmla="*/ 1386834 h 5893281"/>
              <a:gd name="connsiteX3966" fmla="*/ 2709679 w 10035679"/>
              <a:gd name="connsiteY3966" fmla="*/ 1372345 h 5893281"/>
              <a:gd name="connsiteX3967" fmla="*/ 2689756 w 10035679"/>
              <a:gd name="connsiteY3967" fmla="*/ 1357854 h 5893281"/>
              <a:gd name="connsiteX3968" fmla="*/ 2675265 w 10035679"/>
              <a:gd name="connsiteY3968" fmla="*/ 1339137 h 5893281"/>
              <a:gd name="connsiteX3969" fmla="*/ 2657153 w 10035679"/>
              <a:gd name="connsiteY3969" fmla="*/ 1252801 h 5893281"/>
              <a:gd name="connsiteX3970" fmla="*/ 2628776 w 10035679"/>
              <a:gd name="connsiteY3970" fmla="*/ 1246762 h 5893281"/>
              <a:gd name="connsiteX3971" fmla="*/ 2608852 w 10035679"/>
              <a:gd name="connsiteY3971" fmla="*/ 1232271 h 5893281"/>
              <a:gd name="connsiteX3972" fmla="*/ 2590738 w 10035679"/>
              <a:gd name="connsiteY3972" fmla="*/ 1217783 h 5893281"/>
              <a:gd name="connsiteX3973" fmla="*/ 2572023 w 10035679"/>
              <a:gd name="connsiteY3973" fmla="*/ 1214160 h 5893281"/>
              <a:gd name="connsiteX3974" fmla="*/ 2555721 w 10035679"/>
              <a:gd name="connsiteY3974" fmla="*/ 1222009 h 5893281"/>
              <a:gd name="connsiteX3975" fmla="*/ 2543646 w 10035679"/>
              <a:gd name="connsiteY3975" fmla="*/ 1232271 h 5893281"/>
              <a:gd name="connsiteX3976" fmla="*/ 2533986 w 10035679"/>
              <a:gd name="connsiteY3976" fmla="*/ 1242535 h 5893281"/>
              <a:gd name="connsiteX3977" fmla="*/ 2519495 w 10035679"/>
              <a:gd name="connsiteY3977" fmla="*/ 1252801 h 5893281"/>
              <a:gd name="connsiteX3978" fmla="*/ 2495345 w 10035679"/>
              <a:gd name="connsiteY3978" fmla="*/ 1261253 h 5893281"/>
              <a:gd name="connsiteX3979" fmla="*/ 2471194 w 10035679"/>
              <a:gd name="connsiteY3979" fmla="*/ 1246762 h 5893281"/>
              <a:gd name="connsiteX3980" fmla="*/ 2438591 w 10035679"/>
              <a:gd name="connsiteY3980" fmla="*/ 1236499 h 5893281"/>
              <a:gd name="connsiteX3981" fmla="*/ 2404178 w 10035679"/>
              <a:gd name="connsiteY3981" fmla="*/ 1228045 h 5893281"/>
              <a:gd name="connsiteX3982" fmla="*/ 2371574 w 10035679"/>
              <a:gd name="connsiteY3982" fmla="*/ 1217783 h 5893281"/>
              <a:gd name="connsiteX3983" fmla="*/ 2343197 w 10035679"/>
              <a:gd name="connsiteY3983" fmla="*/ 1207517 h 5893281"/>
              <a:gd name="connsiteX3984" fmla="*/ 2320858 w 10035679"/>
              <a:gd name="connsiteY3984" fmla="*/ 1189405 h 5893281"/>
              <a:gd name="connsiteX3985" fmla="*/ 2306971 w 10035679"/>
              <a:gd name="connsiteY3985" fmla="*/ 1160424 h 5893281"/>
              <a:gd name="connsiteX3986" fmla="*/ 2311198 w 10035679"/>
              <a:gd name="connsiteY3986" fmla="*/ 1156198 h 5893281"/>
              <a:gd name="connsiteX3987" fmla="*/ 2311198 w 10035679"/>
              <a:gd name="connsiteY3987" fmla="*/ 1154387 h 5893281"/>
              <a:gd name="connsiteX3988" fmla="*/ 2314821 w 10035679"/>
              <a:gd name="connsiteY3988" fmla="*/ 1154387 h 5893281"/>
              <a:gd name="connsiteX3989" fmla="*/ 2314821 w 10035679"/>
              <a:gd name="connsiteY3989" fmla="*/ 1150161 h 5893281"/>
              <a:gd name="connsiteX3990" fmla="*/ 2314821 w 10035679"/>
              <a:gd name="connsiteY3990" fmla="*/ 1141709 h 5893281"/>
              <a:gd name="connsiteX3991" fmla="*/ 2300935 w 10035679"/>
              <a:gd name="connsiteY3991" fmla="*/ 1139896 h 5893281"/>
              <a:gd name="connsiteX3992" fmla="*/ 2286444 w 10035679"/>
              <a:gd name="connsiteY3992" fmla="*/ 1135671 h 5893281"/>
              <a:gd name="connsiteX3993" fmla="*/ 2276784 w 10035679"/>
              <a:gd name="connsiteY3993" fmla="*/ 1127218 h 5893281"/>
              <a:gd name="connsiteX3994" fmla="*/ 2268330 w 10035679"/>
              <a:gd name="connsiteY3994" fmla="*/ 1116953 h 5893281"/>
              <a:gd name="connsiteX3995" fmla="*/ 2262293 w 10035679"/>
              <a:gd name="connsiteY3995" fmla="*/ 1103066 h 5893281"/>
              <a:gd name="connsiteX3996" fmla="*/ 2280405 w 10035679"/>
              <a:gd name="connsiteY3996" fmla="*/ 1068048 h 5893281"/>
              <a:gd name="connsiteX3997" fmla="*/ 2294896 w 10035679"/>
              <a:gd name="connsiteY3997" fmla="*/ 1020351 h 5893281"/>
              <a:gd name="connsiteX3998" fmla="*/ 2300935 w 10035679"/>
              <a:gd name="connsiteY3998" fmla="*/ 969031 h 5893281"/>
              <a:gd name="connsiteX3999" fmla="*/ 2306971 w 10035679"/>
              <a:gd name="connsiteY3999" fmla="*/ 919522 h 5893281"/>
              <a:gd name="connsiteX4000" fmla="*/ 2035279 w 10035679"/>
              <a:gd name="connsiteY4000" fmla="*/ 905030 h 5893281"/>
              <a:gd name="connsiteX4001" fmla="*/ 2067883 w 10035679"/>
              <a:gd name="connsiteY4001" fmla="*/ 905030 h 5893281"/>
              <a:gd name="connsiteX4002" fmla="*/ 2085997 w 10035679"/>
              <a:gd name="connsiteY4002" fmla="*/ 977482 h 5893281"/>
              <a:gd name="connsiteX4003" fmla="*/ 2100488 w 10035679"/>
              <a:gd name="connsiteY4003" fmla="*/ 1055368 h 5893281"/>
              <a:gd name="connsiteX4004" fmla="*/ 2092034 w 10035679"/>
              <a:gd name="connsiteY4004" fmla="*/ 1055368 h 5893281"/>
              <a:gd name="connsiteX4005" fmla="*/ 2082373 w 10035679"/>
              <a:gd name="connsiteY4005" fmla="*/ 1069860 h 5893281"/>
              <a:gd name="connsiteX4006" fmla="*/ 2060035 w 10035679"/>
              <a:gd name="connsiteY4006" fmla="*/ 1063821 h 5893281"/>
              <a:gd name="connsiteX4007" fmla="*/ 2053997 w 10035679"/>
              <a:gd name="connsiteY4007" fmla="*/ 1069860 h 5893281"/>
              <a:gd name="connsiteX4008" fmla="*/ 2053997 w 10035679"/>
              <a:gd name="connsiteY4008" fmla="*/ 1078312 h 5893281"/>
              <a:gd name="connsiteX4009" fmla="*/ 2053997 w 10035679"/>
              <a:gd name="connsiteY4009" fmla="*/ 1084349 h 5893281"/>
              <a:gd name="connsiteX4010" fmla="*/ 2053997 w 10035679"/>
              <a:gd name="connsiteY4010" fmla="*/ 1088577 h 5893281"/>
              <a:gd name="connsiteX4011" fmla="*/ 2049770 w 10035679"/>
              <a:gd name="connsiteY4011" fmla="*/ 1092803 h 5893281"/>
              <a:gd name="connsiteX4012" fmla="*/ 2045544 w 10035679"/>
              <a:gd name="connsiteY4012" fmla="*/ 1098840 h 5893281"/>
              <a:gd name="connsiteX4013" fmla="*/ 2035279 w 10035679"/>
              <a:gd name="connsiteY4013" fmla="*/ 1103066 h 5893281"/>
              <a:gd name="connsiteX4014" fmla="*/ 2025619 w 10035679"/>
              <a:gd name="connsiteY4014" fmla="*/ 1096424 h 5893281"/>
              <a:gd name="connsiteX4015" fmla="*/ 2011130 w 10035679"/>
              <a:gd name="connsiteY4015" fmla="*/ 1084349 h 5893281"/>
              <a:gd name="connsiteX4016" fmla="*/ 1997242 w 10035679"/>
              <a:gd name="connsiteY4016" fmla="*/ 1078312 h 5893281"/>
              <a:gd name="connsiteX4017" fmla="*/ 1997242 w 10035679"/>
              <a:gd name="connsiteY4017" fmla="*/ 1055368 h 5893281"/>
              <a:gd name="connsiteX4018" fmla="*/ 1950753 w 10035679"/>
              <a:gd name="connsiteY4018" fmla="*/ 1049331 h 5893281"/>
              <a:gd name="connsiteX4019" fmla="*/ 1958602 w 10035679"/>
              <a:gd name="connsiteY4019" fmla="*/ 983520 h 5893281"/>
              <a:gd name="connsiteX4020" fmla="*/ 1972489 w 10035679"/>
              <a:gd name="connsiteY4020" fmla="*/ 977482 h 5893281"/>
              <a:gd name="connsiteX4021" fmla="*/ 1986979 w 10035679"/>
              <a:gd name="connsiteY4021" fmla="*/ 967219 h 5893281"/>
              <a:gd name="connsiteX4022" fmla="*/ 1997242 w 10035679"/>
              <a:gd name="connsiteY4022" fmla="*/ 952728 h 5893281"/>
              <a:gd name="connsiteX4023" fmla="*/ 1986979 w 10035679"/>
              <a:gd name="connsiteY4023" fmla="*/ 948501 h 5893281"/>
              <a:gd name="connsiteX4024" fmla="*/ 1978527 w 10035679"/>
              <a:gd name="connsiteY4024" fmla="*/ 944276 h 5893281"/>
              <a:gd name="connsiteX4025" fmla="*/ 1972489 w 10035679"/>
              <a:gd name="connsiteY4025" fmla="*/ 942465 h 5893281"/>
              <a:gd name="connsiteX4026" fmla="*/ 1964639 w 10035679"/>
              <a:gd name="connsiteY4026" fmla="*/ 934011 h 5893281"/>
              <a:gd name="connsiteX4027" fmla="*/ 1960413 w 10035679"/>
              <a:gd name="connsiteY4027" fmla="*/ 927974 h 5893281"/>
              <a:gd name="connsiteX4028" fmla="*/ 1958602 w 10035679"/>
              <a:gd name="connsiteY4028" fmla="*/ 913483 h 5893281"/>
              <a:gd name="connsiteX4029" fmla="*/ 1997242 w 10035679"/>
              <a:gd name="connsiteY4029" fmla="*/ 909257 h 5893281"/>
              <a:gd name="connsiteX4030" fmla="*/ 8639787 w 10035679"/>
              <a:gd name="connsiteY4030" fmla="*/ 872429 h 5893281"/>
              <a:gd name="connsiteX4031" fmla="*/ 8663938 w 10035679"/>
              <a:gd name="connsiteY4031" fmla="*/ 884505 h 5893281"/>
              <a:gd name="connsiteX4032" fmla="*/ 8663938 w 10035679"/>
              <a:gd name="connsiteY4032" fmla="*/ 898997 h 5893281"/>
              <a:gd name="connsiteX4033" fmla="*/ 8631938 w 10035679"/>
              <a:gd name="connsiteY4033" fmla="*/ 898997 h 5893281"/>
              <a:gd name="connsiteX4034" fmla="*/ 2112559 w 10035679"/>
              <a:gd name="connsiteY4034" fmla="*/ 872427 h 5893281"/>
              <a:gd name="connsiteX4035" fmla="*/ 2138522 w 10035679"/>
              <a:gd name="connsiteY4035" fmla="*/ 876653 h 5893281"/>
              <a:gd name="connsiteX4036" fmla="*/ 2166899 w 10035679"/>
              <a:gd name="connsiteY4036" fmla="*/ 880879 h 5893281"/>
              <a:gd name="connsiteX4037" fmla="*/ 2191653 w 10035679"/>
              <a:gd name="connsiteY4037" fmla="*/ 884503 h 5893281"/>
              <a:gd name="connsiteX4038" fmla="*/ 2209765 w 10035679"/>
              <a:gd name="connsiteY4038" fmla="*/ 891144 h 5893281"/>
              <a:gd name="connsiteX4039" fmla="*/ 2211577 w 10035679"/>
              <a:gd name="connsiteY4039" fmla="*/ 898993 h 5893281"/>
              <a:gd name="connsiteX4040" fmla="*/ 2211577 w 10035679"/>
              <a:gd name="connsiteY4040" fmla="*/ 909256 h 5893281"/>
              <a:gd name="connsiteX4041" fmla="*/ 2215803 w 10035679"/>
              <a:gd name="connsiteY4041" fmla="*/ 923747 h 5893281"/>
              <a:gd name="connsiteX4042" fmla="*/ 2215803 w 10035679"/>
              <a:gd name="connsiteY4042" fmla="*/ 938238 h 5893281"/>
              <a:gd name="connsiteX4043" fmla="*/ 2211577 w 10035679"/>
              <a:gd name="connsiteY4043" fmla="*/ 944274 h 5893281"/>
              <a:gd name="connsiteX4044" fmla="*/ 2209765 w 10035679"/>
              <a:gd name="connsiteY4044" fmla="*/ 952727 h 5893281"/>
              <a:gd name="connsiteX4045" fmla="*/ 2205538 w 10035679"/>
              <a:gd name="connsiteY4045" fmla="*/ 962991 h 5893281"/>
              <a:gd name="connsiteX4046" fmla="*/ 2197689 w 10035679"/>
              <a:gd name="connsiteY4046" fmla="*/ 969028 h 5893281"/>
              <a:gd name="connsiteX4047" fmla="*/ 2191653 w 10035679"/>
              <a:gd name="connsiteY4047" fmla="*/ 973254 h 5893281"/>
              <a:gd name="connsiteX4048" fmla="*/ 2183200 w 10035679"/>
              <a:gd name="connsiteY4048" fmla="*/ 977482 h 5893281"/>
              <a:gd name="connsiteX4049" fmla="*/ 2181388 w 10035679"/>
              <a:gd name="connsiteY4049" fmla="*/ 981708 h 5893281"/>
              <a:gd name="connsiteX4050" fmla="*/ 2173541 w 10035679"/>
              <a:gd name="connsiteY4050" fmla="*/ 983519 h 5893281"/>
              <a:gd name="connsiteX4051" fmla="*/ 2169312 w 10035679"/>
              <a:gd name="connsiteY4051" fmla="*/ 991971 h 5893281"/>
              <a:gd name="connsiteX4052" fmla="*/ 2173541 w 10035679"/>
              <a:gd name="connsiteY4052" fmla="*/ 1010085 h 5893281"/>
              <a:gd name="connsiteX4053" fmla="*/ 2169312 w 10035679"/>
              <a:gd name="connsiteY4053" fmla="*/ 1030613 h 5893281"/>
              <a:gd name="connsiteX4054" fmla="*/ 2166899 w 10035679"/>
              <a:gd name="connsiteY4054" fmla="*/ 1045103 h 5893281"/>
              <a:gd name="connsiteX4055" fmla="*/ 2159050 w 10035679"/>
              <a:gd name="connsiteY4055" fmla="*/ 1055366 h 5893281"/>
              <a:gd name="connsiteX4056" fmla="*/ 2153011 w 10035679"/>
              <a:gd name="connsiteY4056" fmla="*/ 1059592 h 5893281"/>
              <a:gd name="connsiteX4057" fmla="*/ 2145164 w 10035679"/>
              <a:gd name="connsiteY4057" fmla="*/ 1063818 h 5893281"/>
              <a:gd name="connsiteX4058" fmla="*/ 2134899 w 10035679"/>
              <a:gd name="connsiteY4058" fmla="*/ 1063818 h 5893281"/>
              <a:gd name="connsiteX4059" fmla="*/ 2120408 w 10035679"/>
              <a:gd name="connsiteY4059" fmla="*/ 1063818 h 5893281"/>
              <a:gd name="connsiteX4060" fmla="*/ 2112559 w 10035679"/>
              <a:gd name="connsiteY4060" fmla="*/ 1040875 h 5893281"/>
              <a:gd name="connsiteX4061" fmla="*/ 2120408 w 10035679"/>
              <a:gd name="connsiteY4061" fmla="*/ 1020348 h 5893281"/>
              <a:gd name="connsiteX4062" fmla="*/ 2120408 w 10035679"/>
              <a:gd name="connsiteY4062" fmla="*/ 995594 h 5893281"/>
              <a:gd name="connsiteX4063" fmla="*/ 2112559 w 10035679"/>
              <a:gd name="connsiteY4063" fmla="*/ 967218 h 5893281"/>
              <a:gd name="connsiteX4064" fmla="*/ 2110748 w 10035679"/>
              <a:gd name="connsiteY4064" fmla="*/ 934010 h 5893281"/>
              <a:gd name="connsiteX4065" fmla="*/ 2106523 w 10035679"/>
              <a:gd name="connsiteY4065" fmla="*/ 905030 h 5893281"/>
              <a:gd name="connsiteX4066" fmla="*/ 1347000 w 10035679"/>
              <a:gd name="connsiteY4066" fmla="*/ 870619 h 5893281"/>
              <a:gd name="connsiteX4067" fmla="*/ 1375377 w 10035679"/>
              <a:gd name="connsiteY4067" fmla="*/ 872430 h 5893281"/>
              <a:gd name="connsiteX4068" fmla="*/ 1375377 w 10035679"/>
              <a:gd name="connsiteY4068" fmla="*/ 898996 h 5893281"/>
              <a:gd name="connsiteX4069" fmla="*/ 1409791 w 10035679"/>
              <a:gd name="connsiteY4069" fmla="*/ 898996 h 5893281"/>
              <a:gd name="connsiteX4070" fmla="*/ 1438168 w 10035679"/>
              <a:gd name="connsiteY4070" fmla="*/ 898996 h 5893281"/>
              <a:gd name="connsiteX4071" fmla="*/ 1470771 w 10035679"/>
              <a:gd name="connsiteY4071" fmla="*/ 898996 h 5893281"/>
              <a:gd name="connsiteX4072" fmla="*/ 1476807 w 10035679"/>
              <a:gd name="connsiteY4072" fmla="*/ 913486 h 5893281"/>
              <a:gd name="connsiteX4073" fmla="*/ 1484657 w 10035679"/>
              <a:gd name="connsiteY4073" fmla="*/ 929788 h 5893281"/>
              <a:gd name="connsiteX4074" fmla="*/ 1490696 w 10035679"/>
              <a:gd name="connsiteY4074" fmla="*/ 948505 h 5893281"/>
              <a:gd name="connsiteX4075" fmla="*/ 1499148 w 10035679"/>
              <a:gd name="connsiteY4075" fmla="*/ 962994 h 5893281"/>
              <a:gd name="connsiteX4076" fmla="*/ 1499148 w 10035679"/>
              <a:gd name="connsiteY4076" fmla="*/ 969033 h 5893281"/>
              <a:gd name="connsiteX4077" fmla="*/ 1476807 w 10035679"/>
              <a:gd name="connsiteY4077" fmla="*/ 995597 h 5893281"/>
              <a:gd name="connsiteX4078" fmla="*/ 1448430 w 10035679"/>
              <a:gd name="connsiteY4078" fmla="*/ 1005862 h 5893281"/>
              <a:gd name="connsiteX4079" fmla="*/ 1420056 w 10035679"/>
              <a:gd name="connsiteY4079" fmla="*/ 1016124 h 5893281"/>
              <a:gd name="connsiteX4080" fmla="*/ 1403754 w 10035679"/>
              <a:gd name="connsiteY4080" fmla="*/ 1049332 h 5893281"/>
              <a:gd name="connsiteX4081" fmla="*/ 1389263 w 10035679"/>
              <a:gd name="connsiteY4081" fmla="*/ 1078312 h 5893281"/>
              <a:gd name="connsiteX4082" fmla="*/ 1385640 w 10035679"/>
              <a:gd name="connsiteY4082" fmla="*/ 1110916 h 5893281"/>
              <a:gd name="connsiteX4083" fmla="*/ 1391679 w 10035679"/>
              <a:gd name="connsiteY4083" fmla="*/ 1141708 h 5893281"/>
              <a:gd name="connsiteX4084" fmla="*/ 1360886 w 10035679"/>
              <a:gd name="connsiteY4084" fmla="*/ 1145934 h 5893281"/>
              <a:gd name="connsiteX4085" fmla="*/ 1332510 w 10035679"/>
              <a:gd name="connsiteY4085" fmla="*/ 1156199 h 5893281"/>
              <a:gd name="connsiteX4086" fmla="*/ 1296283 w 10035679"/>
              <a:gd name="connsiteY4086" fmla="*/ 1166462 h 5893281"/>
              <a:gd name="connsiteX4087" fmla="*/ 1294473 w 10035679"/>
              <a:gd name="connsiteY4087" fmla="*/ 1160425 h 5893281"/>
              <a:gd name="connsiteX4088" fmla="*/ 1290247 w 10035679"/>
              <a:gd name="connsiteY4088" fmla="*/ 1154389 h 5893281"/>
              <a:gd name="connsiteX4089" fmla="*/ 1286020 w 10035679"/>
              <a:gd name="connsiteY4089" fmla="*/ 1150161 h 5893281"/>
              <a:gd name="connsiteX4090" fmla="*/ 1286020 w 10035679"/>
              <a:gd name="connsiteY4090" fmla="*/ 1141708 h 5893281"/>
              <a:gd name="connsiteX4091" fmla="*/ 1282397 w 10035679"/>
              <a:gd name="connsiteY4091" fmla="*/ 1135671 h 5893281"/>
              <a:gd name="connsiteX4092" fmla="*/ 1286020 w 10035679"/>
              <a:gd name="connsiteY4092" fmla="*/ 1131445 h 5893281"/>
              <a:gd name="connsiteX4093" fmla="*/ 1286020 w 10035679"/>
              <a:gd name="connsiteY4093" fmla="*/ 1127217 h 5893281"/>
              <a:gd name="connsiteX4094" fmla="*/ 1286020 w 10035679"/>
              <a:gd name="connsiteY4094" fmla="*/ 1125407 h 5893281"/>
              <a:gd name="connsiteX4095" fmla="*/ 1290247 w 10035679"/>
              <a:gd name="connsiteY4095" fmla="*/ 1116955 h 5893281"/>
              <a:gd name="connsiteX4096" fmla="*/ 1290247 w 10035679"/>
              <a:gd name="connsiteY4096" fmla="*/ 1110916 h 5893281"/>
              <a:gd name="connsiteX4097" fmla="*/ 1266096 w 10035679"/>
              <a:gd name="connsiteY4097" fmla="*/ 1110916 h 5893281"/>
              <a:gd name="connsiteX4098" fmla="*/ 1266096 w 10035679"/>
              <a:gd name="connsiteY4098" fmla="*/ 1098841 h 5893281"/>
              <a:gd name="connsiteX4099" fmla="*/ 1266096 w 10035679"/>
              <a:gd name="connsiteY4099" fmla="*/ 1096426 h 5893281"/>
              <a:gd name="connsiteX4100" fmla="*/ 1261870 w 10035679"/>
              <a:gd name="connsiteY4100" fmla="*/ 1092803 h 5893281"/>
              <a:gd name="connsiteX4101" fmla="*/ 1261870 w 10035679"/>
              <a:gd name="connsiteY4101" fmla="*/ 1088577 h 5893281"/>
              <a:gd name="connsiteX4102" fmla="*/ 1257643 w 10035679"/>
              <a:gd name="connsiteY4102" fmla="*/ 1084351 h 5893281"/>
              <a:gd name="connsiteX4103" fmla="*/ 1251605 w 10035679"/>
              <a:gd name="connsiteY4103" fmla="*/ 1078312 h 5893281"/>
              <a:gd name="connsiteX4104" fmla="*/ 1247982 w 10035679"/>
              <a:gd name="connsiteY4104" fmla="*/ 1078312 h 5893281"/>
              <a:gd name="connsiteX4105" fmla="*/ 1243756 w 10035679"/>
              <a:gd name="connsiteY4105" fmla="*/ 1078312 h 5893281"/>
              <a:gd name="connsiteX4106" fmla="*/ 1239529 w 10035679"/>
              <a:gd name="connsiteY4106" fmla="*/ 1078312 h 5893281"/>
              <a:gd name="connsiteX4107" fmla="*/ 1237719 w 10035679"/>
              <a:gd name="connsiteY4107" fmla="*/ 1078312 h 5893281"/>
              <a:gd name="connsiteX4108" fmla="*/ 1225643 w 10035679"/>
              <a:gd name="connsiteY4108" fmla="*/ 1078312 h 5893281"/>
              <a:gd name="connsiteX4109" fmla="*/ 1225643 w 10035679"/>
              <a:gd name="connsiteY4109" fmla="*/ 1055368 h 5893281"/>
              <a:gd name="connsiteX4110" fmla="*/ 1251605 w 10035679"/>
              <a:gd name="connsiteY4110" fmla="*/ 1026389 h 5893281"/>
              <a:gd name="connsiteX4111" fmla="*/ 1267906 w 10035679"/>
              <a:gd name="connsiteY4111" fmla="*/ 987749 h 5893281"/>
              <a:gd name="connsiteX4112" fmla="*/ 1282397 w 10035679"/>
              <a:gd name="connsiteY4112" fmla="*/ 944277 h 5893281"/>
              <a:gd name="connsiteX4113" fmla="*/ 1272132 w 10035679"/>
              <a:gd name="connsiteY4113" fmla="*/ 938240 h 5893281"/>
              <a:gd name="connsiteX4114" fmla="*/ 1267906 w 10035679"/>
              <a:gd name="connsiteY4114" fmla="*/ 927976 h 5893281"/>
              <a:gd name="connsiteX4115" fmla="*/ 1266096 w 10035679"/>
              <a:gd name="connsiteY4115" fmla="*/ 919524 h 5893281"/>
              <a:gd name="connsiteX4116" fmla="*/ 1261870 w 10035679"/>
              <a:gd name="connsiteY4116" fmla="*/ 905032 h 5893281"/>
              <a:gd name="connsiteX4117" fmla="*/ 1257643 w 10035679"/>
              <a:gd name="connsiteY4117" fmla="*/ 891147 h 5893281"/>
              <a:gd name="connsiteX4118" fmla="*/ 1286020 w 10035679"/>
              <a:gd name="connsiteY4118" fmla="*/ 884505 h 5893281"/>
              <a:gd name="connsiteX4119" fmla="*/ 1308359 w 10035679"/>
              <a:gd name="connsiteY4119" fmla="*/ 880884 h 5893281"/>
              <a:gd name="connsiteX4120" fmla="*/ 1324660 w 10035679"/>
              <a:gd name="connsiteY4120" fmla="*/ 872430 h 5893281"/>
              <a:gd name="connsiteX4121" fmla="*/ 4376665 w 10035679"/>
              <a:gd name="connsiteY4121" fmla="*/ 786090 h 5893281"/>
              <a:gd name="connsiteX4122" fmla="*/ 4406853 w 10035679"/>
              <a:gd name="connsiteY4122" fmla="*/ 786090 h 5893281"/>
              <a:gd name="connsiteX4123" fmla="*/ 4406853 w 10035679"/>
              <a:gd name="connsiteY4123" fmla="*/ 793940 h 5893281"/>
              <a:gd name="connsiteX4124" fmla="*/ 4400815 w 10035679"/>
              <a:gd name="connsiteY4124" fmla="*/ 793940 h 5893281"/>
              <a:gd name="connsiteX4125" fmla="*/ 4392967 w 10035679"/>
              <a:gd name="connsiteY4125" fmla="*/ 798167 h 5893281"/>
              <a:gd name="connsiteX4126" fmla="*/ 4391155 w 10035679"/>
              <a:gd name="connsiteY4126" fmla="*/ 798167 h 5893281"/>
              <a:gd name="connsiteX4127" fmla="*/ 4386928 w 10035679"/>
              <a:gd name="connsiteY4127" fmla="*/ 798167 h 5893281"/>
              <a:gd name="connsiteX4128" fmla="*/ 4382702 w 10035679"/>
              <a:gd name="connsiteY4128" fmla="*/ 793940 h 5893281"/>
              <a:gd name="connsiteX4129" fmla="*/ 2145166 w 10035679"/>
              <a:gd name="connsiteY4129" fmla="*/ 786089 h 5893281"/>
              <a:gd name="connsiteX4130" fmla="*/ 2153013 w 10035679"/>
              <a:gd name="connsiteY4130" fmla="*/ 833183 h 5893281"/>
              <a:gd name="connsiteX4131" fmla="*/ 2140940 w 10035679"/>
              <a:gd name="connsiteY4131" fmla="*/ 841635 h 5893281"/>
              <a:gd name="connsiteX4132" fmla="*/ 2134901 w 10035679"/>
              <a:gd name="connsiteY4132" fmla="*/ 843445 h 5893281"/>
              <a:gd name="connsiteX4133" fmla="*/ 2126449 w 10035679"/>
              <a:gd name="connsiteY4133" fmla="*/ 847672 h 5893281"/>
              <a:gd name="connsiteX4134" fmla="*/ 2116788 w 10035679"/>
              <a:gd name="connsiteY4134" fmla="*/ 856126 h 5893281"/>
              <a:gd name="connsiteX4135" fmla="*/ 2106523 w 10035679"/>
              <a:gd name="connsiteY4135" fmla="*/ 857936 h 5893281"/>
              <a:gd name="connsiteX4136" fmla="*/ 2102297 w 10035679"/>
              <a:gd name="connsiteY4136" fmla="*/ 856126 h 5893281"/>
              <a:gd name="connsiteX4137" fmla="*/ 2100486 w 10035679"/>
              <a:gd name="connsiteY4137" fmla="*/ 856126 h 5893281"/>
              <a:gd name="connsiteX4138" fmla="*/ 2096260 w 10035679"/>
              <a:gd name="connsiteY4138" fmla="*/ 851900 h 5893281"/>
              <a:gd name="connsiteX4139" fmla="*/ 2092032 w 10035679"/>
              <a:gd name="connsiteY4139" fmla="*/ 851900 h 5893281"/>
              <a:gd name="connsiteX4140" fmla="*/ 2082372 w 10035679"/>
              <a:gd name="connsiteY4140" fmla="*/ 851900 h 5893281"/>
              <a:gd name="connsiteX4141" fmla="*/ 2082372 w 10035679"/>
              <a:gd name="connsiteY4141" fmla="*/ 843445 h 5893281"/>
              <a:gd name="connsiteX4142" fmla="*/ 2082372 w 10035679"/>
              <a:gd name="connsiteY4142" fmla="*/ 841635 h 5893281"/>
              <a:gd name="connsiteX4143" fmla="*/ 2078146 w 10035679"/>
              <a:gd name="connsiteY4143" fmla="*/ 841635 h 5893281"/>
              <a:gd name="connsiteX4144" fmla="*/ 2078146 w 10035679"/>
              <a:gd name="connsiteY4144" fmla="*/ 837409 h 5893281"/>
              <a:gd name="connsiteX4145" fmla="*/ 2073920 w 10035679"/>
              <a:gd name="connsiteY4145" fmla="*/ 833183 h 5893281"/>
              <a:gd name="connsiteX4146" fmla="*/ 2073920 w 10035679"/>
              <a:gd name="connsiteY4146" fmla="*/ 818692 h 5893281"/>
              <a:gd name="connsiteX4147" fmla="*/ 2092032 w 10035679"/>
              <a:gd name="connsiteY4147" fmla="*/ 808428 h 5893281"/>
              <a:gd name="connsiteX4148" fmla="*/ 2106523 w 10035679"/>
              <a:gd name="connsiteY4148" fmla="*/ 798165 h 5893281"/>
              <a:gd name="connsiteX4149" fmla="*/ 2120410 w 10035679"/>
              <a:gd name="connsiteY4149" fmla="*/ 790316 h 5893281"/>
              <a:gd name="connsiteX4150" fmla="*/ 1446015 w 10035679"/>
              <a:gd name="connsiteY4150" fmla="*/ 780055 h 5893281"/>
              <a:gd name="connsiteX4151" fmla="*/ 1452052 w 10035679"/>
              <a:gd name="connsiteY4151" fmla="*/ 780055 h 5893281"/>
              <a:gd name="connsiteX4152" fmla="*/ 1460507 w 10035679"/>
              <a:gd name="connsiteY4152" fmla="*/ 783679 h 5893281"/>
              <a:gd name="connsiteX4153" fmla="*/ 1462318 w 10035679"/>
              <a:gd name="connsiteY4153" fmla="*/ 783679 h 5893281"/>
              <a:gd name="connsiteX4154" fmla="*/ 1466544 w 10035679"/>
              <a:gd name="connsiteY4154" fmla="*/ 786092 h 5893281"/>
              <a:gd name="connsiteX4155" fmla="*/ 1470771 w 10035679"/>
              <a:gd name="connsiteY4155" fmla="*/ 793943 h 5893281"/>
              <a:gd name="connsiteX4156" fmla="*/ 1446015 w 10035679"/>
              <a:gd name="connsiteY4156" fmla="*/ 793943 h 5893281"/>
              <a:gd name="connsiteX4157" fmla="*/ 8807630 w 10035679"/>
              <a:gd name="connsiteY4157" fmla="*/ 755301 h 5893281"/>
              <a:gd name="connsiteX4158" fmla="*/ 8840233 w 10035679"/>
              <a:gd name="connsiteY4158" fmla="*/ 759527 h 5893281"/>
              <a:gd name="connsiteX4159" fmla="*/ 8872836 w 10035679"/>
              <a:gd name="connsiteY4159" fmla="*/ 765565 h 5893281"/>
              <a:gd name="connsiteX4160" fmla="*/ 8901215 w 10035679"/>
              <a:gd name="connsiteY4160" fmla="*/ 775828 h 5893281"/>
              <a:gd name="connsiteX4161" fmla="*/ 8921138 w 10035679"/>
              <a:gd name="connsiteY4161" fmla="*/ 793942 h 5893281"/>
              <a:gd name="connsiteX4162" fmla="*/ 8935629 w 10035679"/>
              <a:gd name="connsiteY4162" fmla="*/ 818696 h 5893281"/>
              <a:gd name="connsiteX4163" fmla="*/ 8943479 w 10035679"/>
              <a:gd name="connsiteY4163" fmla="*/ 851901 h 5893281"/>
              <a:gd name="connsiteX4164" fmla="*/ 8896987 w 10035679"/>
              <a:gd name="connsiteY4164" fmla="*/ 843449 h 5893281"/>
              <a:gd name="connsiteX4165" fmla="*/ 8854121 w 10035679"/>
              <a:gd name="connsiteY4165" fmla="*/ 828958 h 5893281"/>
              <a:gd name="connsiteX4166" fmla="*/ 8822121 w 10035679"/>
              <a:gd name="connsiteY4166" fmla="*/ 808431 h 5893281"/>
              <a:gd name="connsiteX4167" fmla="*/ 8801593 w 10035679"/>
              <a:gd name="connsiteY4167" fmla="*/ 780054 h 5893281"/>
              <a:gd name="connsiteX4168" fmla="*/ 8805819 w 10035679"/>
              <a:gd name="connsiteY4168" fmla="*/ 775828 h 5893281"/>
              <a:gd name="connsiteX4169" fmla="*/ 8805819 w 10035679"/>
              <a:gd name="connsiteY4169" fmla="*/ 771602 h 5893281"/>
              <a:gd name="connsiteX4170" fmla="*/ 8807630 w 10035679"/>
              <a:gd name="connsiteY4170" fmla="*/ 769791 h 5893281"/>
              <a:gd name="connsiteX4171" fmla="*/ 8807630 w 10035679"/>
              <a:gd name="connsiteY4171" fmla="*/ 761337 h 5893281"/>
              <a:gd name="connsiteX4172" fmla="*/ 2003282 w 10035679"/>
              <a:gd name="connsiteY4172" fmla="*/ 732356 h 5893281"/>
              <a:gd name="connsiteX4173" fmla="*/ 2015357 w 10035679"/>
              <a:gd name="connsiteY4173" fmla="*/ 732356 h 5893281"/>
              <a:gd name="connsiteX4174" fmla="*/ 2017168 w 10035679"/>
              <a:gd name="connsiteY4174" fmla="*/ 732356 h 5893281"/>
              <a:gd name="connsiteX4175" fmla="*/ 2021394 w 10035679"/>
              <a:gd name="connsiteY4175" fmla="*/ 736582 h 5893281"/>
              <a:gd name="connsiteX4176" fmla="*/ 2025620 w 10035679"/>
              <a:gd name="connsiteY4176" fmla="*/ 736582 h 5893281"/>
              <a:gd name="connsiteX4177" fmla="*/ 2029243 w 10035679"/>
              <a:gd name="connsiteY4177" fmla="*/ 740809 h 5893281"/>
              <a:gd name="connsiteX4178" fmla="*/ 2031659 w 10035679"/>
              <a:gd name="connsiteY4178" fmla="*/ 746847 h 5893281"/>
              <a:gd name="connsiteX4179" fmla="*/ 2035280 w 10035679"/>
              <a:gd name="connsiteY4179" fmla="*/ 751073 h 5893281"/>
              <a:gd name="connsiteX4180" fmla="*/ 2035280 w 10035679"/>
              <a:gd name="connsiteY4180" fmla="*/ 761336 h 5893281"/>
              <a:gd name="connsiteX4181" fmla="*/ 2035280 w 10035679"/>
              <a:gd name="connsiteY4181" fmla="*/ 771601 h 5893281"/>
              <a:gd name="connsiteX4182" fmla="*/ 2029243 w 10035679"/>
              <a:gd name="connsiteY4182" fmla="*/ 793939 h 5893281"/>
              <a:gd name="connsiteX4183" fmla="*/ 2025620 w 10035679"/>
              <a:gd name="connsiteY4183" fmla="*/ 827147 h 5893281"/>
              <a:gd name="connsiteX4184" fmla="*/ 2021394 w 10035679"/>
              <a:gd name="connsiteY4184" fmla="*/ 851900 h 5893281"/>
              <a:gd name="connsiteX4185" fmla="*/ 2011129 w 10035679"/>
              <a:gd name="connsiteY4185" fmla="*/ 856126 h 5893281"/>
              <a:gd name="connsiteX4186" fmla="*/ 2003282 w 10035679"/>
              <a:gd name="connsiteY4186" fmla="*/ 857939 h 5893281"/>
              <a:gd name="connsiteX4187" fmla="*/ 1997243 w 10035679"/>
              <a:gd name="connsiteY4187" fmla="*/ 866391 h 5893281"/>
              <a:gd name="connsiteX4188" fmla="*/ 1988791 w 10035679"/>
              <a:gd name="connsiteY4188" fmla="*/ 866391 h 5893281"/>
              <a:gd name="connsiteX4189" fmla="*/ 1988791 w 10035679"/>
              <a:gd name="connsiteY4189" fmla="*/ 862165 h 5893281"/>
              <a:gd name="connsiteX4190" fmla="*/ 1986980 w 10035679"/>
              <a:gd name="connsiteY4190" fmla="*/ 862165 h 5893281"/>
              <a:gd name="connsiteX4191" fmla="*/ 1982752 w 10035679"/>
              <a:gd name="connsiteY4191" fmla="*/ 857939 h 5893281"/>
              <a:gd name="connsiteX4192" fmla="*/ 1974905 w 10035679"/>
              <a:gd name="connsiteY4192" fmla="*/ 851900 h 5893281"/>
              <a:gd name="connsiteX4193" fmla="*/ 1972489 w 10035679"/>
              <a:gd name="connsiteY4193" fmla="*/ 843448 h 5893281"/>
              <a:gd name="connsiteX4194" fmla="*/ 1972489 w 10035679"/>
              <a:gd name="connsiteY4194" fmla="*/ 833183 h 5893281"/>
              <a:gd name="connsiteX4195" fmla="*/ 1972489 w 10035679"/>
              <a:gd name="connsiteY4195" fmla="*/ 827147 h 5893281"/>
              <a:gd name="connsiteX4196" fmla="*/ 1964640 w 10035679"/>
              <a:gd name="connsiteY4196" fmla="*/ 818694 h 5893281"/>
              <a:gd name="connsiteX4197" fmla="*/ 1950754 w 10035679"/>
              <a:gd name="connsiteY4197" fmla="*/ 808430 h 5893281"/>
              <a:gd name="connsiteX4198" fmla="*/ 1932037 w 10035679"/>
              <a:gd name="connsiteY4198" fmla="*/ 804204 h 5893281"/>
              <a:gd name="connsiteX4199" fmla="*/ 1916338 w 10035679"/>
              <a:gd name="connsiteY4199" fmla="*/ 808430 h 5893281"/>
              <a:gd name="connsiteX4200" fmla="*/ 1897623 w 10035679"/>
              <a:gd name="connsiteY4200" fmla="*/ 804204 h 5893281"/>
              <a:gd name="connsiteX4201" fmla="*/ 1879509 w 10035679"/>
              <a:gd name="connsiteY4201" fmla="*/ 793939 h 5893281"/>
              <a:gd name="connsiteX4202" fmla="*/ 1865623 w 10035679"/>
              <a:gd name="connsiteY4202" fmla="*/ 771601 h 5893281"/>
              <a:gd name="connsiteX4203" fmla="*/ 1873472 w 10035679"/>
              <a:gd name="connsiteY4203" fmla="*/ 771601 h 5893281"/>
              <a:gd name="connsiteX4204" fmla="*/ 1877698 w 10035679"/>
              <a:gd name="connsiteY4204" fmla="*/ 765564 h 5893281"/>
              <a:gd name="connsiteX4205" fmla="*/ 1879509 w 10035679"/>
              <a:gd name="connsiteY4205" fmla="*/ 761336 h 5893281"/>
              <a:gd name="connsiteX4206" fmla="*/ 1879509 w 10035679"/>
              <a:gd name="connsiteY4206" fmla="*/ 759525 h 5893281"/>
              <a:gd name="connsiteX4207" fmla="*/ 1883735 w 10035679"/>
              <a:gd name="connsiteY4207" fmla="*/ 759525 h 5893281"/>
              <a:gd name="connsiteX4208" fmla="*/ 1887963 w 10035679"/>
              <a:gd name="connsiteY4208" fmla="*/ 759525 h 5893281"/>
              <a:gd name="connsiteX4209" fmla="*/ 1894000 w 10035679"/>
              <a:gd name="connsiteY4209" fmla="*/ 759525 h 5893281"/>
              <a:gd name="connsiteX4210" fmla="*/ 1906075 w 10035679"/>
              <a:gd name="connsiteY4210" fmla="*/ 755299 h 5893281"/>
              <a:gd name="connsiteX4211" fmla="*/ 1926000 w 10035679"/>
              <a:gd name="connsiteY4211" fmla="*/ 761336 h 5893281"/>
              <a:gd name="connsiteX4212" fmla="*/ 1950754 w 10035679"/>
              <a:gd name="connsiteY4212" fmla="*/ 759525 h 5893281"/>
              <a:gd name="connsiteX4213" fmla="*/ 1978526 w 10035679"/>
              <a:gd name="connsiteY4213" fmla="*/ 755299 h 5893281"/>
              <a:gd name="connsiteX4214" fmla="*/ 2003282 w 10035679"/>
              <a:gd name="connsiteY4214" fmla="*/ 755299 h 5893281"/>
              <a:gd name="connsiteX4215" fmla="*/ 1717706 w 10035679"/>
              <a:gd name="connsiteY4215" fmla="*/ 726320 h 5893281"/>
              <a:gd name="connsiteX4216" fmla="*/ 1727970 w 10035679"/>
              <a:gd name="connsiteY4216" fmla="*/ 726320 h 5893281"/>
              <a:gd name="connsiteX4217" fmla="*/ 1741856 w 10035679"/>
              <a:gd name="connsiteY4217" fmla="*/ 726320 h 5893281"/>
              <a:gd name="connsiteX4218" fmla="*/ 1746083 w 10035679"/>
              <a:gd name="connsiteY4218" fmla="*/ 732357 h 5893281"/>
              <a:gd name="connsiteX4219" fmla="*/ 1749706 w 10035679"/>
              <a:gd name="connsiteY4219" fmla="*/ 736585 h 5893281"/>
              <a:gd name="connsiteX4220" fmla="*/ 1752121 w 10035679"/>
              <a:gd name="connsiteY4220" fmla="*/ 745037 h 5893281"/>
              <a:gd name="connsiteX4221" fmla="*/ 1752121 w 10035679"/>
              <a:gd name="connsiteY4221" fmla="*/ 751074 h 5893281"/>
              <a:gd name="connsiteX4222" fmla="*/ 1756347 w 10035679"/>
              <a:gd name="connsiteY4222" fmla="*/ 759528 h 5893281"/>
              <a:gd name="connsiteX4223" fmla="*/ 1756347 w 10035679"/>
              <a:gd name="connsiteY4223" fmla="*/ 771601 h 5893281"/>
              <a:gd name="connsiteX4224" fmla="*/ 1749706 w 10035679"/>
              <a:gd name="connsiteY4224" fmla="*/ 771601 h 5893281"/>
              <a:gd name="connsiteX4225" fmla="*/ 1749706 w 10035679"/>
              <a:gd name="connsiteY4225" fmla="*/ 780056 h 5893281"/>
              <a:gd name="connsiteX4226" fmla="*/ 1756347 w 10035679"/>
              <a:gd name="connsiteY4226" fmla="*/ 780056 h 5893281"/>
              <a:gd name="connsiteX4227" fmla="*/ 1766007 w 10035679"/>
              <a:gd name="connsiteY4227" fmla="*/ 783677 h 5893281"/>
              <a:gd name="connsiteX4228" fmla="*/ 1778082 w 10035679"/>
              <a:gd name="connsiteY4228" fmla="*/ 786092 h 5893281"/>
              <a:gd name="connsiteX4229" fmla="*/ 1788347 w 10035679"/>
              <a:gd name="connsiteY4229" fmla="*/ 786092 h 5893281"/>
              <a:gd name="connsiteX4230" fmla="*/ 1802836 w 10035679"/>
              <a:gd name="connsiteY4230" fmla="*/ 786092 h 5893281"/>
              <a:gd name="connsiteX4231" fmla="*/ 1808874 w 10035679"/>
              <a:gd name="connsiteY4231" fmla="*/ 780056 h 5893281"/>
              <a:gd name="connsiteX4232" fmla="*/ 1812496 w 10035679"/>
              <a:gd name="connsiteY4232" fmla="*/ 775829 h 5893281"/>
              <a:gd name="connsiteX4233" fmla="*/ 1816722 w 10035679"/>
              <a:gd name="connsiteY4233" fmla="*/ 775829 h 5893281"/>
              <a:gd name="connsiteX4234" fmla="*/ 1820950 w 10035679"/>
              <a:gd name="connsiteY4234" fmla="*/ 775829 h 5893281"/>
              <a:gd name="connsiteX4235" fmla="*/ 1826987 w 10035679"/>
              <a:gd name="connsiteY4235" fmla="*/ 780056 h 5893281"/>
              <a:gd name="connsiteX4236" fmla="*/ 1831213 w 10035679"/>
              <a:gd name="connsiteY4236" fmla="*/ 783677 h 5893281"/>
              <a:gd name="connsiteX4237" fmla="*/ 1831213 w 10035679"/>
              <a:gd name="connsiteY4237" fmla="*/ 786092 h 5893281"/>
              <a:gd name="connsiteX4238" fmla="*/ 1831213 w 10035679"/>
              <a:gd name="connsiteY4238" fmla="*/ 790318 h 5893281"/>
              <a:gd name="connsiteX4239" fmla="*/ 1834836 w 10035679"/>
              <a:gd name="connsiteY4239" fmla="*/ 793942 h 5893281"/>
              <a:gd name="connsiteX4240" fmla="*/ 1834836 w 10035679"/>
              <a:gd name="connsiteY4240" fmla="*/ 800583 h 5893281"/>
              <a:gd name="connsiteX4241" fmla="*/ 1831213 w 10035679"/>
              <a:gd name="connsiteY4241" fmla="*/ 808432 h 5893281"/>
              <a:gd name="connsiteX4242" fmla="*/ 1831213 w 10035679"/>
              <a:gd name="connsiteY4242" fmla="*/ 812658 h 5893281"/>
              <a:gd name="connsiteX4243" fmla="*/ 1831213 w 10035679"/>
              <a:gd name="connsiteY4243" fmla="*/ 815074 h 5893281"/>
              <a:gd name="connsiteX4244" fmla="*/ 1831213 w 10035679"/>
              <a:gd name="connsiteY4244" fmla="*/ 818695 h 5893281"/>
              <a:gd name="connsiteX4245" fmla="*/ 1826987 w 10035679"/>
              <a:gd name="connsiteY4245" fmla="*/ 827147 h 5893281"/>
              <a:gd name="connsiteX4246" fmla="*/ 1806459 w 10035679"/>
              <a:gd name="connsiteY4246" fmla="*/ 837412 h 5893281"/>
              <a:gd name="connsiteX4247" fmla="*/ 1780498 w 10035679"/>
              <a:gd name="connsiteY4247" fmla="*/ 837412 h 5893281"/>
              <a:gd name="connsiteX4248" fmla="*/ 1752121 w 10035679"/>
              <a:gd name="connsiteY4248" fmla="*/ 837412 h 5893281"/>
              <a:gd name="connsiteX4249" fmla="*/ 1723744 w 10035679"/>
              <a:gd name="connsiteY4249" fmla="*/ 843449 h 5893281"/>
              <a:gd name="connsiteX4250" fmla="*/ 1703217 w 10035679"/>
              <a:gd name="connsiteY4250" fmla="*/ 857940 h 5893281"/>
              <a:gd name="connsiteX4251" fmla="*/ 1679066 w 10035679"/>
              <a:gd name="connsiteY4251" fmla="*/ 876656 h 5893281"/>
              <a:gd name="connsiteX4252" fmla="*/ 1656726 w 10035679"/>
              <a:gd name="connsiteY4252" fmla="*/ 894768 h 5893281"/>
              <a:gd name="connsiteX4253" fmla="*/ 1626539 w 10035679"/>
              <a:gd name="connsiteY4253" fmla="*/ 905033 h 5893281"/>
              <a:gd name="connsiteX4254" fmla="*/ 1622313 w 10035679"/>
              <a:gd name="connsiteY4254" fmla="*/ 898995 h 5893281"/>
              <a:gd name="connsiteX4255" fmla="*/ 1618087 w 10035679"/>
              <a:gd name="connsiteY4255" fmla="*/ 891147 h 5893281"/>
              <a:gd name="connsiteX4256" fmla="*/ 1618087 w 10035679"/>
              <a:gd name="connsiteY4256" fmla="*/ 884506 h 5893281"/>
              <a:gd name="connsiteX4257" fmla="*/ 1614464 w 10035679"/>
              <a:gd name="connsiteY4257" fmla="*/ 872430 h 5893281"/>
              <a:gd name="connsiteX4258" fmla="*/ 1626539 w 10035679"/>
              <a:gd name="connsiteY4258" fmla="*/ 866392 h 5893281"/>
              <a:gd name="connsiteX4259" fmla="*/ 1636804 w 10035679"/>
              <a:gd name="connsiteY4259" fmla="*/ 857940 h 5893281"/>
              <a:gd name="connsiteX4260" fmla="*/ 1642840 w 10035679"/>
              <a:gd name="connsiteY4260" fmla="*/ 847677 h 5893281"/>
              <a:gd name="connsiteX4261" fmla="*/ 1650690 w 10035679"/>
              <a:gd name="connsiteY4261" fmla="*/ 837412 h 5893281"/>
              <a:gd name="connsiteX4262" fmla="*/ 1654916 w 10035679"/>
              <a:gd name="connsiteY4262" fmla="*/ 827147 h 5893281"/>
              <a:gd name="connsiteX4263" fmla="*/ 1614464 w 10035679"/>
              <a:gd name="connsiteY4263" fmla="*/ 827147 h 5893281"/>
              <a:gd name="connsiteX4264" fmla="*/ 1589710 w 10035679"/>
              <a:gd name="connsiteY4264" fmla="*/ 837412 h 5893281"/>
              <a:gd name="connsiteX4265" fmla="*/ 1561936 w 10035679"/>
              <a:gd name="connsiteY4265" fmla="*/ 841638 h 5893281"/>
              <a:gd name="connsiteX4266" fmla="*/ 1529334 w 10035679"/>
              <a:gd name="connsiteY4266" fmla="*/ 837412 h 5893281"/>
              <a:gd name="connsiteX4267" fmla="*/ 1508806 w 10035679"/>
              <a:gd name="connsiteY4267" fmla="*/ 827147 h 5893281"/>
              <a:gd name="connsiteX4268" fmla="*/ 1499146 w 10035679"/>
              <a:gd name="connsiteY4268" fmla="*/ 827147 h 5893281"/>
              <a:gd name="connsiteX4269" fmla="*/ 1499146 w 10035679"/>
              <a:gd name="connsiteY4269" fmla="*/ 818695 h 5893281"/>
              <a:gd name="connsiteX4270" fmla="*/ 1508806 w 10035679"/>
              <a:gd name="connsiteY4270" fmla="*/ 815074 h 5893281"/>
              <a:gd name="connsiteX4271" fmla="*/ 1517258 w 10035679"/>
              <a:gd name="connsiteY4271" fmla="*/ 812658 h 5893281"/>
              <a:gd name="connsiteX4272" fmla="*/ 1519071 w 10035679"/>
              <a:gd name="connsiteY4272" fmla="*/ 808432 h 5893281"/>
              <a:gd name="connsiteX4273" fmla="*/ 1526918 w 10035679"/>
              <a:gd name="connsiteY4273" fmla="*/ 804204 h 5893281"/>
              <a:gd name="connsiteX4274" fmla="*/ 1529334 w 10035679"/>
              <a:gd name="connsiteY4274" fmla="*/ 793942 h 5893281"/>
              <a:gd name="connsiteX4275" fmla="*/ 1523297 w 10035679"/>
              <a:gd name="connsiteY4275" fmla="*/ 793942 h 5893281"/>
              <a:gd name="connsiteX4276" fmla="*/ 1523297 w 10035679"/>
              <a:gd name="connsiteY4276" fmla="*/ 786092 h 5893281"/>
              <a:gd name="connsiteX4277" fmla="*/ 1533560 w 10035679"/>
              <a:gd name="connsiteY4277" fmla="*/ 786092 h 5893281"/>
              <a:gd name="connsiteX4278" fmla="*/ 1541409 w 10035679"/>
              <a:gd name="connsiteY4278" fmla="*/ 783677 h 5893281"/>
              <a:gd name="connsiteX4279" fmla="*/ 1547447 w 10035679"/>
              <a:gd name="connsiteY4279" fmla="*/ 783677 h 5893281"/>
              <a:gd name="connsiteX4280" fmla="*/ 1555295 w 10035679"/>
              <a:gd name="connsiteY4280" fmla="*/ 780056 h 5893281"/>
              <a:gd name="connsiteX4281" fmla="*/ 1551673 w 10035679"/>
              <a:gd name="connsiteY4281" fmla="*/ 775829 h 5893281"/>
              <a:gd name="connsiteX4282" fmla="*/ 1547447 w 10035679"/>
              <a:gd name="connsiteY4282" fmla="*/ 771601 h 5893281"/>
              <a:gd name="connsiteX4283" fmla="*/ 1543222 w 10035679"/>
              <a:gd name="connsiteY4283" fmla="*/ 769791 h 5893281"/>
              <a:gd name="connsiteX4284" fmla="*/ 1543222 w 10035679"/>
              <a:gd name="connsiteY4284" fmla="*/ 765565 h 5893281"/>
              <a:gd name="connsiteX4285" fmla="*/ 1541409 w 10035679"/>
              <a:gd name="connsiteY4285" fmla="*/ 761339 h 5893281"/>
              <a:gd name="connsiteX4286" fmla="*/ 1537183 w 10035679"/>
              <a:gd name="connsiteY4286" fmla="*/ 755300 h 5893281"/>
              <a:gd name="connsiteX4287" fmla="*/ 1543222 w 10035679"/>
              <a:gd name="connsiteY4287" fmla="*/ 755300 h 5893281"/>
              <a:gd name="connsiteX4288" fmla="*/ 1547447 w 10035679"/>
              <a:gd name="connsiteY4288" fmla="*/ 751074 h 5893281"/>
              <a:gd name="connsiteX4289" fmla="*/ 1551673 w 10035679"/>
              <a:gd name="connsiteY4289" fmla="*/ 751074 h 5893281"/>
              <a:gd name="connsiteX4290" fmla="*/ 1555295 w 10035679"/>
              <a:gd name="connsiteY4290" fmla="*/ 746848 h 5893281"/>
              <a:gd name="connsiteX4291" fmla="*/ 1593936 w 10035679"/>
              <a:gd name="connsiteY4291" fmla="*/ 759528 h 5893281"/>
              <a:gd name="connsiteX4292" fmla="*/ 1626539 w 10035679"/>
              <a:gd name="connsiteY4292" fmla="*/ 771601 h 5893281"/>
              <a:gd name="connsiteX4293" fmla="*/ 1654916 w 10035679"/>
              <a:gd name="connsiteY4293" fmla="*/ 786092 h 5893281"/>
              <a:gd name="connsiteX4294" fmla="*/ 1685103 w 10035679"/>
              <a:gd name="connsiteY4294" fmla="*/ 798168 h 5893281"/>
              <a:gd name="connsiteX4295" fmla="*/ 1723744 w 10035679"/>
              <a:gd name="connsiteY4295" fmla="*/ 800583 h 5893281"/>
              <a:gd name="connsiteX4296" fmla="*/ 1717706 w 10035679"/>
              <a:gd name="connsiteY4296" fmla="*/ 783677 h 5893281"/>
              <a:gd name="connsiteX4297" fmla="*/ 1711669 w 10035679"/>
              <a:gd name="connsiteY4297" fmla="*/ 769791 h 5893281"/>
              <a:gd name="connsiteX4298" fmla="*/ 1707443 w 10035679"/>
              <a:gd name="connsiteY4298" fmla="*/ 759528 h 5893281"/>
              <a:gd name="connsiteX4299" fmla="*/ 1703217 w 10035679"/>
              <a:gd name="connsiteY4299" fmla="*/ 732357 h 5893281"/>
              <a:gd name="connsiteX4300" fmla="*/ 1711669 w 10035679"/>
              <a:gd name="connsiteY4300" fmla="*/ 730546 h 5893281"/>
              <a:gd name="connsiteX4301" fmla="*/ 1508805 w 10035679"/>
              <a:gd name="connsiteY4301" fmla="*/ 682849 h 5893281"/>
              <a:gd name="connsiteX4302" fmla="*/ 1508805 w 10035679"/>
              <a:gd name="connsiteY4302" fmla="*/ 697340 h 5893281"/>
              <a:gd name="connsiteX4303" fmla="*/ 1508805 w 10035679"/>
              <a:gd name="connsiteY4303" fmla="*/ 707603 h 5893281"/>
              <a:gd name="connsiteX4304" fmla="*/ 1513031 w 10035679"/>
              <a:gd name="connsiteY4304" fmla="*/ 717868 h 5893281"/>
              <a:gd name="connsiteX4305" fmla="*/ 1508805 w 10035679"/>
              <a:gd name="connsiteY4305" fmla="*/ 726320 h 5893281"/>
              <a:gd name="connsiteX4306" fmla="*/ 1508805 w 10035679"/>
              <a:gd name="connsiteY4306" fmla="*/ 732359 h 5893281"/>
              <a:gd name="connsiteX4307" fmla="*/ 1499145 w 10035679"/>
              <a:gd name="connsiteY4307" fmla="*/ 740811 h 5893281"/>
              <a:gd name="connsiteX4308" fmla="*/ 1488882 w 10035679"/>
              <a:gd name="connsiteY4308" fmla="*/ 746848 h 5893281"/>
              <a:gd name="connsiteX4309" fmla="*/ 1476807 w 10035679"/>
              <a:gd name="connsiteY4309" fmla="*/ 755300 h 5893281"/>
              <a:gd name="connsiteX4310" fmla="*/ 1470768 w 10035679"/>
              <a:gd name="connsiteY4310" fmla="*/ 765565 h 5893281"/>
              <a:gd name="connsiteX4311" fmla="*/ 1456278 w 10035679"/>
              <a:gd name="connsiteY4311" fmla="*/ 759529 h 5893281"/>
              <a:gd name="connsiteX4312" fmla="*/ 1448430 w 10035679"/>
              <a:gd name="connsiteY4312" fmla="*/ 755300 h 5893281"/>
              <a:gd name="connsiteX4313" fmla="*/ 1442392 w 10035679"/>
              <a:gd name="connsiteY4313" fmla="*/ 751074 h 5893281"/>
              <a:gd name="connsiteX4314" fmla="*/ 1438166 w 10035679"/>
              <a:gd name="connsiteY4314" fmla="*/ 746848 h 5893281"/>
              <a:gd name="connsiteX4315" fmla="*/ 1432129 w 10035679"/>
              <a:gd name="connsiteY4315" fmla="*/ 740811 h 5893281"/>
              <a:gd name="connsiteX4316" fmla="*/ 1427903 w 10035679"/>
              <a:gd name="connsiteY4316" fmla="*/ 775830 h 5893281"/>
              <a:gd name="connsiteX4317" fmla="*/ 1417638 w 10035679"/>
              <a:gd name="connsiteY4317" fmla="*/ 793943 h 5893281"/>
              <a:gd name="connsiteX4318" fmla="*/ 1391677 w 10035679"/>
              <a:gd name="connsiteY4318" fmla="*/ 800584 h 5893281"/>
              <a:gd name="connsiteX4319" fmla="*/ 1371149 w 10035679"/>
              <a:gd name="connsiteY4319" fmla="*/ 800584 h 5893281"/>
              <a:gd name="connsiteX4320" fmla="*/ 1348809 w 10035679"/>
              <a:gd name="connsiteY4320" fmla="*/ 800584 h 5893281"/>
              <a:gd name="connsiteX4321" fmla="*/ 1322848 w 10035679"/>
              <a:gd name="connsiteY4321" fmla="*/ 800584 h 5893281"/>
              <a:gd name="connsiteX4322" fmla="*/ 1322848 w 10035679"/>
              <a:gd name="connsiteY4322" fmla="*/ 771604 h 5893281"/>
              <a:gd name="connsiteX4323" fmla="*/ 1360885 w 10035679"/>
              <a:gd name="connsiteY4323" fmla="*/ 745037 h 5893281"/>
              <a:gd name="connsiteX4324" fmla="*/ 1403752 w 10035679"/>
              <a:gd name="connsiteY4324" fmla="*/ 717868 h 5893281"/>
              <a:gd name="connsiteX4325" fmla="*/ 1452051 w 10035679"/>
              <a:gd name="connsiteY4325" fmla="*/ 697340 h 5893281"/>
              <a:gd name="connsiteX4326" fmla="*/ 8659712 w 10035679"/>
              <a:gd name="connsiteY4326" fmla="*/ 682849 h 5893281"/>
              <a:gd name="connsiteX4327" fmla="*/ 8678427 w 10035679"/>
              <a:gd name="connsiteY4327" fmla="*/ 682849 h 5893281"/>
              <a:gd name="connsiteX4328" fmla="*/ 8684466 w 10035679"/>
              <a:gd name="connsiteY4328" fmla="*/ 701566 h 5893281"/>
              <a:gd name="connsiteX4329" fmla="*/ 8684466 w 10035679"/>
              <a:gd name="connsiteY4329" fmla="*/ 722093 h 5893281"/>
              <a:gd name="connsiteX4330" fmla="*/ 8684466 w 10035679"/>
              <a:gd name="connsiteY4330" fmla="*/ 746847 h 5893281"/>
              <a:gd name="connsiteX4331" fmla="*/ 8716464 w 10035679"/>
              <a:gd name="connsiteY4331" fmla="*/ 736584 h 5893281"/>
              <a:gd name="connsiteX4332" fmla="*/ 8741220 w 10035679"/>
              <a:gd name="connsiteY4332" fmla="*/ 722093 h 5893281"/>
              <a:gd name="connsiteX4333" fmla="*/ 8769596 w 10035679"/>
              <a:gd name="connsiteY4333" fmla="*/ 707602 h 5893281"/>
              <a:gd name="connsiteX4334" fmla="*/ 8769596 w 10035679"/>
              <a:gd name="connsiteY4334" fmla="*/ 818696 h 5893281"/>
              <a:gd name="connsiteX4335" fmla="*/ 8769596 w 10035679"/>
              <a:gd name="connsiteY4335" fmla="*/ 822922 h 5893281"/>
              <a:gd name="connsiteX4336" fmla="*/ 8765370 w 10035679"/>
              <a:gd name="connsiteY4336" fmla="*/ 822922 h 5893281"/>
              <a:gd name="connsiteX4337" fmla="*/ 8763558 w 10035679"/>
              <a:gd name="connsiteY4337" fmla="*/ 827150 h 5893281"/>
              <a:gd name="connsiteX4338" fmla="*/ 8736992 w 10035679"/>
              <a:gd name="connsiteY4338" fmla="*/ 827150 h 5893281"/>
              <a:gd name="connsiteX4339" fmla="*/ 8702578 w 10035679"/>
              <a:gd name="connsiteY4339" fmla="*/ 828960 h 5893281"/>
              <a:gd name="connsiteX4340" fmla="*/ 8668165 w 10035679"/>
              <a:gd name="connsiteY4340" fmla="*/ 833187 h 5893281"/>
              <a:gd name="connsiteX4341" fmla="*/ 8639788 w 10035679"/>
              <a:gd name="connsiteY4341" fmla="*/ 837413 h 5893281"/>
              <a:gd name="connsiteX4342" fmla="*/ 8617448 w 10035679"/>
              <a:gd name="connsiteY4342" fmla="*/ 841639 h 5893281"/>
              <a:gd name="connsiteX4343" fmla="*/ 8607185 w 10035679"/>
              <a:gd name="connsiteY4343" fmla="*/ 843452 h 5893281"/>
              <a:gd name="connsiteX4344" fmla="*/ 8583034 w 10035679"/>
              <a:gd name="connsiteY4344" fmla="*/ 822922 h 5893281"/>
              <a:gd name="connsiteX4345" fmla="*/ 8564920 w 10035679"/>
              <a:gd name="connsiteY4345" fmla="*/ 793942 h 5893281"/>
              <a:gd name="connsiteX4346" fmla="*/ 8554657 w 10035679"/>
              <a:gd name="connsiteY4346" fmla="*/ 755300 h 5893281"/>
              <a:gd name="connsiteX4347" fmla="*/ 8556468 w 10035679"/>
              <a:gd name="connsiteY4347" fmla="*/ 745037 h 5893281"/>
              <a:gd name="connsiteX4348" fmla="*/ 8560694 w 10035679"/>
              <a:gd name="connsiteY4348" fmla="*/ 736584 h 5893281"/>
              <a:gd name="connsiteX4349" fmla="*/ 8564920 w 10035679"/>
              <a:gd name="connsiteY4349" fmla="*/ 730546 h 5893281"/>
              <a:gd name="connsiteX4350" fmla="*/ 8569148 w 10035679"/>
              <a:gd name="connsiteY4350" fmla="*/ 722093 h 5893281"/>
              <a:gd name="connsiteX4351" fmla="*/ 8570959 w 10035679"/>
              <a:gd name="connsiteY4351" fmla="*/ 716057 h 5893281"/>
              <a:gd name="connsiteX4352" fmla="*/ 8584845 w 10035679"/>
              <a:gd name="connsiteY4352" fmla="*/ 707602 h 5893281"/>
              <a:gd name="connsiteX4353" fmla="*/ 8603562 w 10035679"/>
              <a:gd name="connsiteY4353" fmla="*/ 697340 h 5893281"/>
              <a:gd name="connsiteX4354" fmla="*/ 8631938 w 10035679"/>
              <a:gd name="connsiteY4354" fmla="*/ 687075 h 5893281"/>
              <a:gd name="connsiteX4355" fmla="*/ 2728395 w 10035679"/>
              <a:gd name="connsiteY4355" fmla="*/ 682849 h 5893281"/>
              <a:gd name="connsiteX4356" fmla="*/ 2752548 w 10035679"/>
              <a:gd name="connsiteY4356" fmla="*/ 693113 h 5893281"/>
              <a:gd name="connsiteX4357" fmla="*/ 2752548 w 10035679"/>
              <a:gd name="connsiteY4357" fmla="*/ 701565 h 5893281"/>
              <a:gd name="connsiteX4358" fmla="*/ 2742283 w 10035679"/>
              <a:gd name="connsiteY4358" fmla="*/ 701565 h 5893281"/>
              <a:gd name="connsiteX4359" fmla="*/ 2736245 w 10035679"/>
              <a:gd name="connsiteY4359" fmla="*/ 701565 h 5893281"/>
              <a:gd name="connsiteX4360" fmla="*/ 2732019 w 10035679"/>
              <a:gd name="connsiteY4360" fmla="*/ 701565 h 5893281"/>
              <a:gd name="connsiteX4361" fmla="*/ 2728395 w 10035679"/>
              <a:gd name="connsiteY4361" fmla="*/ 697339 h 5893281"/>
              <a:gd name="connsiteX4362" fmla="*/ 2728395 w 10035679"/>
              <a:gd name="connsiteY4362" fmla="*/ 693113 h 5893281"/>
              <a:gd name="connsiteX4363" fmla="*/ 1988793 w 10035679"/>
              <a:gd name="connsiteY4363" fmla="*/ 668964 h 5893281"/>
              <a:gd name="connsiteX4364" fmla="*/ 2053998 w 10035679"/>
              <a:gd name="connsiteY4364" fmla="*/ 668964 h 5893281"/>
              <a:gd name="connsiteX4365" fmla="*/ 2053998 w 10035679"/>
              <a:gd name="connsiteY4365" fmla="*/ 675000 h 5893281"/>
              <a:gd name="connsiteX4366" fmla="*/ 2057621 w 10035679"/>
              <a:gd name="connsiteY4366" fmla="*/ 682849 h 5893281"/>
              <a:gd name="connsiteX4367" fmla="*/ 2057621 w 10035679"/>
              <a:gd name="connsiteY4367" fmla="*/ 689491 h 5893281"/>
              <a:gd name="connsiteX4368" fmla="*/ 2060037 w 10035679"/>
              <a:gd name="connsiteY4368" fmla="*/ 701566 h 5893281"/>
              <a:gd name="connsiteX4369" fmla="*/ 2043735 w 10035679"/>
              <a:gd name="connsiteY4369" fmla="*/ 701566 h 5893281"/>
              <a:gd name="connsiteX4370" fmla="*/ 2035281 w 10035679"/>
              <a:gd name="connsiteY4370" fmla="*/ 701566 h 5893281"/>
              <a:gd name="connsiteX4371" fmla="*/ 2029245 w 10035679"/>
              <a:gd name="connsiteY4371" fmla="*/ 701566 h 5893281"/>
              <a:gd name="connsiteX4372" fmla="*/ 2015359 w 10035679"/>
              <a:gd name="connsiteY4372" fmla="*/ 697340 h 5893281"/>
              <a:gd name="connsiteX4373" fmla="*/ 2003283 w 10035679"/>
              <a:gd name="connsiteY4373" fmla="*/ 697340 h 5893281"/>
              <a:gd name="connsiteX4374" fmla="*/ 1988793 w 10035679"/>
              <a:gd name="connsiteY4374" fmla="*/ 693114 h 5893281"/>
              <a:gd name="connsiteX4375" fmla="*/ 2140938 w 10035679"/>
              <a:gd name="connsiteY4375" fmla="*/ 668961 h 5893281"/>
              <a:gd name="connsiteX4376" fmla="*/ 2153014 w 10035679"/>
              <a:gd name="connsiteY4376" fmla="*/ 668961 h 5893281"/>
              <a:gd name="connsiteX4377" fmla="*/ 2159050 w 10035679"/>
              <a:gd name="connsiteY4377" fmla="*/ 689489 h 5893281"/>
              <a:gd name="connsiteX4378" fmla="*/ 2173541 w 10035679"/>
              <a:gd name="connsiteY4378" fmla="*/ 697338 h 5893281"/>
              <a:gd name="connsiteX4379" fmla="*/ 2195276 w 10035679"/>
              <a:gd name="connsiteY4379" fmla="*/ 697338 h 5893281"/>
              <a:gd name="connsiteX4380" fmla="*/ 2229690 w 10035679"/>
              <a:gd name="connsiteY4380" fmla="*/ 693112 h 5893281"/>
              <a:gd name="connsiteX4381" fmla="*/ 2229690 w 10035679"/>
              <a:gd name="connsiteY4381" fmla="*/ 701564 h 5893281"/>
              <a:gd name="connsiteX4382" fmla="*/ 2233918 w 10035679"/>
              <a:gd name="connsiteY4382" fmla="*/ 711829 h 5893281"/>
              <a:gd name="connsiteX4383" fmla="*/ 2238144 w 10035679"/>
              <a:gd name="connsiteY4383" fmla="*/ 722092 h 5893281"/>
              <a:gd name="connsiteX4384" fmla="*/ 2238144 w 10035679"/>
              <a:gd name="connsiteY4384" fmla="*/ 730544 h 5893281"/>
              <a:gd name="connsiteX4385" fmla="*/ 2238144 w 10035679"/>
              <a:gd name="connsiteY4385" fmla="*/ 740808 h 5893281"/>
              <a:gd name="connsiteX4386" fmla="*/ 2238144 w 10035679"/>
              <a:gd name="connsiteY4386" fmla="*/ 746845 h 5893281"/>
              <a:gd name="connsiteX4387" fmla="*/ 2276784 w 10035679"/>
              <a:gd name="connsiteY4387" fmla="*/ 769788 h 5893281"/>
              <a:gd name="connsiteX4388" fmla="*/ 2320859 w 10035679"/>
              <a:gd name="connsiteY4388" fmla="*/ 780053 h 5893281"/>
              <a:gd name="connsiteX4389" fmla="*/ 2371574 w 10035679"/>
              <a:gd name="connsiteY4389" fmla="*/ 780053 h 5893281"/>
              <a:gd name="connsiteX4390" fmla="*/ 2420479 w 10035679"/>
              <a:gd name="connsiteY4390" fmla="*/ 780053 h 5893281"/>
              <a:gd name="connsiteX4391" fmla="*/ 2474817 w 10035679"/>
              <a:gd name="connsiteY4391" fmla="*/ 775827 h 5893281"/>
              <a:gd name="connsiteX4392" fmla="*/ 2519496 w 10035679"/>
              <a:gd name="connsiteY4392" fmla="*/ 780053 h 5893281"/>
              <a:gd name="connsiteX4393" fmla="*/ 2519496 w 10035679"/>
              <a:gd name="connsiteY4393" fmla="*/ 790317 h 5893281"/>
              <a:gd name="connsiteX4394" fmla="*/ 2523724 w 10035679"/>
              <a:gd name="connsiteY4394" fmla="*/ 800580 h 5893281"/>
              <a:gd name="connsiteX4395" fmla="*/ 2527950 w 10035679"/>
              <a:gd name="connsiteY4395" fmla="*/ 808429 h 5893281"/>
              <a:gd name="connsiteX4396" fmla="*/ 2527950 w 10035679"/>
              <a:gd name="connsiteY4396" fmla="*/ 812655 h 5893281"/>
              <a:gd name="connsiteX4397" fmla="*/ 2527950 w 10035679"/>
              <a:gd name="connsiteY4397" fmla="*/ 818694 h 5893281"/>
              <a:gd name="connsiteX4398" fmla="*/ 2527950 w 10035679"/>
              <a:gd name="connsiteY4398" fmla="*/ 827146 h 5893281"/>
              <a:gd name="connsiteX4399" fmla="*/ 2519496 w 10035679"/>
              <a:gd name="connsiteY4399" fmla="*/ 851900 h 5893281"/>
              <a:gd name="connsiteX4400" fmla="*/ 2499573 w 10035679"/>
              <a:gd name="connsiteY4400" fmla="*/ 851900 h 5893281"/>
              <a:gd name="connsiteX4401" fmla="*/ 2474817 w 10035679"/>
              <a:gd name="connsiteY4401" fmla="*/ 847674 h 5893281"/>
              <a:gd name="connsiteX4402" fmla="*/ 2456705 w 10035679"/>
              <a:gd name="connsiteY4402" fmla="*/ 843448 h 5893281"/>
              <a:gd name="connsiteX4403" fmla="*/ 2448856 w 10035679"/>
              <a:gd name="connsiteY4403" fmla="*/ 843448 h 5893281"/>
              <a:gd name="connsiteX4404" fmla="*/ 2442819 w 10035679"/>
              <a:gd name="connsiteY4404" fmla="*/ 847674 h 5893281"/>
              <a:gd name="connsiteX4405" fmla="*/ 2438593 w 10035679"/>
              <a:gd name="connsiteY4405" fmla="*/ 856126 h 5893281"/>
              <a:gd name="connsiteX4406" fmla="*/ 2434367 w 10035679"/>
              <a:gd name="connsiteY4406" fmla="*/ 857938 h 5893281"/>
              <a:gd name="connsiteX4407" fmla="*/ 2428328 w 10035679"/>
              <a:gd name="connsiteY4407" fmla="*/ 857938 h 5893281"/>
              <a:gd name="connsiteX4408" fmla="*/ 2424102 w 10035679"/>
              <a:gd name="connsiteY4408" fmla="*/ 862164 h 5893281"/>
              <a:gd name="connsiteX4409" fmla="*/ 2414442 w 10035679"/>
              <a:gd name="connsiteY4409" fmla="*/ 866391 h 5893281"/>
              <a:gd name="connsiteX4410" fmla="*/ 2404178 w 10035679"/>
              <a:gd name="connsiteY4410" fmla="*/ 866391 h 5893281"/>
              <a:gd name="connsiteX4411" fmla="*/ 2392102 w 10035679"/>
              <a:gd name="connsiteY4411" fmla="*/ 870617 h 5893281"/>
              <a:gd name="connsiteX4412" fmla="*/ 2386066 w 10035679"/>
              <a:gd name="connsiteY4412" fmla="*/ 872427 h 5893281"/>
              <a:gd name="connsiteX4413" fmla="*/ 2375800 w 10035679"/>
              <a:gd name="connsiteY4413" fmla="*/ 872427 h 5893281"/>
              <a:gd name="connsiteX4414" fmla="*/ 2363725 w 10035679"/>
              <a:gd name="connsiteY4414" fmla="*/ 872427 h 5893281"/>
              <a:gd name="connsiteX4415" fmla="*/ 2357688 w 10035679"/>
              <a:gd name="connsiteY4415" fmla="*/ 862164 h 5893281"/>
              <a:gd name="connsiteX4416" fmla="*/ 2353462 w 10035679"/>
              <a:gd name="connsiteY4416" fmla="*/ 851900 h 5893281"/>
              <a:gd name="connsiteX4417" fmla="*/ 2347423 w 10035679"/>
              <a:gd name="connsiteY4417" fmla="*/ 843448 h 5893281"/>
              <a:gd name="connsiteX4418" fmla="*/ 2347423 w 10035679"/>
              <a:gd name="connsiteY4418" fmla="*/ 851900 h 5893281"/>
              <a:gd name="connsiteX4419" fmla="*/ 2339576 w 10035679"/>
              <a:gd name="connsiteY4419" fmla="*/ 857938 h 5893281"/>
              <a:gd name="connsiteX4420" fmla="*/ 2335348 w 10035679"/>
              <a:gd name="connsiteY4420" fmla="*/ 866391 h 5893281"/>
              <a:gd name="connsiteX4421" fmla="*/ 2333537 w 10035679"/>
              <a:gd name="connsiteY4421" fmla="*/ 872427 h 5893281"/>
              <a:gd name="connsiteX4422" fmla="*/ 2314821 w 10035679"/>
              <a:gd name="connsiteY4422" fmla="*/ 872427 h 5893281"/>
              <a:gd name="connsiteX4423" fmla="*/ 2306973 w 10035679"/>
              <a:gd name="connsiteY4423" fmla="*/ 862164 h 5893281"/>
              <a:gd name="connsiteX4424" fmla="*/ 2300935 w 10035679"/>
              <a:gd name="connsiteY4424" fmla="*/ 847674 h 5893281"/>
              <a:gd name="connsiteX4425" fmla="*/ 2294898 w 10035679"/>
              <a:gd name="connsiteY4425" fmla="*/ 833183 h 5893281"/>
              <a:gd name="connsiteX4426" fmla="*/ 2290670 w 10035679"/>
              <a:gd name="connsiteY4426" fmla="*/ 843448 h 5893281"/>
              <a:gd name="connsiteX4427" fmla="*/ 2286444 w 10035679"/>
              <a:gd name="connsiteY4427" fmla="*/ 851900 h 5893281"/>
              <a:gd name="connsiteX4428" fmla="*/ 2282822 w 10035679"/>
              <a:gd name="connsiteY4428" fmla="*/ 856126 h 5893281"/>
              <a:gd name="connsiteX4429" fmla="*/ 2276784 w 10035679"/>
              <a:gd name="connsiteY4429" fmla="*/ 856126 h 5893281"/>
              <a:gd name="connsiteX4430" fmla="*/ 2268332 w 10035679"/>
              <a:gd name="connsiteY4430" fmla="*/ 851900 h 5893281"/>
              <a:gd name="connsiteX4431" fmla="*/ 2262295 w 10035679"/>
              <a:gd name="connsiteY4431" fmla="*/ 847674 h 5893281"/>
              <a:gd name="connsiteX4432" fmla="*/ 2258067 w 10035679"/>
              <a:gd name="connsiteY4432" fmla="*/ 843448 h 5893281"/>
              <a:gd name="connsiteX4433" fmla="*/ 2258067 w 10035679"/>
              <a:gd name="connsiteY4433" fmla="*/ 841635 h 5893281"/>
              <a:gd name="connsiteX4434" fmla="*/ 2258067 w 10035679"/>
              <a:gd name="connsiteY4434" fmla="*/ 837409 h 5893281"/>
              <a:gd name="connsiteX4435" fmla="*/ 2258067 w 10035679"/>
              <a:gd name="connsiteY4435" fmla="*/ 833183 h 5893281"/>
              <a:gd name="connsiteX4436" fmla="*/ 2258067 w 10035679"/>
              <a:gd name="connsiteY4436" fmla="*/ 828957 h 5893281"/>
              <a:gd name="connsiteX4437" fmla="*/ 2254446 w 10035679"/>
              <a:gd name="connsiteY4437" fmla="*/ 827146 h 5893281"/>
              <a:gd name="connsiteX4438" fmla="*/ 2252030 w 10035679"/>
              <a:gd name="connsiteY4438" fmla="*/ 827146 h 5893281"/>
              <a:gd name="connsiteX4439" fmla="*/ 2248407 w 10035679"/>
              <a:gd name="connsiteY4439" fmla="*/ 828957 h 5893281"/>
              <a:gd name="connsiteX4440" fmla="*/ 2239955 w 10035679"/>
              <a:gd name="connsiteY4440" fmla="*/ 828957 h 5893281"/>
              <a:gd name="connsiteX4441" fmla="*/ 2229690 w 10035679"/>
              <a:gd name="connsiteY4441" fmla="*/ 833183 h 5893281"/>
              <a:gd name="connsiteX4442" fmla="*/ 2223653 w 10035679"/>
              <a:gd name="connsiteY4442" fmla="*/ 833183 h 5893281"/>
              <a:gd name="connsiteX4443" fmla="*/ 2211578 w 10035679"/>
              <a:gd name="connsiteY4443" fmla="*/ 837409 h 5893281"/>
              <a:gd name="connsiteX4444" fmla="*/ 2209767 w 10035679"/>
              <a:gd name="connsiteY4444" fmla="*/ 833183 h 5893281"/>
              <a:gd name="connsiteX4445" fmla="*/ 2205541 w 10035679"/>
              <a:gd name="connsiteY4445" fmla="*/ 833183 h 5893281"/>
              <a:gd name="connsiteX4446" fmla="*/ 2197692 w 10035679"/>
              <a:gd name="connsiteY4446" fmla="*/ 828957 h 5893281"/>
              <a:gd name="connsiteX4447" fmla="*/ 2195276 w 10035679"/>
              <a:gd name="connsiteY4447" fmla="*/ 827146 h 5893281"/>
              <a:gd name="connsiteX4448" fmla="*/ 2187427 w 10035679"/>
              <a:gd name="connsiteY4448" fmla="*/ 822920 h 5893281"/>
              <a:gd name="connsiteX4449" fmla="*/ 2183201 w 10035679"/>
              <a:gd name="connsiteY4449" fmla="*/ 818694 h 5893281"/>
              <a:gd name="connsiteX4450" fmla="*/ 2187427 w 10035679"/>
              <a:gd name="connsiteY4450" fmla="*/ 798165 h 5893281"/>
              <a:gd name="connsiteX4451" fmla="*/ 2183201 w 10035679"/>
              <a:gd name="connsiteY4451" fmla="*/ 783676 h 5893281"/>
              <a:gd name="connsiteX4452" fmla="*/ 2177164 w 10035679"/>
              <a:gd name="connsiteY4452" fmla="*/ 771601 h 5893281"/>
              <a:gd name="connsiteX4453" fmla="*/ 2169315 w 10035679"/>
              <a:gd name="connsiteY4453" fmla="*/ 755299 h 5893281"/>
              <a:gd name="connsiteX4454" fmla="*/ 2169315 w 10035679"/>
              <a:gd name="connsiteY4454" fmla="*/ 732356 h 5893281"/>
              <a:gd name="connsiteX4455" fmla="*/ 2134901 w 10035679"/>
              <a:gd name="connsiteY4455" fmla="*/ 730544 h 5893281"/>
              <a:gd name="connsiteX4456" fmla="*/ 2102297 w 10035679"/>
              <a:gd name="connsiteY4456" fmla="*/ 717865 h 5893281"/>
              <a:gd name="connsiteX4457" fmla="*/ 2073920 w 10035679"/>
              <a:gd name="connsiteY4457" fmla="*/ 707603 h 5893281"/>
              <a:gd name="connsiteX4458" fmla="*/ 2072109 w 10035679"/>
              <a:gd name="connsiteY4458" fmla="*/ 703980 h 5893281"/>
              <a:gd name="connsiteX4459" fmla="*/ 2072109 w 10035679"/>
              <a:gd name="connsiteY4459" fmla="*/ 701564 h 5893281"/>
              <a:gd name="connsiteX4460" fmla="*/ 2072109 w 10035679"/>
              <a:gd name="connsiteY4460" fmla="*/ 697338 h 5893281"/>
              <a:gd name="connsiteX4461" fmla="*/ 2067883 w 10035679"/>
              <a:gd name="connsiteY4461" fmla="*/ 693112 h 5893281"/>
              <a:gd name="connsiteX4462" fmla="*/ 2067883 w 10035679"/>
              <a:gd name="connsiteY4462" fmla="*/ 682847 h 5893281"/>
              <a:gd name="connsiteX4463" fmla="*/ 2082374 w 10035679"/>
              <a:gd name="connsiteY4463" fmla="*/ 679226 h 5893281"/>
              <a:gd name="connsiteX4464" fmla="*/ 2100486 w 10035679"/>
              <a:gd name="connsiteY4464" fmla="*/ 679226 h 5893281"/>
              <a:gd name="connsiteX4465" fmla="*/ 2120411 w 10035679"/>
              <a:gd name="connsiteY4465" fmla="*/ 674998 h 5893281"/>
              <a:gd name="connsiteX4466" fmla="*/ 2126447 w 10035679"/>
              <a:gd name="connsiteY4466" fmla="*/ 672585 h 5893281"/>
              <a:gd name="connsiteX4467" fmla="*/ 2134901 w 10035679"/>
              <a:gd name="connsiteY4467" fmla="*/ 672585 h 5893281"/>
              <a:gd name="connsiteX4468" fmla="*/ 1834833 w 10035679"/>
              <a:gd name="connsiteY4468" fmla="*/ 660510 h 5893281"/>
              <a:gd name="connsiteX4469" fmla="*/ 1849323 w 10035679"/>
              <a:gd name="connsiteY4469" fmla="*/ 668962 h 5893281"/>
              <a:gd name="connsiteX4470" fmla="*/ 1863210 w 10035679"/>
              <a:gd name="connsiteY4470" fmla="*/ 675000 h 5893281"/>
              <a:gd name="connsiteX4471" fmla="*/ 1869246 w 10035679"/>
              <a:gd name="connsiteY4471" fmla="*/ 687076 h 5893281"/>
              <a:gd name="connsiteX4472" fmla="*/ 1877701 w 10035679"/>
              <a:gd name="connsiteY4472" fmla="*/ 701564 h 5893281"/>
              <a:gd name="connsiteX4473" fmla="*/ 1879511 w 10035679"/>
              <a:gd name="connsiteY4473" fmla="*/ 716055 h 5893281"/>
              <a:gd name="connsiteX4474" fmla="*/ 1859586 w 10035679"/>
              <a:gd name="connsiteY4474" fmla="*/ 716055 h 5893281"/>
              <a:gd name="connsiteX4475" fmla="*/ 1859586 w 10035679"/>
              <a:gd name="connsiteY4475" fmla="*/ 707603 h 5893281"/>
              <a:gd name="connsiteX4476" fmla="*/ 1849323 w 10035679"/>
              <a:gd name="connsiteY4476" fmla="*/ 701564 h 5893281"/>
              <a:gd name="connsiteX4477" fmla="*/ 1845097 w 10035679"/>
              <a:gd name="connsiteY4477" fmla="*/ 693112 h 5893281"/>
              <a:gd name="connsiteX4478" fmla="*/ 1840869 w 10035679"/>
              <a:gd name="connsiteY4478" fmla="*/ 687076 h 5893281"/>
              <a:gd name="connsiteX4479" fmla="*/ 1837248 w 10035679"/>
              <a:gd name="connsiteY4479" fmla="*/ 675000 h 5893281"/>
              <a:gd name="connsiteX4480" fmla="*/ 1614463 w 10035679"/>
              <a:gd name="connsiteY4480" fmla="*/ 644210 h 5893281"/>
              <a:gd name="connsiteX4481" fmla="*/ 1632575 w 10035679"/>
              <a:gd name="connsiteY4481" fmla="*/ 646021 h 5893281"/>
              <a:gd name="connsiteX4482" fmla="*/ 1646463 w 10035679"/>
              <a:gd name="connsiteY4482" fmla="*/ 646021 h 5893281"/>
              <a:gd name="connsiteX4483" fmla="*/ 1660951 w 10035679"/>
              <a:gd name="connsiteY4483" fmla="*/ 650247 h 5893281"/>
              <a:gd name="connsiteX4484" fmla="*/ 1671216 w 10035679"/>
              <a:gd name="connsiteY4484" fmla="*/ 654475 h 5893281"/>
              <a:gd name="connsiteX4485" fmla="*/ 1665178 w 10035679"/>
              <a:gd name="connsiteY4485" fmla="*/ 664737 h 5893281"/>
              <a:gd name="connsiteX4486" fmla="*/ 1656725 w 10035679"/>
              <a:gd name="connsiteY4486" fmla="*/ 675002 h 5893281"/>
              <a:gd name="connsiteX4487" fmla="*/ 1650689 w 10035679"/>
              <a:gd name="connsiteY4487" fmla="*/ 682851 h 5893281"/>
              <a:gd name="connsiteX4488" fmla="*/ 1640424 w 10035679"/>
              <a:gd name="connsiteY4488" fmla="*/ 693114 h 5893281"/>
              <a:gd name="connsiteX4489" fmla="*/ 1628349 w 10035679"/>
              <a:gd name="connsiteY4489" fmla="*/ 701566 h 5893281"/>
              <a:gd name="connsiteX4490" fmla="*/ 1618086 w 10035679"/>
              <a:gd name="connsiteY4490" fmla="*/ 703982 h 5893281"/>
              <a:gd name="connsiteX4491" fmla="*/ 1612048 w 10035679"/>
              <a:gd name="connsiteY4491" fmla="*/ 703982 h 5893281"/>
              <a:gd name="connsiteX4492" fmla="*/ 1599972 w 10035679"/>
              <a:gd name="connsiteY4492" fmla="*/ 701566 h 5893281"/>
              <a:gd name="connsiteX4493" fmla="*/ 1593936 w 10035679"/>
              <a:gd name="connsiteY4493" fmla="*/ 693114 h 5893281"/>
              <a:gd name="connsiteX4494" fmla="*/ 1589710 w 10035679"/>
              <a:gd name="connsiteY4494" fmla="*/ 687077 h 5893281"/>
              <a:gd name="connsiteX4495" fmla="*/ 1586086 w 10035679"/>
              <a:gd name="connsiteY4495" fmla="*/ 679228 h 5893281"/>
              <a:gd name="connsiteX4496" fmla="*/ 1586086 w 10035679"/>
              <a:gd name="connsiteY4496" fmla="*/ 668964 h 5893281"/>
              <a:gd name="connsiteX4497" fmla="*/ 1599972 w 10035679"/>
              <a:gd name="connsiteY4497" fmla="*/ 658701 h 5893281"/>
              <a:gd name="connsiteX4498" fmla="*/ 2215805 w 10035679"/>
              <a:gd name="connsiteY4498" fmla="*/ 644210 h 5893281"/>
              <a:gd name="connsiteX4499" fmla="*/ 2248408 w 10035679"/>
              <a:gd name="connsiteY4499" fmla="*/ 644210 h 5893281"/>
              <a:gd name="connsiteX4500" fmla="*/ 2248408 w 10035679"/>
              <a:gd name="connsiteY4500" fmla="*/ 660513 h 5893281"/>
              <a:gd name="connsiteX4501" fmla="*/ 2215805 w 10035679"/>
              <a:gd name="connsiteY4501" fmla="*/ 660513 h 5893281"/>
              <a:gd name="connsiteX4502" fmla="*/ 2106525 w 10035679"/>
              <a:gd name="connsiteY4502" fmla="*/ 629719 h 5893281"/>
              <a:gd name="connsiteX4503" fmla="*/ 2116790 w 10035679"/>
              <a:gd name="connsiteY4503" fmla="*/ 629719 h 5893281"/>
              <a:gd name="connsiteX4504" fmla="*/ 2124638 w 10035679"/>
              <a:gd name="connsiteY4504" fmla="*/ 629719 h 5893281"/>
              <a:gd name="connsiteX4505" fmla="*/ 2130676 w 10035679"/>
              <a:gd name="connsiteY4505" fmla="*/ 629719 h 5893281"/>
              <a:gd name="connsiteX4506" fmla="*/ 2134903 w 10035679"/>
              <a:gd name="connsiteY4506" fmla="*/ 629719 h 5893281"/>
              <a:gd name="connsiteX4507" fmla="*/ 2140940 w 10035679"/>
              <a:gd name="connsiteY4507" fmla="*/ 629719 h 5893281"/>
              <a:gd name="connsiteX4508" fmla="*/ 2148789 w 10035679"/>
              <a:gd name="connsiteY4508" fmla="*/ 629719 h 5893281"/>
              <a:gd name="connsiteX4509" fmla="*/ 2159054 w 10035679"/>
              <a:gd name="connsiteY4509" fmla="*/ 629719 h 5893281"/>
              <a:gd name="connsiteX4510" fmla="*/ 2159054 w 10035679"/>
              <a:gd name="connsiteY4510" fmla="*/ 644211 h 5893281"/>
              <a:gd name="connsiteX4511" fmla="*/ 2112562 w 10035679"/>
              <a:gd name="connsiteY4511" fmla="*/ 654475 h 5893281"/>
              <a:gd name="connsiteX4512" fmla="*/ 1671217 w 10035679"/>
              <a:gd name="connsiteY4512" fmla="*/ 606777 h 5893281"/>
              <a:gd name="connsiteX4513" fmla="*/ 1685103 w 10035679"/>
              <a:gd name="connsiteY4513" fmla="*/ 611003 h 5893281"/>
              <a:gd name="connsiteX4514" fmla="*/ 1699594 w 10035679"/>
              <a:gd name="connsiteY4514" fmla="*/ 615229 h 5893281"/>
              <a:gd name="connsiteX4515" fmla="*/ 1711669 w 10035679"/>
              <a:gd name="connsiteY4515" fmla="*/ 621267 h 5893281"/>
              <a:gd name="connsiteX4516" fmla="*/ 1703215 w 10035679"/>
              <a:gd name="connsiteY4516" fmla="*/ 621267 h 5893281"/>
              <a:gd name="connsiteX4517" fmla="*/ 1685103 w 10035679"/>
              <a:gd name="connsiteY4517" fmla="*/ 629720 h 5893281"/>
              <a:gd name="connsiteX4518" fmla="*/ 1665179 w 10035679"/>
              <a:gd name="connsiteY4518" fmla="*/ 629720 h 5893281"/>
              <a:gd name="connsiteX4519" fmla="*/ 1640425 w 10035679"/>
              <a:gd name="connsiteY4519" fmla="*/ 629720 h 5893281"/>
              <a:gd name="connsiteX4520" fmla="*/ 1640425 w 10035679"/>
              <a:gd name="connsiteY4520" fmla="*/ 621267 h 5893281"/>
              <a:gd name="connsiteX4521" fmla="*/ 1646462 w 10035679"/>
              <a:gd name="connsiteY4521" fmla="*/ 621267 h 5893281"/>
              <a:gd name="connsiteX4522" fmla="*/ 1654916 w 10035679"/>
              <a:gd name="connsiteY4522" fmla="*/ 615229 h 5893281"/>
              <a:gd name="connsiteX4523" fmla="*/ 1665179 w 10035679"/>
              <a:gd name="connsiteY4523" fmla="*/ 611003 h 5893281"/>
              <a:gd name="connsiteX4524" fmla="*/ 6634703 w 10035679"/>
              <a:gd name="connsiteY4524" fmla="*/ 603153 h 5893281"/>
              <a:gd name="connsiteX4525" fmla="*/ 6669118 w 10035679"/>
              <a:gd name="connsiteY4525" fmla="*/ 606776 h 5893281"/>
              <a:gd name="connsiteX4526" fmla="*/ 6677570 w 10035679"/>
              <a:gd name="connsiteY4526" fmla="*/ 615228 h 5893281"/>
              <a:gd name="connsiteX4527" fmla="*/ 6681193 w 10035679"/>
              <a:gd name="connsiteY4527" fmla="*/ 621265 h 5893281"/>
              <a:gd name="connsiteX4528" fmla="*/ 6687230 w 10035679"/>
              <a:gd name="connsiteY4528" fmla="*/ 629719 h 5893281"/>
              <a:gd name="connsiteX4529" fmla="*/ 6683607 w 10035679"/>
              <a:gd name="connsiteY4529" fmla="*/ 635756 h 5893281"/>
              <a:gd name="connsiteX4530" fmla="*/ 6683607 w 10035679"/>
              <a:gd name="connsiteY4530" fmla="*/ 639982 h 5893281"/>
              <a:gd name="connsiteX4531" fmla="*/ 6681193 w 10035679"/>
              <a:gd name="connsiteY4531" fmla="*/ 644208 h 5893281"/>
              <a:gd name="connsiteX4532" fmla="*/ 6658853 w 10035679"/>
              <a:gd name="connsiteY4532" fmla="*/ 672585 h 5893281"/>
              <a:gd name="connsiteX4533" fmla="*/ 6630477 w 10035679"/>
              <a:gd name="connsiteY4533" fmla="*/ 693112 h 5893281"/>
              <a:gd name="connsiteX4534" fmla="*/ 6598479 w 10035679"/>
              <a:gd name="connsiteY4534" fmla="*/ 711829 h 5893281"/>
              <a:gd name="connsiteX4535" fmla="*/ 6559837 w 10035679"/>
              <a:gd name="connsiteY4535" fmla="*/ 726320 h 5893281"/>
              <a:gd name="connsiteX4536" fmla="*/ 6525424 w 10035679"/>
              <a:gd name="connsiteY4536" fmla="*/ 740811 h 5893281"/>
              <a:gd name="connsiteX4537" fmla="*/ 6492821 w 10035679"/>
              <a:gd name="connsiteY4537" fmla="*/ 755300 h 5893281"/>
              <a:gd name="connsiteX4538" fmla="*/ 6458405 w 10035679"/>
              <a:gd name="connsiteY4538" fmla="*/ 783677 h 5893281"/>
              <a:gd name="connsiteX4539" fmla="*/ 6417953 w 10035679"/>
              <a:gd name="connsiteY4539" fmla="*/ 827147 h 5893281"/>
              <a:gd name="connsiteX4540" fmla="*/ 6377503 w 10035679"/>
              <a:gd name="connsiteY4540" fmla="*/ 876656 h 5893281"/>
              <a:gd name="connsiteX4541" fmla="*/ 6337049 w 10035679"/>
              <a:gd name="connsiteY4541" fmla="*/ 934013 h 5893281"/>
              <a:gd name="connsiteX4542" fmla="*/ 6306861 w 10035679"/>
              <a:gd name="connsiteY4542" fmla="*/ 991974 h 5893281"/>
              <a:gd name="connsiteX4543" fmla="*/ 6284523 w 10035679"/>
              <a:gd name="connsiteY4543" fmla="*/ 1049331 h 5893281"/>
              <a:gd name="connsiteX4544" fmla="*/ 6274259 w 10035679"/>
              <a:gd name="connsiteY4544" fmla="*/ 1103066 h 5893281"/>
              <a:gd name="connsiteX4545" fmla="*/ 6278485 w 10035679"/>
              <a:gd name="connsiteY4545" fmla="*/ 1121180 h 5893281"/>
              <a:gd name="connsiteX4546" fmla="*/ 6292371 w 10035679"/>
              <a:gd name="connsiteY4546" fmla="*/ 1141709 h 5893281"/>
              <a:gd name="connsiteX4547" fmla="*/ 6308674 w 10035679"/>
              <a:gd name="connsiteY4547" fmla="*/ 1164653 h 5893281"/>
              <a:gd name="connsiteX4548" fmla="*/ 6331012 w 10035679"/>
              <a:gd name="connsiteY4548" fmla="*/ 1180952 h 5893281"/>
              <a:gd name="connsiteX4549" fmla="*/ 6331012 w 10035679"/>
              <a:gd name="connsiteY4549" fmla="*/ 1189406 h 5893281"/>
              <a:gd name="connsiteX4550" fmla="*/ 6320749 w 10035679"/>
              <a:gd name="connsiteY4550" fmla="*/ 1189406 h 5893281"/>
              <a:gd name="connsiteX4551" fmla="*/ 6312900 w 10035679"/>
              <a:gd name="connsiteY4551" fmla="*/ 1207518 h 5893281"/>
              <a:gd name="connsiteX4552" fmla="*/ 6284523 w 10035679"/>
              <a:gd name="connsiteY4552" fmla="*/ 1195443 h 5893281"/>
              <a:gd name="connsiteX4553" fmla="*/ 6251920 w 10035679"/>
              <a:gd name="connsiteY4553" fmla="*/ 1189406 h 5893281"/>
              <a:gd name="connsiteX4554" fmla="*/ 6241656 w 10035679"/>
              <a:gd name="connsiteY4554" fmla="*/ 1160424 h 5893281"/>
              <a:gd name="connsiteX4555" fmla="*/ 6223544 w 10035679"/>
              <a:gd name="connsiteY4555" fmla="*/ 1135671 h 5893281"/>
              <a:gd name="connsiteX4556" fmla="*/ 6207242 w 10035679"/>
              <a:gd name="connsiteY4556" fmla="*/ 1116954 h 5893281"/>
              <a:gd name="connsiteX4557" fmla="*/ 6189128 w 10035679"/>
              <a:gd name="connsiteY4557" fmla="*/ 1098840 h 5893281"/>
              <a:gd name="connsiteX4558" fmla="*/ 6175242 w 10035679"/>
              <a:gd name="connsiteY4558" fmla="*/ 1069861 h 5893281"/>
              <a:gd name="connsiteX4559" fmla="*/ 6195167 w 10035679"/>
              <a:gd name="connsiteY4559" fmla="*/ 1055369 h 5893281"/>
              <a:gd name="connsiteX4560" fmla="*/ 6207242 w 10035679"/>
              <a:gd name="connsiteY4560" fmla="*/ 1049331 h 5893281"/>
              <a:gd name="connsiteX4561" fmla="*/ 6207242 w 10035679"/>
              <a:gd name="connsiteY4561" fmla="*/ 1039068 h 5893281"/>
              <a:gd name="connsiteX4562" fmla="*/ 6203619 w 10035679"/>
              <a:gd name="connsiteY4562" fmla="*/ 1030616 h 5893281"/>
              <a:gd name="connsiteX4563" fmla="*/ 6199393 w 10035679"/>
              <a:gd name="connsiteY4563" fmla="*/ 1016125 h 5893281"/>
              <a:gd name="connsiteX4564" fmla="*/ 6203619 w 10035679"/>
              <a:gd name="connsiteY4564" fmla="*/ 1002239 h 5893281"/>
              <a:gd name="connsiteX4565" fmla="*/ 6213279 w 10035679"/>
              <a:gd name="connsiteY4565" fmla="*/ 983522 h 5893281"/>
              <a:gd name="connsiteX4566" fmla="*/ 6227770 w 10035679"/>
              <a:gd name="connsiteY4566" fmla="*/ 973257 h 5893281"/>
              <a:gd name="connsiteX4567" fmla="*/ 6241656 w 10035679"/>
              <a:gd name="connsiteY4567" fmla="*/ 958768 h 5893281"/>
              <a:gd name="connsiteX4568" fmla="*/ 6251920 w 10035679"/>
              <a:gd name="connsiteY4568" fmla="*/ 938239 h 5893281"/>
              <a:gd name="connsiteX4569" fmla="*/ 6245882 w 10035679"/>
              <a:gd name="connsiteY4569" fmla="*/ 934013 h 5893281"/>
              <a:gd name="connsiteX4570" fmla="*/ 6238033 w 10035679"/>
              <a:gd name="connsiteY4570" fmla="*/ 929787 h 5893281"/>
              <a:gd name="connsiteX4571" fmla="*/ 6238033 w 10035679"/>
              <a:gd name="connsiteY4571" fmla="*/ 927976 h 5893281"/>
              <a:gd name="connsiteX4572" fmla="*/ 6235619 w 10035679"/>
              <a:gd name="connsiteY4572" fmla="*/ 927976 h 5893281"/>
              <a:gd name="connsiteX4573" fmla="*/ 6235619 w 10035679"/>
              <a:gd name="connsiteY4573" fmla="*/ 923750 h 5893281"/>
              <a:gd name="connsiteX4574" fmla="*/ 6235619 w 10035679"/>
              <a:gd name="connsiteY4574" fmla="*/ 919524 h 5893281"/>
              <a:gd name="connsiteX4575" fmla="*/ 6251920 w 10035679"/>
              <a:gd name="connsiteY4575" fmla="*/ 901410 h 5893281"/>
              <a:gd name="connsiteX4576" fmla="*/ 6270032 w 10035679"/>
              <a:gd name="connsiteY4576" fmla="*/ 884505 h 5893281"/>
              <a:gd name="connsiteX4577" fmla="*/ 6280295 w 10035679"/>
              <a:gd name="connsiteY4577" fmla="*/ 857939 h 5893281"/>
              <a:gd name="connsiteX4578" fmla="*/ 6284523 w 10035679"/>
              <a:gd name="connsiteY4578" fmla="*/ 851903 h 5893281"/>
              <a:gd name="connsiteX4579" fmla="*/ 6280295 w 10035679"/>
              <a:gd name="connsiteY4579" fmla="*/ 841638 h 5893281"/>
              <a:gd name="connsiteX4580" fmla="*/ 6280295 w 10035679"/>
              <a:gd name="connsiteY4580" fmla="*/ 833186 h 5893281"/>
              <a:gd name="connsiteX4581" fmla="*/ 6278485 w 10035679"/>
              <a:gd name="connsiteY4581" fmla="*/ 828960 h 5893281"/>
              <a:gd name="connsiteX4582" fmla="*/ 6278485 w 10035679"/>
              <a:gd name="connsiteY4582" fmla="*/ 818695 h 5893281"/>
              <a:gd name="connsiteX4583" fmla="*/ 6278485 w 10035679"/>
              <a:gd name="connsiteY4583" fmla="*/ 812658 h 5893281"/>
              <a:gd name="connsiteX4584" fmla="*/ 6280295 w 10035679"/>
              <a:gd name="connsiteY4584" fmla="*/ 800583 h 5893281"/>
              <a:gd name="connsiteX4585" fmla="*/ 6308674 w 10035679"/>
              <a:gd name="connsiteY4585" fmla="*/ 769791 h 5893281"/>
              <a:gd name="connsiteX4586" fmla="*/ 6344898 w 10035679"/>
              <a:gd name="connsiteY4586" fmla="*/ 736585 h 5893281"/>
              <a:gd name="connsiteX4587" fmla="*/ 6389576 w 10035679"/>
              <a:gd name="connsiteY4587" fmla="*/ 703980 h 5893281"/>
              <a:gd name="connsiteX4588" fmla="*/ 6436067 w 10035679"/>
              <a:gd name="connsiteY4588" fmla="*/ 679226 h 5893281"/>
              <a:gd name="connsiteX4589" fmla="*/ 6474707 w 10035679"/>
              <a:gd name="connsiteY4589" fmla="*/ 660509 h 5893281"/>
              <a:gd name="connsiteX4590" fmla="*/ 6539310 w 10035679"/>
              <a:gd name="connsiteY4590" fmla="*/ 660509 h 5893281"/>
              <a:gd name="connsiteX4591" fmla="*/ 6559837 w 10035679"/>
              <a:gd name="connsiteY4591" fmla="*/ 650247 h 5893281"/>
              <a:gd name="connsiteX4592" fmla="*/ 6574328 w 10035679"/>
              <a:gd name="connsiteY4592" fmla="*/ 639982 h 5893281"/>
              <a:gd name="connsiteX4593" fmla="*/ 6583988 w 10035679"/>
              <a:gd name="connsiteY4593" fmla="*/ 625491 h 5893281"/>
              <a:gd name="connsiteX4594" fmla="*/ 6596063 w 10035679"/>
              <a:gd name="connsiteY4594" fmla="*/ 617039 h 5893281"/>
              <a:gd name="connsiteX4595" fmla="*/ 6610554 w 10035679"/>
              <a:gd name="connsiteY4595" fmla="*/ 611002 h 5893281"/>
              <a:gd name="connsiteX4596" fmla="*/ 2035281 w 10035679"/>
              <a:gd name="connsiteY4596" fmla="*/ 549420 h 5893281"/>
              <a:gd name="connsiteX4597" fmla="*/ 2067886 w 10035679"/>
              <a:gd name="connsiteY4597" fmla="*/ 549420 h 5893281"/>
              <a:gd name="connsiteX4598" fmla="*/ 2078149 w 10035679"/>
              <a:gd name="connsiteY4598" fmla="*/ 563911 h 5893281"/>
              <a:gd name="connsiteX4599" fmla="*/ 2092034 w 10035679"/>
              <a:gd name="connsiteY4599" fmla="*/ 578400 h 5893281"/>
              <a:gd name="connsiteX4600" fmla="*/ 2106525 w 10035679"/>
              <a:gd name="connsiteY4600" fmla="*/ 588665 h 5893281"/>
              <a:gd name="connsiteX4601" fmla="*/ 2100489 w 10035679"/>
              <a:gd name="connsiteY4601" fmla="*/ 596515 h 5893281"/>
              <a:gd name="connsiteX4602" fmla="*/ 2096263 w 10035679"/>
              <a:gd name="connsiteY4602" fmla="*/ 600741 h 5893281"/>
              <a:gd name="connsiteX4603" fmla="*/ 2092034 w 10035679"/>
              <a:gd name="connsiteY4603" fmla="*/ 603156 h 5893281"/>
              <a:gd name="connsiteX4604" fmla="*/ 2088413 w 10035679"/>
              <a:gd name="connsiteY4604" fmla="*/ 611004 h 5893281"/>
              <a:gd name="connsiteX4605" fmla="*/ 2085998 w 10035679"/>
              <a:gd name="connsiteY4605" fmla="*/ 617043 h 5893281"/>
              <a:gd name="connsiteX4606" fmla="*/ 2082375 w 10035679"/>
              <a:gd name="connsiteY4606" fmla="*/ 629721 h 5893281"/>
              <a:gd name="connsiteX4607" fmla="*/ 2072112 w 10035679"/>
              <a:gd name="connsiteY4607" fmla="*/ 629721 h 5893281"/>
              <a:gd name="connsiteX4608" fmla="*/ 2057621 w 10035679"/>
              <a:gd name="connsiteY4608" fmla="*/ 629721 h 5893281"/>
              <a:gd name="connsiteX4609" fmla="*/ 2049772 w 10035679"/>
              <a:gd name="connsiteY4609" fmla="*/ 625495 h 5893281"/>
              <a:gd name="connsiteX4610" fmla="*/ 2039509 w 10035679"/>
              <a:gd name="connsiteY4610" fmla="*/ 625495 h 5893281"/>
              <a:gd name="connsiteX4611" fmla="*/ 2029244 w 10035679"/>
              <a:gd name="connsiteY4611" fmla="*/ 621269 h 5893281"/>
              <a:gd name="connsiteX4612" fmla="*/ 2029244 w 10035679"/>
              <a:gd name="connsiteY4612" fmla="*/ 606778 h 5893281"/>
              <a:gd name="connsiteX4613" fmla="*/ 2031660 w 10035679"/>
              <a:gd name="connsiteY4613" fmla="*/ 596515 h 5893281"/>
              <a:gd name="connsiteX4614" fmla="*/ 2035281 w 10035679"/>
              <a:gd name="connsiteY4614" fmla="*/ 582023 h 5893281"/>
              <a:gd name="connsiteX4615" fmla="*/ 2035281 w 10035679"/>
              <a:gd name="connsiteY4615" fmla="*/ 568137 h 5893281"/>
              <a:gd name="connsiteX4616" fmla="*/ 7636340 w 10035679"/>
              <a:gd name="connsiteY4616" fmla="*/ 516211 h 5893281"/>
              <a:gd name="connsiteX4617" fmla="*/ 7674981 w 10035679"/>
              <a:gd name="connsiteY4617" fmla="*/ 516211 h 5893281"/>
              <a:gd name="connsiteX4618" fmla="*/ 7682830 w 10035679"/>
              <a:gd name="connsiteY4618" fmla="*/ 526476 h 5893281"/>
              <a:gd name="connsiteX4619" fmla="*/ 7684641 w 10035679"/>
              <a:gd name="connsiteY4619" fmla="*/ 530702 h 5893281"/>
              <a:gd name="connsiteX4620" fmla="*/ 7688867 w 10035679"/>
              <a:gd name="connsiteY4620" fmla="*/ 536738 h 5893281"/>
              <a:gd name="connsiteX4621" fmla="*/ 7696716 w 10035679"/>
              <a:gd name="connsiteY4621" fmla="*/ 545191 h 5893281"/>
              <a:gd name="connsiteX4622" fmla="*/ 7698527 w 10035679"/>
              <a:gd name="connsiteY4622" fmla="*/ 555455 h 5893281"/>
              <a:gd name="connsiteX4623" fmla="*/ 7688264 w 10035679"/>
              <a:gd name="connsiteY4623" fmla="*/ 559681 h 5893281"/>
              <a:gd name="connsiteX4624" fmla="*/ 7684036 w 10035679"/>
              <a:gd name="connsiteY4624" fmla="*/ 561492 h 5893281"/>
              <a:gd name="connsiteX4625" fmla="*/ 7677999 w 10035679"/>
              <a:gd name="connsiteY4625" fmla="*/ 565720 h 5893281"/>
              <a:gd name="connsiteX4626" fmla="*/ 7673773 w 10035679"/>
              <a:gd name="connsiteY4626" fmla="*/ 571757 h 5893281"/>
              <a:gd name="connsiteX4627" fmla="*/ 7669547 w 10035679"/>
              <a:gd name="connsiteY4627" fmla="*/ 575983 h 5893281"/>
              <a:gd name="connsiteX4628" fmla="*/ 7667735 w 10035679"/>
              <a:gd name="connsiteY4628" fmla="*/ 586248 h 5893281"/>
              <a:gd name="connsiteX4629" fmla="*/ 7696111 w 10035679"/>
              <a:gd name="connsiteY4629" fmla="*/ 594700 h 5893281"/>
              <a:gd name="connsiteX4630" fmla="*/ 7709999 w 10035679"/>
              <a:gd name="connsiteY4630" fmla="*/ 600736 h 5893281"/>
              <a:gd name="connsiteX4631" fmla="*/ 7723885 w 10035679"/>
              <a:gd name="connsiteY4631" fmla="*/ 615227 h 5893281"/>
              <a:gd name="connsiteX4632" fmla="*/ 7737771 w 10035679"/>
              <a:gd name="connsiteY4632" fmla="*/ 633944 h 5893281"/>
              <a:gd name="connsiteX4633" fmla="*/ 7761922 w 10035679"/>
              <a:gd name="connsiteY4633" fmla="*/ 623679 h 5893281"/>
              <a:gd name="connsiteX4634" fmla="*/ 7786073 w 10035679"/>
              <a:gd name="connsiteY4634" fmla="*/ 619453 h 5893281"/>
              <a:gd name="connsiteX4635" fmla="*/ 7814449 w 10035679"/>
              <a:gd name="connsiteY4635" fmla="*/ 615227 h 5893281"/>
              <a:gd name="connsiteX4636" fmla="*/ 7847052 w 10035679"/>
              <a:gd name="connsiteY4636" fmla="*/ 604964 h 5893281"/>
              <a:gd name="connsiteX4637" fmla="*/ 7848863 w 10035679"/>
              <a:gd name="connsiteY4637" fmla="*/ 600736 h 5893281"/>
              <a:gd name="connsiteX4638" fmla="*/ 7853089 w 10035679"/>
              <a:gd name="connsiteY4638" fmla="*/ 604964 h 5893281"/>
              <a:gd name="connsiteX4639" fmla="*/ 7853089 w 10035679"/>
              <a:gd name="connsiteY4639" fmla="*/ 609190 h 5893281"/>
              <a:gd name="connsiteX4640" fmla="*/ 7853089 w 10035679"/>
              <a:gd name="connsiteY4640" fmla="*/ 613417 h 5893281"/>
              <a:gd name="connsiteX4641" fmla="*/ 7881466 w 10035679"/>
              <a:gd name="connsiteY4641" fmla="*/ 627905 h 5893281"/>
              <a:gd name="connsiteX4642" fmla="*/ 7903806 w 10035679"/>
              <a:gd name="connsiteY4642" fmla="*/ 644209 h 5893281"/>
              <a:gd name="connsiteX4643" fmla="*/ 7920107 w 10035679"/>
              <a:gd name="connsiteY4643" fmla="*/ 666547 h 5893281"/>
              <a:gd name="connsiteX4644" fmla="*/ 7938219 w 10035679"/>
              <a:gd name="connsiteY4644" fmla="*/ 691300 h 5893281"/>
              <a:gd name="connsiteX4645" fmla="*/ 7938219 w 10035679"/>
              <a:gd name="connsiteY4645" fmla="*/ 738394 h 5893281"/>
              <a:gd name="connsiteX4646" fmla="*/ 7914069 w 10035679"/>
              <a:gd name="connsiteY4646" fmla="*/ 757111 h 5893281"/>
              <a:gd name="connsiteX4647" fmla="*/ 7903806 w 10035679"/>
              <a:gd name="connsiteY4647" fmla="*/ 773412 h 5893281"/>
              <a:gd name="connsiteX4648" fmla="*/ 7895957 w 10035679"/>
              <a:gd name="connsiteY4648" fmla="*/ 792129 h 5893281"/>
              <a:gd name="connsiteX4649" fmla="*/ 7885692 w 10035679"/>
              <a:gd name="connsiteY4649" fmla="*/ 810846 h 5893281"/>
              <a:gd name="connsiteX4650" fmla="*/ 7857315 w 10035679"/>
              <a:gd name="connsiteY4650" fmla="*/ 827147 h 5893281"/>
              <a:gd name="connsiteX4651" fmla="*/ 7824712 w 10035679"/>
              <a:gd name="connsiteY4651" fmla="*/ 845862 h 5893281"/>
              <a:gd name="connsiteX4652" fmla="*/ 7792109 w 10035679"/>
              <a:gd name="connsiteY4652" fmla="*/ 868202 h 5893281"/>
              <a:gd name="connsiteX4653" fmla="*/ 7767959 w 10035679"/>
              <a:gd name="connsiteY4653" fmla="*/ 897182 h 5893281"/>
              <a:gd name="connsiteX4654" fmla="*/ 7775808 w 10035679"/>
              <a:gd name="connsiteY4654" fmla="*/ 897182 h 5893281"/>
              <a:gd name="connsiteX4655" fmla="*/ 7799959 w 10035679"/>
              <a:gd name="connsiteY4655" fmla="*/ 882693 h 5893281"/>
              <a:gd name="connsiteX4656" fmla="*/ 7828335 w 10035679"/>
              <a:gd name="connsiteY4656" fmla="*/ 878465 h 5893281"/>
              <a:gd name="connsiteX4657" fmla="*/ 7860938 w 10035679"/>
              <a:gd name="connsiteY4657" fmla="*/ 882693 h 5893281"/>
              <a:gd name="connsiteX4658" fmla="*/ 7860938 w 10035679"/>
              <a:gd name="connsiteY4658" fmla="*/ 888730 h 5893281"/>
              <a:gd name="connsiteX4659" fmla="*/ 7856712 w 10035679"/>
              <a:gd name="connsiteY4659" fmla="*/ 897182 h 5893281"/>
              <a:gd name="connsiteX4660" fmla="*/ 7856712 w 10035679"/>
              <a:gd name="connsiteY4660" fmla="*/ 898994 h 5893281"/>
              <a:gd name="connsiteX4661" fmla="*/ 7856712 w 10035679"/>
              <a:gd name="connsiteY4661" fmla="*/ 903221 h 5893281"/>
              <a:gd name="connsiteX4662" fmla="*/ 7856712 w 10035679"/>
              <a:gd name="connsiteY4662" fmla="*/ 907447 h 5893281"/>
              <a:gd name="connsiteX4663" fmla="*/ 7860938 w 10035679"/>
              <a:gd name="connsiteY4663" fmla="*/ 907447 h 5893281"/>
              <a:gd name="connsiteX4664" fmla="*/ 7866977 w 10035679"/>
              <a:gd name="connsiteY4664" fmla="*/ 911673 h 5893281"/>
              <a:gd name="connsiteX4665" fmla="*/ 7877240 w 10035679"/>
              <a:gd name="connsiteY4665" fmla="*/ 899597 h 5893281"/>
              <a:gd name="connsiteX4666" fmla="*/ 7891126 w 10035679"/>
              <a:gd name="connsiteY4666" fmla="*/ 889335 h 5893281"/>
              <a:gd name="connsiteX4667" fmla="*/ 7905013 w 10035679"/>
              <a:gd name="connsiteY4667" fmla="*/ 879070 h 5893281"/>
              <a:gd name="connsiteX4668" fmla="*/ 7923126 w 10035679"/>
              <a:gd name="connsiteY4668" fmla="*/ 870618 h 5893281"/>
              <a:gd name="connsiteX4669" fmla="*/ 7923126 w 10035679"/>
              <a:gd name="connsiteY4669" fmla="*/ 882693 h 5893281"/>
              <a:gd name="connsiteX4670" fmla="*/ 7917089 w 10035679"/>
              <a:gd name="connsiteY4670" fmla="*/ 892956 h 5893281"/>
              <a:gd name="connsiteX4671" fmla="*/ 7912861 w 10035679"/>
              <a:gd name="connsiteY4671" fmla="*/ 903221 h 5893281"/>
              <a:gd name="connsiteX4672" fmla="*/ 7908635 w 10035679"/>
              <a:gd name="connsiteY4672" fmla="*/ 917709 h 5893281"/>
              <a:gd name="connsiteX4673" fmla="*/ 7904409 w 10035679"/>
              <a:gd name="connsiteY4673" fmla="*/ 936426 h 5893281"/>
              <a:gd name="connsiteX4674" fmla="*/ 7908635 w 10035679"/>
              <a:gd name="connsiteY4674" fmla="*/ 940652 h 5893281"/>
              <a:gd name="connsiteX4675" fmla="*/ 7912861 w 10035679"/>
              <a:gd name="connsiteY4675" fmla="*/ 940652 h 5893281"/>
              <a:gd name="connsiteX4676" fmla="*/ 7912861 w 10035679"/>
              <a:gd name="connsiteY4676" fmla="*/ 942465 h 5893281"/>
              <a:gd name="connsiteX4677" fmla="*/ 7930975 w 10035679"/>
              <a:gd name="connsiteY4677" fmla="*/ 942465 h 5893281"/>
              <a:gd name="connsiteX4678" fmla="*/ 7930975 w 10035679"/>
              <a:gd name="connsiteY4678" fmla="*/ 917709 h 5893281"/>
              <a:gd name="connsiteX4679" fmla="*/ 7965388 w 10035679"/>
              <a:gd name="connsiteY4679" fmla="*/ 913483 h 5893281"/>
              <a:gd name="connsiteX4680" fmla="*/ 7997991 w 10035679"/>
              <a:gd name="connsiteY4680" fmla="*/ 913483 h 5893281"/>
              <a:gd name="connsiteX4681" fmla="*/ 8022142 w 10035679"/>
              <a:gd name="connsiteY4681" fmla="*/ 917709 h 5893281"/>
              <a:gd name="connsiteX4682" fmla="*/ 8046292 w 10035679"/>
              <a:gd name="connsiteY4682" fmla="*/ 936426 h 5893281"/>
              <a:gd name="connsiteX4683" fmla="*/ 8046292 w 10035679"/>
              <a:gd name="connsiteY4683" fmla="*/ 940652 h 5893281"/>
              <a:gd name="connsiteX4684" fmla="*/ 8046292 w 10035679"/>
              <a:gd name="connsiteY4684" fmla="*/ 950917 h 5893281"/>
              <a:gd name="connsiteX4685" fmla="*/ 8050519 w 10035679"/>
              <a:gd name="connsiteY4685" fmla="*/ 961182 h 5893281"/>
              <a:gd name="connsiteX4686" fmla="*/ 8050519 w 10035679"/>
              <a:gd name="connsiteY4686" fmla="*/ 971445 h 5893281"/>
              <a:gd name="connsiteX4687" fmla="*/ 8054745 w 10035679"/>
              <a:gd name="connsiteY4687" fmla="*/ 981709 h 5893281"/>
              <a:gd name="connsiteX4688" fmla="*/ 8156176 w 10035679"/>
              <a:gd name="connsiteY4688" fmla="*/ 990162 h 5893281"/>
              <a:gd name="connsiteX4689" fmla="*/ 8164026 w 10035679"/>
              <a:gd name="connsiteY4689" fmla="*/ 967821 h 5893281"/>
              <a:gd name="connsiteX4690" fmla="*/ 8164026 w 10035679"/>
              <a:gd name="connsiteY4690" fmla="*/ 961785 h 5893281"/>
              <a:gd name="connsiteX4691" fmla="*/ 8164026 w 10035679"/>
              <a:gd name="connsiteY4691" fmla="*/ 957559 h 5893281"/>
              <a:gd name="connsiteX4692" fmla="*/ 8164026 w 10035679"/>
              <a:gd name="connsiteY4692" fmla="*/ 951520 h 5893281"/>
              <a:gd name="connsiteX4693" fmla="*/ 8164026 w 10035679"/>
              <a:gd name="connsiteY4693" fmla="*/ 941257 h 5893281"/>
              <a:gd name="connsiteX4694" fmla="*/ 8164026 w 10035679"/>
              <a:gd name="connsiteY4694" fmla="*/ 929182 h 5893281"/>
              <a:gd name="connsiteX4695" fmla="*/ 8170062 w 10035679"/>
              <a:gd name="connsiteY4695" fmla="*/ 927371 h 5893281"/>
              <a:gd name="connsiteX4696" fmla="*/ 8174290 w 10035679"/>
              <a:gd name="connsiteY4696" fmla="*/ 927371 h 5893281"/>
              <a:gd name="connsiteX4697" fmla="*/ 8174290 w 10035679"/>
              <a:gd name="connsiteY4697" fmla="*/ 923143 h 5893281"/>
              <a:gd name="connsiteX4698" fmla="*/ 8178514 w 10035679"/>
              <a:gd name="connsiteY4698" fmla="*/ 918917 h 5893281"/>
              <a:gd name="connsiteX4699" fmla="*/ 8199044 w 10035679"/>
              <a:gd name="connsiteY4699" fmla="*/ 929182 h 5893281"/>
              <a:gd name="connsiteX4700" fmla="*/ 8221382 w 10035679"/>
              <a:gd name="connsiteY4700" fmla="*/ 941257 h 5893281"/>
              <a:gd name="connsiteX4701" fmla="*/ 8241910 w 10035679"/>
              <a:gd name="connsiteY4701" fmla="*/ 951520 h 5893281"/>
              <a:gd name="connsiteX4702" fmla="*/ 8264250 w 10035679"/>
              <a:gd name="connsiteY4702" fmla="*/ 932805 h 5893281"/>
              <a:gd name="connsiteX4703" fmla="*/ 8288400 w 10035679"/>
              <a:gd name="connsiteY4703" fmla="*/ 922540 h 5893281"/>
              <a:gd name="connsiteX4704" fmla="*/ 8327040 w 10035679"/>
              <a:gd name="connsiteY4704" fmla="*/ 918314 h 5893281"/>
              <a:gd name="connsiteX4705" fmla="*/ 8327040 w 10035679"/>
              <a:gd name="connsiteY4705" fmla="*/ 928577 h 5893281"/>
              <a:gd name="connsiteX4706" fmla="*/ 8333078 w 10035679"/>
              <a:gd name="connsiteY4706" fmla="*/ 928577 h 5893281"/>
              <a:gd name="connsiteX4707" fmla="*/ 8351190 w 10035679"/>
              <a:gd name="connsiteY4707" fmla="*/ 1000426 h 5893281"/>
              <a:gd name="connsiteX4708" fmla="*/ 8327040 w 10035679"/>
              <a:gd name="connsiteY4708" fmla="*/ 1025180 h 5893281"/>
              <a:gd name="connsiteX4709" fmla="*/ 8313154 w 10035679"/>
              <a:gd name="connsiteY4709" fmla="*/ 1062009 h 5893281"/>
              <a:gd name="connsiteX4710" fmla="*/ 8317380 w 10035679"/>
              <a:gd name="connsiteY4710" fmla="*/ 1068046 h 5893281"/>
              <a:gd name="connsiteX4711" fmla="*/ 8321606 w 10035679"/>
              <a:gd name="connsiteY4711" fmla="*/ 1076500 h 5893281"/>
              <a:gd name="connsiteX4712" fmla="*/ 8321606 w 10035679"/>
              <a:gd name="connsiteY4712" fmla="*/ 1082537 h 5893281"/>
              <a:gd name="connsiteX4713" fmla="*/ 8323417 w 10035679"/>
              <a:gd name="connsiteY4713" fmla="*/ 1090989 h 5893281"/>
              <a:gd name="connsiteX4714" fmla="*/ 8327645 w 10035679"/>
              <a:gd name="connsiteY4714" fmla="*/ 1101253 h 5893281"/>
              <a:gd name="connsiteX4715" fmla="*/ 8345757 w 10035679"/>
              <a:gd name="connsiteY4715" fmla="*/ 1119972 h 5893281"/>
              <a:gd name="connsiteX4716" fmla="*/ 8369907 w 10035679"/>
              <a:gd name="connsiteY4716" fmla="*/ 1134460 h 5893281"/>
              <a:gd name="connsiteX4717" fmla="*/ 8390435 w 10035679"/>
              <a:gd name="connsiteY4717" fmla="*/ 1148951 h 5893281"/>
              <a:gd name="connsiteX4718" fmla="*/ 8394661 w 10035679"/>
              <a:gd name="connsiteY4718" fmla="*/ 1144725 h 5893281"/>
              <a:gd name="connsiteX4719" fmla="*/ 8398887 w 10035679"/>
              <a:gd name="connsiteY4719" fmla="*/ 1140499 h 5893281"/>
              <a:gd name="connsiteX4720" fmla="*/ 8409152 w 10035679"/>
              <a:gd name="connsiteY4720" fmla="*/ 1124198 h 5893281"/>
              <a:gd name="connsiteX4721" fmla="*/ 8417001 w 10035679"/>
              <a:gd name="connsiteY4721" fmla="*/ 1101856 h 5893281"/>
              <a:gd name="connsiteX4722" fmla="*/ 8423038 w 10035679"/>
              <a:gd name="connsiteY4722" fmla="*/ 1081329 h 5893281"/>
              <a:gd name="connsiteX4723" fmla="*/ 8436924 w 10035679"/>
              <a:gd name="connsiteY4723" fmla="*/ 1062612 h 5893281"/>
              <a:gd name="connsiteX4724" fmla="*/ 8436924 w 10035679"/>
              <a:gd name="connsiteY4724" fmla="*/ 1081329 h 5893281"/>
              <a:gd name="connsiteX4725" fmla="*/ 8441150 w 10035679"/>
              <a:gd name="connsiteY4725" fmla="*/ 1095819 h 5893281"/>
              <a:gd name="connsiteX4726" fmla="*/ 8447188 w 10035679"/>
              <a:gd name="connsiteY4726" fmla="*/ 1106086 h 5893281"/>
              <a:gd name="connsiteX4727" fmla="*/ 8459264 w 10035679"/>
              <a:gd name="connsiteY4727" fmla="*/ 1112122 h 5893281"/>
              <a:gd name="connsiteX4728" fmla="*/ 8473150 w 10035679"/>
              <a:gd name="connsiteY4728" fmla="*/ 1116348 h 5893281"/>
              <a:gd name="connsiteX4729" fmla="*/ 8489451 w 10035679"/>
              <a:gd name="connsiteY4729" fmla="*/ 1120574 h 5893281"/>
              <a:gd name="connsiteX4730" fmla="*/ 8516017 w 10035679"/>
              <a:gd name="connsiteY4730" fmla="*/ 1077103 h 5893281"/>
              <a:gd name="connsiteX4731" fmla="*/ 8526280 w 10035679"/>
              <a:gd name="connsiteY4731" fmla="*/ 1087367 h 5893281"/>
              <a:gd name="connsiteX4732" fmla="*/ 8536545 w 10035679"/>
              <a:gd name="connsiteY4732" fmla="*/ 1095819 h 5893281"/>
              <a:gd name="connsiteX4733" fmla="*/ 8542582 w 10035679"/>
              <a:gd name="connsiteY4733" fmla="*/ 1106086 h 5893281"/>
              <a:gd name="connsiteX4734" fmla="*/ 8554657 w 10035679"/>
              <a:gd name="connsiteY4734" fmla="*/ 1112122 h 5893281"/>
              <a:gd name="connsiteX4735" fmla="*/ 8568543 w 10035679"/>
              <a:gd name="connsiteY4735" fmla="*/ 1120574 h 5893281"/>
              <a:gd name="connsiteX4736" fmla="*/ 8574582 w 10035679"/>
              <a:gd name="connsiteY4736" fmla="*/ 1112122 h 5893281"/>
              <a:gd name="connsiteX4737" fmla="*/ 8582431 w 10035679"/>
              <a:gd name="connsiteY4737" fmla="*/ 1106086 h 5893281"/>
              <a:gd name="connsiteX4738" fmla="*/ 8588468 w 10035679"/>
              <a:gd name="connsiteY4738" fmla="*/ 1106086 h 5893281"/>
              <a:gd name="connsiteX4739" fmla="*/ 8592694 w 10035679"/>
              <a:gd name="connsiteY4739" fmla="*/ 1106086 h 5893281"/>
              <a:gd name="connsiteX4740" fmla="*/ 8602958 w 10035679"/>
              <a:gd name="connsiteY4740" fmla="*/ 1106086 h 5893281"/>
              <a:gd name="connsiteX4741" fmla="*/ 8610808 w 10035679"/>
              <a:gd name="connsiteY4741" fmla="*/ 1110312 h 5893281"/>
              <a:gd name="connsiteX4742" fmla="*/ 8624694 w 10035679"/>
              <a:gd name="connsiteY4742" fmla="*/ 1110312 h 5893281"/>
              <a:gd name="connsiteX4743" fmla="*/ 8620467 w 10035679"/>
              <a:gd name="connsiteY4743" fmla="*/ 1073479 h 5893281"/>
              <a:gd name="connsiteX4744" fmla="*/ 8612618 w 10035679"/>
              <a:gd name="connsiteY4744" fmla="*/ 1048725 h 5893281"/>
              <a:gd name="connsiteX4745" fmla="*/ 8606581 w 10035679"/>
              <a:gd name="connsiteY4745" fmla="*/ 1015520 h 5893281"/>
              <a:gd name="connsiteX4746" fmla="*/ 8630732 w 10035679"/>
              <a:gd name="connsiteY4746" fmla="*/ 1009481 h 5893281"/>
              <a:gd name="connsiteX4747" fmla="*/ 8653070 w 10035679"/>
              <a:gd name="connsiteY4747" fmla="*/ 1001029 h 5893281"/>
              <a:gd name="connsiteX4748" fmla="*/ 8687484 w 10035679"/>
              <a:gd name="connsiteY4748" fmla="*/ 1001029 h 5893281"/>
              <a:gd name="connsiteX4749" fmla="*/ 8726125 w 10035679"/>
              <a:gd name="connsiteY4749" fmla="*/ 1005255 h 5893281"/>
              <a:gd name="connsiteX4750" fmla="*/ 8764765 w 10035679"/>
              <a:gd name="connsiteY4750" fmla="*/ 1015520 h 5893281"/>
              <a:gd name="connsiteX4751" fmla="*/ 8800991 w 10035679"/>
              <a:gd name="connsiteY4751" fmla="*/ 1025783 h 5893281"/>
              <a:gd name="connsiteX4752" fmla="*/ 8833594 w 10035679"/>
              <a:gd name="connsiteY4752" fmla="*/ 1037858 h 5893281"/>
              <a:gd name="connsiteX4753" fmla="*/ 8847482 w 10035679"/>
              <a:gd name="connsiteY4753" fmla="*/ 1048123 h 5893281"/>
              <a:gd name="connsiteX4754" fmla="*/ 8853518 w 10035679"/>
              <a:gd name="connsiteY4754" fmla="*/ 1054159 h 5893281"/>
              <a:gd name="connsiteX4755" fmla="*/ 8857744 w 10035679"/>
              <a:gd name="connsiteY4755" fmla="*/ 1066235 h 5893281"/>
              <a:gd name="connsiteX4756" fmla="*/ 8857744 w 10035679"/>
              <a:gd name="connsiteY4756" fmla="*/ 1072274 h 5893281"/>
              <a:gd name="connsiteX4757" fmla="*/ 8861970 w 10035679"/>
              <a:gd name="connsiteY4757" fmla="*/ 1076500 h 5893281"/>
              <a:gd name="connsiteX4758" fmla="*/ 8861970 w 10035679"/>
              <a:gd name="connsiteY4758" fmla="*/ 1082537 h 5893281"/>
              <a:gd name="connsiteX4759" fmla="*/ 8868009 w 10035679"/>
              <a:gd name="connsiteY4759" fmla="*/ 1086762 h 5893281"/>
              <a:gd name="connsiteX4760" fmla="*/ 8875856 w 10035679"/>
              <a:gd name="connsiteY4760" fmla="*/ 1090989 h 5893281"/>
              <a:gd name="connsiteX4761" fmla="*/ 8886121 w 10035679"/>
              <a:gd name="connsiteY4761" fmla="*/ 1095217 h 5893281"/>
              <a:gd name="connsiteX4762" fmla="*/ 8906649 w 10035679"/>
              <a:gd name="connsiteY4762" fmla="*/ 1086762 h 5893281"/>
              <a:gd name="connsiteX4763" fmla="*/ 8930799 w 10035679"/>
              <a:gd name="connsiteY4763" fmla="*/ 1086762 h 5893281"/>
              <a:gd name="connsiteX4764" fmla="*/ 8957365 w 10035679"/>
              <a:gd name="connsiteY4764" fmla="*/ 1086762 h 5893281"/>
              <a:gd name="connsiteX4765" fmla="*/ 8967628 w 10035679"/>
              <a:gd name="connsiteY4765" fmla="*/ 1109104 h 5893281"/>
              <a:gd name="connsiteX4766" fmla="*/ 8981514 w 10035679"/>
              <a:gd name="connsiteY4766" fmla="*/ 1129632 h 5893281"/>
              <a:gd name="connsiteX4767" fmla="*/ 9002044 w 10035679"/>
              <a:gd name="connsiteY4767" fmla="*/ 1148348 h 5893281"/>
              <a:gd name="connsiteX4768" fmla="*/ 9028608 w 10035679"/>
              <a:gd name="connsiteY4768" fmla="*/ 1158611 h 5893281"/>
              <a:gd name="connsiteX4769" fmla="*/ 9052758 w 10035679"/>
              <a:gd name="connsiteY4769" fmla="*/ 1148348 h 5893281"/>
              <a:gd name="connsiteX4770" fmla="*/ 9087172 w 10035679"/>
              <a:gd name="connsiteY4770" fmla="*/ 1148348 h 5893281"/>
              <a:gd name="connsiteX4771" fmla="*/ 9119777 w 10035679"/>
              <a:gd name="connsiteY4771" fmla="*/ 1152575 h 5893281"/>
              <a:gd name="connsiteX4772" fmla="*/ 9152380 w 10035679"/>
              <a:gd name="connsiteY4772" fmla="*/ 1158611 h 5893281"/>
              <a:gd name="connsiteX4773" fmla="*/ 9176530 w 10035679"/>
              <a:gd name="connsiteY4773" fmla="*/ 1164650 h 5893281"/>
              <a:gd name="connsiteX4774" fmla="*/ 9186793 w 10035679"/>
              <a:gd name="connsiteY4774" fmla="*/ 1197855 h 5893281"/>
              <a:gd name="connsiteX4775" fmla="*/ 9191019 w 10035679"/>
              <a:gd name="connsiteY4775" fmla="*/ 1226837 h 5893281"/>
              <a:gd name="connsiteX4776" fmla="*/ 9197058 w 10035679"/>
              <a:gd name="connsiteY4776" fmla="*/ 1251591 h 5893281"/>
              <a:gd name="connsiteX4777" fmla="*/ 9204905 w 10035679"/>
              <a:gd name="connsiteY4777" fmla="*/ 1255817 h 5893281"/>
              <a:gd name="connsiteX4778" fmla="*/ 9209133 w 10035679"/>
              <a:gd name="connsiteY4778" fmla="*/ 1264270 h 5893281"/>
              <a:gd name="connsiteX4779" fmla="*/ 9215170 w 10035679"/>
              <a:gd name="connsiteY4779" fmla="*/ 1266082 h 5893281"/>
              <a:gd name="connsiteX4780" fmla="*/ 9282188 w 10035679"/>
              <a:gd name="connsiteY4780" fmla="*/ 1260043 h 5893281"/>
              <a:gd name="connsiteX4781" fmla="*/ 9349204 w 10035679"/>
              <a:gd name="connsiteY4781" fmla="*/ 1260043 h 5893281"/>
              <a:gd name="connsiteX4782" fmla="*/ 9418033 w 10035679"/>
              <a:gd name="connsiteY4782" fmla="*/ 1260043 h 5893281"/>
              <a:gd name="connsiteX4783" fmla="*/ 9424070 w 10035679"/>
              <a:gd name="connsiteY4783" fmla="*/ 1274535 h 5893281"/>
              <a:gd name="connsiteX4784" fmla="*/ 9434335 w 10035679"/>
              <a:gd name="connsiteY4784" fmla="*/ 1284799 h 5893281"/>
              <a:gd name="connsiteX4785" fmla="*/ 9446410 w 10035679"/>
              <a:gd name="connsiteY4785" fmla="*/ 1299288 h 5893281"/>
              <a:gd name="connsiteX4786" fmla="*/ 9456673 w 10035679"/>
              <a:gd name="connsiteY4786" fmla="*/ 1307739 h 5893281"/>
              <a:gd name="connsiteX4787" fmla="*/ 9470559 w 10035679"/>
              <a:gd name="connsiteY4787" fmla="*/ 1318004 h 5893281"/>
              <a:gd name="connsiteX4788" fmla="*/ 9470559 w 10035679"/>
              <a:gd name="connsiteY4788" fmla="*/ 1307739 h 5893281"/>
              <a:gd name="connsiteX4789" fmla="*/ 9474787 w 10035679"/>
              <a:gd name="connsiteY4789" fmla="*/ 1303513 h 5893281"/>
              <a:gd name="connsiteX4790" fmla="*/ 9476597 w 10035679"/>
              <a:gd name="connsiteY4790" fmla="*/ 1295061 h 5893281"/>
              <a:gd name="connsiteX4791" fmla="*/ 9476597 w 10035679"/>
              <a:gd name="connsiteY4791" fmla="*/ 1289025 h 5893281"/>
              <a:gd name="connsiteX4792" fmla="*/ 9480823 w 10035679"/>
              <a:gd name="connsiteY4792" fmla="*/ 1278760 h 5893281"/>
              <a:gd name="connsiteX4793" fmla="*/ 9474787 w 10035679"/>
              <a:gd name="connsiteY4793" fmla="*/ 1266685 h 5893281"/>
              <a:gd name="connsiteX4794" fmla="*/ 9470559 w 10035679"/>
              <a:gd name="connsiteY4794" fmla="*/ 1260648 h 5893281"/>
              <a:gd name="connsiteX4795" fmla="*/ 9466335 w 10035679"/>
              <a:gd name="connsiteY4795" fmla="*/ 1256422 h 5893281"/>
              <a:gd name="connsiteX4796" fmla="*/ 9466335 w 10035679"/>
              <a:gd name="connsiteY4796" fmla="*/ 1250383 h 5893281"/>
              <a:gd name="connsiteX4797" fmla="*/ 9470559 w 10035679"/>
              <a:gd name="connsiteY4797" fmla="*/ 1241930 h 5893281"/>
              <a:gd name="connsiteX4798" fmla="*/ 9470559 w 10035679"/>
              <a:gd name="connsiteY4798" fmla="*/ 1231666 h 5893281"/>
              <a:gd name="connsiteX4799" fmla="*/ 9470559 w 10035679"/>
              <a:gd name="connsiteY4799" fmla="*/ 1221404 h 5893281"/>
              <a:gd name="connsiteX4800" fmla="*/ 9504974 w 10035679"/>
              <a:gd name="connsiteY4800" fmla="*/ 1227440 h 5893281"/>
              <a:gd name="connsiteX4801" fmla="*/ 9529125 w 10035679"/>
              <a:gd name="connsiteY4801" fmla="*/ 1241930 h 5893281"/>
              <a:gd name="connsiteX4802" fmla="*/ 9557502 w 10035679"/>
              <a:gd name="connsiteY4802" fmla="*/ 1252194 h 5893281"/>
              <a:gd name="connsiteX4803" fmla="*/ 9569577 w 10035679"/>
              <a:gd name="connsiteY4803" fmla="*/ 1252194 h 5893281"/>
              <a:gd name="connsiteX4804" fmla="*/ 9579840 w 10035679"/>
              <a:gd name="connsiteY4804" fmla="*/ 1252194 h 5893281"/>
              <a:gd name="connsiteX4805" fmla="*/ 9590104 w 10035679"/>
              <a:gd name="connsiteY4805" fmla="*/ 1250383 h 5893281"/>
              <a:gd name="connsiteX4806" fmla="*/ 9597952 w 10035679"/>
              <a:gd name="connsiteY4806" fmla="*/ 1241930 h 5893281"/>
              <a:gd name="connsiteX4807" fmla="*/ 9603990 w 10035679"/>
              <a:gd name="connsiteY4807" fmla="*/ 1237704 h 5893281"/>
              <a:gd name="connsiteX4808" fmla="*/ 9611840 w 10035679"/>
              <a:gd name="connsiteY4808" fmla="*/ 1235891 h 5893281"/>
              <a:gd name="connsiteX4809" fmla="*/ 9727157 w 10035679"/>
              <a:gd name="connsiteY4809" fmla="*/ 1285402 h 5893281"/>
              <a:gd name="connsiteX4810" fmla="*/ 9791760 w 10035679"/>
              <a:gd name="connsiteY4810" fmla="*/ 1353022 h 5893281"/>
              <a:gd name="connsiteX4811" fmla="*/ 9802023 w 10035679"/>
              <a:gd name="connsiteY4811" fmla="*/ 1361474 h 5893281"/>
              <a:gd name="connsiteX4812" fmla="*/ 9812287 w 10035679"/>
              <a:gd name="connsiteY4812" fmla="*/ 1361474 h 5893281"/>
              <a:gd name="connsiteX4813" fmla="*/ 9822552 w 10035679"/>
              <a:gd name="connsiteY4813" fmla="*/ 1363285 h 5893281"/>
              <a:gd name="connsiteX4814" fmla="*/ 9834625 w 10035679"/>
              <a:gd name="connsiteY4814" fmla="*/ 1363285 h 5893281"/>
              <a:gd name="connsiteX4815" fmla="*/ 9844890 w 10035679"/>
              <a:gd name="connsiteY4815" fmla="*/ 1371739 h 5893281"/>
              <a:gd name="connsiteX4816" fmla="*/ 9865417 w 10035679"/>
              <a:gd name="connsiteY4816" fmla="*/ 1390457 h 5893281"/>
              <a:gd name="connsiteX4817" fmla="*/ 9879303 w 10035679"/>
              <a:gd name="connsiteY4817" fmla="*/ 1410985 h 5893281"/>
              <a:gd name="connsiteX4818" fmla="*/ 9893191 w 10035679"/>
              <a:gd name="connsiteY4818" fmla="*/ 1429702 h 5893281"/>
              <a:gd name="connsiteX4819" fmla="*/ 9911303 w 10035679"/>
              <a:gd name="connsiteY4819" fmla="*/ 1444191 h 5893281"/>
              <a:gd name="connsiteX4820" fmla="*/ 9945719 w 10035679"/>
              <a:gd name="connsiteY4820" fmla="*/ 1450228 h 5893281"/>
              <a:gd name="connsiteX4821" fmla="*/ 9949943 w 10035679"/>
              <a:gd name="connsiteY4821" fmla="*/ 1448416 h 5893281"/>
              <a:gd name="connsiteX4822" fmla="*/ 9954169 w 10035679"/>
              <a:gd name="connsiteY4822" fmla="*/ 1448416 h 5893281"/>
              <a:gd name="connsiteX4823" fmla="*/ 9958397 w 10035679"/>
              <a:gd name="connsiteY4823" fmla="*/ 1444191 h 5893281"/>
              <a:gd name="connsiteX4824" fmla="*/ 9960208 w 10035679"/>
              <a:gd name="connsiteY4824" fmla="*/ 1444191 h 5893281"/>
              <a:gd name="connsiteX4825" fmla="*/ 9968057 w 10035679"/>
              <a:gd name="connsiteY4825" fmla="*/ 1444191 h 5893281"/>
              <a:gd name="connsiteX4826" fmla="*/ 9988585 w 10035679"/>
              <a:gd name="connsiteY4826" fmla="*/ 1468945 h 5893281"/>
              <a:gd name="connsiteX4827" fmla="*/ 10010923 w 10035679"/>
              <a:gd name="connsiteY4827" fmla="*/ 1493701 h 5893281"/>
              <a:gd name="connsiteX4828" fmla="*/ 10029037 w 10035679"/>
              <a:gd name="connsiteY4828" fmla="*/ 1520264 h 5893281"/>
              <a:gd name="connsiteX4829" fmla="*/ 10035679 w 10035679"/>
              <a:gd name="connsiteY4829" fmla="*/ 1551661 h 5893281"/>
              <a:gd name="connsiteX4830" fmla="*/ 9965039 w 10035679"/>
              <a:gd name="connsiteY4830" fmla="*/ 1551661 h 5893281"/>
              <a:gd name="connsiteX4831" fmla="*/ 9960813 w 10035679"/>
              <a:gd name="connsiteY4831" fmla="*/ 1557697 h 5893281"/>
              <a:gd name="connsiteX4832" fmla="*/ 9954774 w 10035679"/>
              <a:gd name="connsiteY4832" fmla="*/ 1566150 h 5893281"/>
              <a:gd name="connsiteX4833" fmla="*/ 9950548 w 10035679"/>
              <a:gd name="connsiteY4833" fmla="*/ 1570376 h 5893281"/>
              <a:gd name="connsiteX4834" fmla="*/ 9946322 w 10035679"/>
              <a:gd name="connsiteY4834" fmla="*/ 1580640 h 5893281"/>
              <a:gd name="connsiteX4835" fmla="*/ 9942096 w 10035679"/>
              <a:gd name="connsiteY4835" fmla="*/ 1590904 h 5893281"/>
              <a:gd name="connsiteX4836" fmla="*/ 9949943 w 10035679"/>
              <a:gd name="connsiteY4836" fmla="*/ 1595130 h 5893281"/>
              <a:gd name="connsiteX4837" fmla="*/ 9954169 w 10035679"/>
              <a:gd name="connsiteY4837" fmla="*/ 1599356 h 5893281"/>
              <a:gd name="connsiteX4838" fmla="*/ 9955982 w 10035679"/>
              <a:gd name="connsiteY4838" fmla="*/ 1601167 h 5893281"/>
              <a:gd name="connsiteX4839" fmla="*/ 9960208 w 10035679"/>
              <a:gd name="connsiteY4839" fmla="*/ 1609619 h 5893281"/>
              <a:gd name="connsiteX4840" fmla="*/ 9960208 w 10035679"/>
              <a:gd name="connsiteY4840" fmla="*/ 1613845 h 5893281"/>
              <a:gd name="connsiteX4841" fmla="*/ 9955982 w 10035679"/>
              <a:gd name="connsiteY4841" fmla="*/ 1619884 h 5893281"/>
              <a:gd name="connsiteX4842" fmla="*/ 9949943 w 10035679"/>
              <a:gd name="connsiteY4842" fmla="*/ 1630148 h 5893281"/>
              <a:gd name="connsiteX4843" fmla="*/ 9945719 w 10035679"/>
              <a:gd name="connsiteY4843" fmla="*/ 1634374 h 5893281"/>
              <a:gd name="connsiteX4844" fmla="*/ 9939681 w 10035679"/>
              <a:gd name="connsiteY4844" fmla="*/ 1638600 h 5893281"/>
              <a:gd name="connsiteX4845" fmla="*/ 9931831 w 10035679"/>
              <a:gd name="connsiteY4845" fmla="*/ 1638600 h 5893281"/>
              <a:gd name="connsiteX4846" fmla="*/ 9925795 w 10035679"/>
              <a:gd name="connsiteY4846" fmla="*/ 1638600 h 5893281"/>
              <a:gd name="connsiteX4847" fmla="*/ 9911907 w 10035679"/>
              <a:gd name="connsiteY4847" fmla="*/ 1638600 h 5893281"/>
              <a:gd name="connsiteX4848" fmla="*/ 9898021 w 10035679"/>
              <a:gd name="connsiteY4848" fmla="*/ 1616261 h 5893281"/>
              <a:gd name="connsiteX4849" fmla="*/ 9875683 w 10035679"/>
              <a:gd name="connsiteY4849" fmla="*/ 1605998 h 5893281"/>
              <a:gd name="connsiteX4850" fmla="*/ 9847305 w 10035679"/>
              <a:gd name="connsiteY4850" fmla="*/ 1599959 h 5893281"/>
              <a:gd name="connsiteX4851" fmla="*/ 9847305 w 10035679"/>
              <a:gd name="connsiteY4851" fmla="*/ 1573396 h 5893281"/>
              <a:gd name="connsiteX4852" fmla="*/ 9841267 w 10035679"/>
              <a:gd name="connsiteY4852" fmla="*/ 1571583 h 5893281"/>
              <a:gd name="connsiteX4853" fmla="*/ 9833418 w 10035679"/>
              <a:gd name="connsiteY4853" fmla="*/ 1567357 h 5893281"/>
              <a:gd name="connsiteX4854" fmla="*/ 9831607 w 10035679"/>
              <a:gd name="connsiteY4854" fmla="*/ 1563131 h 5893281"/>
              <a:gd name="connsiteX4855" fmla="*/ 9823758 w 10035679"/>
              <a:gd name="connsiteY4855" fmla="*/ 1558905 h 5893281"/>
              <a:gd name="connsiteX4856" fmla="*/ 9809872 w 10035679"/>
              <a:gd name="connsiteY4856" fmla="*/ 1558905 h 5893281"/>
              <a:gd name="connsiteX4857" fmla="*/ 9805646 w 10035679"/>
              <a:gd name="connsiteY4857" fmla="*/ 1558905 h 5893281"/>
              <a:gd name="connsiteX4858" fmla="*/ 9803835 w 10035679"/>
              <a:gd name="connsiteY4858" fmla="*/ 1563131 h 5893281"/>
              <a:gd name="connsiteX4859" fmla="*/ 9799607 w 10035679"/>
              <a:gd name="connsiteY4859" fmla="*/ 1563131 h 5893281"/>
              <a:gd name="connsiteX4860" fmla="*/ 9795381 w 10035679"/>
              <a:gd name="connsiteY4860" fmla="*/ 1563131 h 5893281"/>
              <a:gd name="connsiteX4861" fmla="*/ 9789345 w 10035679"/>
              <a:gd name="connsiteY4861" fmla="*/ 1567357 h 5893281"/>
              <a:gd name="connsiteX4862" fmla="*/ 9781495 w 10035679"/>
              <a:gd name="connsiteY4862" fmla="*/ 1552869 h 5893281"/>
              <a:gd name="connsiteX4863" fmla="*/ 9771233 w 10035679"/>
              <a:gd name="connsiteY4863" fmla="*/ 1538378 h 5893281"/>
              <a:gd name="connsiteX4864" fmla="*/ 9763383 w 10035679"/>
              <a:gd name="connsiteY4864" fmla="*/ 1528113 h 5893281"/>
              <a:gd name="connsiteX4865" fmla="*/ 9763383 w 10035679"/>
              <a:gd name="connsiteY4865" fmla="*/ 1552869 h 5893281"/>
              <a:gd name="connsiteX4866" fmla="*/ 9757345 w 10035679"/>
              <a:gd name="connsiteY4866" fmla="*/ 1581848 h 5893281"/>
              <a:gd name="connsiteX4867" fmla="*/ 9749497 w 10035679"/>
              <a:gd name="connsiteY4867" fmla="*/ 1606601 h 5893281"/>
              <a:gd name="connsiteX4868" fmla="*/ 9733194 w 10035679"/>
              <a:gd name="connsiteY4868" fmla="*/ 1621091 h 5893281"/>
              <a:gd name="connsiteX4869" fmla="*/ 9725347 w 10035679"/>
              <a:gd name="connsiteY4869" fmla="*/ 1625317 h 5893281"/>
              <a:gd name="connsiteX4870" fmla="*/ 9719308 w 10035679"/>
              <a:gd name="connsiteY4870" fmla="*/ 1625317 h 5893281"/>
              <a:gd name="connsiteX4871" fmla="*/ 9715082 w 10035679"/>
              <a:gd name="connsiteY4871" fmla="*/ 1625317 h 5893281"/>
              <a:gd name="connsiteX4872" fmla="*/ 9710856 w 10035679"/>
              <a:gd name="connsiteY4872" fmla="*/ 1625317 h 5893281"/>
              <a:gd name="connsiteX4873" fmla="*/ 9706630 w 10035679"/>
              <a:gd name="connsiteY4873" fmla="*/ 1621091 h 5893281"/>
              <a:gd name="connsiteX4874" fmla="*/ 9704819 w 10035679"/>
              <a:gd name="connsiteY4874" fmla="*/ 1621091 h 5893281"/>
              <a:gd name="connsiteX4875" fmla="*/ 9700591 w 10035679"/>
              <a:gd name="connsiteY4875" fmla="*/ 1621091 h 5893281"/>
              <a:gd name="connsiteX4876" fmla="*/ 9696365 w 10035679"/>
              <a:gd name="connsiteY4876" fmla="*/ 1625317 h 5893281"/>
              <a:gd name="connsiteX4877" fmla="*/ 9692139 w 10035679"/>
              <a:gd name="connsiteY4877" fmla="*/ 1629543 h 5893281"/>
              <a:gd name="connsiteX4878" fmla="*/ 9686102 w 10035679"/>
              <a:gd name="connsiteY4878" fmla="*/ 1639808 h 5893281"/>
              <a:gd name="connsiteX4879" fmla="*/ 9706630 w 10035679"/>
              <a:gd name="connsiteY4879" fmla="*/ 1664561 h 5893281"/>
              <a:gd name="connsiteX4880" fmla="*/ 9728967 w 10035679"/>
              <a:gd name="connsiteY4880" fmla="*/ 1708030 h 5893281"/>
              <a:gd name="connsiteX4881" fmla="*/ 9739233 w 10035679"/>
              <a:gd name="connsiteY4881" fmla="*/ 1757539 h 5893281"/>
              <a:gd name="connsiteX4882" fmla="*/ 9733194 w 10035679"/>
              <a:gd name="connsiteY4882" fmla="*/ 1757539 h 5893281"/>
              <a:gd name="connsiteX4883" fmla="*/ 9728967 w 10035679"/>
              <a:gd name="connsiteY4883" fmla="*/ 1761765 h 5893281"/>
              <a:gd name="connsiteX4884" fmla="*/ 9721119 w 10035679"/>
              <a:gd name="connsiteY4884" fmla="*/ 1761765 h 5893281"/>
              <a:gd name="connsiteX4885" fmla="*/ 9710856 w 10035679"/>
              <a:gd name="connsiteY4885" fmla="*/ 1765992 h 5893281"/>
              <a:gd name="connsiteX4886" fmla="*/ 9696970 w 10035679"/>
              <a:gd name="connsiteY4886" fmla="*/ 1755727 h 5893281"/>
              <a:gd name="connsiteX4887" fmla="*/ 9686705 w 10035679"/>
              <a:gd name="connsiteY4887" fmla="*/ 1747275 h 5893281"/>
              <a:gd name="connsiteX4888" fmla="*/ 9672819 w 10035679"/>
              <a:gd name="connsiteY4888" fmla="*/ 1745464 h 5893281"/>
              <a:gd name="connsiteX4889" fmla="*/ 9654705 w 10035679"/>
              <a:gd name="connsiteY4889" fmla="*/ 1741238 h 5893281"/>
              <a:gd name="connsiteX4890" fmla="*/ 9644443 w 10035679"/>
              <a:gd name="connsiteY4890" fmla="*/ 1770218 h 5893281"/>
              <a:gd name="connsiteX4891" fmla="*/ 9623915 w 10035679"/>
              <a:gd name="connsiteY4891" fmla="*/ 1784709 h 5893281"/>
              <a:gd name="connsiteX4892" fmla="*/ 9597349 w 10035679"/>
              <a:gd name="connsiteY4892" fmla="*/ 1794972 h 5893281"/>
              <a:gd name="connsiteX4893" fmla="*/ 9568972 w 10035679"/>
              <a:gd name="connsiteY4893" fmla="*/ 1805237 h 5893281"/>
              <a:gd name="connsiteX4894" fmla="*/ 9567161 w 10035679"/>
              <a:gd name="connsiteY4894" fmla="*/ 1834217 h 5893281"/>
              <a:gd name="connsiteX4895" fmla="*/ 9559312 w 10035679"/>
              <a:gd name="connsiteY4895" fmla="*/ 1856558 h 5893281"/>
              <a:gd name="connsiteX4896" fmla="*/ 9545426 w 10035679"/>
              <a:gd name="connsiteY4896" fmla="*/ 1877086 h 5893281"/>
              <a:gd name="connsiteX4897" fmla="*/ 9517049 w 10035679"/>
              <a:gd name="connsiteY4897" fmla="*/ 1881312 h 5893281"/>
              <a:gd name="connsiteX4898" fmla="*/ 9496522 w 10035679"/>
              <a:gd name="connsiteY4898" fmla="*/ 1887349 h 5893281"/>
              <a:gd name="connsiteX4899" fmla="*/ 9482634 w 10035679"/>
              <a:gd name="connsiteY4899" fmla="*/ 1895802 h 5893281"/>
              <a:gd name="connsiteX4900" fmla="*/ 9468748 w 10035679"/>
              <a:gd name="connsiteY4900" fmla="*/ 1900029 h 5893281"/>
              <a:gd name="connsiteX4901" fmla="*/ 9458485 w 10035679"/>
              <a:gd name="connsiteY4901" fmla="*/ 1891577 h 5893281"/>
              <a:gd name="connsiteX4902" fmla="*/ 9446410 w 10035679"/>
              <a:gd name="connsiteY4902" fmla="*/ 1881312 h 5893281"/>
              <a:gd name="connsiteX4903" fmla="*/ 9440371 w 10035679"/>
              <a:gd name="connsiteY4903" fmla="*/ 1871047 h 5893281"/>
              <a:gd name="connsiteX4904" fmla="*/ 9426485 w 10035679"/>
              <a:gd name="connsiteY4904" fmla="*/ 1872860 h 5893281"/>
              <a:gd name="connsiteX4905" fmla="*/ 9408373 w 10035679"/>
              <a:gd name="connsiteY4905" fmla="*/ 1877086 h 5893281"/>
              <a:gd name="connsiteX4906" fmla="*/ 9394485 w 10035679"/>
              <a:gd name="connsiteY4906" fmla="*/ 1885538 h 5893281"/>
              <a:gd name="connsiteX4907" fmla="*/ 9384223 w 10035679"/>
              <a:gd name="connsiteY4907" fmla="*/ 1891577 h 5893281"/>
              <a:gd name="connsiteX4908" fmla="*/ 9384223 w 10035679"/>
              <a:gd name="connsiteY4908" fmla="*/ 1906065 h 5893281"/>
              <a:gd name="connsiteX4909" fmla="*/ 9373958 w 10035679"/>
              <a:gd name="connsiteY4909" fmla="*/ 1910292 h 5893281"/>
              <a:gd name="connsiteX4910" fmla="*/ 9355846 w 10035679"/>
              <a:gd name="connsiteY4910" fmla="*/ 1910292 h 5893281"/>
              <a:gd name="connsiteX4911" fmla="*/ 9331695 w 10035679"/>
              <a:gd name="connsiteY4911" fmla="*/ 1910292 h 5893281"/>
              <a:gd name="connsiteX4912" fmla="*/ 9309357 w 10035679"/>
              <a:gd name="connsiteY4912" fmla="*/ 1914519 h 5893281"/>
              <a:gd name="connsiteX4913" fmla="*/ 9299092 w 10035679"/>
              <a:gd name="connsiteY4913" fmla="*/ 1916330 h 5893281"/>
              <a:gd name="connsiteX4914" fmla="*/ 9280978 w 10035679"/>
              <a:gd name="connsiteY4914" fmla="*/ 1959802 h 5893281"/>
              <a:gd name="connsiteX4915" fmla="*/ 9279168 w 10035679"/>
              <a:gd name="connsiteY4915" fmla="*/ 2006893 h 5893281"/>
              <a:gd name="connsiteX4916" fmla="*/ 9279168 w 10035679"/>
              <a:gd name="connsiteY4916" fmla="*/ 2060626 h 5893281"/>
              <a:gd name="connsiteX4917" fmla="*/ 9285206 w 10035679"/>
              <a:gd name="connsiteY4917" fmla="*/ 2107721 h 5893281"/>
              <a:gd name="connsiteX4918" fmla="*/ 9274942 w 10035679"/>
              <a:gd name="connsiteY4918" fmla="*/ 2107721 h 5893281"/>
              <a:gd name="connsiteX4919" fmla="*/ 9270716 w 10035679"/>
              <a:gd name="connsiteY4919" fmla="*/ 2107721 h 5893281"/>
              <a:gd name="connsiteX4920" fmla="*/ 9266490 w 10035679"/>
              <a:gd name="connsiteY4920" fmla="*/ 2107721 h 5893281"/>
              <a:gd name="connsiteX4921" fmla="*/ 9264679 w 10035679"/>
              <a:gd name="connsiteY4921" fmla="*/ 2111946 h 5893281"/>
              <a:gd name="connsiteX4922" fmla="*/ 9260453 w 10035679"/>
              <a:gd name="connsiteY4922" fmla="*/ 2113758 h 5893281"/>
              <a:gd name="connsiteX4923" fmla="*/ 9256225 w 10035679"/>
              <a:gd name="connsiteY4923" fmla="*/ 2125834 h 5893281"/>
              <a:gd name="connsiteX4924" fmla="*/ 9251999 w 10035679"/>
              <a:gd name="connsiteY4924" fmla="*/ 2136096 h 5893281"/>
              <a:gd name="connsiteX4925" fmla="*/ 9251999 w 10035679"/>
              <a:gd name="connsiteY4925" fmla="*/ 2150587 h 5893281"/>
              <a:gd name="connsiteX4926" fmla="*/ 9251999 w 10035679"/>
              <a:gd name="connsiteY4926" fmla="*/ 2166885 h 5893281"/>
              <a:gd name="connsiteX4927" fmla="*/ 9227848 w 10035679"/>
              <a:gd name="connsiteY4927" fmla="*/ 2166885 h 5893281"/>
              <a:gd name="connsiteX4928" fmla="*/ 9213962 w 10035679"/>
              <a:gd name="connsiteY4928" fmla="*/ 2189223 h 5893281"/>
              <a:gd name="connsiteX4929" fmla="*/ 9203699 w 10035679"/>
              <a:gd name="connsiteY4929" fmla="*/ 2203714 h 5893281"/>
              <a:gd name="connsiteX4930" fmla="*/ 9199471 w 10035679"/>
              <a:gd name="connsiteY4930" fmla="*/ 2218204 h 5893281"/>
              <a:gd name="connsiteX4931" fmla="*/ 9195245 w 10035679"/>
              <a:gd name="connsiteY4931" fmla="*/ 2247182 h 5893281"/>
              <a:gd name="connsiteX4932" fmla="*/ 9189209 w 10035679"/>
              <a:gd name="connsiteY4932" fmla="*/ 2247182 h 5893281"/>
              <a:gd name="connsiteX4933" fmla="*/ 9181359 w 10035679"/>
              <a:gd name="connsiteY4933" fmla="*/ 2247182 h 5893281"/>
              <a:gd name="connsiteX4934" fmla="*/ 9179549 w 10035679"/>
              <a:gd name="connsiteY4934" fmla="*/ 2247182 h 5893281"/>
              <a:gd name="connsiteX4935" fmla="*/ 9175321 w 10035679"/>
              <a:gd name="connsiteY4935" fmla="*/ 2247182 h 5893281"/>
              <a:gd name="connsiteX4936" fmla="*/ 9167473 w 10035679"/>
              <a:gd name="connsiteY4936" fmla="*/ 2247182 h 5893281"/>
              <a:gd name="connsiteX4937" fmla="*/ 9153585 w 10035679"/>
              <a:gd name="connsiteY4937" fmla="*/ 2276167 h 5893281"/>
              <a:gd name="connsiteX4938" fmla="*/ 9143323 w 10035679"/>
              <a:gd name="connsiteY4938" fmla="*/ 2311185 h 5893281"/>
              <a:gd name="connsiteX4939" fmla="*/ 9119172 w 10035679"/>
              <a:gd name="connsiteY4939" fmla="*/ 2311185 h 5893281"/>
              <a:gd name="connsiteX4940" fmla="*/ 9111323 w 10035679"/>
              <a:gd name="connsiteY4940" fmla="*/ 2350426 h 5893281"/>
              <a:gd name="connsiteX4941" fmla="*/ 9099247 w 10035679"/>
              <a:gd name="connsiteY4941" fmla="*/ 2350426 h 5893281"/>
              <a:gd name="connsiteX4942" fmla="*/ 9099247 w 10035679"/>
              <a:gd name="connsiteY4942" fmla="*/ 2340164 h 5893281"/>
              <a:gd name="connsiteX4943" fmla="*/ 9070872 w 10035679"/>
              <a:gd name="connsiteY4943" fmla="*/ 2300923 h 5893281"/>
              <a:gd name="connsiteX4944" fmla="*/ 9052758 w 10035679"/>
              <a:gd name="connsiteY4944" fmla="*/ 2253824 h 5893281"/>
              <a:gd name="connsiteX4945" fmla="*/ 9048532 w 10035679"/>
              <a:gd name="connsiteY4945" fmla="*/ 2200090 h 5893281"/>
              <a:gd name="connsiteX4946" fmla="*/ 9052758 w 10035679"/>
              <a:gd name="connsiteY4946" fmla="*/ 2136096 h 5893281"/>
              <a:gd name="connsiteX4947" fmla="*/ 9063023 w 10035679"/>
              <a:gd name="connsiteY4947" fmla="*/ 2127644 h 5893281"/>
              <a:gd name="connsiteX4948" fmla="*/ 9070872 w 10035679"/>
              <a:gd name="connsiteY4948" fmla="*/ 2121605 h 5893281"/>
              <a:gd name="connsiteX4949" fmla="*/ 9081135 w 10035679"/>
              <a:gd name="connsiteY4949" fmla="*/ 2113153 h 5893281"/>
              <a:gd name="connsiteX4950" fmla="*/ 9085361 w 10035679"/>
              <a:gd name="connsiteY4950" fmla="*/ 2102891 h 5893281"/>
              <a:gd name="connsiteX4951" fmla="*/ 9091400 w 10035679"/>
              <a:gd name="connsiteY4951" fmla="*/ 2088400 h 5893281"/>
              <a:gd name="connsiteX4952" fmla="*/ 9081135 w 10035679"/>
              <a:gd name="connsiteY4952" fmla="*/ 2069683 h 5893281"/>
              <a:gd name="connsiteX4953" fmla="*/ 9076909 w 10035679"/>
              <a:gd name="connsiteY4953" fmla="*/ 2044930 h 5893281"/>
              <a:gd name="connsiteX4954" fmla="*/ 9090795 w 10035679"/>
              <a:gd name="connsiteY4954" fmla="*/ 2015948 h 5893281"/>
              <a:gd name="connsiteX4955" fmla="*/ 9104681 w 10035679"/>
              <a:gd name="connsiteY4955" fmla="*/ 2005685 h 5893281"/>
              <a:gd name="connsiteX4956" fmla="*/ 9122795 w 10035679"/>
              <a:gd name="connsiteY4956" fmla="*/ 1997233 h 5893281"/>
              <a:gd name="connsiteX4957" fmla="*/ 9143323 w 10035679"/>
              <a:gd name="connsiteY4957" fmla="*/ 1991194 h 5893281"/>
              <a:gd name="connsiteX4958" fmla="*/ 9157209 w 10035679"/>
              <a:gd name="connsiteY4958" fmla="*/ 1976703 h 5893281"/>
              <a:gd name="connsiteX4959" fmla="*/ 9185585 w 10035679"/>
              <a:gd name="connsiteY4959" fmla="*/ 1933234 h 5893281"/>
              <a:gd name="connsiteX4960" fmla="*/ 9213962 w 10035679"/>
              <a:gd name="connsiteY4960" fmla="*/ 1889763 h 5893281"/>
              <a:gd name="connsiteX4961" fmla="*/ 9236302 w 10035679"/>
              <a:gd name="connsiteY4961" fmla="*/ 1871047 h 5893281"/>
              <a:gd name="connsiteX4962" fmla="*/ 9260453 w 10035679"/>
              <a:gd name="connsiteY4962" fmla="*/ 1854745 h 5893281"/>
              <a:gd name="connsiteX4963" fmla="*/ 9284602 w 10035679"/>
              <a:gd name="connsiteY4963" fmla="*/ 1836030 h 5893281"/>
              <a:gd name="connsiteX4964" fmla="*/ 9294866 w 10035679"/>
              <a:gd name="connsiteY4964" fmla="*/ 1811274 h 5893281"/>
              <a:gd name="connsiteX4965" fmla="*/ 9302716 w 10035679"/>
              <a:gd name="connsiteY4965" fmla="*/ 1782293 h 5893281"/>
              <a:gd name="connsiteX4966" fmla="*/ 9312978 w 10035679"/>
              <a:gd name="connsiteY4966" fmla="*/ 1755727 h 5893281"/>
              <a:gd name="connsiteX4967" fmla="*/ 9312978 w 10035679"/>
              <a:gd name="connsiteY4967" fmla="*/ 1753916 h 5893281"/>
              <a:gd name="connsiteX4968" fmla="*/ 9308752 w 10035679"/>
              <a:gd name="connsiteY4968" fmla="*/ 1753916 h 5893281"/>
              <a:gd name="connsiteX4969" fmla="*/ 9308752 w 10035679"/>
              <a:gd name="connsiteY4969" fmla="*/ 1749690 h 5893281"/>
              <a:gd name="connsiteX4970" fmla="*/ 9304526 w 10035679"/>
              <a:gd name="connsiteY4970" fmla="*/ 1745464 h 5893281"/>
              <a:gd name="connsiteX4971" fmla="*/ 9298488 w 10035679"/>
              <a:gd name="connsiteY4971" fmla="*/ 1749690 h 5893281"/>
              <a:gd name="connsiteX4972" fmla="*/ 9294261 w 10035679"/>
              <a:gd name="connsiteY4972" fmla="*/ 1753916 h 5893281"/>
              <a:gd name="connsiteX4973" fmla="*/ 9292451 w 10035679"/>
              <a:gd name="connsiteY4973" fmla="*/ 1755727 h 5893281"/>
              <a:gd name="connsiteX4974" fmla="*/ 9274339 w 10035679"/>
              <a:gd name="connsiteY4974" fmla="*/ 1782293 h 5893281"/>
              <a:gd name="connsiteX4975" fmla="*/ 9256225 w 10035679"/>
              <a:gd name="connsiteY4975" fmla="*/ 1811274 h 5893281"/>
              <a:gd name="connsiteX4976" fmla="*/ 9238113 w 10035679"/>
              <a:gd name="connsiteY4976" fmla="*/ 1836030 h 5893281"/>
              <a:gd name="connsiteX4977" fmla="*/ 9213962 w 10035679"/>
              <a:gd name="connsiteY4977" fmla="*/ 1854745 h 5893281"/>
              <a:gd name="connsiteX4978" fmla="*/ 9181359 w 10035679"/>
              <a:gd name="connsiteY4978" fmla="*/ 1869236 h 5893281"/>
              <a:gd name="connsiteX4979" fmla="*/ 9179549 w 10035679"/>
              <a:gd name="connsiteY4979" fmla="*/ 1857161 h 5893281"/>
              <a:gd name="connsiteX4980" fmla="*/ 9179549 w 10035679"/>
              <a:gd name="connsiteY4980" fmla="*/ 1855350 h 5893281"/>
              <a:gd name="connsiteX4981" fmla="*/ 9175321 w 10035679"/>
              <a:gd name="connsiteY4981" fmla="*/ 1846898 h 5893281"/>
              <a:gd name="connsiteX4982" fmla="*/ 9175321 w 10035679"/>
              <a:gd name="connsiteY4982" fmla="*/ 1836633 h 5893281"/>
              <a:gd name="connsiteX4983" fmla="*/ 9179549 w 10035679"/>
              <a:gd name="connsiteY4983" fmla="*/ 1832407 h 5893281"/>
              <a:gd name="connsiteX4984" fmla="*/ 9179549 w 10035679"/>
              <a:gd name="connsiteY4984" fmla="*/ 1828181 h 5893281"/>
              <a:gd name="connsiteX4985" fmla="*/ 9179549 w 10035679"/>
              <a:gd name="connsiteY4985" fmla="*/ 1826368 h 5893281"/>
              <a:gd name="connsiteX4986" fmla="*/ 9181359 w 10035679"/>
              <a:gd name="connsiteY4986" fmla="*/ 1817915 h 5893281"/>
              <a:gd name="connsiteX4987" fmla="*/ 9181359 w 10035679"/>
              <a:gd name="connsiteY4987" fmla="*/ 1811879 h 5893281"/>
              <a:gd name="connsiteX4988" fmla="*/ 9171095 w 10035679"/>
              <a:gd name="connsiteY4988" fmla="*/ 1803426 h 5893281"/>
              <a:gd name="connsiteX4989" fmla="*/ 9160832 w 10035679"/>
              <a:gd name="connsiteY4989" fmla="*/ 1799198 h 5893281"/>
              <a:gd name="connsiteX4990" fmla="*/ 9152982 w 10035679"/>
              <a:gd name="connsiteY4990" fmla="*/ 1797388 h 5893281"/>
              <a:gd name="connsiteX4991" fmla="*/ 9142720 w 10035679"/>
              <a:gd name="connsiteY4991" fmla="*/ 1793161 h 5893281"/>
              <a:gd name="connsiteX4992" fmla="*/ 9136681 w 10035679"/>
              <a:gd name="connsiteY4992" fmla="*/ 1797388 h 5893281"/>
              <a:gd name="connsiteX4993" fmla="*/ 9118569 w 10035679"/>
              <a:gd name="connsiteY4993" fmla="*/ 1807652 h 5893281"/>
              <a:gd name="connsiteX4994" fmla="*/ 9094418 w 10035679"/>
              <a:gd name="connsiteY4994" fmla="*/ 1828181 h 5893281"/>
              <a:gd name="connsiteX4995" fmla="*/ 9072078 w 10035679"/>
              <a:gd name="connsiteY4995" fmla="*/ 1854745 h 5893281"/>
              <a:gd name="connsiteX4996" fmla="*/ 9051551 w 10035679"/>
              <a:gd name="connsiteY4996" fmla="*/ 1879501 h 5893281"/>
              <a:gd name="connsiteX4997" fmla="*/ 9041288 w 10035679"/>
              <a:gd name="connsiteY4997" fmla="*/ 1898217 h 5893281"/>
              <a:gd name="connsiteX4998" fmla="*/ 9041288 w 10035679"/>
              <a:gd name="connsiteY4998" fmla="*/ 1904255 h 5893281"/>
              <a:gd name="connsiteX4999" fmla="*/ 9041288 w 10035679"/>
              <a:gd name="connsiteY4999" fmla="*/ 1912707 h 5893281"/>
              <a:gd name="connsiteX5000" fmla="*/ 9043099 w 10035679"/>
              <a:gd name="connsiteY5000" fmla="*/ 1918747 h 5893281"/>
              <a:gd name="connsiteX5001" fmla="*/ 9047325 w 10035679"/>
              <a:gd name="connsiteY5001" fmla="*/ 1929007 h 5893281"/>
              <a:gd name="connsiteX5002" fmla="*/ 9051551 w 10035679"/>
              <a:gd name="connsiteY5002" fmla="*/ 1937460 h 5893281"/>
              <a:gd name="connsiteX5003" fmla="*/ 9051551 w 10035679"/>
              <a:gd name="connsiteY5003" fmla="*/ 1943499 h 5893281"/>
              <a:gd name="connsiteX5004" fmla="*/ 9029213 w 10035679"/>
              <a:gd name="connsiteY5004" fmla="*/ 1953762 h 5893281"/>
              <a:gd name="connsiteX5005" fmla="*/ 9005062 w 10035679"/>
              <a:gd name="connsiteY5005" fmla="*/ 1957991 h 5893281"/>
              <a:gd name="connsiteX5006" fmla="*/ 8972459 w 10035679"/>
              <a:gd name="connsiteY5006" fmla="*/ 1962217 h 5893281"/>
              <a:gd name="connsiteX5007" fmla="*/ 8942270 w 10035679"/>
              <a:gd name="connsiteY5007" fmla="*/ 1962217 h 5893281"/>
              <a:gd name="connsiteX5008" fmla="*/ 8942270 w 10035679"/>
              <a:gd name="connsiteY5008" fmla="*/ 1922972 h 5893281"/>
              <a:gd name="connsiteX5009" fmla="*/ 8909667 w 10035679"/>
              <a:gd name="connsiteY5009" fmla="*/ 1929007 h 5893281"/>
              <a:gd name="connsiteX5010" fmla="*/ 8881290 w 10035679"/>
              <a:gd name="connsiteY5010" fmla="*/ 1941083 h 5893281"/>
              <a:gd name="connsiteX5011" fmla="*/ 8857141 w 10035679"/>
              <a:gd name="connsiteY5011" fmla="*/ 1936857 h 5893281"/>
              <a:gd name="connsiteX5012" fmla="*/ 8839027 w 10035679"/>
              <a:gd name="connsiteY5012" fmla="*/ 1914519 h 5893281"/>
              <a:gd name="connsiteX5013" fmla="*/ 8768388 w 10035679"/>
              <a:gd name="connsiteY5013" fmla="*/ 1904255 h 5893281"/>
              <a:gd name="connsiteX5014" fmla="*/ 8744237 w 10035679"/>
              <a:gd name="connsiteY5014" fmla="*/ 1929007 h 5893281"/>
              <a:gd name="connsiteX5015" fmla="*/ 8715861 w 10035679"/>
              <a:gd name="connsiteY5015" fmla="*/ 1947725 h 5893281"/>
              <a:gd name="connsiteX5016" fmla="*/ 8691710 w 10035679"/>
              <a:gd name="connsiteY5016" fmla="*/ 1968254 h 5893281"/>
              <a:gd name="connsiteX5017" fmla="*/ 8677824 w 10035679"/>
              <a:gd name="connsiteY5017" fmla="*/ 1994818 h 5893281"/>
              <a:gd name="connsiteX5018" fmla="*/ 8663938 w 10035679"/>
              <a:gd name="connsiteY5018" fmla="*/ 2019571 h 5893281"/>
              <a:gd name="connsiteX5019" fmla="*/ 8650052 w 10035679"/>
              <a:gd name="connsiteY5019" fmla="*/ 2044325 h 5893281"/>
              <a:gd name="connsiteX5020" fmla="*/ 8631938 w 10035679"/>
              <a:gd name="connsiteY5020" fmla="*/ 2063041 h 5893281"/>
              <a:gd name="connsiteX5021" fmla="*/ 8575186 w 10035679"/>
              <a:gd name="connsiteY5021" fmla="*/ 2081758 h 5893281"/>
              <a:gd name="connsiteX5022" fmla="*/ 8561298 w 10035679"/>
              <a:gd name="connsiteY5022" fmla="*/ 2096249 h 5893281"/>
              <a:gd name="connsiteX5023" fmla="*/ 8551036 w 10035679"/>
              <a:gd name="connsiteY5023" fmla="*/ 2112551 h 5893281"/>
              <a:gd name="connsiteX5024" fmla="*/ 8540771 w 10035679"/>
              <a:gd name="connsiteY5024" fmla="*/ 2127039 h 5893281"/>
              <a:gd name="connsiteX5025" fmla="*/ 8516620 w 10035679"/>
              <a:gd name="connsiteY5025" fmla="*/ 2145756 h 5893281"/>
              <a:gd name="connsiteX5026" fmla="*/ 8516620 w 10035679"/>
              <a:gd name="connsiteY5026" fmla="*/ 2166279 h 5893281"/>
              <a:gd name="connsiteX5027" fmla="*/ 8546808 w 10035679"/>
              <a:gd name="connsiteY5027" fmla="*/ 2166279 h 5893281"/>
              <a:gd name="connsiteX5028" fmla="*/ 8551036 w 10035679"/>
              <a:gd name="connsiteY5028" fmla="*/ 2178354 h 5893281"/>
              <a:gd name="connsiteX5029" fmla="*/ 8555262 w 10035679"/>
              <a:gd name="connsiteY5029" fmla="*/ 2184393 h 5893281"/>
              <a:gd name="connsiteX5030" fmla="*/ 8557072 w 10035679"/>
              <a:gd name="connsiteY5030" fmla="*/ 2192846 h 5893281"/>
              <a:gd name="connsiteX5031" fmla="*/ 8564922 w 10035679"/>
              <a:gd name="connsiteY5031" fmla="*/ 2198885 h 5893281"/>
              <a:gd name="connsiteX5032" fmla="*/ 8570958 w 10035679"/>
              <a:gd name="connsiteY5032" fmla="*/ 2203111 h 5893281"/>
              <a:gd name="connsiteX5033" fmla="*/ 8584846 w 10035679"/>
              <a:gd name="connsiteY5033" fmla="*/ 2207336 h 5893281"/>
              <a:gd name="connsiteX5034" fmla="*/ 8592694 w 10035679"/>
              <a:gd name="connsiteY5034" fmla="*/ 2198885 h 5893281"/>
              <a:gd name="connsiteX5035" fmla="*/ 8598732 w 10035679"/>
              <a:gd name="connsiteY5035" fmla="*/ 2194656 h 5893281"/>
              <a:gd name="connsiteX5036" fmla="*/ 8610808 w 10035679"/>
              <a:gd name="connsiteY5036" fmla="*/ 2192846 h 5893281"/>
              <a:gd name="connsiteX5037" fmla="*/ 8621070 w 10035679"/>
              <a:gd name="connsiteY5037" fmla="*/ 2192846 h 5893281"/>
              <a:gd name="connsiteX5038" fmla="*/ 8639184 w 10035679"/>
              <a:gd name="connsiteY5038" fmla="*/ 2192846 h 5893281"/>
              <a:gd name="connsiteX5039" fmla="*/ 8653070 w 10035679"/>
              <a:gd name="connsiteY5039" fmla="*/ 2209148 h 5893281"/>
              <a:gd name="connsiteX5040" fmla="*/ 8663335 w 10035679"/>
              <a:gd name="connsiteY5040" fmla="*/ 2223638 h 5893281"/>
              <a:gd name="connsiteX5041" fmla="*/ 8669372 w 10035679"/>
              <a:gd name="connsiteY5041" fmla="*/ 2242353 h 5893281"/>
              <a:gd name="connsiteX5042" fmla="*/ 8677221 w 10035679"/>
              <a:gd name="connsiteY5042" fmla="*/ 2271335 h 5893281"/>
              <a:gd name="connsiteX5043" fmla="*/ 8681447 w 10035679"/>
              <a:gd name="connsiteY5043" fmla="*/ 2290054 h 5893281"/>
              <a:gd name="connsiteX5044" fmla="*/ 8677221 w 10035679"/>
              <a:gd name="connsiteY5044" fmla="*/ 2300318 h 5893281"/>
              <a:gd name="connsiteX5045" fmla="*/ 8666956 w 10035679"/>
              <a:gd name="connsiteY5045" fmla="*/ 2310581 h 5893281"/>
              <a:gd name="connsiteX5046" fmla="*/ 8662730 w 10035679"/>
              <a:gd name="connsiteY5046" fmla="*/ 2329297 h 5893281"/>
              <a:gd name="connsiteX5047" fmla="*/ 8662730 w 10035679"/>
              <a:gd name="connsiteY5047" fmla="*/ 2349823 h 5893281"/>
              <a:gd name="connsiteX5048" fmla="*/ 8668769 w 10035679"/>
              <a:gd name="connsiteY5048" fmla="*/ 2368539 h 5893281"/>
              <a:gd name="connsiteX5049" fmla="*/ 8676616 w 10035679"/>
              <a:gd name="connsiteY5049" fmla="*/ 2387255 h 5893281"/>
              <a:gd name="connsiteX5050" fmla="*/ 8682655 w 10035679"/>
              <a:gd name="connsiteY5050" fmla="*/ 2412009 h 5893281"/>
              <a:gd name="connsiteX5051" fmla="*/ 8662127 w 10035679"/>
              <a:gd name="connsiteY5051" fmla="*/ 2434347 h 5893281"/>
              <a:gd name="connsiteX5052" fmla="*/ 8648241 w 10035679"/>
              <a:gd name="connsiteY5052" fmla="*/ 2459103 h 5893281"/>
              <a:gd name="connsiteX5053" fmla="*/ 8637977 w 10035679"/>
              <a:gd name="connsiteY5053" fmla="*/ 2483857 h 5893281"/>
              <a:gd name="connsiteX5054" fmla="*/ 8624091 w 10035679"/>
              <a:gd name="connsiteY5054" fmla="*/ 2517063 h 5893281"/>
              <a:gd name="connsiteX5055" fmla="*/ 8616241 w 10035679"/>
              <a:gd name="connsiteY5055" fmla="*/ 2523101 h 5893281"/>
              <a:gd name="connsiteX5056" fmla="*/ 8598127 w 10035679"/>
              <a:gd name="connsiteY5056" fmla="*/ 2545439 h 5893281"/>
              <a:gd name="connsiteX5057" fmla="*/ 8577600 w 10035679"/>
              <a:gd name="connsiteY5057" fmla="*/ 2570196 h 5893281"/>
              <a:gd name="connsiteX5058" fmla="*/ 8555262 w 10035679"/>
              <a:gd name="connsiteY5058" fmla="*/ 2599175 h 5893281"/>
              <a:gd name="connsiteX5059" fmla="*/ 8531111 w 10035679"/>
              <a:gd name="connsiteY5059" fmla="*/ 2623928 h 5893281"/>
              <a:gd name="connsiteX5060" fmla="*/ 8510584 w 10035679"/>
              <a:gd name="connsiteY5060" fmla="*/ 2648682 h 5893281"/>
              <a:gd name="connsiteX5061" fmla="*/ 8496698 w 10035679"/>
              <a:gd name="connsiteY5061" fmla="*/ 2667398 h 5893281"/>
              <a:gd name="connsiteX5062" fmla="*/ 8488848 w 10035679"/>
              <a:gd name="connsiteY5062" fmla="*/ 2675853 h 5893281"/>
              <a:gd name="connsiteX5063" fmla="*/ 8464698 w 10035679"/>
              <a:gd name="connsiteY5063" fmla="*/ 2681890 h 5893281"/>
              <a:gd name="connsiteX5064" fmla="*/ 8440547 w 10035679"/>
              <a:gd name="connsiteY5064" fmla="*/ 2677664 h 5893281"/>
              <a:gd name="connsiteX5065" fmla="*/ 8418209 w 10035679"/>
              <a:gd name="connsiteY5065" fmla="*/ 2677664 h 5893281"/>
              <a:gd name="connsiteX5066" fmla="*/ 8397681 w 10035679"/>
              <a:gd name="connsiteY5066" fmla="*/ 2681890 h 5893281"/>
              <a:gd name="connsiteX5067" fmla="*/ 8379567 w 10035679"/>
              <a:gd name="connsiteY5067" fmla="*/ 2700607 h 5893281"/>
              <a:gd name="connsiteX5068" fmla="*/ 8365681 w 10035679"/>
              <a:gd name="connsiteY5068" fmla="*/ 2721134 h 5893281"/>
              <a:gd name="connsiteX5069" fmla="*/ 8355417 w 10035679"/>
              <a:gd name="connsiteY5069" fmla="*/ 2743474 h 5893281"/>
              <a:gd name="connsiteX5070" fmla="*/ 8341531 w 10035679"/>
              <a:gd name="connsiteY5070" fmla="*/ 2764001 h 5893281"/>
              <a:gd name="connsiteX5071" fmla="*/ 8321003 w 10035679"/>
              <a:gd name="connsiteY5071" fmla="*/ 2778492 h 5893281"/>
              <a:gd name="connsiteX5072" fmla="*/ 8316777 w 10035679"/>
              <a:gd name="connsiteY5072" fmla="*/ 2778492 h 5893281"/>
              <a:gd name="connsiteX5073" fmla="*/ 8312551 w 10035679"/>
              <a:gd name="connsiteY5073" fmla="*/ 2782718 h 5893281"/>
              <a:gd name="connsiteX5074" fmla="*/ 8308323 w 10035679"/>
              <a:gd name="connsiteY5074" fmla="*/ 2782718 h 5893281"/>
              <a:gd name="connsiteX5075" fmla="*/ 8302286 w 10035679"/>
              <a:gd name="connsiteY5075" fmla="*/ 2782718 h 5893281"/>
              <a:gd name="connsiteX5076" fmla="*/ 8294437 w 10035679"/>
              <a:gd name="connsiteY5076" fmla="*/ 2786944 h 5893281"/>
              <a:gd name="connsiteX5077" fmla="*/ 8302286 w 10035679"/>
              <a:gd name="connsiteY5077" fmla="*/ 2807472 h 5893281"/>
              <a:gd name="connsiteX5078" fmla="*/ 8316172 w 10035679"/>
              <a:gd name="connsiteY5078" fmla="*/ 2829809 h 5893281"/>
              <a:gd name="connsiteX5079" fmla="*/ 8326437 w 10035679"/>
              <a:gd name="connsiteY5079" fmla="*/ 2854565 h 5893281"/>
              <a:gd name="connsiteX5080" fmla="*/ 8340323 w 10035679"/>
              <a:gd name="connsiteY5080" fmla="*/ 2879318 h 5893281"/>
              <a:gd name="connsiteX5081" fmla="*/ 8346362 w 10035679"/>
              <a:gd name="connsiteY5081" fmla="*/ 2901656 h 5893281"/>
              <a:gd name="connsiteX5082" fmla="*/ 8350588 w 10035679"/>
              <a:gd name="connsiteY5082" fmla="*/ 2926411 h 5893281"/>
              <a:gd name="connsiteX5083" fmla="*/ 8344549 w 10035679"/>
              <a:gd name="connsiteY5083" fmla="*/ 2942712 h 5893281"/>
              <a:gd name="connsiteX5084" fmla="*/ 8330663 w 10035679"/>
              <a:gd name="connsiteY5084" fmla="*/ 2957201 h 5893281"/>
              <a:gd name="connsiteX5085" fmla="*/ 8302286 w 10035679"/>
              <a:gd name="connsiteY5085" fmla="*/ 2969276 h 5893281"/>
              <a:gd name="connsiteX5086" fmla="*/ 8255797 w 10035679"/>
              <a:gd name="connsiteY5086" fmla="*/ 2975315 h 5893281"/>
              <a:gd name="connsiteX5087" fmla="*/ 8255797 w 10035679"/>
              <a:gd name="connsiteY5087" fmla="*/ 2956598 h 5893281"/>
              <a:gd name="connsiteX5088" fmla="*/ 8251569 w 10035679"/>
              <a:gd name="connsiteY5088" fmla="*/ 2940297 h 5893281"/>
              <a:gd name="connsiteX5089" fmla="*/ 8251569 w 10035679"/>
              <a:gd name="connsiteY5089" fmla="*/ 2915544 h 5893281"/>
              <a:gd name="connsiteX5090" fmla="*/ 8255797 w 10035679"/>
              <a:gd name="connsiteY5090" fmla="*/ 2886562 h 5893281"/>
              <a:gd name="connsiteX5091" fmla="*/ 8255797 w 10035679"/>
              <a:gd name="connsiteY5091" fmla="*/ 2864225 h 5893281"/>
              <a:gd name="connsiteX5092" fmla="*/ 8245533 w 10035679"/>
              <a:gd name="connsiteY5092" fmla="*/ 2864225 h 5893281"/>
              <a:gd name="connsiteX5093" fmla="*/ 8237683 w 10035679"/>
              <a:gd name="connsiteY5093" fmla="*/ 2864225 h 5893281"/>
              <a:gd name="connsiteX5094" fmla="*/ 8231647 w 10035679"/>
              <a:gd name="connsiteY5094" fmla="*/ 2864225 h 5893281"/>
              <a:gd name="connsiteX5095" fmla="*/ 8227421 w 10035679"/>
              <a:gd name="connsiteY5095" fmla="*/ 2864225 h 5893281"/>
              <a:gd name="connsiteX5096" fmla="*/ 8223195 w 10035679"/>
              <a:gd name="connsiteY5096" fmla="*/ 2859998 h 5893281"/>
              <a:gd name="connsiteX5097" fmla="*/ 8217156 w 10035679"/>
              <a:gd name="connsiteY5097" fmla="*/ 2858186 h 5893281"/>
              <a:gd name="connsiteX5098" fmla="*/ 8209307 w 10035679"/>
              <a:gd name="connsiteY5098" fmla="*/ 2846111 h 5893281"/>
              <a:gd name="connsiteX5099" fmla="*/ 8217156 w 10035679"/>
              <a:gd name="connsiteY5099" fmla="*/ 2835848 h 5893281"/>
              <a:gd name="connsiteX5100" fmla="*/ 8223195 w 10035679"/>
              <a:gd name="connsiteY5100" fmla="*/ 2825583 h 5893281"/>
              <a:gd name="connsiteX5101" fmla="*/ 8227421 w 10035679"/>
              <a:gd name="connsiteY5101" fmla="*/ 2815321 h 5893281"/>
              <a:gd name="connsiteX5102" fmla="*/ 8235268 w 10035679"/>
              <a:gd name="connsiteY5102" fmla="*/ 2800830 h 5893281"/>
              <a:gd name="connsiteX5103" fmla="*/ 8217156 w 10035679"/>
              <a:gd name="connsiteY5103" fmla="*/ 2800830 h 5893281"/>
              <a:gd name="connsiteX5104" fmla="*/ 8194818 w 10035679"/>
              <a:gd name="connsiteY5104" fmla="*/ 2796604 h 5893281"/>
              <a:gd name="connsiteX5105" fmla="*/ 8170667 w 10035679"/>
              <a:gd name="connsiteY5105" fmla="*/ 2802641 h 5893281"/>
              <a:gd name="connsiteX5106" fmla="*/ 8142290 w 10035679"/>
              <a:gd name="connsiteY5106" fmla="*/ 2814716 h 5893281"/>
              <a:gd name="connsiteX5107" fmla="*/ 8118140 w 10035679"/>
              <a:gd name="connsiteY5107" fmla="*/ 2824980 h 5893281"/>
              <a:gd name="connsiteX5108" fmla="*/ 8118140 w 10035679"/>
              <a:gd name="connsiteY5108" fmla="*/ 2816529 h 5893281"/>
              <a:gd name="connsiteX5109" fmla="*/ 8122366 w 10035679"/>
              <a:gd name="connsiteY5109" fmla="*/ 2806264 h 5893281"/>
              <a:gd name="connsiteX5110" fmla="*/ 8126592 w 10035679"/>
              <a:gd name="connsiteY5110" fmla="*/ 2800225 h 5893281"/>
              <a:gd name="connsiteX5111" fmla="*/ 8128404 w 10035679"/>
              <a:gd name="connsiteY5111" fmla="*/ 2788152 h 5893281"/>
              <a:gd name="connsiteX5112" fmla="*/ 8132630 w 10035679"/>
              <a:gd name="connsiteY5112" fmla="*/ 2782114 h 5893281"/>
              <a:gd name="connsiteX5113" fmla="*/ 8138667 w 10035679"/>
              <a:gd name="connsiteY5113" fmla="*/ 2767623 h 5893281"/>
              <a:gd name="connsiteX5114" fmla="*/ 8132630 w 10035679"/>
              <a:gd name="connsiteY5114" fmla="*/ 2767623 h 5893281"/>
              <a:gd name="connsiteX5115" fmla="*/ 8126592 w 10035679"/>
              <a:gd name="connsiteY5115" fmla="*/ 2763396 h 5893281"/>
              <a:gd name="connsiteX5116" fmla="*/ 8118743 w 10035679"/>
              <a:gd name="connsiteY5116" fmla="*/ 2763396 h 5893281"/>
              <a:gd name="connsiteX5117" fmla="*/ 8108480 w 10035679"/>
              <a:gd name="connsiteY5117" fmla="*/ 2759171 h 5893281"/>
              <a:gd name="connsiteX5118" fmla="*/ 8086142 w 10035679"/>
              <a:gd name="connsiteY5118" fmla="*/ 2781511 h 5893281"/>
              <a:gd name="connsiteX5119" fmla="*/ 8061991 w 10035679"/>
              <a:gd name="connsiteY5119" fmla="*/ 2800225 h 5893281"/>
              <a:gd name="connsiteX5120" fmla="*/ 8037840 w 10035679"/>
              <a:gd name="connsiteY5120" fmla="*/ 2820754 h 5893281"/>
              <a:gd name="connsiteX5121" fmla="*/ 8023952 w 10035679"/>
              <a:gd name="connsiteY5121" fmla="*/ 2845508 h 5893281"/>
              <a:gd name="connsiteX5122" fmla="*/ 8037840 w 10035679"/>
              <a:gd name="connsiteY5122" fmla="*/ 2853960 h 5893281"/>
              <a:gd name="connsiteX5123" fmla="*/ 8048103 w 10035679"/>
              <a:gd name="connsiteY5123" fmla="*/ 2859998 h 5893281"/>
              <a:gd name="connsiteX5124" fmla="*/ 8055952 w 10035679"/>
              <a:gd name="connsiteY5124" fmla="*/ 2868450 h 5893281"/>
              <a:gd name="connsiteX5125" fmla="*/ 8061991 w 10035679"/>
              <a:gd name="connsiteY5125" fmla="*/ 2874487 h 5893281"/>
              <a:gd name="connsiteX5126" fmla="*/ 8069838 w 10035679"/>
              <a:gd name="connsiteY5126" fmla="*/ 2886562 h 5893281"/>
              <a:gd name="connsiteX5127" fmla="*/ 8090366 w 10035679"/>
              <a:gd name="connsiteY5127" fmla="*/ 2874487 h 5893281"/>
              <a:gd name="connsiteX5128" fmla="*/ 8108480 w 10035679"/>
              <a:gd name="connsiteY5128" fmla="*/ 2868450 h 5893281"/>
              <a:gd name="connsiteX5129" fmla="*/ 8126592 w 10035679"/>
              <a:gd name="connsiteY5129" fmla="*/ 2868450 h 5893281"/>
              <a:gd name="connsiteX5130" fmla="*/ 8147119 w 10035679"/>
              <a:gd name="connsiteY5130" fmla="*/ 2878713 h 5893281"/>
              <a:gd name="connsiteX5131" fmla="*/ 8157384 w 10035679"/>
              <a:gd name="connsiteY5131" fmla="*/ 2878713 h 5893281"/>
              <a:gd name="connsiteX5132" fmla="*/ 8157384 w 10035679"/>
              <a:gd name="connsiteY5132" fmla="*/ 2903468 h 5893281"/>
              <a:gd name="connsiteX5133" fmla="*/ 8118743 w 10035679"/>
              <a:gd name="connsiteY5133" fmla="*/ 2903468 h 5893281"/>
              <a:gd name="connsiteX5134" fmla="*/ 8104857 w 10035679"/>
              <a:gd name="connsiteY5134" fmla="*/ 2922185 h 5893281"/>
              <a:gd name="connsiteX5135" fmla="*/ 8090971 w 10035679"/>
              <a:gd name="connsiteY5135" fmla="*/ 2936674 h 5893281"/>
              <a:gd name="connsiteX5136" fmla="*/ 8080706 w 10035679"/>
              <a:gd name="connsiteY5136" fmla="*/ 2951164 h 5893281"/>
              <a:gd name="connsiteX5137" fmla="*/ 8070443 w 10035679"/>
              <a:gd name="connsiteY5137" fmla="*/ 2975918 h 5893281"/>
              <a:gd name="connsiteX5138" fmla="*/ 8098820 w 10035679"/>
              <a:gd name="connsiteY5138" fmla="*/ 2994635 h 5893281"/>
              <a:gd name="connsiteX5139" fmla="*/ 8115121 w 10035679"/>
              <a:gd name="connsiteY5139" fmla="*/ 3023614 h 5893281"/>
              <a:gd name="connsiteX5140" fmla="*/ 8129007 w 10035679"/>
              <a:gd name="connsiteY5140" fmla="*/ 3062859 h 5893281"/>
              <a:gd name="connsiteX5141" fmla="*/ 8136857 w 10035679"/>
              <a:gd name="connsiteY5141" fmla="*/ 3102103 h 5893281"/>
              <a:gd name="connsiteX5142" fmla="*/ 8138667 w 10035679"/>
              <a:gd name="connsiteY5142" fmla="*/ 3145575 h 5893281"/>
              <a:gd name="connsiteX5143" fmla="*/ 8138667 w 10035679"/>
              <a:gd name="connsiteY5143" fmla="*/ 3183612 h 5893281"/>
              <a:gd name="connsiteX5144" fmla="*/ 8114517 w 10035679"/>
              <a:gd name="connsiteY5144" fmla="*/ 3199914 h 5893281"/>
              <a:gd name="connsiteX5145" fmla="*/ 8100631 w 10035679"/>
              <a:gd name="connsiteY5145" fmla="*/ 3228893 h 5893281"/>
              <a:gd name="connsiteX5146" fmla="*/ 8086745 w 10035679"/>
              <a:gd name="connsiteY5146" fmla="*/ 3255459 h 5893281"/>
              <a:gd name="connsiteX5147" fmla="*/ 8070443 w 10035679"/>
              <a:gd name="connsiteY5147" fmla="*/ 3284439 h 5893281"/>
              <a:gd name="connsiteX5148" fmla="*/ 8034217 w 10035679"/>
              <a:gd name="connsiteY5148" fmla="*/ 3323683 h 5893281"/>
              <a:gd name="connsiteX5149" fmla="*/ 7987728 w 10035679"/>
              <a:gd name="connsiteY5149" fmla="*/ 3352663 h 5893281"/>
              <a:gd name="connsiteX5150" fmla="*/ 7938824 w 10035679"/>
              <a:gd name="connsiteY5150" fmla="*/ 3373193 h 5893281"/>
              <a:gd name="connsiteX5151" fmla="*/ 7882071 w 10035679"/>
              <a:gd name="connsiteY5151" fmla="*/ 3391907 h 5893281"/>
              <a:gd name="connsiteX5152" fmla="*/ 7829543 w 10035679"/>
              <a:gd name="connsiteY5152" fmla="*/ 3402172 h 5893281"/>
              <a:gd name="connsiteX5153" fmla="*/ 7829543 w 10035679"/>
              <a:gd name="connsiteY5153" fmla="*/ 3416663 h 5893281"/>
              <a:gd name="connsiteX5154" fmla="*/ 7829543 w 10035679"/>
              <a:gd name="connsiteY5154" fmla="*/ 3425115 h 5893281"/>
              <a:gd name="connsiteX5155" fmla="*/ 7829543 w 10035679"/>
              <a:gd name="connsiteY5155" fmla="*/ 3431152 h 5893281"/>
              <a:gd name="connsiteX5156" fmla="*/ 7829543 w 10035679"/>
              <a:gd name="connsiteY5156" fmla="*/ 3435380 h 5893281"/>
              <a:gd name="connsiteX5157" fmla="*/ 7833769 w 10035679"/>
              <a:gd name="connsiteY5157" fmla="*/ 3439606 h 5893281"/>
              <a:gd name="connsiteX5158" fmla="*/ 7833769 w 10035679"/>
              <a:gd name="connsiteY5158" fmla="*/ 3449869 h 5893281"/>
              <a:gd name="connsiteX5159" fmla="*/ 7835582 w 10035679"/>
              <a:gd name="connsiteY5159" fmla="*/ 3460133 h 5893281"/>
              <a:gd name="connsiteX5160" fmla="*/ 7829543 w 10035679"/>
              <a:gd name="connsiteY5160" fmla="*/ 3468586 h 5893281"/>
              <a:gd name="connsiteX5161" fmla="*/ 7821694 w 10035679"/>
              <a:gd name="connsiteY5161" fmla="*/ 3474622 h 5893281"/>
              <a:gd name="connsiteX5162" fmla="*/ 7819883 w 10035679"/>
              <a:gd name="connsiteY5162" fmla="*/ 3478850 h 5893281"/>
              <a:gd name="connsiteX5163" fmla="*/ 7812034 w 10035679"/>
              <a:gd name="connsiteY5163" fmla="*/ 3484887 h 5893281"/>
              <a:gd name="connsiteX5164" fmla="*/ 7798148 w 10035679"/>
              <a:gd name="connsiteY5164" fmla="*/ 3493339 h 5893281"/>
              <a:gd name="connsiteX5165" fmla="*/ 7793922 w 10035679"/>
              <a:gd name="connsiteY5165" fmla="*/ 3493339 h 5893281"/>
              <a:gd name="connsiteX5166" fmla="*/ 7792109 w 10035679"/>
              <a:gd name="connsiteY5166" fmla="*/ 3497565 h 5893281"/>
              <a:gd name="connsiteX5167" fmla="*/ 7787883 w 10035679"/>
              <a:gd name="connsiteY5167" fmla="*/ 3497565 h 5893281"/>
              <a:gd name="connsiteX5168" fmla="*/ 7783657 w 10035679"/>
              <a:gd name="connsiteY5168" fmla="*/ 3497565 h 5893281"/>
              <a:gd name="connsiteX5169" fmla="*/ 7777619 w 10035679"/>
              <a:gd name="connsiteY5169" fmla="*/ 3499378 h 5893281"/>
              <a:gd name="connsiteX5170" fmla="*/ 7773392 w 10035679"/>
              <a:gd name="connsiteY5170" fmla="*/ 3489113 h 5893281"/>
              <a:gd name="connsiteX5171" fmla="*/ 7769166 w 10035679"/>
              <a:gd name="connsiteY5171" fmla="*/ 3478850 h 5893281"/>
              <a:gd name="connsiteX5172" fmla="*/ 7769166 w 10035679"/>
              <a:gd name="connsiteY5172" fmla="*/ 3468586 h 5893281"/>
              <a:gd name="connsiteX5173" fmla="*/ 7769166 w 10035679"/>
              <a:gd name="connsiteY5173" fmla="*/ 3449869 h 5893281"/>
              <a:gd name="connsiteX5174" fmla="*/ 7777016 w 10035679"/>
              <a:gd name="connsiteY5174" fmla="*/ 3445643 h 5893281"/>
              <a:gd name="connsiteX5175" fmla="*/ 7783054 w 10035679"/>
              <a:gd name="connsiteY5175" fmla="*/ 3445643 h 5893281"/>
              <a:gd name="connsiteX5176" fmla="*/ 7790902 w 10035679"/>
              <a:gd name="connsiteY5176" fmla="*/ 3441417 h 5893281"/>
              <a:gd name="connsiteX5177" fmla="*/ 7792714 w 10035679"/>
              <a:gd name="connsiteY5177" fmla="*/ 3435380 h 5893281"/>
              <a:gd name="connsiteX5178" fmla="*/ 7796940 w 10035679"/>
              <a:gd name="connsiteY5178" fmla="*/ 3426926 h 5893281"/>
              <a:gd name="connsiteX5179" fmla="*/ 7792714 w 10035679"/>
              <a:gd name="connsiteY5179" fmla="*/ 3420889 h 5893281"/>
              <a:gd name="connsiteX5180" fmla="*/ 7786676 w 10035679"/>
              <a:gd name="connsiteY5180" fmla="*/ 3410624 h 5893281"/>
              <a:gd name="connsiteX5181" fmla="*/ 7782449 w 10035679"/>
              <a:gd name="connsiteY5181" fmla="*/ 3402172 h 5893281"/>
              <a:gd name="connsiteX5182" fmla="*/ 7776413 w 10035679"/>
              <a:gd name="connsiteY5182" fmla="*/ 3397946 h 5893281"/>
              <a:gd name="connsiteX5183" fmla="*/ 7772187 w 10035679"/>
              <a:gd name="connsiteY5183" fmla="*/ 3397946 h 5893281"/>
              <a:gd name="connsiteX5184" fmla="*/ 7761922 w 10035679"/>
              <a:gd name="connsiteY5184" fmla="*/ 3396135 h 5893281"/>
              <a:gd name="connsiteX5185" fmla="*/ 7749847 w 10035679"/>
              <a:gd name="connsiteY5185" fmla="*/ 3396135 h 5893281"/>
              <a:gd name="connsiteX5186" fmla="*/ 7737771 w 10035679"/>
              <a:gd name="connsiteY5186" fmla="*/ 3412437 h 5893281"/>
              <a:gd name="connsiteX5187" fmla="*/ 7723885 w 10035679"/>
              <a:gd name="connsiteY5187" fmla="*/ 3424512 h 5893281"/>
              <a:gd name="connsiteX5188" fmla="*/ 7711810 w 10035679"/>
              <a:gd name="connsiteY5188" fmla="*/ 3434775 h 5893281"/>
              <a:gd name="connsiteX5189" fmla="*/ 7701545 w 10035679"/>
              <a:gd name="connsiteY5189" fmla="*/ 3453492 h 5893281"/>
              <a:gd name="connsiteX5190" fmla="*/ 7697319 w 10035679"/>
              <a:gd name="connsiteY5190" fmla="*/ 3482472 h 5893281"/>
              <a:gd name="connsiteX5191" fmla="*/ 7729924 w 10035679"/>
              <a:gd name="connsiteY5191" fmla="*/ 3513264 h 5893281"/>
              <a:gd name="connsiteX5192" fmla="*/ 7754073 w 10035679"/>
              <a:gd name="connsiteY5192" fmla="*/ 3546471 h 5893281"/>
              <a:gd name="connsiteX5193" fmla="*/ 7776413 w 10035679"/>
              <a:gd name="connsiteY5193" fmla="*/ 3581488 h 5893281"/>
              <a:gd name="connsiteX5194" fmla="*/ 7786676 w 10035679"/>
              <a:gd name="connsiteY5194" fmla="*/ 3628581 h 5893281"/>
              <a:gd name="connsiteX5195" fmla="*/ 7790902 w 10035679"/>
              <a:gd name="connsiteY5195" fmla="*/ 3685940 h 5893281"/>
              <a:gd name="connsiteX5196" fmla="*/ 7673170 w 10035679"/>
              <a:gd name="connsiteY5196" fmla="*/ 3782541 h 5893281"/>
              <a:gd name="connsiteX5197" fmla="*/ 7659283 w 10035679"/>
              <a:gd name="connsiteY5197" fmla="*/ 3782541 h 5893281"/>
              <a:gd name="connsiteX5198" fmla="*/ 7649020 w 10035679"/>
              <a:gd name="connsiteY5198" fmla="*/ 3743296 h 5893281"/>
              <a:gd name="connsiteX5199" fmla="*/ 7626680 w 10035679"/>
              <a:gd name="connsiteY5199" fmla="*/ 3714315 h 5893281"/>
              <a:gd name="connsiteX5200" fmla="*/ 7598303 w 10035679"/>
              <a:gd name="connsiteY5200" fmla="*/ 3689561 h 5893281"/>
              <a:gd name="connsiteX5201" fmla="*/ 7568116 w 10035679"/>
              <a:gd name="connsiteY5201" fmla="*/ 3664807 h 5893281"/>
              <a:gd name="connsiteX5202" fmla="*/ 7535513 w 10035679"/>
              <a:gd name="connsiteY5202" fmla="*/ 3638241 h 5893281"/>
              <a:gd name="connsiteX5203" fmla="*/ 7521627 w 10035679"/>
              <a:gd name="connsiteY5203" fmla="*/ 3695600 h 5893281"/>
              <a:gd name="connsiteX5204" fmla="*/ 7503513 w 10035679"/>
              <a:gd name="connsiteY5204" fmla="*/ 3742691 h 5893281"/>
              <a:gd name="connsiteX5205" fmla="*/ 7521627 w 10035679"/>
              <a:gd name="connsiteY5205" fmla="*/ 3752956 h 5893281"/>
              <a:gd name="connsiteX5206" fmla="*/ 7529474 w 10035679"/>
              <a:gd name="connsiteY5206" fmla="*/ 3767447 h 5893281"/>
              <a:gd name="connsiteX5207" fmla="*/ 7531287 w 10035679"/>
              <a:gd name="connsiteY5207" fmla="*/ 3786162 h 5893281"/>
              <a:gd name="connsiteX5208" fmla="*/ 7543362 w 10035679"/>
              <a:gd name="connsiteY5208" fmla="*/ 3806691 h 5893281"/>
              <a:gd name="connsiteX5209" fmla="*/ 7545173 w 10035679"/>
              <a:gd name="connsiteY5209" fmla="*/ 3810917 h 5893281"/>
              <a:gd name="connsiteX5210" fmla="*/ 7553022 w 10035679"/>
              <a:gd name="connsiteY5210" fmla="*/ 3810917 h 5893281"/>
              <a:gd name="connsiteX5211" fmla="*/ 7559059 w 10035679"/>
              <a:gd name="connsiteY5211" fmla="*/ 3810917 h 5893281"/>
              <a:gd name="connsiteX5212" fmla="*/ 7566908 w 10035679"/>
              <a:gd name="connsiteY5212" fmla="*/ 3810917 h 5893281"/>
              <a:gd name="connsiteX5213" fmla="*/ 7572946 w 10035679"/>
              <a:gd name="connsiteY5213" fmla="*/ 3815143 h 5893281"/>
              <a:gd name="connsiteX5214" fmla="*/ 7601321 w 10035679"/>
              <a:gd name="connsiteY5214" fmla="*/ 3844123 h 5893281"/>
              <a:gd name="connsiteX5215" fmla="*/ 7623661 w 10035679"/>
              <a:gd name="connsiteY5215" fmla="*/ 3887594 h 5893281"/>
              <a:gd name="connsiteX5216" fmla="*/ 7637547 w 10035679"/>
              <a:gd name="connsiteY5216" fmla="*/ 3937103 h 5893281"/>
              <a:gd name="connsiteX5217" fmla="*/ 7639360 w 10035679"/>
              <a:gd name="connsiteY5217" fmla="*/ 3988422 h 5893281"/>
              <a:gd name="connsiteX5218" fmla="*/ 7622253 w 10035679"/>
              <a:gd name="connsiteY5218" fmla="*/ 3988422 h 5893281"/>
              <a:gd name="connsiteX5219" fmla="*/ 7630303 w 10035679"/>
              <a:gd name="connsiteY5219" fmla="*/ 3998083 h 5893281"/>
              <a:gd name="connsiteX5220" fmla="*/ 7652641 w 10035679"/>
              <a:gd name="connsiteY5220" fmla="*/ 4028874 h 5893281"/>
              <a:gd name="connsiteX5221" fmla="*/ 7676792 w 10035679"/>
              <a:gd name="connsiteY5221" fmla="*/ 4065705 h 5893281"/>
              <a:gd name="connsiteX5222" fmla="*/ 7711205 w 10035679"/>
              <a:gd name="connsiteY5222" fmla="*/ 4094684 h 5893281"/>
              <a:gd name="connsiteX5223" fmla="*/ 7705169 w 10035679"/>
              <a:gd name="connsiteY5223" fmla="*/ 4129703 h 5893281"/>
              <a:gd name="connsiteX5224" fmla="*/ 7705169 w 10035679"/>
              <a:gd name="connsiteY5224" fmla="*/ 4172571 h 5893281"/>
              <a:gd name="connsiteX5225" fmla="*/ 7733545 w 10035679"/>
              <a:gd name="connsiteY5225" fmla="*/ 4176797 h 5893281"/>
              <a:gd name="connsiteX5226" fmla="*/ 7751657 w 10035679"/>
              <a:gd name="connsiteY5226" fmla="*/ 4182833 h 5893281"/>
              <a:gd name="connsiteX5227" fmla="*/ 7764338 w 10035679"/>
              <a:gd name="connsiteY5227" fmla="*/ 4195514 h 5893281"/>
              <a:gd name="connsiteX5228" fmla="*/ 7782450 w 10035679"/>
              <a:gd name="connsiteY5228" fmla="*/ 4205776 h 5893281"/>
              <a:gd name="connsiteX5229" fmla="*/ 7804788 w 10035679"/>
              <a:gd name="connsiteY5229" fmla="*/ 4205776 h 5893281"/>
              <a:gd name="connsiteX5230" fmla="*/ 7821091 w 10035679"/>
              <a:gd name="connsiteY5230" fmla="*/ 4197324 h 5893281"/>
              <a:gd name="connsiteX5231" fmla="*/ 7834977 w 10035679"/>
              <a:gd name="connsiteY5231" fmla="*/ 4191286 h 5893281"/>
              <a:gd name="connsiteX5232" fmla="*/ 7849468 w 10035679"/>
              <a:gd name="connsiteY5232" fmla="*/ 4187060 h 5893281"/>
              <a:gd name="connsiteX5233" fmla="*/ 7881466 w 10035679"/>
              <a:gd name="connsiteY5233" fmla="*/ 4197324 h 5893281"/>
              <a:gd name="connsiteX5234" fmla="*/ 7918295 w 10035679"/>
              <a:gd name="connsiteY5234" fmla="*/ 4211813 h 5893281"/>
              <a:gd name="connsiteX5235" fmla="*/ 7952710 w 10035679"/>
              <a:gd name="connsiteY5235" fmla="*/ 4230530 h 5893281"/>
              <a:gd name="connsiteX5236" fmla="*/ 7984708 w 10035679"/>
              <a:gd name="connsiteY5236" fmla="*/ 4245021 h 5893281"/>
              <a:gd name="connsiteX5237" fmla="*/ 7981087 w 10035679"/>
              <a:gd name="connsiteY5237" fmla="*/ 4245021 h 5893281"/>
              <a:gd name="connsiteX5238" fmla="*/ 7976861 w 10035679"/>
              <a:gd name="connsiteY5238" fmla="*/ 4249247 h 5893281"/>
              <a:gd name="connsiteX5239" fmla="*/ 7972635 w 10035679"/>
              <a:gd name="connsiteY5239" fmla="*/ 4249247 h 5893281"/>
              <a:gd name="connsiteX5240" fmla="*/ 7966596 w 10035679"/>
              <a:gd name="connsiteY5240" fmla="*/ 4252870 h 5893281"/>
              <a:gd name="connsiteX5241" fmla="*/ 7946671 w 10035679"/>
              <a:gd name="connsiteY5241" fmla="*/ 4259512 h 5893281"/>
              <a:gd name="connsiteX5242" fmla="*/ 7906221 w 10035679"/>
              <a:gd name="connsiteY5242" fmla="*/ 4259512 h 5893281"/>
              <a:gd name="connsiteX5243" fmla="*/ 7861541 w 10035679"/>
              <a:gd name="connsiteY5243" fmla="*/ 4252870 h 5893281"/>
              <a:gd name="connsiteX5244" fmla="*/ 7815052 w 10035679"/>
              <a:gd name="connsiteY5244" fmla="*/ 4240795 h 5893281"/>
              <a:gd name="connsiteX5245" fmla="*/ 7764338 w 10035679"/>
              <a:gd name="connsiteY5245" fmla="*/ 4230530 h 5893281"/>
              <a:gd name="connsiteX5246" fmla="*/ 7725696 w 10035679"/>
              <a:gd name="connsiteY5246" fmla="*/ 4220267 h 5893281"/>
              <a:gd name="connsiteX5247" fmla="*/ 7695509 w 10035679"/>
              <a:gd name="connsiteY5247" fmla="*/ 4205776 h 5893281"/>
              <a:gd name="connsiteX5248" fmla="*/ 7681018 w 10035679"/>
              <a:gd name="connsiteY5248" fmla="*/ 4197324 h 5893281"/>
              <a:gd name="connsiteX5249" fmla="*/ 7687057 w 10035679"/>
              <a:gd name="connsiteY5249" fmla="*/ 4191286 h 5893281"/>
              <a:gd name="connsiteX5250" fmla="*/ 7691283 w 10035679"/>
              <a:gd name="connsiteY5250" fmla="*/ 4187060 h 5893281"/>
              <a:gd name="connsiteX5251" fmla="*/ 7695509 w 10035679"/>
              <a:gd name="connsiteY5251" fmla="*/ 4181023 h 5893281"/>
              <a:gd name="connsiteX5252" fmla="*/ 7652641 w 10035679"/>
              <a:gd name="connsiteY5252" fmla="*/ 4168947 h 5893281"/>
              <a:gd name="connsiteX5253" fmla="*/ 7616417 w 10035679"/>
              <a:gd name="connsiteY5253" fmla="*/ 4148420 h 5893281"/>
              <a:gd name="connsiteX5254" fmla="*/ 7583812 w 10035679"/>
              <a:gd name="connsiteY5254" fmla="*/ 4115212 h 5893281"/>
              <a:gd name="connsiteX5255" fmla="*/ 7559664 w 10035679"/>
              <a:gd name="connsiteY5255" fmla="*/ 4080194 h 5893281"/>
              <a:gd name="connsiteX5256" fmla="*/ 7534908 w 10035679"/>
              <a:gd name="connsiteY5256" fmla="*/ 4040949 h 5893281"/>
              <a:gd name="connsiteX5257" fmla="*/ 7514985 w 10035679"/>
              <a:gd name="connsiteY5257" fmla="*/ 3999894 h 5893281"/>
              <a:gd name="connsiteX5258" fmla="*/ 7492645 w 10035679"/>
              <a:gd name="connsiteY5258" fmla="*/ 3969101 h 5893281"/>
              <a:gd name="connsiteX5259" fmla="*/ 7472118 w 10035679"/>
              <a:gd name="connsiteY5259" fmla="*/ 3942537 h 5893281"/>
              <a:gd name="connsiteX5260" fmla="*/ 7450383 w 10035679"/>
              <a:gd name="connsiteY5260" fmla="*/ 3925631 h 5893281"/>
              <a:gd name="connsiteX5261" fmla="*/ 7425629 w 10035679"/>
              <a:gd name="connsiteY5261" fmla="*/ 3903293 h 5893281"/>
              <a:gd name="connsiteX5262" fmla="*/ 7403289 w 10035679"/>
              <a:gd name="connsiteY5262" fmla="*/ 3882765 h 5893281"/>
              <a:gd name="connsiteX5263" fmla="*/ 7393629 w 10035679"/>
              <a:gd name="connsiteY5263" fmla="*/ 3849557 h 5893281"/>
              <a:gd name="connsiteX5264" fmla="*/ 7460043 w 10035679"/>
              <a:gd name="connsiteY5264" fmla="*/ 3858009 h 5893281"/>
              <a:gd name="connsiteX5265" fmla="*/ 7486609 w 10035679"/>
              <a:gd name="connsiteY5265" fmla="*/ 3888802 h 5893281"/>
              <a:gd name="connsiteX5266" fmla="*/ 7514985 w 10035679"/>
              <a:gd name="connsiteY5266" fmla="*/ 3907519 h 5893281"/>
              <a:gd name="connsiteX5267" fmla="*/ 7543362 w 10035679"/>
              <a:gd name="connsiteY5267" fmla="*/ 3925631 h 5893281"/>
              <a:gd name="connsiteX5268" fmla="*/ 7548358 w 10035679"/>
              <a:gd name="connsiteY5268" fmla="*/ 3928085 h 5893281"/>
              <a:gd name="connsiteX5269" fmla="*/ 7541549 w 10035679"/>
              <a:gd name="connsiteY5269" fmla="*/ 3911744 h 5893281"/>
              <a:gd name="connsiteX5270" fmla="*/ 7533702 w 10035679"/>
              <a:gd name="connsiteY5270" fmla="*/ 3878538 h 5893281"/>
              <a:gd name="connsiteX5271" fmla="*/ 7523437 w 10035679"/>
              <a:gd name="connsiteY5271" fmla="*/ 3849557 h 5893281"/>
              <a:gd name="connsiteX5272" fmla="*/ 7513173 w 10035679"/>
              <a:gd name="connsiteY5272" fmla="*/ 3820577 h 5893281"/>
              <a:gd name="connsiteX5273" fmla="*/ 7495061 w 10035679"/>
              <a:gd name="connsiteY5273" fmla="*/ 3795824 h 5893281"/>
              <a:gd name="connsiteX5274" fmla="*/ 7495061 w 10035679"/>
              <a:gd name="connsiteY5274" fmla="*/ 3789785 h 5893281"/>
              <a:gd name="connsiteX5275" fmla="*/ 7476949 w 10035679"/>
              <a:gd name="connsiteY5275" fmla="*/ 3795824 h 5893281"/>
              <a:gd name="connsiteX5276" fmla="*/ 7476949 w 10035679"/>
              <a:gd name="connsiteY5276" fmla="*/ 3789785 h 5893281"/>
              <a:gd name="connsiteX5277" fmla="*/ 7470910 w 10035679"/>
              <a:gd name="connsiteY5277" fmla="*/ 3760805 h 5893281"/>
              <a:gd name="connsiteX5278" fmla="*/ 7470910 w 10035679"/>
              <a:gd name="connsiteY5278" fmla="*/ 3723976 h 5893281"/>
              <a:gd name="connsiteX5279" fmla="*/ 7470910 w 10035679"/>
              <a:gd name="connsiteY5279" fmla="*/ 3684732 h 5893281"/>
              <a:gd name="connsiteX5280" fmla="*/ 7470910 w 10035679"/>
              <a:gd name="connsiteY5280" fmla="*/ 3641260 h 5893281"/>
              <a:gd name="connsiteX5281" fmla="*/ 7466684 w 10035679"/>
              <a:gd name="connsiteY5281" fmla="*/ 3602015 h 5893281"/>
              <a:gd name="connsiteX5282" fmla="*/ 7452798 w 10035679"/>
              <a:gd name="connsiteY5282" fmla="*/ 3568810 h 5893281"/>
              <a:gd name="connsiteX5283" fmla="*/ 7430458 w 10035679"/>
              <a:gd name="connsiteY5283" fmla="*/ 3544056 h 5893281"/>
              <a:gd name="connsiteX5284" fmla="*/ 7424421 w 10035679"/>
              <a:gd name="connsiteY5284" fmla="*/ 3550093 h 5893281"/>
              <a:gd name="connsiteX5285" fmla="*/ 7414156 w 10035679"/>
              <a:gd name="connsiteY5285" fmla="*/ 3558547 h 5893281"/>
              <a:gd name="connsiteX5286" fmla="*/ 7406307 w 10035679"/>
              <a:gd name="connsiteY5286" fmla="*/ 3562771 h 5893281"/>
              <a:gd name="connsiteX5287" fmla="*/ 7392421 w 10035679"/>
              <a:gd name="connsiteY5287" fmla="*/ 3564583 h 5893281"/>
              <a:gd name="connsiteX5288" fmla="*/ 7378535 w 10035679"/>
              <a:gd name="connsiteY5288" fmla="*/ 3564583 h 5893281"/>
              <a:gd name="connsiteX5289" fmla="*/ 7374309 w 10035679"/>
              <a:gd name="connsiteY5289" fmla="*/ 3564583 h 5893281"/>
              <a:gd name="connsiteX5290" fmla="*/ 7374309 w 10035679"/>
              <a:gd name="connsiteY5290" fmla="*/ 3562771 h 5893281"/>
              <a:gd name="connsiteX5291" fmla="*/ 7372497 w 10035679"/>
              <a:gd name="connsiteY5291" fmla="*/ 3562771 h 5893281"/>
              <a:gd name="connsiteX5292" fmla="*/ 7368270 w 10035679"/>
              <a:gd name="connsiteY5292" fmla="*/ 3558547 h 5893281"/>
              <a:gd name="connsiteX5293" fmla="*/ 7368270 w 10035679"/>
              <a:gd name="connsiteY5293" fmla="*/ 3515074 h 5893281"/>
              <a:gd name="connsiteX5294" fmla="*/ 7358008 w 10035679"/>
              <a:gd name="connsiteY5294" fmla="*/ 3480058 h 5893281"/>
              <a:gd name="connsiteX5295" fmla="*/ 7344122 w 10035679"/>
              <a:gd name="connsiteY5295" fmla="*/ 3451076 h 5893281"/>
              <a:gd name="connsiteX5296" fmla="*/ 7321782 w 10035679"/>
              <a:gd name="connsiteY5296" fmla="*/ 3424512 h 5893281"/>
              <a:gd name="connsiteX5297" fmla="*/ 7305480 w 10035679"/>
              <a:gd name="connsiteY5297" fmla="*/ 3395531 h 5893281"/>
              <a:gd name="connsiteX5298" fmla="*/ 7283142 w 10035679"/>
              <a:gd name="connsiteY5298" fmla="*/ 3360512 h 5893281"/>
              <a:gd name="connsiteX5299" fmla="*/ 7277103 w 10035679"/>
              <a:gd name="connsiteY5299" fmla="*/ 3366551 h 5893281"/>
              <a:gd name="connsiteX5300" fmla="*/ 7272877 w 10035679"/>
              <a:gd name="connsiteY5300" fmla="*/ 3370777 h 5893281"/>
              <a:gd name="connsiteX5301" fmla="*/ 7268651 w 10035679"/>
              <a:gd name="connsiteY5301" fmla="*/ 3379229 h 5893281"/>
              <a:gd name="connsiteX5302" fmla="*/ 7264425 w 10035679"/>
              <a:gd name="connsiteY5302" fmla="*/ 3381040 h 5893281"/>
              <a:gd name="connsiteX5303" fmla="*/ 7262613 w 10035679"/>
              <a:gd name="connsiteY5303" fmla="*/ 3385268 h 5893281"/>
              <a:gd name="connsiteX5304" fmla="*/ 7230010 w 10035679"/>
              <a:gd name="connsiteY5304" fmla="*/ 3389494 h 5893281"/>
              <a:gd name="connsiteX5305" fmla="*/ 7201633 w 10035679"/>
              <a:gd name="connsiteY5305" fmla="*/ 3385268 h 5893281"/>
              <a:gd name="connsiteX5306" fmla="*/ 7173256 w 10035679"/>
              <a:gd name="connsiteY5306" fmla="*/ 3385268 h 5893281"/>
              <a:gd name="connsiteX5307" fmla="*/ 7165409 w 10035679"/>
              <a:gd name="connsiteY5307" fmla="*/ 3414247 h 5893281"/>
              <a:gd name="connsiteX5308" fmla="*/ 7155144 w 10035679"/>
              <a:gd name="connsiteY5308" fmla="*/ 3428738 h 5893281"/>
              <a:gd name="connsiteX5309" fmla="*/ 7149106 w 10035679"/>
              <a:gd name="connsiteY5309" fmla="*/ 3432964 h 5893281"/>
              <a:gd name="connsiteX5310" fmla="*/ 7135220 w 10035679"/>
              <a:gd name="connsiteY5310" fmla="*/ 3432964 h 5893281"/>
              <a:gd name="connsiteX5311" fmla="*/ 7121334 w 10035679"/>
              <a:gd name="connsiteY5311" fmla="*/ 3437190 h 5893281"/>
              <a:gd name="connsiteX5312" fmla="*/ 7107448 w 10035679"/>
              <a:gd name="connsiteY5312" fmla="*/ 3447453 h 5893281"/>
              <a:gd name="connsiteX5313" fmla="*/ 7083297 w 10035679"/>
              <a:gd name="connsiteY5313" fmla="*/ 3511453 h 5893281"/>
              <a:gd name="connsiteX5314" fmla="*/ 7050694 w 10035679"/>
              <a:gd name="connsiteY5314" fmla="*/ 3511453 h 5893281"/>
              <a:gd name="connsiteX5315" fmla="*/ 7032582 w 10035679"/>
              <a:gd name="connsiteY5315" fmla="*/ 3525942 h 5893281"/>
              <a:gd name="connsiteX5316" fmla="*/ 7014468 w 10035679"/>
              <a:gd name="connsiteY5316" fmla="*/ 3544659 h 5893281"/>
              <a:gd name="connsiteX5317" fmla="*/ 6990317 w 10035679"/>
              <a:gd name="connsiteY5317" fmla="*/ 3559150 h 5893281"/>
              <a:gd name="connsiteX5318" fmla="*/ 6984281 w 10035679"/>
              <a:gd name="connsiteY5318" fmla="*/ 3630997 h 5893281"/>
              <a:gd name="connsiteX5319" fmla="*/ 6966169 w 10035679"/>
              <a:gd name="connsiteY5319" fmla="*/ 3692579 h 5893281"/>
              <a:gd name="connsiteX5320" fmla="*/ 6942018 w 10035679"/>
              <a:gd name="connsiteY5320" fmla="*/ 3742088 h 5893281"/>
              <a:gd name="connsiteX5321" fmla="*/ 6903377 w 10035679"/>
              <a:gd name="connsiteY5321" fmla="*/ 3789182 h 5893281"/>
              <a:gd name="connsiteX5322" fmla="*/ 6899150 w 10035679"/>
              <a:gd name="connsiteY5322" fmla="*/ 3789182 h 5893281"/>
              <a:gd name="connsiteX5323" fmla="*/ 6894924 w 10035679"/>
              <a:gd name="connsiteY5323" fmla="*/ 3784956 h 5893281"/>
              <a:gd name="connsiteX5324" fmla="*/ 6890698 w 10035679"/>
              <a:gd name="connsiteY5324" fmla="*/ 3784956 h 5893281"/>
              <a:gd name="connsiteX5325" fmla="*/ 6888886 w 10035679"/>
              <a:gd name="connsiteY5325" fmla="*/ 3780730 h 5893281"/>
              <a:gd name="connsiteX5326" fmla="*/ 6866548 w 10035679"/>
              <a:gd name="connsiteY5326" fmla="*/ 3755974 h 5893281"/>
              <a:gd name="connsiteX5327" fmla="*/ 6846020 w 10035679"/>
              <a:gd name="connsiteY5327" fmla="*/ 3716730 h 5893281"/>
              <a:gd name="connsiteX5328" fmla="*/ 6833945 w 10035679"/>
              <a:gd name="connsiteY5328" fmla="*/ 3683524 h 5893281"/>
              <a:gd name="connsiteX5329" fmla="*/ 6832132 w 10035679"/>
              <a:gd name="connsiteY5329" fmla="*/ 3677486 h 5893281"/>
              <a:gd name="connsiteX5330" fmla="*/ 6833945 w 10035679"/>
              <a:gd name="connsiteY5330" fmla="*/ 3669034 h 5893281"/>
              <a:gd name="connsiteX5331" fmla="*/ 6838171 w 10035679"/>
              <a:gd name="connsiteY5331" fmla="*/ 3662997 h 5893281"/>
              <a:gd name="connsiteX5332" fmla="*/ 6842397 w 10035679"/>
              <a:gd name="connsiteY5332" fmla="*/ 3658769 h 5893281"/>
              <a:gd name="connsiteX5333" fmla="*/ 6842397 w 10035679"/>
              <a:gd name="connsiteY5333" fmla="*/ 3654543 h 5893281"/>
              <a:gd name="connsiteX5334" fmla="*/ 6806173 w 10035679"/>
              <a:gd name="connsiteY5334" fmla="*/ 3600810 h 5893281"/>
              <a:gd name="connsiteX5335" fmla="*/ 6782022 w 10035679"/>
              <a:gd name="connsiteY5335" fmla="*/ 3543451 h 5893281"/>
              <a:gd name="connsiteX5336" fmla="*/ 6765719 w 10035679"/>
              <a:gd name="connsiteY5336" fmla="*/ 3481869 h 5893281"/>
              <a:gd name="connsiteX5337" fmla="*/ 6757872 w 10035679"/>
              <a:gd name="connsiteY5337" fmla="*/ 3407606 h 5893281"/>
              <a:gd name="connsiteX5338" fmla="*/ 6733721 w 10035679"/>
              <a:gd name="connsiteY5338" fmla="*/ 3409417 h 5893281"/>
              <a:gd name="connsiteX5339" fmla="*/ 6715609 w 10035679"/>
              <a:gd name="connsiteY5339" fmla="*/ 3409417 h 5893281"/>
              <a:gd name="connsiteX5340" fmla="*/ 6695079 w 10035679"/>
              <a:gd name="connsiteY5340" fmla="*/ 3407606 h 5893281"/>
              <a:gd name="connsiteX5341" fmla="*/ 6687230 w 10035679"/>
              <a:gd name="connsiteY5341" fmla="*/ 3399154 h 5893281"/>
              <a:gd name="connsiteX5342" fmla="*/ 6676967 w 10035679"/>
              <a:gd name="connsiteY5342" fmla="*/ 3393115 h 5893281"/>
              <a:gd name="connsiteX5343" fmla="*/ 6669118 w 10035679"/>
              <a:gd name="connsiteY5343" fmla="*/ 3384663 h 5893281"/>
              <a:gd name="connsiteX5344" fmla="*/ 6663081 w 10035679"/>
              <a:gd name="connsiteY5344" fmla="*/ 3378626 h 5893281"/>
              <a:gd name="connsiteX5345" fmla="*/ 6669118 w 10035679"/>
              <a:gd name="connsiteY5345" fmla="*/ 3352060 h 5893281"/>
              <a:gd name="connsiteX5346" fmla="*/ 6655232 w 10035679"/>
              <a:gd name="connsiteY5346" fmla="*/ 3331533 h 5893281"/>
              <a:gd name="connsiteX5347" fmla="*/ 6631081 w 10035679"/>
              <a:gd name="connsiteY5347" fmla="*/ 3312816 h 5893281"/>
              <a:gd name="connsiteX5348" fmla="*/ 6606931 w 10035679"/>
              <a:gd name="connsiteY5348" fmla="*/ 3296514 h 5893281"/>
              <a:gd name="connsiteX5349" fmla="*/ 6584593 w 10035679"/>
              <a:gd name="connsiteY5349" fmla="*/ 3274174 h 5893281"/>
              <a:gd name="connsiteX5350" fmla="*/ 6526028 w 10035679"/>
              <a:gd name="connsiteY5350" fmla="*/ 3282628 h 5893281"/>
              <a:gd name="connsiteX5351" fmla="*/ 6465049 w 10035679"/>
              <a:gd name="connsiteY5351" fmla="*/ 3282628 h 5893281"/>
              <a:gd name="connsiteX5352" fmla="*/ 6404067 w 10035679"/>
              <a:gd name="connsiteY5352" fmla="*/ 3278402 h 5893281"/>
              <a:gd name="connsiteX5353" fmla="*/ 6345503 w 10035679"/>
              <a:gd name="connsiteY5353" fmla="*/ 3274174 h 5893281"/>
              <a:gd name="connsiteX5354" fmla="*/ 6335240 w 10035679"/>
              <a:gd name="connsiteY5354" fmla="*/ 3253647 h 5893281"/>
              <a:gd name="connsiteX5355" fmla="*/ 6321353 w 10035679"/>
              <a:gd name="connsiteY5355" fmla="*/ 3227083 h 5893281"/>
              <a:gd name="connsiteX5356" fmla="*/ 6299014 w 10035679"/>
              <a:gd name="connsiteY5356" fmla="*/ 3235535 h 5893281"/>
              <a:gd name="connsiteX5357" fmla="*/ 6285128 w 10035679"/>
              <a:gd name="connsiteY5357" fmla="*/ 3239761 h 5893281"/>
              <a:gd name="connsiteX5358" fmla="*/ 6267014 w 10035679"/>
              <a:gd name="connsiteY5358" fmla="*/ 3241571 h 5893281"/>
              <a:gd name="connsiteX5359" fmla="*/ 6242864 w 10035679"/>
              <a:gd name="connsiteY5359" fmla="*/ 3241571 h 5893281"/>
              <a:gd name="connsiteX5360" fmla="*/ 6222336 w 10035679"/>
              <a:gd name="connsiteY5360" fmla="*/ 3227083 h 5893281"/>
              <a:gd name="connsiteX5361" fmla="*/ 6199998 w 10035679"/>
              <a:gd name="connsiteY5361" fmla="*/ 3216818 h 5893281"/>
              <a:gd name="connsiteX5362" fmla="*/ 6175847 w 10035679"/>
              <a:gd name="connsiteY5362" fmla="*/ 3202327 h 5893281"/>
              <a:gd name="connsiteX5363" fmla="*/ 6157735 w 10035679"/>
              <a:gd name="connsiteY5363" fmla="*/ 3187838 h 5893281"/>
              <a:gd name="connsiteX5364" fmla="*/ 6151697 w 10035679"/>
              <a:gd name="connsiteY5364" fmla="*/ 3167309 h 5893281"/>
              <a:gd name="connsiteX5365" fmla="*/ 6141434 w 10035679"/>
              <a:gd name="connsiteY5365" fmla="*/ 3148594 h 5893281"/>
              <a:gd name="connsiteX5366" fmla="*/ 6119094 w 10035679"/>
              <a:gd name="connsiteY5366" fmla="*/ 3129877 h 5893281"/>
              <a:gd name="connsiteX5367" fmla="*/ 6114868 w 10035679"/>
              <a:gd name="connsiteY5367" fmla="*/ 3129877 h 5893281"/>
              <a:gd name="connsiteX5368" fmla="*/ 6113057 w 10035679"/>
              <a:gd name="connsiteY5368" fmla="*/ 3129877 h 5893281"/>
              <a:gd name="connsiteX5369" fmla="*/ 6108829 w 10035679"/>
              <a:gd name="connsiteY5369" fmla="*/ 3129877 h 5893281"/>
              <a:gd name="connsiteX5370" fmla="*/ 6100982 w 10035679"/>
              <a:gd name="connsiteY5370" fmla="*/ 3129877 h 5893281"/>
              <a:gd name="connsiteX5371" fmla="*/ 6087094 w 10035679"/>
              <a:gd name="connsiteY5371" fmla="*/ 3129877 h 5893281"/>
              <a:gd name="connsiteX5372" fmla="*/ 6094943 w 10035679"/>
              <a:gd name="connsiteY5372" fmla="*/ 3158857 h 5893281"/>
              <a:gd name="connsiteX5373" fmla="*/ 6105208 w 10035679"/>
              <a:gd name="connsiteY5373" fmla="*/ 3192064 h 5893281"/>
              <a:gd name="connsiteX5374" fmla="*/ 6123320 w 10035679"/>
              <a:gd name="connsiteY5374" fmla="*/ 3225270 h 5893281"/>
              <a:gd name="connsiteX5375" fmla="*/ 6137206 w 10035679"/>
              <a:gd name="connsiteY5375" fmla="*/ 3254252 h 5893281"/>
              <a:gd name="connsiteX5376" fmla="*/ 6151094 w 10035679"/>
              <a:gd name="connsiteY5376" fmla="*/ 3274779 h 5893281"/>
              <a:gd name="connsiteX5377" fmla="*/ 6155320 w 10035679"/>
              <a:gd name="connsiteY5377" fmla="*/ 3264514 h 5893281"/>
              <a:gd name="connsiteX5378" fmla="*/ 6157131 w 10035679"/>
              <a:gd name="connsiteY5378" fmla="*/ 3260288 h 5893281"/>
              <a:gd name="connsiteX5379" fmla="*/ 6157131 w 10035679"/>
              <a:gd name="connsiteY5379" fmla="*/ 3256062 h 5893281"/>
              <a:gd name="connsiteX5380" fmla="*/ 6161357 w 10035679"/>
              <a:gd name="connsiteY5380" fmla="*/ 3256062 h 5893281"/>
              <a:gd name="connsiteX5381" fmla="*/ 6165583 w 10035679"/>
              <a:gd name="connsiteY5381" fmla="*/ 3256062 h 5893281"/>
              <a:gd name="connsiteX5382" fmla="*/ 6175847 w 10035679"/>
              <a:gd name="connsiteY5382" fmla="*/ 3260288 h 5893281"/>
              <a:gd name="connsiteX5383" fmla="*/ 6180074 w 10035679"/>
              <a:gd name="connsiteY5383" fmla="*/ 3270553 h 5893281"/>
              <a:gd name="connsiteX5384" fmla="*/ 6184300 w 10035679"/>
              <a:gd name="connsiteY5384" fmla="*/ 3282628 h 5893281"/>
              <a:gd name="connsiteX5385" fmla="*/ 6184300 w 10035679"/>
              <a:gd name="connsiteY5385" fmla="*/ 3292891 h 5893281"/>
              <a:gd name="connsiteX5386" fmla="*/ 6186110 w 10035679"/>
              <a:gd name="connsiteY5386" fmla="*/ 3303156 h 5893281"/>
              <a:gd name="connsiteX5387" fmla="*/ 6190338 w 10035679"/>
              <a:gd name="connsiteY5387" fmla="*/ 3313419 h 5893281"/>
              <a:gd name="connsiteX5388" fmla="*/ 6204224 w 10035679"/>
              <a:gd name="connsiteY5388" fmla="*/ 3311608 h 5893281"/>
              <a:gd name="connsiteX5389" fmla="*/ 6222336 w 10035679"/>
              <a:gd name="connsiteY5389" fmla="*/ 3307382 h 5893281"/>
              <a:gd name="connsiteX5390" fmla="*/ 6242864 w 10035679"/>
              <a:gd name="connsiteY5390" fmla="*/ 3307382 h 5893281"/>
              <a:gd name="connsiteX5391" fmla="*/ 6275469 w 10035679"/>
              <a:gd name="connsiteY5391" fmla="*/ 3270553 h 5893281"/>
              <a:gd name="connsiteX5392" fmla="*/ 6314108 w 10035679"/>
              <a:gd name="connsiteY5392" fmla="*/ 3241571 h 5893281"/>
              <a:gd name="connsiteX5393" fmla="*/ 6318334 w 10035679"/>
              <a:gd name="connsiteY5393" fmla="*/ 3278402 h 5893281"/>
              <a:gd name="connsiteX5394" fmla="*/ 6322560 w 10035679"/>
              <a:gd name="connsiteY5394" fmla="*/ 3307382 h 5893281"/>
              <a:gd name="connsiteX5395" fmla="*/ 6375088 w 10035679"/>
              <a:gd name="connsiteY5395" fmla="*/ 3336362 h 5893281"/>
              <a:gd name="connsiteX5396" fmla="*/ 6417350 w 10035679"/>
              <a:gd name="connsiteY5396" fmla="*/ 3371380 h 5893281"/>
              <a:gd name="connsiteX5397" fmla="*/ 6403464 w 10035679"/>
              <a:gd name="connsiteY5397" fmla="*/ 3390097 h 5893281"/>
              <a:gd name="connsiteX5398" fmla="*/ 6391389 w 10035679"/>
              <a:gd name="connsiteY5398" fmla="*/ 3408814 h 5893281"/>
              <a:gd name="connsiteX5399" fmla="*/ 6379314 w 10035679"/>
              <a:gd name="connsiteY5399" fmla="*/ 3423304 h 5893281"/>
              <a:gd name="connsiteX5400" fmla="*/ 6352748 w 10035679"/>
              <a:gd name="connsiteY5400" fmla="*/ 3433567 h 5893281"/>
              <a:gd name="connsiteX5401" fmla="*/ 6352748 w 10035679"/>
              <a:gd name="connsiteY5401" fmla="*/ 3472812 h 5893281"/>
              <a:gd name="connsiteX5402" fmla="*/ 6318334 w 10035679"/>
              <a:gd name="connsiteY5402" fmla="*/ 3495152 h 5893281"/>
              <a:gd name="connsiteX5403" fmla="*/ 6282108 w 10035679"/>
              <a:gd name="connsiteY5403" fmla="*/ 3519905 h 5893281"/>
              <a:gd name="connsiteX5404" fmla="*/ 6282108 w 10035679"/>
              <a:gd name="connsiteY5404" fmla="*/ 3537414 h 5893281"/>
              <a:gd name="connsiteX5405" fmla="*/ 6237430 w 10035679"/>
              <a:gd name="connsiteY5405" fmla="*/ 3537414 h 5893281"/>
              <a:gd name="connsiteX5406" fmla="*/ 6210866 w 10035679"/>
              <a:gd name="connsiteY5406" fmla="*/ 3551905 h 5893281"/>
              <a:gd name="connsiteX5407" fmla="*/ 6190338 w 10035679"/>
              <a:gd name="connsiteY5407" fmla="*/ 3574243 h 5893281"/>
              <a:gd name="connsiteX5408" fmla="*/ 6166188 w 10035679"/>
              <a:gd name="connsiteY5408" fmla="*/ 3592960 h 5893281"/>
              <a:gd name="connsiteX5409" fmla="*/ 6133585 w 10035679"/>
              <a:gd name="connsiteY5409" fmla="*/ 3607451 h 5893281"/>
              <a:gd name="connsiteX5410" fmla="*/ 6100982 w 10035679"/>
              <a:gd name="connsiteY5410" fmla="*/ 3613488 h 5893281"/>
              <a:gd name="connsiteX5411" fmla="*/ 6066566 w 10035679"/>
              <a:gd name="connsiteY5411" fmla="*/ 3623752 h 5893281"/>
              <a:gd name="connsiteX5412" fmla="*/ 6038190 w 10035679"/>
              <a:gd name="connsiteY5412" fmla="*/ 3635828 h 5893281"/>
              <a:gd name="connsiteX5413" fmla="*/ 6014039 w 10035679"/>
              <a:gd name="connsiteY5413" fmla="*/ 3650317 h 5893281"/>
              <a:gd name="connsiteX5414" fmla="*/ 5989890 w 10035679"/>
              <a:gd name="connsiteY5414" fmla="*/ 3656355 h 5893281"/>
              <a:gd name="connsiteX5415" fmla="*/ 5971776 w 10035679"/>
              <a:gd name="connsiteY5415" fmla="*/ 3656355 h 5893281"/>
              <a:gd name="connsiteX5416" fmla="*/ 5963927 w 10035679"/>
              <a:gd name="connsiteY5416" fmla="*/ 3652129 h 5893281"/>
              <a:gd name="connsiteX5417" fmla="*/ 5962116 w 10035679"/>
              <a:gd name="connsiteY5417" fmla="*/ 3652129 h 5893281"/>
              <a:gd name="connsiteX5418" fmla="*/ 5957890 w 10035679"/>
              <a:gd name="connsiteY5418" fmla="*/ 3650317 h 5893281"/>
              <a:gd name="connsiteX5419" fmla="*/ 5953664 w 10035679"/>
              <a:gd name="connsiteY5419" fmla="*/ 3646091 h 5893281"/>
              <a:gd name="connsiteX5420" fmla="*/ 5949438 w 10035679"/>
              <a:gd name="connsiteY5420" fmla="*/ 3637638 h 5893281"/>
              <a:gd name="connsiteX5421" fmla="*/ 5939173 w 10035679"/>
              <a:gd name="connsiteY5421" fmla="*/ 3617111 h 5893281"/>
              <a:gd name="connsiteX5422" fmla="*/ 5934947 w 10035679"/>
              <a:gd name="connsiteY5422" fmla="*/ 3594771 h 5893281"/>
              <a:gd name="connsiteX5423" fmla="*/ 5934947 w 10035679"/>
              <a:gd name="connsiteY5423" fmla="*/ 3574243 h 5893281"/>
              <a:gd name="connsiteX5424" fmla="*/ 5933137 w 10035679"/>
              <a:gd name="connsiteY5424" fmla="*/ 3551905 h 5893281"/>
              <a:gd name="connsiteX5425" fmla="*/ 5915023 w 10035679"/>
              <a:gd name="connsiteY5425" fmla="*/ 3516887 h 5893281"/>
              <a:gd name="connsiteX5426" fmla="*/ 5890874 w 10035679"/>
              <a:gd name="connsiteY5426" fmla="*/ 3483679 h 5893281"/>
              <a:gd name="connsiteX5427" fmla="*/ 5864308 w 10035679"/>
              <a:gd name="connsiteY5427" fmla="*/ 3454700 h 5893281"/>
              <a:gd name="connsiteX5428" fmla="*/ 5840157 w 10035679"/>
              <a:gd name="connsiteY5428" fmla="*/ 3425718 h 5893281"/>
              <a:gd name="connsiteX5429" fmla="*/ 5834121 w 10035679"/>
              <a:gd name="connsiteY5429" fmla="*/ 3405191 h 5893281"/>
              <a:gd name="connsiteX5430" fmla="*/ 5829892 w 10035679"/>
              <a:gd name="connsiteY5430" fmla="*/ 3380437 h 5893281"/>
              <a:gd name="connsiteX5431" fmla="*/ 5825666 w 10035679"/>
              <a:gd name="connsiteY5431" fmla="*/ 3353871 h 5893281"/>
              <a:gd name="connsiteX5432" fmla="*/ 5815404 w 10035679"/>
              <a:gd name="connsiteY5432" fmla="*/ 3333343 h 5893281"/>
              <a:gd name="connsiteX5433" fmla="*/ 5776762 w 10035679"/>
              <a:gd name="connsiteY5433" fmla="*/ 3308590 h 5893281"/>
              <a:gd name="connsiteX5434" fmla="*/ 5766499 w 10035679"/>
              <a:gd name="connsiteY5434" fmla="*/ 3283836 h 5893281"/>
              <a:gd name="connsiteX5435" fmla="*/ 5754424 w 10035679"/>
              <a:gd name="connsiteY5435" fmla="*/ 3257270 h 5893281"/>
              <a:gd name="connsiteX5436" fmla="*/ 5744159 w 10035679"/>
              <a:gd name="connsiteY5436" fmla="*/ 3232516 h 5893281"/>
              <a:gd name="connsiteX5437" fmla="*/ 5730273 w 10035679"/>
              <a:gd name="connsiteY5437" fmla="*/ 3211989 h 5893281"/>
              <a:gd name="connsiteX5438" fmla="*/ 5709746 w 10035679"/>
              <a:gd name="connsiteY5438" fmla="*/ 3197498 h 5893281"/>
              <a:gd name="connsiteX5439" fmla="*/ 5697671 w 10035679"/>
              <a:gd name="connsiteY5439" fmla="*/ 3193272 h 5893281"/>
              <a:gd name="connsiteX5440" fmla="*/ 5695860 w 10035679"/>
              <a:gd name="connsiteY5440" fmla="*/ 3184818 h 5893281"/>
              <a:gd name="connsiteX5441" fmla="*/ 5688011 w 10035679"/>
              <a:gd name="connsiteY5441" fmla="*/ 3183007 h 5893281"/>
              <a:gd name="connsiteX5442" fmla="*/ 5681972 w 10035679"/>
              <a:gd name="connsiteY5442" fmla="*/ 3178781 h 5893281"/>
              <a:gd name="connsiteX5443" fmla="*/ 5674123 w 10035679"/>
              <a:gd name="connsiteY5443" fmla="*/ 3174555 h 5893281"/>
              <a:gd name="connsiteX5444" fmla="*/ 5668086 w 10035679"/>
              <a:gd name="connsiteY5444" fmla="*/ 3168517 h 5893281"/>
              <a:gd name="connsiteX5445" fmla="*/ 5660237 w 10035679"/>
              <a:gd name="connsiteY5445" fmla="*/ 3156443 h 5893281"/>
              <a:gd name="connsiteX5446" fmla="*/ 5654200 w 10035679"/>
              <a:gd name="connsiteY5446" fmla="*/ 3141952 h 5893281"/>
              <a:gd name="connsiteX5447" fmla="*/ 5646351 w 10035679"/>
              <a:gd name="connsiteY5447" fmla="*/ 3141952 h 5893281"/>
              <a:gd name="connsiteX5448" fmla="*/ 5646351 w 10035679"/>
              <a:gd name="connsiteY5448" fmla="*/ 3156443 h 5893281"/>
              <a:gd name="connsiteX5449" fmla="*/ 5670501 w 10035679"/>
              <a:gd name="connsiteY5449" fmla="*/ 3189649 h 5893281"/>
              <a:gd name="connsiteX5450" fmla="*/ 5692840 w 10035679"/>
              <a:gd name="connsiteY5450" fmla="*/ 3226478 h 5893281"/>
              <a:gd name="connsiteX5451" fmla="*/ 5706727 w 10035679"/>
              <a:gd name="connsiteY5451" fmla="*/ 3269948 h 5893281"/>
              <a:gd name="connsiteX5452" fmla="*/ 5720613 w 10035679"/>
              <a:gd name="connsiteY5452" fmla="*/ 3309193 h 5893281"/>
              <a:gd name="connsiteX5453" fmla="*/ 5738726 w 10035679"/>
              <a:gd name="connsiteY5453" fmla="*/ 3348437 h 5893281"/>
              <a:gd name="connsiteX5454" fmla="*/ 5744764 w 10035679"/>
              <a:gd name="connsiteY5454" fmla="*/ 3354476 h 5893281"/>
              <a:gd name="connsiteX5455" fmla="*/ 5755027 w 10035679"/>
              <a:gd name="connsiteY5455" fmla="*/ 3362928 h 5893281"/>
              <a:gd name="connsiteX5456" fmla="*/ 5762876 w 10035679"/>
              <a:gd name="connsiteY5456" fmla="*/ 3368964 h 5893281"/>
              <a:gd name="connsiteX5457" fmla="*/ 5773141 w 10035679"/>
              <a:gd name="connsiteY5457" fmla="*/ 3377419 h 5893281"/>
              <a:gd name="connsiteX5458" fmla="*/ 5777367 w 10035679"/>
              <a:gd name="connsiteY5458" fmla="*/ 3387681 h 5893281"/>
              <a:gd name="connsiteX5459" fmla="*/ 5777367 w 10035679"/>
              <a:gd name="connsiteY5459" fmla="*/ 3459529 h 5893281"/>
              <a:gd name="connsiteX5460" fmla="*/ 5783404 w 10035679"/>
              <a:gd name="connsiteY5460" fmla="*/ 3467983 h 5893281"/>
              <a:gd name="connsiteX5461" fmla="*/ 5791253 w 10035679"/>
              <a:gd name="connsiteY5461" fmla="*/ 3478245 h 5893281"/>
              <a:gd name="connsiteX5462" fmla="*/ 5801518 w 10035679"/>
              <a:gd name="connsiteY5462" fmla="*/ 3484284 h 5893281"/>
              <a:gd name="connsiteX5463" fmla="*/ 5811780 w 10035679"/>
              <a:gd name="connsiteY5463" fmla="*/ 3492736 h 5893281"/>
              <a:gd name="connsiteX5464" fmla="*/ 5816007 w 10035679"/>
              <a:gd name="connsiteY5464" fmla="*/ 3498773 h 5893281"/>
              <a:gd name="connsiteX5465" fmla="*/ 5822045 w 10035679"/>
              <a:gd name="connsiteY5465" fmla="*/ 3521113 h 5893281"/>
              <a:gd name="connsiteX5466" fmla="*/ 5826271 w 10035679"/>
              <a:gd name="connsiteY5466" fmla="*/ 3537414 h 5893281"/>
              <a:gd name="connsiteX5467" fmla="*/ 5834121 w 10035679"/>
              <a:gd name="connsiteY5467" fmla="*/ 3559753 h 5893281"/>
              <a:gd name="connsiteX5468" fmla="*/ 5854648 w 10035679"/>
              <a:gd name="connsiteY5468" fmla="*/ 3584508 h 5893281"/>
              <a:gd name="connsiteX5469" fmla="*/ 5887251 w 10035679"/>
              <a:gd name="connsiteY5469" fmla="*/ 3606846 h 5893281"/>
              <a:gd name="connsiteX5470" fmla="*/ 5921664 w 10035679"/>
              <a:gd name="connsiteY5470" fmla="*/ 3627374 h 5893281"/>
              <a:gd name="connsiteX5471" fmla="*/ 5950041 w 10035679"/>
              <a:gd name="connsiteY5471" fmla="*/ 3649714 h 5893281"/>
              <a:gd name="connsiteX5472" fmla="*/ 5957890 w 10035679"/>
              <a:gd name="connsiteY5472" fmla="*/ 3659977 h 5893281"/>
              <a:gd name="connsiteX5473" fmla="*/ 5957890 w 10035679"/>
              <a:gd name="connsiteY5473" fmla="*/ 3674467 h 5893281"/>
              <a:gd name="connsiteX5474" fmla="*/ 5957890 w 10035679"/>
              <a:gd name="connsiteY5474" fmla="*/ 3684732 h 5893281"/>
              <a:gd name="connsiteX5475" fmla="*/ 5962116 w 10035679"/>
              <a:gd name="connsiteY5475" fmla="*/ 3694995 h 5893281"/>
              <a:gd name="connsiteX5476" fmla="*/ 5972381 w 10035679"/>
              <a:gd name="connsiteY5476" fmla="*/ 3707070 h 5893281"/>
              <a:gd name="connsiteX5477" fmla="*/ 6002569 w 10035679"/>
              <a:gd name="connsiteY5477" fmla="*/ 3708881 h 5893281"/>
              <a:gd name="connsiteX5478" fmla="*/ 6038795 w 10035679"/>
              <a:gd name="connsiteY5478" fmla="*/ 3692579 h 5893281"/>
              <a:gd name="connsiteX5479" fmla="*/ 6087699 w 10035679"/>
              <a:gd name="connsiteY5479" fmla="*/ 3680504 h 5893281"/>
              <a:gd name="connsiteX5480" fmla="*/ 6134188 w 10035679"/>
              <a:gd name="connsiteY5480" fmla="*/ 3670241 h 5893281"/>
              <a:gd name="connsiteX5481" fmla="*/ 6176450 w 10035679"/>
              <a:gd name="connsiteY5481" fmla="*/ 3664205 h 5893281"/>
              <a:gd name="connsiteX5482" fmla="*/ 6176450 w 10035679"/>
              <a:gd name="connsiteY5482" fmla="*/ 3670241 h 5893281"/>
              <a:gd name="connsiteX5483" fmla="*/ 6166188 w 10035679"/>
              <a:gd name="connsiteY5483" fmla="*/ 3688958 h 5893281"/>
              <a:gd name="connsiteX5484" fmla="*/ 6166188 w 10035679"/>
              <a:gd name="connsiteY5484" fmla="*/ 3710693 h 5893281"/>
              <a:gd name="connsiteX5485" fmla="*/ 6158338 w 10035679"/>
              <a:gd name="connsiteY5485" fmla="*/ 3735447 h 5893281"/>
              <a:gd name="connsiteX5486" fmla="*/ 6144452 w 10035679"/>
              <a:gd name="connsiteY5486" fmla="*/ 3772276 h 5893281"/>
              <a:gd name="connsiteX5487" fmla="*/ 6123925 w 10035679"/>
              <a:gd name="connsiteY5487" fmla="*/ 3815746 h 5893281"/>
              <a:gd name="connsiteX5488" fmla="*/ 6099774 w 10035679"/>
              <a:gd name="connsiteY5488" fmla="*/ 3859217 h 5893281"/>
              <a:gd name="connsiteX5489" fmla="*/ 6073208 w 10035679"/>
              <a:gd name="connsiteY5489" fmla="*/ 3894235 h 5893281"/>
              <a:gd name="connsiteX5490" fmla="*/ 6034568 w 10035679"/>
              <a:gd name="connsiteY5490" fmla="*/ 3933479 h 5893281"/>
              <a:gd name="connsiteX5491" fmla="*/ 5992304 w 10035679"/>
              <a:gd name="connsiteY5491" fmla="*/ 3970308 h 5893281"/>
              <a:gd name="connsiteX5492" fmla="*/ 5947626 w 10035679"/>
              <a:gd name="connsiteY5492" fmla="*/ 4005327 h 5893281"/>
              <a:gd name="connsiteX5493" fmla="*/ 5905363 w 10035679"/>
              <a:gd name="connsiteY5493" fmla="*/ 4046384 h 5893281"/>
              <a:gd name="connsiteX5494" fmla="*/ 5869137 w 10035679"/>
              <a:gd name="connsiteY5494" fmla="*/ 4089854 h 5893281"/>
              <a:gd name="connsiteX5495" fmla="*/ 5840762 w 10035679"/>
              <a:gd name="connsiteY5495" fmla="*/ 4139361 h 5893281"/>
              <a:gd name="connsiteX5496" fmla="*/ 5830497 w 10035679"/>
              <a:gd name="connsiteY5496" fmla="*/ 4186455 h 5893281"/>
              <a:gd name="connsiteX5497" fmla="*/ 5836534 w 10035679"/>
              <a:gd name="connsiteY5497" fmla="*/ 4229925 h 5893281"/>
              <a:gd name="connsiteX5498" fmla="*/ 5850422 w 10035679"/>
              <a:gd name="connsiteY5498" fmla="*/ 4273396 h 5893281"/>
              <a:gd name="connsiteX5499" fmla="*/ 5864308 w 10035679"/>
              <a:gd name="connsiteY5499" fmla="*/ 4312640 h 5893281"/>
              <a:gd name="connsiteX5500" fmla="*/ 5878194 w 10035679"/>
              <a:gd name="connsiteY5500" fmla="*/ 4356111 h 5893281"/>
              <a:gd name="connsiteX5501" fmla="*/ 5890269 w 10035679"/>
              <a:gd name="connsiteY5501" fmla="*/ 4399581 h 5893281"/>
              <a:gd name="connsiteX5502" fmla="*/ 5886043 w 10035679"/>
              <a:gd name="connsiteY5502" fmla="*/ 4443053 h 5893281"/>
              <a:gd name="connsiteX5503" fmla="*/ 5863705 w 10035679"/>
              <a:gd name="connsiteY5503" fmla="*/ 4488335 h 5893281"/>
              <a:gd name="connsiteX5504" fmla="*/ 5833516 w 10035679"/>
              <a:gd name="connsiteY5504" fmla="*/ 4510673 h 5893281"/>
              <a:gd name="connsiteX5505" fmla="*/ 5797290 w 10035679"/>
              <a:gd name="connsiteY5505" fmla="*/ 4526974 h 5893281"/>
              <a:gd name="connsiteX5506" fmla="*/ 5762876 w 10035679"/>
              <a:gd name="connsiteY5506" fmla="*/ 4545691 h 5893281"/>
              <a:gd name="connsiteX5507" fmla="*/ 5734499 w 10035679"/>
              <a:gd name="connsiteY5507" fmla="*/ 4570447 h 5893281"/>
              <a:gd name="connsiteX5508" fmla="*/ 5716387 w 10035679"/>
              <a:gd name="connsiteY5508" fmla="*/ 4607275 h 5893281"/>
              <a:gd name="connsiteX5509" fmla="*/ 5734499 w 10035679"/>
              <a:gd name="connsiteY5509" fmla="*/ 4627803 h 5893281"/>
              <a:gd name="connsiteX5510" fmla="*/ 5748385 w 10035679"/>
              <a:gd name="connsiteY5510" fmla="*/ 4661011 h 5893281"/>
              <a:gd name="connsiteX5511" fmla="*/ 5754424 w 10035679"/>
              <a:gd name="connsiteY5511" fmla="*/ 4700255 h 5893281"/>
              <a:gd name="connsiteX5512" fmla="*/ 5744159 w 10035679"/>
              <a:gd name="connsiteY5512" fmla="*/ 4708707 h 5893281"/>
              <a:gd name="connsiteX5513" fmla="*/ 5738123 w 10035679"/>
              <a:gd name="connsiteY5513" fmla="*/ 4714744 h 5893281"/>
              <a:gd name="connsiteX5514" fmla="*/ 5733897 w 10035679"/>
              <a:gd name="connsiteY5514" fmla="*/ 4718970 h 5893281"/>
              <a:gd name="connsiteX5515" fmla="*/ 5726047 w 10035679"/>
              <a:gd name="connsiteY5515" fmla="*/ 4725009 h 5893281"/>
              <a:gd name="connsiteX5516" fmla="*/ 5724235 w 10035679"/>
              <a:gd name="connsiteY5516" fmla="*/ 4733461 h 5893281"/>
              <a:gd name="connsiteX5517" fmla="*/ 5716387 w 10035679"/>
              <a:gd name="connsiteY5517" fmla="*/ 4739498 h 5893281"/>
              <a:gd name="connsiteX5518" fmla="*/ 5677746 w 10035679"/>
              <a:gd name="connsiteY5518" fmla="*/ 4747952 h 5893281"/>
              <a:gd name="connsiteX5519" fmla="*/ 5667483 w 10035679"/>
              <a:gd name="connsiteY5519" fmla="*/ 4772705 h 5893281"/>
              <a:gd name="connsiteX5520" fmla="*/ 5663255 w 10035679"/>
              <a:gd name="connsiteY5520" fmla="*/ 4801685 h 5893281"/>
              <a:gd name="connsiteX5521" fmla="*/ 5659029 w 10035679"/>
              <a:gd name="connsiteY5521" fmla="*/ 4830666 h 5893281"/>
              <a:gd name="connsiteX5522" fmla="*/ 5652992 w 10035679"/>
              <a:gd name="connsiteY5522" fmla="*/ 4859646 h 5893281"/>
              <a:gd name="connsiteX5523" fmla="*/ 5606504 w 10035679"/>
              <a:gd name="connsiteY5523" fmla="*/ 4898891 h 5893281"/>
              <a:gd name="connsiteX5524" fmla="*/ 5592616 w 10035679"/>
              <a:gd name="connsiteY5524" fmla="*/ 4932098 h 5893281"/>
              <a:gd name="connsiteX5525" fmla="*/ 5574504 w 10035679"/>
              <a:gd name="connsiteY5525" fmla="*/ 4965304 h 5893281"/>
              <a:gd name="connsiteX5526" fmla="*/ 5540088 w 10035679"/>
              <a:gd name="connsiteY5526" fmla="*/ 4996096 h 5893281"/>
              <a:gd name="connsiteX5527" fmla="*/ 5497825 w 10035679"/>
              <a:gd name="connsiteY5527" fmla="*/ 5022662 h 5893281"/>
              <a:gd name="connsiteX5528" fmla="*/ 5445300 w 10035679"/>
              <a:gd name="connsiteY5528" fmla="*/ 5037151 h 5893281"/>
              <a:gd name="connsiteX5529" fmla="*/ 5392772 w 10035679"/>
              <a:gd name="connsiteY5529" fmla="*/ 5051642 h 5893281"/>
              <a:gd name="connsiteX5530" fmla="*/ 5337830 w 10035679"/>
              <a:gd name="connsiteY5530" fmla="*/ 5061907 h 5893281"/>
              <a:gd name="connsiteX5531" fmla="*/ 5288925 w 10035679"/>
              <a:gd name="connsiteY5531" fmla="*/ 5072169 h 5893281"/>
              <a:gd name="connsiteX5532" fmla="*/ 5278661 w 10035679"/>
              <a:gd name="connsiteY5532" fmla="*/ 5066133 h 5893281"/>
              <a:gd name="connsiteX5533" fmla="*/ 5270813 w 10035679"/>
              <a:gd name="connsiteY5533" fmla="*/ 5057679 h 5893281"/>
              <a:gd name="connsiteX5534" fmla="*/ 5264775 w 10035679"/>
              <a:gd name="connsiteY5534" fmla="*/ 5053453 h 5893281"/>
              <a:gd name="connsiteX5535" fmla="*/ 5256927 w 10035679"/>
              <a:gd name="connsiteY5535" fmla="*/ 5043190 h 5893281"/>
              <a:gd name="connsiteX5536" fmla="*/ 5250889 w 10035679"/>
              <a:gd name="connsiteY5536" fmla="*/ 5037151 h 5893281"/>
              <a:gd name="connsiteX5537" fmla="*/ 5246663 w 10035679"/>
              <a:gd name="connsiteY5537" fmla="*/ 5018434 h 5893281"/>
              <a:gd name="connsiteX5538" fmla="*/ 5246663 w 10035679"/>
              <a:gd name="connsiteY5538" fmla="*/ 4996096 h 5893281"/>
              <a:gd name="connsiteX5539" fmla="*/ 5246663 w 10035679"/>
              <a:gd name="connsiteY5539" fmla="*/ 4971343 h 5893281"/>
              <a:gd name="connsiteX5540" fmla="*/ 5242436 w 10035679"/>
              <a:gd name="connsiteY5540" fmla="*/ 4946587 h 5893281"/>
              <a:gd name="connsiteX5541" fmla="*/ 5221909 w 10035679"/>
              <a:gd name="connsiteY5541" fmla="*/ 4911571 h 5893281"/>
              <a:gd name="connsiteX5542" fmla="*/ 5193532 w 10035679"/>
              <a:gd name="connsiteY5542" fmla="*/ 4878363 h 5893281"/>
              <a:gd name="connsiteX5543" fmla="*/ 5165155 w 10035679"/>
              <a:gd name="connsiteY5543" fmla="*/ 4841534 h 5893281"/>
              <a:gd name="connsiteX5544" fmla="*/ 5147041 w 10035679"/>
              <a:gd name="connsiteY5544" fmla="*/ 4806516 h 5893281"/>
              <a:gd name="connsiteX5545" fmla="*/ 5154891 w 10035679"/>
              <a:gd name="connsiteY5545" fmla="*/ 4781762 h 5893281"/>
              <a:gd name="connsiteX5546" fmla="*/ 5154891 w 10035679"/>
              <a:gd name="connsiteY5546" fmla="*/ 4777536 h 5893281"/>
              <a:gd name="connsiteX5547" fmla="*/ 5147041 w 10035679"/>
              <a:gd name="connsiteY5547" fmla="*/ 4769082 h 5893281"/>
              <a:gd name="connsiteX5548" fmla="*/ 5141005 w 10035679"/>
              <a:gd name="connsiteY5548" fmla="*/ 4767271 h 5893281"/>
              <a:gd name="connsiteX5549" fmla="*/ 5136779 w 10035679"/>
              <a:gd name="connsiteY5549" fmla="*/ 4758819 h 5893281"/>
              <a:gd name="connsiteX5550" fmla="*/ 5132553 w 10035679"/>
              <a:gd name="connsiteY5550" fmla="*/ 4758819 h 5893281"/>
              <a:gd name="connsiteX5551" fmla="*/ 5128327 w 10035679"/>
              <a:gd name="connsiteY5551" fmla="*/ 4748555 h 5893281"/>
              <a:gd name="connsiteX5552" fmla="*/ 5132553 w 10035679"/>
              <a:gd name="connsiteY5552" fmla="*/ 4738292 h 5893281"/>
              <a:gd name="connsiteX5553" fmla="*/ 5132553 w 10035679"/>
              <a:gd name="connsiteY5553" fmla="*/ 4729838 h 5893281"/>
              <a:gd name="connsiteX5554" fmla="*/ 5136779 w 10035679"/>
              <a:gd name="connsiteY5554" fmla="*/ 4723801 h 5893281"/>
              <a:gd name="connsiteX5555" fmla="*/ 5141005 w 10035679"/>
              <a:gd name="connsiteY5555" fmla="*/ 4715349 h 5893281"/>
              <a:gd name="connsiteX5556" fmla="*/ 5127119 w 10035679"/>
              <a:gd name="connsiteY5556" fmla="*/ 4709310 h 5893281"/>
              <a:gd name="connsiteX5557" fmla="*/ 5127119 w 10035679"/>
              <a:gd name="connsiteY5557" fmla="*/ 4700858 h 5893281"/>
              <a:gd name="connsiteX5558" fmla="*/ 5127119 w 10035679"/>
              <a:gd name="connsiteY5558" fmla="*/ 4694819 h 5893281"/>
              <a:gd name="connsiteX5559" fmla="*/ 5128929 w 10035679"/>
              <a:gd name="connsiteY5559" fmla="*/ 4684556 h 5893281"/>
              <a:gd name="connsiteX5560" fmla="*/ 5133156 w 10035679"/>
              <a:gd name="connsiteY5560" fmla="*/ 4676104 h 5893281"/>
              <a:gd name="connsiteX5561" fmla="*/ 5133156 w 10035679"/>
              <a:gd name="connsiteY5561" fmla="*/ 4665840 h 5893281"/>
              <a:gd name="connsiteX5562" fmla="*/ 5133156 w 10035679"/>
              <a:gd name="connsiteY5562" fmla="*/ 4655575 h 5893281"/>
              <a:gd name="connsiteX5563" fmla="*/ 5119270 w 10035679"/>
              <a:gd name="connsiteY5563" fmla="*/ 4626595 h 5893281"/>
              <a:gd name="connsiteX5564" fmla="*/ 5098742 w 10035679"/>
              <a:gd name="connsiteY5564" fmla="*/ 4593389 h 5893281"/>
              <a:gd name="connsiteX5565" fmla="*/ 5076402 w 10035679"/>
              <a:gd name="connsiteY5565" fmla="*/ 4564408 h 5893281"/>
              <a:gd name="connsiteX5566" fmla="*/ 5062516 w 10035679"/>
              <a:gd name="connsiteY5566" fmla="*/ 4535428 h 5893281"/>
              <a:gd name="connsiteX5567" fmla="*/ 5058290 w 10035679"/>
              <a:gd name="connsiteY5567" fmla="*/ 4500410 h 5893281"/>
              <a:gd name="connsiteX5568" fmla="*/ 5066139 w 10035679"/>
              <a:gd name="connsiteY5568" fmla="*/ 4459355 h 5893281"/>
              <a:gd name="connsiteX5569" fmla="*/ 5080025 w 10035679"/>
              <a:gd name="connsiteY5569" fmla="*/ 4424337 h 5893281"/>
              <a:gd name="connsiteX5570" fmla="*/ 5100553 w 10035679"/>
              <a:gd name="connsiteY5570" fmla="*/ 4385092 h 5893281"/>
              <a:gd name="connsiteX5571" fmla="*/ 5114439 w 10035679"/>
              <a:gd name="connsiteY5571" fmla="*/ 4351885 h 5893281"/>
              <a:gd name="connsiteX5572" fmla="*/ 5126514 w 10035679"/>
              <a:gd name="connsiteY5572" fmla="*/ 4322905 h 5893281"/>
              <a:gd name="connsiteX5573" fmla="*/ 5112628 w 10035679"/>
              <a:gd name="connsiteY5573" fmla="*/ 4293923 h 5893281"/>
              <a:gd name="connsiteX5574" fmla="*/ 5108402 w 10035679"/>
              <a:gd name="connsiteY5574" fmla="*/ 4269170 h 5893281"/>
              <a:gd name="connsiteX5575" fmla="*/ 5108402 w 10035679"/>
              <a:gd name="connsiteY5575" fmla="*/ 4244416 h 5893281"/>
              <a:gd name="connsiteX5576" fmla="*/ 5100553 w 10035679"/>
              <a:gd name="connsiteY5576" fmla="*/ 4211208 h 5893281"/>
              <a:gd name="connsiteX5577" fmla="*/ 5080025 w 10035679"/>
              <a:gd name="connsiteY5577" fmla="*/ 4167738 h 5893281"/>
              <a:gd name="connsiteX5578" fmla="*/ 5047436 w 10035679"/>
              <a:gd name="connsiteY5578" fmla="*/ 4124268 h 5893281"/>
              <a:gd name="connsiteX5579" fmla="*/ 5017253 w 10035679"/>
              <a:gd name="connsiteY5579" fmla="*/ 4085023 h 5893281"/>
              <a:gd name="connsiteX5580" fmla="*/ 4984649 w 10035679"/>
              <a:gd name="connsiteY5580" fmla="*/ 4051817 h 5893281"/>
              <a:gd name="connsiteX5581" fmla="*/ 4994914 w 10035679"/>
              <a:gd name="connsiteY5581" fmla="*/ 4008347 h 5893281"/>
              <a:gd name="connsiteX5582" fmla="*/ 5005179 w 10035679"/>
              <a:gd name="connsiteY5582" fmla="*/ 3969103 h 5893281"/>
              <a:gd name="connsiteX5583" fmla="*/ 5017253 w 10035679"/>
              <a:gd name="connsiteY5583" fmla="*/ 3925632 h 5893281"/>
              <a:gd name="connsiteX5584" fmla="*/ 5005179 w 10035679"/>
              <a:gd name="connsiteY5584" fmla="*/ 3919593 h 5893281"/>
              <a:gd name="connsiteX5585" fmla="*/ 4999138 w 10035679"/>
              <a:gd name="connsiteY5585" fmla="*/ 3915367 h 5893281"/>
              <a:gd name="connsiteX5586" fmla="*/ 4991290 w 10035679"/>
              <a:gd name="connsiteY5586" fmla="*/ 3906915 h 5893281"/>
              <a:gd name="connsiteX5587" fmla="*/ 4985253 w 10035679"/>
              <a:gd name="connsiteY5587" fmla="*/ 3905103 h 5893281"/>
              <a:gd name="connsiteX5588" fmla="*/ 4974988 w 10035679"/>
              <a:gd name="connsiteY5588" fmla="*/ 3905103 h 5893281"/>
              <a:gd name="connsiteX5589" fmla="*/ 4961103 w 10035679"/>
              <a:gd name="connsiteY5589" fmla="*/ 3900877 h 5893281"/>
              <a:gd name="connsiteX5590" fmla="*/ 4953254 w 10035679"/>
              <a:gd name="connsiteY5590" fmla="*/ 3906915 h 5893281"/>
              <a:gd name="connsiteX5591" fmla="*/ 4949028 w 10035679"/>
              <a:gd name="connsiteY5591" fmla="*/ 3911141 h 5893281"/>
              <a:gd name="connsiteX5592" fmla="*/ 4938764 w 10035679"/>
              <a:gd name="connsiteY5592" fmla="*/ 3915367 h 5893281"/>
              <a:gd name="connsiteX5593" fmla="*/ 4928500 w 10035679"/>
              <a:gd name="connsiteY5593" fmla="*/ 3915367 h 5893281"/>
              <a:gd name="connsiteX5594" fmla="*/ 4914614 w 10035679"/>
              <a:gd name="connsiteY5594" fmla="*/ 3915367 h 5893281"/>
              <a:gd name="connsiteX5595" fmla="*/ 4875973 w 10035679"/>
              <a:gd name="connsiteY5595" fmla="*/ 3853783 h 5893281"/>
              <a:gd name="connsiteX5596" fmla="*/ 4849408 w 10035679"/>
              <a:gd name="connsiteY5596" fmla="*/ 3849557 h 5893281"/>
              <a:gd name="connsiteX5597" fmla="*/ 4825258 w 10035679"/>
              <a:gd name="connsiteY5597" fmla="*/ 3847746 h 5893281"/>
              <a:gd name="connsiteX5598" fmla="*/ 4796881 w 10035679"/>
              <a:gd name="connsiteY5598" fmla="*/ 3843520 h 5893281"/>
              <a:gd name="connsiteX5599" fmla="*/ 4762465 w 10035679"/>
              <a:gd name="connsiteY5599" fmla="*/ 3858011 h 5893281"/>
              <a:gd name="connsiteX5600" fmla="*/ 4726239 w 10035679"/>
              <a:gd name="connsiteY5600" fmla="*/ 3872500 h 5893281"/>
              <a:gd name="connsiteX5601" fmla="*/ 4697864 w 10035679"/>
              <a:gd name="connsiteY5601" fmla="*/ 3882765 h 5893281"/>
              <a:gd name="connsiteX5602" fmla="*/ 4629033 w 10035679"/>
              <a:gd name="connsiteY5602" fmla="*/ 3868274 h 5893281"/>
              <a:gd name="connsiteX5603" fmla="*/ 4621186 w 10035679"/>
              <a:gd name="connsiteY5603" fmla="*/ 3893027 h 5893281"/>
              <a:gd name="connsiteX5604" fmla="*/ 4597035 w 10035679"/>
              <a:gd name="connsiteY5604" fmla="*/ 3893027 h 5893281"/>
              <a:gd name="connsiteX5605" fmla="*/ 4574697 w 10035679"/>
              <a:gd name="connsiteY5605" fmla="*/ 3886991 h 5893281"/>
              <a:gd name="connsiteX5606" fmla="*/ 4558396 w 10035679"/>
              <a:gd name="connsiteY5606" fmla="*/ 3882765 h 5893281"/>
              <a:gd name="connsiteX5607" fmla="*/ 4550547 w 10035679"/>
              <a:gd name="connsiteY5607" fmla="*/ 3886991 h 5893281"/>
              <a:gd name="connsiteX5608" fmla="*/ 4544509 w 10035679"/>
              <a:gd name="connsiteY5608" fmla="*/ 3893027 h 5893281"/>
              <a:gd name="connsiteX5609" fmla="*/ 4532435 w 10035679"/>
              <a:gd name="connsiteY5609" fmla="*/ 3897255 h 5893281"/>
              <a:gd name="connsiteX5610" fmla="*/ 4518548 w 10035679"/>
              <a:gd name="connsiteY5610" fmla="*/ 3901481 h 5893281"/>
              <a:gd name="connsiteX5611" fmla="*/ 4498019 w 10035679"/>
              <a:gd name="connsiteY5611" fmla="*/ 3876726 h 5893281"/>
              <a:gd name="connsiteX5612" fmla="*/ 4469643 w 10035679"/>
              <a:gd name="connsiteY5612" fmla="*/ 3862237 h 5893281"/>
              <a:gd name="connsiteX5613" fmla="*/ 4441267 w 10035679"/>
              <a:gd name="connsiteY5613" fmla="*/ 3847746 h 5893281"/>
              <a:gd name="connsiteX5614" fmla="*/ 4412890 w 10035679"/>
              <a:gd name="connsiteY5614" fmla="*/ 3833255 h 5893281"/>
              <a:gd name="connsiteX5615" fmla="*/ 4388741 w 10035679"/>
              <a:gd name="connsiteY5615" fmla="*/ 3814539 h 5893281"/>
              <a:gd name="connsiteX5616" fmla="*/ 4370627 w 10035679"/>
              <a:gd name="connsiteY5616" fmla="*/ 3767447 h 5893281"/>
              <a:gd name="connsiteX5617" fmla="*/ 4350099 w 10035679"/>
              <a:gd name="connsiteY5617" fmla="*/ 3742691 h 5893281"/>
              <a:gd name="connsiteX5618" fmla="*/ 4317498 w 10035679"/>
              <a:gd name="connsiteY5618" fmla="*/ 3717938 h 5893281"/>
              <a:gd name="connsiteX5619" fmla="*/ 4289121 w 10035679"/>
              <a:gd name="connsiteY5619" fmla="*/ 3693184 h 5893281"/>
              <a:gd name="connsiteX5620" fmla="*/ 4271009 w 10035679"/>
              <a:gd name="connsiteY5620" fmla="*/ 3670844 h 5893281"/>
              <a:gd name="connsiteX5621" fmla="*/ 4271009 w 10035679"/>
              <a:gd name="connsiteY5621" fmla="*/ 3623752 h 5893281"/>
              <a:gd name="connsiteX5622" fmla="*/ 4264970 w 10035679"/>
              <a:gd name="connsiteY5622" fmla="*/ 3603223 h 5893281"/>
              <a:gd name="connsiteX5623" fmla="*/ 4266782 w 10035679"/>
              <a:gd name="connsiteY5623" fmla="*/ 3570017 h 5893281"/>
              <a:gd name="connsiteX5624" fmla="*/ 4274631 w 10035679"/>
              <a:gd name="connsiteY5624" fmla="*/ 3541038 h 5893281"/>
              <a:gd name="connsiteX5625" fmla="*/ 4280668 w 10035679"/>
              <a:gd name="connsiteY5625" fmla="*/ 3516282 h 5893281"/>
              <a:gd name="connsiteX5626" fmla="*/ 4284895 w 10035679"/>
              <a:gd name="connsiteY5626" fmla="*/ 3497565 h 5893281"/>
              <a:gd name="connsiteX5627" fmla="*/ 4284895 w 10035679"/>
              <a:gd name="connsiteY5627" fmla="*/ 3468586 h 5893281"/>
              <a:gd name="connsiteX5628" fmla="*/ 4278856 w 10035679"/>
              <a:gd name="connsiteY5628" fmla="*/ 3452284 h 5893281"/>
              <a:gd name="connsiteX5629" fmla="*/ 4266782 w 10035679"/>
              <a:gd name="connsiteY5629" fmla="*/ 3433567 h 5893281"/>
              <a:gd name="connsiteX5630" fmla="*/ 4260744 w 10035679"/>
              <a:gd name="connsiteY5630" fmla="*/ 3419076 h 5893281"/>
              <a:gd name="connsiteX5631" fmla="*/ 4260744 w 10035679"/>
              <a:gd name="connsiteY5631" fmla="*/ 3396738 h 5893281"/>
              <a:gd name="connsiteX5632" fmla="*/ 4266782 w 10035679"/>
              <a:gd name="connsiteY5632" fmla="*/ 3367759 h 5893281"/>
              <a:gd name="connsiteX5633" fmla="*/ 4280668 w 10035679"/>
              <a:gd name="connsiteY5633" fmla="*/ 3336966 h 5893281"/>
              <a:gd name="connsiteX5634" fmla="*/ 4294555 w 10035679"/>
              <a:gd name="connsiteY5634" fmla="*/ 3300138 h 5893281"/>
              <a:gd name="connsiteX5635" fmla="*/ 4308441 w 10035679"/>
              <a:gd name="connsiteY5635" fmla="*/ 3269345 h 5893281"/>
              <a:gd name="connsiteX5636" fmla="*/ 4322329 w 10035679"/>
              <a:gd name="connsiteY5636" fmla="*/ 3242779 h 5893281"/>
              <a:gd name="connsiteX5637" fmla="*/ 4330176 w 10035679"/>
              <a:gd name="connsiteY5637" fmla="*/ 3228290 h 5893281"/>
              <a:gd name="connsiteX5638" fmla="*/ 4354326 w 10035679"/>
              <a:gd name="connsiteY5638" fmla="*/ 3207761 h 5893281"/>
              <a:gd name="connsiteX5639" fmla="*/ 4382702 w 10035679"/>
              <a:gd name="connsiteY5639" fmla="*/ 3189046 h 5893281"/>
              <a:gd name="connsiteX5640" fmla="*/ 4411079 w 10035679"/>
              <a:gd name="connsiteY5640" fmla="*/ 3174555 h 5893281"/>
              <a:gd name="connsiteX5641" fmla="*/ 4439455 w 10035679"/>
              <a:gd name="connsiteY5641" fmla="*/ 3155838 h 5893281"/>
              <a:gd name="connsiteX5642" fmla="*/ 4445492 w 10035679"/>
              <a:gd name="connsiteY5642" fmla="*/ 3139537 h 5893281"/>
              <a:gd name="connsiteX5643" fmla="*/ 4445492 w 10035679"/>
              <a:gd name="connsiteY5643" fmla="*/ 3117199 h 5893281"/>
              <a:gd name="connsiteX5644" fmla="*/ 4443682 w 10035679"/>
              <a:gd name="connsiteY5644" fmla="*/ 3092443 h 5893281"/>
              <a:gd name="connsiteX5645" fmla="*/ 4445492 w 10035679"/>
              <a:gd name="connsiteY5645" fmla="*/ 3071916 h 5893281"/>
              <a:gd name="connsiteX5646" fmla="*/ 4463607 w 10035679"/>
              <a:gd name="connsiteY5646" fmla="*/ 3042936 h 5893281"/>
              <a:gd name="connsiteX5647" fmla="*/ 4487756 w 10035679"/>
              <a:gd name="connsiteY5647" fmla="*/ 3020596 h 5893281"/>
              <a:gd name="connsiteX5648" fmla="*/ 4514322 w 10035679"/>
              <a:gd name="connsiteY5648" fmla="*/ 3000068 h 5893281"/>
              <a:gd name="connsiteX5649" fmla="*/ 4538472 w 10035679"/>
              <a:gd name="connsiteY5649" fmla="*/ 2977730 h 5893281"/>
              <a:gd name="connsiteX5650" fmla="*/ 4558999 w 10035679"/>
              <a:gd name="connsiteY5650" fmla="*/ 2952975 h 5893281"/>
              <a:gd name="connsiteX5651" fmla="*/ 4571074 w 10035679"/>
              <a:gd name="connsiteY5651" fmla="*/ 2919770 h 5893281"/>
              <a:gd name="connsiteX5652" fmla="*/ 4571074 w 10035679"/>
              <a:gd name="connsiteY5652" fmla="*/ 2917957 h 5893281"/>
              <a:gd name="connsiteX5653" fmla="*/ 4566849 w 10035679"/>
              <a:gd name="connsiteY5653" fmla="*/ 2917957 h 5893281"/>
              <a:gd name="connsiteX5654" fmla="*/ 4566849 w 10035679"/>
              <a:gd name="connsiteY5654" fmla="*/ 2913731 h 5893281"/>
              <a:gd name="connsiteX5655" fmla="*/ 4566849 w 10035679"/>
              <a:gd name="connsiteY5655" fmla="*/ 2909505 h 5893281"/>
              <a:gd name="connsiteX5656" fmla="*/ 4562622 w 10035679"/>
              <a:gd name="connsiteY5656" fmla="*/ 2905279 h 5893281"/>
              <a:gd name="connsiteX5657" fmla="*/ 4556584 w 10035679"/>
              <a:gd name="connsiteY5657" fmla="*/ 2903468 h 5893281"/>
              <a:gd name="connsiteX5658" fmla="*/ 4548737 w 10035679"/>
              <a:gd name="connsiteY5658" fmla="*/ 2899242 h 5893281"/>
              <a:gd name="connsiteX5659" fmla="*/ 4542697 w 10035679"/>
              <a:gd name="connsiteY5659" fmla="*/ 2899242 h 5893281"/>
              <a:gd name="connsiteX5660" fmla="*/ 4530622 w 10035679"/>
              <a:gd name="connsiteY5660" fmla="*/ 2895016 h 5893281"/>
              <a:gd name="connsiteX5661" fmla="*/ 4524584 w 10035679"/>
              <a:gd name="connsiteY5661" fmla="*/ 2903468 h 5893281"/>
              <a:gd name="connsiteX5662" fmla="*/ 4516736 w 10035679"/>
              <a:gd name="connsiteY5662" fmla="*/ 2903468 h 5893281"/>
              <a:gd name="connsiteX5663" fmla="*/ 4506471 w 10035679"/>
              <a:gd name="connsiteY5663" fmla="*/ 2905279 h 5893281"/>
              <a:gd name="connsiteX5664" fmla="*/ 4492586 w 10035679"/>
              <a:gd name="connsiteY5664" fmla="*/ 2905279 h 5893281"/>
              <a:gd name="connsiteX5665" fmla="*/ 4492586 w 10035679"/>
              <a:gd name="connsiteY5665" fmla="*/ 2895016 h 5893281"/>
              <a:gd name="connsiteX5666" fmla="*/ 4486550 w 10035679"/>
              <a:gd name="connsiteY5666" fmla="*/ 2895016 h 5893281"/>
              <a:gd name="connsiteX5667" fmla="*/ 4486550 w 10035679"/>
              <a:gd name="connsiteY5667" fmla="*/ 2866035 h 5893281"/>
              <a:gd name="connsiteX5668" fmla="*/ 4482323 w 10035679"/>
              <a:gd name="connsiteY5668" fmla="*/ 2826791 h 5893281"/>
              <a:gd name="connsiteX5669" fmla="*/ 4478094 w 10035679"/>
              <a:gd name="connsiteY5669" fmla="*/ 2779698 h 5893281"/>
              <a:gd name="connsiteX5670" fmla="*/ 4478094 w 10035679"/>
              <a:gd name="connsiteY5670" fmla="*/ 2734417 h 5893281"/>
              <a:gd name="connsiteX5671" fmla="*/ 4478094 w 10035679"/>
              <a:gd name="connsiteY5671" fmla="*/ 2693362 h 5893281"/>
              <a:gd name="connsiteX5672" fmla="*/ 4485945 w 10035679"/>
              <a:gd name="connsiteY5672" fmla="*/ 2668606 h 5893281"/>
              <a:gd name="connsiteX5673" fmla="*/ 4487152 w 10035679"/>
              <a:gd name="connsiteY5673" fmla="*/ 2661362 h 5893281"/>
              <a:gd name="connsiteX5674" fmla="*/ 4491378 w 10035679"/>
              <a:gd name="connsiteY5674" fmla="*/ 2652908 h 5893281"/>
              <a:gd name="connsiteX5675" fmla="*/ 4495605 w 10035679"/>
              <a:gd name="connsiteY5675" fmla="*/ 2651095 h 5893281"/>
              <a:gd name="connsiteX5676" fmla="*/ 4499831 w 10035679"/>
              <a:gd name="connsiteY5676" fmla="*/ 2651095 h 5893281"/>
              <a:gd name="connsiteX5677" fmla="*/ 4505870 w 10035679"/>
              <a:gd name="connsiteY5677" fmla="*/ 2651095 h 5893281"/>
              <a:gd name="connsiteX5678" fmla="*/ 4513719 w 10035679"/>
              <a:gd name="connsiteY5678" fmla="*/ 2646870 h 5893281"/>
              <a:gd name="connsiteX5679" fmla="*/ 4523980 w 10035679"/>
              <a:gd name="connsiteY5679" fmla="*/ 2646870 h 5893281"/>
              <a:gd name="connsiteX5680" fmla="*/ 4552358 w 10035679"/>
              <a:gd name="connsiteY5680" fmla="*/ 2657135 h 5893281"/>
              <a:gd name="connsiteX5681" fmla="*/ 4584960 w 10035679"/>
              <a:gd name="connsiteY5681" fmla="*/ 2665587 h 5893281"/>
              <a:gd name="connsiteX5682" fmla="*/ 4619374 w 10035679"/>
              <a:gd name="connsiteY5682" fmla="*/ 2665587 h 5893281"/>
              <a:gd name="connsiteX5683" fmla="*/ 4653790 w 10035679"/>
              <a:gd name="connsiteY5683" fmla="*/ 2657135 h 5893281"/>
              <a:gd name="connsiteX5684" fmla="*/ 4680355 w 10035679"/>
              <a:gd name="connsiteY5684" fmla="*/ 2646870 h 5893281"/>
              <a:gd name="connsiteX5685" fmla="*/ 4682166 w 10035679"/>
              <a:gd name="connsiteY5685" fmla="*/ 2642645 h 5893281"/>
              <a:gd name="connsiteX5686" fmla="*/ 4682166 w 10035679"/>
              <a:gd name="connsiteY5686" fmla="*/ 2638419 h 5893281"/>
              <a:gd name="connsiteX5687" fmla="*/ 4686391 w 10035679"/>
              <a:gd name="connsiteY5687" fmla="*/ 2638419 h 5893281"/>
              <a:gd name="connsiteX5688" fmla="*/ 4686391 w 10035679"/>
              <a:gd name="connsiteY5688" fmla="*/ 2636609 h 5893281"/>
              <a:gd name="connsiteX5689" fmla="*/ 4686391 w 10035679"/>
              <a:gd name="connsiteY5689" fmla="*/ 2632382 h 5893281"/>
              <a:gd name="connsiteX5690" fmla="*/ 4694241 w 10035679"/>
              <a:gd name="connsiteY5690" fmla="*/ 2603401 h 5893281"/>
              <a:gd name="connsiteX5691" fmla="*/ 4694241 w 10035679"/>
              <a:gd name="connsiteY5691" fmla="*/ 2570196 h 5893281"/>
              <a:gd name="connsiteX5692" fmla="*/ 4690015 w 10035679"/>
              <a:gd name="connsiteY5692" fmla="*/ 2539402 h 5893281"/>
              <a:gd name="connsiteX5693" fmla="*/ 4685790 w 10035679"/>
              <a:gd name="connsiteY5693" fmla="*/ 2502574 h 5893281"/>
              <a:gd name="connsiteX5694" fmla="*/ 4661637 w 10035679"/>
              <a:gd name="connsiteY5694" fmla="*/ 2496535 h 5893281"/>
              <a:gd name="connsiteX5695" fmla="*/ 4637486 w 10035679"/>
              <a:gd name="connsiteY5695" fmla="*/ 2488083 h 5893281"/>
              <a:gd name="connsiteX5696" fmla="*/ 4613337 w 10035679"/>
              <a:gd name="connsiteY5696" fmla="*/ 2473592 h 5893281"/>
              <a:gd name="connsiteX5697" fmla="*/ 4595224 w 10035679"/>
              <a:gd name="connsiteY5697" fmla="*/ 2454877 h 5893281"/>
              <a:gd name="connsiteX5698" fmla="*/ 4601262 w 10035679"/>
              <a:gd name="connsiteY5698" fmla="*/ 2453064 h 5893281"/>
              <a:gd name="connsiteX5699" fmla="*/ 4609111 w 10035679"/>
              <a:gd name="connsiteY5699" fmla="*/ 2448838 h 5893281"/>
              <a:gd name="connsiteX5700" fmla="*/ 4613337 w 10035679"/>
              <a:gd name="connsiteY5700" fmla="*/ 2444612 h 5893281"/>
              <a:gd name="connsiteX5701" fmla="*/ 4619374 w 10035679"/>
              <a:gd name="connsiteY5701" fmla="*/ 2444612 h 5893281"/>
              <a:gd name="connsiteX5702" fmla="*/ 4627225 w 10035679"/>
              <a:gd name="connsiteY5702" fmla="*/ 2440386 h 5893281"/>
              <a:gd name="connsiteX5703" fmla="*/ 4639299 w 10035679"/>
              <a:gd name="connsiteY5703" fmla="*/ 2440386 h 5893281"/>
              <a:gd name="connsiteX5704" fmla="*/ 4647146 w 10035679"/>
              <a:gd name="connsiteY5704" fmla="*/ 2438573 h 5893281"/>
              <a:gd name="connsiteX5705" fmla="*/ 4657412 w 10035679"/>
              <a:gd name="connsiteY5705" fmla="*/ 2434347 h 5893281"/>
              <a:gd name="connsiteX5706" fmla="*/ 4667675 w 10035679"/>
              <a:gd name="connsiteY5706" fmla="*/ 2434347 h 5893281"/>
              <a:gd name="connsiteX5707" fmla="*/ 4679750 w 10035679"/>
              <a:gd name="connsiteY5707" fmla="*/ 2434347 h 5893281"/>
              <a:gd name="connsiteX5708" fmla="*/ 4679750 w 10035679"/>
              <a:gd name="connsiteY5708" fmla="*/ 2395102 h 5893281"/>
              <a:gd name="connsiteX5709" fmla="*/ 4690015 w 10035679"/>
              <a:gd name="connsiteY5709" fmla="*/ 2395102 h 5893281"/>
              <a:gd name="connsiteX5710" fmla="*/ 4700279 w 10035679"/>
              <a:gd name="connsiteY5710" fmla="*/ 2396915 h 5893281"/>
              <a:gd name="connsiteX5711" fmla="*/ 4704506 w 10035679"/>
              <a:gd name="connsiteY5711" fmla="*/ 2401141 h 5893281"/>
              <a:gd name="connsiteX5712" fmla="*/ 4710542 w 10035679"/>
              <a:gd name="connsiteY5712" fmla="*/ 2401141 h 5893281"/>
              <a:gd name="connsiteX5713" fmla="*/ 4718393 w 10035679"/>
              <a:gd name="connsiteY5713" fmla="*/ 2405367 h 5893281"/>
              <a:gd name="connsiteX5714" fmla="*/ 4724429 w 10035679"/>
              <a:gd name="connsiteY5714" fmla="*/ 2409593 h 5893281"/>
              <a:gd name="connsiteX5715" fmla="*/ 4732278 w 10035679"/>
              <a:gd name="connsiteY5715" fmla="*/ 2401141 h 5893281"/>
              <a:gd name="connsiteX5716" fmla="*/ 4742542 w 10035679"/>
              <a:gd name="connsiteY5716" fmla="*/ 2396915 h 5893281"/>
              <a:gd name="connsiteX5717" fmla="*/ 4750388 w 10035679"/>
              <a:gd name="connsiteY5717" fmla="*/ 2395102 h 5893281"/>
              <a:gd name="connsiteX5718" fmla="*/ 4760656 w 10035679"/>
              <a:gd name="connsiteY5718" fmla="*/ 2390876 h 5893281"/>
              <a:gd name="connsiteX5719" fmla="*/ 4764881 w 10035679"/>
              <a:gd name="connsiteY5719" fmla="*/ 2386649 h 5893281"/>
              <a:gd name="connsiteX5720" fmla="*/ 4766692 w 10035679"/>
              <a:gd name="connsiteY5720" fmla="*/ 2380613 h 5893281"/>
              <a:gd name="connsiteX5721" fmla="*/ 4766692 w 10035679"/>
              <a:gd name="connsiteY5721" fmla="*/ 2372160 h 5893281"/>
              <a:gd name="connsiteX5722" fmla="*/ 4766692 w 10035679"/>
              <a:gd name="connsiteY5722" fmla="*/ 2366123 h 5893281"/>
              <a:gd name="connsiteX5723" fmla="*/ 4766692 w 10035679"/>
              <a:gd name="connsiteY5723" fmla="*/ 2357673 h 5893281"/>
              <a:gd name="connsiteX5724" fmla="*/ 4770919 w 10035679"/>
              <a:gd name="connsiteY5724" fmla="*/ 2351634 h 5893281"/>
              <a:gd name="connsiteX5725" fmla="*/ 4775145 w 10035679"/>
              <a:gd name="connsiteY5725" fmla="*/ 2343182 h 5893281"/>
              <a:gd name="connsiteX5726" fmla="*/ 4842162 w 10035679"/>
              <a:gd name="connsiteY5726" fmla="*/ 2322656 h 5893281"/>
              <a:gd name="connsiteX5727" fmla="*/ 4856048 w 10035679"/>
              <a:gd name="connsiteY5727" fmla="*/ 2300318 h 5893281"/>
              <a:gd name="connsiteX5728" fmla="*/ 4860276 w 10035679"/>
              <a:gd name="connsiteY5728" fmla="*/ 2279788 h 5893281"/>
              <a:gd name="connsiteX5729" fmla="*/ 4870539 w 10035679"/>
              <a:gd name="connsiteY5729" fmla="*/ 2257447 h 5893281"/>
              <a:gd name="connsiteX5730" fmla="*/ 4891066 w 10035679"/>
              <a:gd name="connsiteY5730" fmla="*/ 2242955 h 5893281"/>
              <a:gd name="connsiteX5731" fmla="*/ 4917632 w 10035679"/>
              <a:gd name="connsiteY5731" fmla="*/ 2232692 h 5893281"/>
              <a:gd name="connsiteX5732" fmla="*/ 4947819 w 10035679"/>
              <a:gd name="connsiteY5732" fmla="*/ 2222429 h 5893281"/>
              <a:gd name="connsiteX5733" fmla="*/ 4976196 w 10035679"/>
              <a:gd name="connsiteY5733" fmla="*/ 2212165 h 5893281"/>
              <a:gd name="connsiteX5734" fmla="*/ 4980423 w 10035679"/>
              <a:gd name="connsiteY5734" fmla="*/ 2207940 h 5893281"/>
              <a:gd name="connsiteX5735" fmla="*/ 4980423 w 10035679"/>
              <a:gd name="connsiteY5735" fmla="*/ 2203714 h 5893281"/>
              <a:gd name="connsiteX5736" fmla="*/ 4980423 w 10035679"/>
              <a:gd name="connsiteY5736" fmla="*/ 2199488 h 5893281"/>
              <a:gd name="connsiteX5737" fmla="*/ 4984649 w 10035679"/>
              <a:gd name="connsiteY5737" fmla="*/ 2197677 h 5893281"/>
              <a:gd name="connsiteX5738" fmla="*/ 4970762 w 10035679"/>
              <a:gd name="connsiteY5738" fmla="*/ 2160847 h 5893281"/>
              <a:gd name="connsiteX5739" fmla="*/ 4962913 w 10035679"/>
              <a:gd name="connsiteY5739" fmla="*/ 2117379 h 5893281"/>
              <a:gd name="connsiteX5740" fmla="*/ 4962913 w 10035679"/>
              <a:gd name="connsiteY5740" fmla="*/ 2078135 h 5893281"/>
              <a:gd name="connsiteX5741" fmla="*/ 4961103 w 10035679"/>
              <a:gd name="connsiteY5741" fmla="*/ 2044930 h 5893281"/>
              <a:gd name="connsiteX5742" fmla="*/ 4991290 w 10035679"/>
              <a:gd name="connsiteY5742" fmla="*/ 2043117 h 5893281"/>
              <a:gd name="connsiteX5743" fmla="*/ 5013630 w 10035679"/>
              <a:gd name="connsiteY5743" fmla="*/ 2034665 h 5893281"/>
              <a:gd name="connsiteX5744" fmla="*/ 5037776 w 10035679"/>
              <a:gd name="connsiteY5744" fmla="*/ 2028629 h 5893281"/>
              <a:gd name="connsiteX5745" fmla="*/ 5037776 w 10035679"/>
              <a:gd name="connsiteY5745" fmla="*/ 2044930 h 5893281"/>
              <a:gd name="connsiteX5746" fmla="*/ 5033550 w 10035679"/>
              <a:gd name="connsiteY5746" fmla="*/ 2059420 h 5893281"/>
              <a:gd name="connsiteX5747" fmla="*/ 5029322 w 10035679"/>
              <a:gd name="connsiteY5747" fmla="*/ 2085984 h 5893281"/>
              <a:gd name="connsiteX5748" fmla="*/ 5027512 w 10035679"/>
              <a:gd name="connsiteY5748" fmla="*/ 2121003 h 5893281"/>
              <a:gd name="connsiteX5749" fmla="*/ 5023286 w 10035679"/>
              <a:gd name="connsiteY5749" fmla="*/ 2154208 h 5893281"/>
              <a:gd name="connsiteX5750" fmla="*/ 5023286 w 10035679"/>
              <a:gd name="connsiteY5750" fmla="*/ 2178960 h 5893281"/>
              <a:gd name="connsiteX5751" fmla="*/ 5033550 w 10035679"/>
              <a:gd name="connsiteY5751" fmla="*/ 2184996 h 5893281"/>
              <a:gd name="connsiteX5752" fmla="*/ 5041398 w 10035679"/>
              <a:gd name="connsiteY5752" fmla="*/ 2189223 h 5893281"/>
              <a:gd name="connsiteX5753" fmla="*/ 5043210 w 10035679"/>
              <a:gd name="connsiteY5753" fmla="*/ 2193449 h 5893281"/>
              <a:gd name="connsiteX5754" fmla="*/ 5051057 w 10035679"/>
              <a:gd name="connsiteY5754" fmla="*/ 2197677 h 5893281"/>
              <a:gd name="connsiteX5755" fmla="*/ 5061308 w 10035679"/>
              <a:gd name="connsiteY5755" fmla="*/ 2203714 h 5893281"/>
              <a:gd name="connsiteX5756" fmla="*/ 5083648 w 10035679"/>
              <a:gd name="connsiteY5756" fmla="*/ 2193449 h 5893281"/>
              <a:gd name="connsiteX5757" fmla="*/ 5099345 w 10035679"/>
              <a:gd name="connsiteY5757" fmla="*/ 2193449 h 5893281"/>
              <a:gd name="connsiteX5758" fmla="*/ 5109610 w 10035679"/>
              <a:gd name="connsiteY5758" fmla="*/ 2199488 h 5893281"/>
              <a:gd name="connsiteX5759" fmla="*/ 5123496 w 10035679"/>
              <a:gd name="connsiteY5759" fmla="*/ 2211562 h 5893281"/>
              <a:gd name="connsiteX5760" fmla="*/ 5141608 w 10035679"/>
              <a:gd name="connsiteY5760" fmla="*/ 2211562 h 5893281"/>
              <a:gd name="connsiteX5761" fmla="*/ 5162135 w 10035679"/>
              <a:gd name="connsiteY5761" fmla="*/ 2203111 h 5893281"/>
              <a:gd name="connsiteX5762" fmla="*/ 5180249 w 10035679"/>
              <a:gd name="connsiteY5762" fmla="*/ 2192846 h 5893281"/>
              <a:gd name="connsiteX5763" fmla="*/ 5190512 w 10035679"/>
              <a:gd name="connsiteY5763" fmla="*/ 2182580 h 5893281"/>
              <a:gd name="connsiteX5764" fmla="*/ 5204400 w 10035679"/>
              <a:gd name="connsiteY5764" fmla="*/ 2174128 h 5893281"/>
              <a:gd name="connsiteX5765" fmla="*/ 5222512 w 10035679"/>
              <a:gd name="connsiteY5765" fmla="*/ 2168092 h 5893281"/>
              <a:gd name="connsiteX5766" fmla="*/ 5250889 w 10035679"/>
              <a:gd name="connsiteY5766" fmla="*/ 2169902 h 5893281"/>
              <a:gd name="connsiteX5767" fmla="*/ 5289528 w 10035679"/>
              <a:gd name="connsiteY5767" fmla="*/ 2178354 h 5893281"/>
              <a:gd name="connsiteX5768" fmla="*/ 5293756 w 10035679"/>
              <a:gd name="connsiteY5768" fmla="*/ 2168092 h 5893281"/>
              <a:gd name="connsiteX5769" fmla="*/ 5295567 w 10035679"/>
              <a:gd name="connsiteY5769" fmla="*/ 2163866 h 5893281"/>
              <a:gd name="connsiteX5770" fmla="*/ 5303416 w 10035679"/>
              <a:gd name="connsiteY5770" fmla="*/ 2155413 h 5893281"/>
              <a:gd name="connsiteX5771" fmla="*/ 5309453 w 10035679"/>
              <a:gd name="connsiteY5771" fmla="*/ 2153605 h 5893281"/>
              <a:gd name="connsiteX5772" fmla="*/ 5317302 w 10035679"/>
              <a:gd name="connsiteY5772" fmla="*/ 2153605 h 5893281"/>
              <a:gd name="connsiteX5773" fmla="*/ 5327567 w 10035679"/>
              <a:gd name="connsiteY5773" fmla="*/ 2149379 h 5893281"/>
              <a:gd name="connsiteX5774" fmla="*/ 5327567 w 10035679"/>
              <a:gd name="connsiteY5774" fmla="*/ 2087796 h 5893281"/>
              <a:gd name="connsiteX5775" fmla="*/ 5335414 w 10035679"/>
              <a:gd name="connsiteY5775" fmla="*/ 2038288 h 5893281"/>
              <a:gd name="connsiteX5776" fmla="*/ 5341453 w 10035679"/>
              <a:gd name="connsiteY5776" fmla="*/ 2029837 h 5893281"/>
              <a:gd name="connsiteX5777" fmla="*/ 5349302 w 10035679"/>
              <a:gd name="connsiteY5777" fmla="*/ 2028024 h 5893281"/>
              <a:gd name="connsiteX5778" fmla="*/ 5355339 w 10035679"/>
              <a:gd name="connsiteY5778" fmla="*/ 2019571 h 5893281"/>
              <a:gd name="connsiteX5779" fmla="*/ 5363188 w 10035679"/>
              <a:gd name="connsiteY5779" fmla="*/ 2015345 h 5893281"/>
              <a:gd name="connsiteX5780" fmla="*/ 5373453 w 10035679"/>
              <a:gd name="connsiteY5780" fmla="*/ 2013534 h 5893281"/>
              <a:gd name="connsiteX5781" fmla="*/ 5373453 w 10035679"/>
              <a:gd name="connsiteY5781" fmla="*/ 2019571 h 5893281"/>
              <a:gd name="connsiteX5782" fmla="*/ 5379489 w 10035679"/>
              <a:gd name="connsiteY5782" fmla="*/ 2028024 h 5893281"/>
              <a:gd name="connsiteX5783" fmla="*/ 5383715 w 10035679"/>
              <a:gd name="connsiteY5783" fmla="*/ 2034062 h 5893281"/>
              <a:gd name="connsiteX5784" fmla="*/ 5387942 w 10035679"/>
              <a:gd name="connsiteY5784" fmla="*/ 2042514 h 5893281"/>
              <a:gd name="connsiteX5785" fmla="*/ 5392168 w 10035679"/>
              <a:gd name="connsiteY5785" fmla="*/ 2044325 h 5893281"/>
              <a:gd name="connsiteX5786" fmla="*/ 5402432 w 10035679"/>
              <a:gd name="connsiteY5786" fmla="*/ 2048551 h 5893281"/>
              <a:gd name="connsiteX5787" fmla="*/ 5412697 w 10035679"/>
              <a:gd name="connsiteY5787" fmla="*/ 2052779 h 5893281"/>
              <a:gd name="connsiteX5788" fmla="*/ 5408469 w 10035679"/>
              <a:gd name="connsiteY5788" fmla="*/ 2019571 h 5893281"/>
              <a:gd name="connsiteX5789" fmla="*/ 5406658 w 10035679"/>
              <a:gd name="connsiteY5789" fmla="*/ 1999044 h 5893281"/>
              <a:gd name="connsiteX5790" fmla="*/ 5398809 w 10035679"/>
              <a:gd name="connsiteY5790" fmla="*/ 1984553 h 5893281"/>
              <a:gd name="connsiteX5791" fmla="*/ 5394583 w 10035679"/>
              <a:gd name="connsiteY5791" fmla="*/ 1965838 h 5893281"/>
              <a:gd name="connsiteX5792" fmla="*/ 5388546 w 10035679"/>
              <a:gd name="connsiteY5792" fmla="*/ 1932630 h 5893281"/>
              <a:gd name="connsiteX5793" fmla="*/ 5406658 w 10035679"/>
              <a:gd name="connsiteY5793" fmla="*/ 1930820 h 5893281"/>
              <a:gd name="connsiteX5794" fmla="*/ 5418734 w 10035679"/>
              <a:gd name="connsiteY5794" fmla="*/ 1922366 h 5893281"/>
              <a:gd name="connsiteX5795" fmla="*/ 5430809 w 10035679"/>
              <a:gd name="connsiteY5795" fmla="*/ 1916330 h 5893281"/>
              <a:gd name="connsiteX5796" fmla="*/ 5444695 w 10035679"/>
              <a:gd name="connsiteY5796" fmla="*/ 1907877 h 5893281"/>
              <a:gd name="connsiteX5797" fmla="*/ 5468846 w 10035679"/>
              <a:gd name="connsiteY5797" fmla="*/ 1907877 h 5893281"/>
              <a:gd name="connsiteX5798" fmla="*/ 5492996 w 10035679"/>
              <a:gd name="connsiteY5798" fmla="*/ 1912104 h 5893281"/>
              <a:gd name="connsiteX5799" fmla="*/ 5511109 w 10035679"/>
              <a:gd name="connsiteY5799" fmla="*/ 1916330 h 5893281"/>
              <a:gd name="connsiteX5800" fmla="*/ 5529221 w 10035679"/>
              <a:gd name="connsiteY5800" fmla="*/ 1907877 h 5893281"/>
              <a:gd name="connsiteX5801" fmla="*/ 5543108 w 10035679"/>
              <a:gd name="connsiteY5801" fmla="*/ 1887349 h 5893281"/>
              <a:gd name="connsiteX5802" fmla="*/ 5531033 w 10035679"/>
              <a:gd name="connsiteY5802" fmla="*/ 1883123 h 5893281"/>
              <a:gd name="connsiteX5803" fmla="*/ 5520768 w 10035679"/>
              <a:gd name="connsiteY5803" fmla="*/ 1878896 h 5893281"/>
              <a:gd name="connsiteX5804" fmla="*/ 5514732 w 10035679"/>
              <a:gd name="connsiteY5804" fmla="*/ 1874670 h 5893281"/>
              <a:gd name="connsiteX5805" fmla="*/ 5502656 w 10035679"/>
              <a:gd name="connsiteY5805" fmla="*/ 1872860 h 5893281"/>
              <a:gd name="connsiteX5806" fmla="*/ 5488770 w 10035679"/>
              <a:gd name="connsiteY5806" fmla="*/ 1872860 h 5893281"/>
              <a:gd name="connsiteX5807" fmla="*/ 5454355 w 10035679"/>
              <a:gd name="connsiteY5807" fmla="*/ 1889161 h 5893281"/>
              <a:gd name="connsiteX5808" fmla="*/ 5415715 w 10035679"/>
              <a:gd name="connsiteY5808" fmla="*/ 1901236 h 5893281"/>
              <a:gd name="connsiteX5809" fmla="*/ 5373453 w 10035679"/>
              <a:gd name="connsiteY5809" fmla="*/ 1907273 h 5893281"/>
              <a:gd name="connsiteX5810" fmla="*/ 5365603 w 10035679"/>
              <a:gd name="connsiteY5810" fmla="*/ 1888556 h 5893281"/>
              <a:gd name="connsiteX5811" fmla="*/ 5355339 w 10035679"/>
              <a:gd name="connsiteY5811" fmla="*/ 1874067 h 5893281"/>
              <a:gd name="connsiteX5812" fmla="*/ 5345076 w 10035679"/>
              <a:gd name="connsiteY5812" fmla="*/ 1859576 h 5893281"/>
              <a:gd name="connsiteX5813" fmla="*/ 5337227 w 10035679"/>
              <a:gd name="connsiteY5813" fmla="*/ 1843274 h 5893281"/>
              <a:gd name="connsiteX5814" fmla="*/ 5335414 w 10035679"/>
              <a:gd name="connsiteY5814" fmla="*/ 1814292 h 5893281"/>
              <a:gd name="connsiteX5815" fmla="*/ 5337227 w 10035679"/>
              <a:gd name="connsiteY5815" fmla="*/ 1791953 h 5893281"/>
              <a:gd name="connsiteX5816" fmla="*/ 5335414 w 10035679"/>
              <a:gd name="connsiteY5816" fmla="*/ 1767199 h 5893281"/>
              <a:gd name="connsiteX5817" fmla="*/ 5331188 w 10035679"/>
              <a:gd name="connsiteY5817" fmla="*/ 1738217 h 5893281"/>
              <a:gd name="connsiteX5818" fmla="*/ 5335414 w 10035679"/>
              <a:gd name="connsiteY5818" fmla="*/ 1713464 h 5893281"/>
              <a:gd name="connsiteX5819" fmla="*/ 5351717 w 10035679"/>
              <a:gd name="connsiteY5819" fmla="*/ 1676636 h 5893281"/>
              <a:gd name="connsiteX5820" fmla="*/ 5380092 w 10035679"/>
              <a:gd name="connsiteY5820" fmla="*/ 1651883 h 5893281"/>
              <a:gd name="connsiteX5821" fmla="*/ 5408469 w 10035679"/>
              <a:gd name="connsiteY5821" fmla="*/ 1622902 h 5893281"/>
              <a:gd name="connsiteX5822" fmla="*/ 5432620 w 10035679"/>
              <a:gd name="connsiteY5822" fmla="*/ 1593923 h 5893281"/>
              <a:gd name="connsiteX5823" fmla="*/ 5450734 w 10035679"/>
              <a:gd name="connsiteY5823" fmla="*/ 1560716 h 5893281"/>
              <a:gd name="connsiteX5824" fmla="*/ 5440469 w 10035679"/>
              <a:gd name="connsiteY5824" fmla="*/ 1550453 h 5893281"/>
              <a:gd name="connsiteX5825" fmla="*/ 5430206 w 10035679"/>
              <a:gd name="connsiteY5825" fmla="*/ 1540189 h 5893281"/>
              <a:gd name="connsiteX5826" fmla="*/ 5418131 w 10035679"/>
              <a:gd name="connsiteY5826" fmla="*/ 1529924 h 5893281"/>
              <a:gd name="connsiteX5827" fmla="*/ 5391565 w 10035679"/>
              <a:gd name="connsiteY5827" fmla="*/ 1534152 h 5893281"/>
              <a:gd name="connsiteX5828" fmla="*/ 5358962 w 10035679"/>
              <a:gd name="connsiteY5828" fmla="*/ 1535962 h 5893281"/>
              <a:gd name="connsiteX5829" fmla="*/ 5348697 w 10035679"/>
              <a:gd name="connsiteY5829" fmla="*/ 1587281 h 5893281"/>
              <a:gd name="connsiteX5830" fmla="*/ 5330585 w 10035679"/>
              <a:gd name="connsiteY5830" fmla="*/ 1626525 h 5893281"/>
              <a:gd name="connsiteX5831" fmla="*/ 5306434 w 10035679"/>
              <a:gd name="connsiteY5831" fmla="*/ 1659730 h 5893281"/>
              <a:gd name="connsiteX5832" fmla="*/ 5278058 w 10035679"/>
              <a:gd name="connsiteY5832" fmla="*/ 1690521 h 5893281"/>
              <a:gd name="connsiteX5833" fmla="*/ 5251492 w 10035679"/>
              <a:gd name="connsiteY5833" fmla="*/ 1727350 h 5893281"/>
              <a:gd name="connsiteX5834" fmla="*/ 5235190 w 10035679"/>
              <a:gd name="connsiteY5834" fmla="*/ 1770821 h 5893281"/>
              <a:gd name="connsiteX5835" fmla="*/ 5223115 w 10035679"/>
              <a:gd name="connsiteY5835" fmla="*/ 1820331 h 5893281"/>
              <a:gd name="connsiteX5836" fmla="*/ 5245455 w 10035679"/>
              <a:gd name="connsiteY5836" fmla="*/ 1839048 h 5893281"/>
              <a:gd name="connsiteX5837" fmla="*/ 5265982 w 10035679"/>
              <a:gd name="connsiteY5837" fmla="*/ 1859576 h 5893281"/>
              <a:gd name="connsiteX5838" fmla="*/ 5279868 w 10035679"/>
              <a:gd name="connsiteY5838" fmla="*/ 1886143 h 5893281"/>
              <a:gd name="connsiteX5839" fmla="*/ 5287718 w 10035679"/>
              <a:gd name="connsiteY5839" fmla="*/ 1916933 h 5893281"/>
              <a:gd name="connsiteX5840" fmla="*/ 5277455 w 10035679"/>
              <a:gd name="connsiteY5840" fmla="*/ 1921159 h 5893281"/>
              <a:gd name="connsiteX5841" fmla="*/ 5273229 w 10035679"/>
              <a:gd name="connsiteY5841" fmla="*/ 1925385 h 5893281"/>
              <a:gd name="connsiteX5842" fmla="*/ 5269001 w 10035679"/>
              <a:gd name="connsiteY5842" fmla="*/ 1929612 h 5893281"/>
              <a:gd name="connsiteX5843" fmla="*/ 5269001 w 10035679"/>
              <a:gd name="connsiteY5843" fmla="*/ 1931422 h 5893281"/>
              <a:gd name="connsiteX5844" fmla="*/ 5264775 w 10035679"/>
              <a:gd name="connsiteY5844" fmla="*/ 1935649 h 5893281"/>
              <a:gd name="connsiteX5845" fmla="*/ 5264775 w 10035679"/>
              <a:gd name="connsiteY5845" fmla="*/ 1944102 h 5893281"/>
              <a:gd name="connsiteX5846" fmla="*/ 5262964 w 10035679"/>
              <a:gd name="connsiteY5846" fmla="*/ 1945915 h 5893281"/>
              <a:gd name="connsiteX5847" fmla="*/ 5216475 w 10035679"/>
              <a:gd name="connsiteY5847" fmla="*/ 1964631 h 5893281"/>
              <a:gd name="connsiteX5848" fmla="*/ 5210437 w 10035679"/>
              <a:gd name="connsiteY5848" fmla="*/ 2008101 h 5893281"/>
              <a:gd name="connsiteX5849" fmla="*/ 5196551 w 10035679"/>
              <a:gd name="connsiteY5849" fmla="*/ 2041306 h 5893281"/>
              <a:gd name="connsiteX5850" fmla="*/ 5182665 w 10035679"/>
              <a:gd name="connsiteY5850" fmla="*/ 2066060 h 5893281"/>
              <a:gd name="connsiteX5851" fmla="*/ 5160325 w 10035679"/>
              <a:gd name="connsiteY5851" fmla="*/ 2086589 h 5893281"/>
              <a:gd name="connsiteX5852" fmla="*/ 5142212 w 10035679"/>
              <a:gd name="connsiteY5852" fmla="*/ 2108928 h 5893281"/>
              <a:gd name="connsiteX5853" fmla="*/ 5125911 w 10035679"/>
              <a:gd name="connsiteY5853" fmla="*/ 2137907 h 5893281"/>
              <a:gd name="connsiteX5854" fmla="*/ 5113836 w 10035679"/>
              <a:gd name="connsiteY5854" fmla="*/ 2137907 h 5893281"/>
              <a:gd name="connsiteX5855" fmla="*/ 5113836 w 10035679"/>
              <a:gd name="connsiteY5855" fmla="*/ 2129455 h 5893281"/>
              <a:gd name="connsiteX5856" fmla="*/ 5085459 w 10035679"/>
              <a:gd name="connsiteY5856" fmla="*/ 2090210 h 5893281"/>
              <a:gd name="connsiteX5857" fmla="*/ 5069158 w 10035679"/>
              <a:gd name="connsiteY5857" fmla="*/ 2046740 h 5893281"/>
              <a:gd name="connsiteX5858" fmla="*/ 5057082 w 10035679"/>
              <a:gd name="connsiteY5858" fmla="*/ 1999647 h 5893281"/>
              <a:gd name="connsiteX5859" fmla="*/ 5036569 w 10035679"/>
              <a:gd name="connsiteY5859" fmla="*/ 1945915 h 5893281"/>
              <a:gd name="connsiteX5860" fmla="*/ 5008196 w 10035679"/>
              <a:gd name="connsiteY5860" fmla="*/ 1960405 h 5893281"/>
              <a:gd name="connsiteX5861" fmla="*/ 4990082 w 10035679"/>
              <a:gd name="connsiteY5861" fmla="*/ 1979118 h 5893281"/>
              <a:gd name="connsiteX5862" fmla="*/ 4969555 w 10035679"/>
              <a:gd name="connsiteY5862" fmla="*/ 1993610 h 5893281"/>
              <a:gd name="connsiteX5863" fmla="*/ 4947216 w 10035679"/>
              <a:gd name="connsiteY5863" fmla="*/ 2003873 h 5893281"/>
              <a:gd name="connsiteX5864" fmla="*/ 4912801 w 10035679"/>
              <a:gd name="connsiteY5864" fmla="*/ 2012327 h 5893281"/>
              <a:gd name="connsiteX5865" fmla="*/ 4908576 w 10035679"/>
              <a:gd name="connsiteY5865" fmla="*/ 2008101 h 5893281"/>
              <a:gd name="connsiteX5866" fmla="*/ 4904349 w 10035679"/>
              <a:gd name="connsiteY5866" fmla="*/ 2008101 h 5893281"/>
              <a:gd name="connsiteX5867" fmla="*/ 4902538 w 10035679"/>
              <a:gd name="connsiteY5867" fmla="*/ 2008101 h 5893281"/>
              <a:gd name="connsiteX5868" fmla="*/ 4898313 w 10035679"/>
              <a:gd name="connsiteY5868" fmla="*/ 2003873 h 5893281"/>
              <a:gd name="connsiteX5869" fmla="*/ 4890463 w 10035679"/>
              <a:gd name="connsiteY5869" fmla="*/ 2003873 h 5893281"/>
              <a:gd name="connsiteX5870" fmla="*/ 4888652 w 10035679"/>
              <a:gd name="connsiteY5870" fmla="*/ 1960405 h 5893281"/>
              <a:gd name="connsiteX5871" fmla="*/ 4884425 w 10035679"/>
              <a:gd name="connsiteY5871" fmla="*/ 1925385 h 5893281"/>
              <a:gd name="connsiteX5872" fmla="*/ 4876577 w 10035679"/>
              <a:gd name="connsiteY5872" fmla="*/ 1896405 h 5893281"/>
              <a:gd name="connsiteX5873" fmla="*/ 4870539 w 10035679"/>
              <a:gd name="connsiteY5873" fmla="*/ 1863200 h 5893281"/>
              <a:gd name="connsiteX5874" fmla="*/ 4866313 w 10035679"/>
              <a:gd name="connsiteY5874" fmla="*/ 1819726 h 5893281"/>
              <a:gd name="connsiteX5875" fmla="*/ 4884425 w 10035679"/>
              <a:gd name="connsiteY5875" fmla="*/ 1801011 h 5893281"/>
              <a:gd name="connsiteX5876" fmla="*/ 4890463 w 10035679"/>
              <a:gd name="connsiteY5876" fmla="*/ 1784709 h 5893281"/>
              <a:gd name="connsiteX5877" fmla="*/ 4894689 w 10035679"/>
              <a:gd name="connsiteY5877" fmla="*/ 1762368 h 5893281"/>
              <a:gd name="connsiteX5878" fmla="*/ 4904954 w 10035679"/>
              <a:gd name="connsiteY5878" fmla="*/ 1733388 h 5893281"/>
              <a:gd name="connsiteX5879" fmla="*/ 4912801 w 10035679"/>
              <a:gd name="connsiteY5879" fmla="*/ 1727350 h 5893281"/>
              <a:gd name="connsiteX5880" fmla="*/ 4923066 w 10035679"/>
              <a:gd name="connsiteY5880" fmla="*/ 1717087 h 5893281"/>
              <a:gd name="connsiteX5881" fmla="*/ 4933329 w 10035679"/>
              <a:gd name="connsiteY5881" fmla="*/ 1705012 h 5893281"/>
              <a:gd name="connsiteX5882" fmla="*/ 4945404 w 10035679"/>
              <a:gd name="connsiteY5882" fmla="*/ 1694748 h 5893281"/>
              <a:gd name="connsiteX5883" fmla="*/ 4951443 w 10035679"/>
              <a:gd name="connsiteY5883" fmla="*/ 1698974 h 5893281"/>
              <a:gd name="connsiteX5884" fmla="*/ 4955669 w 10035679"/>
              <a:gd name="connsiteY5884" fmla="*/ 1703200 h 5893281"/>
              <a:gd name="connsiteX5885" fmla="*/ 4959895 w 10035679"/>
              <a:gd name="connsiteY5885" fmla="*/ 1705012 h 5893281"/>
              <a:gd name="connsiteX5886" fmla="*/ 4961706 w 10035679"/>
              <a:gd name="connsiteY5886" fmla="*/ 1709238 h 5893281"/>
              <a:gd name="connsiteX5887" fmla="*/ 4969555 w 10035679"/>
              <a:gd name="connsiteY5887" fmla="*/ 1703200 h 5893281"/>
              <a:gd name="connsiteX5888" fmla="*/ 4973781 w 10035679"/>
              <a:gd name="connsiteY5888" fmla="*/ 1694748 h 5893281"/>
              <a:gd name="connsiteX5889" fmla="*/ 4975593 w 10035679"/>
              <a:gd name="connsiteY5889" fmla="*/ 1688711 h 5893281"/>
              <a:gd name="connsiteX5890" fmla="*/ 4979820 w 10035679"/>
              <a:gd name="connsiteY5890" fmla="*/ 1676636 h 5893281"/>
              <a:gd name="connsiteX5891" fmla="*/ 4984046 w 10035679"/>
              <a:gd name="connsiteY5891" fmla="*/ 1670597 h 5893281"/>
              <a:gd name="connsiteX5892" fmla="*/ 5008196 w 10035679"/>
              <a:gd name="connsiteY5892" fmla="*/ 1656109 h 5893281"/>
              <a:gd name="connsiteX5893" fmla="*/ 5028719 w 10035679"/>
              <a:gd name="connsiteY5893" fmla="*/ 1647655 h 5893281"/>
              <a:gd name="connsiteX5894" fmla="*/ 5046832 w 10035679"/>
              <a:gd name="connsiteY5894" fmla="*/ 1631354 h 5893281"/>
              <a:gd name="connsiteX5895" fmla="*/ 5040795 w 10035679"/>
              <a:gd name="connsiteY5895" fmla="*/ 1627128 h 5893281"/>
              <a:gd name="connsiteX5896" fmla="*/ 5036569 w 10035679"/>
              <a:gd name="connsiteY5896" fmla="*/ 1627128 h 5893281"/>
              <a:gd name="connsiteX5897" fmla="*/ 5032343 w 10035679"/>
              <a:gd name="connsiteY5897" fmla="*/ 1627128 h 5893281"/>
              <a:gd name="connsiteX5898" fmla="*/ 5032343 w 10035679"/>
              <a:gd name="connsiteY5898" fmla="*/ 1622902 h 5893281"/>
              <a:gd name="connsiteX5899" fmla="*/ 5032343 w 10035679"/>
              <a:gd name="connsiteY5899" fmla="*/ 1616865 h 5893281"/>
              <a:gd name="connsiteX5900" fmla="*/ 5028116 w 10035679"/>
              <a:gd name="connsiteY5900" fmla="*/ 1608411 h 5893281"/>
              <a:gd name="connsiteX5901" fmla="*/ 5054680 w 10035679"/>
              <a:gd name="connsiteY5901" fmla="*/ 1575206 h 5893281"/>
              <a:gd name="connsiteX5902" fmla="*/ 5078817 w 10035679"/>
              <a:gd name="connsiteY5902" fmla="*/ 1535962 h 5893281"/>
              <a:gd name="connsiteX5903" fmla="*/ 5099345 w 10035679"/>
              <a:gd name="connsiteY5903" fmla="*/ 1490682 h 5893281"/>
              <a:gd name="connsiteX5904" fmla="*/ 5121685 w 10035679"/>
              <a:gd name="connsiteY5904" fmla="*/ 1443587 h 5893281"/>
              <a:gd name="connsiteX5905" fmla="*/ 5142212 w 10035679"/>
              <a:gd name="connsiteY5905" fmla="*/ 1396493 h 5893281"/>
              <a:gd name="connsiteX5906" fmla="*/ 5168777 w 10035679"/>
              <a:gd name="connsiteY5906" fmla="*/ 1353022 h 5893281"/>
              <a:gd name="connsiteX5907" fmla="*/ 5192927 w 10035679"/>
              <a:gd name="connsiteY5907" fmla="*/ 1324042 h 5893281"/>
              <a:gd name="connsiteX5908" fmla="*/ 5223115 w 10035679"/>
              <a:gd name="connsiteY5908" fmla="*/ 1307739 h 5893281"/>
              <a:gd name="connsiteX5909" fmla="*/ 5223115 w 10035679"/>
              <a:gd name="connsiteY5909" fmla="*/ 1278760 h 5893281"/>
              <a:gd name="connsiteX5910" fmla="*/ 5255720 w 10035679"/>
              <a:gd name="connsiteY5910" fmla="*/ 1278760 h 5893281"/>
              <a:gd name="connsiteX5911" fmla="*/ 5273832 w 10035679"/>
              <a:gd name="connsiteY5911" fmla="*/ 1245553 h 5893281"/>
              <a:gd name="connsiteX5912" fmla="*/ 5302208 w 10035679"/>
              <a:gd name="connsiteY5912" fmla="*/ 1223214 h 5893281"/>
              <a:gd name="connsiteX5913" fmla="*/ 5340848 w 10035679"/>
              <a:gd name="connsiteY5913" fmla="*/ 1212949 h 5893281"/>
              <a:gd name="connsiteX5914" fmla="*/ 5345076 w 10035679"/>
              <a:gd name="connsiteY5914" fmla="*/ 1217178 h 5893281"/>
              <a:gd name="connsiteX5915" fmla="*/ 5349302 w 10035679"/>
              <a:gd name="connsiteY5915" fmla="*/ 1217178 h 5893281"/>
              <a:gd name="connsiteX5916" fmla="*/ 5351113 w 10035679"/>
              <a:gd name="connsiteY5916" fmla="*/ 1217178 h 5893281"/>
              <a:gd name="connsiteX5917" fmla="*/ 5358962 w 10035679"/>
              <a:gd name="connsiteY5917" fmla="*/ 1221404 h 5893281"/>
              <a:gd name="connsiteX5918" fmla="*/ 5358962 w 10035679"/>
              <a:gd name="connsiteY5918" fmla="*/ 1194837 h 5893281"/>
              <a:gd name="connsiteX5919" fmla="*/ 5369225 w 10035679"/>
              <a:gd name="connsiteY5919" fmla="*/ 1194837 h 5893281"/>
              <a:gd name="connsiteX5920" fmla="*/ 5377074 w 10035679"/>
              <a:gd name="connsiteY5920" fmla="*/ 1194837 h 5893281"/>
              <a:gd name="connsiteX5921" fmla="*/ 5383113 w 10035679"/>
              <a:gd name="connsiteY5921" fmla="*/ 1194837 h 5893281"/>
              <a:gd name="connsiteX5922" fmla="*/ 5387339 w 10035679"/>
              <a:gd name="connsiteY5922" fmla="*/ 1194837 h 5893281"/>
              <a:gd name="connsiteX5923" fmla="*/ 5391565 w 10035679"/>
              <a:gd name="connsiteY5923" fmla="*/ 1199063 h 5893281"/>
              <a:gd name="connsiteX5924" fmla="*/ 5395188 w 10035679"/>
              <a:gd name="connsiteY5924" fmla="*/ 1199063 h 5893281"/>
              <a:gd name="connsiteX5925" fmla="*/ 5407261 w 10035679"/>
              <a:gd name="connsiteY5925" fmla="*/ 1207515 h 5893281"/>
              <a:gd name="connsiteX5926" fmla="*/ 5419337 w 10035679"/>
              <a:gd name="connsiteY5926" fmla="*/ 1178532 h 5893281"/>
              <a:gd name="connsiteX5927" fmla="*/ 5441677 w 10035679"/>
              <a:gd name="connsiteY5927" fmla="*/ 1159819 h 5893281"/>
              <a:gd name="connsiteX5928" fmla="*/ 5465827 w 10035679"/>
              <a:gd name="connsiteY5928" fmla="*/ 1153782 h 5893281"/>
              <a:gd name="connsiteX5929" fmla="*/ 5498430 w 10035679"/>
              <a:gd name="connsiteY5929" fmla="*/ 1145330 h 5893281"/>
              <a:gd name="connsiteX5930" fmla="*/ 5531033 w 10035679"/>
              <a:gd name="connsiteY5930" fmla="*/ 1141102 h 5893281"/>
              <a:gd name="connsiteX5931" fmla="*/ 5544919 w 10035679"/>
              <a:gd name="connsiteY5931" fmla="*/ 1155593 h 5893281"/>
              <a:gd name="connsiteX5932" fmla="*/ 5561220 w 10035679"/>
              <a:gd name="connsiteY5932" fmla="*/ 1164045 h 5893281"/>
              <a:gd name="connsiteX5933" fmla="*/ 5575106 w 10035679"/>
              <a:gd name="connsiteY5933" fmla="*/ 1165857 h 5893281"/>
              <a:gd name="connsiteX5934" fmla="*/ 5588994 w 10035679"/>
              <a:gd name="connsiteY5934" fmla="*/ 1170083 h 5893281"/>
              <a:gd name="connsiteX5935" fmla="*/ 5601070 w 10035679"/>
              <a:gd name="connsiteY5935" fmla="*/ 1184573 h 5893281"/>
              <a:gd name="connsiteX5936" fmla="*/ 5607106 w 10035679"/>
              <a:gd name="connsiteY5936" fmla="*/ 1213554 h 5893281"/>
              <a:gd name="connsiteX5937" fmla="*/ 5602880 w 10035679"/>
              <a:gd name="connsiteY5937" fmla="*/ 1217781 h 5893281"/>
              <a:gd name="connsiteX5938" fmla="*/ 5601070 w 10035679"/>
              <a:gd name="connsiteY5938" fmla="*/ 1222006 h 5893281"/>
              <a:gd name="connsiteX5939" fmla="*/ 5596842 w 10035679"/>
              <a:gd name="connsiteY5939" fmla="*/ 1222006 h 5893281"/>
              <a:gd name="connsiteX5940" fmla="*/ 5596842 w 10035679"/>
              <a:gd name="connsiteY5940" fmla="*/ 1223816 h 5893281"/>
              <a:gd name="connsiteX5941" fmla="*/ 5592616 w 10035679"/>
              <a:gd name="connsiteY5941" fmla="*/ 1228044 h 5893281"/>
              <a:gd name="connsiteX5942" fmla="*/ 5592616 w 10035679"/>
              <a:gd name="connsiteY5942" fmla="*/ 1236497 h 5893281"/>
              <a:gd name="connsiteX5943" fmla="*/ 5596842 w 10035679"/>
              <a:gd name="connsiteY5943" fmla="*/ 1242533 h 5893281"/>
              <a:gd name="connsiteX5944" fmla="*/ 5601070 w 10035679"/>
              <a:gd name="connsiteY5944" fmla="*/ 1242533 h 5893281"/>
              <a:gd name="connsiteX5945" fmla="*/ 5602880 w 10035679"/>
              <a:gd name="connsiteY5945" fmla="*/ 1246759 h 5893281"/>
              <a:gd name="connsiteX5946" fmla="*/ 5607106 w 10035679"/>
              <a:gd name="connsiteY5946" fmla="*/ 1252799 h 5893281"/>
              <a:gd name="connsiteX5947" fmla="*/ 5631257 w 10035679"/>
              <a:gd name="connsiteY5947" fmla="*/ 1242533 h 5893281"/>
              <a:gd name="connsiteX5948" fmla="*/ 5645143 w 10035679"/>
              <a:gd name="connsiteY5948" fmla="*/ 1238307 h 5893281"/>
              <a:gd name="connsiteX5949" fmla="*/ 5655408 w 10035679"/>
              <a:gd name="connsiteY5949" fmla="*/ 1238307 h 5893281"/>
              <a:gd name="connsiteX5950" fmla="*/ 5659634 w 10035679"/>
              <a:gd name="connsiteY5950" fmla="*/ 1246759 h 5893281"/>
              <a:gd name="connsiteX5951" fmla="*/ 5663860 w 10035679"/>
              <a:gd name="connsiteY5951" fmla="*/ 1257025 h 5893281"/>
              <a:gd name="connsiteX5952" fmla="*/ 5674123 w 10035679"/>
              <a:gd name="connsiteY5952" fmla="*/ 1267290 h 5893281"/>
              <a:gd name="connsiteX5953" fmla="*/ 5684387 w 10035679"/>
              <a:gd name="connsiteY5953" fmla="*/ 1279363 h 5893281"/>
              <a:gd name="connsiteX5954" fmla="*/ 5748990 w 10035679"/>
              <a:gd name="connsiteY5954" fmla="*/ 1285402 h 5893281"/>
              <a:gd name="connsiteX5955" fmla="*/ 5773141 w 10035679"/>
              <a:gd name="connsiteY5955" fmla="*/ 1299892 h 5893281"/>
              <a:gd name="connsiteX5956" fmla="*/ 5801518 w 10035679"/>
              <a:gd name="connsiteY5956" fmla="*/ 1322230 h 5893281"/>
              <a:gd name="connsiteX5957" fmla="*/ 5829892 w 10035679"/>
              <a:gd name="connsiteY5957" fmla="*/ 1351211 h 5893281"/>
              <a:gd name="connsiteX5958" fmla="*/ 5854043 w 10035679"/>
              <a:gd name="connsiteY5958" fmla="*/ 1382002 h 5893281"/>
              <a:gd name="connsiteX5959" fmla="*/ 5876383 w 10035679"/>
              <a:gd name="connsiteY5959" fmla="*/ 1415211 h 5893281"/>
              <a:gd name="connsiteX5960" fmla="*/ 5882420 w 10035679"/>
              <a:gd name="connsiteY5960" fmla="*/ 1448416 h 5893281"/>
              <a:gd name="connsiteX5961" fmla="*/ 5878194 w 10035679"/>
              <a:gd name="connsiteY5961" fmla="*/ 1479210 h 5893281"/>
              <a:gd name="connsiteX5962" fmla="*/ 5854043 w 10035679"/>
              <a:gd name="connsiteY5962" fmla="*/ 1505776 h 5893281"/>
              <a:gd name="connsiteX5963" fmla="*/ 5821440 w 10035679"/>
              <a:gd name="connsiteY5963" fmla="*/ 1522077 h 5893281"/>
              <a:gd name="connsiteX5964" fmla="*/ 5787027 w 10035679"/>
              <a:gd name="connsiteY5964" fmla="*/ 1522077 h 5893281"/>
              <a:gd name="connsiteX5965" fmla="*/ 5754424 w 10035679"/>
              <a:gd name="connsiteY5965" fmla="*/ 1507586 h 5893281"/>
              <a:gd name="connsiteX5966" fmla="*/ 5726047 w 10035679"/>
              <a:gd name="connsiteY5966" fmla="*/ 1493096 h 5893281"/>
              <a:gd name="connsiteX5967" fmla="*/ 5697671 w 10035679"/>
              <a:gd name="connsiteY5967" fmla="*/ 1482833 h 5893281"/>
              <a:gd name="connsiteX5968" fmla="*/ 5701897 w 10035679"/>
              <a:gd name="connsiteY5968" fmla="*/ 1507586 h 5893281"/>
              <a:gd name="connsiteX5969" fmla="*/ 5706123 w 10035679"/>
              <a:gd name="connsiteY5969" fmla="*/ 1540794 h 5893281"/>
              <a:gd name="connsiteX5970" fmla="*/ 5710349 w 10035679"/>
              <a:gd name="connsiteY5970" fmla="*/ 1575809 h 5893281"/>
              <a:gd name="connsiteX5971" fmla="*/ 5716387 w 10035679"/>
              <a:gd name="connsiteY5971" fmla="*/ 1604790 h 5893281"/>
              <a:gd name="connsiteX5972" fmla="*/ 5724235 w 10035679"/>
              <a:gd name="connsiteY5972" fmla="*/ 1623507 h 5893281"/>
              <a:gd name="connsiteX5973" fmla="*/ 5730273 w 10035679"/>
              <a:gd name="connsiteY5973" fmla="*/ 1633769 h 5893281"/>
              <a:gd name="connsiteX5974" fmla="*/ 5740538 w 10035679"/>
              <a:gd name="connsiteY5974" fmla="*/ 1637995 h 5893281"/>
              <a:gd name="connsiteX5975" fmla="*/ 5748385 w 10035679"/>
              <a:gd name="connsiteY5975" fmla="*/ 1646449 h 5893281"/>
              <a:gd name="connsiteX5976" fmla="*/ 5762273 w 10035679"/>
              <a:gd name="connsiteY5976" fmla="*/ 1648260 h 5893281"/>
              <a:gd name="connsiteX5977" fmla="*/ 5758047 w 10035679"/>
              <a:gd name="connsiteY5977" fmla="*/ 1623507 h 5893281"/>
              <a:gd name="connsiteX5978" fmla="*/ 5753819 w 10035679"/>
              <a:gd name="connsiteY5978" fmla="*/ 1604790 h 5893281"/>
              <a:gd name="connsiteX5979" fmla="*/ 5753819 w 10035679"/>
              <a:gd name="connsiteY5979" fmla="*/ 1584263 h 5893281"/>
              <a:gd name="connsiteX5980" fmla="*/ 5766499 w 10035679"/>
              <a:gd name="connsiteY5980" fmla="*/ 1584263 h 5893281"/>
              <a:gd name="connsiteX5981" fmla="*/ 5766499 w 10035679"/>
              <a:gd name="connsiteY5981" fmla="*/ 1575809 h 5893281"/>
              <a:gd name="connsiteX5982" fmla="*/ 5790648 w 10035679"/>
              <a:gd name="connsiteY5982" fmla="*/ 1590300 h 5893281"/>
              <a:gd name="connsiteX5983" fmla="*/ 5814799 w 10035679"/>
              <a:gd name="connsiteY5983" fmla="*/ 1604790 h 5893281"/>
              <a:gd name="connsiteX5984" fmla="*/ 5843176 w 10035679"/>
              <a:gd name="connsiteY5984" fmla="*/ 1616865 h 5893281"/>
              <a:gd name="connsiteX5985" fmla="*/ 5847402 w 10035679"/>
              <a:gd name="connsiteY5985" fmla="*/ 1608411 h 5893281"/>
              <a:gd name="connsiteX5986" fmla="*/ 5851630 w 10035679"/>
              <a:gd name="connsiteY5986" fmla="*/ 1602375 h 5893281"/>
              <a:gd name="connsiteX5987" fmla="*/ 5853440 w 10035679"/>
              <a:gd name="connsiteY5987" fmla="*/ 1598149 h 5893281"/>
              <a:gd name="connsiteX5988" fmla="*/ 5857666 w 10035679"/>
              <a:gd name="connsiteY5988" fmla="*/ 1587884 h 5893281"/>
              <a:gd name="connsiteX5989" fmla="*/ 5857666 w 10035679"/>
              <a:gd name="connsiteY5989" fmla="*/ 1575809 h 5893281"/>
              <a:gd name="connsiteX5990" fmla="*/ 5853440 w 10035679"/>
              <a:gd name="connsiteY5990" fmla="*/ 1573999 h 5893281"/>
              <a:gd name="connsiteX5991" fmla="*/ 5851630 w 10035679"/>
              <a:gd name="connsiteY5991" fmla="*/ 1569772 h 5893281"/>
              <a:gd name="connsiteX5992" fmla="*/ 5847402 w 10035679"/>
              <a:gd name="connsiteY5992" fmla="*/ 1565546 h 5893281"/>
              <a:gd name="connsiteX5993" fmla="*/ 5847402 w 10035679"/>
              <a:gd name="connsiteY5993" fmla="*/ 1561320 h 5893281"/>
              <a:gd name="connsiteX5994" fmla="*/ 5847402 w 10035679"/>
              <a:gd name="connsiteY5994" fmla="*/ 1555282 h 5893281"/>
              <a:gd name="connsiteX5995" fmla="*/ 5843176 w 10035679"/>
              <a:gd name="connsiteY5995" fmla="*/ 1545020 h 5893281"/>
              <a:gd name="connsiteX5996" fmla="*/ 5875778 w 10035679"/>
              <a:gd name="connsiteY5996" fmla="*/ 1530529 h 5893281"/>
              <a:gd name="connsiteX5997" fmla="*/ 5896306 w 10035679"/>
              <a:gd name="connsiteY5997" fmla="*/ 1508189 h 5893281"/>
              <a:gd name="connsiteX5998" fmla="*/ 5914420 w 10035679"/>
              <a:gd name="connsiteY5998" fmla="*/ 1483436 h 5893281"/>
              <a:gd name="connsiteX5999" fmla="*/ 5924683 w 10035679"/>
              <a:gd name="connsiteY5999" fmla="*/ 1487662 h 5893281"/>
              <a:gd name="connsiteX6000" fmla="*/ 5938571 w 10035679"/>
              <a:gd name="connsiteY6000" fmla="*/ 1491888 h 5893281"/>
              <a:gd name="connsiteX6001" fmla="*/ 5952457 w 10035679"/>
              <a:gd name="connsiteY6001" fmla="*/ 1493701 h 5893281"/>
              <a:gd name="connsiteX6002" fmla="*/ 5966342 w 10035679"/>
              <a:gd name="connsiteY6002" fmla="*/ 1497926 h 5893281"/>
              <a:gd name="connsiteX6003" fmla="*/ 5960306 w 10035679"/>
              <a:gd name="connsiteY6003" fmla="*/ 1420040 h 5893281"/>
              <a:gd name="connsiteX6004" fmla="*/ 5946420 w 10035679"/>
              <a:gd name="connsiteY6004" fmla="*/ 1333702 h 5893281"/>
              <a:gd name="connsiteX6005" fmla="*/ 6004984 w 10035679"/>
              <a:gd name="connsiteY6005" fmla="*/ 1333702 h 5893281"/>
              <a:gd name="connsiteX6006" fmla="*/ 6018870 w 10035679"/>
              <a:gd name="connsiteY6006" fmla="*/ 1348191 h 5893281"/>
              <a:gd name="connsiteX6007" fmla="*/ 6032756 w 10035679"/>
              <a:gd name="connsiteY6007" fmla="*/ 1368719 h 5893281"/>
              <a:gd name="connsiteX6008" fmla="*/ 6044831 w 10035679"/>
              <a:gd name="connsiteY6008" fmla="*/ 1387436 h 5893281"/>
              <a:gd name="connsiteX6009" fmla="*/ 6044831 w 10035679"/>
              <a:gd name="connsiteY6009" fmla="*/ 1406154 h 5893281"/>
              <a:gd name="connsiteX6010" fmla="*/ 6036982 w 10035679"/>
              <a:gd name="connsiteY6010" fmla="*/ 1407964 h 5893281"/>
              <a:gd name="connsiteX6011" fmla="*/ 6032756 w 10035679"/>
              <a:gd name="connsiteY6011" fmla="*/ 1407964 h 5893281"/>
              <a:gd name="connsiteX6012" fmla="*/ 6026719 w 10035679"/>
              <a:gd name="connsiteY6012" fmla="*/ 1412193 h 5893281"/>
              <a:gd name="connsiteX6013" fmla="*/ 6012833 w 10035679"/>
              <a:gd name="connsiteY6013" fmla="*/ 1412193 h 5893281"/>
              <a:gd name="connsiteX6014" fmla="*/ 6012833 w 10035679"/>
              <a:gd name="connsiteY6014" fmla="*/ 1451436 h 5893281"/>
              <a:gd name="connsiteX6015" fmla="*/ 6023096 w 10035679"/>
              <a:gd name="connsiteY6015" fmla="*/ 1455663 h 5893281"/>
              <a:gd name="connsiteX6016" fmla="*/ 6027322 w 10035679"/>
              <a:gd name="connsiteY6016" fmla="*/ 1459889 h 5893281"/>
              <a:gd name="connsiteX6017" fmla="*/ 6033361 w 10035679"/>
              <a:gd name="connsiteY6017" fmla="*/ 1464116 h 5893281"/>
              <a:gd name="connsiteX6018" fmla="*/ 6041208 w 10035679"/>
              <a:gd name="connsiteY6018" fmla="*/ 1465926 h 5893281"/>
              <a:gd name="connsiteX6019" fmla="*/ 6051473 w 10035679"/>
              <a:gd name="connsiteY6019" fmla="*/ 1465926 h 5893281"/>
              <a:gd name="connsiteX6020" fmla="*/ 6055699 w 10035679"/>
              <a:gd name="connsiteY6020" fmla="*/ 1465926 h 5893281"/>
              <a:gd name="connsiteX6021" fmla="*/ 6059925 w 10035679"/>
              <a:gd name="connsiteY6021" fmla="*/ 1464116 h 5893281"/>
              <a:gd name="connsiteX6022" fmla="*/ 6061738 w 10035679"/>
              <a:gd name="connsiteY6022" fmla="*/ 1464116 h 5893281"/>
              <a:gd name="connsiteX6023" fmla="*/ 6069585 w 10035679"/>
              <a:gd name="connsiteY6023" fmla="*/ 1459889 h 5893281"/>
              <a:gd name="connsiteX6024" fmla="*/ 6073813 w 10035679"/>
              <a:gd name="connsiteY6024" fmla="*/ 1449624 h 5893281"/>
              <a:gd name="connsiteX6025" fmla="*/ 6073813 w 10035679"/>
              <a:gd name="connsiteY6025" fmla="*/ 1441172 h 5893281"/>
              <a:gd name="connsiteX6026" fmla="*/ 6073813 w 10035679"/>
              <a:gd name="connsiteY6026" fmla="*/ 1430908 h 5893281"/>
              <a:gd name="connsiteX6027" fmla="*/ 6073813 w 10035679"/>
              <a:gd name="connsiteY6027" fmla="*/ 1422456 h 5893281"/>
              <a:gd name="connsiteX6028" fmla="*/ 6069585 w 10035679"/>
              <a:gd name="connsiteY6028" fmla="*/ 1412193 h 5893281"/>
              <a:gd name="connsiteX6029" fmla="*/ 6093736 w 10035679"/>
              <a:gd name="connsiteY6029" fmla="*/ 1378984 h 5893281"/>
              <a:gd name="connsiteX6030" fmla="*/ 6122112 w 10035679"/>
              <a:gd name="connsiteY6030" fmla="*/ 1352417 h 5893281"/>
              <a:gd name="connsiteX6031" fmla="*/ 6146263 w 10035679"/>
              <a:gd name="connsiteY6031" fmla="*/ 1319211 h 5893281"/>
              <a:gd name="connsiteX6032" fmla="*/ 6158338 w 10035679"/>
              <a:gd name="connsiteY6032" fmla="*/ 1314985 h 5893281"/>
              <a:gd name="connsiteX6033" fmla="*/ 6168603 w 10035679"/>
              <a:gd name="connsiteY6033" fmla="*/ 1314985 h 5893281"/>
              <a:gd name="connsiteX6034" fmla="*/ 6172829 w 10035679"/>
              <a:gd name="connsiteY6034" fmla="*/ 1310759 h 5893281"/>
              <a:gd name="connsiteX6035" fmla="*/ 6178866 w 10035679"/>
              <a:gd name="connsiteY6035" fmla="*/ 1314985 h 5893281"/>
              <a:gd name="connsiteX6036" fmla="*/ 6186715 w 10035679"/>
              <a:gd name="connsiteY6036" fmla="*/ 1319211 h 5893281"/>
              <a:gd name="connsiteX6037" fmla="*/ 6188526 w 10035679"/>
              <a:gd name="connsiteY6037" fmla="*/ 1325248 h 5893281"/>
              <a:gd name="connsiteX6038" fmla="*/ 6192752 w 10035679"/>
              <a:gd name="connsiteY6038" fmla="*/ 1333702 h 5893281"/>
              <a:gd name="connsiteX6039" fmla="*/ 6196980 w 10035679"/>
              <a:gd name="connsiteY6039" fmla="*/ 1337928 h 5893281"/>
              <a:gd name="connsiteX6040" fmla="*/ 6198790 w 10035679"/>
              <a:gd name="connsiteY6040" fmla="*/ 1343965 h 5893281"/>
              <a:gd name="connsiteX6041" fmla="*/ 6206640 w 10035679"/>
              <a:gd name="connsiteY6041" fmla="*/ 1348191 h 5893281"/>
              <a:gd name="connsiteX6042" fmla="*/ 6206640 w 10035679"/>
              <a:gd name="connsiteY6042" fmla="*/ 1339739 h 5893281"/>
              <a:gd name="connsiteX6043" fmla="*/ 6212676 w 10035679"/>
              <a:gd name="connsiteY6043" fmla="*/ 1333702 h 5893281"/>
              <a:gd name="connsiteX6044" fmla="*/ 6216902 w 10035679"/>
              <a:gd name="connsiteY6044" fmla="*/ 1325248 h 5893281"/>
              <a:gd name="connsiteX6045" fmla="*/ 6221129 w 10035679"/>
              <a:gd name="connsiteY6045" fmla="*/ 1319211 h 5893281"/>
              <a:gd name="connsiteX6046" fmla="*/ 6221129 w 10035679"/>
              <a:gd name="connsiteY6046" fmla="*/ 1308947 h 5893281"/>
              <a:gd name="connsiteX6047" fmla="*/ 6225355 w 10035679"/>
              <a:gd name="connsiteY6047" fmla="*/ 1294459 h 5893281"/>
              <a:gd name="connsiteX6048" fmla="*/ 6255544 w 10035679"/>
              <a:gd name="connsiteY6048" fmla="*/ 1294459 h 5893281"/>
              <a:gd name="connsiteX6049" fmla="*/ 6283921 w 10035679"/>
              <a:gd name="connsiteY6049" fmla="*/ 1300495 h 5893281"/>
              <a:gd name="connsiteX6050" fmla="*/ 6310485 w 10035679"/>
              <a:gd name="connsiteY6050" fmla="*/ 1308947 h 5893281"/>
              <a:gd name="connsiteX6051" fmla="*/ 6292373 w 10035679"/>
              <a:gd name="connsiteY6051" fmla="*/ 1323437 h 5893281"/>
              <a:gd name="connsiteX6052" fmla="*/ 6274259 w 10035679"/>
              <a:gd name="connsiteY6052" fmla="*/ 1333702 h 5893281"/>
              <a:gd name="connsiteX6053" fmla="*/ 6260373 w 10035679"/>
              <a:gd name="connsiteY6053" fmla="*/ 1343965 h 5893281"/>
              <a:gd name="connsiteX6054" fmla="*/ 6246487 w 10035679"/>
              <a:gd name="connsiteY6054" fmla="*/ 1364493 h 5893281"/>
              <a:gd name="connsiteX6055" fmla="*/ 6264599 w 10035679"/>
              <a:gd name="connsiteY6055" fmla="*/ 1364493 h 5893281"/>
              <a:gd name="connsiteX6056" fmla="*/ 6274864 w 10035679"/>
              <a:gd name="connsiteY6056" fmla="*/ 1354230 h 5893281"/>
              <a:gd name="connsiteX6057" fmla="*/ 6299014 w 10035679"/>
              <a:gd name="connsiteY6057" fmla="*/ 1343965 h 5893281"/>
              <a:gd name="connsiteX6058" fmla="*/ 6325579 w 10035679"/>
              <a:gd name="connsiteY6058" fmla="*/ 1333702 h 5893281"/>
              <a:gd name="connsiteX6059" fmla="*/ 6346108 w 10035679"/>
              <a:gd name="connsiteY6059" fmla="*/ 1325248 h 5893281"/>
              <a:gd name="connsiteX6060" fmla="*/ 6368446 w 10035679"/>
              <a:gd name="connsiteY6060" fmla="*/ 1319211 h 5893281"/>
              <a:gd name="connsiteX6061" fmla="*/ 6374485 w 10035679"/>
              <a:gd name="connsiteY6061" fmla="*/ 1319211 h 5893281"/>
              <a:gd name="connsiteX6062" fmla="*/ 6378711 w 10035679"/>
              <a:gd name="connsiteY6062" fmla="*/ 1323437 h 5893281"/>
              <a:gd name="connsiteX6063" fmla="*/ 6384748 w 10035679"/>
              <a:gd name="connsiteY6063" fmla="*/ 1329474 h 5893281"/>
              <a:gd name="connsiteX6064" fmla="*/ 6388974 w 10035679"/>
              <a:gd name="connsiteY6064" fmla="*/ 1333702 h 5893281"/>
              <a:gd name="connsiteX6065" fmla="*/ 6393202 w 10035679"/>
              <a:gd name="connsiteY6065" fmla="*/ 1337928 h 5893281"/>
              <a:gd name="connsiteX6066" fmla="*/ 6399238 w 10035679"/>
              <a:gd name="connsiteY6066" fmla="*/ 1337928 h 5893281"/>
              <a:gd name="connsiteX6067" fmla="*/ 6413124 w 10035679"/>
              <a:gd name="connsiteY6067" fmla="*/ 1339739 h 5893281"/>
              <a:gd name="connsiteX6068" fmla="*/ 6417350 w 10035679"/>
              <a:gd name="connsiteY6068" fmla="*/ 1333702 h 5893281"/>
              <a:gd name="connsiteX6069" fmla="*/ 6421576 w 10035679"/>
              <a:gd name="connsiteY6069" fmla="*/ 1325248 h 5893281"/>
              <a:gd name="connsiteX6070" fmla="*/ 6423389 w 10035679"/>
              <a:gd name="connsiteY6070" fmla="*/ 1323437 h 5893281"/>
              <a:gd name="connsiteX6071" fmla="*/ 6423389 w 10035679"/>
              <a:gd name="connsiteY6071" fmla="*/ 1314985 h 5893281"/>
              <a:gd name="connsiteX6072" fmla="*/ 6427615 w 10035679"/>
              <a:gd name="connsiteY6072" fmla="*/ 1304721 h 5893281"/>
              <a:gd name="connsiteX6073" fmla="*/ 6427615 w 10035679"/>
              <a:gd name="connsiteY6073" fmla="*/ 1294459 h 5893281"/>
              <a:gd name="connsiteX6074" fmla="*/ 6421576 w 10035679"/>
              <a:gd name="connsiteY6074" fmla="*/ 1286005 h 5893281"/>
              <a:gd name="connsiteX6075" fmla="*/ 6417350 w 10035679"/>
              <a:gd name="connsiteY6075" fmla="*/ 1279968 h 5893281"/>
              <a:gd name="connsiteX6076" fmla="*/ 6413124 w 10035679"/>
              <a:gd name="connsiteY6076" fmla="*/ 1271516 h 5893281"/>
              <a:gd name="connsiteX6077" fmla="*/ 6413124 w 10035679"/>
              <a:gd name="connsiteY6077" fmla="*/ 1261251 h 5893281"/>
              <a:gd name="connsiteX6078" fmla="*/ 6413124 w 10035679"/>
              <a:gd name="connsiteY6078" fmla="*/ 1246759 h 5893281"/>
              <a:gd name="connsiteX6079" fmla="*/ 6423389 w 10035679"/>
              <a:gd name="connsiteY6079" fmla="*/ 1238307 h 5893281"/>
              <a:gd name="connsiteX6080" fmla="*/ 6431236 w 10035679"/>
              <a:gd name="connsiteY6080" fmla="*/ 1232271 h 5893281"/>
              <a:gd name="connsiteX6081" fmla="*/ 6437275 w 10035679"/>
              <a:gd name="connsiteY6081" fmla="*/ 1228044 h 5893281"/>
              <a:gd name="connsiteX6082" fmla="*/ 6451161 w 10035679"/>
              <a:gd name="connsiteY6082" fmla="*/ 1222006 h 5893281"/>
              <a:gd name="connsiteX6083" fmla="*/ 6459010 w 10035679"/>
              <a:gd name="connsiteY6083" fmla="*/ 1223816 h 5893281"/>
              <a:gd name="connsiteX6084" fmla="*/ 6469275 w 10035679"/>
              <a:gd name="connsiteY6084" fmla="*/ 1228044 h 5893281"/>
              <a:gd name="connsiteX6085" fmla="*/ 6483161 w 10035679"/>
              <a:gd name="connsiteY6085" fmla="*/ 1228044 h 5893281"/>
              <a:gd name="connsiteX6086" fmla="*/ 6497047 w 10035679"/>
              <a:gd name="connsiteY6086" fmla="*/ 1228044 h 5893281"/>
              <a:gd name="connsiteX6087" fmla="*/ 6515159 w 10035679"/>
              <a:gd name="connsiteY6087" fmla="*/ 1250383 h 5893281"/>
              <a:gd name="connsiteX6088" fmla="*/ 6539310 w 10035679"/>
              <a:gd name="connsiteY6088" fmla="*/ 1275138 h 5893281"/>
              <a:gd name="connsiteX6089" fmla="*/ 6575536 w 10035679"/>
              <a:gd name="connsiteY6089" fmla="*/ 1299892 h 5893281"/>
              <a:gd name="connsiteX6090" fmla="*/ 6605723 w 10035679"/>
              <a:gd name="connsiteY6090" fmla="*/ 1324645 h 5893281"/>
              <a:gd name="connsiteX6091" fmla="*/ 6634100 w 10035679"/>
              <a:gd name="connsiteY6091" fmla="*/ 1339136 h 5893281"/>
              <a:gd name="connsiteX6092" fmla="*/ 6652214 w 10035679"/>
              <a:gd name="connsiteY6092" fmla="*/ 1347588 h 5893281"/>
              <a:gd name="connsiteX6093" fmla="*/ 6656440 w 10035679"/>
              <a:gd name="connsiteY6093" fmla="*/ 1343362 h 5893281"/>
              <a:gd name="connsiteX6094" fmla="*/ 6656440 w 10035679"/>
              <a:gd name="connsiteY6094" fmla="*/ 1339136 h 5893281"/>
              <a:gd name="connsiteX6095" fmla="*/ 6658250 w 10035679"/>
              <a:gd name="connsiteY6095" fmla="*/ 1333097 h 5893281"/>
              <a:gd name="connsiteX6096" fmla="*/ 6647986 w 10035679"/>
              <a:gd name="connsiteY6096" fmla="*/ 1322834 h 5893281"/>
              <a:gd name="connsiteX6097" fmla="*/ 6641949 w 10035679"/>
              <a:gd name="connsiteY6097" fmla="*/ 1314380 h 5893281"/>
              <a:gd name="connsiteX6098" fmla="*/ 6637723 w 10035679"/>
              <a:gd name="connsiteY6098" fmla="*/ 1304118 h 5893281"/>
              <a:gd name="connsiteX6099" fmla="*/ 6629874 w 10035679"/>
              <a:gd name="connsiteY6099" fmla="*/ 1293854 h 5893281"/>
              <a:gd name="connsiteX6100" fmla="*/ 6628063 w 10035679"/>
              <a:gd name="connsiteY6100" fmla="*/ 1279363 h 5893281"/>
              <a:gd name="connsiteX6101" fmla="*/ 6595460 w 10035679"/>
              <a:gd name="connsiteY6101" fmla="*/ 1279363 h 5893281"/>
              <a:gd name="connsiteX6102" fmla="*/ 6599686 w 10035679"/>
              <a:gd name="connsiteY6102" fmla="*/ 1235891 h 5893281"/>
              <a:gd name="connsiteX6103" fmla="*/ 6591837 w 10035679"/>
              <a:gd name="connsiteY6103" fmla="*/ 1202686 h 5893281"/>
              <a:gd name="connsiteX6104" fmla="*/ 6587611 w 10035679"/>
              <a:gd name="connsiteY6104" fmla="*/ 1173704 h 5893281"/>
              <a:gd name="connsiteX6105" fmla="*/ 6581572 w 10035679"/>
              <a:gd name="connsiteY6105" fmla="*/ 1134460 h 5893281"/>
              <a:gd name="connsiteX6106" fmla="*/ 6602102 w 10035679"/>
              <a:gd name="connsiteY6106" fmla="*/ 1119972 h 5893281"/>
              <a:gd name="connsiteX6107" fmla="*/ 6615988 w 10035679"/>
              <a:gd name="connsiteY6107" fmla="*/ 1101253 h 5893281"/>
              <a:gd name="connsiteX6108" fmla="*/ 6623837 w 10035679"/>
              <a:gd name="connsiteY6108" fmla="*/ 1080726 h 5893281"/>
              <a:gd name="connsiteX6109" fmla="*/ 6629874 w 10035679"/>
              <a:gd name="connsiteY6109" fmla="*/ 1054159 h 5893281"/>
              <a:gd name="connsiteX6110" fmla="*/ 6637723 w 10035679"/>
              <a:gd name="connsiteY6110" fmla="*/ 1033632 h 5893281"/>
              <a:gd name="connsiteX6111" fmla="*/ 6647986 w 10035679"/>
              <a:gd name="connsiteY6111" fmla="*/ 1011294 h 5893281"/>
              <a:gd name="connsiteX6112" fmla="*/ 6661874 w 10035679"/>
              <a:gd name="connsiteY6112" fmla="*/ 994992 h 5893281"/>
              <a:gd name="connsiteX6113" fmla="*/ 6679986 w 10035679"/>
              <a:gd name="connsiteY6113" fmla="*/ 982917 h 5893281"/>
              <a:gd name="connsiteX6114" fmla="*/ 6712588 w 10035679"/>
              <a:gd name="connsiteY6114" fmla="*/ 981104 h 5893281"/>
              <a:gd name="connsiteX6115" fmla="*/ 6751230 w 10035679"/>
              <a:gd name="connsiteY6115" fmla="*/ 982917 h 5893281"/>
              <a:gd name="connsiteX6116" fmla="*/ 6761493 w 10035679"/>
              <a:gd name="connsiteY6116" fmla="*/ 1001632 h 5893281"/>
              <a:gd name="connsiteX6117" fmla="*/ 6775379 w 10035679"/>
              <a:gd name="connsiteY6117" fmla="*/ 1016123 h 5893281"/>
              <a:gd name="connsiteX6118" fmla="*/ 6771153 w 10035679"/>
              <a:gd name="connsiteY6118" fmla="*/ 1045104 h 5893281"/>
              <a:gd name="connsiteX6119" fmla="*/ 6765116 w 10035679"/>
              <a:gd name="connsiteY6119" fmla="*/ 1074084 h 5893281"/>
              <a:gd name="connsiteX6120" fmla="*/ 6757267 w 10035679"/>
              <a:gd name="connsiteY6120" fmla="*/ 1098838 h 5893281"/>
              <a:gd name="connsiteX6121" fmla="*/ 6755456 w 10035679"/>
              <a:gd name="connsiteY6121" fmla="*/ 1121179 h 5893281"/>
              <a:gd name="connsiteX6122" fmla="*/ 6751230 w 10035679"/>
              <a:gd name="connsiteY6122" fmla="*/ 1135668 h 5893281"/>
              <a:gd name="connsiteX6123" fmla="*/ 6757267 w 10035679"/>
              <a:gd name="connsiteY6123" fmla="*/ 1154385 h 5893281"/>
              <a:gd name="connsiteX6124" fmla="*/ 6769342 w 10035679"/>
              <a:gd name="connsiteY6124" fmla="*/ 1179137 h 5893281"/>
              <a:gd name="connsiteX6125" fmla="*/ 6775379 w 10035679"/>
              <a:gd name="connsiteY6125" fmla="*/ 1208120 h 5893281"/>
              <a:gd name="connsiteX6126" fmla="*/ 6781417 w 10035679"/>
              <a:gd name="connsiteY6126" fmla="*/ 1228648 h 5893281"/>
              <a:gd name="connsiteX6127" fmla="*/ 6781417 w 10035679"/>
              <a:gd name="connsiteY6127" fmla="*/ 1253401 h 5893281"/>
              <a:gd name="connsiteX6128" fmla="*/ 6775379 w 10035679"/>
              <a:gd name="connsiteY6128" fmla="*/ 1275742 h 5893281"/>
              <a:gd name="connsiteX6129" fmla="*/ 6769342 w 10035679"/>
              <a:gd name="connsiteY6129" fmla="*/ 1294459 h 5893281"/>
              <a:gd name="connsiteX6130" fmla="*/ 6769342 w 10035679"/>
              <a:gd name="connsiteY6130" fmla="*/ 1308947 h 5893281"/>
              <a:gd name="connsiteX6131" fmla="*/ 6771153 w 10035679"/>
              <a:gd name="connsiteY6131" fmla="*/ 1319211 h 5893281"/>
              <a:gd name="connsiteX6132" fmla="*/ 6775379 w 10035679"/>
              <a:gd name="connsiteY6132" fmla="*/ 1325248 h 5893281"/>
              <a:gd name="connsiteX6133" fmla="*/ 6781417 w 10035679"/>
              <a:gd name="connsiteY6133" fmla="*/ 1333702 h 5893281"/>
              <a:gd name="connsiteX6134" fmla="*/ 6789267 w 10035679"/>
              <a:gd name="connsiteY6134" fmla="*/ 1339739 h 5893281"/>
              <a:gd name="connsiteX6135" fmla="*/ 6793493 w 10035679"/>
              <a:gd name="connsiteY6135" fmla="*/ 1351815 h 5893281"/>
              <a:gd name="connsiteX6136" fmla="*/ 6799529 w 10035679"/>
              <a:gd name="connsiteY6136" fmla="*/ 1363890 h 5893281"/>
              <a:gd name="connsiteX6137" fmla="*/ 6789267 w 10035679"/>
              <a:gd name="connsiteY6137" fmla="*/ 1386229 h 5893281"/>
              <a:gd name="connsiteX6138" fmla="*/ 6781417 w 10035679"/>
              <a:gd name="connsiteY6138" fmla="*/ 1410985 h 5893281"/>
              <a:gd name="connsiteX6139" fmla="*/ 6781417 w 10035679"/>
              <a:gd name="connsiteY6139" fmla="*/ 1444191 h 5893281"/>
              <a:gd name="connsiteX6140" fmla="*/ 6771153 w 10035679"/>
              <a:gd name="connsiteY6140" fmla="*/ 1450228 h 5893281"/>
              <a:gd name="connsiteX6141" fmla="*/ 6765116 w 10035679"/>
              <a:gd name="connsiteY6141" fmla="*/ 1458682 h 5893281"/>
              <a:gd name="connsiteX6142" fmla="*/ 6754853 w 10035679"/>
              <a:gd name="connsiteY6142" fmla="*/ 1462908 h 5893281"/>
              <a:gd name="connsiteX6143" fmla="*/ 6742778 w 10035679"/>
              <a:gd name="connsiteY6143" fmla="*/ 1468945 h 5893281"/>
              <a:gd name="connsiteX6144" fmla="*/ 6728890 w 10035679"/>
              <a:gd name="connsiteY6144" fmla="*/ 1473173 h 5893281"/>
              <a:gd name="connsiteX6145" fmla="*/ 6728890 w 10035679"/>
              <a:gd name="connsiteY6145" fmla="*/ 1484041 h 5893281"/>
              <a:gd name="connsiteX6146" fmla="*/ 6769342 w 10035679"/>
              <a:gd name="connsiteY6146" fmla="*/ 1484041 h 5893281"/>
              <a:gd name="connsiteX6147" fmla="*/ 6771153 w 10035679"/>
              <a:gd name="connsiteY6147" fmla="*/ 1479815 h 5893281"/>
              <a:gd name="connsiteX6148" fmla="*/ 6775379 w 10035679"/>
              <a:gd name="connsiteY6148" fmla="*/ 1478003 h 5893281"/>
              <a:gd name="connsiteX6149" fmla="*/ 6781417 w 10035679"/>
              <a:gd name="connsiteY6149" fmla="*/ 1473776 h 5893281"/>
              <a:gd name="connsiteX6150" fmla="*/ 6795303 w 10035679"/>
              <a:gd name="connsiteY6150" fmla="*/ 1449021 h 5893281"/>
              <a:gd name="connsiteX6151" fmla="*/ 6809191 w 10035679"/>
              <a:gd name="connsiteY6151" fmla="*/ 1420040 h 5893281"/>
              <a:gd name="connsiteX6152" fmla="*/ 6821267 w 10035679"/>
              <a:gd name="connsiteY6152" fmla="*/ 1397701 h 5893281"/>
              <a:gd name="connsiteX6153" fmla="*/ 6827303 w 10035679"/>
              <a:gd name="connsiteY6153" fmla="*/ 1362682 h 5893281"/>
              <a:gd name="connsiteX6154" fmla="*/ 6821267 w 10035679"/>
              <a:gd name="connsiteY6154" fmla="*/ 1329474 h 5893281"/>
              <a:gd name="connsiteX6155" fmla="*/ 6817039 w 10035679"/>
              <a:gd name="connsiteY6155" fmla="*/ 1296269 h 5893281"/>
              <a:gd name="connsiteX6156" fmla="*/ 6812812 w 10035679"/>
              <a:gd name="connsiteY6156" fmla="*/ 1267290 h 5893281"/>
              <a:gd name="connsiteX6157" fmla="*/ 6851454 w 10035679"/>
              <a:gd name="connsiteY6157" fmla="*/ 1267290 h 5893281"/>
              <a:gd name="connsiteX6158" fmla="*/ 6887680 w 10035679"/>
              <a:gd name="connsiteY6158" fmla="*/ 1267290 h 5893281"/>
              <a:gd name="connsiteX6159" fmla="*/ 6922093 w 10035679"/>
              <a:gd name="connsiteY6159" fmla="*/ 1279363 h 5893281"/>
              <a:gd name="connsiteX6160" fmla="*/ 6922093 w 10035679"/>
              <a:gd name="connsiteY6160" fmla="*/ 1267290 h 5893281"/>
              <a:gd name="connsiteX6161" fmla="*/ 6887680 w 10035679"/>
              <a:gd name="connsiteY6161" fmla="*/ 1252799 h 5893281"/>
              <a:gd name="connsiteX6162" fmla="*/ 6845415 w 10035679"/>
              <a:gd name="connsiteY6162" fmla="*/ 1236497 h 5893281"/>
              <a:gd name="connsiteX6163" fmla="*/ 6806776 w 10035679"/>
              <a:gd name="connsiteY6163" fmla="*/ 1222006 h 5893281"/>
              <a:gd name="connsiteX6164" fmla="*/ 6798927 w 10035679"/>
              <a:gd name="connsiteY6164" fmla="*/ 1185177 h 5893281"/>
              <a:gd name="connsiteX6165" fmla="*/ 6788664 w 10035679"/>
              <a:gd name="connsiteY6165" fmla="*/ 1160423 h 5893281"/>
              <a:gd name="connsiteX6166" fmla="*/ 6778399 w 10035679"/>
              <a:gd name="connsiteY6166" fmla="*/ 1139896 h 5893281"/>
              <a:gd name="connsiteX6167" fmla="*/ 6768134 w 10035679"/>
              <a:gd name="connsiteY6167" fmla="*/ 1110915 h 5893281"/>
              <a:gd name="connsiteX6168" fmla="*/ 6812812 w 10035679"/>
              <a:gd name="connsiteY6168" fmla="*/ 1069858 h 5893281"/>
              <a:gd name="connsiteX6169" fmla="*/ 6812812 w 10035679"/>
              <a:gd name="connsiteY6169" fmla="*/ 1002237 h 5893281"/>
              <a:gd name="connsiteX6170" fmla="*/ 6820662 w 10035679"/>
              <a:gd name="connsiteY6170" fmla="*/ 1002237 h 5893281"/>
              <a:gd name="connsiteX6171" fmla="*/ 6826698 w 10035679"/>
              <a:gd name="connsiteY6171" fmla="*/ 1002237 h 5893281"/>
              <a:gd name="connsiteX6172" fmla="*/ 6830926 w 10035679"/>
              <a:gd name="connsiteY6172" fmla="*/ 1002237 h 5893281"/>
              <a:gd name="connsiteX6173" fmla="*/ 6830926 w 10035679"/>
              <a:gd name="connsiteY6173" fmla="*/ 1003445 h 5893281"/>
              <a:gd name="connsiteX6174" fmla="*/ 6836963 w 10035679"/>
              <a:gd name="connsiteY6174" fmla="*/ 1007671 h 5893281"/>
              <a:gd name="connsiteX6175" fmla="*/ 6844812 w 10035679"/>
              <a:gd name="connsiteY6175" fmla="*/ 1028198 h 5893281"/>
              <a:gd name="connsiteX6176" fmla="*/ 6850849 w 10035679"/>
              <a:gd name="connsiteY6176" fmla="*/ 1050538 h 5893281"/>
              <a:gd name="connsiteX6177" fmla="*/ 6864737 w 10035679"/>
              <a:gd name="connsiteY6177" fmla="*/ 1066840 h 5893281"/>
              <a:gd name="connsiteX6178" fmla="*/ 6891301 w 10035679"/>
              <a:gd name="connsiteY6178" fmla="*/ 1052349 h 5893281"/>
              <a:gd name="connsiteX6179" fmla="*/ 6921491 w 10035679"/>
              <a:gd name="connsiteY6179" fmla="*/ 1046310 h 5893281"/>
              <a:gd name="connsiteX6180" fmla="*/ 6961941 w 10035679"/>
              <a:gd name="connsiteY6180" fmla="*/ 1046310 h 5893281"/>
              <a:gd name="connsiteX6181" fmla="*/ 6982470 w 10035679"/>
              <a:gd name="connsiteY6181" fmla="*/ 1075292 h 5893281"/>
              <a:gd name="connsiteX6182" fmla="*/ 7015073 w 10035679"/>
              <a:gd name="connsiteY6182" fmla="*/ 1104271 h 5893281"/>
              <a:gd name="connsiteX6183" fmla="*/ 7045260 w 10035679"/>
              <a:gd name="connsiteY6183" fmla="*/ 1124800 h 5893281"/>
              <a:gd name="connsiteX6184" fmla="*/ 7045260 w 10035679"/>
              <a:gd name="connsiteY6184" fmla="*/ 1108499 h 5893281"/>
              <a:gd name="connsiteX6185" fmla="*/ 7021110 w 10035679"/>
              <a:gd name="connsiteY6185" fmla="*/ 1081934 h 5893281"/>
              <a:gd name="connsiteX6186" fmla="*/ 7002998 w 10035679"/>
              <a:gd name="connsiteY6186" fmla="*/ 1051141 h 5893281"/>
              <a:gd name="connsiteX6187" fmla="*/ 6992733 w 10035679"/>
              <a:gd name="connsiteY6187" fmla="*/ 1010086 h 5893281"/>
              <a:gd name="connsiteX6188" fmla="*/ 6982470 w 10035679"/>
              <a:gd name="connsiteY6188" fmla="*/ 970842 h 5893281"/>
              <a:gd name="connsiteX6189" fmla="*/ 6974621 w 10035679"/>
              <a:gd name="connsiteY6189" fmla="*/ 927371 h 5893281"/>
              <a:gd name="connsiteX6190" fmla="*/ 7021110 w 10035679"/>
              <a:gd name="connsiteY6190" fmla="*/ 912880 h 5893281"/>
              <a:gd name="connsiteX6191" fmla="*/ 7071827 w 10035679"/>
              <a:gd name="connsiteY6191" fmla="*/ 902616 h 5893281"/>
              <a:gd name="connsiteX6192" fmla="*/ 7085712 w 10035679"/>
              <a:gd name="connsiteY6192" fmla="*/ 935823 h 5893281"/>
              <a:gd name="connsiteX6193" fmla="*/ 7091749 w 10035679"/>
              <a:gd name="connsiteY6193" fmla="*/ 935823 h 5893281"/>
              <a:gd name="connsiteX6194" fmla="*/ 7099598 w 10035679"/>
              <a:gd name="connsiteY6194" fmla="*/ 902616 h 5893281"/>
              <a:gd name="connsiteX6195" fmla="*/ 7105637 w 10035679"/>
              <a:gd name="connsiteY6195" fmla="*/ 867597 h 5893281"/>
              <a:gd name="connsiteX6196" fmla="*/ 7115900 w 10035679"/>
              <a:gd name="connsiteY6196" fmla="*/ 830768 h 5893281"/>
              <a:gd name="connsiteX6197" fmla="*/ 7148503 w 10035679"/>
              <a:gd name="connsiteY6197" fmla="*/ 812052 h 5893281"/>
              <a:gd name="connsiteX6198" fmla="*/ 7172653 w 10035679"/>
              <a:gd name="connsiteY6198" fmla="*/ 791524 h 5893281"/>
              <a:gd name="connsiteX6199" fmla="*/ 7201030 w 10035679"/>
              <a:gd name="connsiteY6199" fmla="*/ 769186 h 5893281"/>
              <a:gd name="connsiteX6200" fmla="*/ 7229407 w 10035679"/>
              <a:gd name="connsiteY6200" fmla="*/ 757111 h 5893281"/>
              <a:gd name="connsiteX6201" fmla="*/ 7262010 w 10035679"/>
              <a:gd name="connsiteY6201" fmla="*/ 745035 h 5893281"/>
              <a:gd name="connsiteX6202" fmla="*/ 7304272 w 10035679"/>
              <a:gd name="connsiteY6202" fmla="*/ 745035 h 5893281"/>
              <a:gd name="connsiteX6203" fmla="*/ 7308499 w 10035679"/>
              <a:gd name="connsiteY6203" fmla="*/ 730545 h 5893281"/>
              <a:gd name="connsiteX6204" fmla="*/ 7314537 w 10035679"/>
              <a:gd name="connsiteY6204" fmla="*/ 720282 h 5893281"/>
              <a:gd name="connsiteX6205" fmla="*/ 7318763 w 10035679"/>
              <a:gd name="connsiteY6205" fmla="*/ 710017 h 5893281"/>
              <a:gd name="connsiteX6206" fmla="*/ 7324800 w 10035679"/>
              <a:gd name="connsiteY6206" fmla="*/ 699754 h 5893281"/>
              <a:gd name="connsiteX6207" fmla="*/ 7347140 w 10035679"/>
              <a:gd name="connsiteY6207" fmla="*/ 699754 h 5893281"/>
              <a:gd name="connsiteX6208" fmla="*/ 7375517 w 10035679"/>
              <a:gd name="connsiteY6208" fmla="*/ 699754 h 5893281"/>
              <a:gd name="connsiteX6209" fmla="*/ 7403894 w 10035679"/>
              <a:gd name="connsiteY6209" fmla="*/ 699754 h 5893281"/>
              <a:gd name="connsiteX6210" fmla="*/ 7424421 w 10035679"/>
              <a:gd name="connsiteY6210" fmla="*/ 699754 h 5893281"/>
              <a:gd name="connsiteX6211" fmla="*/ 7434684 w 10035679"/>
              <a:gd name="connsiteY6211" fmla="*/ 699754 h 5893281"/>
              <a:gd name="connsiteX6212" fmla="*/ 7448570 w 10035679"/>
              <a:gd name="connsiteY6212" fmla="*/ 687679 h 5893281"/>
              <a:gd name="connsiteX6213" fmla="*/ 7462458 w 10035679"/>
              <a:gd name="connsiteY6213" fmla="*/ 677414 h 5893281"/>
              <a:gd name="connsiteX6214" fmla="*/ 7476344 w 10035679"/>
              <a:gd name="connsiteY6214" fmla="*/ 662924 h 5893281"/>
              <a:gd name="connsiteX6215" fmla="*/ 7488419 w 10035679"/>
              <a:gd name="connsiteY6215" fmla="*/ 652661 h 5893281"/>
              <a:gd name="connsiteX6216" fmla="*/ 7498684 w 10035679"/>
              <a:gd name="connsiteY6216" fmla="*/ 656887 h 5893281"/>
              <a:gd name="connsiteX6217" fmla="*/ 7504720 w 10035679"/>
              <a:gd name="connsiteY6217" fmla="*/ 656887 h 5893281"/>
              <a:gd name="connsiteX6218" fmla="*/ 7516796 w 10035679"/>
              <a:gd name="connsiteY6218" fmla="*/ 658698 h 5893281"/>
              <a:gd name="connsiteX6219" fmla="*/ 7527059 w 10035679"/>
              <a:gd name="connsiteY6219" fmla="*/ 658698 h 5893281"/>
              <a:gd name="connsiteX6220" fmla="*/ 7527059 w 10035679"/>
              <a:gd name="connsiteY6220" fmla="*/ 619453 h 5893281"/>
              <a:gd name="connsiteX6221" fmla="*/ 7557248 w 10035679"/>
              <a:gd name="connsiteY6221" fmla="*/ 604964 h 5893281"/>
              <a:gd name="connsiteX6222" fmla="*/ 7583812 w 10035679"/>
              <a:gd name="connsiteY6222" fmla="*/ 590474 h 5893281"/>
              <a:gd name="connsiteX6223" fmla="*/ 7607963 w 10035679"/>
              <a:gd name="connsiteY6223" fmla="*/ 571757 h 5893281"/>
              <a:gd name="connsiteX6224" fmla="*/ 7628490 w 10035679"/>
              <a:gd name="connsiteY6224" fmla="*/ 551229 h 5893281"/>
              <a:gd name="connsiteX6225" fmla="*/ 1875891 w 10035679"/>
              <a:gd name="connsiteY6225" fmla="*/ 498704 h 5893281"/>
              <a:gd name="connsiteX6226" fmla="*/ 1912720 w 10035679"/>
              <a:gd name="connsiteY6226" fmla="*/ 508968 h 5893281"/>
              <a:gd name="connsiteX6227" fmla="*/ 1936870 w 10035679"/>
              <a:gd name="connsiteY6227" fmla="*/ 527685 h 5893281"/>
              <a:gd name="connsiteX6228" fmla="*/ 1957398 w 10035679"/>
              <a:gd name="connsiteY6228" fmla="*/ 543987 h 5893281"/>
              <a:gd name="connsiteX6229" fmla="*/ 1979738 w 10035679"/>
              <a:gd name="connsiteY6229" fmla="*/ 566325 h 5893281"/>
              <a:gd name="connsiteX6230" fmla="*/ 2000266 w 10035679"/>
              <a:gd name="connsiteY6230" fmla="*/ 582626 h 5893281"/>
              <a:gd name="connsiteX6231" fmla="*/ 2000266 w 10035679"/>
              <a:gd name="connsiteY6231" fmla="*/ 576589 h 5893281"/>
              <a:gd name="connsiteX6232" fmla="*/ 2012341 w 10035679"/>
              <a:gd name="connsiteY6232" fmla="*/ 576589 h 5893281"/>
              <a:gd name="connsiteX6233" fmla="*/ 2012341 w 10035679"/>
              <a:gd name="connsiteY6233" fmla="*/ 582626 h 5893281"/>
              <a:gd name="connsiteX6234" fmla="*/ 2014151 w 10035679"/>
              <a:gd name="connsiteY6234" fmla="*/ 591078 h 5893281"/>
              <a:gd name="connsiteX6235" fmla="*/ 2022000 w 10035679"/>
              <a:gd name="connsiteY6235" fmla="*/ 601343 h 5893281"/>
              <a:gd name="connsiteX6236" fmla="*/ 2026227 w 10035679"/>
              <a:gd name="connsiteY6236" fmla="*/ 615834 h 5893281"/>
              <a:gd name="connsiteX6237" fmla="*/ 2011738 w 10035679"/>
              <a:gd name="connsiteY6237" fmla="*/ 615834 h 5893281"/>
              <a:gd name="connsiteX6238" fmla="*/ 2003889 w 10035679"/>
              <a:gd name="connsiteY6238" fmla="*/ 615834 h 5893281"/>
              <a:gd name="connsiteX6239" fmla="*/ 2003889 w 10035679"/>
              <a:gd name="connsiteY6239" fmla="*/ 620060 h 5893281"/>
              <a:gd name="connsiteX6240" fmla="*/ 1999663 w 10035679"/>
              <a:gd name="connsiteY6240" fmla="*/ 620060 h 5893281"/>
              <a:gd name="connsiteX6241" fmla="*/ 1993624 w 10035679"/>
              <a:gd name="connsiteY6241" fmla="*/ 620060 h 5893281"/>
              <a:gd name="connsiteX6242" fmla="*/ 1985775 w 10035679"/>
              <a:gd name="connsiteY6242" fmla="*/ 624286 h 5893281"/>
              <a:gd name="connsiteX6243" fmla="*/ 1957398 w 10035679"/>
              <a:gd name="connsiteY6243" fmla="*/ 601946 h 5893281"/>
              <a:gd name="connsiteX6244" fmla="*/ 1929023 w 10035679"/>
              <a:gd name="connsiteY6244" fmla="*/ 591683 h 5893281"/>
              <a:gd name="connsiteX6245" fmla="*/ 1894608 w 10035679"/>
              <a:gd name="connsiteY6245" fmla="*/ 583231 h 5893281"/>
              <a:gd name="connsiteX6246" fmla="*/ 1862005 w 10035679"/>
              <a:gd name="connsiteY6246" fmla="*/ 566929 h 5893281"/>
              <a:gd name="connsiteX6247" fmla="*/ 1874080 w 10035679"/>
              <a:gd name="connsiteY6247" fmla="*/ 556665 h 5893281"/>
              <a:gd name="connsiteX6248" fmla="*/ 1875891 w 10035679"/>
              <a:gd name="connsiteY6248" fmla="*/ 544589 h 5893281"/>
              <a:gd name="connsiteX6249" fmla="*/ 1874080 w 10035679"/>
              <a:gd name="connsiteY6249" fmla="*/ 534327 h 5893281"/>
              <a:gd name="connsiteX6250" fmla="*/ 1874080 w 10035679"/>
              <a:gd name="connsiteY6250" fmla="*/ 519231 h 5893281"/>
              <a:gd name="connsiteX6251" fmla="*/ 4341650 w 10035679"/>
              <a:gd name="connsiteY6251" fmla="*/ 484215 h 5893281"/>
              <a:gd name="connsiteX6252" fmla="*/ 4349498 w 10035679"/>
              <a:gd name="connsiteY6252" fmla="*/ 484215 h 5893281"/>
              <a:gd name="connsiteX6253" fmla="*/ 4355535 w 10035679"/>
              <a:gd name="connsiteY6253" fmla="*/ 486025 h 5893281"/>
              <a:gd name="connsiteX6254" fmla="*/ 4359762 w 10035679"/>
              <a:gd name="connsiteY6254" fmla="*/ 490251 h 5893281"/>
              <a:gd name="connsiteX6255" fmla="*/ 4363988 w 10035679"/>
              <a:gd name="connsiteY6255" fmla="*/ 494477 h 5893281"/>
              <a:gd name="connsiteX6256" fmla="*/ 4365800 w 10035679"/>
              <a:gd name="connsiteY6256" fmla="*/ 498704 h 5893281"/>
              <a:gd name="connsiteX6257" fmla="*/ 4365800 w 10035679"/>
              <a:gd name="connsiteY6257" fmla="*/ 501119 h 5893281"/>
              <a:gd name="connsiteX6258" fmla="*/ 4365800 w 10035679"/>
              <a:gd name="connsiteY6258" fmla="*/ 505345 h 5893281"/>
              <a:gd name="connsiteX6259" fmla="*/ 4370026 w 10035679"/>
              <a:gd name="connsiteY6259" fmla="*/ 513797 h 5893281"/>
              <a:gd name="connsiteX6260" fmla="*/ 4355535 w 10035679"/>
              <a:gd name="connsiteY6260" fmla="*/ 513797 h 5893281"/>
              <a:gd name="connsiteX6261" fmla="*/ 4349498 w 10035679"/>
              <a:gd name="connsiteY6261" fmla="*/ 515610 h 5893281"/>
              <a:gd name="connsiteX6262" fmla="*/ 4341650 w 10035679"/>
              <a:gd name="connsiteY6262" fmla="*/ 515610 h 5893281"/>
              <a:gd name="connsiteX6263" fmla="*/ 4335612 w 10035679"/>
              <a:gd name="connsiteY6263" fmla="*/ 519836 h 5893281"/>
              <a:gd name="connsiteX6264" fmla="*/ 4323536 w 10035679"/>
              <a:gd name="connsiteY6264" fmla="*/ 519836 h 5893281"/>
              <a:gd name="connsiteX6265" fmla="*/ 4323536 w 10035679"/>
              <a:gd name="connsiteY6265" fmla="*/ 513797 h 5893281"/>
              <a:gd name="connsiteX6266" fmla="*/ 4317500 w 10035679"/>
              <a:gd name="connsiteY6266" fmla="*/ 513797 h 5893281"/>
              <a:gd name="connsiteX6267" fmla="*/ 4317500 w 10035679"/>
              <a:gd name="connsiteY6267" fmla="*/ 487233 h 5893281"/>
              <a:gd name="connsiteX6268" fmla="*/ 4327764 w 10035679"/>
              <a:gd name="connsiteY6268" fmla="*/ 487233 h 5893281"/>
              <a:gd name="connsiteX6269" fmla="*/ 4338027 w 10035679"/>
              <a:gd name="connsiteY6269" fmla="*/ 485420 h 5893281"/>
              <a:gd name="connsiteX6270" fmla="*/ 4341650 w 10035679"/>
              <a:gd name="connsiteY6270" fmla="*/ 485420 h 5893281"/>
              <a:gd name="connsiteX6271" fmla="*/ 1985775 w 10035679"/>
              <a:gd name="connsiteY6271" fmla="*/ 466101 h 5893281"/>
              <a:gd name="connsiteX6272" fmla="*/ 2018378 w 10035679"/>
              <a:gd name="connsiteY6272" fmla="*/ 466101 h 5893281"/>
              <a:gd name="connsiteX6273" fmla="*/ 2018378 w 10035679"/>
              <a:gd name="connsiteY6273" fmla="*/ 472139 h 5893281"/>
              <a:gd name="connsiteX6274" fmla="*/ 2012341 w 10035679"/>
              <a:gd name="connsiteY6274" fmla="*/ 472139 h 5893281"/>
              <a:gd name="connsiteX6275" fmla="*/ 2004491 w 10035679"/>
              <a:gd name="connsiteY6275" fmla="*/ 472139 h 5893281"/>
              <a:gd name="connsiteX6276" fmla="*/ 2000266 w 10035679"/>
              <a:gd name="connsiteY6276" fmla="*/ 476365 h 5893281"/>
              <a:gd name="connsiteX6277" fmla="*/ 1998455 w 10035679"/>
              <a:gd name="connsiteY6277" fmla="*/ 476365 h 5893281"/>
              <a:gd name="connsiteX6278" fmla="*/ 1994229 w 10035679"/>
              <a:gd name="connsiteY6278" fmla="*/ 476365 h 5893281"/>
              <a:gd name="connsiteX6279" fmla="*/ 1990003 w 10035679"/>
              <a:gd name="connsiteY6279" fmla="*/ 472139 h 5893281"/>
              <a:gd name="connsiteX6280" fmla="*/ 5344471 w 10035679"/>
              <a:gd name="connsiteY6280" fmla="*/ 414781 h 5893281"/>
              <a:gd name="connsiteX6281" fmla="*/ 5368622 w 10035679"/>
              <a:gd name="connsiteY6281" fmla="*/ 414781 h 5893281"/>
              <a:gd name="connsiteX6282" fmla="*/ 5376471 w 10035679"/>
              <a:gd name="connsiteY6282" fmla="*/ 443763 h 5893281"/>
              <a:gd name="connsiteX6283" fmla="*/ 5382507 w 10035679"/>
              <a:gd name="connsiteY6283" fmla="*/ 462478 h 5893281"/>
              <a:gd name="connsiteX6284" fmla="*/ 5396998 w 10035679"/>
              <a:gd name="connsiteY6284" fmla="*/ 470932 h 5893281"/>
              <a:gd name="connsiteX6285" fmla="*/ 5421149 w 10035679"/>
              <a:gd name="connsiteY6285" fmla="*/ 481194 h 5893281"/>
              <a:gd name="connsiteX6286" fmla="*/ 5410884 w 10035679"/>
              <a:gd name="connsiteY6286" fmla="*/ 524062 h 5893281"/>
              <a:gd name="connsiteX6287" fmla="*/ 5396395 w 10035679"/>
              <a:gd name="connsiteY6287" fmla="*/ 566929 h 5893281"/>
              <a:gd name="connsiteX6288" fmla="*/ 5375866 w 10035679"/>
              <a:gd name="connsiteY6288" fmla="*/ 597720 h 5893281"/>
              <a:gd name="connsiteX6289" fmla="*/ 5375866 w 10035679"/>
              <a:gd name="connsiteY6289" fmla="*/ 558475 h 5893281"/>
              <a:gd name="connsiteX6290" fmla="*/ 5329377 w 10035679"/>
              <a:gd name="connsiteY6290" fmla="*/ 558475 h 5893281"/>
              <a:gd name="connsiteX6291" fmla="*/ 5333603 w 10035679"/>
              <a:gd name="connsiteY6291" fmla="*/ 513194 h 5893281"/>
              <a:gd name="connsiteX6292" fmla="*/ 5337829 w 10035679"/>
              <a:gd name="connsiteY6292" fmla="*/ 470327 h 5893281"/>
              <a:gd name="connsiteX6293" fmla="*/ 7582001 w 10035679"/>
              <a:gd name="connsiteY6293" fmla="*/ 322407 h 5893281"/>
              <a:gd name="connsiteX6294" fmla="*/ 7583209 w 10035679"/>
              <a:gd name="connsiteY6294" fmla="*/ 322407 h 5893281"/>
              <a:gd name="connsiteX6295" fmla="*/ 7591058 w 10035679"/>
              <a:gd name="connsiteY6295" fmla="*/ 322407 h 5893281"/>
              <a:gd name="connsiteX6296" fmla="*/ 7591058 w 10035679"/>
              <a:gd name="connsiteY6296" fmla="*/ 330859 h 5893281"/>
              <a:gd name="connsiteX6297" fmla="*/ 7592869 w 10035679"/>
              <a:gd name="connsiteY6297" fmla="*/ 341123 h 5893281"/>
              <a:gd name="connsiteX6298" fmla="*/ 7597097 w 10035679"/>
              <a:gd name="connsiteY6298" fmla="*/ 345349 h 5893281"/>
              <a:gd name="connsiteX6299" fmla="*/ 7601323 w 10035679"/>
              <a:gd name="connsiteY6299" fmla="*/ 351386 h 5893281"/>
              <a:gd name="connsiteX6300" fmla="*/ 7605549 w 10035679"/>
              <a:gd name="connsiteY6300" fmla="*/ 355614 h 5893281"/>
              <a:gd name="connsiteX6301" fmla="*/ 7611586 w 10035679"/>
              <a:gd name="connsiteY6301" fmla="*/ 361651 h 5893281"/>
              <a:gd name="connsiteX6302" fmla="*/ 7619435 w 10035679"/>
              <a:gd name="connsiteY6302" fmla="*/ 355614 h 5893281"/>
              <a:gd name="connsiteX6303" fmla="*/ 7621246 w 10035679"/>
              <a:gd name="connsiteY6303" fmla="*/ 347160 h 5893281"/>
              <a:gd name="connsiteX6304" fmla="*/ 7625472 w 10035679"/>
              <a:gd name="connsiteY6304" fmla="*/ 345349 h 5893281"/>
              <a:gd name="connsiteX6305" fmla="*/ 7633321 w 10035679"/>
              <a:gd name="connsiteY6305" fmla="*/ 345349 h 5893281"/>
              <a:gd name="connsiteX6306" fmla="*/ 7643586 w 10035679"/>
              <a:gd name="connsiteY6306" fmla="*/ 341123 h 5893281"/>
              <a:gd name="connsiteX6307" fmla="*/ 7649622 w 10035679"/>
              <a:gd name="connsiteY6307" fmla="*/ 361651 h 5893281"/>
              <a:gd name="connsiteX6308" fmla="*/ 7661698 w 10035679"/>
              <a:gd name="connsiteY6308" fmla="*/ 376142 h 5893281"/>
              <a:gd name="connsiteX6309" fmla="*/ 7671962 w 10035679"/>
              <a:gd name="connsiteY6309" fmla="*/ 390630 h 5893281"/>
              <a:gd name="connsiteX6310" fmla="*/ 7677999 w 10035679"/>
              <a:gd name="connsiteY6310" fmla="*/ 409347 h 5893281"/>
              <a:gd name="connsiteX6311" fmla="*/ 7682225 w 10035679"/>
              <a:gd name="connsiteY6311" fmla="*/ 434103 h 5893281"/>
              <a:gd name="connsiteX6312" fmla="*/ 7682225 w 10035679"/>
              <a:gd name="connsiteY6312" fmla="*/ 438329 h 5893281"/>
              <a:gd name="connsiteX6313" fmla="*/ 7677999 w 10035679"/>
              <a:gd name="connsiteY6313" fmla="*/ 442555 h 5893281"/>
              <a:gd name="connsiteX6314" fmla="*/ 7677999 w 10035679"/>
              <a:gd name="connsiteY6314" fmla="*/ 444366 h 5893281"/>
              <a:gd name="connsiteX6315" fmla="*/ 7677999 w 10035679"/>
              <a:gd name="connsiteY6315" fmla="*/ 448592 h 5893281"/>
              <a:gd name="connsiteX6316" fmla="*/ 7677999 w 10035679"/>
              <a:gd name="connsiteY6316" fmla="*/ 452818 h 5893281"/>
              <a:gd name="connsiteX6317" fmla="*/ 7676189 w 10035679"/>
              <a:gd name="connsiteY6317" fmla="*/ 458856 h 5893281"/>
              <a:gd name="connsiteX6318" fmla="*/ 7653848 w 10035679"/>
              <a:gd name="connsiteY6318" fmla="*/ 473347 h 5893281"/>
              <a:gd name="connsiteX6319" fmla="*/ 7621246 w 10035679"/>
              <a:gd name="connsiteY6319" fmla="*/ 487836 h 5893281"/>
              <a:gd name="connsiteX6320" fmla="*/ 7582606 w 10035679"/>
              <a:gd name="connsiteY6320" fmla="*/ 496288 h 5893281"/>
              <a:gd name="connsiteX6321" fmla="*/ 7543965 w 10035679"/>
              <a:gd name="connsiteY6321" fmla="*/ 502327 h 5893281"/>
              <a:gd name="connsiteX6322" fmla="*/ 7511362 w 10035679"/>
              <a:gd name="connsiteY6322" fmla="*/ 506553 h 5893281"/>
              <a:gd name="connsiteX6323" fmla="*/ 7515588 w 10035679"/>
              <a:gd name="connsiteY6323" fmla="*/ 487836 h 5893281"/>
              <a:gd name="connsiteX6324" fmla="*/ 7519814 w 10035679"/>
              <a:gd name="connsiteY6324" fmla="*/ 481799 h 5893281"/>
              <a:gd name="connsiteX6325" fmla="*/ 7524040 w 10035679"/>
              <a:gd name="connsiteY6325" fmla="*/ 473347 h 5893281"/>
              <a:gd name="connsiteX6326" fmla="*/ 7525853 w 10035679"/>
              <a:gd name="connsiteY6326" fmla="*/ 471535 h 5893281"/>
              <a:gd name="connsiteX6327" fmla="*/ 7530079 w 10035679"/>
              <a:gd name="connsiteY6327" fmla="*/ 471535 h 5893281"/>
              <a:gd name="connsiteX6328" fmla="*/ 7537928 w 10035679"/>
              <a:gd name="connsiteY6328" fmla="*/ 467309 h 5893281"/>
              <a:gd name="connsiteX6329" fmla="*/ 7539739 w 10035679"/>
              <a:gd name="connsiteY6329" fmla="*/ 467309 h 5893281"/>
              <a:gd name="connsiteX6330" fmla="*/ 7543965 w 10035679"/>
              <a:gd name="connsiteY6330" fmla="*/ 463082 h 5893281"/>
              <a:gd name="connsiteX6331" fmla="*/ 7551814 w 10035679"/>
              <a:gd name="connsiteY6331" fmla="*/ 458856 h 5893281"/>
              <a:gd name="connsiteX6332" fmla="*/ 7562079 w 10035679"/>
              <a:gd name="connsiteY6332" fmla="*/ 429875 h 5893281"/>
              <a:gd name="connsiteX6333" fmla="*/ 7562079 w 10035679"/>
              <a:gd name="connsiteY6333" fmla="*/ 400895 h 5893281"/>
              <a:gd name="connsiteX6334" fmla="*/ 7557853 w 10035679"/>
              <a:gd name="connsiteY6334" fmla="*/ 374329 h 5893281"/>
              <a:gd name="connsiteX6335" fmla="*/ 7563889 w 10035679"/>
              <a:gd name="connsiteY6335" fmla="*/ 351991 h 5893281"/>
              <a:gd name="connsiteX6336" fmla="*/ 7582001 w 10035679"/>
              <a:gd name="connsiteY6336" fmla="*/ 331464 h 5893281"/>
              <a:gd name="connsiteX6337" fmla="*/ 2138526 w 10035679"/>
              <a:gd name="connsiteY6337" fmla="*/ 307916 h 5893281"/>
              <a:gd name="connsiteX6338" fmla="*/ 2142752 w 10035679"/>
              <a:gd name="connsiteY6338" fmla="*/ 307916 h 5893281"/>
              <a:gd name="connsiteX6339" fmla="*/ 2149998 w 10035679"/>
              <a:gd name="connsiteY6339" fmla="*/ 307916 h 5893281"/>
              <a:gd name="connsiteX6340" fmla="*/ 2188638 w 10035679"/>
              <a:gd name="connsiteY6340" fmla="*/ 350783 h 5893281"/>
              <a:gd name="connsiteX6341" fmla="*/ 2237542 w 10035679"/>
              <a:gd name="connsiteY6341" fmla="*/ 383386 h 5893281"/>
              <a:gd name="connsiteX6342" fmla="*/ 2298522 w 10035679"/>
              <a:gd name="connsiteY6342" fmla="*/ 408140 h 5893281"/>
              <a:gd name="connsiteX6343" fmla="*/ 2302747 w 10035679"/>
              <a:gd name="connsiteY6343" fmla="*/ 443158 h 5893281"/>
              <a:gd name="connsiteX6344" fmla="*/ 2313012 w 10035679"/>
              <a:gd name="connsiteY6344" fmla="*/ 469724 h 5893281"/>
              <a:gd name="connsiteX6345" fmla="*/ 2323277 w 10035679"/>
              <a:gd name="connsiteY6345" fmla="*/ 484215 h 5893281"/>
              <a:gd name="connsiteX6346" fmla="*/ 2337766 w 10035679"/>
              <a:gd name="connsiteY6346" fmla="*/ 498704 h 5893281"/>
              <a:gd name="connsiteX6347" fmla="*/ 2352256 w 10035679"/>
              <a:gd name="connsiteY6347" fmla="*/ 519231 h 5893281"/>
              <a:gd name="connsiteX6348" fmla="*/ 2328106 w 10035679"/>
              <a:gd name="connsiteY6348" fmla="*/ 523459 h 5893281"/>
              <a:gd name="connsiteX6349" fmla="*/ 2303955 w 10035679"/>
              <a:gd name="connsiteY6349" fmla="*/ 527685 h 5893281"/>
              <a:gd name="connsiteX6350" fmla="*/ 2281617 w 10035679"/>
              <a:gd name="connsiteY6350" fmla="*/ 537948 h 5893281"/>
              <a:gd name="connsiteX6351" fmla="*/ 2267126 w 10035679"/>
              <a:gd name="connsiteY6351" fmla="*/ 552439 h 5893281"/>
              <a:gd name="connsiteX6352" fmla="*/ 2265316 w 10035679"/>
              <a:gd name="connsiteY6352" fmla="*/ 558475 h 5893281"/>
              <a:gd name="connsiteX6353" fmla="*/ 2261090 w 10035679"/>
              <a:gd name="connsiteY6353" fmla="*/ 566929 h 5893281"/>
              <a:gd name="connsiteX6354" fmla="*/ 2256864 w 10035679"/>
              <a:gd name="connsiteY6354" fmla="*/ 572966 h 5893281"/>
              <a:gd name="connsiteX6355" fmla="*/ 2252636 w 10035679"/>
              <a:gd name="connsiteY6355" fmla="*/ 577192 h 5893281"/>
              <a:gd name="connsiteX6356" fmla="*/ 2246599 w 10035679"/>
              <a:gd name="connsiteY6356" fmla="*/ 583231 h 5893281"/>
              <a:gd name="connsiteX6357" fmla="*/ 2224259 w 10035679"/>
              <a:gd name="connsiteY6357" fmla="*/ 587457 h 5893281"/>
              <a:gd name="connsiteX6358" fmla="*/ 2194072 w 10035679"/>
              <a:gd name="connsiteY6358" fmla="*/ 591683 h 5893281"/>
              <a:gd name="connsiteX6359" fmla="*/ 2157243 w 10035679"/>
              <a:gd name="connsiteY6359" fmla="*/ 587457 h 5893281"/>
              <a:gd name="connsiteX6360" fmla="*/ 2128866 w 10035679"/>
              <a:gd name="connsiteY6360" fmla="*/ 583231 h 5893281"/>
              <a:gd name="connsiteX6361" fmla="*/ 2122829 w 10035679"/>
              <a:gd name="connsiteY6361" fmla="*/ 562701 h 5893281"/>
              <a:gd name="connsiteX6362" fmla="*/ 2118601 w 10035679"/>
              <a:gd name="connsiteY6362" fmla="*/ 548213 h 5893281"/>
              <a:gd name="connsiteX6363" fmla="*/ 2114375 w 10035679"/>
              <a:gd name="connsiteY6363" fmla="*/ 537948 h 5893281"/>
              <a:gd name="connsiteX6364" fmla="*/ 2104112 w 10035679"/>
              <a:gd name="connsiteY6364" fmla="*/ 519231 h 5893281"/>
              <a:gd name="connsiteX6365" fmla="*/ 2150601 w 10035679"/>
              <a:gd name="connsiteY6365" fmla="*/ 504742 h 5893281"/>
              <a:gd name="connsiteX6366" fmla="*/ 2150601 w 10035679"/>
              <a:gd name="connsiteY6366" fmla="*/ 498704 h 5893281"/>
              <a:gd name="connsiteX6367" fmla="*/ 2113772 w 10035679"/>
              <a:gd name="connsiteY6367" fmla="*/ 494477 h 5893281"/>
              <a:gd name="connsiteX6368" fmla="*/ 2089622 w 10035679"/>
              <a:gd name="connsiteY6368" fmla="*/ 486025 h 5893281"/>
              <a:gd name="connsiteX6369" fmla="*/ 2071509 w 10035679"/>
              <a:gd name="connsiteY6369" fmla="*/ 471535 h 5893281"/>
              <a:gd name="connsiteX6370" fmla="*/ 2069697 w 10035679"/>
              <a:gd name="connsiteY6370" fmla="*/ 461272 h 5893281"/>
              <a:gd name="connsiteX6371" fmla="*/ 2061850 w 10035679"/>
              <a:gd name="connsiteY6371" fmla="*/ 451007 h 5893281"/>
              <a:gd name="connsiteX6372" fmla="*/ 2057622 w 10035679"/>
              <a:gd name="connsiteY6372" fmla="*/ 440742 h 5893281"/>
              <a:gd name="connsiteX6373" fmla="*/ 2057622 w 10035679"/>
              <a:gd name="connsiteY6373" fmla="*/ 428669 h 5893281"/>
              <a:gd name="connsiteX6374" fmla="*/ 2057622 w 10035679"/>
              <a:gd name="connsiteY6374" fmla="*/ 422630 h 5893281"/>
              <a:gd name="connsiteX6375" fmla="*/ 2057622 w 10035679"/>
              <a:gd name="connsiteY6375" fmla="*/ 414178 h 5893281"/>
              <a:gd name="connsiteX6376" fmla="*/ 2061850 w 10035679"/>
              <a:gd name="connsiteY6376" fmla="*/ 414178 h 5893281"/>
              <a:gd name="connsiteX6377" fmla="*/ 2066076 w 10035679"/>
              <a:gd name="connsiteY6377" fmla="*/ 412366 h 5893281"/>
              <a:gd name="connsiteX6378" fmla="*/ 2070302 w 10035679"/>
              <a:gd name="connsiteY6378" fmla="*/ 412366 h 5893281"/>
              <a:gd name="connsiteX6379" fmla="*/ 2072113 w 10035679"/>
              <a:gd name="connsiteY6379" fmla="*/ 412366 h 5893281"/>
              <a:gd name="connsiteX6380" fmla="*/ 2079962 w 10035679"/>
              <a:gd name="connsiteY6380" fmla="*/ 408140 h 5893281"/>
              <a:gd name="connsiteX6381" fmla="*/ 2082980 w 10035679"/>
              <a:gd name="connsiteY6381" fmla="*/ 398480 h 5893281"/>
              <a:gd name="connsiteX6382" fmla="*/ 2082980 w 10035679"/>
              <a:gd name="connsiteY6382" fmla="*/ 386404 h 5893281"/>
              <a:gd name="connsiteX6383" fmla="*/ 2082980 w 10035679"/>
              <a:gd name="connsiteY6383" fmla="*/ 380368 h 5893281"/>
              <a:gd name="connsiteX6384" fmla="*/ 2084791 w 10035679"/>
              <a:gd name="connsiteY6384" fmla="*/ 376142 h 5893281"/>
              <a:gd name="connsiteX6385" fmla="*/ 2089019 w 10035679"/>
              <a:gd name="connsiteY6385" fmla="*/ 370103 h 5893281"/>
              <a:gd name="connsiteX6386" fmla="*/ 2093245 w 10035679"/>
              <a:gd name="connsiteY6386" fmla="*/ 370103 h 5893281"/>
              <a:gd name="connsiteX6387" fmla="*/ 2097471 w 10035679"/>
              <a:gd name="connsiteY6387" fmla="*/ 365877 h 5893281"/>
              <a:gd name="connsiteX6388" fmla="*/ 2099282 w 10035679"/>
              <a:gd name="connsiteY6388" fmla="*/ 365877 h 5893281"/>
              <a:gd name="connsiteX6389" fmla="*/ 2103508 w 10035679"/>
              <a:gd name="connsiteY6389" fmla="*/ 365877 h 5893281"/>
              <a:gd name="connsiteX6390" fmla="*/ 2109546 w 10035679"/>
              <a:gd name="connsiteY6390" fmla="*/ 361651 h 5893281"/>
              <a:gd name="connsiteX6391" fmla="*/ 2113772 w 10035679"/>
              <a:gd name="connsiteY6391" fmla="*/ 347160 h 5893281"/>
              <a:gd name="connsiteX6392" fmla="*/ 2117999 w 10035679"/>
              <a:gd name="connsiteY6392" fmla="*/ 336897 h 5893281"/>
              <a:gd name="connsiteX6393" fmla="*/ 2122224 w 10035679"/>
              <a:gd name="connsiteY6393" fmla="*/ 326633 h 5893281"/>
              <a:gd name="connsiteX6394" fmla="*/ 2128263 w 10035679"/>
              <a:gd name="connsiteY6394" fmla="*/ 316370 h 5893281"/>
              <a:gd name="connsiteX6395" fmla="*/ 2132489 w 10035679"/>
              <a:gd name="connsiteY6395" fmla="*/ 312142 h 5893281"/>
              <a:gd name="connsiteX6396" fmla="*/ 2136715 w 10035679"/>
              <a:gd name="connsiteY6396" fmla="*/ 312142 h 5893281"/>
              <a:gd name="connsiteX6397" fmla="*/ 4240220 w 10035679"/>
              <a:gd name="connsiteY6397" fmla="*/ 268671 h 5893281"/>
              <a:gd name="connsiteX6398" fmla="*/ 4250484 w 10035679"/>
              <a:gd name="connsiteY6398" fmla="*/ 272899 h 5893281"/>
              <a:gd name="connsiteX6399" fmla="*/ 4260746 w 10035679"/>
              <a:gd name="connsiteY6399" fmla="*/ 274710 h 5893281"/>
              <a:gd name="connsiteX6400" fmla="*/ 4266785 w 10035679"/>
              <a:gd name="connsiteY6400" fmla="*/ 278936 h 5893281"/>
              <a:gd name="connsiteX6401" fmla="*/ 4278858 w 10035679"/>
              <a:gd name="connsiteY6401" fmla="*/ 283162 h 5893281"/>
              <a:gd name="connsiteX6402" fmla="*/ 4278858 w 10035679"/>
              <a:gd name="connsiteY6402" fmla="*/ 293427 h 5893281"/>
              <a:gd name="connsiteX6403" fmla="*/ 4280671 w 10035679"/>
              <a:gd name="connsiteY6403" fmla="*/ 301879 h 5893281"/>
              <a:gd name="connsiteX6404" fmla="*/ 4280671 w 10035679"/>
              <a:gd name="connsiteY6404" fmla="*/ 307916 h 5893281"/>
              <a:gd name="connsiteX6405" fmla="*/ 4284896 w 10035679"/>
              <a:gd name="connsiteY6405" fmla="*/ 316370 h 5893281"/>
              <a:gd name="connsiteX6406" fmla="*/ 4260746 w 10035679"/>
              <a:gd name="connsiteY6406" fmla="*/ 316370 h 5893281"/>
              <a:gd name="connsiteX6407" fmla="*/ 4256519 w 10035679"/>
              <a:gd name="connsiteY6407" fmla="*/ 307916 h 5893281"/>
              <a:gd name="connsiteX6408" fmla="*/ 4252295 w 10035679"/>
              <a:gd name="connsiteY6408" fmla="*/ 301879 h 5893281"/>
              <a:gd name="connsiteX6409" fmla="*/ 4246256 w 10035679"/>
              <a:gd name="connsiteY6409" fmla="*/ 293427 h 5893281"/>
              <a:gd name="connsiteX6410" fmla="*/ 4242029 w 10035679"/>
              <a:gd name="connsiteY6410" fmla="*/ 289201 h 5893281"/>
              <a:gd name="connsiteX6411" fmla="*/ 4242029 w 10035679"/>
              <a:gd name="connsiteY6411" fmla="*/ 278936 h 5893281"/>
              <a:gd name="connsiteX6412" fmla="*/ 5226738 w 10035679"/>
              <a:gd name="connsiteY6412" fmla="*/ 221580 h 5893281"/>
              <a:gd name="connsiteX6413" fmla="*/ 5238813 w 10035679"/>
              <a:gd name="connsiteY6413" fmla="*/ 240295 h 5893281"/>
              <a:gd name="connsiteX6414" fmla="*/ 5249078 w 10035679"/>
              <a:gd name="connsiteY6414" fmla="*/ 275313 h 5893281"/>
              <a:gd name="connsiteX6415" fmla="*/ 5263567 w 10035679"/>
              <a:gd name="connsiteY6415" fmla="*/ 307916 h 5893281"/>
              <a:gd name="connsiteX6416" fmla="*/ 5281681 w 10035679"/>
              <a:gd name="connsiteY6416" fmla="*/ 340519 h 5893281"/>
              <a:gd name="connsiteX6417" fmla="*/ 5291943 w 10035679"/>
              <a:gd name="connsiteY6417" fmla="*/ 355009 h 5893281"/>
              <a:gd name="connsiteX6418" fmla="*/ 5297982 w 10035679"/>
              <a:gd name="connsiteY6418" fmla="*/ 346557 h 5893281"/>
              <a:gd name="connsiteX6419" fmla="*/ 5302208 w 10035679"/>
              <a:gd name="connsiteY6419" fmla="*/ 344747 h 5893281"/>
              <a:gd name="connsiteX6420" fmla="*/ 5310057 w 10035679"/>
              <a:gd name="connsiteY6420" fmla="*/ 344747 h 5893281"/>
              <a:gd name="connsiteX6421" fmla="*/ 5316094 w 10035679"/>
              <a:gd name="connsiteY6421" fmla="*/ 340519 h 5893281"/>
              <a:gd name="connsiteX6422" fmla="*/ 5330585 w 10035679"/>
              <a:gd name="connsiteY6422" fmla="*/ 340519 h 5893281"/>
              <a:gd name="connsiteX6423" fmla="*/ 5330585 w 10035679"/>
              <a:gd name="connsiteY6423" fmla="*/ 346557 h 5893281"/>
              <a:gd name="connsiteX6424" fmla="*/ 5338434 w 10035679"/>
              <a:gd name="connsiteY6424" fmla="*/ 346557 h 5893281"/>
              <a:gd name="connsiteX6425" fmla="*/ 5338434 w 10035679"/>
              <a:gd name="connsiteY6425" fmla="*/ 368895 h 5893281"/>
              <a:gd name="connsiteX6426" fmla="*/ 5283491 w 10035679"/>
              <a:gd name="connsiteY6426" fmla="*/ 374934 h 5893281"/>
              <a:gd name="connsiteX6427" fmla="*/ 5277455 w 10035679"/>
              <a:gd name="connsiteY6427" fmla="*/ 432290 h 5893281"/>
              <a:gd name="connsiteX6428" fmla="*/ 5259341 w 10035679"/>
              <a:gd name="connsiteY6428" fmla="*/ 479384 h 5893281"/>
              <a:gd name="connsiteX6429" fmla="*/ 5244852 w 10035679"/>
              <a:gd name="connsiteY6429" fmla="*/ 526477 h 5893281"/>
              <a:gd name="connsiteX6430" fmla="*/ 5238813 w 10035679"/>
              <a:gd name="connsiteY6430" fmla="*/ 565722 h 5893281"/>
              <a:gd name="connsiteX6431" fmla="*/ 5234587 w 10035679"/>
              <a:gd name="connsiteY6431" fmla="*/ 604966 h 5893281"/>
              <a:gd name="connsiteX6432" fmla="*/ 5234587 w 10035679"/>
              <a:gd name="connsiteY6432" fmla="*/ 637569 h 5893281"/>
              <a:gd name="connsiteX6433" fmla="*/ 5226738 w 10035679"/>
              <a:gd name="connsiteY6433" fmla="*/ 668361 h 5893281"/>
              <a:gd name="connsiteX6434" fmla="*/ 5220701 w 10035679"/>
              <a:gd name="connsiteY6434" fmla="*/ 668361 h 5893281"/>
              <a:gd name="connsiteX6435" fmla="*/ 5220701 w 10035679"/>
              <a:gd name="connsiteY6435" fmla="*/ 662322 h 5893281"/>
              <a:gd name="connsiteX6436" fmla="*/ 5210436 w 10035679"/>
              <a:gd name="connsiteY6436" fmla="*/ 647832 h 5893281"/>
              <a:gd name="connsiteX6437" fmla="*/ 5192324 w 10035679"/>
              <a:gd name="connsiteY6437" fmla="*/ 629117 h 5893281"/>
              <a:gd name="connsiteX6438" fmla="*/ 5171797 w 10035679"/>
              <a:gd name="connsiteY6438" fmla="*/ 604361 h 5893281"/>
              <a:gd name="connsiteX6439" fmla="*/ 5153683 w 10035679"/>
              <a:gd name="connsiteY6439" fmla="*/ 579608 h 5893281"/>
              <a:gd name="connsiteX6440" fmla="*/ 5139194 w 10035679"/>
              <a:gd name="connsiteY6440" fmla="*/ 554854 h 5893281"/>
              <a:gd name="connsiteX6441" fmla="*/ 5131345 w 10035679"/>
              <a:gd name="connsiteY6441" fmla="*/ 532514 h 5893281"/>
              <a:gd name="connsiteX6442" fmla="*/ 5135571 w 10035679"/>
              <a:gd name="connsiteY6442" fmla="*/ 518025 h 5893281"/>
              <a:gd name="connsiteX6443" fmla="*/ 5143420 w 10035679"/>
              <a:gd name="connsiteY6443" fmla="*/ 513797 h 5893281"/>
              <a:gd name="connsiteX6444" fmla="*/ 5149457 w 10035679"/>
              <a:gd name="connsiteY6444" fmla="*/ 513797 h 5893281"/>
              <a:gd name="connsiteX6445" fmla="*/ 5153683 w 10035679"/>
              <a:gd name="connsiteY6445" fmla="*/ 513797 h 5893281"/>
              <a:gd name="connsiteX6446" fmla="*/ 5157909 w 10035679"/>
              <a:gd name="connsiteY6446" fmla="*/ 513797 h 5893281"/>
              <a:gd name="connsiteX6447" fmla="*/ 5159721 w 10035679"/>
              <a:gd name="connsiteY6447" fmla="*/ 513797 h 5893281"/>
              <a:gd name="connsiteX6448" fmla="*/ 5163948 w 10035679"/>
              <a:gd name="connsiteY6448" fmla="*/ 513797 h 5893281"/>
              <a:gd name="connsiteX6449" fmla="*/ 5168174 w 10035679"/>
              <a:gd name="connsiteY6449" fmla="*/ 513194 h 5893281"/>
              <a:gd name="connsiteX6450" fmla="*/ 5174212 w 10035679"/>
              <a:gd name="connsiteY6450" fmla="*/ 504742 h 5893281"/>
              <a:gd name="connsiteX6451" fmla="*/ 5168174 w 10035679"/>
              <a:gd name="connsiteY6451" fmla="*/ 504742 h 5893281"/>
              <a:gd name="connsiteX6452" fmla="*/ 5168174 w 10035679"/>
              <a:gd name="connsiteY6452" fmla="*/ 498704 h 5893281"/>
              <a:gd name="connsiteX6453" fmla="*/ 5135571 w 10035679"/>
              <a:gd name="connsiteY6453" fmla="*/ 494477 h 5893281"/>
              <a:gd name="connsiteX6454" fmla="*/ 5117459 w 10035679"/>
              <a:gd name="connsiteY6454" fmla="*/ 484215 h 5893281"/>
              <a:gd name="connsiteX6455" fmla="*/ 5102968 w 10035679"/>
              <a:gd name="connsiteY6455" fmla="*/ 465498 h 5893281"/>
              <a:gd name="connsiteX6456" fmla="*/ 5117459 w 10035679"/>
              <a:gd name="connsiteY6456" fmla="*/ 461272 h 5893281"/>
              <a:gd name="connsiteX6457" fmla="*/ 5129532 w 10035679"/>
              <a:gd name="connsiteY6457" fmla="*/ 457044 h 5893281"/>
              <a:gd name="connsiteX6458" fmla="*/ 5135571 w 10035679"/>
              <a:gd name="connsiteY6458" fmla="*/ 455233 h 5893281"/>
              <a:gd name="connsiteX6459" fmla="*/ 5143420 w 10035679"/>
              <a:gd name="connsiteY6459" fmla="*/ 451007 h 5893281"/>
              <a:gd name="connsiteX6460" fmla="*/ 5149457 w 10035679"/>
              <a:gd name="connsiteY6460" fmla="*/ 446781 h 5893281"/>
              <a:gd name="connsiteX6461" fmla="*/ 5157306 w 10035679"/>
              <a:gd name="connsiteY6461" fmla="*/ 440742 h 5893281"/>
              <a:gd name="connsiteX6462" fmla="*/ 5157306 w 10035679"/>
              <a:gd name="connsiteY6462" fmla="*/ 432290 h 5893281"/>
              <a:gd name="connsiteX6463" fmla="*/ 5128929 w 10035679"/>
              <a:gd name="connsiteY6463" fmla="*/ 432290 h 5893281"/>
              <a:gd name="connsiteX6464" fmla="*/ 5121080 w 10035679"/>
              <a:gd name="connsiteY6464" fmla="*/ 436516 h 5893281"/>
              <a:gd name="connsiteX6465" fmla="*/ 5115043 w 10035679"/>
              <a:gd name="connsiteY6465" fmla="*/ 436516 h 5893281"/>
              <a:gd name="connsiteX6466" fmla="*/ 5107194 w 10035679"/>
              <a:gd name="connsiteY6466" fmla="*/ 440742 h 5893281"/>
              <a:gd name="connsiteX6467" fmla="*/ 5096931 w 10035679"/>
              <a:gd name="connsiteY6467" fmla="*/ 440742 h 5893281"/>
              <a:gd name="connsiteX6468" fmla="*/ 5078817 w 10035679"/>
              <a:gd name="connsiteY6468" fmla="*/ 408140 h 5893281"/>
              <a:gd name="connsiteX6469" fmla="*/ 5058290 w 10035679"/>
              <a:gd name="connsiteY6469" fmla="*/ 375537 h 5893281"/>
              <a:gd name="connsiteX6470" fmla="*/ 5060100 w 10035679"/>
              <a:gd name="connsiteY6470" fmla="*/ 365274 h 5893281"/>
              <a:gd name="connsiteX6471" fmla="*/ 5060100 w 10035679"/>
              <a:gd name="connsiteY6471" fmla="*/ 359235 h 5893281"/>
              <a:gd name="connsiteX6472" fmla="*/ 5064326 w 10035679"/>
              <a:gd name="connsiteY6472" fmla="*/ 355009 h 5893281"/>
              <a:gd name="connsiteX6473" fmla="*/ 5068554 w 10035679"/>
              <a:gd name="connsiteY6473" fmla="*/ 346557 h 5893281"/>
              <a:gd name="connsiteX6474" fmla="*/ 5068554 w 10035679"/>
              <a:gd name="connsiteY6474" fmla="*/ 340519 h 5893281"/>
              <a:gd name="connsiteX6475" fmla="*/ 5072781 w 10035679"/>
              <a:gd name="connsiteY6475" fmla="*/ 330256 h 5893281"/>
              <a:gd name="connsiteX6476" fmla="*/ 5064931 w 10035679"/>
              <a:gd name="connsiteY6476" fmla="*/ 330256 h 5893281"/>
              <a:gd name="connsiteX6477" fmla="*/ 5064931 w 10035679"/>
              <a:gd name="connsiteY6477" fmla="*/ 321804 h 5893281"/>
              <a:gd name="connsiteX6478" fmla="*/ 5058893 w 10035679"/>
              <a:gd name="connsiteY6478" fmla="*/ 326030 h 5893281"/>
              <a:gd name="connsiteX6479" fmla="*/ 5054680 w 10035679"/>
              <a:gd name="connsiteY6479" fmla="*/ 326030 h 5893281"/>
              <a:gd name="connsiteX6480" fmla="*/ 5050454 w 10035679"/>
              <a:gd name="connsiteY6480" fmla="*/ 326030 h 5893281"/>
              <a:gd name="connsiteX6481" fmla="*/ 5046228 w 10035679"/>
              <a:gd name="connsiteY6481" fmla="*/ 326030 h 5893281"/>
              <a:gd name="connsiteX6482" fmla="*/ 5046228 w 10035679"/>
              <a:gd name="connsiteY6482" fmla="*/ 321804 h 5893281"/>
              <a:gd name="connsiteX6483" fmla="*/ 5040192 w 10035679"/>
              <a:gd name="connsiteY6483" fmla="*/ 315765 h 5893281"/>
              <a:gd name="connsiteX6484" fmla="*/ 5035964 w 10035679"/>
              <a:gd name="connsiteY6484" fmla="*/ 307313 h 5893281"/>
              <a:gd name="connsiteX6485" fmla="*/ 5031737 w 10035679"/>
              <a:gd name="connsiteY6485" fmla="*/ 301274 h 5893281"/>
              <a:gd name="connsiteX6486" fmla="*/ 5029927 w 10035679"/>
              <a:gd name="connsiteY6486" fmla="*/ 297048 h 5893281"/>
              <a:gd name="connsiteX6487" fmla="*/ 5029927 w 10035679"/>
              <a:gd name="connsiteY6487" fmla="*/ 286785 h 5893281"/>
              <a:gd name="connsiteX6488" fmla="*/ 5025701 w 10035679"/>
              <a:gd name="connsiteY6488" fmla="*/ 274710 h 5893281"/>
              <a:gd name="connsiteX6489" fmla="*/ 5064326 w 10035679"/>
              <a:gd name="connsiteY6489" fmla="*/ 249957 h 5893281"/>
              <a:gd name="connsiteX6490" fmla="*/ 5102968 w 10035679"/>
              <a:gd name="connsiteY6490" fmla="*/ 229427 h 5893281"/>
              <a:gd name="connsiteX6491" fmla="*/ 5107194 w 10035679"/>
              <a:gd name="connsiteY6491" fmla="*/ 239692 h 5893281"/>
              <a:gd name="connsiteX6492" fmla="*/ 5111420 w 10035679"/>
              <a:gd name="connsiteY6492" fmla="*/ 249957 h 5893281"/>
              <a:gd name="connsiteX6493" fmla="*/ 5115646 w 10035679"/>
              <a:gd name="connsiteY6493" fmla="*/ 254183 h 5893281"/>
              <a:gd name="connsiteX6494" fmla="*/ 5121685 w 10035679"/>
              <a:gd name="connsiteY6494" fmla="*/ 258409 h 5893281"/>
              <a:gd name="connsiteX6495" fmla="*/ 5125911 w 10035679"/>
              <a:gd name="connsiteY6495" fmla="*/ 258409 h 5893281"/>
              <a:gd name="connsiteX6496" fmla="*/ 5130137 w 10035679"/>
              <a:gd name="connsiteY6496" fmla="*/ 260219 h 5893281"/>
              <a:gd name="connsiteX6497" fmla="*/ 5136174 w 10035679"/>
              <a:gd name="connsiteY6497" fmla="*/ 264445 h 5893281"/>
              <a:gd name="connsiteX6498" fmla="*/ 5144023 w 10035679"/>
              <a:gd name="connsiteY6498" fmla="*/ 268671 h 5893281"/>
              <a:gd name="connsiteX6499" fmla="*/ 5150062 w 10035679"/>
              <a:gd name="connsiteY6499" fmla="*/ 289201 h 5893281"/>
              <a:gd name="connsiteX6500" fmla="*/ 5154288 w 10035679"/>
              <a:gd name="connsiteY6500" fmla="*/ 315765 h 5893281"/>
              <a:gd name="connsiteX6501" fmla="*/ 5158514 w 10035679"/>
              <a:gd name="connsiteY6501" fmla="*/ 340519 h 5893281"/>
              <a:gd name="connsiteX6502" fmla="*/ 5174815 w 10035679"/>
              <a:gd name="connsiteY6502" fmla="*/ 340519 h 5893281"/>
              <a:gd name="connsiteX6503" fmla="*/ 5174815 w 10035679"/>
              <a:gd name="connsiteY6503" fmla="*/ 321804 h 5893281"/>
              <a:gd name="connsiteX6504" fmla="*/ 5168776 w 10035679"/>
              <a:gd name="connsiteY6504" fmla="*/ 301274 h 5893281"/>
              <a:gd name="connsiteX6505" fmla="*/ 5168776 w 10035679"/>
              <a:gd name="connsiteY6505" fmla="*/ 274710 h 5893281"/>
              <a:gd name="connsiteX6506" fmla="*/ 5174815 w 10035679"/>
              <a:gd name="connsiteY6506" fmla="*/ 249957 h 5893281"/>
              <a:gd name="connsiteX6507" fmla="*/ 5182664 w 10035679"/>
              <a:gd name="connsiteY6507" fmla="*/ 229427 h 5893281"/>
              <a:gd name="connsiteX6508" fmla="*/ 7221557 w 10035679"/>
              <a:gd name="connsiteY6508" fmla="*/ 203466 h 5893281"/>
              <a:gd name="connsiteX6509" fmla="*/ 7231822 w 10035679"/>
              <a:gd name="connsiteY6509" fmla="*/ 211918 h 5893281"/>
              <a:gd name="connsiteX6510" fmla="*/ 7239670 w 10035679"/>
              <a:gd name="connsiteY6510" fmla="*/ 217957 h 5893281"/>
              <a:gd name="connsiteX6511" fmla="*/ 7249934 w 10035679"/>
              <a:gd name="connsiteY6511" fmla="*/ 217957 h 5893281"/>
              <a:gd name="connsiteX6512" fmla="*/ 7260199 w 10035679"/>
              <a:gd name="connsiteY6512" fmla="*/ 217957 h 5893281"/>
              <a:gd name="connsiteX6513" fmla="*/ 7278311 w 10035679"/>
              <a:gd name="connsiteY6513" fmla="*/ 222183 h 5893281"/>
              <a:gd name="connsiteX6514" fmla="*/ 7274085 w 10035679"/>
              <a:gd name="connsiteY6514" fmla="*/ 230635 h 5893281"/>
              <a:gd name="connsiteX6515" fmla="*/ 7274085 w 10035679"/>
              <a:gd name="connsiteY6515" fmla="*/ 232447 h 5893281"/>
              <a:gd name="connsiteX6516" fmla="*/ 7274085 w 10035679"/>
              <a:gd name="connsiteY6516" fmla="*/ 236673 h 5893281"/>
              <a:gd name="connsiteX6517" fmla="*/ 7272274 w 10035679"/>
              <a:gd name="connsiteY6517" fmla="*/ 240900 h 5893281"/>
              <a:gd name="connsiteX6518" fmla="*/ 7272274 w 10035679"/>
              <a:gd name="connsiteY6518" fmla="*/ 245126 h 5893281"/>
              <a:gd name="connsiteX6519" fmla="*/ 7245708 w 10035679"/>
              <a:gd name="connsiteY6519" fmla="*/ 259616 h 5893281"/>
              <a:gd name="connsiteX6520" fmla="*/ 7211295 w 10035679"/>
              <a:gd name="connsiteY6520" fmla="*/ 265653 h 5893281"/>
              <a:gd name="connsiteX6521" fmla="*/ 7174466 w 10035679"/>
              <a:gd name="connsiteY6521" fmla="*/ 269879 h 5893281"/>
              <a:gd name="connsiteX6522" fmla="*/ 7172653 w 10035679"/>
              <a:gd name="connsiteY6522" fmla="*/ 261427 h 5893281"/>
              <a:gd name="connsiteX6523" fmla="*/ 7172653 w 10035679"/>
              <a:gd name="connsiteY6523" fmla="*/ 255390 h 5893281"/>
              <a:gd name="connsiteX6524" fmla="*/ 7168427 w 10035679"/>
              <a:gd name="connsiteY6524" fmla="*/ 246936 h 5893281"/>
              <a:gd name="connsiteX6525" fmla="*/ 7168427 w 10035679"/>
              <a:gd name="connsiteY6525" fmla="*/ 236673 h 5893281"/>
              <a:gd name="connsiteX6526" fmla="*/ 7178692 w 10035679"/>
              <a:gd name="connsiteY6526" fmla="*/ 230635 h 5893281"/>
              <a:gd name="connsiteX6527" fmla="*/ 7186539 w 10035679"/>
              <a:gd name="connsiteY6527" fmla="*/ 222183 h 5893281"/>
              <a:gd name="connsiteX6528" fmla="*/ 7192578 w 10035679"/>
              <a:gd name="connsiteY6528" fmla="*/ 217957 h 5893281"/>
              <a:gd name="connsiteX6529" fmla="*/ 7200425 w 10035679"/>
              <a:gd name="connsiteY6529" fmla="*/ 211918 h 5893281"/>
              <a:gd name="connsiteX6530" fmla="*/ 7206464 w 10035679"/>
              <a:gd name="connsiteY6530" fmla="*/ 207692 h 5893281"/>
              <a:gd name="connsiteX6531" fmla="*/ 6131772 w 10035679"/>
              <a:gd name="connsiteY6531" fmla="*/ 203466 h 5893281"/>
              <a:gd name="connsiteX6532" fmla="*/ 6160149 w 10035679"/>
              <a:gd name="connsiteY6532" fmla="*/ 207692 h 5893281"/>
              <a:gd name="connsiteX6533" fmla="*/ 6180678 w 10035679"/>
              <a:gd name="connsiteY6533" fmla="*/ 217957 h 5893281"/>
              <a:gd name="connsiteX6534" fmla="*/ 6201206 w 10035679"/>
              <a:gd name="connsiteY6534" fmla="*/ 230032 h 5893281"/>
              <a:gd name="connsiteX6535" fmla="*/ 6195167 w 10035679"/>
              <a:gd name="connsiteY6535" fmla="*/ 236069 h 5893281"/>
              <a:gd name="connsiteX6536" fmla="*/ 6190941 w 10035679"/>
              <a:gd name="connsiteY6536" fmla="*/ 246333 h 5893281"/>
              <a:gd name="connsiteX6537" fmla="*/ 6184904 w 10035679"/>
              <a:gd name="connsiteY6537" fmla="*/ 250559 h 5893281"/>
              <a:gd name="connsiteX6538" fmla="*/ 6174640 w 10035679"/>
              <a:gd name="connsiteY6538" fmla="*/ 254785 h 5893281"/>
              <a:gd name="connsiteX6539" fmla="*/ 6162564 w 10035679"/>
              <a:gd name="connsiteY6539" fmla="*/ 259012 h 5893281"/>
              <a:gd name="connsiteX6540" fmla="*/ 6148075 w 10035679"/>
              <a:gd name="connsiteY6540" fmla="*/ 259012 h 5893281"/>
              <a:gd name="connsiteX6541" fmla="*/ 6137811 w 10035679"/>
              <a:gd name="connsiteY6541" fmla="*/ 265050 h 5893281"/>
              <a:gd name="connsiteX6542" fmla="*/ 6127548 w 10035679"/>
              <a:gd name="connsiteY6542" fmla="*/ 265050 h 5893281"/>
              <a:gd name="connsiteX6543" fmla="*/ 6117283 w 10035679"/>
              <a:gd name="connsiteY6543" fmla="*/ 269276 h 5893281"/>
              <a:gd name="connsiteX6544" fmla="*/ 6102792 w 10035679"/>
              <a:gd name="connsiteY6544" fmla="*/ 269276 h 5893281"/>
              <a:gd name="connsiteX6545" fmla="*/ 6102792 w 10035679"/>
              <a:gd name="connsiteY6545" fmla="*/ 246936 h 5893281"/>
              <a:gd name="connsiteX6546" fmla="*/ 6104603 w 10035679"/>
              <a:gd name="connsiteY6546" fmla="*/ 232447 h 5893281"/>
              <a:gd name="connsiteX6547" fmla="*/ 6119094 w 10035679"/>
              <a:gd name="connsiteY6547" fmla="*/ 222183 h 5893281"/>
              <a:gd name="connsiteX6548" fmla="*/ 3413670 w 10035679"/>
              <a:gd name="connsiteY6548" fmla="*/ 203466 h 5893281"/>
              <a:gd name="connsiteX6549" fmla="*/ 3414272 w 10035679"/>
              <a:gd name="connsiteY6549" fmla="*/ 203466 h 5893281"/>
              <a:gd name="connsiteX6550" fmla="*/ 3442650 w 10035679"/>
              <a:gd name="connsiteY6550" fmla="*/ 203466 h 5893281"/>
              <a:gd name="connsiteX6551" fmla="*/ 3448688 w 10035679"/>
              <a:gd name="connsiteY6551" fmla="*/ 222183 h 5893281"/>
              <a:gd name="connsiteX6552" fmla="*/ 3456536 w 10035679"/>
              <a:gd name="connsiteY6552" fmla="*/ 232447 h 5893281"/>
              <a:gd name="connsiteX6553" fmla="*/ 3462575 w 10035679"/>
              <a:gd name="connsiteY6553" fmla="*/ 246936 h 5893281"/>
              <a:gd name="connsiteX6554" fmla="*/ 3466800 w 10035679"/>
              <a:gd name="connsiteY6554" fmla="*/ 269276 h 5893281"/>
              <a:gd name="connsiteX6555" fmla="*/ 3460762 w 10035679"/>
              <a:gd name="connsiteY6555" fmla="*/ 269276 h 5893281"/>
              <a:gd name="connsiteX6556" fmla="*/ 3438424 w 10035679"/>
              <a:gd name="connsiteY6556" fmla="*/ 254785 h 5893281"/>
              <a:gd name="connsiteX6557" fmla="*/ 3423932 w 10035679"/>
              <a:gd name="connsiteY6557" fmla="*/ 240295 h 5893281"/>
              <a:gd name="connsiteX6558" fmla="*/ 3413670 w 10035679"/>
              <a:gd name="connsiteY6558" fmla="*/ 225806 h 5893281"/>
              <a:gd name="connsiteX6559" fmla="*/ 7410535 w 10035679"/>
              <a:gd name="connsiteY6559" fmla="*/ 158185 h 5893281"/>
              <a:gd name="connsiteX6560" fmla="*/ 7416572 w 10035679"/>
              <a:gd name="connsiteY6560" fmla="*/ 158185 h 5893281"/>
              <a:gd name="connsiteX6561" fmla="*/ 7424421 w 10035679"/>
              <a:gd name="connsiteY6561" fmla="*/ 162411 h 5893281"/>
              <a:gd name="connsiteX6562" fmla="*/ 7426232 w 10035679"/>
              <a:gd name="connsiteY6562" fmla="*/ 162411 h 5893281"/>
              <a:gd name="connsiteX6563" fmla="*/ 7430458 w 10035679"/>
              <a:gd name="connsiteY6563" fmla="*/ 162411 h 5893281"/>
              <a:gd name="connsiteX6564" fmla="*/ 7434686 w 10035679"/>
              <a:gd name="connsiteY6564" fmla="*/ 164222 h 5893281"/>
              <a:gd name="connsiteX6565" fmla="*/ 7426836 w 10035679"/>
              <a:gd name="connsiteY6565" fmla="*/ 172676 h 5893281"/>
              <a:gd name="connsiteX6566" fmla="*/ 7420798 w 10035679"/>
              <a:gd name="connsiteY6566" fmla="*/ 178712 h 5893281"/>
              <a:gd name="connsiteX6567" fmla="*/ 7416572 w 10035679"/>
              <a:gd name="connsiteY6567" fmla="*/ 188977 h 5893281"/>
              <a:gd name="connsiteX6568" fmla="*/ 7412346 w 10035679"/>
              <a:gd name="connsiteY6568" fmla="*/ 197429 h 5893281"/>
              <a:gd name="connsiteX6569" fmla="*/ 7410535 w 10035679"/>
              <a:gd name="connsiteY6569" fmla="*/ 211918 h 5893281"/>
              <a:gd name="connsiteX6570" fmla="*/ 7416572 w 10035679"/>
              <a:gd name="connsiteY6570" fmla="*/ 211918 h 5893281"/>
              <a:gd name="connsiteX6571" fmla="*/ 7424421 w 10035679"/>
              <a:gd name="connsiteY6571" fmla="*/ 201655 h 5893281"/>
              <a:gd name="connsiteX6572" fmla="*/ 7430458 w 10035679"/>
              <a:gd name="connsiteY6572" fmla="*/ 193203 h 5893281"/>
              <a:gd name="connsiteX6573" fmla="*/ 7438307 w 10035679"/>
              <a:gd name="connsiteY6573" fmla="*/ 187164 h 5893281"/>
              <a:gd name="connsiteX6574" fmla="*/ 7448572 w 10035679"/>
              <a:gd name="connsiteY6574" fmla="*/ 182938 h 5893281"/>
              <a:gd name="connsiteX6575" fmla="*/ 7469099 w 10035679"/>
              <a:gd name="connsiteY6575" fmla="*/ 203466 h 5893281"/>
              <a:gd name="connsiteX6576" fmla="*/ 7495665 w 10035679"/>
              <a:gd name="connsiteY6576" fmla="*/ 222183 h 5893281"/>
              <a:gd name="connsiteX6577" fmla="*/ 7511965 w 10035679"/>
              <a:gd name="connsiteY6577" fmla="*/ 236673 h 5893281"/>
              <a:gd name="connsiteX6578" fmla="*/ 7511965 w 10035679"/>
              <a:gd name="connsiteY6578" fmla="*/ 283767 h 5893281"/>
              <a:gd name="connsiteX6579" fmla="*/ 7524040 w 10035679"/>
              <a:gd name="connsiteY6579" fmla="*/ 294030 h 5893281"/>
              <a:gd name="connsiteX6580" fmla="*/ 7534305 w 10035679"/>
              <a:gd name="connsiteY6580" fmla="*/ 302482 h 5893281"/>
              <a:gd name="connsiteX6581" fmla="*/ 7544569 w 10035679"/>
              <a:gd name="connsiteY6581" fmla="*/ 304295 h 5893281"/>
              <a:gd name="connsiteX6582" fmla="*/ 7552419 w 10035679"/>
              <a:gd name="connsiteY6582" fmla="*/ 318783 h 5893281"/>
              <a:gd name="connsiteX6583" fmla="*/ 7558455 w 10035679"/>
              <a:gd name="connsiteY6583" fmla="*/ 347765 h 5893281"/>
              <a:gd name="connsiteX6584" fmla="*/ 7543965 w 10035679"/>
              <a:gd name="connsiteY6584" fmla="*/ 366482 h 5893281"/>
              <a:gd name="connsiteX6585" fmla="*/ 7537928 w 10035679"/>
              <a:gd name="connsiteY6585" fmla="*/ 385197 h 5893281"/>
              <a:gd name="connsiteX6586" fmla="*/ 7523437 w 10035679"/>
              <a:gd name="connsiteY6586" fmla="*/ 395461 h 5893281"/>
              <a:gd name="connsiteX6587" fmla="*/ 7505325 w 10035679"/>
              <a:gd name="connsiteY6587" fmla="*/ 399687 h 5893281"/>
              <a:gd name="connsiteX6588" fmla="*/ 7472720 w 10035679"/>
              <a:gd name="connsiteY6588" fmla="*/ 401498 h 5893281"/>
              <a:gd name="connsiteX6589" fmla="*/ 7448572 w 10035679"/>
              <a:gd name="connsiteY6589" fmla="*/ 380971 h 5893281"/>
              <a:gd name="connsiteX6590" fmla="*/ 7411743 w 10035679"/>
              <a:gd name="connsiteY6590" fmla="*/ 362254 h 5893281"/>
              <a:gd name="connsiteX6591" fmla="*/ 7373101 w 10035679"/>
              <a:gd name="connsiteY6591" fmla="*/ 351991 h 5893281"/>
              <a:gd name="connsiteX6592" fmla="*/ 7334462 w 10035679"/>
              <a:gd name="connsiteY6592" fmla="*/ 337500 h 5893281"/>
              <a:gd name="connsiteX6593" fmla="*/ 7300046 w 10035679"/>
              <a:gd name="connsiteY6593" fmla="*/ 323011 h 5893281"/>
              <a:gd name="connsiteX6594" fmla="*/ 7277708 w 10035679"/>
              <a:gd name="connsiteY6594" fmla="*/ 302482 h 5893281"/>
              <a:gd name="connsiteX6595" fmla="*/ 7292197 w 10035679"/>
              <a:gd name="connsiteY6595" fmla="*/ 294030 h 5893281"/>
              <a:gd name="connsiteX6596" fmla="*/ 7302462 w 10035679"/>
              <a:gd name="connsiteY6596" fmla="*/ 287993 h 5893281"/>
              <a:gd name="connsiteX6597" fmla="*/ 7310311 w 10035679"/>
              <a:gd name="connsiteY6597" fmla="*/ 279539 h 5893281"/>
              <a:gd name="connsiteX6598" fmla="*/ 7314537 w 10035679"/>
              <a:gd name="connsiteY6598" fmla="*/ 269276 h 5893281"/>
              <a:gd name="connsiteX6599" fmla="*/ 7316348 w 10035679"/>
              <a:gd name="connsiteY6599" fmla="*/ 250559 h 5893281"/>
              <a:gd name="connsiteX6600" fmla="*/ 7314537 w 10035679"/>
              <a:gd name="connsiteY6600" fmla="*/ 244523 h 5893281"/>
              <a:gd name="connsiteX6601" fmla="*/ 7310311 w 10035679"/>
              <a:gd name="connsiteY6601" fmla="*/ 232447 h 5893281"/>
              <a:gd name="connsiteX6602" fmla="*/ 7310311 w 10035679"/>
              <a:gd name="connsiteY6602" fmla="*/ 217352 h 5893281"/>
              <a:gd name="connsiteX6603" fmla="*/ 7310311 w 10035679"/>
              <a:gd name="connsiteY6603" fmla="*/ 202863 h 5893281"/>
              <a:gd name="connsiteX6604" fmla="*/ 7310311 w 10035679"/>
              <a:gd name="connsiteY6604" fmla="*/ 201050 h 5893281"/>
              <a:gd name="connsiteX6605" fmla="*/ 7314537 w 10035679"/>
              <a:gd name="connsiteY6605" fmla="*/ 201050 h 5893281"/>
              <a:gd name="connsiteX6606" fmla="*/ 7316348 w 10035679"/>
              <a:gd name="connsiteY6606" fmla="*/ 196824 h 5893281"/>
              <a:gd name="connsiteX6607" fmla="*/ 7348950 w 10035679"/>
              <a:gd name="connsiteY6607" fmla="*/ 188372 h 5893281"/>
              <a:gd name="connsiteX6608" fmla="*/ 7383366 w 10035679"/>
              <a:gd name="connsiteY6608" fmla="*/ 172071 h 5893281"/>
              <a:gd name="connsiteX6609" fmla="*/ 6960130 w 10035679"/>
              <a:gd name="connsiteY6609" fmla="*/ 149733 h 5893281"/>
              <a:gd name="connsiteX6610" fmla="*/ 6980657 w 10035679"/>
              <a:gd name="connsiteY6610" fmla="*/ 149733 h 5893281"/>
              <a:gd name="connsiteX6611" fmla="*/ 7009034 w 10035679"/>
              <a:gd name="connsiteY6611" fmla="*/ 178712 h 5893281"/>
              <a:gd name="connsiteX6612" fmla="*/ 7045863 w 10035679"/>
              <a:gd name="connsiteY6612" fmla="*/ 203466 h 5893281"/>
              <a:gd name="connsiteX6613" fmla="*/ 7045863 w 10035679"/>
              <a:gd name="connsiteY6613" fmla="*/ 211315 h 5893281"/>
              <a:gd name="connsiteX6614" fmla="*/ 7038014 w 10035679"/>
              <a:gd name="connsiteY6614" fmla="*/ 211315 h 5893281"/>
              <a:gd name="connsiteX6615" fmla="*/ 7038014 w 10035679"/>
              <a:gd name="connsiteY6615" fmla="*/ 221580 h 5893281"/>
              <a:gd name="connsiteX6616" fmla="*/ 7003600 w 10035679"/>
              <a:gd name="connsiteY6616" fmla="*/ 202863 h 5893281"/>
              <a:gd name="connsiteX6617" fmla="*/ 6979450 w 10035679"/>
              <a:gd name="connsiteY6617" fmla="*/ 178109 h 5893281"/>
              <a:gd name="connsiteX6618" fmla="*/ 6247694 w 10035679"/>
              <a:gd name="connsiteY6618" fmla="*/ 139468 h 5893281"/>
              <a:gd name="connsiteX6619" fmla="*/ 6276071 w 10035679"/>
              <a:gd name="connsiteY6619" fmla="*/ 147920 h 5893281"/>
              <a:gd name="connsiteX6620" fmla="*/ 6298409 w 10035679"/>
              <a:gd name="connsiteY6620" fmla="*/ 153959 h 5893281"/>
              <a:gd name="connsiteX6621" fmla="*/ 6318939 w 10035679"/>
              <a:gd name="connsiteY6621" fmla="*/ 164222 h 5893281"/>
              <a:gd name="connsiteX6622" fmla="*/ 6318939 w 10035679"/>
              <a:gd name="connsiteY6622" fmla="*/ 182938 h 5893281"/>
              <a:gd name="connsiteX6623" fmla="*/ 6300825 w 10035679"/>
              <a:gd name="connsiteY6623" fmla="*/ 187164 h 5893281"/>
              <a:gd name="connsiteX6624" fmla="*/ 6284523 w 10035679"/>
              <a:gd name="connsiteY6624" fmla="*/ 193203 h 5893281"/>
              <a:gd name="connsiteX6625" fmla="*/ 6257959 w 10035679"/>
              <a:gd name="connsiteY6625" fmla="*/ 197429 h 5893281"/>
              <a:gd name="connsiteX6626" fmla="*/ 6247694 w 10035679"/>
              <a:gd name="connsiteY6626" fmla="*/ 201655 h 5893281"/>
              <a:gd name="connsiteX6627" fmla="*/ 6241658 w 10035679"/>
              <a:gd name="connsiteY6627" fmla="*/ 203466 h 5893281"/>
              <a:gd name="connsiteX6628" fmla="*/ 6229582 w 10035679"/>
              <a:gd name="connsiteY6628" fmla="*/ 203466 h 5893281"/>
              <a:gd name="connsiteX6629" fmla="*/ 6219318 w 10035679"/>
              <a:gd name="connsiteY6629" fmla="*/ 203466 h 5893281"/>
              <a:gd name="connsiteX6630" fmla="*/ 6219318 w 10035679"/>
              <a:gd name="connsiteY6630" fmla="*/ 182938 h 5893281"/>
              <a:gd name="connsiteX6631" fmla="*/ 6227167 w 10035679"/>
              <a:gd name="connsiteY6631" fmla="*/ 172676 h 5893281"/>
              <a:gd name="connsiteX6632" fmla="*/ 6237430 w 10035679"/>
              <a:gd name="connsiteY6632" fmla="*/ 158185 h 5893281"/>
              <a:gd name="connsiteX6633" fmla="*/ 5383112 w 10035679"/>
              <a:gd name="connsiteY6633" fmla="*/ 118941 h 5893281"/>
              <a:gd name="connsiteX6634" fmla="*/ 5383112 w 10035679"/>
              <a:gd name="connsiteY6634" fmla="*/ 158185 h 5893281"/>
              <a:gd name="connsiteX6635" fmla="*/ 5397601 w 10035679"/>
              <a:gd name="connsiteY6635" fmla="*/ 158185 h 5893281"/>
              <a:gd name="connsiteX6636" fmla="*/ 5405450 w 10035679"/>
              <a:gd name="connsiteY6636" fmla="*/ 153959 h 5893281"/>
              <a:gd name="connsiteX6637" fmla="*/ 5411489 w 10035679"/>
              <a:gd name="connsiteY6637" fmla="*/ 153959 h 5893281"/>
              <a:gd name="connsiteX6638" fmla="*/ 5419336 w 10035679"/>
              <a:gd name="connsiteY6638" fmla="*/ 153959 h 5893281"/>
              <a:gd name="connsiteX6639" fmla="*/ 5421149 w 10035679"/>
              <a:gd name="connsiteY6639" fmla="*/ 153959 h 5893281"/>
              <a:gd name="connsiteX6640" fmla="*/ 5428998 w 10035679"/>
              <a:gd name="connsiteY6640" fmla="*/ 158185 h 5893281"/>
              <a:gd name="connsiteX6641" fmla="*/ 5439261 w 10035679"/>
              <a:gd name="connsiteY6641" fmla="*/ 164222 h 5893281"/>
              <a:gd name="connsiteX6642" fmla="*/ 5439261 w 10035679"/>
              <a:gd name="connsiteY6642" fmla="*/ 182938 h 5893281"/>
              <a:gd name="connsiteX6643" fmla="*/ 5447110 w 10035679"/>
              <a:gd name="connsiteY6643" fmla="*/ 187164 h 5893281"/>
              <a:gd name="connsiteX6644" fmla="*/ 5457375 w 10035679"/>
              <a:gd name="connsiteY6644" fmla="*/ 187164 h 5893281"/>
              <a:gd name="connsiteX6645" fmla="*/ 5463412 w 10035679"/>
              <a:gd name="connsiteY6645" fmla="*/ 182938 h 5893281"/>
              <a:gd name="connsiteX6646" fmla="*/ 5475487 w 10035679"/>
              <a:gd name="connsiteY6646" fmla="*/ 182938 h 5893281"/>
              <a:gd name="connsiteX6647" fmla="*/ 5477298 w 10035679"/>
              <a:gd name="connsiteY6647" fmla="*/ 178712 h 5893281"/>
              <a:gd name="connsiteX6648" fmla="*/ 5485147 w 10035679"/>
              <a:gd name="connsiteY6648" fmla="*/ 182938 h 5893281"/>
              <a:gd name="connsiteX6649" fmla="*/ 5491186 w 10035679"/>
              <a:gd name="connsiteY6649" fmla="*/ 188977 h 5893281"/>
              <a:gd name="connsiteX6650" fmla="*/ 5499033 w 10035679"/>
              <a:gd name="connsiteY6650" fmla="*/ 201050 h 5893281"/>
              <a:gd name="connsiteX6651" fmla="*/ 5505072 w 10035679"/>
              <a:gd name="connsiteY6651" fmla="*/ 211315 h 5893281"/>
              <a:gd name="connsiteX6652" fmla="*/ 5494807 w 10035679"/>
              <a:gd name="connsiteY6652" fmla="*/ 236069 h 5893281"/>
              <a:gd name="connsiteX6653" fmla="*/ 5484544 w 10035679"/>
              <a:gd name="connsiteY6653" fmla="*/ 260824 h 5893281"/>
              <a:gd name="connsiteX6654" fmla="*/ 5476695 w 10035679"/>
              <a:gd name="connsiteY6654" fmla="*/ 289804 h 5893281"/>
              <a:gd name="connsiteX6655" fmla="*/ 5452544 w 10035679"/>
              <a:gd name="connsiteY6655" fmla="*/ 289804 h 5893281"/>
              <a:gd name="connsiteX6656" fmla="*/ 5434432 w 10035679"/>
              <a:gd name="connsiteY6656" fmla="*/ 298256 h 5893281"/>
              <a:gd name="connsiteX6657" fmla="*/ 5418131 w 10035679"/>
              <a:gd name="connsiteY6657" fmla="*/ 308521 h 5893281"/>
              <a:gd name="connsiteX6658" fmla="*/ 5389754 w 10035679"/>
              <a:gd name="connsiteY6658" fmla="*/ 316973 h 5893281"/>
              <a:gd name="connsiteX6659" fmla="*/ 5371640 w 10035679"/>
              <a:gd name="connsiteY6659" fmla="*/ 302482 h 5893281"/>
              <a:gd name="connsiteX6660" fmla="*/ 5347489 w 10035679"/>
              <a:gd name="connsiteY6660" fmla="*/ 294030 h 5893281"/>
              <a:gd name="connsiteX6661" fmla="*/ 5323340 w 10035679"/>
              <a:gd name="connsiteY6661" fmla="*/ 283767 h 5893281"/>
              <a:gd name="connsiteX6662" fmla="*/ 5319114 w 10035679"/>
              <a:gd name="connsiteY6662" fmla="*/ 275313 h 5893281"/>
              <a:gd name="connsiteX6663" fmla="*/ 5319114 w 10035679"/>
              <a:gd name="connsiteY6663" fmla="*/ 269276 h 5893281"/>
              <a:gd name="connsiteX6664" fmla="*/ 5314886 w 10035679"/>
              <a:gd name="connsiteY6664" fmla="*/ 260824 h 5893281"/>
              <a:gd name="connsiteX6665" fmla="*/ 5310660 w 10035679"/>
              <a:gd name="connsiteY6665" fmla="*/ 250559 h 5893281"/>
              <a:gd name="connsiteX6666" fmla="*/ 5300398 w 10035679"/>
              <a:gd name="connsiteY6666" fmla="*/ 240295 h 5893281"/>
              <a:gd name="connsiteX6667" fmla="*/ 5290133 w 10035679"/>
              <a:gd name="connsiteY6667" fmla="*/ 230032 h 5893281"/>
              <a:gd name="connsiteX6668" fmla="*/ 5282284 w 10035679"/>
              <a:gd name="connsiteY6668" fmla="*/ 221580 h 5893281"/>
              <a:gd name="connsiteX6669" fmla="*/ 5276247 w 10035679"/>
              <a:gd name="connsiteY6669" fmla="*/ 207089 h 5893281"/>
              <a:gd name="connsiteX6670" fmla="*/ 5272021 w 10035679"/>
              <a:gd name="connsiteY6670" fmla="*/ 182336 h 5893281"/>
              <a:gd name="connsiteX6671" fmla="*/ 5286510 w 10035679"/>
              <a:gd name="connsiteY6671" fmla="*/ 163619 h 5893281"/>
              <a:gd name="connsiteX6672" fmla="*/ 5296774 w 10035679"/>
              <a:gd name="connsiteY6672" fmla="*/ 149128 h 5893281"/>
              <a:gd name="connsiteX6673" fmla="*/ 5311265 w 10035679"/>
              <a:gd name="connsiteY6673" fmla="*/ 149128 h 5893281"/>
              <a:gd name="connsiteX6674" fmla="*/ 5323340 w 10035679"/>
              <a:gd name="connsiteY6674" fmla="*/ 153354 h 5893281"/>
              <a:gd name="connsiteX6675" fmla="*/ 5337829 w 10035679"/>
              <a:gd name="connsiteY6675" fmla="*/ 157580 h 5893281"/>
              <a:gd name="connsiteX6676" fmla="*/ 5352320 w 10035679"/>
              <a:gd name="connsiteY6676" fmla="*/ 157580 h 5893281"/>
              <a:gd name="connsiteX6677" fmla="*/ 5352320 w 10035679"/>
              <a:gd name="connsiteY6677" fmla="*/ 132826 h 5893281"/>
              <a:gd name="connsiteX6678" fmla="*/ 5358357 w 10035679"/>
              <a:gd name="connsiteY6678" fmla="*/ 128600 h 5893281"/>
              <a:gd name="connsiteX6679" fmla="*/ 5366206 w 10035679"/>
              <a:gd name="connsiteY6679" fmla="*/ 124374 h 5893281"/>
              <a:gd name="connsiteX6680" fmla="*/ 5368019 w 10035679"/>
              <a:gd name="connsiteY6680" fmla="*/ 124374 h 5893281"/>
              <a:gd name="connsiteX6681" fmla="*/ 5375866 w 10035679"/>
              <a:gd name="connsiteY6681" fmla="*/ 120148 h 5893281"/>
              <a:gd name="connsiteX6682" fmla="*/ 6298409 w 10035679"/>
              <a:gd name="connsiteY6682" fmla="*/ 92374 h 5893281"/>
              <a:gd name="connsiteX6683" fmla="*/ 6326788 w 10035679"/>
              <a:gd name="connsiteY6683" fmla="*/ 92374 h 5893281"/>
              <a:gd name="connsiteX6684" fmla="*/ 6343089 w 10035679"/>
              <a:gd name="connsiteY6684" fmla="*/ 111091 h 5893281"/>
              <a:gd name="connsiteX6685" fmla="*/ 6361202 w 10035679"/>
              <a:gd name="connsiteY6685" fmla="*/ 121356 h 5893281"/>
              <a:gd name="connsiteX6686" fmla="*/ 6375692 w 10035679"/>
              <a:gd name="connsiteY6686" fmla="*/ 135845 h 5893281"/>
              <a:gd name="connsiteX6687" fmla="*/ 6390181 w 10035679"/>
              <a:gd name="connsiteY6687" fmla="*/ 158185 h 5893281"/>
              <a:gd name="connsiteX6688" fmla="*/ 6357578 w 10035679"/>
              <a:gd name="connsiteY6688" fmla="*/ 158185 h 5893281"/>
              <a:gd name="connsiteX6689" fmla="*/ 6337051 w 10035679"/>
              <a:gd name="connsiteY6689" fmla="*/ 135845 h 5893281"/>
              <a:gd name="connsiteX6690" fmla="*/ 6314713 w 10035679"/>
              <a:gd name="connsiteY6690" fmla="*/ 119543 h 5893281"/>
              <a:gd name="connsiteX6691" fmla="*/ 2716324 w 10035679"/>
              <a:gd name="connsiteY6691" fmla="*/ 92374 h 5893281"/>
              <a:gd name="connsiteX6692" fmla="*/ 2740474 w 10035679"/>
              <a:gd name="connsiteY6692" fmla="*/ 92374 h 5893281"/>
              <a:gd name="connsiteX6693" fmla="*/ 2750737 w 10035679"/>
              <a:gd name="connsiteY6693" fmla="*/ 100827 h 5893281"/>
              <a:gd name="connsiteX6694" fmla="*/ 2758586 w 10035679"/>
              <a:gd name="connsiteY6694" fmla="*/ 106865 h 5893281"/>
              <a:gd name="connsiteX6695" fmla="*/ 2762813 w 10035679"/>
              <a:gd name="connsiteY6695" fmla="*/ 115317 h 5893281"/>
              <a:gd name="connsiteX6696" fmla="*/ 2768851 w 10035679"/>
              <a:gd name="connsiteY6696" fmla="*/ 125582 h 5893281"/>
              <a:gd name="connsiteX6697" fmla="*/ 2773077 w 10035679"/>
              <a:gd name="connsiteY6697" fmla="*/ 134034 h 5893281"/>
              <a:gd name="connsiteX6698" fmla="*/ 2791188 w 10035679"/>
              <a:gd name="connsiteY6698" fmla="*/ 115317 h 5893281"/>
              <a:gd name="connsiteX6699" fmla="*/ 2811717 w 10035679"/>
              <a:gd name="connsiteY6699" fmla="*/ 106865 h 5893281"/>
              <a:gd name="connsiteX6700" fmla="*/ 2844320 w 10035679"/>
              <a:gd name="connsiteY6700" fmla="*/ 111091 h 5893281"/>
              <a:gd name="connsiteX6701" fmla="*/ 2844320 w 10035679"/>
              <a:gd name="connsiteY6701" fmla="*/ 140071 h 5893281"/>
              <a:gd name="connsiteX6702" fmla="*/ 2888998 w 10035679"/>
              <a:gd name="connsiteY6702" fmla="*/ 144299 h 5893281"/>
              <a:gd name="connsiteX6703" fmla="*/ 2929450 w 10035679"/>
              <a:gd name="connsiteY6703" fmla="*/ 150336 h 5893281"/>
              <a:gd name="connsiteX6704" fmla="*/ 2963866 w 10035679"/>
              <a:gd name="connsiteY6704" fmla="*/ 158788 h 5893281"/>
              <a:gd name="connsiteX6705" fmla="*/ 3002506 w 10035679"/>
              <a:gd name="connsiteY6705" fmla="*/ 163014 h 5893281"/>
              <a:gd name="connsiteX6706" fmla="*/ 3045374 w 10035679"/>
              <a:gd name="connsiteY6706" fmla="*/ 158788 h 5893281"/>
              <a:gd name="connsiteX6707" fmla="*/ 3045374 w 10035679"/>
              <a:gd name="connsiteY6707" fmla="*/ 183543 h 5893281"/>
              <a:gd name="connsiteX6708" fmla="*/ 3053223 w 10035679"/>
              <a:gd name="connsiteY6708" fmla="*/ 183543 h 5893281"/>
              <a:gd name="connsiteX6709" fmla="*/ 3059259 w 10035679"/>
              <a:gd name="connsiteY6709" fmla="*/ 183543 h 5893281"/>
              <a:gd name="connsiteX6710" fmla="*/ 3063486 w 10035679"/>
              <a:gd name="connsiteY6710" fmla="*/ 183543 h 5893281"/>
              <a:gd name="connsiteX6711" fmla="*/ 3067712 w 10035679"/>
              <a:gd name="connsiteY6711" fmla="*/ 187769 h 5893281"/>
              <a:gd name="connsiteX6712" fmla="*/ 3071938 w 10035679"/>
              <a:gd name="connsiteY6712" fmla="*/ 189580 h 5893281"/>
              <a:gd name="connsiteX6713" fmla="*/ 3064090 w 10035679"/>
              <a:gd name="connsiteY6713" fmla="*/ 189580 h 5893281"/>
              <a:gd name="connsiteX6714" fmla="*/ 3030883 w 10035679"/>
              <a:gd name="connsiteY6714" fmla="*/ 211315 h 5893281"/>
              <a:gd name="connsiteX6715" fmla="*/ 2992243 w 10035679"/>
              <a:gd name="connsiteY6715" fmla="*/ 236069 h 5893281"/>
              <a:gd name="connsiteX6716" fmla="*/ 2945752 w 10035679"/>
              <a:gd name="connsiteY6716" fmla="*/ 258409 h 5893281"/>
              <a:gd name="connsiteX6717" fmla="*/ 2902886 w 10035679"/>
              <a:gd name="connsiteY6717" fmla="*/ 283162 h 5893281"/>
              <a:gd name="connsiteX6718" fmla="*/ 2872697 w 10035679"/>
              <a:gd name="connsiteY6718" fmla="*/ 303690 h 5893281"/>
              <a:gd name="connsiteX6719" fmla="*/ 2850359 w 10035679"/>
              <a:gd name="connsiteY6719" fmla="*/ 322407 h 5893281"/>
              <a:gd name="connsiteX6720" fmla="*/ 2882961 w 10035679"/>
              <a:gd name="connsiteY6720" fmla="*/ 322407 h 5893281"/>
              <a:gd name="connsiteX6721" fmla="*/ 2893225 w 10035679"/>
              <a:gd name="connsiteY6721" fmla="*/ 316370 h 5893281"/>
              <a:gd name="connsiteX6722" fmla="*/ 2903490 w 10035679"/>
              <a:gd name="connsiteY6722" fmla="*/ 312142 h 5893281"/>
              <a:gd name="connsiteX6723" fmla="*/ 2915564 w 10035679"/>
              <a:gd name="connsiteY6723" fmla="*/ 307916 h 5893281"/>
              <a:gd name="connsiteX6724" fmla="*/ 2930056 w 10035679"/>
              <a:gd name="connsiteY6724" fmla="*/ 307916 h 5893281"/>
              <a:gd name="connsiteX6725" fmla="*/ 2930056 w 10035679"/>
              <a:gd name="connsiteY6725" fmla="*/ 316370 h 5893281"/>
              <a:gd name="connsiteX6726" fmla="*/ 2887187 w 10035679"/>
              <a:gd name="connsiteY6726" fmla="*/ 347160 h 5893281"/>
              <a:gd name="connsiteX6727" fmla="*/ 2850359 w 10035679"/>
              <a:gd name="connsiteY6727" fmla="*/ 379763 h 5893281"/>
              <a:gd name="connsiteX6728" fmla="*/ 2820169 w 10035679"/>
              <a:gd name="connsiteY6728" fmla="*/ 412366 h 5893281"/>
              <a:gd name="connsiteX6729" fmla="*/ 2783340 w 10035679"/>
              <a:gd name="connsiteY6729" fmla="*/ 441347 h 5893281"/>
              <a:gd name="connsiteX6730" fmla="*/ 2744700 w 10035679"/>
              <a:gd name="connsiteY6730" fmla="*/ 466101 h 5893281"/>
              <a:gd name="connsiteX6731" fmla="*/ 2693984 w 10035679"/>
              <a:gd name="connsiteY6731" fmla="*/ 480592 h 5893281"/>
              <a:gd name="connsiteX6732" fmla="*/ 2693984 w 10035679"/>
              <a:gd name="connsiteY6732" fmla="*/ 505345 h 5893281"/>
              <a:gd name="connsiteX6733" fmla="*/ 2669834 w 10035679"/>
              <a:gd name="connsiteY6733" fmla="*/ 509571 h 5893281"/>
              <a:gd name="connsiteX6734" fmla="*/ 2641459 w 10035679"/>
              <a:gd name="connsiteY6734" fmla="*/ 519836 h 5893281"/>
              <a:gd name="connsiteX6735" fmla="*/ 2625155 w 10035679"/>
              <a:gd name="connsiteY6735" fmla="*/ 534327 h 5893281"/>
              <a:gd name="connsiteX6736" fmla="*/ 2635420 w 10035679"/>
              <a:gd name="connsiteY6736" fmla="*/ 542779 h 5893281"/>
              <a:gd name="connsiteX6737" fmla="*/ 2641459 w 10035679"/>
              <a:gd name="connsiteY6737" fmla="*/ 548815 h 5893281"/>
              <a:gd name="connsiteX6738" fmla="*/ 2645684 w 10035679"/>
              <a:gd name="connsiteY6738" fmla="*/ 553042 h 5893281"/>
              <a:gd name="connsiteX6739" fmla="*/ 2645684 w 10035679"/>
              <a:gd name="connsiteY6739" fmla="*/ 559080 h 5893281"/>
              <a:gd name="connsiteX6740" fmla="*/ 2645684 w 10035679"/>
              <a:gd name="connsiteY6740" fmla="*/ 567532 h 5893281"/>
              <a:gd name="connsiteX6741" fmla="*/ 2641459 w 10035679"/>
              <a:gd name="connsiteY6741" fmla="*/ 577797 h 5893281"/>
              <a:gd name="connsiteX6742" fmla="*/ 2641459 w 10035679"/>
              <a:gd name="connsiteY6742" fmla="*/ 592286 h 5893281"/>
              <a:gd name="connsiteX6743" fmla="*/ 2564176 w 10035679"/>
              <a:gd name="connsiteY6743" fmla="*/ 598324 h 5893281"/>
              <a:gd name="connsiteX6744" fmla="*/ 2564176 w 10035679"/>
              <a:gd name="connsiteY6744" fmla="*/ 606777 h 5893281"/>
              <a:gd name="connsiteX6745" fmla="*/ 2574440 w 10035679"/>
              <a:gd name="connsiteY6745" fmla="*/ 611003 h 5893281"/>
              <a:gd name="connsiteX6746" fmla="*/ 2578666 w 10035679"/>
              <a:gd name="connsiteY6746" fmla="*/ 611003 h 5893281"/>
              <a:gd name="connsiteX6747" fmla="*/ 2584705 w 10035679"/>
              <a:gd name="connsiteY6747" fmla="*/ 611003 h 5893281"/>
              <a:gd name="connsiteX6748" fmla="*/ 2588931 w 10035679"/>
              <a:gd name="connsiteY6748" fmla="*/ 612815 h 5893281"/>
              <a:gd name="connsiteX6749" fmla="*/ 2588931 w 10035679"/>
              <a:gd name="connsiteY6749" fmla="*/ 617041 h 5893281"/>
              <a:gd name="connsiteX6750" fmla="*/ 2596780 w 10035679"/>
              <a:gd name="connsiteY6750" fmla="*/ 625494 h 5893281"/>
              <a:gd name="connsiteX6751" fmla="*/ 2584705 w 10035679"/>
              <a:gd name="connsiteY6751" fmla="*/ 625494 h 5893281"/>
              <a:gd name="connsiteX6752" fmla="*/ 2568404 w 10035679"/>
              <a:gd name="connsiteY6752" fmla="*/ 631530 h 5893281"/>
              <a:gd name="connsiteX6753" fmla="*/ 2546063 w 10035679"/>
              <a:gd name="connsiteY6753" fmla="*/ 639984 h 5893281"/>
              <a:gd name="connsiteX6754" fmla="*/ 2525536 w 10035679"/>
              <a:gd name="connsiteY6754" fmla="*/ 646021 h 5893281"/>
              <a:gd name="connsiteX6755" fmla="*/ 2531573 w 10035679"/>
              <a:gd name="connsiteY6755" fmla="*/ 650247 h 5893281"/>
              <a:gd name="connsiteX6756" fmla="*/ 2535801 w 10035679"/>
              <a:gd name="connsiteY6756" fmla="*/ 650247 h 5893281"/>
              <a:gd name="connsiteX6757" fmla="*/ 2540027 w 10035679"/>
              <a:gd name="connsiteY6757" fmla="*/ 650247 h 5893281"/>
              <a:gd name="connsiteX6758" fmla="*/ 2541837 w 10035679"/>
              <a:gd name="connsiteY6758" fmla="*/ 654473 h 5893281"/>
              <a:gd name="connsiteX6759" fmla="*/ 2546063 w 10035679"/>
              <a:gd name="connsiteY6759" fmla="*/ 654473 h 5893281"/>
              <a:gd name="connsiteX6760" fmla="*/ 2541837 w 10035679"/>
              <a:gd name="connsiteY6760" fmla="*/ 660512 h 5893281"/>
              <a:gd name="connsiteX6761" fmla="*/ 2540027 w 10035679"/>
              <a:gd name="connsiteY6761" fmla="*/ 668964 h 5893281"/>
              <a:gd name="connsiteX6762" fmla="*/ 2535801 w 10035679"/>
              <a:gd name="connsiteY6762" fmla="*/ 670774 h 5893281"/>
              <a:gd name="connsiteX6763" fmla="*/ 2540027 w 10035679"/>
              <a:gd name="connsiteY6763" fmla="*/ 675001 h 5893281"/>
              <a:gd name="connsiteX6764" fmla="*/ 2540027 w 10035679"/>
              <a:gd name="connsiteY6764" fmla="*/ 679229 h 5893281"/>
              <a:gd name="connsiteX6765" fmla="*/ 2541837 w 10035679"/>
              <a:gd name="connsiteY6765" fmla="*/ 685265 h 5893281"/>
              <a:gd name="connsiteX6766" fmla="*/ 2546063 w 10035679"/>
              <a:gd name="connsiteY6766" fmla="*/ 693717 h 5893281"/>
              <a:gd name="connsiteX6767" fmla="*/ 2531573 w 10035679"/>
              <a:gd name="connsiteY6767" fmla="*/ 697943 h 5893281"/>
              <a:gd name="connsiteX6768" fmla="*/ 2521310 w 10035679"/>
              <a:gd name="connsiteY6768" fmla="*/ 697943 h 5893281"/>
              <a:gd name="connsiteX6769" fmla="*/ 2511045 w 10035679"/>
              <a:gd name="connsiteY6769" fmla="*/ 697943 h 5893281"/>
              <a:gd name="connsiteX6770" fmla="*/ 2498970 w 10035679"/>
              <a:gd name="connsiteY6770" fmla="*/ 703982 h 5893281"/>
              <a:gd name="connsiteX6771" fmla="*/ 2535801 w 10035679"/>
              <a:gd name="connsiteY6771" fmla="*/ 703982 h 5893281"/>
              <a:gd name="connsiteX6772" fmla="*/ 2564176 w 10035679"/>
              <a:gd name="connsiteY6772" fmla="*/ 712434 h 5893281"/>
              <a:gd name="connsiteX6773" fmla="*/ 2564176 w 10035679"/>
              <a:gd name="connsiteY6773" fmla="*/ 726925 h 5893281"/>
              <a:gd name="connsiteX6774" fmla="*/ 2517687 w 10035679"/>
              <a:gd name="connsiteY6774" fmla="*/ 726925 h 5893281"/>
              <a:gd name="connsiteX6775" fmla="*/ 2513461 w 10035679"/>
              <a:gd name="connsiteY6775" fmla="*/ 737188 h 5893281"/>
              <a:gd name="connsiteX6776" fmla="*/ 2513461 w 10035679"/>
              <a:gd name="connsiteY6776" fmla="*/ 741414 h 5893281"/>
              <a:gd name="connsiteX6777" fmla="*/ 2513461 w 10035679"/>
              <a:gd name="connsiteY6777" fmla="*/ 743226 h 5893281"/>
              <a:gd name="connsiteX6778" fmla="*/ 2511650 w 10035679"/>
              <a:gd name="connsiteY6778" fmla="*/ 747453 h 5893281"/>
              <a:gd name="connsiteX6779" fmla="*/ 2507424 w 10035679"/>
              <a:gd name="connsiteY6779" fmla="*/ 751679 h 5893281"/>
              <a:gd name="connsiteX6780" fmla="*/ 2489310 w 10035679"/>
              <a:gd name="connsiteY6780" fmla="*/ 757715 h 5893281"/>
              <a:gd name="connsiteX6781" fmla="*/ 2465159 w 10035679"/>
              <a:gd name="connsiteY6781" fmla="*/ 757715 h 5893281"/>
              <a:gd name="connsiteX6782" fmla="*/ 2441009 w 10035679"/>
              <a:gd name="connsiteY6782" fmla="*/ 757715 h 5893281"/>
              <a:gd name="connsiteX6783" fmla="*/ 2416861 w 10035679"/>
              <a:gd name="connsiteY6783" fmla="*/ 743226 h 5893281"/>
              <a:gd name="connsiteX6784" fmla="*/ 2384258 w 10035679"/>
              <a:gd name="connsiteY6784" fmla="*/ 743226 h 5893281"/>
              <a:gd name="connsiteX6785" fmla="*/ 2351654 w 10035679"/>
              <a:gd name="connsiteY6785" fmla="*/ 747453 h 5893281"/>
              <a:gd name="connsiteX6786" fmla="*/ 2317238 w 10035679"/>
              <a:gd name="connsiteY6786" fmla="*/ 751679 h 5893281"/>
              <a:gd name="connsiteX6787" fmla="*/ 2284636 w 10035679"/>
              <a:gd name="connsiteY6787" fmla="*/ 747453 h 5893281"/>
              <a:gd name="connsiteX6788" fmla="*/ 2252033 w 10035679"/>
              <a:gd name="connsiteY6788" fmla="*/ 737188 h 5893281"/>
              <a:gd name="connsiteX6789" fmla="*/ 2250222 w 10035679"/>
              <a:gd name="connsiteY6789" fmla="*/ 732962 h 5893281"/>
              <a:gd name="connsiteX6790" fmla="*/ 2250222 w 10035679"/>
              <a:gd name="connsiteY6790" fmla="*/ 728736 h 5893281"/>
              <a:gd name="connsiteX6791" fmla="*/ 2245996 w 10035679"/>
              <a:gd name="connsiteY6791" fmla="*/ 728736 h 5893281"/>
              <a:gd name="connsiteX6792" fmla="*/ 2245996 w 10035679"/>
              <a:gd name="connsiteY6792" fmla="*/ 724510 h 5893281"/>
              <a:gd name="connsiteX6793" fmla="*/ 2245996 w 10035679"/>
              <a:gd name="connsiteY6793" fmla="*/ 716057 h 5893281"/>
              <a:gd name="connsiteX6794" fmla="*/ 2252033 w 10035679"/>
              <a:gd name="connsiteY6794" fmla="*/ 716057 h 5893281"/>
              <a:gd name="connsiteX6795" fmla="*/ 2256259 w 10035679"/>
              <a:gd name="connsiteY6795" fmla="*/ 710019 h 5893281"/>
              <a:gd name="connsiteX6796" fmla="*/ 2264108 w 10035679"/>
              <a:gd name="connsiteY6796" fmla="*/ 701567 h 5893281"/>
              <a:gd name="connsiteX6797" fmla="*/ 2265919 w 10035679"/>
              <a:gd name="connsiteY6797" fmla="*/ 697341 h 5893281"/>
              <a:gd name="connsiteX6798" fmla="*/ 2273768 w 10035679"/>
              <a:gd name="connsiteY6798" fmla="*/ 695530 h 5893281"/>
              <a:gd name="connsiteX6799" fmla="*/ 2277994 w 10035679"/>
              <a:gd name="connsiteY6799" fmla="*/ 687076 h 5893281"/>
              <a:gd name="connsiteX6800" fmla="*/ 2284033 w 10035679"/>
              <a:gd name="connsiteY6800" fmla="*/ 676813 h 5893281"/>
              <a:gd name="connsiteX6801" fmla="*/ 2269542 w 10035679"/>
              <a:gd name="connsiteY6801" fmla="*/ 672587 h 5893281"/>
              <a:gd name="connsiteX6802" fmla="*/ 2259277 w 10035679"/>
              <a:gd name="connsiteY6802" fmla="*/ 666548 h 5893281"/>
              <a:gd name="connsiteX6803" fmla="*/ 2251430 w 10035679"/>
              <a:gd name="connsiteY6803" fmla="*/ 654473 h 5893281"/>
              <a:gd name="connsiteX6804" fmla="*/ 2249617 w 10035679"/>
              <a:gd name="connsiteY6804" fmla="*/ 644210 h 5893281"/>
              <a:gd name="connsiteX6805" fmla="*/ 2245391 w 10035679"/>
              <a:gd name="connsiteY6805" fmla="*/ 629720 h 5893281"/>
              <a:gd name="connsiteX6806" fmla="*/ 2259882 w 10035679"/>
              <a:gd name="connsiteY6806" fmla="*/ 629720 h 5893281"/>
              <a:gd name="connsiteX6807" fmla="*/ 2284033 w 10035679"/>
              <a:gd name="connsiteY6807" fmla="*/ 623683 h 5893281"/>
              <a:gd name="connsiteX6808" fmla="*/ 2312409 w 10035679"/>
              <a:gd name="connsiteY6808" fmla="*/ 629720 h 5893281"/>
              <a:gd name="connsiteX6809" fmla="*/ 2336558 w 10035679"/>
              <a:gd name="connsiteY6809" fmla="*/ 639984 h 5893281"/>
              <a:gd name="connsiteX6810" fmla="*/ 2360709 w 10035679"/>
              <a:gd name="connsiteY6810" fmla="*/ 652058 h 5893281"/>
              <a:gd name="connsiteX6811" fmla="*/ 2360709 w 10035679"/>
              <a:gd name="connsiteY6811" fmla="*/ 637569 h 5893281"/>
              <a:gd name="connsiteX6812" fmla="*/ 2336558 w 10035679"/>
              <a:gd name="connsiteY6812" fmla="*/ 625494 h 5893281"/>
              <a:gd name="connsiteX6813" fmla="*/ 2316031 w 10035679"/>
              <a:gd name="connsiteY6813" fmla="*/ 615229 h 5893281"/>
              <a:gd name="connsiteX6814" fmla="*/ 2297918 w 10035679"/>
              <a:gd name="connsiteY6814" fmla="*/ 596512 h 5893281"/>
              <a:gd name="connsiteX6815" fmla="*/ 2303955 w 10035679"/>
              <a:gd name="connsiteY6815" fmla="*/ 596512 h 5893281"/>
              <a:gd name="connsiteX6816" fmla="*/ 2322069 w 10035679"/>
              <a:gd name="connsiteY6816" fmla="*/ 569948 h 5893281"/>
              <a:gd name="connsiteX6817" fmla="*/ 2344407 w 10035679"/>
              <a:gd name="connsiteY6817" fmla="*/ 551231 h 5893281"/>
              <a:gd name="connsiteX6818" fmla="*/ 2372784 w 10035679"/>
              <a:gd name="connsiteY6818" fmla="*/ 536740 h 5893281"/>
              <a:gd name="connsiteX6819" fmla="*/ 2407201 w 10035679"/>
              <a:gd name="connsiteY6819" fmla="*/ 526477 h 5893281"/>
              <a:gd name="connsiteX6820" fmla="*/ 2407201 w 10035679"/>
              <a:gd name="connsiteY6820" fmla="*/ 519231 h 5893281"/>
              <a:gd name="connsiteX6821" fmla="*/ 2374595 w 10035679"/>
              <a:gd name="connsiteY6821" fmla="*/ 508968 h 5893281"/>
              <a:gd name="connsiteX6822" fmla="*/ 2350446 w 10035679"/>
              <a:gd name="connsiteY6822" fmla="*/ 490251 h 5893281"/>
              <a:gd name="connsiteX6823" fmla="*/ 2329916 w 10035679"/>
              <a:gd name="connsiteY6823" fmla="*/ 465498 h 5893281"/>
              <a:gd name="connsiteX6824" fmla="*/ 2311804 w 10035679"/>
              <a:gd name="connsiteY6824" fmla="*/ 440742 h 5893281"/>
              <a:gd name="connsiteX6825" fmla="*/ 2322069 w 10035679"/>
              <a:gd name="connsiteY6825" fmla="*/ 436516 h 5893281"/>
              <a:gd name="connsiteX6826" fmla="*/ 2329916 w 10035679"/>
              <a:gd name="connsiteY6826" fmla="*/ 436516 h 5893281"/>
              <a:gd name="connsiteX6827" fmla="*/ 2340181 w 10035679"/>
              <a:gd name="connsiteY6827" fmla="*/ 432290 h 5893281"/>
              <a:gd name="connsiteX6828" fmla="*/ 2350446 w 10035679"/>
              <a:gd name="connsiteY6828" fmla="*/ 432290 h 5893281"/>
              <a:gd name="connsiteX6829" fmla="*/ 2364935 w 10035679"/>
              <a:gd name="connsiteY6829" fmla="*/ 442555 h 5893281"/>
              <a:gd name="connsiteX6830" fmla="*/ 2375200 w 10035679"/>
              <a:gd name="connsiteY6830" fmla="*/ 454630 h 5893281"/>
              <a:gd name="connsiteX6831" fmla="*/ 2389692 w 10035679"/>
              <a:gd name="connsiteY6831" fmla="*/ 464893 h 5893281"/>
              <a:gd name="connsiteX6832" fmla="*/ 2389692 w 10035679"/>
              <a:gd name="connsiteY6832" fmla="*/ 456441 h 5893281"/>
              <a:gd name="connsiteX6833" fmla="*/ 2387879 w 10035679"/>
              <a:gd name="connsiteY6833" fmla="*/ 450404 h 5893281"/>
              <a:gd name="connsiteX6834" fmla="*/ 2383652 w 10035679"/>
              <a:gd name="connsiteY6834" fmla="*/ 450404 h 5893281"/>
              <a:gd name="connsiteX6835" fmla="*/ 2383652 w 10035679"/>
              <a:gd name="connsiteY6835" fmla="*/ 446176 h 5893281"/>
              <a:gd name="connsiteX6836" fmla="*/ 2379426 w 10035679"/>
              <a:gd name="connsiteY6836" fmla="*/ 441950 h 5893281"/>
              <a:gd name="connsiteX6837" fmla="*/ 2379426 w 10035679"/>
              <a:gd name="connsiteY6837" fmla="*/ 440139 h 5893281"/>
              <a:gd name="connsiteX6838" fmla="*/ 2375200 w 10035679"/>
              <a:gd name="connsiteY6838" fmla="*/ 431687 h 5893281"/>
              <a:gd name="connsiteX6839" fmla="*/ 2383049 w 10035679"/>
              <a:gd name="connsiteY6839" fmla="*/ 431687 h 5893281"/>
              <a:gd name="connsiteX6840" fmla="*/ 2383049 w 10035679"/>
              <a:gd name="connsiteY6840" fmla="*/ 425649 h 5893281"/>
              <a:gd name="connsiteX6841" fmla="*/ 2415653 w 10035679"/>
              <a:gd name="connsiteY6841" fmla="*/ 413573 h 5893281"/>
              <a:gd name="connsiteX6842" fmla="*/ 2445840 w 10035679"/>
              <a:gd name="connsiteY6842" fmla="*/ 407537 h 5893281"/>
              <a:gd name="connsiteX6843" fmla="*/ 2478443 w 10035679"/>
              <a:gd name="connsiteY6843" fmla="*/ 403311 h 5893281"/>
              <a:gd name="connsiteX6844" fmla="*/ 2517084 w 10035679"/>
              <a:gd name="connsiteY6844" fmla="*/ 407537 h 5893281"/>
              <a:gd name="connsiteX6845" fmla="*/ 2498970 w 10035679"/>
              <a:gd name="connsiteY6845" fmla="*/ 385197 h 5893281"/>
              <a:gd name="connsiteX6846" fmla="*/ 2521310 w 10035679"/>
              <a:gd name="connsiteY6846" fmla="*/ 379160 h 5893281"/>
              <a:gd name="connsiteX6847" fmla="*/ 2545460 w 10035679"/>
              <a:gd name="connsiteY6847" fmla="*/ 368895 h 5893281"/>
              <a:gd name="connsiteX6848" fmla="*/ 2569610 w 10035679"/>
              <a:gd name="connsiteY6848" fmla="*/ 358633 h 5893281"/>
              <a:gd name="connsiteX6849" fmla="*/ 2584100 w 10035679"/>
              <a:gd name="connsiteY6849" fmla="*/ 346557 h 5893281"/>
              <a:gd name="connsiteX6850" fmla="*/ 2596175 w 10035679"/>
              <a:gd name="connsiteY6850" fmla="*/ 346557 h 5893281"/>
              <a:gd name="connsiteX6851" fmla="*/ 2596175 w 10035679"/>
              <a:gd name="connsiteY6851" fmla="*/ 340519 h 5893281"/>
              <a:gd name="connsiteX6852" fmla="*/ 2578063 w 10035679"/>
              <a:gd name="connsiteY6852" fmla="*/ 340519 h 5893281"/>
              <a:gd name="connsiteX6853" fmla="*/ 2570214 w 10035679"/>
              <a:gd name="connsiteY6853" fmla="*/ 344747 h 5893281"/>
              <a:gd name="connsiteX6854" fmla="*/ 2564176 w 10035679"/>
              <a:gd name="connsiteY6854" fmla="*/ 346557 h 5893281"/>
              <a:gd name="connsiteX6855" fmla="*/ 2559949 w 10035679"/>
              <a:gd name="connsiteY6855" fmla="*/ 346557 h 5893281"/>
              <a:gd name="connsiteX6856" fmla="*/ 2555724 w 10035679"/>
              <a:gd name="connsiteY6856" fmla="*/ 346557 h 5893281"/>
              <a:gd name="connsiteX6857" fmla="*/ 2553913 w 10035679"/>
              <a:gd name="connsiteY6857" fmla="*/ 346557 h 5893281"/>
              <a:gd name="connsiteX6858" fmla="*/ 2549687 w 10035679"/>
              <a:gd name="connsiteY6858" fmla="*/ 344747 h 5893281"/>
              <a:gd name="connsiteX6859" fmla="*/ 2545460 w 10035679"/>
              <a:gd name="connsiteY6859" fmla="*/ 340519 h 5893281"/>
              <a:gd name="connsiteX6860" fmla="*/ 2539422 w 10035679"/>
              <a:gd name="connsiteY6860" fmla="*/ 340519 h 5893281"/>
              <a:gd name="connsiteX6861" fmla="*/ 2531573 w 10035679"/>
              <a:gd name="connsiteY6861" fmla="*/ 346557 h 5893281"/>
              <a:gd name="connsiteX6862" fmla="*/ 2521310 w 10035679"/>
              <a:gd name="connsiteY6862" fmla="*/ 358633 h 5893281"/>
              <a:gd name="connsiteX6863" fmla="*/ 2511045 w 10035679"/>
              <a:gd name="connsiteY6863" fmla="*/ 368895 h 5893281"/>
              <a:gd name="connsiteX6864" fmla="*/ 2503196 w 10035679"/>
              <a:gd name="connsiteY6864" fmla="*/ 379160 h 5893281"/>
              <a:gd name="connsiteX6865" fmla="*/ 2492933 w 10035679"/>
              <a:gd name="connsiteY6865" fmla="*/ 385197 h 5893281"/>
              <a:gd name="connsiteX6866" fmla="*/ 2454292 w 10035679"/>
              <a:gd name="connsiteY6866" fmla="*/ 397272 h 5893281"/>
              <a:gd name="connsiteX6867" fmla="*/ 2417463 w 10035679"/>
              <a:gd name="connsiteY6867" fmla="*/ 397272 h 5893281"/>
              <a:gd name="connsiteX6868" fmla="*/ 2383049 w 10035679"/>
              <a:gd name="connsiteY6868" fmla="*/ 388820 h 5893281"/>
              <a:gd name="connsiteX6869" fmla="*/ 2350446 w 10035679"/>
              <a:gd name="connsiteY6869" fmla="*/ 374329 h 5893281"/>
              <a:gd name="connsiteX6870" fmla="*/ 2346220 w 10035679"/>
              <a:gd name="connsiteY6870" fmla="*/ 374329 h 5893281"/>
              <a:gd name="connsiteX6871" fmla="*/ 2340181 w 10035679"/>
              <a:gd name="connsiteY6871" fmla="*/ 378557 h 5893281"/>
              <a:gd name="connsiteX6872" fmla="*/ 2329916 w 10035679"/>
              <a:gd name="connsiteY6872" fmla="*/ 382783 h 5893281"/>
              <a:gd name="connsiteX6873" fmla="*/ 2322069 w 10035679"/>
              <a:gd name="connsiteY6873" fmla="*/ 384594 h 5893281"/>
              <a:gd name="connsiteX6874" fmla="*/ 2316031 w 10035679"/>
              <a:gd name="connsiteY6874" fmla="*/ 388820 h 5893281"/>
              <a:gd name="connsiteX6875" fmla="*/ 2303955 w 10035679"/>
              <a:gd name="connsiteY6875" fmla="*/ 393046 h 5893281"/>
              <a:gd name="connsiteX6876" fmla="*/ 2297918 w 10035679"/>
              <a:gd name="connsiteY6876" fmla="*/ 374329 h 5893281"/>
              <a:gd name="connsiteX6877" fmla="*/ 2303955 w 10035679"/>
              <a:gd name="connsiteY6877" fmla="*/ 372518 h 5893281"/>
              <a:gd name="connsiteX6878" fmla="*/ 2308181 w 10035679"/>
              <a:gd name="connsiteY6878" fmla="*/ 368292 h 5893281"/>
              <a:gd name="connsiteX6879" fmla="*/ 2312409 w 10035679"/>
              <a:gd name="connsiteY6879" fmla="*/ 359840 h 5893281"/>
              <a:gd name="connsiteX6880" fmla="*/ 2291880 w 10035679"/>
              <a:gd name="connsiteY6880" fmla="*/ 359840 h 5893281"/>
              <a:gd name="connsiteX6881" fmla="*/ 2284033 w 10035679"/>
              <a:gd name="connsiteY6881" fmla="*/ 364066 h 5893281"/>
              <a:gd name="connsiteX6882" fmla="*/ 2273768 w 10035679"/>
              <a:gd name="connsiteY6882" fmla="*/ 368292 h 5893281"/>
              <a:gd name="connsiteX6883" fmla="*/ 2263503 w 10035679"/>
              <a:gd name="connsiteY6883" fmla="*/ 368292 h 5893281"/>
              <a:gd name="connsiteX6884" fmla="*/ 2251430 w 10035679"/>
              <a:gd name="connsiteY6884" fmla="*/ 368292 h 5893281"/>
              <a:gd name="connsiteX6885" fmla="*/ 2245391 w 10035679"/>
              <a:gd name="connsiteY6885" fmla="*/ 345952 h 5893281"/>
              <a:gd name="connsiteX6886" fmla="*/ 2251430 w 10035679"/>
              <a:gd name="connsiteY6886" fmla="*/ 344142 h 5893281"/>
              <a:gd name="connsiteX6887" fmla="*/ 2255656 w 10035679"/>
              <a:gd name="connsiteY6887" fmla="*/ 344142 h 5893281"/>
              <a:gd name="connsiteX6888" fmla="*/ 2259882 w 10035679"/>
              <a:gd name="connsiteY6888" fmla="*/ 344142 h 5893281"/>
              <a:gd name="connsiteX6889" fmla="*/ 2263825 w 10035679"/>
              <a:gd name="connsiteY6889" fmla="*/ 340198 h 5893281"/>
              <a:gd name="connsiteX6890" fmla="*/ 2265919 w 10035679"/>
              <a:gd name="connsiteY6890" fmla="*/ 339916 h 5893281"/>
              <a:gd name="connsiteX6891" fmla="*/ 2264108 w 10035679"/>
              <a:gd name="connsiteY6891" fmla="*/ 339916 h 5893281"/>
              <a:gd name="connsiteX6892" fmla="*/ 2263825 w 10035679"/>
              <a:gd name="connsiteY6892" fmla="*/ 340198 h 5893281"/>
              <a:gd name="connsiteX6893" fmla="*/ 2221241 w 10035679"/>
              <a:gd name="connsiteY6893" fmla="*/ 345952 h 5893281"/>
              <a:gd name="connsiteX6894" fmla="*/ 2217015 w 10035679"/>
              <a:gd name="connsiteY6894" fmla="*/ 335690 h 5893281"/>
              <a:gd name="connsiteX6895" fmla="*/ 2209165 w 10035679"/>
              <a:gd name="connsiteY6895" fmla="*/ 329651 h 5893281"/>
              <a:gd name="connsiteX6896" fmla="*/ 2207354 w 10035679"/>
              <a:gd name="connsiteY6896" fmla="*/ 325425 h 5893281"/>
              <a:gd name="connsiteX6897" fmla="*/ 2203129 w 10035679"/>
              <a:gd name="connsiteY6897" fmla="*/ 316973 h 5893281"/>
              <a:gd name="connsiteX6898" fmla="*/ 2195279 w 10035679"/>
              <a:gd name="connsiteY6898" fmla="*/ 306708 h 5893281"/>
              <a:gd name="connsiteX6899" fmla="*/ 2207354 w 10035679"/>
              <a:gd name="connsiteY6899" fmla="*/ 302482 h 5893281"/>
              <a:gd name="connsiteX6900" fmla="*/ 2213391 w 10035679"/>
              <a:gd name="connsiteY6900" fmla="*/ 302482 h 5893281"/>
              <a:gd name="connsiteX6901" fmla="*/ 2217619 w 10035679"/>
              <a:gd name="connsiteY6901" fmla="*/ 302482 h 5893281"/>
              <a:gd name="connsiteX6902" fmla="*/ 2221845 w 10035679"/>
              <a:gd name="connsiteY6902" fmla="*/ 302482 h 5893281"/>
              <a:gd name="connsiteX6903" fmla="*/ 2221845 w 10035679"/>
              <a:gd name="connsiteY6903" fmla="*/ 301879 h 5893281"/>
              <a:gd name="connsiteX6904" fmla="*/ 2223656 w 10035679"/>
              <a:gd name="connsiteY6904" fmla="*/ 297653 h 5893281"/>
              <a:gd name="connsiteX6905" fmla="*/ 2227882 w 10035679"/>
              <a:gd name="connsiteY6905" fmla="*/ 289201 h 5893281"/>
              <a:gd name="connsiteX6906" fmla="*/ 2213391 w 10035679"/>
              <a:gd name="connsiteY6906" fmla="*/ 287388 h 5893281"/>
              <a:gd name="connsiteX6907" fmla="*/ 2198902 w 10035679"/>
              <a:gd name="connsiteY6907" fmla="*/ 283162 h 5893281"/>
              <a:gd name="connsiteX6908" fmla="*/ 2192864 w 10035679"/>
              <a:gd name="connsiteY6908" fmla="*/ 274710 h 5893281"/>
              <a:gd name="connsiteX6909" fmla="*/ 2180789 w 10035679"/>
              <a:gd name="connsiteY6909" fmla="*/ 268671 h 5893281"/>
              <a:gd name="connsiteX6910" fmla="*/ 2188638 w 10035679"/>
              <a:gd name="connsiteY6910" fmla="*/ 268671 h 5893281"/>
              <a:gd name="connsiteX6911" fmla="*/ 2188638 w 10035679"/>
              <a:gd name="connsiteY6911" fmla="*/ 258409 h 5893281"/>
              <a:gd name="connsiteX6912" fmla="*/ 2223053 w 10035679"/>
              <a:gd name="connsiteY6912" fmla="*/ 264445 h 5893281"/>
              <a:gd name="connsiteX6913" fmla="*/ 2241165 w 10035679"/>
              <a:gd name="connsiteY6913" fmla="*/ 260219 h 5893281"/>
              <a:gd name="connsiteX6914" fmla="*/ 2255656 w 10035679"/>
              <a:gd name="connsiteY6914" fmla="*/ 254183 h 5893281"/>
              <a:gd name="connsiteX6915" fmla="*/ 2263503 w 10035679"/>
              <a:gd name="connsiteY6915" fmla="*/ 243918 h 5893281"/>
              <a:gd name="connsiteX6916" fmla="*/ 2273768 w 10035679"/>
              <a:gd name="connsiteY6916" fmla="*/ 229427 h 5893281"/>
              <a:gd name="connsiteX6917" fmla="*/ 2291880 w 10035679"/>
              <a:gd name="connsiteY6917" fmla="*/ 220975 h 5893281"/>
              <a:gd name="connsiteX6918" fmla="*/ 2312409 w 10035679"/>
              <a:gd name="connsiteY6918" fmla="*/ 214938 h 5893281"/>
              <a:gd name="connsiteX6919" fmla="*/ 2326898 w 10035679"/>
              <a:gd name="connsiteY6919" fmla="*/ 220975 h 5893281"/>
              <a:gd name="connsiteX6920" fmla="*/ 2345012 w 10035679"/>
              <a:gd name="connsiteY6920" fmla="*/ 229427 h 5893281"/>
              <a:gd name="connsiteX6921" fmla="*/ 2359501 w 10035679"/>
              <a:gd name="connsiteY6921" fmla="*/ 231240 h 5893281"/>
              <a:gd name="connsiteX6922" fmla="*/ 2375802 w 10035679"/>
              <a:gd name="connsiteY6922" fmla="*/ 229427 h 5893281"/>
              <a:gd name="connsiteX6923" fmla="*/ 2369765 w 10035679"/>
              <a:gd name="connsiteY6923" fmla="*/ 225201 h 5893281"/>
              <a:gd name="connsiteX6924" fmla="*/ 2361916 w 10035679"/>
              <a:gd name="connsiteY6924" fmla="*/ 220975 h 5893281"/>
              <a:gd name="connsiteX6925" fmla="*/ 2360106 w 10035679"/>
              <a:gd name="connsiteY6925" fmla="*/ 220975 h 5893281"/>
              <a:gd name="connsiteX6926" fmla="*/ 2360106 w 10035679"/>
              <a:gd name="connsiteY6926" fmla="*/ 217352 h 5893281"/>
              <a:gd name="connsiteX6927" fmla="*/ 2355879 w 10035679"/>
              <a:gd name="connsiteY6927" fmla="*/ 215541 h 5893281"/>
              <a:gd name="connsiteX6928" fmla="*/ 2355879 w 10035679"/>
              <a:gd name="connsiteY6928" fmla="*/ 207089 h 5893281"/>
              <a:gd name="connsiteX6929" fmla="*/ 2351654 w 10035679"/>
              <a:gd name="connsiteY6929" fmla="*/ 196824 h 5893281"/>
              <a:gd name="connsiteX6930" fmla="*/ 2361916 w 10035679"/>
              <a:gd name="connsiteY6930" fmla="*/ 192598 h 5893281"/>
              <a:gd name="connsiteX6931" fmla="*/ 2369765 w 10035679"/>
              <a:gd name="connsiteY6931" fmla="*/ 188372 h 5893281"/>
              <a:gd name="connsiteX6932" fmla="*/ 2375802 w 10035679"/>
              <a:gd name="connsiteY6932" fmla="*/ 188372 h 5893281"/>
              <a:gd name="connsiteX6933" fmla="*/ 2380031 w 10035679"/>
              <a:gd name="connsiteY6933" fmla="*/ 186562 h 5893281"/>
              <a:gd name="connsiteX6934" fmla="*/ 2387879 w 10035679"/>
              <a:gd name="connsiteY6934" fmla="*/ 182336 h 5893281"/>
              <a:gd name="connsiteX6935" fmla="*/ 2402370 w 10035679"/>
              <a:gd name="connsiteY6935" fmla="*/ 182336 h 5893281"/>
              <a:gd name="connsiteX6936" fmla="*/ 2408406 w 10035679"/>
              <a:gd name="connsiteY6936" fmla="*/ 186562 h 5893281"/>
              <a:gd name="connsiteX6937" fmla="*/ 2416256 w 10035679"/>
              <a:gd name="connsiteY6937" fmla="*/ 192598 h 5893281"/>
              <a:gd name="connsiteX6938" fmla="*/ 2422295 w 10035679"/>
              <a:gd name="connsiteY6938" fmla="*/ 196824 h 5893281"/>
              <a:gd name="connsiteX6939" fmla="*/ 2422295 w 10035679"/>
              <a:gd name="connsiteY6939" fmla="*/ 188372 h 5893281"/>
              <a:gd name="connsiteX6940" fmla="*/ 2418068 w 10035679"/>
              <a:gd name="connsiteY6940" fmla="*/ 186562 h 5893281"/>
              <a:gd name="connsiteX6941" fmla="*/ 2418068 w 10035679"/>
              <a:gd name="connsiteY6941" fmla="*/ 182336 h 5893281"/>
              <a:gd name="connsiteX6942" fmla="*/ 2418068 w 10035679"/>
              <a:gd name="connsiteY6942" fmla="*/ 178109 h 5893281"/>
              <a:gd name="connsiteX6943" fmla="*/ 2416256 w 10035679"/>
              <a:gd name="connsiteY6943" fmla="*/ 172071 h 5893281"/>
              <a:gd name="connsiteX6944" fmla="*/ 2426520 w 10035679"/>
              <a:gd name="connsiteY6944" fmla="*/ 167845 h 5893281"/>
              <a:gd name="connsiteX6945" fmla="*/ 2432557 w 10035679"/>
              <a:gd name="connsiteY6945" fmla="*/ 163619 h 5893281"/>
              <a:gd name="connsiteX6946" fmla="*/ 2444632 w 10035679"/>
              <a:gd name="connsiteY6946" fmla="*/ 157580 h 5893281"/>
              <a:gd name="connsiteX6947" fmla="*/ 2450671 w 10035679"/>
              <a:gd name="connsiteY6947" fmla="*/ 149128 h 5893281"/>
              <a:gd name="connsiteX6948" fmla="*/ 2454897 w 10035679"/>
              <a:gd name="connsiteY6948" fmla="*/ 149128 h 5893281"/>
              <a:gd name="connsiteX6949" fmla="*/ 2469386 w 10035679"/>
              <a:gd name="connsiteY6949" fmla="*/ 149128 h 5893281"/>
              <a:gd name="connsiteX6950" fmla="*/ 2479650 w 10035679"/>
              <a:gd name="connsiteY6950" fmla="*/ 153354 h 5893281"/>
              <a:gd name="connsiteX6951" fmla="*/ 2487500 w 10035679"/>
              <a:gd name="connsiteY6951" fmla="*/ 161806 h 5893281"/>
              <a:gd name="connsiteX6952" fmla="*/ 2499575 w 10035679"/>
              <a:gd name="connsiteY6952" fmla="*/ 161806 h 5893281"/>
              <a:gd name="connsiteX6953" fmla="*/ 2517687 w 10035679"/>
              <a:gd name="connsiteY6953" fmla="*/ 157580 h 5893281"/>
              <a:gd name="connsiteX6954" fmla="*/ 2525536 w 10035679"/>
              <a:gd name="connsiteY6954" fmla="*/ 132826 h 5893281"/>
              <a:gd name="connsiteX6955" fmla="*/ 2535801 w 10035679"/>
              <a:gd name="connsiteY6955" fmla="*/ 128600 h 5893281"/>
              <a:gd name="connsiteX6956" fmla="*/ 2546063 w 10035679"/>
              <a:gd name="connsiteY6956" fmla="*/ 128600 h 5893281"/>
              <a:gd name="connsiteX6957" fmla="*/ 2556328 w 10035679"/>
              <a:gd name="connsiteY6957" fmla="*/ 128600 h 5893281"/>
              <a:gd name="connsiteX6958" fmla="*/ 2564176 w 10035679"/>
              <a:gd name="connsiteY6958" fmla="*/ 132826 h 5893281"/>
              <a:gd name="connsiteX6959" fmla="*/ 2570214 w 10035679"/>
              <a:gd name="connsiteY6959" fmla="*/ 132826 h 5893281"/>
              <a:gd name="connsiteX6960" fmla="*/ 2584705 w 10035679"/>
              <a:gd name="connsiteY6960" fmla="*/ 110488 h 5893281"/>
              <a:gd name="connsiteX6961" fmla="*/ 2607043 w 10035679"/>
              <a:gd name="connsiteY6961" fmla="*/ 106260 h 5893281"/>
              <a:gd name="connsiteX6962" fmla="*/ 2621534 w 10035679"/>
              <a:gd name="connsiteY6962" fmla="*/ 114714 h 5893281"/>
              <a:gd name="connsiteX6963" fmla="*/ 2636025 w 10035679"/>
              <a:gd name="connsiteY6963" fmla="*/ 120751 h 5893281"/>
              <a:gd name="connsiteX6964" fmla="*/ 2650513 w 10035679"/>
              <a:gd name="connsiteY6964" fmla="*/ 124977 h 5893281"/>
              <a:gd name="connsiteX6965" fmla="*/ 2668627 w 10035679"/>
              <a:gd name="connsiteY6965" fmla="*/ 118941 h 5893281"/>
              <a:gd name="connsiteX6966" fmla="*/ 2692776 w 10035679"/>
              <a:gd name="connsiteY6966" fmla="*/ 104450 h 5893281"/>
              <a:gd name="connsiteX6967" fmla="*/ 6131772 w 10035679"/>
              <a:gd name="connsiteY6967" fmla="*/ 86338 h 5893281"/>
              <a:gd name="connsiteX6968" fmla="*/ 6146263 w 10035679"/>
              <a:gd name="connsiteY6968" fmla="*/ 90564 h 5893281"/>
              <a:gd name="connsiteX6969" fmla="*/ 6160754 w 10035679"/>
              <a:gd name="connsiteY6969" fmla="*/ 96600 h 5893281"/>
              <a:gd name="connsiteX6970" fmla="*/ 6166790 w 10035679"/>
              <a:gd name="connsiteY6970" fmla="*/ 105055 h 5893281"/>
              <a:gd name="connsiteX6971" fmla="*/ 6177055 w 10035679"/>
              <a:gd name="connsiteY6971" fmla="*/ 111091 h 5893281"/>
              <a:gd name="connsiteX6972" fmla="*/ 6189130 w 10035679"/>
              <a:gd name="connsiteY6972" fmla="*/ 119543 h 5893281"/>
              <a:gd name="connsiteX6973" fmla="*/ 6181281 w 10035679"/>
              <a:gd name="connsiteY6973" fmla="*/ 140071 h 5893281"/>
              <a:gd name="connsiteX6974" fmla="*/ 6138415 w 10035679"/>
              <a:gd name="connsiteY6974" fmla="*/ 164826 h 5893281"/>
              <a:gd name="connsiteX6975" fmla="*/ 6105811 w 10035679"/>
              <a:gd name="connsiteY6975" fmla="*/ 193806 h 5893281"/>
              <a:gd name="connsiteX6976" fmla="*/ 6077434 w 10035679"/>
              <a:gd name="connsiteY6976" fmla="*/ 230635 h 5893281"/>
              <a:gd name="connsiteX6977" fmla="*/ 6071397 w 10035679"/>
              <a:gd name="connsiteY6977" fmla="*/ 230635 h 5893281"/>
              <a:gd name="connsiteX6978" fmla="*/ 6071397 w 10035679"/>
              <a:gd name="connsiteY6978" fmla="*/ 222183 h 5893281"/>
              <a:gd name="connsiteX6979" fmla="*/ 6061132 w 10035679"/>
              <a:gd name="connsiteY6979" fmla="*/ 216146 h 5893281"/>
              <a:gd name="connsiteX6980" fmla="*/ 6053285 w 10035679"/>
              <a:gd name="connsiteY6980" fmla="*/ 207692 h 5893281"/>
              <a:gd name="connsiteX6981" fmla="*/ 6049059 w 10035679"/>
              <a:gd name="connsiteY6981" fmla="*/ 201655 h 5893281"/>
              <a:gd name="connsiteX6982" fmla="*/ 6043020 w 10035679"/>
              <a:gd name="connsiteY6982" fmla="*/ 193203 h 5893281"/>
              <a:gd name="connsiteX6983" fmla="*/ 6038794 w 10035679"/>
              <a:gd name="connsiteY6983" fmla="*/ 182938 h 5893281"/>
              <a:gd name="connsiteX6984" fmla="*/ 6046644 w 10035679"/>
              <a:gd name="connsiteY6984" fmla="*/ 168448 h 5893281"/>
              <a:gd name="connsiteX6985" fmla="*/ 6048454 w 10035679"/>
              <a:gd name="connsiteY6985" fmla="*/ 158185 h 5893281"/>
              <a:gd name="connsiteX6986" fmla="*/ 6052680 w 10035679"/>
              <a:gd name="connsiteY6986" fmla="*/ 139468 h 5893281"/>
              <a:gd name="connsiteX6987" fmla="*/ 6000153 w 10035679"/>
              <a:gd name="connsiteY6987" fmla="*/ 139468 h 5893281"/>
              <a:gd name="connsiteX6988" fmla="*/ 6000153 w 10035679"/>
              <a:gd name="connsiteY6988" fmla="*/ 124977 h 5893281"/>
              <a:gd name="connsiteX6989" fmla="*/ 6028530 w 10035679"/>
              <a:gd name="connsiteY6989" fmla="*/ 114714 h 5893281"/>
              <a:gd name="connsiteX6990" fmla="*/ 6056906 w 10035679"/>
              <a:gd name="connsiteY6990" fmla="*/ 106260 h 5893281"/>
              <a:gd name="connsiteX6991" fmla="*/ 6091322 w 10035679"/>
              <a:gd name="connsiteY6991" fmla="*/ 100224 h 5893281"/>
              <a:gd name="connsiteX6992" fmla="*/ 6095548 w 10035679"/>
              <a:gd name="connsiteY6992" fmla="*/ 110488 h 5893281"/>
              <a:gd name="connsiteX6993" fmla="*/ 6099774 w 10035679"/>
              <a:gd name="connsiteY6993" fmla="*/ 114714 h 5893281"/>
              <a:gd name="connsiteX6994" fmla="*/ 6099774 w 10035679"/>
              <a:gd name="connsiteY6994" fmla="*/ 118941 h 5893281"/>
              <a:gd name="connsiteX6995" fmla="*/ 6104000 w 10035679"/>
              <a:gd name="connsiteY6995" fmla="*/ 118941 h 5893281"/>
              <a:gd name="connsiteX6996" fmla="*/ 6104000 w 10035679"/>
              <a:gd name="connsiteY6996" fmla="*/ 120751 h 5893281"/>
              <a:gd name="connsiteX6997" fmla="*/ 6110039 w 10035679"/>
              <a:gd name="connsiteY6997" fmla="*/ 124977 h 5893281"/>
              <a:gd name="connsiteX6998" fmla="*/ 6114265 w 10035679"/>
              <a:gd name="connsiteY6998" fmla="*/ 114714 h 5893281"/>
              <a:gd name="connsiteX6999" fmla="*/ 6118491 w 10035679"/>
              <a:gd name="connsiteY6999" fmla="*/ 106260 h 5893281"/>
              <a:gd name="connsiteX7000" fmla="*/ 6120301 w 10035679"/>
              <a:gd name="connsiteY7000" fmla="*/ 100224 h 5893281"/>
              <a:gd name="connsiteX7001" fmla="*/ 6128151 w 10035679"/>
              <a:gd name="connsiteY7001" fmla="*/ 91772 h 5893281"/>
              <a:gd name="connsiteX7002" fmla="*/ 6218715 w 10035679"/>
              <a:gd name="connsiteY7002" fmla="*/ 47093 h 5893281"/>
              <a:gd name="connsiteX7003" fmla="*/ 6219318 w 10035679"/>
              <a:gd name="connsiteY7003" fmla="*/ 47093 h 5893281"/>
              <a:gd name="connsiteX7004" fmla="*/ 6227167 w 10035679"/>
              <a:gd name="connsiteY7004" fmla="*/ 48904 h 5893281"/>
              <a:gd name="connsiteX7005" fmla="*/ 6228978 w 10035679"/>
              <a:gd name="connsiteY7005" fmla="*/ 48904 h 5893281"/>
              <a:gd name="connsiteX7006" fmla="*/ 6233206 w 10035679"/>
              <a:gd name="connsiteY7006" fmla="*/ 53130 h 5893281"/>
              <a:gd name="connsiteX7007" fmla="*/ 6237430 w 10035679"/>
              <a:gd name="connsiteY7007" fmla="*/ 57356 h 5893281"/>
              <a:gd name="connsiteX7008" fmla="*/ 6241658 w 10035679"/>
              <a:gd name="connsiteY7008" fmla="*/ 63395 h 5893281"/>
              <a:gd name="connsiteX7009" fmla="*/ 6247694 w 10035679"/>
              <a:gd name="connsiteY7009" fmla="*/ 75470 h 5893281"/>
              <a:gd name="connsiteX7010" fmla="*/ 6255544 w 10035679"/>
              <a:gd name="connsiteY7010" fmla="*/ 85733 h 5893281"/>
              <a:gd name="connsiteX7011" fmla="*/ 6257354 w 10035679"/>
              <a:gd name="connsiteY7011" fmla="*/ 100224 h 5893281"/>
              <a:gd name="connsiteX7012" fmla="*/ 6241053 w 10035679"/>
              <a:gd name="connsiteY7012" fmla="*/ 100224 h 5893281"/>
              <a:gd name="connsiteX7013" fmla="*/ 6241053 w 10035679"/>
              <a:gd name="connsiteY7013" fmla="*/ 91772 h 5893281"/>
              <a:gd name="connsiteX7014" fmla="*/ 6233206 w 10035679"/>
              <a:gd name="connsiteY7014" fmla="*/ 85733 h 5893281"/>
              <a:gd name="connsiteX7015" fmla="*/ 6227167 w 10035679"/>
              <a:gd name="connsiteY7015" fmla="*/ 77281 h 5893281"/>
              <a:gd name="connsiteX7016" fmla="*/ 6222941 w 10035679"/>
              <a:gd name="connsiteY7016" fmla="*/ 71244 h 5893281"/>
              <a:gd name="connsiteX7017" fmla="*/ 6218715 w 10035679"/>
              <a:gd name="connsiteY7017" fmla="*/ 60979 h 5893281"/>
              <a:gd name="connsiteX7018" fmla="*/ 3775927 w 10035679"/>
              <a:gd name="connsiteY7018" fmla="*/ 39244 h 5893281"/>
              <a:gd name="connsiteX7019" fmla="*/ 3824832 w 10035679"/>
              <a:gd name="connsiteY7019" fmla="*/ 39244 h 5893281"/>
              <a:gd name="connsiteX7020" fmla="*/ 3875549 w 10035679"/>
              <a:gd name="connsiteY7020" fmla="*/ 47696 h 5893281"/>
              <a:gd name="connsiteX7021" fmla="*/ 3920226 w 10035679"/>
              <a:gd name="connsiteY7021" fmla="*/ 53735 h 5893281"/>
              <a:gd name="connsiteX7022" fmla="*/ 3960678 w 10035679"/>
              <a:gd name="connsiteY7022" fmla="*/ 63998 h 5893281"/>
              <a:gd name="connsiteX7023" fmla="*/ 4019242 w 10035679"/>
              <a:gd name="connsiteY7023" fmla="*/ 53735 h 5893281"/>
              <a:gd name="connsiteX7024" fmla="*/ 4027093 w 10035679"/>
              <a:gd name="connsiteY7024" fmla="*/ 62187 h 5893281"/>
              <a:gd name="connsiteX7025" fmla="*/ 4033129 w 10035679"/>
              <a:gd name="connsiteY7025" fmla="*/ 63998 h 5893281"/>
              <a:gd name="connsiteX7026" fmla="*/ 4040978 w 10035679"/>
              <a:gd name="connsiteY7026" fmla="*/ 76073 h 5893281"/>
              <a:gd name="connsiteX7027" fmla="*/ 4045205 w 10035679"/>
              <a:gd name="connsiteY7027" fmla="*/ 82112 h 5893281"/>
              <a:gd name="connsiteX7028" fmla="*/ 4051241 w 10035679"/>
              <a:gd name="connsiteY7028" fmla="*/ 86338 h 5893281"/>
              <a:gd name="connsiteX7029" fmla="*/ 4085657 w 10035679"/>
              <a:gd name="connsiteY7029" fmla="*/ 100827 h 5893281"/>
              <a:gd name="connsiteX7030" fmla="*/ 4126109 w 10035679"/>
              <a:gd name="connsiteY7030" fmla="*/ 111091 h 5893281"/>
              <a:gd name="connsiteX7031" fmla="*/ 4160523 w 10035679"/>
              <a:gd name="connsiteY7031" fmla="*/ 119543 h 5893281"/>
              <a:gd name="connsiteX7032" fmla="*/ 4160523 w 10035679"/>
              <a:gd name="connsiteY7032" fmla="*/ 134034 h 5893281"/>
              <a:gd name="connsiteX7033" fmla="*/ 4103770 w 10035679"/>
              <a:gd name="connsiteY7033" fmla="*/ 134034 h 5893281"/>
              <a:gd name="connsiteX7034" fmla="*/ 4079618 w 10035679"/>
              <a:gd name="connsiteY7034" fmla="*/ 121959 h 5893281"/>
              <a:gd name="connsiteX7035" fmla="*/ 4051241 w 10035679"/>
              <a:gd name="connsiteY7035" fmla="*/ 121959 h 5893281"/>
              <a:gd name="connsiteX7036" fmla="*/ 4018639 w 10035679"/>
              <a:gd name="connsiteY7036" fmla="*/ 126185 h 5893281"/>
              <a:gd name="connsiteX7037" fmla="*/ 3988451 w 10035679"/>
              <a:gd name="connsiteY7037" fmla="*/ 134637 h 5893281"/>
              <a:gd name="connsiteX7038" fmla="*/ 3988451 w 10035679"/>
              <a:gd name="connsiteY7038" fmla="*/ 150938 h 5893281"/>
              <a:gd name="connsiteX7039" fmla="*/ 4027093 w 10035679"/>
              <a:gd name="connsiteY7039" fmla="*/ 150938 h 5893281"/>
              <a:gd name="connsiteX7040" fmla="*/ 4055469 w 10035679"/>
              <a:gd name="connsiteY7040" fmla="*/ 144902 h 5893281"/>
              <a:gd name="connsiteX7041" fmla="*/ 4089883 w 10035679"/>
              <a:gd name="connsiteY7041" fmla="*/ 140676 h 5893281"/>
              <a:gd name="connsiteX7042" fmla="*/ 4132751 w 10035679"/>
              <a:gd name="connsiteY7042" fmla="*/ 140676 h 5893281"/>
              <a:gd name="connsiteX7043" fmla="*/ 4175617 w 10035679"/>
              <a:gd name="connsiteY7043" fmla="*/ 140676 h 5893281"/>
              <a:gd name="connsiteX7044" fmla="*/ 4208219 w 10035679"/>
              <a:gd name="connsiteY7044" fmla="*/ 140676 h 5893281"/>
              <a:gd name="connsiteX7045" fmla="*/ 4236595 w 10035679"/>
              <a:gd name="connsiteY7045" fmla="*/ 169655 h 5893281"/>
              <a:gd name="connsiteX7046" fmla="*/ 4271010 w 10035679"/>
              <a:gd name="connsiteY7046" fmla="*/ 190183 h 5893281"/>
              <a:gd name="connsiteX7047" fmla="*/ 4260746 w 10035679"/>
              <a:gd name="connsiteY7047" fmla="*/ 212523 h 5893281"/>
              <a:gd name="connsiteX7048" fmla="*/ 4240220 w 10035679"/>
              <a:gd name="connsiteY7048" fmla="*/ 227014 h 5893281"/>
              <a:gd name="connsiteX7049" fmla="*/ 4222107 w 10035679"/>
              <a:gd name="connsiteY7049" fmla="*/ 237276 h 5893281"/>
              <a:gd name="connsiteX7050" fmla="*/ 4197957 w 10035679"/>
              <a:gd name="connsiteY7050" fmla="*/ 245728 h 5893281"/>
              <a:gd name="connsiteX7051" fmla="*/ 4161127 w 10035679"/>
              <a:gd name="connsiteY7051" fmla="*/ 245728 h 5893281"/>
              <a:gd name="connsiteX7052" fmla="*/ 4128522 w 10035679"/>
              <a:gd name="connsiteY7052" fmla="*/ 255993 h 5893281"/>
              <a:gd name="connsiteX7053" fmla="*/ 4094109 w 10035679"/>
              <a:gd name="connsiteY7053" fmla="*/ 255993 h 5893281"/>
              <a:gd name="connsiteX7054" fmla="*/ 4055469 w 10035679"/>
              <a:gd name="connsiteY7054" fmla="*/ 251767 h 5893281"/>
              <a:gd name="connsiteX7055" fmla="*/ 4018639 w 10035679"/>
              <a:gd name="connsiteY7055" fmla="*/ 247541 h 5893281"/>
              <a:gd name="connsiteX7056" fmla="*/ 3984827 w 10035679"/>
              <a:gd name="connsiteY7056" fmla="*/ 247541 h 5893281"/>
              <a:gd name="connsiteX7057" fmla="*/ 3956450 w 10035679"/>
              <a:gd name="connsiteY7057" fmla="*/ 255993 h 5893281"/>
              <a:gd name="connsiteX7058" fmla="*/ 3934111 w 10035679"/>
              <a:gd name="connsiteY7058" fmla="*/ 276521 h 5893281"/>
              <a:gd name="connsiteX7059" fmla="*/ 4019242 w 10035679"/>
              <a:gd name="connsiteY7059" fmla="*/ 276521 h 5893281"/>
              <a:gd name="connsiteX7060" fmla="*/ 4045808 w 10035679"/>
              <a:gd name="connsiteY7060" fmla="*/ 270484 h 5893281"/>
              <a:gd name="connsiteX7061" fmla="*/ 4075997 w 10035679"/>
              <a:gd name="connsiteY7061" fmla="*/ 266258 h 5893281"/>
              <a:gd name="connsiteX7062" fmla="*/ 4112826 w 10035679"/>
              <a:gd name="connsiteY7062" fmla="*/ 270484 h 5893281"/>
              <a:gd name="connsiteX7063" fmla="*/ 4136976 w 10035679"/>
              <a:gd name="connsiteY7063" fmla="*/ 276521 h 5893281"/>
              <a:gd name="connsiteX7064" fmla="*/ 4143014 w 10035679"/>
              <a:gd name="connsiteY7064" fmla="*/ 303087 h 5893281"/>
              <a:gd name="connsiteX7065" fmla="*/ 4155088 w 10035679"/>
              <a:gd name="connsiteY7065" fmla="*/ 298861 h 5893281"/>
              <a:gd name="connsiteX7066" fmla="*/ 4171390 w 10035679"/>
              <a:gd name="connsiteY7066" fmla="*/ 288596 h 5893281"/>
              <a:gd name="connsiteX7067" fmla="*/ 4193731 w 10035679"/>
              <a:gd name="connsiteY7067" fmla="*/ 280144 h 5893281"/>
              <a:gd name="connsiteX7068" fmla="*/ 4214258 w 10035679"/>
              <a:gd name="connsiteY7068" fmla="*/ 275918 h 5893281"/>
              <a:gd name="connsiteX7069" fmla="*/ 4218483 w 10035679"/>
              <a:gd name="connsiteY7069" fmla="*/ 287993 h 5893281"/>
              <a:gd name="connsiteX7070" fmla="*/ 4222709 w 10035679"/>
              <a:gd name="connsiteY7070" fmla="*/ 294030 h 5893281"/>
              <a:gd name="connsiteX7071" fmla="*/ 4226936 w 10035679"/>
              <a:gd name="connsiteY7071" fmla="*/ 298256 h 5893281"/>
              <a:gd name="connsiteX7072" fmla="*/ 4232974 w 10035679"/>
              <a:gd name="connsiteY7072" fmla="*/ 302482 h 5893281"/>
              <a:gd name="connsiteX7073" fmla="*/ 4240821 w 10035679"/>
              <a:gd name="connsiteY7073" fmla="*/ 308521 h 5893281"/>
              <a:gd name="connsiteX7074" fmla="*/ 4208219 w 10035679"/>
              <a:gd name="connsiteY7074" fmla="*/ 369500 h 5893281"/>
              <a:gd name="connsiteX7075" fmla="*/ 4222709 w 10035679"/>
              <a:gd name="connsiteY7075" fmla="*/ 369500 h 5893281"/>
              <a:gd name="connsiteX7076" fmla="*/ 4246860 w 10035679"/>
              <a:gd name="connsiteY7076" fmla="*/ 355009 h 5893281"/>
              <a:gd name="connsiteX7077" fmla="*/ 4279463 w 10035679"/>
              <a:gd name="connsiteY7077" fmla="*/ 336292 h 5893281"/>
              <a:gd name="connsiteX7078" fmla="*/ 4318102 w 10035679"/>
              <a:gd name="connsiteY7078" fmla="*/ 321804 h 5893281"/>
              <a:gd name="connsiteX7079" fmla="*/ 4360969 w 10035679"/>
              <a:gd name="connsiteY7079" fmla="*/ 307313 h 5893281"/>
              <a:gd name="connsiteX7080" fmla="*/ 4407458 w 10035679"/>
              <a:gd name="connsiteY7080" fmla="*/ 297048 h 5893281"/>
              <a:gd name="connsiteX7081" fmla="*/ 4447909 w 10035679"/>
              <a:gd name="connsiteY7081" fmla="*/ 297048 h 5893281"/>
              <a:gd name="connsiteX7082" fmla="*/ 4488361 w 10035679"/>
              <a:gd name="connsiteY7082" fmla="*/ 301274 h 5893281"/>
              <a:gd name="connsiteX7083" fmla="*/ 4516736 w 10035679"/>
              <a:gd name="connsiteY7083" fmla="*/ 317576 h 5893281"/>
              <a:gd name="connsiteX7084" fmla="*/ 4533038 w 10035679"/>
              <a:gd name="connsiteY7084" fmla="*/ 346557 h 5893281"/>
              <a:gd name="connsiteX7085" fmla="*/ 4545113 w 10035679"/>
              <a:gd name="connsiteY7085" fmla="*/ 346557 h 5893281"/>
              <a:gd name="connsiteX7086" fmla="*/ 4545113 w 10035679"/>
              <a:gd name="connsiteY7086" fmla="*/ 350783 h 5893281"/>
              <a:gd name="connsiteX7087" fmla="*/ 4540886 w 10035679"/>
              <a:gd name="connsiteY7087" fmla="*/ 355009 h 5893281"/>
              <a:gd name="connsiteX7088" fmla="*/ 4536661 w 10035679"/>
              <a:gd name="connsiteY7088" fmla="*/ 355009 h 5893281"/>
              <a:gd name="connsiteX7089" fmla="*/ 4532435 w 10035679"/>
              <a:gd name="connsiteY7089" fmla="*/ 355009 h 5893281"/>
              <a:gd name="connsiteX7090" fmla="*/ 4526396 w 10035679"/>
              <a:gd name="connsiteY7090" fmla="*/ 361048 h 5893281"/>
              <a:gd name="connsiteX7091" fmla="*/ 4516134 w 10035679"/>
              <a:gd name="connsiteY7091" fmla="*/ 365274 h 5893281"/>
              <a:gd name="connsiteX7092" fmla="*/ 4504061 w 10035679"/>
              <a:gd name="connsiteY7092" fmla="*/ 369500 h 5893281"/>
              <a:gd name="connsiteX7093" fmla="*/ 4489570 w 10035679"/>
              <a:gd name="connsiteY7093" fmla="*/ 373726 h 5893281"/>
              <a:gd name="connsiteX7094" fmla="*/ 4479305 w 10035679"/>
              <a:gd name="connsiteY7094" fmla="*/ 375537 h 5893281"/>
              <a:gd name="connsiteX7095" fmla="*/ 4455155 w 10035679"/>
              <a:gd name="connsiteY7095" fmla="*/ 414781 h 5893281"/>
              <a:gd name="connsiteX7096" fmla="*/ 4408666 w 10035679"/>
              <a:gd name="connsiteY7096" fmla="*/ 443763 h 5893281"/>
              <a:gd name="connsiteX7097" fmla="*/ 4356141 w 10035679"/>
              <a:gd name="connsiteY7097" fmla="*/ 462478 h 5893281"/>
              <a:gd name="connsiteX7098" fmla="*/ 4293349 w 10035679"/>
              <a:gd name="connsiteY7098" fmla="*/ 472742 h 5893281"/>
              <a:gd name="connsiteX7099" fmla="*/ 4293349 w 10035679"/>
              <a:gd name="connsiteY7099" fmla="*/ 484818 h 5893281"/>
              <a:gd name="connsiteX7100" fmla="*/ 4293349 w 10035679"/>
              <a:gd name="connsiteY7100" fmla="*/ 490854 h 5893281"/>
              <a:gd name="connsiteX7101" fmla="*/ 4293349 w 10035679"/>
              <a:gd name="connsiteY7101" fmla="*/ 495082 h 5893281"/>
              <a:gd name="connsiteX7102" fmla="*/ 4289123 w 10035679"/>
              <a:gd name="connsiteY7102" fmla="*/ 499308 h 5893281"/>
              <a:gd name="connsiteX7103" fmla="*/ 4293349 w 10035679"/>
              <a:gd name="connsiteY7103" fmla="*/ 501119 h 5893281"/>
              <a:gd name="connsiteX7104" fmla="*/ 4293349 w 10035679"/>
              <a:gd name="connsiteY7104" fmla="*/ 505345 h 5893281"/>
              <a:gd name="connsiteX7105" fmla="*/ 4299388 w 10035679"/>
              <a:gd name="connsiteY7105" fmla="*/ 513797 h 5893281"/>
              <a:gd name="connsiteX7106" fmla="*/ 4309651 w 10035679"/>
              <a:gd name="connsiteY7106" fmla="*/ 519836 h 5893281"/>
              <a:gd name="connsiteX7107" fmla="*/ 4317500 w 10035679"/>
              <a:gd name="connsiteY7107" fmla="*/ 524062 h 5893281"/>
              <a:gd name="connsiteX7108" fmla="*/ 4323536 w 10035679"/>
              <a:gd name="connsiteY7108" fmla="*/ 530099 h 5893281"/>
              <a:gd name="connsiteX7109" fmla="*/ 4331384 w 10035679"/>
              <a:gd name="connsiteY7109" fmla="*/ 534327 h 5893281"/>
              <a:gd name="connsiteX7110" fmla="*/ 4337423 w 10035679"/>
              <a:gd name="connsiteY7110" fmla="*/ 544589 h 5893281"/>
              <a:gd name="connsiteX7111" fmla="*/ 4331384 w 10035679"/>
              <a:gd name="connsiteY7111" fmla="*/ 559080 h 5893281"/>
              <a:gd name="connsiteX7112" fmla="*/ 4323536 w 10035679"/>
              <a:gd name="connsiteY7112" fmla="*/ 591683 h 5893281"/>
              <a:gd name="connsiteX7113" fmla="*/ 4317500 w 10035679"/>
              <a:gd name="connsiteY7113" fmla="*/ 630927 h 5893281"/>
              <a:gd name="connsiteX7114" fmla="*/ 4309651 w 10035679"/>
              <a:gd name="connsiteY7114" fmla="*/ 670172 h 5893281"/>
              <a:gd name="connsiteX7115" fmla="*/ 4309651 w 10035679"/>
              <a:gd name="connsiteY7115" fmla="*/ 702774 h 5893281"/>
              <a:gd name="connsiteX7116" fmla="*/ 4317500 w 10035679"/>
              <a:gd name="connsiteY7116" fmla="*/ 698548 h 5893281"/>
              <a:gd name="connsiteX7117" fmla="*/ 4323536 w 10035679"/>
              <a:gd name="connsiteY7117" fmla="*/ 698548 h 5893281"/>
              <a:gd name="connsiteX7118" fmla="*/ 4327764 w 10035679"/>
              <a:gd name="connsiteY7118" fmla="*/ 698548 h 5893281"/>
              <a:gd name="connsiteX7119" fmla="*/ 4335612 w 10035679"/>
              <a:gd name="connsiteY7119" fmla="*/ 698548 h 5893281"/>
              <a:gd name="connsiteX7120" fmla="*/ 4337423 w 10035679"/>
              <a:gd name="connsiteY7120" fmla="*/ 698548 h 5893281"/>
              <a:gd name="connsiteX7121" fmla="*/ 4349498 w 10035679"/>
              <a:gd name="connsiteY7121" fmla="*/ 702774 h 5893281"/>
              <a:gd name="connsiteX7122" fmla="*/ 4345274 w 10035679"/>
              <a:gd name="connsiteY7122" fmla="*/ 713037 h 5893281"/>
              <a:gd name="connsiteX7123" fmla="*/ 4345274 w 10035679"/>
              <a:gd name="connsiteY7123" fmla="*/ 717265 h 5893281"/>
              <a:gd name="connsiteX7124" fmla="*/ 4345274 w 10035679"/>
              <a:gd name="connsiteY7124" fmla="*/ 725717 h 5893281"/>
              <a:gd name="connsiteX7125" fmla="*/ 4345274 w 10035679"/>
              <a:gd name="connsiteY7125" fmla="*/ 727528 h 5893281"/>
              <a:gd name="connsiteX7126" fmla="*/ 4345274 w 10035679"/>
              <a:gd name="connsiteY7126" fmla="*/ 735980 h 5893281"/>
              <a:gd name="connsiteX7127" fmla="*/ 4349498 w 10035679"/>
              <a:gd name="connsiteY7127" fmla="*/ 750471 h 5893281"/>
              <a:gd name="connsiteX7128" fmla="*/ 4337423 w 10035679"/>
              <a:gd name="connsiteY7128" fmla="*/ 750471 h 5893281"/>
              <a:gd name="connsiteX7129" fmla="*/ 4337423 w 10035679"/>
              <a:gd name="connsiteY7129" fmla="*/ 756509 h 5893281"/>
              <a:gd name="connsiteX7130" fmla="*/ 4331384 w 10035679"/>
              <a:gd name="connsiteY7130" fmla="*/ 754697 h 5893281"/>
              <a:gd name="connsiteX7131" fmla="*/ 4323536 w 10035679"/>
              <a:gd name="connsiteY7131" fmla="*/ 746245 h 5893281"/>
              <a:gd name="connsiteX7132" fmla="*/ 4321726 w 10035679"/>
              <a:gd name="connsiteY7132" fmla="*/ 742019 h 5893281"/>
              <a:gd name="connsiteX7133" fmla="*/ 4313876 w 10035679"/>
              <a:gd name="connsiteY7133" fmla="*/ 740208 h 5893281"/>
              <a:gd name="connsiteX7134" fmla="*/ 4307839 w 10035679"/>
              <a:gd name="connsiteY7134" fmla="*/ 735980 h 5893281"/>
              <a:gd name="connsiteX7135" fmla="*/ 4293349 w 10035679"/>
              <a:gd name="connsiteY7135" fmla="*/ 735980 h 5893281"/>
              <a:gd name="connsiteX7136" fmla="*/ 4285500 w 10035679"/>
              <a:gd name="connsiteY7136" fmla="*/ 740208 h 5893281"/>
              <a:gd name="connsiteX7137" fmla="*/ 4279463 w 10035679"/>
              <a:gd name="connsiteY7137" fmla="*/ 742019 h 5893281"/>
              <a:gd name="connsiteX7138" fmla="*/ 4271614 w 10035679"/>
              <a:gd name="connsiteY7138" fmla="*/ 746245 h 5893281"/>
              <a:gd name="connsiteX7139" fmla="*/ 4267388 w 10035679"/>
              <a:gd name="connsiteY7139" fmla="*/ 750471 h 5893281"/>
              <a:gd name="connsiteX7140" fmla="*/ 4261349 w 10035679"/>
              <a:gd name="connsiteY7140" fmla="*/ 754697 h 5893281"/>
              <a:gd name="connsiteX7141" fmla="*/ 4257124 w 10035679"/>
              <a:gd name="connsiteY7141" fmla="*/ 760736 h 5893281"/>
              <a:gd name="connsiteX7142" fmla="*/ 4252897 w 10035679"/>
              <a:gd name="connsiteY7142" fmla="*/ 775224 h 5893281"/>
              <a:gd name="connsiteX7143" fmla="*/ 4299388 w 10035679"/>
              <a:gd name="connsiteY7143" fmla="*/ 789715 h 5893281"/>
              <a:gd name="connsiteX7144" fmla="*/ 4309651 w 10035679"/>
              <a:gd name="connsiteY7144" fmla="*/ 853110 h 5893281"/>
              <a:gd name="connsiteX7145" fmla="*/ 4299388 w 10035679"/>
              <a:gd name="connsiteY7145" fmla="*/ 853110 h 5893281"/>
              <a:gd name="connsiteX7146" fmla="*/ 4293349 w 10035679"/>
              <a:gd name="connsiteY7146" fmla="*/ 853110 h 5893281"/>
              <a:gd name="connsiteX7147" fmla="*/ 4285500 w 10035679"/>
              <a:gd name="connsiteY7147" fmla="*/ 857336 h 5893281"/>
              <a:gd name="connsiteX7148" fmla="*/ 4279463 w 10035679"/>
              <a:gd name="connsiteY7148" fmla="*/ 861562 h 5893281"/>
              <a:gd name="connsiteX7149" fmla="*/ 4279463 w 10035679"/>
              <a:gd name="connsiteY7149" fmla="*/ 876053 h 5893281"/>
              <a:gd name="connsiteX7150" fmla="*/ 4295764 w 10035679"/>
              <a:gd name="connsiteY7150" fmla="*/ 886316 h 5893281"/>
              <a:gd name="connsiteX7151" fmla="*/ 4307839 w 10035679"/>
              <a:gd name="connsiteY7151" fmla="*/ 900807 h 5893281"/>
              <a:gd name="connsiteX7152" fmla="*/ 4313876 w 10035679"/>
              <a:gd name="connsiteY7152" fmla="*/ 919524 h 5893281"/>
              <a:gd name="connsiteX7153" fmla="*/ 4318102 w 10035679"/>
              <a:gd name="connsiteY7153" fmla="*/ 948503 h 5893281"/>
              <a:gd name="connsiteX7154" fmla="*/ 4299991 w 10035679"/>
              <a:gd name="connsiteY7154" fmla="*/ 948503 h 5893281"/>
              <a:gd name="connsiteX7155" fmla="*/ 4295764 w 10035679"/>
              <a:gd name="connsiteY7155" fmla="*/ 948503 h 5893281"/>
              <a:gd name="connsiteX7156" fmla="*/ 4285500 w 10035679"/>
              <a:gd name="connsiteY7156" fmla="*/ 944277 h 5893281"/>
              <a:gd name="connsiteX7157" fmla="*/ 4279463 w 10035679"/>
              <a:gd name="connsiteY7157" fmla="*/ 948503 h 5893281"/>
              <a:gd name="connsiteX7158" fmla="*/ 4267388 w 10035679"/>
              <a:gd name="connsiteY7158" fmla="*/ 948503 h 5893281"/>
              <a:gd name="connsiteX7159" fmla="*/ 4261349 w 10035679"/>
              <a:gd name="connsiteY7159" fmla="*/ 954542 h 5893281"/>
              <a:gd name="connsiteX7160" fmla="*/ 4253502 w 10035679"/>
              <a:gd name="connsiteY7160" fmla="*/ 962994 h 5893281"/>
              <a:gd name="connsiteX7161" fmla="*/ 4265577 w 10035679"/>
              <a:gd name="connsiteY7161" fmla="*/ 969033 h 5893281"/>
              <a:gd name="connsiteX7162" fmla="*/ 4271614 w 10035679"/>
              <a:gd name="connsiteY7162" fmla="*/ 973259 h 5893281"/>
              <a:gd name="connsiteX7163" fmla="*/ 4275840 w 10035679"/>
              <a:gd name="connsiteY7163" fmla="*/ 977485 h 5893281"/>
              <a:gd name="connsiteX7164" fmla="*/ 4280067 w 10035679"/>
              <a:gd name="connsiteY7164" fmla="*/ 979296 h 5893281"/>
              <a:gd name="connsiteX7165" fmla="*/ 4281878 w 10035679"/>
              <a:gd name="connsiteY7165" fmla="*/ 991371 h 5893281"/>
              <a:gd name="connsiteX7166" fmla="*/ 4286105 w 10035679"/>
              <a:gd name="connsiteY7166" fmla="*/ 1001635 h 5893281"/>
              <a:gd name="connsiteX7167" fmla="*/ 4281878 w 10035679"/>
              <a:gd name="connsiteY7167" fmla="*/ 1005862 h 5893281"/>
              <a:gd name="connsiteX7168" fmla="*/ 4281878 w 10035679"/>
              <a:gd name="connsiteY7168" fmla="*/ 1007672 h 5893281"/>
              <a:gd name="connsiteX7169" fmla="*/ 4280067 w 10035679"/>
              <a:gd name="connsiteY7169" fmla="*/ 1011898 h 5893281"/>
              <a:gd name="connsiteX7170" fmla="*/ 4280067 w 10035679"/>
              <a:gd name="connsiteY7170" fmla="*/ 1020351 h 5893281"/>
              <a:gd name="connsiteX7171" fmla="*/ 4250484 w 10035679"/>
              <a:gd name="connsiteY7171" fmla="*/ 1020351 h 5893281"/>
              <a:gd name="connsiteX7172" fmla="*/ 4222107 w 10035679"/>
              <a:gd name="connsiteY7172" fmla="*/ 1026389 h 5893281"/>
              <a:gd name="connsiteX7173" fmla="*/ 4199767 w 10035679"/>
              <a:gd name="connsiteY7173" fmla="*/ 1034841 h 5893281"/>
              <a:gd name="connsiteX7174" fmla="*/ 4207616 w 10035679"/>
              <a:gd name="connsiteY7174" fmla="*/ 1034841 h 5893281"/>
              <a:gd name="connsiteX7175" fmla="*/ 4217879 w 10035679"/>
              <a:gd name="connsiteY7175" fmla="*/ 1040880 h 5893281"/>
              <a:gd name="connsiteX7176" fmla="*/ 4225728 w 10035679"/>
              <a:gd name="connsiteY7176" fmla="*/ 1045106 h 5893281"/>
              <a:gd name="connsiteX7177" fmla="*/ 4231766 w 10035679"/>
              <a:gd name="connsiteY7177" fmla="*/ 1045106 h 5893281"/>
              <a:gd name="connsiteX7178" fmla="*/ 4239616 w 10035679"/>
              <a:gd name="connsiteY7178" fmla="*/ 1049332 h 5893281"/>
              <a:gd name="connsiteX7179" fmla="*/ 4245653 w 10035679"/>
              <a:gd name="connsiteY7179" fmla="*/ 1055369 h 5893281"/>
              <a:gd name="connsiteX7180" fmla="*/ 4251691 w 10035679"/>
              <a:gd name="connsiteY7180" fmla="*/ 1065634 h 5893281"/>
              <a:gd name="connsiteX7181" fmla="*/ 4239616 w 10035679"/>
              <a:gd name="connsiteY7181" fmla="*/ 1084351 h 5893281"/>
              <a:gd name="connsiteX7182" fmla="*/ 4231766 w 10035679"/>
              <a:gd name="connsiteY7182" fmla="*/ 1106691 h 5893281"/>
              <a:gd name="connsiteX7183" fmla="*/ 4221502 w 10035679"/>
              <a:gd name="connsiteY7183" fmla="*/ 1131444 h 5893281"/>
              <a:gd name="connsiteX7184" fmla="*/ 4217276 w 10035679"/>
              <a:gd name="connsiteY7184" fmla="*/ 1121181 h 5893281"/>
              <a:gd name="connsiteX7185" fmla="*/ 4211240 w 10035679"/>
              <a:gd name="connsiteY7185" fmla="*/ 1112729 h 5893281"/>
              <a:gd name="connsiteX7186" fmla="*/ 4207012 w 10035679"/>
              <a:gd name="connsiteY7186" fmla="*/ 1108503 h 5893281"/>
              <a:gd name="connsiteX7187" fmla="*/ 4199164 w 10035679"/>
              <a:gd name="connsiteY7187" fmla="*/ 1108503 h 5893281"/>
              <a:gd name="connsiteX7188" fmla="*/ 4188899 w 10035679"/>
              <a:gd name="connsiteY7188" fmla="*/ 1106691 h 5893281"/>
              <a:gd name="connsiteX7189" fmla="*/ 4174409 w 10035679"/>
              <a:gd name="connsiteY7189" fmla="*/ 1106691 h 5893281"/>
              <a:gd name="connsiteX7190" fmla="*/ 4174409 w 10035679"/>
              <a:gd name="connsiteY7190" fmla="*/ 1112729 h 5893281"/>
              <a:gd name="connsiteX7191" fmla="*/ 4182258 w 10035679"/>
              <a:gd name="connsiteY7191" fmla="*/ 1112729 h 5893281"/>
              <a:gd name="connsiteX7192" fmla="*/ 4206408 w 10035679"/>
              <a:gd name="connsiteY7192" fmla="*/ 1137483 h 5893281"/>
              <a:gd name="connsiteX7193" fmla="*/ 4226936 w 10035679"/>
              <a:gd name="connsiteY7193" fmla="*/ 1166462 h 5893281"/>
              <a:gd name="connsiteX7194" fmla="*/ 4239012 w 10035679"/>
              <a:gd name="connsiteY7194" fmla="*/ 1203293 h 5893281"/>
              <a:gd name="connsiteX7195" fmla="*/ 4245048 w 10035679"/>
              <a:gd name="connsiteY7195" fmla="*/ 1246158 h 5893281"/>
              <a:gd name="connsiteX7196" fmla="*/ 4239012 w 10035679"/>
              <a:gd name="connsiteY7196" fmla="*/ 1246158 h 5893281"/>
              <a:gd name="connsiteX7197" fmla="*/ 4239012 w 10035679"/>
              <a:gd name="connsiteY7197" fmla="*/ 1256424 h 5893281"/>
              <a:gd name="connsiteX7198" fmla="*/ 4182258 w 10035679"/>
              <a:gd name="connsiteY7198" fmla="*/ 1262461 h 5893281"/>
              <a:gd name="connsiteX7199" fmla="*/ 4182258 w 10035679"/>
              <a:gd name="connsiteY7199" fmla="*/ 1223216 h 5893281"/>
              <a:gd name="connsiteX7200" fmla="*/ 4174409 w 10035679"/>
              <a:gd name="connsiteY7200" fmla="*/ 1217180 h 5893281"/>
              <a:gd name="connsiteX7201" fmla="*/ 4168373 w 10035679"/>
              <a:gd name="connsiteY7201" fmla="*/ 1212953 h 5893281"/>
              <a:gd name="connsiteX7202" fmla="*/ 4164145 w 10035679"/>
              <a:gd name="connsiteY7202" fmla="*/ 1208727 h 5893281"/>
              <a:gd name="connsiteX7203" fmla="*/ 4153881 w 10035679"/>
              <a:gd name="connsiteY7203" fmla="*/ 1202687 h 5893281"/>
              <a:gd name="connsiteX7204" fmla="*/ 4141806 w 10035679"/>
              <a:gd name="connsiteY7204" fmla="*/ 1198461 h 5893281"/>
              <a:gd name="connsiteX7205" fmla="*/ 4125504 w 10035679"/>
              <a:gd name="connsiteY7205" fmla="*/ 1208727 h 5893281"/>
              <a:gd name="connsiteX7206" fmla="*/ 4103167 w 10035679"/>
              <a:gd name="connsiteY7206" fmla="*/ 1217180 h 5893281"/>
              <a:gd name="connsiteX7207" fmla="*/ 4079015 w 10035679"/>
              <a:gd name="connsiteY7207" fmla="*/ 1218991 h 5893281"/>
              <a:gd name="connsiteX7208" fmla="*/ 4056675 w 10035679"/>
              <a:gd name="connsiteY7208" fmla="*/ 1227442 h 5893281"/>
              <a:gd name="connsiteX7209" fmla="*/ 4044601 w 10035679"/>
              <a:gd name="connsiteY7209" fmla="*/ 1237705 h 5893281"/>
              <a:gd name="connsiteX7210" fmla="*/ 4056675 w 10035679"/>
              <a:gd name="connsiteY7210" fmla="*/ 1237705 h 5893281"/>
              <a:gd name="connsiteX7211" fmla="*/ 4074789 w 10035679"/>
              <a:gd name="connsiteY7211" fmla="*/ 1237705 h 5893281"/>
              <a:gd name="connsiteX7212" fmla="*/ 4103167 w 10035679"/>
              <a:gd name="connsiteY7212" fmla="*/ 1233480 h 5893281"/>
              <a:gd name="connsiteX7213" fmla="*/ 4135769 w 10035679"/>
              <a:gd name="connsiteY7213" fmla="*/ 1231668 h 5893281"/>
              <a:gd name="connsiteX7214" fmla="*/ 4135769 w 10035679"/>
              <a:gd name="connsiteY7214" fmla="*/ 1246158 h 5893281"/>
              <a:gd name="connsiteX7215" fmla="*/ 4064524 w 10035679"/>
              <a:gd name="connsiteY7215" fmla="*/ 1270914 h 5893281"/>
              <a:gd name="connsiteX7216" fmla="*/ 4064524 w 10035679"/>
              <a:gd name="connsiteY7216" fmla="*/ 1276952 h 5893281"/>
              <a:gd name="connsiteX7217" fmla="*/ 4082638 w 10035679"/>
              <a:gd name="connsiteY7217" fmla="*/ 1276952 h 5893281"/>
              <a:gd name="connsiteX7218" fmla="*/ 4092901 w 10035679"/>
              <a:gd name="connsiteY7218" fmla="*/ 1275142 h 5893281"/>
              <a:gd name="connsiteX7219" fmla="*/ 4107391 w 10035679"/>
              <a:gd name="connsiteY7219" fmla="*/ 1270914 h 5893281"/>
              <a:gd name="connsiteX7220" fmla="*/ 4121882 w 10035679"/>
              <a:gd name="connsiteY7220" fmla="*/ 1266688 h 5893281"/>
              <a:gd name="connsiteX7221" fmla="*/ 4136373 w 10035679"/>
              <a:gd name="connsiteY7221" fmla="*/ 1262461 h 5893281"/>
              <a:gd name="connsiteX7222" fmla="*/ 4140598 w 10035679"/>
              <a:gd name="connsiteY7222" fmla="*/ 1281178 h 5893281"/>
              <a:gd name="connsiteX7223" fmla="*/ 4155088 w 10035679"/>
              <a:gd name="connsiteY7223" fmla="*/ 1289630 h 5893281"/>
              <a:gd name="connsiteX7224" fmla="*/ 4169580 w 10035679"/>
              <a:gd name="connsiteY7224" fmla="*/ 1291443 h 5893281"/>
              <a:gd name="connsiteX7225" fmla="*/ 4193731 w 10035679"/>
              <a:gd name="connsiteY7225" fmla="*/ 1289630 h 5893281"/>
              <a:gd name="connsiteX7226" fmla="*/ 4222107 w 10035679"/>
              <a:gd name="connsiteY7226" fmla="*/ 1289630 h 5893281"/>
              <a:gd name="connsiteX7227" fmla="*/ 4222107 w 10035679"/>
              <a:gd name="connsiteY7227" fmla="*/ 1295668 h 5893281"/>
              <a:gd name="connsiteX7228" fmla="*/ 4214258 w 10035679"/>
              <a:gd name="connsiteY7228" fmla="*/ 1295668 h 5893281"/>
              <a:gd name="connsiteX7229" fmla="*/ 4175617 w 10035679"/>
              <a:gd name="connsiteY7229" fmla="*/ 1332497 h 5893281"/>
              <a:gd name="connsiteX7230" fmla="*/ 4132751 w 10035679"/>
              <a:gd name="connsiteY7230" fmla="*/ 1367515 h 5893281"/>
              <a:gd name="connsiteX7231" fmla="*/ 4089883 w 10035679"/>
              <a:gd name="connsiteY7231" fmla="*/ 1396496 h 5893281"/>
              <a:gd name="connsiteX7232" fmla="*/ 4040978 w 10035679"/>
              <a:gd name="connsiteY7232" fmla="*/ 1421250 h 5893281"/>
              <a:gd name="connsiteX7233" fmla="*/ 3988451 w 10035679"/>
              <a:gd name="connsiteY7233" fmla="*/ 1431515 h 5893281"/>
              <a:gd name="connsiteX7234" fmla="*/ 3927471 w 10035679"/>
              <a:gd name="connsiteY7234" fmla="*/ 1429704 h 5893281"/>
              <a:gd name="connsiteX7235" fmla="*/ 3927471 w 10035679"/>
              <a:gd name="connsiteY7235" fmla="*/ 1439967 h 5893281"/>
              <a:gd name="connsiteX7236" fmla="*/ 3927471 w 10035679"/>
              <a:gd name="connsiteY7236" fmla="*/ 1450231 h 5893281"/>
              <a:gd name="connsiteX7237" fmla="*/ 3923244 w 10035679"/>
              <a:gd name="connsiteY7237" fmla="*/ 1458684 h 5893281"/>
              <a:gd name="connsiteX7238" fmla="*/ 3919019 w 10035679"/>
              <a:gd name="connsiteY7238" fmla="*/ 1460495 h 5893281"/>
              <a:gd name="connsiteX7239" fmla="*/ 3917206 w 10035679"/>
              <a:gd name="connsiteY7239" fmla="*/ 1460495 h 5893281"/>
              <a:gd name="connsiteX7240" fmla="*/ 3912980 w 10035679"/>
              <a:gd name="connsiteY7240" fmla="*/ 1464723 h 5893281"/>
              <a:gd name="connsiteX7241" fmla="*/ 3905130 w 10035679"/>
              <a:gd name="connsiteY7241" fmla="*/ 1468950 h 5893281"/>
              <a:gd name="connsiteX7242" fmla="*/ 3899094 w 10035679"/>
              <a:gd name="connsiteY7242" fmla="*/ 1473176 h 5893281"/>
              <a:gd name="connsiteX7243" fmla="*/ 3894867 w 10035679"/>
              <a:gd name="connsiteY7243" fmla="*/ 1474987 h 5893281"/>
              <a:gd name="connsiteX7244" fmla="*/ 3888828 w 10035679"/>
              <a:gd name="connsiteY7244" fmla="*/ 1483439 h 5893281"/>
              <a:gd name="connsiteX7245" fmla="*/ 3880982 w 10035679"/>
              <a:gd name="connsiteY7245" fmla="*/ 1503968 h 5893281"/>
              <a:gd name="connsiteX7246" fmla="*/ 3876755 w 10035679"/>
              <a:gd name="connsiteY7246" fmla="*/ 1530532 h 5893281"/>
              <a:gd name="connsiteX7247" fmla="*/ 3870718 w 10035679"/>
              <a:gd name="connsiteY7247" fmla="*/ 1546833 h 5893281"/>
              <a:gd name="connsiteX7248" fmla="*/ 3852605 w 10035679"/>
              <a:gd name="connsiteY7248" fmla="*/ 1565549 h 5893281"/>
              <a:gd name="connsiteX7249" fmla="*/ 3822417 w 10035679"/>
              <a:gd name="connsiteY7249" fmla="*/ 1586076 h 5893281"/>
              <a:gd name="connsiteX7250" fmla="*/ 3781966 w 10035679"/>
              <a:gd name="connsiteY7250" fmla="*/ 1604792 h 5893281"/>
              <a:gd name="connsiteX7251" fmla="*/ 3747551 w 10035679"/>
              <a:gd name="connsiteY7251" fmla="*/ 1619283 h 5893281"/>
              <a:gd name="connsiteX7252" fmla="*/ 3714947 w 10035679"/>
              <a:gd name="connsiteY7252" fmla="*/ 1627735 h 5893281"/>
              <a:gd name="connsiteX7253" fmla="*/ 3714947 w 10035679"/>
              <a:gd name="connsiteY7253" fmla="*/ 1619283 h 5893281"/>
              <a:gd name="connsiteX7254" fmla="*/ 3714947 w 10035679"/>
              <a:gd name="connsiteY7254" fmla="*/ 1613244 h 5893281"/>
              <a:gd name="connsiteX7255" fmla="*/ 3710720 w 10035679"/>
              <a:gd name="connsiteY7255" fmla="*/ 1613244 h 5893281"/>
              <a:gd name="connsiteX7256" fmla="*/ 3710720 w 10035679"/>
              <a:gd name="connsiteY7256" fmla="*/ 1609018 h 5893281"/>
              <a:gd name="connsiteX7257" fmla="*/ 3708910 w 10035679"/>
              <a:gd name="connsiteY7257" fmla="*/ 1604792 h 5893281"/>
              <a:gd name="connsiteX7258" fmla="*/ 3704683 w 10035679"/>
              <a:gd name="connsiteY7258" fmla="*/ 1633771 h 5893281"/>
              <a:gd name="connsiteX7259" fmla="*/ 3694419 w 10035679"/>
              <a:gd name="connsiteY7259" fmla="*/ 1658526 h 5893281"/>
              <a:gd name="connsiteX7260" fmla="*/ 3686571 w 10035679"/>
              <a:gd name="connsiteY7260" fmla="*/ 1680864 h 5893281"/>
              <a:gd name="connsiteX7261" fmla="*/ 3676307 w 10035679"/>
              <a:gd name="connsiteY7261" fmla="*/ 1701390 h 5893281"/>
              <a:gd name="connsiteX7262" fmla="*/ 3668458 w 10035679"/>
              <a:gd name="connsiteY7262" fmla="*/ 1730372 h 5893281"/>
              <a:gd name="connsiteX7263" fmla="*/ 3676307 w 10035679"/>
              <a:gd name="connsiteY7263" fmla="*/ 1734597 h 5893281"/>
              <a:gd name="connsiteX7264" fmla="*/ 3676307 w 10035679"/>
              <a:gd name="connsiteY7264" fmla="*/ 1738823 h 5893281"/>
              <a:gd name="connsiteX7265" fmla="*/ 3680533 w 10035679"/>
              <a:gd name="connsiteY7265" fmla="*/ 1738823 h 5893281"/>
              <a:gd name="connsiteX7266" fmla="*/ 3680533 w 10035679"/>
              <a:gd name="connsiteY7266" fmla="*/ 1743049 h 5893281"/>
              <a:gd name="connsiteX7267" fmla="*/ 3676307 w 10035679"/>
              <a:gd name="connsiteY7267" fmla="*/ 1744860 h 5893281"/>
              <a:gd name="connsiteX7268" fmla="*/ 3668458 w 10035679"/>
              <a:gd name="connsiteY7268" fmla="*/ 1753315 h 5893281"/>
              <a:gd name="connsiteX7269" fmla="*/ 3662419 w 10035679"/>
              <a:gd name="connsiteY7269" fmla="*/ 1757540 h 5893281"/>
              <a:gd name="connsiteX7270" fmla="*/ 3656382 w 10035679"/>
              <a:gd name="connsiteY7270" fmla="*/ 1763578 h 5893281"/>
              <a:gd name="connsiteX7271" fmla="*/ 3648533 w 10035679"/>
              <a:gd name="connsiteY7271" fmla="*/ 1767804 h 5893281"/>
              <a:gd name="connsiteX7272" fmla="*/ 3644307 w 10035679"/>
              <a:gd name="connsiteY7272" fmla="*/ 1773843 h 5893281"/>
              <a:gd name="connsiteX7273" fmla="*/ 3638269 w 10035679"/>
              <a:gd name="connsiteY7273" fmla="*/ 1784106 h 5893281"/>
              <a:gd name="connsiteX7274" fmla="*/ 3623778 w 10035679"/>
              <a:gd name="connsiteY7274" fmla="*/ 1825164 h 5893281"/>
              <a:gd name="connsiteX7275" fmla="*/ 3613513 w 10035679"/>
              <a:gd name="connsiteY7275" fmla="*/ 1868031 h 5893281"/>
              <a:gd name="connsiteX7276" fmla="*/ 3609289 w 10035679"/>
              <a:gd name="connsiteY7276" fmla="*/ 1917539 h 5893281"/>
              <a:gd name="connsiteX7277" fmla="*/ 3601439 w 10035679"/>
              <a:gd name="connsiteY7277" fmla="*/ 1964636 h 5893281"/>
              <a:gd name="connsiteX7278" fmla="*/ 3591176 w 10035679"/>
              <a:gd name="connsiteY7278" fmla="*/ 2007498 h 5893281"/>
              <a:gd name="connsiteX7279" fmla="*/ 3585138 w 10035679"/>
              <a:gd name="connsiteY7279" fmla="*/ 2003272 h 5893281"/>
              <a:gd name="connsiteX7280" fmla="*/ 3580912 w 10035679"/>
              <a:gd name="connsiteY7280" fmla="*/ 2003272 h 5893281"/>
              <a:gd name="connsiteX7281" fmla="*/ 3580912 w 10035679"/>
              <a:gd name="connsiteY7281" fmla="*/ 1999046 h 5893281"/>
              <a:gd name="connsiteX7282" fmla="*/ 3576685 w 10035679"/>
              <a:gd name="connsiteY7282" fmla="*/ 1999046 h 5893281"/>
              <a:gd name="connsiteX7283" fmla="*/ 3566420 w 10035679"/>
              <a:gd name="connsiteY7283" fmla="*/ 1993009 h 5893281"/>
              <a:gd name="connsiteX7284" fmla="*/ 3548308 w 10035679"/>
              <a:gd name="connsiteY7284" fmla="*/ 1978517 h 5893281"/>
              <a:gd name="connsiteX7285" fmla="*/ 3519931 w 10035679"/>
              <a:gd name="connsiteY7285" fmla="*/ 1956180 h 5893281"/>
              <a:gd name="connsiteX7286" fmla="*/ 3487328 w 10035679"/>
              <a:gd name="connsiteY7286" fmla="*/ 1937464 h 5893281"/>
              <a:gd name="connsiteX7287" fmla="*/ 3457141 w 10035679"/>
              <a:gd name="connsiteY7287" fmla="*/ 1916935 h 5893281"/>
              <a:gd name="connsiteX7288" fmla="*/ 3432990 w 10035679"/>
              <a:gd name="connsiteY7288" fmla="*/ 1898220 h 5893281"/>
              <a:gd name="connsiteX7289" fmla="*/ 3410651 w 10035679"/>
              <a:gd name="connsiteY7289" fmla="*/ 1887956 h 5893281"/>
              <a:gd name="connsiteX7290" fmla="*/ 3404613 w 10035679"/>
              <a:gd name="connsiteY7290" fmla="*/ 1883729 h 5893281"/>
              <a:gd name="connsiteX7291" fmla="*/ 3396762 w 10035679"/>
              <a:gd name="connsiteY7291" fmla="*/ 1805842 h 5893281"/>
              <a:gd name="connsiteX7292" fmla="*/ 3392537 w 10035679"/>
              <a:gd name="connsiteY7292" fmla="*/ 1797389 h 5893281"/>
              <a:gd name="connsiteX7293" fmla="*/ 3382275 w 10035679"/>
              <a:gd name="connsiteY7293" fmla="*/ 1791352 h 5893281"/>
              <a:gd name="connsiteX7294" fmla="*/ 3376236 w 10035679"/>
              <a:gd name="connsiteY7294" fmla="*/ 1787126 h 5893281"/>
              <a:gd name="connsiteX7295" fmla="*/ 3364160 w 10035679"/>
              <a:gd name="connsiteY7295" fmla="*/ 1778672 h 5893281"/>
              <a:gd name="connsiteX7296" fmla="*/ 3358123 w 10035679"/>
              <a:gd name="connsiteY7296" fmla="*/ 1772635 h 5893281"/>
              <a:gd name="connsiteX7297" fmla="*/ 3364160 w 10035679"/>
              <a:gd name="connsiteY7297" fmla="*/ 1768409 h 5893281"/>
              <a:gd name="connsiteX7298" fmla="*/ 3364160 w 10035679"/>
              <a:gd name="connsiteY7298" fmla="*/ 1764183 h 5893281"/>
              <a:gd name="connsiteX7299" fmla="*/ 3368386 w 10035679"/>
              <a:gd name="connsiteY7299" fmla="*/ 1762370 h 5893281"/>
              <a:gd name="connsiteX7300" fmla="*/ 3372612 w 10035679"/>
              <a:gd name="connsiteY7300" fmla="*/ 1753917 h 5893281"/>
              <a:gd name="connsiteX7301" fmla="*/ 3376838 w 10035679"/>
              <a:gd name="connsiteY7301" fmla="*/ 1747881 h 5893281"/>
              <a:gd name="connsiteX7302" fmla="*/ 3358726 w 10035679"/>
              <a:gd name="connsiteY7302" fmla="*/ 1747881 h 5893281"/>
              <a:gd name="connsiteX7303" fmla="*/ 3348461 w 10035679"/>
              <a:gd name="connsiteY7303" fmla="*/ 1747881 h 5893281"/>
              <a:gd name="connsiteX7304" fmla="*/ 3340613 w 10035679"/>
              <a:gd name="connsiteY7304" fmla="*/ 1747881 h 5893281"/>
              <a:gd name="connsiteX7305" fmla="*/ 3336389 w 10035679"/>
              <a:gd name="connsiteY7305" fmla="*/ 1743653 h 5893281"/>
              <a:gd name="connsiteX7306" fmla="*/ 3334574 w 10035679"/>
              <a:gd name="connsiteY7306" fmla="*/ 1737616 h 5893281"/>
              <a:gd name="connsiteX7307" fmla="*/ 3326726 w 10035679"/>
              <a:gd name="connsiteY7307" fmla="*/ 1725541 h 5893281"/>
              <a:gd name="connsiteX7308" fmla="*/ 3322500 w 10035679"/>
              <a:gd name="connsiteY7308" fmla="*/ 1719504 h 5893281"/>
              <a:gd name="connsiteX7309" fmla="*/ 3322500 w 10035679"/>
              <a:gd name="connsiteY7309" fmla="*/ 1711050 h 5893281"/>
              <a:gd name="connsiteX7310" fmla="*/ 3322500 w 10035679"/>
              <a:gd name="connsiteY7310" fmla="*/ 1709239 h 5893281"/>
              <a:gd name="connsiteX7311" fmla="*/ 3322500 w 10035679"/>
              <a:gd name="connsiteY7311" fmla="*/ 1700788 h 5893281"/>
              <a:gd name="connsiteX7312" fmla="*/ 3326726 w 10035679"/>
              <a:gd name="connsiteY7312" fmla="*/ 1694749 h 5893281"/>
              <a:gd name="connsiteX7313" fmla="*/ 3326726 w 10035679"/>
              <a:gd name="connsiteY7313" fmla="*/ 1686297 h 5893281"/>
              <a:gd name="connsiteX7314" fmla="*/ 3306198 w 10035679"/>
              <a:gd name="connsiteY7314" fmla="*/ 1686297 h 5893281"/>
              <a:gd name="connsiteX7315" fmla="*/ 3306198 w 10035679"/>
              <a:gd name="connsiteY7315" fmla="*/ 1676035 h 5893281"/>
              <a:gd name="connsiteX7316" fmla="*/ 3308010 w 10035679"/>
              <a:gd name="connsiteY7316" fmla="*/ 1665771 h 5893281"/>
              <a:gd name="connsiteX7317" fmla="*/ 3312237 w 10035679"/>
              <a:gd name="connsiteY7317" fmla="*/ 1661544 h 5893281"/>
              <a:gd name="connsiteX7318" fmla="*/ 3312237 w 10035679"/>
              <a:gd name="connsiteY7318" fmla="*/ 1654300 h 5893281"/>
              <a:gd name="connsiteX7319" fmla="*/ 3316462 w 10035679"/>
              <a:gd name="connsiteY7319" fmla="*/ 1648262 h 5893281"/>
              <a:gd name="connsiteX7320" fmla="*/ 3320689 w 10035679"/>
              <a:gd name="connsiteY7320" fmla="*/ 1637997 h 5893281"/>
              <a:gd name="connsiteX7321" fmla="*/ 3308614 w 10035679"/>
              <a:gd name="connsiteY7321" fmla="*/ 1637997 h 5893281"/>
              <a:gd name="connsiteX7322" fmla="*/ 3296539 w 10035679"/>
              <a:gd name="connsiteY7322" fmla="*/ 1637997 h 5893281"/>
              <a:gd name="connsiteX7323" fmla="*/ 3290501 w 10035679"/>
              <a:gd name="connsiteY7323" fmla="*/ 1633771 h 5893281"/>
              <a:gd name="connsiteX7324" fmla="*/ 3278426 w 10035679"/>
              <a:gd name="connsiteY7324" fmla="*/ 1629545 h 5893281"/>
              <a:gd name="connsiteX7325" fmla="*/ 3276615 w 10035679"/>
              <a:gd name="connsiteY7325" fmla="*/ 1576416 h 5893281"/>
              <a:gd name="connsiteX7326" fmla="*/ 3272387 w 10035679"/>
              <a:gd name="connsiteY7326" fmla="*/ 1526908 h 5893281"/>
              <a:gd name="connsiteX7327" fmla="*/ 3272387 w 10035679"/>
              <a:gd name="connsiteY7327" fmla="*/ 1479818 h 5893281"/>
              <a:gd name="connsiteX7328" fmla="*/ 3286878 w 10035679"/>
              <a:gd name="connsiteY7328" fmla="*/ 1432723 h 5893281"/>
              <a:gd name="connsiteX7329" fmla="*/ 3301369 w 10035679"/>
              <a:gd name="connsiteY7329" fmla="*/ 1412195 h 5893281"/>
              <a:gd name="connsiteX7330" fmla="*/ 3319480 w 10035679"/>
              <a:gd name="connsiteY7330" fmla="*/ 1397704 h 5893281"/>
              <a:gd name="connsiteX7331" fmla="*/ 3333972 w 10035679"/>
              <a:gd name="connsiteY7331" fmla="*/ 1385628 h 5893281"/>
              <a:gd name="connsiteX7332" fmla="*/ 3344235 w 10035679"/>
              <a:gd name="connsiteY7332" fmla="*/ 1369326 h 5893281"/>
              <a:gd name="connsiteX7333" fmla="*/ 3354500 w 10035679"/>
              <a:gd name="connsiteY7333" fmla="*/ 1346987 h 5893281"/>
              <a:gd name="connsiteX7334" fmla="*/ 3358726 w 10035679"/>
              <a:gd name="connsiteY7334" fmla="*/ 1307743 h 5893281"/>
              <a:gd name="connsiteX7335" fmla="*/ 3350876 w 10035679"/>
              <a:gd name="connsiteY7335" fmla="*/ 1307743 h 5893281"/>
              <a:gd name="connsiteX7336" fmla="*/ 3344840 w 10035679"/>
              <a:gd name="connsiteY7336" fmla="*/ 1316195 h 5893281"/>
              <a:gd name="connsiteX7337" fmla="*/ 3336990 w 10035679"/>
              <a:gd name="connsiteY7337" fmla="*/ 1318006 h 5893281"/>
              <a:gd name="connsiteX7338" fmla="*/ 3335180 w 10035679"/>
              <a:gd name="connsiteY7338" fmla="*/ 1318006 h 5893281"/>
              <a:gd name="connsiteX7339" fmla="*/ 3327331 w 10035679"/>
              <a:gd name="connsiteY7339" fmla="*/ 1318006 h 5893281"/>
              <a:gd name="connsiteX7340" fmla="*/ 3321292 w 10035679"/>
              <a:gd name="connsiteY7340" fmla="*/ 1316195 h 5893281"/>
              <a:gd name="connsiteX7341" fmla="*/ 3292916 w 10035679"/>
              <a:gd name="connsiteY7341" fmla="*/ 1307743 h 5893281"/>
              <a:gd name="connsiteX7342" fmla="*/ 3270577 w 10035679"/>
              <a:gd name="connsiteY7342" fmla="*/ 1293253 h 5893281"/>
              <a:gd name="connsiteX7343" fmla="*/ 3256086 w 10035679"/>
              <a:gd name="connsiteY7343" fmla="*/ 1272726 h 5893281"/>
              <a:gd name="connsiteX7344" fmla="*/ 3250049 w 10035679"/>
              <a:gd name="connsiteY7344" fmla="*/ 1235895 h 5893281"/>
              <a:gd name="connsiteX7345" fmla="*/ 3260312 w 10035679"/>
              <a:gd name="connsiteY7345" fmla="*/ 1235895 h 5893281"/>
              <a:gd name="connsiteX7346" fmla="*/ 3260312 w 10035679"/>
              <a:gd name="connsiteY7346" fmla="*/ 1229857 h 5893281"/>
              <a:gd name="connsiteX7347" fmla="*/ 3278426 w 10035679"/>
              <a:gd name="connsiteY7347" fmla="*/ 1240121 h 5893281"/>
              <a:gd name="connsiteX7348" fmla="*/ 3298953 w 10035679"/>
              <a:gd name="connsiteY7348" fmla="*/ 1254611 h 5893281"/>
              <a:gd name="connsiteX7349" fmla="*/ 3317065 w 10035679"/>
              <a:gd name="connsiteY7349" fmla="*/ 1260650 h 5893281"/>
              <a:gd name="connsiteX7350" fmla="*/ 3337594 w 10035679"/>
              <a:gd name="connsiteY7350" fmla="*/ 1260650 h 5893281"/>
              <a:gd name="connsiteX7351" fmla="*/ 3337594 w 10035679"/>
              <a:gd name="connsiteY7351" fmla="*/ 1258839 h 5893281"/>
              <a:gd name="connsiteX7352" fmla="*/ 3341822 w 10035679"/>
              <a:gd name="connsiteY7352" fmla="*/ 1254611 h 5893281"/>
              <a:gd name="connsiteX7353" fmla="*/ 3341822 w 10035679"/>
              <a:gd name="connsiteY7353" fmla="*/ 1249781 h 5893281"/>
              <a:gd name="connsiteX7354" fmla="*/ 3346048 w 10035679"/>
              <a:gd name="connsiteY7354" fmla="*/ 1243743 h 5893281"/>
              <a:gd name="connsiteX7355" fmla="*/ 3307406 w 10035679"/>
              <a:gd name="connsiteY7355" fmla="*/ 1214764 h 5893281"/>
              <a:gd name="connsiteX7356" fmla="*/ 3274802 w 10035679"/>
              <a:gd name="connsiteY7356" fmla="*/ 1173708 h 5893281"/>
              <a:gd name="connsiteX7357" fmla="*/ 3264540 w 10035679"/>
              <a:gd name="connsiteY7357" fmla="*/ 1177935 h 5893281"/>
              <a:gd name="connsiteX7358" fmla="*/ 3256690 w 10035679"/>
              <a:gd name="connsiteY7358" fmla="*/ 1182160 h 5893281"/>
              <a:gd name="connsiteX7359" fmla="*/ 3246426 w 10035679"/>
              <a:gd name="connsiteY7359" fmla="*/ 1186385 h 5893281"/>
              <a:gd name="connsiteX7360" fmla="*/ 3236163 w 10035679"/>
              <a:gd name="connsiteY7360" fmla="*/ 1188196 h 5893281"/>
              <a:gd name="connsiteX7361" fmla="*/ 3228313 w 10035679"/>
              <a:gd name="connsiteY7361" fmla="*/ 1182160 h 5893281"/>
              <a:gd name="connsiteX7362" fmla="*/ 3226504 w 10035679"/>
              <a:gd name="connsiteY7362" fmla="*/ 1177935 h 5893281"/>
              <a:gd name="connsiteX7363" fmla="*/ 3222275 w 10035679"/>
              <a:gd name="connsiteY7363" fmla="*/ 1171895 h 5893281"/>
              <a:gd name="connsiteX7364" fmla="*/ 3218050 w 10035679"/>
              <a:gd name="connsiteY7364" fmla="*/ 1167671 h 5893281"/>
              <a:gd name="connsiteX7365" fmla="*/ 3212013 w 10035679"/>
              <a:gd name="connsiteY7365" fmla="*/ 1157407 h 5893281"/>
              <a:gd name="connsiteX7366" fmla="*/ 3232540 w 10035679"/>
              <a:gd name="connsiteY7366" fmla="*/ 1135067 h 5893281"/>
              <a:gd name="connsiteX7367" fmla="*/ 3236766 w 10035679"/>
              <a:gd name="connsiteY7367" fmla="*/ 1104273 h 5893281"/>
              <a:gd name="connsiteX7368" fmla="*/ 3232540 w 10035679"/>
              <a:gd name="connsiteY7368" fmla="*/ 1063218 h 5893281"/>
              <a:gd name="connsiteX7369" fmla="*/ 3222275 w 10035679"/>
              <a:gd name="connsiteY7369" fmla="*/ 1020351 h 5893281"/>
              <a:gd name="connsiteX7370" fmla="*/ 3204163 w 10035679"/>
              <a:gd name="connsiteY7370" fmla="*/ 975069 h 5893281"/>
              <a:gd name="connsiteX7371" fmla="*/ 3183635 w 10035679"/>
              <a:gd name="connsiteY7371" fmla="*/ 932202 h 5893281"/>
              <a:gd name="connsiteX7372" fmla="*/ 3157069 w 10035679"/>
              <a:gd name="connsiteY7372" fmla="*/ 892957 h 5893281"/>
              <a:gd name="connsiteX7373" fmla="*/ 3136541 w 10035679"/>
              <a:gd name="connsiteY7373" fmla="*/ 856128 h 5893281"/>
              <a:gd name="connsiteX7374" fmla="*/ 3118429 w 10035679"/>
              <a:gd name="connsiteY7374" fmla="*/ 827149 h 5893281"/>
              <a:gd name="connsiteX7375" fmla="*/ 3075561 w 10035679"/>
              <a:gd name="connsiteY7375" fmla="*/ 798167 h 5893281"/>
              <a:gd name="connsiteX7376" fmla="*/ 3026656 w 10035679"/>
              <a:gd name="connsiteY7376" fmla="*/ 787905 h 5893281"/>
              <a:gd name="connsiteX7377" fmla="*/ 2975940 w 10035679"/>
              <a:gd name="connsiteY7377" fmla="*/ 787905 h 5893281"/>
              <a:gd name="connsiteX7378" fmla="*/ 2919187 w 10035679"/>
              <a:gd name="connsiteY7378" fmla="*/ 787905 h 5893281"/>
              <a:gd name="connsiteX7379" fmla="*/ 2864244 w 10035679"/>
              <a:gd name="connsiteY7379" fmla="*/ 792131 h 5893281"/>
              <a:gd name="connsiteX7380" fmla="*/ 2807491 w 10035679"/>
              <a:gd name="connsiteY7380" fmla="*/ 787905 h 5893281"/>
              <a:gd name="connsiteX7381" fmla="*/ 2807491 w 10035679"/>
              <a:gd name="connsiteY7381" fmla="*/ 777640 h 5893281"/>
              <a:gd name="connsiteX7382" fmla="*/ 2807491 w 10035679"/>
              <a:gd name="connsiteY7382" fmla="*/ 769188 h 5893281"/>
              <a:gd name="connsiteX7383" fmla="*/ 2809301 w 10035679"/>
              <a:gd name="connsiteY7383" fmla="*/ 767377 h 5893281"/>
              <a:gd name="connsiteX7384" fmla="*/ 2809301 w 10035679"/>
              <a:gd name="connsiteY7384" fmla="*/ 763151 h 5893281"/>
              <a:gd name="connsiteX7385" fmla="*/ 2809301 w 10035679"/>
              <a:gd name="connsiteY7385" fmla="*/ 758923 h 5893281"/>
              <a:gd name="connsiteX7386" fmla="*/ 2807491 w 10035679"/>
              <a:gd name="connsiteY7386" fmla="*/ 754697 h 5893281"/>
              <a:gd name="connsiteX7387" fmla="*/ 2785152 w 10035679"/>
              <a:gd name="connsiteY7387" fmla="*/ 744434 h 5893281"/>
              <a:gd name="connsiteX7388" fmla="*/ 2764623 w 10035679"/>
              <a:gd name="connsiteY7388" fmla="*/ 738396 h 5893281"/>
              <a:gd name="connsiteX7389" fmla="*/ 2742285 w 10035679"/>
              <a:gd name="connsiteY7389" fmla="*/ 723907 h 5893281"/>
              <a:gd name="connsiteX7390" fmla="*/ 2760396 w 10035679"/>
              <a:gd name="connsiteY7390" fmla="*/ 723907 h 5893281"/>
              <a:gd name="connsiteX7391" fmla="*/ 2780926 w 10035679"/>
              <a:gd name="connsiteY7391" fmla="*/ 715453 h 5893281"/>
              <a:gd name="connsiteX7392" fmla="*/ 2809301 w 10035679"/>
              <a:gd name="connsiteY7392" fmla="*/ 709416 h 5893281"/>
              <a:gd name="connsiteX7393" fmla="*/ 2841906 w 10035679"/>
              <a:gd name="connsiteY7393" fmla="*/ 705190 h 5893281"/>
              <a:gd name="connsiteX7394" fmla="*/ 2866055 w 10035679"/>
              <a:gd name="connsiteY7394" fmla="*/ 696736 h 5893281"/>
              <a:gd name="connsiteX7395" fmla="*/ 2884169 w 10035679"/>
              <a:gd name="connsiteY7395" fmla="*/ 682247 h 5893281"/>
              <a:gd name="connsiteX7396" fmla="*/ 2799038 w 10035679"/>
              <a:gd name="connsiteY7396" fmla="*/ 682247 h 5893281"/>
              <a:gd name="connsiteX7397" fmla="*/ 2778511 w 10035679"/>
              <a:gd name="connsiteY7397" fmla="*/ 676208 h 5893281"/>
              <a:gd name="connsiteX7398" fmla="*/ 2760396 w 10035679"/>
              <a:gd name="connsiteY7398" fmla="*/ 676208 h 5893281"/>
              <a:gd name="connsiteX7399" fmla="*/ 2738059 w 10035679"/>
              <a:gd name="connsiteY7399" fmla="*/ 671982 h 5893281"/>
              <a:gd name="connsiteX7400" fmla="*/ 2721757 w 10035679"/>
              <a:gd name="connsiteY7400" fmla="*/ 667756 h 5893281"/>
              <a:gd name="connsiteX7401" fmla="*/ 2703643 w 10035679"/>
              <a:gd name="connsiteY7401" fmla="*/ 661719 h 5893281"/>
              <a:gd name="connsiteX7402" fmla="*/ 2693380 w 10035679"/>
              <a:gd name="connsiteY7402" fmla="*/ 643003 h 5893281"/>
              <a:gd name="connsiteX7403" fmla="*/ 2689155 w 10035679"/>
              <a:gd name="connsiteY7403" fmla="*/ 614021 h 5893281"/>
              <a:gd name="connsiteX7404" fmla="*/ 2732020 w 10035679"/>
              <a:gd name="connsiteY7404" fmla="*/ 607984 h 5893281"/>
              <a:gd name="connsiteX7405" fmla="*/ 2770662 w 10035679"/>
              <a:gd name="connsiteY7405" fmla="*/ 593494 h 5893281"/>
              <a:gd name="connsiteX7406" fmla="*/ 2803264 w 10035679"/>
              <a:gd name="connsiteY7406" fmla="*/ 579005 h 5893281"/>
              <a:gd name="connsiteX7407" fmla="*/ 2837679 w 10035679"/>
              <a:gd name="connsiteY7407" fmla="*/ 564514 h 5893281"/>
              <a:gd name="connsiteX7408" fmla="*/ 2908923 w 10035679"/>
              <a:gd name="connsiteY7408" fmla="*/ 564514 h 5893281"/>
              <a:gd name="connsiteX7409" fmla="*/ 2937300 w 10035679"/>
              <a:gd name="connsiteY7409" fmla="*/ 470327 h 5893281"/>
              <a:gd name="connsiteX7410" fmla="*/ 2870281 w 10035679"/>
              <a:gd name="connsiteY7410" fmla="*/ 470327 h 5893281"/>
              <a:gd name="connsiteX7411" fmla="*/ 2852169 w 10035679"/>
              <a:gd name="connsiteY7411" fmla="*/ 445573 h 5893281"/>
              <a:gd name="connsiteX7412" fmla="*/ 2874509 w 10035679"/>
              <a:gd name="connsiteY7412" fmla="*/ 431082 h 5893281"/>
              <a:gd name="connsiteX7413" fmla="*/ 2890811 w 10035679"/>
              <a:gd name="connsiteY7413" fmla="*/ 416594 h 5893281"/>
              <a:gd name="connsiteX7414" fmla="*/ 2913149 w 10035679"/>
              <a:gd name="connsiteY7414" fmla="*/ 406329 h 5893281"/>
              <a:gd name="connsiteX7415" fmla="*/ 2937300 w 10035679"/>
              <a:gd name="connsiteY7415" fmla="*/ 397877 h 5893281"/>
              <a:gd name="connsiteX7416" fmla="*/ 2937300 w 10035679"/>
              <a:gd name="connsiteY7416" fmla="*/ 373123 h 5893281"/>
              <a:gd name="connsiteX7417" fmla="*/ 2965677 w 10035679"/>
              <a:gd name="connsiteY7417" fmla="*/ 358633 h 5893281"/>
              <a:gd name="connsiteX7418" fmla="*/ 2980167 w 10035679"/>
              <a:gd name="connsiteY7418" fmla="*/ 342331 h 5893281"/>
              <a:gd name="connsiteX7419" fmla="*/ 2994656 w 10035679"/>
              <a:gd name="connsiteY7419" fmla="*/ 319991 h 5893281"/>
              <a:gd name="connsiteX7420" fmla="*/ 3016996 w 10035679"/>
              <a:gd name="connsiteY7420" fmla="*/ 305502 h 5893281"/>
              <a:gd name="connsiteX7421" fmla="*/ 3041147 w 10035679"/>
              <a:gd name="connsiteY7421" fmla="*/ 295238 h 5893281"/>
              <a:gd name="connsiteX7422" fmla="*/ 3061675 w 10035679"/>
              <a:gd name="connsiteY7422" fmla="*/ 295238 h 5893281"/>
              <a:gd name="connsiteX7423" fmla="*/ 3079788 w 10035679"/>
              <a:gd name="connsiteY7423" fmla="*/ 301274 h 5893281"/>
              <a:gd name="connsiteX7424" fmla="*/ 3103939 w 10035679"/>
              <a:gd name="connsiteY7424" fmla="*/ 299464 h 5893281"/>
              <a:gd name="connsiteX7425" fmla="*/ 3085826 w 10035679"/>
              <a:gd name="connsiteY7425" fmla="*/ 291011 h 5893281"/>
              <a:gd name="connsiteX7426" fmla="*/ 3075561 w 10035679"/>
              <a:gd name="connsiteY7426" fmla="*/ 286785 h 5893281"/>
              <a:gd name="connsiteX7427" fmla="*/ 3065296 w 10035679"/>
              <a:gd name="connsiteY7427" fmla="*/ 284973 h 5893281"/>
              <a:gd name="connsiteX7428" fmla="*/ 3055034 w 10035679"/>
              <a:gd name="connsiteY7428" fmla="*/ 272899 h 5893281"/>
              <a:gd name="connsiteX7429" fmla="*/ 3089447 w 10035679"/>
              <a:gd name="connsiteY7429" fmla="*/ 266861 h 5893281"/>
              <a:gd name="connsiteX7430" fmla="*/ 3122050 w 10035679"/>
              <a:gd name="connsiteY7430" fmla="*/ 256596 h 5893281"/>
              <a:gd name="connsiteX7431" fmla="*/ 3150427 w 10035679"/>
              <a:gd name="connsiteY7431" fmla="*/ 248144 h 5893281"/>
              <a:gd name="connsiteX7432" fmla="*/ 3183030 w 10035679"/>
              <a:gd name="connsiteY7432" fmla="*/ 242107 h 5893281"/>
              <a:gd name="connsiteX7433" fmla="*/ 3184842 w 10035679"/>
              <a:gd name="connsiteY7433" fmla="*/ 256596 h 5893281"/>
              <a:gd name="connsiteX7434" fmla="*/ 3189070 w 10035679"/>
              <a:gd name="connsiteY7434" fmla="*/ 262635 h 5893281"/>
              <a:gd name="connsiteX7435" fmla="*/ 3193296 w 10035679"/>
              <a:gd name="connsiteY7435" fmla="*/ 272899 h 5893281"/>
              <a:gd name="connsiteX7436" fmla="*/ 3197521 w 10035679"/>
              <a:gd name="connsiteY7436" fmla="*/ 281352 h 5893281"/>
              <a:gd name="connsiteX7437" fmla="*/ 3207786 w 10035679"/>
              <a:gd name="connsiteY7437" fmla="*/ 285578 h 5893281"/>
              <a:gd name="connsiteX7438" fmla="*/ 3222275 w 10035679"/>
              <a:gd name="connsiteY7438" fmla="*/ 287388 h 5893281"/>
              <a:gd name="connsiteX7439" fmla="*/ 3222275 w 10035679"/>
              <a:gd name="connsiteY7439" fmla="*/ 277126 h 5893281"/>
              <a:gd name="connsiteX7440" fmla="*/ 3228313 w 10035679"/>
              <a:gd name="connsiteY7440" fmla="*/ 266861 h 5893281"/>
              <a:gd name="connsiteX7441" fmla="*/ 3232540 w 10035679"/>
              <a:gd name="connsiteY7441" fmla="*/ 252370 h 5893281"/>
              <a:gd name="connsiteX7442" fmla="*/ 3236766 w 10035679"/>
              <a:gd name="connsiteY7442" fmla="*/ 242107 h 5893281"/>
              <a:gd name="connsiteX7443" fmla="*/ 3242803 w 10035679"/>
              <a:gd name="connsiteY7443" fmla="*/ 252370 h 5893281"/>
              <a:gd name="connsiteX7444" fmla="*/ 3254878 w 10035679"/>
              <a:gd name="connsiteY7444" fmla="*/ 262635 h 5893281"/>
              <a:gd name="connsiteX7445" fmla="*/ 3260917 w 10035679"/>
              <a:gd name="connsiteY7445" fmla="*/ 271087 h 5893281"/>
              <a:gd name="connsiteX7446" fmla="*/ 3275408 w 10035679"/>
              <a:gd name="connsiteY7446" fmla="*/ 277126 h 5893281"/>
              <a:gd name="connsiteX7447" fmla="*/ 3289896 w 10035679"/>
              <a:gd name="connsiteY7447" fmla="*/ 281352 h 5893281"/>
              <a:gd name="connsiteX7448" fmla="*/ 3282048 w 10035679"/>
              <a:gd name="connsiteY7448" fmla="*/ 234258 h 5893281"/>
              <a:gd name="connsiteX7449" fmla="*/ 3308614 w 10035679"/>
              <a:gd name="connsiteY7449" fmla="*/ 228221 h 5893281"/>
              <a:gd name="connsiteX7450" fmla="*/ 3329141 w 10035679"/>
              <a:gd name="connsiteY7450" fmla="*/ 219767 h 5893281"/>
              <a:gd name="connsiteX7451" fmla="*/ 3361744 w 10035679"/>
              <a:gd name="connsiteY7451" fmla="*/ 228221 h 5893281"/>
              <a:gd name="connsiteX7452" fmla="*/ 3396161 w 10035679"/>
              <a:gd name="connsiteY7452" fmla="*/ 242710 h 5893281"/>
              <a:gd name="connsiteX7453" fmla="*/ 3432990 w 10035679"/>
              <a:gd name="connsiteY7453" fmla="*/ 263238 h 5893281"/>
              <a:gd name="connsiteX7454" fmla="*/ 3471628 w 10035679"/>
              <a:gd name="connsiteY7454" fmla="*/ 281954 h 5893281"/>
              <a:gd name="connsiteX7455" fmla="*/ 3504235 w 10035679"/>
              <a:gd name="connsiteY7455" fmla="*/ 296445 h 5893281"/>
              <a:gd name="connsiteX7456" fmla="*/ 3534423 w 10035679"/>
              <a:gd name="connsiteY7456" fmla="*/ 306708 h 5893281"/>
              <a:gd name="connsiteX7457" fmla="*/ 3534423 w 10035679"/>
              <a:gd name="connsiteY7457" fmla="*/ 300671 h 5893281"/>
              <a:gd name="connsiteX7458" fmla="*/ 3513894 w 10035679"/>
              <a:gd name="connsiteY7458" fmla="*/ 281954 h 5893281"/>
              <a:gd name="connsiteX7459" fmla="*/ 3499404 w 10035679"/>
              <a:gd name="connsiteY7459" fmla="*/ 267464 h 5893281"/>
              <a:gd name="connsiteX7460" fmla="*/ 3491554 w 10035679"/>
              <a:gd name="connsiteY7460" fmla="*/ 248749 h 5893281"/>
              <a:gd name="connsiteX7461" fmla="*/ 3503630 w 10035679"/>
              <a:gd name="connsiteY7461" fmla="*/ 228221 h 5893281"/>
              <a:gd name="connsiteX7462" fmla="*/ 3495780 w 10035679"/>
              <a:gd name="connsiteY7462" fmla="*/ 219767 h 5893281"/>
              <a:gd name="connsiteX7463" fmla="*/ 3485518 w 10035679"/>
              <a:gd name="connsiteY7463" fmla="*/ 209505 h 5893281"/>
              <a:gd name="connsiteX7464" fmla="*/ 3475253 w 10035679"/>
              <a:gd name="connsiteY7464" fmla="*/ 201050 h 5893281"/>
              <a:gd name="connsiteX7465" fmla="*/ 3464990 w 10035679"/>
              <a:gd name="connsiteY7465" fmla="*/ 195014 h 5893281"/>
              <a:gd name="connsiteX7466" fmla="*/ 3457141 w 10035679"/>
              <a:gd name="connsiteY7466" fmla="*/ 186562 h 5893281"/>
              <a:gd name="connsiteX7467" fmla="*/ 3464990 w 10035679"/>
              <a:gd name="connsiteY7467" fmla="*/ 170260 h 5893281"/>
              <a:gd name="connsiteX7468" fmla="*/ 3485518 w 10035679"/>
              <a:gd name="connsiteY7468" fmla="*/ 176297 h 5893281"/>
              <a:gd name="connsiteX7469" fmla="*/ 3513894 w 10035679"/>
              <a:gd name="connsiteY7469" fmla="*/ 180523 h 5893281"/>
              <a:gd name="connsiteX7470" fmla="*/ 3538043 w 10035679"/>
              <a:gd name="connsiteY7470" fmla="*/ 176297 h 5893281"/>
              <a:gd name="connsiteX7471" fmla="*/ 3556157 w 10035679"/>
              <a:gd name="connsiteY7471" fmla="*/ 161806 h 5893281"/>
              <a:gd name="connsiteX7472" fmla="*/ 3471027 w 10035679"/>
              <a:gd name="connsiteY7472" fmla="*/ 161806 h 5893281"/>
              <a:gd name="connsiteX7473" fmla="*/ 3471027 w 10035679"/>
              <a:gd name="connsiteY7473" fmla="*/ 155769 h 5893281"/>
              <a:gd name="connsiteX7474" fmla="*/ 3464990 w 10035679"/>
              <a:gd name="connsiteY7474" fmla="*/ 155769 h 5893281"/>
              <a:gd name="connsiteX7475" fmla="*/ 3464990 w 10035679"/>
              <a:gd name="connsiteY7475" fmla="*/ 147317 h 5893281"/>
              <a:gd name="connsiteX7476" fmla="*/ 3475253 w 10035679"/>
              <a:gd name="connsiteY7476" fmla="*/ 141279 h 5893281"/>
              <a:gd name="connsiteX7477" fmla="*/ 3485518 w 10035679"/>
              <a:gd name="connsiteY7477" fmla="*/ 132826 h 5893281"/>
              <a:gd name="connsiteX7478" fmla="*/ 3495780 w 10035679"/>
              <a:gd name="connsiteY7478" fmla="*/ 126790 h 5893281"/>
              <a:gd name="connsiteX7479" fmla="*/ 3506044 w 10035679"/>
              <a:gd name="connsiteY7479" fmla="*/ 118336 h 5893281"/>
              <a:gd name="connsiteX7480" fmla="*/ 3518121 w 10035679"/>
              <a:gd name="connsiteY7480" fmla="*/ 116525 h 5893281"/>
              <a:gd name="connsiteX7481" fmla="*/ 3562799 w 10035679"/>
              <a:gd name="connsiteY7481" fmla="*/ 122562 h 5893281"/>
              <a:gd name="connsiteX7482" fmla="*/ 3574875 w 10035679"/>
              <a:gd name="connsiteY7482" fmla="*/ 89959 h 5893281"/>
              <a:gd name="connsiteX7483" fmla="*/ 3627401 w 10035679"/>
              <a:gd name="connsiteY7483" fmla="*/ 98413 h 5893281"/>
              <a:gd name="connsiteX7484" fmla="*/ 3631629 w 10035679"/>
              <a:gd name="connsiteY7484" fmla="*/ 98413 h 5893281"/>
              <a:gd name="connsiteX7485" fmla="*/ 3633440 w 10035679"/>
              <a:gd name="connsiteY7485" fmla="*/ 89959 h 5893281"/>
              <a:gd name="connsiteX7486" fmla="*/ 3637665 w 10035679"/>
              <a:gd name="connsiteY7486" fmla="*/ 88148 h 5893281"/>
              <a:gd name="connsiteX7487" fmla="*/ 3641890 w 10035679"/>
              <a:gd name="connsiteY7487" fmla="*/ 79696 h 5893281"/>
              <a:gd name="connsiteX7488" fmla="*/ 3652155 w 10035679"/>
              <a:gd name="connsiteY7488" fmla="*/ 75470 h 5893281"/>
              <a:gd name="connsiteX7489" fmla="*/ 3660005 w 10035679"/>
              <a:gd name="connsiteY7489" fmla="*/ 87545 h 5893281"/>
              <a:gd name="connsiteX7490" fmla="*/ 3670268 w 10035679"/>
              <a:gd name="connsiteY7490" fmla="*/ 97808 h 5893281"/>
              <a:gd name="connsiteX7491" fmla="*/ 3680533 w 10035679"/>
              <a:gd name="connsiteY7491" fmla="*/ 108073 h 5893281"/>
              <a:gd name="connsiteX7492" fmla="*/ 3680533 w 10035679"/>
              <a:gd name="connsiteY7492" fmla="*/ 89356 h 5893281"/>
              <a:gd name="connsiteX7493" fmla="*/ 3684759 w 10035679"/>
              <a:gd name="connsiteY7493" fmla="*/ 87545 h 5893281"/>
              <a:gd name="connsiteX7494" fmla="*/ 3684759 w 10035679"/>
              <a:gd name="connsiteY7494" fmla="*/ 83319 h 5893281"/>
              <a:gd name="connsiteX7495" fmla="*/ 3684759 w 10035679"/>
              <a:gd name="connsiteY7495" fmla="*/ 79091 h 5893281"/>
              <a:gd name="connsiteX7496" fmla="*/ 3684759 w 10035679"/>
              <a:gd name="connsiteY7496" fmla="*/ 74865 h 5893281"/>
              <a:gd name="connsiteX7497" fmla="*/ 3686571 w 10035679"/>
              <a:gd name="connsiteY7497" fmla="*/ 68829 h 5893281"/>
              <a:gd name="connsiteX7498" fmla="*/ 3690795 w 10035679"/>
              <a:gd name="connsiteY7498" fmla="*/ 64603 h 5893281"/>
              <a:gd name="connsiteX7499" fmla="*/ 3698645 w 10035679"/>
              <a:gd name="connsiteY7499" fmla="*/ 60376 h 5893281"/>
              <a:gd name="connsiteX7500" fmla="*/ 3733059 w 10035679"/>
              <a:gd name="connsiteY7500" fmla="*/ 44075 h 5893281"/>
              <a:gd name="connsiteX7501" fmla="*/ 6337051 w 10035679"/>
              <a:gd name="connsiteY7501" fmla="*/ 32603 h 5893281"/>
              <a:gd name="connsiteX7502" fmla="*/ 6357578 w 10035679"/>
              <a:gd name="connsiteY7502" fmla="*/ 38641 h 5893281"/>
              <a:gd name="connsiteX7503" fmla="*/ 6357578 w 10035679"/>
              <a:gd name="connsiteY7503" fmla="*/ 53130 h 5893281"/>
              <a:gd name="connsiteX7504" fmla="*/ 6327391 w 10035679"/>
              <a:gd name="connsiteY7504" fmla="*/ 53130 h 5893281"/>
              <a:gd name="connsiteX7505" fmla="*/ 7045863 w 10035679"/>
              <a:gd name="connsiteY7505" fmla="*/ 623 h 5893281"/>
              <a:gd name="connsiteX7506" fmla="*/ 7063372 w 10035679"/>
              <a:gd name="connsiteY7506" fmla="*/ 18717 h 5893281"/>
              <a:gd name="connsiteX7507" fmla="*/ 7073637 w 10035679"/>
              <a:gd name="connsiteY7507" fmla="*/ 39244 h 5893281"/>
              <a:gd name="connsiteX7508" fmla="*/ 7083902 w 10035679"/>
              <a:gd name="connsiteY7508" fmla="*/ 63998 h 5893281"/>
              <a:gd name="connsiteX7509" fmla="*/ 7065788 w 10035679"/>
              <a:gd name="connsiteY7509" fmla="*/ 63998 h 5893281"/>
              <a:gd name="connsiteX7510" fmla="*/ 7065788 w 10035679"/>
              <a:gd name="connsiteY7510" fmla="*/ 53130 h 5893281"/>
              <a:gd name="connsiteX7511" fmla="*/ 7059751 w 10035679"/>
              <a:gd name="connsiteY7511" fmla="*/ 47093 h 5893281"/>
              <a:gd name="connsiteX7512" fmla="*/ 7051902 w 10035679"/>
              <a:gd name="connsiteY7512" fmla="*/ 38641 h 5893281"/>
              <a:gd name="connsiteX7513" fmla="*/ 7050089 w 10035679"/>
              <a:gd name="connsiteY7513" fmla="*/ 28377 h 5893281"/>
              <a:gd name="connsiteX7514" fmla="*/ 7045863 w 10035679"/>
              <a:gd name="connsiteY7514" fmla="*/ 18112 h 5893281"/>
              <a:gd name="connsiteX7515" fmla="*/ 7292802 w 10035679"/>
              <a:gd name="connsiteY7515" fmla="*/ 0 h 5893281"/>
              <a:gd name="connsiteX7516" fmla="*/ 7303065 w 10035679"/>
              <a:gd name="connsiteY7516" fmla="*/ 6036 h 5893281"/>
              <a:gd name="connsiteX7517" fmla="*/ 7310914 w 10035679"/>
              <a:gd name="connsiteY7517" fmla="*/ 14491 h 5893281"/>
              <a:gd name="connsiteX7518" fmla="*/ 7315140 w 10035679"/>
              <a:gd name="connsiteY7518" fmla="*/ 20527 h 5893281"/>
              <a:gd name="connsiteX7519" fmla="*/ 7316952 w 10035679"/>
              <a:gd name="connsiteY7519" fmla="*/ 32603 h 5893281"/>
              <a:gd name="connsiteX7520" fmla="*/ 7321179 w 10035679"/>
              <a:gd name="connsiteY7520" fmla="*/ 38641 h 5893281"/>
              <a:gd name="connsiteX7521" fmla="*/ 7325405 w 10035679"/>
              <a:gd name="connsiteY7521" fmla="*/ 48904 h 5893281"/>
              <a:gd name="connsiteX7522" fmla="*/ 7331441 w 10035679"/>
              <a:gd name="connsiteY7522" fmla="*/ 53130 h 5893281"/>
              <a:gd name="connsiteX7523" fmla="*/ 7353781 w 10035679"/>
              <a:gd name="connsiteY7523" fmla="*/ 63395 h 5893281"/>
              <a:gd name="connsiteX7524" fmla="*/ 7374309 w 10035679"/>
              <a:gd name="connsiteY7524" fmla="*/ 67621 h 5893281"/>
              <a:gd name="connsiteX7525" fmla="*/ 7388800 w 10035679"/>
              <a:gd name="connsiteY7525" fmla="*/ 67621 h 5893281"/>
              <a:gd name="connsiteX7526" fmla="*/ 7399062 w 10035679"/>
              <a:gd name="connsiteY7526" fmla="*/ 76073 h 5893281"/>
              <a:gd name="connsiteX7527" fmla="*/ 7406912 w 10035679"/>
              <a:gd name="connsiteY7527" fmla="*/ 90564 h 5893281"/>
              <a:gd name="connsiteX7528" fmla="*/ 7411138 w 10035679"/>
              <a:gd name="connsiteY7528" fmla="*/ 119543 h 5893281"/>
              <a:gd name="connsiteX7529" fmla="*/ 7406912 w 10035679"/>
              <a:gd name="connsiteY7529" fmla="*/ 121356 h 5893281"/>
              <a:gd name="connsiteX7530" fmla="*/ 7406912 w 10035679"/>
              <a:gd name="connsiteY7530" fmla="*/ 125582 h 5893281"/>
              <a:gd name="connsiteX7531" fmla="*/ 7406912 w 10035679"/>
              <a:gd name="connsiteY7531" fmla="*/ 129808 h 5893281"/>
              <a:gd name="connsiteX7532" fmla="*/ 7402686 w 10035679"/>
              <a:gd name="connsiteY7532" fmla="*/ 134034 h 5893281"/>
              <a:gd name="connsiteX7533" fmla="*/ 7358007 w 10035679"/>
              <a:gd name="connsiteY7533" fmla="*/ 134034 h 5893281"/>
              <a:gd name="connsiteX7534" fmla="*/ 7311519 w 10035679"/>
              <a:gd name="connsiteY7534" fmla="*/ 134034 h 5893281"/>
              <a:gd name="connsiteX7535" fmla="*/ 7272877 w 10035679"/>
              <a:gd name="connsiteY7535" fmla="*/ 150336 h 5893281"/>
              <a:gd name="connsiteX7536" fmla="*/ 7265028 w 10035679"/>
              <a:gd name="connsiteY7536" fmla="*/ 154562 h 5893281"/>
              <a:gd name="connsiteX7537" fmla="*/ 7260802 w 10035679"/>
              <a:gd name="connsiteY7537" fmla="*/ 163014 h 5893281"/>
              <a:gd name="connsiteX7538" fmla="*/ 7258991 w 10035679"/>
              <a:gd name="connsiteY7538" fmla="*/ 164826 h 5893281"/>
              <a:gd name="connsiteX7539" fmla="*/ 7254765 w 10035679"/>
              <a:gd name="connsiteY7539" fmla="*/ 169052 h 5893281"/>
              <a:gd name="connsiteX7540" fmla="*/ 7250539 w 10035679"/>
              <a:gd name="connsiteY7540" fmla="*/ 173279 h 5893281"/>
              <a:gd name="connsiteX7541" fmla="*/ 7244500 w 10035679"/>
              <a:gd name="connsiteY7541" fmla="*/ 177505 h 5893281"/>
              <a:gd name="connsiteX7542" fmla="*/ 7232425 w 10035679"/>
              <a:gd name="connsiteY7542" fmla="*/ 183543 h 5893281"/>
              <a:gd name="connsiteX7543" fmla="*/ 7226388 w 10035679"/>
              <a:gd name="connsiteY7543" fmla="*/ 173279 h 5893281"/>
              <a:gd name="connsiteX7544" fmla="*/ 7222160 w 10035679"/>
              <a:gd name="connsiteY7544" fmla="*/ 164826 h 5893281"/>
              <a:gd name="connsiteX7545" fmla="*/ 7216124 w 10035679"/>
              <a:gd name="connsiteY7545" fmla="*/ 158788 h 5893281"/>
              <a:gd name="connsiteX7546" fmla="*/ 7240274 w 10035679"/>
              <a:gd name="connsiteY7546" fmla="*/ 97205 h 5893281"/>
              <a:gd name="connsiteX7547" fmla="*/ 7264425 w 10035679"/>
              <a:gd name="connsiteY7547" fmla="*/ 47696 h 5893281"/>
              <a:gd name="connsiteX7548" fmla="*/ 7045260 w 10035679"/>
              <a:gd name="connsiteY7548" fmla="*/ 0 h 5893281"/>
              <a:gd name="connsiteX7549" fmla="*/ 7045863 w 10035679"/>
              <a:gd name="connsiteY7549" fmla="*/ 0 h 5893281"/>
              <a:gd name="connsiteX7550" fmla="*/ 7045863 w 10035679"/>
              <a:gd name="connsiteY7550" fmla="*/ 623 h 589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</a:cxnLst>
            <a:rect l="l" t="t" r="r" b="b"/>
            <a:pathLst>
              <a:path w="10035679" h="5893281">
                <a:moveTo>
                  <a:pt x="2849140" y="5761662"/>
                </a:moveTo>
                <a:lnTo>
                  <a:pt x="2877517" y="5777964"/>
                </a:lnTo>
                <a:lnTo>
                  <a:pt x="2905894" y="5805133"/>
                </a:lnTo>
                <a:lnTo>
                  <a:pt x="2934272" y="5829284"/>
                </a:lnTo>
                <a:lnTo>
                  <a:pt x="2966876" y="5848002"/>
                </a:lnTo>
                <a:lnTo>
                  <a:pt x="2966876" y="5864303"/>
                </a:lnTo>
                <a:lnTo>
                  <a:pt x="2948158" y="5864303"/>
                </a:lnTo>
                <a:lnTo>
                  <a:pt x="2930046" y="5868529"/>
                </a:lnTo>
                <a:lnTo>
                  <a:pt x="2901668" y="5868529"/>
                </a:lnTo>
                <a:lnTo>
                  <a:pt x="2877517" y="5862491"/>
                </a:lnTo>
                <a:lnTo>
                  <a:pt x="2863631" y="5858264"/>
                </a:lnTo>
                <a:lnTo>
                  <a:pt x="2856989" y="5829284"/>
                </a:lnTo>
                <a:lnTo>
                  <a:pt x="2849140" y="5792455"/>
                </a:lnTo>
                <a:close/>
                <a:moveTo>
                  <a:pt x="3076153" y="5700079"/>
                </a:moveTo>
                <a:lnTo>
                  <a:pt x="3104531" y="5706116"/>
                </a:lnTo>
                <a:lnTo>
                  <a:pt x="3137135" y="5718192"/>
                </a:lnTo>
                <a:lnTo>
                  <a:pt x="3161285" y="5728457"/>
                </a:lnTo>
                <a:lnTo>
                  <a:pt x="3152833" y="5728457"/>
                </a:lnTo>
                <a:lnTo>
                  <a:pt x="3128682" y="5742948"/>
                </a:lnTo>
                <a:lnTo>
                  <a:pt x="3104531" y="5753212"/>
                </a:lnTo>
                <a:lnTo>
                  <a:pt x="3076153" y="5761666"/>
                </a:lnTo>
                <a:lnTo>
                  <a:pt x="3076153" y="5747175"/>
                </a:lnTo>
                <a:lnTo>
                  <a:pt x="3080382" y="5742948"/>
                </a:lnTo>
                <a:lnTo>
                  <a:pt x="3086419" y="5739325"/>
                </a:lnTo>
                <a:lnTo>
                  <a:pt x="3090042" y="5735099"/>
                </a:lnTo>
                <a:lnTo>
                  <a:pt x="3090042" y="5732683"/>
                </a:lnTo>
                <a:lnTo>
                  <a:pt x="3094268" y="5728457"/>
                </a:lnTo>
                <a:lnTo>
                  <a:pt x="3096078" y="5720608"/>
                </a:lnTo>
                <a:lnTo>
                  <a:pt x="3090042" y="5720608"/>
                </a:lnTo>
                <a:lnTo>
                  <a:pt x="3071928" y="5739325"/>
                </a:lnTo>
                <a:lnTo>
                  <a:pt x="3055626" y="5749590"/>
                </a:lnTo>
                <a:lnTo>
                  <a:pt x="3037513" y="5753212"/>
                </a:lnTo>
                <a:lnTo>
                  <a:pt x="3013362" y="5761666"/>
                </a:lnTo>
                <a:lnTo>
                  <a:pt x="3013362" y="5728457"/>
                </a:lnTo>
                <a:lnTo>
                  <a:pt x="3033287" y="5720608"/>
                </a:lnTo>
                <a:lnTo>
                  <a:pt x="3055626" y="5710344"/>
                </a:lnTo>
                <a:close/>
                <a:moveTo>
                  <a:pt x="3019400" y="5294352"/>
                </a:moveTo>
                <a:lnTo>
                  <a:pt x="3027250" y="5300389"/>
                </a:lnTo>
                <a:lnTo>
                  <a:pt x="3033287" y="5304616"/>
                </a:lnTo>
                <a:lnTo>
                  <a:pt x="3037516" y="5308844"/>
                </a:lnTo>
                <a:lnTo>
                  <a:pt x="3041742" y="5314881"/>
                </a:lnTo>
                <a:lnTo>
                  <a:pt x="3041742" y="5323333"/>
                </a:lnTo>
                <a:lnTo>
                  <a:pt x="3043552" y="5333599"/>
                </a:lnTo>
                <a:lnTo>
                  <a:pt x="3027250" y="5333599"/>
                </a:lnTo>
                <a:lnTo>
                  <a:pt x="3023627" y="5325146"/>
                </a:lnTo>
                <a:lnTo>
                  <a:pt x="3019400" y="5319107"/>
                </a:lnTo>
                <a:lnTo>
                  <a:pt x="3019400" y="5314881"/>
                </a:lnTo>
                <a:lnTo>
                  <a:pt x="3015173" y="5310655"/>
                </a:lnTo>
                <a:lnTo>
                  <a:pt x="3019400" y="5304616"/>
                </a:lnTo>
                <a:close/>
                <a:moveTo>
                  <a:pt x="8924762" y="5247259"/>
                </a:moveTo>
                <a:lnTo>
                  <a:pt x="8935026" y="5276241"/>
                </a:lnTo>
                <a:lnTo>
                  <a:pt x="8939253" y="5308844"/>
                </a:lnTo>
                <a:lnTo>
                  <a:pt x="8930800" y="5339634"/>
                </a:lnTo>
                <a:lnTo>
                  <a:pt x="8915102" y="5358351"/>
                </a:lnTo>
                <a:lnTo>
                  <a:pt x="8896384" y="5368616"/>
                </a:lnTo>
                <a:lnTo>
                  <a:pt x="8872235" y="5380691"/>
                </a:lnTo>
                <a:lnTo>
                  <a:pt x="8861970" y="5337823"/>
                </a:lnTo>
                <a:lnTo>
                  <a:pt x="8848084" y="5294353"/>
                </a:lnTo>
                <a:lnTo>
                  <a:pt x="8833593" y="5255109"/>
                </a:lnTo>
                <a:lnTo>
                  <a:pt x="8861970" y="5255109"/>
                </a:lnTo>
                <a:lnTo>
                  <a:pt x="8886724" y="5269599"/>
                </a:lnTo>
                <a:lnTo>
                  <a:pt x="8906649" y="5265371"/>
                </a:lnTo>
                <a:close/>
                <a:moveTo>
                  <a:pt x="9508596" y="5241222"/>
                </a:moveTo>
                <a:lnTo>
                  <a:pt x="9514635" y="5243033"/>
                </a:lnTo>
                <a:lnTo>
                  <a:pt x="9522482" y="5247259"/>
                </a:lnTo>
                <a:lnTo>
                  <a:pt x="9526710" y="5251487"/>
                </a:lnTo>
                <a:lnTo>
                  <a:pt x="9528521" y="5255108"/>
                </a:lnTo>
                <a:lnTo>
                  <a:pt x="9532747" y="5257524"/>
                </a:lnTo>
                <a:lnTo>
                  <a:pt x="9540596" y="5265373"/>
                </a:lnTo>
                <a:lnTo>
                  <a:pt x="9540596" y="5261750"/>
                </a:lnTo>
                <a:lnTo>
                  <a:pt x="9543011" y="5257524"/>
                </a:lnTo>
                <a:lnTo>
                  <a:pt x="9547237" y="5251487"/>
                </a:lnTo>
                <a:lnTo>
                  <a:pt x="9547237" y="5247259"/>
                </a:lnTo>
                <a:lnTo>
                  <a:pt x="9550861" y="5247259"/>
                </a:lnTo>
                <a:lnTo>
                  <a:pt x="9555087" y="5247259"/>
                </a:lnTo>
                <a:lnTo>
                  <a:pt x="9555087" y="5255108"/>
                </a:lnTo>
                <a:lnTo>
                  <a:pt x="9556897" y="5261750"/>
                </a:lnTo>
                <a:lnTo>
                  <a:pt x="9561123" y="5272015"/>
                </a:lnTo>
                <a:lnTo>
                  <a:pt x="9561123" y="5284090"/>
                </a:lnTo>
                <a:lnTo>
                  <a:pt x="9561123" y="5294353"/>
                </a:lnTo>
                <a:lnTo>
                  <a:pt x="9536973" y="5323334"/>
                </a:lnTo>
                <a:lnTo>
                  <a:pt x="9514635" y="5358353"/>
                </a:lnTo>
                <a:lnTo>
                  <a:pt x="9522482" y="5380691"/>
                </a:lnTo>
                <a:lnTo>
                  <a:pt x="9518861" y="5387332"/>
                </a:lnTo>
                <a:lnTo>
                  <a:pt x="9508596" y="5395182"/>
                </a:lnTo>
                <a:lnTo>
                  <a:pt x="9498333" y="5397597"/>
                </a:lnTo>
                <a:lnTo>
                  <a:pt x="9488068" y="5401218"/>
                </a:lnTo>
                <a:lnTo>
                  <a:pt x="9475993" y="5409670"/>
                </a:lnTo>
                <a:lnTo>
                  <a:pt x="9469956" y="5412086"/>
                </a:lnTo>
                <a:lnTo>
                  <a:pt x="9462107" y="5424161"/>
                </a:lnTo>
                <a:lnTo>
                  <a:pt x="9462107" y="5434426"/>
                </a:lnTo>
                <a:lnTo>
                  <a:pt x="9459692" y="5444689"/>
                </a:lnTo>
                <a:lnTo>
                  <a:pt x="9459692" y="5454954"/>
                </a:lnTo>
                <a:lnTo>
                  <a:pt x="9456068" y="5469444"/>
                </a:lnTo>
                <a:lnTo>
                  <a:pt x="9447616" y="5477897"/>
                </a:lnTo>
                <a:lnTo>
                  <a:pt x="9437353" y="5483933"/>
                </a:lnTo>
                <a:lnTo>
                  <a:pt x="9427694" y="5491783"/>
                </a:lnTo>
                <a:lnTo>
                  <a:pt x="9417429" y="5498424"/>
                </a:lnTo>
                <a:lnTo>
                  <a:pt x="9405353" y="5508689"/>
                </a:lnTo>
                <a:lnTo>
                  <a:pt x="9390863" y="5508689"/>
                </a:lnTo>
                <a:lnTo>
                  <a:pt x="9374561" y="5496009"/>
                </a:lnTo>
                <a:lnTo>
                  <a:pt x="9356449" y="5483933"/>
                </a:lnTo>
                <a:lnTo>
                  <a:pt x="9342563" y="5473670"/>
                </a:lnTo>
                <a:lnTo>
                  <a:pt x="9328072" y="5453143"/>
                </a:lnTo>
                <a:lnTo>
                  <a:pt x="9338335" y="5444689"/>
                </a:lnTo>
                <a:lnTo>
                  <a:pt x="9342563" y="5434426"/>
                </a:lnTo>
                <a:lnTo>
                  <a:pt x="9346184" y="5425974"/>
                </a:lnTo>
                <a:lnTo>
                  <a:pt x="9348600" y="5415709"/>
                </a:lnTo>
                <a:lnTo>
                  <a:pt x="9352223" y="5405444"/>
                </a:lnTo>
                <a:lnTo>
                  <a:pt x="9360675" y="5397597"/>
                </a:lnTo>
                <a:lnTo>
                  <a:pt x="9380600" y="5390956"/>
                </a:lnTo>
                <a:lnTo>
                  <a:pt x="9402938" y="5387332"/>
                </a:lnTo>
                <a:lnTo>
                  <a:pt x="9423467" y="5380691"/>
                </a:lnTo>
                <a:lnTo>
                  <a:pt x="9433730" y="5368615"/>
                </a:lnTo>
                <a:lnTo>
                  <a:pt x="9451842" y="5343862"/>
                </a:lnTo>
                <a:lnTo>
                  <a:pt x="9465730" y="5314880"/>
                </a:lnTo>
                <a:lnTo>
                  <a:pt x="9484447" y="5286503"/>
                </a:lnTo>
                <a:lnTo>
                  <a:pt x="9498333" y="5257524"/>
                </a:lnTo>
                <a:close/>
                <a:moveTo>
                  <a:pt x="9494106" y="4977379"/>
                </a:moveTo>
                <a:lnTo>
                  <a:pt x="9508597" y="4977379"/>
                </a:lnTo>
                <a:lnTo>
                  <a:pt x="9540596" y="5010587"/>
                </a:lnTo>
                <a:lnTo>
                  <a:pt x="9568973" y="5039567"/>
                </a:lnTo>
                <a:lnTo>
                  <a:pt x="9597350" y="5072170"/>
                </a:lnTo>
                <a:lnTo>
                  <a:pt x="9617877" y="5113226"/>
                </a:lnTo>
                <a:lnTo>
                  <a:pt x="9628142" y="5113226"/>
                </a:lnTo>
                <a:lnTo>
                  <a:pt x="9640218" y="5113226"/>
                </a:lnTo>
                <a:lnTo>
                  <a:pt x="9646254" y="5113226"/>
                </a:lnTo>
                <a:lnTo>
                  <a:pt x="9650482" y="5113226"/>
                </a:lnTo>
                <a:lnTo>
                  <a:pt x="9656519" y="5113226"/>
                </a:lnTo>
                <a:lnTo>
                  <a:pt x="9664368" y="5107189"/>
                </a:lnTo>
                <a:lnTo>
                  <a:pt x="9668595" y="5101150"/>
                </a:lnTo>
                <a:lnTo>
                  <a:pt x="9670405" y="5088472"/>
                </a:lnTo>
                <a:lnTo>
                  <a:pt x="9678857" y="5088472"/>
                </a:lnTo>
                <a:lnTo>
                  <a:pt x="9678857" y="5136169"/>
                </a:lnTo>
                <a:lnTo>
                  <a:pt x="9674631" y="5146433"/>
                </a:lnTo>
                <a:lnTo>
                  <a:pt x="9670405" y="5156696"/>
                </a:lnTo>
                <a:lnTo>
                  <a:pt x="9668595" y="5168772"/>
                </a:lnTo>
                <a:lnTo>
                  <a:pt x="9664368" y="5175413"/>
                </a:lnTo>
                <a:lnTo>
                  <a:pt x="9640218" y="5175413"/>
                </a:lnTo>
                <a:lnTo>
                  <a:pt x="9640218" y="5199564"/>
                </a:lnTo>
                <a:lnTo>
                  <a:pt x="9617877" y="5222507"/>
                </a:lnTo>
                <a:lnTo>
                  <a:pt x="9599765" y="5243035"/>
                </a:lnTo>
                <a:lnTo>
                  <a:pt x="9579237" y="5265375"/>
                </a:lnTo>
                <a:lnTo>
                  <a:pt x="9579237" y="5255110"/>
                </a:lnTo>
                <a:lnTo>
                  <a:pt x="9575614" y="5247261"/>
                </a:lnTo>
                <a:lnTo>
                  <a:pt x="9575614" y="5241224"/>
                </a:lnTo>
                <a:lnTo>
                  <a:pt x="9575614" y="5228544"/>
                </a:lnTo>
                <a:lnTo>
                  <a:pt x="9579237" y="5222507"/>
                </a:lnTo>
                <a:lnTo>
                  <a:pt x="9579237" y="5214055"/>
                </a:lnTo>
                <a:lnTo>
                  <a:pt x="9579237" y="5208016"/>
                </a:lnTo>
                <a:lnTo>
                  <a:pt x="9575614" y="5203790"/>
                </a:lnTo>
                <a:lnTo>
                  <a:pt x="9568973" y="5199564"/>
                </a:lnTo>
                <a:lnTo>
                  <a:pt x="9561123" y="5197754"/>
                </a:lnTo>
                <a:lnTo>
                  <a:pt x="9555086" y="5193527"/>
                </a:lnTo>
                <a:lnTo>
                  <a:pt x="9547237" y="5189299"/>
                </a:lnTo>
                <a:lnTo>
                  <a:pt x="9540596" y="5185678"/>
                </a:lnTo>
                <a:lnTo>
                  <a:pt x="9536974" y="5183263"/>
                </a:lnTo>
                <a:lnTo>
                  <a:pt x="9536974" y="5179037"/>
                </a:lnTo>
                <a:lnTo>
                  <a:pt x="9540596" y="5175413"/>
                </a:lnTo>
                <a:lnTo>
                  <a:pt x="9547237" y="5164546"/>
                </a:lnTo>
                <a:lnTo>
                  <a:pt x="9556897" y="5156696"/>
                </a:lnTo>
                <a:lnTo>
                  <a:pt x="9568973" y="5146433"/>
                </a:lnTo>
                <a:lnTo>
                  <a:pt x="9579237" y="5136169"/>
                </a:lnTo>
                <a:lnTo>
                  <a:pt x="9565351" y="5121678"/>
                </a:lnTo>
                <a:lnTo>
                  <a:pt x="9550860" y="5096924"/>
                </a:lnTo>
                <a:lnTo>
                  <a:pt x="9528520" y="5060095"/>
                </a:lnTo>
                <a:lnTo>
                  <a:pt x="9512218" y="5028699"/>
                </a:lnTo>
                <a:lnTo>
                  <a:pt x="9502558" y="5000322"/>
                </a:lnTo>
                <a:close/>
                <a:moveTo>
                  <a:pt x="9366713" y="4600634"/>
                </a:moveTo>
                <a:lnTo>
                  <a:pt x="9384825" y="4600634"/>
                </a:lnTo>
                <a:lnTo>
                  <a:pt x="9417430" y="4625388"/>
                </a:lnTo>
                <a:lnTo>
                  <a:pt x="9456069" y="4648330"/>
                </a:lnTo>
                <a:lnTo>
                  <a:pt x="9456069" y="4668858"/>
                </a:lnTo>
                <a:lnTo>
                  <a:pt x="9431316" y="4668858"/>
                </a:lnTo>
                <a:lnTo>
                  <a:pt x="9413202" y="4654369"/>
                </a:lnTo>
                <a:lnTo>
                  <a:pt x="9395090" y="4639878"/>
                </a:lnTo>
                <a:lnTo>
                  <a:pt x="9380599" y="4621766"/>
                </a:lnTo>
                <a:close/>
                <a:moveTo>
                  <a:pt x="9741646" y="4475656"/>
                </a:moveTo>
                <a:lnTo>
                  <a:pt x="9749496" y="4475656"/>
                </a:lnTo>
                <a:lnTo>
                  <a:pt x="9755533" y="4479279"/>
                </a:lnTo>
                <a:lnTo>
                  <a:pt x="9759759" y="4481693"/>
                </a:lnTo>
                <a:lnTo>
                  <a:pt x="9759759" y="4485921"/>
                </a:lnTo>
                <a:lnTo>
                  <a:pt x="9763985" y="4489542"/>
                </a:lnTo>
                <a:lnTo>
                  <a:pt x="9765798" y="4496184"/>
                </a:lnTo>
                <a:lnTo>
                  <a:pt x="9773648" y="4508259"/>
                </a:lnTo>
                <a:lnTo>
                  <a:pt x="9777874" y="4520937"/>
                </a:lnTo>
                <a:lnTo>
                  <a:pt x="9779685" y="4534825"/>
                </a:lnTo>
                <a:lnTo>
                  <a:pt x="9765798" y="4534825"/>
                </a:lnTo>
                <a:lnTo>
                  <a:pt x="9765798" y="4520937"/>
                </a:lnTo>
                <a:lnTo>
                  <a:pt x="9755533" y="4514298"/>
                </a:lnTo>
                <a:lnTo>
                  <a:pt x="9751306" y="4504033"/>
                </a:lnTo>
                <a:lnTo>
                  <a:pt x="9749496" y="4496184"/>
                </a:lnTo>
                <a:lnTo>
                  <a:pt x="9745269" y="4485921"/>
                </a:lnTo>
                <a:close/>
                <a:moveTo>
                  <a:pt x="9417428" y="4432186"/>
                </a:moveTo>
                <a:lnTo>
                  <a:pt x="9423465" y="4432186"/>
                </a:lnTo>
                <a:lnTo>
                  <a:pt x="9427692" y="4436412"/>
                </a:lnTo>
                <a:lnTo>
                  <a:pt x="9427692" y="4438223"/>
                </a:lnTo>
                <a:lnTo>
                  <a:pt x="9431315" y="4438223"/>
                </a:lnTo>
                <a:lnTo>
                  <a:pt x="9433731" y="4438223"/>
                </a:lnTo>
                <a:lnTo>
                  <a:pt x="9437352" y="4442451"/>
                </a:lnTo>
                <a:lnTo>
                  <a:pt x="9441580" y="4452715"/>
                </a:lnTo>
                <a:lnTo>
                  <a:pt x="9441580" y="4464790"/>
                </a:lnTo>
                <a:lnTo>
                  <a:pt x="9445807" y="4471432"/>
                </a:lnTo>
                <a:lnTo>
                  <a:pt x="9447617" y="4479282"/>
                </a:lnTo>
                <a:lnTo>
                  <a:pt x="9451844" y="4485923"/>
                </a:lnTo>
                <a:lnTo>
                  <a:pt x="9456070" y="4496187"/>
                </a:lnTo>
                <a:lnTo>
                  <a:pt x="9431315" y="4496187"/>
                </a:lnTo>
                <a:lnTo>
                  <a:pt x="9427692" y="4479282"/>
                </a:lnTo>
                <a:lnTo>
                  <a:pt x="9419239" y="4467206"/>
                </a:lnTo>
                <a:lnTo>
                  <a:pt x="9417428" y="4452715"/>
                </a:lnTo>
                <a:close/>
                <a:moveTo>
                  <a:pt x="6125133" y="4417695"/>
                </a:moveTo>
                <a:lnTo>
                  <a:pt x="6125133" y="4432186"/>
                </a:lnTo>
                <a:lnTo>
                  <a:pt x="6141434" y="4471431"/>
                </a:lnTo>
                <a:lnTo>
                  <a:pt x="6141434" y="4514296"/>
                </a:lnTo>
                <a:lnTo>
                  <a:pt x="6131172" y="4553541"/>
                </a:lnTo>
                <a:lnTo>
                  <a:pt x="6113057" y="4592786"/>
                </a:lnTo>
                <a:lnTo>
                  <a:pt x="6092530" y="4629615"/>
                </a:lnTo>
                <a:lnTo>
                  <a:pt x="6074417" y="4664633"/>
                </a:lnTo>
                <a:lnTo>
                  <a:pt x="6060531" y="4693615"/>
                </a:lnTo>
                <a:lnTo>
                  <a:pt x="6054492" y="4730444"/>
                </a:lnTo>
                <a:lnTo>
                  <a:pt x="6050266" y="4761236"/>
                </a:lnTo>
                <a:lnTo>
                  <a:pt x="6046040" y="4788405"/>
                </a:lnTo>
                <a:lnTo>
                  <a:pt x="6032154" y="4808933"/>
                </a:lnTo>
                <a:lnTo>
                  <a:pt x="6007398" y="4827045"/>
                </a:lnTo>
                <a:lnTo>
                  <a:pt x="6007398" y="4819196"/>
                </a:lnTo>
                <a:lnTo>
                  <a:pt x="5993512" y="4816782"/>
                </a:lnTo>
                <a:lnTo>
                  <a:pt x="5983249" y="4813159"/>
                </a:lnTo>
                <a:lnTo>
                  <a:pt x="5972984" y="4804707"/>
                </a:lnTo>
                <a:lnTo>
                  <a:pt x="5965135" y="4794442"/>
                </a:lnTo>
                <a:lnTo>
                  <a:pt x="5960909" y="4779951"/>
                </a:lnTo>
                <a:lnTo>
                  <a:pt x="5947023" y="4750972"/>
                </a:lnTo>
                <a:lnTo>
                  <a:pt x="5944607" y="4722595"/>
                </a:lnTo>
                <a:lnTo>
                  <a:pt x="5954872" y="4697841"/>
                </a:lnTo>
                <a:lnTo>
                  <a:pt x="5965135" y="4668859"/>
                </a:lnTo>
                <a:lnTo>
                  <a:pt x="5975400" y="4639879"/>
                </a:lnTo>
                <a:lnTo>
                  <a:pt x="5975400" y="4621767"/>
                </a:lnTo>
                <a:lnTo>
                  <a:pt x="5972984" y="4592786"/>
                </a:lnTo>
                <a:lnTo>
                  <a:pt x="5969361" y="4563806"/>
                </a:lnTo>
                <a:lnTo>
                  <a:pt x="5969361" y="4534824"/>
                </a:lnTo>
                <a:lnTo>
                  <a:pt x="6007398" y="4534824"/>
                </a:lnTo>
                <a:lnTo>
                  <a:pt x="6017663" y="4518523"/>
                </a:lnTo>
                <a:lnTo>
                  <a:pt x="6040003" y="4496184"/>
                </a:lnTo>
                <a:lnTo>
                  <a:pt x="6060531" y="4471431"/>
                </a:lnTo>
                <a:lnTo>
                  <a:pt x="6084680" y="4446675"/>
                </a:lnTo>
                <a:lnTo>
                  <a:pt x="6107021" y="4427960"/>
                </a:lnTo>
                <a:close/>
                <a:moveTo>
                  <a:pt x="9261055" y="4306603"/>
                </a:moveTo>
                <a:lnTo>
                  <a:pt x="9289435" y="4316869"/>
                </a:lnTo>
                <a:lnTo>
                  <a:pt x="9289435" y="4331359"/>
                </a:lnTo>
                <a:lnTo>
                  <a:pt x="9267093" y="4331359"/>
                </a:lnTo>
                <a:lnTo>
                  <a:pt x="9267093" y="4322906"/>
                </a:lnTo>
                <a:lnTo>
                  <a:pt x="9265282" y="4321095"/>
                </a:lnTo>
                <a:lnTo>
                  <a:pt x="9265282" y="4316869"/>
                </a:lnTo>
                <a:lnTo>
                  <a:pt x="9261055" y="4316869"/>
                </a:lnTo>
                <a:lnTo>
                  <a:pt x="9261055" y="4312641"/>
                </a:lnTo>
                <a:close/>
                <a:moveTo>
                  <a:pt x="8755105" y="4298151"/>
                </a:moveTo>
                <a:lnTo>
                  <a:pt x="8762954" y="4298151"/>
                </a:lnTo>
                <a:lnTo>
                  <a:pt x="8764765" y="4316868"/>
                </a:lnTo>
                <a:lnTo>
                  <a:pt x="8768991" y="4341622"/>
                </a:lnTo>
                <a:lnTo>
                  <a:pt x="8779255" y="4370601"/>
                </a:lnTo>
                <a:lnTo>
                  <a:pt x="8787103" y="4395357"/>
                </a:lnTo>
                <a:lnTo>
                  <a:pt x="8793141" y="4409243"/>
                </a:lnTo>
                <a:lnTo>
                  <a:pt x="8797367" y="4413469"/>
                </a:lnTo>
                <a:lnTo>
                  <a:pt x="8807632" y="4417695"/>
                </a:lnTo>
                <a:lnTo>
                  <a:pt x="8815479" y="4417695"/>
                </a:lnTo>
                <a:lnTo>
                  <a:pt x="8825744" y="4421921"/>
                </a:lnTo>
                <a:lnTo>
                  <a:pt x="8833593" y="4421921"/>
                </a:lnTo>
                <a:lnTo>
                  <a:pt x="8839630" y="4423734"/>
                </a:lnTo>
                <a:lnTo>
                  <a:pt x="8839630" y="4436412"/>
                </a:lnTo>
                <a:lnTo>
                  <a:pt x="8848082" y="4461165"/>
                </a:lnTo>
                <a:lnTo>
                  <a:pt x="8854121" y="4489542"/>
                </a:lnTo>
                <a:lnTo>
                  <a:pt x="8864384" y="4524561"/>
                </a:lnTo>
                <a:lnTo>
                  <a:pt x="8872233" y="4549314"/>
                </a:lnTo>
                <a:lnTo>
                  <a:pt x="8878272" y="4568031"/>
                </a:lnTo>
                <a:lnTo>
                  <a:pt x="8896384" y="4568031"/>
                </a:lnTo>
                <a:lnTo>
                  <a:pt x="8906646" y="4572257"/>
                </a:lnTo>
                <a:lnTo>
                  <a:pt x="8918722" y="4576483"/>
                </a:lnTo>
                <a:lnTo>
                  <a:pt x="8924760" y="4582522"/>
                </a:lnTo>
                <a:lnTo>
                  <a:pt x="8930797" y="4592787"/>
                </a:lnTo>
                <a:lnTo>
                  <a:pt x="8949514" y="4619351"/>
                </a:lnTo>
                <a:lnTo>
                  <a:pt x="8957363" y="4654369"/>
                </a:lnTo>
                <a:lnTo>
                  <a:pt x="8996005" y="4654369"/>
                </a:lnTo>
                <a:lnTo>
                  <a:pt x="9009891" y="4691198"/>
                </a:lnTo>
                <a:lnTo>
                  <a:pt x="9030418" y="4715952"/>
                </a:lnTo>
                <a:lnTo>
                  <a:pt x="9048530" y="4740707"/>
                </a:lnTo>
                <a:lnTo>
                  <a:pt x="9066644" y="4773913"/>
                </a:lnTo>
                <a:lnTo>
                  <a:pt x="9072681" y="4827043"/>
                </a:lnTo>
                <a:lnTo>
                  <a:pt x="9070870" y="4870516"/>
                </a:lnTo>
                <a:lnTo>
                  <a:pt x="9058795" y="4913986"/>
                </a:lnTo>
                <a:lnTo>
                  <a:pt x="9042494" y="4952626"/>
                </a:lnTo>
                <a:lnTo>
                  <a:pt x="9024380" y="4996096"/>
                </a:lnTo>
                <a:lnTo>
                  <a:pt x="9002041" y="5043190"/>
                </a:lnTo>
                <a:lnTo>
                  <a:pt x="8996005" y="5072169"/>
                </a:lnTo>
                <a:lnTo>
                  <a:pt x="8985740" y="5101151"/>
                </a:lnTo>
                <a:lnTo>
                  <a:pt x="8977891" y="5131943"/>
                </a:lnTo>
                <a:lnTo>
                  <a:pt x="8967628" y="5156697"/>
                </a:lnTo>
                <a:lnTo>
                  <a:pt x="8949514" y="5175414"/>
                </a:lnTo>
                <a:lnTo>
                  <a:pt x="8928987" y="5185677"/>
                </a:lnTo>
                <a:lnTo>
                  <a:pt x="8904836" y="5197752"/>
                </a:lnTo>
                <a:lnTo>
                  <a:pt x="8878272" y="5208017"/>
                </a:lnTo>
                <a:lnTo>
                  <a:pt x="8861970" y="5214053"/>
                </a:lnTo>
                <a:lnTo>
                  <a:pt x="8839630" y="5197752"/>
                </a:lnTo>
                <a:lnTo>
                  <a:pt x="8815479" y="5175414"/>
                </a:lnTo>
                <a:lnTo>
                  <a:pt x="8797367" y="5189300"/>
                </a:lnTo>
                <a:lnTo>
                  <a:pt x="8776840" y="5197752"/>
                </a:lnTo>
                <a:lnTo>
                  <a:pt x="8750879" y="5193526"/>
                </a:lnTo>
                <a:lnTo>
                  <a:pt x="8724312" y="5189300"/>
                </a:lnTo>
                <a:lnTo>
                  <a:pt x="8691710" y="5185677"/>
                </a:lnTo>
                <a:lnTo>
                  <a:pt x="8677824" y="5113226"/>
                </a:lnTo>
                <a:lnTo>
                  <a:pt x="8667559" y="5111414"/>
                </a:lnTo>
                <a:lnTo>
                  <a:pt x="8655484" y="5107188"/>
                </a:lnTo>
                <a:lnTo>
                  <a:pt x="8645221" y="5102962"/>
                </a:lnTo>
                <a:lnTo>
                  <a:pt x="8639182" y="5096925"/>
                </a:lnTo>
                <a:lnTo>
                  <a:pt x="8631333" y="5092699"/>
                </a:lnTo>
                <a:lnTo>
                  <a:pt x="8627107" y="5088471"/>
                </a:lnTo>
                <a:lnTo>
                  <a:pt x="8627107" y="5086660"/>
                </a:lnTo>
                <a:lnTo>
                  <a:pt x="8631333" y="5082434"/>
                </a:lnTo>
                <a:lnTo>
                  <a:pt x="8631333" y="5078208"/>
                </a:lnTo>
                <a:lnTo>
                  <a:pt x="8631333" y="5073982"/>
                </a:lnTo>
                <a:lnTo>
                  <a:pt x="8627107" y="5072169"/>
                </a:lnTo>
                <a:lnTo>
                  <a:pt x="8625296" y="5067943"/>
                </a:lnTo>
                <a:lnTo>
                  <a:pt x="8613221" y="5063717"/>
                </a:lnTo>
                <a:lnTo>
                  <a:pt x="8610805" y="5067943"/>
                </a:lnTo>
                <a:lnTo>
                  <a:pt x="8610805" y="5072169"/>
                </a:lnTo>
                <a:lnTo>
                  <a:pt x="8607182" y="5073982"/>
                </a:lnTo>
                <a:lnTo>
                  <a:pt x="8602956" y="5073982"/>
                </a:lnTo>
                <a:lnTo>
                  <a:pt x="8598730" y="5073982"/>
                </a:lnTo>
                <a:lnTo>
                  <a:pt x="8598730" y="5063717"/>
                </a:lnTo>
                <a:lnTo>
                  <a:pt x="8588467" y="5063717"/>
                </a:lnTo>
                <a:lnTo>
                  <a:pt x="8588467" y="5057681"/>
                </a:lnTo>
                <a:lnTo>
                  <a:pt x="8602956" y="5049831"/>
                </a:lnTo>
                <a:lnTo>
                  <a:pt x="8613221" y="5039567"/>
                </a:lnTo>
                <a:lnTo>
                  <a:pt x="8621070" y="5028699"/>
                </a:lnTo>
                <a:lnTo>
                  <a:pt x="8613221" y="5028699"/>
                </a:lnTo>
                <a:lnTo>
                  <a:pt x="8613221" y="5016626"/>
                </a:lnTo>
                <a:lnTo>
                  <a:pt x="8596919" y="5035341"/>
                </a:lnTo>
                <a:lnTo>
                  <a:pt x="8578807" y="5045605"/>
                </a:lnTo>
                <a:lnTo>
                  <a:pt x="8550429" y="5057681"/>
                </a:lnTo>
                <a:lnTo>
                  <a:pt x="8540166" y="5035341"/>
                </a:lnTo>
                <a:lnTo>
                  <a:pt x="8525675" y="5014813"/>
                </a:lnTo>
                <a:lnTo>
                  <a:pt x="8507563" y="4996096"/>
                </a:lnTo>
                <a:lnTo>
                  <a:pt x="8483412" y="4981607"/>
                </a:lnTo>
                <a:lnTo>
                  <a:pt x="8450810" y="4977381"/>
                </a:lnTo>
                <a:lnTo>
                  <a:pt x="8430885" y="4971343"/>
                </a:lnTo>
                <a:lnTo>
                  <a:pt x="8402508" y="4967116"/>
                </a:lnTo>
                <a:lnTo>
                  <a:pt x="8362058" y="4971343"/>
                </a:lnTo>
                <a:lnTo>
                  <a:pt x="8323417" y="4973153"/>
                </a:lnTo>
                <a:lnTo>
                  <a:pt x="8284775" y="4981607"/>
                </a:lnTo>
                <a:lnTo>
                  <a:pt x="8250362" y="4987644"/>
                </a:lnTo>
                <a:lnTo>
                  <a:pt x="8223795" y="4996096"/>
                </a:lnTo>
                <a:lnTo>
                  <a:pt x="8209910" y="5043190"/>
                </a:lnTo>
                <a:lnTo>
                  <a:pt x="8175496" y="5043190"/>
                </a:lnTo>
                <a:lnTo>
                  <a:pt x="8142893" y="5039567"/>
                </a:lnTo>
                <a:lnTo>
                  <a:pt x="8108478" y="5043190"/>
                </a:lnTo>
                <a:lnTo>
                  <a:pt x="8084329" y="5049831"/>
                </a:lnTo>
                <a:lnTo>
                  <a:pt x="8057763" y="5060094"/>
                </a:lnTo>
                <a:lnTo>
                  <a:pt x="8037838" y="5072169"/>
                </a:lnTo>
                <a:lnTo>
                  <a:pt x="8013085" y="5073982"/>
                </a:lnTo>
                <a:lnTo>
                  <a:pt x="7984708" y="5073982"/>
                </a:lnTo>
                <a:lnTo>
                  <a:pt x="7976859" y="5060094"/>
                </a:lnTo>
                <a:lnTo>
                  <a:pt x="7970822" y="5049831"/>
                </a:lnTo>
                <a:lnTo>
                  <a:pt x="7958747" y="5039567"/>
                </a:lnTo>
                <a:lnTo>
                  <a:pt x="7952708" y="5028699"/>
                </a:lnTo>
                <a:lnTo>
                  <a:pt x="7970822" y="5002135"/>
                </a:lnTo>
                <a:lnTo>
                  <a:pt x="7972633" y="4971343"/>
                </a:lnTo>
                <a:lnTo>
                  <a:pt x="7970822" y="4934514"/>
                </a:lnTo>
                <a:lnTo>
                  <a:pt x="7956331" y="4899495"/>
                </a:lnTo>
                <a:lnTo>
                  <a:pt x="7942445" y="4860251"/>
                </a:lnTo>
                <a:lnTo>
                  <a:pt x="7924331" y="4823422"/>
                </a:lnTo>
                <a:lnTo>
                  <a:pt x="7914069" y="4790214"/>
                </a:lnTo>
                <a:lnTo>
                  <a:pt x="7906219" y="4765461"/>
                </a:lnTo>
                <a:lnTo>
                  <a:pt x="7914069" y="4765461"/>
                </a:lnTo>
                <a:lnTo>
                  <a:pt x="7920105" y="4769687"/>
                </a:lnTo>
                <a:lnTo>
                  <a:pt x="7924331" y="4769687"/>
                </a:lnTo>
                <a:lnTo>
                  <a:pt x="7927954" y="4773913"/>
                </a:lnTo>
                <a:lnTo>
                  <a:pt x="7932181" y="4769687"/>
                </a:lnTo>
                <a:lnTo>
                  <a:pt x="7934596" y="4765461"/>
                </a:lnTo>
                <a:lnTo>
                  <a:pt x="7938219" y="4759422"/>
                </a:lnTo>
                <a:lnTo>
                  <a:pt x="7920105" y="4740707"/>
                </a:lnTo>
                <a:lnTo>
                  <a:pt x="7914069" y="4718367"/>
                </a:lnTo>
                <a:lnTo>
                  <a:pt x="7906219" y="4693613"/>
                </a:lnTo>
                <a:lnTo>
                  <a:pt x="7924331" y="4673086"/>
                </a:lnTo>
                <a:lnTo>
                  <a:pt x="7938219" y="4650143"/>
                </a:lnTo>
                <a:lnTo>
                  <a:pt x="7952708" y="4629616"/>
                </a:lnTo>
                <a:lnTo>
                  <a:pt x="7972633" y="4611502"/>
                </a:lnTo>
                <a:lnTo>
                  <a:pt x="7999199" y="4600634"/>
                </a:lnTo>
                <a:lnTo>
                  <a:pt x="8015500" y="4600634"/>
                </a:lnTo>
                <a:lnTo>
                  <a:pt x="8043877" y="4597013"/>
                </a:lnTo>
                <a:lnTo>
                  <a:pt x="8080103" y="4590371"/>
                </a:lnTo>
                <a:lnTo>
                  <a:pt x="8112704" y="4582522"/>
                </a:lnTo>
                <a:lnTo>
                  <a:pt x="8141081" y="4576483"/>
                </a:lnTo>
                <a:lnTo>
                  <a:pt x="8151345" y="4549314"/>
                </a:lnTo>
                <a:lnTo>
                  <a:pt x="8167042" y="4520937"/>
                </a:lnTo>
                <a:lnTo>
                  <a:pt x="8189382" y="4499807"/>
                </a:lnTo>
                <a:lnTo>
                  <a:pt x="8217759" y="4489542"/>
                </a:lnTo>
                <a:lnTo>
                  <a:pt x="8217759" y="4464789"/>
                </a:lnTo>
                <a:lnTo>
                  <a:pt x="8232250" y="4456939"/>
                </a:lnTo>
                <a:lnTo>
                  <a:pt x="8250362" y="4438223"/>
                </a:lnTo>
                <a:lnTo>
                  <a:pt x="8270889" y="4421921"/>
                </a:lnTo>
                <a:lnTo>
                  <a:pt x="8292624" y="4407432"/>
                </a:lnTo>
                <a:lnTo>
                  <a:pt x="8313154" y="4395357"/>
                </a:lnTo>
                <a:lnTo>
                  <a:pt x="8327040" y="4403204"/>
                </a:lnTo>
                <a:lnTo>
                  <a:pt x="8331266" y="4407432"/>
                </a:lnTo>
                <a:lnTo>
                  <a:pt x="8331266" y="4413469"/>
                </a:lnTo>
                <a:lnTo>
                  <a:pt x="8331266" y="4421921"/>
                </a:lnTo>
                <a:lnTo>
                  <a:pt x="8335492" y="4432186"/>
                </a:lnTo>
                <a:lnTo>
                  <a:pt x="8345757" y="4436412"/>
                </a:lnTo>
                <a:lnTo>
                  <a:pt x="8355417" y="4436412"/>
                </a:lnTo>
                <a:lnTo>
                  <a:pt x="8362058" y="4438223"/>
                </a:lnTo>
                <a:lnTo>
                  <a:pt x="8374131" y="4442449"/>
                </a:lnTo>
                <a:lnTo>
                  <a:pt x="8380170" y="4409243"/>
                </a:lnTo>
                <a:lnTo>
                  <a:pt x="8390433" y="4392941"/>
                </a:lnTo>
                <a:lnTo>
                  <a:pt x="8404321" y="4380866"/>
                </a:lnTo>
                <a:lnTo>
                  <a:pt x="8422433" y="4370601"/>
                </a:lnTo>
                <a:lnTo>
                  <a:pt x="8440547" y="4363960"/>
                </a:lnTo>
                <a:lnTo>
                  <a:pt x="8459262" y="4345848"/>
                </a:lnTo>
                <a:lnTo>
                  <a:pt x="8450810" y="4341622"/>
                </a:lnTo>
                <a:lnTo>
                  <a:pt x="8450810" y="4337396"/>
                </a:lnTo>
                <a:lnTo>
                  <a:pt x="8446583" y="4335583"/>
                </a:lnTo>
                <a:lnTo>
                  <a:pt x="8444771" y="4331359"/>
                </a:lnTo>
                <a:lnTo>
                  <a:pt x="8473150" y="4331359"/>
                </a:lnTo>
                <a:lnTo>
                  <a:pt x="8501524" y="4345848"/>
                </a:lnTo>
                <a:lnTo>
                  <a:pt x="8531714" y="4350074"/>
                </a:lnTo>
                <a:lnTo>
                  <a:pt x="8564317" y="4350074"/>
                </a:lnTo>
                <a:lnTo>
                  <a:pt x="8598730" y="4345848"/>
                </a:lnTo>
                <a:lnTo>
                  <a:pt x="8598730" y="4363960"/>
                </a:lnTo>
                <a:lnTo>
                  <a:pt x="8574579" y="4395357"/>
                </a:lnTo>
                <a:lnTo>
                  <a:pt x="8560091" y="4442449"/>
                </a:lnTo>
                <a:lnTo>
                  <a:pt x="8584844" y="4456939"/>
                </a:lnTo>
                <a:lnTo>
                  <a:pt x="8616844" y="4475656"/>
                </a:lnTo>
                <a:lnTo>
                  <a:pt x="8649447" y="4493768"/>
                </a:lnTo>
                <a:lnTo>
                  <a:pt x="8682050" y="4504033"/>
                </a:lnTo>
                <a:lnTo>
                  <a:pt x="8706200" y="4504033"/>
                </a:lnTo>
                <a:lnTo>
                  <a:pt x="8724312" y="4475656"/>
                </a:lnTo>
                <a:lnTo>
                  <a:pt x="8734575" y="4427960"/>
                </a:lnTo>
                <a:lnTo>
                  <a:pt x="8736388" y="4380866"/>
                </a:lnTo>
                <a:lnTo>
                  <a:pt x="8744840" y="4335583"/>
                </a:lnTo>
                <a:close/>
                <a:moveTo>
                  <a:pt x="9229055" y="4273396"/>
                </a:moveTo>
                <a:lnTo>
                  <a:pt x="9236905" y="4281848"/>
                </a:lnTo>
                <a:lnTo>
                  <a:pt x="9242944" y="4287887"/>
                </a:lnTo>
                <a:lnTo>
                  <a:pt x="9251396" y="4292113"/>
                </a:lnTo>
                <a:lnTo>
                  <a:pt x="9251396" y="4306604"/>
                </a:lnTo>
                <a:lnTo>
                  <a:pt x="9236905" y="4306604"/>
                </a:lnTo>
                <a:lnTo>
                  <a:pt x="9232679" y="4306604"/>
                </a:lnTo>
                <a:lnTo>
                  <a:pt x="9229055" y="4302376"/>
                </a:lnTo>
                <a:lnTo>
                  <a:pt x="9224829" y="4302376"/>
                </a:lnTo>
                <a:lnTo>
                  <a:pt x="9223018" y="4302376"/>
                </a:lnTo>
                <a:lnTo>
                  <a:pt x="9210942" y="4298150"/>
                </a:lnTo>
                <a:lnTo>
                  <a:pt x="9214566" y="4292113"/>
                </a:lnTo>
                <a:lnTo>
                  <a:pt x="9214566" y="4284264"/>
                </a:lnTo>
                <a:lnTo>
                  <a:pt x="9214566" y="4281848"/>
                </a:lnTo>
                <a:lnTo>
                  <a:pt x="9218792" y="4281848"/>
                </a:lnTo>
                <a:lnTo>
                  <a:pt x="9223018" y="4281848"/>
                </a:lnTo>
                <a:close/>
                <a:moveTo>
                  <a:pt x="8069838" y="4273396"/>
                </a:moveTo>
                <a:lnTo>
                  <a:pt x="8084330" y="4277622"/>
                </a:lnTo>
                <a:lnTo>
                  <a:pt x="8094593" y="4277622"/>
                </a:lnTo>
                <a:lnTo>
                  <a:pt x="8104255" y="4277622"/>
                </a:lnTo>
                <a:lnTo>
                  <a:pt x="8112707" y="4281848"/>
                </a:lnTo>
                <a:lnTo>
                  <a:pt x="8122970" y="4284264"/>
                </a:lnTo>
                <a:lnTo>
                  <a:pt x="8122970" y="4298150"/>
                </a:lnTo>
                <a:lnTo>
                  <a:pt x="8114518" y="4298150"/>
                </a:lnTo>
                <a:lnTo>
                  <a:pt x="8114518" y="4306604"/>
                </a:lnTo>
                <a:lnTo>
                  <a:pt x="8104255" y="4302376"/>
                </a:lnTo>
                <a:lnTo>
                  <a:pt x="8094593" y="4298150"/>
                </a:lnTo>
                <a:lnTo>
                  <a:pt x="8084330" y="4292113"/>
                </a:lnTo>
                <a:lnTo>
                  <a:pt x="8075875" y="4284264"/>
                </a:lnTo>
                <a:close/>
                <a:moveTo>
                  <a:pt x="9236905" y="4252868"/>
                </a:moveTo>
                <a:lnTo>
                  <a:pt x="9261057" y="4252868"/>
                </a:lnTo>
                <a:lnTo>
                  <a:pt x="9275549" y="4298150"/>
                </a:lnTo>
                <a:lnTo>
                  <a:pt x="9261057" y="4298150"/>
                </a:lnTo>
                <a:lnTo>
                  <a:pt x="9261057" y="4292113"/>
                </a:lnTo>
                <a:lnTo>
                  <a:pt x="9251397" y="4284264"/>
                </a:lnTo>
                <a:lnTo>
                  <a:pt x="9247169" y="4277622"/>
                </a:lnTo>
                <a:lnTo>
                  <a:pt x="9242942" y="4269773"/>
                </a:lnTo>
                <a:lnTo>
                  <a:pt x="9238716" y="4263131"/>
                </a:lnTo>
                <a:close/>
                <a:moveTo>
                  <a:pt x="8264248" y="4245019"/>
                </a:moveTo>
                <a:lnTo>
                  <a:pt x="8302889" y="4245019"/>
                </a:lnTo>
                <a:lnTo>
                  <a:pt x="8302889" y="4252869"/>
                </a:lnTo>
                <a:lnTo>
                  <a:pt x="8295040" y="4252869"/>
                </a:lnTo>
                <a:lnTo>
                  <a:pt x="8270889" y="4269774"/>
                </a:lnTo>
                <a:lnTo>
                  <a:pt x="8242512" y="4287888"/>
                </a:lnTo>
                <a:lnTo>
                  <a:pt x="8217759" y="4306606"/>
                </a:lnTo>
                <a:lnTo>
                  <a:pt x="8209910" y="4306606"/>
                </a:lnTo>
                <a:lnTo>
                  <a:pt x="8208099" y="4302378"/>
                </a:lnTo>
                <a:lnTo>
                  <a:pt x="8203873" y="4302378"/>
                </a:lnTo>
                <a:lnTo>
                  <a:pt x="8199645" y="4298152"/>
                </a:lnTo>
                <a:lnTo>
                  <a:pt x="8193608" y="4298152"/>
                </a:lnTo>
                <a:lnTo>
                  <a:pt x="8193608" y="4292115"/>
                </a:lnTo>
                <a:lnTo>
                  <a:pt x="8228024" y="4269774"/>
                </a:lnTo>
                <a:close/>
                <a:moveTo>
                  <a:pt x="8171272" y="4234756"/>
                </a:moveTo>
                <a:lnTo>
                  <a:pt x="8179724" y="4240793"/>
                </a:lnTo>
                <a:lnTo>
                  <a:pt x="8181535" y="4240793"/>
                </a:lnTo>
                <a:lnTo>
                  <a:pt x="8181535" y="4245019"/>
                </a:lnTo>
                <a:lnTo>
                  <a:pt x="8181535" y="4252868"/>
                </a:lnTo>
                <a:lnTo>
                  <a:pt x="8185763" y="4259510"/>
                </a:lnTo>
                <a:lnTo>
                  <a:pt x="8171272" y="4259510"/>
                </a:lnTo>
                <a:lnTo>
                  <a:pt x="8147121" y="4267359"/>
                </a:lnTo>
                <a:lnTo>
                  <a:pt x="8118743" y="4267359"/>
                </a:lnTo>
                <a:lnTo>
                  <a:pt x="8094592" y="4259510"/>
                </a:lnTo>
                <a:lnTo>
                  <a:pt x="8094592" y="4255283"/>
                </a:lnTo>
                <a:lnTo>
                  <a:pt x="8098216" y="4255283"/>
                </a:lnTo>
                <a:lnTo>
                  <a:pt x="8100629" y="4252868"/>
                </a:lnTo>
                <a:lnTo>
                  <a:pt x="8118743" y="4245019"/>
                </a:lnTo>
                <a:lnTo>
                  <a:pt x="8136856" y="4245019"/>
                </a:lnTo>
                <a:lnTo>
                  <a:pt x="8153158" y="4245019"/>
                </a:lnTo>
                <a:close/>
                <a:moveTo>
                  <a:pt x="8037838" y="4234756"/>
                </a:moveTo>
                <a:lnTo>
                  <a:pt x="8051724" y="4238982"/>
                </a:lnTo>
                <a:lnTo>
                  <a:pt x="8057762" y="4240793"/>
                </a:lnTo>
                <a:lnTo>
                  <a:pt x="8066214" y="4245019"/>
                </a:lnTo>
                <a:lnTo>
                  <a:pt x="8072251" y="4252868"/>
                </a:lnTo>
                <a:lnTo>
                  <a:pt x="8075874" y="4259510"/>
                </a:lnTo>
                <a:lnTo>
                  <a:pt x="8069838" y="4259510"/>
                </a:lnTo>
                <a:lnTo>
                  <a:pt x="8051724" y="4267359"/>
                </a:lnTo>
                <a:lnTo>
                  <a:pt x="8029386" y="4267359"/>
                </a:lnTo>
                <a:lnTo>
                  <a:pt x="8005235" y="4267359"/>
                </a:lnTo>
                <a:lnTo>
                  <a:pt x="8005235" y="4252868"/>
                </a:lnTo>
                <a:lnTo>
                  <a:pt x="8015498" y="4249247"/>
                </a:lnTo>
                <a:lnTo>
                  <a:pt x="8027573" y="4245019"/>
                </a:lnTo>
                <a:lnTo>
                  <a:pt x="8029386" y="4240793"/>
                </a:lnTo>
                <a:close/>
                <a:moveTo>
                  <a:pt x="9172302" y="4220265"/>
                </a:moveTo>
                <a:lnTo>
                  <a:pt x="9186189" y="4226302"/>
                </a:lnTo>
                <a:lnTo>
                  <a:pt x="9194643" y="4230530"/>
                </a:lnTo>
                <a:lnTo>
                  <a:pt x="9204303" y="4238982"/>
                </a:lnTo>
                <a:lnTo>
                  <a:pt x="9210945" y="4245019"/>
                </a:lnTo>
                <a:lnTo>
                  <a:pt x="9214566" y="4255284"/>
                </a:lnTo>
                <a:lnTo>
                  <a:pt x="9223021" y="4267359"/>
                </a:lnTo>
                <a:lnTo>
                  <a:pt x="9210945" y="4267359"/>
                </a:lnTo>
                <a:lnTo>
                  <a:pt x="9204303" y="4259510"/>
                </a:lnTo>
                <a:lnTo>
                  <a:pt x="9194643" y="4252868"/>
                </a:lnTo>
                <a:lnTo>
                  <a:pt x="9186189" y="4245019"/>
                </a:lnTo>
                <a:lnTo>
                  <a:pt x="9180152" y="4234756"/>
                </a:lnTo>
                <a:close/>
                <a:moveTo>
                  <a:pt x="9119775" y="4205774"/>
                </a:moveTo>
                <a:lnTo>
                  <a:pt x="9125812" y="4205774"/>
                </a:lnTo>
                <a:lnTo>
                  <a:pt x="9129435" y="4210000"/>
                </a:lnTo>
                <a:lnTo>
                  <a:pt x="9133661" y="4210000"/>
                </a:lnTo>
                <a:lnTo>
                  <a:pt x="9137887" y="4211811"/>
                </a:lnTo>
                <a:lnTo>
                  <a:pt x="9137887" y="4216039"/>
                </a:lnTo>
                <a:lnTo>
                  <a:pt x="9143926" y="4220265"/>
                </a:lnTo>
                <a:lnTo>
                  <a:pt x="9151775" y="4220265"/>
                </a:lnTo>
                <a:lnTo>
                  <a:pt x="9151775" y="4226302"/>
                </a:lnTo>
                <a:lnTo>
                  <a:pt x="9139700" y="4224491"/>
                </a:lnTo>
                <a:lnTo>
                  <a:pt x="9133661" y="4220265"/>
                </a:lnTo>
                <a:lnTo>
                  <a:pt x="9129435" y="4216039"/>
                </a:lnTo>
                <a:lnTo>
                  <a:pt x="9125812" y="4211811"/>
                </a:lnTo>
                <a:close/>
                <a:moveTo>
                  <a:pt x="8503337" y="4166530"/>
                </a:moveTo>
                <a:lnTo>
                  <a:pt x="8529906" y="4172567"/>
                </a:lnTo>
                <a:lnTo>
                  <a:pt x="8529906" y="4187059"/>
                </a:lnTo>
                <a:lnTo>
                  <a:pt x="8511790" y="4197324"/>
                </a:lnTo>
                <a:lnTo>
                  <a:pt x="8507564" y="4201550"/>
                </a:lnTo>
                <a:lnTo>
                  <a:pt x="8503337" y="4205777"/>
                </a:lnTo>
                <a:close/>
                <a:moveTo>
                  <a:pt x="9072681" y="4125475"/>
                </a:moveTo>
                <a:lnTo>
                  <a:pt x="9095021" y="4139966"/>
                </a:lnTo>
                <a:lnTo>
                  <a:pt x="9109510" y="4162304"/>
                </a:lnTo>
                <a:lnTo>
                  <a:pt x="9119775" y="4187059"/>
                </a:lnTo>
                <a:lnTo>
                  <a:pt x="9113134" y="4187059"/>
                </a:lnTo>
                <a:lnTo>
                  <a:pt x="9113134" y="4197322"/>
                </a:lnTo>
                <a:lnTo>
                  <a:pt x="9087172" y="4187059"/>
                </a:lnTo>
                <a:lnTo>
                  <a:pt x="9081133" y="4168945"/>
                </a:lnTo>
                <a:lnTo>
                  <a:pt x="9076907" y="4152041"/>
                </a:lnTo>
                <a:close/>
                <a:moveTo>
                  <a:pt x="8270891" y="4094683"/>
                </a:moveTo>
                <a:lnTo>
                  <a:pt x="8302891" y="4094683"/>
                </a:lnTo>
                <a:lnTo>
                  <a:pt x="8307119" y="4098909"/>
                </a:lnTo>
                <a:lnTo>
                  <a:pt x="8308930" y="4100720"/>
                </a:lnTo>
                <a:lnTo>
                  <a:pt x="8308930" y="4115211"/>
                </a:lnTo>
                <a:lnTo>
                  <a:pt x="8270891" y="4115211"/>
                </a:lnTo>
                <a:close/>
                <a:moveTo>
                  <a:pt x="8327040" y="4086231"/>
                </a:moveTo>
                <a:lnTo>
                  <a:pt x="8404321" y="4094684"/>
                </a:lnTo>
                <a:lnTo>
                  <a:pt x="8404321" y="4100723"/>
                </a:lnTo>
                <a:lnTo>
                  <a:pt x="8408547" y="4109175"/>
                </a:lnTo>
                <a:lnTo>
                  <a:pt x="8408547" y="4115212"/>
                </a:lnTo>
                <a:lnTo>
                  <a:pt x="8412170" y="4125478"/>
                </a:lnTo>
                <a:lnTo>
                  <a:pt x="8404321" y="4125478"/>
                </a:lnTo>
                <a:lnTo>
                  <a:pt x="8383793" y="4113402"/>
                </a:lnTo>
                <a:lnTo>
                  <a:pt x="8359643" y="4109175"/>
                </a:lnTo>
                <a:lnTo>
                  <a:pt x="8327040" y="4109175"/>
                </a:lnTo>
                <a:close/>
                <a:moveTo>
                  <a:pt x="8971854" y="4069929"/>
                </a:moveTo>
                <a:lnTo>
                  <a:pt x="9009891" y="4069929"/>
                </a:lnTo>
                <a:lnTo>
                  <a:pt x="9028608" y="4090456"/>
                </a:lnTo>
                <a:lnTo>
                  <a:pt x="9042494" y="4113399"/>
                </a:lnTo>
                <a:lnTo>
                  <a:pt x="9048530" y="4139965"/>
                </a:lnTo>
                <a:lnTo>
                  <a:pt x="9042494" y="4139965"/>
                </a:lnTo>
                <a:lnTo>
                  <a:pt x="9028610" y="4127287"/>
                </a:lnTo>
                <a:lnTo>
                  <a:pt x="9028610" y="4166532"/>
                </a:lnTo>
                <a:lnTo>
                  <a:pt x="8957364" y="4187062"/>
                </a:lnTo>
                <a:lnTo>
                  <a:pt x="8945288" y="4182834"/>
                </a:lnTo>
                <a:lnTo>
                  <a:pt x="8935025" y="4181023"/>
                </a:lnTo>
                <a:lnTo>
                  <a:pt x="8921137" y="4176797"/>
                </a:lnTo>
                <a:lnTo>
                  <a:pt x="8910874" y="4172571"/>
                </a:lnTo>
                <a:lnTo>
                  <a:pt x="8910874" y="4158684"/>
                </a:lnTo>
                <a:lnTo>
                  <a:pt x="8953138" y="4154456"/>
                </a:lnTo>
                <a:lnTo>
                  <a:pt x="8985741" y="4144193"/>
                </a:lnTo>
                <a:lnTo>
                  <a:pt x="9009892" y="4125475"/>
                </a:lnTo>
                <a:lnTo>
                  <a:pt x="9026797" y="4125475"/>
                </a:lnTo>
                <a:lnTo>
                  <a:pt x="9028608" y="4127284"/>
                </a:lnTo>
                <a:lnTo>
                  <a:pt x="9028608" y="4125475"/>
                </a:lnTo>
                <a:lnTo>
                  <a:pt x="9026795" y="4125475"/>
                </a:lnTo>
                <a:lnTo>
                  <a:pt x="9024382" y="4123664"/>
                </a:lnTo>
                <a:lnTo>
                  <a:pt x="9006268" y="4104947"/>
                </a:lnTo>
                <a:lnTo>
                  <a:pt x="8985740" y="4090456"/>
                </a:lnTo>
                <a:close/>
                <a:moveTo>
                  <a:pt x="8432698" y="4026459"/>
                </a:moveTo>
                <a:lnTo>
                  <a:pt x="8455038" y="4026459"/>
                </a:lnTo>
                <a:lnTo>
                  <a:pt x="8474961" y="4026459"/>
                </a:lnTo>
                <a:lnTo>
                  <a:pt x="8503337" y="4028875"/>
                </a:lnTo>
                <a:lnTo>
                  <a:pt x="8511790" y="4055439"/>
                </a:lnTo>
                <a:lnTo>
                  <a:pt x="8522054" y="4075966"/>
                </a:lnTo>
                <a:lnTo>
                  <a:pt x="8535940" y="4094683"/>
                </a:lnTo>
                <a:lnTo>
                  <a:pt x="8535940" y="4100722"/>
                </a:lnTo>
                <a:lnTo>
                  <a:pt x="8541979" y="4100722"/>
                </a:lnTo>
                <a:lnTo>
                  <a:pt x="8541979" y="4094683"/>
                </a:lnTo>
                <a:lnTo>
                  <a:pt x="8560091" y="4075966"/>
                </a:lnTo>
                <a:lnTo>
                  <a:pt x="8578808" y="4065703"/>
                </a:lnTo>
                <a:lnTo>
                  <a:pt x="8602958" y="4057854"/>
                </a:lnTo>
                <a:lnTo>
                  <a:pt x="8639183" y="4055439"/>
                </a:lnTo>
                <a:lnTo>
                  <a:pt x="8667559" y="4071740"/>
                </a:lnTo>
                <a:lnTo>
                  <a:pt x="8701975" y="4086231"/>
                </a:lnTo>
                <a:lnTo>
                  <a:pt x="8744840" y="4100722"/>
                </a:lnTo>
                <a:lnTo>
                  <a:pt x="8779256" y="4123665"/>
                </a:lnTo>
                <a:lnTo>
                  <a:pt x="8807632" y="4144192"/>
                </a:lnTo>
                <a:lnTo>
                  <a:pt x="8821518" y="4172569"/>
                </a:lnTo>
                <a:lnTo>
                  <a:pt x="8848084" y="4176795"/>
                </a:lnTo>
                <a:lnTo>
                  <a:pt x="8864386" y="4182832"/>
                </a:lnTo>
                <a:lnTo>
                  <a:pt x="8886724" y="4187060"/>
                </a:lnTo>
                <a:lnTo>
                  <a:pt x="8886724" y="4205775"/>
                </a:lnTo>
                <a:lnTo>
                  <a:pt x="8882498" y="4205775"/>
                </a:lnTo>
                <a:lnTo>
                  <a:pt x="8876459" y="4210001"/>
                </a:lnTo>
                <a:lnTo>
                  <a:pt x="8868009" y="4210001"/>
                </a:lnTo>
                <a:lnTo>
                  <a:pt x="8864386" y="4211813"/>
                </a:lnTo>
                <a:lnTo>
                  <a:pt x="8861970" y="4216039"/>
                </a:lnTo>
                <a:lnTo>
                  <a:pt x="8864386" y="4216039"/>
                </a:lnTo>
                <a:lnTo>
                  <a:pt x="8872233" y="4220266"/>
                </a:lnTo>
                <a:lnTo>
                  <a:pt x="8896384" y="4255284"/>
                </a:lnTo>
                <a:lnTo>
                  <a:pt x="8930799" y="4284264"/>
                </a:lnTo>
                <a:lnTo>
                  <a:pt x="8971854" y="4306604"/>
                </a:lnTo>
                <a:lnTo>
                  <a:pt x="8971854" y="4322905"/>
                </a:lnTo>
                <a:lnTo>
                  <a:pt x="8924761" y="4322905"/>
                </a:lnTo>
                <a:lnTo>
                  <a:pt x="8918724" y="4316866"/>
                </a:lnTo>
                <a:lnTo>
                  <a:pt x="8910875" y="4312640"/>
                </a:lnTo>
                <a:lnTo>
                  <a:pt x="8904838" y="4312640"/>
                </a:lnTo>
                <a:lnTo>
                  <a:pt x="8896384" y="4312640"/>
                </a:lnTo>
                <a:lnTo>
                  <a:pt x="8890347" y="4310830"/>
                </a:lnTo>
                <a:lnTo>
                  <a:pt x="8878272" y="4306604"/>
                </a:lnTo>
                <a:lnTo>
                  <a:pt x="8868009" y="4298151"/>
                </a:lnTo>
                <a:lnTo>
                  <a:pt x="8861970" y="4292113"/>
                </a:lnTo>
                <a:lnTo>
                  <a:pt x="8854121" y="4277622"/>
                </a:lnTo>
                <a:lnTo>
                  <a:pt x="8848084" y="4267359"/>
                </a:lnTo>
                <a:lnTo>
                  <a:pt x="8839630" y="4259510"/>
                </a:lnTo>
                <a:lnTo>
                  <a:pt x="8811256" y="4245019"/>
                </a:lnTo>
                <a:lnTo>
                  <a:pt x="8791331" y="4245019"/>
                </a:lnTo>
                <a:lnTo>
                  <a:pt x="8764765" y="4252868"/>
                </a:lnTo>
                <a:lnTo>
                  <a:pt x="8740614" y="4267359"/>
                </a:lnTo>
                <a:lnTo>
                  <a:pt x="8716464" y="4273396"/>
                </a:lnTo>
                <a:lnTo>
                  <a:pt x="8691710" y="4259510"/>
                </a:lnTo>
                <a:lnTo>
                  <a:pt x="8667559" y="4252868"/>
                </a:lnTo>
                <a:lnTo>
                  <a:pt x="8641598" y="4249245"/>
                </a:lnTo>
                <a:lnTo>
                  <a:pt x="8607185" y="4252868"/>
                </a:lnTo>
                <a:lnTo>
                  <a:pt x="8610806" y="4238982"/>
                </a:lnTo>
                <a:lnTo>
                  <a:pt x="8613221" y="4226302"/>
                </a:lnTo>
                <a:lnTo>
                  <a:pt x="8616844" y="4220266"/>
                </a:lnTo>
                <a:lnTo>
                  <a:pt x="8621071" y="4211813"/>
                </a:lnTo>
                <a:lnTo>
                  <a:pt x="8625297" y="4205775"/>
                </a:lnTo>
                <a:lnTo>
                  <a:pt x="8621071" y="4197323"/>
                </a:lnTo>
                <a:lnTo>
                  <a:pt x="8602958" y="4166530"/>
                </a:lnTo>
                <a:lnTo>
                  <a:pt x="8578808" y="4148418"/>
                </a:lnTo>
                <a:lnTo>
                  <a:pt x="8550431" y="4139966"/>
                </a:lnTo>
                <a:lnTo>
                  <a:pt x="8517828" y="4129701"/>
                </a:lnTo>
                <a:lnTo>
                  <a:pt x="8487641" y="4123665"/>
                </a:lnTo>
                <a:lnTo>
                  <a:pt x="8461075" y="4109174"/>
                </a:lnTo>
                <a:lnTo>
                  <a:pt x="8444773" y="4086231"/>
                </a:lnTo>
                <a:lnTo>
                  <a:pt x="8450810" y="4084420"/>
                </a:lnTo>
                <a:lnTo>
                  <a:pt x="8455038" y="4084420"/>
                </a:lnTo>
                <a:lnTo>
                  <a:pt x="8459262" y="4080194"/>
                </a:lnTo>
                <a:lnTo>
                  <a:pt x="8461075" y="4075966"/>
                </a:lnTo>
                <a:lnTo>
                  <a:pt x="8465301" y="4069930"/>
                </a:lnTo>
                <a:lnTo>
                  <a:pt x="8444773" y="4065703"/>
                </a:lnTo>
                <a:lnTo>
                  <a:pt x="8422433" y="4055439"/>
                </a:lnTo>
                <a:lnTo>
                  <a:pt x="8404321" y="4047591"/>
                </a:lnTo>
                <a:lnTo>
                  <a:pt x="8404321" y="4028875"/>
                </a:lnTo>
                <a:close/>
                <a:moveTo>
                  <a:pt x="8238289" y="3957027"/>
                </a:moveTo>
                <a:lnTo>
                  <a:pt x="8242515" y="3957027"/>
                </a:lnTo>
                <a:lnTo>
                  <a:pt x="8246138" y="3957027"/>
                </a:lnTo>
                <a:lnTo>
                  <a:pt x="8246138" y="3960650"/>
                </a:lnTo>
                <a:lnTo>
                  <a:pt x="8246138" y="3964876"/>
                </a:lnTo>
                <a:lnTo>
                  <a:pt x="8250364" y="3964876"/>
                </a:lnTo>
                <a:lnTo>
                  <a:pt x="8250364" y="3969102"/>
                </a:lnTo>
                <a:lnTo>
                  <a:pt x="8256401" y="3969102"/>
                </a:lnTo>
                <a:lnTo>
                  <a:pt x="8252175" y="3970913"/>
                </a:lnTo>
                <a:lnTo>
                  <a:pt x="8250364" y="3970913"/>
                </a:lnTo>
                <a:lnTo>
                  <a:pt x="8250364" y="3975139"/>
                </a:lnTo>
                <a:lnTo>
                  <a:pt x="8238289" y="3985404"/>
                </a:lnTo>
                <a:lnTo>
                  <a:pt x="8228026" y="3998082"/>
                </a:lnTo>
                <a:lnTo>
                  <a:pt x="8217761" y="4008347"/>
                </a:lnTo>
                <a:lnTo>
                  <a:pt x="8179724" y="4004121"/>
                </a:lnTo>
                <a:lnTo>
                  <a:pt x="8147121" y="4004121"/>
                </a:lnTo>
                <a:lnTo>
                  <a:pt x="8108479" y="4008347"/>
                </a:lnTo>
                <a:lnTo>
                  <a:pt x="8108479" y="4028874"/>
                </a:lnTo>
                <a:lnTo>
                  <a:pt x="8114517" y="4033101"/>
                </a:lnTo>
                <a:lnTo>
                  <a:pt x="8114517" y="4036724"/>
                </a:lnTo>
                <a:lnTo>
                  <a:pt x="8118743" y="4040950"/>
                </a:lnTo>
                <a:lnTo>
                  <a:pt x="8122970" y="4047591"/>
                </a:lnTo>
                <a:lnTo>
                  <a:pt x="8161007" y="4033101"/>
                </a:lnTo>
                <a:lnTo>
                  <a:pt x="8199647" y="4022836"/>
                </a:lnTo>
                <a:lnTo>
                  <a:pt x="8199647" y="4040950"/>
                </a:lnTo>
                <a:lnTo>
                  <a:pt x="8193610" y="4040950"/>
                </a:lnTo>
                <a:lnTo>
                  <a:pt x="8181534" y="4047591"/>
                </a:lnTo>
                <a:lnTo>
                  <a:pt x="8167044" y="4055441"/>
                </a:lnTo>
                <a:lnTo>
                  <a:pt x="8153157" y="4061477"/>
                </a:lnTo>
                <a:lnTo>
                  <a:pt x="8165233" y="4086231"/>
                </a:lnTo>
                <a:lnTo>
                  <a:pt x="8179724" y="4109174"/>
                </a:lnTo>
                <a:lnTo>
                  <a:pt x="8185761" y="4129702"/>
                </a:lnTo>
                <a:lnTo>
                  <a:pt x="8193610" y="4166533"/>
                </a:lnTo>
                <a:lnTo>
                  <a:pt x="8185761" y="4166533"/>
                </a:lnTo>
                <a:lnTo>
                  <a:pt x="8185761" y="4172569"/>
                </a:lnTo>
                <a:lnTo>
                  <a:pt x="8179724" y="4168946"/>
                </a:lnTo>
                <a:lnTo>
                  <a:pt x="8175498" y="4168946"/>
                </a:lnTo>
                <a:lnTo>
                  <a:pt x="8175498" y="4166533"/>
                </a:lnTo>
                <a:lnTo>
                  <a:pt x="8171272" y="4166533"/>
                </a:lnTo>
                <a:lnTo>
                  <a:pt x="8151347" y="4144192"/>
                </a:lnTo>
                <a:lnTo>
                  <a:pt x="8132630" y="4119439"/>
                </a:lnTo>
                <a:lnTo>
                  <a:pt x="8114517" y="4094685"/>
                </a:lnTo>
                <a:lnTo>
                  <a:pt x="8114517" y="4172569"/>
                </a:lnTo>
                <a:lnTo>
                  <a:pt x="8084328" y="4172569"/>
                </a:lnTo>
                <a:lnTo>
                  <a:pt x="8084328" y="4168946"/>
                </a:lnTo>
                <a:lnTo>
                  <a:pt x="8080102" y="4168946"/>
                </a:lnTo>
                <a:lnTo>
                  <a:pt x="8080102" y="4166533"/>
                </a:lnTo>
                <a:lnTo>
                  <a:pt x="8075875" y="4166533"/>
                </a:lnTo>
                <a:lnTo>
                  <a:pt x="8080102" y="4139966"/>
                </a:lnTo>
                <a:lnTo>
                  <a:pt x="8075875" y="4125475"/>
                </a:lnTo>
                <a:lnTo>
                  <a:pt x="8069839" y="4113400"/>
                </a:lnTo>
                <a:lnTo>
                  <a:pt x="8061989" y="4094685"/>
                </a:lnTo>
                <a:lnTo>
                  <a:pt x="8061989" y="4075968"/>
                </a:lnTo>
                <a:lnTo>
                  <a:pt x="8072252" y="4055441"/>
                </a:lnTo>
                <a:lnTo>
                  <a:pt x="8086140" y="4026459"/>
                </a:lnTo>
                <a:lnTo>
                  <a:pt x="8100629" y="3999895"/>
                </a:lnTo>
                <a:lnTo>
                  <a:pt x="8114517" y="3979365"/>
                </a:lnTo>
                <a:lnTo>
                  <a:pt x="8122970" y="3969102"/>
                </a:lnTo>
                <a:lnTo>
                  <a:pt x="8157384" y="3979365"/>
                </a:lnTo>
                <a:lnTo>
                  <a:pt x="8179724" y="3979365"/>
                </a:lnTo>
                <a:lnTo>
                  <a:pt x="8195421" y="3975139"/>
                </a:lnTo>
                <a:lnTo>
                  <a:pt x="8217761" y="3969102"/>
                </a:lnTo>
                <a:close/>
                <a:moveTo>
                  <a:pt x="8317380" y="3950385"/>
                </a:moveTo>
                <a:lnTo>
                  <a:pt x="8331266" y="3957027"/>
                </a:lnTo>
                <a:lnTo>
                  <a:pt x="8337305" y="3960650"/>
                </a:lnTo>
                <a:lnTo>
                  <a:pt x="8345757" y="3969102"/>
                </a:lnTo>
                <a:lnTo>
                  <a:pt x="8347567" y="3975139"/>
                </a:lnTo>
                <a:lnTo>
                  <a:pt x="8347567" y="3989630"/>
                </a:lnTo>
                <a:lnTo>
                  <a:pt x="8347567" y="4008348"/>
                </a:lnTo>
                <a:lnTo>
                  <a:pt x="8341531" y="4012574"/>
                </a:lnTo>
                <a:lnTo>
                  <a:pt x="8337305" y="4014384"/>
                </a:lnTo>
                <a:lnTo>
                  <a:pt x="8337305" y="4018611"/>
                </a:lnTo>
                <a:lnTo>
                  <a:pt x="8337305" y="4022837"/>
                </a:lnTo>
                <a:lnTo>
                  <a:pt x="8337305" y="4026460"/>
                </a:lnTo>
                <a:lnTo>
                  <a:pt x="8337305" y="4028875"/>
                </a:lnTo>
                <a:lnTo>
                  <a:pt x="8335492" y="4033102"/>
                </a:lnTo>
                <a:lnTo>
                  <a:pt x="8327040" y="4040951"/>
                </a:lnTo>
                <a:lnTo>
                  <a:pt x="8327040" y="4022837"/>
                </a:lnTo>
                <a:lnTo>
                  <a:pt x="8313154" y="3999895"/>
                </a:lnTo>
                <a:lnTo>
                  <a:pt x="8313154" y="3975139"/>
                </a:lnTo>
                <a:close/>
                <a:moveTo>
                  <a:pt x="7999200" y="3810917"/>
                </a:moveTo>
                <a:lnTo>
                  <a:pt x="8019125" y="3816954"/>
                </a:lnTo>
                <a:lnTo>
                  <a:pt x="8043878" y="3831445"/>
                </a:lnTo>
                <a:lnTo>
                  <a:pt x="8066218" y="3853785"/>
                </a:lnTo>
                <a:lnTo>
                  <a:pt x="8075878" y="3872502"/>
                </a:lnTo>
                <a:lnTo>
                  <a:pt x="8066218" y="3878539"/>
                </a:lnTo>
                <a:lnTo>
                  <a:pt x="8055954" y="3888802"/>
                </a:lnTo>
                <a:lnTo>
                  <a:pt x="8043878" y="3897256"/>
                </a:lnTo>
                <a:lnTo>
                  <a:pt x="8029387" y="3903292"/>
                </a:lnTo>
                <a:lnTo>
                  <a:pt x="8041463" y="3935895"/>
                </a:lnTo>
                <a:lnTo>
                  <a:pt x="8055954" y="3960651"/>
                </a:lnTo>
                <a:lnTo>
                  <a:pt x="8069840" y="3989631"/>
                </a:lnTo>
                <a:lnTo>
                  <a:pt x="8057764" y="3993857"/>
                </a:lnTo>
                <a:lnTo>
                  <a:pt x="8051728" y="3993857"/>
                </a:lnTo>
                <a:lnTo>
                  <a:pt x="8047501" y="3993857"/>
                </a:lnTo>
                <a:lnTo>
                  <a:pt x="8043878" y="3998083"/>
                </a:lnTo>
                <a:lnTo>
                  <a:pt x="8041463" y="3999896"/>
                </a:lnTo>
                <a:lnTo>
                  <a:pt x="8037842" y="4008348"/>
                </a:lnTo>
                <a:lnTo>
                  <a:pt x="8019125" y="4040951"/>
                </a:lnTo>
                <a:lnTo>
                  <a:pt x="8009465" y="4080196"/>
                </a:lnTo>
                <a:lnTo>
                  <a:pt x="7990748" y="4115214"/>
                </a:lnTo>
                <a:lnTo>
                  <a:pt x="7981088" y="4123666"/>
                </a:lnTo>
                <a:lnTo>
                  <a:pt x="7970823" y="4123666"/>
                </a:lnTo>
                <a:lnTo>
                  <a:pt x="7958748" y="4125477"/>
                </a:lnTo>
                <a:lnTo>
                  <a:pt x="7946672" y="4125477"/>
                </a:lnTo>
                <a:lnTo>
                  <a:pt x="7924334" y="4113402"/>
                </a:lnTo>
                <a:lnTo>
                  <a:pt x="7903806" y="4109175"/>
                </a:lnTo>
                <a:lnTo>
                  <a:pt x="7877845" y="4109175"/>
                </a:lnTo>
                <a:lnTo>
                  <a:pt x="7853089" y="4104949"/>
                </a:lnTo>
                <a:lnTo>
                  <a:pt x="7828938" y="4094687"/>
                </a:lnTo>
                <a:lnTo>
                  <a:pt x="7804787" y="4061479"/>
                </a:lnTo>
                <a:lnTo>
                  <a:pt x="7786675" y="4018611"/>
                </a:lnTo>
                <a:lnTo>
                  <a:pt x="7782449" y="3969103"/>
                </a:lnTo>
                <a:lnTo>
                  <a:pt x="7800561" y="3960651"/>
                </a:lnTo>
                <a:lnTo>
                  <a:pt x="7815052" y="3960651"/>
                </a:lnTo>
                <a:lnTo>
                  <a:pt x="7828938" y="3964877"/>
                </a:lnTo>
                <a:lnTo>
                  <a:pt x="7843429" y="3957028"/>
                </a:lnTo>
                <a:lnTo>
                  <a:pt x="7861541" y="3928046"/>
                </a:lnTo>
                <a:lnTo>
                  <a:pt x="7906220" y="3922009"/>
                </a:lnTo>
                <a:lnTo>
                  <a:pt x="7914069" y="3915368"/>
                </a:lnTo>
                <a:lnTo>
                  <a:pt x="7920108" y="3907519"/>
                </a:lnTo>
                <a:lnTo>
                  <a:pt x="7920108" y="3903292"/>
                </a:lnTo>
                <a:lnTo>
                  <a:pt x="7924334" y="3900877"/>
                </a:lnTo>
                <a:lnTo>
                  <a:pt x="7924334" y="3897256"/>
                </a:lnTo>
                <a:lnTo>
                  <a:pt x="7924334" y="3893030"/>
                </a:lnTo>
                <a:lnTo>
                  <a:pt x="7927955" y="3888802"/>
                </a:lnTo>
                <a:lnTo>
                  <a:pt x="7934597" y="3888802"/>
                </a:lnTo>
                <a:lnTo>
                  <a:pt x="7946672" y="3888802"/>
                </a:lnTo>
                <a:lnTo>
                  <a:pt x="7958748" y="3888802"/>
                </a:lnTo>
                <a:lnTo>
                  <a:pt x="7966597" y="3864048"/>
                </a:lnTo>
                <a:lnTo>
                  <a:pt x="7976860" y="3845331"/>
                </a:lnTo>
                <a:lnTo>
                  <a:pt x="7987124" y="3829029"/>
                </a:lnTo>
                <a:close/>
                <a:moveTo>
                  <a:pt x="6980054" y="3763221"/>
                </a:moveTo>
                <a:lnTo>
                  <a:pt x="7000582" y="3777712"/>
                </a:lnTo>
                <a:lnTo>
                  <a:pt x="7012658" y="3802465"/>
                </a:lnTo>
                <a:lnTo>
                  <a:pt x="7012658" y="3839294"/>
                </a:lnTo>
                <a:lnTo>
                  <a:pt x="7012658" y="3843520"/>
                </a:lnTo>
                <a:lnTo>
                  <a:pt x="7014470" y="3843520"/>
                </a:lnTo>
                <a:lnTo>
                  <a:pt x="7018696" y="3845333"/>
                </a:lnTo>
                <a:lnTo>
                  <a:pt x="7018696" y="3849559"/>
                </a:lnTo>
                <a:lnTo>
                  <a:pt x="7018696" y="3858011"/>
                </a:lnTo>
                <a:lnTo>
                  <a:pt x="7012658" y="3858011"/>
                </a:lnTo>
                <a:lnTo>
                  <a:pt x="7004205" y="3859822"/>
                </a:lnTo>
                <a:lnTo>
                  <a:pt x="7000582" y="3868276"/>
                </a:lnTo>
                <a:lnTo>
                  <a:pt x="6994545" y="3872502"/>
                </a:lnTo>
                <a:lnTo>
                  <a:pt x="6990319" y="3872502"/>
                </a:lnTo>
                <a:lnTo>
                  <a:pt x="6986091" y="3868276"/>
                </a:lnTo>
                <a:lnTo>
                  <a:pt x="6984280" y="3868276"/>
                </a:lnTo>
                <a:lnTo>
                  <a:pt x="6980054" y="3864048"/>
                </a:lnTo>
                <a:lnTo>
                  <a:pt x="6966167" y="3835068"/>
                </a:lnTo>
                <a:lnTo>
                  <a:pt x="6966167" y="3792201"/>
                </a:lnTo>
                <a:lnTo>
                  <a:pt x="6969791" y="3786164"/>
                </a:lnTo>
                <a:lnTo>
                  <a:pt x="6974017" y="3781938"/>
                </a:lnTo>
                <a:lnTo>
                  <a:pt x="6975827" y="3773486"/>
                </a:lnTo>
                <a:close/>
                <a:moveTo>
                  <a:pt x="8250362" y="3720353"/>
                </a:moveTo>
                <a:lnTo>
                  <a:pt x="8266663" y="3738465"/>
                </a:lnTo>
                <a:lnTo>
                  <a:pt x="8278739" y="3758993"/>
                </a:lnTo>
                <a:lnTo>
                  <a:pt x="8278739" y="3792201"/>
                </a:lnTo>
                <a:lnTo>
                  <a:pt x="8280549" y="3800051"/>
                </a:lnTo>
                <a:lnTo>
                  <a:pt x="8284775" y="3800051"/>
                </a:lnTo>
                <a:lnTo>
                  <a:pt x="8284775" y="3802466"/>
                </a:lnTo>
                <a:lnTo>
                  <a:pt x="8280549" y="3802466"/>
                </a:lnTo>
                <a:lnTo>
                  <a:pt x="8278739" y="3810919"/>
                </a:lnTo>
                <a:lnTo>
                  <a:pt x="8278739" y="3816955"/>
                </a:lnTo>
                <a:lnTo>
                  <a:pt x="8274512" y="3816955"/>
                </a:lnTo>
                <a:lnTo>
                  <a:pt x="8274512" y="3821181"/>
                </a:lnTo>
                <a:lnTo>
                  <a:pt x="8270889" y="3821181"/>
                </a:lnTo>
                <a:lnTo>
                  <a:pt x="8264250" y="3824805"/>
                </a:lnTo>
                <a:lnTo>
                  <a:pt x="8260626" y="3816955"/>
                </a:lnTo>
                <a:lnTo>
                  <a:pt x="8260626" y="3814540"/>
                </a:lnTo>
                <a:lnTo>
                  <a:pt x="8256400" y="3814540"/>
                </a:lnTo>
                <a:lnTo>
                  <a:pt x="8252174" y="3814540"/>
                </a:lnTo>
                <a:lnTo>
                  <a:pt x="8250362" y="3810919"/>
                </a:lnTo>
                <a:lnTo>
                  <a:pt x="8250362" y="3816955"/>
                </a:lnTo>
                <a:lnTo>
                  <a:pt x="8252174" y="3821181"/>
                </a:lnTo>
                <a:lnTo>
                  <a:pt x="8256400" y="3824805"/>
                </a:lnTo>
                <a:lnTo>
                  <a:pt x="8260626" y="3829031"/>
                </a:lnTo>
                <a:lnTo>
                  <a:pt x="8256400" y="3831446"/>
                </a:lnTo>
                <a:lnTo>
                  <a:pt x="8256400" y="3835070"/>
                </a:lnTo>
                <a:lnTo>
                  <a:pt x="8256400" y="3839296"/>
                </a:lnTo>
                <a:lnTo>
                  <a:pt x="8256400" y="3849559"/>
                </a:lnTo>
                <a:lnTo>
                  <a:pt x="8238286" y="3849559"/>
                </a:lnTo>
                <a:lnTo>
                  <a:pt x="8238286" y="3839296"/>
                </a:lnTo>
                <a:lnTo>
                  <a:pt x="8228024" y="3835070"/>
                </a:lnTo>
                <a:lnTo>
                  <a:pt x="8217759" y="3829031"/>
                </a:lnTo>
                <a:lnTo>
                  <a:pt x="8214136" y="3821181"/>
                </a:lnTo>
                <a:lnTo>
                  <a:pt x="8209910" y="3810919"/>
                </a:lnTo>
                <a:lnTo>
                  <a:pt x="8208099" y="3800051"/>
                </a:lnTo>
                <a:lnTo>
                  <a:pt x="8199647" y="3786163"/>
                </a:lnTo>
                <a:lnTo>
                  <a:pt x="8189382" y="3792201"/>
                </a:lnTo>
                <a:lnTo>
                  <a:pt x="8175496" y="3800051"/>
                </a:lnTo>
                <a:lnTo>
                  <a:pt x="8161005" y="3802466"/>
                </a:lnTo>
                <a:lnTo>
                  <a:pt x="8147119" y="3810919"/>
                </a:lnTo>
                <a:lnTo>
                  <a:pt x="8147119" y="3792201"/>
                </a:lnTo>
                <a:lnTo>
                  <a:pt x="8151345" y="3787975"/>
                </a:lnTo>
                <a:lnTo>
                  <a:pt x="8151345" y="3786163"/>
                </a:lnTo>
                <a:lnTo>
                  <a:pt x="8153156" y="3786163"/>
                </a:lnTo>
                <a:lnTo>
                  <a:pt x="8153156" y="3777710"/>
                </a:lnTo>
                <a:lnTo>
                  <a:pt x="8181533" y="3767447"/>
                </a:lnTo>
                <a:lnTo>
                  <a:pt x="8208099" y="3758993"/>
                </a:lnTo>
                <a:lnTo>
                  <a:pt x="8232250" y="3744504"/>
                </a:lnTo>
                <a:close/>
                <a:moveTo>
                  <a:pt x="8075879" y="3681109"/>
                </a:moveTo>
                <a:lnTo>
                  <a:pt x="8084331" y="3688959"/>
                </a:lnTo>
                <a:lnTo>
                  <a:pt x="8086142" y="3688959"/>
                </a:lnTo>
                <a:lnTo>
                  <a:pt x="8090368" y="3688959"/>
                </a:lnTo>
                <a:lnTo>
                  <a:pt x="8090368" y="3691374"/>
                </a:lnTo>
                <a:lnTo>
                  <a:pt x="8090368" y="3699222"/>
                </a:lnTo>
                <a:lnTo>
                  <a:pt x="8094594" y="3705863"/>
                </a:lnTo>
                <a:lnTo>
                  <a:pt x="8072255" y="3723978"/>
                </a:lnTo>
                <a:lnTo>
                  <a:pt x="8057764" y="3742695"/>
                </a:lnTo>
                <a:lnTo>
                  <a:pt x="8041462" y="3757184"/>
                </a:lnTo>
                <a:lnTo>
                  <a:pt x="8015500" y="3771675"/>
                </a:lnTo>
                <a:lnTo>
                  <a:pt x="8015500" y="3763223"/>
                </a:lnTo>
                <a:lnTo>
                  <a:pt x="8037841" y="3738467"/>
                </a:lnTo>
                <a:lnTo>
                  <a:pt x="8061992" y="3713713"/>
                </a:lnTo>
                <a:close/>
                <a:moveTo>
                  <a:pt x="2998871" y="3491528"/>
                </a:moveTo>
                <a:lnTo>
                  <a:pt x="3013361" y="3491528"/>
                </a:lnTo>
                <a:lnTo>
                  <a:pt x="3027247" y="3493944"/>
                </a:lnTo>
                <a:lnTo>
                  <a:pt x="3043549" y="3501794"/>
                </a:lnTo>
                <a:lnTo>
                  <a:pt x="3037512" y="3506020"/>
                </a:lnTo>
                <a:lnTo>
                  <a:pt x="3033286" y="3512058"/>
                </a:lnTo>
                <a:lnTo>
                  <a:pt x="3027247" y="3516284"/>
                </a:lnTo>
                <a:lnTo>
                  <a:pt x="3015172" y="3516284"/>
                </a:lnTo>
                <a:lnTo>
                  <a:pt x="3004910" y="3512058"/>
                </a:lnTo>
                <a:lnTo>
                  <a:pt x="2995250" y="3512058"/>
                </a:lnTo>
                <a:lnTo>
                  <a:pt x="2984985" y="3512058"/>
                </a:lnTo>
                <a:lnTo>
                  <a:pt x="2972910" y="3516284"/>
                </a:lnTo>
                <a:lnTo>
                  <a:pt x="2972910" y="3493944"/>
                </a:lnTo>
                <a:close/>
                <a:moveTo>
                  <a:pt x="8136855" y="3469188"/>
                </a:moveTo>
                <a:lnTo>
                  <a:pt x="8147119" y="3469188"/>
                </a:lnTo>
                <a:lnTo>
                  <a:pt x="8161005" y="3469188"/>
                </a:lnTo>
                <a:lnTo>
                  <a:pt x="8161005" y="3506017"/>
                </a:lnTo>
                <a:lnTo>
                  <a:pt x="8157382" y="3530773"/>
                </a:lnTo>
                <a:lnTo>
                  <a:pt x="8151346" y="3551301"/>
                </a:lnTo>
                <a:lnTo>
                  <a:pt x="8147119" y="3588130"/>
                </a:lnTo>
                <a:lnTo>
                  <a:pt x="8153156" y="3588130"/>
                </a:lnTo>
                <a:lnTo>
                  <a:pt x="8153156" y="3594771"/>
                </a:lnTo>
                <a:lnTo>
                  <a:pt x="8167044" y="3594771"/>
                </a:lnTo>
                <a:lnTo>
                  <a:pt x="8175496" y="3594771"/>
                </a:lnTo>
                <a:lnTo>
                  <a:pt x="8181533" y="3594771"/>
                </a:lnTo>
                <a:lnTo>
                  <a:pt x="8189382" y="3598393"/>
                </a:lnTo>
                <a:lnTo>
                  <a:pt x="8195421" y="3602621"/>
                </a:lnTo>
                <a:lnTo>
                  <a:pt x="8209910" y="3605034"/>
                </a:lnTo>
                <a:lnTo>
                  <a:pt x="8217759" y="3631600"/>
                </a:lnTo>
                <a:lnTo>
                  <a:pt x="8232250" y="3647902"/>
                </a:lnTo>
                <a:lnTo>
                  <a:pt x="8250362" y="3666619"/>
                </a:lnTo>
                <a:lnTo>
                  <a:pt x="8264250" y="3691373"/>
                </a:lnTo>
                <a:lnTo>
                  <a:pt x="8252174" y="3695599"/>
                </a:lnTo>
                <a:lnTo>
                  <a:pt x="8246136" y="3699222"/>
                </a:lnTo>
                <a:lnTo>
                  <a:pt x="8242512" y="3699222"/>
                </a:lnTo>
                <a:lnTo>
                  <a:pt x="8242512" y="3703448"/>
                </a:lnTo>
                <a:lnTo>
                  <a:pt x="8242512" y="3705864"/>
                </a:lnTo>
                <a:lnTo>
                  <a:pt x="8242512" y="3709487"/>
                </a:lnTo>
                <a:lnTo>
                  <a:pt x="8235871" y="3709487"/>
                </a:lnTo>
                <a:lnTo>
                  <a:pt x="8223796" y="3713713"/>
                </a:lnTo>
                <a:lnTo>
                  <a:pt x="8221985" y="3705864"/>
                </a:lnTo>
                <a:lnTo>
                  <a:pt x="8221985" y="3703448"/>
                </a:lnTo>
                <a:lnTo>
                  <a:pt x="8217759" y="3703448"/>
                </a:lnTo>
                <a:lnTo>
                  <a:pt x="8214136" y="3703448"/>
                </a:lnTo>
                <a:lnTo>
                  <a:pt x="8209910" y="3699222"/>
                </a:lnTo>
                <a:lnTo>
                  <a:pt x="8203873" y="3713713"/>
                </a:lnTo>
                <a:lnTo>
                  <a:pt x="8199647" y="3723976"/>
                </a:lnTo>
                <a:lnTo>
                  <a:pt x="8193608" y="3734241"/>
                </a:lnTo>
                <a:lnTo>
                  <a:pt x="8181533" y="3738467"/>
                </a:lnTo>
                <a:lnTo>
                  <a:pt x="8171270" y="3744503"/>
                </a:lnTo>
                <a:lnTo>
                  <a:pt x="8171270" y="3738467"/>
                </a:lnTo>
                <a:lnTo>
                  <a:pt x="8165231" y="3730617"/>
                </a:lnTo>
                <a:lnTo>
                  <a:pt x="8165231" y="3723976"/>
                </a:lnTo>
                <a:lnTo>
                  <a:pt x="8165231" y="3720354"/>
                </a:lnTo>
                <a:lnTo>
                  <a:pt x="8165231" y="3717939"/>
                </a:lnTo>
                <a:lnTo>
                  <a:pt x="8165231" y="3713713"/>
                </a:lnTo>
                <a:lnTo>
                  <a:pt x="8161005" y="3709487"/>
                </a:lnTo>
                <a:lnTo>
                  <a:pt x="8157382" y="3709487"/>
                </a:lnTo>
                <a:lnTo>
                  <a:pt x="8147119" y="3705864"/>
                </a:lnTo>
                <a:lnTo>
                  <a:pt x="8147119" y="3695599"/>
                </a:lnTo>
                <a:lnTo>
                  <a:pt x="8147119" y="3685336"/>
                </a:lnTo>
                <a:lnTo>
                  <a:pt x="8151346" y="3676882"/>
                </a:lnTo>
                <a:lnTo>
                  <a:pt x="8151346" y="3675071"/>
                </a:lnTo>
                <a:lnTo>
                  <a:pt x="8153156" y="3670845"/>
                </a:lnTo>
                <a:lnTo>
                  <a:pt x="8161005" y="3670845"/>
                </a:lnTo>
                <a:lnTo>
                  <a:pt x="8171270" y="3666619"/>
                </a:lnTo>
                <a:lnTo>
                  <a:pt x="8185761" y="3666619"/>
                </a:lnTo>
                <a:lnTo>
                  <a:pt x="8185761" y="3691373"/>
                </a:lnTo>
                <a:lnTo>
                  <a:pt x="8209910" y="3691373"/>
                </a:lnTo>
                <a:lnTo>
                  <a:pt x="8209910" y="3685336"/>
                </a:lnTo>
                <a:lnTo>
                  <a:pt x="8214136" y="3676882"/>
                </a:lnTo>
                <a:lnTo>
                  <a:pt x="8217759" y="3675071"/>
                </a:lnTo>
                <a:lnTo>
                  <a:pt x="8217759" y="3670845"/>
                </a:lnTo>
                <a:lnTo>
                  <a:pt x="8221985" y="3666619"/>
                </a:lnTo>
                <a:lnTo>
                  <a:pt x="8223796" y="3660580"/>
                </a:lnTo>
                <a:lnTo>
                  <a:pt x="8217759" y="3660580"/>
                </a:lnTo>
                <a:lnTo>
                  <a:pt x="8181533" y="3631600"/>
                </a:lnTo>
                <a:lnTo>
                  <a:pt x="8141083" y="3612883"/>
                </a:lnTo>
                <a:lnTo>
                  <a:pt x="8141083" y="3627374"/>
                </a:lnTo>
                <a:lnTo>
                  <a:pt x="8136855" y="3637637"/>
                </a:lnTo>
                <a:lnTo>
                  <a:pt x="8132629" y="3647902"/>
                </a:lnTo>
                <a:lnTo>
                  <a:pt x="8132629" y="3660580"/>
                </a:lnTo>
                <a:lnTo>
                  <a:pt x="8129007" y="3656354"/>
                </a:lnTo>
                <a:lnTo>
                  <a:pt x="8126592" y="3652128"/>
                </a:lnTo>
                <a:lnTo>
                  <a:pt x="8126592" y="3647902"/>
                </a:lnTo>
                <a:lnTo>
                  <a:pt x="8122969" y="3646091"/>
                </a:lnTo>
                <a:lnTo>
                  <a:pt x="8112704" y="3618922"/>
                </a:lnTo>
                <a:lnTo>
                  <a:pt x="8100629" y="3588130"/>
                </a:lnTo>
                <a:lnTo>
                  <a:pt x="8098215" y="3547074"/>
                </a:lnTo>
                <a:lnTo>
                  <a:pt x="8100629" y="3512056"/>
                </a:lnTo>
                <a:lnTo>
                  <a:pt x="8114517" y="3477037"/>
                </a:lnTo>
                <a:lnTo>
                  <a:pt x="8126592" y="3472811"/>
                </a:lnTo>
                <a:close/>
                <a:moveTo>
                  <a:pt x="2881749" y="3469188"/>
                </a:moveTo>
                <a:lnTo>
                  <a:pt x="2895635" y="3469188"/>
                </a:lnTo>
                <a:lnTo>
                  <a:pt x="2910127" y="3472812"/>
                </a:lnTo>
                <a:lnTo>
                  <a:pt x="2924013" y="3472812"/>
                </a:lnTo>
                <a:lnTo>
                  <a:pt x="2934278" y="3477038"/>
                </a:lnTo>
                <a:lnTo>
                  <a:pt x="2934278" y="3493944"/>
                </a:lnTo>
                <a:lnTo>
                  <a:pt x="2881749" y="3493944"/>
                </a:lnTo>
                <a:close/>
                <a:moveTo>
                  <a:pt x="2583486" y="3469188"/>
                </a:moveTo>
                <a:lnTo>
                  <a:pt x="2602203" y="3472812"/>
                </a:lnTo>
                <a:lnTo>
                  <a:pt x="2611863" y="3479453"/>
                </a:lnTo>
                <a:lnTo>
                  <a:pt x="2626353" y="3487301"/>
                </a:lnTo>
                <a:lnTo>
                  <a:pt x="2638428" y="3493943"/>
                </a:lnTo>
                <a:lnTo>
                  <a:pt x="2638428" y="3501793"/>
                </a:lnTo>
                <a:lnTo>
                  <a:pt x="2624543" y="3501793"/>
                </a:lnTo>
                <a:lnTo>
                  <a:pt x="2611863" y="3506019"/>
                </a:lnTo>
                <a:lnTo>
                  <a:pt x="2602203" y="3507832"/>
                </a:lnTo>
                <a:lnTo>
                  <a:pt x="2596166" y="3506019"/>
                </a:lnTo>
                <a:lnTo>
                  <a:pt x="2581675" y="3506019"/>
                </a:lnTo>
                <a:lnTo>
                  <a:pt x="2569600" y="3501793"/>
                </a:lnTo>
                <a:lnTo>
                  <a:pt x="2569600" y="3477038"/>
                </a:lnTo>
                <a:lnTo>
                  <a:pt x="2573826" y="3477038"/>
                </a:lnTo>
                <a:lnTo>
                  <a:pt x="2577449" y="3472812"/>
                </a:lnTo>
                <a:lnTo>
                  <a:pt x="2581675" y="3472812"/>
                </a:lnTo>
                <a:close/>
                <a:moveTo>
                  <a:pt x="2707255" y="3435982"/>
                </a:moveTo>
                <a:lnTo>
                  <a:pt x="2750123" y="3440208"/>
                </a:lnTo>
                <a:lnTo>
                  <a:pt x="2786349" y="3448660"/>
                </a:lnTo>
                <a:lnTo>
                  <a:pt x="2814727" y="3458925"/>
                </a:lnTo>
                <a:lnTo>
                  <a:pt x="2849140" y="3469190"/>
                </a:lnTo>
                <a:lnTo>
                  <a:pt x="2849140" y="3487302"/>
                </a:lnTo>
                <a:lnTo>
                  <a:pt x="2835254" y="3487302"/>
                </a:lnTo>
                <a:lnTo>
                  <a:pt x="2828613" y="3491528"/>
                </a:lnTo>
                <a:lnTo>
                  <a:pt x="2818952" y="3493943"/>
                </a:lnTo>
                <a:lnTo>
                  <a:pt x="2810500" y="3497566"/>
                </a:lnTo>
                <a:lnTo>
                  <a:pt x="2804461" y="3501792"/>
                </a:lnTo>
                <a:lnTo>
                  <a:pt x="2792386" y="3501792"/>
                </a:lnTo>
                <a:lnTo>
                  <a:pt x="2792386" y="3497566"/>
                </a:lnTo>
                <a:lnTo>
                  <a:pt x="2792386" y="3493943"/>
                </a:lnTo>
                <a:lnTo>
                  <a:pt x="2790575" y="3491528"/>
                </a:lnTo>
                <a:lnTo>
                  <a:pt x="2786349" y="3487302"/>
                </a:lnTo>
                <a:lnTo>
                  <a:pt x="2782123" y="3483678"/>
                </a:lnTo>
                <a:lnTo>
                  <a:pt x="2778500" y="3487302"/>
                </a:lnTo>
                <a:lnTo>
                  <a:pt x="2772461" y="3507829"/>
                </a:lnTo>
                <a:lnTo>
                  <a:pt x="2762198" y="3507829"/>
                </a:lnTo>
                <a:lnTo>
                  <a:pt x="2735632" y="3506018"/>
                </a:lnTo>
                <a:lnTo>
                  <a:pt x="2707255" y="3501792"/>
                </a:lnTo>
                <a:lnTo>
                  <a:pt x="2687332" y="3501792"/>
                </a:lnTo>
                <a:lnTo>
                  <a:pt x="2677067" y="3477037"/>
                </a:lnTo>
                <a:lnTo>
                  <a:pt x="2695179" y="3477037"/>
                </a:lnTo>
                <a:lnTo>
                  <a:pt x="2707255" y="3477037"/>
                </a:lnTo>
                <a:lnTo>
                  <a:pt x="2721745" y="3472811"/>
                </a:lnTo>
                <a:lnTo>
                  <a:pt x="2733821" y="3469190"/>
                </a:lnTo>
                <a:lnTo>
                  <a:pt x="2725369" y="3464964"/>
                </a:lnTo>
                <a:lnTo>
                  <a:pt x="2719330" y="3458925"/>
                </a:lnTo>
                <a:lnTo>
                  <a:pt x="2715709" y="3454699"/>
                </a:lnTo>
                <a:lnTo>
                  <a:pt x="2711481" y="3448660"/>
                </a:lnTo>
                <a:close/>
                <a:moveTo>
                  <a:pt x="438334" y="3358099"/>
                </a:moveTo>
                <a:lnTo>
                  <a:pt x="470937" y="3368364"/>
                </a:lnTo>
                <a:lnTo>
                  <a:pt x="495088" y="3382250"/>
                </a:lnTo>
                <a:lnTo>
                  <a:pt x="523465" y="3396739"/>
                </a:lnTo>
                <a:lnTo>
                  <a:pt x="523465" y="3405193"/>
                </a:lnTo>
                <a:lnTo>
                  <a:pt x="515011" y="3405193"/>
                </a:lnTo>
                <a:lnTo>
                  <a:pt x="490862" y="3421494"/>
                </a:lnTo>
                <a:lnTo>
                  <a:pt x="466711" y="3425720"/>
                </a:lnTo>
                <a:lnTo>
                  <a:pt x="444371" y="3429946"/>
                </a:lnTo>
                <a:lnTo>
                  <a:pt x="420221" y="3435983"/>
                </a:lnTo>
                <a:lnTo>
                  <a:pt x="420221" y="3429946"/>
                </a:lnTo>
                <a:lnTo>
                  <a:pt x="414184" y="3429946"/>
                </a:lnTo>
                <a:lnTo>
                  <a:pt x="420221" y="3411229"/>
                </a:lnTo>
                <a:lnTo>
                  <a:pt x="420221" y="3393117"/>
                </a:lnTo>
                <a:lnTo>
                  <a:pt x="420221" y="3368364"/>
                </a:lnTo>
                <a:lnTo>
                  <a:pt x="428070" y="3364136"/>
                </a:lnTo>
                <a:lnTo>
                  <a:pt x="429882" y="3364136"/>
                </a:lnTo>
                <a:lnTo>
                  <a:pt x="429882" y="3361722"/>
                </a:lnTo>
                <a:lnTo>
                  <a:pt x="434108" y="3361722"/>
                </a:lnTo>
                <a:close/>
                <a:moveTo>
                  <a:pt x="2460320" y="3335156"/>
                </a:moveTo>
                <a:lnTo>
                  <a:pt x="2517074" y="3347835"/>
                </a:lnTo>
                <a:lnTo>
                  <a:pt x="2567789" y="3364136"/>
                </a:lnTo>
                <a:lnTo>
                  <a:pt x="2605826" y="3382251"/>
                </a:lnTo>
                <a:lnTo>
                  <a:pt x="2644467" y="3400966"/>
                </a:lnTo>
                <a:lnTo>
                  <a:pt x="2687335" y="3421496"/>
                </a:lnTo>
                <a:lnTo>
                  <a:pt x="2687335" y="3435985"/>
                </a:lnTo>
                <a:lnTo>
                  <a:pt x="2668618" y="3435985"/>
                </a:lnTo>
                <a:lnTo>
                  <a:pt x="2648694" y="3444439"/>
                </a:lnTo>
                <a:lnTo>
                  <a:pt x="2624543" y="3450476"/>
                </a:lnTo>
                <a:lnTo>
                  <a:pt x="2597978" y="3454702"/>
                </a:lnTo>
                <a:lnTo>
                  <a:pt x="2602204" y="3448665"/>
                </a:lnTo>
                <a:lnTo>
                  <a:pt x="2602204" y="3440211"/>
                </a:lnTo>
                <a:lnTo>
                  <a:pt x="2602204" y="3435985"/>
                </a:lnTo>
                <a:lnTo>
                  <a:pt x="2602204" y="3434174"/>
                </a:lnTo>
                <a:lnTo>
                  <a:pt x="2602204" y="3429948"/>
                </a:lnTo>
                <a:lnTo>
                  <a:pt x="2597978" y="3421496"/>
                </a:lnTo>
                <a:lnTo>
                  <a:pt x="2545450" y="3407005"/>
                </a:lnTo>
                <a:lnTo>
                  <a:pt x="2496546" y="3382251"/>
                </a:lnTo>
                <a:lnTo>
                  <a:pt x="2444018" y="3358100"/>
                </a:lnTo>
                <a:lnTo>
                  <a:pt x="2431943" y="3368364"/>
                </a:lnTo>
                <a:lnTo>
                  <a:pt x="2425906" y="3378627"/>
                </a:lnTo>
                <a:lnTo>
                  <a:pt x="2415641" y="3390703"/>
                </a:lnTo>
                <a:lnTo>
                  <a:pt x="2403566" y="3386477"/>
                </a:lnTo>
                <a:lnTo>
                  <a:pt x="2389075" y="3378627"/>
                </a:lnTo>
                <a:lnTo>
                  <a:pt x="2383038" y="3376212"/>
                </a:lnTo>
                <a:lnTo>
                  <a:pt x="2397529" y="3376212"/>
                </a:lnTo>
                <a:lnTo>
                  <a:pt x="2407189" y="3361723"/>
                </a:lnTo>
                <a:lnTo>
                  <a:pt x="2417452" y="3353873"/>
                </a:lnTo>
                <a:lnTo>
                  <a:pt x="2429527" y="3343608"/>
                </a:lnTo>
                <a:lnTo>
                  <a:pt x="2439792" y="3343608"/>
                </a:lnTo>
                <a:lnTo>
                  <a:pt x="2445829" y="3339382"/>
                </a:lnTo>
                <a:lnTo>
                  <a:pt x="2454283" y="3339382"/>
                </a:lnTo>
                <a:close/>
                <a:moveTo>
                  <a:pt x="391847" y="3318854"/>
                </a:moveTo>
                <a:lnTo>
                  <a:pt x="420221" y="3329120"/>
                </a:lnTo>
                <a:lnTo>
                  <a:pt x="420221" y="3335157"/>
                </a:lnTo>
                <a:lnTo>
                  <a:pt x="414185" y="3335157"/>
                </a:lnTo>
                <a:lnTo>
                  <a:pt x="391847" y="3343610"/>
                </a:lnTo>
                <a:lnTo>
                  <a:pt x="371317" y="3343610"/>
                </a:lnTo>
                <a:lnTo>
                  <a:pt x="353205" y="3343610"/>
                </a:lnTo>
                <a:lnTo>
                  <a:pt x="353205" y="3329120"/>
                </a:lnTo>
                <a:lnTo>
                  <a:pt x="363470" y="3324891"/>
                </a:lnTo>
                <a:lnTo>
                  <a:pt x="373733" y="3324891"/>
                </a:lnTo>
                <a:lnTo>
                  <a:pt x="381582" y="3323081"/>
                </a:lnTo>
                <a:close/>
                <a:moveTo>
                  <a:pt x="235475" y="3285646"/>
                </a:moveTo>
                <a:lnTo>
                  <a:pt x="247550" y="3289872"/>
                </a:lnTo>
                <a:lnTo>
                  <a:pt x="262041" y="3289872"/>
                </a:lnTo>
                <a:lnTo>
                  <a:pt x="268078" y="3289872"/>
                </a:lnTo>
                <a:lnTo>
                  <a:pt x="278342" y="3294098"/>
                </a:lnTo>
                <a:lnTo>
                  <a:pt x="290418" y="3295911"/>
                </a:lnTo>
                <a:lnTo>
                  <a:pt x="290418" y="3310399"/>
                </a:lnTo>
                <a:lnTo>
                  <a:pt x="282569" y="3310399"/>
                </a:lnTo>
                <a:lnTo>
                  <a:pt x="272303" y="3314625"/>
                </a:lnTo>
                <a:lnTo>
                  <a:pt x="262041" y="3318853"/>
                </a:lnTo>
                <a:lnTo>
                  <a:pt x="249966" y="3318853"/>
                </a:lnTo>
                <a:lnTo>
                  <a:pt x="235475" y="3318853"/>
                </a:lnTo>
                <a:close/>
                <a:moveTo>
                  <a:pt x="2569600" y="3279610"/>
                </a:moveTo>
                <a:lnTo>
                  <a:pt x="2581676" y="3285647"/>
                </a:lnTo>
                <a:lnTo>
                  <a:pt x="2587714" y="3294101"/>
                </a:lnTo>
                <a:lnTo>
                  <a:pt x="2596168" y="3300138"/>
                </a:lnTo>
                <a:lnTo>
                  <a:pt x="2597979" y="3310403"/>
                </a:lnTo>
                <a:lnTo>
                  <a:pt x="2597979" y="3329121"/>
                </a:lnTo>
                <a:lnTo>
                  <a:pt x="2583487" y="3329121"/>
                </a:lnTo>
                <a:lnTo>
                  <a:pt x="2581676" y="3318856"/>
                </a:lnTo>
                <a:lnTo>
                  <a:pt x="2577450" y="3314630"/>
                </a:lnTo>
                <a:lnTo>
                  <a:pt x="2573826" y="3308591"/>
                </a:lnTo>
                <a:lnTo>
                  <a:pt x="2569600" y="3300138"/>
                </a:lnTo>
                <a:lnTo>
                  <a:pt x="2569600" y="3294101"/>
                </a:lnTo>
                <a:close/>
                <a:moveTo>
                  <a:pt x="8147123" y="3265119"/>
                </a:moveTo>
                <a:lnTo>
                  <a:pt x="8153160" y="3271156"/>
                </a:lnTo>
                <a:lnTo>
                  <a:pt x="8157386" y="3279610"/>
                </a:lnTo>
                <a:lnTo>
                  <a:pt x="8161009" y="3285647"/>
                </a:lnTo>
                <a:lnTo>
                  <a:pt x="8161009" y="3295912"/>
                </a:lnTo>
                <a:lnTo>
                  <a:pt x="8161009" y="3310401"/>
                </a:lnTo>
                <a:lnTo>
                  <a:pt x="8132632" y="3382252"/>
                </a:lnTo>
                <a:lnTo>
                  <a:pt x="8118743" y="3364137"/>
                </a:lnTo>
                <a:lnTo>
                  <a:pt x="8112706" y="3347836"/>
                </a:lnTo>
                <a:lnTo>
                  <a:pt x="8108480" y="3318855"/>
                </a:lnTo>
                <a:close/>
                <a:moveTo>
                  <a:pt x="2553298" y="3232516"/>
                </a:moveTo>
                <a:lnTo>
                  <a:pt x="2597976" y="3232516"/>
                </a:lnTo>
                <a:lnTo>
                  <a:pt x="2602202" y="3238553"/>
                </a:lnTo>
                <a:lnTo>
                  <a:pt x="2610051" y="3242779"/>
                </a:lnTo>
                <a:lnTo>
                  <a:pt x="2610051" y="3247007"/>
                </a:lnTo>
                <a:lnTo>
                  <a:pt x="2611862" y="3250628"/>
                </a:lnTo>
                <a:lnTo>
                  <a:pt x="2611862" y="3253043"/>
                </a:lnTo>
                <a:lnTo>
                  <a:pt x="2610051" y="3257269"/>
                </a:lnTo>
                <a:lnTo>
                  <a:pt x="2610051" y="3265119"/>
                </a:lnTo>
                <a:lnTo>
                  <a:pt x="2597976" y="3257269"/>
                </a:lnTo>
                <a:lnTo>
                  <a:pt x="2587711" y="3253043"/>
                </a:lnTo>
                <a:lnTo>
                  <a:pt x="2577448" y="3253043"/>
                </a:lnTo>
                <a:lnTo>
                  <a:pt x="2569599" y="3250628"/>
                </a:lnTo>
                <a:lnTo>
                  <a:pt x="2563562" y="3250628"/>
                </a:lnTo>
                <a:lnTo>
                  <a:pt x="2555108" y="3247007"/>
                </a:lnTo>
                <a:lnTo>
                  <a:pt x="2553298" y="3238553"/>
                </a:lnTo>
                <a:close/>
                <a:moveTo>
                  <a:pt x="8374133" y="3098482"/>
                </a:moveTo>
                <a:lnTo>
                  <a:pt x="8380170" y="3102708"/>
                </a:lnTo>
                <a:lnTo>
                  <a:pt x="8383793" y="3102708"/>
                </a:lnTo>
                <a:lnTo>
                  <a:pt x="8383793" y="3106935"/>
                </a:lnTo>
                <a:lnTo>
                  <a:pt x="8388019" y="3112973"/>
                </a:lnTo>
                <a:lnTo>
                  <a:pt x="8388019" y="3121426"/>
                </a:lnTo>
                <a:lnTo>
                  <a:pt x="8383793" y="3131691"/>
                </a:lnTo>
                <a:lnTo>
                  <a:pt x="8375943" y="3141954"/>
                </a:lnTo>
                <a:lnTo>
                  <a:pt x="8374133" y="3152219"/>
                </a:lnTo>
                <a:lnTo>
                  <a:pt x="8355416" y="3152219"/>
                </a:lnTo>
                <a:lnTo>
                  <a:pt x="8355416" y="3127463"/>
                </a:lnTo>
                <a:lnTo>
                  <a:pt x="8362058" y="3125049"/>
                </a:lnTo>
                <a:lnTo>
                  <a:pt x="8365679" y="3117200"/>
                </a:lnTo>
                <a:lnTo>
                  <a:pt x="8369907" y="3111161"/>
                </a:lnTo>
                <a:close/>
                <a:moveTo>
                  <a:pt x="8278740" y="3001881"/>
                </a:moveTo>
                <a:lnTo>
                  <a:pt x="8302889" y="3001881"/>
                </a:lnTo>
                <a:lnTo>
                  <a:pt x="8302889" y="3026637"/>
                </a:lnTo>
                <a:lnTo>
                  <a:pt x="8270891" y="3026637"/>
                </a:lnTo>
                <a:lnTo>
                  <a:pt x="8270891" y="3010334"/>
                </a:lnTo>
                <a:lnTo>
                  <a:pt x="8278740" y="3010334"/>
                </a:lnTo>
                <a:close/>
                <a:moveTo>
                  <a:pt x="5703707" y="2933656"/>
                </a:moveTo>
                <a:lnTo>
                  <a:pt x="5721819" y="2933656"/>
                </a:lnTo>
                <a:lnTo>
                  <a:pt x="5713970" y="2943920"/>
                </a:lnTo>
                <a:lnTo>
                  <a:pt x="5707933" y="2952372"/>
                </a:lnTo>
                <a:lnTo>
                  <a:pt x="5699481" y="2958409"/>
                </a:lnTo>
                <a:lnTo>
                  <a:pt x="5693443" y="2966863"/>
                </a:lnTo>
                <a:lnTo>
                  <a:pt x="5681367" y="2972900"/>
                </a:lnTo>
                <a:lnTo>
                  <a:pt x="5675331" y="2972900"/>
                </a:lnTo>
                <a:lnTo>
                  <a:pt x="5675331" y="2977126"/>
                </a:lnTo>
                <a:lnTo>
                  <a:pt x="5671105" y="2977126"/>
                </a:lnTo>
                <a:lnTo>
                  <a:pt x="5665066" y="2977126"/>
                </a:lnTo>
                <a:lnTo>
                  <a:pt x="5657217" y="2981352"/>
                </a:lnTo>
                <a:lnTo>
                  <a:pt x="5651180" y="2954183"/>
                </a:lnTo>
                <a:lnTo>
                  <a:pt x="5665066" y="2952372"/>
                </a:lnTo>
                <a:lnTo>
                  <a:pt x="5679557" y="2943920"/>
                </a:lnTo>
                <a:lnTo>
                  <a:pt x="5693443" y="2940297"/>
                </a:lnTo>
                <a:close/>
                <a:moveTo>
                  <a:pt x="5409677" y="2923393"/>
                </a:moveTo>
                <a:lnTo>
                  <a:pt x="5428394" y="2930034"/>
                </a:lnTo>
                <a:lnTo>
                  <a:pt x="5448318" y="2937883"/>
                </a:lnTo>
                <a:lnTo>
                  <a:pt x="5472467" y="2943920"/>
                </a:lnTo>
                <a:lnTo>
                  <a:pt x="5486958" y="2954184"/>
                </a:lnTo>
                <a:lnTo>
                  <a:pt x="5430204" y="2954184"/>
                </a:lnTo>
                <a:lnTo>
                  <a:pt x="5424168" y="2952371"/>
                </a:lnTo>
                <a:lnTo>
                  <a:pt x="5419942" y="2952371"/>
                </a:lnTo>
                <a:lnTo>
                  <a:pt x="5413903" y="2948145"/>
                </a:lnTo>
                <a:lnTo>
                  <a:pt x="5400017" y="2948145"/>
                </a:lnTo>
                <a:lnTo>
                  <a:pt x="5400017" y="2940297"/>
                </a:lnTo>
                <a:lnTo>
                  <a:pt x="5403640" y="2937883"/>
                </a:lnTo>
                <a:lnTo>
                  <a:pt x="5406054" y="2933657"/>
                </a:lnTo>
                <a:lnTo>
                  <a:pt x="5406054" y="2930034"/>
                </a:lnTo>
                <a:close/>
                <a:moveTo>
                  <a:pt x="4778163" y="2783926"/>
                </a:moveTo>
                <a:lnTo>
                  <a:pt x="4826467" y="2783926"/>
                </a:lnTo>
                <a:lnTo>
                  <a:pt x="4826467" y="2789963"/>
                </a:lnTo>
                <a:lnTo>
                  <a:pt x="4816201" y="2794191"/>
                </a:lnTo>
                <a:lnTo>
                  <a:pt x="4812578" y="2797812"/>
                </a:lnTo>
                <a:lnTo>
                  <a:pt x="4805936" y="2800228"/>
                </a:lnTo>
                <a:lnTo>
                  <a:pt x="4798089" y="2804454"/>
                </a:lnTo>
                <a:lnTo>
                  <a:pt x="4787824" y="2804454"/>
                </a:lnTo>
                <a:close/>
                <a:moveTo>
                  <a:pt x="5528015" y="2742266"/>
                </a:moveTo>
                <a:lnTo>
                  <a:pt x="5523789" y="2746492"/>
                </a:lnTo>
                <a:lnTo>
                  <a:pt x="5519561" y="2750719"/>
                </a:lnTo>
                <a:lnTo>
                  <a:pt x="5515335" y="2750719"/>
                </a:lnTo>
                <a:lnTo>
                  <a:pt x="5515335" y="2754945"/>
                </a:lnTo>
                <a:lnTo>
                  <a:pt x="5513524" y="2756755"/>
                </a:lnTo>
                <a:lnTo>
                  <a:pt x="5510506" y="2765209"/>
                </a:lnTo>
                <a:lnTo>
                  <a:pt x="5516542" y="2765209"/>
                </a:lnTo>
                <a:lnTo>
                  <a:pt x="5528618" y="2760983"/>
                </a:lnTo>
                <a:lnTo>
                  <a:pt x="5534656" y="2756755"/>
                </a:lnTo>
                <a:lnTo>
                  <a:pt x="5542504" y="2754945"/>
                </a:lnTo>
                <a:lnTo>
                  <a:pt x="5548542" y="2750719"/>
                </a:lnTo>
                <a:lnTo>
                  <a:pt x="5556392" y="2742266"/>
                </a:lnTo>
                <a:close/>
                <a:moveTo>
                  <a:pt x="4996725" y="2742266"/>
                </a:moveTo>
                <a:lnTo>
                  <a:pt x="5006990" y="2742266"/>
                </a:lnTo>
                <a:lnTo>
                  <a:pt x="5020872" y="2742266"/>
                </a:lnTo>
                <a:lnTo>
                  <a:pt x="5025097" y="2775475"/>
                </a:lnTo>
                <a:lnTo>
                  <a:pt x="5029326" y="2814718"/>
                </a:lnTo>
                <a:lnTo>
                  <a:pt x="5010613" y="2814718"/>
                </a:lnTo>
                <a:lnTo>
                  <a:pt x="5006990" y="2818341"/>
                </a:lnTo>
                <a:lnTo>
                  <a:pt x="5000952" y="2818341"/>
                </a:lnTo>
                <a:lnTo>
                  <a:pt x="4992498" y="2818341"/>
                </a:lnTo>
                <a:lnTo>
                  <a:pt x="4982234" y="2822567"/>
                </a:lnTo>
                <a:lnTo>
                  <a:pt x="4978611" y="2794190"/>
                </a:lnTo>
                <a:lnTo>
                  <a:pt x="4978611" y="2765210"/>
                </a:lnTo>
                <a:lnTo>
                  <a:pt x="4982234" y="2750719"/>
                </a:lnTo>
                <a:lnTo>
                  <a:pt x="4988271" y="2746493"/>
                </a:lnTo>
                <a:close/>
                <a:moveTo>
                  <a:pt x="5002761" y="2672229"/>
                </a:moveTo>
                <a:lnTo>
                  <a:pt x="5020872" y="2672229"/>
                </a:lnTo>
                <a:lnTo>
                  <a:pt x="5016650" y="2686722"/>
                </a:lnTo>
                <a:lnTo>
                  <a:pt x="5016650" y="2696984"/>
                </a:lnTo>
                <a:lnTo>
                  <a:pt x="5016650" y="2707249"/>
                </a:lnTo>
                <a:lnTo>
                  <a:pt x="5014837" y="2715701"/>
                </a:lnTo>
                <a:lnTo>
                  <a:pt x="5010611" y="2725966"/>
                </a:lnTo>
                <a:lnTo>
                  <a:pt x="4996723" y="2725966"/>
                </a:lnTo>
                <a:lnTo>
                  <a:pt x="4996723" y="2711475"/>
                </a:lnTo>
                <a:lnTo>
                  <a:pt x="5000950" y="2696984"/>
                </a:lnTo>
                <a:lnTo>
                  <a:pt x="5000950" y="2683099"/>
                </a:lnTo>
                <a:close/>
                <a:moveTo>
                  <a:pt x="2690868" y="2573919"/>
                </a:moveTo>
                <a:lnTo>
                  <a:pt x="2687343" y="2577441"/>
                </a:lnTo>
                <a:lnTo>
                  <a:pt x="2683191" y="2581593"/>
                </a:lnTo>
                <a:lnTo>
                  <a:pt x="2687332" y="2578042"/>
                </a:lnTo>
                <a:close/>
                <a:moveTo>
                  <a:pt x="8730353" y="2573817"/>
                </a:moveTo>
                <a:lnTo>
                  <a:pt x="8748465" y="2600382"/>
                </a:lnTo>
                <a:lnTo>
                  <a:pt x="8764766" y="2614870"/>
                </a:lnTo>
                <a:lnTo>
                  <a:pt x="8787106" y="2620909"/>
                </a:lnTo>
                <a:lnTo>
                  <a:pt x="8801597" y="2629361"/>
                </a:lnTo>
                <a:lnTo>
                  <a:pt x="8815483" y="2639626"/>
                </a:lnTo>
                <a:lnTo>
                  <a:pt x="8819709" y="2645663"/>
                </a:lnTo>
                <a:lnTo>
                  <a:pt x="8821520" y="2654115"/>
                </a:lnTo>
                <a:lnTo>
                  <a:pt x="8821520" y="2660153"/>
                </a:lnTo>
                <a:lnTo>
                  <a:pt x="8821520" y="2672229"/>
                </a:lnTo>
                <a:lnTo>
                  <a:pt x="8797369" y="2678871"/>
                </a:lnTo>
                <a:lnTo>
                  <a:pt x="8779257" y="2693359"/>
                </a:lnTo>
                <a:lnTo>
                  <a:pt x="8764766" y="2707247"/>
                </a:lnTo>
                <a:lnTo>
                  <a:pt x="8744844" y="2717510"/>
                </a:lnTo>
                <a:lnTo>
                  <a:pt x="8736389" y="2707247"/>
                </a:lnTo>
                <a:lnTo>
                  <a:pt x="8730353" y="2703624"/>
                </a:lnTo>
                <a:lnTo>
                  <a:pt x="8724316" y="2701208"/>
                </a:lnTo>
                <a:lnTo>
                  <a:pt x="8716467" y="2703624"/>
                </a:lnTo>
                <a:lnTo>
                  <a:pt x="8710428" y="2707247"/>
                </a:lnTo>
                <a:lnTo>
                  <a:pt x="8706202" y="2715699"/>
                </a:lnTo>
                <a:lnTo>
                  <a:pt x="8698353" y="2717510"/>
                </a:lnTo>
                <a:lnTo>
                  <a:pt x="8710428" y="2760980"/>
                </a:lnTo>
                <a:lnTo>
                  <a:pt x="8712241" y="2794188"/>
                </a:lnTo>
                <a:lnTo>
                  <a:pt x="8712241" y="2818338"/>
                </a:lnTo>
                <a:lnTo>
                  <a:pt x="8710428" y="2843092"/>
                </a:lnTo>
                <a:lnTo>
                  <a:pt x="8701976" y="2870261"/>
                </a:lnTo>
                <a:lnTo>
                  <a:pt x="8695939" y="2905279"/>
                </a:lnTo>
                <a:lnTo>
                  <a:pt x="8691711" y="2948144"/>
                </a:lnTo>
                <a:lnTo>
                  <a:pt x="8645222" y="2972899"/>
                </a:lnTo>
                <a:lnTo>
                  <a:pt x="8592694" y="2997653"/>
                </a:lnTo>
                <a:lnTo>
                  <a:pt x="8541979" y="3020596"/>
                </a:lnTo>
                <a:lnTo>
                  <a:pt x="8531714" y="3001879"/>
                </a:lnTo>
                <a:lnTo>
                  <a:pt x="8522054" y="2987388"/>
                </a:lnTo>
                <a:lnTo>
                  <a:pt x="8517828" y="3001879"/>
                </a:lnTo>
                <a:lnTo>
                  <a:pt x="8517828" y="3010331"/>
                </a:lnTo>
                <a:lnTo>
                  <a:pt x="8516018" y="3020596"/>
                </a:lnTo>
                <a:lnTo>
                  <a:pt x="8511792" y="3026633"/>
                </a:lnTo>
                <a:lnTo>
                  <a:pt x="8501527" y="3026633"/>
                </a:lnTo>
                <a:lnTo>
                  <a:pt x="8493678" y="3026633"/>
                </a:lnTo>
                <a:lnTo>
                  <a:pt x="8489451" y="3030861"/>
                </a:lnTo>
                <a:lnTo>
                  <a:pt x="8487641" y="3030861"/>
                </a:lnTo>
                <a:lnTo>
                  <a:pt x="8483415" y="3034482"/>
                </a:lnTo>
                <a:lnTo>
                  <a:pt x="8479189" y="3038708"/>
                </a:lnTo>
                <a:lnTo>
                  <a:pt x="8468924" y="3038708"/>
                </a:lnTo>
                <a:lnTo>
                  <a:pt x="8459264" y="3041124"/>
                </a:lnTo>
                <a:lnTo>
                  <a:pt x="8455038" y="3034482"/>
                </a:lnTo>
                <a:lnTo>
                  <a:pt x="8455038" y="3024219"/>
                </a:lnTo>
                <a:lnTo>
                  <a:pt x="8455038" y="3020596"/>
                </a:lnTo>
                <a:lnTo>
                  <a:pt x="8455038" y="3012144"/>
                </a:lnTo>
                <a:lnTo>
                  <a:pt x="8455038" y="3010331"/>
                </a:lnTo>
                <a:lnTo>
                  <a:pt x="8446584" y="3010331"/>
                </a:lnTo>
                <a:lnTo>
                  <a:pt x="8440547" y="3006105"/>
                </a:lnTo>
                <a:lnTo>
                  <a:pt x="8426661" y="3001879"/>
                </a:lnTo>
                <a:lnTo>
                  <a:pt x="8426661" y="3010331"/>
                </a:lnTo>
                <a:lnTo>
                  <a:pt x="8432698" y="3020596"/>
                </a:lnTo>
                <a:lnTo>
                  <a:pt x="8440547" y="3024219"/>
                </a:lnTo>
                <a:lnTo>
                  <a:pt x="8440547" y="3030861"/>
                </a:lnTo>
                <a:lnTo>
                  <a:pt x="8440547" y="3041124"/>
                </a:lnTo>
                <a:lnTo>
                  <a:pt x="8444773" y="3059238"/>
                </a:lnTo>
                <a:lnTo>
                  <a:pt x="8432698" y="3069500"/>
                </a:lnTo>
                <a:lnTo>
                  <a:pt x="8426661" y="3083991"/>
                </a:lnTo>
                <a:lnTo>
                  <a:pt x="8418209" y="3098480"/>
                </a:lnTo>
                <a:lnTo>
                  <a:pt x="8394058" y="3098480"/>
                </a:lnTo>
                <a:lnTo>
                  <a:pt x="8390435" y="3069500"/>
                </a:lnTo>
                <a:lnTo>
                  <a:pt x="8388019" y="3055009"/>
                </a:lnTo>
                <a:lnTo>
                  <a:pt x="8380170" y="3041124"/>
                </a:lnTo>
                <a:lnTo>
                  <a:pt x="8374133" y="3020596"/>
                </a:lnTo>
                <a:lnTo>
                  <a:pt x="8394058" y="3020596"/>
                </a:lnTo>
                <a:lnTo>
                  <a:pt x="8418209" y="2987388"/>
                </a:lnTo>
                <a:lnTo>
                  <a:pt x="8450810" y="2958409"/>
                </a:lnTo>
                <a:lnTo>
                  <a:pt x="8489451" y="2940297"/>
                </a:lnTo>
                <a:lnTo>
                  <a:pt x="8503337" y="2937882"/>
                </a:lnTo>
                <a:lnTo>
                  <a:pt x="8517828" y="2937882"/>
                </a:lnTo>
                <a:lnTo>
                  <a:pt x="8529904" y="2940297"/>
                </a:lnTo>
                <a:lnTo>
                  <a:pt x="8535942" y="2940297"/>
                </a:lnTo>
                <a:lnTo>
                  <a:pt x="8541979" y="2940297"/>
                </a:lnTo>
                <a:lnTo>
                  <a:pt x="8550431" y="2930032"/>
                </a:lnTo>
                <a:lnTo>
                  <a:pt x="8556468" y="2919769"/>
                </a:lnTo>
                <a:lnTo>
                  <a:pt x="8560091" y="2908900"/>
                </a:lnTo>
                <a:lnTo>
                  <a:pt x="8564317" y="2901053"/>
                </a:lnTo>
                <a:lnTo>
                  <a:pt x="8570356" y="2890788"/>
                </a:lnTo>
                <a:lnTo>
                  <a:pt x="8582431" y="2884752"/>
                </a:lnTo>
                <a:lnTo>
                  <a:pt x="8584847" y="2890788"/>
                </a:lnTo>
                <a:lnTo>
                  <a:pt x="8588468" y="2895014"/>
                </a:lnTo>
                <a:lnTo>
                  <a:pt x="8592694" y="2895014"/>
                </a:lnTo>
                <a:lnTo>
                  <a:pt x="8596922" y="2895014"/>
                </a:lnTo>
                <a:lnTo>
                  <a:pt x="8598733" y="2890788"/>
                </a:lnTo>
                <a:lnTo>
                  <a:pt x="8627110" y="2866035"/>
                </a:lnTo>
                <a:lnTo>
                  <a:pt x="8645222" y="2843092"/>
                </a:lnTo>
                <a:lnTo>
                  <a:pt x="8653676" y="2818338"/>
                </a:lnTo>
                <a:lnTo>
                  <a:pt x="8659713" y="2789962"/>
                </a:lnTo>
                <a:lnTo>
                  <a:pt x="8669976" y="2765206"/>
                </a:lnTo>
                <a:lnTo>
                  <a:pt x="8691711" y="2732001"/>
                </a:lnTo>
                <a:lnTo>
                  <a:pt x="8677825" y="2732001"/>
                </a:lnTo>
                <a:lnTo>
                  <a:pt x="8667562" y="2725962"/>
                </a:lnTo>
                <a:lnTo>
                  <a:pt x="8663939" y="2717510"/>
                </a:lnTo>
                <a:lnTo>
                  <a:pt x="8659713" y="2711474"/>
                </a:lnTo>
                <a:lnTo>
                  <a:pt x="8659713" y="2696983"/>
                </a:lnTo>
                <a:lnTo>
                  <a:pt x="8659713" y="2678871"/>
                </a:lnTo>
                <a:lnTo>
                  <a:pt x="8663939" y="2674643"/>
                </a:lnTo>
                <a:lnTo>
                  <a:pt x="8667562" y="2672229"/>
                </a:lnTo>
                <a:lnTo>
                  <a:pt x="8667562" y="2668605"/>
                </a:lnTo>
                <a:lnTo>
                  <a:pt x="8667562" y="2664379"/>
                </a:lnTo>
                <a:lnTo>
                  <a:pt x="8682051" y="2660153"/>
                </a:lnTo>
                <a:lnTo>
                  <a:pt x="8691711" y="2660153"/>
                </a:lnTo>
                <a:lnTo>
                  <a:pt x="8698353" y="2658340"/>
                </a:lnTo>
                <a:lnTo>
                  <a:pt x="8706202" y="2658340"/>
                </a:lnTo>
                <a:lnTo>
                  <a:pt x="8706202" y="2620909"/>
                </a:lnTo>
                <a:lnTo>
                  <a:pt x="8712241" y="2592533"/>
                </a:lnTo>
                <a:close/>
                <a:moveTo>
                  <a:pt x="5124099" y="2567174"/>
                </a:moveTo>
                <a:lnTo>
                  <a:pt x="5122288" y="2571405"/>
                </a:lnTo>
                <a:lnTo>
                  <a:pt x="5118062" y="2571405"/>
                </a:lnTo>
                <a:lnTo>
                  <a:pt x="5113836" y="2571405"/>
                </a:lnTo>
                <a:lnTo>
                  <a:pt x="5113836" y="2573214"/>
                </a:lnTo>
                <a:lnTo>
                  <a:pt x="5109610" y="2573214"/>
                </a:lnTo>
                <a:lnTo>
                  <a:pt x="5103571" y="2581666"/>
                </a:lnTo>
                <a:lnTo>
                  <a:pt x="5095722" y="2585892"/>
                </a:lnTo>
                <a:lnTo>
                  <a:pt x="5095722" y="2587705"/>
                </a:lnTo>
                <a:lnTo>
                  <a:pt x="5095722" y="2596157"/>
                </a:lnTo>
                <a:lnTo>
                  <a:pt x="5095722" y="2602194"/>
                </a:lnTo>
                <a:lnTo>
                  <a:pt x="5095722" y="2614268"/>
                </a:lnTo>
                <a:lnTo>
                  <a:pt x="5124099" y="2643250"/>
                </a:lnTo>
                <a:lnTo>
                  <a:pt x="5150665" y="2674040"/>
                </a:lnTo>
                <a:lnTo>
                  <a:pt x="5174815" y="2710871"/>
                </a:lnTo>
                <a:lnTo>
                  <a:pt x="5203192" y="2710871"/>
                </a:lnTo>
                <a:lnTo>
                  <a:pt x="5203192" y="2731398"/>
                </a:lnTo>
                <a:lnTo>
                  <a:pt x="5231569" y="2741661"/>
                </a:lnTo>
                <a:lnTo>
                  <a:pt x="5252096" y="2756153"/>
                </a:lnTo>
                <a:lnTo>
                  <a:pt x="5274434" y="2774869"/>
                </a:lnTo>
                <a:lnTo>
                  <a:pt x="5274434" y="2783321"/>
                </a:lnTo>
                <a:lnTo>
                  <a:pt x="5266587" y="2783321"/>
                </a:lnTo>
                <a:lnTo>
                  <a:pt x="5260549" y="2783321"/>
                </a:lnTo>
                <a:lnTo>
                  <a:pt x="5252699" y="2783321"/>
                </a:lnTo>
                <a:lnTo>
                  <a:pt x="5248473" y="2783321"/>
                </a:lnTo>
                <a:lnTo>
                  <a:pt x="5242436" y="2779095"/>
                </a:lnTo>
                <a:lnTo>
                  <a:pt x="5232172" y="2774869"/>
                </a:lnTo>
                <a:lnTo>
                  <a:pt x="5221909" y="2774869"/>
                </a:lnTo>
                <a:lnTo>
                  <a:pt x="5221909" y="2785131"/>
                </a:lnTo>
                <a:lnTo>
                  <a:pt x="5223720" y="2793586"/>
                </a:lnTo>
                <a:lnTo>
                  <a:pt x="5227946" y="2799622"/>
                </a:lnTo>
                <a:lnTo>
                  <a:pt x="5227946" y="2803848"/>
                </a:lnTo>
                <a:lnTo>
                  <a:pt x="5232172" y="2812301"/>
                </a:lnTo>
                <a:lnTo>
                  <a:pt x="5233984" y="2822565"/>
                </a:lnTo>
                <a:lnTo>
                  <a:pt x="5223720" y="2828602"/>
                </a:lnTo>
                <a:lnTo>
                  <a:pt x="5217683" y="2837056"/>
                </a:lnTo>
                <a:lnTo>
                  <a:pt x="5209834" y="2847318"/>
                </a:lnTo>
                <a:lnTo>
                  <a:pt x="5203795" y="2861809"/>
                </a:lnTo>
                <a:lnTo>
                  <a:pt x="5181457" y="2861809"/>
                </a:lnTo>
                <a:lnTo>
                  <a:pt x="5181457" y="2909505"/>
                </a:lnTo>
                <a:lnTo>
                  <a:pt x="5165155" y="2909505"/>
                </a:lnTo>
                <a:lnTo>
                  <a:pt x="5147041" y="2895016"/>
                </a:lnTo>
                <a:lnTo>
                  <a:pt x="5124703" y="2886562"/>
                </a:lnTo>
                <a:lnTo>
                  <a:pt x="5108402" y="2876300"/>
                </a:lnTo>
                <a:lnTo>
                  <a:pt x="5096327" y="2851544"/>
                </a:lnTo>
                <a:lnTo>
                  <a:pt x="5124703" y="2855772"/>
                </a:lnTo>
                <a:lnTo>
                  <a:pt x="5153080" y="2851544"/>
                </a:lnTo>
                <a:lnTo>
                  <a:pt x="5175418" y="2843092"/>
                </a:lnTo>
                <a:lnTo>
                  <a:pt x="5189306" y="2828602"/>
                </a:lnTo>
                <a:lnTo>
                  <a:pt x="5193532" y="2826791"/>
                </a:lnTo>
                <a:lnTo>
                  <a:pt x="5193532" y="2822565"/>
                </a:lnTo>
                <a:lnTo>
                  <a:pt x="5195343" y="2818339"/>
                </a:lnTo>
                <a:lnTo>
                  <a:pt x="5195343" y="2812301"/>
                </a:lnTo>
                <a:lnTo>
                  <a:pt x="5195343" y="2803848"/>
                </a:lnTo>
                <a:lnTo>
                  <a:pt x="5142815" y="2764604"/>
                </a:lnTo>
                <a:lnTo>
                  <a:pt x="5086062" y="2725360"/>
                </a:lnTo>
                <a:lnTo>
                  <a:pt x="5067950" y="2703021"/>
                </a:lnTo>
                <a:lnTo>
                  <a:pt x="5051662" y="2682495"/>
                </a:lnTo>
                <a:lnTo>
                  <a:pt x="5037776" y="2657739"/>
                </a:lnTo>
                <a:lnTo>
                  <a:pt x="5015441" y="2635401"/>
                </a:lnTo>
                <a:lnTo>
                  <a:pt x="4987064" y="2625135"/>
                </a:lnTo>
                <a:lnTo>
                  <a:pt x="4962913" y="2645663"/>
                </a:lnTo>
                <a:lnTo>
                  <a:pt x="4930311" y="2664379"/>
                </a:lnTo>
                <a:lnTo>
                  <a:pt x="4891671" y="2672833"/>
                </a:lnTo>
                <a:lnTo>
                  <a:pt x="4887444" y="2664379"/>
                </a:lnTo>
                <a:lnTo>
                  <a:pt x="4885632" y="2658345"/>
                </a:lnTo>
                <a:lnTo>
                  <a:pt x="4881407" y="2654117"/>
                </a:lnTo>
                <a:lnTo>
                  <a:pt x="4873557" y="2654117"/>
                </a:lnTo>
                <a:lnTo>
                  <a:pt x="4871746" y="2654117"/>
                </a:lnTo>
                <a:lnTo>
                  <a:pt x="4863898" y="2658345"/>
                </a:lnTo>
                <a:lnTo>
                  <a:pt x="4845785" y="2672833"/>
                </a:lnTo>
                <a:lnTo>
                  <a:pt x="4839746" y="2693362"/>
                </a:lnTo>
                <a:lnTo>
                  <a:pt x="4835519" y="2715700"/>
                </a:lnTo>
                <a:lnTo>
                  <a:pt x="4825258" y="2732001"/>
                </a:lnTo>
                <a:lnTo>
                  <a:pt x="4786617" y="2732001"/>
                </a:lnTo>
                <a:lnTo>
                  <a:pt x="4772730" y="2750719"/>
                </a:lnTo>
                <a:lnTo>
                  <a:pt x="4762465" y="2771246"/>
                </a:lnTo>
                <a:lnTo>
                  <a:pt x="4754618" y="2797812"/>
                </a:lnTo>
                <a:lnTo>
                  <a:pt x="4750388" y="2799622"/>
                </a:lnTo>
                <a:lnTo>
                  <a:pt x="4750388" y="2808074"/>
                </a:lnTo>
                <a:lnTo>
                  <a:pt x="4754618" y="2812301"/>
                </a:lnTo>
                <a:lnTo>
                  <a:pt x="4758844" y="2814113"/>
                </a:lnTo>
                <a:lnTo>
                  <a:pt x="4764881" y="2822565"/>
                </a:lnTo>
                <a:lnTo>
                  <a:pt x="4769107" y="2828602"/>
                </a:lnTo>
                <a:lnTo>
                  <a:pt x="4758844" y="2828602"/>
                </a:lnTo>
                <a:lnTo>
                  <a:pt x="4754618" y="2832830"/>
                </a:lnTo>
                <a:lnTo>
                  <a:pt x="4750388" y="2832830"/>
                </a:lnTo>
                <a:lnTo>
                  <a:pt x="4748579" y="2837056"/>
                </a:lnTo>
                <a:lnTo>
                  <a:pt x="4744353" y="2841282"/>
                </a:lnTo>
                <a:lnTo>
                  <a:pt x="4736503" y="2843092"/>
                </a:lnTo>
                <a:lnTo>
                  <a:pt x="4736503" y="2851544"/>
                </a:lnTo>
                <a:lnTo>
                  <a:pt x="4736503" y="2855772"/>
                </a:lnTo>
                <a:lnTo>
                  <a:pt x="4736503" y="2859393"/>
                </a:lnTo>
                <a:lnTo>
                  <a:pt x="4736503" y="2871469"/>
                </a:lnTo>
                <a:lnTo>
                  <a:pt x="4712353" y="2873279"/>
                </a:lnTo>
                <a:lnTo>
                  <a:pt x="4702090" y="2881733"/>
                </a:lnTo>
                <a:lnTo>
                  <a:pt x="4694241" y="2887770"/>
                </a:lnTo>
                <a:lnTo>
                  <a:pt x="4688204" y="2899845"/>
                </a:lnTo>
                <a:lnTo>
                  <a:pt x="4677940" y="2910110"/>
                </a:lnTo>
                <a:lnTo>
                  <a:pt x="4665864" y="2914336"/>
                </a:lnTo>
                <a:lnTo>
                  <a:pt x="4659826" y="2914336"/>
                </a:lnTo>
                <a:lnTo>
                  <a:pt x="4649563" y="2910110"/>
                </a:lnTo>
                <a:lnTo>
                  <a:pt x="4641712" y="2905882"/>
                </a:lnTo>
                <a:lnTo>
                  <a:pt x="4635677" y="2901656"/>
                </a:lnTo>
                <a:lnTo>
                  <a:pt x="4631451" y="2901656"/>
                </a:lnTo>
                <a:lnTo>
                  <a:pt x="4625411" y="2905882"/>
                </a:lnTo>
                <a:lnTo>
                  <a:pt x="4617564" y="2910110"/>
                </a:lnTo>
                <a:lnTo>
                  <a:pt x="4611526" y="2914336"/>
                </a:lnTo>
                <a:lnTo>
                  <a:pt x="4599452" y="2916147"/>
                </a:lnTo>
                <a:lnTo>
                  <a:pt x="4599452" y="2934863"/>
                </a:lnTo>
                <a:lnTo>
                  <a:pt x="4698467" y="2949354"/>
                </a:lnTo>
                <a:lnTo>
                  <a:pt x="4726843" y="2934863"/>
                </a:lnTo>
                <a:lnTo>
                  <a:pt x="4755221" y="2916147"/>
                </a:lnTo>
                <a:lnTo>
                  <a:pt x="4777562" y="2901656"/>
                </a:lnTo>
                <a:lnTo>
                  <a:pt x="4807749" y="2895619"/>
                </a:lnTo>
                <a:lnTo>
                  <a:pt x="4854237" y="2887167"/>
                </a:lnTo>
                <a:lnTo>
                  <a:pt x="4903141" y="2885354"/>
                </a:lnTo>
                <a:lnTo>
                  <a:pt x="4958084" y="2885354"/>
                </a:lnTo>
                <a:lnTo>
                  <a:pt x="5002763" y="2885354"/>
                </a:lnTo>
                <a:lnTo>
                  <a:pt x="5041398" y="2887167"/>
                </a:lnTo>
                <a:lnTo>
                  <a:pt x="5059498" y="2891393"/>
                </a:lnTo>
                <a:lnTo>
                  <a:pt x="5068553" y="2891393"/>
                </a:lnTo>
                <a:lnTo>
                  <a:pt x="5056477" y="2924599"/>
                </a:lnTo>
                <a:lnTo>
                  <a:pt x="5050454" y="2959616"/>
                </a:lnTo>
                <a:lnTo>
                  <a:pt x="5042605" y="2996445"/>
                </a:lnTo>
                <a:lnTo>
                  <a:pt x="5054680" y="3002484"/>
                </a:lnTo>
                <a:lnTo>
                  <a:pt x="5056477" y="3010936"/>
                </a:lnTo>
                <a:lnTo>
                  <a:pt x="5064327" y="3016975"/>
                </a:lnTo>
                <a:lnTo>
                  <a:pt x="5068553" y="3021201"/>
                </a:lnTo>
                <a:lnTo>
                  <a:pt x="5074591" y="3027238"/>
                </a:lnTo>
                <a:lnTo>
                  <a:pt x="5098742" y="3035690"/>
                </a:lnTo>
                <a:lnTo>
                  <a:pt x="5127119" y="3035690"/>
                </a:lnTo>
                <a:lnTo>
                  <a:pt x="5155496" y="3039918"/>
                </a:lnTo>
                <a:lnTo>
                  <a:pt x="5183870" y="3054407"/>
                </a:lnTo>
                <a:lnTo>
                  <a:pt x="5191720" y="3083388"/>
                </a:lnTo>
                <a:lnTo>
                  <a:pt x="5205608" y="3089425"/>
                </a:lnTo>
                <a:lnTo>
                  <a:pt x="5226135" y="3097877"/>
                </a:lnTo>
                <a:lnTo>
                  <a:pt x="5254512" y="3103916"/>
                </a:lnTo>
                <a:lnTo>
                  <a:pt x="5278661" y="3112368"/>
                </a:lnTo>
                <a:lnTo>
                  <a:pt x="5292548" y="3114178"/>
                </a:lnTo>
                <a:lnTo>
                  <a:pt x="5296775" y="3093651"/>
                </a:lnTo>
                <a:lnTo>
                  <a:pt x="5304624" y="3074934"/>
                </a:lnTo>
                <a:lnTo>
                  <a:pt x="5310661" y="3056219"/>
                </a:lnTo>
                <a:lnTo>
                  <a:pt x="5333001" y="3041728"/>
                </a:lnTo>
                <a:lnTo>
                  <a:pt x="5363188" y="3035690"/>
                </a:lnTo>
                <a:lnTo>
                  <a:pt x="5391565" y="3041728"/>
                </a:lnTo>
                <a:lnTo>
                  <a:pt x="5419942" y="3056219"/>
                </a:lnTo>
                <a:lnTo>
                  <a:pt x="5448318" y="3068293"/>
                </a:lnTo>
                <a:lnTo>
                  <a:pt x="5462204" y="3070105"/>
                </a:lnTo>
                <a:lnTo>
                  <a:pt x="5490581" y="3074331"/>
                </a:lnTo>
                <a:lnTo>
                  <a:pt x="5518958" y="3082783"/>
                </a:lnTo>
                <a:lnTo>
                  <a:pt x="5547335" y="3084594"/>
                </a:lnTo>
                <a:lnTo>
                  <a:pt x="5569673" y="3088822"/>
                </a:lnTo>
                <a:lnTo>
                  <a:pt x="5579937" y="3093048"/>
                </a:lnTo>
                <a:lnTo>
                  <a:pt x="5585974" y="3088822"/>
                </a:lnTo>
                <a:lnTo>
                  <a:pt x="5590202" y="3082783"/>
                </a:lnTo>
                <a:lnTo>
                  <a:pt x="5594428" y="3078557"/>
                </a:lnTo>
                <a:lnTo>
                  <a:pt x="5600465" y="3070105"/>
                </a:lnTo>
                <a:lnTo>
                  <a:pt x="5608314" y="3068293"/>
                </a:lnTo>
                <a:lnTo>
                  <a:pt x="5614351" y="3068293"/>
                </a:lnTo>
                <a:lnTo>
                  <a:pt x="5624616" y="3068293"/>
                </a:lnTo>
                <a:lnTo>
                  <a:pt x="5651182" y="3074331"/>
                </a:lnTo>
                <a:lnTo>
                  <a:pt x="5671709" y="3084594"/>
                </a:lnTo>
                <a:lnTo>
                  <a:pt x="5695860" y="3082783"/>
                </a:lnTo>
                <a:lnTo>
                  <a:pt x="5722424" y="3074331"/>
                </a:lnTo>
                <a:lnTo>
                  <a:pt x="5724235" y="3045350"/>
                </a:lnTo>
                <a:lnTo>
                  <a:pt x="5738123" y="3010333"/>
                </a:lnTo>
                <a:lnTo>
                  <a:pt x="5750198" y="2977126"/>
                </a:lnTo>
                <a:lnTo>
                  <a:pt x="5753819" y="2949354"/>
                </a:lnTo>
                <a:lnTo>
                  <a:pt x="5747782" y="2924599"/>
                </a:lnTo>
                <a:lnTo>
                  <a:pt x="5743556" y="2916147"/>
                </a:lnTo>
                <a:lnTo>
                  <a:pt x="5743556" y="2910110"/>
                </a:lnTo>
                <a:lnTo>
                  <a:pt x="5739330" y="2905882"/>
                </a:lnTo>
                <a:lnTo>
                  <a:pt x="5735104" y="2901656"/>
                </a:lnTo>
                <a:lnTo>
                  <a:pt x="5729066" y="2901656"/>
                </a:lnTo>
                <a:lnTo>
                  <a:pt x="5721216" y="2901656"/>
                </a:lnTo>
                <a:lnTo>
                  <a:pt x="5707330" y="2901656"/>
                </a:lnTo>
                <a:lnTo>
                  <a:pt x="5691029" y="2916147"/>
                </a:lnTo>
                <a:lnTo>
                  <a:pt x="5677143" y="2920373"/>
                </a:lnTo>
                <a:lnTo>
                  <a:pt x="5663255" y="2916147"/>
                </a:lnTo>
                <a:lnTo>
                  <a:pt x="5649369" y="2910110"/>
                </a:lnTo>
                <a:lnTo>
                  <a:pt x="5631257" y="2901656"/>
                </a:lnTo>
                <a:lnTo>
                  <a:pt x="5620992" y="2899845"/>
                </a:lnTo>
                <a:lnTo>
                  <a:pt x="5613145" y="2901656"/>
                </a:lnTo>
                <a:lnTo>
                  <a:pt x="5602880" y="2905882"/>
                </a:lnTo>
                <a:lnTo>
                  <a:pt x="5598654" y="2914336"/>
                </a:lnTo>
                <a:lnTo>
                  <a:pt x="5592616" y="2920373"/>
                </a:lnTo>
                <a:lnTo>
                  <a:pt x="5584768" y="2924599"/>
                </a:lnTo>
                <a:lnTo>
                  <a:pt x="5554579" y="2916147"/>
                </a:lnTo>
                <a:lnTo>
                  <a:pt x="5521976" y="2895619"/>
                </a:lnTo>
                <a:lnTo>
                  <a:pt x="5497825" y="2862412"/>
                </a:lnTo>
                <a:lnTo>
                  <a:pt x="5485750" y="2829206"/>
                </a:lnTo>
                <a:lnTo>
                  <a:pt x="5485750" y="2823168"/>
                </a:lnTo>
                <a:lnTo>
                  <a:pt x="5485750" y="2814716"/>
                </a:lnTo>
                <a:lnTo>
                  <a:pt x="5485750" y="2808679"/>
                </a:lnTo>
                <a:lnTo>
                  <a:pt x="5485750" y="2800225"/>
                </a:lnTo>
                <a:lnTo>
                  <a:pt x="5485750" y="2794189"/>
                </a:lnTo>
                <a:lnTo>
                  <a:pt x="5489978" y="2785737"/>
                </a:lnTo>
                <a:lnTo>
                  <a:pt x="5494204" y="2775472"/>
                </a:lnTo>
                <a:lnTo>
                  <a:pt x="5486355" y="2769435"/>
                </a:lnTo>
                <a:lnTo>
                  <a:pt x="5480316" y="2765209"/>
                </a:lnTo>
                <a:lnTo>
                  <a:pt x="5476090" y="2760983"/>
                </a:lnTo>
                <a:lnTo>
                  <a:pt x="5471864" y="2756755"/>
                </a:lnTo>
                <a:lnTo>
                  <a:pt x="5465827" y="2754945"/>
                </a:lnTo>
                <a:lnTo>
                  <a:pt x="5455563" y="2750719"/>
                </a:lnTo>
                <a:lnTo>
                  <a:pt x="5451337" y="2746492"/>
                </a:lnTo>
                <a:lnTo>
                  <a:pt x="5447111" y="2746492"/>
                </a:lnTo>
                <a:lnTo>
                  <a:pt x="5442884" y="2742266"/>
                </a:lnTo>
                <a:lnTo>
                  <a:pt x="5436846" y="2742266"/>
                </a:lnTo>
                <a:lnTo>
                  <a:pt x="5428999" y="2742266"/>
                </a:lnTo>
                <a:lnTo>
                  <a:pt x="5428999" y="2750719"/>
                </a:lnTo>
                <a:lnTo>
                  <a:pt x="5422960" y="2750719"/>
                </a:lnTo>
                <a:lnTo>
                  <a:pt x="5422960" y="2760983"/>
                </a:lnTo>
                <a:lnTo>
                  <a:pt x="5427186" y="2769435"/>
                </a:lnTo>
                <a:lnTo>
                  <a:pt x="5427186" y="2771246"/>
                </a:lnTo>
                <a:lnTo>
                  <a:pt x="5427186" y="2775472"/>
                </a:lnTo>
                <a:lnTo>
                  <a:pt x="5422960" y="2779698"/>
                </a:lnTo>
                <a:lnTo>
                  <a:pt x="5418734" y="2779698"/>
                </a:lnTo>
                <a:lnTo>
                  <a:pt x="5412697" y="2779698"/>
                </a:lnTo>
                <a:lnTo>
                  <a:pt x="5398809" y="2783926"/>
                </a:lnTo>
                <a:lnTo>
                  <a:pt x="5394583" y="2775472"/>
                </a:lnTo>
                <a:lnTo>
                  <a:pt x="5390357" y="2771246"/>
                </a:lnTo>
                <a:lnTo>
                  <a:pt x="5390357" y="2769435"/>
                </a:lnTo>
                <a:lnTo>
                  <a:pt x="5384320" y="2765209"/>
                </a:lnTo>
                <a:lnTo>
                  <a:pt x="5384320" y="2774869"/>
                </a:lnTo>
                <a:lnTo>
                  <a:pt x="5402432" y="2797207"/>
                </a:lnTo>
                <a:lnTo>
                  <a:pt x="5416318" y="2827999"/>
                </a:lnTo>
                <a:lnTo>
                  <a:pt x="5422357" y="2861206"/>
                </a:lnTo>
                <a:lnTo>
                  <a:pt x="5412092" y="2869658"/>
                </a:lnTo>
                <a:lnTo>
                  <a:pt x="5404243" y="2871469"/>
                </a:lnTo>
                <a:lnTo>
                  <a:pt x="5402432" y="2879921"/>
                </a:lnTo>
                <a:lnTo>
                  <a:pt x="5398206" y="2885960"/>
                </a:lnTo>
                <a:lnTo>
                  <a:pt x="5398206" y="2890186"/>
                </a:lnTo>
                <a:lnTo>
                  <a:pt x="5393980" y="2898638"/>
                </a:lnTo>
                <a:lnTo>
                  <a:pt x="5389754" y="2900450"/>
                </a:lnTo>
                <a:lnTo>
                  <a:pt x="5379489" y="2904676"/>
                </a:lnTo>
                <a:lnTo>
                  <a:pt x="5369225" y="2908902"/>
                </a:lnTo>
                <a:lnTo>
                  <a:pt x="5364999" y="2904676"/>
                </a:lnTo>
                <a:lnTo>
                  <a:pt x="5360773" y="2904676"/>
                </a:lnTo>
                <a:lnTo>
                  <a:pt x="5358962" y="2900450"/>
                </a:lnTo>
                <a:lnTo>
                  <a:pt x="5351113" y="2900450"/>
                </a:lnTo>
                <a:lnTo>
                  <a:pt x="5318510" y="2803848"/>
                </a:lnTo>
                <a:lnTo>
                  <a:pt x="5312473" y="2799622"/>
                </a:lnTo>
                <a:lnTo>
                  <a:pt x="5304624" y="2793586"/>
                </a:lnTo>
                <a:lnTo>
                  <a:pt x="5294359" y="2785131"/>
                </a:lnTo>
                <a:lnTo>
                  <a:pt x="5288322" y="2783321"/>
                </a:lnTo>
                <a:lnTo>
                  <a:pt x="5280473" y="2774869"/>
                </a:lnTo>
                <a:lnTo>
                  <a:pt x="5276247" y="2754342"/>
                </a:lnTo>
                <a:lnTo>
                  <a:pt x="5280473" y="2735625"/>
                </a:lnTo>
                <a:lnTo>
                  <a:pt x="5284699" y="2721134"/>
                </a:lnTo>
                <a:lnTo>
                  <a:pt x="5284699" y="2706643"/>
                </a:lnTo>
                <a:lnTo>
                  <a:pt x="5274434" y="2696380"/>
                </a:lnTo>
                <a:lnTo>
                  <a:pt x="5247870" y="2677664"/>
                </a:lnTo>
                <a:lnTo>
                  <a:pt x="5227343" y="2667398"/>
                </a:lnTo>
                <a:lnTo>
                  <a:pt x="5209229" y="2663173"/>
                </a:lnTo>
                <a:lnTo>
                  <a:pt x="5192927" y="2652908"/>
                </a:lnTo>
                <a:lnTo>
                  <a:pt x="5179041" y="2630570"/>
                </a:lnTo>
                <a:lnTo>
                  <a:pt x="5165155" y="2591326"/>
                </a:lnTo>
                <a:lnTo>
                  <a:pt x="5136779" y="2599779"/>
                </a:lnTo>
                <a:lnTo>
                  <a:pt x="5132553" y="2587705"/>
                </a:lnTo>
                <a:lnTo>
                  <a:pt x="5132553" y="2581666"/>
                </a:lnTo>
                <a:lnTo>
                  <a:pt x="5128327" y="2573214"/>
                </a:lnTo>
                <a:close/>
                <a:moveTo>
                  <a:pt x="2701834" y="2558722"/>
                </a:moveTo>
                <a:lnTo>
                  <a:pt x="2701532" y="2559325"/>
                </a:lnTo>
                <a:lnTo>
                  <a:pt x="2707258" y="2559325"/>
                </a:lnTo>
                <a:lnTo>
                  <a:pt x="2707264" y="2559325"/>
                </a:lnTo>
                <a:lnTo>
                  <a:pt x="2705453" y="2567781"/>
                </a:lnTo>
                <a:lnTo>
                  <a:pt x="2701225" y="2571402"/>
                </a:lnTo>
                <a:lnTo>
                  <a:pt x="2696998" y="2578044"/>
                </a:lnTo>
                <a:lnTo>
                  <a:pt x="2696998" y="2581667"/>
                </a:lnTo>
                <a:lnTo>
                  <a:pt x="2695330" y="2591678"/>
                </a:lnTo>
                <a:lnTo>
                  <a:pt x="2695797" y="2591929"/>
                </a:lnTo>
                <a:lnTo>
                  <a:pt x="2697608" y="2581666"/>
                </a:lnTo>
                <a:lnTo>
                  <a:pt x="2697608" y="2577441"/>
                </a:lnTo>
                <a:lnTo>
                  <a:pt x="2701834" y="2571402"/>
                </a:lnTo>
                <a:lnTo>
                  <a:pt x="2706060" y="2567174"/>
                </a:lnTo>
                <a:lnTo>
                  <a:pt x="2707872" y="2558722"/>
                </a:lnTo>
                <a:close/>
                <a:moveTo>
                  <a:pt x="5611937" y="2529138"/>
                </a:moveTo>
                <a:lnTo>
                  <a:pt x="5604088" y="2545439"/>
                </a:lnTo>
                <a:lnTo>
                  <a:pt x="5590202" y="2572008"/>
                </a:lnTo>
                <a:lnTo>
                  <a:pt x="5572088" y="2600986"/>
                </a:lnTo>
                <a:lnTo>
                  <a:pt x="5555787" y="2629967"/>
                </a:lnTo>
                <a:lnTo>
                  <a:pt x="5541901" y="2654720"/>
                </a:lnTo>
                <a:lnTo>
                  <a:pt x="5534051" y="2675248"/>
                </a:lnTo>
                <a:lnTo>
                  <a:pt x="5534051" y="2687324"/>
                </a:lnTo>
                <a:lnTo>
                  <a:pt x="5538278" y="2701815"/>
                </a:lnTo>
                <a:lnTo>
                  <a:pt x="5538278" y="2707850"/>
                </a:lnTo>
                <a:lnTo>
                  <a:pt x="5542504" y="2716304"/>
                </a:lnTo>
                <a:lnTo>
                  <a:pt x="5548542" y="2718115"/>
                </a:lnTo>
                <a:lnTo>
                  <a:pt x="5556392" y="2722342"/>
                </a:lnTo>
                <a:lnTo>
                  <a:pt x="5566654" y="2726567"/>
                </a:lnTo>
                <a:lnTo>
                  <a:pt x="5595031" y="2736833"/>
                </a:lnTo>
                <a:lnTo>
                  <a:pt x="5623408" y="2732606"/>
                </a:lnTo>
                <a:lnTo>
                  <a:pt x="5647559" y="2722342"/>
                </a:lnTo>
                <a:lnTo>
                  <a:pt x="5675935" y="2707850"/>
                </a:lnTo>
                <a:lnTo>
                  <a:pt x="5704312" y="2703625"/>
                </a:lnTo>
                <a:lnTo>
                  <a:pt x="5732689" y="2703625"/>
                </a:lnTo>
                <a:lnTo>
                  <a:pt x="5750801" y="2715700"/>
                </a:lnTo>
                <a:lnTo>
                  <a:pt x="5764687" y="2725965"/>
                </a:lnTo>
                <a:lnTo>
                  <a:pt x="5780988" y="2732001"/>
                </a:lnTo>
                <a:lnTo>
                  <a:pt x="5823253" y="2740454"/>
                </a:lnTo>
                <a:lnTo>
                  <a:pt x="5865516" y="2736228"/>
                </a:lnTo>
                <a:lnTo>
                  <a:pt x="5904155" y="2725965"/>
                </a:lnTo>
                <a:lnTo>
                  <a:pt x="5915023" y="2704229"/>
                </a:lnTo>
                <a:lnTo>
                  <a:pt x="5902949" y="2704229"/>
                </a:lnTo>
                <a:lnTo>
                  <a:pt x="5886646" y="2675248"/>
                </a:lnTo>
                <a:lnTo>
                  <a:pt x="5858269" y="2650493"/>
                </a:lnTo>
                <a:lnTo>
                  <a:pt x="5817819" y="2625741"/>
                </a:lnTo>
                <a:lnTo>
                  <a:pt x="5779178" y="2603401"/>
                </a:lnTo>
                <a:lnTo>
                  <a:pt x="5748990" y="2593138"/>
                </a:lnTo>
                <a:lnTo>
                  <a:pt x="5730876" y="2607627"/>
                </a:lnTo>
                <a:lnTo>
                  <a:pt x="5706727" y="2617891"/>
                </a:lnTo>
                <a:lnTo>
                  <a:pt x="5688614" y="2616081"/>
                </a:lnTo>
                <a:lnTo>
                  <a:pt x="5678351" y="2601591"/>
                </a:lnTo>
                <a:lnTo>
                  <a:pt x="5664463" y="2587099"/>
                </a:lnTo>
                <a:lnTo>
                  <a:pt x="5656616" y="2568384"/>
                </a:lnTo>
                <a:lnTo>
                  <a:pt x="5680764" y="2559928"/>
                </a:lnTo>
                <a:lnTo>
                  <a:pt x="5678954" y="2558119"/>
                </a:lnTo>
                <a:lnTo>
                  <a:pt x="5674728" y="2558119"/>
                </a:lnTo>
                <a:lnTo>
                  <a:pt x="5670501" y="2558119"/>
                </a:lnTo>
                <a:lnTo>
                  <a:pt x="5664463" y="2553892"/>
                </a:lnTo>
                <a:lnTo>
                  <a:pt x="5652389" y="2543628"/>
                </a:lnTo>
                <a:lnTo>
                  <a:pt x="5642125" y="2539402"/>
                </a:lnTo>
                <a:lnTo>
                  <a:pt x="5628239" y="2533364"/>
                </a:lnTo>
                <a:close/>
                <a:moveTo>
                  <a:pt x="6178263" y="2518875"/>
                </a:moveTo>
                <a:lnTo>
                  <a:pt x="6155923" y="2537592"/>
                </a:lnTo>
                <a:lnTo>
                  <a:pt x="6131772" y="2547854"/>
                </a:lnTo>
                <a:lnTo>
                  <a:pt x="6107621" y="2558119"/>
                </a:lnTo>
                <a:lnTo>
                  <a:pt x="6085283" y="2576838"/>
                </a:lnTo>
                <a:lnTo>
                  <a:pt x="6071397" y="2599175"/>
                </a:lnTo>
                <a:lnTo>
                  <a:pt x="6065359" y="2629967"/>
                </a:lnTo>
                <a:lnTo>
                  <a:pt x="6075623" y="2663173"/>
                </a:lnTo>
                <a:lnTo>
                  <a:pt x="6097962" y="2696380"/>
                </a:lnTo>
                <a:lnTo>
                  <a:pt x="6118491" y="2729586"/>
                </a:lnTo>
                <a:lnTo>
                  <a:pt x="6142642" y="2756153"/>
                </a:lnTo>
                <a:lnTo>
                  <a:pt x="6156528" y="2782718"/>
                </a:lnTo>
                <a:lnTo>
                  <a:pt x="6132377" y="2782718"/>
                </a:lnTo>
                <a:lnTo>
                  <a:pt x="6132377" y="2827999"/>
                </a:lnTo>
                <a:lnTo>
                  <a:pt x="6140226" y="2861206"/>
                </a:lnTo>
                <a:lnTo>
                  <a:pt x="6160754" y="2879921"/>
                </a:lnTo>
                <a:lnTo>
                  <a:pt x="6196980" y="2885960"/>
                </a:lnTo>
                <a:lnTo>
                  <a:pt x="6249505" y="2884149"/>
                </a:lnTo>
                <a:lnTo>
                  <a:pt x="6245279" y="2843092"/>
                </a:lnTo>
                <a:lnTo>
                  <a:pt x="6237430" y="2818339"/>
                </a:lnTo>
                <a:lnTo>
                  <a:pt x="6227167" y="2797812"/>
                </a:lnTo>
                <a:lnTo>
                  <a:pt x="6222941" y="2775472"/>
                </a:lnTo>
                <a:lnTo>
                  <a:pt x="6227167" y="2742266"/>
                </a:lnTo>
                <a:lnTo>
                  <a:pt x="6235014" y="2746492"/>
                </a:lnTo>
                <a:lnTo>
                  <a:pt x="6241053" y="2746492"/>
                </a:lnTo>
                <a:lnTo>
                  <a:pt x="6248902" y="2746492"/>
                </a:lnTo>
                <a:lnTo>
                  <a:pt x="6254939" y="2746492"/>
                </a:lnTo>
                <a:lnTo>
                  <a:pt x="6265204" y="2741661"/>
                </a:lnTo>
                <a:lnTo>
                  <a:pt x="6259165" y="2735625"/>
                </a:lnTo>
                <a:lnTo>
                  <a:pt x="6251318" y="2731398"/>
                </a:lnTo>
                <a:lnTo>
                  <a:pt x="6249505" y="2729586"/>
                </a:lnTo>
                <a:lnTo>
                  <a:pt x="6241658" y="2721134"/>
                </a:lnTo>
                <a:lnTo>
                  <a:pt x="6235619" y="2716908"/>
                </a:lnTo>
                <a:lnTo>
                  <a:pt x="6231393" y="2721134"/>
                </a:lnTo>
                <a:lnTo>
                  <a:pt x="6231393" y="2729586"/>
                </a:lnTo>
                <a:lnTo>
                  <a:pt x="6227167" y="2735625"/>
                </a:lnTo>
                <a:lnTo>
                  <a:pt x="6227167" y="2739851"/>
                </a:lnTo>
                <a:lnTo>
                  <a:pt x="6222941" y="2741661"/>
                </a:lnTo>
                <a:lnTo>
                  <a:pt x="6221129" y="2739851"/>
                </a:lnTo>
                <a:lnTo>
                  <a:pt x="6216902" y="2731398"/>
                </a:lnTo>
                <a:lnTo>
                  <a:pt x="6206640" y="2715097"/>
                </a:lnTo>
                <a:lnTo>
                  <a:pt x="6196375" y="2696380"/>
                </a:lnTo>
                <a:lnTo>
                  <a:pt x="6198186" y="2687929"/>
                </a:lnTo>
                <a:lnTo>
                  <a:pt x="6202414" y="2687929"/>
                </a:lnTo>
                <a:lnTo>
                  <a:pt x="6206640" y="2686117"/>
                </a:lnTo>
                <a:lnTo>
                  <a:pt x="6208450" y="2677664"/>
                </a:lnTo>
                <a:lnTo>
                  <a:pt x="6178263" y="2658946"/>
                </a:lnTo>
                <a:lnTo>
                  <a:pt x="6154112" y="2629967"/>
                </a:lnTo>
                <a:lnTo>
                  <a:pt x="6140226" y="2599175"/>
                </a:lnTo>
                <a:lnTo>
                  <a:pt x="6178866" y="2594949"/>
                </a:lnTo>
                <a:lnTo>
                  <a:pt x="6207243" y="2584685"/>
                </a:lnTo>
                <a:lnTo>
                  <a:pt x="6221129" y="2558119"/>
                </a:lnTo>
                <a:lnTo>
                  <a:pt x="6227167" y="2527327"/>
                </a:lnTo>
                <a:lnTo>
                  <a:pt x="6216902" y="2523101"/>
                </a:lnTo>
                <a:lnTo>
                  <a:pt x="6206640" y="2523101"/>
                </a:lnTo>
                <a:lnTo>
                  <a:pt x="6196375" y="2518875"/>
                </a:lnTo>
                <a:close/>
                <a:moveTo>
                  <a:pt x="5799102" y="2514044"/>
                </a:moveTo>
                <a:lnTo>
                  <a:pt x="5770725" y="2528535"/>
                </a:lnTo>
                <a:lnTo>
                  <a:pt x="5736310" y="2538798"/>
                </a:lnTo>
                <a:lnTo>
                  <a:pt x="5736310" y="2567781"/>
                </a:lnTo>
                <a:lnTo>
                  <a:pt x="5750198" y="2572008"/>
                </a:lnTo>
                <a:lnTo>
                  <a:pt x="5766499" y="2573817"/>
                </a:lnTo>
                <a:lnTo>
                  <a:pt x="5788837" y="2573817"/>
                </a:lnTo>
                <a:lnTo>
                  <a:pt x="5788837" y="2559325"/>
                </a:lnTo>
                <a:lnTo>
                  <a:pt x="5794876" y="2549063"/>
                </a:lnTo>
                <a:lnTo>
                  <a:pt x="5799102" y="2538798"/>
                </a:lnTo>
                <a:lnTo>
                  <a:pt x="5799102" y="2528535"/>
                </a:lnTo>
                <a:lnTo>
                  <a:pt x="5799102" y="2520083"/>
                </a:lnTo>
                <a:close/>
                <a:moveTo>
                  <a:pt x="3052010" y="2495327"/>
                </a:moveTo>
                <a:lnTo>
                  <a:pt x="3058048" y="2514043"/>
                </a:lnTo>
                <a:lnTo>
                  <a:pt x="3061669" y="2538797"/>
                </a:lnTo>
                <a:lnTo>
                  <a:pt x="3065898" y="2559325"/>
                </a:lnTo>
                <a:lnTo>
                  <a:pt x="3061669" y="2563549"/>
                </a:lnTo>
                <a:lnTo>
                  <a:pt x="3058048" y="2563549"/>
                </a:lnTo>
                <a:lnTo>
                  <a:pt x="3055632" y="2563549"/>
                </a:lnTo>
                <a:lnTo>
                  <a:pt x="3055632" y="2567777"/>
                </a:lnTo>
                <a:lnTo>
                  <a:pt x="3052010" y="2567777"/>
                </a:lnTo>
                <a:lnTo>
                  <a:pt x="3037519" y="2567777"/>
                </a:lnTo>
                <a:lnTo>
                  <a:pt x="3033291" y="2563549"/>
                </a:lnTo>
                <a:lnTo>
                  <a:pt x="3033291" y="2559325"/>
                </a:lnTo>
                <a:lnTo>
                  <a:pt x="3033291" y="2557512"/>
                </a:lnTo>
                <a:lnTo>
                  <a:pt x="3029670" y="2557512"/>
                </a:lnTo>
                <a:lnTo>
                  <a:pt x="3027254" y="2553288"/>
                </a:lnTo>
                <a:close/>
                <a:moveTo>
                  <a:pt x="2265920" y="2427706"/>
                </a:moveTo>
                <a:lnTo>
                  <a:pt x="2249618" y="2452462"/>
                </a:lnTo>
                <a:lnTo>
                  <a:pt x="2231506" y="2474799"/>
                </a:lnTo>
                <a:lnTo>
                  <a:pt x="2221242" y="2505592"/>
                </a:lnTo>
                <a:lnTo>
                  <a:pt x="2241769" y="2503779"/>
                </a:lnTo>
                <a:lnTo>
                  <a:pt x="2255657" y="2509818"/>
                </a:lnTo>
                <a:lnTo>
                  <a:pt x="2265920" y="2520080"/>
                </a:lnTo>
                <a:lnTo>
                  <a:pt x="2279807" y="2538798"/>
                </a:lnTo>
                <a:lnTo>
                  <a:pt x="2284033" y="2524308"/>
                </a:lnTo>
                <a:lnTo>
                  <a:pt x="2284033" y="2514044"/>
                </a:lnTo>
                <a:lnTo>
                  <a:pt x="2288260" y="2505592"/>
                </a:lnTo>
                <a:lnTo>
                  <a:pt x="2288260" y="2495327"/>
                </a:lnTo>
                <a:lnTo>
                  <a:pt x="2306372" y="2495327"/>
                </a:lnTo>
                <a:lnTo>
                  <a:pt x="2316636" y="2520080"/>
                </a:lnTo>
                <a:lnTo>
                  <a:pt x="2332938" y="2528535"/>
                </a:lnTo>
                <a:lnTo>
                  <a:pt x="2346824" y="2534573"/>
                </a:lnTo>
                <a:lnTo>
                  <a:pt x="2360710" y="2543023"/>
                </a:lnTo>
                <a:lnTo>
                  <a:pt x="2374596" y="2559325"/>
                </a:lnTo>
                <a:lnTo>
                  <a:pt x="2360710" y="2581666"/>
                </a:lnTo>
                <a:lnTo>
                  <a:pt x="2344408" y="2606420"/>
                </a:lnTo>
                <a:lnTo>
                  <a:pt x="2330522" y="2639628"/>
                </a:lnTo>
                <a:lnTo>
                  <a:pt x="2318447" y="2668606"/>
                </a:lnTo>
                <a:lnTo>
                  <a:pt x="2318447" y="2686722"/>
                </a:lnTo>
                <a:lnTo>
                  <a:pt x="2320863" y="2698794"/>
                </a:lnTo>
                <a:lnTo>
                  <a:pt x="2320863" y="2704833"/>
                </a:lnTo>
                <a:lnTo>
                  <a:pt x="2325089" y="2709059"/>
                </a:lnTo>
                <a:lnTo>
                  <a:pt x="2329315" y="2713285"/>
                </a:lnTo>
                <a:lnTo>
                  <a:pt x="2331125" y="2717511"/>
                </a:lnTo>
                <a:lnTo>
                  <a:pt x="2343200" y="2719323"/>
                </a:lnTo>
                <a:lnTo>
                  <a:pt x="2343200" y="2713285"/>
                </a:lnTo>
                <a:lnTo>
                  <a:pt x="2349239" y="2698794"/>
                </a:lnTo>
                <a:lnTo>
                  <a:pt x="2359502" y="2676456"/>
                </a:lnTo>
                <a:lnTo>
                  <a:pt x="2371577" y="2647475"/>
                </a:lnTo>
                <a:lnTo>
                  <a:pt x="2381843" y="2622721"/>
                </a:lnTo>
                <a:lnTo>
                  <a:pt x="2392106" y="2602194"/>
                </a:lnTo>
                <a:lnTo>
                  <a:pt x="2396334" y="2587703"/>
                </a:lnTo>
                <a:lnTo>
                  <a:pt x="2420482" y="2587703"/>
                </a:lnTo>
                <a:lnTo>
                  <a:pt x="2424710" y="2626946"/>
                </a:lnTo>
                <a:lnTo>
                  <a:pt x="2424710" y="2661965"/>
                </a:lnTo>
                <a:lnTo>
                  <a:pt x="2424710" y="2705436"/>
                </a:lnTo>
                <a:lnTo>
                  <a:pt x="2428937" y="2752529"/>
                </a:lnTo>
                <a:lnTo>
                  <a:pt x="2473615" y="2758568"/>
                </a:lnTo>
                <a:lnTo>
                  <a:pt x="2491727" y="2732002"/>
                </a:lnTo>
                <a:lnTo>
                  <a:pt x="2524329" y="2713285"/>
                </a:lnTo>
                <a:lnTo>
                  <a:pt x="2558743" y="2694568"/>
                </a:lnTo>
                <a:lnTo>
                  <a:pt x="2594969" y="2680080"/>
                </a:lnTo>
                <a:lnTo>
                  <a:pt x="2629384" y="2665587"/>
                </a:lnTo>
                <a:lnTo>
                  <a:pt x="2661987" y="2646870"/>
                </a:lnTo>
                <a:lnTo>
                  <a:pt x="2675873" y="2626343"/>
                </a:lnTo>
                <a:lnTo>
                  <a:pt x="2668023" y="2626343"/>
                </a:lnTo>
                <a:lnTo>
                  <a:pt x="2666213" y="2617891"/>
                </a:lnTo>
                <a:lnTo>
                  <a:pt x="2666213" y="2616079"/>
                </a:lnTo>
                <a:lnTo>
                  <a:pt x="2661987" y="2611853"/>
                </a:lnTo>
                <a:lnTo>
                  <a:pt x="2657761" y="2611853"/>
                </a:lnTo>
                <a:lnTo>
                  <a:pt x="2653533" y="2611853"/>
                </a:lnTo>
                <a:lnTo>
                  <a:pt x="2647496" y="2607627"/>
                </a:lnTo>
                <a:lnTo>
                  <a:pt x="2633610" y="2617891"/>
                </a:lnTo>
                <a:lnTo>
                  <a:pt x="2609460" y="2632381"/>
                </a:lnTo>
                <a:lnTo>
                  <a:pt x="2581083" y="2654720"/>
                </a:lnTo>
                <a:lnTo>
                  <a:pt x="2544856" y="2673438"/>
                </a:lnTo>
                <a:lnTo>
                  <a:pt x="2512254" y="2693965"/>
                </a:lnTo>
                <a:lnTo>
                  <a:pt x="2482067" y="2708456"/>
                </a:lnTo>
                <a:lnTo>
                  <a:pt x="2459726" y="2716908"/>
                </a:lnTo>
                <a:lnTo>
                  <a:pt x="2453691" y="2718719"/>
                </a:lnTo>
                <a:lnTo>
                  <a:pt x="2449464" y="2716908"/>
                </a:lnTo>
                <a:lnTo>
                  <a:pt x="2445238" y="2712682"/>
                </a:lnTo>
                <a:lnTo>
                  <a:pt x="2445238" y="2708456"/>
                </a:lnTo>
                <a:lnTo>
                  <a:pt x="2445238" y="2704228"/>
                </a:lnTo>
                <a:lnTo>
                  <a:pt x="2443425" y="2698192"/>
                </a:lnTo>
                <a:lnTo>
                  <a:pt x="2453691" y="2679475"/>
                </a:lnTo>
                <a:lnTo>
                  <a:pt x="2453691" y="2664982"/>
                </a:lnTo>
                <a:lnTo>
                  <a:pt x="2449464" y="2654720"/>
                </a:lnTo>
                <a:lnTo>
                  <a:pt x="2445238" y="2636005"/>
                </a:lnTo>
                <a:lnTo>
                  <a:pt x="2453085" y="2615476"/>
                </a:lnTo>
                <a:lnTo>
                  <a:pt x="2457314" y="2611251"/>
                </a:lnTo>
                <a:lnTo>
                  <a:pt x="2459124" y="2607025"/>
                </a:lnTo>
                <a:lnTo>
                  <a:pt x="2463350" y="2602799"/>
                </a:lnTo>
                <a:lnTo>
                  <a:pt x="2467576" y="2602799"/>
                </a:lnTo>
                <a:lnTo>
                  <a:pt x="2471802" y="2602799"/>
                </a:lnTo>
                <a:lnTo>
                  <a:pt x="2473615" y="2600986"/>
                </a:lnTo>
                <a:lnTo>
                  <a:pt x="2477841" y="2596760"/>
                </a:lnTo>
                <a:lnTo>
                  <a:pt x="2477841" y="2588308"/>
                </a:lnTo>
                <a:lnTo>
                  <a:pt x="2482067" y="2578043"/>
                </a:lnTo>
                <a:lnTo>
                  <a:pt x="2482067" y="2559325"/>
                </a:lnTo>
                <a:lnTo>
                  <a:pt x="2463955" y="2549062"/>
                </a:lnTo>
                <a:lnTo>
                  <a:pt x="2445841" y="2544836"/>
                </a:lnTo>
                <a:lnTo>
                  <a:pt x="2431956" y="2544836"/>
                </a:lnTo>
                <a:lnTo>
                  <a:pt x="2415654" y="2538798"/>
                </a:lnTo>
                <a:lnTo>
                  <a:pt x="2389087" y="2520080"/>
                </a:lnTo>
                <a:lnTo>
                  <a:pt x="2372785" y="2503779"/>
                </a:lnTo>
                <a:lnTo>
                  <a:pt x="2360710" y="2481442"/>
                </a:lnTo>
                <a:lnTo>
                  <a:pt x="2346824" y="2460914"/>
                </a:lnTo>
                <a:lnTo>
                  <a:pt x="2330522" y="2446423"/>
                </a:lnTo>
                <a:lnTo>
                  <a:pt x="2302145" y="2431931"/>
                </a:lnTo>
                <a:close/>
                <a:moveTo>
                  <a:pt x="2977132" y="2395103"/>
                </a:moveTo>
                <a:lnTo>
                  <a:pt x="3003699" y="2396914"/>
                </a:lnTo>
                <a:lnTo>
                  <a:pt x="3019397" y="2401140"/>
                </a:lnTo>
                <a:lnTo>
                  <a:pt x="3041737" y="2409595"/>
                </a:lnTo>
                <a:lnTo>
                  <a:pt x="3041737" y="2425897"/>
                </a:lnTo>
                <a:lnTo>
                  <a:pt x="3033888" y="2425897"/>
                </a:lnTo>
                <a:lnTo>
                  <a:pt x="3027849" y="2430123"/>
                </a:lnTo>
                <a:lnTo>
                  <a:pt x="3019397" y="2430123"/>
                </a:lnTo>
                <a:lnTo>
                  <a:pt x="3013360" y="2430123"/>
                </a:lnTo>
                <a:lnTo>
                  <a:pt x="3003699" y="2433747"/>
                </a:lnTo>
                <a:lnTo>
                  <a:pt x="2995245" y="2423482"/>
                </a:lnTo>
                <a:lnTo>
                  <a:pt x="2991019" y="2419858"/>
                </a:lnTo>
                <a:lnTo>
                  <a:pt x="2989208" y="2411405"/>
                </a:lnTo>
                <a:lnTo>
                  <a:pt x="2984982" y="2405368"/>
                </a:lnTo>
                <a:close/>
                <a:moveTo>
                  <a:pt x="3143170" y="2354046"/>
                </a:moveTo>
                <a:lnTo>
                  <a:pt x="3165508" y="2354046"/>
                </a:lnTo>
                <a:lnTo>
                  <a:pt x="3165508" y="2383026"/>
                </a:lnTo>
                <a:lnTo>
                  <a:pt x="3165508" y="2409592"/>
                </a:lnTo>
                <a:lnTo>
                  <a:pt x="3169734" y="2430120"/>
                </a:lnTo>
                <a:lnTo>
                  <a:pt x="3171547" y="2454270"/>
                </a:lnTo>
                <a:lnTo>
                  <a:pt x="3211998" y="2454270"/>
                </a:lnTo>
                <a:lnTo>
                  <a:pt x="3211998" y="2495325"/>
                </a:lnTo>
                <a:lnTo>
                  <a:pt x="3228301" y="2495325"/>
                </a:lnTo>
                <a:lnTo>
                  <a:pt x="3232527" y="2497138"/>
                </a:lnTo>
                <a:lnTo>
                  <a:pt x="3236753" y="2497138"/>
                </a:lnTo>
                <a:lnTo>
                  <a:pt x="3240374" y="2497138"/>
                </a:lnTo>
                <a:lnTo>
                  <a:pt x="3242790" y="2497138"/>
                </a:lnTo>
                <a:lnTo>
                  <a:pt x="3246413" y="2497138"/>
                </a:lnTo>
                <a:lnTo>
                  <a:pt x="3250639" y="2501364"/>
                </a:lnTo>
                <a:lnTo>
                  <a:pt x="3246413" y="2523702"/>
                </a:lnTo>
                <a:lnTo>
                  <a:pt x="3240374" y="2548457"/>
                </a:lnTo>
                <a:lnTo>
                  <a:pt x="3236753" y="2572606"/>
                </a:lnTo>
                <a:lnTo>
                  <a:pt x="3228301" y="2572606"/>
                </a:lnTo>
                <a:lnTo>
                  <a:pt x="3226488" y="2564759"/>
                </a:lnTo>
                <a:lnTo>
                  <a:pt x="3226488" y="2562343"/>
                </a:lnTo>
                <a:lnTo>
                  <a:pt x="3226488" y="2558721"/>
                </a:lnTo>
                <a:lnTo>
                  <a:pt x="3222262" y="2554494"/>
                </a:lnTo>
                <a:lnTo>
                  <a:pt x="3222262" y="2550269"/>
                </a:lnTo>
                <a:lnTo>
                  <a:pt x="3218036" y="2558721"/>
                </a:lnTo>
                <a:lnTo>
                  <a:pt x="3214413" y="2558721"/>
                </a:lnTo>
                <a:lnTo>
                  <a:pt x="3214413" y="2562343"/>
                </a:lnTo>
                <a:lnTo>
                  <a:pt x="3211998" y="2562343"/>
                </a:lnTo>
                <a:lnTo>
                  <a:pt x="3204150" y="2564759"/>
                </a:lnTo>
                <a:lnTo>
                  <a:pt x="3204150" y="2550269"/>
                </a:lnTo>
                <a:lnTo>
                  <a:pt x="3208376" y="2548457"/>
                </a:lnTo>
                <a:lnTo>
                  <a:pt x="3208376" y="2544229"/>
                </a:lnTo>
                <a:lnTo>
                  <a:pt x="3211998" y="2540004"/>
                </a:lnTo>
                <a:lnTo>
                  <a:pt x="3211998" y="2533967"/>
                </a:lnTo>
                <a:lnTo>
                  <a:pt x="3211998" y="2526118"/>
                </a:lnTo>
                <a:lnTo>
                  <a:pt x="3204150" y="2526118"/>
                </a:lnTo>
                <a:lnTo>
                  <a:pt x="3189659" y="2540004"/>
                </a:lnTo>
                <a:lnTo>
                  <a:pt x="3175773" y="2554494"/>
                </a:lnTo>
                <a:lnTo>
                  <a:pt x="3157658" y="2564759"/>
                </a:lnTo>
                <a:lnTo>
                  <a:pt x="3157658" y="2554494"/>
                </a:lnTo>
                <a:lnTo>
                  <a:pt x="3157658" y="2544229"/>
                </a:lnTo>
                <a:lnTo>
                  <a:pt x="3157658" y="2540004"/>
                </a:lnTo>
                <a:lnTo>
                  <a:pt x="3155243" y="2538193"/>
                </a:lnTo>
                <a:lnTo>
                  <a:pt x="3147395" y="2533967"/>
                </a:lnTo>
                <a:lnTo>
                  <a:pt x="3137131" y="2533967"/>
                </a:lnTo>
                <a:lnTo>
                  <a:pt x="3119019" y="2533967"/>
                </a:lnTo>
                <a:lnTo>
                  <a:pt x="3112980" y="2533967"/>
                </a:lnTo>
                <a:lnTo>
                  <a:pt x="3104528" y="2533967"/>
                </a:lnTo>
                <a:lnTo>
                  <a:pt x="3094868" y="2529741"/>
                </a:lnTo>
                <a:lnTo>
                  <a:pt x="3084603" y="2529741"/>
                </a:lnTo>
                <a:lnTo>
                  <a:pt x="3074340" y="2526118"/>
                </a:lnTo>
                <a:lnTo>
                  <a:pt x="3066490" y="2519476"/>
                </a:lnTo>
                <a:lnTo>
                  <a:pt x="3086415" y="2491099"/>
                </a:lnTo>
                <a:lnTo>
                  <a:pt x="3108754" y="2448234"/>
                </a:lnTo>
                <a:lnTo>
                  <a:pt x="3123245" y="2401140"/>
                </a:lnTo>
                <a:close/>
                <a:moveTo>
                  <a:pt x="2472391" y="2229672"/>
                </a:moveTo>
                <a:lnTo>
                  <a:pt x="2502578" y="2229672"/>
                </a:lnTo>
                <a:lnTo>
                  <a:pt x="2502578" y="2244162"/>
                </a:lnTo>
                <a:lnTo>
                  <a:pt x="2496542" y="2244162"/>
                </a:lnTo>
                <a:lnTo>
                  <a:pt x="2492919" y="2247783"/>
                </a:lnTo>
                <a:lnTo>
                  <a:pt x="2490503" y="2247783"/>
                </a:lnTo>
                <a:lnTo>
                  <a:pt x="2486882" y="2247783"/>
                </a:lnTo>
                <a:lnTo>
                  <a:pt x="2482656" y="2252012"/>
                </a:lnTo>
                <a:lnTo>
                  <a:pt x="2472391" y="2252012"/>
                </a:lnTo>
                <a:close/>
                <a:moveTo>
                  <a:pt x="1043899" y="2213370"/>
                </a:moveTo>
                <a:lnTo>
                  <a:pt x="1057785" y="2213370"/>
                </a:lnTo>
                <a:lnTo>
                  <a:pt x="1063823" y="2215181"/>
                </a:lnTo>
                <a:lnTo>
                  <a:pt x="1072275" y="2219408"/>
                </a:lnTo>
                <a:lnTo>
                  <a:pt x="1081935" y="2219408"/>
                </a:lnTo>
                <a:lnTo>
                  <a:pt x="1096426" y="2219408"/>
                </a:lnTo>
                <a:lnTo>
                  <a:pt x="1100652" y="2247783"/>
                </a:lnTo>
                <a:lnTo>
                  <a:pt x="1106689" y="2270726"/>
                </a:lnTo>
                <a:lnTo>
                  <a:pt x="1110312" y="2299103"/>
                </a:lnTo>
                <a:lnTo>
                  <a:pt x="1096426" y="2299103"/>
                </a:lnTo>
                <a:lnTo>
                  <a:pt x="1088577" y="2287028"/>
                </a:lnTo>
                <a:lnTo>
                  <a:pt x="1081935" y="2280991"/>
                </a:lnTo>
                <a:lnTo>
                  <a:pt x="1072275" y="2272539"/>
                </a:lnTo>
                <a:lnTo>
                  <a:pt x="1063823" y="2266500"/>
                </a:lnTo>
                <a:lnTo>
                  <a:pt x="1057785" y="2256238"/>
                </a:lnTo>
                <a:lnTo>
                  <a:pt x="1049935" y="2244162"/>
                </a:lnTo>
                <a:lnTo>
                  <a:pt x="1045709" y="2238124"/>
                </a:lnTo>
                <a:lnTo>
                  <a:pt x="1043899" y="2229672"/>
                </a:lnTo>
                <a:lnTo>
                  <a:pt x="1043899" y="2223635"/>
                </a:lnTo>
                <a:close/>
                <a:moveTo>
                  <a:pt x="8722502" y="2186807"/>
                </a:moveTo>
                <a:lnTo>
                  <a:pt x="8726728" y="2191033"/>
                </a:lnTo>
                <a:lnTo>
                  <a:pt x="8726728" y="2194656"/>
                </a:lnTo>
                <a:lnTo>
                  <a:pt x="8728538" y="2194656"/>
                </a:lnTo>
                <a:lnTo>
                  <a:pt x="8728538" y="2198882"/>
                </a:lnTo>
                <a:lnTo>
                  <a:pt x="8740614" y="2223635"/>
                </a:lnTo>
                <a:lnTo>
                  <a:pt x="8740614" y="2256239"/>
                </a:lnTo>
                <a:lnTo>
                  <a:pt x="8740614" y="2287031"/>
                </a:lnTo>
                <a:lnTo>
                  <a:pt x="8746652" y="2323860"/>
                </a:lnTo>
                <a:lnTo>
                  <a:pt x="8756915" y="2358276"/>
                </a:lnTo>
                <a:lnTo>
                  <a:pt x="8775029" y="2396916"/>
                </a:lnTo>
                <a:lnTo>
                  <a:pt x="8785292" y="2439783"/>
                </a:lnTo>
                <a:lnTo>
                  <a:pt x="8736993" y="2433744"/>
                </a:lnTo>
                <a:lnTo>
                  <a:pt x="8736993" y="2466347"/>
                </a:lnTo>
                <a:lnTo>
                  <a:pt x="8743029" y="2491103"/>
                </a:lnTo>
                <a:lnTo>
                  <a:pt x="8746652" y="2515857"/>
                </a:lnTo>
                <a:lnTo>
                  <a:pt x="8755104" y="2550270"/>
                </a:lnTo>
                <a:lnTo>
                  <a:pt x="8743029" y="2550270"/>
                </a:lnTo>
                <a:lnTo>
                  <a:pt x="8736993" y="2550270"/>
                </a:lnTo>
                <a:lnTo>
                  <a:pt x="8726728" y="2554497"/>
                </a:lnTo>
                <a:lnTo>
                  <a:pt x="8722502" y="2554497"/>
                </a:lnTo>
                <a:lnTo>
                  <a:pt x="8716463" y="2558725"/>
                </a:lnTo>
                <a:lnTo>
                  <a:pt x="8708616" y="2538195"/>
                </a:lnTo>
                <a:lnTo>
                  <a:pt x="8704388" y="2497140"/>
                </a:lnTo>
                <a:lnTo>
                  <a:pt x="8704388" y="2452461"/>
                </a:lnTo>
                <a:lnTo>
                  <a:pt x="8704388" y="2401141"/>
                </a:lnTo>
                <a:lnTo>
                  <a:pt x="8704388" y="2354047"/>
                </a:lnTo>
                <a:lnTo>
                  <a:pt x="8698351" y="2323860"/>
                </a:lnTo>
                <a:lnTo>
                  <a:pt x="8698351" y="2244164"/>
                </a:lnTo>
                <a:lnTo>
                  <a:pt x="8704388" y="2233901"/>
                </a:lnTo>
                <a:lnTo>
                  <a:pt x="8708616" y="2227862"/>
                </a:lnTo>
                <a:lnTo>
                  <a:pt x="8712237" y="2219410"/>
                </a:lnTo>
                <a:lnTo>
                  <a:pt x="8716463" y="2213373"/>
                </a:lnTo>
                <a:lnTo>
                  <a:pt x="8718276" y="2201297"/>
                </a:lnTo>
                <a:close/>
                <a:moveTo>
                  <a:pt x="4566229" y="2158429"/>
                </a:moveTo>
                <a:lnTo>
                  <a:pt x="4574077" y="2201297"/>
                </a:lnTo>
                <a:lnTo>
                  <a:pt x="4569850" y="2244164"/>
                </a:lnTo>
                <a:lnTo>
                  <a:pt x="4560191" y="2290655"/>
                </a:lnTo>
                <a:lnTo>
                  <a:pt x="4531814" y="2305144"/>
                </a:lnTo>
                <a:lnTo>
                  <a:pt x="4505249" y="2313598"/>
                </a:lnTo>
                <a:lnTo>
                  <a:pt x="4466607" y="2315409"/>
                </a:lnTo>
                <a:lnTo>
                  <a:pt x="4466607" y="2299108"/>
                </a:lnTo>
                <a:lnTo>
                  <a:pt x="4476871" y="2272541"/>
                </a:lnTo>
                <a:lnTo>
                  <a:pt x="4476871" y="2241748"/>
                </a:lnTo>
                <a:lnTo>
                  <a:pt x="4475059" y="2204919"/>
                </a:lnTo>
                <a:lnTo>
                  <a:pt x="4494984" y="2186807"/>
                </a:lnTo>
                <a:lnTo>
                  <a:pt x="4513096" y="2172315"/>
                </a:lnTo>
                <a:lnTo>
                  <a:pt x="4533626" y="2162052"/>
                </a:lnTo>
                <a:close/>
                <a:moveTo>
                  <a:pt x="5072780" y="2102884"/>
                </a:moveTo>
                <a:lnTo>
                  <a:pt x="5078819" y="2108921"/>
                </a:lnTo>
                <a:lnTo>
                  <a:pt x="5083045" y="2113148"/>
                </a:lnTo>
                <a:lnTo>
                  <a:pt x="5086666" y="2117375"/>
                </a:lnTo>
                <a:lnTo>
                  <a:pt x="5086666" y="2123411"/>
                </a:lnTo>
                <a:lnTo>
                  <a:pt x="5086666" y="2131863"/>
                </a:lnTo>
                <a:lnTo>
                  <a:pt x="5089082" y="2141525"/>
                </a:lnTo>
                <a:lnTo>
                  <a:pt x="5086666" y="2148164"/>
                </a:lnTo>
                <a:lnTo>
                  <a:pt x="5083045" y="2151788"/>
                </a:lnTo>
                <a:lnTo>
                  <a:pt x="5083045" y="2156013"/>
                </a:lnTo>
                <a:lnTo>
                  <a:pt x="5083045" y="2158429"/>
                </a:lnTo>
                <a:lnTo>
                  <a:pt x="5083045" y="2162052"/>
                </a:lnTo>
                <a:lnTo>
                  <a:pt x="5078819" y="2166278"/>
                </a:lnTo>
                <a:lnTo>
                  <a:pt x="5074591" y="2170504"/>
                </a:lnTo>
                <a:lnTo>
                  <a:pt x="5072780" y="2170504"/>
                </a:lnTo>
                <a:lnTo>
                  <a:pt x="5068554" y="2170504"/>
                </a:lnTo>
                <a:lnTo>
                  <a:pt x="5064328" y="2172315"/>
                </a:lnTo>
                <a:lnTo>
                  <a:pt x="5058289" y="2172315"/>
                </a:lnTo>
                <a:lnTo>
                  <a:pt x="5046213" y="2148164"/>
                </a:lnTo>
                <a:lnTo>
                  <a:pt x="5040176" y="2137902"/>
                </a:lnTo>
                <a:lnTo>
                  <a:pt x="5040176" y="2133676"/>
                </a:lnTo>
                <a:lnTo>
                  <a:pt x="5044402" y="2131863"/>
                </a:lnTo>
                <a:lnTo>
                  <a:pt x="5058289" y="2123411"/>
                </a:lnTo>
                <a:close/>
                <a:moveTo>
                  <a:pt x="5234588" y="2023187"/>
                </a:moveTo>
                <a:lnTo>
                  <a:pt x="5244853" y="2027414"/>
                </a:lnTo>
                <a:lnTo>
                  <a:pt x="5249079" y="2027414"/>
                </a:lnTo>
                <a:lnTo>
                  <a:pt x="5252703" y="2027414"/>
                </a:lnTo>
                <a:lnTo>
                  <a:pt x="5255116" y="2031640"/>
                </a:lnTo>
                <a:lnTo>
                  <a:pt x="5259343" y="2031640"/>
                </a:lnTo>
                <a:lnTo>
                  <a:pt x="5252703" y="2041904"/>
                </a:lnTo>
                <a:lnTo>
                  <a:pt x="5249079" y="2052167"/>
                </a:lnTo>
                <a:lnTo>
                  <a:pt x="5244853" y="2062432"/>
                </a:lnTo>
                <a:lnTo>
                  <a:pt x="5238814" y="2074507"/>
                </a:lnTo>
                <a:lnTo>
                  <a:pt x="5226738" y="2080544"/>
                </a:lnTo>
                <a:lnTo>
                  <a:pt x="5226738" y="2070281"/>
                </a:lnTo>
                <a:lnTo>
                  <a:pt x="5224325" y="2070281"/>
                </a:lnTo>
                <a:lnTo>
                  <a:pt x="5224325" y="2066055"/>
                </a:lnTo>
                <a:lnTo>
                  <a:pt x="5224325" y="2062432"/>
                </a:lnTo>
                <a:lnTo>
                  <a:pt x="5220701" y="2055790"/>
                </a:lnTo>
                <a:lnTo>
                  <a:pt x="5226738" y="2047941"/>
                </a:lnTo>
                <a:lnTo>
                  <a:pt x="5230966" y="2041904"/>
                </a:lnTo>
                <a:lnTo>
                  <a:pt x="5234588" y="2033452"/>
                </a:lnTo>
                <a:close/>
                <a:moveTo>
                  <a:pt x="498707" y="2017150"/>
                </a:moveTo>
                <a:lnTo>
                  <a:pt x="508973" y="2033451"/>
                </a:lnTo>
                <a:lnTo>
                  <a:pt x="508973" y="2047942"/>
                </a:lnTo>
                <a:lnTo>
                  <a:pt x="498707" y="2066054"/>
                </a:lnTo>
                <a:lnTo>
                  <a:pt x="484218" y="2076318"/>
                </a:lnTo>
                <a:lnTo>
                  <a:pt x="470331" y="2084771"/>
                </a:lnTo>
                <a:lnTo>
                  <a:pt x="466103" y="2088996"/>
                </a:lnTo>
                <a:lnTo>
                  <a:pt x="460066" y="2080544"/>
                </a:lnTo>
                <a:lnTo>
                  <a:pt x="455840" y="2074506"/>
                </a:lnTo>
                <a:lnTo>
                  <a:pt x="452217" y="2062431"/>
                </a:lnTo>
                <a:lnTo>
                  <a:pt x="452217" y="2052168"/>
                </a:lnTo>
                <a:lnTo>
                  <a:pt x="447991" y="2041903"/>
                </a:lnTo>
                <a:lnTo>
                  <a:pt x="473953" y="2031641"/>
                </a:lnTo>
                <a:lnTo>
                  <a:pt x="480595" y="2027415"/>
                </a:lnTo>
                <a:lnTo>
                  <a:pt x="490255" y="2023187"/>
                </a:lnTo>
                <a:close/>
                <a:moveTo>
                  <a:pt x="5362585" y="1970057"/>
                </a:moveTo>
                <a:lnTo>
                  <a:pt x="5390964" y="1984548"/>
                </a:lnTo>
                <a:lnTo>
                  <a:pt x="5390964" y="1994812"/>
                </a:lnTo>
                <a:lnTo>
                  <a:pt x="5382509" y="1994812"/>
                </a:lnTo>
                <a:lnTo>
                  <a:pt x="5380698" y="1999039"/>
                </a:lnTo>
                <a:lnTo>
                  <a:pt x="5372849" y="2002661"/>
                </a:lnTo>
                <a:lnTo>
                  <a:pt x="5368622" y="2009303"/>
                </a:lnTo>
                <a:lnTo>
                  <a:pt x="5362585" y="2005077"/>
                </a:lnTo>
                <a:lnTo>
                  <a:pt x="5358357" y="2005077"/>
                </a:lnTo>
                <a:lnTo>
                  <a:pt x="5354131" y="2002661"/>
                </a:lnTo>
                <a:lnTo>
                  <a:pt x="5352320" y="2002661"/>
                </a:lnTo>
                <a:lnTo>
                  <a:pt x="5352320" y="1994812"/>
                </a:lnTo>
                <a:lnTo>
                  <a:pt x="5352320" y="1988775"/>
                </a:lnTo>
                <a:lnTo>
                  <a:pt x="5352320" y="1984548"/>
                </a:lnTo>
                <a:lnTo>
                  <a:pt x="5354131" y="1976094"/>
                </a:lnTo>
                <a:close/>
                <a:moveTo>
                  <a:pt x="4604263" y="1951943"/>
                </a:moveTo>
                <a:lnTo>
                  <a:pt x="4641094" y="1956169"/>
                </a:lnTo>
                <a:lnTo>
                  <a:pt x="4669471" y="1962208"/>
                </a:lnTo>
                <a:lnTo>
                  <a:pt x="4661016" y="1976094"/>
                </a:lnTo>
                <a:lnTo>
                  <a:pt x="4657396" y="1988772"/>
                </a:lnTo>
                <a:lnTo>
                  <a:pt x="4651357" y="1999036"/>
                </a:lnTo>
                <a:lnTo>
                  <a:pt x="4642905" y="2009299"/>
                </a:lnTo>
                <a:lnTo>
                  <a:pt x="4661016" y="2009299"/>
                </a:lnTo>
                <a:lnTo>
                  <a:pt x="4669471" y="2002659"/>
                </a:lnTo>
                <a:lnTo>
                  <a:pt x="4671281" y="1999036"/>
                </a:lnTo>
                <a:lnTo>
                  <a:pt x="4679734" y="1994810"/>
                </a:lnTo>
                <a:lnTo>
                  <a:pt x="4689394" y="1994810"/>
                </a:lnTo>
                <a:lnTo>
                  <a:pt x="4689394" y="2009299"/>
                </a:lnTo>
                <a:lnTo>
                  <a:pt x="4699658" y="2033450"/>
                </a:lnTo>
                <a:lnTo>
                  <a:pt x="4693619" y="2055790"/>
                </a:lnTo>
                <a:lnTo>
                  <a:pt x="4683357" y="2074507"/>
                </a:lnTo>
                <a:lnTo>
                  <a:pt x="4675508" y="2088996"/>
                </a:lnTo>
                <a:lnTo>
                  <a:pt x="4693619" y="2105297"/>
                </a:lnTo>
                <a:lnTo>
                  <a:pt x="4711734" y="2131863"/>
                </a:lnTo>
                <a:lnTo>
                  <a:pt x="4736487" y="2158429"/>
                </a:lnTo>
                <a:lnTo>
                  <a:pt x="4756411" y="2191032"/>
                </a:lnTo>
                <a:lnTo>
                  <a:pt x="4774524" y="2227861"/>
                </a:lnTo>
                <a:lnTo>
                  <a:pt x="4789014" y="2258048"/>
                </a:lnTo>
                <a:lnTo>
                  <a:pt x="4793240" y="2284614"/>
                </a:lnTo>
                <a:lnTo>
                  <a:pt x="4784789" y="2309367"/>
                </a:lnTo>
                <a:lnTo>
                  <a:pt x="4768487" y="2323858"/>
                </a:lnTo>
                <a:lnTo>
                  <a:pt x="4746147" y="2337744"/>
                </a:lnTo>
                <a:lnTo>
                  <a:pt x="4711734" y="2352236"/>
                </a:lnTo>
                <a:lnTo>
                  <a:pt x="4669471" y="2362498"/>
                </a:lnTo>
                <a:lnTo>
                  <a:pt x="4630830" y="2372763"/>
                </a:lnTo>
                <a:lnTo>
                  <a:pt x="4598227" y="2376989"/>
                </a:lnTo>
                <a:lnTo>
                  <a:pt x="4598227" y="2368537"/>
                </a:lnTo>
                <a:lnTo>
                  <a:pt x="4618755" y="2337744"/>
                </a:lnTo>
                <a:lnTo>
                  <a:pt x="4636866" y="2305141"/>
                </a:lnTo>
                <a:lnTo>
                  <a:pt x="4626604" y="2305141"/>
                </a:lnTo>
                <a:lnTo>
                  <a:pt x="4618755" y="2305141"/>
                </a:lnTo>
                <a:lnTo>
                  <a:pt x="4612718" y="2300916"/>
                </a:lnTo>
                <a:lnTo>
                  <a:pt x="4612718" y="2299103"/>
                </a:lnTo>
                <a:lnTo>
                  <a:pt x="4608489" y="2294877"/>
                </a:lnTo>
                <a:lnTo>
                  <a:pt x="4608489" y="2287028"/>
                </a:lnTo>
                <a:lnTo>
                  <a:pt x="4604263" y="2276765"/>
                </a:lnTo>
                <a:lnTo>
                  <a:pt x="4630830" y="2270726"/>
                </a:lnTo>
                <a:lnTo>
                  <a:pt x="4622980" y="2262274"/>
                </a:lnTo>
                <a:lnTo>
                  <a:pt x="4622980" y="2258048"/>
                </a:lnTo>
                <a:lnTo>
                  <a:pt x="4618755" y="2256237"/>
                </a:lnTo>
                <a:lnTo>
                  <a:pt x="4618755" y="2252011"/>
                </a:lnTo>
                <a:lnTo>
                  <a:pt x="4622980" y="2244162"/>
                </a:lnTo>
                <a:lnTo>
                  <a:pt x="4626604" y="2229672"/>
                </a:lnTo>
                <a:lnTo>
                  <a:pt x="4636866" y="2219409"/>
                </a:lnTo>
                <a:lnTo>
                  <a:pt x="4642905" y="2213370"/>
                </a:lnTo>
                <a:lnTo>
                  <a:pt x="4657396" y="2204918"/>
                </a:lnTo>
                <a:lnTo>
                  <a:pt x="4669471" y="2198879"/>
                </a:lnTo>
                <a:lnTo>
                  <a:pt x="4665243" y="2191032"/>
                </a:lnTo>
                <a:lnTo>
                  <a:pt x="4665243" y="2186804"/>
                </a:lnTo>
                <a:lnTo>
                  <a:pt x="4661016" y="2184993"/>
                </a:lnTo>
                <a:lnTo>
                  <a:pt x="4661016" y="2180767"/>
                </a:lnTo>
                <a:lnTo>
                  <a:pt x="4657396" y="2172315"/>
                </a:lnTo>
                <a:lnTo>
                  <a:pt x="4654980" y="2172315"/>
                </a:lnTo>
                <a:lnTo>
                  <a:pt x="4654980" y="2170502"/>
                </a:lnTo>
                <a:lnTo>
                  <a:pt x="4651357" y="2170502"/>
                </a:lnTo>
                <a:lnTo>
                  <a:pt x="4642905" y="2166276"/>
                </a:lnTo>
                <a:lnTo>
                  <a:pt x="4636866" y="2162050"/>
                </a:lnTo>
                <a:lnTo>
                  <a:pt x="4632640" y="2162050"/>
                </a:lnTo>
                <a:lnTo>
                  <a:pt x="4626604" y="2162050"/>
                </a:lnTo>
                <a:lnTo>
                  <a:pt x="4618755" y="2158429"/>
                </a:lnTo>
                <a:lnTo>
                  <a:pt x="4612718" y="2158429"/>
                </a:lnTo>
                <a:lnTo>
                  <a:pt x="4612718" y="2156013"/>
                </a:lnTo>
                <a:lnTo>
                  <a:pt x="4608489" y="2151788"/>
                </a:lnTo>
                <a:lnTo>
                  <a:pt x="4608489" y="2148165"/>
                </a:lnTo>
                <a:lnTo>
                  <a:pt x="4608489" y="2141523"/>
                </a:lnTo>
                <a:lnTo>
                  <a:pt x="4604263" y="2133674"/>
                </a:lnTo>
                <a:lnTo>
                  <a:pt x="4608489" y="2131863"/>
                </a:lnTo>
                <a:lnTo>
                  <a:pt x="4608489" y="2127637"/>
                </a:lnTo>
                <a:lnTo>
                  <a:pt x="4612718" y="2123411"/>
                </a:lnTo>
                <a:lnTo>
                  <a:pt x="4612718" y="2119185"/>
                </a:lnTo>
                <a:lnTo>
                  <a:pt x="4612718" y="2113146"/>
                </a:lnTo>
                <a:lnTo>
                  <a:pt x="4604263" y="2113146"/>
                </a:lnTo>
                <a:lnTo>
                  <a:pt x="4602453" y="2119185"/>
                </a:lnTo>
                <a:lnTo>
                  <a:pt x="4602453" y="2123411"/>
                </a:lnTo>
                <a:lnTo>
                  <a:pt x="4602453" y="2127637"/>
                </a:lnTo>
                <a:lnTo>
                  <a:pt x="4598227" y="2127637"/>
                </a:lnTo>
                <a:lnTo>
                  <a:pt x="4594603" y="2131863"/>
                </a:lnTo>
                <a:lnTo>
                  <a:pt x="4590377" y="2133674"/>
                </a:lnTo>
                <a:lnTo>
                  <a:pt x="4584341" y="2098656"/>
                </a:lnTo>
                <a:lnTo>
                  <a:pt x="4575886" y="2066053"/>
                </a:lnTo>
                <a:lnTo>
                  <a:pt x="4574076" y="2041904"/>
                </a:lnTo>
                <a:lnTo>
                  <a:pt x="4580113" y="2023187"/>
                </a:lnTo>
                <a:lnTo>
                  <a:pt x="4590377" y="2005073"/>
                </a:lnTo>
                <a:lnTo>
                  <a:pt x="4602453" y="1984546"/>
                </a:lnTo>
                <a:close/>
                <a:moveTo>
                  <a:pt x="58565" y="1878288"/>
                </a:moveTo>
                <a:lnTo>
                  <a:pt x="99019" y="1878288"/>
                </a:lnTo>
                <a:lnTo>
                  <a:pt x="99019" y="1892778"/>
                </a:lnTo>
                <a:lnTo>
                  <a:pt x="91169" y="1892778"/>
                </a:lnTo>
                <a:lnTo>
                  <a:pt x="91169" y="1898814"/>
                </a:lnTo>
                <a:lnTo>
                  <a:pt x="80904" y="1894589"/>
                </a:lnTo>
                <a:lnTo>
                  <a:pt x="73056" y="1888552"/>
                </a:lnTo>
                <a:lnTo>
                  <a:pt x="67017" y="1884324"/>
                </a:lnTo>
                <a:close/>
                <a:moveTo>
                  <a:pt x="2511033" y="1765986"/>
                </a:moveTo>
                <a:lnTo>
                  <a:pt x="2521296" y="1774438"/>
                </a:lnTo>
                <a:lnTo>
                  <a:pt x="2530955" y="1784098"/>
                </a:lnTo>
                <a:lnTo>
                  <a:pt x="2539410" y="1798589"/>
                </a:lnTo>
                <a:lnTo>
                  <a:pt x="2543636" y="1813080"/>
                </a:lnTo>
                <a:lnTo>
                  <a:pt x="2535184" y="1813080"/>
                </a:lnTo>
                <a:lnTo>
                  <a:pt x="2529145" y="1817306"/>
                </a:lnTo>
                <a:lnTo>
                  <a:pt x="2524919" y="1817306"/>
                </a:lnTo>
                <a:lnTo>
                  <a:pt x="2515259" y="1820929"/>
                </a:lnTo>
                <a:lnTo>
                  <a:pt x="2502578" y="1820929"/>
                </a:lnTo>
                <a:lnTo>
                  <a:pt x="2502578" y="1813080"/>
                </a:lnTo>
                <a:lnTo>
                  <a:pt x="2500768" y="1813080"/>
                </a:lnTo>
                <a:lnTo>
                  <a:pt x="2500768" y="1808854"/>
                </a:lnTo>
                <a:lnTo>
                  <a:pt x="2496542" y="1807041"/>
                </a:lnTo>
                <a:lnTo>
                  <a:pt x="2500768" y="1798589"/>
                </a:lnTo>
                <a:lnTo>
                  <a:pt x="2500768" y="1794363"/>
                </a:lnTo>
                <a:lnTo>
                  <a:pt x="2500768" y="1792552"/>
                </a:lnTo>
                <a:lnTo>
                  <a:pt x="2502578" y="1788326"/>
                </a:lnTo>
                <a:close/>
                <a:moveTo>
                  <a:pt x="2450055" y="1741234"/>
                </a:moveTo>
                <a:lnTo>
                  <a:pt x="2458507" y="1749686"/>
                </a:lnTo>
                <a:lnTo>
                  <a:pt x="2462129" y="1753912"/>
                </a:lnTo>
                <a:lnTo>
                  <a:pt x="2462129" y="1755725"/>
                </a:lnTo>
                <a:lnTo>
                  <a:pt x="2464545" y="1764177"/>
                </a:lnTo>
                <a:lnTo>
                  <a:pt x="2464545" y="1770214"/>
                </a:lnTo>
                <a:lnTo>
                  <a:pt x="2464545" y="1780479"/>
                </a:lnTo>
                <a:lnTo>
                  <a:pt x="2458507" y="1780479"/>
                </a:lnTo>
                <a:lnTo>
                  <a:pt x="2458507" y="1788328"/>
                </a:lnTo>
                <a:lnTo>
                  <a:pt x="2444016" y="1784102"/>
                </a:lnTo>
                <a:lnTo>
                  <a:pt x="2430130" y="1780479"/>
                </a:lnTo>
                <a:lnTo>
                  <a:pt x="2419865" y="1774442"/>
                </a:lnTo>
                <a:lnTo>
                  <a:pt x="2411413" y="1774442"/>
                </a:lnTo>
                <a:lnTo>
                  <a:pt x="2411413" y="1765987"/>
                </a:lnTo>
                <a:lnTo>
                  <a:pt x="2425904" y="1759951"/>
                </a:lnTo>
                <a:lnTo>
                  <a:pt x="2439790" y="1753912"/>
                </a:lnTo>
                <a:close/>
                <a:moveTo>
                  <a:pt x="2606426" y="1677838"/>
                </a:moveTo>
                <a:lnTo>
                  <a:pt x="2614276" y="1682064"/>
                </a:lnTo>
                <a:lnTo>
                  <a:pt x="2616089" y="1684480"/>
                </a:lnTo>
                <a:lnTo>
                  <a:pt x="2620315" y="1688103"/>
                </a:lnTo>
                <a:lnTo>
                  <a:pt x="2628768" y="1688103"/>
                </a:lnTo>
                <a:lnTo>
                  <a:pt x="2628768" y="1692329"/>
                </a:lnTo>
                <a:lnTo>
                  <a:pt x="2628768" y="1696555"/>
                </a:lnTo>
                <a:lnTo>
                  <a:pt x="2624542" y="1698366"/>
                </a:lnTo>
                <a:lnTo>
                  <a:pt x="2620315" y="1702592"/>
                </a:lnTo>
                <a:lnTo>
                  <a:pt x="2616089" y="1706818"/>
                </a:lnTo>
                <a:lnTo>
                  <a:pt x="2614276" y="1706818"/>
                </a:lnTo>
                <a:lnTo>
                  <a:pt x="2610050" y="1711045"/>
                </a:lnTo>
                <a:lnTo>
                  <a:pt x="2606426" y="1711045"/>
                </a:lnTo>
                <a:lnTo>
                  <a:pt x="2600389" y="1711045"/>
                </a:lnTo>
                <a:lnTo>
                  <a:pt x="2600389" y="1698366"/>
                </a:lnTo>
                <a:lnTo>
                  <a:pt x="2600389" y="1692329"/>
                </a:lnTo>
                <a:lnTo>
                  <a:pt x="2602200" y="1688103"/>
                </a:lnTo>
                <a:close/>
                <a:moveTo>
                  <a:pt x="0" y="1639197"/>
                </a:moveTo>
                <a:lnTo>
                  <a:pt x="34413" y="1645234"/>
                </a:lnTo>
                <a:lnTo>
                  <a:pt x="58564" y="1655498"/>
                </a:lnTo>
                <a:lnTo>
                  <a:pt x="77281" y="1677838"/>
                </a:lnTo>
                <a:lnTo>
                  <a:pt x="70640" y="1684478"/>
                </a:lnTo>
                <a:lnTo>
                  <a:pt x="62790" y="1684478"/>
                </a:lnTo>
                <a:lnTo>
                  <a:pt x="58564" y="1688101"/>
                </a:lnTo>
                <a:lnTo>
                  <a:pt x="56753" y="1692327"/>
                </a:lnTo>
                <a:lnTo>
                  <a:pt x="44678" y="1696553"/>
                </a:lnTo>
                <a:lnTo>
                  <a:pt x="38642" y="1688101"/>
                </a:lnTo>
                <a:lnTo>
                  <a:pt x="28377" y="1682064"/>
                </a:lnTo>
                <a:lnTo>
                  <a:pt x="20528" y="1674215"/>
                </a:lnTo>
                <a:lnTo>
                  <a:pt x="10265" y="1669989"/>
                </a:lnTo>
                <a:lnTo>
                  <a:pt x="6037" y="1668176"/>
                </a:lnTo>
                <a:lnTo>
                  <a:pt x="0" y="1659724"/>
                </a:lnTo>
                <a:lnTo>
                  <a:pt x="0" y="1653688"/>
                </a:lnTo>
                <a:close/>
                <a:moveTo>
                  <a:pt x="2387262" y="1553464"/>
                </a:moveTo>
                <a:lnTo>
                  <a:pt x="2387262" y="1569765"/>
                </a:lnTo>
                <a:lnTo>
                  <a:pt x="2391488" y="1578218"/>
                </a:lnTo>
                <a:lnTo>
                  <a:pt x="2393301" y="1584256"/>
                </a:lnTo>
                <a:lnTo>
                  <a:pt x="2393301" y="1596332"/>
                </a:lnTo>
                <a:lnTo>
                  <a:pt x="2393301" y="1610821"/>
                </a:lnTo>
                <a:lnTo>
                  <a:pt x="2433751" y="1610821"/>
                </a:lnTo>
                <a:lnTo>
                  <a:pt x="2468167" y="1649463"/>
                </a:lnTo>
                <a:lnTo>
                  <a:pt x="2502581" y="1688102"/>
                </a:lnTo>
                <a:lnTo>
                  <a:pt x="2502581" y="1692331"/>
                </a:lnTo>
                <a:lnTo>
                  <a:pt x="2500770" y="1696557"/>
                </a:lnTo>
                <a:lnTo>
                  <a:pt x="2500770" y="1698367"/>
                </a:lnTo>
                <a:lnTo>
                  <a:pt x="2496544" y="1702594"/>
                </a:lnTo>
                <a:lnTo>
                  <a:pt x="2490505" y="1711046"/>
                </a:lnTo>
                <a:lnTo>
                  <a:pt x="2486884" y="1712859"/>
                </a:lnTo>
                <a:lnTo>
                  <a:pt x="2482658" y="1717085"/>
                </a:lnTo>
                <a:lnTo>
                  <a:pt x="2478430" y="1717085"/>
                </a:lnTo>
                <a:lnTo>
                  <a:pt x="2468167" y="1717085"/>
                </a:lnTo>
                <a:lnTo>
                  <a:pt x="2458507" y="1721311"/>
                </a:lnTo>
                <a:lnTo>
                  <a:pt x="2458507" y="1711046"/>
                </a:lnTo>
                <a:lnTo>
                  <a:pt x="2458507" y="1698367"/>
                </a:lnTo>
                <a:lnTo>
                  <a:pt x="2458507" y="1692331"/>
                </a:lnTo>
                <a:lnTo>
                  <a:pt x="2458507" y="1688102"/>
                </a:lnTo>
                <a:lnTo>
                  <a:pt x="2450053" y="1682066"/>
                </a:lnTo>
                <a:lnTo>
                  <a:pt x="2444016" y="1677840"/>
                </a:lnTo>
                <a:lnTo>
                  <a:pt x="2433751" y="1669991"/>
                </a:lnTo>
                <a:lnTo>
                  <a:pt x="2421677" y="1698367"/>
                </a:lnTo>
                <a:lnTo>
                  <a:pt x="2401753" y="1717085"/>
                </a:lnTo>
                <a:lnTo>
                  <a:pt x="2373376" y="1727348"/>
                </a:lnTo>
                <a:lnTo>
                  <a:pt x="2373376" y="1717085"/>
                </a:lnTo>
                <a:lnTo>
                  <a:pt x="2373376" y="1711046"/>
                </a:lnTo>
                <a:lnTo>
                  <a:pt x="2376999" y="1702594"/>
                </a:lnTo>
                <a:lnTo>
                  <a:pt x="2373376" y="1696557"/>
                </a:lnTo>
                <a:lnTo>
                  <a:pt x="2369149" y="1688102"/>
                </a:lnTo>
                <a:lnTo>
                  <a:pt x="2364923" y="1677840"/>
                </a:lnTo>
                <a:lnTo>
                  <a:pt x="2354659" y="1674217"/>
                </a:lnTo>
                <a:lnTo>
                  <a:pt x="2348622" y="1669991"/>
                </a:lnTo>
                <a:lnTo>
                  <a:pt x="2340772" y="1669991"/>
                </a:lnTo>
                <a:lnTo>
                  <a:pt x="2334734" y="1668180"/>
                </a:lnTo>
                <a:lnTo>
                  <a:pt x="2330508" y="1668180"/>
                </a:lnTo>
                <a:lnTo>
                  <a:pt x="2322658" y="1663954"/>
                </a:lnTo>
                <a:lnTo>
                  <a:pt x="2316622" y="1655499"/>
                </a:lnTo>
                <a:lnTo>
                  <a:pt x="2336546" y="1631350"/>
                </a:lnTo>
                <a:lnTo>
                  <a:pt x="2351035" y="1602369"/>
                </a:lnTo>
                <a:lnTo>
                  <a:pt x="2364923" y="1573992"/>
                </a:lnTo>
                <a:close/>
                <a:moveTo>
                  <a:pt x="4357324" y="1492482"/>
                </a:moveTo>
                <a:lnTo>
                  <a:pt x="4361550" y="1500331"/>
                </a:lnTo>
                <a:lnTo>
                  <a:pt x="4365174" y="1506368"/>
                </a:lnTo>
                <a:lnTo>
                  <a:pt x="4367589" y="1510594"/>
                </a:lnTo>
                <a:lnTo>
                  <a:pt x="4367589" y="1516633"/>
                </a:lnTo>
                <a:lnTo>
                  <a:pt x="4371210" y="1525085"/>
                </a:lnTo>
                <a:lnTo>
                  <a:pt x="4371210" y="1538971"/>
                </a:lnTo>
                <a:lnTo>
                  <a:pt x="4371210" y="1549236"/>
                </a:lnTo>
                <a:lnTo>
                  <a:pt x="4375436" y="1578215"/>
                </a:lnTo>
                <a:lnTo>
                  <a:pt x="4379664" y="1610818"/>
                </a:lnTo>
                <a:lnTo>
                  <a:pt x="4379664" y="1639195"/>
                </a:lnTo>
                <a:lnTo>
                  <a:pt x="4339212" y="1659723"/>
                </a:lnTo>
                <a:lnTo>
                  <a:pt x="4294534" y="1677837"/>
                </a:lnTo>
                <a:lnTo>
                  <a:pt x="4251666" y="1698364"/>
                </a:lnTo>
                <a:lnTo>
                  <a:pt x="4215441" y="1727344"/>
                </a:lnTo>
                <a:lnTo>
                  <a:pt x="4205178" y="1721307"/>
                </a:lnTo>
                <a:lnTo>
                  <a:pt x="4187064" y="1712855"/>
                </a:lnTo>
                <a:lnTo>
                  <a:pt x="4162913" y="1698364"/>
                </a:lnTo>
                <a:lnTo>
                  <a:pt x="4142386" y="1688100"/>
                </a:lnTo>
                <a:lnTo>
                  <a:pt x="4124274" y="1677837"/>
                </a:lnTo>
                <a:lnTo>
                  <a:pt x="4115822" y="1669987"/>
                </a:lnTo>
                <a:lnTo>
                  <a:pt x="4120048" y="1668177"/>
                </a:lnTo>
                <a:lnTo>
                  <a:pt x="4124274" y="1663951"/>
                </a:lnTo>
                <a:lnTo>
                  <a:pt x="4128500" y="1659723"/>
                </a:lnTo>
                <a:lnTo>
                  <a:pt x="4128500" y="1655497"/>
                </a:lnTo>
                <a:lnTo>
                  <a:pt x="4130310" y="1649460"/>
                </a:lnTo>
                <a:lnTo>
                  <a:pt x="4120048" y="1641611"/>
                </a:lnTo>
                <a:lnTo>
                  <a:pt x="4106160" y="1639195"/>
                </a:lnTo>
                <a:lnTo>
                  <a:pt x="4095897" y="1631348"/>
                </a:lnTo>
                <a:lnTo>
                  <a:pt x="4085632" y="1625309"/>
                </a:lnTo>
                <a:lnTo>
                  <a:pt x="4091671" y="1625309"/>
                </a:lnTo>
                <a:lnTo>
                  <a:pt x="4100123" y="1616857"/>
                </a:lnTo>
                <a:lnTo>
                  <a:pt x="4101934" y="1612631"/>
                </a:lnTo>
                <a:lnTo>
                  <a:pt x="4106160" y="1612631"/>
                </a:lnTo>
                <a:lnTo>
                  <a:pt x="4109783" y="1610818"/>
                </a:lnTo>
                <a:lnTo>
                  <a:pt x="4120048" y="1610818"/>
                </a:lnTo>
                <a:lnTo>
                  <a:pt x="4130310" y="1610818"/>
                </a:lnTo>
                <a:lnTo>
                  <a:pt x="4130310" y="1584254"/>
                </a:lnTo>
                <a:lnTo>
                  <a:pt x="4077785" y="1584254"/>
                </a:lnTo>
                <a:lnTo>
                  <a:pt x="4067520" y="1563727"/>
                </a:lnTo>
                <a:lnTo>
                  <a:pt x="4085632" y="1549236"/>
                </a:lnTo>
                <a:lnTo>
                  <a:pt x="4100123" y="1535350"/>
                </a:lnTo>
                <a:lnTo>
                  <a:pt x="4115822" y="1529311"/>
                </a:lnTo>
                <a:lnTo>
                  <a:pt x="4144198" y="1520859"/>
                </a:lnTo>
                <a:lnTo>
                  <a:pt x="4156877" y="1531124"/>
                </a:lnTo>
                <a:lnTo>
                  <a:pt x="4162913" y="1543197"/>
                </a:lnTo>
                <a:lnTo>
                  <a:pt x="4170763" y="1549236"/>
                </a:lnTo>
                <a:lnTo>
                  <a:pt x="4176801" y="1563727"/>
                </a:lnTo>
                <a:lnTo>
                  <a:pt x="4199139" y="1545613"/>
                </a:lnTo>
                <a:lnTo>
                  <a:pt x="4219667" y="1531124"/>
                </a:lnTo>
                <a:lnTo>
                  <a:pt x="4248044" y="1520859"/>
                </a:lnTo>
                <a:lnTo>
                  <a:pt x="4251666" y="1531124"/>
                </a:lnTo>
                <a:lnTo>
                  <a:pt x="4257703" y="1535350"/>
                </a:lnTo>
                <a:lnTo>
                  <a:pt x="4257703" y="1538971"/>
                </a:lnTo>
                <a:lnTo>
                  <a:pt x="4261931" y="1538971"/>
                </a:lnTo>
                <a:lnTo>
                  <a:pt x="4266157" y="1538971"/>
                </a:lnTo>
                <a:lnTo>
                  <a:pt x="4272194" y="1538971"/>
                </a:lnTo>
                <a:lnTo>
                  <a:pt x="4290306" y="1529311"/>
                </a:lnTo>
                <a:lnTo>
                  <a:pt x="4300571" y="1516633"/>
                </a:lnTo>
                <a:lnTo>
                  <a:pt x="4314457" y="1506368"/>
                </a:lnTo>
                <a:lnTo>
                  <a:pt x="4328947" y="1496105"/>
                </a:lnTo>
                <a:close/>
                <a:moveTo>
                  <a:pt x="2638425" y="1363281"/>
                </a:moveTo>
                <a:lnTo>
                  <a:pt x="2644464" y="1367507"/>
                </a:lnTo>
                <a:lnTo>
                  <a:pt x="2648690" y="1371733"/>
                </a:lnTo>
                <a:lnTo>
                  <a:pt x="2652916" y="1371733"/>
                </a:lnTo>
                <a:lnTo>
                  <a:pt x="2657142" y="1373546"/>
                </a:lnTo>
                <a:lnTo>
                  <a:pt x="2657142" y="1377772"/>
                </a:lnTo>
                <a:lnTo>
                  <a:pt x="2657142" y="1381998"/>
                </a:lnTo>
                <a:lnTo>
                  <a:pt x="2658955" y="1388035"/>
                </a:lnTo>
                <a:lnTo>
                  <a:pt x="2666802" y="1400111"/>
                </a:lnTo>
                <a:lnTo>
                  <a:pt x="2671028" y="1410376"/>
                </a:lnTo>
                <a:lnTo>
                  <a:pt x="2672841" y="1420639"/>
                </a:lnTo>
                <a:lnTo>
                  <a:pt x="2677067" y="1435130"/>
                </a:lnTo>
                <a:lnTo>
                  <a:pt x="2666802" y="1439357"/>
                </a:lnTo>
                <a:lnTo>
                  <a:pt x="2657142" y="1442980"/>
                </a:lnTo>
                <a:lnTo>
                  <a:pt x="2644464" y="1442980"/>
                </a:lnTo>
                <a:lnTo>
                  <a:pt x="2628765" y="1445395"/>
                </a:lnTo>
                <a:lnTo>
                  <a:pt x="2624539" y="1429093"/>
                </a:lnTo>
                <a:lnTo>
                  <a:pt x="2620313" y="1410376"/>
                </a:lnTo>
                <a:lnTo>
                  <a:pt x="2620313" y="1388035"/>
                </a:lnTo>
                <a:lnTo>
                  <a:pt x="2628765" y="1381998"/>
                </a:lnTo>
                <a:lnTo>
                  <a:pt x="2630578" y="1373546"/>
                </a:lnTo>
                <a:close/>
                <a:moveTo>
                  <a:pt x="3250641" y="1304111"/>
                </a:moveTo>
                <a:lnTo>
                  <a:pt x="3265130" y="1310148"/>
                </a:lnTo>
                <a:lnTo>
                  <a:pt x="3279016" y="1318602"/>
                </a:lnTo>
                <a:lnTo>
                  <a:pt x="3285055" y="1324639"/>
                </a:lnTo>
                <a:lnTo>
                  <a:pt x="3295318" y="1333091"/>
                </a:lnTo>
                <a:lnTo>
                  <a:pt x="3307393" y="1343356"/>
                </a:lnTo>
                <a:lnTo>
                  <a:pt x="3303167" y="1349392"/>
                </a:lnTo>
                <a:lnTo>
                  <a:pt x="3303167" y="1353620"/>
                </a:lnTo>
                <a:lnTo>
                  <a:pt x="3299546" y="1353620"/>
                </a:lnTo>
                <a:lnTo>
                  <a:pt x="3299546" y="1357242"/>
                </a:lnTo>
                <a:lnTo>
                  <a:pt x="3293507" y="1363280"/>
                </a:lnTo>
                <a:lnTo>
                  <a:pt x="3293507" y="1367506"/>
                </a:lnTo>
                <a:lnTo>
                  <a:pt x="3289280" y="1367506"/>
                </a:lnTo>
                <a:lnTo>
                  <a:pt x="3285055" y="1367506"/>
                </a:lnTo>
                <a:lnTo>
                  <a:pt x="3280829" y="1371732"/>
                </a:lnTo>
                <a:lnTo>
                  <a:pt x="3274790" y="1373543"/>
                </a:lnTo>
                <a:lnTo>
                  <a:pt x="3265130" y="1363280"/>
                </a:lnTo>
                <a:lnTo>
                  <a:pt x="3254866" y="1353620"/>
                </a:lnTo>
                <a:lnTo>
                  <a:pt x="3240375" y="1343356"/>
                </a:lnTo>
                <a:lnTo>
                  <a:pt x="3228300" y="1334903"/>
                </a:lnTo>
                <a:lnTo>
                  <a:pt x="3236751" y="1310148"/>
                </a:lnTo>
                <a:lnTo>
                  <a:pt x="3242790" y="1310148"/>
                </a:lnTo>
                <a:lnTo>
                  <a:pt x="3246412" y="1306527"/>
                </a:lnTo>
                <a:close/>
                <a:moveTo>
                  <a:pt x="6004982" y="1290225"/>
                </a:moveTo>
                <a:lnTo>
                  <a:pt x="6037585" y="1290225"/>
                </a:lnTo>
                <a:lnTo>
                  <a:pt x="6037585" y="1304110"/>
                </a:lnTo>
                <a:lnTo>
                  <a:pt x="6030943" y="1304110"/>
                </a:lnTo>
                <a:lnTo>
                  <a:pt x="6023094" y="1310149"/>
                </a:lnTo>
                <a:lnTo>
                  <a:pt x="6018868" y="1310149"/>
                </a:lnTo>
                <a:lnTo>
                  <a:pt x="6012831" y="1310149"/>
                </a:lnTo>
                <a:lnTo>
                  <a:pt x="6012831" y="1306526"/>
                </a:lnTo>
                <a:lnTo>
                  <a:pt x="6009208" y="1300489"/>
                </a:lnTo>
                <a:lnTo>
                  <a:pt x="6009208" y="1296261"/>
                </a:lnTo>
                <a:lnTo>
                  <a:pt x="6004982" y="1292035"/>
                </a:lnTo>
                <a:close/>
                <a:moveTo>
                  <a:pt x="2004480" y="1247358"/>
                </a:moveTo>
                <a:lnTo>
                  <a:pt x="2036480" y="1267283"/>
                </a:lnTo>
                <a:lnTo>
                  <a:pt x="2064857" y="1292037"/>
                </a:lnTo>
                <a:lnTo>
                  <a:pt x="2093233" y="1318602"/>
                </a:lnTo>
                <a:lnTo>
                  <a:pt x="2083574" y="1318602"/>
                </a:lnTo>
                <a:lnTo>
                  <a:pt x="2075120" y="1328865"/>
                </a:lnTo>
                <a:lnTo>
                  <a:pt x="2069083" y="1333091"/>
                </a:lnTo>
                <a:lnTo>
                  <a:pt x="2058818" y="1333091"/>
                </a:lnTo>
                <a:lnTo>
                  <a:pt x="2046743" y="1334904"/>
                </a:lnTo>
                <a:lnTo>
                  <a:pt x="2030441" y="1334904"/>
                </a:lnTo>
                <a:lnTo>
                  <a:pt x="2016555" y="1320413"/>
                </a:lnTo>
                <a:lnTo>
                  <a:pt x="2002065" y="1310148"/>
                </a:lnTo>
                <a:lnTo>
                  <a:pt x="1983953" y="1304112"/>
                </a:lnTo>
                <a:lnTo>
                  <a:pt x="1983953" y="1296263"/>
                </a:lnTo>
                <a:lnTo>
                  <a:pt x="2016555" y="1277546"/>
                </a:lnTo>
                <a:lnTo>
                  <a:pt x="2012329" y="1271509"/>
                </a:lnTo>
                <a:lnTo>
                  <a:pt x="2008103" y="1267283"/>
                </a:lnTo>
                <a:lnTo>
                  <a:pt x="2008103" y="1261245"/>
                </a:lnTo>
                <a:close/>
                <a:moveTo>
                  <a:pt x="9772438" y="1147133"/>
                </a:moveTo>
                <a:lnTo>
                  <a:pt x="9780288" y="1157397"/>
                </a:lnTo>
                <a:lnTo>
                  <a:pt x="9786324" y="1165245"/>
                </a:lnTo>
                <a:lnTo>
                  <a:pt x="9794778" y="1165245"/>
                </a:lnTo>
                <a:lnTo>
                  <a:pt x="9798400" y="1167660"/>
                </a:lnTo>
                <a:lnTo>
                  <a:pt x="9800815" y="1167660"/>
                </a:lnTo>
                <a:lnTo>
                  <a:pt x="9808664" y="1167660"/>
                </a:lnTo>
                <a:lnTo>
                  <a:pt x="9812890" y="1167660"/>
                </a:lnTo>
                <a:lnTo>
                  <a:pt x="9814701" y="1167660"/>
                </a:lnTo>
                <a:lnTo>
                  <a:pt x="9823155" y="1171284"/>
                </a:lnTo>
                <a:lnTo>
                  <a:pt x="9826776" y="1177925"/>
                </a:lnTo>
                <a:lnTo>
                  <a:pt x="9812890" y="1190000"/>
                </a:lnTo>
                <a:lnTo>
                  <a:pt x="9798400" y="1200263"/>
                </a:lnTo>
                <a:lnTo>
                  <a:pt x="9727760" y="1206302"/>
                </a:lnTo>
                <a:lnTo>
                  <a:pt x="9727760" y="1177925"/>
                </a:lnTo>
                <a:lnTo>
                  <a:pt x="9738025" y="1167660"/>
                </a:lnTo>
                <a:lnTo>
                  <a:pt x="9748288" y="1161624"/>
                </a:lnTo>
                <a:lnTo>
                  <a:pt x="9757947" y="1153170"/>
                </a:lnTo>
                <a:close/>
                <a:moveTo>
                  <a:pt x="2154225" y="1087972"/>
                </a:moveTo>
                <a:lnTo>
                  <a:pt x="2156036" y="1102462"/>
                </a:lnTo>
                <a:lnTo>
                  <a:pt x="2156036" y="1112727"/>
                </a:lnTo>
                <a:lnTo>
                  <a:pt x="2160262" y="1116953"/>
                </a:lnTo>
                <a:lnTo>
                  <a:pt x="2164488" y="1121181"/>
                </a:lnTo>
                <a:lnTo>
                  <a:pt x="2168716" y="1122992"/>
                </a:lnTo>
                <a:lnTo>
                  <a:pt x="2174753" y="1131444"/>
                </a:lnTo>
                <a:lnTo>
                  <a:pt x="2178979" y="1137483"/>
                </a:lnTo>
                <a:lnTo>
                  <a:pt x="2174753" y="1145934"/>
                </a:lnTo>
                <a:lnTo>
                  <a:pt x="2170527" y="1156198"/>
                </a:lnTo>
                <a:lnTo>
                  <a:pt x="2168716" y="1164652"/>
                </a:lnTo>
                <a:lnTo>
                  <a:pt x="2164488" y="1170688"/>
                </a:lnTo>
                <a:lnTo>
                  <a:pt x="2160262" y="1185177"/>
                </a:lnTo>
                <a:lnTo>
                  <a:pt x="2174150" y="1189405"/>
                </a:lnTo>
                <a:lnTo>
                  <a:pt x="2181997" y="1195441"/>
                </a:lnTo>
                <a:lnTo>
                  <a:pt x="2188036" y="1203895"/>
                </a:lnTo>
                <a:lnTo>
                  <a:pt x="2192262" y="1209932"/>
                </a:lnTo>
                <a:lnTo>
                  <a:pt x="2192262" y="1224424"/>
                </a:lnTo>
                <a:lnTo>
                  <a:pt x="2192262" y="1238912"/>
                </a:lnTo>
                <a:lnTo>
                  <a:pt x="2181997" y="1247366"/>
                </a:lnTo>
                <a:lnTo>
                  <a:pt x="2174150" y="1253403"/>
                </a:lnTo>
                <a:lnTo>
                  <a:pt x="2169922" y="1263669"/>
                </a:lnTo>
                <a:lnTo>
                  <a:pt x="2168111" y="1275744"/>
                </a:lnTo>
                <a:lnTo>
                  <a:pt x="2160262" y="1290233"/>
                </a:lnTo>
                <a:lnTo>
                  <a:pt x="2210979" y="1290233"/>
                </a:lnTo>
                <a:lnTo>
                  <a:pt x="2210979" y="1321024"/>
                </a:lnTo>
                <a:lnTo>
                  <a:pt x="2217016" y="1349401"/>
                </a:lnTo>
                <a:lnTo>
                  <a:pt x="2239355" y="1349401"/>
                </a:lnTo>
                <a:lnTo>
                  <a:pt x="2249618" y="1339136"/>
                </a:lnTo>
                <a:lnTo>
                  <a:pt x="2259883" y="1328873"/>
                </a:lnTo>
                <a:lnTo>
                  <a:pt x="2270146" y="1318608"/>
                </a:lnTo>
                <a:lnTo>
                  <a:pt x="2288260" y="1310156"/>
                </a:lnTo>
                <a:lnTo>
                  <a:pt x="2288260" y="1333099"/>
                </a:lnTo>
                <a:lnTo>
                  <a:pt x="2284033" y="1361476"/>
                </a:lnTo>
                <a:lnTo>
                  <a:pt x="2282221" y="1386231"/>
                </a:lnTo>
                <a:lnTo>
                  <a:pt x="2282221" y="1402532"/>
                </a:lnTo>
                <a:lnTo>
                  <a:pt x="2277995" y="1414608"/>
                </a:lnTo>
                <a:lnTo>
                  <a:pt x="2284033" y="1420647"/>
                </a:lnTo>
                <a:lnTo>
                  <a:pt x="2288260" y="1424873"/>
                </a:lnTo>
                <a:lnTo>
                  <a:pt x="2292486" y="1429099"/>
                </a:lnTo>
                <a:lnTo>
                  <a:pt x="2298522" y="1430910"/>
                </a:lnTo>
                <a:lnTo>
                  <a:pt x="2308787" y="1435136"/>
                </a:lnTo>
                <a:lnTo>
                  <a:pt x="2326899" y="1406759"/>
                </a:lnTo>
                <a:lnTo>
                  <a:pt x="2340787" y="1374155"/>
                </a:lnTo>
                <a:lnTo>
                  <a:pt x="2340787" y="1349401"/>
                </a:lnTo>
                <a:lnTo>
                  <a:pt x="2336559" y="1324646"/>
                </a:lnTo>
                <a:lnTo>
                  <a:pt x="2336559" y="1299892"/>
                </a:lnTo>
                <a:lnTo>
                  <a:pt x="2344408" y="1275139"/>
                </a:lnTo>
                <a:lnTo>
                  <a:pt x="2364936" y="1257026"/>
                </a:lnTo>
                <a:lnTo>
                  <a:pt x="2372785" y="1248574"/>
                </a:lnTo>
                <a:lnTo>
                  <a:pt x="2378825" y="1248574"/>
                </a:lnTo>
                <a:lnTo>
                  <a:pt x="2386672" y="1252800"/>
                </a:lnTo>
                <a:lnTo>
                  <a:pt x="2392711" y="1257026"/>
                </a:lnTo>
                <a:lnTo>
                  <a:pt x="2396936" y="1263064"/>
                </a:lnTo>
                <a:lnTo>
                  <a:pt x="2404786" y="1271518"/>
                </a:lnTo>
                <a:lnTo>
                  <a:pt x="2406597" y="1277555"/>
                </a:lnTo>
                <a:lnTo>
                  <a:pt x="2414446" y="1281781"/>
                </a:lnTo>
                <a:lnTo>
                  <a:pt x="2418672" y="1290233"/>
                </a:lnTo>
                <a:lnTo>
                  <a:pt x="2432558" y="1290233"/>
                </a:lnTo>
                <a:lnTo>
                  <a:pt x="2448859" y="1281781"/>
                </a:lnTo>
                <a:lnTo>
                  <a:pt x="2466973" y="1277555"/>
                </a:lnTo>
                <a:lnTo>
                  <a:pt x="2480859" y="1289630"/>
                </a:lnTo>
                <a:lnTo>
                  <a:pt x="2480859" y="1318005"/>
                </a:lnTo>
                <a:lnTo>
                  <a:pt x="2480859" y="1332496"/>
                </a:lnTo>
                <a:lnTo>
                  <a:pt x="2476633" y="1357250"/>
                </a:lnTo>
                <a:lnTo>
                  <a:pt x="2474821" y="1388043"/>
                </a:lnTo>
                <a:lnTo>
                  <a:pt x="2466973" y="1424873"/>
                </a:lnTo>
                <a:lnTo>
                  <a:pt x="2460934" y="1453250"/>
                </a:lnTo>
                <a:lnTo>
                  <a:pt x="2456708" y="1473779"/>
                </a:lnTo>
                <a:lnTo>
                  <a:pt x="2442823" y="1473779"/>
                </a:lnTo>
                <a:lnTo>
                  <a:pt x="2434973" y="1471968"/>
                </a:lnTo>
                <a:lnTo>
                  <a:pt x="2428937" y="1467740"/>
                </a:lnTo>
                <a:lnTo>
                  <a:pt x="2421088" y="1463513"/>
                </a:lnTo>
                <a:lnTo>
                  <a:pt x="2410823" y="1459287"/>
                </a:lnTo>
                <a:lnTo>
                  <a:pt x="2410823" y="1467740"/>
                </a:lnTo>
                <a:lnTo>
                  <a:pt x="2415048" y="1471968"/>
                </a:lnTo>
                <a:lnTo>
                  <a:pt x="2419276" y="1473779"/>
                </a:lnTo>
                <a:lnTo>
                  <a:pt x="2421088" y="1478005"/>
                </a:lnTo>
                <a:lnTo>
                  <a:pt x="2421088" y="1482231"/>
                </a:lnTo>
                <a:lnTo>
                  <a:pt x="2425313" y="1488269"/>
                </a:lnTo>
                <a:lnTo>
                  <a:pt x="2425313" y="1500343"/>
                </a:lnTo>
                <a:lnTo>
                  <a:pt x="2326296" y="1506381"/>
                </a:lnTo>
                <a:lnTo>
                  <a:pt x="2326296" y="1514833"/>
                </a:lnTo>
                <a:lnTo>
                  <a:pt x="2334146" y="1535360"/>
                </a:lnTo>
                <a:lnTo>
                  <a:pt x="2329919" y="1557700"/>
                </a:lnTo>
                <a:lnTo>
                  <a:pt x="2325691" y="1592717"/>
                </a:lnTo>
                <a:lnTo>
                  <a:pt x="2307579" y="1592717"/>
                </a:lnTo>
                <a:lnTo>
                  <a:pt x="2283428" y="1578226"/>
                </a:lnTo>
                <a:lnTo>
                  <a:pt x="2249015" y="1569775"/>
                </a:lnTo>
                <a:lnTo>
                  <a:pt x="2249015" y="1577624"/>
                </a:lnTo>
                <a:lnTo>
                  <a:pt x="2255052" y="1577624"/>
                </a:lnTo>
                <a:lnTo>
                  <a:pt x="2262901" y="1583660"/>
                </a:lnTo>
                <a:lnTo>
                  <a:pt x="2267127" y="1587886"/>
                </a:lnTo>
                <a:lnTo>
                  <a:pt x="2268938" y="1592112"/>
                </a:lnTo>
                <a:lnTo>
                  <a:pt x="2273166" y="1596338"/>
                </a:lnTo>
                <a:lnTo>
                  <a:pt x="2277392" y="1606603"/>
                </a:lnTo>
                <a:lnTo>
                  <a:pt x="2277392" y="1616867"/>
                </a:lnTo>
                <a:lnTo>
                  <a:pt x="2273166" y="1625319"/>
                </a:lnTo>
                <a:lnTo>
                  <a:pt x="2267127" y="1631356"/>
                </a:lnTo>
                <a:lnTo>
                  <a:pt x="2262901" y="1639809"/>
                </a:lnTo>
                <a:lnTo>
                  <a:pt x="2244789" y="1654298"/>
                </a:lnTo>
                <a:lnTo>
                  <a:pt x="2230901" y="1668788"/>
                </a:lnTo>
                <a:lnTo>
                  <a:pt x="2224865" y="1685089"/>
                </a:lnTo>
                <a:lnTo>
                  <a:pt x="2217016" y="1711655"/>
                </a:lnTo>
                <a:lnTo>
                  <a:pt x="2203130" y="1711655"/>
                </a:lnTo>
                <a:lnTo>
                  <a:pt x="2192865" y="1707427"/>
                </a:lnTo>
                <a:lnTo>
                  <a:pt x="2182602" y="1703201"/>
                </a:lnTo>
                <a:lnTo>
                  <a:pt x="2174753" y="1698975"/>
                </a:lnTo>
                <a:lnTo>
                  <a:pt x="2160867" y="1697164"/>
                </a:lnTo>
                <a:lnTo>
                  <a:pt x="2160867" y="1703201"/>
                </a:lnTo>
                <a:lnTo>
                  <a:pt x="2178979" y="1703201"/>
                </a:lnTo>
                <a:lnTo>
                  <a:pt x="2183205" y="1711655"/>
                </a:lnTo>
                <a:lnTo>
                  <a:pt x="2185017" y="1717692"/>
                </a:lnTo>
                <a:lnTo>
                  <a:pt x="2189244" y="1721918"/>
                </a:lnTo>
                <a:lnTo>
                  <a:pt x="2189244" y="1727956"/>
                </a:lnTo>
                <a:lnTo>
                  <a:pt x="2193469" y="1740031"/>
                </a:lnTo>
                <a:lnTo>
                  <a:pt x="2193469" y="1750294"/>
                </a:lnTo>
                <a:lnTo>
                  <a:pt x="2160867" y="1760559"/>
                </a:lnTo>
                <a:lnTo>
                  <a:pt x="2132490" y="1778672"/>
                </a:lnTo>
                <a:lnTo>
                  <a:pt x="2114376" y="1799200"/>
                </a:lnTo>
                <a:lnTo>
                  <a:pt x="2102301" y="1831804"/>
                </a:lnTo>
                <a:lnTo>
                  <a:pt x="2102301" y="1878898"/>
                </a:lnTo>
                <a:lnTo>
                  <a:pt x="2114376" y="1907275"/>
                </a:lnTo>
                <a:lnTo>
                  <a:pt x="2122225" y="1945915"/>
                </a:lnTo>
                <a:lnTo>
                  <a:pt x="2122225" y="1984554"/>
                </a:lnTo>
                <a:lnTo>
                  <a:pt x="2160867" y="1984554"/>
                </a:lnTo>
                <a:lnTo>
                  <a:pt x="2160867" y="2002667"/>
                </a:lnTo>
                <a:lnTo>
                  <a:pt x="2168716" y="2008705"/>
                </a:lnTo>
                <a:lnTo>
                  <a:pt x="2168716" y="2017157"/>
                </a:lnTo>
                <a:lnTo>
                  <a:pt x="2168716" y="2023196"/>
                </a:lnTo>
                <a:lnTo>
                  <a:pt x="2168716" y="2027423"/>
                </a:lnTo>
                <a:lnTo>
                  <a:pt x="2168716" y="2031648"/>
                </a:lnTo>
                <a:lnTo>
                  <a:pt x="2168716" y="2033459"/>
                </a:lnTo>
                <a:lnTo>
                  <a:pt x="2170527" y="2037686"/>
                </a:lnTo>
                <a:lnTo>
                  <a:pt x="2182602" y="2037686"/>
                </a:lnTo>
                <a:lnTo>
                  <a:pt x="2192865" y="2041911"/>
                </a:lnTo>
                <a:lnTo>
                  <a:pt x="2217016" y="2037686"/>
                </a:lnTo>
                <a:lnTo>
                  <a:pt x="2241166" y="2047950"/>
                </a:lnTo>
                <a:lnTo>
                  <a:pt x="2267732" y="2066061"/>
                </a:lnTo>
                <a:lnTo>
                  <a:pt x="2291881" y="2090815"/>
                </a:lnTo>
                <a:lnTo>
                  <a:pt x="2312410" y="2113155"/>
                </a:lnTo>
                <a:lnTo>
                  <a:pt x="2337767" y="2125833"/>
                </a:lnTo>
                <a:lnTo>
                  <a:pt x="2348031" y="2130059"/>
                </a:lnTo>
                <a:lnTo>
                  <a:pt x="2354068" y="2131872"/>
                </a:lnTo>
                <a:lnTo>
                  <a:pt x="2361917" y="2130059"/>
                </a:lnTo>
                <a:lnTo>
                  <a:pt x="2367956" y="2130059"/>
                </a:lnTo>
                <a:lnTo>
                  <a:pt x="2372182" y="2125833"/>
                </a:lnTo>
                <a:lnTo>
                  <a:pt x="2380032" y="2121608"/>
                </a:lnTo>
                <a:lnTo>
                  <a:pt x="2381843" y="2117381"/>
                </a:lnTo>
                <a:lnTo>
                  <a:pt x="2389692" y="2117381"/>
                </a:lnTo>
                <a:lnTo>
                  <a:pt x="2446445" y="2131872"/>
                </a:lnTo>
                <a:lnTo>
                  <a:pt x="2452482" y="2170506"/>
                </a:lnTo>
                <a:lnTo>
                  <a:pt x="2460332" y="2198884"/>
                </a:lnTo>
                <a:lnTo>
                  <a:pt x="2464558" y="2221222"/>
                </a:lnTo>
                <a:lnTo>
                  <a:pt x="2466368" y="2241748"/>
                </a:lnTo>
                <a:lnTo>
                  <a:pt x="2474217" y="2264088"/>
                </a:lnTo>
                <a:lnTo>
                  <a:pt x="2492329" y="2288848"/>
                </a:lnTo>
                <a:lnTo>
                  <a:pt x="2512859" y="2321450"/>
                </a:lnTo>
                <a:lnTo>
                  <a:pt x="2518896" y="2317224"/>
                </a:lnTo>
                <a:lnTo>
                  <a:pt x="2523122" y="2317224"/>
                </a:lnTo>
                <a:lnTo>
                  <a:pt x="2527348" y="2312999"/>
                </a:lnTo>
                <a:lnTo>
                  <a:pt x="2531574" y="2312999"/>
                </a:lnTo>
                <a:lnTo>
                  <a:pt x="2537612" y="2311186"/>
                </a:lnTo>
                <a:lnTo>
                  <a:pt x="2541839" y="2311186"/>
                </a:lnTo>
                <a:lnTo>
                  <a:pt x="2541839" y="2306961"/>
                </a:lnTo>
                <a:lnTo>
                  <a:pt x="2541839" y="2302732"/>
                </a:lnTo>
                <a:lnTo>
                  <a:pt x="2546065" y="2296697"/>
                </a:lnTo>
                <a:lnTo>
                  <a:pt x="2546065" y="2274355"/>
                </a:lnTo>
                <a:lnTo>
                  <a:pt x="2541839" y="2245973"/>
                </a:lnTo>
                <a:lnTo>
                  <a:pt x="2533989" y="2210958"/>
                </a:lnTo>
                <a:lnTo>
                  <a:pt x="2523727" y="2178354"/>
                </a:lnTo>
                <a:lnTo>
                  <a:pt x="2552103" y="2163865"/>
                </a:lnTo>
                <a:lnTo>
                  <a:pt x="2580480" y="2143342"/>
                </a:lnTo>
                <a:lnTo>
                  <a:pt x="2598592" y="2114966"/>
                </a:lnTo>
                <a:lnTo>
                  <a:pt x="2608855" y="2078136"/>
                </a:lnTo>
                <a:lnTo>
                  <a:pt x="2613082" y="2057609"/>
                </a:lnTo>
                <a:lnTo>
                  <a:pt x="2608855" y="2025007"/>
                </a:lnTo>
                <a:lnTo>
                  <a:pt x="2608855" y="1992404"/>
                </a:lnTo>
                <a:lnTo>
                  <a:pt x="2594969" y="1986366"/>
                </a:lnTo>
                <a:lnTo>
                  <a:pt x="2588932" y="1982139"/>
                </a:lnTo>
                <a:lnTo>
                  <a:pt x="2581083" y="1977913"/>
                </a:lnTo>
                <a:lnTo>
                  <a:pt x="2575046" y="1971878"/>
                </a:lnTo>
                <a:lnTo>
                  <a:pt x="2570818" y="1959804"/>
                </a:lnTo>
                <a:lnTo>
                  <a:pt x="2584706" y="1935045"/>
                </a:lnTo>
                <a:lnTo>
                  <a:pt x="2590743" y="1906670"/>
                </a:lnTo>
                <a:lnTo>
                  <a:pt x="2584706" y="1875880"/>
                </a:lnTo>
                <a:lnTo>
                  <a:pt x="2576857" y="1843276"/>
                </a:lnTo>
                <a:lnTo>
                  <a:pt x="2566592" y="1806446"/>
                </a:lnTo>
                <a:lnTo>
                  <a:pt x="2562366" y="1771427"/>
                </a:lnTo>
                <a:lnTo>
                  <a:pt x="2570215" y="1771427"/>
                </a:lnTo>
                <a:lnTo>
                  <a:pt x="2570215" y="1762973"/>
                </a:lnTo>
                <a:lnTo>
                  <a:pt x="2619119" y="1771427"/>
                </a:lnTo>
                <a:lnTo>
                  <a:pt x="2661382" y="1771427"/>
                </a:lnTo>
                <a:lnTo>
                  <a:pt x="2707872" y="1762973"/>
                </a:lnTo>
                <a:lnTo>
                  <a:pt x="2718135" y="1781087"/>
                </a:lnTo>
                <a:lnTo>
                  <a:pt x="2728400" y="1805841"/>
                </a:lnTo>
                <a:lnTo>
                  <a:pt x="2740475" y="1823954"/>
                </a:lnTo>
                <a:lnTo>
                  <a:pt x="2750738" y="1832408"/>
                </a:lnTo>
                <a:lnTo>
                  <a:pt x="2756777" y="1834219"/>
                </a:lnTo>
                <a:lnTo>
                  <a:pt x="2768852" y="1834219"/>
                </a:lnTo>
                <a:lnTo>
                  <a:pt x="2779115" y="1838445"/>
                </a:lnTo>
                <a:lnTo>
                  <a:pt x="2789380" y="1842671"/>
                </a:lnTo>
                <a:lnTo>
                  <a:pt x="2797229" y="1848710"/>
                </a:lnTo>
                <a:lnTo>
                  <a:pt x="2799040" y="1866823"/>
                </a:lnTo>
                <a:lnTo>
                  <a:pt x="2806889" y="1899426"/>
                </a:lnTo>
                <a:lnTo>
                  <a:pt x="2811115" y="1927801"/>
                </a:lnTo>
                <a:lnTo>
                  <a:pt x="2817152" y="1948330"/>
                </a:lnTo>
                <a:lnTo>
                  <a:pt x="2821378" y="1952557"/>
                </a:lnTo>
                <a:lnTo>
                  <a:pt x="2827417" y="1958595"/>
                </a:lnTo>
                <a:lnTo>
                  <a:pt x="2835266" y="1962823"/>
                </a:lnTo>
                <a:lnTo>
                  <a:pt x="2841303" y="1971273"/>
                </a:lnTo>
                <a:lnTo>
                  <a:pt x="2853379" y="1973086"/>
                </a:lnTo>
                <a:lnTo>
                  <a:pt x="2855189" y="1981536"/>
                </a:lnTo>
                <a:lnTo>
                  <a:pt x="2883567" y="1959198"/>
                </a:lnTo>
                <a:lnTo>
                  <a:pt x="2905907" y="1932632"/>
                </a:lnTo>
                <a:lnTo>
                  <a:pt x="2922208" y="1904257"/>
                </a:lnTo>
                <a:lnTo>
                  <a:pt x="2950585" y="1881917"/>
                </a:lnTo>
                <a:lnTo>
                  <a:pt x="2954810" y="1906670"/>
                </a:lnTo>
                <a:lnTo>
                  <a:pt x="2965073" y="1921160"/>
                </a:lnTo>
                <a:lnTo>
                  <a:pt x="2978962" y="1935650"/>
                </a:lnTo>
                <a:lnTo>
                  <a:pt x="2992848" y="1950143"/>
                </a:lnTo>
                <a:lnTo>
                  <a:pt x="3004923" y="1968255"/>
                </a:lnTo>
                <a:lnTo>
                  <a:pt x="3004923" y="1974291"/>
                </a:lnTo>
                <a:lnTo>
                  <a:pt x="3004923" y="1982743"/>
                </a:lnTo>
                <a:lnTo>
                  <a:pt x="3000696" y="1986970"/>
                </a:lnTo>
                <a:lnTo>
                  <a:pt x="3000696" y="1993007"/>
                </a:lnTo>
                <a:lnTo>
                  <a:pt x="2996470" y="2001461"/>
                </a:lnTo>
                <a:lnTo>
                  <a:pt x="3000696" y="2007498"/>
                </a:lnTo>
                <a:lnTo>
                  <a:pt x="3004923" y="2015949"/>
                </a:lnTo>
                <a:lnTo>
                  <a:pt x="3006733" y="2017763"/>
                </a:lnTo>
                <a:lnTo>
                  <a:pt x="3014583" y="2017763"/>
                </a:lnTo>
                <a:lnTo>
                  <a:pt x="3020620" y="2017763"/>
                </a:lnTo>
                <a:lnTo>
                  <a:pt x="3024847" y="2017763"/>
                </a:lnTo>
                <a:lnTo>
                  <a:pt x="3032695" y="2017763"/>
                </a:lnTo>
                <a:lnTo>
                  <a:pt x="3034508" y="2021988"/>
                </a:lnTo>
                <a:lnTo>
                  <a:pt x="3046583" y="2050365"/>
                </a:lnTo>
                <a:lnTo>
                  <a:pt x="3046583" y="2072702"/>
                </a:lnTo>
                <a:lnTo>
                  <a:pt x="3042357" y="2093231"/>
                </a:lnTo>
                <a:lnTo>
                  <a:pt x="3048394" y="2111345"/>
                </a:lnTo>
                <a:lnTo>
                  <a:pt x="3074960" y="2131872"/>
                </a:lnTo>
                <a:lnTo>
                  <a:pt x="3052620" y="2174734"/>
                </a:lnTo>
                <a:lnTo>
                  <a:pt x="3028469" y="2211563"/>
                </a:lnTo>
                <a:lnTo>
                  <a:pt x="3034508" y="2211563"/>
                </a:lnTo>
                <a:lnTo>
                  <a:pt x="3056846" y="2189223"/>
                </a:lnTo>
                <a:lnTo>
                  <a:pt x="3077373" y="2171112"/>
                </a:lnTo>
                <a:lnTo>
                  <a:pt x="3095487" y="2150589"/>
                </a:lnTo>
                <a:lnTo>
                  <a:pt x="3119639" y="2156621"/>
                </a:lnTo>
                <a:lnTo>
                  <a:pt x="3133525" y="2171112"/>
                </a:lnTo>
                <a:lnTo>
                  <a:pt x="3147410" y="2189223"/>
                </a:lnTo>
                <a:lnTo>
                  <a:pt x="3151637" y="2217600"/>
                </a:lnTo>
                <a:lnTo>
                  <a:pt x="3188466" y="2217600"/>
                </a:lnTo>
                <a:lnTo>
                  <a:pt x="3188466" y="2227864"/>
                </a:lnTo>
                <a:lnTo>
                  <a:pt x="3190278" y="2236316"/>
                </a:lnTo>
                <a:lnTo>
                  <a:pt x="3190278" y="2246578"/>
                </a:lnTo>
                <a:lnTo>
                  <a:pt x="3194505" y="2256842"/>
                </a:lnTo>
                <a:lnTo>
                  <a:pt x="3190278" y="2268920"/>
                </a:lnTo>
                <a:lnTo>
                  <a:pt x="3190278" y="2274957"/>
                </a:lnTo>
                <a:lnTo>
                  <a:pt x="3190278" y="2283413"/>
                </a:lnTo>
                <a:lnTo>
                  <a:pt x="3194505" y="2285224"/>
                </a:lnTo>
                <a:lnTo>
                  <a:pt x="3194505" y="2293677"/>
                </a:lnTo>
                <a:lnTo>
                  <a:pt x="3194505" y="2297903"/>
                </a:lnTo>
                <a:lnTo>
                  <a:pt x="3194505" y="2303941"/>
                </a:lnTo>
                <a:lnTo>
                  <a:pt x="3155863" y="2332317"/>
                </a:lnTo>
                <a:lnTo>
                  <a:pt x="3113600" y="2350426"/>
                </a:lnTo>
                <a:lnTo>
                  <a:pt x="3064695" y="2360690"/>
                </a:lnTo>
                <a:lnTo>
                  <a:pt x="3013980" y="2366727"/>
                </a:lnTo>
                <a:lnTo>
                  <a:pt x="2965073" y="2375178"/>
                </a:lnTo>
                <a:lnTo>
                  <a:pt x="2914358" y="2381217"/>
                </a:lnTo>
                <a:lnTo>
                  <a:pt x="2872095" y="2395706"/>
                </a:lnTo>
                <a:lnTo>
                  <a:pt x="2833453" y="2413820"/>
                </a:lnTo>
                <a:lnTo>
                  <a:pt x="2805076" y="2446423"/>
                </a:lnTo>
                <a:lnTo>
                  <a:pt x="2812925" y="2446423"/>
                </a:lnTo>
                <a:lnTo>
                  <a:pt x="2847341" y="2421668"/>
                </a:lnTo>
                <a:lnTo>
                  <a:pt x="2889605" y="2403554"/>
                </a:lnTo>
                <a:lnTo>
                  <a:pt x="2936093" y="2393291"/>
                </a:lnTo>
                <a:lnTo>
                  <a:pt x="2937904" y="2399328"/>
                </a:lnTo>
                <a:lnTo>
                  <a:pt x="2942130" y="2407782"/>
                </a:lnTo>
                <a:lnTo>
                  <a:pt x="2946358" y="2409593"/>
                </a:lnTo>
                <a:lnTo>
                  <a:pt x="2952395" y="2413820"/>
                </a:lnTo>
                <a:lnTo>
                  <a:pt x="2960244" y="2418046"/>
                </a:lnTo>
                <a:lnTo>
                  <a:pt x="2966281" y="2424085"/>
                </a:lnTo>
                <a:lnTo>
                  <a:pt x="2956018" y="2442196"/>
                </a:lnTo>
                <a:lnTo>
                  <a:pt x="2949979" y="2456688"/>
                </a:lnTo>
                <a:lnTo>
                  <a:pt x="2945754" y="2471177"/>
                </a:lnTo>
                <a:lnTo>
                  <a:pt x="2941527" y="2493517"/>
                </a:lnTo>
                <a:lnTo>
                  <a:pt x="2969904" y="2508008"/>
                </a:lnTo>
                <a:lnTo>
                  <a:pt x="2988017" y="2528535"/>
                </a:lnTo>
                <a:lnTo>
                  <a:pt x="3001905" y="2549062"/>
                </a:lnTo>
                <a:lnTo>
                  <a:pt x="3020017" y="2571402"/>
                </a:lnTo>
                <a:lnTo>
                  <a:pt x="3020017" y="2577441"/>
                </a:lnTo>
                <a:lnTo>
                  <a:pt x="3020017" y="2581666"/>
                </a:lnTo>
                <a:lnTo>
                  <a:pt x="3015790" y="2581666"/>
                </a:lnTo>
                <a:lnTo>
                  <a:pt x="3015790" y="2585892"/>
                </a:lnTo>
                <a:lnTo>
                  <a:pt x="3011564" y="2590118"/>
                </a:lnTo>
                <a:lnTo>
                  <a:pt x="2991036" y="2614871"/>
                </a:lnTo>
                <a:lnTo>
                  <a:pt x="2962660" y="2635401"/>
                </a:lnTo>
                <a:lnTo>
                  <a:pt x="2926433" y="2649889"/>
                </a:lnTo>
                <a:lnTo>
                  <a:pt x="2926433" y="2619099"/>
                </a:lnTo>
                <a:lnTo>
                  <a:pt x="2944546" y="2607025"/>
                </a:lnTo>
                <a:lnTo>
                  <a:pt x="2958434" y="2596760"/>
                </a:lnTo>
                <a:lnTo>
                  <a:pt x="2972319" y="2578648"/>
                </a:lnTo>
                <a:lnTo>
                  <a:pt x="2958434" y="2572611"/>
                </a:lnTo>
                <a:lnTo>
                  <a:pt x="2958434" y="2564156"/>
                </a:lnTo>
                <a:lnTo>
                  <a:pt x="2954206" y="2564156"/>
                </a:lnTo>
                <a:lnTo>
                  <a:pt x="2949979" y="2564156"/>
                </a:lnTo>
                <a:lnTo>
                  <a:pt x="2949979" y="2568384"/>
                </a:lnTo>
                <a:lnTo>
                  <a:pt x="2949979" y="2572611"/>
                </a:lnTo>
                <a:lnTo>
                  <a:pt x="2925831" y="2590723"/>
                </a:lnTo>
                <a:lnTo>
                  <a:pt x="2893226" y="2605212"/>
                </a:lnTo>
                <a:lnTo>
                  <a:pt x="2866661" y="2615476"/>
                </a:lnTo>
                <a:lnTo>
                  <a:pt x="2838284" y="2629967"/>
                </a:lnTo>
                <a:lnTo>
                  <a:pt x="2811718" y="2648077"/>
                </a:lnTo>
                <a:lnTo>
                  <a:pt x="2795417" y="2672833"/>
                </a:lnTo>
                <a:lnTo>
                  <a:pt x="2783341" y="2707850"/>
                </a:lnTo>
                <a:lnTo>
                  <a:pt x="2795417" y="2712077"/>
                </a:lnTo>
                <a:lnTo>
                  <a:pt x="2809303" y="2716303"/>
                </a:lnTo>
                <a:lnTo>
                  <a:pt x="2815341" y="2722342"/>
                </a:lnTo>
                <a:lnTo>
                  <a:pt x="2801456" y="2722342"/>
                </a:lnTo>
                <a:lnTo>
                  <a:pt x="2780927" y="2740454"/>
                </a:lnTo>
                <a:lnTo>
                  <a:pt x="2752551" y="2746493"/>
                </a:lnTo>
                <a:lnTo>
                  <a:pt x="2725985" y="2750719"/>
                </a:lnTo>
                <a:lnTo>
                  <a:pt x="2697608" y="2754945"/>
                </a:lnTo>
                <a:lnTo>
                  <a:pt x="2677080" y="2812301"/>
                </a:lnTo>
                <a:lnTo>
                  <a:pt x="2652930" y="2873279"/>
                </a:lnTo>
                <a:lnTo>
                  <a:pt x="2645080" y="2864828"/>
                </a:lnTo>
                <a:lnTo>
                  <a:pt x="2643270" y="2860602"/>
                </a:lnTo>
                <a:lnTo>
                  <a:pt x="2635421" y="2858791"/>
                </a:lnTo>
                <a:lnTo>
                  <a:pt x="2631195" y="2854563"/>
                </a:lnTo>
                <a:lnTo>
                  <a:pt x="2620930" y="2846111"/>
                </a:lnTo>
                <a:lnTo>
                  <a:pt x="2620930" y="2864225"/>
                </a:lnTo>
                <a:lnTo>
                  <a:pt x="2625156" y="2872676"/>
                </a:lnTo>
                <a:lnTo>
                  <a:pt x="2631195" y="2893204"/>
                </a:lnTo>
                <a:lnTo>
                  <a:pt x="2639044" y="2917957"/>
                </a:lnTo>
                <a:lnTo>
                  <a:pt x="2645080" y="2940297"/>
                </a:lnTo>
                <a:lnTo>
                  <a:pt x="2645080" y="2950559"/>
                </a:lnTo>
                <a:lnTo>
                  <a:pt x="2616704" y="2968673"/>
                </a:lnTo>
                <a:lnTo>
                  <a:pt x="2586516" y="2984975"/>
                </a:lnTo>
                <a:lnTo>
                  <a:pt x="2553914" y="3007313"/>
                </a:lnTo>
                <a:lnTo>
                  <a:pt x="2521311" y="3027840"/>
                </a:lnTo>
                <a:lnTo>
                  <a:pt x="2500784" y="3056217"/>
                </a:lnTo>
                <a:lnTo>
                  <a:pt x="2490519" y="3093048"/>
                </a:lnTo>
                <a:lnTo>
                  <a:pt x="2478444" y="3121423"/>
                </a:lnTo>
                <a:lnTo>
                  <a:pt x="2482670" y="3156441"/>
                </a:lnTo>
                <a:lnTo>
                  <a:pt x="2492934" y="3195082"/>
                </a:lnTo>
                <a:lnTo>
                  <a:pt x="2506820" y="3236137"/>
                </a:lnTo>
                <a:lnTo>
                  <a:pt x="2520706" y="3274779"/>
                </a:lnTo>
                <a:lnTo>
                  <a:pt x="2528556" y="3309797"/>
                </a:lnTo>
                <a:lnTo>
                  <a:pt x="2520706" y="3309797"/>
                </a:lnTo>
                <a:lnTo>
                  <a:pt x="2520706" y="3318249"/>
                </a:lnTo>
                <a:lnTo>
                  <a:pt x="2496557" y="3309797"/>
                </a:lnTo>
                <a:lnTo>
                  <a:pt x="2486293" y="3279005"/>
                </a:lnTo>
                <a:lnTo>
                  <a:pt x="2468181" y="3237950"/>
                </a:lnTo>
                <a:lnTo>
                  <a:pt x="2447652" y="3195082"/>
                </a:lnTo>
                <a:lnTo>
                  <a:pt x="2425313" y="3164290"/>
                </a:lnTo>
                <a:lnTo>
                  <a:pt x="2404786" y="3146178"/>
                </a:lnTo>
                <a:lnTo>
                  <a:pt x="2378219" y="3141952"/>
                </a:lnTo>
                <a:lnTo>
                  <a:pt x="2348031" y="3127461"/>
                </a:lnTo>
                <a:lnTo>
                  <a:pt x="2311805" y="3112971"/>
                </a:lnTo>
                <a:lnTo>
                  <a:pt x="2269542" y="3106934"/>
                </a:lnTo>
                <a:lnTo>
                  <a:pt x="2269542" y="3112971"/>
                </a:lnTo>
                <a:lnTo>
                  <a:pt x="2263504" y="3112971"/>
                </a:lnTo>
                <a:lnTo>
                  <a:pt x="2267732" y="3125046"/>
                </a:lnTo>
                <a:lnTo>
                  <a:pt x="2273769" y="3135311"/>
                </a:lnTo>
                <a:lnTo>
                  <a:pt x="2277995" y="3141347"/>
                </a:lnTo>
                <a:lnTo>
                  <a:pt x="2282221" y="3149801"/>
                </a:lnTo>
                <a:lnTo>
                  <a:pt x="2288260" y="3160064"/>
                </a:lnTo>
                <a:lnTo>
                  <a:pt x="2255657" y="3160064"/>
                </a:lnTo>
                <a:lnTo>
                  <a:pt x="2231506" y="3149801"/>
                </a:lnTo>
                <a:lnTo>
                  <a:pt x="2198903" y="3141347"/>
                </a:lnTo>
                <a:lnTo>
                  <a:pt x="2168716" y="3141347"/>
                </a:lnTo>
                <a:lnTo>
                  <a:pt x="2136111" y="3145573"/>
                </a:lnTo>
                <a:lnTo>
                  <a:pt x="2113773" y="3151612"/>
                </a:lnTo>
                <a:lnTo>
                  <a:pt x="2089623" y="3163687"/>
                </a:lnTo>
                <a:lnTo>
                  <a:pt x="2069095" y="3178178"/>
                </a:lnTo>
                <a:lnTo>
                  <a:pt x="2055209" y="3198706"/>
                </a:lnTo>
                <a:lnTo>
                  <a:pt x="2047360" y="3216818"/>
                </a:lnTo>
                <a:lnTo>
                  <a:pt x="2051586" y="3231308"/>
                </a:lnTo>
                <a:lnTo>
                  <a:pt x="2051586" y="3249420"/>
                </a:lnTo>
                <a:lnTo>
                  <a:pt x="2045549" y="3269948"/>
                </a:lnTo>
                <a:lnTo>
                  <a:pt x="2031661" y="3317042"/>
                </a:lnTo>
                <a:lnTo>
                  <a:pt x="2031661" y="3352060"/>
                </a:lnTo>
                <a:lnTo>
                  <a:pt x="2033474" y="3388889"/>
                </a:lnTo>
                <a:lnTo>
                  <a:pt x="2047360" y="3423907"/>
                </a:lnTo>
                <a:lnTo>
                  <a:pt x="2069698" y="3466775"/>
                </a:lnTo>
                <a:lnTo>
                  <a:pt x="2093848" y="3471001"/>
                </a:lnTo>
                <a:lnTo>
                  <a:pt x="2107735" y="3475227"/>
                </a:lnTo>
                <a:lnTo>
                  <a:pt x="2113773" y="3481264"/>
                </a:lnTo>
                <a:lnTo>
                  <a:pt x="2121622" y="3485490"/>
                </a:lnTo>
                <a:lnTo>
                  <a:pt x="2131885" y="3489716"/>
                </a:lnTo>
                <a:lnTo>
                  <a:pt x="2149999" y="3481264"/>
                </a:lnTo>
                <a:lnTo>
                  <a:pt x="2178376" y="3466775"/>
                </a:lnTo>
                <a:lnTo>
                  <a:pt x="2184413" y="3462547"/>
                </a:lnTo>
                <a:lnTo>
                  <a:pt x="2188638" y="3462547"/>
                </a:lnTo>
                <a:lnTo>
                  <a:pt x="2196488" y="3462547"/>
                </a:lnTo>
                <a:lnTo>
                  <a:pt x="2198298" y="3462547"/>
                </a:lnTo>
                <a:lnTo>
                  <a:pt x="2202525" y="3462547"/>
                </a:lnTo>
                <a:lnTo>
                  <a:pt x="2202525" y="3460736"/>
                </a:lnTo>
                <a:lnTo>
                  <a:pt x="2210374" y="3452284"/>
                </a:lnTo>
                <a:lnTo>
                  <a:pt x="2212186" y="3442019"/>
                </a:lnTo>
                <a:lnTo>
                  <a:pt x="2216413" y="3431756"/>
                </a:lnTo>
                <a:lnTo>
                  <a:pt x="2220639" y="3419681"/>
                </a:lnTo>
                <a:lnTo>
                  <a:pt x="2224865" y="3413642"/>
                </a:lnTo>
                <a:lnTo>
                  <a:pt x="2241166" y="3395530"/>
                </a:lnTo>
                <a:lnTo>
                  <a:pt x="2263504" y="3385266"/>
                </a:lnTo>
                <a:lnTo>
                  <a:pt x="2296109" y="3381040"/>
                </a:lnTo>
                <a:lnTo>
                  <a:pt x="2297920" y="3389494"/>
                </a:lnTo>
                <a:lnTo>
                  <a:pt x="2302145" y="3391304"/>
                </a:lnTo>
                <a:lnTo>
                  <a:pt x="2302145" y="3395530"/>
                </a:lnTo>
                <a:lnTo>
                  <a:pt x="2306372" y="3395530"/>
                </a:lnTo>
                <a:lnTo>
                  <a:pt x="2306372" y="3391304"/>
                </a:lnTo>
                <a:lnTo>
                  <a:pt x="2308787" y="3391304"/>
                </a:lnTo>
                <a:lnTo>
                  <a:pt x="2316636" y="3391304"/>
                </a:lnTo>
                <a:lnTo>
                  <a:pt x="2326899" y="3389494"/>
                </a:lnTo>
                <a:lnTo>
                  <a:pt x="2326899" y="3420284"/>
                </a:lnTo>
                <a:lnTo>
                  <a:pt x="2313013" y="3434775"/>
                </a:lnTo>
                <a:lnTo>
                  <a:pt x="2302749" y="3461339"/>
                </a:lnTo>
                <a:lnTo>
                  <a:pt x="2292486" y="3496357"/>
                </a:lnTo>
                <a:lnTo>
                  <a:pt x="2282221" y="3528960"/>
                </a:lnTo>
                <a:lnTo>
                  <a:pt x="2270146" y="3553716"/>
                </a:lnTo>
                <a:lnTo>
                  <a:pt x="2306372" y="3553716"/>
                </a:lnTo>
                <a:lnTo>
                  <a:pt x="2336559" y="3549490"/>
                </a:lnTo>
                <a:lnTo>
                  <a:pt x="2364936" y="3549490"/>
                </a:lnTo>
                <a:lnTo>
                  <a:pt x="2391503" y="3553716"/>
                </a:lnTo>
                <a:lnTo>
                  <a:pt x="2407804" y="3563978"/>
                </a:lnTo>
                <a:lnTo>
                  <a:pt x="2421690" y="3586318"/>
                </a:lnTo>
                <a:lnTo>
                  <a:pt x="2425916" y="3617109"/>
                </a:lnTo>
                <a:lnTo>
                  <a:pt x="2419880" y="3639449"/>
                </a:lnTo>
                <a:lnTo>
                  <a:pt x="2412031" y="3667826"/>
                </a:lnTo>
                <a:lnTo>
                  <a:pt x="2412031" y="3696202"/>
                </a:lnTo>
                <a:lnTo>
                  <a:pt x="2430144" y="3714314"/>
                </a:lnTo>
                <a:lnTo>
                  <a:pt x="2440407" y="3726390"/>
                </a:lnTo>
                <a:lnTo>
                  <a:pt x="2454293" y="3740881"/>
                </a:lnTo>
                <a:lnTo>
                  <a:pt x="2476633" y="3752956"/>
                </a:lnTo>
                <a:lnTo>
                  <a:pt x="2503197" y="3758993"/>
                </a:lnTo>
                <a:lnTo>
                  <a:pt x="2517085" y="3740881"/>
                </a:lnTo>
                <a:lnTo>
                  <a:pt x="2535198" y="3734842"/>
                </a:lnTo>
                <a:lnTo>
                  <a:pt x="2567799" y="3734842"/>
                </a:lnTo>
                <a:lnTo>
                  <a:pt x="2572026" y="3740881"/>
                </a:lnTo>
                <a:lnTo>
                  <a:pt x="2578064" y="3749333"/>
                </a:lnTo>
                <a:lnTo>
                  <a:pt x="2581686" y="3753559"/>
                </a:lnTo>
                <a:lnTo>
                  <a:pt x="2585912" y="3753559"/>
                </a:lnTo>
                <a:lnTo>
                  <a:pt x="2596176" y="3755371"/>
                </a:lnTo>
                <a:lnTo>
                  <a:pt x="2609460" y="3758390"/>
                </a:lnTo>
                <a:lnTo>
                  <a:pt x="2623346" y="3730013"/>
                </a:lnTo>
                <a:lnTo>
                  <a:pt x="2641460" y="3709485"/>
                </a:lnTo>
                <a:lnTo>
                  <a:pt x="2661987" y="3691371"/>
                </a:lnTo>
                <a:lnTo>
                  <a:pt x="2688550" y="3676883"/>
                </a:lnTo>
                <a:lnTo>
                  <a:pt x="2727192" y="3670844"/>
                </a:lnTo>
                <a:lnTo>
                  <a:pt x="2733229" y="3666618"/>
                </a:lnTo>
                <a:lnTo>
                  <a:pt x="2737455" y="3666618"/>
                </a:lnTo>
                <a:lnTo>
                  <a:pt x="2743494" y="3666618"/>
                </a:lnTo>
                <a:lnTo>
                  <a:pt x="2747720" y="3666618"/>
                </a:lnTo>
                <a:lnTo>
                  <a:pt x="2755570" y="3670844"/>
                </a:lnTo>
                <a:lnTo>
                  <a:pt x="2765832" y="3670844"/>
                </a:lnTo>
                <a:lnTo>
                  <a:pt x="2761606" y="3676883"/>
                </a:lnTo>
                <a:lnTo>
                  <a:pt x="2761606" y="3685335"/>
                </a:lnTo>
                <a:lnTo>
                  <a:pt x="2757380" y="3685335"/>
                </a:lnTo>
                <a:lnTo>
                  <a:pt x="2757380" y="3687145"/>
                </a:lnTo>
                <a:lnTo>
                  <a:pt x="2761606" y="3687145"/>
                </a:lnTo>
                <a:lnTo>
                  <a:pt x="2765832" y="3691371"/>
                </a:lnTo>
                <a:lnTo>
                  <a:pt x="2771870" y="3695598"/>
                </a:lnTo>
                <a:lnTo>
                  <a:pt x="2771870" y="3687145"/>
                </a:lnTo>
                <a:lnTo>
                  <a:pt x="2779720" y="3681109"/>
                </a:lnTo>
                <a:lnTo>
                  <a:pt x="2783946" y="3676883"/>
                </a:lnTo>
                <a:lnTo>
                  <a:pt x="2785756" y="3672657"/>
                </a:lnTo>
                <a:lnTo>
                  <a:pt x="2789983" y="3670844"/>
                </a:lnTo>
                <a:lnTo>
                  <a:pt x="2797832" y="3666618"/>
                </a:lnTo>
                <a:lnTo>
                  <a:pt x="2803869" y="3662392"/>
                </a:lnTo>
                <a:lnTo>
                  <a:pt x="2836472" y="3690769"/>
                </a:lnTo>
                <a:lnTo>
                  <a:pt x="2878737" y="3705259"/>
                </a:lnTo>
                <a:lnTo>
                  <a:pt x="2921000" y="3709485"/>
                </a:lnTo>
                <a:lnTo>
                  <a:pt x="2969904" y="3705259"/>
                </a:lnTo>
                <a:lnTo>
                  <a:pt x="3020620" y="3701031"/>
                </a:lnTo>
                <a:lnTo>
                  <a:pt x="3020620" y="3709485"/>
                </a:lnTo>
                <a:lnTo>
                  <a:pt x="3020620" y="3713712"/>
                </a:lnTo>
                <a:lnTo>
                  <a:pt x="3016393" y="3715522"/>
                </a:lnTo>
                <a:lnTo>
                  <a:pt x="3016393" y="3719748"/>
                </a:lnTo>
                <a:lnTo>
                  <a:pt x="3012167" y="3725787"/>
                </a:lnTo>
                <a:lnTo>
                  <a:pt x="3036318" y="3734239"/>
                </a:lnTo>
                <a:lnTo>
                  <a:pt x="3050204" y="3744504"/>
                </a:lnTo>
                <a:lnTo>
                  <a:pt x="3064092" y="3754767"/>
                </a:lnTo>
                <a:lnTo>
                  <a:pt x="3088241" y="3766842"/>
                </a:lnTo>
                <a:lnTo>
                  <a:pt x="3088241" y="3787369"/>
                </a:lnTo>
                <a:lnTo>
                  <a:pt x="3114807" y="3795823"/>
                </a:lnTo>
                <a:lnTo>
                  <a:pt x="3131109" y="3797634"/>
                </a:lnTo>
                <a:lnTo>
                  <a:pt x="3144995" y="3812125"/>
                </a:lnTo>
                <a:lnTo>
                  <a:pt x="3152844" y="3834463"/>
                </a:lnTo>
                <a:lnTo>
                  <a:pt x="3195108" y="3838689"/>
                </a:lnTo>
                <a:lnTo>
                  <a:pt x="3229524" y="3840500"/>
                </a:lnTo>
                <a:lnTo>
                  <a:pt x="3276013" y="3844728"/>
                </a:lnTo>
                <a:lnTo>
                  <a:pt x="3308615" y="3887593"/>
                </a:lnTo>
                <a:lnTo>
                  <a:pt x="3347257" y="3926235"/>
                </a:lnTo>
                <a:lnTo>
                  <a:pt x="3389520" y="3958838"/>
                </a:lnTo>
                <a:lnTo>
                  <a:pt x="3438426" y="3983591"/>
                </a:lnTo>
                <a:lnTo>
                  <a:pt x="3436616" y="3998082"/>
                </a:lnTo>
                <a:lnTo>
                  <a:pt x="3428765" y="4006534"/>
                </a:lnTo>
                <a:lnTo>
                  <a:pt x="3422726" y="4016799"/>
                </a:lnTo>
                <a:lnTo>
                  <a:pt x="3414877" y="4022836"/>
                </a:lnTo>
                <a:lnTo>
                  <a:pt x="3408840" y="4034911"/>
                </a:lnTo>
                <a:lnTo>
                  <a:pt x="3453518" y="4034911"/>
                </a:lnTo>
                <a:lnTo>
                  <a:pt x="3495782" y="4049402"/>
                </a:lnTo>
                <a:lnTo>
                  <a:pt x="3503632" y="4074155"/>
                </a:lnTo>
                <a:lnTo>
                  <a:pt x="3513896" y="4069929"/>
                </a:lnTo>
                <a:lnTo>
                  <a:pt x="3519933" y="4065703"/>
                </a:lnTo>
                <a:lnTo>
                  <a:pt x="3532008" y="4069929"/>
                </a:lnTo>
                <a:lnTo>
                  <a:pt x="3533819" y="4069929"/>
                </a:lnTo>
                <a:lnTo>
                  <a:pt x="3541668" y="4074155"/>
                </a:lnTo>
                <a:lnTo>
                  <a:pt x="3547707" y="4078381"/>
                </a:lnTo>
                <a:lnTo>
                  <a:pt x="3555557" y="4080192"/>
                </a:lnTo>
                <a:lnTo>
                  <a:pt x="3664837" y="4088646"/>
                </a:lnTo>
                <a:lnTo>
                  <a:pt x="3675102" y="4098909"/>
                </a:lnTo>
                <a:lnTo>
                  <a:pt x="3682950" y="4119436"/>
                </a:lnTo>
                <a:lnTo>
                  <a:pt x="3684760" y="4137550"/>
                </a:lnTo>
                <a:lnTo>
                  <a:pt x="3696837" y="4152041"/>
                </a:lnTo>
                <a:lnTo>
                  <a:pt x="3713139" y="4156267"/>
                </a:lnTo>
                <a:lnTo>
                  <a:pt x="3731250" y="4156267"/>
                </a:lnTo>
                <a:lnTo>
                  <a:pt x="3745136" y="4152041"/>
                </a:lnTo>
                <a:lnTo>
                  <a:pt x="3755401" y="4166530"/>
                </a:lnTo>
                <a:lnTo>
                  <a:pt x="3767477" y="4176795"/>
                </a:lnTo>
                <a:lnTo>
                  <a:pt x="3773514" y="4188870"/>
                </a:lnTo>
                <a:lnTo>
                  <a:pt x="3778343" y="4202756"/>
                </a:lnTo>
                <a:lnTo>
                  <a:pt x="3782571" y="4219058"/>
                </a:lnTo>
                <a:lnTo>
                  <a:pt x="3756004" y="4251660"/>
                </a:lnTo>
                <a:lnTo>
                  <a:pt x="3727630" y="4290302"/>
                </a:lnTo>
                <a:lnTo>
                  <a:pt x="3699253" y="4333168"/>
                </a:lnTo>
                <a:lnTo>
                  <a:pt x="3675102" y="4376035"/>
                </a:lnTo>
                <a:lnTo>
                  <a:pt x="3658800" y="4408638"/>
                </a:lnTo>
                <a:lnTo>
                  <a:pt x="3658800" y="4429165"/>
                </a:lnTo>
                <a:lnTo>
                  <a:pt x="3660610" y="4457542"/>
                </a:lnTo>
                <a:lnTo>
                  <a:pt x="3668459" y="4490145"/>
                </a:lnTo>
                <a:lnTo>
                  <a:pt x="3664233" y="4518522"/>
                </a:lnTo>
                <a:lnTo>
                  <a:pt x="3658194" y="4536636"/>
                </a:lnTo>
                <a:lnTo>
                  <a:pt x="3644308" y="4565011"/>
                </a:lnTo>
                <a:lnTo>
                  <a:pt x="3626196" y="4595803"/>
                </a:lnTo>
                <a:lnTo>
                  <a:pt x="3608082" y="4628406"/>
                </a:lnTo>
                <a:lnTo>
                  <a:pt x="3589969" y="4653161"/>
                </a:lnTo>
                <a:lnTo>
                  <a:pt x="3579705" y="4667650"/>
                </a:lnTo>
                <a:lnTo>
                  <a:pt x="3559178" y="4676102"/>
                </a:lnTo>
                <a:lnTo>
                  <a:pt x="3526575" y="4680330"/>
                </a:lnTo>
                <a:lnTo>
                  <a:pt x="3493971" y="4682141"/>
                </a:lnTo>
                <a:lnTo>
                  <a:pt x="3463784" y="4690593"/>
                </a:lnTo>
                <a:lnTo>
                  <a:pt x="3435408" y="4700858"/>
                </a:lnTo>
                <a:lnTo>
                  <a:pt x="3417292" y="4721385"/>
                </a:lnTo>
                <a:lnTo>
                  <a:pt x="3409445" y="4733461"/>
                </a:lnTo>
                <a:lnTo>
                  <a:pt x="3409445" y="4739497"/>
                </a:lnTo>
                <a:lnTo>
                  <a:pt x="3409445" y="4747951"/>
                </a:lnTo>
                <a:lnTo>
                  <a:pt x="3413671" y="4758214"/>
                </a:lnTo>
                <a:lnTo>
                  <a:pt x="3417897" y="4768479"/>
                </a:lnTo>
                <a:lnTo>
                  <a:pt x="3393746" y="4768479"/>
                </a:lnTo>
                <a:lnTo>
                  <a:pt x="3389520" y="4815571"/>
                </a:lnTo>
                <a:lnTo>
                  <a:pt x="3381671" y="4854212"/>
                </a:lnTo>
                <a:lnTo>
                  <a:pt x="3367785" y="4886815"/>
                </a:lnTo>
                <a:lnTo>
                  <a:pt x="3353899" y="4917607"/>
                </a:lnTo>
                <a:lnTo>
                  <a:pt x="3340011" y="4958662"/>
                </a:lnTo>
                <a:lnTo>
                  <a:pt x="3329748" y="4958662"/>
                </a:lnTo>
                <a:lnTo>
                  <a:pt x="3329748" y="4944171"/>
                </a:lnTo>
                <a:lnTo>
                  <a:pt x="3329748" y="4935719"/>
                </a:lnTo>
                <a:lnTo>
                  <a:pt x="3325521" y="4925456"/>
                </a:lnTo>
                <a:lnTo>
                  <a:pt x="3323710" y="4917002"/>
                </a:lnTo>
                <a:lnTo>
                  <a:pt x="3319484" y="4921228"/>
                </a:lnTo>
                <a:lnTo>
                  <a:pt x="3315256" y="4921228"/>
                </a:lnTo>
                <a:lnTo>
                  <a:pt x="3311030" y="4925456"/>
                </a:lnTo>
                <a:lnTo>
                  <a:pt x="3309218" y="4925456"/>
                </a:lnTo>
                <a:lnTo>
                  <a:pt x="3291106" y="4968322"/>
                </a:lnTo>
                <a:lnTo>
                  <a:pt x="3270578" y="4996699"/>
                </a:lnTo>
                <a:lnTo>
                  <a:pt x="3248240" y="5021452"/>
                </a:lnTo>
                <a:lnTo>
                  <a:pt x="3224089" y="5049829"/>
                </a:lnTo>
                <a:lnTo>
                  <a:pt x="3173372" y="5039566"/>
                </a:lnTo>
                <a:lnTo>
                  <a:pt x="3128694" y="5029302"/>
                </a:lnTo>
                <a:lnTo>
                  <a:pt x="3128694" y="5043792"/>
                </a:lnTo>
                <a:lnTo>
                  <a:pt x="3152844" y="5058283"/>
                </a:lnTo>
                <a:lnTo>
                  <a:pt x="3163109" y="5078811"/>
                </a:lnTo>
                <a:lnTo>
                  <a:pt x="3167335" y="5099338"/>
                </a:lnTo>
                <a:lnTo>
                  <a:pt x="3163109" y="5125904"/>
                </a:lnTo>
                <a:lnTo>
                  <a:pt x="3158883" y="5154281"/>
                </a:lnTo>
                <a:lnTo>
                  <a:pt x="3096090" y="5156092"/>
                </a:lnTo>
                <a:lnTo>
                  <a:pt x="3043562" y="5170583"/>
                </a:lnTo>
                <a:lnTo>
                  <a:pt x="3039337" y="5179035"/>
                </a:lnTo>
                <a:lnTo>
                  <a:pt x="3035110" y="5189298"/>
                </a:lnTo>
                <a:lnTo>
                  <a:pt x="3035110" y="5203788"/>
                </a:lnTo>
                <a:lnTo>
                  <a:pt x="3035110" y="5218279"/>
                </a:lnTo>
                <a:lnTo>
                  <a:pt x="3033300" y="5226731"/>
                </a:lnTo>
                <a:lnTo>
                  <a:pt x="3033300" y="5228542"/>
                </a:lnTo>
                <a:lnTo>
                  <a:pt x="3033300" y="5235788"/>
                </a:lnTo>
                <a:lnTo>
                  <a:pt x="3033300" y="5241825"/>
                </a:lnTo>
                <a:lnTo>
                  <a:pt x="3035110" y="5256316"/>
                </a:lnTo>
                <a:lnTo>
                  <a:pt x="3018809" y="5256316"/>
                </a:lnTo>
                <a:lnTo>
                  <a:pt x="2996470" y="5260542"/>
                </a:lnTo>
                <a:lnTo>
                  <a:pt x="2968094" y="5260542"/>
                </a:lnTo>
                <a:lnTo>
                  <a:pt x="2939716" y="5264768"/>
                </a:lnTo>
                <a:lnTo>
                  <a:pt x="2939716" y="5279259"/>
                </a:lnTo>
                <a:lnTo>
                  <a:pt x="2953603" y="5285296"/>
                </a:lnTo>
                <a:lnTo>
                  <a:pt x="2963868" y="5293750"/>
                </a:lnTo>
                <a:lnTo>
                  <a:pt x="2971715" y="5295560"/>
                </a:lnTo>
                <a:lnTo>
                  <a:pt x="2977754" y="5299786"/>
                </a:lnTo>
                <a:lnTo>
                  <a:pt x="2985603" y="5308239"/>
                </a:lnTo>
                <a:lnTo>
                  <a:pt x="2989829" y="5314277"/>
                </a:lnTo>
                <a:lnTo>
                  <a:pt x="2995866" y="5324540"/>
                </a:lnTo>
                <a:lnTo>
                  <a:pt x="2981980" y="5328766"/>
                </a:lnTo>
                <a:lnTo>
                  <a:pt x="2971715" y="5332994"/>
                </a:lnTo>
                <a:lnTo>
                  <a:pt x="2961452" y="5337220"/>
                </a:lnTo>
                <a:lnTo>
                  <a:pt x="2953603" y="5339031"/>
                </a:lnTo>
                <a:lnTo>
                  <a:pt x="2949377" y="5351106"/>
                </a:lnTo>
                <a:lnTo>
                  <a:pt x="2939112" y="5371634"/>
                </a:lnTo>
                <a:lnTo>
                  <a:pt x="2933076" y="5393974"/>
                </a:lnTo>
                <a:lnTo>
                  <a:pt x="2925226" y="5414501"/>
                </a:lnTo>
                <a:lnTo>
                  <a:pt x="2919189" y="5418727"/>
                </a:lnTo>
                <a:lnTo>
                  <a:pt x="2914961" y="5418727"/>
                </a:lnTo>
                <a:lnTo>
                  <a:pt x="2904698" y="5422953"/>
                </a:lnTo>
                <a:lnTo>
                  <a:pt x="2892623" y="5422953"/>
                </a:lnTo>
                <a:lnTo>
                  <a:pt x="2892623" y="5433218"/>
                </a:lnTo>
                <a:lnTo>
                  <a:pt x="2892623" y="5439255"/>
                </a:lnTo>
                <a:lnTo>
                  <a:pt x="2892623" y="5443481"/>
                </a:lnTo>
                <a:lnTo>
                  <a:pt x="2890812" y="5447707"/>
                </a:lnTo>
                <a:lnTo>
                  <a:pt x="2892623" y="5451933"/>
                </a:lnTo>
                <a:lnTo>
                  <a:pt x="2892623" y="5453746"/>
                </a:lnTo>
                <a:lnTo>
                  <a:pt x="2900472" y="5468234"/>
                </a:lnTo>
                <a:lnTo>
                  <a:pt x="2906508" y="5480310"/>
                </a:lnTo>
                <a:lnTo>
                  <a:pt x="2918584" y="5486348"/>
                </a:lnTo>
                <a:lnTo>
                  <a:pt x="2928849" y="5492385"/>
                </a:lnTo>
                <a:lnTo>
                  <a:pt x="2939112" y="5500837"/>
                </a:lnTo>
                <a:lnTo>
                  <a:pt x="2933076" y="5525593"/>
                </a:lnTo>
                <a:lnTo>
                  <a:pt x="2904698" y="5540082"/>
                </a:lnTo>
                <a:lnTo>
                  <a:pt x="2876321" y="5568458"/>
                </a:lnTo>
                <a:lnTo>
                  <a:pt x="2852171" y="5605289"/>
                </a:lnTo>
                <a:lnTo>
                  <a:pt x="2834058" y="5640306"/>
                </a:lnTo>
                <a:lnTo>
                  <a:pt x="2823793" y="5672908"/>
                </a:lnTo>
                <a:lnTo>
                  <a:pt x="2834058" y="5683173"/>
                </a:lnTo>
                <a:lnTo>
                  <a:pt x="2844321" y="5693438"/>
                </a:lnTo>
                <a:lnTo>
                  <a:pt x="2852171" y="5703701"/>
                </a:lnTo>
                <a:lnTo>
                  <a:pt x="2853981" y="5721815"/>
                </a:lnTo>
                <a:lnTo>
                  <a:pt x="2837679" y="5726041"/>
                </a:lnTo>
                <a:lnTo>
                  <a:pt x="2811115" y="5740530"/>
                </a:lnTo>
                <a:lnTo>
                  <a:pt x="2786964" y="5761059"/>
                </a:lnTo>
                <a:lnTo>
                  <a:pt x="2768852" y="5783397"/>
                </a:lnTo>
                <a:lnTo>
                  <a:pt x="2767040" y="5789436"/>
                </a:lnTo>
                <a:lnTo>
                  <a:pt x="2762814" y="5797888"/>
                </a:lnTo>
                <a:lnTo>
                  <a:pt x="2762814" y="5803925"/>
                </a:lnTo>
                <a:lnTo>
                  <a:pt x="2762814" y="5816000"/>
                </a:lnTo>
                <a:lnTo>
                  <a:pt x="2768852" y="5816000"/>
                </a:lnTo>
                <a:lnTo>
                  <a:pt x="2768852" y="5807548"/>
                </a:lnTo>
                <a:lnTo>
                  <a:pt x="2791190" y="5782794"/>
                </a:lnTo>
                <a:lnTo>
                  <a:pt x="2809303" y="5758039"/>
                </a:lnTo>
                <a:lnTo>
                  <a:pt x="2815341" y="5759851"/>
                </a:lnTo>
                <a:lnTo>
                  <a:pt x="2819568" y="5759851"/>
                </a:lnTo>
                <a:lnTo>
                  <a:pt x="2819568" y="5764077"/>
                </a:lnTo>
                <a:lnTo>
                  <a:pt x="2823793" y="5768303"/>
                </a:lnTo>
                <a:lnTo>
                  <a:pt x="2829833" y="5786416"/>
                </a:lnTo>
                <a:lnTo>
                  <a:pt x="2834058" y="5806943"/>
                </a:lnTo>
                <a:lnTo>
                  <a:pt x="2838284" y="5831699"/>
                </a:lnTo>
                <a:lnTo>
                  <a:pt x="2840096" y="5854037"/>
                </a:lnTo>
                <a:lnTo>
                  <a:pt x="2852171" y="5854037"/>
                </a:lnTo>
                <a:lnTo>
                  <a:pt x="2853981" y="5854037"/>
                </a:lnTo>
                <a:lnTo>
                  <a:pt x="2861830" y="5854037"/>
                </a:lnTo>
                <a:lnTo>
                  <a:pt x="2861830" y="5858263"/>
                </a:lnTo>
                <a:lnTo>
                  <a:pt x="2861830" y="5860075"/>
                </a:lnTo>
                <a:lnTo>
                  <a:pt x="2867869" y="5868527"/>
                </a:lnTo>
                <a:lnTo>
                  <a:pt x="2861830" y="5872754"/>
                </a:lnTo>
                <a:lnTo>
                  <a:pt x="2857604" y="5874564"/>
                </a:lnTo>
                <a:lnTo>
                  <a:pt x="2857604" y="5878792"/>
                </a:lnTo>
                <a:lnTo>
                  <a:pt x="2853379" y="5878792"/>
                </a:lnTo>
                <a:lnTo>
                  <a:pt x="2849152" y="5883018"/>
                </a:lnTo>
                <a:lnTo>
                  <a:pt x="2843114" y="5884829"/>
                </a:lnTo>
                <a:lnTo>
                  <a:pt x="2810510" y="5893281"/>
                </a:lnTo>
                <a:lnTo>
                  <a:pt x="2777907" y="5884829"/>
                </a:lnTo>
                <a:lnTo>
                  <a:pt x="2747720" y="5868527"/>
                </a:lnTo>
                <a:lnTo>
                  <a:pt x="2715117" y="5843774"/>
                </a:lnTo>
                <a:lnTo>
                  <a:pt x="2686740" y="5815397"/>
                </a:lnTo>
                <a:lnTo>
                  <a:pt x="2666213" y="5787020"/>
                </a:lnTo>
                <a:lnTo>
                  <a:pt x="2654138" y="5758644"/>
                </a:lnTo>
                <a:lnTo>
                  <a:pt x="2661987" y="5758644"/>
                </a:lnTo>
                <a:lnTo>
                  <a:pt x="2686137" y="5783397"/>
                </a:lnTo>
                <a:lnTo>
                  <a:pt x="2710286" y="5803925"/>
                </a:lnTo>
                <a:lnTo>
                  <a:pt x="2738663" y="5822039"/>
                </a:lnTo>
                <a:lnTo>
                  <a:pt x="2738663" y="5807548"/>
                </a:lnTo>
                <a:lnTo>
                  <a:pt x="2700023" y="5787020"/>
                </a:lnTo>
                <a:lnTo>
                  <a:pt x="2667421" y="5758644"/>
                </a:lnTo>
                <a:lnTo>
                  <a:pt x="2646893" y="5717589"/>
                </a:lnTo>
                <a:lnTo>
                  <a:pt x="2633005" y="5672908"/>
                </a:lnTo>
                <a:lnTo>
                  <a:pt x="2625156" y="5625817"/>
                </a:lnTo>
                <a:lnTo>
                  <a:pt x="2629384" y="5572686"/>
                </a:lnTo>
                <a:lnTo>
                  <a:pt x="2633610" y="5521367"/>
                </a:lnTo>
                <a:lnTo>
                  <a:pt x="2643873" y="5476689"/>
                </a:lnTo>
                <a:lnTo>
                  <a:pt x="2657761" y="5433821"/>
                </a:lnTo>
                <a:lnTo>
                  <a:pt x="2671647" y="5396992"/>
                </a:lnTo>
                <a:lnTo>
                  <a:pt x="2692174" y="5396992"/>
                </a:lnTo>
                <a:lnTo>
                  <a:pt x="2710286" y="5325748"/>
                </a:lnTo>
                <a:lnTo>
                  <a:pt x="2700023" y="5325748"/>
                </a:lnTo>
                <a:lnTo>
                  <a:pt x="2700023" y="5319711"/>
                </a:lnTo>
                <a:lnTo>
                  <a:pt x="2692174" y="5325748"/>
                </a:lnTo>
                <a:lnTo>
                  <a:pt x="2686137" y="5334200"/>
                </a:lnTo>
                <a:lnTo>
                  <a:pt x="2681910" y="5340238"/>
                </a:lnTo>
                <a:lnTo>
                  <a:pt x="2675873" y="5348691"/>
                </a:lnTo>
                <a:lnTo>
                  <a:pt x="2661987" y="5352917"/>
                </a:lnTo>
                <a:lnTo>
                  <a:pt x="2661987" y="5344465"/>
                </a:lnTo>
                <a:lnTo>
                  <a:pt x="2686137" y="5195336"/>
                </a:lnTo>
                <a:lnTo>
                  <a:pt x="2681910" y="5180845"/>
                </a:lnTo>
                <a:lnTo>
                  <a:pt x="2675873" y="5156092"/>
                </a:lnTo>
                <a:lnTo>
                  <a:pt x="2680099" y="5133752"/>
                </a:lnTo>
                <a:lnTo>
                  <a:pt x="2704250" y="5048019"/>
                </a:lnTo>
                <a:lnTo>
                  <a:pt x="2724777" y="4960473"/>
                </a:lnTo>
                <a:lnTo>
                  <a:pt x="2742889" y="4864477"/>
                </a:lnTo>
                <a:lnTo>
                  <a:pt x="2763419" y="4770290"/>
                </a:lnTo>
                <a:lnTo>
                  <a:pt x="2775494" y="4708707"/>
                </a:lnTo>
                <a:lnTo>
                  <a:pt x="2777305" y="4645312"/>
                </a:lnTo>
                <a:lnTo>
                  <a:pt x="2781531" y="4583728"/>
                </a:lnTo>
                <a:lnTo>
                  <a:pt x="2789380" y="4526371"/>
                </a:lnTo>
                <a:lnTo>
                  <a:pt x="2718740" y="4499805"/>
                </a:lnTo>
                <a:lnTo>
                  <a:pt x="2657761" y="4458750"/>
                </a:lnTo>
                <a:lnTo>
                  <a:pt x="2608855" y="4405620"/>
                </a:lnTo>
                <a:lnTo>
                  <a:pt x="2568405" y="4348261"/>
                </a:lnTo>
                <a:lnTo>
                  <a:pt x="2554517" y="4315658"/>
                </a:lnTo>
                <a:lnTo>
                  <a:pt x="2544254" y="4284868"/>
                </a:lnTo>
                <a:lnTo>
                  <a:pt x="2533989" y="4248037"/>
                </a:lnTo>
                <a:lnTo>
                  <a:pt x="2520103" y="4219662"/>
                </a:lnTo>
                <a:lnTo>
                  <a:pt x="2497763" y="4199133"/>
                </a:lnTo>
                <a:lnTo>
                  <a:pt x="2491727" y="4190681"/>
                </a:lnTo>
                <a:lnTo>
                  <a:pt x="2481462" y="4190681"/>
                </a:lnTo>
                <a:lnTo>
                  <a:pt x="2473615" y="4188870"/>
                </a:lnTo>
                <a:lnTo>
                  <a:pt x="2467576" y="4180418"/>
                </a:lnTo>
                <a:lnTo>
                  <a:pt x="2459726" y="4174379"/>
                </a:lnTo>
                <a:lnTo>
                  <a:pt x="2467576" y="4159889"/>
                </a:lnTo>
                <a:lnTo>
                  <a:pt x="2467576" y="4147813"/>
                </a:lnTo>
                <a:lnTo>
                  <a:pt x="2467576" y="4133324"/>
                </a:lnTo>
                <a:lnTo>
                  <a:pt x="2467576" y="4118834"/>
                </a:lnTo>
                <a:lnTo>
                  <a:pt x="2485690" y="4108569"/>
                </a:lnTo>
                <a:lnTo>
                  <a:pt x="2497763" y="4098306"/>
                </a:lnTo>
                <a:lnTo>
                  <a:pt x="2515877" y="4088041"/>
                </a:lnTo>
                <a:lnTo>
                  <a:pt x="2515877" y="4079589"/>
                </a:lnTo>
                <a:lnTo>
                  <a:pt x="2497763" y="4079589"/>
                </a:lnTo>
                <a:lnTo>
                  <a:pt x="2487501" y="4077779"/>
                </a:lnTo>
                <a:lnTo>
                  <a:pt x="2477236" y="4077779"/>
                </a:lnTo>
                <a:lnTo>
                  <a:pt x="2466973" y="4073552"/>
                </a:lnTo>
                <a:lnTo>
                  <a:pt x="2480859" y="4040948"/>
                </a:lnTo>
                <a:lnTo>
                  <a:pt x="2491124" y="4008345"/>
                </a:lnTo>
                <a:lnTo>
                  <a:pt x="2505010" y="3977555"/>
                </a:lnTo>
                <a:lnTo>
                  <a:pt x="2529160" y="3950988"/>
                </a:lnTo>
                <a:lnTo>
                  <a:pt x="2557537" y="3926235"/>
                </a:lnTo>
                <a:lnTo>
                  <a:pt x="2581686" y="3897858"/>
                </a:lnTo>
                <a:lnTo>
                  <a:pt x="2579875" y="3877331"/>
                </a:lnTo>
                <a:lnTo>
                  <a:pt x="2579875" y="3848954"/>
                </a:lnTo>
                <a:lnTo>
                  <a:pt x="2575649" y="3820577"/>
                </a:lnTo>
                <a:lnTo>
                  <a:pt x="2565384" y="3802463"/>
                </a:lnTo>
                <a:lnTo>
                  <a:pt x="2551499" y="3781936"/>
                </a:lnTo>
                <a:lnTo>
                  <a:pt x="2537612" y="3759597"/>
                </a:lnTo>
                <a:lnTo>
                  <a:pt x="2523727" y="3759597"/>
                </a:lnTo>
                <a:lnTo>
                  <a:pt x="2519499" y="3763824"/>
                </a:lnTo>
                <a:lnTo>
                  <a:pt x="2515273" y="3768050"/>
                </a:lnTo>
                <a:lnTo>
                  <a:pt x="2511046" y="3769860"/>
                </a:lnTo>
                <a:lnTo>
                  <a:pt x="2505010" y="3774086"/>
                </a:lnTo>
                <a:lnTo>
                  <a:pt x="2509235" y="3782540"/>
                </a:lnTo>
                <a:lnTo>
                  <a:pt x="2509235" y="3788577"/>
                </a:lnTo>
                <a:lnTo>
                  <a:pt x="2509235" y="3792803"/>
                </a:lnTo>
                <a:lnTo>
                  <a:pt x="2505010" y="3798842"/>
                </a:lnTo>
                <a:lnTo>
                  <a:pt x="2500784" y="3798842"/>
                </a:lnTo>
                <a:lnTo>
                  <a:pt x="2496557" y="3803068"/>
                </a:lnTo>
                <a:lnTo>
                  <a:pt x="2494745" y="3803068"/>
                </a:lnTo>
                <a:lnTo>
                  <a:pt x="2490519" y="3803068"/>
                </a:lnTo>
                <a:lnTo>
                  <a:pt x="2484482" y="3807294"/>
                </a:lnTo>
                <a:lnTo>
                  <a:pt x="2466368" y="3792803"/>
                </a:lnTo>
                <a:lnTo>
                  <a:pt x="2433766" y="3774691"/>
                </a:lnTo>
                <a:lnTo>
                  <a:pt x="2401163" y="3756579"/>
                </a:lnTo>
                <a:lnTo>
                  <a:pt x="2370975" y="3742088"/>
                </a:lnTo>
                <a:lnTo>
                  <a:pt x="2348634" y="3736050"/>
                </a:lnTo>
                <a:lnTo>
                  <a:pt x="2330522" y="3693184"/>
                </a:lnTo>
                <a:lnTo>
                  <a:pt x="2314221" y="3668429"/>
                </a:lnTo>
                <a:lnTo>
                  <a:pt x="2296109" y="3650316"/>
                </a:lnTo>
                <a:lnTo>
                  <a:pt x="2277995" y="3644280"/>
                </a:lnTo>
                <a:lnTo>
                  <a:pt x="2249618" y="3635826"/>
                </a:lnTo>
                <a:lnTo>
                  <a:pt x="2219431" y="3625563"/>
                </a:lnTo>
                <a:lnTo>
                  <a:pt x="2178979" y="3611072"/>
                </a:lnTo>
                <a:lnTo>
                  <a:pt x="2154828" y="3592960"/>
                </a:lnTo>
                <a:lnTo>
                  <a:pt x="2134301" y="3574846"/>
                </a:lnTo>
                <a:lnTo>
                  <a:pt x="2101698" y="3560357"/>
                </a:lnTo>
                <a:lnTo>
                  <a:pt x="2081170" y="3560357"/>
                </a:lnTo>
                <a:lnTo>
                  <a:pt x="2067284" y="3568809"/>
                </a:lnTo>
                <a:lnTo>
                  <a:pt x="2055209" y="3574846"/>
                </a:lnTo>
                <a:lnTo>
                  <a:pt x="2041321" y="3583300"/>
                </a:lnTo>
                <a:lnTo>
                  <a:pt x="2025020" y="3579072"/>
                </a:lnTo>
                <a:lnTo>
                  <a:pt x="2017172" y="3574846"/>
                </a:lnTo>
                <a:lnTo>
                  <a:pt x="2011134" y="3568809"/>
                </a:lnTo>
                <a:lnTo>
                  <a:pt x="2003285" y="3560357"/>
                </a:lnTo>
                <a:lnTo>
                  <a:pt x="1993022" y="3550092"/>
                </a:lnTo>
                <a:lnTo>
                  <a:pt x="1985172" y="3544056"/>
                </a:lnTo>
                <a:lnTo>
                  <a:pt x="1979134" y="3539828"/>
                </a:lnTo>
                <a:lnTo>
                  <a:pt x="1932645" y="3531376"/>
                </a:lnTo>
                <a:lnTo>
                  <a:pt x="1926608" y="3525339"/>
                </a:lnTo>
                <a:lnTo>
                  <a:pt x="1918759" y="3519300"/>
                </a:lnTo>
                <a:lnTo>
                  <a:pt x="1912721" y="3510848"/>
                </a:lnTo>
                <a:lnTo>
                  <a:pt x="1904873" y="3504811"/>
                </a:lnTo>
                <a:lnTo>
                  <a:pt x="1903061" y="3500583"/>
                </a:lnTo>
                <a:lnTo>
                  <a:pt x="1862609" y="3506622"/>
                </a:lnTo>
                <a:lnTo>
                  <a:pt x="1856572" y="3504811"/>
                </a:lnTo>
                <a:lnTo>
                  <a:pt x="1846307" y="3490321"/>
                </a:lnTo>
                <a:lnTo>
                  <a:pt x="1828195" y="3475830"/>
                </a:lnTo>
                <a:lnTo>
                  <a:pt x="1814309" y="3457718"/>
                </a:lnTo>
                <a:lnTo>
                  <a:pt x="1800423" y="3443227"/>
                </a:lnTo>
                <a:lnTo>
                  <a:pt x="1792574" y="3434775"/>
                </a:lnTo>
                <a:lnTo>
                  <a:pt x="1806460" y="3390097"/>
                </a:lnTo>
                <a:lnTo>
                  <a:pt x="1767818" y="3347229"/>
                </a:lnTo>
                <a:lnTo>
                  <a:pt x="1733405" y="3300135"/>
                </a:lnTo>
                <a:lnTo>
                  <a:pt x="1697179" y="3251231"/>
                </a:lnTo>
                <a:lnTo>
                  <a:pt x="1662766" y="3199911"/>
                </a:lnTo>
                <a:lnTo>
                  <a:pt x="1654916" y="3195685"/>
                </a:lnTo>
                <a:lnTo>
                  <a:pt x="1644654" y="3193875"/>
                </a:lnTo>
                <a:lnTo>
                  <a:pt x="1638615" y="3193875"/>
                </a:lnTo>
                <a:lnTo>
                  <a:pt x="1626539" y="3189649"/>
                </a:lnTo>
                <a:lnTo>
                  <a:pt x="1624729" y="3185423"/>
                </a:lnTo>
                <a:lnTo>
                  <a:pt x="1610843" y="3167309"/>
                </a:lnTo>
                <a:lnTo>
                  <a:pt x="1602994" y="3146781"/>
                </a:lnTo>
                <a:lnTo>
                  <a:pt x="1596955" y="3126254"/>
                </a:lnTo>
                <a:lnTo>
                  <a:pt x="1584880" y="3103914"/>
                </a:lnTo>
                <a:lnTo>
                  <a:pt x="1568579" y="3093651"/>
                </a:lnTo>
                <a:lnTo>
                  <a:pt x="1560731" y="3085199"/>
                </a:lnTo>
                <a:lnTo>
                  <a:pt x="1554692" y="3079160"/>
                </a:lnTo>
                <a:lnTo>
                  <a:pt x="1546843" y="3074934"/>
                </a:lnTo>
                <a:lnTo>
                  <a:pt x="1546843" y="3113575"/>
                </a:lnTo>
                <a:lnTo>
                  <a:pt x="1557108" y="3128064"/>
                </a:lnTo>
                <a:lnTo>
                  <a:pt x="1579446" y="3152820"/>
                </a:lnTo>
                <a:lnTo>
                  <a:pt x="1599975" y="3181197"/>
                </a:lnTo>
                <a:lnTo>
                  <a:pt x="1626539" y="3218025"/>
                </a:lnTo>
                <a:lnTo>
                  <a:pt x="1647067" y="3253044"/>
                </a:lnTo>
                <a:lnTo>
                  <a:pt x="1669407" y="3289873"/>
                </a:lnTo>
                <a:lnTo>
                  <a:pt x="1685709" y="3322475"/>
                </a:lnTo>
                <a:lnTo>
                  <a:pt x="1693558" y="3343003"/>
                </a:lnTo>
                <a:lnTo>
                  <a:pt x="1693558" y="3357494"/>
                </a:lnTo>
                <a:lnTo>
                  <a:pt x="1689332" y="3363530"/>
                </a:lnTo>
                <a:lnTo>
                  <a:pt x="1685104" y="3367757"/>
                </a:lnTo>
                <a:lnTo>
                  <a:pt x="1685104" y="3371985"/>
                </a:lnTo>
                <a:lnTo>
                  <a:pt x="1679067" y="3376211"/>
                </a:lnTo>
                <a:lnTo>
                  <a:pt x="1679067" y="3361720"/>
                </a:lnTo>
                <a:lnTo>
                  <a:pt x="1674841" y="3349644"/>
                </a:lnTo>
                <a:lnTo>
                  <a:pt x="1674841" y="3343608"/>
                </a:lnTo>
                <a:lnTo>
                  <a:pt x="1670615" y="3335154"/>
                </a:lnTo>
                <a:lnTo>
                  <a:pt x="1664576" y="3335154"/>
                </a:lnTo>
                <a:lnTo>
                  <a:pt x="1660350" y="3335154"/>
                </a:lnTo>
                <a:lnTo>
                  <a:pt x="1656124" y="3335154"/>
                </a:lnTo>
                <a:lnTo>
                  <a:pt x="1654314" y="3335154"/>
                </a:lnTo>
                <a:lnTo>
                  <a:pt x="1650087" y="3335154"/>
                </a:lnTo>
                <a:lnTo>
                  <a:pt x="1639823" y="3335154"/>
                </a:lnTo>
                <a:lnTo>
                  <a:pt x="1631973" y="3310400"/>
                </a:lnTo>
                <a:lnTo>
                  <a:pt x="1625937" y="3285647"/>
                </a:lnTo>
                <a:lnTo>
                  <a:pt x="1613861" y="3265119"/>
                </a:lnTo>
                <a:lnTo>
                  <a:pt x="1597560" y="3247005"/>
                </a:lnTo>
                <a:lnTo>
                  <a:pt x="1575220" y="3232516"/>
                </a:lnTo>
                <a:lnTo>
                  <a:pt x="1554692" y="3218025"/>
                </a:lnTo>
                <a:lnTo>
                  <a:pt x="1536580" y="3193272"/>
                </a:lnTo>
                <a:lnTo>
                  <a:pt x="1542617" y="3189044"/>
                </a:lnTo>
                <a:lnTo>
                  <a:pt x="1546843" y="3189044"/>
                </a:lnTo>
                <a:lnTo>
                  <a:pt x="1551069" y="3189044"/>
                </a:lnTo>
                <a:lnTo>
                  <a:pt x="1551069" y="3184818"/>
                </a:lnTo>
                <a:lnTo>
                  <a:pt x="1551069" y="3180592"/>
                </a:lnTo>
                <a:lnTo>
                  <a:pt x="1555298" y="3178781"/>
                </a:lnTo>
                <a:lnTo>
                  <a:pt x="1528731" y="3160669"/>
                </a:lnTo>
                <a:lnTo>
                  <a:pt x="1516656" y="3138329"/>
                </a:lnTo>
                <a:lnTo>
                  <a:pt x="1504580" y="3113575"/>
                </a:lnTo>
                <a:lnTo>
                  <a:pt x="1498544" y="3085199"/>
                </a:lnTo>
                <a:lnTo>
                  <a:pt x="1484656" y="3060443"/>
                </a:lnTo>
                <a:lnTo>
                  <a:pt x="1466544" y="3039916"/>
                </a:lnTo>
                <a:lnTo>
                  <a:pt x="1446016" y="3027840"/>
                </a:lnTo>
                <a:lnTo>
                  <a:pt x="1419450" y="3017577"/>
                </a:lnTo>
                <a:lnTo>
                  <a:pt x="1398923" y="3003087"/>
                </a:lnTo>
                <a:lnTo>
                  <a:pt x="1385037" y="2984975"/>
                </a:lnTo>
                <a:lnTo>
                  <a:pt x="1377188" y="2964447"/>
                </a:lnTo>
                <a:lnTo>
                  <a:pt x="1366923" y="2942108"/>
                </a:lnTo>
                <a:lnTo>
                  <a:pt x="1342774" y="2907089"/>
                </a:lnTo>
                <a:lnTo>
                  <a:pt x="1322247" y="2882336"/>
                </a:lnTo>
                <a:lnTo>
                  <a:pt x="1299907" y="2859997"/>
                </a:lnTo>
                <a:lnTo>
                  <a:pt x="1286021" y="2835244"/>
                </a:lnTo>
                <a:lnTo>
                  <a:pt x="1275756" y="2802641"/>
                </a:lnTo>
                <a:lnTo>
                  <a:pt x="1267907" y="2759774"/>
                </a:lnTo>
                <a:lnTo>
                  <a:pt x="1266096" y="2700607"/>
                </a:lnTo>
                <a:lnTo>
                  <a:pt x="1266096" y="2686117"/>
                </a:lnTo>
                <a:lnTo>
                  <a:pt x="1267907" y="2657739"/>
                </a:lnTo>
                <a:lnTo>
                  <a:pt x="1267907" y="2619099"/>
                </a:lnTo>
                <a:lnTo>
                  <a:pt x="1267907" y="2572008"/>
                </a:lnTo>
                <a:lnTo>
                  <a:pt x="1267907" y="2529138"/>
                </a:lnTo>
                <a:lnTo>
                  <a:pt x="1272135" y="2494120"/>
                </a:lnTo>
                <a:lnTo>
                  <a:pt x="1276361" y="2471782"/>
                </a:lnTo>
                <a:lnTo>
                  <a:pt x="1286624" y="2467555"/>
                </a:lnTo>
                <a:lnTo>
                  <a:pt x="1294473" y="2467555"/>
                </a:lnTo>
                <a:lnTo>
                  <a:pt x="1300510" y="2467555"/>
                </a:lnTo>
                <a:lnTo>
                  <a:pt x="1308359" y="2467555"/>
                </a:lnTo>
                <a:lnTo>
                  <a:pt x="1314398" y="2471782"/>
                </a:lnTo>
                <a:lnTo>
                  <a:pt x="1318624" y="2480234"/>
                </a:lnTo>
                <a:lnTo>
                  <a:pt x="1324660" y="2486271"/>
                </a:lnTo>
                <a:lnTo>
                  <a:pt x="1328886" y="2494725"/>
                </a:lnTo>
                <a:lnTo>
                  <a:pt x="1328886" y="2453667"/>
                </a:lnTo>
                <a:lnTo>
                  <a:pt x="1304738" y="2425291"/>
                </a:lnTo>
                <a:lnTo>
                  <a:pt x="1276361" y="2396914"/>
                </a:lnTo>
                <a:lnTo>
                  <a:pt x="1243758" y="2376386"/>
                </a:lnTo>
                <a:lnTo>
                  <a:pt x="1243758" y="2394499"/>
                </a:lnTo>
                <a:lnTo>
                  <a:pt x="1257644" y="2404762"/>
                </a:lnTo>
                <a:lnTo>
                  <a:pt x="1271530" y="2415027"/>
                </a:lnTo>
                <a:lnTo>
                  <a:pt x="1285416" y="2425291"/>
                </a:lnTo>
                <a:lnTo>
                  <a:pt x="1295681" y="2439781"/>
                </a:lnTo>
                <a:lnTo>
                  <a:pt x="1295681" y="2448233"/>
                </a:lnTo>
                <a:lnTo>
                  <a:pt x="1293870" y="2448233"/>
                </a:lnTo>
                <a:lnTo>
                  <a:pt x="1293870" y="2452462"/>
                </a:lnTo>
                <a:lnTo>
                  <a:pt x="1289642" y="2454272"/>
                </a:lnTo>
                <a:lnTo>
                  <a:pt x="1281795" y="2458498"/>
                </a:lnTo>
                <a:lnTo>
                  <a:pt x="1279982" y="2462724"/>
                </a:lnTo>
                <a:lnTo>
                  <a:pt x="1267907" y="2462724"/>
                </a:lnTo>
                <a:lnTo>
                  <a:pt x="1257644" y="2462724"/>
                </a:lnTo>
                <a:lnTo>
                  <a:pt x="1253418" y="2462724"/>
                </a:lnTo>
                <a:lnTo>
                  <a:pt x="1253418" y="2458498"/>
                </a:lnTo>
                <a:lnTo>
                  <a:pt x="1251605" y="2458498"/>
                </a:lnTo>
                <a:lnTo>
                  <a:pt x="1243758" y="2454272"/>
                </a:lnTo>
                <a:lnTo>
                  <a:pt x="1219608" y="2423480"/>
                </a:lnTo>
                <a:lnTo>
                  <a:pt x="1197267" y="2390876"/>
                </a:lnTo>
                <a:lnTo>
                  <a:pt x="1180966" y="2354049"/>
                </a:lnTo>
                <a:lnTo>
                  <a:pt x="1197267" y="2354049"/>
                </a:lnTo>
                <a:lnTo>
                  <a:pt x="1205117" y="2358276"/>
                </a:lnTo>
                <a:lnTo>
                  <a:pt x="1211155" y="2358276"/>
                </a:lnTo>
                <a:lnTo>
                  <a:pt x="1219003" y="2358276"/>
                </a:lnTo>
                <a:lnTo>
                  <a:pt x="1225041" y="2354049"/>
                </a:lnTo>
                <a:lnTo>
                  <a:pt x="1196665" y="2343786"/>
                </a:lnTo>
                <a:lnTo>
                  <a:pt x="1180363" y="2327486"/>
                </a:lnTo>
                <a:lnTo>
                  <a:pt x="1166477" y="2305150"/>
                </a:lnTo>
                <a:lnTo>
                  <a:pt x="1154402" y="2280393"/>
                </a:lnTo>
                <a:lnTo>
                  <a:pt x="1148363" y="2255634"/>
                </a:lnTo>
                <a:lnTo>
                  <a:pt x="1138100" y="2233298"/>
                </a:lnTo>
                <a:lnTo>
                  <a:pt x="1124213" y="2215183"/>
                </a:lnTo>
                <a:lnTo>
                  <a:pt x="1101874" y="2204921"/>
                </a:lnTo>
                <a:lnTo>
                  <a:pt x="1109724" y="2157829"/>
                </a:lnTo>
                <a:lnTo>
                  <a:pt x="1085573" y="2131267"/>
                </a:lnTo>
                <a:lnTo>
                  <a:pt x="1063233" y="2098665"/>
                </a:lnTo>
                <a:lnTo>
                  <a:pt x="1045121" y="2066061"/>
                </a:lnTo>
                <a:lnTo>
                  <a:pt x="1020970" y="2033459"/>
                </a:lnTo>
                <a:lnTo>
                  <a:pt x="992594" y="2008705"/>
                </a:lnTo>
                <a:lnTo>
                  <a:pt x="953954" y="1990593"/>
                </a:lnTo>
                <a:lnTo>
                  <a:pt x="907463" y="1980327"/>
                </a:lnTo>
                <a:lnTo>
                  <a:pt x="868824" y="1962219"/>
                </a:lnTo>
                <a:lnTo>
                  <a:pt x="840447" y="1937461"/>
                </a:lnTo>
                <a:lnTo>
                  <a:pt x="807845" y="1909087"/>
                </a:lnTo>
                <a:lnTo>
                  <a:pt x="777655" y="1892785"/>
                </a:lnTo>
                <a:lnTo>
                  <a:pt x="713054" y="1892785"/>
                </a:lnTo>
                <a:lnTo>
                  <a:pt x="692527" y="1880709"/>
                </a:lnTo>
                <a:lnTo>
                  <a:pt x="674413" y="1866220"/>
                </a:lnTo>
                <a:lnTo>
                  <a:pt x="653885" y="1855955"/>
                </a:lnTo>
                <a:lnTo>
                  <a:pt x="621283" y="1851729"/>
                </a:lnTo>
                <a:lnTo>
                  <a:pt x="621283" y="1898823"/>
                </a:lnTo>
                <a:lnTo>
                  <a:pt x="585057" y="1916935"/>
                </a:lnTo>
                <a:lnTo>
                  <a:pt x="554869" y="1935045"/>
                </a:lnTo>
                <a:lnTo>
                  <a:pt x="512606" y="1945312"/>
                </a:lnTo>
                <a:lnTo>
                  <a:pt x="522869" y="1912708"/>
                </a:lnTo>
                <a:lnTo>
                  <a:pt x="536757" y="1880106"/>
                </a:lnTo>
                <a:lnTo>
                  <a:pt x="557285" y="1851729"/>
                </a:lnTo>
                <a:lnTo>
                  <a:pt x="575396" y="1820936"/>
                </a:lnTo>
                <a:lnTo>
                  <a:pt x="557285" y="1820936"/>
                </a:lnTo>
                <a:lnTo>
                  <a:pt x="557285" y="1826974"/>
                </a:lnTo>
                <a:lnTo>
                  <a:pt x="530718" y="1849313"/>
                </a:lnTo>
                <a:lnTo>
                  <a:pt x="508380" y="1877691"/>
                </a:lnTo>
                <a:lnTo>
                  <a:pt x="494493" y="1908482"/>
                </a:lnTo>
                <a:lnTo>
                  <a:pt x="484230" y="1941085"/>
                </a:lnTo>
                <a:lnTo>
                  <a:pt x="470344" y="1976102"/>
                </a:lnTo>
                <a:lnTo>
                  <a:pt x="448004" y="2008705"/>
                </a:lnTo>
                <a:lnTo>
                  <a:pt x="434118" y="2023196"/>
                </a:lnTo>
                <a:lnTo>
                  <a:pt x="405741" y="2045534"/>
                </a:lnTo>
                <a:lnTo>
                  <a:pt x="371326" y="2066061"/>
                </a:lnTo>
                <a:lnTo>
                  <a:pt x="329063" y="2090815"/>
                </a:lnTo>
                <a:lnTo>
                  <a:pt x="286800" y="2119192"/>
                </a:lnTo>
                <a:lnTo>
                  <a:pt x="244537" y="2145758"/>
                </a:lnTo>
                <a:lnTo>
                  <a:pt x="202274" y="2166279"/>
                </a:lnTo>
                <a:lnTo>
                  <a:pt x="169672" y="2180772"/>
                </a:lnTo>
                <a:lnTo>
                  <a:pt x="149142" y="2186807"/>
                </a:lnTo>
                <a:lnTo>
                  <a:pt x="149142" y="2180772"/>
                </a:lnTo>
                <a:lnTo>
                  <a:pt x="156991" y="2180772"/>
                </a:lnTo>
                <a:lnTo>
                  <a:pt x="181142" y="2156018"/>
                </a:lnTo>
                <a:lnTo>
                  <a:pt x="211329" y="2133682"/>
                </a:lnTo>
                <a:lnTo>
                  <a:pt x="247555" y="2113155"/>
                </a:lnTo>
                <a:lnTo>
                  <a:pt x="281970" y="2090213"/>
                </a:lnTo>
                <a:lnTo>
                  <a:pt x="314574" y="2065458"/>
                </a:lnTo>
                <a:lnTo>
                  <a:pt x="338723" y="2037082"/>
                </a:lnTo>
                <a:lnTo>
                  <a:pt x="356837" y="2004480"/>
                </a:lnTo>
                <a:lnTo>
                  <a:pt x="362874" y="1961614"/>
                </a:lnTo>
                <a:lnTo>
                  <a:pt x="336309" y="1970065"/>
                </a:lnTo>
                <a:lnTo>
                  <a:pt x="318196" y="1976102"/>
                </a:lnTo>
                <a:lnTo>
                  <a:pt x="294045" y="1984554"/>
                </a:lnTo>
                <a:lnTo>
                  <a:pt x="294045" y="1976102"/>
                </a:lnTo>
                <a:lnTo>
                  <a:pt x="294045" y="1970065"/>
                </a:lnTo>
                <a:lnTo>
                  <a:pt x="289819" y="1965841"/>
                </a:lnTo>
                <a:lnTo>
                  <a:pt x="286197" y="1965841"/>
                </a:lnTo>
                <a:lnTo>
                  <a:pt x="280159" y="1961614"/>
                </a:lnTo>
                <a:lnTo>
                  <a:pt x="275933" y="1965841"/>
                </a:lnTo>
                <a:lnTo>
                  <a:pt x="271706" y="1970065"/>
                </a:lnTo>
                <a:lnTo>
                  <a:pt x="267480" y="1974291"/>
                </a:lnTo>
                <a:lnTo>
                  <a:pt x="265668" y="1974291"/>
                </a:lnTo>
                <a:lnTo>
                  <a:pt x="257820" y="1973687"/>
                </a:lnTo>
                <a:lnTo>
                  <a:pt x="247555" y="1973687"/>
                </a:lnTo>
                <a:lnTo>
                  <a:pt x="243329" y="1953162"/>
                </a:lnTo>
                <a:lnTo>
                  <a:pt x="233065" y="1924782"/>
                </a:lnTo>
                <a:lnTo>
                  <a:pt x="225218" y="1904257"/>
                </a:lnTo>
                <a:lnTo>
                  <a:pt x="219179" y="1910293"/>
                </a:lnTo>
                <a:lnTo>
                  <a:pt x="214953" y="1914519"/>
                </a:lnTo>
                <a:lnTo>
                  <a:pt x="210726" y="1914519"/>
                </a:lnTo>
                <a:lnTo>
                  <a:pt x="204688" y="1914519"/>
                </a:lnTo>
                <a:lnTo>
                  <a:pt x="200462" y="1910293"/>
                </a:lnTo>
                <a:lnTo>
                  <a:pt x="166048" y="1885540"/>
                </a:lnTo>
                <a:lnTo>
                  <a:pt x="137672" y="1848710"/>
                </a:lnTo>
                <a:lnTo>
                  <a:pt x="115331" y="1810068"/>
                </a:lnTo>
                <a:lnTo>
                  <a:pt x="127406" y="1789540"/>
                </a:lnTo>
                <a:lnTo>
                  <a:pt x="137672" y="1762973"/>
                </a:lnTo>
                <a:lnTo>
                  <a:pt x="147934" y="1742445"/>
                </a:lnTo>
                <a:lnTo>
                  <a:pt x="161823" y="1724332"/>
                </a:lnTo>
                <a:lnTo>
                  <a:pt x="185973" y="1709842"/>
                </a:lnTo>
                <a:lnTo>
                  <a:pt x="208311" y="1703806"/>
                </a:lnTo>
                <a:lnTo>
                  <a:pt x="228838" y="1693541"/>
                </a:lnTo>
                <a:lnTo>
                  <a:pt x="242725" y="1679051"/>
                </a:lnTo>
                <a:lnTo>
                  <a:pt x="252989" y="1656713"/>
                </a:lnTo>
                <a:lnTo>
                  <a:pt x="252989" y="1621696"/>
                </a:lnTo>
                <a:lnTo>
                  <a:pt x="257216" y="1617470"/>
                </a:lnTo>
                <a:lnTo>
                  <a:pt x="261442" y="1617470"/>
                </a:lnTo>
                <a:lnTo>
                  <a:pt x="261442" y="1613244"/>
                </a:lnTo>
                <a:lnTo>
                  <a:pt x="261442" y="1609018"/>
                </a:lnTo>
                <a:lnTo>
                  <a:pt x="265668" y="1607205"/>
                </a:lnTo>
                <a:lnTo>
                  <a:pt x="236688" y="1607205"/>
                </a:lnTo>
                <a:lnTo>
                  <a:pt x="228838" y="1613244"/>
                </a:lnTo>
                <a:lnTo>
                  <a:pt x="227028" y="1617470"/>
                </a:lnTo>
                <a:lnTo>
                  <a:pt x="222802" y="1621696"/>
                </a:lnTo>
                <a:lnTo>
                  <a:pt x="214953" y="1623507"/>
                </a:lnTo>
                <a:lnTo>
                  <a:pt x="208916" y="1627735"/>
                </a:lnTo>
                <a:lnTo>
                  <a:pt x="198651" y="1627735"/>
                </a:lnTo>
                <a:lnTo>
                  <a:pt x="176311" y="1621696"/>
                </a:lnTo>
                <a:lnTo>
                  <a:pt x="146124" y="1609621"/>
                </a:lnTo>
                <a:lnTo>
                  <a:pt x="109898" y="1603584"/>
                </a:lnTo>
                <a:lnTo>
                  <a:pt x="81521" y="1589094"/>
                </a:lnTo>
                <a:lnTo>
                  <a:pt x="75484" y="1535965"/>
                </a:lnTo>
                <a:lnTo>
                  <a:pt x="89370" y="1535965"/>
                </a:lnTo>
                <a:lnTo>
                  <a:pt x="95409" y="1531739"/>
                </a:lnTo>
                <a:lnTo>
                  <a:pt x="105672" y="1527513"/>
                </a:lnTo>
                <a:lnTo>
                  <a:pt x="113521" y="1525700"/>
                </a:lnTo>
                <a:lnTo>
                  <a:pt x="119559" y="1525700"/>
                </a:lnTo>
                <a:lnTo>
                  <a:pt x="127406" y="1517248"/>
                </a:lnTo>
                <a:lnTo>
                  <a:pt x="133445" y="1511212"/>
                </a:lnTo>
                <a:lnTo>
                  <a:pt x="131633" y="1506984"/>
                </a:lnTo>
                <a:lnTo>
                  <a:pt x="131633" y="1502758"/>
                </a:lnTo>
                <a:lnTo>
                  <a:pt x="127406" y="1496722"/>
                </a:lnTo>
                <a:lnTo>
                  <a:pt x="160010" y="1496722"/>
                </a:lnTo>
                <a:lnTo>
                  <a:pt x="161823" y="1492495"/>
                </a:lnTo>
                <a:lnTo>
                  <a:pt x="166048" y="1492495"/>
                </a:lnTo>
                <a:lnTo>
                  <a:pt x="170274" y="1488269"/>
                </a:lnTo>
                <a:lnTo>
                  <a:pt x="172084" y="1488269"/>
                </a:lnTo>
                <a:lnTo>
                  <a:pt x="179934" y="1488269"/>
                </a:lnTo>
                <a:lnTo>
                  <a:pt x="190199" y="1498532"/>
                </a:lnTo>
                <a:lnTo>
                  <a:pt x="200462" y="1506984"/>
                </a:lnTo>
                <a:lnTo>
                  <a:pt x="212537" y="1517248"/>
                </a:lnTo>
                <a:lnTo>
                  <a:pt x="218576" y="1527513"/>
                </a:lnTo>
                <a:lnTo>
                  <a:pt x="242725" y="1517248"/>
                </a:lnTo>
                <a:lnTo>
                  <a:pt x="242725" y="1502758"/>
                </a:lnTo>
                <a:lnTo>
                  <a:pt x="236688" y="1492495"/>
                </a:lnTo>
                <a:lnTo>
                  <a:pt x="232462" y="1482231"/>
                </a:lnTo>
                <a:lnTo>
                  <a:pt x="228236" y="1470156"/>
                </a:lnTo>
                <a:lnTo>
                  <a:pt x="226423" y="1459892"/>
                </a:lnTo>
                <a:lnTo>
                  <a:pt x="218576" y="1449626"/>
                </a:lnTo>
                <a:lnTo>
                  <a:pt x="194425" y="1421250"/>
                </a:lnTo>
                <a:lnTo>
                  <a:pt x="166048" y="1398911"/>
                </a:lnTo>
                <a:lnTo>
                  <a:pt x="133445" y="1378381"/>
                </a:lnTo>
                <a:lnTo>
                  <a:pt x="105068" y="1357853"/>
                </a:lnTo>
                <a:lnTo>
                  <a:pt x="88767" y="1325250"/>
                </a:lnTo>
                <a:lnTo>
                  <a:pt x="94804" y="1314987"/>
                </a:lnTo>
                <a:lnTo>
                  <a:pt x="99030" y="1302912"/>
                </a:lnTo>
                <a:lnTo>
                  <a:pt x="103258" y="1292648"/>
                </a:lnTo>
                <a:lnTo>
                  <a:pt x="145521" y="1296874"/>
                </a:lnTo>
                <a:lnTo>
                  <a:pt x="185973" y="1292648"/>
                </a:lnTo>
                <a:lnTo>
                  <a:pt x="218576" y="1274537"/>
                </a:lnTo>
                <a:lnTo>
                  <a:pt x="228838" y="1249780"/>
                </a:lnTo>
                <a:lnTo>
                  <a:pt x="236688" y="1225026"/>
                </a:lnTo>
                <a:lnTo>
                  <a:pt x="242725" y="1202687"/>
                </a:lnTo>
                <a:lnTo>
                  <a:pt x="269291" y="1182159"/>
                </a:lnTo>
                <a:lnTo>
                  <a:pt x="303705" y="1164047"/>
                </a:lnTo>
                <a:lnTo>
                  <a:pt x="342346" y="1153784"/>
                </a:lnTo>
                <a:lnTo>
                  <a:pt x="374949" y="1139293"/>
                </a:lnTo>
                <a:lnTo>
                  <a:pt x="407552" y="1118766"/>
                </a:lnTo>
                <a:lnTo>
                  <a:pt x="417816" y="1124802"/>
                </a:lnTo>
                <a:lnTo>
                  <a:pt x="423853" y="1129029"/>
                </a:lnTo>
                <a:lnTo>
                  <a:pt x="423853" y="1135067"/>
                </a:lnTo>
                <a:lnTo>
                  <a:pt x="428079" y="1139293"/>
                </a:lnTo>
                <a:lnTo>
                  <a:pt x="428079" y="1147745"/>
                </a:lnTo>
                <a:lnTo>
                  <a:pt x="432305" y="1149556"/>
                </a:lnTo>
                <a:lnTo>
                  <a:pt x="438344" y="1158010"/>
                </a:lnTo>
                <a:lnTo>
                  <a:pt x="446193" y="1164047"/>
                </a:lnTo>
                <a:lnTo>
                  <a:pt x="456456" y="1164047"/>
                </a:lnTo>
                <a:lnTo>
                  <a:pt x="464305" y="1164047"/>
                </a:lnTo>
                <a:lnTo>
                  <a:pt x="470344" y="1162236"/>
                </a:lnTo>
                <a:lnTo>
                  <a:pt x="478191" y="1158010"/>
                </a:lnTo>
                <a:lnTo>
                  <a:pt x="484230" y="1158010"/>
                </a:lnTo>
                <a:lnTo>
                  <a:pt x="492079" y="1158010"/>
                </a:lnTo>
                <a:lnTo>
                  <a:pt x="498116" y="1162236"/>
                </a:lnTo>
                <a:lnTo>
                  <a:pt x="505965" y="1168273"/>
                </a:lnTo>
                <a:lnTo>
                  <a:pt x="516228" y="1178538"/>
                </a:lnTo>
                <a:lnTo>
                  <a:pt x="522266" y="1186988"/>
                </a:lnTo>
                <a:lnTo>
                  <a:pt x="530116" y="1193028"/>
                </a:lnTo>
                <a:lnTo>
                  <a:pt x="540379" y="1197254"/>
                </a:lnTo>
                <a:lnTo>
                  <a:pt x="550643" y="1201479"/>
                </a:lnTo>
                <a:lnTo>
                  <a:pt x="560906" y="1197254"/>
                </a:lnTo>
                <a:lnTo>
                  <a:pt x="568755" y="1197254"/>
                </a:lnTo>
                <a:lnTo>
                  <a:pt x="574794" y="1193028"/>
                </a:lnTo>
                <a:lnTo>
                  <a:pt x="586869" y="1188799"/>
                </a:lnTo>
                <a:lnTo>
                  <a:pt x="592906" y="1188799"/>
                </a:lnTo>
                <a:lnTo>
                  <a:pt x="615246" y="1197254"/>
                </a:lnTo>
                <a:lnTo>
                  <a:pt x="645433" y="1207517"/>
                </a:lnTo>
                <a:lnTo>
                  <a:pt x="673810" y="1222008"/>
                </a:lnTo>
                <a:lnTo>
                  <a:pt x="702187" y="1230459"/>
                </a:lnTo>
                <a:lnTo>
                  <a:pt x="763166" y="1222008"/>
                </a:lnTo>
                <a:lnTo>
                  <a:pt x="801806" y="1240119"/>
                </a:lnTo>
                <a:lnTo>
                  <a:pt x="838032" y="1264876"/>
                </a:lnTo>
                <a:lnTo>
                  <a:pt x="872445" y="1287214"/>
                </a:lnTo>
                <a:lnTo>
                  <a:pt x="911086" y="1307741"/>
                </a:lnTo>
                <a:lnTo>
                  <a:pt x="957575" y="1316194"/>
                </a:lnTo>
                <a:lnTo>
                  <a:pt x="957575" y="1301704"/>
                </a:lnTo>
                <a:lnTo>
                  <a:pt x="947312" y="1289630"/>
                </a:lnTo>
                <a:lnTo>
                  <a:pt x="937048" y="1275139"/>
                </a:lnTo>
                <a:lnTo>
                  <a:pt x="924973" y="1260650"/>
                </a:lnTo>
                <a:lnTo>
                  <a:pt x="918936" y="1244345"/>
                </a:lnTo>
                <a:lnTo>
                  <a:pt x="961199" y="1240119"/>
                </a:lnTo>
                <a:lnTo>
                  <a:pt x="989575" y="1231668"/>
                </a:lnTo>
                <a:lnTo>
                  <a:pt x="1013726" y="1217178"/>
                </a:lnTo>
                <a:lnTo>
                  <a:pt x="1034254" y="1202687"/>
                </a:lnTo>
                <a:lnTo>
                  <a:pt x="1056592" y="1186385"/>
                </a:lnTo>
                <a:lnTo>
                  <a:pt x="1080742" y="1174311"/>
                </a:lnTo>
                <a:lnTo>
                  <a:pt x="1113345" y="1168273"/>
                </a:lnTo>
                <a:lnTo>
                  <a:pt x="1119383" y="1172497"/>
                </a:lnTo>
                <a:lnTo>
                  <a:pt x="1131459" y="1174311"/>
                </a:lnTo>
                <a:lnTo>
                  <a:pt x="1137496" y="1178538"/>
                </a:lnTo>
                <a:lnTo>
                  <a:pt x="1143534" y="1182762"/>
                </a:lnTo>
                <a:lnTo>
                  <a:pt x="1131459" y="1182762"/>
                </a:lnTo>
                <a:lnTo>
                  <a:pt x="1095233" y="1211140"/>
                </a:lnTo>
                <a:lnTo>
                  <a:pt x="1056592" y="1235893"/>
                </a:lnTo>
                <a:lnTo>
                  <a:pt x="1014329" y="1254008"/>
                </a:lnTo>
                <a:lnTo>
                  <a:pt x="1014329" y="1268498"/>
                </a:lnTo>
                <a:lnTo>
                  <a:pt x="1052970" y="1274537"/>
                </a:lnTo>
                <a:lnTo>
                  <a:pt x="1071082" y="1254008"/>
                </a:lnTo>
                <a:lnTo>
                  <a:pt x="1089194" y="1243742"/>
                </a:lnTo>
                <a:lnTo>
                  <a:pt x="1113345" y="1239517"/>
                </a:lnTo>
                <a:lnTo>
                  <a:pt x="1137496" y="1239517"/>
                </a:lnTo>
                <a:lnTo>
                  <a:pt x="1170098" y="1235291"/>
                </a:lnTo>
                <a:lnTo>
                  <a:pt x="1171911" y="1225026"/>
                </a:lnTo>
                <a:lnTo>
                  <a:pt x="1176137" y="1214764"/>
                </a:lnTo>
                <a:lnTo>
                  <a:pt x="1183984" y="1202687"/>
                </a:lnTo>
                <a:lnTo>
                  <a:pt x="1190023" y="1196649"/>
                </a:lnTo>
                <a:lnTo>
                  <a:pt x="1200286" y="1221405"/>
                </a:lnTo>
                <a:lnTo>
                  <a:pt x="1212361" y="1239517"/>
                </a:lnTo>
                <a:lnTo>
                  <a:pt x="1228663" y="1254008"/>
                </a:lnTo>
                <a:lnTo>
                  <a:pt x="1255229" y="1260045"/>
                </a:lnTo>
                <a:lnTo>
                  <a:pt x="1261265" y="1254008"/>
                </a:lnTo>
                <a:lnTo>
                  <a:pt x="1265493" y="1249780"/>
                </a:lnTo>
                <a:lnTo>
                  <a:pt x="1271530" y="1245553"/>
                </a:lnTo>
                <a:lnTo>
                  <a:pt x="1275756" y="1243742"/>
                </a:lnTo>
                <a:lnTo>
                  <a:pt x="1283605" y="1243742"/>
                </a:lnTo>
                <a:lnTo>
                  <a:pt x="1285416" y="1243742"/>
                </a:lnTo>
                <a:lnTo>
                  <a:pt x="1293265" y="1254008"/>
                </a:lnTo>
                <a:lnTo>
                  <a:pt x="1297491" y="1260045"/>
                </a:lnTo>
                <a:lnTo>
                  <a:pt x="1299304" y="1268498"/>
                </a:lnTo>
                <a:lnTo>
                  <a:pt x="1311377" y="1264272"/>
                </a:lnTo>
                <a:lnTo>
                  <a:pt x="1321642" y="1258234"/>
                </a:lnTo>
                <a:lnTo>
                  <a:pt x="1327680" y="1249780"/>
                </a:lnTo>
                <a:lnTo>
                  <a:pt x="1337943" y="1245553"/>
                </a:lnTo>
                <a:lnTo>
                  <a:pt x="1345793" y="1243742"/>
                </a:lnTo>
                <a:lnTo>
                  <a:pt x="1384432" y="1254008"/>
                </a:lnTo>
                <a:lnTo>
                  <a:pt x="1417037" y="1278762"/>
                </a:lnTo>
                <a:lnTo>
                  <a:pt x="1449640" y="1303515"/>
                </a:lnTo>
                <a:lnTo>
                  <a:pt x="1479827" y="1325854"/>
                </a:lnTo>
                <a:lnTo>
                  <a:pt x="1491902" y="1325854"/>
                </a:lnTo>
                <a:lnTo>
                  <a:pt x="1502165" y="1325854"/>
                </a:lnTo>
                <a:lnTo>
                  <a:pt x="1508204" y="1321628"/>
                </a:lnTo>
                <a:lnTo>
                  <a:pt x="1520279" y="1317400"/>
                </a:lnTo>
                <a:lnTo>
                  <a:pt x="1526316" y="1315590"/>
                </a:lnTo>
                <a:lnTo>
                  <a:pt x="1532354" y="1315590"/>
                </a:lnTo>
                <a:lnTo>
                  <a:pt x="1540202" y="1321628"/>
                </a:lnTo>
                <a:lnTo>
                  <a:pt x="1546240" y="1330080"/>
                </a:lnTo>
                <a:lnTo>
                  <a:pt x="1554090" y="1340343"/>
                </a:lnTo>
                <a:lnTo>
                  <a:pt x="1560126" y="1354834"/>
                </a:lnTo>
                <a:lnTo>
                  <a:pt x="1564352" y="1360872"/>
                </a:lnTo>
                <a:lnTo>
                  <a:pt x="1558316" y="1365100"/>
                </a:lnTo>
                <a:lnTo>
                  <a:pt x="1550466" y="1369326"/>
                </a:lnTo>
                <a:lnTo>
                  <a:pt x="1546240" y="1371137"/>
                </a:lnTo>
                <a:lnTo>
                  <a:pt x="1546240" y="1375363"/>
                </a:lnTo>
                <a:lnTo>
                  <a:pt x="1544430" y="1379589"/>
                </a:lnTo>
                <a:lnTo>
                  <a:pt x="1540202" y="1385628"/>
                </a:lnTo>
                <a:lnTo>
                  <a:pt x="1564352" y="1385628"/>
                </a:lnTo>
                <a:lnTo>
                  <a:pt x="1596955" y="1389854"/>
                </a:lnTo>
                <a:lnTo>
                  <a:pt x="1629558" y="1389854"/>
                </a:lnTo>
                <a:lnTo>
                  <a:pt x="1657935" y="1389854"/>
                </a:lnTo>
                <a:lnTo>
                  <a:pt x="1674236" y="1394080"/>
                </a:lnTo>
                <a:lnTo>
                  <a:pt x="1692350" y="1414608"/>
                </a:lnTo>
                <a:lnTo>
                  <a:pt x="1710462" y="1436948"/>
                </a:lnTo>
                <a:lnTo>
                  <a:pt x="1726763" y="1457476"/>
                </a:lnTo>
                <a:lnTo>
                  <a:pt x="1726763" y="1386231"/>
                </a:lnTo>
                <a:lnTo>
                  <a:pt x="1744878" y="1386231"/>
                </a:lnTo>
                <a:lnTo>
                  <a:pt x="1758763" y="1386231"/>
                </a:lnTo>
                <a:lnTo>
                  <a:pt x="1769026" y="1384420"/>
                </a:lnTo>
                <a:lnTo>
                  <a:pt x="1782914" y="1380194"/>
                </a:lnTo>
                <a:lnTo>
                  <a:pt x="1782914" y="1371741"/>
                </a:lnTo>
                <a:lnTo>
                  <a:pt x="1720122" y="1371741"/>
                </a:lnTo>
                <a:lnTo>
                  <a:pt x="1715896" y="1361476"/>
                </a:lnTo>
                <a:lnTo>
                  <a:pt x="1714085" y="1359666"/>
                </a:lnTo>
                <a:lnTo>
                  <a:pt x="1709859" y="1351211"/>
                </a:lnTo>
                <a:lnTo>
                  <a:pt x="1705633" y="1345175"/>
                </a:lnTo>
                <a:lnTo>
                  <a:pt x="1705633" y="1333099"/>
                </a:lnTo>
                <a:lnTo>
                  <a:pt x="1713481" y="1333099"/>
                </a:lnTo>
                <a:lnTo>
                  <a:pt x="1713481" y="1327062"/>
                </a:lnTo>
                <a:lnTo>
                  <a:pt x="1804650" y="1316798"/>
                </a:lnTo>
                <a:lnTo>
                  <a:pt x="1804650" y="1341551"/>
                </a:lnTo>
                <a:lnTo>
                  <a:pt x="1814912" y="1347590"/>
                </a:lnTo>
                <a:lnTo>
                  <a:pt x="1822761" y="1359666"/>
                </a:lnTo>
                <a:lnTo>
                  <a:pt x="1828800" y="1365703"/>
                </a:lnTo>
                <a:lnTo>
                  <a:pt x="1836647" y="1380194"/>
                </a:lnTo>
                <a:lnTo>
                  <a:pt x="1875289" y="1380194"/>
                </a:lnTo>
                <a:lnTo>
                  <a:pt x="1899439" y="1386231"/>
                </a:lnTo>
                <a:lnTo>
                  <a:pt x="1923590" y="1390457"/>
                </a:lnTo>
                <a:lnTo>
                  <a:pt x="1947739" y="1394683"/>
                </a:lnTo>
                <a:lnTo>
                  <a:pt x="1983965" y="1394683"/>
                </a:lnTo>
                <a:lnTo>
                  <a:pt x="1988191" y="1390457"/>
                </a:lnTo>
                <a:lnTo>
                  <a:pt x="1990004" y="1386231"/>
                </a:lnTo>
                <a:lnTo>
                  <a:pt x="1994229" y="1384420"/>
                </a:lnTo>
                <a:lnTo>
                  <a:pt x="1998455" y="1380194"/>
                </a:lnTo>
                <a:lnTo>
                  <a:pt x="1998455" y="1355440"/>
                </a:lnTo>
                <a:lnTo>
                  <a:pt x="2044944" y="1355440"/>
                </a:lnTo>
                <a:lnTo>
                  <a:pt x="2058830" y="1386231"/>
                </a:lnTo>
                <a:lnTo>
                  <a:pt x="2075132" y="1418834"/>
                </a:lnTo>
                <a:lnTo>
                  <a:pt x="2079358" y="1404345"/>
                </a:lnTo>
                <a:lnTo>
                  <a:pt x="2079358" y="1398306"/>
                </a:lnTo>
                <a:lnTo>
                  <a:pt x="2083586" y="1386231"/>
                </a:lnTo>
                <a:lnTo>
                  <a:pt x="2083586" y="1380194"/>
                </a:lnTo>
                <a:lnTo>
                  <a:pt x="2107735" y="1380194"/>
                </a:lnTo>
                <a:lnTo>
                  <a:pt x="2107735" y="1351816"/>
                </a:lnTo>
                <a:lnTo>
                  <a:pt x="2107735" y="1319213"/>
                </a:lnTo>
                <a:lnTo>
                  <a:pt x="2111963" y="1290838"/>
                </a:lnTo>
                <a:lnTo>
                  <a:pt x="2107735" y="1276347"/>
                </a:lnTo>
                <a:lnTo>
                  <a:pt x="2083586" y="1247969"/>
                </a:lnTo>
                <a:lnTo>
                  <a:pt x="2065472" y="1217178"/>
                </a:lnTo>
                <a:lnTo>
                  <a:pt x="2061246" y="1180348"/>
                </a:lnTo>
                <a:lnTo>
                  <a:pt x="2069095" y="1145330"/>
                </a:lnTo>
                <a:lnTo>
                  <a:pt x="2093246" y="1106690"/>
                </a:lnTo>
                <a:lnTo>
                  <a:pt x="2111358" y="1098237"/>
                </a:lnTo>
                <a:lnTo>
                  <a:pt x="2131885" y="1092198"/>
                </a:lnTo>
                <a:close/>
                <a:moveTo>
                  <a:pt x="1724940" y="989554"/>
                </a:moveTo>
                <a:lnTo>
                  <a:pt x="1767202" y="1018533"/>
                </a:lnTo>
                <a:lnTo>
                  <a:pt x="1793768" y="1052949"/>
                </a:lnTo>
                <a:lnTo>
                  <a:pt x="1807654" y="1095814"/>
                </a:lnTo>
                <a:lnTo>
                  <a:pt x="1817917" y="1151360"/>
                </a:lnTo>
                <a:lnTo>
                  <a:pt x="1828182" y="1206303"/>
                </a:lnTo>
                <a:lnTo>
                  <a:pt x="1860182" y="1210529"/>
                </a:lnTo>
                <a:lnTo>
                  <a:pt x="1880709" y="1214153"/>
                </a:lnTo>
                <a:lnTo>
                  <a:pt x="1898821" y="1228643"/>
                </a:lnTo>
                <a:lnTo>
                  <a:pt x="1909086" y="1247358"/>
                </a:lnTo>
                <a:lnTo>
                  <a:pt x="1913312" y="1277548"/>
                </a:lnTo>
                <a:lnTo>
                  <a:pt x="1907273" y="1277548"/>
                </a:lnTo>
                <a:lnTo>
                  <a:pt x="1903047" y="1275735"/>
                </a:lnTo>
                <a:lnTo>
                  <a:pt x="1898821" y="1271509"/>
                </a:lnTo>
                <a:lnTo>
                  <a:pt x="1894595" y="1267283"/>
                </a:lnTo>
                <a:lnTo>
                  <a:pt x="1888559" y="1263660"/>
                </a:lnTo>
                <a:lnTo>
                  <a:pt x="1888559" y="1277548"/>
                </a:lnTo>
                <a:lnTo>
                  <a:pt x="1894595" y="1286000"/>
                </a:lnTo>
                <a:lnTo>
                  <a:pt x="1898821" y="1290226"/>
                </a:lnTo>
                <a:lnTo>
                  <a:pt x="1903047" y="1290226"/>
                </a:lnTo>
                <a:lnTo>
                  <a:pt x="1903047" y="1296263"/>
                </a:lnTo>
                <a:lnTo>
                  <a:pt x="1903047" y="1300491"/>
                </a:lnTo>
                <a:lnTo>
                  <a:pt x="1907273" y="1310150"/>
                </a:lnTo>
                <a:lnTo>
                  <a:pt x="1888559" y="1314376"/>
                </a:lnTo>
                <a:lnTo>
                  <a:pt x="1870445" y="1318602"/>
                </a:lnTo>
                <a:lnTo>
                  <a:pt x="1850520" y="1318602"/>
                </a:lnTo>
                <a:lnTo>
                  <a:pt x="1813691" y="1304112"/>
                </a:lnTo>
                <a:lnTo>
                  <a:pt x="1779278" y="1300491"/>
                </a:lnTo>
                <a:lnTo>
                  <a:pt x="1738826" y="1306527"/>
                </a:lnTo>
                <a:lnTo>
                  <a:pt x="1700184" y="1318602"/>
                </a:lnTo>
                <a:lnTo>
                  <a:pt x="1661545" y="1324639"/>
                </a:lnTo>
                <a:lnTo>
                  <a:pt x="1619282" y="1324639"/>
                </a:lnTo>
                <a:lnTo>
                  <a:pt x="1570378" y="1310150"/>
                </a:lnTo>
                <a:lnTo>
                  <a:pt x="1544415" y="1304112"/>
                </a:lnTo>
                <a:lnTo>
                  <a:pt x="1523887" y="1300491"/>
                </a:lnTo>
                <a:lnTo>
                  <a:pt x="1505775" y="1296263"/>
                </a:lnTo>
                <a:lnTo>
                  <a:pt x="1489474" y="1286000"/>
                </a:lnTo>
                <a:lnTo>
                  <a:pt x="1477398" y="1263660"/>
                </a:lnTo>
                <a:lnTo>
                  <a:pt x="1485248" y="1263660"/>
                </a:lnTo>
                <a:lnTo>
                  <a:pt x="1503964" y="1247358"/>
                </a:lnTo>
                <a:lnTo>
                  <a:pt x="1529926" y="1238906"/>
                </a:lnTo>
                <a:lnTo>
                  <a:pt x="1562528" y="1234680"/>
                </a:lnTo>
                <a:lnTo>
                  <a:pt x="1595131" y="1232870"/>
                </a:lnTo>
                <a:lnTo>
                  <a:pt x="1595131" y="1224415"/>
                </a:lnTo>
                <a:lnTo>
                  <a:pt x="1580641" y="1214153"/>
                </a:lnTo>
                <a:lnTo>
                  <a:pt x="1570378" y="1206303"/>
                </a:lnTo>
                <a:lnTo>
                  <a:pt x="1556490" y="1204492"/>
                </a:lnTo>
                <a:lnTo>
                  <a:pt x="1529926" y="1200267"/>
                </a:lnTo>
                <a:lnTo>
                  <a:pt x="1517850" y="1200267"/>
                </a:lnTo>
                <a:lnTo>
                  <a:pt x="1491889" y="1200267"/>
                </a:lnTo>
                <a:lnTo>
                  <a:pt x="1461097" y="1200267"/>
                </a:lnTo>
                <a:lnTo>
                  <a:pt x="1456871" y="1177926"/>
                </a:lnTo>
                <a:lnTo>
                  <a:pt x="1447211" y="1157399"/>
                </a:lnTo>
                <a:lnTo>
                  <a:pt x="1438757" y="1138682"/>
                </a:lnTo>
                <a:lnTo>
                  <a:pt x="1432720" y="1118155"/>
                </a:lnTo>
                <a:lnTo>
                  <a:pt x="1432720" y="1081928"/>
                </a:lnTo>
                <a:lnTo>
                  <a:pt x="1447211" y="1061401"/>
                </a:lnTo>
                <a:lnTo>
                  <a:pt x="1461097" y="1036647"/>
                </a:lnTo>
                <a:lnTo>
                  <a:pt x="1477398" y="1014307"/>
                </a:lnTo>
                <a:lnTo>
                  <a:pt x="1499736" y="999818"/>
                </a:lnTo>
                <a:lnTo>
                  <a:pt x="1523887" y="1004044"/>
                </a:lnTo>
                <a:lnTo>
                  <a:pt x="1529926" y="1004044"/>
                </a:lnTo>
                <a:lnTo>
                  <a:pt x="1529926" y="1010081"/>
                </a:lnTo>
                <a:lnTo>
                  <a:pt x="1529926" y="1014307"/>
                </a:lnTo>
                <a:lnTo>
                  <a:pt x="1528113" y="1014307"/>
                </a:lnTo>
                <a:lnTo>
                  <a:pt x="1528113" y="1018533"/>
                </a:lnTo>
                <a:lnTo>
                  <a:pt x="1529926" y="1022156"/>
                </a:lnTo>
                <a:lnTo>
                  <a:pt x="1529926" y="1028798"/>
                </a:lnTo>
                <a:lnTo>
                  <a:pt x="1548038" y="1028798"/>
                </a:lnTo>
                <a:lnTo>
                  <a:pt x="1572791" y="1028798"/>
                </a:lnTo>
                <a:lnTo>
                  <a:pt x="1595131" y="1028798"/>
                </a:lnTo>
                <a:lnTo>
                  <a:pt x="1609017" y="1028798"/>
                </a:lnTo>
                <a:lnTo>
                  <a:pt x="1615056" y="1032421"/>
                </a:lnTo>
                <a:lnTo>
                  <a:pt x="1619282" y="1036647"/>
                </a:lnTo>
                <a:lnTo>
                  <a:pt x="1623508" y="1042684"/>
                </a:lnTo>
                <a:lnTo>
                  <a:pt x="1627131" y="1051138"/>
                </a:lnTo>
                <a:lnTo>
                  <a:pt x="1633168" y="1052949"/>
                </a:lnTo>
                <a:lnTo>
                  <a:pt x="1641620" y="1061401"/>
                </a:lnTo>
                <a:lnTo>
                  <a:pt x="1643433" y="1051138"/>
                </a:lnTo>
                <a:lnTo>
                  <a:pt x="1647659" y="1046910"/>
                </a:lnTo>
                <a:lnTo>
                  <a:pt x="1655508" y="1042684"/>
                </a:lnTo>
                <a:lnTo>
                  <a:pt x="1657921" y="1039063"/>
                </a:lnTo>
                <a:lnTo>
                  <a:pt x="1669997" y="1039063"/>
                </a:lnTo>
                <a:lnTo>
                  <a:pt x="1680262" y="1036647"/>
                </a:lnTo>
                <a:lnTo>
                  <a:pt x="1694147" y="1065024"/>
                </a:lnTo>
                <a:lnTo>
                  <a:pt x="1708638" y="1085551"/>
                </a:lnTo>
                <a:lnTo>
                  <a:pt x="1718298" y="1100042"/>
                </a:lnTo>
                <a:lnTo>
                  <a:pt x="1722524" y="1089778"/>
                </a:lnTo>
                <a:lnTo>
                  <a:pt x="1724940" y="1079513"/>
                </a:lnTo>
                <a:lnTo>
                  <a:pt x="1724940" y="1067439"/>
                </a:lnTo>
                <a:lnTo>
                  <a:pt x="1724940" y="1052949"/>
                </a:lnTo>
                <a:lnTo>
                  <a:pt x="1712260" y="1032421"/>
                </a:lnTo>
                <a:lnTo>
                  <a:pt x="1714675" y="1010081"/>
                </a:lnTo>
                <a:close/>
                <a:moveTo>
                  <a:pt x="1765392" y="956951"/>
                </a:moveTo>
                <a:lnTo>
                  <a:pt x="1781694" y="956951"/>
                </a:lnTo>
                <a:lnTo>
                  <a:pt x="1795580" y="961177"/>
                </a:lnTo>
                <a:lnTo>
                  <a:pt x="1810070" y="965403"/>
                </a:lnTo>
                <a:lnTo>
                  <a:pt x="1822146" y="971442"/>
                </a:lnTo>
                <a:lnTo>
                  <a:pt x="1823956" y="981705"/>
                </a:lnTo>
                <a:lnTo>
                  <a:pt x="1823956" y="989555"/>
                </a:lnTo>
                <a:lnTo>
                  <a:pt x="1828182" y="999820"/>
                </a:lnTo>
                <a:lnTo>
                  <a:pt x="1828182" y="1014309"/>
                </a:lnTo>
                <a:lnTo>
                  <a:pt x="1817920" y="1014309"/>
                </a:lnTo>
                <a:lnTo>
                  <a:pt x="1810070" y="1018536"/>
                </a:lnTo>
                <a:lnTo>
                  <a:pt x="1799806" y="1018536"/>
                </a:lnTo>
                <a:lnTo>
                  <a:pt x="1789543" y="1022159"/>
                </a:lnTo>
                <a:lnTo>
                  <a:pt x="1771429" y="1004046"/>
                </a:lnTo>
                <a:lnTo>
                  <a:pt x="1750902" y="989555"/>
                </a:lnTo>
                <a:close/>
                <a:moveTo>
                  <a:pt x="8645824" y="942458"/>
                </a:moveTo>
                <a:lnTo>
                  <a:pt x="8683861" y="942458"/>
                </a:lnTo>
                <a:lnTo>
                  <a:pt x="8716464" y="950911"/>
                </a:lnTo>
                <a:lnTo>
                  <a:pt x="8746651" y="956949"/>
                </a:lnTo>
                <a:lnTo>
                  <a:pt x="8755105" y="989552"/>
                </a:lnTo>
                <a:lnTo>
                  <a:pt x="8651861" y="989552"/>
                </a:lnTo>
                <a:lnTo>
                  <a:pt x="8647635" y="979287"/>
                </a:lnTo>
                <a:lnTo>
                  <a:pt x="8647635" y="969025"/>
                </a:lnTo>
                <a:lnTo>
                  <a:pt x="8645824" y="956949"/>
                </a:lnTo>
                <a:close/>
                <a:moveTo>
                  <a:pt x="6687231" y="929787"/>
                </a:moveTo>
                <a:lnTo>
                  <a:pt x="6709573" y="938240"/>
                </a:lnTo>
                <a:lnTo>
                  <a:pt x="6709573" y="952732"/>
                </a:lnTo>
                <a:lnTo>
                  <a:pt x="6701723" y="952732"/>
                </a:lnTo>
                <a:lnTo>
                  <a:pt x="6697496" y="956959"/>
                </a:lnTo>
                <a:lnTo>
                  <a:pt x="6695685" y="958770"/>
                </a:lnTo>
                <a:lnTo>
                  <a:pt x="6691459" y="958770"/>
                </a:lnTo>
                <a:lnTo>
                  <a:pt x="6687231" y="958770"/>
                </a:lnTo>
                <a:lnTo>
                  <a:pt x="6681193" y="958770"/>
                </a:lnTo>
                <a:lnTo>
                  <a:pt x="6681193" y="948506"/>
                </a:lnTo>
                <a:lnTo>
                  <a:pt x="6681193" y="942467"/>
                </a:lnTo>
                <a:lnTo>
                  <a:pt x="6683609" y="938240"/>
                </a:lnTo>
                <a:close/>
                <a:moveTo>
                  <a:pt x="2363725" y="913485"/>
                </a:moveTo>
                <a:lnTo>
                  <a:pt x="2363725" y="919522"/>
                </a:lnTo>
                <a:lnTo>
                  <a:pt x="2371574" y="919522"/>
                </a:lnTo>
                <a:lnTo>
                  <a:pt x="2367951" y="956955"/>
                </a:lnTo>
                <a:lnTo>
                  <a:pt x="2371574" y="987748"/>
                </a:lnTo>
                <a:lnTo>
                  <a:pt x="2386064" y="1016125"/>
                </a:lnTo>
                <a:lnTo>
                  <a:pt x="2392102" y="1020351"/>
                </a:lnTo>
                <a:lnTo>
                  <a:pt x="2399952" y="1020351"/>
                </a:lnTo>
                <a:lnTo>
                  <a:pt x="2405989" y="1024577"/>
                </a:lnTo>
                <a:lnTo>
                  <a:pt x="2418064" y="1024577"/>
                </a:lnTo>
                <a:lnTo>
                  <a:pt x="2418064" y="938239"/>
                </a:lnTo>
                <a:lnTo>
                  <a:pt x="2471194" y="938239"/>
                </a:lnTo>
                <a:lnTo>
                  <a:pt x="2480854" y="962994"/>
                </a:lnTo>
                <a:lnTo>
                  <a:pt x="2495345" y="987748"/>
                </a:lnTo>
                <a:lnTo>
                  <a:pt x="2509231" y="1010086"/>
                </a:lnTo>
                <a:lnTo>
                  <a:pt x="2533986" y="1016125"/>
                </a:lnTo>
                <a:lnTo>
                  <a:pt x="2533986" y="1026388"/>
                </a:lnTo>
                <a:lnTo>
                  <a:pt x="2537608" y="1049330"/>
                </a:lnTo>
                <a:lnTo>
                  <a:pt x="2541834" y="1074086"/>
                </a:lnTo>
                <a:lnTo>
                  <a:pt x="2541834" y="1088576"/>
                </a:lnTo>
                <a:lnTo>
                  <a:pt x="2547872" y="1084349"/>
                </a:lnTo>
                <a:lnTo>
                  <a:pt x="2552098" y="1084349"/>
                </a:lnTo>
                <a:lnTo>
                  <a:pt x="2555721" y="1081934"/>
                </a:lnTo>
                <a:lnTo>
                  <a:pt x="2558135" y="1078312"/>
                </a:lnTo>
                <a:lnTo>
                  <a:pt x="2562361" y="1069858"/>
                </a:lnTo>
                <a:lnTo>
                  <a:pt x="2565984" y="1059595"/>
                </a:lnTo>
                <a:lnTo>
                  <a:pt x="2570211" y="1049330"/>
                </a:lnTo>
                <a:lnTo>
                  <a:pt x="2572023" y="1040878"/>
                </a:lnTo>
                <a:lnTo>
                  <a:pt x="2580475" y="1034842"/>
                </a:lnTo>
                <a:lnTo>
                  <a:pt x="2586512" y="1030614"/>
                </a:lnTo>
                <a:lnTo>
                  <a:pt x="2598587" y="1026388"/>
                </a:lnTo>
                <a:lnTo>
                  <a:pt x="2604626" y="1020351"/>
                </a:lnTo>
                <a:lnTo>
                  <a:pt x="2612475" y="1016125"/>
                </a:lnTo>
                <a:lnTo>
                  <a:pt x="2604626" y="1016125"/>
                </a:lnTo>
                <a:lnTo>
                  <a:pt x="2604626" y="1010086"/>
                </a:lnTo>
                <a:lnTo>
                  <a:pt x="2586512" y="1016125"/>
                </a:lnTo>
                <a:lnTo>
                  <a:pt x="2576249" y="1024577"/>
                </a:lnTo>
                <a:lnTo>
                  <a:pt x="2562361" y="1034842"/>
                </a:lnTo>
                <a:lnTo>
                  <a:pt x="2541834" y="1040878"/>
                </a:lnTo>
                <a:lnTo>
                  <a:pt x="2537608" y="1010086"/>
                </a:lnTo>
                <a:lnTo>
                  <a:pt x="2533986" y="987748"/>
                </a:lnTo>
                <a:lnTo>
                  <a:pt x="2527948" y="969031"/>
                </a:lnTo>
                <a:lnTo>
                  <a:pt x="2519495" y="944277"/>
                </a:lnTo>
                <a:lnTo>
                  <a:pt x="2527948" y="942465"/>
                </a:lnTo>
                <a:lnTo>
                  <a:pt x="2529758" y="942465"/>
                </a:lnTo>
                <a:lnTo>
                  <a:pt x="2537608" y="938239"/>
                </a:lnTo>
                <a:lnTo>
                  <a:pt x="2547872" y="938239"/>
                </a:lnTo>
                <a:lnTo>
                  <a:pt x="2558135" y="944277"/>
                </a:lnTo>
                <a:lnTo>
                  <a:pt x="2565984" y="948503"/>
                </a:lnTo>
                <a:lnTo>
                  <a:pt x="2576249" y="952729"/>
                </a:lnTo>
                <a:lnTo>
                  <a:pt x="2586512" y="956955"/>
                </a:lnTo>
                <a:lnTo>
                  <a:pt x="2598587" y="958766"/>
                </a:lnTo>
                <a:lnTo>
                  <a:pt x="2612475" y="983522"/>
                </a:lnTo>
                <a:lnTo>
                  <a:pt x="2626964" y="1012502"/>
                </a:lnTo>
                <a:lnTo>
                  <a:pt x="2637229" y="1039068"/>
                </a:lnTo>
                <a:lnTo>
                  <a:pt x="2651115" y="1055369"/>
                </a:lnTo>
                <a:lnTo>
                  <a:pt x="2657153" y="1059595"/>
                </a:lnTo>
                <a:lnTo>
                  <a:pt x="2669226" y="1059595"/>
                </a:lnTo>
                <a:lnTo>
                  <a:pt x="2679491" y="1059595"/>
                </a:lnTo>
                <a:lnTo>
                  <a:pt x="2689756" y="1059595"/>
                </a:lnTo>
                <a:lnTo>
                  <a:pt x="2695793" y="1059595"/>
                </a:lnTo>
                <a:lnTo>
                  <a:pt x="2703642" y="1063821"/>
                </a:lnTo>
                <a:lnTo>
                  <a:pt x="2738056" y="1088576"/>
                </a:lnTo>
                <a:lnTo>
                  <a:pt x="2766432" y="1121180"/>
                </a:lnTo>
                <a:lnTo>
                  <a:pt x="2799035" y="1150161"/>
                </a:lnTo>
                <a:lnTo>
                  <a:pt x="2799035" y="1174914"/>
                </a:lnTo>
                <a:lnTo>
                  <a:pt x="2827412" y="1185179"/>
                </a:lnTo>
                <a:lnTo>
                  <a:pt x="2851563" y="1199667"/>
                </a:lnTo>
                <a:lnTo>
                  <a:pt x="2866054" y="1222009"/>
                </a:lnTo>
                <a:lnTo>
                  <a:pt x="2884166" y="1246762"/>
                </a:lnTo>
                <a:lnTo>
                  <a:pt x="2898053" y="1271517"/>
                </a:lnTo>
                <a:lnTo>
                  <a:pt x="2916769" y="1293856"/>
                </a:lnTo>
                <a:lnTo>
                  <a:pt x="2904091" y="1308347"/>
                </a:lnTo>
                <a:lnTo>
                  <a:pt x="2898053" y="1314986"/>
                </a:lnTo>
                <a:lnTo>
                  <a:pt x="2894430" y="1325251"/>
                </a:lnTo>
                <a:lnTo>
                  <a:pt x="2890205" y="1333100"/>
                </a:lnTo>
                <a:lnTo>
                  <a:pt x="2904091" y="1357854"/>
                </a:lnTo>
                <a:lnTo>
                  <a:pt x="2926430" y="1376571"/>
                </a:lnTo>
                <a:lnTo>
                  <a:pt x="2954806" y="1386834"/>
                </a:lnTo>
                <a:lnTo>
                  <a:pt x="2954806" y="1397099"/>
                </a:lnTo>
                <a:lnTo>
                  <a:pt x="2954806" y="1401326"/>
                </a:lnTo>
                <a:lnTo>
                  <a:pt x="2959032" y="1404949"/>
                </a:lnTo>
                <a:lnTo>
                  <a:pt x="2959032" y="1407365"/>
                </a:lnTo>
                <a:lnTo>
                  <a:pt x="2960845" y="1411591"/>
                </a:lnTo>
                <a:lnTo>
                  <a:pt x="2969297" y="1415817"/>
                </a:lnTo>
                <a:lnTo>
                  <a:pt x="2975334" y="1421853"/>
                </a:lnTo>
                <a:lnTo>
                  <a:pt x="2987410" y="1426080"/>
                </a:lnTo>
                <a:lnTo>
                  <a:pt x="2993448" y="1429703"/>
                </a:lnTo>
                <a:lnTo>
                  <a:pt x="3001297" y="1436344"/>
                </a:lnTo>
                <a:lnTo>
                  <a:pt x="3003711" y="1439967"/>
                </a:lnTo>
                <a:lnTo>
                  <a:pt x="3007939" y="1448419"/>
                </a:lnTo>
                <a:lnTo>
                  <a:pt x="3003711" y="1450231"/>
                </a:lnTo>
                <a:lnTo>
                  <a:pt x="3003711" y="1454456"/>
                </a:lnTo>
                <a:lnTo>
                  <a:pt x="3003711" y="1458685"/>
                </a:lnTo>
                <a:lnTo>
                  <a:pt x="3007939" y="1462911"/>
                </a:lnTo>
                <a:lnTo>
                  <a:pt x="3015786" y="1464722"/>
                </a:lnTo>
                <a:lnTo>
                  <a:pt x="3026051" y="1468948"/>
                </a:lnTo>
                <a:lnTo>
                  <a:pt x="3032088" y="1473174"/>
                </a:lnTo>
                <a:lnTo>
                  <a:pt x="3044163" y="1473174"/>
                </a:lnTo>
                <a:lnTo>
                  <a:pt x="3054428" y="1473174"/>
                </a:lnTo>
                <a:lnTo>
                  <a:pt x="3039938" y="1569776"/>
                </a:lnTo>
                <a:lnTo>
                  <a:pt x="3029675" y="1574002"/>
                </a:lnTo>
                <a:lnTo>
                  <a:pt x="3017599" y="1574002"/>
                </a:lnTo>
                <a:lnTo>
                  <a:pt x="3007939" y="1575813"/>
                </a:lnTo>
                <a:lnTo>
                  <a:pt x="2993448" y="1575813"/>
                </a:lnTo>
                <a:lnTo>
                  <a:pt x="2979562" y="1559511"/>
                </a:lnTo>
                <a:lnTo>
                  <a:pt x="2960845" y="1540795"/>
                </a:lnTo>
                <a:lnTo>
                  <a:pt x="2946957" y="1522683"/>
                </a:lnTo>
                <a:lnTo>
                  <a:pt x="2936694" y="1497930"/>
                </a:lnTo>
                <a:lnTo>
                  <a:pt x="2922808" y="1497930"/>
                </a:lnTo>
                <a:lnTo>
                  <a:pt x="2912543" y="1502156"/>
                </a:lnTo>
                <a:lnTo>
                  <a:pt x="2902281" y="1502156"/>
                </a:lnTo>
                <a:lnTo>
                  <a:pt x="2890205" y="1505777"/>
                </a:lnTo>
                <a:lnTo>
                  <a:pt x="2908317" y="1561322"/>
                </a:lnTo>
                <a:lnTo>
                  <a:pt x="2922808" y="1623508"/>
                </a:lnTo>
                <a:lnTo>
                  <a:pt x="2946957" y="1623508"/>
                </a:lnTo>
                <a:lnTo>
                  <a:pt x="2960845" y="1651884"/>
                </a:lnTo>
                <a:lnTo>
                  <a:pt x="2972920" y="1680865"/>
                </a:lnTo>
                <a:lnTo>
                  <a:pt x="2975334" y="1720109"/>
                </a:lnTo>
                <a:lnTo>
                  <a:pt x="2972920" y="1724335"/>
                </a:lnTo>
                <a:lnTo>
                  <a:pt x="2969297" y="1727956"/>
                </a:lnTo>
                <a:lnTo>
                  <a:pt x="2969297" y="1732182"/>
                </a:lnTo>
                <a:lnTo>
                  <a:pt x="2965071" y="1734598"/>
                </a:lnTo>
                <a:lnTo>
                  <a:pt x="2960845" y="1738823"/>
                </a:lnTo>
                <a:lnTo>
                  <a:pt x="2954806" y="1742447"/>
                </a:lnTo>
                <a:lnTo>
                  <a:pt x="2940920" y="1734598"/>
                </a:lnTo>
                <a:lnTo>
                  <a:pt x="2922808" y="1724335"/>
                </a:lnTo>
                <a:lnTo>
                  <a:pt x="2904091" y="1714070"/>
                </a:lnTo>
                <a:lnTo>
                  <a:pt x="2890205" y="1705618"/>
                </a:lnTo>
                <a:lnTo>
                  <a:pt x="2884166" y="1703808"/>
                </a:lnTo>
                <a:lnTo>
                  <a:pt x="2878129" y="1703808"/>
                </a:lnTo>
                <a:lnTo>
                  <a:pt x="2898053" y="1732182"/>
                </a:lnTo>
                <a:lnTo>
                  <a:pt x="2916769" y="1756938"/>
                </a:lnTo>
                <a:lnTo>
                  <a:pt x="2930655" y="1787731"/>
                </a:lnTo>
                <a:lnTo>
                  <a:pt x="2922808" y="1787731"/>
                </a:lnTo>
                <a:lnTo>
                  <a:pt x="2898053" y="1777466"/>
                </a:lnTo>
                <a:lnTo>
                  <a:pt x="2866054" y="1771427"/>
                </a:lnTo>
                <a:lnTo>
                  <a:pt x="2831639" y="1762975"/>
                </a:lnTo>
                <a:lnTo>
                  <a:pt x="2806885" y="1749088"/>
                </a:lnTo>
                <a:lnTo>
                  <a:pt x="2785149" y="1727956"/>
                </a:lnTo>
                <a:lnTo>
                  <a:pt x="2770659" y="1695354"/>
                </a:lnTo>
                <a:lnTo>
                  <a:pt x="2756772" y="1666375"/>
                </a:lnTo>
                <a:lnTo>
                  <a:pt x="2736245" y="1637999"/>
                </a:lnTo>
                <a:lnTo>
                  <a:pt x="2713905" y="1616867"/>
                </a:lnTo>
                <a:lnTo>
                  <a:pt x="2683717" y="1633773"/>
                </a:lnTo>
                <a:lnTo>
                  <a:pt x="2646888" y="1645848"/>
                </a:lnTo>
                <a:lnTo>
                  <a:pt x="2604626" y="1648263"/>
                </a:lnTo>
                <a:lnTo>
                  <a:pt x="2600399" y="1637999"/>
                </a:lnTo>
                <a:lnTo>
                  <a:pt x="2598587" y="1627734"/>
                </a:lnTo>
                <a:lnTo>
                  <a:pt x="2598587" y="1616867"/>
                </a:lnTo>
                <a:lnTo>
                  <a:pt x="2598587" y="1602981"/>
                </a:lnTo>
                <a:lnTo>
                  <a:pt x="2628776" y="1590303"/>
                </a:lnTo>
                <a:lnTo>
                  <a:pt x="2669226" y="1580038"/>
                </a:lnTo>
                <a:lnTo>
                  <a:pt x="2703642" y="1569776"/>
                </a:lnTo>
                <a:lnTo>
                  <a:pt x="2713905" y="1549247"/>
                </a:lnTo>
                <a:lnTo>
                  <a:pt x="2724169" y="1520268"/>
                </a:lnTo>
                <a:lnTo>
                  <a:pt x="2736245" y="1487665"/>
                </a:lnTo>
                <a:lnTo>
                  <a:pt x="2742282" y="1454456"/>
                </a:lnTo>
                <a:lnTo>
                  <a:pt x="2746508" y="1429703"/>
                </a:lnTo>
                <a:lnTo>
                  <a:pt x="2742282" y="1411591"/>
                </a:lnTo>
                <a:lnTo>
                  <a:pt x="2728395" y="1386834"/>
                </a:lnTo>
                <a:lnTo>
                  <a:pt x="2709679" y="1372345"/>
                </a:lnTo>
                <a:lnTo>
                  <a:pt x="2689756" y="1357854"/>
                </a:lnTo>
                <a:lnTo>
                  <a:pt x="2675265" y="1339137"/>
                </a:lnTo>
                <a:lnTo>
                  <a:pt x="2657153" y="1252801"/>
                </a:lnTo>
                <a:lnTo>
                  <a:pt x="2628776" y="1246762"/>
                </a:lnTo>
                <a:lnTo>
                  <a:pt x="2608852" y="1232271"/>
                </a:lnTo>
                <a:lnTo>
                  <a:pt x="2590738" y="1217783"/>
                </a:lnTo>
                <a:lnTo>
                  <a:pt x="2572023" y="1214160"/>
                </a:lnTo>
                <a:lnTo>
                  <a:pt x="2555721" y="1222009"/>
                </a:lnTo>
                <a:lnTo>
                  <a:pt x="2543646" y="1232271"/>
                </a:lnTo>
                <a:lnTo>
                  <a:pt x="2533986" y="1242535"/>
                </a:lnTo>
                <a:lnTo>
                  <a:pt x="2519495" y="1252801"/>
                </a:lnTo>
                <a:lnTo>
                  <a:pt x="2495345" y="1261253"/>
                </a:lnTo>
                <a:lnTo>
                  <a:pt x="2471194" y="1246762"/>
                </a:lnTo>
                <a:lnTo>
                  <a:pt x="2438591" y="1236499"/>
                </a:lnTo>
                <a:lnTo>
                  <a:pt x="2404178" y="1228045"/>
                </a:lnTo>
                <a:lnTo>
                  <a:pt x="2371574" y="1217783"/>
                </a:lnTo>
                <a:lnTo>
                  <a:pt x="2343197" y="1207517"/>
                </a:lnTo>
                <a:lnTo>
                  <a:pt x="2320858" y="1189405"/>
                </a:lnTo>
                <a:lnTo>
                  <a:pt x="2306971" y="1160424"/>
                </a:lnTo>
                <a:lnTo>
                  <a:pt x="2311198" y="1156198"/>
                </a:lnTo>
                <a:lnTo>
                  <a:pt x="2311198" y="1154387"/>
                </a:lnTo>
                <a:lnTo>
                  <a:pt x="2314821" y="1154387"/>
                </a:lnTo>
                <a:lnTo>
                  <a:pt x="2314821" y="1150161"/>
                </a:lnTo>
                <a:lnTo>
                  <a:pt x="2314821" y="1141709"/>
                </a:lnTo>
                <a:lnTo>
                  <a:pt x="2300935" y="1139896"/>
                </a:lnTo>
                <a:lnTo>
                  <a:pt x="2286444" y="1135671"/>
                </a:lnTo>
                <a:lnTo>
                  <a:pt x="2276784" y="1127218"/>
                </a:lnTo>
                <a:lnTo>
                  <a:pt x="2268330" y="1116953"/>
                </a:lnTo>
                <a:lnTo>
                  <a:pt x="2262293" y="1103066"/>
                </a:lnTo>
                <a:lnTo>
                  <a:pt x="2280405" y="1068048"/>
                </a:lnTo>
                <a:lnTo>
                  <a:pt x="2294896" y="1020351"/>
                </a:lnTo>
                <a:lnTo>
                  <a:pt x="2300935" y="969031"/>
                </a:lnTo>
                <a:lnTo>
                  <a:pt x="2306971" y="919522"/>
                </a:lnTo>
                <a:close/>
                <a:moveTo>
                  <a:pt x="2035279" y="905030"/>
                </a:moveTo>
                <a:lnTo>
                  <a:pt x="2067883" y="905030"/>
                </a:lnTo>
                <a:lnTo>
                  <a:pt x="2085997" y="977482"/>
                </a:lnTo>
                <a:lnTo>
                  <a:pt x="2100488" y="1055368"/>
                </a:lnTo>
                <a:lnTo>
                  <a:pt x="2092034" y="1055368"/>
                </a:lnTo>
                <a:lnTo>
                  <a:pt x="2082373" y="1069860"/>
                </a:lnTo>
                <a:lnTo>
                  <a:pt x="2060035" y="1063821"/>
                </a:lnTo>
                <a:lnTo>
                  <a:pt x="2053997" y="1069860"/>
                </a:lnTo>
                <a:lnTo>
                  <a:pt x="2053997" y="1078312"/>
                </a:lnTo>
                <a:lnTo>
                  <a:pt x="2053997" y="1084349"/>
                </a:lnTo>
                <a:lnTo>
                  <a:pt x="2053997" y="1088577"/>
                </a:lnTo>
                <a:lnTo>
                  <a:pt x="2049770" y="1092803"/>
                </a:lnTo>
                <a:lnTo>
                  <a:pt x="2045544" y="1098840"/>
                </a:lnTo>
                <a:lnTo>
                  <a:pt x="2035279" y="1103066"/>
                </a:lnTo>
                <a:lnTo>
                  <a:pt x="2025619" y="1096424"/>
                </a:lnTo>
                <a:lnTo>
                  <a:pt x="2011130" y="1084349"/>
                </a:lnTo>
                <a:lnTo>
                  <a:pt x="1997242" y="1078312"/>
                </a:lnTo>
                <a:lnTo>
                  <a:pt x="1997242" y="1055368"/>
                </a:lnTo>
                <a:lnTo>
                  <a:pt x="1950753" y="1049331"/>
                </a:lnTo>
                <a:lnTo>
                  <a:pt x="1958602" y="983520"/>
                </a:lnTo>
                <a:lnTo>
                  <a:pt x="1972489" y="977482"/>
                </a:lnTo>
                <a:lnTo>
                  <a:pt x="1986979" y="967219"/>
                </a:lnTo>
                <a:lnTo>
                  <a:pt x="1997242" y="952728"/>
                </a:lnTo>
                <a:lnTo>
                  <a:pt x="1986979" y="948501"/>
                </a:lnTo>
                <a:lnTo>
                  <a:pt x="1978527" y="944276"/>
                </a:lnTo>
                <a:lnTo>
                  <a:pt x="1972489" y="942465"/>
                </a:lnTo>
                <a:lnTo>
                  <a:pt x="1964639" y="934011"/>
                </a:lnTo>
                <a:lnTo>
                  <a:pt x="1960413" y="927974"/>
                </a:lnTo>
                <a:lnTo>
                  <a:pt x="1958602" y="913483"/>
                </a:lnTo>
                <a:lnTo>
                  <a:pt x="1997242" y="909257"/>
                </a:lnTo>
                <a:close/>
                <a:moveTo>
                  <a:pt x="8639787" y="872429"/>
                </a:moveTo>
                <a:lnTo>
                  <a:pt x="8663938" y="884505"/>
                </a:lnTo>
                <a:lnTo>
                  <a:pt x="8663938" y="898997"/>
                </a:lnTo>
                <a:lnTo>
                  <a:pt x="8631938" y="898997"/>
                </a:lnTo>
                <a:close/>
                <a:moveTo>
                  <a:pt x="2112559" y="872427"/>
                </a:moveTo>
                <a:lnTo>
                  <a:pt x="2138522" y="876653"/>
                </a:lnTo>
                <a:lnTo>
                  <a:pt x="2166899" y="880879"/>
                </a:lnTo>
                <a:lnTo>
                  <a:pt x="2191653" y="884503"/>
                </a:lnTo>
                <a:lnTo>
                  <a:pt x="2209765" y="891144"/>
                </a:lnTo>
                <a:lnTo>
                  <a:pt x="2211577" y="898993"/>
                </a:lnTo>
                <a:lnTo>
                  <a:pt x="2211577" y="909256"/>
                </a:lnTo>
                <a:lnTo>
                  <a:pt x="2215803" y="923747"/>
                </a:lnTo>
                <a:lnTo>
                  <a:pt x="2215803" y="938238"/>
                </a:lnTo>
                <a:lnTo>
                  <a:pt x="2211577" y="944274"/>
                </a:lnTo>
                <a:lnTo>
                  <a:pt x="2209765" y="952727"/>
                </a:lnTo>
                <a:lnTo>
                  <a:pt x="2205538" y="962991"/>
                </a:lnTo>
                <a:lnTo>
                  <a:pt x="2197689" y="969028"/>
                </a:lnTo>
                <a:lnTo>
                  <a:pt x="2191653" y="973254"/>
                </a:lnTo>
                <a:lnTo>
                  <a:pt x="2183200" y="977482"/>
                </a:lnTo>
                <a:lnTo>
                  <a:pt x="2181388" y="981708"/>
                </a:lnTo>
                <a:lnTo>
                  <a:pt x="2173541" y="983519"/>
                </a:lnTo>
                <a:lnTo>
                  <a:pt x="2169312" y="991971"/>
                </a:lnTo>
                <a:lnTo>
                  <a:pt x="2173541" y="1010085"/>
                </a:lnTo>
                <a:lnTo>
                  <a:pt x="2169312" y="1030613"/>
                </a:lnTo>
                <a:lnTo>
                  <a:pt x="2166899" y="1045103"/>
                </a:lnTo>
                <a:lnTo>
                  <a:pt x="2159050" y="1055366"/>
                </a:lnTo>
                <a:lnTo>
                  <a:pt x="2153011" y="1059592"/>
                </a:lnTo>
                <a:lnTo>
                  <a:pt x="2145164" y="1063818"/>
                </a:lnTo>
                <a:lnTo>
                  <a:pt x="2134899" y="1063818"/>
                </a:lnTo>
                <a:lnTo>
                  <a:pt x="2120408" y="1063818"/>
                </a:lnTo>
                <a:lnTo>
                  <a:pt x="2112559" y="1040875"/>
                </a:lnTo>
                <a:lnTo>
                  <a:pt x="2120408" y="1020348"/>
                </a:lnTo>
                <a:lnTo>
                  <a:pt x="2120408" y="995594"/>
                </a:lnTo>
                <a:lnTo>
                  <a:pt x="2112559" y="967218"/>
                </a:lnTo>
                <a:lnTo>
                  <a:pt x="2110748" y="934010"/>
                </a:lnTo>
                <a:lnTo>
                  <a:pt x="2106523" y="905030"/>
                </a:lnTo>
                <a:close/>
                <a:moveTo>
                  <a:pt x="1347000" y="870619"/>
                </a:moveTo>
                <a:lnTo>
                  <a:pt x="1375377" y="872430"/>
                </a:lnTo>
                <a:lnTo>
                  <a:pt x="1375377" y="898996"/>
                </a:lnTo>
                <a:lnTo>
                  <a:pt x="1409791" y="898996"/>
                </a:lnTo>
                <a:lnTo>
                  <a:pt x="1438168" y="898996"/>
                </a:lnTo>
                <a:lnTo>
                  <a:pt x="1470771" y="898996"/>
                </a:lnTo>
                <a:lnTo>
                  <a:pt x="1476807" y="913486"/>
                </a:lnTo>
                <a:lnTo>
                  <a:pt x="1484657" y="929788"/>
                </a:lnTo>
                <a:lnTo>
                  <a:pt x="1490696" y="948505"/>
                </a:lnTo>
                <a:lnTo>
                  <a:pt x="1499148" y="962994"/>
                </a:lnTo>
                <a:lnTo>
                  <a:pt x="1499148" y="969033"/>
                </a:lnTo>
                <a:lnTo>
                  <a:pt x="1476807" y="995597"/>
                </a:lnTo>
                <a:lnTo>
                  <a:pt x="1448430" y="1005862"/>
                </a:lnTo>
                <a:lnTo>
                  <a:pt x="1420056" y="1016124"/>
                </a:lnTo>
                <a:lnTo>
                  <a:pt x="1403754" y="1049332"/>
                </a:lnTo>
                <a:lnTo>
                  <a:pt x="1389263" y="1078312"/>
                </a:lnTo>
                <a:lnTo>
                  <a:pt x="1385640" y="1110916"/>
                </a:lnTo>
                <a:lnTo>
                  <a:pt x="1391679" y="1141708"/>
                </a:lnTo>
                <a:lnTo>
                  <a:pt x="1360886" y="1145934"/>
                </a:lnTo>
                <a:lnTo>
                  <a:pt x="1332510" y="1156199"/>
                </a:lnTo>
                <a:lnTo>
                  <a:pt x="1296283" y="1166462"/>
                </a:lnTo>
                <a:lnTo>
                  <a:pt x="1294473" y="1160425"/>
                </a:lnTo>
                <a:lnTo>
                  <a:pt x="1290247" y="1154389"/>
                </a:lnTo>
                <a:lnTo>
                  <a:pt x="1286020" y="1150161"/>
                </a:lnTo>
                <a:lnTo>
                  <a:pt x="1286020" y="1141708"/>
                </a:lnTo>
                <a:lnTo>
                  <a:pt x="1282397" y="1135671"/>
                </a:lnTo>
                <a:lnTo>
                  <a:pt x="1286020" y="1131445"/>
                </a:lnTo>
                <a:lnTo>
                  <a:pt x="1286020" y="1127217"/>
                </a:lnTo>
                <a:lnTo>
                  <a:pt x="1286020" y="1125407"/>
                </a:lnTo>
                <a:lnTo>
                  <a:pt x="1290247" y="1116955"/>
                </a:lnTo>
                <a:lnTo>
                  <a:pt x="1290247" y="1110916"/>
                </a:lnTo>
                <a:lnTo>
                  <a:pt x="1266096" y="1110916"/>
                </a:lnTo>
                <a:lnTo>
                  <a:pt x="1266096" y="1098841"/>
                </a:lnTo>
                <a:lnTo>
                  <a:pt x="1266096" y="1096426"/>
                </a:lnTo>
                <a:lnTo>
                  <a:pt x="1261870" y="1092803"/>
                </a:lnTo>
                <a:lnTo>
                  <a:pt x="1261870" y="1088577"/>
                </a:lnTo>
                <a:lnTo>
                  <a:pt x="1257643" y="1084351"/>
                </a:lnTo>
                <a:lnTo>
                  <a:pt x="1251605" y="1078312"/>
                </a:lnTo>
                <a:lnTo>
                  <a:pt x="1247982" y="1078312"/>
                </a:lnTo>
                <a:lnTo>
                  <a:pt x="1243756" y="1078312"/>
                </a:lnTo>
                <a:lnTo>
                  <a:pt x="1239529" y="1078312"/>
                </a:lnTo>
                <a:lnTo>
                  <a:pt x="1237719" y="1078312"/>
                </a:lnTo>
                <a:lnTo>
                  <a:pt x="1225643" y="1078312"/>
                </a:lnTo>
                <a:lnTo>
                  <a:pt x="1225643" y="1055368"/>
                </a:lnTo>
                <a:lnTo>
                  <a:pt x="1251605" y="1026389"/>
                </a:lnTo>
                <a:lnTo>
                  <a:pt x="1267906" y="987749"/>
                </a:lnTo>
                <a:lnTo>
                  <a:pt x="1282397" y="944277"/>
                </a:lnTo>
                <a:lnTo>
                  <a:pt x="1272132" y="938240"/>
                </a:lnTo>
                <a:lnTo>
                  <a:pt x="1267906" y="927976"/>
                </a:lnTo>
                <a:lnTo>
                  <a:pt x="1266096" y="919524"/>
                </a:lnTo>
                <a:lnTo>
                  <a:pt x="1261870" y="905032"/>
                </a:lnTo>
                <a:lnTo>
                  <a:pt x="1257643" y="891147"/>
                </a:lnTo>
                <a:lnTo>
                  <a:pt x="1286020" y="884505"/>
                </a:lnTo>
                <a:lnTo>
                  <a:pt x="1308359" y="880884"/>
                </a:lnTo>
                <a:lnTo>
                  <a:pt x="1324660" y="872430"/>
                </a:lnTo>
                <a:close/>
                <a:moveTo>
                  <a:pt x="4376665" y="786090"/>
                </a:moveTo>
                <a:lnTo>
                  <a:pt x="4406853" y="786090"/>
                </a:lnTo>
                <a:lnTo>
                  <a:pt x="4406853" y="793940"/>
                </a:lnTo>
                <a:lnTo>
                  <a:pt x="4400815" y="793940"/>
                </a:lnTo>
                <a:lnTo>
                  <a:pt x="4392967" y="798167"/>
                </a:lnTo>
                <a:lnTo>
                  <a:pt x="4391155" y="798167"/>
                </a:lnTo>
                <a:lnTo>
                  <a:pt x="4386928" y="798167"/>
                </a:lnTo>
                <a:lnTo>
                  <a:pt x="4382702" y="793940"/>
                </a:lnTo>
                <a:close/>
                <a:moveTo>
                  <a:pt x="2145166" y="786089"/>
                </a:moveTo>
                <a:lnTo>
                  <a:pt x="2153013" y="833183"/>
                </a:lnTo>
                <a:lnTo>
                  <a:pt x="2140940" y="841635"/>
                </a:lnTo>
                <a:lnTo>
                  <a:pt x="2134901" y="843445"/>
                </a:lnTo>
                <a:lnTo>
                  <a:pt x="2126449" y="847672"/>
                </a:lnTo>
                <a:lnTo>
                  <a:pt x="2116788" y="856126"/>
                </a:lnTo>
                <a:lnTo>
                  <a:pt x="2106523" y="857936"/>
                </a:lnTo>
                <a:lnTo>
                  <a:pt x="2102297" y="856126"/>
                </a:lnTo>
                <a:lnTo>
                  <a:pt x="2100486" y="856126"/>
                </a:lnTo>
                <a:lnTo>
                  <a:pt x="2096260" y="851900"/>
                </a:lnTo>
                <a:lnTo>
                  <a:pt x="2092032" y="851900"/>
                </a:lnTo>
                <a:lnTo>
                  <a:pt x="2082372" y="851900"/>
                </a:lnTo>
                <a:lnTo>
                  <a:pt x="2082372" y="843445"/>
                </a:lnTo>
                <a:lnTo>
                  <a:pt x="2082372" y="841635"/>
                </a:lnTo>
                <a:lnTo>
                  <a:pt x="2078146" y="841635"/>
                </a:lnTo>
                <a:lnTo>
                  <a:pt x="2078146" y="837409"/>
                </a:lnTo>
                <a:lnTo>
                  <a:pt x="2073920" y="833183"/>
                </a:lnTo>
                <a:lnTo>
                  <a:pt x="2073920" y="818692"/>
                </a:lnTo>
                <a:lnTo>
                  <a:pt x="2092032" y="808428"/>
                </a:lnTo>
                <a:lnTo>
                  <a:pt x="2106523" y="798165"/>
                </a:lnTo>
                <a:lnTo>
                  <a:pt x="2120410" y="790316"/>
                </a:lnTo>
                <a:close/>
                <a:moveTo>
                  <a:pt x="1446015" y="780055"/>
                </a:moveTo>
                <a:lnTo>
                  <a:pt x="1452052" y="780055"/>
                </a:lnTo>
                <a:lnTo>
                  <a:pt x="1460507" y="783679"/>
                </a:lnTo>
                <a:lnTo>
                  <a:pt x="1462318" y="783679"/>
                </a:lnTo>
                <a:lnTo>
                  <a:pt x="1466544" y="786092"/>
                </a:lnTo>
                <a:lnTo>
                  <a:pt x="1470771" y="793943"/>
                </a:lnTo>
                <a:lnTo>
                  <a:pt x="1446015" y="793943"/>
                </a:lnTo>
                <a:close/>
                <a:moveTo>
                  <a:pt x="8807630" y="755301"/>
                </a:moveTo>
                <a:lnTo>
                  <a:pt x="8840233" y="759527"/>
                </a:lnTo>
                <a:lnTo>
                  <a:pt x="8872836" y="765565"/>
                </a:lnTo>
                <a:lnTo>
                  <a:pt x="8901215" y="775828"/>
                </a:lnTo>
                <a:lnTo>
                  <a:pt x="8921138" y="793942"/>
                </a:lnTo>
                <a:lnTo>
                  <a:pt x="8935629" y="818696"/>
                </a:lnTo>
                <a:lnTo>
                  <a:pt x="8943479" y="851901"/>
                </a:lnTo>
                <a:lnTo>
                  <a:pt x="8896987" y="843449"/>
                </a:lnTo>
                <a:lnTo>
                  <a:pt x="8854121" y="828958"/>
                </a:lnTo>
                <a:lnTo>
                  <a:pt x="8822121" y="808431"/>
                </a:lnTo>
                <a:lnTo>
                  <a:pt x="8801593" y="780054"/>
                </a:lnTo>
                <a:lnTo>
                  <a:pt x="8805819" y="775828"/>
                </a:lnTo>
                <a:lnTo>
                  <a:pt x="8805819" y="771602"/>
                </a:lnTo>
                <a:lnTo>
                  <a:pt x="8807630" y="769791"/>
                </a:lnTo>
                <a:lnTo>
                  <a:pt x="8807630" y="761337"/>
                </a:lnTo>
                <a:close/>
                <a:moveTo>
                  <a:pt x="2003282" y="732356"/>
                </a:moveTo>
                <a:lnTo>
                  <a:pt x="2015357" y="732356"/>
                </a:lnTo>
                <a:lnTo>
                  <a:pt x="2017168" y="732356"/>
                </a:lnTo>
                <a:lnTo>
                  <a:pt x="2021394" y="736582"/>
                </a:lnTo>
                <a:lnTo>
                  <a:pt x="2025620" y="736582"/>
                </a:lnTo>
                <a:lnTo>
                  <a:pt x="2029243" y="740809"/>
                </a:lnTo>
                <a:lnTo>
                  <a:pt x="2031659" y="746847"/>
                </a:lnTo>
                <a:lnTo>
                  <a:pt x="2035280" y="751073"/>
                </a:lnTo>
                <a:lnTo>
                  <a:pt x="2035280" y="761336"/>
                </a:lnTo>
                <a:lnTo>
                  <a:pt x="2035280" y="771601"/>
                </a:lnTo>
                <a:lnTo>
                  <a:pt x="2029243" y="793939"/>
                </a:lnTo>
                <a:lnTo>
                  <a:pt x="2025620" y="827147"/>
                </a:lnTo>
                <a:lnTo>
                  <a:pt x="2021394" y="851900"/>
                </a:lnTo>
                <a:lnTo>
                  <a:pt x="2011129" y="856126"/>
                </a:lnTo>
                <a:lnTo>
                  <a:pt x="2003282" y="857939"/>
                </a:lnTo>
                <a:lnTo>
                  <a:pt x="1997243" y="866391"/>
                </a:lnTo>
                <a:lnTo>
                  <a:pt x="1988791" y="866391"/>
                </a:lnTo>
                <a:lnTo>
                  <a:pt x="1988791" y="862165"/>
                </a:lnTo>
                <a:lnTo>
                  <a:pt x="1986980" y="862165"/>
                </a:lnTo>
                <a:lnTo>
                  <a:pt x="1982752" y="857939"/>
                </a:lnTo>
                <a:lnTo>
                  <a:pt x="1974905" y="851900"/>
                </a:lnTo>
                <a:lnTo>
                  <a:pt x="1972489" y="843448"/>
                </a:lnTo>
                <a:lnTo>
                  <a:pt x="1972489" y="833183"/>
                </a:lnTo>
                <a:lnTo>
                  <a:pt x="1972489" y="827147"/>
                </a:lnTo>
                <a:lnTo>
                  <a:pt x="1964640" y="818694"/>
                </a:lnTo>
                <a:lnTo>
                  <a:pt x="1950754" y="808430"/>
                </a:lnTo>
                <a:lnTo>
                  <a:pt x="1932037" y="804204"/>
                </a:lnTo>
                <a:lnTo>
                  <a:pt x="1916338" y="808430"/>
                </a:lnTo>
                <a:lnTo>
                  <a:pt x="1897623" y="804204"/>
                </a:lnTo>
                <a:lnTo>
                  <a:pt x="1879509" y="793939"/>
                </a:lnTo>
                <a:lnTo>
                  <a:pt x="1865623" y="771601"/>
                </a:lnTo>
                <a:lnTo>
                  <a:pt x="1873472" y="771601"/>
                </a:lnTo>
                <a:lnTo>
                  <a:pt x="1877698" y="765564"/>
                </a:lnTo>
                <a:lnTo>
                  <a:pt x="1879509" y="761336"/>
                </a:lnTo>
                <a:lnTo>
                  <a:pt x="1879509" y="759525"/>
                </a:lnTo>
                <a:lnTo>
                  <a:pt x="1883735" y="759525"/>
                </a:lnTo>
                <a:lnTo>
                  <a:pt x="1887963" y="759525"/>
                </a:lnTo>
                <a:lnTo>
                  <a:pt x="1894000" y="759525"/>
                </a:lnTo>
                <a:lnTo>
                  <a:pt x="1906075" y="755299"/>
                </a:lnTo>
                <a:lnTo>
                  <a:pt x="1926000" y="761336"/>
                </a:lnTo>
                <a:lnTo>
                  <a:pt x="1950754" y="759525"/>
                </a:lnTo>
                <a:lnTo>
                  <a:pt x="1978526" y="755299"/>
                </a:lnTo>
                <a:lnTo>
                  <a:pt x="2003282" y="755299"/>
                </a:lnTo>
                <a:close/>
                <a:moveTo>
                  <a:pt x="1717706" y="726320"/>
                </a:moveTo>
                <a:lnTo>
                  <a:pt x="1727970" y="726320"/>
                </a:lnTo>
                <a:lnTo>
                  <a:pt x="1741856" y="726320"/>
                </a:lnTo>
                <a:lnTo>
                  <a:pt x="1746083" y="732357"/>
                </a:lnTo>
                <a:lnTo>
                  <a:pt x="1749706" y="736585"/>
                </a:lnTo>
                <a:lnTo>
                  <a:pt x="1752121" y="745037"/>
                </a:lnTo>
                <a:lnTo>
                  <a:pt x="1752121" y="751074"/>
                </a:lnTo>
                <a:lnTo>
                  <a:pt x="1756347" y="759528"/>
                </a:lnTo>
                <a:lnTo>
                  <a:pt x="1756347" y="771601"/>
                </a:lnTo>
                <a:lnTo>
                  <a:pt x="1749706" y="771601"/>
                </a:lnTo>
                <a:lnTo>
                  <a:pt x="1749706" y="780056"/>
                </a:lnTo>
                <a:lnTo>
                  <a:pt x="1756347" y="780056"/>
                </a:lnTo>
                <a:lnTo>
                  <a:pt x="1766007" y="783677"/>
                </a:lnTo>
                <a:lnTo>
                  <a:pt x="1778082" y="786092"/>
                </a:lnTo>
                <a:lnTo>
                  <a:pt x="1788347" y="786092"/>
                </a:lnTo>
                <a:lnTo>
                  <a:pt x="1802836" y="786092"/>
                </a:lnTo>
                <a:lnTo>
                  <a:pt x="1808874" y="780056"/>
                </a:lnTo>
                <a:lnTo>
                  <a:pt x="1812496" y="775829"/>
                </a:lnTo>
                <a:lnTo>
                  <a:pt x="1816722" y="775829"/>
                </a:lnTo>
                <a:lnTo>
                  <a:pt x="1820950" y="775829"/>
                </a:lnTo>
                <a:lnTo>
                  <a:pt x="1826987" y="780056"/>
                </a:lnTo>
                <a:lnTo>
                  <a:pt x="1831213" y="783677"/>
                </a:lnTo>
                <a:lnTo>
                  <a:pt x="1831213" y="786092"/>
                </a:lnTo>
                <a:lnTo>
                  <a:pt x="1831213" y="790318"/>
                </a:lnTo>
                <a:lnTo>
                  <a:pt x="1834836" y="793942"/>
                </a:lnTo>
                <a:lnTo>
                  <a:pt x="1834836" y="800583"/>
                </a:lnTo>
                <a:lnTo>
                  <a:pt x="1831213" y="808432"/>
                </a:lnTo>
                <a:lnTo>
                  <a:pt x="1831213" y="812658"/>
                </a:lnTo>
                <a:lnTo>
                  <a:pt x="1831213" y="815074"/>
                </a:lnTo>
                <a:lnTo>
                  <a:pt x="1831213" y="818695"/>
                </a:lnTo>
                <a:lnTo>
                  <a:pt x="1826987" y="827147"/>
                </a:lnTo>
                <a:lnTo>
                  <a:pt x="1806459" y="837412"/>
                </a:lnTo>
                <a:lnTo>
                  <a:pt x="1780498" y="837412"/>
                </a:lnTo>
                <a:lnTo>
                  <a:pt x="1752121" y="837412"/>
                </a:lnTo>
                <a:lnTo>
                  <a:pt x="1723744" y="843449"/>
                </a:lnTo>
                <a:lnTo>
                  <a:pt x="1703217" y="857940"/>
                </a:lnTo>
                <a:lnTo>
                  <a:pt x="1679066" y="876656"/>
                </a:lnTo>
                <a:lnTo>
                  <a:pt x="1656726" y="894768"/>
                </a:lnTo>
                <a:lnTo>
                  <a:pt x="1626539" y="905033"/>
                </a:lnTo>
                <a:lnTo>
                  <a:pt x="1622313" y="898995"/>
                </a:lnTo>
                <a:lnTo>
                  <a:pt x="1618087" y="891147"/>
                </a:lnTo>
                <a:lnTo>
                  <a:pt x="1618087" y="884506"/>
                </a:lnTo>
                <a:lnTo>
                  <a:pt x="1614464" y="872430"/>
                </a:lnTo>
                <a:lnTo>
                  <a:pt x="1626539" y="866392"/>
                </a:lnTo>
                <a:lnTo>
                  <a:pt x="1636804" y="857940"/>
                </a:lnTo>
                <a:lnTo>
                  <a:pt x="1642840" y="847677"/>
                </a:lnTo>
                <a:lnTo>
                  <a:pt x="1650690" y="837412"/>
                </a:lnTo>
                <a:lnTo>
                  <a:pt x="1654916" y="827147"/>
                </a:lnTo>
                <a:lnTo>
                  <a:pt x="1614464" y="827147"/>
                </a:lnTo>
                <a:lnTo>
                  <a:pt x="1589710" y="837412"/>
                </a:lnTo>
                <a:lnTo>
                  <a:pt x="1561936" y="841638"/>
                </a:lnTo>
                <a:lnTo>
                  <a:pt x="1529334" y="837412"/>
                </a:lnTo>
                <a:lnTo>
                  <a:pt x="1508806" y="827147"/>
                </a:lnTo>
                <a:lnTo>
                  <a:pt x="1499146" y="827147"/>
                </a:lnTo>
                <a:lnTo>
                  <a:pt x="1499146" y="818695"/>
                </a:lnTo>
                <a:lnTo>
                  <a:pt x="1508806" y="815074"/>
                </a:lnTo>
                <a:lnTo>
                  <a:pt x="1517258" y="812658"/>
                </a:lnTo>
                <a:lnTo>
                  <a:pt x="1519071" y="808432"/>
                </a:lnTo>
                <a:lnTo>
                  <a:pt x="1526918" y="804204"/>
                </a:lnTo>
                <a:lnTo>
                  <a:pt x="1529334" y="793942"/>
                </a:lnTo>
                <a:lnTo>
                  <a:pt x="1523297" y="793942"/>
                </a:lnTo>
                <a:lnTo>
                  <a:pt x="1523297" y="786092"/>
                </a:lnTo>
                <a:lnTo>
                  <a:pt x="1533560" y="786092"/>
                </a:lnTo>
                <a:lnTo>
                  <a:pt x="1541409" y="783677"/>
                </a:lnTo>
                <a:lnTo>
                  <a:pt x="1547447" y="783677"/>
                </a:lnTo>
                <a:lnTo>
                  <a:pt x="1555295" y="780056"/>
                </a:lnTo>
                <a:lnTo>
                  <a:pt x="1551673" y="775829"/>
                </a:lnTo>
                <a:lnTo>
                  <a:pt x="1547447" y="771601"/>
                </a:lnTo>
                <a:lnTo>
                  <a:pt x="1543222" y="769791"/>
                </a:lnTo>
                <a:lnTo>
                  <a:pt x="1543222" y="765565"/>
                </a:lnTo>
                <a:lnTo>
                  <a:pt x="1541409" y="761339"/>
                </a:lnTo>
                <a:lnTo>
                  <a:pt x="1537183" y="755300"/>
                </a:lnTo>
                <a:lnTo>
                  <a:pt x="1543222" y="755300"/>
                </a:lnTo>
                <a:lnTo>
                  <a:pt x="1547447" y="751074"/>
                </a:lnTo>
                <a:lnTo>
                  <a:pt x="1551673" y="751074"/>
                </a:lnTo>
                <a:lnTo>
                  <a:pt x="1555295" y="746848"/>
                </a:lnTo>
                <a:lnTo>
                  <a:pt x="1593936" y="759528"/>
                </a:lnTo>
                <a:lnTo>
                  <a:pt x="1626539" y="771601"/>
                </a:lnTo>
                <a:lnTo>
                  <a:pt x="1654916" y="786092"/>
                </a:lnTo>
                <a:lnTo>
                  <a:pt x="1685103" y="798168"/>
                </a:lnTo>
                <a:lnTo>
                  <a:pt x="1723744" y="800583"/>
                </a:lnTo>
                <a:lnTo>
                  <a:pt x="1717706" y="783677"/>
                </a:lnTo>
                <a:lnTo>
                  <a:pt x="1711669" y="769791"/>
                </a:lnTo>
                <a:lnTo>
                  <a:pt x="1707443" y="759528"/>
                </a:lnTo>
                <a:lnTo>
                  <a:pt x="1703217" y="732357"/>
                </a:lnTo>
                <a:lnTo>
                  <a:pt x="1711669" y="730546"/>
                </a:lnTo>
                <a:close/>
                <a:moveTo>
                  <a:pt x="1508805" y="682849"/>
                </a:moveTo>
                <a:lnTo>
                  <a:pt x="1508805" y="697340"/>
                </a:lnTo>
                <a:lnTo>
                  <a:pt x="1508805" y="707603"/>
                </a:lnTo>
                <a:lnTo>
                  <a:pt x="1513031" y="717868"/>
                </a:lnTo>
                <a:lnTo>
                  <a:pt x="1508805" y="726320"/>
                </a:lnTo>
                <a:lnTo>
                  <a:pt x="1508805" y="732359"/>
                </a:lnTo>
                <a:lnTo>
                  <a:pt x="1499145" y="740811"/>
                </a:lnTo>
                <a:lnTo>
                  <a:pt x="1488882" y="746848"/>
                </a:lnTo>
                <a:lnTo>
                  <a:pt x="1476807" y="755300"/>
                </a:lnTo>
                <a:lnTo>
                  <a:pt x="1470768" y="765565"/>
                </a:lnTo>
                <a:lnTo>
                  <a:pt x="1456278" y="759529"/>
                </a:lnTo>
                <a:lnTo>
                  <a:pt x="1448430" y="755300"/>
                </a:lnTo>
                <a:lnTo>
                  <a:pt x="1442392" y="751074"/>
                </a:lnTo>
                <a:lnTo>
                  <a:pt x="1438166" y="746848"/>
                </a:lnTo>
                <a:lnTo>
                  <a:pt x="1432129" y="740811"/>
                </a:lnTo>
                <a:lnTo>
                  <a:pt x="1427903" y="775830"/>
                </a:lnTo>
                <a:lnTo>
                  <a:pt x="1417638" y="793943"/>
                </a:lnTo>
                <a:lnTo>
                  <a:pt x="1391677" y="800584"/>
                </a:lnTo>
                <a:lnTo>
                  <a:pt x="1371149" y="800584"/>
                </a:lnTo>
                <a:lnTo>
                  <a:pt x="1348809" y="800584"/>
                </a:lnTo>
                <a:lnTo>
                  <a:pt x="1322848" y="800584"/>
                </a:lnTo>
                <a:lnTo>
                  <a:pt x="1322848" y="771604"/>
                </a:lnTo>
                <a:lnTo>
                  <a:pt x="1360885" y="745037"/>
                </a:lnTo>
                <a:lnTo>
                  <a:pt x="1403752" y="717868"/>
                </a:lnTo>
                <a:lnTo>
                  <a:pt x="1452051" y="697340"/>
                </a:lnTo>
                <a:close/>
                <a:moveTo>
                  <a:pt x="8659712" y="682849"/>
                </a:moveTo>
                <a:lnTo>
                  <a:pt x="8678427" y="682849"/>
                </a:lnTo>
                <a:lnTo>
                  <a:pt x="8684466" y="701566"/>
                </a:lnTo>
                <a:lnTo>
                  <a:pt x="8684466" y="722093"/>
                </a:lnTo>
                <a:lnTo>
                  <a:pt x="8684466" y="746847"/>
                </a:lnTo>
                <a:lnTo>
                  <a:pt x="8716464" y="736584"/>
                </a:lnTo>
                <a:lnTo>
                  <a:pt x="8741220" y="722093"/>
                </a:lnTo>
                <a:lnTo>
                  <a:pt x="8769596" y="707602"/>
                </a:lnTo>
                <a:lnTo>
                  <a:pt x="8769596" y="818696"/>
                </a:lnTo>
                <a:lnTo>
                  <a:pt x="8769596" y="822922"/>
                </a:lnTo>
                <a:lnTo>
                  <a:pt x="8765370" y="822922"/>
                </a:lnTo>
                <a:lnTo>
                  <a:pt x="8763558" y="827150"/>
                </a:lnTo>
                <a:lnTo>
                  <a:pt x="8736992" y="827150"/>
                </a:lnTo>
                <a:lnTo>
                  <a:pt x="8702578" y="828960"/>
                </a:lnTo>
                <a:lnTo>
                  <a:pt x="8668165" y="833187"/>
                </a:lnTo>
                <a:lnTo>
                  <a:pt x="8639788" y="837413"/>
                </a:lnTo>
                <a:lnTo>
                  <a:pt x="8617448" y="841639"/>
                </a:lnTo>
                <a:lnTo>
                  <a:pt x="8607185" y="843452"/>
                </a:lnTo>
                <a:lnTo>
                  <a:pt x="8583034" y="822922"/>
                </a:lnTo>
                <a:lnTo>
                  <a:pt x="8564920" y="793942"/>
                </a:lnTo>
                <a:lnTo>
                  <a:pt x="8554657" y="755300"/>
                </a:lnTo>
                <a:lnTo>
                  <a:pt x="8556468" y="745037"/>
                </a:lnTo>
                <a:lnTo>
                  <a:pt x="8560694" y="736584"/>
                </a:lnTo>
                <a:lnTo>
                  <a:pt x="8564920" y="730546"/>
                </a:lnTo>
                <a:lnTo>
                  <a:pt x="8569148" y="722093"/>
                </a:lnTo>
                <a:lnTo>
                  <a:pt x="8570959" y="716057"/>
                </a:lnTo>
                <a:lnTo>
                  <a:pt x="8584845" y="707602"/>
                </a:lnTo>
                <a:lnTo>
                  <a:pt x="8603562" y="697340"/>
                </a:lnTo>
                <a:lnTo>
                  <a:pt x="8631938" y="687075"/>
                </a:lnTo>
                <a:close/>
                <a:moveTo>
                  <a:pt x="2728395" y="682849"/>
                </a:moveTo>
                <a:lnTo>
                  <a:pt x="2752548" y="693113"/>
                </a:lnTo>
                <a:lnTo>
                  <a:pt x="2752548" y="701565"/>
                </a:lnTo>
                <a:lnTo>
                  <a:pt x="2742283" y="701565"/>
                </a:lnTo>
                <a:lnTo>
                  <a:pt x="2736245" y="701565"/>
                </a:lnTo>
                <a:lnTo>
                  <a:pt x="2732019" y="701565"/>
                </a:lnTo>
                <a:lnTo>
                  <a:pt x="2728395" y="697339"/>
                </a:lnTo>
                <a:lnTo>
                  <a:pt x="2728395" y="693113"/>
                </a:lnTo>
                <a:close/>
                <a:moveTo>
                  <a:pt x="1988793" y="668964"/>
                </a:moveTo>
                <a:lnTo>
                  <a:pt x="2053998" y="668964"/>
                </a:lnTo>
                <a:lnTo>
                  <a:pt x="2053998" y="675000"/>
                </a:lnTo>
                <a:lnTo>
                  <a:pt x="2057621" y="682849"/>
                </a:lnTo>
                <a:lnTo>
                  <a:pt x="2057621" y="689491"/>
                </a:lnTo>
                <a:lnTo>
                  <a:pt x="2060037" y="701566"/>
                </a:lnTo>
                <a:lnTo>
                  <a:pt x="2043735" y="701566"/>
                </a:lnTo>
                <a:lnTo>
                  <a:pt x="2035281" y="701566"/>
                </a:lnTo>
                <a:lnTo>
                  <a:pt x="2029245" y="701566"/>
                </a:lnTo>
                <a:lnTo>
                  <a:pt x="2015359" y="697340"/>
                </a:lnTo>
                <a:lnTo>
                  <a:pt x="2003283" y="697340"/>
                </a:lnTo>
                <a:lnTo>
                  <a:pt x="1988793" y="693114"/>
                </a:lnTo>
                <a:close/>
                <a:moveTo>
                  <a:pt x="2140938" y="668961"/>
                </a:moveTo>
                <a:lnTo>
                  <a:pt x="2153014" y="668961"/>
                </a:lnTo>
                <a:lnTo>
                  <a:pt x="2159050" y="689489"/>
                </a:lnTo>
                <a:lnTo>
                  <a:pt x="2173541" y="697338"/>
                </a:lnTo>
                <a:lnTo>
                  <a:pt x="2195276" y="697338"/>
                </a:lnTo>
                <a:lnTo>
                  <a:pt x="2229690" y="693112"/>
                </a:lnTo>
                <a:lnTo>
                  <a:pt x="2229690" y="701564"/>
                </a:lnTo>
                <a:lnTo>
                  <a:pt x="2233918" y="711829"/>
                </a:lnTo>
                <a:lnTo>
                  <a:pt x="2238144" y="722092"/>
                </a:lnTo>
                <a:lnTo>
                  <a:pt x="2238144" y="730544"/>
                </a:lnTo>
                <a:lnTo>
                  <a:pt x="2238144" y="740808"/>
                </a:lnTo>
                <a:lnTo>
                  <a:pt x="2238144" y="746845"/>
                </a:lnTo>
                <a:lnTo>
                  <a:pt x="2276784" y="769788"/>
                </a:lnTo>
                <a:lnTo>
                  <a:pt x="2320859" y="780053"/>
                </a:lnTo>
                <a:lnTo>
                  <a:pt x="2371574" y="780053"/>
                </a:lnTo>
                <a:lnTo>
                  <a:pt x="2420479" y="780053"/>
                </a:lnTo>
                <a:lnTo>
                  <a:pt x="2474817" y="775827"/>
                </a:lnTo>
                <a:lnTo>
                  <a:pt x="2519496" y="780053"/>
                </a:lnTo>
                <a:lnTo>
                  <a:pt x="2519496" y="790317"/>
                </a:lnTo>
                <a:lnTo>
                  <a:pt x="2523724" y="800580"/>
                </a:lnTo>
                <a:lnTo>
                  <a:pt x="2527950" y="808429"/>
                </a:lnTo>
                <a:lnTo>
                  <a:pt x="2527950" y="812655"/>
                </a:lnTo>
                <a:lnTo>
                  <a:pt x="2527950" y="818694"/>
                </a:lnTo>
                <a:lnTo>
                  <a:pt x="2527950" y="827146"/>
                </a:lnTo>
                <a:lnTo>
                  <a:pt x="2519496" y="851900"/>
                </a:lnTo>
                <a:lnTo>
                  <a:pt x="2499573" y="851900"/>
                </a:lnTo>
                <a:lnTo>
                  <a:pt x="2474817" y="847674"/>
                </a:lnTo>
                <a:lnTo>
                  <a:pt x="2456705" y="843448"/>
                </a:lnTo>
                <a:lnTo>
                  <a:pt x="2448856" y="843448"/>
                </a:lnTo>
                <a:lnTo>
                  <a:pt x="2442819" y="847674"/>
                </a:lnTo>
                <a:lnTo>
                  <a:pt x="2438593" y="856126"/>
                </a:lnTo>
                <a:lnTo>
                  <a:pt x="2434367" y="857938"/>
                </a:lnTo>
                <a:lnTo>
                  <a:pt x="2428328" y="857938"/>
                </a:lnTo>
                <a:lnTo>
                  <a:pt x="2424102" y="862164"/>
                </a:lnTo>
                <a:lnTo>
                  <a:pt x="2414442" y="866391"/>
                </a:lnTo>
                <a:lnTo>
                  <a:pt x="2404178" y="866391"/>
                </a:lnTo>
                <a:lnTo>
                  <a:pt x="2392102" y="870617"/>
                </a:lnTo>
                <a:lnTo>
                  <a:pt x="2386066" y="872427"/>
                </a:lnTo>
                <a:lnTo>
                  <a:pt x="2375800" y="872427"/>
                </a:lnTo>
                <a:lnTo>
                  <a:pt x="2363725" y="872427"/>
                </a:lnTo>
                <a:lnTo>
                  <a:pt x="2357688" y="862164"/>
                </a:lnTo>
                <a:lnTo>
                  <a:pt x="2353462" y="851900"/>
                </a:lnTo>
                <a:lnTo>
                  <a:pt x="2347423" y="843448"/>
                </a:lnTo>
                <a:lnTo>
                  <a:pt x="2347423" y="851900"/>
                </a:lnTo>
                <a:lnTo>
                  <a:pt x="2339576" y="857938"/>
                </a:lnTo>
                <a:lnTo>
                  <a:pt x="2335348" y="866391"/>
                </a:lnTo>
                <a:lnTo>
                  <a:pt x="2333537" y="872427"/>
                </a:lnTo>
                <a:lnTo>
                  <a:pt x="2314821" y="872427"/>
                </a:lnTo>
                <a:lnTo>
                  <a:pt x="2306973" y="862164"/>
                </a:lnTo>
                <a:lnTo>
                  <a:pt x="2300935" y="847674"/>
                </a:lnTo>
                <a:lnTo>
                  <a:pt x="2294898" y="833183"/>
                </a:lnTo>
                <a:lnTo>
                  <a:pt x="2290670" y="843448"/>
                </a:lnTo>
                <a:lnTo>
                  <a:pt x="2286444" y="851900"/>
                </a:lnTo>
                <a:lnTo>
                  <a:pt x="2282822" y="856126"/>
                </a:lnTo>
                <a:lnTo>
                  <a:pt x="2276784" y="856126"/>
                </a:lnTo>
                <a:lnTo>
                  <a:pt x="2268332" y="851900"/>
                </a:lnTo>
                <a:lnTo>
                  <a:pt x="2262295" y="847674"/>
                </a:lnTo>
                <a:lnTo>
                  <a:pt x="2258067" y="843448"/>
                </a:lnTo>
                <a:lnTo>
                  <a:pt x="2258067" y="841635"/>
                </a:lnTo>
                <a:lnTo>
                  <a:pt x="2258067" y="837409"/>
                </a:lnTo>
                <a:lnTo>
                  <a:pt x="2258067" y="833183"/>
                </a:lnTo>
                <a:lnTo>
                  <a:pt x="2258067" y="828957"/>
                </a:lnTo>
                <a:lnTo>
                  <a:pt x="2254446" y="827146"/>
                </a:lnTo>
                <a:lnTo>
                  <a:pt x="2252030" y="827146"/>
                </a:lnTo>
                <a:lnTo>
                  <a:pt x="2248407" y="828957"/>
                </a:lnTo>
                <a:lnTo>
                  <a:pt x="2239955" y="828957"/>
                </a:lnTo>
                <a:lnTo>
                  <a:pt x="2229690" y="833183"/>
                </a:lnTo>
                <a:lnTo>
                  <a:pt x="2223653" y="833183"/>
                </a:lnTo>
                <a:lnTo>
                  <a:pt x="2211578" y="837409"/>
                </a:lnTo>
                <a:lnTo>
                  <a:pt x="2209767" y="833183"/>
                </a:lnTo>
                <a:lnTo>
                  <a:pt x="2205541" y="833183"/>
                </a:lnTo>
                <a:lnTo>
                  <a:pt x="2197692" y="828957"/>
                </a:lnTo>
                <a:lnTo>
                  <a:pt x="2195276" y="827146"/>
                </a:lnTo>
                <a:lnTo>
                  <a:pt x="2187427" y="822920"/>
                </a:lnTo>
                <a:lnTo>
                  <a:pt x="2183201" y="818694"/>
                </a:lnTo>
                <a:lnTo>
                  <a:pt x="2187427" y="798165"/>
                </a:lnTo>
                <a:lnTo>
                  <a:pt x="2183201" y="783676"/>
                </a:lnTo>
                <a:lnTo>
                  <a:pt x="2177164" y="771601"/>
                </a:lnTo>
                <a:lnTo>
                  <a:pt x="2169315" y="755299"/>
                </a:lnTo>
                <a:lnTo>
                  <a:pt x="2169315" y="732356"/>
                </a:lnTo>
                <a:lnTo>
                  <a:pt x="2134901" y="730544"/>
                </a:lnTo>
                <a:lnTo>
                  <a:pt x="2102297" y="717865"/>
                </a:lnTo>
                <a:lnTo>
                  <a:pt x="2073920" y="707603"/>
                </a:lnTo>
                <a:lnTo>
                  <a:pt x="2072109" y="703980"/>
                </a:lnTo>
                <a:lnTo>
                  <a:pt x="2072109" y="701564"/>
                </a:lnTo>
                <a:lnTo>
                  <a:pt x="2072109" y="697338"/>
                </a:lnTo>
                <a:lnTo>
                  <a:pt x="2067883" y="693112"/>
                </a:lnTo>
                <a:lnTo>
                  <a:pt x="2067883" y="682847"/>
                </a:lnTo>
                <a:lnTo>
                  <a:pt x="2082374" y="679226"/>
                </a:lnTo>
                <a:lnTo>
                  <a:pt x="2100486" y="679226"/>
                </a:lnTo>
                <a:lnTo>
                  <a:pt x="2120411" y="674998"/>
                </a:lnTo>
                <a:lnTo>
                  <a:pt x="2126447" y="672585"/>
                </a:lnTo>
                <a:lnTo>
                  <a:pt x="2134901" y="672585"/>
                </a:lnTo>
                <a:close/>
                <a:moveTo>
                  <a:pt x="1834833" y="660510"/>
                </a:moveTo>
                <a:lnTo>
                  <a:pt x="1849323" y="668962"/>
                </a:lnTo>
                <a:lnTo>
                  <a:pt x="1863210" y="675000"/>
                </a:lnTo>
                <a:lnTo>
                  <a:pt x="1869246" y="687076"/>
                </a:lnTo>
                <a:lnTo>
                  <a:pt x="1877701" y="701564"/>
                </a:lnTo>
                <a:lnTo>
                  <a:pt x="1879511" y="716055"/>
                </a:lnTo>
                <a:lnTo>
                  <a:pt x="1859586" y="716055"/>
                </a:lnTo>
                <a:lnTo>
                  <a:pt x="1859586" y="707603"/>
                </a:lnTo>
                <a:lnTo>
                  <a:pt x="1849323" y="701564"/>
                </a:lnTo>
                <a:lnTo>
                  <a:pt x="1845097" y="693112"/>
                </a:lnTo>
                <a:lnTo>
                  <a:pt x="1840869" y="687076"/>
                </a:lnTo>
                <a:lnTo>
                  <a:pt x="1837248" y="675000"/>
                </a:lnTo>
                <a:close/>
                <a:moveTo>
                  <a:pt x="1614463" y="644210"/>
                </a:moveTo>
                <a:lnTo>
                  <a:pt x="1632575" y="646021"/>
                </a:lnTo>
                <a:lnTo>
                  <a:pt x="1646463" y="646021"/>
                </a:lnTo>
                <a:lnTo>
                  <a:pt x="1660951" y="650247"/>
                </a:lnTo>
                <a:lnTo>
                  <a:pt x="1671216" y="654475"/>
                </a:lnTo>
                <a:lnTo>
                  <a:pt x="1665178" y="664737"/>
                </a:lnTo>
                <a:lnTo>
                  <a:pt x="1656725" y="675002"/>
                </a:lnTo>
                <a:lnTo>
                  <a:pt x="1650689" y="682851"/>
                </a:lnTo>
                <a:lnTo>
                  <a:pt x="1640424" y="693114"/>
                </a:lnTo>
                <a:lnTo>
                  <a:pt x="1628349" y="701566"/>
                </a:lnTo>
                <a:lnTo>
                  <a:pt x="1618086" y="703982"/>
                </a:lnTo>
                <a:lnTo>
                  <a:pt x="1612048" y="703982"/>
                </a:lnTo>
                <a:lnTo>
                  <a:pt x="1599972" y="701566"/>
                </a:lnTo>
                <a:lnTo>
                  <a:pt x="1593936" y="693114"/>
                </a:lnTo>
                <a:lnTo>
                  <a:pt x="1589710" y="687077"/>
                </a:lnTo>
                <a:lnTo>
                  <a:pt x="1586086" y="679228"/>
                </a:lnTo>
                <a:lnTo>
                  <a:pt x="1586086" y="668964"/>
                </a:lnTo>
                <a:lnTo>
                  <a:pt x="1599972" y="658701"/>
                </a:lnTo>
                <a:close/>
                <a:moveTo>
                  <a:pt x="2215805" y="644210"/>
                </a:moveTo>
                <a:lnTo>
                  <a:pt x="2248408" y="644210"/>
                </a:lnTo>
                <a:lnTo>
                  <a:pt x="2248408" y="660513"/>
                </a:lnTo>
                <a:lnTo>
                  <a:pt x="2215805" y="660513"/>
                </a:lnTo>
                <a:close/>
                <a:moveTo>
                  <a:pt x="2106525" y="629719"/>
                </a:moveTo>
                <a:lnTo>
                  <a:pt x="2116790" y="629719"/>
                </a:lnTo>
                <a:lnTo>
                  <a:pt x="2124638" y="629719"/>
                </a:lnTo>
                <a:lnTo>
                  <a:pt x="2130676" y="629719"/>
                </a:lnTo>
                <a:lnTo>
                  <a:pt x="2134903" y="629719"/>
                </a:lnTo>
                <a:lnTo>
                  <a:pt x="2140940" y="629719"/>
                </a:lnTo>
                <a:lnTo>
                  <a:pt x="2148789" y="629719"/>
                </a:lnTo>
                <a:lnTo>
                  <a:pt x="2159054" y="629719"/>
                </a:lnTo>
                <a:lnTo>
                  <a:pt x="2159054" y="644211"/>
                </a:lnTo>
                <a:lnTo>
                  <a:pt x="2112562" y="654475"/>
                </a:lnTo>
                <a:close/>
                <a:moveTo>
                  <a:pt x="1671217" y="606777"/>
                </a:moveTo>
                <a:lnTo>
                  <a:pt x="1685103" y="611003"/>
                </a:lnTo>
                <a:lnTo>
                  <a:pt x="1699594" y="615229"/>
                </a:lnTo>
                <a:lnTo>
                  <a:pt x="1711669" y="621267"/>
                </a:lnTo>
                <a:lnTo>
                  <a:pt x="1703215" y="621267"/>
                </a:lnTo>
                <a:lnTo>
                  <a:pt x="1685103" y="629720"/>
                </a:lnTo>
                <a:lnTo>
                  <a:pt x="1665179" y="629720"/>
                </a:lnTo>
                <a:lnTo>
                  <a:pt x="1640425" y="629720"/>
                </a:lnTo>
                <a:lnTo>
                  <a:pt x="1640425" y="621267"/>
                </a:lnTo>
                <a:lnTo>
                  <a:pt x="1646462" y="621267"/>
                </a:lnTo>
                <a:lnTo>
                  <a:pt x="1654916" y="615229"/>
                </a:lnTo>
                <a:lnTo>
                  <a:pt x="1665179" y="611003"/>
                </a:lnTo>
                <a:close/>
                <a:moveTo>
                  <a:pt x="6634703" y="603153"/>
                </a:moveTo>
                <a:lnTo>
                  <a:pt x="6669118" y="606776"/>
                </a:lnTo>
                <a:lnTo>
                  <a:pt x="6677570" y="615228"/>
                </a:lnTo>
                <a:lnTo>
                  <a:pt x="6681193" y="621265"/>
                </a:lnTo>
                <a:lnTo>
                  <a:pt x="6687230" y="629719"/>
                </a:lnTo>
                <a:lnTo>
                  <a:pt x="6683607" y="635756"/>
                </a:lnTo>
                <a:lnTo>
                  <a:pt x="6683607" y="639982"/>
                </a:lnTo>
                <a:lnTo>
                  <a:pt x="6681193" y="644208"/>
                </a:lnTo>
                <a:lnTo>
                  <a:pt x="6658853" y="672585"/>
                </a:lnTo>
                <a:lnTo>
                  <a:pt x="6630477" y="693112"/>
                </a:lnTo>
                <a:lnTo>
                  <a:pt x="6598479" y="711829"/>
                </a:lnTo>
                <a:lnTo>
                  <a:pt x="6559837" y="726320"/>
                </a:lnTo>
                <a:lnTo>
                  <a:pt x="6525424" y="740811"/>
                </a:lnTo>
                <a:lnTo>
                  <a:pt x="6492821" y="755300"/>
                </a:lnTo>
                <a:lnTo>
                  <a:pt x="6458405" y="783677"/>
                </a:lnTo>
                <a:lnTo>
                  <a:pt x="6417953" y="827147"/>
                </a:lnTo>
                <a:lnTo>
                  <a:pt x="6377503" y="876656"/>
                </a:lnTo>
                <a:lnTo>
                  <a:pt x="6337049" y="934013"/>
                </a:lnTo>
                <a:lnTo>
                  <a:pt x="6306861" y="991974"/>
                </a:lnTo>
                <a:lnTo>
                  <a:pt x="6284523" y="1049331"/>
                </a:lnTo>
                <a:lnTo>
                  <a:pt x="6274259" y="1103066"/>
                </a:lnTo>
                <a:lnTo>
                  <a:pt x="6278485" y="1121180"/>
                </a:lnTo>
                <a:lnTo>
                  <a:pt x="6292371" y="1141709"/>
                </a:lnTo>
                <a:lnTo>
                  <a:pt x="6308674" y="1164653"/>
                </a:lnTo>
                <a:lnTo>
                  <a:pt x="6331012" y="1180952"/>
                </a:lnTo>
                <a:lnTo>
                  <a:pt x="6331012" y="1189406"/>
                </a:lnTo>
                <a:lnTo>
                  <a:pt x="6320749" y="1189406"/>
                </a:lnTo>
                <a:lnTo>
                  <a:pt x="6312900" y="1207518"/>
                </a:lnTo>
                <a:lnTo>
                  <a:pt x="6284523" y="1195443"/>
                </a:lnTo>
                <a:lnTo>
                  <a:pt x="6251920" y="1189406"/>
                </a:lnTo>
                <a:lnTo>
                  <a:pt x="6241656" y="1160424"/>
                </a:lnTo>
                <a:lnTo>
                  <a:pt x="6223544" y="1135671"/>
                </a:lnTo>
                <a:lnTo>
                  <a:pt x="6207242" y="1116954"/>
                </a:lnTo>
                <a:lnTo>
                  <a:pt x="6189128" y="1098840"/>
                </a:lnTo>
                <a:lnTo>
                  <a:pt x="6175242" y="1069861"/>
                </a:lnTo>
                <a:lnTo>
                  <a:pt x="6195167" y="1055369"/>
                </a:lnTo>
                <a:lnTo>
                  <a:pt x="6207242" y="1049331"/>
                </a:lnTo>
                <a:lnTo>
                  <a:pt x="6207242" y="1039068"/>
                </a:lnTo>
                <a:lnTo>
                  <a:pt x="6203619" y="1030616"/>
                </a:lnTo>
                <a:lnTo>
                  <a:pt x="6199393" y="1016125"/>
                </a:lnTo>
                <a:lnTo>
                  <a:pt x="6203619" y="1002239"/>
                </a:lnTo>
                <a:lnTo>
                  <a:pt x="6213279" y="983522"/>
                </a:lnTo>
                <a:lnTo>
                  <a:pt x="6227770" y="973257"/>
                </a:lnTo>
                <a:lnTo>
                  <a:pt x="6241656" y="958768"/>
                </a:lnTo>
                <a:lnTo>
                  <a:pt x="6251920" y="938239"/>
                </a:lnTo>
                <a:lnTo>
                  <a:pt x="6245882" y="934013"/>
                </a:lnTo>
                <a:lnTo>
                  <a:pt x="6238033" y="929787"/>
                </a:lnTo>
                <a:lnTo>
                  <a:pt x="6238033" y="927976"/>
                </a:lnTo>
                <a:lnTo>
                  <a:pt x="6235619" y="927976"/>
                </a:lnTo>
                <a:lnTo>
                  <a:pt x="6235619" y="923750"/>
                </a:lnTo>
                <a:lnTo>
                  <a:pt x="6235619" y="919524"/>
                </a:lnTo>
                <a:lnTo>
                  <a:pt x="6251920" y="901410"/>
                </a:lnTo>
                <a:lnTo>
                  <a:pt x="6270032" y="884505"/>
                </a:lnTo>
                <a:lnTo>
                  <a:pt x="6280295" y="857939"/>
                </a:lnTo>
                <a:lnTo>
                  <a:pt x="6284523" y="851903"/>
                </a:lnTo>
                <a:lnTo>
                  <a:pt x="6280295" y="841638"/>
                </a:lnTo>
                <a:lnTo>
                  <a:pt x="6280295" y="833186"/>
                </a:lnTo>
                <a:lnTo>
                  <a:pt x="6278485" y="828960"/>
                </a:lnTo>
                <a:lnTo>
                  <a:pt x="6278485" y="818695"/>
                </a:lnTo>
                <a:lnTo>
                  <a:pt x="6278485" y="812658"/>
                </a:lnTo>
                <a:lnTo>
                  <a:pt x="6280295" y="800583"/>
                </a:lnTo>
                <a:lnTo>
                  <a:pt x="6308674" y="769791"/>
                </a:lnTo>
                <a:lnTo>
                  <a:pt x="6344898" y="736585"/>
                </a:lnTo>
                <a:lnTo>
                  <a:pt x="6389576" y="703980"/>
                </a:lnTo>
                <a:lnTo>
                  <a:pt x="6436067" y="679226"/>
                </a:lnTo>
                <a:lnTo>
                  <a:pt x="6474707" y="660509"/>
                </a:lnTo>
                <a:lnTo>
                  <a:pt x="6539310" y="660509"/>
                </a:lnTo>
                <a:lnTo>
                  <a:pt x="6559837" y="650247"/>
                </a:lnTo>
                <a:lnTo>
                  <a:pt x="6574328" y="639982"/>
                </a:lnTo>
                <a:lnTo>
                  <a:pt x="6583988" y="625491"/>
                </a:lnTo>
                <a:lnTo>
                  <a:pt x="6596063" y="617039"/>
                </a:lnTo>
                <a:lnTo>
                  <a:pt x="6610554" y="611002"/>
                </a:lnTo>
                <a:close/>
                <a:moveTo>
                  <a:pt x="2035281" y="549420"/>
                </a:moveTo>
                <a:lnTo>
                  <a:pt x="2067886" y="549420"/>
                </a:lnTo>
                <a:lnTo>
                  <a:pt x="2078149" y="563911"/>
                </a:lnTo>
                <a:lnTo>
                  <a:pt x="2092034" y="578400"/>
                </a:lnTo>
                <a:lnTo>
                  <a:pt x="2106525" y="588665"/>
                </a:lnTo>
                <a:lnTo>
                  <a:pt x="2100489" y="596515"/>
                </a:lnTo>
                <a:lnTo>
                  <a:pt x="2096263" y="600741"/>
                </a:lnTo>
                <a:lnTo>
                  <a:pt x="2092034" y="603156"/>
                </a:lnTo>
                <a:lnTo>
                  <a:pt x="2088413" y="611004"/>
                </a:lnTo>
                <a:lnTo>
                  <a:pt x="2085998" y="617043"/>
                </a:lnTo>
                <a:lnTo>
                  <a:pt x="2082375" y="629721"/>
                </a:lnTo>
                <a:lnTo>
                  <a:pt x="2072112" y="629721"/>
                </a:lnTo>
                <a:lnTo>
                  <a:pt x="2057621" y="629721"/>
                </a:lnTo>
                <a:lnTo>
                  <a:pt x="2049772" y="625495"/>
                </a:lnTo>
                <a:lnTo>
                  <a:pt x="2039509" y="625495"/>
                </a:lnTo>
                <a:lnTo>
                  <a:pt x="2029244" y="621269"/>
                </a:lnTo>
                <a:lnTo>
                  <a:pt x="2029244" y="606778"/>
                </a:lnTo>
                <a:lnTo>
                  <a:pt x="2031660" y="596515"/>
                </a:lnTo>
                <a:lnTo>
                  <a:pt x="2035281" y="582023"/>
                </a:lnTo>
                <a:lnTo>
                  <a:pt x="2035281" y="568137"/>
                </a:lnTo>
                <a:close/>
                <a:moveTo>
                  <a:pt x="7636340" y="516211"/>
                </a:moveTo>
                <a:lnTo>
                  <a:pt x="7674981" y="516211"/>
                </a:lnTo>
                <a:lnTo>
                  <a:pt x="7682830" y="526476"/>
                </a:lnTo>
                <a:lnTo>
                  <a:pt x="7684641" y="530702"/>
                </a:lnTo>
                <a:lnTo>
                  <a:pt x="7688867" y="536738"/>
                </a:lnTo>
                <a:lnTo>
                  <a:pt x="7696716" y="545191"/>
                </a:lnTo>
                <a:lnTo>
                  <a:pt x="7698527" y="555455"/>
                </a:lnTo>
                <a:lnTo>
                  <a:pt x="7688264" y="559681"/>
                </a:lnTo>
                <a:lnTo>
                  <a:pt x="7684036" y="561492"/>
                </a:lnTo>
                <a:lnTo>
                  <a:pt x="7677999" y="565720"/>
                </a:lnTo>
                <a:lnTo>
                  <a:pt x="7673773" y="571757"/>
                </a:lnTo>
                <a:lnTo>
                  <a:pt x="7669547" y="575983"/>
                </a:lnTo>
                <a:lnTo>
                  <a:pt x="7667735" y="586248"/>
                </a:lnTo>
                <a:lnTo>
                  <a:pt x="7696111" y="594700"/>
                </a:lnTo>
                <a:lnTo>
                  <a:pt x="7709999" y="600736"/>
                </a:lnTo>
                <a:lnTo>
                  <a:pt x="7723885" y="615227"/>
                </a:lnTo>
                <a:lnTo>
                  <a:pt x="7737771" y="633944"/>
                </a:lnTo>
                <a:lnTo>
                  <a:pt x="7761922" y="623679"/>
                </a:lnTo>
                <a:lnTo>
                  <a:pt x="7786073" y="619453"/>
                </a:lnTo>
                <a:lnTo>
                  <a:pt x="7814449" y="615227"/>
                </a:lnTo>
                <a:lnTo>
                  <a:pt x="7847052" y="604964"/>
                </a:lnTo>
                <a:lnTo>
                  <a:pt x="7848863" y="600736"/>
                </a:lnTo>
                <a:lnTo>
                  <a:pt x="7853089" y="604964"/>
                </a:lnTo>
                <a:lnTo>
                  <a:pt x="7853089" y="609190"/>
                </a:lnTo>
                <a:lnTo>
                  <a:pt x="7853089" y="613417"/>
                </a:lnTo>
                <a:lnTo>
                  <a:pt x="7881466" y="627905"/>
                </a:lnTo>
                <a:lnTo>
                  <a:pt x="7903806" y="644209"/>
                </a:lnTo>
                <a:lnTo>
                  <a:pt x="7920107" y="666547"/>
                </a:lnTo>
                <a:lnTo>
                  <a:pt x="7938219" y="691300"/>
                </a:lnTo>
                <a:lnTo>
                  <a:pt x="7938219" y="738394"/>
                </a:lnTo>
                <a:lnTo>
                  <a:pt x="7914069" y="757111"/>
                </a:lnTo>
                <a:lnTo>
                  <a:pt x="7903806" y="773412"/>
                </a:lnTo>
                <a:lnTo>
                  <a:pt x="7895957" y="792129"/>
                </a:lnTo>
                <a:lnTo>
                  <a:pt x="7885692" y="810846"/>
                </a:lnTo>
                <a:lnTo>
                  <a:pt x="7857315" y="827147"/>
                </a:lnTo>
                <a:lnTo>
                  <a:pt x="7824712" y="845862"/>
                </a:lnTo>
                <a:lnTo>
                  <a:pt x="7792109" y="868202"/>
                </a:lnTo>
                <a:lnTo>
                  <a:pt x="7767959" y="897182"/>
                </a:lnTo>
                <a:lnTo>
                  <a:pt x="7775808" y="897182"/>
                </a:lnTo>
                <a:lnTo>
                  <a:pt x="7799959" y="882693"/>
                </a:lnTo>
                <a:lnTo>
                  <a:pt x="7828335" y="878465"/>
                </a:lnTo>
                <a:lnTo>
                  <a:pt x="7860938" y="882693"/>
                </a:lnTo>
                <a:lnTo>
                  <a:pt x="7860938" y="888730"/>
                </a:lnTo>
                <a:lnTo>
                  <a:pt x="7856712" y="897182"/>
                </a:lnTo>
                <a:lnTo>
                  <a:pt x="7856712" y="898994"/>
                </a:lnTo>
                <a:lnTo>
                  <a:pt x="7856712" y="903221"/>
                </a:lnTo>
                <a:lnTo>
                  <a:pt x="7856712" y="907447"/>
                </a:lnTo>
                <a:lnTo>
                  <a:pt x="7860938" y="907447"/>
                </a:lnTo>
                <a:lnTo>
                  <a:pt x="7866977" y="911673"/>
                </a:lnTo>
                <a:lnTo>
                  <a:pt x="7877240" y="899597"/>
                </a:lnTo>
                <a:lnTo>
                  <a:pt x="7891126" y="889335"/>
                </a:lnTo>
                <a:lnTo>
                  <a:pt x="7905013" y="879070"/>
                </a:lnTo>
                <a:lnTo>
                  <a:pt x="7923126" y="870618"/>
                </a:lnTo>
                <a:lnTo>
                  <a:pt x="7923126" y="882693"/>
                </a:lnTo>
                <a:lnTo>
                  <a:pt x="7917089" y="892956"/>
                </a:lnTo>
                <a:lnTo>
                  <a:pt x="7912861" y="903221"/>
                </a:lnTo>
                <a:lnTo>
                  <a:pt x="7908635" y="917709"/>
                </a:lnTo>
                <a:lnTo>
                  <a:pt x="7904409" y="936426"/>
                </a:lnTo>
                <a:lnTo>
                  <a:pt x="7908635" y="940652"/>
                </a:lnTo>
                <a:lnTo>
                  <a:pt x="7912861" y="940652"/>
                </a:lnTo>
                <a:lnTo>
                  <a:pt x="7912861" y="942465"/>
                </a:lnTo>
                <a:lnTo>
                  <a:pt x="7930975" y="942465"/>
                </a:lnTo>
                <a:lnTo>
                  <a:pt x="7930975" y="917709"/>
                </a:lnTo>
                <a:lnTo>
                  <a:pt x="7965388" y="913483"/>
                </a:lnTo>
                <a:lnTo>
                  <a:pt x="7997991" y="913483"/>
                </a:lnTo>
                <a:lnTo>
                  <a:pt x="8022142" y="917709"/>
                </a:lnTo>
                <a:lnTo>
                  <a:pt x="8046292" y="936426"/>
                </a:lnTo>
                <a:lnTo>
                  <a:pt x="8046292" y="940652"/>
                </a:lnTo>
                <a:lnTo>
                  <a:pt x="8046292" y="950917"/>
                </a:lnTo>
                <a:lnTo>
                  <a:pt x="8050519" y="961182"/>
                </a:lnTo>
                <a:lnTo>
                  <a:pt x="8050519" y="971445"/>
                </a:lnTo>
                <a:lnTo>
                  <a:pt x="8054745" y="981709"/>
                </a:lnTo>
                <a:lnTo>
                  <a:pt x="8156176" y="990162"/>
                </a:lnTo>
                <a:lnTo>
                  <a:pt x="8164026" y="967821"/>
                </a:lnTo>
                <a:lnTo>
                  <a:pt x="8164026" y="961785"/>
                </a:lnTo>
                <a:lnTo>
                  <a:pt x="8164026" y="957559"/>
                </a:lnTo>
                <a:lnTo>
                  <a:pt x="8164026" y="951520"/>
                </a:lnTo>
                <a:lnTo>
                  <a:pt x="8164026" y="941257"/>
                </a:lnTo>
                <a:lnTo>
                  <a:pt x="8164026" y="929182"/>
                </a:lnTo>
                <a:lnTo>
                  <a:pt x="8170062" y="927371"/>
                </a:lnTo>
                <a:lnTo>
                  <a:pt x="8174290" y="927371"/>
                </a:lnTo>
                <a:lnTo>
                  <a:pt x="8174290" y="923143"/>
                </a:lnTo>
                <a:lnTo>
                  <a:pt x="8178514" y="918917"/>
                </a:lnTo>
                <a:lnTo>
                  <a:pt x="8199044" y="929182"/>
                </a:lnTo>
                <a:lnTo>
                  <a:pt x="8221382" y="941257"/>
                </a:lnTo>
                <a:lnTo>
                  <a:pt x="8241910" y="951520"/>
                </a:lnTo>
                <a:lnTo>
                  <a:pt x="8264250" y="932805"/>
                </a:lnTo>
                <a:lnTo>
                  <a:pt x="8288400" y="922540"/>
                </a:lnTo>
                <a:lnTo>
                  <a:pt x="8327040" y="918314"/>
                </a:lnTo>
                <a:lnTo>
                  <a:pt x="8327040" y="928577"/>
                </a:lnTo>
                <a:lnTo>
                  <a:pt x="8333078" y="928577"/>
                </a:lnTo>
                <a:lnTo>
                  <a:pt x="8351190" y="1000426"/>
                </a:lnTo>
                <a:lnTo>
                  <a:pt x="8327040" y="1025180"/>
                </a:lnTo>
                <a:lnTo>
                  <a:pt x="8313154" y="1062009"/>
                </a:lnTo>
                <a:lnTo>
                  <a:pt x="8317380" y="1068046"/>
                </a:lnTo>
                <a:lnTo>
                  <a:pt x="8321606" y="1076500"/>
                </a:lnTo>
                <a:lnTo>
                  <a:pt x="8321606" y="1082537"/>
                </a:lnTo>
                <a:lnTo>
                  <a:pt x="8323417" y="1090989"/>
                </a:lnTo>
                <a:lnTo>
                  <a:pt x="8327645" y="1101253"/>
                </a:lnTo>
                <a:lnTo>
                  <a:pt x="8345757" y="1119972"/>
                </a:lnTo>
                <a:lnTo>
                  <a:pt x="8369907" y="1134460"/>
                </a:lnTo>
                <a:lnTo>
                  <a:pt x="8390435" y="1148951"/>
                </a:lnTo>
                <a:lnTo>
                  <a:pt x="8394661" y="1144725"/>
                </a:lnTo>
                <a:lnTo>
                  <a:pt x="8398887" y="1140499"/>
                </a:lnTo>
                <a:lnTo>
                  <a:pt x="8409152" y="1124198"/>
                </a:lnTo>
                <a:lnTo>
                  <a:pt x="8417001" y="1101856"/>
                </a:lnTo>
                <a:lnTo>
                  <a:pt x="8423038" y="1081329"/>
                </a:lnTo>
                <a:lnTo>
                  <a:pt x="8436924" y="1062612"/>
                </a:lnTo>
                <a:lnTo>
                  <a:pt x="8436924" y="1081329"/>
                </a:lnTo>
                <a:lnTo>
                  <a:pt x="8441150" y="1095819"/>
                </a:lnTo>
                <a:lnTo>
                  <a:pt x="8447188" y="1106086"/>
                </a:lnTo>
                <a:lnTo>
                  <a:pt x="8459264" y="1112122"/>
                </a:lnTo>
                <a:lnTo>
                  <a:pt x="8473150" y="1116348"/>
                </a:lnTo>
                <a:lnTo>
                  <a:pt x="8489451" y="1120574"/>
                </a:lnTo>
                <a:lnTo>
                  <a:pt x="8516017" y="1077103"/>
                </a:lnTo>
                <a:lnTo>
                  <a:pt x="8526280" y="1087367"/>
                </a:lnTo>
                <a:lnTo>
                  <a:pt x="8536545" y="1095819"/>
                </a:lnTo>
                <a:lnTo>
                  <a:pt x="8542582" y="1106086"/>
                </a:lnTo>
                <a:lnTo>
                  <a:pt x="8554657" y="1112122"/>
                </a:lnTo>
                <a:lnTo>
                  <a:pt x="8568543" y="1120574"/>
                </a:lnTo>
                <a:lnTo>
                  <a:pt x="8574582" y="1112122"/>
                </a:lnTo>
                <a:lnTo>
                  <a:pt x="8582431" y="1106086"/>
                </a:lnTo>
                <a:lnTo>
                  <a:pt x="8588468" y="1106086"/>
                </a:lnTo>
                <a:lnTo>
                  <a:pt x="8592694" y="1106086"/>
                </a:lnTo>
                <a:lnTo>
                  <a:pt x="8602958" y="1106086"/>
                </a:lnTo>
                <a:lnTo>
                  <a:pt x="8610808" y="1110312"/>
                </a:lnTo>
                <a:lnTo>
                  <a:pt x="8624694" y="1110312"/>
                </a:lnTo>
                <a:lnTo>
                  <a:pt x="8620467" y="1073479"/>
                </a:lnTo>
                <a:lnTo>
                  <a:pt x="8612618" y="1048725"/>
                </a:lnTo>
                <a:lnTo>
                  <a:pt x="8606581" y="1015520"/>
                </a:lnTo>
                <a:lnTo>
                  <a:pt x="8630732" y="1009481"/>
                </a:lnTo>
                <a:lnTo>
                  <a:pt x="8653070" y="1001029"/>
                </a:lnTo>
                <a:lnTo>
                  <a:pt x="8687484" y="1001029"/>
                </a:lnTo>
                <a:lnTo>
                  <a:pt x="8726125" y="1005255"/>
                </a:lnTo>
                <a:lnTo>
                  <a:pt x="8764765" y="1015520"/>
                </a:lnTo>
                <a:lnTo>
                  <a:pt x="8800991" y="1025783"/>
                </a:lnTo>
                <a:lnTo>
                  <a:pt x="8833594" y="1037858"/>
                </a:lnTo>
                <a:lnTo>
                  <a:pt x="8847482" y="1048123"/>
                </a:lnTo>
                <a:lnTo>
                  <a:pt x="8853518" y="1054159"/>
                </a:lnTo>
                <a:lnTo>
                  <a:pt x="8857744" y="1066235"/>
                </a:lnTo>
                <a:lnTo>
                  <a:pt x="8857744" y="1072274"/>
                </a:lnTo>
                <a:lnTo>
                  <a:pt x="8861970" y="1076500"/>
                </a:lnTo>
                <a:lnTo>
                  <a:pt x="8861970" y="1082537"/>
                </a:lnTo>
                <a:lnTo>
                  <a:pt x="8868009" y="1086762"/>
                </a:lnTo>
                <a:lnTo>
                  <a:pt x="8875856" y="1090989"/>
                </a:lnTo>
                <a:lnTo>
                  <a:pt x="8886121" y="1095217"/>
                </a:lnTo>
                <a:lnTo>
                  <a:pt x="8906649" y="1086762"/>
                </a:lnTo>
                <a:lnTo>
                  <a:pt x="8930799" y="1086762"/>
                </a:lnTo>
                <a:lnTo>
                  <a:pt x="8957365" y="1086762"/>
                </a:lnTo>
                <a:lnTo>
                  <a:pt x="8967628" y="1109104"/>
                </a:lnTo>
                <a:lnTo>
                  <a:pt x="8981514" y="1129632"/>
                </a:lnTo>
                <a:lnTo>
                  <a:pt x="9002044" y="1148348"/>
                </a:lnTo>
                <a:lnTo>
                  <a:pt x="9028608" y="1158611"/>
                </a:lnTo>
                <a:lnTo>
                  <a:pt x="9052758" y="1148348"/>
                </a:lnTo>
                <a:lnTo>
                  <a:pt x="9087172" y="1148348"/>
                </a:lnTo>
                <a:lnTo>
                  <a:pt x="9119777" y="1152575"/>
                </a:lnTo>
                <a:lnTo>
                  <a:pt x="9152380" y="1158611"/>
                </a:lnTo>
                <a:lnTo>
                  <a:pt x="9176530" y="1164650"/>
                </a:lnTo>
                <a:lnTo>
                  <a:pt x="9186793" y="1197855"/>
                </a:lnTo>
                <a:lnTo>
                  <a:pt x="9191019" y="1226837"/>
                </a:lnTo>
                <a:lnTo>
                  <a:pt x="9197058" y="1251591"/>
                </a:lnTo>
                <a:lnTo>
                  <a:pt x="9204905" y="1255817"/>
                </a:lnTo>
                <a:lnTo>
                  <a:pt x="9209133" y="1264270"/>
                </a:lnTo>
                <a:lnTo>
                  <a:pt x="9215170" y="1266082"/>
                </a:lnTo>
                <a:lnTo>
                  <a:pt x="9282188" y="1260043"/>
                </a:lnTo>
                <a:lnTo>
                  <a:pt x="9349204" y="1260043"/>
                </a:lnTo>
                <a:lnTo>
                  <a:pt x="9418033" y="1260043"/>
                </a:lnTo>
                <a:lnTo>
                  <a:pt x="9424070" y="1274535"/>
                </a:lnTo>
                <a:lnTo>
                  <a:pt x="9434335" y="1284799"/>
                </a:lnTo>
                <a:lnTo>
                  <a:pt x="9446410" y="1299288"/>
                </a:lnTo>
                <a:lnTo>
                  <a:pt x="9456673" y="1307739"/>
                </a:lnTo>
                <a:lnTo>
                  <a:pt x="9470559" y="1318004"/>
                </a:lnTo>
                <a:lnTo>
                  <a:pt x="9470559" y="1307739"/>
                </a:lnTo>
                <a:lnTo>
                  <a:pt x="9474787" y="1303513"/>
                </a:lnTo>
                <a:lnTo>
                  <a:pt x="9476597" y="1295061"/>
                </a:lnTo>
                <a:lnTo>
                  <a:pt x="9476597" y="1289025"/>
                </a:lnTo>
                <a:lnTo>
                  <a:pt x="9480823" y="1278760"/>
                </a:lnTo>
                <a:lnTo>
                  <a:pt x="9474787" y="1266685"/>
                </a:lnTo>
                <a:lnTo>
                  <a:pt x="9470559" y="1260648"/>
                </a:lnTo>
                <a:lnTo>
                  <a:pt x="9466335" y="1256422"/>
                </a:lnTo>
                <a:lnTo>
                  <a:pt x="9466335" y="1250383"/>
                </a:lnTo>
                <a:lnTo>
                  <a:pt x="9470559" y="1241930"/>
                </a:lnTo>
                <a:lnTo>
                  <a:pt x="9470559" y="1231666"/>
                </a:lnTo>
                <a:lnTo>
                  <a:pt x="9470559" y="1221404"/>
                </a:lnTo>
                <a:lnTo>
                  <a:pt x="9504974" y="1227440"/>
                </a:lnTo>
                <a:lnTo>
                  <a:pt x="9529125" y="1241930"/>
                </a:lnTo>
                <a:lnTo>
                  <a:pt x="9557502" y="1252194"/>
                </a:lnTo>
                <a:lnTo>
                  <a:pt x="9569577" y="1252194"/>
                </a:lnTo>
                <a:lnTo>
                  <a:pt x="9579840" y="1252194"/>
                </a:lnTo>
                <a:lnTo>
                  <a:pt x="9590104" y="1250383"/>
                </a:lnTo>
                <a:lnTo>
                  <a:pt x="9597952" y="1241930"/>
                </a:lnTo>
                <a:lnTo>
                  <a:pt x="9603990" y="1237704"/>
                </a:lnTo>
                <a:lnTo>
                  <a:pt x="9611840" y="1235891"/>
                </a:lnTo>
                <a:lnTo>
                  <a:pt x="9727157" y="1285402"/>
                </a:lnTo>
                <a:lnTo>
                  <a:pt x="9791760" y="1353022"/>
                </a:lnTo>
                <a:lnTo>
                  <a:pt x="9802023" y="1361474"/>
                </a:lnTo>
                <a:lnTo>
                  <a:pt x="9812287" y="1361474"/>
                </a:lnTo>
                <a:lnTo>
                  <a:pt x="9822552" y="1363285"/>
                </a:lnTo>
                <a:lnTo>
                  <a:pt x="9834625" y="1363285"/>
                </a:lnTo>
                <a:lnTo>
                  <a:pt x="9844890" y="1371739"/>
                </a:lnTo>
                <a:lnTo>
                  <a:pt x="9865417" y="1390457"/>
                </a:lnTo>
                <a:lnTo>
                  <a:pt x="9879303" y="1410985"/>
                </a:lnTo>
                <a:lnTo>
                  <a:pt x="9893191" y="1429702"/>
                </a:lnTo>
                <a:lnTo>
                  <a:pt x="9911303" y="1444191"/>
                </a:lnTo>
                <a:lnTo>
                  <a:pt x="9945719" y="1450228"/>
                </a:lnTo>
                <a:lnTo>
                  <a:pt x="9949943" y="1448416"/>
                </a:lnTo>
                <a:lnTo>
                  <a:pt x="9954169" y="1448416"/>
                </a:lnTo>
                <a:lnTo>
                  <a:pt x="9958397" y="1444191"/>
                </a:lnTo>
                <a:lnTo>
                  <a:pt x="9960208" y="1444191"/>
                </a:lnTo>
                <a:lnTo>
                  <a:pt x="9968057" y="1444191"/>
                </a:lnTo>
                <a:lnTo>
                  <a:pt x="9988585" y="1468945"/>
                </a:lnTo>
                <a:lnTo>
                  <a:pt x="10010923" y="1493701"/>
                </a:lnTo>
                <a:lnTo>
                  <a:pt x="10029037" y="1520264"/>
                </a:lnTo>
                <a:lnTo>
                  <a:pt x="10035679" y="1551661"/>
                </a:lnTo>
                <a:lnTo>
                  <a:pt x="9965039" y="1551661"/>
                </a:lnTo>
                <a:lnTo>
                  <a:pt x="9960813" y="1557697"/>
                </a:lnTo>
                <a:lnTo>
                  <a:pt x="9954774" y="1566150"/>
                </a:lnTo>
                <a:lnTo>
                  <a:pt x="9950548" y="1570376"/>
                </a:lnTo>
                <a:lnTo>
                  <a:pt x="9946322" y="1580640"/>
                </a:lnTo>
                <a:lnTo>
                  <a:pt x="9942096" y="1590904"/>
                </a:lnTo>
                <a:lnTo>
                  <a:pt x="9949943" y="1595130"/>
                </a:lnTo>
                <a:lnTo>
                  <a:pt x="9954169" y="1599356"/>
                </a:lnTo>
                <a:lnTo>
                  <a:pt x="9955982" y="1601167"/>
                </a:lnTo>
                <a:lnTo>
                  <a:pt x="9960208" y="1609619"/>
                </a:lnTo>
                <a:lnTo>
                  <a:pt x="9960208" y="1613845"/>
                </a:lnTo>
                <a:lnTo>
                  <a:pt x="9955982" y="1619884"/>
                </a:lnTo>
                <a:lnTo>
                  <a:pt x="9949943" y="1630148"/>
                </a:lnTo>
                <a:lnTo>
                  <a:pt x="9945719" y="1634374"/>
                </a:lnTo>
                <a:lnTo>
                  <a:pt x="9939681" y="1638600"/>
                </a:lnTo>
                <a:lnTo>
                  <a:pt x="9931831" y="1638600"/>
                </a:lnTo>
                <a:lnTo>
                  <a:pt x="9925795" y="1638600"/>
                </a:lnTo>
                <a:lnTo>
                  <a:pt x="9911907" y="1638600"/>
                </a:lnTo>
                <a:lnTo>
                  <a:pt x="9898021" y="1616261"/>
                </a:lnTo>
                <a:lnTo>
                  <a:pt x="9875683" y="1605998"/>
                </a:lnTo>
                <a:lnTo>
                  <a:pt x="9847305" y="1599959"/>
                </a:lnTo>
                <a:lnTo>
                  <a:pt x="9847305" y="1573396"/>
                </a:lnTo>
                <a:lnTo>
                  <a:pt x="9841267" y="1571583"/>
                </a:lnTo>
                <a:lnTo>
                  <a:pt x="9833418" y="1567357"/>
                </a:lnTo>
                <a:lnTo>
                  <a:pt x="9831607" y="1563131"/>
                </a:lnTo>
                <a:lnTo>
                  <a:pt x="9823758" y="1558905"/>
                </a:lnTo>
                <a:lnTo>
                  <a:pt x="9809872" y="1558905"/>
                </a:lnTo>
                <a:lnTo>
                  <a:pt x="9805646" y="1558905"/>
                </a:lnTo>
                <a:lnTo>
                  <a:pt x="9803835" y="1563131"/>
                </a:lnTo>
                <a:lnTo>
                  <a:pt x="9799607" y="1563131"/>
                </a:lnTo>
                <a:lnTo>
                  <a:pt x="9795381" y="1563131"/>
                </a:lnTo>
                <a:lnTo>
                  <a:pt x="9789345" y="1567357"/>
                </a:lnTo>
                <a:lnTo>
                  <a:pt x="9781495" y="1552869"/>
                </a:lnTo>
                <a:lnTo>
                  <a:pt x="9771233" y="1538378"/>
                </a:lnTo>
                <a:lnTo>
                  <a:pt x="9763383" y="1528113"/>
                </a:lnTo>
                <a:lnTo>
                  <a:pt x="9763383" y="1552869"/>
                </a:lnTo>
                <a:lnTo>
                  <a:pt x="9757345" y="1581848"/>
                </a:lnTo>
                <a:lnTo>
                  <a:pt x="9749497" y="1606601"/>
                </a:lnTo>
                <a:lnTo>
                  <a:pt x="9733194" y="1621091"/>
                </a:lnTo>
                <a:lnTo>
                  <a:pt x="9725347" y="1625317"/>
                </a:lnTo>
                <a:lnTo>
                  <a:pt x="9719308" y="1625317"/>
                </a:lnTo>
                <a:lnTo>
                  <a:pt x="9715082" y="1625317"/>
                </a:lnTo>
                <a:lnTo>
                  <a:pt x="9710856" y="1625317"/>
                </a:lnTo>
                <a:lnTo>
                  <a:pt x="9706630" y="1621091"/>
                </a:lnTo>
                <a:lnTo>
                  <a:pt x="9704819" y="1621091"/>
                </a:lnTo>
                <a:lnTo>
                  <a:pt x="9700591" y="1621091"/>
                </a:lnTo>
                <a:lnTo>
                  <a:pt x="9696365" y="1625317"/>
                </a:lnTo>
                <a:lnTo>
                  <a:pt x="9692139" y="1629543"/>
                </a:lnTo>
                <a:lnTo>
                  <a:pt x="9686102" y="1639808"/>
                </a:lnTo>
                <a:lnTo>
                  <a:pt x="9706630" y="1664561"/>
                </a:lnTo>
                <a:lnTo>
                  <a:pt x="9728967" y="1708030"/>
                </a:lnTo>
                <a:lnTo>
                  <a:pt x="9739233" y="1757539"/>
                </a:lnTo>
                <a:lnTo>
                  <a:pt x="9733194" y="1757539"/>
                </a:lnTo>
                <a:lnTo>
                  <a:pt x="9728967" y="1761765"/>
                </a:lnTo>
                <a:lnTo>
                  <a:pt x="9721119" y="1761765"/>
                </a:lnTo>
                <a:lnTo>
                  <a:pt x="9710856" y="1765992"/>
                </a:lnTo>
                <a:lnTo>
                  <a:pt x="9696970" y="1755727"/>
                </a:lnTo>
                <a:lnTo>
                  <a:pt x="9686705" y="1747275"/>
                </a:lnTo>
                <a:lnTo>
                  <a:pt x="9672819" y="1745464"/>
                </a:lnTo>
                <a:lnTo>
                  <a:pt x="9654705" y="1741238"/>
                </a:lnTo>
                <a:lnTo>
                  <a:pt x="9644443" y="1770218"/>
                </a:lnTo>
                <a:lnTo>
                  <a:pt x="9623915" y="1784709"/>
                </a:lnTo>
                <a:lnTo>
                  <a:pt x="9597349" y="1794972"/>
                </a:lnTo>
                <a:lnTo>
                  <a:pt x="9568972" y="1805237"/>
                </a:lnTo>
                <a:lnTo>
                  <a:pt x="9567161" y="1834217"/>
                </a:lnTo>
                <a:lnTo>
                  <a:pt x="9559312" y="1856558"/>
                </a:lnTo>
                <a:lnTo>
                  <a:pt x="9545426" y="1877086"/>
                </a:lnTo>
                <a:lnTo>
                  <a:pt x="9517049" y="1881312"/>
                </a:lnTo>
                <a:lnTo>
                  <a:pt x="9496522" y="1887349"/>
                </a:lnTo>
                <a:lnTo>
                  <a:pt x="9482634" y="1895802"/>
                </a:lnTo>
                <a:lnTo>
                  <a:pt x="9468748" y="1900029"/>
                </a:lnTo>
                <a:lnTo>
                  <a:pt x="9458485" y="1891577"/>
                </a:lnTo>
                <a:lnTo>
                  <a:pt x="9446410" y="1881312"/>
                </a:lnTo>
                <a:lnTo>
                  <a:pt x="9440371" y="1871047"/>
                </a:lnTo>
                <a:lnTo>
                  <a:pt x="9426485" y="1872860"/>
                </a:lnTo>
                <a:lnTo>
                  <a:pt x="9408373" y="1877086"/>
                </a:lnTo>
                <a:lnTo>
                  <a:pt x="9394485" y="1885538"/>
                </a:lnTo>
                <a:lnTo>
                  <a:pt x="9384223" y="1891577"/>
                </a:lnTo>
                <a:lnTo>
                  <a:pt x="9384223" y="1906065"/>
                </a:lnTo>
                <a:lnTo>
                  <a:pt x="9373958" y="1910292"/>
                </a:lnTo>
                <a:lnTo>
                  <a:pt x="9355846" y="1910292"/>
                </a:lnTo>
                <a:lnTo>
                  <a:pt x="9331695" y="1910292"/>
                </a:lnTo>
                <a:lnTo>
                  <a:pt x="9309357" y="1914519"/>
                </a:lnTo>
                <a:lnTo>
                  <a:pt x="9299092" y="1916330"/>
                </a:lnTo>
                <a:lnTo>
                  <a:pt x="9280978" y="1959802"/>
                </a:lnTo>
                <a:lnTo>
                  <a:pt x="9279168" y="2006893"/>
                </a:lnTo>
                <a:lnTo>
                  <a:pt x="9279168" y="2060626"/>
                </a:lnTo>
                <a:lnTo>
                  <a:pt x="9285206" y="2107721"/>
                </a:lnTo>
                <a:lnTo>
                  <a:pt x="9274942" y="2107721"/>
                </a:lnTo>
                <a:lnTo>
                  <a:pt x="9270716" y="2107721"/>
                </a:lnTo>
                <a:lnTo>
                  <a:pt x="9266490" y="2107721"/>
                </a:lnTo>
                <a:lnTo>
                  <a:pt x="9264679" y="2111946"/>
                </a:lnTo>
                <a:lnTo>
                  <a:pt x="9260453" y="2113758"/>
                </a:lnTo>
                <a:lnTo>
                  <a:pt x="9256225" y="2125834"/>
                </a:lnTo>
                <a:lnTo>
                  <a:pt x="9251999" y="2136096"/>
                </a:lnTo>
                <a:lnTo>
                  <a:pt x="9251999" y="2150587"/>
                </a:lnTo>
                <a:lnTo>
                  <a:pt x="9251999" y="2166885"/>
                </a:lnTo>
                <a:lnTo>
                  <a:pt x="9227848" y="2166885"/>
                </a:lnTo>
                <a:lnTo>
                  <a:pt x="9213962" y="2189223"/>
                </a:lnTo>
                <a:lnTo>
                  <a:pt x="9203699" y="2203714"/>
                </a:lnTo>
                <a:lnTo>
                  <a:pt x="9199471" y="2218204"/>
                </a:lnTo>
                <a:lnTo>
                  <a:pt x="9195245" y="2247182"/>
                </a:lnTo>
                <a:lnTo>
                  <a:pt x="9189209" y="2247182"/>
                </a:lnTo>
                <a:lnTo>
                  <a:pt x="9181359" y="2247182"/>
                </a:lnTo>
                <a:lnTo>
                  <a:pt x="9179549" y="2247182"/>
                </a:lnTo>
                <a:lnTo>
                  <a:pt x="9175321" y="2247182"/>
                </a:lnTo>
                <a:lnTo>
                  <a:pt x="9167473" y="2247182"/>
                </a:lnTo>
                <a:lnTo>
                  <a:pt x="9153585" y="2276167"/>
                </a:lnTo>
                <a:lnTo>
                  <a:pt x="9143323" y="2311185"/>
                </a:lnTo>
                <a:lnTo>
                  <a:pt x="9119172" y="2311185"/>
                </a:lnTo>
                <a:lnTo>
                  <a:pt x="9111323" y="2350426"/>
                </a:lnTo>
                <a:lnTo>
                  <a:pt x="9099247" y="2350426"/>
                </a:lnTo>
                <a:lnTo>
                  <a:pt x="9099247" y="2340164"/>
                </a:lnTo>
                <a:lnTo>
                  <a:pt x="9070872" y="2300923"/>
                </a:lnTo>
                <a:lnTo>
                  <a:pt x="9052758" y="2253824"/>
                </a:lnTo>
                <a:lnTo>
                  <a:pt x="9048532" y="2200090"/>
                </a:lnTo>
                <a:lnTo>
                  <a:pt x="9052758" y="2136096"/>
                </a:lnTo>
                <a:lnTo>
                  <a:pt x="9063023" y="2127644"/>
                </a:lnTo>
                <a:lnTo>
                  <a:pt x="9070872" y="2121605"/>
                </a:lnTo>
                <a:lnTo>
                  <a:pt x="9081135" y="2113153"/>
                </a:lnTo>
                <a:lnTo>
                  <a:pt x="9085361" y="2102891"/>
                </a:lnTo>
                <a:lnTo>
                  <a:pt x="9091400" y="2088400"/>
                </a:lnTo>
                <a:lnTo>
                  <a:pt x="9081135" y="2069683"/>
                </a:lnTo>
                <a:lnTo>
                  <a:pt x="9076909" y="2044930"/>
                </a:lnTo>
                <a:lnTo>
                  <a:pt x="9090795" y="2015948"/>
                </a:lnTo>
                <a:lnTo>
                  <a:pt x="9104681" y="2005685"/>
                </a:lnTo>
                <a:lnTo>
                  <a:pt x="9122795" y="1997233"/>
                </a:lnTo>
                <a:lnTo>
                  <a:pt x="9143323" y="1991194"/>
                </a:lnTo>
                <a:lnTo>
                  <a:pt x="9157209" y="1976703"/>
                </a:lnTo>
                <a:lnTo>
                  <a:pt x="9185585" y="1933234"/>
                </a:lnTo>
                <a:lnTo>
                  <a:pt x="9213962" y="1889763"/>
                </a:lnTo>
                <a:lnTo>
                  <a:pt x="9236302" y="1871047"/>
                </a:lnTo>
                <a:lnTo>
                  <a:pt x="9260453" y="1854745"/>
                </a:lnTo>
                <a:lnTo>
                  <a:pt x="9284602" y="1836030"/>
                </a:lnTo>
                <a:lnTo>
                  <a:pt x="9294866" y="1811274"/>
                </a:lnTo>
                <a:lnTo>
                  <a:pt x="9302716" y="1782293"/>
                </a:lnTo>
                <a:lnTo>
                  <a:pt x="9312978" y="1755727"/>
                </a:lnTo>
                <a:lnTo>
                  <a:pt x="9312978" y="1753916"/>
                </a:lnTo>
                <a:lnTo>
                  <a:pt x="9308752" y="1753916"/>
                </a:lnTo>
                <a:lnTo>
                  <a:pt x="9308752" y="1749690"/>
                </a:lnTo>
                <a:lnTo>
                  <a:pt x="9304526" y="1745464"/>
                </a:lnTo>
                <a:lnTo>
                  <a:pt x="9298488" y="1749690"/>
                </a:lnTo>
                <a:lnTo>
                  <a:pt x="9294261" y="1753916"/>
                </a:lnTo>
                <a:lnTo>
                  <a:pt x="9292451" y="1755727"/>
                </a:lnTo>
                <a:lnTo>
                  <a:pt x="9274339" y="1782293"/>
                </a:lnTo>
                <a:lnTo>
                  <a:pt x="9256225" y="1811274"/>
                </a:lnTo>
                <a:lnTo>
                  <a:pt x="9238113" y="1836030"/>
                </a:lnTo>
                <a:lnTo>
                  <a:pt x="9213962" y="1854745"/>
                </a:lnTo>
                <a:lnTo>
                  <a:pt x="9181359" y="1869236"/>
                </a:lnTo>
                <a:lnTo>
                  <a:pt x="9179549" y="1857161"/>
                </a:lnTo>
                <a:lnTo>
                  <a:pt x="9179549" y="1855350"/>
                </a:lnTo>
                <a:lnTo>
                  <a:pt x="9175321" y="1846898"/>
                </a:lnTo>
                <a:lnTo>
                  <a:pt x="9175321" y="1836633"/>
                </a:lnTo>
                <a:lnTo>
                  <a:pt x="9179549" y="1832407"/>
                </a:lnTo>
                <a:lnTo>
                  <a:pt x="9179549" y="1828181"/>
                </a:lnTo>
                <a:lnTo>
                  <a:pt x="9179549" y="1826368"/>
                </a:lnTo>
                <a:lnTo>
                  <a:pt x="9181359" y="1817915"/>
                </a:lnTo>
                <a:lnTo>
                  <a:pt x="9181359" y="1811879"/>
                </a:lnTo>
                <a:lnTo>
                  <a:pt x="9171095" y="1803426"/>
                </a:lnTo>
                <a:lnTo>
                  <a:pt x="9160832" y="1799198"/>
                </a:lnTo>
                <a:lnTo>
                  <a:pt x="9152982" y="1797388"/>
                </a:lnTo>
                <a:lnTo>
                  <a:pt x="9142720" y="1793161"/>
                </a:lnTo>
                <a:lnTo>
                  <a:pt x="9136681" y="1797388"/>
                </a:lnTo>
                <a:lnTo>
                  <a:pt x="9118569" y="1807652"/>
                </a:lnTo>
                <a:lnTo>
                  <a:pt x="9094418" y="1828181"/>
                </a:lnTo>
                <a:lnTo>
                  <a:pt x="9072078" y="1854745"/>
                </a:lnTo>
                <a:lnTo>
                  <a:pt x="9051551" y="1879501"/>
                </a:lnTo>
                <a:lnTo>
                  <a:pt x="9041288" y="1898217"/>
                </a:lnTo>
                <a:lnTo>
                  <a:pt x="9041288" y="1904255"/>
                </a:lnTo>
                <a:lnTo>
                  <a:pt x="9041288" y="1912707"/>
                </a:lnTo>
                <a:lnTo>
                  <a:pt x="9043099" y="1918747"/>
                </a:lnTo>
                <a:lnTo>
                  <a:pt x="9047325" y="1929007"/>
                </a:lnTo>
                <a:lnTo>
                  <a:pt x="9051551" y="1937460"/>
                </a:lnTo>
                <a:lnTo>
                  <a:pt x="9051551" y="1943499"/>
                </a:lnTo>
                <a:lnTo>
                  <a:pt x="9029213" y="1953762"/>
                </a:lnTo>
                <a:lnTo>
                  <a:pt x="9005062" y="1957991"/>
                </a:lnTo>
                <a:lnTo>
                  <a:pt x="8972459" y="1962217"/>
                </a:lnTo>
                <a:lnTo>
                  <a:pt x="8942270" y="1962217"/>
                </a:lnTo>
                <a:lnTo>
                  <a:pt x="8942270" y="1922972"/>
                </a:lnTo>
                <a:lnTo>
                  <a:pt x="8909667" y="1929007"/>
                </a:lnTo>
                <a:lnTo>
                  <a:pt x="8881290" y="1941083"/>
                </a:lnTo>
                <a:lnTo>
                  <a:pt x="8857141" y="1936857"/>
                </a:lnTo>
                <a:lnTo>
                  <a:pt x="8839027" y="1914519"/>
                </a:lnTo>
                <a:lnTo>
                  <a:pt x="8768388" y="1904255"/>
                </a:lnTo>
                <a:lnTo>
                  <a:pt x="8744237" y="1929007"/>
                </a:lnTo>
                <a:lnTo>
                  <a:pt x="8715861" y="1947725"/>
                </a:lnTo>
                <a:lnTo>
                  <a:pt x="8691710" y="1968254"/>
                </a:lnTo>
                <a:lnTo>
                  <a:pt x="8677824" y="1994818"/>
                </a:lnTo>
                <a:lnTo>
                  <a:pt x="8663938" y="2019571"/>
                </a:lnTo>
                <a:lnTo>
                  <a:pt x="8650052" y="2044325"/>
                </a:lnTo>
                <a:lnTo>
                  <a:pt x="8631938" y="2063041"/>
                </a:lnTo>
                <a:lnTo>
                  <a:pt x="8575186" y="2081758"/>
                </a:lnTo>
                <a:lnTo>
                  <a:pt x="8561298" y="2096249"/>
                </a:lnTo>
                <a:lnTo>
                  <a:pt x="8551036" y="2112551"/>
                </a:lnTo>
                <a:lnTo>
                  <a:pt x="8540771" y="2127039"/>
                </a:lnTo>
                <a:lnTo>
                  <a:pt x="8516620" y="2145756"/>
                </a:lnTo>
                <a:lnTo>
                  <a:pt x="8516620" y="2166279"/>
                </a:lnTo>
                <a:lnTo>
                  <a:pt x="8546808" y="2166279"/>
                </a:lnTo>
                <a:lnTo>
                  <a:pt x="8551036" y="2178354"/>
                </a:lnTo>
                <a:lnTo>
                  <a:pt x="8555262" y="2184393"/>
                </a:lnTo>
                <a:lnTo>
                  <a:pt x="8557072" y="2192846"/>
                </a:lnTo>
                <a:lnTo>
                  <a:pt x="8564922" y="2198885"/>
                </a:lnTo>
                <a:lnTo>
                  <a:pt x="8570958" y="2203111"/>
                </a:lnTo>
                <a:lnTo>
                  <a:pt x="8584846" y="2207336"/>
                </a:lnTo>
                <a:lnTo>
                  <a:pt x="8592694" y="2198885"/>
                </a:lnTo>
                <a:lnTo>
                  <a:pt x="8598732" y="2194656"/>
                </a:lnTo>
                <a:lnTo>
                  <a:pt x="8610808" y="2192846"/>
                </a:lnTo>
                <a:lnTo>
                  <a:pt x="8621070" y="2192846"/>
                </a:lnTo>
                <a:lnTo>
                  <a:pt x="8639184" y="2192846"/>
                </a:lnTo>
                <a:lnTo>
                  <a:pt x="8653070" y="2209148"/>
                </a:lnTo>
                <a:lnTo>
                  <a:pt x="8663335" y="2223638"/>
                </a:lnTo>
                <a:lnTo>
                  <a:pt x="8669372" y="2242353"/>
                </a:lnTo>
                <a:lnTo>
                  <a:pt x="8677221" y="2271335"/>
                </a:lnTo>
                <a:lnTo>
                  <a:pt x="8681447" y="2290054"/>
                </a:lnTo>
                <a:lnTo>
                  <a:pt x="8677221" y="2300318"/>
                </a:lnTo>
                <a:lnTo>
                  <a:pt x="8666956" y="2310581"/>
                </a:lnTo>
                <a:lnTo>
                  <a:pt x="8662730" y="2329297"/>
                </a:lnTo>
                <a:lnTo>
                  <a:pt x="8662730" y="2349823"/>
                </a:lnTo>
                <a:lnTo>
                  <a:pt x="8668769" y="2368539"/>
                </a:lnTo>
                <a:lnTo>
                  <a:pt x="8676616" y="2387255"/>
                </a:lnTo>
                <a:lnTo>
                  <a:pt x="8682655" y="2412009"/>
                </a:lnTo>
                <a:lnTo>
                  <a:pt x="8662127" y="2434347"/>
                </a:lnTo>
                <a:lnTo>
                  <a:pt x="8648241" y="2459103"/>
                </a:lnTo>
                <a:lnTo>
                  <a:pt x="8637977" y="2483857"/>
                </a:lnTo>
                <a:lnTo>
                  <a:pt x="8624091" y="2517063"/>
                </a:lnTo>
                <a:lnTo>
                  <a:pt x="8616241" y="2523101"/>
                </a:lnTo>
                <a:lnTo>
                  <a:pt x="8598127" y="2545439"/>
                </a:lnTo>
                <a:lnTo>
                  <a:pt x="8577600" y="2570196"/>
                </a:lnTo>
                <a:lnTo>
                  <a:pt x="8555262" y="2599175"/>
                </a:lnTo>
                <a:lnTo>
                  <a:pt x="8531111" y="2623928"/>
                </a:lnTo>
                <a:lnTo>
                  <a:pt x="8510584" y="2648682"/>
                </a:lnTo>
                <a:lnTo>
                  <a:pt x="8496698" y="2667398"/>
                </a:lnTo>
                <a:lnTo>
                  <a:pt x="8488848" y="2675853"/>
                </a:lnTo>
                <a:lnTo>
                  <a:pt x="8464698" y="2681890"/>
                </a:lnTo>
                <a:lnTo>
                  <a:pt x="8440547" y="2677664"/>
                </a:lnTo>
                <a:lnTo>
                  <a:pt x="8418209" y="2677664"/>
                </a:lnTo>
                <a:lnTo>
                  <a:pt x="8397681" y="2681890"/>
                </a:lnTo>
                <a:lnTo>
                  <a:pt x="8379567" y="2700607"/>
                </a:lnTo>
                <a:lnTo>
                  <a:pt x="8365681" y="2721134"/>
                </a:lnTo>
                <a:lnTo>
                  <a:pt x="8355417" y="2743474"/>
                </a:lnTo>
                <a:lnTo>
                  <a:pt x="8341531" y="2764001"/>
                </a:lnTo>
                <a:lnTo>
                  <a:pt x="8321003" y="2778492"/>
                </a:lnTo>
                <a:lnTo>
                  <a:pt x="8316777" y="2778492"/>
                </a:lnTo>
                <a:lnTo>
                  <a:pt x="8312551" y="2782718"/>
                </a:lnTo>
                <a:lnTo>
                  <a:pt x="8308323" y="2782718"/>
                </a:lnTo>
                <a:lnTo>
                  <a:pt x="8302286" y="2782718"/>
                </a:lnTo>
                <a:lnTo>
                  <a:pt x="8294437" y="2786944"/>
                </a:lnTo>
                <a:lnTo>
                  <a:pt x="8302286" y="2807472"/>
                </a:lnTo>
                <a:lnTo>
                  <a:pt x="8316172" y="2829809"/>
                </a:lnTo>
                <a:lnTo>
                  <a:pt x="8326437" y="2854565"/>
                </a:lnTo>
                <a:lnTo>
                  <a:pt x="8340323" y="2879318"/>
                </a:lnTo>
                <a:lnTo>
                  <a:pt x="8346362" y="2901656"/>
                </a:lnTo>
                <a:lnTo>
                  <a:pt x="8350588" y="2926411"/>
                </a:lnTo>
                <a:lnTo>
                  <a:pt x="8344549" y="2942712"/>
                </a:lnTo>
                <a:lnTo>
                  <a:pt x="8330663" y="2957201"/>
                </a:lnTo>
                <a:lnTo>
                  <a:pt x="8302286" y="2969276"/>
                </a:lnTo>
                <a:lnTo>
                  <a:pt x="8255797" y="2975315"/>
                </a:lnTo>
                <a:lnTo>
                  <a:pt x="8255797" y="2956598"/>
                </a:lnTo>
                <a:lnTo>
                  <a:pt x="8251569" y="2940297"/>
                </a:lnTo>
                <a:lnTo>
                  <a:pt x="8251569" y="2915544"/>
                </a:lnTo>
                <a:lnTo>
                  <a:pt x="8255797" y="2886562"/>
                </a:lnTo>
                <a:lnTo>
                  <a:pt x="8255797" y="2864225"/>
                </a:lnTo>
                <a:lnTo>
                  <a:pt x="8245533" y="2864225"/>
                </a:lnTo>
                <a:lnTo>
                  <a:pt x="8237683" y="2864225"/>
                </a:lnTo>
                <a:lnTo>
                  <a:pt x="8231647" y="2864225"/>
                </a:lnTo>
                <a:lnTo>
                  <a:pt x="8227421" y="2864225"/>
                </a:lnTo>
                <a:lnTo>
                  <a:pt x="8223195" y="2859998"/>
                </a:lnTo>
                <a:lnTo>
                  <a:pt x="8217156" y="2858186"/>
                </a:lnTo>
                <a:lnTo>
                  <a:pt x="8209307" y="2846111"/>
                </a:lnTo>
                <a:lnTo>
                  <a:pt x="8217156" y="2835848"/>
                </a:lnTo>
                <a:lnTo>
                  <a:pt x="8223195" y="2825583"/>
                </a:lnTo>
                <a:lnTo>
                  <a:pt x="8227421" y="2815321"/>
                </a:lnTo>
                <a:lnTo>
                  <a:pt x="8235268" y="2800830"/>
                </a:lnTo>
                <a:lnTo>
                  <a:pt x="8217156" y="2800830"/>
                </a:lnTo>
                <a:lnTo>
                  <a:pt x="8194818" y="2796604"/>
                </a:lnTo>
                <a:lnTo>
                  <a:pt x="8170667" y="2802641"/>
                </a:lnTo>
                <a:lnTo>
                  <a:pt x="8142290" y="2814716"/>
                </a:lnTo>
                <a:lnTo>
                  <a:pt x="8118140" y="2824980"/>
                </a:lnTo>
                <a:lnTo>
                  <a:pt x="8118140" y="2816529"/>
                </a:lnTo>
                <a:lnTo>
                  <a:pt x="8122366" y="2806264"/>
                </a:lnTo>
                <a:lnTo>
                  <a:pt x="8126592" y="2800225"/>
                </a:lnTo>
                <a:lnTo>
                  <a:pt x="8128404" y="2788152"/>
                </a:lnTo>
                <a:lnTo>
                  <a:pt x="8132630" y="2782114"/>
                </a:lnTo>
                <a:lnTo>
                  <a:pt x="8138667" y="2767623"/>
                </a:lnTo>
                <a:lnTo>
                  <a:pt x="8132630" y="2767623"/>
                </a:lnTo>
                <a:lnTo>
                  <a:pt x="8126592" y="2763396"/>
                </a:lnTo>
                <a:lnTo>
                  <a:pt x="8118743" y="2763396"/>
                </a:lnTo>
                <a:lnTo>
                  <a:pt x="8108480" y="2759171"/>
                </a:lnTo>
                <a:lnTo>
                  <a:pt x="8086142" y="2781511"/>
                </a:lnTo>
                <a:lnTo>
                  <a:pt x="8061991" y="2800225"/>
                </a:lnTo>
                <a:lnTo>
                  <a:pt x="8037840" y="2820754"/>
                </a:lnTo>
                <a:lnTo>
                  <a:pt x="8023952" y="2845508"/>
                </a:lnTo>
                <a:lnTo>
                  <a:pt x="8037840" y="2853960"/>
                </a:lnTo>
                <a:lnTo>
                  <a:pt x="8048103" y="2859998"/>
                </a:lnTo>
                <a:lnTo>
                  <a:pt x="8055952" y="2868450"/>
                </a:lnTo>
                <a:lnTo>
                  <a:pt x="8061991" y="2874487"/>
                </a:lnTo>
                <a:lnTo>
                  <a:pt x="8069838" y="2886562"/>
                </a:lnTo>
                <a:lnTo>
                  <a:pt x="8090366" y="2874487"/>
                </a:lnTo>
                <a:lnTo>
                  <a:pt x="8108480" y="2868450"/>
                </a:lnTo>
                <a:lnTo>
                  <a:pt x="8126592" y="2868450"/>
                </a:lnTo>
                <a:lnTo>
                  <a:pt x="8147119" y="2878713"/>
                </a:lnTo>
                <a:lnTo>
                  <a:pt x="8157384" y="2878713"/>
                </a:lnTo>
                <a:lnTo>
                  <a:pt x="8157384" y="2903468"/>
                </a:lnTo>
                <a:lnTo>
                  <a:pt x="8118743" y="2903468"/>
                </a:lnTo>
                <a:lnTo>
                  <a:pt x="8104857" y="2922185"/>
                </a:lnTo>
                <a:lnTo>
                  <a:pt x="8090971" y="2936674"/>
                </a:lnTo>
                <a:lnTo>
                  <a:pt x="8080706" y="2951164"/>
                </a:lnTo>
                <a:lnTo>
                  <a:pt x="8070443" y="2975918"/>
                </a:lnTo>
                <a:lnTo>
                  <a:pt x="8098820" y="2994635"/>
                </a:lnTo>
                <a:lnTo>
                  <a:pt x="8115121" y="3023614"/>
                </a:lnTo>
                <a:lnTo>
                  <a:pt x="8129007" y="3062859"/>
                </a:lnTo>
                <a:lnTo>
                  <a:pt x="8136857" y="3102103"/>
                </a:lnTo>
                <a:lnTo>
                  <a:pt x="8138667" y="3145575"/>
                </a:lnTo>
                <a:lnTo>
                  <a:pt x="8138667" y="3183612"/>
                </a:lnTo>
                <a:lnTo>
                  <a:pt x="8114517" y="3199914"/>
                </a:lnTo>
                <a:lnTo>
                  <a:pt x="8100631" y="3228893"/>
                </a:lnTo>
                <a:lnTo>
                  <a:pt x="8086745" y="3255459"/>
                </a:lnTo>
                <a:lnTo>
                  <a:pt x="8070443" y="3284439"/>
                </a:lnTo>
                <a:lnTo>
                  <a:pt x="8034217" y="3323683"/>
                </a:lnTo>
                <a:lnTo>
                  <a:pt x="7987728" y="3352663"/>
                </a:lnTo>
                <a:lnTo>
                  <a:pt x="7938824" y="3373193"/>
                </a:lnTo>
                <a:lnTo>
                  <a:pt x="7882071" y="3391907"/>
                </a:lnTo>
                <a:lnTo>
                  <a:pt x="7829543" y="3402172"/>
                </a:lnTo>
                <a:lnTo>
                  <a:pt x="7829543" y="3416663"/>
                </a:lnTo>
                <a:lnTo>
                  <a:pt x="7829543" y="3425115"/>
                </a:lnTo>
                <a:lnTo>
                  <a:pt x="7829543" y="3431152"/>
                </a:lnTo>
                <a:lnTo>
                  <a:pt x="7829543" y="3435380"/>
                </a:lnTo>
                <a:lnTo>
                  <a:pt x="7833769" y="3439606"/>
                </a:lnTo>
                <a:lnTo>
                  <a:pt x="7833769" y="3449869"/>
                </a:lnTo>
                <a:lnTo>
                  <a:pt x="7835582" y="3460133"/>
                </a:lnTo>
                <a:lnTo>
                  <a:pt x="7829543" y="3468586"/>
                </a:lnTo>
                <a:lnTo>
                  <a:pt x="7821694" y="3474622"/>
                </a:lnTo>
                <a:lnTo>
                  <a:pt x="7819883" y="3478850"/>
                </a:lnTo>
                <a:lnTo>
                  <a:pt x="7812034" y="3484887"/>
                </a:lnTo>
                <a:lnTo>
                  <a:pt x="7798148" y="3493339"/>
                </a:lnTo>
                <a:lnTo>
                  <a:pt x="7793922" y="3493339"/>
                </a:lnTo>
                <a:lnTo>
                  <a:pt x="7792109" y="3497565"/>
                </a:lnTo>
                <a:lnTo>
                  <a:pt x="7787883" y="3497565"/>
                </a:lnTo>
                <a:lnTo>
                  <a:pt x="7783657" y="3497565"/>
                </a:lnTo>
                <a:lnTo>
                  <a:pt x="7777619" y="3499378"/>
                </a:lnTo>
                <a:lnTo>
                  <a:pt x="7773392" y="3489113"/>
                </a:lnTo>
                <a:lnTo>
                  <a:pt x="7769166" y="3478850"/>
                </a:lnTo>
                <a:lnTo>
                  <a:pt x="7769166" y="3468586"/>
                </a:lnTo>
                <a:lnTo>
                  <a:pt x="7769166" y="3449869"/>
                </a:lnTo>
                <a:lnTo>
                  <a:pt x="7777016" y="3445643"/>
                </a:lnTo>
                <a:lnTo>
                  <a:pt x="7783054" y="3445643"/>
                </a:lnTo>
                <a:lnTo>
                  <a:pt x="7790902" y="3441417"/>
                </a:lnTo>
                <a:lnTo>
                  <a:pt x="7792714" y="3435380"/>
                </a:lnTo>
                <a:lnTo>
                  <a:pt x="7796940" y="3426926"/>
                </a:lnTo>
                <a:lnTo>
                  <a:pt x="7792714" y="3420889"/>
                </a:lnTo>
                <a:lnTo>
                  <a:pt x="7786676" y="3410624"/>
                </a:lnTo>
                <a:lnTo>
                  <a:pt x="7782449" y="3402172"/>
                </a:lnTo>
                <a:lnTo>
                  <a:pt x="7776413" y="3397946"/>
                </a:lnTo>
                <a:lnTo>
                  <a:pt x="7772187" y="3397946"/>
                </a:lnTo>
                <a:lnTo>
                  <a:pt x="7761922" y="3396135"/>
                </a:lnTo>
                <a:lnTo>
                  <a:pt x="7749847" y="3396135"/>
                </a:lnTo>
                <a:lnTo>
                  <a:pt x="7737771" y="3412437"/>
                </a:lnTo>
                <a:lnTo>
                  <a:pt x="7723885" y="3424512"/>
                </a:lnTo>
                <a:lnTo>
                  <a:pt x="7711810" y="3434775"/>
                </a:lnTo>
                <a:lnTo>
                  <a:pt x="7701545" y="3453492"/>
                </a:lnTo>
                <a:lnTo>
                  <a:pt x="7697319" y="3482472"/>
                </a:lnTo>
                <a:lnTo>
                  <a:pt x="7729924" y="3513264"/>
                </a:lnTo>
                <a:lnTo>
                  <a:pt x="7754073" y="3546471"/>
                </a:lnTo>
                <a:lnTo>
                  <a:pt x="7776413" y="3581488"/>
                </a:lnTo>
                <a:lnTo>
                  <a:pt x="7786676" y="3628581"/>
                </a:lnTo>
                <a:lnTo>
                  <a:pt x="7790902" y="3685940"/>
                </a:lnTo>
                <a:lnTo>
                  <a:pt x="7673170" y="3782541"/>
                </a:lnTo>
                <a:lnTo>
                  <a:pt x="7659283" y="3782541"/>
                </a:lnTo>
                <a:lnTo>
                  <a:pt x="7649020" y="3743296"/>
                </a:lnTo>
                <a:lnTo>
                  <a:pt x="7626680" y="3714315"/>
                </a:lnTo>
                <a:lnTo>
                  <a:pt x="7598303" y="3689561"/>
                </a:lnTo>
                <a:lnTo>
                  <a:pt x="7568116" y="3664807"/>
                </a:lnTo>
                <a:lnTo>
                  <a:pt x="7535513" y="3638241"/>
                </a:lnTo>
                <a:lnTo>
                  <a:pt x="7521627" y="3695600"/>
                </a:lnTo>
                <a:lnTo>
                  <a:pt x="7503513" y="3742691"/>
                </a:lnTo>
                <a:lnTo>
                  <a:pt x="7521627" y="3752956"/>
                </a:lnTo>
                <a:lnTo>
                  <a:pt x="7529474" y="3767447"/>
                </a:lnTo>
                <a:lnTo>
                  <a:pt x="7531287" y="3786162"/>
                </a:lnTo>
                <a:lnTo>
                  <a:pt x="7543362" y="3806691"/>
                </a:lnTo>
                <a:lnTo>
                  <a:pt x="7545173" y="3810917"/>
                </a:lnTo>
                <a:lnTo>
                  <a:pt x="7553022" y="3810917"/>
                </a:lnTo>
                <a:lnTo>
                  <a:pt x="7559059" y="3810917"/>
                </a:lnTo>
                <a:lnTo>
                  <a:pt x="7566908" y="3810917"/>
                </a:lnTo>
                <a:lnTo>
                  <a:pt x="7572946" y="3815143"/>
                </a:lnTo>
                <a:lnTo>
                  <a:pt x="7601321" y="3844123"/>
                </a:lnTo>
                <a:lnTo>
                  <a:pt x="7623661" y="3887594"/>
                </a:lnTo>
                <a:lnTo>
                  <a:pt x="7637547" y="3937103"/>
                </a:lnTo>
                <a:lnTo>
                  <a:pt x="7639360" y="3988422"/>
                </a:lnTo>
                <a:lnTo>
                  <a:pt x="7622253" y="3988422"/>
                </a:lnTo>
                <a:lnTo>
                  <a:pt x="7630303" y="3998083"/>
                </a:lnTo>
                <a:lnTo>
                  <a:pt x="7652641" y="4028874"/>
                </a:lnTo>
                <a:lnTo>
                  <a:pt x="7676792" y="4065705"/>
                </a:lnTo>
                <a:lnTo>
                  <a:pt x="7711205" y="4094684"/>
                </a:lnTo>
                <a:lnTo>
                  <a:pt x="7705169" y="4129703"/>
                </a:lnTo>
                <a:lnTo>
                  <a:pt x="7705169" y="4172571"/>
                </a:lnTo>
                <a:lnTo>
                  <a:pt x="7733545" y="4176797"/>
                </a:lnTo>
                <a:lnTo>
                  <a:pt x="7751657" y="4182833"/>
                </a:lnTo>
                <a:lnTo>
                  <a:pt x="7764338" y="4195514"/>
                </a:lnTo>
                <a:lnTo>
                  <a:pt x="7782450" y="4205776"/>
                </a:lnTo>
                <a:lnTo>
                  <a:pt x="7804788" y="4205776"/>
                </a:lnTo>
                <a:lnTo>
                  <a:pt x="7821091" y="4197324"/>
                </a:lnTo>
                <a:lnTo>
                  <a:pt x="7834977" y="4191286"/>
                </a:lnTo>
                <a:lnTo>
                  <a:pt x="7849468" y="4187060"/>
                </a:lnTo>
                <a:lnTo>
                  <a:pt x="7881466" y="4197324"/>
                </a:lnTo>
                <a:lnTo>
                  <a:pt x="7918295" y="4211813"/>
                </a:lnTo>
                <a:lnTo>
                  <a:pt x="7952710" y="4230530"/>
                </a:lnTo>
                <a:lnTo>
                  <a:pt x="7984708" y="4245021"/>
                </a:lnTo>
                <a:lnTo>
                  <a:pt x="7981087" y="4245021"/>
                </a:lnTo>
                <a:lnTo>
                  <a:pt x="7976861" y="4249247"/>
                </a:lnTo>
                <a:lnTo>
                  <a:pt x="7972635" y="4249247"/>
                </a:lnTo>
                <a:lnTo>
                  <a:pt x="7966596" y="4252870"/>
                </a:lnTo>
                <a:lnTo>
                  <a:pt x="7946671" y="4259512"/>
                </a:lnTo>
                <a:lnTo>
                  <a:pt x="7906221" y="4259512"/>
                </a:lnTo>
                <a:lnTo>
                  <a:pt x="7861541" y="4252870"/>
                </a:lnTo>
                <a:lnTo>
                  <a:pt x="7815052" y="4240795"/>
                </a:lnTo>
                <a:lnTo>
                  <a:pt x="7764338" y="4230530"/>
                </a:lnTo>
                <a:lnTo>
                  <a:pt x="7725696" y="4220267"/>
                </a:lnTo>
                <a:lnTo>
                  <a:pt x="7695509" y="4205776"/>
                </a:lnTo>
                <a:lnTo>
                  <a:pt x="7681018" y="4197324"/>
                </a:lnTo>
                <a:lnTo>
                  <a:pt x="7687057" y="4191286"/>
                </a:lnTo>
                <a:lnTo>
                  <a:pt x="7691283" y="4187060"/>
                </a:lnTo>
                <a:lnTo>
                  <a:pt x="7695509" y="4181023"/>
                </a:lnTo>
                <a:lnTo>
                  <a:pt x="7652641" y="4168947"/>
                </a:lnTo>
                <a:lnTo>
                  <a:pt x="7616417" y="4148420"/>
                </a:lnTo>
                <a:lnTo>
                  <a:pt x="7583812" y="4115212"/>
                </a:lnTo>
                <a:lnTo>
                  <a:pt x="7559664" y="4080194"/>
                </a:lnTo>
                <a:lnTo>
                  <a:pt x="7534908" y="4040949"/>
                </a:lnTo>
                <a:lnTo>
                  <a:pt x="7514985" y="3999894"/>
                </a:lnTo>
                <a:lnTo>
                  <a:pt x="7492645" y="3969101"/>
                </a:lnTo>
                <a:lnTo>
                  <a:pt x="7472118" y="3942537"/>
                </a:lnTo>
                <a:lnTo>
                  <a:pt x="7450383" y="3925631"/>
                </a:lnTo>
                <a:lnTo>
                  <a:pt x="7425629" y="3903293"/>
                </a:lnTo>
                <a:lnTo>
                  <a:pt x="7403289" y="3882765"/>
                </a:lnTo>
                <a:lnTo>
                  <a:pt x="7393629" y="3849557"/>
                </a:lnTo>
                <a:lnTo>
                  <a:pt x="7460043" y="3858009"/>
                </a:lnTo>
                <a:lnTo>
                  <a:pt x="7486609" y="3888802"/>
                </a:lnTo>
                <a:lnTo>
                  <a:pt x="7514985" y="3907519"/>
                </a:lnTo>
                <a:lnTo>
                  <a:pt x="7543362" y="3925631"/>
                </a:lnTo>
                <a:lnTo>
                  <a:pt x="7548358" y="3928085"/>
                </a:lnTo>
                <a:lnTo>
                  <a:pt x="7541549" y="3911744"/>
                </a:lnTo>
                <a:lnTo>
                  <a:pt x="7533702" y="3878538"/>
                </a:lnTo>
                <a:lnTo>
                  <a:pt x="7523437" y="3849557"/>
                </a:lnTo>
                <a:lnTo>
                  <a:pt x="7513173" y="3820577"/>
                </a:lnTo>
                <a:lnTo>
                  <a:pt x="7495061" y="3795824"/>
                </a:lnTo>
                <a:lnTo>
                  <a:pt x="7495061" y="3789785"/>
                </a:lnTo>
                <a:lnTo>
                  <a:pt x="7476949" y="3795824"/>
                </a:lnTo>
                <a:lnTo>
                  <a:pt x="7476949" y="3789785"/>
                </a:lnTo>
                <a:lnTo>
                  <a:pt x="7470910" y="3760805"/>
                </a:lnTo>
                <a:lnTo>
                  <a:pt x="7470910" y="3723976"/>
                </a:lnTo>
                <a:lnTo>
                  <a:pt x="7470910" y="3684732"/>
                </a:lnTo>
                <a:lnTo>
                  <a:pt x="7470910" y="3641260"/>
                </a:lnTo>
                <a:lnTo>
                  <a:pt x="7466684" y="3602015"/>
                </a:lnTo>
                <a:lnTo>
                  <a:pt x="7452798" y="3568810"/>
                </a:lnTo>
                <a:lnTo>
                  <a:pt x="7430458" y="3544056"/>
                </a:lnTo>
                <a:lnTo>
                  <a:pt x="7424421" y="3550093"/>
                </a:lnTo>
                <a:lnTo>
                  <a:pt x="7414156" y="3558547"/>
                </a:lnTo>
                <a:lnTo>
                  <a:pt x="7406307" y="3562771"/>
                </a:lnTo>
                <a:lnTo>
                  <a:pt x="7392421" y="3564583"/>
                </a:lnTo>
                <a:lnTo>
                  <a:pt x="7378535" y="3564583"/>
                </a:lnTo>
                <a:lnTo>
                  <a:pt x="7374309" y="3564583"/>
                </a:lnTo>
                <a:lnTo>
                  <a:pt x="7374309" y="3562771"/>
                </a:lnTo>
                <a:lnTo>
                  <a:pt x="7372497" y="3562771"/>
                </a:lnTo>
                <a:lnTo>
                  <a:pt x="7368270" y="3558547"/>
                </a:lnTo>
                <a:lnTo>
                  <a:pt x="7368270" y="3515074"/>
                </a:lnTo>
                <a:lnTo>
                  <a:pt x="7358008" y="3480058"/>
                </a:lnTo>
                <a:lnTo>
                  <a:pt x="7344122" y="3451076"/>
                </a:lnTo>
                <a:lnTo>
                  <a:pt x="7321782" y="3424512"/>
                </a:lnTo>
                <a:lnTo>
                  <a:pt x="7305480" y="3395531"/>
                </a:lnTo>
                <a:lnTo>
                  <a:pt x="7283142" y="3360512"/>
                </a:lnTo>
                <a:lnTo>
                  <a:pt x="7277103" y="3366551"/>
                </a:lnTo>
                <a:lnTo>
                  <a:pt x="7272877" y="3370777"/>
                </a:lnTo>
                <a:lnTo>
                  <a:pt x="7268651" y="3379229"/>
                </a:lnTo>
                <a:lnTo>
                  <a:pt x="7264425" y="3381040"/>
                </a:lnTo>
                <a:lnTo>
                  <a:pt x="7262613" y="3385268"/>
                </a:lnTo>
                <a:lnTo>
                  <a:pt x="7230010" y="3389494"/>
                </a:lnTo>
                <a:lnTo>
                  <a:pt x="7201633" y="3385268"/>
                </a:lnTo>
                <a:lnTo>
                  <a:pt x="7173256" y="3385268"/>
                </a:lnTo>
                <a:lnTo>
                  <a:pt x="7165409" y="3414247"/>
                </a:lnTo>
                <a:lnTo>
                  <a:pt x="7155144" y="3428738"/>
                </a:lnTo>
                <a:lnTo>
                  <a:pt x="7149106" y="3432964"/>
                </a:lnTo>
                <a:lnTo>
                  <a:pt x="7135220" y="3432964"/>
                </a:lnTo>
                <a:lnTo>
                  <a:pt x="7121334" y="3437190"/>
                </a:lnTo>
                <a:lnTo>
                  <a:pt x="7107448" y="3447453"/>
                </a:lnTo>
                <a:lnTo>
                  <a:pt x="7083297" y="3511453"/>
                </a:lnTo>
                <a:lnTo>
                  <a:pt x="7050694" y="3511453"/>
                </a:lnTo>
                <a:lnTo>
                  <a:pt x="7032582" y="3525942"/>
                </a:lnTo>
                <a:lnTo>
                  <a:pt x="7014468" y="3544659"/>
                </a:lnTo>
                <a:lnTo>
                  <a:pt x="6990317" y="3559150"/>
                </a:lnTo>
                <a:lnTo>
                  <a:pt x="6984281" y="3630997"/>
                </a:lnTo>
                <a:lnTo>
                  <a:pt x="6966169" y="3692579"/>
                </a:lnTo>
                <a:lnTo>
                  <a:pt x="6942018" y="3742088"/>
                </a:lnTo>
                <a:lnTo>
                  <a:pt x="6903377" y="3789182"/>
                </a:lnTo>
                <a:lnTo>
                  <a:pt x="6899150" y="3789182"/>
                </a:lnTo>
                <a:lnTo>
                  <a:pt x="6894924" y="3784956"/>
                </a:lnTo>
                <a:lnTo>
                  <a:pt x="6890698" y="3784956"/>
                </a:lnTo>
                <a:lnTo>
                  <a:pt x="6888886" y="3780730"/>
                </a:lnTo>
                <a:lnTo>
                  <a:pt x="6866548" y="3755974"/>
                </a:lnTo>
                <a:lnTo>
                  <a:pt x="6846020" y="3716730"/>
                </a:lnTo>
                <a:lnTo>
                  <a:pt x="6833945" y="3683524"/>
                </a:lnTo>
                <a:lnTo>
                  <a:pt x="6832132" y="3677486"/>
                </a:lnTo>
                <a:lnTo>
                  <a:pt x="6833945" y="3669034"/>
                </a:lnTo>
                <a:lnTo>
                  <a:pt x="6838171" y="3662997"/>
                </a:lnTo>
                <a:lnTo>
                  <a:pt x="6842397" y="3658769"/>
                </a:lnTo>
                <a:lnTo>
                  <a:pt x="6842397" y="3654543"/>
                </a:lnTo>
                <a:lnTo>
                  <a:pt x="6806173" y="3600810"/>
                </a:lnTo>
                <a:lnTo>
                  <a:pt x="6782022" y="3543451"/>
                </a:lnTo>
                <a:lnTo>
                  <a:pt x="6765719" y="3481869"/>
                </a:lnTo>
                <a:lnTo>
                  <a:pt x="6757872" y="3407606"/>
                </a:lnTo>
                <a:lnTo>
                  <a:pt x="6733721" y="3409417"/>
                </a:lnTo>
                <a:lnTo>
                  <a:pt x="6715609" y="3409417"/>
                </a:lnTo>
                <a:lnTo>
                  <a:pt x="6695079" y="3407606"/>
                </a:lnTo>
                <a:lnTo>
                  <a:pt x="6687230" y="3399154"/>
                </a:lnTo>
                <a:lnTo>
                  <a:pt x="6676967" y="3393115"/>
                </a:lnTo>
                <a:lnTo>
                  <a:pt x="6669118" y="3384663"/>
                </a:lnTo>
                <a:lnTo>
                  <a:pt x="6663081" y="3378626"/>
                </a:lnTo>
                <a:lnTo>
                  <a:pt x="6669118" y="3352060"/>
                </a:lnTo>
                <a:lnTo>
                  <a:pt x="6655232" y="3331533"/>
                </a:lnTo>
                <a:lnTo>
                  <a:pt x="6631081" y="3312816"/>
                </a:lnTo>
                <a:lnTo>
                  <a:pt x="6606931" y="3296514"/>
                </a:lnTo>
                <a:lnTo>
                  <a:pt x="6584593" y="3274174"/>
                </a:lnTo>
                <a:lnTo>
                  <a:pt x="6526028" y="3282628"/>
                </a:lnTo>
                <a:lnTo>
                  <a:pt x="6465049" y="3282628"/>
                </a:lnTo>
                <a:lnTo>
                  <a:pt x="6404067" y="3278402"/>
                </a:lnTo>
                <a:lnTo>
                  <a:pt x="6345503" y="3274174"/>
                </a:lnTo>
                <a:lnTo>
                  <a:pt x="6335240" y="3253647"/>
                </a:lnTo>
                <a:lnTo>
                  <a:pt x="6321353" y="3227083"/>
                </a:lnTo>
                <a:lnTo>
                  <a:pt x="6299014" y="3235535"/>
                </a:lnTo>
                <a:lnTo>
                  <a:pt x="6285128" y="3239761"/>
                </a:lnTo>
                <a:lnTo>
                  <a:pt x="6267014" y="3241571"/>
                </a:lnTo>
                <a:lnTo>
                  <a:pt x="6242864" y="3241571"/>
                </a:lnTo>
                <a:lnTo>
                  <a:pt x="6222336" y="3227083"/>
                </a:lnTo>
                <a:lnTo>
                  <a:pt x="6199998" y="3216818"/>
                </a:lnTo>
                <a:lnTo>
                  <a:pt x="6175847" y="3202327"/>
                </a:lnTo>
                <a:lnTo>
                  <a:pt x="6157735" y="3187838"/>
                </a:lnTo>
                <a:lnTo>
                  <a:pt x="6151697" y="3167309"/>
                </a:lnTo>
                <a:lnTo>
                  <a:pt x="6141434" y="3148594"/>
                </a:lnTo>
                <a:lnTo>
                  <a:pt x="6119094" y="3129877"/>
                </a:lnTo>
                <a:lnTo>
                  <a:pt x="6114868" y="3129877"/>
                </a:lnTo>
                <a:lnTo>
                  <a:pt x="6113057" y="3129877"/>
                </a:lnTo>
                <a:lnTo>
                  <a:pt x="6108829" y="3129877"/>
                </a:lnTo>
                <a:lnTo>
                  <a:pt x="6100982" y="3129877"/>
                </a:lnTo>
                <a:lnTo>
                  <a:pt x="6087094" y="3129877"/>
                </a:lnTo>
                <a:lnTo>
                  <a:pt x="6094943" y="3158857"/>
                </a:lnTo>
                <a:lnTo>
                  <a:pt x="6105208" y="3192064"/>
                </a:lnTo>
                <a:lnTo>
                  <a:pt x="6123320" y="3225270"/>
                </a:lnTo>
                <a:lnTo>
                  <a:pt x="6137206" y="3254252"/>
                </a:lnTo>
                <a:lnTo>
                  <a:pt x="6151094" y="3274779"/>
                </a:lnTo>
                <a:lnTo>
                  <a:pt x="6155320" y="3264514"/>
                </a:lnTo>
                <a:lnTo>
                  <a:pt x="6157131" y="3260288"/>
                </a:lnTo>
                <a:lnTo>
                  <a:pt x="6157131" y="3256062"/>
                </a:lnTo>
                <a:lnTo>
                  <a:pt x="6161357" y="3256062"/>
                </a:lnTo>
                <a:lnTo>
                  <a:pt x="6165583" y="3256062"/>
                </a:lnTo>
                <a:lnTo>
                  <a:pt x="6175847" y="3260288"/>
                </a:lnTo>
                <a:lnTo>
                  <a:pt x="6180074" y="3270553"/>
                </a:lnTo>
                <a:lnTo>
                  <a:pt x="6184300" y="3282628"/>
                </a:lnTo>
                <a:lnTo>
                  <a:pt x="6184300" y="3292891"/>
                </a:lnTo>
                <a:lnTo>
                  <a:pt x="6186110" y="3303156"/>
                </a:lnTo>
                <a:lnTo>
                  <a:pt x="6190338" y="3313419"/>
                </a:lnTo>
                <a:lnTo>
                  <a:pt x="6204224" y="3311608"/>
                </a:lnTo>
                <a:lnTo>
                  <a:pt x="6222336" y="3307382"/>
                </a:lnTo>
                <a:lnTo>
                  <a:pt x="6242864" y="3307382"/>
                </a:lnTo>
                <a:lnTo>
                  <a:pt x="6275469" y="3270553"/>
                </a:lnTo>
                <a:lnTo>
                  <a:pt x="6314108" y="3241571"/>
                </a:lnTo>
                <a:lnTo>
                  <a:pt x="6318334" y="3278402"/>
                </a:lnTo>
                <a:lnTo>
                  <a:pt x="6322560" y="3307382"/>
                </a:lnTo>
                <a:lnTo>
                  <a:pt x="6375088" y="3336362"/>
                </a:lnTo>
                <a:lnTo>
                  <a:pt x="6417350" y="3371380"/>
                </a:lnTo>
                <a:lnTo>
                  <a:pt x="6403464" y="3390097"/>
                </a:lnTo>
                <a:lnTo>
                  <a:pt x="6391389" y="3408814"/>
                </a:lnTo>
                <a:lnTo>
                  <a:pt x="6379314" y="3423304"/>
                </a:lnTo>
                <a:lnTo>
                  <a:pt x="6352748" y="3433567"/>
                </a:lnTo>
                <a:lnTo>
                  <a:pt x="6352748" y="3472812"/>
                </a:lnTo>
                <a:lnTo>
                  <a:pt x="6318334" y="3495152"/>
                </a:lnTo>
                <a:lnTo>
                  <a:pt x="6282108" y="3519905"/>
                </a:lnTo>
                <a:lnTo>
                  <a:pt x="6282108" y="3537414"/>
                </a:lnTo>
                <a:lnTo>
                  <a:pt x="6237430" y="3537414"/>
                </a:lnTo>
                <a:lnTo>
                  <a:pt x="6210866" y="3551905"/>
                </a:lnTo>
                <a:lnTo>
                  <a:pt x="6190338" y="3574243"/>
                </a:lnTo>
                <a:lnTo>
                  <a:pt x="6166188" y="3592960"/>
                </a:lnTo>
                <a:lnTo>
                  <a:pt x="6133585" y="3607451"/>
                </a:lnTo>
                <a:lnTo>
                  <a:pt x="6100982" y="3613488"/>
                </a:lnTo>
                <a:lnTo>
                  <a:pt x="6066566" y="3623752"/>
                </a:lnTo>
                <a:lnTo>
                  <a:pt x="6038190" y="3635828"/>
                </a:lnTo>
                <a:lnTo>
                  <a:pt x="6014039" y="3650317"/>
                </a:lnTo>
                <a:lnTo>
                  <a:pt x="5989890" y="3656355"/>
                </a:lnTo>
                <a:lnTo>
                  <a:pt x="5971776" y="3656355"/>
                </a:lnTo>
                <a:lnTo>
                  <a:pt x="5963927" y="3652129"/>
                </a:lnTo>
                <a:lnTo>
                  <a:pt x="5962116" y="3652129"/>
                </a:lnTo>
                <a:lnTo>
                  <a:pt x="5957890" y="3650317"/>
                </a:lnTo>
                <a:lnTo>
                  <a:pt x="5953664" y="3646091"/>
                </a:lnTo>
                <a:lnTo>
                  <a:pt x="5949438" y="3637638"/>
                </a:lnTo>
                <a:lnTo>
                  <a:pt x="5939173" y="3617111"/>
                </a:lnTo>
                <a:lnTo>
                  <a:pt x="5934947" y="3594771"/>
                </a:lnTo>
                <a:lnTo>
                  <a:pt x="5934947" y="3574243"/>
                </a:lnTo>
                <a:lnTo>
                  <a:pt x="5933137" y="3551905"/>
                </a:lnTo>
                <a:lnTo>
                  <a:pt x="5915023" y="3516887"/>
                </a:lnTo>
                <a:lnTo>
                  <a:pt x="5890874" y="3483679"/>
                </a:lnTo>
                <a:lnTo>
                  <a:pt x="5864308" y="3454700"/>
                </a:lnTo>
                <a:lnTo>
                  <a:pt x="5840157" y="3425718"/>
                </a:lnTo>
                <a:lnTo>
                  <a:pt x="5834121" y="3405191"/>
                </a:lnTo>
                <a:lnTo>
                  <a:pt x="5829892" y="3380437"/>
                </a:lnTo>
                <a:lnTo>
                  <a:pt x="5825666" y="3353871"/>
                </a:lnTo>
                <a:lnTo>
                  <a:pt x="5815404" y="3333343"/>
                </a:lnTo>
                <a:lnTo>
                  <a:pt x="5776762" y="3308590"/>
                </a:lnTo>
                <a:lnTo>
                  <a:pt x="5766499" y="3283836"/>
                </a:lnTo>
                <a:lnTo>
                  <a:pt x="5754424" y="3257270"/>
                </a:lnTo>
                <a:lnTo>
                  <a:pt x="5744159" y="3232516"/>
                </a:lnTo>
                <a:lnTo>
                  <a:pt x="5730273" y="3211989"/>
                </a:lnTo>
                <a:lnTo>
                  <a:pt x="5709746" y="3197498"/>
                </a:lnTo>
                <a:lnTo>
                  <a:pt x="5697671" y="3193272"/>
                </a:lnTo>
                <a:lnTo>
                  <a:pt x="5695860" y="3184818"/>
                </a:lnTo>
                <a:lnTo>
                  <a:pt x="5688011" y="3183007"/>
                </a:lnTo>
                <a:lnTo>
                  <a:pt x="5681972" y="3178781"/>
                </a:lnTo>
                <a:lnTo>
                  <a:pt x="5674123" y="3174555"/>
                </a:lnTo>
                <a:lnTo>
                  <a:pt x="5668086" y="3168517"/>
                </a:lnTo>
                <a:lnTo>
                  <a:pt x="5660237" y="3156443"/>
                </a:lnTo>
                <a:lnTo>
                  <a:pt x="5654200" y="3141952"/>
                </a:lnTo>
                <a:lnTo>
                  <a:pt x="5646351" y="3141952"/>
                </a:lnTo>
                <a:lnTo>
                  <a:pt x="5646351" y="3156443"/>
                </a:lnTo>
                <a:lnTo>
                  <a:pt x="5670501" y="3189649"/>
                </a:lnTo>
                <a:lnTo>
                  <a:pt x="5692840" y="3226478"/>
                </a:lnTo>
                <a:lnTo>
                  <a:pt x="5706727" y="3269948"/>
                </a:lnTo>
                <a:lnTo>
                  <a:pt x="5720613" y="3309193"/>
                </a:lnTo>
                <a:lnTo>
                  <a:pt x="5738726" y="3348437"/>
                </a:lnTo>
                <a:lnTo>
                  <a:pt x="5744764" y="3354476"/>
                </a:lnTo>
                <a:lnTo>
                  <a:pt x="5755027" y="3362928"/>
                </a:lnTo>
                <a:lnTo>
                  <a:pt x="5762876" y="3368964"/>
                </a:lnTo>
                <a:lnTo>
                  <a:pt x="5773141" y="3377419"/>
                </a:lnTo>
                <a:lnTo>
                  <a:pt x="5777367" y="3387681"/>
                </a:lnTo>
                <a:lnTo>
                  <a:pt x="5777367" y="3459529"/>
                </a:lnTo>
                <a:lnTo>
                  <a:pt x="5783404" y="3467983"/>
                </a:lnTo>
                <a:lnTo>
                  <a:pt x="5791253" y="3478245"/>
                </a:lnTo>
                <a:lnTo>
                  <a:pt x="5801518" y="3484284"/>
                </a:lnTo>
                <a:lnTo>
                  <a:pt x="5811780" y="3492736"/>
                </a:lnTo>
                <a:lnTo>
                  <a:pt x="5816007" y="3498773"/>
                </a:lnTo>
                <a:lnTo>
                  <a:pt x="5822045" y="3521113"/>
                </a:lnTo>
                <a:lnTo>
                  <a:pt x="5826271" y="3537414"/>
                </a:lnTo>
                <a:lnTo>
                  <a:pt x="5834121" y="3559753"/>
                </a:lnTo>
                <a:lnTo>
                  <a:pt x="5854648" y="3584508"/>
                </a:lnTo>
                <a:lnTo>
                  <a:pt x="5887251" y="3606846"/>
                </a:lnTo>
                <a:lnTo>
                  <a:pt x="5921664" y="3627374"/>
                </a:lnTo>
                <a:lnTo>
                  <a:pt x="5950041" y="3649714"/>
                </a:lnTo>
                <a:lnTo>
                  <a:pt x="5957890" y="3659977"/>
                </a:lnTo>
                <a:lnTo>
                  <a:pt x="5957890" y="3674467"/>
                </a:lnTo>
                <a:lnTo>
                  <a:pt x="5957890" y="3684732"/>
                </a:lnTo>
                <a:lnTo>
                  <a:pt x="5962116" y="3694995"/>
                </a:lnTo>
                <a:lnTo>
                  <a:pt x="5972381" y="3707070"/>
                </a:lnTo>
                <a:lnTo>
                  <a:pt x="6002569" y="3708881"/>
                </a:lnTo>
                <a:lnTo>
                  <a:pt x="6038795" y="3692579"/>
                </a:lnTo>
                <a:lnTo>
                  <a:pt x="6087699" y="3680504"/>
                </a:lnTo>
                <a:lnTo>
                  <a:pt x="6134188" y="3670241"/>
                </a:lnTo>
                <a:lnTo>
                  <a:pt x="6176450" y="3664205"/>
                </a:lnTo>
                <a:lnTo>
                  <a:pt x="6176450" y="3670241"/>
                </a:lnTo>
                <a:lnTo>
                  <a:pt x="6166188" y="3688958"/>
                </a:lnTo>
                <a:lnTo>
                  <a:pt x="6166188" y="3710693"/>
                </a:lnTo>
                <a:lnTo>
                  <a:pt x="6158338" y="3735447"/>
                </a:lnTo>
                <a:lnTo>
                  <a:pt x="6144452" y="3772276"/>
                </a:lnTo>
                <a:lnTo>
                  <a:pt x="6123925" y="3815746"/>
                </a:lnTo>
                <a:lnTo>
                  <a:pt x="6099774" y="3859217"/>
                </a:lnTo>
                <a:lnTo>
                  <a:pt x="6073208" y="3894235"/>
                </a:lnTo>
                <a:lnTo>
                  <a:pt x="6034568" y="3933479"/>
                </a:lnTo>
                <a:lnTo>
                  <a:pt x="5992304" y="3970308"/>
                </a:lnTo>
                <a:lnTo>
                  <a:pt x="5947626" y="4005327"/>
                </a:lnTo>
                <a:lnTo>
                  <a:pt x="5905363" y="4046384"/>
                </a:lnTo>
                <a:lnTo>
                  <a:pt x="5869137" y="4089854"/>
                </a:lnTo>
                <a:lnTo>
                  <a:pt x="5840762" y="4139361"/>
                </a:lnTo>
                <a:lnTo>
                  <a:pt x="5830497" y="4186455"/>
                </a:lnTo>
                <a:lnTo>
                  <a:pt x="5836534" y="4229925"/>
                </a:lnTo>
                <a:lnTo>
                  <a:pt x="5850422" y="4273396"/>
                </a:lnTo>
                <a:lnTo>
                  <a:pt x="5864308" y="4312640"/>
                </a:lnTo>
                <a:lnTo>
                  <a:pt x="5878194" y="4356111"/>
                </a:lnTo>
                <a:lnTo>
                  <a:pt x="5890269" y="4399581"/>
                </a:lnTo>
                <a:lnTo>
                  <a:pt x="5886043" y="4443053"/>
                </a:lnTo>
                <a:lnTo>
                  <a:pt x="5863705" y="4488335"/>
                </a:lnTo>
                <a:lnTo>
                  <a:pt x="5833516" y="4510673"/>
                </a:lnTo>
                <a:lnTo>
                  <a:pt x="5797290" y="4526974"/>
                </a:lnTo>
                <a:lnTo>
                  <a:pt x="5762876" y="4545691"/>
                </a:lnTo>
                <a:lnTo>
                  <a:pt x="5734499" y="4570447"/>
                </a:lnTo>
                <a:lnTo>
                  <a:pt x="5716387" y="4607275"/>
                </a:lnTo>
                <a:lnTo>
                  <a:pt x="5734499" y="4627803"/>
                </a:lnTo>
                <a:lnTo>
                  <a:pt x="5748385" y="4661011"/>
                </a:lnTo>
                <a:lnTo>
                  <a:pt x="5754424" y="4700255"/>
                </a:lnTo>
                <a:lnTo>
                  <a:pt x="5744159" y="4708707"/>
                </a:lnTo>
                <a:lnTo>
                  <a:pt x="5738123" y="4714744"/>
                </a:lnTo>
                <a:lnTo>
                  <a:pt x="5733897" y="4718970"/>
                </a:lnTo>
                <a:lnTo>
                  <a:pt x="5726047" y="4725009"/>
                </a:lnTo>
                <a:lnTo>
                  <a:pt x="5724235" y="4733461"/>
                </a:lnTo>
                <a:lnTo>
                  <a:pt x="5716387" y="4739498"/>
                </a:lnTo>
                <a:lnTo>
                  <a:pt x="5677746" y="4747952"/>
                </a:lnTo>
                <a:lnTo>
                  <a:pt x="5667483" y="4772705"/>
                </a:lnTo>
                <a:lnTo>
                  <a:pt x="5663255" y="4801685"/>
                </a:lnTo>
                <a:lnTo>
                  <a:pt x="5659029" y="4830666"/>
                </a:lnTo>
                <a:lnTo>
                  <a:pt x="5652992" y="4859646"/>
                </a:lnTo>
                <a:lnTo>
                  <a:pt x="5606504" y="4898891"/>
                </a:lnTo>
                <a:lnTo>
                  <a:pt x="5592616" y="4932098"/>
                </a:lnTo>
                <a:lnTo>
                  <a:pt x="5574504" y="4965304"/>
                </a:lnTo>
                <a:lnTo>
                  <a:pt x="5540088" y="4996096"/>
                </a:lnTo>
                <a:lnTo>
                  <a:pt x="5497825" y="5022662"/>
                </a:lnTo>
                <a:lnTo>
                  <a:pt x="5445300" y="5037151"/>
                </a:lnTo>
                <a:lnTo>
                  <a:pt x="5392772" y="5051642"/>
                </a:lnTo>
                <a:lnTo>
                  <a:pt x="5337830" y="5061907"/>
                </a:lnTo>
                <a:lnTo>
                  <a:pt x="5288925" y="5072169"/>
                </a:lnTo>
                <a:lnTo>
                  <a:pt x="5278661" y="5066133"/>
                </a:lnTo>
                <a:lnTo>
                  <a:pt x="5270813" y="5057679"/>
                </a:lnTo>
                <a:lnTo>
                  <a:pt x="5264775" y="5053453"/>
                </a:lnTo>
                <a:lnTo>
                  <a:pt x="5256927" y="5043190"/>
                </a:lnTo>
                <a:lnTo>
                  <a:pt x="5250889" y="5037151"/>
                </a:lnTo>
                <a:lnTo>
                  <a:pt x="5246663" y="5018434"/>
                </a:lnTo>
                <a:lnTo>
                  <a:pt x="5246663" y="4996096"/>
                </a:lnTo>
                <a:lnTo>
                  <a:pt x="5246663" y="4971343"/>
                </a:lnTo>
                <a:lnTo>
                  <a:pt x="5242436" y="4946587"/>
                </a:lnTo>
                <a:lnTo>
                  <a:pt x="5221909" y="4911571"/>
                </a:lnTo>
                <a:lnTo>
                  <a:pt x="5193532" y="4878363"/>
                </a:lnTo>
                <a:lnTo>
                  <a:pt x="5165155" y="4841534"/>
                </a:lnTo>
                <a:lnTo>
                  <a:pt x="5147041" y="4806516"/>
                </a:lnTo>
                <a:lnTo>
                  <a:pt x="5154891" y="4781762"/>
                </a:lnTo>
                <a:lnTo>
                  <a:pt x="5154891" y="4777536"/>
                </a:lnTo>
                <a:lnTo>
                  <a:pt x="5147041" y="4769082"/>
                </a:lnTo>
                <a:lnTo>
                  <a:pt x="5141005" y="4767271"/>
                </a:lnTo>
                <a:lnTo>
                  <a:pt x="5136779" y="4758819"/>
                </a:lnTo>
                <a:lnTo>
                  <a:pt x="5132553" y="4758819"/>
                </a:lnTo>
                <a:lnTo>
                  <a:pt x="5128327" y="4748555"/>
                </a:lnTo>
                <a:lnTo>
                  <a:pt x="5132553" y="4738292"/>
                </a:lnTo>
                <a:lnTo>
                  <a:pt x="5132553" y="4729838"/>
                </a:lnTo>
                <a:lnTo>
                  <a:pt x="5136779" y="4723801"/>
                </a:lnTo>
                <a:lnTo>
                  <a:pt x="5141005" y="4715349"/>
                </a:lnTo>
                <a:lnTo>
                  <a:pt x="5127119" y="4709310"/>
                </a:lnTo>
                <a:lnTo>
                  <a:pt x="5127119" y="4700858"/>
                </a:lnTo>
                <a:lnTo>
                  <a:pt x="5127119" y="4694819"/>
                </a:lnTo>
                <a:lnTo>
                  <a:pt x="5128929" y="4684556"/>
                </a:lnTo>
                <a:lnTo>
                  <a:pt x="5133156" y="4676104"/>
                </a:lnTo>
                <a:lnTo>
                  <a:pt x="5133156" y="4665840"/>
                </a:lnTo>
                <a:lnTo>
                  <a:pt x="5133156" y="4655575"/>
                </a:lnTo>
                <a:lnTo>
                  <a:pt x="5119270" y="4626595"/>
                </a:lnTo>
                <a:lnTo>
                  <a:pt x="5098742" y="4593389"/>
                </a:lnTo>
                <a:lnTo>
                  <a:pt x="5076402" y="4564408"/>
                </a:lnTo>
                <a:lnTo>
                  <a:pt x="5062516" y="4535428"/>
                </a:lnTo>
                <a:lnTo>
                  <a:pt x="5058290" y="4500410"/>
                </a:lnTo>
                <a:lnTo>
                  <a:pt x="5066139" y="4459355"/>
                </a:lnTo>
                <a:lnTo>
                  <a:pt x="5080025" y="4424337"/>
                </a:lnTo>
                <a:lnTo>
                  <a:pt x="5100553" y="4385092"/>
                </a:lnTo>
                <a:lnTo>
                  <a:pt x="5114439" y="4351885"/>
                </a:lnTo>
                <a:lnTo>
                  <a:pt x="5126514" y="4322905"/>
                </a:lnTo>
                <a:lnTo>
                  <a:pt x="5112628" y="4293923"/>
                </a:lnTo>
                <a:lnTo>
                  <a:pt x="5108402" y="4269170"/>
                </a:lnTo>
                <a:lnTo>
                  <a:pt x="5108402" y="4244416"/>
                </a:lnTo>
                <a:lnTo>
                  <a:pt x="5100553" y="4211208"/>
                </a:lnTo>
                <a:lnTo>
                  <a:pt x="5080025" y="4167738"/>
                </a:lnTo>
                <a:lnTo>
                  <a:pt x="5047436" y="4124268"/>
                </a:lnTo>
                <a:lnTo>
                  <a:pt x="5017253" y="4085023"/>
                </a:lnTo>
                <a:lnTo>
                  <a:pt x="4984649" y="4051817"/>
                </a:lnTo>
                <a:lnTo>
                  <a:pt x="4994914" y="4008347"/>
                </a:lnTo>
                <a:lnTo>
                  <a:pt x="5005179" y="3969103"/>
                </a:lnTo>
                <a:lnTo>
                  <a:pt x="5017253" y="3925632"/>
                </a:lnTo>
                <a:lnTo>
                  <a:pt x="5005179" y="3919593"/>
                </a:lnTo>
                <a:lnTo>
                  <a:pt x="4999138" y="3915367"/>
                </a:lnTo>
                <a:lnTo>
                  <a:pt x="4991290" y="3906915"/>
                </a:lnTo>
                <a:lnTo>
                  <a:pt x="4985253" y="3905103"/>
                </a:lnTo>
                <a:lnTo>
                  <a:pt x="4974988" y="3905103"/>
                </a:lnTo>
                <a:lnTo>
                  <a:pt x="4961103" y="3900877"/>
                </a:lnTo>
                <a:lnTo>
                  <a:pt x="4953254" y="3906915"/>
                </a:lnTo>
                <a:lnTo>
                  <a:pt x="4949028" y="3911141"/>
                </a:lnTo>
                <a:lnTo>
                  <a:pt x="4938764" y="3915367"/>
                </a:lnTo>
                <a:lnTo>
                  <a:pt x="4928500" y="3915367"/>
                </a:lnTo>
                <a:lnTo>
                  <a:pt x="4914614" y="3915367"/>
                </a:lnTo>
                <a:lnTo>
                  <a:pt x="4875973" y="3853783"/>
                </a:lnTo>
                <a:lnTo>
                  <a:pt x="4849408" y="3849557"/>
                </a:lnTo>
                <a:lnTo>
                  <a:pt x="4825258" y="3847746"/>
                </a:lnTo>
                <a:lnTo>
                  <a:pt x="4796881" y="3843520"/>
                </a:lnTo>
                <a:lnTo>
                  <a:pt x="4762465" y="3858011"/>
                </a:lnTo>
                <a:lnTo>
                  <a:pt x="4726239" y="3872500"/>
                </a:lnTo>
                <a:lnTo>
                  <a:pt x="4697864" y="3882765"/>
                </a:lnTo>
                <a:lnTo>
                  <a:pt x="4629033" y="3868274"/>
                </a:lnTo>
                <a:lnTo>
                  <a:pt x="4621186" y="3893027"/>
                </a:lnTo>
                <a:lnTo>
                  <a:pt x="4597035" y="3893027"/>
                </a:lnTo>
                <a:lnTo>
                  <a:pt x="4574697" y="3886991"/>
                </a:lnTo>
                <a:lnTo>
                  <a:pt x="4558396" y="3882765"/>
                </a:lnTo>
                <a:lnTo>
                  <a:pt x="4550547" y="3886991"/>
                </a:lnTo>
                <a:lnTo>
                  <a:pt x="4544509" y="3893027"/>
                </a:lnTo>
                <a:lnTo>
                  <a:pt x="4532435" y="3897255"/>
                </a:lnTo>
                <a:lnTo>
                  <a:pt x="4518548" y="3901481"/>
                </a:lnTo>
                <a:lnTo>
                  <a:pt x="4498019" y="3876726"/>
                </a:lnTo>
                <a:lnTo>
                  <a:pt x="4469643" y="3862237"/>
                </a:lnTo>
                <a:lnTo>
                  <a:pt x="4441267" y="3847746"/>
                </a:lnTo>
                <a:lnTo>
                  <a:pt x="4412890" y="3833255"/>
                </a:lnTo>
                <a:lnTo>
                  <a:pt x="4388741" y="3814539"/>
                </a:lnTo>
                <a:lnTo>
                  <a:pt x="4370627" y="3767447"/>
                </a:lnTo>
                <a:lnTo>
                  <a:pt x="4350099" y="3742691"/>
                </a:lnTo>
                <a:lnTo>
                  <a:pt x="4317498" y="3717938"/>
                </a:lnTo>
                <a:lnTo>
                  <a:pt x="4289121" y="3693184"/>
                </a:lnTo>
                <a:lnTo>
                  <a:pt x="4271009" y="3670844"/>
                </a:lnTo>
                <a:lnTo>
                  <a:pt x="4271009" y="3623752"/>
                </a:lnTo>
                <a:lnTo>
                  <a:pt x="4264970" y="3603223"/>
                </a:lnTo>
                <a:lnTo>
                  <a:pt x="4266782" y="3570017"/>
                </a:lnTo>
                <a:lnTo>
                  <a:pt x="4274631" y="3541038"/>
                </a:lnTo>
                <a:lnTo>
                  <a:pt x="4280668" y="3516282"/>
                </a:lnTo>
                <a:lnTo>
                  <a:pt x="4284895" y="3497565"/>
                </a:lnTo>
                <a:lnTo>
                  <a:pt x="4284895" y="3468586"/>
                </a:lnTo>
                <a:lnTo>
                  <a:pt x="4278856" y="3452284"/>
                </a:lnTo>
                <a:lnTo>
                  <a:pt x="4266782" y="3433567"/>
                </a:lnTo>
                <a:lnTo>
                  <a:pt x="4260744" y="3419076"/>
                </a:lnTo>
                <a:lnTo>
                  <a:pt x="4260744" y="3396738"/>
                </a:lnTo>
                <a:lnTo>
                  <a:pt x="4266782" y="3367759"/>
                </a:lnTo>
                <a:lnTo>
                  <a:pt x="4280668" y="3336966"/>
                </a:lnTo>
                <a:lnTo>
                  <a:pt x="4294555" y="3300138"/>
                </a:lnTo>
                <a:lnTo>
                  <a:pt x="4308441" y="3269345"/>
                </a:lnTo>
                <a:lnTo>
                  <a:pt x="4322329" y="3242779"/>
                </a:lnTo>
                <a:lnTo>
                  <a:pt x="4330176" y="3228290"/>
                </a:lnTo>
                <a:lnTo>
                  <a:pt x="4354326" y="3207761"/>
                </a:lnTo>
                <a:lnTo>
                  <a:pt x="4382702" y="3189046"/>
                </a:lnTo>
                <a:lnTo>
                  <a:pt x="4411079" y="3174555"/>
                </a:lnTo>
                <a:lnTo>
                  <a:pt x="4439455" y="3155838"/>
                </a:lnTo>
                <a:lnTo>
                  <a:pt x="4445492" y="3139537"/>
                </a:lnTo>
                <a:lnTo>
                  <a:pt x="4445492" y="3117199"/>
                </a:lnTo>
                <a:lnTo>
                  <a:pt x="4443682" y="3092443"/>
                </a:lnTo>
                <a:lnTo>
                  <a:pt x="4445492" y="3071916"/>
                </a:lnTo>
                <a:lnTo>
                  <a:pt x="4463607" y="3042936"/>
                </a:lnTo>
                <a:lnTo>
                  <a:pt x="4487756" y="3020596"/>
                </a:lnTo>
                <a:lnTo>
                  <a:pt x="4514322" y="3000068"/>
                </a:lnTo>
                <a:lnTo>
                  <a:pt x="4538472" y="2977730"/>
                </a:lnTo>
                <a:lnTo>
                  <a:pt x="4558999" y="2952975"/>
                </a:lnTo>
                <a:lnTo>
                  <a:pt x="4571074" y="2919770"/>
                </a:lnTo>
                <a:lnTo>
                  <a:pt x="4571074" y="2917957"/>
                </a:lnTo>
                <a:lnTo>
                  <a:pt x="4566849" y="2917957"/>
                </a:lnTo>
                <a:lnTo>
                  <a:pt x="4566849" y="2913731"/>
                </a:lnTo>
                <a:lnTo>
                  <a:pt x="4566849" y="2909505"/>
                </a:lnTo>
                <a:lnTo>
                  <a:pt x="4562622" y="2905279"/>
                </a:lnTo>
                <a:lnTo>
                  <a:pt x="4556584" y="2903468"/>
                </a:lnTo>
                <a:lnTo>
                  <a:pt x="4548737" y="2899242"/>
                </a:lnTo>
                <a:lnTo>
                  <a:pt x="4542697" y="2899242"/>
                </a:lnTo>
                <a:lnTo>
                  <a:pt x="4530622" y="2895016"/>
                </a:lnTo>
                <a:lnTo>
                  <a:pt x="4524584" y="2903468"/>
                </a:lnTo>
                <a:lnTo>
                  <a:pt x="4516736" y="2903468"/>
                </a:lnTo>
                <a:lnTo>
                  <a:pt x="4506471" y="2905279"/>
                </a:lnTo>
                <a:lnTo>
                  <a:pt x="4492586" y="2905279"/>
                </a:lnTo>
                <a:lnTo>
                  <a:pt x="4492586" y="2895016"/>
                </a:lnTo>
                <a:lnTo>
                  <a:pt x="4486550" y="2895016"/>
                </a:lnTo>
                <a:lnTo>
                  <a:pt x="4486550" y="2866035"/>
                </a:lnTo>
                <a:lnTo>
                  <a:pt x="4482323" y="2826791"/>
                </a:lnTo>
                <a:lnTo>
                  <a:pt x="4478094" y="2779698"/>
                </a:lnTo>
                <a:lnTo>
                  <a:pt x="4478094" y="2734417"/>
                </a:lnTo>
                <a:lnTo>
                  <a:pt x="4478094" y="2693362"/>
                </a:lnTo>
                <a:lnTo>
                  <a:pt x="4485945" y="2668606"/>
                </a:lnTo>
                <a:lnTo>
                  <a:pt x="4487152" y="2661362"/>
                </a:lnTo>
                <a:lnTo>
                  <a:pt x="4491378" y="2652908"/>
                </a:lnTo>
                <a:lnTo>
                  <a:pt x="4495605" y="2651095"/>
                </a:lnTo>
                <a:lnTo>
                  <a:pt x="4499831" y="2651095"/>
                </a:lnTo>
                <a:lnTo>
                  <a:pt x="4505870" y="2651095"/>
                </a:lnTo>
                <a:lnTo>
                  <a:pt x="4513719" y="2646870"/>
                </a:lnTo>
                <a:lnTo>
                  <a:pt x="4523980" y="2646870"/>
                </a:lnTo>
                <a:lnTo>
                  <a:pt x="4552358" y="2657135"/>
                </a:lnTo>
                <a:lnTo>
                  <a:pt x="4584960" y="2665587"/>
                </a:lnTo>
                <a:lnTo>
                  <a:pt x="4619374" y="2665587"/>
                </a:lnTo>
                <a:lnTo>
                  <a:pt x="4653790" y="2657135"/>
                </a:lnTo>
                <a:lnTo>
                  <a:pt x="4680355" y="2646870"/>
                </a:lnTo>
                <a:lnTo>
                  <a:pt x="4682166" y="2642645"/>
                </a:lnTo>
                <a:lnTo>
                  <a:pt x="4682166" y="2638419"/>
                </a:lnTo>
                <a:lnTo>
                  <a:pt x="4686391" y="2638419"/>
                </a:lnTo>
                <a:lnTo>
                  <a:pt x="4686391" y="2636609"/>
                </a:lnTo>
                <a:lnTo>
                  <a:pt x="4686391" y="2632382"/>
                </a:lnTo>
                <a:lnTo>
                  <a:pt x="4694241" y="2603401"/>
                </a:lnTo>
                <a:lnTo>
                  <a:pt x="4694241" y="2570196"/>
                </a:lnTo>
                <a:lnTo>
                  <a:pt x="4690015" y="2539402"/>
                </a:lnTo>
                <a:lnTo>
                  <a:pt x="4685790" y="2502574"/>
                </a:lnTo>
                <a:lnTo>
                  <a:pt x="4661637" y="2496535"/>
                </a:lnTo>
                <a:lnTo>
                  <a:pt x="4637486" y="2488083"/>
                </a:lnTo>
                <a:lnTo>
                  <a:pt x="4613337" y="2473592"/>
                </a:lnTo>
                <a:lnTo>
                  <a:pt x="4595224" y="2454877"/>
                </a:lnTo>
                <a:lnTo>
                  <a:pt x="4601262" y="2453064"/>
                </a:lnTo>
                <a:lnTo>
                  <a:pt x="4609111" y="2448838"/>
                </a:lnTo>
                <a:lnTo>
                  <a:pt x="4613337" y="2444612"/>
                </a:lnTo>
                <a:lnTo>
                  <a:pt x="4619374" y="2444612"/>
                </a:lnTo>
                <a:lnTo>
                  <a:pt x="4627225" y="2440386"/>
                </a:lnTo>
                <a:lnTo>
                  <a:pt x="4639299" y="2440386"/>
                </a:lnTo>
                <a:lnTo>
                  <a:pt x="4647146" y="2438573"/>
                </a:lnTo>
                <a:lnTo>
                  <a:pt x="4657412" y="2434347"/>
                </a:lnTo>
                <a:lnTo>
                  <a:pt x="4667675" y="2434347"/>
                </a:lnTo>
                <a:lnTo>
                  <a:pt x="4679750" y="2434347"/>
                </a:lnTo>
                <a:lnTo>
                  <a:pt x="4679750" y="2395102"/>
                </a:lnTo>
                <a:lnTo>
                  <a:pt x="4690015" y="2395102"/>
                </a:lnTo>
                <a:lnTo>
                  <a:pt x="4700279" y="2396915"/>
                </a:lnTo>
                <a:lnTo>
                  <a:pt x="4704506" y="2401141"/>
                </a:lnTo>
                <a:lnTo>
                  <a:pt x="4710542" y="2401141"/>
                </a:lnTo>
                <a:lnTo>
                  <a:pt x="4718393" y="2405367"/>
                </a:lnTo>
                <a:lnTo>
                  <a:pt x="4724429" y="2409593"/>
                </a:lnTo>
                <a:lnTo>
                  <a:pt x="4732278" y="2401141"/>
                </a:lnTo>
                <a:lnTo>
                  <a:pt x="4742542" y="2396915"/>
                </a:lnTo>
                <a:lnTo>
                  <a:pt x="4750388" y="2395102"/>
                </a:lnTo>
                <a:lnTo>
                  <a:pt x="4760656" y="2390876"/>
                </a:lnTo>
                <a:lnTo>
                  <a:pt x="4764881" y="2386649"/>
                </a:lnTo>
                <a:lnTo>
                  <a:pt x="4766692" y="2380613"/>
                </a:lnTo>
                <a:lnTo>
                  <a:pt x="4766692" y="2372160"/>
                </a:lnTo>
                <a:lnTo>
                  <a:pt x="4766692" y="2366123"/>
                </a:lnTo>
                <a:lnTo>
                  <a:pt x="4766692" y="2357673"/>
                </a:lnTo>
                <a:lnTo>
                  <a:pt x="4770919" y="2351634"/>
                </a:lnTo>
                <a:lnTo>
                  <a:pt x="4775145" y="2343182"/>
                </a:lnTo>
                <a:lnTo>
                  <a:pt x="4842162" y="2322656"/>
                </a:lnTo>
                <a:lnTo>
                  <a:pt x="4856048" y="2300318"/>
                </a:lnTo>
                <a:lnTo>
                  <a:pt x="4860276" y="2279788"/>
                </a:lnTo>
                <a:lnTo>
                  <a:pt x="4870539" y="2257447"/>
                </a:lnTo>
                <a:lnTo>
                  <a:pt x="4891066" y="2242955"/>
                </a:lnTo>
                <a:lnTo>
                  <a:pt x="4917632" y="2232692"/>
                </a:lnTo>
                <a:lnTo>
                  <a:pt x="4947819" y="2222429"/>
                </a:lnTo>
                <a:lnTo>
                  <a:pt x="4976196" y="2212165"/>
                </a:lnTo>
                <a:lnTo>
                  <a:pt x="4980423" y="2207940"/>
                </a:lnTo>
                <a:lnTo>
                  <a:pt x="4980423" y="2203714"/>
                </a:lnTo>
                <a:lnTo>
                  <a:pt x="4980423" y="2199488"/>
                </a:lnTo>
                <a:lnTo>
                  <a:pt x="4984649" y="2197677"/>
                </a:lnTo>
                <a:lnTo>
                  <a:pt x="4970762" y="2160847"/>
                </a:lnTo>
                <a:lnTo>
                  <a:pt x="4962913" y="2117379"/>
                </a:lnTo>
                <a:lnTo>
                  <a:pt x="4962913" y="2078135"/>
                </a:lnTo>
                <a:lnTo>
                  <a:pt x="4961103" y="2044930"/>
                </a:lnTo>
                <a:lnTo>
                  <a:pt x="4991290" y="2043117"/>
                </a:lnTo>
                <a:lnTo>
                  <a:pt x="5013630" y="2034665"/>
                </a:lnTo>
                <a:lnTo>
                  <a:pt x="5037776" y="2028629"/>
                </a:lnTo>
                <a:lnTo>
                  <a:pt x="5037776" y="2044930"/>
                </a:lnTo>
                <a:lnTo>
                  <a:pt x="5033550" y="2059420"/>
                </a:lnTo>
                <a:lnTo>
                  <a:pt x="5029322" y="2085984"/>
                </a:lnTo>
                <a:lnTo>
                  <a:pt x="5027512" y="2121003"/>
                </a:lnTo>
                <a:lnTo>
                  <a:pt x="5023286" y="2154208"/>
                </a:lnTo>
                <a:lnTo>
                  <a:pt x="5023286" y="2178960"/>
                </a:lnTo>
                <a:lnTo>
                  <a:pt x="5033550" y="2184996"/>
                </a:lnTo>
                <a:lnTo>
                  <a:pt x="5041398" y="2189223"/>
                </a:lnTo>
                <a:lnTo>
                  <a:pt x="5043210" y="2193449"/>
                </a:lnTo>
                <a:lnTo>
                  <a:pt x="5051057" y="2197677"/>
                </a:lnTo>
                <a:lnTo>
                  <a:pt x="5061308" y="2203714"/>
                </a:lnTo>
                <a:lnTo>
                  <a:pt x="5083648" y="2193449"/>
                </a:lnTo>
                <a:lnTo>
                  <a:pt x="5099345" y="2193449"/>
                </a:lnTo>
                <a:lnTo>
                  <a:pt x="5109610" y="2199488"/>
                </a:lnTo>
                <a:lnTo>
                  <a:pt x="5123496" y="2211562"/>
                </a:lnTo>
                <a:lnTo>
                  <a:pt x="5141608" y="2211562"/>
                </a:lnTo>
                <a:lnTo>
                  <a:pt x="5162135" y="2203111"/>
                </a:lnTo>
                <a:lnTo>
                  <a:pt x="5180249" y="2192846"/>
                </a:lnTo>
                <a:lnTo>
                  <a:pt x="5190512" y="2182580"/>
                </a:lnTo>
                <a:lnTo>
                  <a:pt x="5204400" y="2174128"/>
                </a:lnTo>
                <a:lnTo>
                  <a:pt x="5222512" y="2168092"/>
                </a:lnTo>
                <a:lnTo>
                  <a:pt x="5250889" y="2169902"/>
                </a:lnTo>
                <a:lnTo>
                  <a:pt x="5289528" y="2178354"/>
                </a:lnTo>
                <a:lnTo>
                  <a:pt x="5293756" y="2168092"/>
                </a:lnTo>
                <a:lnTo>
                  <a:pt x="5295567" y="2163866"/>
                </a:lnTo>
                <a:lnTo>
                  <a:pt x="5303416" y="2155413"/>
                </a:lnTo>
                <a:lnTo>
                  <a:pt x="5309453" y="2153605"/>
                </a:lnTo>
                <a:lnTo>
                  <a:pt x="5317302" y="2153605"/>
                </a:lnTo>
                <a:lnTo>
                  <a:pt x="5327567" y="2149379"/>
                </a:lnTo>
                <a:lnTo>
                  <a:pt x="5327567" y="2087796"/>
                </a:lnTo>
                <a:lnTo>
                  <a:pt x="5335414" y="2038288"/>
                </a:lnTo>
                <a:lnTo>
                  <a:pt x="5341453" y="2029837"/>
                </a:lnTo>
                <a:lnTo>
                  <a:pt x="5349302" y="2028024"/>
                </a:lnTo>
                <a:lnTo>
                  <a:pt x="5355339" y="2019571"/>
                </a:lnTo>
                <a:lnTo>
                  <a:pt x="5363188" y="2015345"/>
                </a:lnTo>
                <a:lnTo>
                  <a:pt x="5373453" y="2013534"/>
                </a:lnTo>
                <a:lnTo>
                  <a:pt x="5373453" y="2019571"/>
                </a:lnTo>
                <a:lnTo>
                  <a:pt x="5379489" y="2028024"/>
                </a:lnTo>
                <a:lnTo>
                  <a:pt x="5383715" y="2034062"/>
                </a:lnTo>
                <a:lnTo>
                  <a:pt x="5387942" y="2042514"/>
                </a:lnTo>
                <a:lnTo>
                  <a:pt x="5392168" y="2044325"/>
                </a:lnTo>
                <a:lnTo>
                  <a:pt x="5402432" y="2048551"/>
                </a:lnTo>
                <a:lnTo>
                  <a:pt x="5412697" y="2052779"/>
                </a:lnTo>
                <a:lnTo>
                  <a:pt x="5408469" y="2019571"/>
                </a:lnTo>
                <a:lnTo>
                  <a:pt x="5406658" y="1999044"/>
                </a:lnTo>
                <a:lnTo>
                  <a:pt x="5398809" y="1984553"/>
                </a:lnTo>
                <a:lnTo>
                  <a:pt x="5394583" y="1965838"/>
                </a:lnTo>
                <a:lnTo>
                  <a:pt x="5388546" y="1932630"/>
                </a:lnTo>
                <a:lnTo>
                  <a:pt x="5406658" y="1930820"/>
                </a:lnTo>
                <a:lnTo>
                  <a:pt x="5418734" y="1922366"/>
                </a:lnTo>
                <a:lnTo>
                  <a:pt x="5430809" y="1916330"/>
                </a:lnTo>
                <a:lnTo>
                  <a:pt x="5444695" y="1907877"/>
                </a:lnTo>
                <a:lnTo>
                  <a:pt x="5468846" y="1907877"/>
                </a:lnTo>
                <a:lnTo>
                  <a:pt x="5492996" y="1912104"/>
                </a:lnTo>
                <a:lnTo>
                  <a:pt x="5511109" y="1916330"/>
                </a:lnTo>
                <a:lnTo>
                  <a:pt x="5529221" y="1907877"/>
                </a:lnTo>
                <a:lnTo>
                  <a:pt x="5543108" y="1887349"/>
                </a:lnTo>
                <a:lnTo>
                  <a:pt x="5531033" y="1883123"/>
                </a:lnTo>
                <a:lnTo>
                  <a:pt x="5520768" y="1878896"/>
                </a:lnTo>
                <a:lnTo>
                  <a:pt x="5514732" y="1874670"/>
                </a:lnTo>
                <a:lnTo>
                  <a:pt x="5502656" y="1872860"/>
                </a:lnTo>
                <a:lnTo>
                  <a:pt x="5488770" y="1872860"/>
                </a:lnTo>
                <a:lnTo>
                  <a:pt x="5454355" y="1889161"/>
                </a:lnTo>
                <a:lnTo>
                  <a:pt x="5415715" y="1901236"/>
                </a:lnTo>
                <a:lnTo>
                  <a:pt x="5373453" y="1907273"/>
                </a:lnTo>
                <a:lnTo>
                  <a:pt x="5365603" y="1888556"/>
                </a:lnTo>
                <a:lnTo>
                  <a:pt x="5355339" y="1874067"/>
                </a:lnTo>
                <a:lnTo>
                  <a:pt x="5345076" y="1859576"/>
                </a:lnTo>
                <a:lnTo>
                  <a:pt x="5337227" y="1843274"/>
                </a:lnTo>
                <a:lnTo>
                  <a:pt x="5335414" y="1814292"/>
                </a:lnTo>
                <a:lnTo>
                  <a:pt x="5337227" y="1791953"/>
                </a:lnTo>
                <a:lnTo>
                  <a:pt x="5335414" y="1767199"/>
                </a:lnTo>
                <a:lnTo>
                  <a:pt x="5331188" y="1738217"/>
                </a:lnTo>
                <a:lnTo>
                  <a:pt x="5335414" y="1713464"/>
                </a:lnTo>
                <a:lnTo>
                  <a:pt x="5351717" y="1676636"/>
                </a:lnTo>
                <a:lnTo>
                  <a:pt x="5380092" y="1651883"/>
                </a:lnTo>
                <a:lnTo>
                  <a:pt x="5408469" y="1622902"/>
                </a:lnTo>
                <a:lnTo>
                  <a:pt x="5432620" y="1593923"/>
                </a:lnTo>
                <a:lnTo>
                  <a:pt x="5450734" y="1560716"/>
                </a:lnTo>
                <a:lnTo>
                  <a:pt x="5440469" y="1550453"/>
                </a:lnTo>
                <a:lnTo>
                  <a:pt x="5430206" y="1540189"/>
                </a:lnTo>
                <a:lnTo>
                  <a:pt x="5418131" y="1529924"/>
                </a:lnTo>
                <a:lnTo>
                  <a:pt x="5391565" y="1534152"/>
                </a:lnTo>
                <a:lnTo>
                  <a:pt x="5358962" y="1535962"/>
                </a:lnTo>
                <a:lnTo>
                  <a:pt x="5348697" y="1587281"/>
                </a:lnTo>
                <a:lnTo>
                  <a:pt x="5330585" y="1626525"/>
                </a:lnTo>
                <a:lnTo>
                  <a:pt x="5306434" y="1659730"/>
                </a:lnTo>
                <a:lnTo>
                  <a:pt x="5278058" y="1690521"/>
                </a:lnTo>
                <a:lnTo>
                  <a:pt x="5251492" y="1727350"/>
                </a:lnTo>
                <a:lnTo>
                  <a:pt x="5235190" y="1770821"/>
                </a:lnTo>
                <a:lnTo>
                  <a:pt x="5223115" y="1820331"/>
                </a:lnTo>
                <a:lnTo>
                  <a:pt x="5245455" y="1839048"/>
                </a:lnTo>
                <a:lnTo>
                  <a:pt x="5265982" y="1859576"/>
                </a:lnTo>
                <a:lnTo>
                  <a:pt x="5279868" y="1886143"/>
                </a:lnTo>
                <a:lnTo>
                  <a:pt x="5287718" y="1916933"/>
                </a:lnTo>
                <a:lnTo>
                  <a:pt x="5277455" y="1921159"/>
                </a:lnTo>
                <a:lnTo>
                  <a:pt x="5273229" y="1925385"/>
                </a:lnTo>
                <a:lnTo>
                  <a:pt x="5269001" y="1929612"/>
                </a:lnTo>
                <a:lnTo>
                  <a:pt x="5269001" y="1931422"/>
                </a:lnTo>
                <a:lnTo>
                  <a:pt x="5264775" y="1935649"/>
                </a:lnTo>
                <a:lnTo>
                  <a:pt x="5264775" y="1944102"/>
                </a:lnTo>
                <a:lnTo>
                  <a:pt x="5262964" y="1945915"/>
                </a:lnTo>
                <a:lnTo>
                  <a:pt x="5216475" y="1964631"/>
                </a:lnTo>
                <a:lnTo>
                  <a:pt x="5210437" y="2008101"/>
                </a:lnTo>
                <a:lnTo>
                  <a:pt x="5196551" y="2041306"/>
                </a:lnTo>
                <a:lnTo>
                  <a:pt x="5182665" y="2066060"/>
                </a:lnTo>
                <a:lnTo>
                  <a:pt x="5160325" y="2086589"/>
                </a:lnTo>
                <a:lnTo>
                  <a:pt x="5142212" y="2108928"/>
                </a:lnTo>
                <a:lnTo>
                  <a:pt x="5125911" y="2137907"/>
                </a:lnTo>
                <a:lnTo>
                  <a:pt x="5113836" y="2137907"/>
                </a:lnTo>
                <a:lnTo>
                  <a:pt x="5113836" y="2129455"/>
                </a:lnTo>
                <a:lnTo>
                  <a:pt x="5085459" y="2090210"/>
                </a:lnTo>
                <a:lnTo>
                  <a:pt x="5069158" y="2046740"/>
                </a:lnTo>
                <a:lnTo>
                  <a:pt x="5057082" y="1999647"/>
                </a:lnTo>
                <a:lnTo>
                  <a:pt x="5036569" y="1945915"/>
                </a:lnTo>
                <a:lnTo>
                  <a:pt x="5008196" y="1960405"/>
                </a:lnTo>
                <a:lnTo>
                  <a:pt x="4990082" y="1979118"/>
                </a:lnTo>
                <a:lnTo>
                  <a:pt x="4969555" y="1993610"/>
                </a:lnTo>
                <a:lnTo>
                  <a:pt x="4947216" y="2003873"/>
                </a:lnTo>
                <a:lnTo>
                  <a:pt x="4912801" y="2012327"/>
                </a:lnTo>
                <a:lnTo>
                  <a:pt x="4908576" y="2008101"/>
                </a:lnTo>
                <a:lnTo>
                  <a:pt x="4904349" y="2008101"/>
                </a:lnTo>
                <a:lnTo>
                  <a:pt x="4902538" y="2008101"/>
                </a:lnTo>
                <a:lnTo>
                  <a:pt x="4898313" y="2003873"/>
                </a:lnTo>
                <a:lnTo>
                  <a:pt x="4890463" y="2003873"/>
                </a:lnTo>
                <a:lnTo>
                  <a:pt x="4888652" y="1960405"/>
                </a:lnTo>
                <a:lnTo>
                  <a:pt x="4884425" y="1925385"/>
                </a:lnTo>
                <a:lnTo>
                  <a:pt x="4876577" y="1896405"/>
                </a:lnTo>
                <a:lnTo>
                  <a:pt x="4870539" y="1863200"/>
                </a:lnTo>
                <a:lnTo>
                  <a:pt x="4866313" y="1819726"/>
                </a:lnTo>
                <a:lnTo>
                  <a:pt x="4884425" y="1801011"/>
                </a:lnTo>
                <a:lnTo>
                  <a:pt x="4890463" y="1784709"/>
                </a:lnTo>
                <a:lnTo>
                  <a:pt x="4894689" y="1762368"/>
                </a:lnTo>
                <a:lnTo>
                  <a:pt x="4904954" y="1733388"/>
                </a:lnTo>
                <a:lnTo>
                  <a:pt x="4912801" y="1727350"/>
                </a:lnTo>
                <a:lnTo>
                  <a:pt x="4923066" y="1717087"/>
                </a:lnTo>
                <a:lnTo>
                  <a:pt x="4933329" y="1705012"/>
                </a:lnTo>
                <a:lnTo>
                  <a:pt x="4945404" y="1694748"/>
                </a:lnTo>
                <a:lnTo>
                  <a:pt x="4951443" y="1698974"/>
                </a:lnTo>
                <a:lnTo>
                  <a:pt x="4955669" y="1703200"/>
                </a:lnTo>
                <a:lnTo>
                  <a:pt x="4959895" y="1705012"/>
                </a:lnTo>
                <a:lnTo>
                  <a:pt x="4961706" y="1709238"/>
                </a:lnTo>
                <a:lnTo>
                  <a:pt x="4969555" y="1703200"/>
                </a:lnTo>
                <a:lnTo>
                  <a:pt x="4973781" y="1694748"/>
                </a:lnTo>
                <a:lnTo>
                  <a:pt x="4975593" y="1688711"/>
                </a:lnTo>
                <a:lnTo>
                  <a:pt x="4979820" y="1676636"/>
                </a:lnTo>
                <a:lnTo>
                  <a:pt x="4984046" y="1670597"/>
                </a:lnTo>
                <a:lnTo>
                  <a:pt x="5008196" y="1656109"/>
                </a:lnTo>
                <a:lnTo>
                  <a:pt x="5028719" y="1647655"/>
                </a:lnTo>
                <a:lnTo>
                  <a:pt x="5046832" y="1631354"/>
                </a:lnTo>
                <a:lnTo>
                  <a:pt x="5040795" y="1627128"/>
                </a:lnTo>
                <a:lnTo>
                  <a:pt x="5036569" y="1627128"/>
                </a:lnTo>
                <a:lnTo>
                  <a:pt x="5032343" y="1627128"/>
                </a:lnTo>
                <a:lnTo>
                  <a:pt x="5032343" y="1622902"/>
                </a:lnTo>
                <a:lnTo>
                  <a:pt x="5032343" y="1616865"/>
                </a:lnTo>
                <a:lnTo>
                  <a:pt x="5028116" y="1608411"/>
                </a:lnTo>
                <a:lnTo>
                  <a:pt x="5054680" y="1575206"/>
                </a:lnTo>
                <a:lnTo>
                  <a:pt x="5078817" y="1535962"/>
                </a:lnTo>
                <a:lnTo>
                  <a:pt x="5099345" y="1490682"/>
                </a:lnTo>
                <a:lnTo>
                  <a:pt x="5121685" y="1443587"/>
                </a:lnTo>
                <a:lnTo>
                  <a:pt x="5142212" y="1396493"/>
                </a:lnTo>
                <a:lnTo>
                  <a:pt x="5168777" y="1353022"/>
                </a:lnTo>
                <a:lnTo>
                  <a:pt x="5192927" y="1324042"/>
                </a:lnTo>
                <a:lnTo>
                  <a:pt x="5223115" y="1307739"/>
                </a:lnTo>
                <a:lnTo>
                  <a:pt x="5223115" y="1278760"/>
                </a:lnTo>
                <a:lnTo>
                  <a:pt x="5255720" y="1278760"/>
                </a:lnTo>
                <a:lnTo>
                  <a:pt x="5273832" y="1245553"/>
                </a:lnTo>
                <a:lnTo>
                  <a:pt x="5302208" y="1223214"/>
                </a:lnTo>
                <a:lnTo>
                  <a:pt x="5340848" y="1212949"/>
                </a:lnTo>
                <a:lnTo>
                  <a:pt x="5345076" y="1217178"/>
                </a:lnTo>
                <a:lnTo>
                  <a:pt x="5349302" y="1217178"/>
                </a:lnTo>
                <a:lnTo>
                  <a:pt x="5351113" y="1217178"/>
                </a:lnTo>
                <a:lnTo>
                  <a:pt x="5358962" y="1221404"/>
                </a:lnTo>
                <a:lnTo>
                  <a:pt x="5358962" y="1194837"/>
                </a:lnTo>
                <a:lnTo>
                  <a:pt x="5369225" y="1194837"/>
                </a:lnTo>
                <a:lnTo>
                  <a:pt x="5377074" y="1194837"/>
                </a:lnTo>
                <a:lnTo>
                  <a:pt x="5383113" y="1194837"/>
                </a:lnTo>
                <a:lnTo>
                  <a:pt x="5387339" y="1194837"/>
                </a:lnTo>
                <a:lnTo>
                  <a:pt x="5391565" y="1199063"/>
                </a:lnTo>
                <a:lnTo>
                  <a:pt x="5395188" y="1199063"/>
                </a:lnTo>
                <a:lnTo>
                  <a:pt x="5407261" y="1207515"/>
                </a:lnTo>
                <a:lnTo>
                  <a:pt x="5419337" y="1178532"/>
                </a:lnTo>
                <a:lnTo>
                  <a:pt x="5441677" y="1159819"/>
                </a:lnTo>
                <a:lnTo>
                  <a:pt x="5465827" y="1153782"/>
                </a:lnTo>
                <a:lnTo>
                  <a:pt x="5498430" y="1145330"/>
                </a:lnTo>
                <a:lnTo>
                  <a:pt x="5531033" y="1141102"/>
                </a:lnTo>
                <a:lnTo>
                  <a:pt x="5544919" y="1155593"/>
                </a:lnTo>
                <a:lnTo>
                  <a:pt x="5561220" y="1164045"/>
                </a:lnTo>
                <a:lnTo>
                  <a:pt x="5575106" y="1165857"/>
                </a:lnTo>
                <a:lnTo>
                  <a:pt x="5588994" y="1170083"/>
                </a:lnTo>
                <a:lnTo>
                  <a:pt x="5601070" y="1184573"/>
                </a:lnTo>
                <a:lnTo>
                  <a:pt x="5607106" y="1213554"/>
                </a:lnTo>
                <a:lnTo>
                  <a:pt x="5602880" y="1217781"/>
                </a:lnTo>
                <a:lnTo>
                  <a:pt x="5601070" y="1222006"/>
                </a:lnTo>
                <a:lnTo>
                  <a:pt x="5596842" y="1222006"/>
                </a:lnTo>
                <a:lnTo>
                  <a:pt x="5596842" y="1223816"/>
                </a:lnTo>
                <a:lnTo>
                  <a:pt x="5592616" y="1228044"/>
                </a:lnTo>
                <a:lnTo>
                  <a:pt x="5592616" y="1236497"/>
                </a:lnTo>
                <a:lnTo>
                  <a:pt x="5596842" y="1242533"/>
                </a:lnTo>
                <a:lnTo>
                  <a:pt x="5601070" y="1242533"/>
                </a:lnTo>
                <a:lnTo>
                  <a:pt x="5602880" y="1246759"/>
                </a:lnTo>
                <a:lnTo>
                  <a:pt x="5607106" y="1252799"/>
                </a:lnTo>
                <a:lnTo>
                  <a:pt x="5631257" y="1242533"/>
                </a:lnTo>
                <a:lnTo>
                  <a:pt x="5645143" y="1238307"/>
                </a:lnTo>
                <a:lnTo>
                  <a:pt x="5655408" y="1238307"/>
                </a:lnTo>
                <a:lnTo>
                  <a:pt x="5659634" y="1246759"/>
                </a:lnTo>
                <a:lnTo>
                  <a:pt x="5663860" y="1257025"/>
                </a:lnTo>
                <a:lnTo>
                  <a:pt x="5674123" y="1267290"/>
                </a:lnTo>
                <a:lnTo>
                  <a:pt x="5684387" y="1279363"/>
                </a:lnTo>
                <a:lnTo>
                  <a:pt x="5748990" y="1285402"/>
                </a:lnTo>
                <a:lnTo>
                  <a:pt x="5773141" y="1299892"/>
                </a:lnTo>
                <a:lnTo>
                  <a:pt x="5801518" y="1322230"/>
                </a:lnTo>
                <a:lnTo>
                  <a:pt x="5829892" y="1351211"/>
                </a:lnTo>
                <a:lnTo>
                  <a:pt x="5854043" y="1382002"/>
                </a:lnTo>
                <a:lnTo>
                  <a:pt x="5876383" y="1415211"/>
                </a:lnTo>
                <a:lnTo>
                  <a:pt x="5882420" y="1448416"/>
                </a:lnTo>
                <a:lnTo>
                  <a:pt x="5878194" y="1479210"/>
                </a:lnTo>
                <a:lnTo>
                  <a:pt x="5854043" y="1505776"/>
                </a:lnTo>
                <a:lnTo>
                  <a:pt x="5821440" y="1522077"/>
                </a:lnTo>
                <a:lnTo>
                  <a:pt x="5787027" y="1522077"/>
                </a:lnTo>
                <a:lnTo>
                  <a:pt x="5754424" y="1507586"/>
                </a:lnTo>
                <a:lnTo>
                  <a:pt x="5726047" y="1493096"/>
                </a:lnTo>
                <a:lnTo>
                  <a:pt x="5697671" y="1482833"/>
                </a:lnTo>
                <a:lnTo>
                  <a:pt x="5701897" y="1507586"/>
                </a:lnTo>
                <a:lnTo>
                  <a:pt x="5706123" y="1540794"/>
                </a:lnTo>
                <a:lnTo>
                  <a:pt x="5710349" y="1575809"/>
                </a:lnTo>
                <a:lnTo>
                  <a:pt x="5716387" y="1604790"/>
                </a:lnTo>
                <a:lnTo>
                  <a:pt x="5724235" y="1623507"/>
                </a:lnTo>
                <a:lnTo>
                  <a:pt x="5730273" y="1633769"/>
                </a:lnTo>
                <a:lnTo>
                  <a:pt x="5740538" y="1637995"/>
                </a:lnTo>
                <a:lnTo>
                  <a:pt x="5748385" y="1646449"/>
                </a:lnTo>
                <a:lnTo>
                  <a:pt x="5762273" y="1648260"/>
                </a:lnTo>
                <a:lnTo>
                  <a:pt x="5758047" y="1623507"/>
                </a:lnTo>
                <a:lnTo>
                  <a:pt x="5753819" y="1604790"/>
                </a:lnTo>
                <a:lnTo>
                  <a:pt x="5753819" y="1584263"/>
                </a:lnTo>
                <a:lnTo>
                  <a:pt x="5766499" y="1584263"/>
                </a:lnTo>
                <a:lnTo>
                  <a:pt x="5766499" y="1575809"/>
                </a:lnTo>
                <a:lnTo>
                  <a:pt x="5790648" y="1590300"/>
                </a:lnTo>
                <a:lnTo>
                  <a:pt x="5814799" y="1604790"/>
                </a:lnTo>
                <a:lnTo>
                  <a:pt x="5843176" y="1616865"/>
                </a:lnTo>
                <a:lnTo>
                  <a:pt x="5847402" y="1608411"/>
                </a:lnTo>
                <a:lnTo>
                  <a:pt x="5851630" y="1602375"/>
                </a:lnTo>
                <a:lnTo>
                  <a:pt x="5853440" y="1598149"/>
                </a:lnTo>
                <a:lnTo>
                  <a:pt x="5857666" y="1587884"/>
                </a:lnTo>
                <a:lnTo>
                  <a:pt x="5857666" y="1575809"/>
                </a:lnTo>
                <a:lnTo>
                  <a:pt x="5853440" y="1573999"/>
                </a:lnTo>
                <a:lnTo>
                  <a:pt x="5851630" y="1569772"/>
                </a:lnTo>
                <a:lnTo>
                  <a:pt x="5847402" y="1565546"/>
                </a:lnTo>
                <a:lnTo>
                  <a:pt x="5847402" y="1561320"/>
                </a:lnTo>
                <a:lnTo>
                  <a:pt x="5847402" y="1555282"/>
                </a:lnTo>
                <a:lnTo>
                  <a:pt x="5843176" y="1545020"/>
                </a:lnTo>
                <a:lnTo>
                  <a:pt x="5875778" y="1530529"/>
                </a:lnTo>
                <a:lnTo>
                  <a:pt x="5896306" y="1508189"/>
                </a:lnTo>
                <a:lnTo>
                  <a:pt x="5914420" y="1483436"/>
                </a:lnTo>
                <a:lnTo>
                  <a:pt x="5924683" y="1487662"/>
                </a:lnTo>
                <a:lnTo>
                  <a:pt x="5938571" y="1491888"/>
                </a:lnTo>
                <a:lnTo>
                  <a:pt x="5952457" y="1493701"/>
                </a:lnTo>
                <a:lnTo>
                  <a:pt x="5966342" y="1497926"/>
                </a:lnTo>
                <a:lnTo>
                  <a:pt x="5960306" y="1420040"/>
                </a:lnTo>
                <a:lnTo>
                  <a:pt x="5946420" y="1333702"/>
                </a:lnTo>
                <a:lnTo>
                  <a:pt x="6004984" y="1333702"/>
                </a:lnTo>
                <a:lnTo>
                  <a:pt x="6018870" y="1348191"/>
                </a:lnTo>
                <a:lnTo>
                  <a:pt x="6032756" y="1368719"/>
                </a:lnTo>
                <a:lnTo>
                  <a:pt x="6044831" y="1387436"/>
                </a:lnTo>
                <a:lnTo>
                  <a:pt x="6044831" y="1406154"/>
                </a:lnTo>
                <a:lnTo>
                  <a:pt x="6036982" y="1407964"/>
                </a:lnTo>
                <a:lnTo>
                  <a:pt x="6032756" y="1407964"/>
                </a:lnTo>
                <a:lnTo>
                  <a:pt x="6026719" y="1412193"/>
                </a:lnTo>
                <a:lnTo>
                  <a:pt x="6012833" y="1412193"/>
                </a:lnTo>
                <a:lnTo>
                  <a:pt x="6012833" y="1451436"/>
                </a:lnTo>
                <a:lnTo>
                  <a:pt x="6023096" y="1455663"/>
                </a:lnTo>
                <a:lnTo>
                  <a:pt x="6027322" y="1459889"/>
                </a:lnTo>
                <a:lnTo>
                  <a:pt x="6033361" y="1464116"/>
                </a:lnTo>
                <a:lnTo>
                  <a:pt x="6041208" y="1465926"/>
                </a:lnTo>
                <a:lnTo>
                  <a:pt x="6051473" y="1465926"/>
                </a:lnTo>
                <a:lnTo>
                  <a:pt x="6055699" y="1465926"/>
                </a:lnTo>
                <a:lnTo>
                  <a:pt x="6059925" y="1464116"/>
                </a:lnTo>
                <a:lnTo>
                  <a:pt x="6061738" y="1464116"/>
                </a:lnTo>
                <a:lnTo>
                  <a:pt x="6069585" y="1459889"/>
                </a:lnTo>
                <a:lnTo>
                  <a:pt x="6073813" y="1449624"/>
                </a:lnTo>
                <a:lnTo>
                  <a:pt x="6073813" y="1441172"/>
                </a:lnTo>
                <a:lnTo>
                  <a:pt x="6073813" y="1430908"/>
                </a:lnTo>
                <a:lnTo>
                  <a:pt x="6073813" y="1422456"/>
                </a:lnTo>
                <a:lnTo>
                  <a:pt x="6069585" y="1412193"/>
                </a:lnTo>
                <a:lnTo>
                  <a:pt x="6093736" y="1378984"/>
                </a:lnTo>
                <a:lnTo>
                  <a:pt x="6122112" y="1352417"/>
                </a:lnTo>
                <a:lnTo>
                  <a:pt x="6146263" y="1319211"/>
                </a:lnTo>
                <a:lnTo>
                  <a:pt x="6158338" y="1314985"/>
                </a:lnTo>
                <a:lnTo>
                  <a:pt x="6168603" y="1314985"/>
                </a:lnTo>
                <a:lnTo>
                  <a:pt x="6172829" y="1310759"/>
                </a:lnTo>
                <a:lnTo>
                  <a:pt x="6178866" y="1314985"/>
                </a:lnTo>
                <a:lnTo>
                  <a:pt x="6186715" y="1319211"/>
                </a:lnTo>
                <a:lnTo>
                  <a:pt x="6188526" y="1325248"/>
                </a:lnTo>
                <a:lnTo>
                  <a:pt x="6192752" y="1333702"/>
                </a:lnTo>
                <a:lnTo>
                  <a:pt x="6196980" y="1337928"/>
                </a:lnTo>
                <a:lnTo>
                  <a:pt x="6198790" y="1343965"/>
                </a:lnTo>
                <a:lnTo>
                  <a:pt x="6206640" y="1348191"/>
                </a:lnTo>
                <a:lnTo>
                  <a:pt x="6206640" y="1339739"/>
                </a:lnTo>
                <a:lnTo>
                  <a:pt x="6212676" y="1333702"/>
                </a:lnTo>
                <a:lnTo>
                  <a:pt x="6216902" y="1325248"/>
                </a:lnTo>
                <a:lnTo>
                  <a:pt x="6221129" y="1319211"/>
                </a:lnTo>
                <a:lnTo>
                  <a:pt x="6221129" y="1308947"/>
                </a:lnTo>
                <a:lnTo>
                  <a:pt x="6225355" y="1294459"/>
                </a:lnTo>
                <a:lnTo>
                  <a:pt x="6255544" y="1294459"/>
                </a:lnTo>
                <a:lnTo>
                  <a:pt x="6283921" y="1300495"/>
                </a:lnTo>
                <a:lnTo>
                  <a:pt x="6310485" y="1308947"/>
                </a:lnTo>
                <a:lnTo>
                  <a:pt x="6292373" y="1323437"/>
                </a:lnTo>
                <a:lnTo>
                  <a:pt x="6274259" y="1333702"/>
                </a:lnTo>
                <a:lnTo>
                  <a:pt x="6260373" y="1343965"/>
                </a:lnTo>
                <a:lnTo>
                  <a:pt x="6246487" y="1364493"/>
                </a:lnTo>
                <a:lnTo>
                  <a:pt x="6264599" y="1364493"/>
                </a:lnTo>
                <a:lnTo>
                  <a:pt x="6274864" y="1354230"/>
                </a:lnTo>
                <a:lnTo>
                  <a:pt x="6299014" y="1343965"/>
                </a:lnTo>
                <a:lnTo>
                  <a:pt x="6325579" y="1333702"/>
                </a:lnTo>
                <a:lnTo>
                  <a:pt x="6346108" y="1325248"/>
                </a:lnTo>
                <a:lnTo>
                  <a:pt x="6368446" y="1319211"/>
                </a:lnTo>
                <a:lnTo>
                  <a:pt x="6374485" y="1319211"/>
                </a:lnTo>
                <a:lnTo>
                  <a:pt x="6378711" y="1323437"/>
                </a:lnTo>
                <a:lnTo>
                  <a:pt x="6384748" y="1329474"/>
                </a:lnTo>
                <a:lnTo>
                  <a:pt x="6388974" y="1333702"/>
                </a:lnTo>
                <a:lnTo>
                  <a:pt x="6393202" y="1337928"/>
                </a:lnTo>
                <a:lnTo>
                  <a:pt x="6399238" y="1337928"/>
                </a:lnTo>
                <a:lnTo>
                  <a:pt x="6413124" y="1339739"/>
                </a:lnTo>
                <a:lnTo>
                  <a:pt x="6417350" y="1333702"/>
                </a:lnTo>
                <a:lnTo>
                  <a:pt x="6421576" y="1325248"/>
                </a:lnTo>
                <a:lnTo>
                  <a:pt x="6423389" y="1323437"/>
                </a:lnTo>
                <a:lnTo>
                  <a:pt x="6423389" y="1314985"/>
                </a:lnTo>
                <a:lnTo>
                  <a:pt x="6427615" y="1304721"/>
                </a:lnTo>
                <a:lnTo>
                  <a:pt x="6427615" y="1294459"/>
                </a:lnTo>
                <a:lnTo>
                  <a:pt x="6421576" y="1286005"/>
                </a:lnTo>
                <a:lnTo>
                  <a:pt x="6417350" y="1279968"/>
                </a:lnTo>
                <a:lnTo>
                  <a:pt x="6413124" y="1271516"/>
                </a:lnTo>
                <a:lnTo>
                  <a:pt x="6413124" y="1261251"/>
                </a:lnTo>
                <a:lnTo>
                  <a:pt x="6413124" y="1246759"/>
                </a:lnTo>
                <a:lnTo>
                  <a:pt x="6423389" y="1238307"/>
                </a:lnTo>
                <a:lnTo>
                  <a:pt x="6431236" y="1232271"/>
                </a:lnTo>
                <a:lnTo>
                  <a:pt x="6437275" y="1228044"/>
                </a:lnTo>
                <a:lnTo>
                  <a:pt x="6451161" y="1222006"/>
                </a:lnTo>
                <a:lnTo>
                  <a:pt x="6459010" y="1223816"/>
                </a:lnTo>
                <a:lnTo>
                  <a:pt x="6469275" y="1228044"/>
                </a:lnTo>
                <a:lnTo>
                  <a:pt x="6483161" y="1228044"/>
                </a:lnTo>
                <a:lnTo>
                  <a:pt x="6497047" y="1228044"/>
                </a:lnTo>
                <a:lnTo>
                  <a:pt x="6515159" y="1250383"/>
                </a:lnTo>
                <a:lnTo>
                  <a:pt x="6539310" y="1275138"/>
                </a:lnTo>
                <a:lnTo>
                  <a:pt x="6575536" y="1299892"/>
                </a:lnTo>
                <a:lnTo>
                  <a:pt x="6605723" y="1324645"/>
                </a:lnTo>
                <a:lnTo>
                  <a:pt x="6634100" y="1339136"/>
                </a:lnTo>
                <a:lnTo>
                  <a:pt x="6652214" y="1347588"/>
                </a:lnTo>
                <a:lnTo>
                  <a:pt x="6656440" y="1343362"/>
                </a:lnTo>
                <a:lnTo>
                  <a:pt x="6656440" y="1339136"/>
                </a:lnTo>
                <a:lnTo>
                  <a:pt x="6658250" y="1333097"/>
                </a:lnTo>
                <a:lnTo>
                  <a:pt x="6647986" y="1322834"/>
                </a:lnTo>
                <a:lnTo>
                  <a:pt x="6641949" y="1314380"/>
                </a:lnTo>
                <a:lnTo>
                  <a:pt x="6637723" y="1304118"/>
                </a:lnTo>
                <a:lnTo>
                  <a:pt x="6629874" y="1293854"/>
                </a:lnTo>
                <a:lnTo>
                  <a:pt x="6628063" y="1279363"/>
                </a:lnTo>
                <a:lnTo>
                  <a:pt x="6595460" y="1279363"/>
                </a:lnTo>
                <a:lnTo>
                  <a:pt x="6599686" y="1235891"/>
                </a:lnTo>
                <a:lnTo>
                  <a:pt x="6591837" y="1202686"/>
                </a:lnTo>
                <a:lnTo>
                  <a:pt x="6587611" y="1173704"/>
                </a:lnTo>
                <a:lnTo>
                  <a:pt x="6581572" y="1134460"/>
                </a:lnTo>
                <a:lnTo>
                  <a:pt x="6602102" y="1119972"/>
                </a:lnTo>
                <a:lnTo>
                  <a:pt x="6615988" y="1101253"/>
                </a:lnTo>
                <a:lnTo>
                  <a:pt x="6623837" y="1080726"/>
                </a:lnTo>
                <a:lnTo>
                  <a:pt x="6629874" y="1054159"/>
                </a:lnTo>
                <a:lnTo>
                  <a:pt x="6637723" y="1033632"/>
                </a:lnTo>
                <a:lnTo>
                  <a:pt x="6647986" y="1011294"/>
                </a:lnTo>
                <a:lnTo>
                  <a:pt x="6661874" y="994992"/>
                </a:lnTo>
                <a:lnTo>
                  <a:pt x="6679986" y="982917"/>
                </a:lnTo>
                <a:lnTo>
                  <a:pt x="6712588" y="981104"/>
                </a:lnTo>
                <a:lnTo>
                  <a:pt x="6751230" y="982917"/>
                </a:lnTo>
                <a:lnTo>
                  <a:pt x="6761493" y="1001632"/>
                </a:lnTo>
                <a:lnTo>
                  <a:pt x="6775379" y="1016123"/>
                </a:lnTo>
                <a:lnTo>
                  <a:pt x="6771153" y="1045104"/>
                </a:lnTo>
                <a:lnTo>
                  <a:pt x="6765116" y="1074084"/>
                </a:lnTo>
                <a:lnTo>
                  <a:pt x="6757267" y="1098838"/>
                </a:lnTo>
                <a:lnTo>
                  <a:pt x="6755456" y="1121179"/>
                </a:lnTo>
                <a:lnTo>
                  <a:pt x="6751230" y="1135668"/>
                </a:lnTo>
                <a:lnTo>
                  <a:pt x="6757267" y="1154385"/>
                </a:lnTo>
                <a:lnTo>
                  <a:pt x="6769342" y="1179137"/>
                </a:lnTo>
                <a:lnTo>
                  <a:pt x="6775379" y="1208120"/>
                </a:lnTo>
                <a:lnTo>
                  <a:pt x="6781417" y="1228648"/>
                </a:lnTo>
                <a:lnTo>
                  <a:pt x="6781417" y="1253401"/>
                </a:lnTo>
                <a:lnTo>
                  <a:pt x="6775379" y="1275742"/>
                </a:lnTo>
                <a:lnTo>
                  <a:pt x="6769342" y="1294459"/>
                </a:lnTo>
                <a:lnTo>
                  <a:pt x="6769342" y="1308947"/>
                </a:lnTo>
                <a:lnTo>
                  <a:pt x="6771153" y="1319211"/>
                </a:lnTo>
                <a:lnTo>
                  <a:pt x="6775379" y="1325248"/>
                </a:lnTo>
                <a:lnTo>
                  <a:pt x="6781417" y="1333702"/>
                </a:lnTo>
                <a:lnTo>
                  <a:pt x="6789267" y="1339739"/>
                </a:lnTo>
                <a:lnTo>
                  <a:pt x="6793493" y="1351815"/>
                </a:lnTo>
                <a:lnTo>
                  <a:pt x="6799529" y="1363890"/>
                </a:lnTo>
                <a:lnTo>
                  <a:pt x="6789267" y="1386229"/>
                </a:lnTo>
                <a:lnTo>
                  <a:pt x="6781417" y="1410985"/>
                </a:lnTo>
                <a:lnTo>
                  <a:pt x="6781417" y="1444191"/>
                </a:lnTo>
                <a:lnTo>
                  <a:pt x="6771153" y="1450228"/>
                </a:lnTo>
                <a:lnTo>
                  <a:pt x="6765116" y="1458682"/>
                </a:lnTo>
                <a:lnTo>
                  <a:pt x="6754853" y="1462908"/>
                </a:lnTo>
                <a:lnTo>
                  <a:pt x="6742778" y="1468945"/>
                </a:lnTo>
                <a:lnTo>
                  <a:pt x="6728890" y="1473173"/>
                </a:lnTo>
                <a:lnTo>
                  <a:pt x="6728890" y="1484041"/>
                </a:lnTo>
                <a:lnTo>
                  <a:pt x="6769342" y="1484041"/>
                </a:lnTo>
                <a:lnTo>
                  <a:pt x="6771153" y="1479815"/>
                </a:lnTo>
                <a:lnTo>
                  <a:pt x="6775379" y="1478003"/>
                </a:lnTo>
                <a:lnTo>
                  <a:pt x="6781417" y="1473776"/>
                </a:lnTo>
                <a:lnTo>
                  <a:pt x="6795303" y="1449021"/>
                </a:lnTo>
                <a:lnTo>
                  <a:pt x="6809191" y="1420040"/>
                </a:lnTo>
                <a:lnTo>
                  <a:pt x="6821267" y="1397701"/>
                </a:lnTo>
                <a:lnTo>
                  <a:pt x="6827303" y="1362682"/>
                </a:lnTo>
                <a:lnTo>
                  <a:pt x="6821267" y="1329474"/>
                </a:lnTo>
                <a:lnTo>
                  <a:pt x="6817039" y="1296269"/>
                </a:lnTo>
                <a:lnTo>
                  <a:pt x="6812812" y="1267290"/>
                </a:lnTo>
                <a:lnTo>
                  <a:pt x="6851454" y="1267290"/>
                </a:lnTo>
                <a:lnTo>
                  <a:pt x="6887680" y="1267290"/>
                </a:lnTo>
                <a:lnTo>
                  <a:pt x="6922093" y="1279363"/>
                </a:lnTo>
                <a:lnTo>
                  <a:pt x="6922093" y="1267290"/>
                </a:lnTo>
                <a:lnTo>
                  <a:pt x="6887680" y="1252799"/>
                </a:lnTo>
                <a:lnTo>
                  <a:pt x="6845415" y="1236497"/>
                </a:lnTo>
                <a:lnTo>
                  <a:pt x="6806776" y="1222006"/>
                </a:lnTo>
                <a:lnTo>
                  <a:pt x="6798927" y="1185177"/>
                </a:lnTo>
                <a:lnTo>
                  <a:pt x="6788664" y="1160423"/>
                </a:lnTo>
                <a:lnTo>
                  <a:pt x="6778399" y="1139896"/>
                </a:lnTo>
                <a:lnTo>
                  <a:pt x="6768134" y="1110915"/>
                </a:lnTo>
                <a:lnTo>
                  <a:pt x="6812812" y="1069858"/>
                </a:lnTo>
                <a:lnTo>
                  <a:pt x="6812812" y="1002237"/>
                </a:lnTo>
                <a:lnTo>
                  <a:pt x="6820662" y="1002237"/>
                </a:lnTo>
                <a:lnTo>
                  <a:pt x="6826698" y="1002237"/>
                </a:lnTo>
                <a:lnTo>
                  <a:pt x="6830926" y="1002237"/>
                </a:lnTo>
                <a:lnTo>
                  <a:pt x="6830926" y="1003445"/>
                </a:lnTo>
                <a:lnTo>
                  <a:pt x="6836963" y="1007671"/>
                </a:lnTo>
                <a:lnTo>
                  <a:pt x="6844812" y="1028198"/>
                </a:lnTo>
                <a:lnTo>
                  <a:pt x="6850849" y="1050538"/>
                </a:lnTo>
                <a:lnTo>
                  <a:pt x="6864737" y="1066840"/>
                </a:lnTo>
                <a:lnTo>
                  <a:pt x="6891301" y="1052349"/>
                </a:lnTo>
                <a:lnTo>
                  <a:pt x="6921491" y="1046310"/>
                </a:lnTo>
                <a:lnTo>
                  <a:pt x="6961941" y="1046310"/>
                </a:lnTo>
                <a:lnTo>
                  <a:pt x="6982470" y="1075292"/>
                </a:lnTo>
                <a:lnTo>
                  <a:pt x="7015073" y="1104271"/>
                </a:lnTo>
                <a:lnTo>
                  <a:pt x="7045260" y="1124800"/>
                </a:lnTo>
                <a:lnTo>
                  <a:pt x="7045260" y="1108499"/>
                </a:lnTo>
                <a:lnTo>
                  <a:pt x="7021110" y="1081934"/>
                </a:lnTo>
                <a:lnTo>
                  <a:pt x="7002998" y="1051141"/>
                </a:lnTo>
                <a:lnTo>
                  <a:pt x="6992733" y="1010086"/>
                </a:lnTo>
                <a:lnTo>
                  <a:pt x="6982470" y="970842"/>
                </a:lnTo>
                <a:lnTo>
                  <a:pt x="6974621" y="927371"/>
                </a:lnTo>
                <a:lnTo>
                  <a:pt x="7021110" y="912880"/>
                </a:lnTo>
                <a:lnTo>
                  <a:pt x="7071827" y="902616"/>
                </a:lnTo>
                <a:lnTo>
                  <a:pt x="7085712" y="935823"/>
                </a:lnTo>
                <a:lnTo>
                  <a:pt x="7091749" y="935823"/>
                </a:lnTo>
                <a:lnTo>
                  <a:pt x="7099598" y="902616"/>
                </a:lnTo>
                <a:lnTo>
                  <a:pt x="7105637" y="867597"/>
                </a:lnTo>
                <a:lnTo>
                  <a:pt x="7115900" y="830768"/>
                </a:lnTo>
                <a:lnTo>
                  <a:pt x="7148503" y="812052"/>
                </a:lnTo>
                <a:lnTo>
                  <a:pt x="7172653" y="791524"/>
                </a:lnTo>
                <a:lnTo>
                  <a:pt x="7201030" y="769186"/>
                </a:lnTo>
                <a:lnTo>
                  <a:pt x="7229407" y="757111"/>
                </a:lnTo>
                <a:lnTo>
                  <a:pt x="7262010" y="745035"/>
                </a:lnTo>
                <a:lnTo>
                  <a:pt x="7304272" y="745035"/>
                </a:lnTo>
                <a:lnTo>
                  <a:pt x="7308499" y="730545"/>
                </a:lnTo>
                <a:lnTo>
                  <a:pt x="7314537" y="720282"/>
                </a:lnTo>
                <a:lnTo>
                  <a:pt x="7318763" y="710017"/>
                </a:lnTo>
                <a:lnTo>
                  <a:pt x="7324800" y="699754"/>
                </a:lnTo>
                <a:lnTo>
                  <a:pt x="7347140" y="699754"/>
                </a:lnTo>
                <a:lnTo>
                  <a:pt x="7375517" y="699754"/>
                </a:lnTo>
                <a:lnTo>
                  <a:pt x="7403894" y="699754"/>
                </a:lnTo>
                <a:lnTo>
                  <a:pt x="7424421" y="699754"/>
                </a:lnTo>
                <a:lnTo>
                  <a:pt x="7434684" y="699754"/>
                </a:lnTo>
                <a:lnTo>
                  <a:pt x="7448570" y="687679"/>
                </a:lnTo>
                <a:lnTo>
                  <a:pt x="7462458" y="677414"/>
                </a:lnTo>
                <a:lnTo>
                  <a:pt x="7476344" y="662924"/>
                </a:lnTo>
                <a:lnTo>
                  <a:pt x="7488419" y="652661"/>
                </a:lnTo>
                <a:lnTo>
                  <a:pt x="7498684" y="656887"/>
                </a:lnTo>
                <a:lnTo>
                  <a:pt x="7504720" y="656887"/>
                </a:lnTo>
                <a:lnTo>
                  <a:pt x="7516796" y="658698"/>
                </a:lnTo>
                <a:lnTo>
                  <a:pt x="7527059" y="658698"/>
                </a:lnTo>
                <a:lnTo>
                  <a:pt x="7527059" y="619453"/>
                </a:lnTo>
                <a:lnTo>
                  <a:pt x="7557248" y="604964"/>
                </a:lnTo>
                <a:lnTo>
                  <a:pt x="7583812" y="590474"/>
                </a:lnTo>
                <a:lnTo>
                  <a:pt x="7607963" y="571757"/>
                </a:lnTo>
                <a:lnTo>
                  <a:pt x="7628490" y="551229"/>
                </a:lnTo>
                <a:close/>
                <a:moveTo>
                  <a:pt x="1875891" y="498704"/>
                </a:moveTo>
                <a:lnTo>
                  <a:pt x="1912720" y="508968"/>
                </a:lnTo>
                <a:lnTo>
                  <a:pt x="1936870" y="527685"/>
                </a:lnTo>
                <a:lnTo>
                  <a:pt x="1957398" y="543987"/>
                </a:lnTo>
                <a:lnTo>
                  <a:pt x="1979738" y="566325"/>
                </a:lnTo>
                <a:lnTo>
                  <a:pt x="2000266" y="582626"/>
                </a:lnTo>
                <a:lnTo>
                  <a:pt x="2000266" y="576589"/>
                </a:lnTo>
                <a:lnTo>
                  <a:pt x="2012341" y="576589"/>
                </a:lnTo>
                <a:lnTo>
                  <a:pt x="2012341" y="582626"/>
                </a:lnTo>
                <a:lnTo>
                  <a:pt x="2014151" y="591078"/>
                </a:lnTo>
                <a:lnTo>
                  <a:pt x="2022000" y="601343"/>
                </a:lnTo>
                <a:lnTo>
                  <a:pt x="2026227" y="615834"/>
                </a:lnTo>
                <a:lnTo>
                  <a:pt x="2011738" y="615834"/>
                </a:lnTo>
                <a:lnTo>
                  <a:pt x="2003889" y="615834"/>
                </a:lnTo>
                <a:lnTo>
                  <a:pt x="2003889" y="620060"/>
                </a:lnTo>
                <a:lnTo>
                  <a:pt x="1999663" y="620060"/>
                </a:lnTo>
                <a:lnTo>
                  <a:pt x="1993624" y="620060"/>
                </a:lnTo>
                <a:lnTo>
                  <a:pt x="1985775" y="624286"/>
                </a:lnTo>
                <a:lnTo>
                  <a:pt x="1957398" y="601946"/>
                </a:lnTo>
                <a:lnTo>
                  <a:pt x="1929023" y="591683"/>
                </a:lnTo>
                <a:lnTo>
                  <a:pt x="1894608" y="583231"/>
                </a:lnTo>
                <a:lnTo>
                  <a:pt x="1862005" y="566929"/>
                </a:lnTo>
                <a:lnTo>
                  <a:pt x="1874080" y="556665"/>
                </a:lnTo>
                <a:lnTo>
                  <a:pt x="1875891" y="544589"/>
                </a:lnTo>
                <a:lnTo>
                  <a:pt x="1874080" y="534327"/>
                </a:lnTo>
                <a:lnTo>
                  <a:pt x="1874080" y="519231"/>
                </a:lnTo>
                <a:close/>
                <a:moveTo>
                  <a:pt x="4341650" y="484215"/>
                </a:moveTo>
                <a:lnTo>
                  <a:pt x="4349498" y="484215"/>
                </a:lnTo>
                <a:lnTo>
                  <a:pt x="4355535" y="486025"/>
                </a:lnTo>
                <a:lnTo>
                  <a:pt x="4359762" y="490251"/>
                </a:lnTo>
                <a:lnTo>
                  <a:pt x="4363988" y="494477"/>
                </a:lnTo>
                <a:lnTo>
                  <a:pt x="4365800" y="498704"/>
                </a:lnTo>
                <a:lnTo>
                  <a:pt x="4365800" y="501119"/>
                </a:lnTo>
                <a:lnTo>
                  <a:pt x="4365800" y="505345"/>
                </a:lnTo>
                <a:lnTo>
                  <a:pt x="4370026" y="513797"/>
                </a:lnTo>
                <a:lnTo>
                  <a:pt x="4355535" y="513797"/>
                </a:lnTo>
                <a:lnTo>
                  <a:pt x="4349498" y="515610"/>
                </a:lnTo>
                <a:lnTo>
                  <a:pt x="4341650" y="515610"/>
                </a:lnTo>
                <a:lnTo>
                  <a:pt x="4335612" y="519836"/>
                </a:lnTo>
                <a:lnTo>
                  <a:pt x="4323536" y="519836"/>
                </a:lnTo>
                <a:lnTo>
                  <a:pt x="4323536" y="513797"/>
                </a:lnTo>
                <a:lnTo>
                  <a:pt x="4317500" y="513797"/>
                </a:lnTo>
                <a:lnTo>
                  <a:pt x="4317500" y="487233"/>
                </a:lnTo>
                <a:lnTo>
                  <a:pt x="4327764" y="487233"/>
                </a:lnTo>
                <a:lnTo>
                  <a:pt x="4338027" y="485420"/>
                </a:lnTo>
                <a:lnTo>
                  <a:pt x="4341650" y="485420"/>
                </a:lnTo>
                <a:close/>
                <a:moveTo>
                  <a:pt x="1985775" y="466101"/>
                </a:moveTo>
                <a:lnTo>
                  <a:pt x="2018378" y="466101"/>
                </a:lnTo>
                <a:lnTo>
                  <a:pt x="2018378" y="472139"/>
                </a:lnTo>
                <a:lnTo>
                  <a:pt x="2012341" y="472139"/>
                </a:lnTo>
                <a:lnTo>
                  <a:pt x="2004491" y="472139"/>
                </a:lnTo>
                <a:lnTo>
                  <a:pt x="2000266" y="476365"/>
                </a:lnTo>
                <a:lnTo>
                  <a:pt x="1998455" y="476365"/>
                </a:lnTo>
                <a:lnTo>
                  <a:pt x="1994229" y="476365"/>
                </a:lnTo>
                <a:lnTo>
                  <a:pt x="1990003" y="472139"/>
                </a:lnTo>
                <a:close/>
                <a:moveTo>
                  <a:pt x="5344471" y="414781"/>
                </a:moveTo>
                <a:lnTo>
                  <a:pt x="5368622" y="414781"/>
                </a:lnTo>
                <a:lnTo>
                  <a:pt x="5376471" y="443763"/>
                </a:lnTo>
                <a:lnTo>
                  <a:pt x="5382507" y="462478"/>
                </a:lnTo>
                <a:lnTo>
                  <a:pt x="5396998" y="470932"/>
                </a:lnTo>
                <a:lnTo>
                  <a:pt x="5421149" y="481194"/>
                </a:lnTo>
                <a:lnTo>
                  <a:pt x="5410884" y="524062"/>
                </a:lnTo>
                <a:lnTo>
                  <a:pt x="5396395" y="566929"/>
                </a:lnTo>
                <a:lnTo>
                  <a:pt x="5375866" y="597720"/>
                </a:lnTo>
                <a:lnTo>
                  <a:pt x="5375866" y="558475"/>
                </a:lnTo>
                <a:lnTo>
                  <a:pt x="5329377" y="558475"/>
                </a:lnTo>
                <a:lnTo>
                  <a:pt x="5333603" y="513194"/>
                </a:lnTo>
                <a:lnTo>
                  <a:pt x="5337829" y="470327"/>
                </a:lnTo>
                <a:close/>
                <a:moveTo>
                  <a:pt x="7582001" y="322407"/>
                </a:moveTo>
                <a:lnTo>
                  <a:pt x="7583209" y="322407"/>
                </a:lnTo>
                <a:lnTo>
                  <a:pt x="7591058" y="322407"/>
                </a:lnTo>
                <a:lnTo>
                  <a:pt x="7591058" y="330859"/>
                </a:lnTo>
                <a:lnTo>
                  <a:pt x="7592869" y="341123"/>
                </a:lnTo>
                <a:lnTo>
                  <a:pt x="7597097" y="345349"/>
                </a:lnTo>
                <a:lnTo>
                  <a:pt x="7601323" y="351386"/>
                </a:lnTo>
                <a:lnTo>
                  <a:pt x="7605549" y="355614"/>
                </a:lnTo>
                <a:lnTo>
                  <a:pt x="7611586" y="361651"/>
                </a:lnTo>
                <a:lnTo>
                  <a:pt x="7619435" y="355614"/>
                </a:lnTo>
                <a:lnTo>
                  <a:pt x="7621246" y="347160"/>
                </a:lnTo>
                <a:lnTo>
                  <a:pt x="7625472" y="345349"/>
                </a:lnTo>
                <a:lnTo>
                  <a:pt x="7633321" y="345349"/>
                </a:lnTo>
                <a:lnTo>
                  <a:pt x="7643586" y="341123"/>
                </a:lnTo>
                <a:lnTo>
                  <a:pt x="7649622" y="361651"/>
                </a:lnTo>
                <a:lnTo>
                  <a:pt x="7661698" y="376142"/>
                </a:lnTo>
                <a:lnTo>
                  <a:pt x="7671962" y="390630"/>
                </a:lnTo>
                <a:lnTo>
                  <a:pt x="7677999" y="409347"/>
                </a:lnTo>
                <a:lnTo>
                  <a:pt x="7682225" y="434103"/>
                </a:lnTo>
                <a:lnTo>
                  <a:pt x="7682225" y="438329"/>
                </a:lnTo>
                <a:lnTo>
                  <a:pt x="7677999" y="442555"/>
                </a:lnTo>
                <a:lnTo>
                  <a:pt x="7677999" y="444366"/>
                </a:lnTo>
                <a:lnTo>
                  <a:pt x="7677999" y="448592"/>
                </a:lnTo>
                <a:lnTo>
                  <a:pt x="7677999" y="452818"/>
                </a:lnTo>
                <a:lnTo>
                  <a:pt x="7676189" y="458856"/>
                </a:lnTo>
                <a:lnTo>
                  <a:pt x="7653848" y="473347"/>
                </a:lnTo>
                <a:lnTo>
                  <a:pt x="7621246" y="487836"/>
                </a:lnTo>
                <a:lnTo>
                  <a:pt x="7582606" y="496288"/>
                </a:lnTo>
                <a:lnTo>
                  <a:pt x="7543965" y="502327"/>
                </a:lnTo>
                <a:lnTo>
                  <a:pt x="7511362" y="506553"/>
                </a:lnTo>
                <a:lnTo>
                  <a:pt x="7515588" y="487836"/>
                </a:lnTo>
                <a:lnTo>
                  <a:pt x="7519814" y="481799"/>
                </a:lnTo>
                <a:lnTo>
                  <a:pt x="7524040" y="473347"/>
                </a:lnTo>
                <a:lnTo>
                  <a:pt x="7525853" y="471535"/>
                </a:lnTo>
                <a:lnTo>
                  <a:pt x="7530079" y="471535"/>
                </a:lnTo>
                <a:lnTo>
                  <a:pt x="7537928" y="467309"/>
                </a:lnTo>
                <a:lnTo>
                  <a:pt x="7539739" y="467309"/>
                </a:lnTo>
                <a:lnTo>
                  <a:pt x="7543965" y="463082"/>
                </a:lnTo>
                <a:lnTo>
                  <a:pt x="7551814" y="458856"/>
                </a:lnTo>
                <a:lnTo>
                  <a:pt x="7562079" y="429875"/>
                </a:lnTo>
                <a:lnTo>
                  <a:pt x="7562079" y="400895"/>
                </a:lnTo>
                <a:lnTo>
                  <a:pt x="7557853" y="374329"/>
                </a:lnTo>
                <a:lnTo>
                  <a:pt x="7563889" y="351991"/>
                </a:lnTo>
                <a:lnTo>
                  <a:pt x="7582001" y="331464"/>
                </a:lnTo>
                <a:close/>
                <a:moveTo>
                  <a:pt x="2138526" y="307916"/>
                </a:moveTo>
                <a:lnTo>
                  <a:pt x="2142752" y="307916"/>
                </a:lnTo>
                <a:lnTo>
                  <a:pt x="2149998" y="307916"/>
                </a:lnTo>
                <a:lnTo>
                  <a:pt x="2188638" y="350783"/>
                </a:lnTo>
                <a:lnTo>
                  <a:pt x="2237542" y="383386"/>
                </a:lnTo>
                <a:lnTo>
                  <a:pt x="2298522" y="408140"/>
                </a:lnTo>
                <a:lnTo>
                  <a:pt x="2302747" y="443158"/>
                </a:lnTo>
                <a:lnTo>
                  <a:pt x="2313012" y="469724"/>
                </a:lnTo>
                <a:lnTo>
                  <a:pt x="2323277" y="484215"/>
                </a:lnTo>
                <a:lnTo>
                  <a:pt x="2337766" y="498704"/>
                </a:lnTo>
                <a:lnTo>
                  <a:pt x="2352256" y="519231"/>
                </a:lnTo>
                <a:lnTo>
                  <a:pt x="2328106" y="523459"/>
                </a:lnTo>
                <a:lnTo>
                  <a:pt x="2303955" y="527685"/>
                </a:lnTo>
                <a:lnTo>
                  <a:pt x="2281617" y="537948"/>
                </a:lnTo>
                <a:lnTo>
                  <a:pt x="2267126" y="552439"/>
                </a:lnTo>
                <a:lnTo>
                  <a:pt x="2265316" y="558475"/>
                </a:lnTo>
                <a:lnTo>
                  <a:pt x="2261090" y="566929"/>
                </a:lnTo>
                <a:lnTo>
                  <a:pt x="2256864" y="572966"/>
                </a:lnTo>
                <a:lnTo>
                  <a:pt x="2252636" y="577192"/>
                </a:lnTo>
                <a:lnTo>
                  <a:pt x="2246599" y="583231"/>
                </a:lnTo>
                <a:lnTo>
                  <a:pt x="2224259" y="587457"/>
                </a:lnTo>
                <a:lnTo>
                  <a:pt x="2194072" y="591683"/>
                </a:lnTo>
                <a:lnTo>
                  <a:pt x="2157243" y="587457"/>
                </a:lnTo>
                <a:lnTo>
                  <a:pt x="2128866" y="583231"/>
                </a:lnTo>
                <a:lnTo>
                  <a:pt x="2122829" y="562701"/>
                </a:lnTo>
                <a:lnTo>
                  <a:pt x="2118601" y="548213"/>
                </a:lnTo>
                <a:lnTo>
                  <a:pt x="2114375" y="537948"/>
                </a:lnTo>
                <a:lnTo>
                  <a:pt x="2104112" y="519231"/>
                </a:lnTo>
                <a:lnTo>
                  <a:pt x="2150601" y="504742"/>
                </a:lnTo>
                <a:lnTo>
                  <a:pt x="2150601" y="498704"/>
                </a:lnTo>
                <a:lnTo>
                  <a:pt x="2113772" y="494477"/>
                </a:lnTo>
                <a:lnTo>
                  <a:pt x="2089622" y="486025"/>
                </a:lnTo>
                <a:lnTo>
                  <a:pt x="2071509" y="471535"/>
                </a:lnTo>
                <a:lnTo>
                  <a:pt x="2069697" y="461272"/>
                </a:lnTo>
                <a:lnTo>
                  <a:pt x="2061850" y="451007"/>
                </a:lnTo>
                <a:lnTo>
                  <a:pt x="2057622" y="440742"/>
                </a:lnTo>
                <a:lnTo>
                  <a:pt x="2057622" y="428669"/>
                </a:lnTo>
                <a:lnTo>
                  <a:pt x="2057622" y="422630"/>
                </a:lnTo>
                <a:lnTo>
                  <a:pt x="2057622" y="414178"/>
                </a:lnTo>
                <a:lnTo>
                  <a:pt x="2061850" y="414178"/>
                </a:lnTo>
                <a:lnTo>
                  <a:pt x="2066076" y="412366"/>
                </a:lnTo>
                <a:lnTo>
                  <a:pt x="2070302" y="412366"/>
                </a:lnTo>
                <a:lnTo>
                  <a:pt x="2072113" y="412366"/>
                </a:lnTo>
                <a:lnTo>
                  <a:pt x="2079962" y="408140"/>
                </a:lnTo>
                <a:lnTo>
                  <a:pt x="2082980" y="398480"/>
                </a:lnTo>
                <a:lnTo>
                  <a:pt x="2082980" y="386404"/>
                </a:lnTo>
                <a:lnTo>
                  <a:pt x="2082980" y="380368"/>
                </a:lnTo>
                <a:lnTo>
                  <a:pt x="2084791" y="376142"/>
                </a:lnTo>
                <a:lnTo>
                  <a:pt x="2089019" y="370103"/>
                </a:lnTo>
                <a:lnTo>
                  <a:pt x="2093245" y="370103"/>
                </a:lnTo>
                <a:lnTo>
                  <a:pt x="2097471" y="365877"/>
                </a:lnTo>
                <a:lnTo>
                  <a:pt x="2099282" y="365877"/>
                </a:lnTo>
                <a:lnTo>
                  <a:pt x="2103508" y="365877"/>
                </a:lnTo>
                <a:lnTo>
                  <a:pt x="2109546" y="361651"/>
                </a:lnTo>
                <a:lnTo>
                  <a:pt x="2113772" y="347160"/>
                </a:lnTo>
                <a:lnTo>
                  <a:pt x="2117999" y="336897"/>
                </a:lnTo>
                <a:lnTo>
                  <a:pt x="2122224" y="326633"/>
                </a:lnTo>
                <a:lnTo>
                  <a:pt x="2128263" y="316370"/>
                </a:lnTo>
                <a:lnTo>
                  <a:pt x="2132489" y="312142"/>
                </a:lnTo>
                <a:lnTo>
                  <a:pt x="2136715" y="312142"/>
                </a:lnTo>
                <a:close/>
                <a:moveTo>
                  <a:pt x="4240220" y="268671"/>
                </a:moveTo>
                <a:lnTo>
                  <a:pt x="4250484" y="272899"/>
                </a:lnTo>
                <a:lnTo>
                  <a:pt x="4260746" y="274710"/>
                </a:lnTo>
                <a:lnTo>
                  <a:pt x="4266785" y="278936"/>
                </a:lnTo>
                <a:lnTo>
                  <a:pt x="4278858" y="283162"/>
                </a:lnTo>
                <a:lnTo>
                  <a:pt x="4278858" y="293427"/>
                </a:lnTo>
                <a:lnTo>
                  <a:pt x="4280671" y="301879"/>
                </a:lnTo>
                <a:lnTo>
                  <a:pt x="4280671" y="307916"/>
                </a:lnTo>
                <a:lnTo>
                  <a:pt x="4284896" y="316370"/>
                </a:lnTo>
                <a:lnTo>
                  <a:pt x="4260746" y="316370"/>
                </a:lnTo>
                <a:lnTo>
                  <a:pt x="4256519" y="307916"/>
                </a:lnTo>
                <a:lnTo>
                  <a:pt x="4252295" y="301879"/>
                </a:lnTo>
                <a:lnTo>
                  <a:pt x="4246256" y="293427"/>
                </a:lnTo>
                <a:lnTo>
                  <a:pt x="4242029" y="289201"/>
                </a:lnTo>
                <a:lnTo>
                  <a:pt x="4242029" y="278936"/>
                </a:lnTo>
                <a:close/>
                <a:moveTo>
                  <a:pt x="5226738" y="221580"/>
                </a:moveTo>
                <a:lnTo>
                  <a:pt x="5238813" y="240295"/>
                </a:lnTo>
                <a:lnTo>
                  <a:pt x="5249078" y="275313"/>
                </a:lnTo>
                <a:lnTo>
                  <a:pt x="5263567" y="307916"/>
                </a:lnTo>
                <a:lnTo>
                  <a:pt x="5281681" y="340519"/>
                </a:lnTo>
                <a:lnTo>
                  <a:pt x="5291943" y="355009"/>
                </a:lnTo>
                <a:lnTo>
                  <a:pt x="5297982" y="346557"/>
                </a:lnTo>
                <a:lnTo>
                  <a:pt x="5302208" y="344747"/>
                </a:lnTo>
                <a:lnTo>
                  <a:pt x="5310057" y="344747"/>
                </a:lnTo>
                <a:lnTo>
                  <a:pt x="5316094" y="340519"/>
                </a:lnTo>
                <a:lnTo>
                  <a:pt x="5330585" y="340519"/>
                </a:lnTo>
                <a:lnTo>
                  <a:pt x="5330585" y="346557"/>
                </a:lnTo>
                <a:lnTo>
                  <a:pt x="5338434" y="346557"/>
                </a:lnTo>
                <a:lnTo>
                  <a:pt x="5338434" y="368895"/>
                </a:lnTo>
                <a:lnTo>
                  <a:pt x="5283491" y="374934"/>
                </a:lnTo>
                <a:lnTo>
                  <a:pt x="5277455" y="432290"/>
                </a:lnTo>
                <a:lnTo>
                  <a:pt x="5259341" y="479384"/>
                </a:lnTo>
                <a:lnTo>
                  <a:pt x="5244852" y="526477"/>
                </a:lnTo>
                <a:lnTo>
                  <a:pt x="5238813" y="565722"/>
                </a:lnTo>
                <a:lnTo>
                  <a:pt x="5234587" y="604966"/>
                </a:lnTo>
                <a:lnTo>
                  <a:pt x="5234587" y="637569"/>
                </a:lnTo>
                <a:lnTo>
                  <a:pt x="5226738" y="668361"/>
                </a:lnTo>
                <a:lnTo>
                  <a:pt x="5220701" y="668361"/>
                </a:lnTo>
                <a:lnTo>
                  <a:pt x="5220701" y="662322"/>
                </a:lnTo>
                <a:lnTo>
                  <a:pt x="5210436" y="647832"/>
                </a:lnTo>
                <a:lnTo>
                  <a:pt x="5192324" y="629117"/>
                </a:lnTo>
                <a:lnTo>
                  <a:pt x="5171797" y="604361"/>
                </a:lnTo>
                <a:lnTo>
                  <a:pt x="5153683" y="579608"/>
                </a:lnTo>
                <a:lnTo>
                  <a:pt x="5139194" y="554854"/>
                </a:lnTo>
                <a:lnTo>
                  <a:pt x="5131345" y="532514"/>
                </a:lnTo>
                <a:lnTo>
                  <a:pt x="5135571" y="518025"/>
                </a:lnTo>
                <a:lnTo>
                  <a:pt x="5143420" y="513797"/>
                </a:lnTo>
                <a:lnTo>
                  <a:pt x="5149457" y="513797"/>
                </a:lnTo>
                <a:lnTo>
                  <a:pt x="5153683" y="513797"/>
                </a:lnTo>
                <a:lnTo>
                  <a:pt x="5157909" y="513797"/>
                </a:lnTo>
                <a:lnTo>
                  <a:pt x="5159721" y="513797"/>
                </a:lnTo>
                <a:lnTo>
                  <a:pt x="5163948" y="513797"/>
                </a:lnTo>
                <a:lnTo>
                  <a:pt x="5168174" y="513194"/>
                </a:lnTo>
                <a:lnTo>
                  <a:pt x="5174212" y="504742"/>
                </a:lnTo>
                <a:lnTo>
                  <a:pt x="5168174" y="504742"/>
                </a:lnTo>
                <a:lnTo>
                  <a:pt x="5168174" y="498704"/>
                </a:lnTo>
                <a:lnTo>
                  <a:pt x="5135571" y="494477"/>
                </a:lnTo>
                <a:lnTo>
                  <a:pt x="5117459" y="484215"/>
                </a:lnTo>
                <a:lnTo>
                  <a:pt x="5102968" y="465498"/>
                </a:lnTo>
                <a:lnTo>
                  <a:pt x="5117459" y="461272"/>
                </a:lnTo>
                <a:lnTo>
                  <a:pt x="5129532" y="457044"/>
                </a:lnTo>
                <a:lnTo>
                  <a:pt x="5135571" y="455233"/>
                </a:lnTo>
                <a:lnTo>
                  <a:pt x="5143420" y="451007"/>
                </a:lnTo>
                <a:lnTo>
                  <a:pt x="5149457" y="446781"/>
                </a:lnTo>
                <a:lnTo>
                  <a:pt x="5157306" y="440742"/>
                </a:lnTo>
                <a:lnTo>
                  <a:pt x="5157306" y="432290"/>
                </a:lnTo>
                <a:lnTo>
                  <a:pt x="5128929" y="432290"/>
                </a:lnTo>
                <a:lnTo>
                  <a:pt x="5121080" y="436516"/>
                </a:lnTo>
                <a:lnTo>
                  <a:pt x="5115043" y="436516"/>
                </a:lnTo>
                <a:lnTo>
                  <a:pt x="5107194" y="440742"/>
                </a:lnTo>
                <a:lnTo>
                  <a:pt x="5096931" y="440742"/>
                </a:lnTo>
                <a:lnTo>
                  <a:pt x="5078817" y="408140"/>
                </a:lnTo>
                <a:lnTo>
                  <a:pt x="5058290" y="375537"/>
                </a:lnTo>
                <a:lnTo>
                  <a:pt x="5060100" y="365274"/>
                </a:lnTo>
                <a:lnTo>
                  <a:pt x="5060100" y="359235"/>
                </a:lnTo>
                <a:lnTo>
                  <a:pt x="5064326" y="355009"/>
                </a:lnTo>
                <a:lnTo>
                  <a:pt x="5068554" y="346557"/>
                </a:lnTo>
                <a:lnTo>
                  <a:pt x="5068554" y="340519"/>
                </a:lnTo>
                <a:lnTo>
                  <a:pt x="5072781" y="330256"/>
                </a:lnTo>
                <a:lnTo>
                  <a:pt x="5064931" y="330256"/>
                </a:lnTo>
                <a:lnTo>
                  <a:pt x="5064931" y="321804"/>
                </a:lnTo>
                <a:lnTo>
                  <a:pt x="5058893" y="326030"/>
                </a:lnTo>
                <a:lnTo>
                  <a:pt x="5054680" y="326030"/>
                </a:lnTo>
                <a:lnTo>
                  <a:pt x="5050454" y="326030"/>
                </a:lnTo>
                <a:lnTo>
                  <a:pt x="5046228" y="326030"/>
                </a:lnTo>
                <a:lnTo>
                  <a:pt x="5046228" y="321804"/>
                </a:lnTo>
                <a:lnTo>
                  <a:pt x="5040192" y="315765"/>
                </a:lnTo>
                <a:lnTo>
                  <a:pt x="5035964" y="307313"/>
                </a:lnTo>
                <a:lnTo>
                  <a:pt x="5031737" y="301274"/>
                </a:lnTo>
                <a:lnTo>
                  <a:pt x="5029927" y="297048"/>
                </a:lnTo>
                <a:lnTo>
                  <a:pt x="5029927" y="286785"/>
                </a:lnTo>
                <a:lnTo>
                  <a:pt x="5025701" y="274710"/>
                </a:lnTo>
                <a:lnTo>
                  <a:pt x="5064326" y="249957"/>
                </a:lnTo>
                <a:lnTo>
                  <a:pt x="5102968" y="229427"/>
                </a:lnTo>
                <a:lnTo>
                  <a:pt x="5107194" y="239692"/>
                </a:lnTo>
                <a:lnTo>
                  <a:pt x="5111420" y="249957"/>
                </a:lnTo>
                <a:lnTo>
                  <a:pt x="5115646" y="254183"/>
                </a:lnTo>
                <a:lnTo>
                  <a:pt x="5121685" y="258409"/>
                </a:lnTo>
                <a:lnTo>
                  <a:pt x="5125911" y="258409"/>
                </a:lnTo>
                <a:lnTo>
                  <a:pt x="5130137" y="260219"/>
                </a:lnTo>
                <a:lnTo>
                  <a:pt x="5136174" y="264445"/>
                </a:lnTo>
                <a:lnTo>
                  <a:pt x="5144023" y="268671"/>
                </a:lnTo>
                <a:lnTo>
                  <a:pt x="5150062" y="289201"/>
                </a:lnTo>
                <a:lnTo>
                  <a:pt x="5154288" y="315765"/>
                </a:lnTo>
                <a:lnTo>
                  <a:pt x="5158514" y="340519"/>
                </a:lnTo>
                <a:lnTo>
                  <a:pt x="5174815" y="340519"/>
                </a:lnTo>
                <a:lnTo>
                  <a:pt x="5174815" y="321804"/>
                </a:lnTo>
                <a:lnTo>
                  <a:pt x="5168776" y="301274"/>
                </a:lnTo>
                <a:lnTo>
                  <a:pt x="5168776" y="274710"/>
                </a:lnTo>
                <a:lnTo>
                  <a:pt x="5174815" y="249957"/>
                </a:lnTo>
                <a:lnTo>
                  <a:pt x="5182664" y="229427"/>
                </a:lnTo>
                <a:close/>
                <a:moveTo>
                  <a:pt x="7221557" y="203466"/>
                </a:moveTo>
                <a:lnTo>
                  <a:pt x="7231822" y="211918"/>
                </a:lnTo>
                <a:lnTo>
                  <a:pt x="7239670" y="217957"/>
                </a:lnTo>
                <a:lnTo>
                  <a:pt x="7249934" y="217957"/>
                </a:lnTo>
                <a:lnTo>
                  <a:pt x="7260199" y="217957"/>
                </a:lnTo>
                <a:lnTo>
                  <a:pt x="7278311" y="222183"/>
                </a:lnTo>
                <a:lnTo>
                  <a:pt x="7274085" y="230635"/>
                </a:lnTo>
                <a:lnTo>
                  <a:pt x="7274085" y="232447"/>
                </a:lnTo>
                <a:lnTo>
                  <a:pt x="7274085" y="236673"/>
                </a:lnTo>
                <a:lnTo>
                  <a:pt x="7272274" y="240900"/>
                </a:lnTo>
                <a:lnTo>
                  <a:pt x="7272274" y="245126"/>
                </a:lnTo>
                <a:lnTo>
                  <a:pt x="7245708" y="259616"/>
                </a:lnTo>
                <a:lnTo>
                  <a:pt x="7211295" y="265653"/>
                </a:lnTo>
                <a:lnTo>
                  <a:pt x="7174466" y="269879"/>
                </a:lnTo>
                <a:lnTo>
                  <a:pt x="7172653" y="261427"/>
                </a:lnTo>
                <a:lnTo>
                  <a:pt x="7172653" y="255390"/>
                </a:lnTo>
                <a:lnTo>
                  <a:pt x="7168427" y="246936"/>
                </a:lnTo>
                <a:lnTo>
                  <a:pt x="7168427" y="236673"/>
                </a:lnTo>
                <a:lnTo>
                  <a:pt x="7178692" y="230635"/>
                </a:lnTo>
                <a:lnTo>
                  <a:pt x="7186539" y="222183"/>
                </a:lnTo>
                <a:lnTo>
                  <a:pt x="7192578" y="217957"/>
                </a:lnTo>
                <a:lnTo>
                  <a:pt x="7200425" y="211918"/>
                </a:lnTo>
                <a:lnTo>
                  <a:pt x="7206464" y="207692"/>
                </a:lnTo>
                <a:close/>
                <a:moveTo>
                  <a:pt x="6131772" y="203466"/>
                </a:moveTo>
                <a:lnTo>
                  <a:pt x="6160149" y="207692"/>
                </a:lnTo>
                <a:lnTo>
                  <a:pt x="6180678" y="217957"/>
                </a:lnTo>
                <a:lnTo>
                  <a:pt x="6201206" y="230032"/>
                </a:lnTo>
                <a:lnTo>
                  <a:pt x="6195167" y="236069"/>
                </a:lnTo>
                <a:lnTo>
                  <a:pt x="6190941" y="246333"/>
                </a:lnTo>
                <a:lnTo>
                  <a:pt x="6184904" y="250559"/>
                </a:lnTo>
                <a:lnTo>
                  <a:pt x="6174640" y="254785"/>
                </a:lnTo>
                <a:lnTo>
                  <a:pt x="6162564" y="259012"/>
                </a:lnTo>
                <a:lnTo>
                  <a:pt x="6148075" y="259012"/>
                </a:lnTo>
                <a:lnTo>
                  <a:pt x="6137811" y="265050"/>
                </a:lnTo>
                <a:lnTo>
                  <a:pt x="6127548" y="265050"/>
                </a:lnTo>
                <a:lnTo>
                  <a:pt x="6117283" y="269276"/>
                </a:lnTo>
                <a:lnTo>
                  <a:pt x="6102792" y="269276"/>
                </a:lnTo>
                <a:lnTo>
                  <a:pt x="6102792" y="246936"/>
                </a:lnTo>
                <a:lnTo>
                  <a:pt x="6104603" y="232447"/>
                </a:lnTo>
                <a:lnTo>
                  <a:pt x="6119094" y="222183"/>
                </a:lnTo>
                <a:close/>
                <a:moveTo>
                  <a:pt x="3413670" y="203466"/>
                </a:moveTo>
                <a:lnTo>
                  <a:pt x="3414272" y="203466"/>
                </a:lnTo>
                <a:lnTo>
                  <a:pt x="3442650" y="203466"/>
                </a:lnTo>
                <a:lnTo>
                  <a:pt x="3448688" y="222183"/>
                </a:lnTo>
                <a:lnTo>
                  <a:pt x="3456536" y="232447"/>
                </a:lnTo>
                <a:lnTo>
                  <a:pt x="3462575" y="246936"/>
                </a:lnTo>
                <a:lnTo>
                  <a:pt x="3466800" y="269276"/>
                </a:lnTo>
                <a:lnTo>
                  <a:pt x="3460762" y="269276"/>
                </a:lnTo>
                <a:lnTo>
                  <a:pt x="3438424" y="254785"/>
                </a:lnTo>
                <a:lnTo>
                  <a:pt x="3423932" y="240295"/>
                </a:lnTo>
                <a:lnTo>
                  <a:pt x="3413670" y="225806"/>
                </a:lnTo>
                <a:close/>
                <a:moveTo>
                  <a:pt x="7410535" y="158185"/>
                </a:moveTo>
                <a:lnTo>
                  <a:pt x="7416572" y="158185"/>
                </a:lnTo>
                <a:lnTo>
                  <a:pt x="7424421" y="162411"/>
                </a:lnTo>
                <a:lnTo>
                  <a:pt x="7426232" y="162411"/>
                </a:lnTo>
                <a:lnTo>
                  <a:pt x="7430458" y="162411"/>
                </a:lnTo>
                <a:lnTo>
                  <a:pt x="7434686" y="164222"/>
                </a:lnTo>
                <a:lnTo>
                  <a:pt x="7426836" y="172676"/>
                </a:lnTo>
                <a:lnTo>
                  <a:pt x="7420798" y="178712"/>
                </a:lnTo>
                <a:lnTo>
                  <a:pt x="7416572" y="188977"/>
                </a:lnTo>
                <a:lnTo>
                  <a:pt x="7412346" y="197429"/>
                </a:lnTo>
                <a:lnTo>
                  <a:pt x="7410535" y="211918"/>
                </a:lnTo>
                <a:lnTo>
                  <a:pt x="7416572" y="211918"/>
                </a:lnTo>
                <a:lnTo>
                  <a:pt x="7424421" y="201655"/>
                </a:lnTo>
                <a:lnTo>
                  <a:pt x="7430458" y="193203"/>
                </a:lnTo>
                <a:lnTo>
                  <a:pt x="7438307" y="187164"/>
                </a:lnTo>
                <a:lnTo>
                  <a:pt x="7448572" y="182938"/>
                </a:lnTo>
                <a:lnTo>
                  <a:pt x="7469099" y="203466"/>
                </a:lnTo>
                <a:lnTo>
                  <a:pt x="7495665" y="222183"/>
                </a:lnTo>
                <a:lnTo>
                  <a:pt x="7511965" y="236673"/>
                </a:lnTo>
                <a:lnTo>
                  <a:pt x="7511965" y="283767"/>
                </a:lnTo>
                <a:lnTo>
                  <a:pt x="7524040" y="294030"/>
                </a:lnTo>
                <a:lnTo>
                  <a:pt x="7534305" y="302482"/>
                </a:lnTo>
                <a:lnTo>
                  <a:pt x="7544569" y="304295"/>
                </a:lnTo>
                <a:lnTo>
                  <a:pt x="7552419" y="318783"/>
                </a:lnTo>
                <a:lnTo>
                  <a:pt x="7558455" y="347765"/>
                </a:lnTo>
                <a:lnTo>
                  <a:pt x="7543965" y="366482"/>
                </a:lnTo>
                <a:lnTo>
                  <a:pt x="7537928" y="385197"/>
                </a:lnTo>
                <a:lnTo>
                  <a:pt x="7523437" y="395461"/>
                </a:lnTo>
                <a:lnTo>
                  <a:pt x="7505325" y="399687"/>
                </a:lnTo>
                <a:lnTo>
                  <a:pt x="7472720" y="401498"/>
                </a:lnTo>
                <a:lnTo>
                  <a:pt x="7448572" y="380971"/>
                </a:lnTo>
                <a:lnTo>
                  <a:pt x="7411743" y="362254"/>
                </a:lnTo>
                <a:lnTo>
                  <a:pt x="7373101" y="351991"/>
                </a:lnTo>
                <a:lnTo>
                  <a:pt x="7334462" y="337500"/>
                </a:lnTo>
                <a:lnTo>
                  <a:pt x="7300046" y="323011"/>
                </a:lnTo>
                <a:lnTo>
                  <a:pt x="7277708" y="302482"/>
                </a:lnTo>
                <a:lnTo>
                  <a:pt x="7292197" y="294030"/>
                </a:lnTo>
                <a:lnTo>
                  <a:pt x="7302462" y="287993"/>
                </a:lnTo>
                <a:lnTo>
                  <a:pt x="7310311" y="279539"/>
                </a:lnTo>
                <a:lnTo>
                  <a:pt x="7314537" y="269276"/>
                </a:lnTo>
                <a:lnTo>
                  <a:pt x="7316348" y="250559"/>
                </a:lnTo>
                <a:lnTo>
                  <a:pt x="7314537" y="244523"/>
                </a:lnTo>
                <a:lnTo>
                  <a:pt x="7310311" y="232447"/>
                </a:lnTo>
                <a:lnTo>
                  <a:pt x="7310311" y="217352"/>
                </a:lnTo>
                <a:lnTo>
                  <a:pt x="7310311" y="202863"/>
                </a:lnTo>
                <a:lnTo>
                  <a:pt x="7310311" y="201050"/>
                </a:lnTo>
                <a:lnTo>
                  <a:pt x="7314537" y="201050"/>
                </a:lnTo>
                <a:lnTo>
                  <a:pt x="7316348" y="196824"/>
                </a:lnTo>
                <a:lnTo>
                  <a:pt x="7348950" y="188372"/>
                </a:lnTo>
                <a:lnTo>
                  <a:pt x="7383366" y="172071"/>
                </a:lnTo>
                <a:close/>
                <a:moveTo>
                  <a:pt x="6960130" y="149733"/>
                </a:moveTo>
                <a:lnTo>
                  <a:pt x="6980657" y="149733"/>
                </a:lnTo>
                <a:lnTo>
                  <a:pt x="7009034" y="178712"/>
                </a:lnTo>
                <a:lnTo>
                  <a:pt x="7045863" y="203466"/>
                </a:lnTo>
                <a:lnTo>
                  <a:pt x="7045863" y="211315"/>
                </a:lnTo>
                <a:lnTo>
                  <a:pt x="7038014" y="211315"/>
                </a:lnTo>
                <a:lnTo>
                  <a:pt x="7038014" y="221580"/>
                </a:lnTo>
                <a:lnTo>
                  <a:pt x="7003600" y="202863"/>
                </a:lnTo>
                <a:lnTo>
                  <a:pt x="6979450" y="178109"/>
                </a:lnTo>
                <a:close/>
                <a:moveTo>
                  <a:pt x="6247694" y="139468"/>
                </a:moveTo>
                <a:lnTo>
                  <a:pt x="6276071" y="147920"/>
                </a:lnTo>
                <a:lnTo>
                  <a:pt x="6298409" y="153959"/>
                </a:lnTo>
                <a:lnTo>
                  <a:pt x="6318939" y="164222"/>
                </a:lnTo>
                <a:lnTo>
                  <a:pt x="6318939" y="182938"/>
                </a:lnTo>
                <a:lnTo>
                  <a:pt x="6300825" y="187164"/>
                </a:lnTo>
                <a:lnTo>
                  <a:pt x="6284523" y="193203"/>
                </a:lnTo>
                <a:lnTo>
                  <a:pt x="6257959" y="197429"/>
                </a:lnTo>
                <a:lnTo>
                  <a:pt x="6247694" y="201655"/>
                </a:lnTo>
                <a:lnTo>
                  <a:pt x="6241658" y="203466"/>
                </a:lnTo>
                <a:lnTo>
                  <a:pt x="6229582" y="203466"/>
                </a:lnTo>
                <a:lnTo>
                  <a:pt x="6219318" y="203466"/>
                </a:lnTo>
                <a:lnTo>
                  <a:pt x="6219318" y="182938"/>
                </a:lnTo>
                <a:lnTo>
                  <a:pt x="6227167" y="172676"/>
                </a:lnTo>
                <a:lnTo>
                  <a:pt x="6237430" y="158185"/>
                </a:lnTo>
                <a:close/>
                <a:moveTo>
                  <a:pt x="5383112" y="118941"/>
                </a:moveTo>
                <a:lnTo>
                  <a:pt x="5383112" y="158185"/>
                </a:lnTo>
                <a:lnTo>
                  <a:pt x="5397601" y="158185"/>
                </a:lnTo>
                <a:lnTo>
                  <a:pt x="5405450" y="153959"/>
                </a:lnTo>
                <a:lnTo>
                  <a:pt x="5411489" y="153959"/>
                </a:lnTo>
                <a:lnTo>
                  <a:pt x="5419336" y="153959"/>
                </a:lnTo>
                <a:lnTo>
                  <a:pt x="5421149" y="153959"/>
                </a:lnTo>
                <a:lnTo>
                  <a:pt x="5428998" y="158185"/>
                </a:lnTo>
                <a:lnTo>
                  <a:pt x="5439261" y="164222"/>
                </a:lnTo>
                <a:lnTo>
                  <a:pt x="5439261" y="182938"/>
                </a:lnTo>
                <a:lnTo>
                  <a:pt x="5447110" y="187164"/>
                </a:lnTo>
                <a:lnTo>
                  <a:pt x="5457375" y="187164"/>
                </a:lnTo>
                <a:lnTo>
                  <a:pt x="5463412" y="182938"/>
                </a:lnTo>
                <a:lnTo>
                  <a:pt x="5475487" y="182938"/>
                </a:lnTo>
                <a:lnTo>
                  <a:pt x="5477298" y="178712"/>
                </a:lnTo>
                <a:lnTo>
                  <a:pt x="5485147" y="182938"/>
                </a:lnTo>
                <a:lnTo>
                  <a:pt x="5491186" y="188977"/>
                </a:lnTo>
                <a:lnTo>
                  <a:pt x="5499033" y="201050"/>
                </a:lnTo>
                <a:lnTo>
                  <a:pt x="5505072" y="211315"/>
                </a:lnTo>
                <a:lnTo>
                  <a:pt x="5494807" y="236069"/>
                </a:lnTo>
                <a:lnTo>
                  <a:pt x="5484544" y="260824"/>
                </a:lnTo>
                <a:lnTo>
                  <a:pt x="5476695" y="289804"/>
                </a:lnTo>
                <a:lnTo>
                  <a:pt x="5452544" y="289804"/>
                </a:lnTo>
                <a:lnTo>
                  <a:pt x="5434432" y="298256"/>
                </a:lnTo>
                <a:lnTo>
                  <a:pt x="5418131" y="308521"/>
                </a:lnTo>
                <a:lnTo>
                  <a:pt x="5389754" y="316973"/>
                </a:lnTo>
                <a:lnTo>
                  <a:pt x="5371640" y="302482"/>
                </a:lnTo>
                <a:lnTo>
                  <a:pt x="5347489" y="294030"/>
                </a:lnTo>
                <a:lnTo>
                  <a:pt x="5323340" y="283767"/>
                </a:lnTo>
                <a:lnTo>
                  <a:pt x="5319114" y="275313"/>
                </a:lnTo>
                <a:lnTo>
                  <a:pt x="5319114" y="269276"/>
                </a:lnTo>
                <a:lnTo>
                  <a:pt x="5314886" y="260824"/>
                </a:lnTo>
                <a:lnTo>
                  <a:pt x="5310660" y="250559"/>
                </a:lnTo>
                <a:lnTo>
                  <a:pt x="5300398" y="240295"/>
                </a:lnTo>
                <a:lnTo>
                  <a:pt x="5290133" y="230032"/>
                </a:lnTo>
                <a:lnTo>
                  <a:pt x="5282284" y="221580"/>
                </a:lnTo>
                <a:lnTo>
                  <a:pt x="5276247" y="207089"/>
                </a:lnTo>
                <a:lnTo>
                  <a:pt x="5272021" y="182336"/>
                </a:lnTo>
                <a:lnTo>
                  <a:pt x="5286510" y="163619"/>
                </a:lnTo>
                <a:lnTo>
                  <a:pt x="5296774" y="149128"/>
                </a:lnTo>
                <a:lnTo>
                  <a:pt x="5311265" y="149128"/>
                </a:lnTo>
                <a:lnTo>
                  <a:pt x="5323340" y="153354"/>
                </a:lnTo>
                <a:lnTo>
                  <a:pt x="5337829" y="157580"/>
                </a:lnTo>
                <a:lnTo>
                  <a:pt x="5352320" y="157580"/>
                </a:lnTo>
                <a:lnTo>
                  <a:pt x="5352320" y="132826"/>
                </a:lnTo>
                <a:lnTo>
                  <a:pt x="5358357" y="128600"/>
                </a:lnTo>
                <a:lnTo>
                  <a:pt x="5366206" y="124374"/>
                </a:lnTo>
                <a:lnTo>
                  <a:pt x="5368019" y="124374"/>
                </a:lnTo>
                <a:lnTo>
                  <a:pt x="5375866" y="120148"/>
                </a:lnTo>
                <a:close/>
                <a:moveTo>
                  <a:pt x="6298409" y="92374"/>
                </a:moveTo>
                <a:lnTo>
                  <a:pt x="6326788" y="92374"/>
                </a:lnTo>
                <a:lnTo>
                  <a:pt x="6343089" y="111091"/>
                </a:lnTo>
                <a:lnTo>
                  <a:pt x="6361202" y="121356"/>
                </a:lnTo>
                <a:lnTo>
                  <a:pt x="6375692" y="135845"/>
                </a:lnTo>
                <a:lnTo>
                  <a:pt x="6390181" y="158185"/>
                </a:lnTo>
                <a:lnTo>
                  <a:pt x="6357578" y="158185"/>
                </a:lnTo>
                <a:lnTo>
                  <a:pt x="6337051" y="135845"/>
                </a:lnTo>
                <a:lnTo>
                  <a:pt x="6314713" y="119543"/>
                </a:lnTo>
                <a:close/>
                <a:moveTo>
                  <a:pt x="2716324" y="92374"/>
                </a:moveTo>
                <a:lnTo>
                  <a:pt x="2740474" y="92374"/>
                </a:lnTo>
                <a:lnTo>
                  <a:pt x="2750737" y="100827"/>
                </a:lnTo>
                <a:lnTo>
                  <a:pt x="2758586" y="106865"/>
                </a:lnTo>
                <a:lnTo>
                  <a:pt x="2762813" y="115317"/>
                </a:lnTo>
                <a:lnTo>
                  <a:pt x="2768851" y="125582"/>
                </a:lnTo>
                <a:lnTo>
                  <a:pt x="2773077" y="134034"/>
                </a:lnTo>
                <a:lnTo>
                  <a:pt x="2791188" y="115317"/>
                </a:lnTo>
                <a:lnTo>
                  <a:pt x="2811717" y="106865"/>
                </a:lnTo>
                <a:lnTo>
                  <a:pt x="2844320" y="111091"/>
                </a:lnTo>
                <a:lnTo>
                  <a:pt x="2844320" y="140071"/>
                </a:lnTo>
                <a:lnTo>
                  <a:pt x="2888998" y="144299"/>
                </a:lnTo>
                <a:lnTo>
                  <a:pt x="2929450" y="150336"/>
                </a:lnTo>
                <a:lnTo>
                  <a:pt x="2963866" y="158788"/>
                </a:lnTo>
                <a:lnTo>
                  <a:pt x="3002506" y="163014"/>
                </a:lnTo>
                <a:lnTo>
                  <a:pt x="3045374" y="158788"/>
                </a:lnTo>
                <a:lnTo>
                  <a:pt x="3045374" y="183543"/>
                </a:lnTo>
                <a:lnTo>
                  <a:pt x="3053223" y="183543"/>
                </a:lnTo>
                <a:lnTo>
                  <a:pt x="3059259" y="183543"/>
                </a:lnTo>
                <a:lnTo>
                  <a:pt x="3063486" y="183543"/>
                </a:lnTo>
                <a:lnTo>
                  <a:pt x="3067712" y="187769"/>
                </a:lnTo>
                <a:lnTo>
                  <a:pt x="3071938" y="189580"/>
                </a:lnTo>
                <a:lnTo>
                  <a:pt x="3064090" y="189580"/>
                </a:lnTo>
                <a:lnTo>
                  <a:pt x="3030883" y="211315"/>
                </a:lnTo>
                <a:lnTo>
                  <a:pt x="2992243" y="236069"/>
                </a:lnTo>
                <a:lnTo>
                  <a:pt x="2945752" y="258409"/>
                </a:lnTo>
                <a:lnTo>
                  <a:pt x="2902886" y="283162"/>
                </a:lnTo>
                <a:lnTo>
                  <a:pt x="2872697" y="303690"/>
                </a:lnTo>
                <a:lnTo>
                  <a:pt x="2850359" y="322407"/>
                </a:lnTo>
                <a:lnTo>
                  <a:pt x="2882961" y="322407"/>
                </a:lnTo>
                <a:lnTo>
                  <a:pt x="2893225" y="316370"/>
                </a:lnTo>
                <a:lnTo>
                  <a:pt x="2903490" y="312142"/>
                </a:lnTo>
                <a:lnTo>
                  <a:pt x="2915564" y="307916"/>
                </a:lnTo>
                <a:lnTo>
                  <a:pt x="2930056" y="307916"/>
                </a:lnTo>
                <a:lnTo>
                  <a:pt x="2930056" y="316370"/>
                </a:lnTo>
                <a:lnTo>
                  <a:pt x="2887187" y="347160"/>
                </a:lnTo>
                <a:lnTo>
                  <a:pt x="2850359" y="379763"/>
                </a:lnTo>
                <a:lnTo>
                  <a:pt x="2820169" y="412366"/>
                </a:lnTo>
                <a:lnTo>
                  <a:pt x="2783340" y="441347"/>
                </a:lnTo>
                <a:lnTo>
                  <a:pt x="2744700" y="466101"/>
                </a:lnTo>
                <a:lnTo>
                  <a:pt x="2693984" y="480592"/>
                </a:lnTo>
                <a:lnTo>
                  <a:pt x="2693984" y="505345"/>
                </a:lnTo>
                <a:lnTo>
                  <a:pt x="2669834" y="509571"/>
                </a:lnTo>
                <a:lnTo>
                  <a:pt x="2641459" y="519836"/>
                </a:lnTo>
                <a:lnTo>
                  <a:pt x="2625155" y="534327"/>
                </a:lnTo>
                <a:lnTo>
                  <a:pt x="2635420" y="542779"/>
                </a:lnTo>
                <a:lnTo>
                  <a:pt x="2641459" y="548815"/>
                </a:lnTo>
                <a:lnTo>
                  <a:pt x="2645684" y="553042"/>
                </a:lnTo>
                <a:lnTo>
                  <a:pt x="2645684" y="559080"/>
                </a:lnTo>
                <a:lnTo>
                  <a:pt x="2645684" y="567532"/>
                </a:lnTo>
                <a:lnTo>
                  <a:pt x="2641459" y="577797"/>
                </a:lnTo>
                <a:lnTo>
                  <a:pt x="2641459" y="592286"/>
                </a:lnTo>
                <a:lnTo>
                  <a:pt x="2564176" y="598324"/>
                </a:lnTo>
                <a:lnTo>
                  <a:pt x="2564176" y="606777"/>
                </a:lnTo>
                <a:lnTo>
                  <a:pt x="2574440" y="611003"/>
                </a:lnTo>
                <a:lnTo>
                  <a:pt x="2578666" y="611003"/>
                </a:lnTo>
                <a:lnTo>
                  <a:pt x="2584705" y="611003"/>
                </a:lnTo>
                <a:lnTo>
                  <a:pt x="2588931" y="612815"/>
                </a:lnTo>
                <a:lnTo>
                  <a:pt x="2588931" y="617041"/>
                </a:lnTo>
                <a:lnTo>
                  <a:pt x="2596780" y="625494"/>
                </a:lnTo>
                <a:lnTo>
                  <a:pt x="2584705" y="625494"/>
                </a:lnTo>
                <a:lnTo>
                  <a:pt x="2568404" y="631530"/>
                </a:lnTo>
                <a:lnTo>
                  <a:pt x="2546063" y="639984"/>
                </a:lnTo>
                <a:lnTo>
                  <a:pt x="2525536" y="646021"/>
                </a:lnTo>
                <a:lnTo>
                  <a:pt x="2531573" y="650247"/>
                </a:lnTo>
                <a:lnTo>
                  <a:pt x="2535801" y="650247"/>
                </a:lnTo>
                <a:lnTo>
                  <a:pt x="2540027" y="650247"/>
                </a:lnTo>
                <a:lnTo>
                  <a:pt x="2541837" y="654473"/>
                </a:lnTo>
                <a:lnTo>
                  <a:pt x="2546063" y="654473"/>
                </a:lnTo>
                <a:lnTo>
                  <a:pt x="2541837" y="660512"/>
                </a:lnTo>
                <a:lnTo>
                  <a:pt x="2540027" y="668964"/>
                </a:lnTo>
                <a:lnTo>
                  <a:pt x="2535801" y="670774"/>
                </a:lnTo>
                <a:lnTo>
                  <a:pt x="2540027" y="675001"/>
                </a:lnTo>
                <a:lnTo>
                  <a:pt x="2540027" y="679229"/>
                </a:lnTo>
                <a:lnTo>
                  <a:pt x="2541837" y="685265"/>
                </a:lnTo>
                <a:lnTo>
                  <a:pt x="2546063" y="693717"/>
                </a:lnTo>
                <a:lnTo>
                  <a:pt x="2531573" y="697943"/>
                </a:lnTo>
                <a:lnTo>
                  <a:pt x="2521310" y="697943"/>
                </a:lnTo>
                <a:lnTo>
                  <a:pt x="2511045" y="697943"/>
                </a:lnTo>
                <a:lnTo>
                  <a:pt x="2498970" y="703982"/>
                </a:lnTo>
                <a:lnTo>
                  <a:pt x="2535801" y="703982"/>
                </a:lnTo>
                <a:lnTo>
                  <a:pt x="2564176" y="712434"/>
                </a:lnTo>
                <a:lnTo>
                  <a:pt x="2564176" y="726925"/>
                </a:lnTo>
                <a:lnTo>
                  <a:pt x="2517687" y="726925"/>
                </a:lnTo>
                <a:lnTo>
                  <a:pt x="2513461" y="737188"/>
                </a:lnTo>
                <a:lnTo>
                  <a:pt x="2513461" y="741414"/>
                </a:lnTo>
                <a:lnTo>
                  <a:pt x="2513461" y="743226"/>
                </a:lnTo>
                <a:lnTo>
                  <a:pt x="2511650" y="747453"/>
                </a:lnTo>
                <a:lnTo>
                  <a:pt x="2507424" y="751679"/>
                </a:lnTo>
                <a:lnTo>
                  <a:pt x="2489310" y="757715"/>
                </a:lnTo>
                <a:lnTo>
                  <a:pt x="2465159" y="757715"/>
                </a:lnTo>
                <a:lnTo>
                  <a:pt x="2441009" y="757715"/>
                </a:lnTo>
                <a:lnTo>
                  <a:pt x="2416861" y="743226"/>
                </a:lnTo>
                <a:lnTo>
                  <a:pt x="2384258" y="743226"/>
                </a:lnTo>
                <a:lnTo>
                  <a:pt x="2351654" y="747453"/>
                </a:lnTo>
                <a:lnTo>
                  <a:pt x="2317238" y="751679"/>
                </a:lnTo>
                <a:lnTo>
                  <a:pt x="2284636" y="747453"/>
                </a:lnTo>
                <a:lnTo>
                  <a:pt x="2252033" y="737188"/>
                </a:lnTo>
                <a:lnTo>
                  <a:pt x="2250222" y="732962"/>
                </a:lnTo>
                <a:lnTo>
                  <a:pt x="2250222" y="728736"/>
                </a:lnTo>
                <a:lnTo>
                  <a:pt x="2245996" y="728736"/>
                </a:lnTo>
                <a:lnTo>
                  <a:pt x="2245996" y="724510"/>
                </a:lnTo>
                <a:lnTo>
                  <a:pt x="2245996" y="716057"/>
                </a:lnTo>
                <a:lnTo>
                  <a:pt x="2252033" y="716057"/>
                </a:lnTo>
                <a:lnTo>
                  <a:pt x="2256259" y="710019"/>
                </a:lnTo>
                <a:lnTo>
                  <a:pt x="2264108" y="701567"/>
                </a:lnTo>
                <a:lnTo>
                  <a:pt x="2265919" y="697341"/>
                </a:lnTo>
                <a:lnTo>
                  <a:pt x="2273768" y="695530"/>
                </a:lnTo>
                <a:lnTo>
                  <a:pt x="2277994" y="687076"/>
                </a:lnTo>
                <a:lnTo>
                  <a:pt x="2284033" y="676813"/>
                </a:lnTo>
                <a:lnTo>
                  <a:pt x="2269542" y="672587"/>
                </a:lnTo>
                <a:lnTo>
                  <a:pt x="2259277" y="666548"/>
                </a:lnTo>
                <a:lnTo>
                  <a:pt x="2251430" y="654473"/>
                </a:lnTo>
                <a:lnTo>
                  <a:pt x="2249617" y="644210"/>
                </a:lnTo>
                <a:lnTo>
                  <a:pt x="2245391" y="629720"/>
                </a:lnTo>
                <a:lnTo>
                  <a:pt x="2259882" y="629720"/>
                </a:lnTo>
                <a:lnTo>
                  <a:pt x="2284033" y="623683"/>
                </a:lnTo>
                <a:lnTo>
                  <a:pt x="2312409" y="629720"/>
                </a:lnTo>
                <a:lnTo>
                  <a:pt x="2336558" y="639984"/>
                </a:lnTo>
                <a:lnTo>
                  <a:pt x="2360709" y="652058"/>
                </a:lnTo>
                <a:lnTo>
                  <a:pt x="2360709" y="637569"/>
                </a:lnTo>
                <a:lnTo>
                  <a:pt x="2336558" y="625494"/>
                </a:lnTo>
                <a:lnTo>
                  <a:pt x="2316031" y="615229"/>
                </a:lnTo>
                <a:lnTo>
                  <a:pt x="2297918" y="596512"/>
                </a:lnTo>
                <a:lnTo>
                  <a:pt x="2303955" y="596512"/>
                </a:lnTo>
                <a:lnTo>
                  <a:pt x="2322069" y="569948"/>
                </a:lnTo>
                <a:lnTo>
                  <a:pt x="2344407" y="551231"/>
                </a:lnTo>
                <a:lnTo>
                  <a:pt x="2372784" y="536740"/>
                </a:lnTo>
                <a:lnTo>
                  <a:pt x="2407201" y="526477"/>
                </a:lnTo>
                <a:lnTo>
                  <a:pt x="2407201" y="519231"/>
                </a:lnTo>
                <a:lnTo>
                  <a:pt x="2374595" y="508968"/>
                </a:lnTo>
                <a:lnTo>
                  <a:pt x="2350446" y="490251"/>
                </a:lnTo>
                <a:lnTo>
                  <a:pt x="2329916" y="465498"/>
                </a:lnTo>
                <a:lnTo>
                  <a:pt x="2311804" y="440742"/>
                </a:lnTo>
                <a:lnTo>
                  <a:pt x="2322069" y="436516"/>
                </a:lnTo>
                <a:lnTo>
                  <a:pt x="2329916" y="436516"/>
                </a:lnTo>
                <a:lnTo>
                  <a:pt x="2340181" y="432290"/>
                </a:lnTo>
                <a:lnTo>
                  <a:pt x="2350446" y="432290"/>
                </a:lnTo>
                <a:lnTo>
                  <a:pt x="2364935" y="442555"/>
                </a:lnTo>
                <a:lnTo>
                  <a:pt x="2375200" y="454630"/>
                </a:lnTo>
                <a:lnTo>
                  <a:pt x="2389692" y="464893"/>
                </a:lnTo>
                <a:lnTo>
                  <a:pt x="2389692" y="456441"/>
                </a:lnTo>
                <a:lnTo>
                  <a:pt x="2387879" y="450404"/>
                </a:lnTo>
                <a:lnTo>
                  <a:pt x="2383652" y="450404"/>
                </a:lnTo>
                <a:lnTo>
                  <a:pt x="2383652" y="446176"/>
                </a:lnTo>
                <a:lnTo>
                  <a:pt x="2379426" y="441950"/>
                </a:lnTo>
                <a:lnTo>
                  <a:pt x="2379426" y="440139"/>
                </a:lnTo>
                <a:lnTo>
                  <a:pt x="2375200" y="431687"/>
                </a:lnTo>
                <a:lnTo>
                  <a:pt x="2383049" y="431687"/>
                </a:lnTo>
                <a:lnTo>
                  <a:pt x="2383049" y="425649"/>
                </a:lnTo>
                <a:lnTo>
                  <a:pt x="2415653" y="413573"/>
                </a:lnTo>
                <a:lnTo>
                  <a:pt x="2445840" y="407537"/>
                </a:lnTo>
                <a:lnTo>
                  <a:pt x="2478443" y="403311"/>
                </a:lnTo>
                <a:lnTo>
                  <a:pt x="2517084" y="407537"/>
                </a:lnTo>
                <a:lnTo>
                  <a:pt x="2498970" y="385197"/>
                </a:lnTo>
                <a:lnTo>
                  <a:pt x="2521310" y="379160"/>
                </a:lnTo>
                <a:lnTo>
                  <a:pt x="2545460" y="368895"/>
                </a:lnTo>
                <a:lnTo>
                  <a:pt x="2569610" y="358633"/>
                </a:lnTo>
                <a:lnTo>
                  <a:pt x="2584100" y="346557"/>
                </a:lnTo>
                <a:lnTo>
                  <a:pt x="2596175" y="346557"/>
                </a:lnTo>
                <a:lnTo>
                  <a:pt x="2596175" y="340519"/>
                </a:lnTo>
                <a:lnTo>
                  <a:pt x="2578063" y="340519"/>
                </a:lnTo>
                <a:lnTo>
                  <a:pt x="2570214" y="344747"/>
                </a:lnTo>
                <a:lnTo>
                  <a:pt x="2564176" y="346557"/>
                </a:lnTo>
                <a:lnTo>
                  <a:pt x="2559949" y="346557"/>
                </a:lnTo>
                <a:lnTo>
                  <a:pt x="2555724" y="346557"/>
                </a:lnTo>
                <a:lnTo>
                  <a:pt x="2553913" y="346557"/>
                </a:lnTo>
                <a:lnTo>
                  <a:pt x="2549687" y="344747"/>
                </a:lnTo>
                <a:lnTo>
                  <a:pt x="2545460" y="340519"/>
                </a:lnTo>
                <a:lnTo>
                  <a:pt x="2539422" y="340519"/>
                </a:lnTo>
                <a:lnTo>
                  <a:pt x="2531573" y="346557"/>
                </a:lnTo>
                <a:lnTo>
                  <a:pt x="2521310" y="358633"/>
                </a:lnTo>
                <a:lnTo>
                  <a:pt x="2511045" y="368895"/>
                </a:lnTo>
                <a:lnTo>
                  <a:pt x="2503196" y="379160"/>
                </a:lnTo>
                <a:lnTo>
                  <a:pt x="2492933" y="385197"/>
                </a:lnTo>
                <a:lnTo>
                  <a:pt x="2454292" y="397272"/>
                </a:lnTo>
                <a:lnTo>
                  <a:pt x="2417463" y="397272"/>
                </a:lnTo>
                <a:lnTo>
                  <a:pt x="2383049" y="388820"/>
                </a:lnTo>
                <a:lnTo>
                  <a:pt x="2350446" y="374329"/>
                </a:lnTo>
                <a:lnTo>
                  <a:pt x="2346220" y="374329"/>
                </a:lnTo>
                <a:lnTo>
                  <a:pt x="2340181" y="378557"/>
                </a:lnTo>
                <a:lnTo>
                  <a:pt x="2329916" y="382783"/>
                </a:lnTo>
                <a:lnTo>
                  <a:pt x="2322069" y="384594"/>
                </a:lnTo>
                <a:lnTo>
                  <a:pt x="2316031" y="388820"/>
                </a:lnTo>
                <a:lnTo>
                  <a:pt x="2303955" y="393046"/>
                </a:lnTo>
                <a:lnTo>
                  <a:pt x="2297918" y="374329"/>
                </a:lnTo>
                <a:lnTo>
                  <a:pt x="2303955" y="372518"/>
                </a:lnTo>
                <a:lnTo>
                  <a:pt x="2308181" y="368292"/>
                </a:lnTo>
                <a:lnTo>
                  <a:pt x="2312409" y="359840"/>
                </a:lnTo>
                <a:lnTo>
                  <a:pt x="2291880" y="359840"/>
                </a:lnTo>
                <a:lnTo>
                  <a:pt x="2284033" y="364066"/>
                </a:lnTo>
                <a:lnTo>
                  <a:pt x="2273768" y="368292"/>
                </a:lnTo>
                <a:lnTo>
                  <a:pt x="2263503" y="368292"/>
                </a:lnTo>
                <a:lnTo>
                  <a:pt x="2251430" y="368292"/>
                </a:lnTo>
                <a:lnTo>
                  <a:pt x="2245391" y="345952"/>
                </a:lnTo>
                <a:lnTo>
                  <a:pt x="2251430" y="344142"/>
                </a:lnTo>
                <a:lnTo>
                  <a:pt x="2255656" y="344142"/>
                </a:lnTo>
                <a:lnTo>
                  <a:pt x="2259882" y="344142"/>
                </a:lnTo>
                <a:lnTo>
                  <a:pt x="2263825" y="340198"/>
                </a:lnTo>
                <a:lnTo>
                  <a:pt x="2265919" y="339916"/>
                </a:lnTo>
                <a:lnTo>
                  <a:pt x="2264108" y="339916"/>
                </a:lnTo>
                <a:lnTo>
                  <a:pt x="2263825" y="340198"/>
                </a:lnTo>
                <a:lnTo>
                  <a:pt x="2221241" y="345952"/>
                </a:lnTo>
                <a:lnTo>
                  <a:pt x="2217015" y="335690"/>
                </a:lnTo>
                <a:lnTo>
                  <a:pt x="2209165" y="329651"/>
                </a:lnTo>
                <a:lnTo>
                  <a:pt x="2207354" y="325425"/>
                </a:lnTo>
                <a:lnTo>
                  <a:pt x="2203129" y="316973"/>
                </a:lnTo>
                <a:lnTo>
                  <a:pt x="2195279" y="306708"/>
                </a:lnTo>
                <a:lnTo>
                  <a:pt x="2207354" y="302482"/>
                </a:lnTo>
                <a:lnTo>
                  <a:pt x="2213391" y="302482"/>
                </a:lnTo>
                <a:lnTo>
                  <a:pt x="2217619" y="302482"/>
                </a:lnTo>
                <a:lnTo>
                  <a:pt x="2221845" y="302482"/>
                </a:lnTo>
                <a:lnTo>
                  <a:pt x="2221845" y="301879"/>
                </a:lnTo>
                <a:lnTo>
                  <a:pt x="2223656" y="297653"/>
                </a:lnTo>
                <a:lnTo>
                  <a:pt x="2227882" y="289201"/>
                </a:lnTo>
                <a:lnTo>
                  <a:pt x="2213391" y="287388"/>
                </a:lnTo>
                <a:lnTo>
                  <a:pt x="2198902" y="283162"/>
                </a:lnTo>
                <a:lnTo>
                  <a:pt x="2192864" y="274710"/>
                </a:lnTo>
                <a:lnTo>
                  <a:pt x="2180789" y="268671"/>
                </a:lnTo>
                <a:lnTo>
                  <a:pt x="2188638" y="268671"/>
                </a:lnTo>
                <a:lnTo>
                  <a:pt x="2188638" y="258409"/>
                </a:lnTo>
                <a:lnTo>
                  <a:pt x="2223053" y="264445"/>
                </a:lnTo>
                <a:lnTo>
                  <a:pt x="2241165" y="260219"/>
                </a:lnTo>
                <a:lnTo>
                  <a:pt x="2255656" y="254183"/>
                </a:lnTo>
                <a:lnTo>
                  <a:pt x="2263503" y="243918"/>
                </a:lnTo>
                <a:lnTo>
                  <a:pt x="2273768" y="229427"/>
                </a:lnTo>
                <a:lnTo>
                  <a:pt x="2291880" y="220975"/>
                </a:lnTo>
                <a:lnTo>
                  <a:pt x="2312409" y="214938"/>
                </a:lnTo>
                <a:lnTo>
                  <a:pt x="2326898" y="220975"/>
                </a:lnTo>
                <a:lnTo>
                  <a:pt x="2345012" y="229427"/>
                </a:lnTo>
                <a:lnTo>
                  <a:pt x="2359501" y="231240"/>
                </a:lnTo>
                <a:lnTo>
                  <a:pt x="2375802" y="229427"/>
                </a:lnTo>
                <a:lnTo>
                  <a:pt x="2369765" y="225201"/>
                </a:lnTo>
                <a:lnTo>
                  <a:pt x="2361916" y="220975"/>
                </a:lnTo>
                <a:lnTo>
                  <a:pt x="2360106" y="220975"/>
                </a:lnTo>
                <a:lnTo>
                  <a:pt x="2360106" y="217352"/>
                </a:lnTo>
                <a:lnTo>
                  <a:pt x="2355879" y="215541"/>
                </a:lnTo>
                <a:lnTo>
                  <a:pt x="2355879" y="207089"/>
                </a:lnTo>
                <a:lnTo>
                  <a:pt x="2351654" y="196824"/>
                </a:lnTo>
                <a:lnTo>
                  <a:pt x="2361916" y="192598"/>
                </a:lnTo>
                <a:lnTo>
                  <a:pt x="2369765" y="188372"/>
                </a:lnTo>
                <a:lnTo>
                  <a:pt x="2375802" y="188372"/>
                </a:lnTo>
                <a:lnTo>
                  <a:pt x="2380031" y="186562"/>
                </a:lnTo>
                <a:lnTo>
                  <a:pt x="2387879" y="182336"/>
                </a:lnTo>
                <a:lnTo>
                  <a:pt x="2402370" y="182336"/>
                </a:lnTo>
                <a:lnTo>
                  <a:pt x="2408406" y="186562"/>
                </a:lnTo>
                <a:lnTo>
                  <a:pt x="2416256" y="192598"/>
                </a:lnTo>
                <a:lnTo>
                  <a:pt x="2422295" y="196824"/>
                </a:lnTo>
                <a:lnTo>
                  <a:pt x="2422295" y="188372"/>
                </a:lnTo>
                <a:lnTo>
                  <a:pt x="2418068" y="186562"/>
                </a:lnTo>
                <a:lnTo>
                  <a:pt x="2418068" y="182336"/>
                </a:lnTo>
                <a:lnTo>
                  <a:pt x="2418068" y="178109"/>
                </a:lnTo>
                <a:lnTo>
                  <a:pt x="2416256" y="172071"/>
                </a:lnTo>
                <a:lnTo>
                  <a:pt x="2426520" y="167845"/>
                </a:lnTo>
                <a:lnTo>
                  <a:pt x="2432557" y="163619"/>
                </a:lnTo>
                <a:lnTo>
                  <a:pt x="2444632" y="157580"/>
                </a:lnTo>
                <a:lnTo>
                  <a:pt x="2450671" y="149128"/>
                </a:lnTo>
                <a:lnTo>
                  <a:pt x="2454897" y="149128"/>
                </a:lnTo>
                <a:lnTo>
                  <a:pt x="2469386" y="149128"/>
                </a:lnTo>
                <a:lnTo>
                  <a:pt x="2479650" y="153354"/>
                </a:lnTo>
                <a:lnTo>
                  <a:pt x="2487500" y="161806"/>
                </a:lnTo>
                <a:lnTo>
                  <a:pt x="2499575" y="161806"/>
                </a:lnTo>
                <a:lnTo>
                  <a:pt x="2517687" y="157580"/>
                </a:lnTo>
                <a:lnTo>
                  <a:pt x="2525536" y="132826"/>
                </a:lnTo>
                <a:lnTo>
                  <a:pt x="2535801" y="128600"/>
                </a:lnTo>
                <a:lnTo>
                  <a:pt x="2546063" y="128600"/>
                </a:lnTo>
                <a:lnTo>
                  <a:pt x="2556328" y="128600"/>
                </a:lnTo>
                <a:lnTo>
                  <a:pt x="2564176" y="132826"/>
                </a:lnTo>
                <a:lnTo>
                  <a:pt x="2570214" y="132826"/>
                </a:lnTo>
                <a:lnTo>
                  <a:pt x="2584705" y="110488"/>
                </a:lnTo>
                <a:lnTo>
                  <a:pt x="2607043" y="106260"/>
                </a:lnTo>
                <a:lnTo>
                  <a:pt x="2621534" y="114714"/>
                </a:lnTo>
                <a:lnTo>
                  <a:pt x="2636025" y="120751"/>
                </a:lnTo>
                <a:lnTo>
                  <a:pt x="2650513" y="124977"/>
                </a:lnTo>
                <a:lnTo>
                  <a:pt x="2668627" y="118941"/>
                </a:lnTo>
                <a:lnTo>
                  <a:pt x="2692776" y="104450"/>
                </a:lnTo>
                <a:close/>
                <a:moveTo>
                  <a:pt x="6131772" y="86338"/>
                </a:moveTo>
                <a:lnTo>
                  <a:pt x="6146263" y="90564"/>
                </a:lnTo>
                <a:lnTo>
                  <a:pt x="6160754" y="96600"/>
                </a:lnTo>
                <a:lnTo>
                  <a:pt x="6166790" y="105055"/>
                </a:lnTo>
                <a:lnTo>
                  <a:pt x="6177055" y="111091"/>
                </a:lnTo>
                <a:lnTo>
                  <a:pt x="6189130" y="119543"/>
                </a:lnTo>
                <a:lnTo>
                  <a:pt x="6181281" y="140071"/>
                </a:lnTo>
                <a:lnTo>
                  <a:pt x="6138415" y="164826"/>
                </a:lnTo>
                <a:lnTo>
                  <a:pt x="6105811" y="193806"/>
                </a:lnTo>
                <a:lnTo>
                  <a:pt x="6077434" y="230635"/>
                </a:lnTo>
                <a:lnTo>
                  <a:pt x="6071397" y="230635"/>
                </a:lnTo>
                <a:lnTo>
                  <a:pt x="6071397" y="222183"/>
                </a:lnTo>
                <a:lnTo>
                  <a:pt x="6061132" y="216146"/>
                </a:lnTo>
                <a:lnTo>
                  <a:pt x="6053285" y="207692"/>
                </a:lnTo>
                <a:lnTo>
                  <a:pt x="6049059" y="201655"/>
                </a:lnTo>
                <a:lnTo>
                  <a:pt x="6043020" y="193203"/>
                </a:lnTo>
                <a:lnTo>
                  <a:pt x="6038794" y="182938"/>
                </a:lnTo>
                <a:lnTo>
                  <a:pt x="6046644" y="168448"/>
                </a:lnTo>
                <a:lnTo>
                  <a:pt x="6048454" y="158185"/>
                </a:lnTo>
                <a:lnTo>
                  <a:pt x="6052680" y="139468"/>
                </a:lnTo>
                <a:lnTo>
                  <a:pt x="6000153" y="139468"/>
                </a:lnTo>
                <a:lnTo>
                  <a:pt x="6000153" y="124977"/>
                </a:lnTo>
                <a:lnTo>
                  <a:pt x="6028530" y="114714"/>
                </a:lnTo>
                <a:lnTo>
                  <a:pt x="6056906" y="106260"/>
                </a:lnTo>
                <a:lnTo>
                  <a:pt x="6091322" y="100224"/>
                </a:lnTo>
                <a:lnTo>
                  <a:pt x="6095548" y="110488"/>
                </a:lnTo>
                <a:lnTo>
                  <a:pt x="6099774" y="114714"/>
                </a:lnTo>
                <a:lnTo>
                  <a:pt x="6099774" y="118941"/>
                </a:lnTo>
                <a:lnTo>
                  <a:pt x="6104000" y="118941"/>
                </a:lnTo>
                <a:lnTo>
                  <a:pt x="6104000" y="120751"/>
                </a:lnTo>
                <a:lnTo>
                  <a:pt x="6110039" y="124977"/>
                </a:lnTo>
                <a:lnTo>
                  <a:pt x="6114265" y="114714"/>
                </a:lnTo>
                <a:lnTo>
                  <a:pt x="6118491" y="106260"/>
                </a:lnTo>
                <a:lnTo>
                  <a:pt x="6120301" y="100224"/>
                </a:lnTo>
                <a:lnTo>
                  <a:pt x="6128151" y="91772"/>
                </a:lnTo>
                <a:close/>
                <a:moveTo>
                  <a:pt x="6218715" y="47093"/>
                </a:moveTo>
                <a:lnTo>
                  <a:pt x="6219318" y="47093"/>
                </a:lnTo>
                <a:lnTo>
                  <a:pt x="6227167" y="48904"/>
                </a:lnTo>
                <a:lnTo>
                  <a:pt x="6228978" y="48904"/>
                </a:lnTo>
                <a:lnTo>
                  <a:pt x="6233206" y="53130"/>
                </a:lnTo>
                <a:lnTo>
                  <a:pt x="6237430" y="57356"/>
                </a:lnTo>
                <a:lnTo>
                  <a:pt x="6241658" y="63395"/>
                </a:lnTo>
                <a:lnTo>
                  <a:pt x="6247694" y="75470"/>
                </a:lnTo>
                <a:lnTo>
                  <a:pt x="6255544" y="85733"/>
                </a:lnTo>
                <a:lnTo>
                  <a:pt x="6257354" y="100224"/>
                </a:lnTo>
                <a:lnTo>
                  <a:pt x="6241053" y="100224"/>
                </a:lnTo>
                <a:lnTo>
                  <a:pt x="6241053" y="91772"/>
                </a:lnTo>
                <a:lnTo>
                  <a:pt x="6233206" y="85733"/>
                </a:lnTo>
                <a:lnTo>
                  <a:pt x="6227167" y="77281"/>
                </a:lnTo>
                <a:lnTo>
                  <a:pt x="6222941" y="71244"/>
                </a:lnTo>
                <a:lnTo>
                  <a:pt x="6218715" y="60979"/>
                </a:lnTo>
                <a:close/>
                <a:moveTo>
                  <a:pt x="3775927" y="39244"/>
                </a:moveTo>
                <a:lnTo>
                  <a:pt x="3824832" y="39244"/>
                </a:lnTo>
                <a:lnTo>
                  <a:pt x="3875549" y="47696"/>
                </a:lnTo>
                <a:lnTo>
                  <a:pt x="3920226" y="53735"/>
                </a:lnTo>
                <a:lnTo>
                  <a:pt x="3960678" y="63998"/>
                </a:lnTo>
                <a:lnTo>
                  <a:pt x="4019242" y="53735"/>
                </a:lnTo>
                <a:lnTo>
                  <a:pt x="4027093" y="62187"/>
                </a:lnTo>
                <a:lnTo>
                  <a:pt x="4033129" y="63998"/>
                </a:lnTo>
                <a:lnTo>
                  <a:pt x="4040978" y="76073"/>
                </a:lnTo>
                <a:lnTo>
                  <a:pt x="4045205" y="82112"/>
                </a:lnTo>
                <a:lnTo>
                  <a:pt x="4051241" y="86338"/>
                </a:lnTo>
                <a:lnTo>
                  <a:pt x="4085657" y="100827"/>
                </a:lnTo>
                <a:lnTo>
                  <a:pt x="4126109" y="111091"/>
                </a:lnTo>
                <a:lnTo>
                  <a:pt x="4160523" y="119543"/>
                </a:lnTo>
                <a:lnTo>
                  <a:pt x="4160523" y="134034"/>
                </a:lnTo>
                <a:lnTo>
                  <a:pt x="4103770" y="134034"/>
                </a:lnTo>
                <a:lnTo>
                  <a:pt x="4079618" y="121959"/>
                </a:lnTo>
                <a:lnTo>
                  <a:pt x="4051241" y="121959"/>
                </a:lnTo>
                <a:lnTo>
                  <a:pt x="4018639" y="126185"/>
                </a:lnTo>
                <a:lnTo>
                  <a:pt x="3988451" y="134637"/>
                </a:lnTo>
                <a:lnTo>
                  <a:pt x="3988451" y="150938"/>
                </a:lnTo>
                <a:lnTo>
                  <a:pt x="4027093" y="150938"/>
                </a:lnTo>
                <a:lnTo>
                  <a:pt x="4055469" y="144902"/>
                </a:lnTo>
                <a:lnTo>
                  <a:pt x="4089883" y="140676"/>
                </a:lnTo>
                <a:lnTo>
                  <a:pt x="4132751" y="140676"/>
                </a:lnTo>
                <a:lnTo>
                  <a:pt x="4175617" y="140676"/>
                </a:lnTo>
                <a:lnTo>
                  <a:pt x="4208219" y="140676"/>
                </a:lnTo>
                <a:lnTo>
                  <a:pt x="4236595" y="169655"/>
                </a:lnTo>
                <a:lnTo>
                  <a:pt x="4271010" y="190183"/>
                </a:lnTo>
                <a:lnTo>
                  <a:pt x="4260746" y="212523"/>
                </a:lnTo>
                <a:lnTo>
                  <a:pt x="4240220" y="227014"/>
                </a:lnTo>
                <a:lnTo>
                  <a:pt x="4222107" y="237276"/>
                </a:lnTo>
                <a:lnTo>
                  <a:pt x="4197957" y="245728"/>
                </a:lnTo>
                <a:lnTo>
                  <a:pt x="4161127" y="245728"/>
                </a:lnTo>
                <a:lnTo>
                  <a:pt x="4128522" y="255993"/>
                </a:lnTo>
                <a:lnTo>
                  <a:pt x="4094109" y="255993"/>
                </a:lnTo>
                <a:lnTo>
                  <a:pt x="4055469" y="251767"/>
                </a:lnTo>
                <a:lnTo>
                  <a:pt x="4018639" y="247541"/>
                </a:lnTo>
                <a:lnTo>
                  <a:pt x="3984827" y="247541"/>
                </a:lnTo>
                <a:lnTo>
                  <a:pt x="3956450" y="255993"/>
                </a:lnTo>
                <a:lnTo>
                  <a:pt x="3934111" y="276521"/>
                </a:lnTo>
                <a:lnTo>
                  <a:pt x="4019242" y="276521"/>
                </a:lnTo>
                <a:lnTo>
                  <a:pt x="4045808" y="270484"/>
                </a:lnTo>
                <a:lnTo>
                  <a:pt x="4075997" y="266258"/>
                </a:lnTo>
                <a:lnTo>
                  <a:pt x="4112826" y="270484"/>
                </a:lnTo>
                <a:lnTo>
                  <a:pt x="4136976" y="276521"/>
                </a:lnTo>
                <a:lnTo>
                  <a:pt x="4143014" y="303087"/>
                </a:lnTo>
                <a:lnTo>
                  <a:pt x="4155088" y="298861"/>
                </a:lnTo>
                <a:lnTo>
                  <a:pt x="4171390" y="288596"/>
                </a:lnTo>
                <a:lnTo>
                  <a:pt x="4193731" y="280144"/>
                </a:lnTo>
                <a:lnTo>
                  <a:pt x="4214258" y="275918"/>
                </a:lnTo>
                <a:lnTo>
                  <a:pt x="4218483" y="287993"/>
                </a:lnTo>
                <a:lnTo>
                  <a:pt x="4222709" y="294030"/>
                </a:lnTo>
                <a:lnTo>
                  <a:pt x="4226936" y="298256"/>
                </a:lnTo>
                <a:lnTo>
                  <a:pt x="4232974" y="302482"/>
                </a:lnTo>
                <a:lnTo>
                  <a:pt x="4240821" y="308521"/>
                </a:lnTo>
                <a:lnTo>
                  <a:pt x="4208219" y="369500"/>
                </a:lnTo>
                <a:lnTo>
                  <a:pt x="4222709" y="369500"/>
                </a:lnTo>
                <a:lnTo>
                  <a:pt x="4246860" y="355009"/>
                </a:lnTo>
                <a:lnTo>
                  <a:pt x="4279463" y="336292"/>
                </a:lnTo>
                <a:lnTo>
                  <a:pt x="4318102" y="321804"/>
                </a:lnTo>
                <a:lnTo>
                  <a:pt x="4360969" y="307313"/>
                </a:lnTo>
                <a:lnTo>
                  <a:pt x="4407458" y="297048"/>
                </a:lnTo>
                <a:lnTo>
                  <a:pt x="4447909" y="297048"/>
                </a:lnTo>
                <a:lnTo>
                  <a:pt x="4488361" y="301274"/>
                </a:lnTo>
                <a:lnTo>
                  <a:pt x="4516736" y="317576"/>
                </a:lnTo>
                <a:lnTo>
                  <a:pt x="4533038" y="346557"/>
                </a:lnTo>
                <a:lnTo>
                  <a:pt x="4545113" y="346557"/>
                </a:lnTo>
                <a:lnTo>
                  <a:pt x="4545113" y="350783"/>
                </a:lnTo>
                <a:lnTo>
                  <a:pt x="4540886" y="355009"/>
                </a:lnTo>
                <a:lnTo>
                  <a:pt x="4536661" y="355009"/>
                </a:lnTo>
                <a:lnTo>
                  <a:pt x="4532435" y="355009"/>
                </a:lnTo>
                <a:lnTo>
                  <a:pt x="4526396" y="361048"/>
                </a:lnTo>
                <a:lnTo>
                  <a:pt x="4516134" y="365274"/>
                </a:lnTo>
                <a:lnTo>
                  <a:pt x="4504061" y="369500"/>
                </a:lnTo>
                <a:lnTo>
                  <a:pt x="4489570" y="373726"/>
                </a:lnTo>
                <a:lnTo>
                  <a:pt x="4479305" y="375537"/>
                </a:lnTo>
                <a:lnTo>
                  <a:pt x="4455155" y="414781"/>
                </a:lnTo>
                <a:lnTo>
                  <a:pt x="4408666" y="443763"/>
                </a:lnTo>
                <a:lnTo>
                  <a:pt x="4356141" y="462478"/>
                </a:lnTo>
                <a:lnTo>
                  <a:pt x="4293349" y="472742"/>
                </a:lnTo>
                <a:lnTo>
                  <a:pt x="4293349" y="484818"/>
                </a:lnTo>
                <a:lnTo>
                  <a:pt x="4293349" y="490854"/>
                </a:lnTo>
                <a:lnTo>
                  <a:pt x="4293349" y="495082"/>
                </a:lnTo>
                <a:lnTo>
                  <a:pt x="4289123" y="499308"/>
                </a:lnTo>
                <a:lnTo>
                  <a:pt x="4293349" y="501119"/>
                </a:lnTo>
                <a:lnTo>
                  <a:pt x="4293349" y="505345"/>
                </a:lnTo>
                <a:lnTo>
                  <a:pt x="4299388" y="513797"/>
                </a:lnTo>
                <a:lnTo>
                  <a:pt x="4309651" y="519836"/>
                </a:lnTo>
                <a:lnTo>
                  <a:pt x="4317500" y="524062"/>
                </a:lnTo>
                <a:lnTo>
                  <a:pt x="4323536" y="530099"/>
                </a:lnTo>
                <a:lnTo>
                  <a:pt x="4331384" y="534327"/>
                </a:lnTo>
                <a:lnTo>
                  <a:pt x="4337423" y="544589"/>
                </a:lnTo>
                <a:lnTo>
                  <a:pt x="4331384" y="559080"/>
                </a:lnTo>
                <a:lnTo>
                  <a:pt x="4323536" y="591683"/>
                </a:lnTo>
                <a:lnTo>
                  <a:pt x="4317500" y="630927"/>
                </a:lnTo>
                <a:lnTo>
                  <a:pt x="4309651" y="670172"/>
                </a:lnTo>
                <a:lnTo>
                  <a:pt x="4309651" y="702774"/>
                </a:lnTo>
                <a:lnTo>
                  <a:pt x="4317500" y="698548"/>
                </a:lnTo>
                <a:lnTo>
                  <a:pt x="4323536" y="698548"/>
                </a:lnTo>
                <a:lnTo>
                  <a:pt x="4327764" y="698548"/>
                </a:lnTo>
                <a:lnTo>
                  <a:pt x="4335612" y="698548"/>
                </a:lnTo>
                <a:lnTo>
                  <a:pt x="4337423" y="698548"/>
                </a:lnTo>
                <a:lnTo>
                  <a:pt x="4349498" y="702774"/>
                </a:lnTo>
                <a:lnTo>
                  <a:pt x="4345274" y="713037"/>
                </a:lnTo>
                <a:lnTo>
                  <a:pt x="4345274" y="717265"/>
                </a:lnTo>
                <a:lnTo>
                  <a:pt x="4345274" y="725717"/>
                </a:lnTo>
                <a:lnTo>
                  <a:pt x="4345274" y="727528"/>
                </a:lnTo>
                <a:lnTo>
                  <a:pt x="4345274" y="735980"/>
                </a:lnTo>
                <a:lnTo>
                  <a:pt x="4349498" y="750471"/>
                </a:lnTo>
                <a:lnTo>
                  <a:pt x="4337423" y="750471"/>
                </a:lnTo>
                <a:lnTo>
                  <a:pt x="4337423" y="756509"/>
                </a:lnTo>
                <a:lnTo>
                  <a:pt x="4331384" y="754697"/>
                </a:lnTo>
                <a:lnTo>
                  <a:pt x="4323536" y="746245"/>
                </a:lnTo>
                <a:lnTo>
                  <a:pt x="4321726" y="742019"/>
                </a:lnTo>
                <a:lnTo>
                  <a:pt x="4313876" y="740208"/>
                </a:lnTo>
                <a:lnTo>
                  <a:pt x="4307839" y="735980"/>
                </a:lnTo>
                <a:lnTo>
                  <a:pt x="4293349" y="735980"/>
                </a:lnTo>
                <a:lnTo>
                  <a:pt x="4285500" y="740208"/>
                </a:lnTo>
                <a:lnTo>
                  <a:pt x="4279463" y="742019"/>
                </a:lnTo>
                <a:lnTo>
                  <a:pt x="4271614" y="746245"/>
                </a:lnTo>
                <a:lnTo>
                  <a:pt x="4267388" y="750471"/>
                </a:lnTo>
                <a:lnTo>
                  <a:pt x="4261349" y="754697"/>
                </a:lnTo>
                <a:lnTo>
                  <a:pt x="4257124" y="760736"/>
                </a:lnTo>
                <a:lnTo>
                  <a:pt x="4252897" y="775224"/>
                </a:lnTo>
                <a:lnTo>
                  <a:pt x="4299388" y="789715"/>
                </a:lnTo>
                <a:lnTo>
                  <a:pt x="4309651" y="853110"/>
                </a:lnTo>
                <a:lnTo>
                  <a:pt x="4299388" y="853110"/>
                </a:lnTo>
                <a:lnTo>
                  <a:pt x="4293349" y="853110"/>
                </a:lnTo>
                <a:lnTo>
                  <a:pt x="4285500" y="857336"/>
                </a:lnTo>
                <a:lnTo>
                  <a:pt x="4279463" y="861562"/>
                </a:lnTo>
                <a:lnTo>
                  <a:pt x="4279463" y="876053"/>
                </a:lnTo>
                <a:lnTo>
                  <a:pt x="4295764" y="886316"/>
                </a:lnTo>
                <a:lnTo>
                  <a:pt x="4307839" y="900807"/>
                </a:lnTo>
                <a:lnTo>
                  <a:pt x="4313876" y="919524"/>
                </a:lnTo>
                <a:lnTo>
                  <a:pt x="4318102" y="948503"/>
                </a:lnTo>
                <a:lnTo>
                  <a:pt x="4299991" y="948503"/>
                </a:lnTo>
                <a:lnTo>
                  <a:pt x="4295764" y="948503"/>
                </a:lnTo>
                <a:lnTo>
                  <a:pt x="4285500" y="944277"/>
                </a:lnTo>
                <a:lnTo>
                  <a:pt x="4279463" y="948503"/>
                </a:lnTo>
                <a:lnTo>
                  <a:pt x="4267388" y="948503"/>
                </a:lnTo>
                <a:lnTo>
                  <a:pt x="4261349" y="954542"/>
                </a:lnTo>
                <a:lnTo>
                  <a:pt x="4253502" y="962994"/>
                </a:lnTo>
                <a:lnTo>
                  <a:pt x="4265577" y="969033"/>
                </a:lnTo>
                <a:lnTo>
                  <a:pt x="4271614" y="973259"/>
                </a:lnTo>
                <a:lnTo>
                  <a:pt x="4275840" y="977485"/>
                </a:lnTo>
                <a:lnTo>
                  <a:pt x="4280067" y="979296"/>
                </a:lnTo>
                <a:lnTo>
                  <a:pt x="4281878" y="991371"/>
                </a:lnTo>
                <a:lnTo>
                  <a:pt x="4286105" y="1001635"/>
                </a:lnTo>
                <a:lnTo>
                  <a:pt x="4281878" y="1005862"/>
                </a:lnTo>
                <a:lnTo>
                  <a:pt x="4281878" y="1007672"/>
                </a:lnTo>
                <a:lnTo>
                  <a:pt x="4280067" y="1011898"/>
                </a:lnTo>
                <a:lnTo>
                  <a:pt x="4280067" y="1020351"/>
                </a:lnTo>
                <a:lnTo>
                  <a:pt x="4250484" y="1020351"/>
                </a:lnTo>
                <a:lnTo>
                  <a:pt x="4222107" y="1026389"/>
                </a:lnTo>
                <a:lnTo>
                  <a:pt x="4199767" y="1034841"/>
                </a:lnTo>
                <a:lnTo>
                  <a:pt x="4207616" y="1034841"/>
                </a:lnTo>
                <a:lnTo>
                  <a:pt x="4217879" y="1040880"/>
                </a:lnTo>
                <a:lnTo>
                  <a:pt x="4225728" y="1045106"/>
                </a:lnTo>
                <a:lnTo>
                  <a:pt x="4231766" y="1045106"/>
                </a:lnTo>
                <a:lnTo>
                  <a:pt x="4239616" y="1049332"/>
                </a:lnTo>
                <a:lnTo>
                  <a:pt x="4245653" y="1055369"/>
                </a:lnTo>
                <a:lnTo>
                  <a:pt x="4251691" y="1065634"/>
                </a:lnTo>
                <a:lnTo>
                  <a:pt x="4239616" y="1084351"/>
                </a:lnTo>
                <a:lnTo>
                  <a:pt x="4231766" y="1106691"/>
                </a:lnTo>
                <a:lnTo>
                  <a:pt x="4221502" y="1131444"/>
                </a:lnTo>
                <a:lnTo>
                  <a:pt x="4217276" y="1121181"/>
                </a:lnTo>
                <a:lnTo>
                  <a:pt x="4211240" y="1112729"/>
                </a:lnTo>
                <a:lnTo>
                  <a:pt x="4207012" y="1108503"/>
                </a:lnTo>
                <a:lnTo>
                  <a:pt x="4199164" y="1108503"/>
                </a:lnTo>
                <a:lnTo>
                  <a:pt x="4188899" y="1106691"/>
                </a:lnTo>
                <a:lnTo>
                  <a:pt x="4174409" y="1106691"/>
                </a:lnTo>
                <a:lnTo>
                  <a:pt x="4174409" y="1112729"/>
                </a:lnTo>
                <a:lnTo>
                  <a:pt x="4182258" y="1112729"/>
                </a:lnTo>
                <a:lnTo>
                  <a:pt x="4206408" y="1137483"/>
                </a:lnTo>
                <a:lnTo>
                  <a:pt x="4226936" y="1166462"/>
                </a:lnTo>
                <a:lnTo>
                  <a:pt x="4239012" y="1203293"/>
                </a:lnTo>
                <a:lnTo>
                  <a:pt x="4245048" y="1246158"/>
                </a:lnTo>
                <a:lnTo>
                  <a:pt x="4239012" y="1246158"/>
                </a:lnTo>
                <a:lnTo>
                  <a:pt x="4239012" y="1256424"/>
                </a:lnTo>
                <a:lnTo>
                  <a:pt x="4182258" y="1262461"/>
                </a:lnTo>
                <a:lnTo>
                  <a:pt x="4182258" y="1223216"/>
                </a:lnTo>
                <a:lnTo>
                  <a:pt x="4174409" y="1217180"/>
                </a:lnTo>
                <a:lnTo>
                  <a:pt x="4168373" y="1212953"/>
                </a:lnTo>
                <a:lnTo>
                  <a:pt x="4164145" y="1208727"/>
                </a:lnTo>
                <a:lnTo>
                  <a:pt x="4153881" y="1202687"/>
                </a:lnTo>
                <a:lnTo>
                  <a:pt x="4141806" y="1198461"/>
                </a:lnTo>
                <a:lnTo>
                  <a:pt x="4125504" y="1208727"/>
                </a:lnTo>
                <a:lnTo>
                  <a:pt x="4103167" y="1217180"/>
                </a:lnTo>
                <a:lnTo>
                  <a:pt x="4079015" y="1218991"/>
                </a:lnTo>
                <a:lnTo>
                  <a:pt x="4056675" y="1227442"/>
                </a:lnTo>
                <a:lnTo>
                  <a:pt x="4044601" y="1237705"/>
                </a:lnTo>
                <a:lnTo>
                  <a:pt x="4056675" y="1237705"/>
                </a:lnTo>
                <a:lnTo>
                  <a:pt x="4074789" y="1237705"/>
                </a:lnTo>
                <a:lnTo>
                  <a:pt x="4103167" y="1233480"/>
                </a:lnTo>
                <a:lnTo>
                  <a:pt x="4135769" y="1231668"/>
                </a:lnTo>
                <a:lnTo>
                  <a:pt x="4135769" y="1246158"/>
                </a:lnTo>
                <a:lnTo>
                  <a:pt x="4064524" y="1270914"/>
                </a:lnTo>
                <a:lnTo>
                  <a:pt x="4064524" y="1276952"/>
                </a:lnTo>
                <a:lnTo>
                  <a:pt x="4082638" y="1276952"/>
                </a:lnTo>
                <a:lnTo>
                  <a:pt x="4092901" y="1275142"/>
                </a:lnTo>
                <a:lnTo>
                  <a:pt x="4107391" y="1270914"/>
                </a:lnTo>
                <a:lnTo>
                  <a:pt x="4121882" y="1266688"/>
                </a:lnTo>
                <a:lnTo>
                  <a:pt x="4136373" y="1262461"/>
                </a:lnTo>
                <a:lnTo>
                  <a:pt x="4140598" y="1281178"/>
                </a:lnTo>
                <a:lnTo>
                  <a:pt x="4155088" y="1289630"/>
                </a:lnTo>
                <a:lnTo>
                  <a:pt x="4169580" y="1291443"/>
                </a:lnTo>
                <a:lnTo>
                  <a:pt x="4193731" y="1289630"/>
                </a:lnTo>
                <a:lnTo>
                  <a:pt x="4222107" y="1289630"/>
                </a:lnTo>
                <a:lnTo>
                  <a:pt x="4222107" y="1295668"/>
                </a:lnTo>
                <a:lnTo>
                  <a:pt x="4214258" y="1295668"/>
                </a:lnTo>
                <a:lnTo>
                  <a:pt x="4175617" y="1332497"/>
                </a:lnTo>
                <a:lnTo>
                  <a:pt x="4132751" y="1367515"/>
                </a:lnTo>
                <a:lnTo>
                  <a:pt x="4089883" y="1396496"/>
                </a:lnTo>
                <a:lnTo>
                  <a:pt x="4040978" y="1421250"/>
                </a:lnTo>
                <a:lnTo>
                  <a:pt x="3988451" y="1431515"/>
                </a:lnTo>
                <a:lnTo>
                  <a:pt x="3927471" y="1429704"/>
                </a:lnTo>
                <a:lnTo>
                  <a:pt x="3927471" y="1439967"/>
                </a:lnTo>
                <a:lnTo>
                  <a:pt x="3927471" y="1450231"/>
                </a:lnTo>
                <a:lnTo>
                  <a:pt x="3923244" y="1458684"/>
                </a:lnTo>
                <a:lnTo>
                  <a:pt x="3919019" y="1460495"/>
                </a:lnTo>
                <a:lnTo>
                  <a:pt x="3917206" y="1460495"/>
                </a:lnTo>
                <a:lnTo>
                  <a:pt x="3912980" y="1464723"/>
                </a:lnTo>
                <a:lnTo>
                  <a:pt x="3905130" y="1468950"/>
                </a:lnTo>
                <a:lnTo>
                  <a:pt x="3899094" y="1473176"/>
                </a:lnTo>
                <a:lnTo>
                  <a:pt x="3894867" y="1474987"/>
                </a:lnTo>
                <a:lnTo>
                  <a:pt x="3888828" y="1483439"/>
                </a:lnTo>
                <a:lnTo>
                  <a:pt x="3880982" y="1503968"/>
                </a:lnTo>
                <a:lnTo>
                  <a:pt x="3876755" y="1530532"/>
                </a:lnTo>
                <a:lnTo>
                  <a:pt x="3870718" y="1546833"/>
                </a:lnTo>
                <a:lnTo>
                  <a:pt x="3852605" y="1565549"/>
                </a:lnTo>
                <a:lnTo>
                  <a:pt x="3822417" y="1586076"/>
                </a:lnTo>
                <a:lnTo>
                  <a:pt x="3781966" y="1604792"/>
                </a:lnTo>
                <a:lnTo>
                  <a:pt x="3747551" y="1619283"/>
                </a:lnTo>
                <a:lnTo>
                  <a:pt x="3714947" y="1627735"/>
                </a:lnTo>
                <a:lnTo>
                  <a:pt x="3714947" y="1619283"/>
                </a:lnTo>
                <a:lnTo>
                  <a:pt x="3714947" y="1613244"/>
                </a:lnTo>
                <a:lnTo>
                  <a:pt x="3710720" y="1613244"/>
                </a:lnTo>
                <a:lnTo>
                  <a:pt x="3710720" y="1609018"/>
                </a:lnTo>
                <a:lnTo>
                  <a:pt x="3708910" y="1604792"/>
                </a:lnTo>
                <a:lnTo>
                  <a:pt x="3704683" y="1633771"/>
                </a:lnTo>
                <a:lnTo>
                  <a:pt x="3694419" y="1658526"/>
                </a:lnTo>
                <a:lnTo>
                  <a:pt x="3686571" y="1680864"/>
                </a:lnTo>
                <a:lnTo>
                  <a:pt x="3676307" y="1701390"/>
                </a:lnTo>
                <a:lnTo>
                  <a:pt x="3668458" y="1730372"/>
                </a:lnTo>
                <a:lnTo>
                  <a:pt x="3676307" y="1734597"/>
                </a:lnTo>
                <a:lnTo>
                  <a:pt x="3676307" y="1738823"/>
                </a:lnTo>
                <a:lnTo>
                  <a:pt x="3680533" y="1738823"/>
                </a:lnTo>
                <a:lnTo>
                  <a:pt x="3680533" y="1743049"/>
                </a:lnTo>
                <a:lnTo>
                  <a:pt x="3676307" y="1744860"/>
                </a:lnTo>
                <a:lnTo>
                  <a:pt x="3668458" y="1753315"/>
                </a:lnTo>
                <a:lnTo>
                  <a:pt x="3662419" y="1757540"/>
                </a:lnTo>
                <a:lnTo>
                  <a:pt x="3656382" y="1763578"/>
                </a:lnTo>
                <a:lnTo>
                  <a:pt x="3648533" y="1767804"/>
                </a:lnTo>
                <a:lnTo>
                  <a:pt x="3644307" y="1773843"/>
                </a:lnTo>
                <a:lnTo>
                  <a:pt x="3638269" y="1784106"/>
                </a:lnTo>
                <a:lnTo>
                  <a:pt x="3623778" y="1825164"/>
                </a:lnTo>
                <a:lnTo>
                  <a:pt x="3613513" y="1868031"/>
                </a:lnTo>
                <a:lnTo>
                  <a:pt x="3609289" y="1917539"/>
                </a:lnTo>
                <a:lnTo>
                  <a:pt x="3601439" y="1964636"/>
                </a:lnTo>
                <a:lnTo>
                  <a:pt x="3591176" y="2007498"/>
                </a:lnTo>
                <a:lnTo>
                  <a:pt x="3585138" y="2003272"/>
                </a:lnTo>
                <a:lnTo>
                  <a:pt x="3580912" y="2003272"/>
                </a:lnTo>
                <a:lnTo>
                  <a:pt x="3580912" y="1999046"/>
                </a:lnTo>
                <a:lnTo>
                  <a:pt x="3576685" y="1999046"/>
                </a:lnTo>
                <a:lnTo>
                  <a:pt x="3566420" y="1993009"/>
                </a:lnTo>
                <a:lnTo>
                  <a:pt x="3548308" y="1978517"/>
                </a:lnTo>
                <a:lnTo>
                  <a:pt x="3519931" y="1956180"/>
                </a:lnTo>
                <a:lnTo>
                  <a:pt x="3487328" y="1937464"/>
                </a:lnTo>
                <a:lnTo>
                  <a:pt x="3457141" y="1916935"/>
                </a:lnTo>
                <a:lnTo>
                  <a:pt x="3432990" y="1898220"/>
                </a:lnTo>
                <a:lnTo>
                  <a:pt x="3410651" y="1887956"/>
                </a:lnTo>
                <a:lnTo>
                  <a:pt x="3404613" y="1883729"/>
                </a:lnTo>
                <a:lnTo>
                  <a:pt x="3396762" y="1805842"/>
                </a:lnTo>
                <a:lnTo>
                  <a:pt x="3392537" y="1797389"/>
                </a:lnTo>
                <a:lnTo>
                  <a:pt x="3382275" y="1791352"/>
                </a:lnTo>
                <a:lnTo>
                  <a:pt x="3376236" y="1787126"/>
                </a:lnTo>
                <a:lnTo>
                  <a:pt x="3364160" y="1778672"/>
                </a:lnTo>
                <a:lnTo>
                  <a:pt x="3358123" y="1772635"/>
                </a:lnTo>
                <a:lnTo>
                  <a:pt x="3364160" y="1768409"/>
                </a:lnTo>
                <a:lnTo>
                  <a:pt x="3364160" y="1764183"/>
                </a:lnTo>
                <a:lnTo>
                  <a:pt x="3368386" y="1762370"/>
                </a:lnTo>
                <a:lnTo>
                  <a:pt x="3372612" y="1753917"/>
                </a:lnTo>
                <a:lnTo>
                  <a:pt x="3376838" y="1747881"/>
                </a:lnTo>
                <a:lnTo>
                  <a:pt x="3358726" y="1747881"/>
                </a:lnTo>
                <a:lnTo>
                  <a:pt x="3348461" y="1747881"/>
                </a:lnTo>
                <a:lnTo>
                  <a:pt x="3340613" y="1747881"/>
                </a:lnTo>
                <a:lnTo>
                  <a:pt x="3336389" y="1743653"/>
                </a:lnTo>
                <a:lnTo>
                  <a:pt x="3334574" y="1737616"/>
                </a:lnTo>
                <a:lnTo>
                  <a:pt x="3326726" y="1725541"/>
                </a:lnTo>
                <a:lnTo>
                  <a:pt x="3322500" y="1719504"/>
                </a:lnTo>
                <a:lnTo>
                  <a:pt x="3322500" y="1711050"/>
                </a:lnTo>
                <a:lnTo>
                  <a:pt x="3322500" y="1709239"/>
                </a:lnTo>
                <a:lnTo>
                  <a:pt x="3322500" y="1700788"/>
                </a:lnTo>
                <a:lnTo>
                  <a:pt x="3326726" y="1694749"/>
                </a:lnTo>
                <a:lnTo>
                  <a:pt x="3326726" y="1686297"/>
                </a:lnTo>
                <a:lnTo>
                  <a:pt x="3306198" y="1686297"/>
                </a:lnTo>
                <a:lnTo>
                  <a:pt x="3306198" y="1676035"/>
                </a:lnTo>
                <a:lnTo>
                  <a:pt x="3308010" y="1665771"/>
                </a:lnTo>
                <a:lnTo>
                  <a:pt x="3312237" y="1661544"/>
                </a:lnTo>
                <a:lnTo>
                  <a:pt x="3312237" y="1654300"/>
                </a:lnTo>
                <a:lnTo>
                  <a:pt x="3316462" y="1648262"/>
                </a:lnTo>
                <a:lnTo>
                  <a:pt x="3320689" y="1637997"/>
                </a:lnTo>
                <a:lnTo>
                  <a:pt x="3308614" y="1637997"/>
                </a:lnTo>
                <a:lnTo>
                  <a:pt x="3296539" y="1637997"/>
                </a:lnTo>
                <a:lnTo>
                  <a:pt x="3290501" y="1633771"/>
                </a:lnTo>
                <a:lnTo>
                  <a:pt x="3278426" y="1629545"/>
                </a:lnTo>
                <a:lnTo>
                  <a:pt x="3276615" y="1576416"/>
                </a:lnTo>
                <a:lnTo>
                  <a:pt x="3272387" y="1526908"/>
                </a:lnTo>
                <a:lnTo>
                  <a:pt x="3272387" y="1479818"/>
                </a:lnTo>
                <a:lnTo>
                  <a:pt x="3286878" y="1432723"/>
                </a:lnTo>
                <a:lnTo>
                  <a:pt x="3301369" y="1412195"/>
                </a:lnTo>
                <a:lnTo>
                  <a:pt x="3319480" y="1397704"/>
                </a:lnTo>
                <a:lnTo>
                  <a:pt x="3333972" y="1385628"/>
                </a:lnTo>
                <a:lnTo>
                  <a:pt x="3344235" y="1369326"/>
                </a:lnTo>
                <a:lnTo>
                  <a:pt x="3354500" y="1346987"/>
                </a:lnTo>
                <a:lnTo>
                  <a:pt x="3358726" y="1307743"/>
                </a:lnTo>
                <a:lnTo>
                  <a:pt x="3350876" y="1307743"/>
                </a:lnTo>
                <a:lnTo>
                  <a:pt x="3344840" y="1316195"/>
                </a:lnTo>
                <a:lnTo>
                  <a:pt x="3336990" y="1318006"/>
                </a:lnTo>
                <a:lnTo>
                  <a:pt x="3335180" y="1318006"/>
                </a:lnTo>
                <a:lnTo>
                  <a:pt x="3327331" y="1318006"/>
                </a:lnTo>
                <a:lnTo>
                  <a:pt x="3321292" y="1316195"/>
                </a:lnTo>
                <a:lnTo>
                  <a:pt x="3292916" y="1307743"/>
                </a:lnTo>
                <a:lnTo>
                  <a:pt x="3270577" y="1293253"/>
                </a:lnTo>
                <a:lnTo>
                  <a:pt x="3256086" y="1272726"/>
                </a:lnTo>
                <a:lnTo>
                  <a:pt x="3250049" y="1235895"/>
                </a:lnTo>
                <a:lnTo>
                  <a:pt x="3260312" y="1235895"/>
                </a:lnTo>
                <a:lnTo>
                  <a:pt x="3260312" y="1229857"/>
                </a:lnTo>
                <a:lnTo>
                  <a:pt x="3278426" y="1240121"/>
                </a:lnTo>
                <a:lnTo>
                  <a:pt x="3298953" y="1254611"/>
                </a:lnTo>
                <a:lnTo>
                  <a:pt x="3317065" y="1260650"/>
                </a:lnTo>
                <a:lnTo>
                  <a:pt x="3337594" y="1260650"/>
                </a:lnTo>
                <a:lnTo>
                  <a:pt x="3337594" y="1258839"/>
                </a:lnTo>
                <a:lnTo>
                  <a:pt x="3341822" y="1254611"/>
                </a:lnTo>
                <a:lnTo>
                  <a:pt x="3341822" y="1249781"/>
                </a:lnTo>
                <a:lnTo>
                  <a:pt x="3346048" y="1243743"/>
                </a:lnTo>
                <a:lnTo>
                  <a:pt x="3307406" y="1214764"/>
                </a:lnTo>
                <a:lnTo>
                  <a:pt x="3274802" y="1173708"/>
                </a:lnTo>
                <a:lnTo>
                  <a:pt x="3264540" y="1177935"/>
                </a:lnTo>
                <a:lnTo>
                  <a:pt x="3256690" y="1182160"/>
                </a:lnTo>
                <a:lnTo>
                  <a:pt x="3246426" y="1186385"/>
                </a:lnTo>
                <a:lnTo>
                  <a:pt x="3236163" y="1188196"/>
                </a:lnTo>
                <a:lnTo>
                  <a:pt x="3228313" y="1182160"/>
                </a:lnTo>
                <a:lnTo>
                  <a:pt x="3226504" y="1177935"/>
                </a:lnTo>
                <a:lnTo>
                  <a:pt x="3222275" y="1171895"/>
                </a:lnTo>
                <a:lnTo>
                  <a:pt x="3218050" y="1167671"/>
                </a:lnTo>
                <a:lnTo>
                  <a:pt x="3212013" y="1157407"/>
                </a:lnTo>
                <a:lnTo>
                  <a:pt x="3232540" y="1135067"/>
                </a:lnTo>
                <a:lnTo>
                  <a:pt x="3236766" y="1104273"/>
                </a:lnTo>
                <a:lnTo>
                  <a:pt x="3232540" y="1063218"/>
                </a:lnTo>
                <a:lnTo>
                  <a:pt x="3222275" y="1020351"/>
                </a:lnTo>
                <a:lnTo>
                  <a:pt x="3204163" y="975069"/>
                </a:lnTo>
                <a:lnTo>
                  <a:pt x="3183635" y="932202"/>
                </a:lnTo>
                <a:lnTo>
                  <a:pt x="3157069" y="892957"/>
                </a:lnTo>
                <a:lnTo>
                  <a:pt x="3136541" y="856128"/>
                </a:lnTo>
                <a:lnTo>
                  <a:pt x="3118429" y="827149"/>
                </a:lnTo>
                <a:lnTo>
                  <a:pt x="3075561" y="798167"/>
                </a:lnTo>
                <a:lnTo>
                  <a:pt x="3026656" y="787905"/>
                </a:lnTo>
                <a:lnTo>
                  <a:pt x="2975940" y="787905"/>
                </a:lnTo>
                <a:lnTo>
                  <a:pt x="2919187" y="787905"/>
                </a:lnTo>
                <a:lnTo>
                  <a:pt x="2864244" y="792131"/>
                </a:lnTo>
                <a:lnTo>
                  <a:pt x="2807491" y="787905"/>
                </a:lnTo>
                <a:lnTo>
                  <a:pt x="2807491" y="777640"/>
                </a:lnTo>
                <a:lnTo>
                  <a:pt x="2807491" y="769188"/>
                </a:lnTo>
                <a:lnTo>
                  <a:pt x="2809301" y="767377"/>
                </a:lnTo>
                <a:lnTo>
                  <a:pt x="2809301" y="763151"/>
                </a:lnTo>
                <a:lnTo>
                  <a:pt x="2809301" y="758923"/>
                </a:lnTo>
                <a:lnTo>
                  <a:pt x="2807491" y="754697"/>
                </a:lnTo>
                <a:lnTo>
                  <a:pt x="2785152" y="744434"/>
                </a:lnTo>
                <a:lnTo>
                  <a:pt x="2764623" y="738396"/>
                </a:lnTo>
                <a:lnTo>
                  <a:pt x="2742285" y="723907"/>
                </a:lnTo>
                <a:lnTo>
                  <a:pt x="2760396" y="723907"/>
                </a:lnTo>
                <a:lnTo>
                  <a:pt x="2780926" y="715453"/>
                </a:lnTo>
                <a:lnTo>
                  <a:pt x="2809301" y="709416"/>
                </a:lnTo>
                <a:lnTo>
                  <a:pt x="2841906" y="705190"/>
                </a:lnTo>
                <a:lnTo>
                  <a:pt x="2866055" y="696736"/>
                </a:lnTo>
                <a:lnTo>
                  <a:pt x="2884169" y="682247"/>
                </a:lnTo>
                <a:lnTo>
                  <a:pt x="2799038" y="682247"/>
                </a:lnTo>
                <a:lnTo>
                  <a:pt x="2778511" y="676208"/>
                </a:lnTo>
                <a:lnTo>
                  <a:pt x="2760396" y="676208"/>
                </a:lnTo>
                <a:lnTo>
                  <a:pt x="2738059" y="671982"/>
                </a:lnTo>
                <a:lnTo>
                  <a:pt x="2721757" y="667756"/>
                </a:lnTo>
                <a:lnTo>
                  <a:pt x="2703643" y="661719"/>
                </a:lnTo>
                <a:lnTo>
                  <a:pt x="2693380" y="643003"/>
                </a:lnTo>
                <a:lnTo>
                  <a:pt x="2689155" y="614021"/>
                </a:lnTo>
                <a:lnTo>
                  <a:pt x="2732020" y="607984"/>
                </a:lnTo>
                <a:lnTo>
                  <a:pt x="2770662" y="593494"/>
                </a:lnTo>
                <a:lnTo>
                  <a:pt x="2803264" y="579005"/>
                </a:lnTo>
                <a:lnTo>
                  <a:pt x="2837679" y="564514"/>
                </a:lnTo>
                <a:lnTo>
                  <a:pt x="2908923" y="564514"/>
                </a:lnTo>
                <a:lnTo>
                  <a:pt x="2937300" y="470327"/>
                </a:lnTo>
                <a:lnTo>
                  <a:pt x="2870281" y="470327"/>
                </a:lnTo>
                <a:lnTo>
                  <a:pt x="2852169" y="445573"/>
                </a:lnTo>
                <a:lnTo>
                  <a:pt x="2874509" y="431082"/>
                </a:lnTo>
                <a:lnTo>
                  <a:pt x="2890811" y="416594"/>
                </a:lnTo>
                <a:lnTo>
                  <a:pt x="2913149" y="406329"/>
                </a:lnTo>
                <a:lnTo>
                  <a:pt x="2937300" y="397877"/>
                </a:lnTo>
                <a:lnTo>
                  <a:pt x="2937300" y="373123"/>
                </a:lnTo>
                <a:lnTo>
                  <a:pt x="2965677" y="358633"/>
                </a:lnTo>
                <a:lnTo>
                  <a:pt x="2980167" y="342331"/>
                </a:lnTo>
                <a:lnTo>
                  <a:pt x="2994656" y="319991"/>
                </a:lnTo>
                <a:lnTo>
                  <a:pt x="3016996" y="305502"/>
                </a:lnTo>
                <a:lnTo>
                  <a:pt x="3041147" y="295238"/>
                </a:lnTo>
                <a:lnTo>
                  <a:pt x="3061675" y="295238"/>
                </a:lnTo>
                <a:lnTo>
                  <a:pt x="3079788" y="301274"/>
                </a:lnTo>
                <a:lnTo>
                  <a:pt x="3103939" y="299464"/>
                </a:lnTo>
                <a:lnTo>
                  <a:pt x="3085826" y="291011"/>
                </a:lnTo>
                <a:lnTo>
                  <a:pt x="3075561" y="286785"/>
                </a:lnTo>
                <a:lnTo>
                  <a:pt x="3065296" y="284973"/>
                </a:lnTo>
                <a:lnTo>
                  <a:pt x="3055034" y="272899"/>
                </a:lnTo>
                <a:lnTo>
                  <a:pt x="3089447" y="266861"/>
                </a:lnTo>
                <a:lnTo>
                  <a:pt x="3122050" y="256596"/>
                </a:lnTo>
                <a:lnTo>
                  <a:pt x="3150427" y="248144"/>
                </a:lnTo>
                <a:lnTo>
                  <a:pt x="3183030" y="242107"/>
                </a:lnTo>
                <a:lnTo>
                  <a:pt x="3184842" y="256596"/>
                </a:lnTo>
                <a:lnTo>
                  <a:pt x="3189070" y="262635"/>
                </a:lnTo>
                <a:lnTo>
                  <a:pt x="3193296" y="272899"/>
                </a:lnTo>
                <a:lnTo>
                  <a:pt x="3197521" y="281352"/>
                </a:lnTo>
                <a:lnTo>
                  <a:pt x="3207786" y="285578"/>
                </a:lnTo>
                <a:lnTo>
                  <a:pt x="3222275" y="287388"/>
                </a:lnTo>
                <a:lnTo>
                  <a:pt x="3222275" y="277126"/>
                </a:lnTo>
                <a:lnTo>
                  <a:pt x="3228313" y="266861"/>
                </a:lnTo>
                <a:lnTo>
                  <a:pt x="3232540" y="252370"/>
                </a:lnTo>
                <a:lnTo>
                  <a:pt x="3236766" y="242107"/>
                </a:lnTo>
                <a:lnTo>
                  <a:pt x="3242803" y="252370"/>
                </a:lnTo>
                <a:lnTo>
                  <a:pt x="3254878" y="262635"/>
                </a:lnTo>
                <a:lnTo>
                  <a:pt x="3260917" y="271087"/>
                </a:lnTo>
                <a:lnTo>
                  <a:pt x="3275408" y="277126"/>
                </a:lnTo>
                <a:lnTo>
                  <a:pt x="3289896" y="281352"/>
                </a:lnTo>
                <a:lnTo>
                  <a:pt x="3282048" y="234258"/>
                </a:lnTo>
                <a:lnTo>
                  <a:pt x="3308614" y="228221"/>
                </a:lnTo>
                <a:lnTo>
                  <a:pt x="3329141" y="219767"/>
                </a:lnTo>
                <a:lnTo>
                  <a:pt x="3361744" y="228221"/>
                </a:lnTo>
                <a:lnTo>
                  <a:pt x="3396161" y="242710"/>
                </a:lnTo>
                <a:lnTo>
                  <a:pt x="3432990" y="263238"/>
                </a:lnTo>
                <a:lnTo>
                  <a:pt x="3471628" y="281954"/>
                </a:lnTo>
                <a:lnTo>
                  <a:pt x="3504235" y="296445"/>
                </a:lnTo>
                <a:lnTo>
                  <a:pt x="3534423" y="306708"/>
                </a:lnTo>
                <a:lnTo>
                  <a:pt x="3534423" y="300671"/>
                </a:lnTo>
                <a:lnTo>
                  <a:pt x="3513894" y="281954"/>
                </a:lnTo>
                <a:lnTo>
                  <a:pt x="3499404" y="267464"/>
                </a:lnTo>
                <a:lnTo>
                  <a:pt x="3491554" y="248749"/>
                </a:lnTo>
                <a:lnTo>
                  <a:pt x="3503630" y="228221"/>
                </a:lnTo>
                <a:lnTo>
                  <a:pt x="3495780" y="219767"/>
                </a:lnTo>
                <a:lnTo>
                  <a:pt x="3485518" y="209505"/>
                </a:lnTo>
                <a:lnTo>
                  <a:pt x="3475253" y="201050"/>
                </a:lnTo>
                <a:lnTo>
                  <a:pt x="3464990" y="195014"/>
                </a:lnTo>
                <a:lnTo>
                  <a:pt x="3457141" y="186562"/>
                </a:lnTo>
                <a:lnTo>
                  <a:pt x="3464990" y="170260"/>
                </a:lnTo>
                <a:lnTo>
                  <a:pt x="3485518" y="176297"/>
                </a:lnTo>
                <a:lnTo>
                  <a:pt x="3513894" y="180523"/>
                </a:lnTo>
                <a:lnTo>
                  <a:pt x="3538043" y="176297"/>
                </a:lnTo>
                <a:lnTo>
                  <a:pt x="3556157" y="161806"/>
                </a:lnTo>
                <a:lnTo>
                  <a:pt x="3471027" y="161806"/>
                </a:lnTo>
                <a:lnTo>
                  <a:pt x="3471027" y="155769"/>
                </a:lnTo>
                <a:lnTo>
                  <a:pt x="3464990" y="155769"/>
                </a:lnTo>
                <a:lnTo>
                  <a:pt x="3464990" y="147317"/>
                </a:lnTo>
                <a:lnTo>
                  <a:pt x="3475253" y="141279"/>
                </a:lnTo>
                <a:lnTo>
                  <a:pt x="3485518" y="132826"/>
                </a:lnTo>
                <a:lnTo>
                  <a:pt x="3495780" y="126790"/>
                </a:lnTo>
                <a:lnTo>
                  <a:pt x="3506044" y="118336"/>
                </a:lnTo>
                <a:lnTo>
                  <a:pt x="3518121" y="116525"/>
                </a:lnTo>
                <a:lnTo>
                  <a:pt x="3562799" y="122562"/>
                </a:lnTo>
                <a:lnTo>
                  <a:pt x="3574875" y="89959"/>
                </a:lnTo>
                <a:lnTo>
                  <a:pt x="3627401" y="98413"/>
                </a:lnTo>
                <a:lnTo>
                  <a:pt x="3631629" y="98413"/>
                </a:lnTo>
                <a:lnTo>
                  <a:pt x="3633440" y="89959"/>
                </a:lnTo>
                <a:lnTo>
                  <a:pt x="3637665" y="88148"/>
                </a:lnTo>
                <a:lnTo>
                  <a:pt x="3641890" y="79696"/>
                </a:lnTo>
                <a:lnTo>
                  <a:pt x="3652155" y="75470"/>
                </a:lnTo>
                <a:lnTo>
                  <a:pt x="3660005" y="87545"/>
                </a:lnTo>
                <a:lnTo>
                  <a:pt x="3670268" y="97808"/>
                </a:lnTo>
                <a:lnTo>
                  <a:pt x="3680533" y="108073"/>
                </a:lnTo>
                <a:lnTo>
                  <a:pt x="3680533" y="89356"/>
                </a:lnTo>
                <a:lnTo>
                  <a:pt x="3684759" y="87545"/>
                </a:lnTo>
                <a:lnTo>
                  <a:pt x="3684759" y="83319"/>
                </a:lnTo>
                <a:lnTo>
                  <a:pt x="3684759" y="79091"/>
                </a:lnTo>
                <a:lnTo>
                  <a:pt x="3684759" y="74865"/>
                </a:lnTo>
                <a:lnTo>
                  <a:pt x="3686571" y="68829"/>
                </a:lnTo>
                <a:lnTo>
                  <a:pt x="3690795" y="64603"/>
                </a:lnTo>
                <a:lnTo>
                  <a:pt x="3698645" y="60376"/>
                </a:lnTo>
                <a:lnTo>
                  <a:pt x="3733059" y="44075"/>
                </a:lnTo>
                <a:close/>
                <a:moveTo>
                  <a:pt x="6337051" y="32603"/>
                </a:moveTo>
                <a:lnTo>
                  <a:pt x="6357578" y="38641"/>
                </a:lnTo>
                <a:lnTo>
                  <a:pt x="6357578" y="53130"/>
                </a:lnTo>
                <a:lnTo>
                  <a:pt x="6327391" y="53130"/>
                </a:lnTo>
                <a:close/>
                <a:moveTo>
                  <a:pt x="7045863" y="623"/>
                </a:moveTo>
                <a:lnTo>
                  <a:pt x="7063372" y="18717"/>
                </a:lnTo>
                <a:lnTo>
                  <a:pt x="7073637" y="39244"/>
                </a:lnTo>
                <a:lnTo>
                  <a:pt x="7083902" y="63998"/>
                </a:lnTo>
                <a:lnTo>
                  <a:pt x="7065788" y="63998"/>
                </a:lnTo>
                <a:lnTo>
                  <a:pt x="7065788" y="53130"/>
                </a:lnTo>
                <a:lnTo>
                  <a:pt x="7059751" y="47093"/>
                </a:lnTo>
                <a:lnTo>
                  <a:pt x="7051902" y="38641"/>
                </a:lnTo>
                <a:lnTo>
                  <a:pt x="7050089" y="28377"/>
                </a:lnTo>
                <a:lnTo>
                  <a:pt x="7045863" y="18112"/>
                </a:lnTo>
                <a:close/>
                <a:moveTo>
                  <a:pt x="7292802" y="0"/>
                </a:moveTo>
                <a:lnTo>
                  <a:pt x="7303065" y="6036"/>
                </a:lnTo>
                <a:lnTo>
                  <a:pt x="7310914" y="14491"/>
                </a:lnTo>
                <a:lnTo>
                  <a:pt x="7315140" y="20527"/>
                </a:lnTo>
                <a:lnTo>
                  <a:pt x="7316952" y="32603"/>
                </a:lnTo>
                <a:lnTo>
                  <a:pt x="7321179" y="38641"/>
                </a:lnTo>
                <a:lnTo>
                  <a:pt x="7325405" y="48904"/>
                </a:lnTo>
                <a:lnTo>
                  <a:pt x="7331441" y="53130"/>
                </a:lnTo>
                <a:lnTo>
                  <a:pt x="7353781" y="63395"/>
                </a:lnTo>
                <a:lnTo>
                  <a:pt x="7374309" y="67621"/>
                </a:lnTo>
                <a:lnTo>
                  <a:pt x="7388800" y="67621"/>
                </a:lnTo>
                <a:lnTo>
                  <a:pt x="7399062" y="76073"/>
                </a:lnTo>
                <a:lnTo>
                  <a:pt x="7406912" y="90564"/>
                </a:lnTo>
                <a:lnTo>
                  <a:pt x="7411138" y="119543"/>
                </a:lnTo>
                <a:lnTo>
                  <a:pt x="7406912" y="121356"/>
                </a:lnTo>
                <a:lnTo>
                  <a:pt x="7406912" y="125582"/>
                </a:lnTo>
                <a:lnTo>
                  <a:pt x="7406912" y="129808"/>
                </a:lnTo>
                <a:lnTo>
                  <a:pt x="7402686" y="134034"/>
                </a:lnTo>
                <a:lnTo>
                  <a:pt x="7358007" y="134034"/>
                </a:lnTo>
                <a:lnTo>
                  <a:pt x="7311519" y="134034"/>
                </a:lnTo>
                <a:lnTo>
                  <a:pt x="7272877" y="150336"/>
                </a:lnTo>
                <a:lnTo>
                  <a:pt x="7265028" y="154562"/>
                </a:lnTo>
                <a:lnTo>
                  <a:pt x="7260802" y="163014"/>
                </a:lnTo>
                <a:lnTo>
                  <a:pt x="7258991" y="164826"/>
                </a:lnTo>
                <a:lnTo>
                  <a:pt x="7254765" y="169052"/>
                </a:lnTo>
                <a:lnTo>
                  <a:pt x="7250539" y="173279"/>
                </a:lnTo>
                <a:lnTo>
                  <a:pt x="7244500" y="177505"/>
                </a:lnTo>
                <a:lnTo>
                  <a:pt x="7232425" y="183543"/>
                </a:lnTo>
                <a:lnTo>
                  <a:pt x="7226388" y="173279"/>
                </a:lnTo>
                <a:lnTo>
                  <a:pt x="7222160" y="164826"/>
                </a:lnTo>
                <a:lnTo>
                  <a:pt x="7216124" y="158788"/>
                </a:lnTo>
                <a:lnTo>
                  <a:pt x="7240274" y="97205"/>
                </a:lnTo>
                <a:lnTo>
                  <a:pt x="7264425" y="47696"/>
                </a:lnTo>
                <a:close/>
                <a:moveTo>
                  <a:pt x="7045260" y="0"/>
                </a:moveTo>
                <a:lnTo>
                  <a:pt x="7045863" y="0"/>
                </a:lnTo>
                <a:lnTo>
                  <a:pt x="7045863" y="623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662" name="Group 661">
            <a:extLst>
              <a:ext uri="{FF2B5EF4-FFF2-40B4-BE49-F238E27FC236}">
                <a16:creationId xmlns:a16="http://schemas.microsoft.com/office/drawing/2014/main" id="{9C80EADB-A598-45BD-A43A-CCFED9DFD5D1}"/>
              </a:ext>
            </a:extLst>
          </p:cNvPr>
          <p:cNvGrpSpPr/>
          <p:nvPr/>
        </p:nvGrpSpPr>
        <p:grpSpPr>
          <a:xfrm>
            <a:off x="-29184" y="-126464"/>
            <a:ext cx="8286624" cy="5159548"/>
            <a:chOff x="-28777" y="-72822"/>
            <a:chExt cx="2634356" cy="1640244"/>
          </a:xfrm>
          <a:solidFill>
            <a:schemeClr val="bg1">
              <a:alpha val="15000"/>
            </a:schemeClr>
          </a:solidFill>
        </p:grpSpPr>
        <p:cxnSp>
          <p:nvCxnSpPr>
            <p:cNvPr id="663" name="Straight Connector 662">
              <a:extLst>
                <a:ext uri="{FF2B5EF4-FFF2-40B4-BE49-F238E27FC236}">
                  <a16:creationId xmlns:a16="http://schemas.microsoft.com/office/drawing/2014/main" id="{CE738184-8102-48A8-B824-688E788762FC}"/>
                </a:ext>
              </a:extLst>
            </p:cNvPr>
            <p:cNvCxnSpPr>
              <a:cxnSpLocks/>
              <a:stCxn id="698" idx="7"/>
              <a:endCxn id="696" idx="2"/>
            </p:cNvCxnSpPr>
            <p:nvPr/>
          </p:nvCxnSpPr>
          <p:spPr>
            <a:xfrm rot="9888766" flipV="1">
              <a:off x="1208367" y="574276"/>
              <a:ext cx="600723" cy="59146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4" name="Straight Connector 663">
              <a:extLst>
                <a:ext uri="{FF2B5EF4-FFF2-40B4-BE49-F238E27FC236}">
                  <a16:creationId xmlns:a16="http://schemas.microsoft.com/office/drawing/2014/main" id="{48071157-E9D1-4A04-953B-5636EEF530BF}"/>
                </a:ext>
              </a:extLst>
            </p:cNvPr>
            <p:cNvCxnSpPr>
              <a:cxnSpLocks/>
              <a:stCxn id="696" idx="4"/>
              <a:endCxn id="708" idx="1"/>
            </p:cNvCxnSpPr>
            <p:nvPr/>
          </p:nvCxnSpPr>
          <p:spPr>
            <a:xfrm rot="9888766">
              <a:off x="993831" y="798494"/>
              <a:ext cx="190127" cy="45603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Straight Connector 664">
              <a:extLst>
                <a:ext uri="{FF2B5EF4-FFF2-40B4-BE49-F238E27FC236}">
                  <a16:creationId xmlns:a16="http://schemas.microsoft.com/office/drawing/2014/main" id="{98D852BE-EC35-423F-AF8F-ADC3115984F8}"/>
                </a:ext>
              </a:extLst>
            </p:cNvPr>
            <p:cNvCxnSpPr>
              <a:cxnSpLocks/>
              <a:stCxn id="701" idx="2"/>
              <a:endCxn id="706" idx="6"/>
            </p:cNvCxnSpPr>
            <p:nvPr/>
          </p:nvCxnSpPr>
          <p:spPr>
            <a:xfrm>
              <a:off x="356983" y="366234"/>
              <a:ext cx="472728" cy="19735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6" name="Straight Connector 665">
              <a:extLst>
                <a:ext uri="{FF2B5EF4-FFF2-40B4-BE49-F238E27FC236}">
                  <a16:creationId xmlns:a16="http://schemas.microsoft.com/office/drawing/2014/main" id="{AFCCA4B1-160D-4A49-B39B-94177D238A98}"/>
                </a:ext>
              </a:extLst>
            </p:cNvPr>
            <p:cNvCxnSpPr>
              <a:cxnSpLocks/>
              <a:stCxn id="708" idx="5"/>
              <a:endCxn id="701" idx="1"/>
            </p:cNvCxnSpPr>
            <p:nvPr/>
          </p:nvCxnSpPr>
          <p:spPr>
            <a:xfrm flipH="1" flipV="1">
              <a:off x="352822" y="398664"/>
              <a:ext cx="537699" cy="40582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7" name="Straight Connector 666">
              <a:extLst>
                <a:ext uri="{FF2B5EF4-FFF2-40B4-BE49-F238E27FC236}">
                  <a16:creationId xmlns:a16="http://schemas.microsoft.com/office/drawing/2014/main" id="{2BF8ED60-C817-4449-959C-90B4D0066D1B}"/>
                </a:ext>
              </a:extLst>
            </p:cNvPr>
            <p:cNvCxnSpPr>
              <a:cxnSpLocks/>
              <a:stCxn id="696" idx="5"/>
              <a:endCxn id="707" idx="1"/>
            </p:cNvCxnSpPr>
            <p:nvPr/>
          </p:nvCxnSpPr>
          <p:spPr>
            <a:xfrm rot="9888766">
              <a:off x="625773" y="865810"/>
              <a:ext cx="545961" cy="46081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Straight Connector 667">
              <a:extLst>
                <a:ext uri="{FF2B5EF4-FFF2-40B4-BE49-F238E27FC236}">
                  <a16:creationId xmlns:a16="http://schemas.microsoft.com/office/drawing/2014/main" id="{9A5D60E2-2BB7-4370-A8F0-C9356795AE17}"/>
                </a:ext>
              </a:extLst>
            </p:cNvPr>
            <p:cNvCxnSpPr>
              <a:cxnSpLocks/>
              <a:stCxn id="701" idx="0"/>
              <a:endCxn id="707" idx="4"/>
            </p:cNvCxnSpPr>
            <p:nvPr/>
          </p:nvCxnSpPr>
          <p:spPr>
            <a:xfrm>
              <a:off x="326946" y="418653"/>
              <a:ext cx="217472" cy="48720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Straight Connector 668">
              <a:extLst>
                <a:ext uri="{FF2B5EF4-FFF2-40B4-BE49-F238E27FC236}">
                  <a16:creationId xmlns:a16="http://schemas.microsoft.com/office/drawing/2014/main" id="{139F8519-337F-4DB4-B4D7-DEC5333543EE}"/>
                </a:ext>
              </a:extLst>
            </p:cNvPr>
            <p:cNvCxnSpPr>
              <a:cxnSpLocks/>
              <a:stCxn id="708" idx="3"/>
              <a:endCxn id="706" idx="0"/>
            </p:cNvCxnSpPr>
            <p:nvPr/>
          </p:nvCxnSpPr>
          <p:spPr>
            <a:xfrm rot="9888766" flipH="1">
              <a:off x="900057" y="589344"/>
              <a:ext cx="6741" cy="20788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Straight Connector 669">
              <a:extLst>
                <a:ext uri="{FF2B5EF4-FFF2-40B4-BE49-F238E27FC236}">
                  <a16:creationId xmlns:a16="http://schemas.microsoft.com/office/drawing/2014/main" id="{55143721-ED69-4D79-B6AD-B60C4F3DE595}"/>
                </a:ext>
              </a:extLst>
            </p:cNvPr>
            <p:cNvCxnSpPr>
              <a:cxnSpLocks/>
              <a:stCxn id="696" idx="6"/>
              <a:endCxn id="705" idx="2"/>
            </p:cNvCxnSpPr>
            <p:nvPr/>
          </p:nvCxnSpPr>
          <p:spPr>
            <a:xfrm flipH="1" flipV="1">
              <a:off x="694963" y="1213621"/>
              <a:ext cx="532965" cy="6399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Straight Connector 670">
              <a:extLst>
                <a:ext uri="{FF2B5EF4-FFF2-40B4-BE49-F238E27FC236}">
                  <a16:creationId xmlns:a16="http://schemas.microsoft.com/office/drawing/2014/main" id="{7903D5F5-C359-4B68-B5A5-5F779C1CF53E}"/>
                </a:ext>
              </a:extLst>
            </p:cNvPr>
            <p:cNvCxnSpPr>
              <a:cxnSpLocks/>
              <a:stCxn id="701" idx="7"/>
              <a:endCxn id="703" idx="3"/>
            </p:cNvCxnSpPr>
            <p:nvPr/>
          </p:nvCxnSpPr>
          <p:spPr>
            <a:xfrm flipH="1">
              <a:off x="199571" y="414492"/>
              <a:ext cx="94946" cy="71437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Straight Connector 671">
              <a:extLst>
                <a:ext uri="{FF2B5EF4-FFF2-40B4-BE49-F238E27FC236}">
                  <a16:creationId xmlns:a16="http://schemas.microsoft.com/office/drawing/2014/main" id="{BC2F77A0-32C4-47F0-A728-BF9267A6A663}"/>
                </a:ext>
              </a:extLst>
            </p:cNvPr>
            <p:cNvCxnSpPr>
              <a:cxnSpLocks/>
              <a:stCxn id="708" idx="6"/>
              <a:endCxn id="707" idx="2"/>
            </p:cNvCxnSpPr>
            <p:nvPr/>
          </p:nvCxnSpPr>
          <p:spPr>
            <a:xfrm rot="9888766" flipV="1">
              <a:off x="569919" y="867396"/>
              <a:ext cx="325630" cy="1506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Straight Connector 672">
              <a:extLst>
                <a:ext uri="{FF2B5EF4-FFF2-40B4-BE49-F238E27FC236}">
                  <a16:creationId xmlns:a16="http://schemas.microsoft.com/office/drawing/2014/main" id="{4B6A6D0B-A10C-4E9A-AFDE-45540D1D83B3}"/>
                </a:ext>
              </a:extLst>
            </p:cNvPr>
            <p:cNvCxnSpPr>
              <a:cxnSpLocks/>
              <a:stCxn id="700" idx="0"/>
              <a:endCxn id="706" idx="4"/>
            </p:cNvCxnSpPr>
            <p:nvPr/>
          </p:nvCxnSpPr>
          <p:spPr>
            <a:xfrm>
              <a:off x="809265" y="86803"/>
              <a:ext cx="48947" cy="42704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Straight Connector 673">
              <a:extLst>
                <a:ext uri="{FF2B5EF4-FFF2-40B4-BE49-F238E27FC236}">
                  <a16:creationId xmlns:a16="http://schemas.microsoft.com/office/drawing/2014/main" id="{21CE1A20-0206-40A0-A31D-147BB0AF5C2C}"/>
                </a:ext>
              </a:extLst>
            </p:cNvPr>
            <p:cNvCxnSpPr>
              <a:cxnSpLocks/>
              <a:stCxn id="707" idx="6"/>
              <a:endCxn id="703" idx="2"/>
            </p:cNvCxnSpPr>
            <p:nvPr/>
          </p:nvCxnSpPr>
          <p:spPr>
            <a:xfrm rot="9888766" flipV="1">
              <a:off x="195812" y="982956"/>
              <a:ext cx="352331" cy="12652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5" name="Straight Connector 674">
              <a:extLst>
                <a:ext uri="{FF2B5EF4-FFF2-40B4-BE49-F238E27FC236}">
                  <a16:creationId xmlns:a16="http://schemas.microsoft.com/office/drawing/2014/main" id="{190DBAB9-4CD0-4A52-8779-7C06A041A086}"/>
                </a:ext>
              </a:extLst>
            </p:cNvPr>
            <p:cNvCxnSpPr>
              <a:cxnSpLocks/>
              <a:stCxn id="702" idx="0"/>
              <a:endCxn id="703" idx="4"/>
            </p:cNvCxnSpPr>
            <p:nvPr/>
          </p:nvCxnSpPr>
          <p:spPr>
            <a:xfrm>
              <a:off x="19075" y="733170"/>
              <a:ext cx="149723" cy="3917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6" name="Straight Connector 675">
              <a:extLst>
                <a:ext uri="{FF2B5EF4-FFF2-40B4-BE49-F238E27FC236}">
                  <a16:creationId xmlns:a16="http://schemas.microsoft.com/office/drawing/2014/main" id="{FA33EE37-D27A-46DE-AEE7-83363CFEB85E}"/>
                </a:ext>
              </a:extLst>
            </p:cNvPr>
            <p:cNvCxnSpPr>
              <a:cxnSpLocks/>
              <a:stCxn id="705" idx="1"/>
              <a:endCxn id="703" idx="5"/>
            </p:cNvCxnSpPr>
            <p:nvPr/>
          </p:nvCxnSpPr>
          <p:spPr>
            <a:xfrm flipH="1" flipV="1">
              <a:off x="144246" y="1143887"/>
              <a:ext cx="548085" cy="902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7" name="Straight Connector 676">
              <a:extLst>
                <a:ext uri="{FF2B5EF4-FFF2-40B4-BE49-F238E27FC236}">
                  <a16:creationId xmlns:a16="http://schemas.microsoft.com/office/drawing/2014/main" id="{0CF602F6-7BF8-4756-A253-385E859D5C85}"/>
                </a:ext>
              </a:extLst>
            </p:cNvPr>
            <p:cNvCxnSpPr>
              <a:cxnSpLocks/>
              <a:stCxn id="705" idx="7"/>
              <a:endCxn id="704" idx="3"/>
            </p:cNvCxnSpPr>
            <p:nvPr/>
          </p:nvCxnSpPr>
          <p:spPr>
            <a:xfrm flipH="1">
              <a:off x="408479" y="1244149"/>
              <a:ext cx="246968" cy="2475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8" name="Straight Connector 677">
              <a:extLst>
                <a:ext uri="{FF2B5EF4-FFF2-40B4-BE49-F238E27FC236}">
                  <a16:creationId xmlns:a16="http://schemas.microsoft.com/office/drawing/2014/main" id="{E4B2190B-B02E-4C7A-84FF-BE44DEFE2D1F}"/>
                </a:ext>
              </a:extLst>
            </p:cNvPr>
            <p:cNvCxnSpPr>
              <a:cxnSpLocks/>
              <a:stCxn id="704" idx="5"/>
              <a:endCxn id="703" idx="1"/>
            </p:cNvCxnSpPr>
            <p:nvPr/>
          </p:nvCxnSpPr>
          <p:spPr>
            <a:xfrm flipH="1" flipV="1">
              <a:off x="214589" y="1184194"/>
              <a:ext cx="138565" cy="32253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9" name="Straight Connector 678">
              <a:extLst>
                <a:ext uri="{FF2B5EF4-FFF2-40B4-BE49-F238E27FC236}">
                  <a16:creationId xmlns:a16="http://schemas.microsoft.com/office/drawing/2014/main" id="{05D06022-46E6-4C4B-9D72-3CD541060A0D}"/>
                </a:ext>
              </a:extLst>
            </p:cNvPr>
            <p:cNvCxnSpPr>
              <a:cxnSpLocks/>
              <a:stCxn id="704" idx="6"/>
            </p:cNvCxnSpPr>
            <p:nvPr/>
          </p:nvCxnSpPr>
          <p:spPr>
            <a:xfrm flipH="1" flipV="1">
              <a:off x="-21567" y="1483634"/>
              <a:ext cx="370772" cy="5387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Straight Connector 679">
              <a:extLst>
                <a:ext uri="{FF2B5EF4-FFF2-40B4-BE49-F238E27FC236}">
                  <a16:creationId xmlns:a16="http://schemas.microsoft.com/office/drawing/2014/main" id="{64B4B026-AE7F-40D4-8AAB-D63B6575BEC6}"/>
                </a:ext>
              </a:extLst>
            </p:cNvPr>
            <p:cNvCxnSpPr>
              <a:cxnSpLocks/>
              <a:stCxn id="697" idx="0"/>
              <a:endCxn id="696" idx="3"/>
            </p:cNvCxnSpPr>
            <p:nvPr/>
          </p:nvCxnSpPr>
          <p:spPr>
            <a:xfrm rot="9888766" flipV="1">
              <a:off x="1186271" y="581266"/>
              <a:ext cx="157054" cy="6253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Straight Connector 680">
              <a:extLst>
                <a:ext uri="{FF2B5EF4-FFF2-40B4-BE49-F238E27FC236}">
                  <a16:creationId xmlns:a16="http://schemas.microsoft.com/office/drawing/2014/main" id="{2E9CC5D5-319D-4D62-996E-DD63168D0738}"/>
                </a:ext>
              </a:extLst>
            </p:cNvPr>
            <p:cNvCxnSpPr>
              <a:cxnSpLocks/>
              <a:stCxn id="706" idx="2"/>
              <a:endCxn id="697" idx="6"/>
            </p:cNvCxnSpPr>
            <p:nvPr/>
          </p:nvCxnSpPr>
          <p:spPr>
            <a:xfrm rot="9888766" flipH="1" flipV="1">
              <a:off x="913060" y="503264"/>
              <a:ext cx="288080" cy="7740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Straight Connector 681">
              <a:extLst>
                <a:ext uri="{FF2B5EF4-FFF2-40B4-BE49-F238E27FC236}">
                  <a16:creationId xmlns:a16="http://schemas.microsoft.com/office/drawing/2014/main" id="{36B58680-4DB1-49D6-BC34-D2CF1881D6B7}"/>
                </a:ext>
              </a:extLst>
            </p:cNvPr>
            <p:cNvCxnSpPr>
              <a:cxnSpLocks/>
              <a:stCxn id="700" idx="1"/>
              <a:endCxn id="697" idx="5"/>
            </p:cNvCxnSpPr>
            <p:nvPr/>
          </p:nvCxnSpPr>
          <p:spPr>
            <a:xfrm>
              <a:off x="833817" y="67836"/>
              <a:ext cx="376592" cy="44131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Straight Connector 682">
              <a:extLst>
                <a:ext uri="{FF2B5EF4-FFF2-40B4-BE49-F238E27FC236}">
                  <a16:creationId xmlns:a16="http://schemas.microsoft.com/office/drawing/2014/main" id="{9F18D6C2-7672-4D32-8558-EB60D5FD2BFE}"/>
                </a:ext>
              </a:extLst>
            </p:cNvPr>
            <p:cNvCxnSpPr>
              <a:cxnSpLocks/>
              <a:stCxn id="699" idx="7"/>
              <a:endCxn id="697" idx="3"/>
            </p:cNvCxnSpPr>
            <p:nvPr/>
          </p:nvCxnSpPr>
          <p:spPr>
            <a:xfrm flipH="1">
              <a:off x="1268714" y="-22350"/>
              <a:ext cx="275423" cy="51567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Straight Connector 683">
              <a:extLst>
                <a:ext uri="{FF2B5EF4-FFF2-40B4-BE49-F238E27FC236}">
                  <a16:creationId xmlns:a16="http://schemas.microsoft.com/office/drawing/2014/main" id="{5F5C9772-3EED-4DD7-BEDD-1A5855D7501E}"/>
                </a:ext>
              </a:extLst>
            </p:cNvPr>
            <p:cNvCxnSpPr>
              <a:cxnSpLocks/>
              <a:stCxn id="698" idx="6"/>
              <a:endCxn id="697" idx="2"/>
            </p:cNvCxnSpPr>
            <p:nvPr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Straight Connector 684">
              <a:extLst>
                <a:ext uri="{FF2B5EF4-FFF2-40B4-BE49-F238E27FC236}">
                  <a16:creationId xmlns:a16="http://schemas.microsoft.com/office/drawing/2014/main" id="{FAE759A0-6AFF-4482-BAC7-736AF909D315}"/>
                </a:ext>
              </a:extLst>
            </p:cNvPr>
            <p:cNvCxnSpPr>
              <a:cxnSpLocks/>
              <a:stCxn id="711" idx="7"/>
              <a:endCxn id="698" idx="3"/>
            </p:cNvCxnSpPr>
            <p:nvPr/>
          </p:nvCxnSpPr>
          <p:spPr>
            <a:xfrm flipH="1">
              <a:off x="1761433" y="90002"/>
              <a:ext cx="398513" cy="3455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Straight Connector 685">
              <a:extLst>
                <a:ext uri="{FF2B5EF4-FFF2-40B4-BE49-F238E27FC236}">
                  <a16:creationId xmlns:a16="http://schemas.microsoft.com/office/drawing/2014/main" id="{B46DCA1C-52E1-4C8B-AEC4-850E90A51FB1}"/>
                </a:ext>
              </a:extLst>
            </p:cNvPr>
            <p:cNvCxnSpPr>
              <a:cxnSpLocks/>
              <a:stCxn id="711" idx="6"/>
              <a:endCxn id="699" idx="2"/>
            </p:cNvCxnSpPr>
            <p:nvPr/>
          </p:nvCxnSpPr>
          <p:spPr>
            <a:xfrm flipH="1" flipV="1">
              <a:off x="1583653" y="-52878"/>
              <a:ext cx="563649" cy="12651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7" name="Straight Connector 686">
              <a:extLst>
                <a:ext uri="{FF2B5EF4-FFF2-40B4-BE49-F238E27FC236}">
                  <a16:creationId xmlns:a16="http://schemas.microsoft.com/office/drawing/2014/main" id="{9335D895-EE3A-4997-87DC-3CDE29E5E5C6}"/>
                </a:ext>
              </a:extLst>
            </p:cNvPr>
            <p:cNvCxnSpPr>
              <a:cxnSpLocks/>
              <a:stCxn id="711" idx="4"/>
            </p:cNvCxnSpPr>
            <p:nvPr/>
          </p:nvCxnSpPr>
          <p:spPr>
            <a:xfrm flipH="1" flipV="1">
              <a:off x="2122026" y="-9110"/>
              <a:ext cx="44276" cy="4958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8" name="Straight Connector 687">
              <a:extLst>
                <a:ext uri="{FF2B5EF4-FFF2-40B4-BE49-F238E27FC236}">
                  <a16:creationId xmlns:a16="http://schemas.microsoft.com/office/drawing/2014/main" id="{1531557D-B24A-497A-9BA0-24DAC83F71D7}"/>
                </a:ext>
              </a:extLst>
            </p:cNvPr>
            <p:cNvCxnSpPr>
              <a:cxnSpLocks/>
              <a:stCxn id="699" idx="6"/>
              <a:endCxn id="700" idx="2"/>
            </p:cNvCxnSpPr>
            <p:nvPr/>
          </p:nvCxnSpPr>
          <p:spPr>
            <a:xfrm flipH="1">
              <a:off x="837766" y="-38718"/>
              <a:ext cx="693727" cy="7578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9" name="Straight Connector 688">
              <a:extLst>
                <a:ext uri="{FF2B5EF4-FFF2-40B4-BE49-F238E27FC236}">
                  <a16:creationId xmlns:a16="http://schemas.microsoft.com/office/drawing/2014/main" id="{AFB8C433-58FC-48AA-87A0-0997C2C41AEE}"/>
                </a:ext>
              </a:extLst>
            </p:cNvPr>
            <p:cNvCxnSpPr>
              <a:cxnSpLocks/>
              <a:stCxn id="700" idx="6"/>
              <a:endCxn id="701" idx="3"/>
            </p:cNvCxnSpPr>
            <p:nvPr/>
          </p:nvCxnSpPr>
          <p:spPr>
            <a:xfrm flipH="1">
              <a:off x="336994" y="58302"/>
              <a:ext cx="422531" cy="28205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0" name="Straight Connector 689">
              <a:extLst>
                <a:ext uri="{FF2B5EF4-FFF2-40B4-BE49-F238E27FC236}">
                  <a16:creationId xmlns:a16="http://schemas.microsoft.com/office/drawing/2014/main" id="{1E04B6E0-BFA7-46D1-A017-D217331CF5A7}"/>
                </a:ext>
              </a:extLst>
            </p:cNvPr>
            <p:cNvCxnSpPr>
              <a:cxnSpLocks/>
              <a:stCxn id="702" idx="2"/>
              <a:endCxn id="701" idx="6"/>
            </p:cNvCxnSpPr>
            <p:nvPr/>
          </p:nvCxnSpPr>
          <p:spPr>
            <a:xfrm flipV="1">
              <a:off x="38075" y="388616"/>
              <a:ext cx="236453" cy="31139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1" name="Straight Connector 690">
              <a:extLst>
                <a:ext uri="{FF2B5EF4-FFF2-40B4-BE49-F238E27FC236}">
                  <a16:creationId xmlns:a16="http://schemas.microsoft.com/office/drawing/2014/main" id="{5513875D-C2A4-4385-AF0D-41D84094773B}"/>
                </a:ext>
              </a:extLst>
            </p:cNvPr>
            <p:cNvCxnSpPr>
              <a:cxnSpLocks/>
              <a:endCxn id="701" idx="5"/>
            </p:cNvCxnSpPr>
            <p:nvPr/>
          </p:nvCxnSpPr>
          <p:spPr>
            <a:xfrm>
              <a:off x="-6090" y="281927"/>
              <a:ext cx="284779" cy="7426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Straight Connector 691">
              <a:extLst>
                <a:ext uri="{FF2B5EF4-FFF2-40B4-BE49-F238E27FC236}">
                  <a16:creationId xmlns:a16="http://schemas.microsoft.com/office/drawing/2014/main" id="{BDE6637C-1A99-42FA-BECD-64A95B26016A}"/>
                </a:ext>
              </a:extLst>
            </p:cNvPr>
            <p:cNvCxnSpPr>
              <a:cxnSpLocks/>
              <a:endCxn id="701" idx="3"/>
            </p:cNvCxnSpPr>
            <p:nvPr/>
          </p:nvCxnSpPr>
          <p:spPr>
            <a:xfrm flipH="1">
              <a:off x="336994" y="-23344"/>
              <a:ext cx="68920" cy="36370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Straight Connector 692">
              <a:extLst>
                <a:ext uri="{FF2B5EF4-FFF2-40B4-BE49-F238E27FC236}">
                  <a16:creationId xmlns:a16="http://schemas.microsoft.com/office/drawing/2014/main" id="{5298785D-F50E-422E-AF68-1303C3F470A1}"/>
                </a:ext>
              </a:extLst>
            </p:cNvPr>
            <p:cNvCxnSpPr>
              <a:cxnSpLocks/>
              <a:stCxn id="705" idx="4"/>
              <a:endCxn id="707" idx="0"/>
            </p:cNvCxnSpPr>
            <p:nvPr/>
          </p:nvCxnSpPr>
          <p:spPr>
            <a:xfrm flipH="1" flipV="1">
              <a:off x="558578" y="958015"/>
              <a:ext cx="103225" cy="23660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Straight Connector 693">
              <a:extLst>
                <a:ext uri="{FF2B5EF4-FFF2-40B4-BE49-F238E27FC236}">
                  <a16:creationId xmlns:a16="http://schemas.microsoft.com/office/drawing/2014/main" id="{983A5302-F84C-4E92-8541-92AFFF9A743E}"/>
                </a:ext>
              </a:extLst>
            </p:cNvPr>
            <p:cNvCxnSpPr>
              <a:cxnSpLocks/>
              <a:endCxn id="703" idx="6"/>
            </p:cNvCxnSpPr>
            <p:nvPr/>
          </p:nvCxnSpPr>
          <p:spPr>
            <a:xfrm>
              <a:off x="-16940" y="1146159"/>
              <a:ext cx="157237" cy="2850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Straight Connector 694">
              <a:extLst>
                <a:ext uri="{FF2B5EF4-FFF2-40B4-BE49-F238E27FC236}">
                  <a16:creationId xmlns:a16="http://schemas.microsoft.com/office/drawing/2014/main" id="{2736FAE8-C718-496A-AF56-5A16F24C660D}"/>
                </a:ext>
              </a:extLst>
            </p:cNvPr>
            <p:cNvCxnSpPr>
              <a:cxnSpLocks/>
              <a:stCxn id="703" idx="7"/>
            </p:cNvCxnSpPr>
            <p:nvPr/>
          </p:nvCxnSpPr>
          <p:spPr>
            <a:xfrm flipH="1">
              <a:off x="-28777" y="1199212"/>
              <a:ext cx="188041" cy="21202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6" name="Oval 695">
              <a:extLst>
                <a:ext uri="{FF2B5EF4-FFF2-40B4-BE49-F238E27FC236}">
                  <a16:creationId xmlns:a16="http://schemas.microsoft.com/office/drawing/2014/main" id="{2DEAB4CF-024E-4C15-84CE-FD932117FB65}"/>
                </a:ext>
              </a:extLst>
            </p:cNvPr>
            <p:cNvSpPr/>
            <p:nvPr/>
          </p:nvSpPr>
          <p:spPr>
            <a:xfrm rot="8852236">
              <a:off x="1221594" y="1215323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Oval 696">
              <a:extLst>
                <a:ext uri="{FF2B5EF4-FFF2-40B4-BE49-F238E27FC236}">
                  <a16:creationId xmlns:a16="http://schemas.microsoft.com/office/drawing/2014/main" id="{5027336B-B4C0-4574-B9C7-50F161C5C936}"/>
                </a:ext>
              </a:extLst>
            </p:cNvPr>
            <p:cNvSpPr/>
            <p:nvPr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8" name="Oval 697">
              <a:extLst>
                <a:ext uri="{FF2B5EF4-FFF2-40B4-BE49-F238E27FC236}">
                  <a16:creationId xmlns:a16="http://schemas.microsoft.com/office/drawing/2014/main" id="{B77B02AE-4E5A-4A11-8858-F9F4E59C2AEE}"/>
                </a:ext>
              </a:extLst>
            </p:cNvPr>
            <p:cNvSpPr/>
            <p:nvPr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" name="Oval 698">
              <a:extLst>
                <a:ext uri="{FF2B5EF4-FFF2-40B4-BE49-F238E27FC236}">
                  <a16:creationId xmlns:a16="http://schemas.microsoft.com/office/drawing/2014/main" id="{4BE9F461-FC7C-47E5-AA3E-3DEA6BF7F01C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1530549" y="-7282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" name="Oval 699">
              <a:extLst>
                <a:ext uri="{FF2B5EF4-FFF2-40B4-BE49-F238E27FC236}">
                  <a16:creationId xmlns:a16="http://schemas.microsoft.com/office/drawing/2014/main" id="{05AB88B5-AF52-445D-A228-4C4B6340E699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758109" y="714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" name="Oval 700">
              <a:extLst>
                <a:ext uri="{FF2B5EF4-FFF2-40B4-BE49-F238E27FC236}">
                  <a16:creationId xmlns:a16="http://schemas.microsoft.com/office/drawing/2014/main" id="{DA6C8F1B-CF42-4EF5-84AC-3359CE63448B}"/>
                </a:ext>
              </a:extLst>
            </p:cNvPr>
            <p:cNvSpPr/>
            <p:nvPr/>
          </p:nvSpPr>
          <p:spPr>
            <a:xfrm rot="9888766">
              <a:off x="273036" y="334706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" name="Oval 701">
              <a:extLst>
                <a:ext uri="{FF2B5EF4-FFF2-40B4-BE49-F238E27FC236}">
                  <a16:creationId xmlns:a16="http://schemas.microsoft.com/office/drawing/2014/main" id="{26E0DD05-B038-4DE6-97E2-2D80D128F3D5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-15029" y="680066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" name="Oval 702">
              <a:extLst>
                <a:ext uri="{FF2B5EF4-FFF2-40B4-BE49-F238E27FC236}">
                  <a16:creationId xmlns:a16="http://schemas.microsoft.com/office/drawing/2014/main" id="{19FB58D5-9B51-401E-B212-FFEA23296EDF}"/>
                </a:ext>
              </a:extLst>
            </p:cNvPr>
            <p:cNvSpPr/>
            <p:nvPr/>
          </p:nvSpPr>
          <p:spPr>
            <a:xfrm rot="9888766">
              <a:off x="138881" y="112350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" name="Oval 703">
              <a:extLst>
                <a:ext uri="{FF2B5EF4-FFF2-40B4-BE49-F238E27FC236}">
                  <a16:creationId xmlns:a16="http://schemas.microsoft.com/office/drawing/2014/main" id="{BD689294-FF24-47E8-BE67-C30BF992E02C}"/>
                </a:ext>
              </a:extLst>
            </p:cNvPr>
            <p:cNvSpPr/>
            <p:nvPr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5" name="Oval 704">
              <a:extLst>
                <a:ext uri="{FF2B5EF4-FFF2-40B4-BE49-F238E27FC236}">
                  <a16:creationId xmlns:a16="http://schemas.microsoft.com/office/drawing/2014/main" id="{891F3367-E9A8-4D4A-8AFE-812B03557E67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641859" y="1193677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Oval 705">
              <a:extLst>
                <a:ext uri="{FF2B5EF4-FFF2-40B4-BE49-F238E27FC236}">
                  <a16:creationId xmlns:a16="http://schemas.microsoft.com/office/drawing/2014/main" id="{CB944D24-80B4-4F37-AB5E-3CC9513983CB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828295" y="51243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Oval 706">
              <a:extLst>
                <a:ext uri="{FF2B5EF4-FFF2-40B4-BE49-F238E27FC236}">
                  <a16:creationId xmlns:a16="http://schemas.microsoft.com/office/drawing/2014/main" id="{F5E284D9-8781-4CF7-A7AE-9DC461193EF5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524474" y="90491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Oval 707">
              <a:extLst>
                <a:ext uri="{FF2B5EF4-FFF2-40B4-BE49-F238E27FC236}">
                  <a16:creationId xmlns:a16="http://schemas.microsoft.com/office/drawing/2014/main" id="{3294A0BB-5F08-4E81-AE2E-300A1A182FDA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886945" y="79090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09" name="Straight Connector 708">
              <a:extLst>
                <a:ext uri="{FF2B5EF4-FFF2-40B4-BE49-F238E27FC236}">
                  <a16:creationId xmlns:a16="http://schemas.microsoft.com/office/drawing/2014/main" id="{9B2287F5-8279-4125-BBAB-F4713CE57048}"/>
                </a:ext>
              </a:extLst>
            </p:cNvPr>
            <p:cNvCxnSpPr>
              <a:cxnSpLocks/>
              <a:stCxn id="708" idx="2"/>
              <a:endCxn id="697" idx="7"/>
            </p:cNvCxnSpPr>
            <p:nvPr/>
          </p:nvCxnSpPr>
          <p:spPr>
            <a:xfrm rot="9888766" flipH="1">
              <a:off x="913165" y="609190"/>
              <a:ext cx="339955" cy="15992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Straight Connector 709">
              <a:extLst>
                <a:ext uri="{FF2B5EF4-FFF2-40B4-BE49-F238E27FC236}">
                  <a16:creationId xmlns:a16="http://schemas.microsoft.com/office/drawing/2014/main" id="{75A2CEF3-4CFA-4FC3-83BD-F76DD231CE49}"/>
                </a:ext>
              </a:extLst>
            </p:cNvPr>
            <p:cNvCxnSpPr>
              <a:cxnSpLocks/>
              <a:stCxn id="698" idx="4"/>
              <a:endCxn id="699" idx="1"/>
            </p:cNvCxnSpPr>
            <p:nvPr/>
          </p:nvCxnSpPr>
          <p:spPr>
            <a:xfrm flipH="1" flipV="1">
              <a:off x="1581021" y="-32362"/>
              <a:ext cx="149639" cy="46398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Oval 710">
              <a:extLst>
                <a:ext uri="{FF2B5EF4-FFF2-40B4-BE49-F238E27FC236}">
                  <a16:creationId xmlns:a16="http://schemas.microsoft.com/office/drawing/2014/main" id="{595A11A3-495F-40A2-8CE0-5B907B8FFAAF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2146358" y="39530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2" name="Straight Connector 711">
              <a:extLst>
                <a:ext uri="{FF2B5EF4-FFF2-40B4-BE49-F238E27FC236}">
                  <a16:creationId xmlns:a16="http://schemas.microsoft.com/office/drawing/2014/main" id="{8B11E1E8-24A6-4E6B-85FA-68D8F351E03C}"/>
                </a:ext>
              </a:extLst>
            </p:cNvPr>
            <p:cNvCxnSpPr>
              <a:cxnSpLocks/>
              <a:stCxn id="711" idx="3"/>
            </p:cNvCxnSpPr>
            <p:nvPr/>
          </p:nvCxnSpPr>
          <p:spPr>
            <a:xfrm rot="9888766" flipH="1">
              <a:off x="2174347" y="-50442"/>
              <a:ext cx="62078" cy="8693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3" name="Straight Connector 712">
              <a:extLst>
                <a:ext uri="{FF2B5EF4-FFF2-40B4-BE49-F238E27FC236}">
                  <a16:creationId xmlns:a16="http://schemas.microsoft.com/office/drawing/2014/main" id="{F62FDE05-41C4-43F1-96AD-0669BFC8AB87}"/>
                </a:ext>
              </a:extLst>
            </p:cNvPr>
            <p:cNvCxnSpPr>
              <a:cxnSpLocks/>
              <a:stCxn id="711" idx="1"/>
              <a:endCxn id="720" idx="2"/>
            </p:cNvCxnSpPr>
            <p:nvPr/>
          </p:nvCxnSpPr>
          <p:spPr>
            <a:xfrm>
              <a:off x="2196830" y="79990"/>
              <a:ext cx="166170" cy="19780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4" name="Straight Connector 713">
              <a:extLst>
                <a:ext uri="{FF2B5EF4-FFF2-40B4-BE49-F238E27FC236}">
                  <a16:creationId xmlns:a16="http://schemas.microsoft.com/office/drawing/2014/main" id="{8C6DC7C1-B5E4-471C-A22B-40A1563C894E}"/>
                </a:ext>
              </a:extLst>
            </p:cNvPr>
            <p:cNvCxnSpPr>
              <a:cxnSpLocks/>
              <a:stCxn id="720" idx="3"/>
              <a:endCxn id="698" idx="2"/>
            </p:cNvCxnSpPr>
            <p:nvPr/>
          </p:nvCxnSpPr>
          <p:spPr>
            <a:xfrm flipH="1">
              <a:off x="1780400" y="299945"/>
              <a:ext cx="577138" cy="16018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1BCFCA73-68BB-4990-BA1A-7BDF1343C8E4}"/>
                </a:ext>
              </a:extLst>
            </p:cNvPr>
            <p:cNvCxnSpPr>
              <a:cxnSpLocks/>
              <a:stCxn id="696" idx="7"/>
              <a:endCxn id="704" idx="2"/>
            </p:cNvCxnSpPr>
            <p:nvPr/>
          </p:nvCxnSpPr>
          <p:spPr>
            <a:xfrm flipH="1">
              <a:off x="427446" y="1295429"/>
              <a:ext cx="825885" cy="22083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Straight Connector 715">
              <a:extLst>
                <a:ext uri="{FF2B5EF4-FFF2-40B4-BE49-F238E27FC236}">
                  <a16:creationId xmlns:a16="http://schemas.microsoft.com/office/drawing/2014/main" id="{7E6704FE-8688-42B0-818C-107A1AEF5F34}"/>
                </a:ext>
              </a:extLst>
            </p:cNvPr>
            <p:cNvCxnSpPr>
              <a:cxnSpLocks/>
              <a:stCxn id="698" idx="1"/>
              <a:endCxn id="717" idx="4"/>
            </p:cNvCxnSpPr>
            <p:nvPr/>
          </p:nvCxnSpPr>
          <p:spPr>
            <a:xfrm>
              <a:off x="1776451" y="490900"/>
              <a:ext cx="440756" cy="28194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7" name="Oval 716">
              <a:extLst>
                <a:ext uri="{FF2B5EF4-FFF2-40B4-BE49-F238E27FC236}">
                  <a16:creationId xmlns:a16="http://schemas.microsoft.com/office/drawing/2014/main" id="{8ECAD86E-6B1C-4581-8D5A-F4609C8D78A5}"/>
                </a:ext>
              </a:extLst>
            </p:cNvPr>
            <p:cNvSpPr/>
            <p:nvPr/>
          </p:nvSpPr>
          <p:spPr>
            <a:xfrm rot="8852236">
              <a:off x="2203401" y="768190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8" name="Straight Connector 717">
              <a:extLst>
                <a:ext uri="{FF2B5EF4-FFF2-40B4-BE49-F238E27FC236}">
                  <a16:creationId xmlns:a16="http://schemas.microsoft.com/office/drawing/2014/main" id="{3CB7E470-0011-4F06-A24A-E13EEBFF432E}"/>
                </a:ext>
              </a:extLst>
            </p:cNvPr>
            <p:cNvCxnSpPr>
              <a:cxnSpLocks/>
              <a:stCxn id="717" idx="6"/>
              <a:endCxn id="696" idx="1"/>
            </p:cNvCxnSpPr>
            <p:nvPr/>
          </p:nvCxnSpPr>
          <p:spPr>
            <a:xfrm flipH="1">
              <a:off x="1301700" y="813990"/>
              <a:ext cx="906358" cy="45066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Straight Connector 718">
              <a:extLst>
                <a:ext uri="{FF2B5EF4-FFF2-40B4-BE49-F238E27FC236}">
                  <a16:creationId xmlns:a16="http://schemas.microsoft.com/office/drawing/2014/main" id="{CDFF3F64-3EA0-4EDF-AE26-77A15578E1A0}"/>
                </a:ext>
              </a:extLst>
            </p:cNvPr>
            <p:cNvCxnSpPr>
              <a:cxnSpLocks/>
              <a:stCxn id="720" idx="4"/>
              <a:endCxn id="717" idx="2"/>
            </p:cNvCxnSpPr>
            <p:nvPr/>
          </p:nvCxnSpPr>
          <p:spPr>
            <a:xfrm flipH="1">
              <a:off x="2258351" y="319468"/>
              <a:ext cx="110986" cy="46252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0" name="Oval 719">
              <a:extLst>
                <a:ext uri="{FF2B5EF4-FFF2-40B4-BE49-F238E27FC236}">
                  <a16:creationId xmlns:a16="http://schemas.microsoft.com/office/drawing/2014/main" id="{E99AFB83-68E5-49D3-9092-C81BB64D54B4}"/>
                </a:ext>
              </a:extLst>
            </p:cNvPr>
            <p:cNvSpPr/>
            <p:nvPr/>
          </p:nvSpPr>
          <p:spPr>
            <a:xfrm rot="2181221">
              <a:off x="2357200" y="265661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1" name="Straight Connector 720">
              <a:extLst>
                <a:ext uri="{FF2B5EF4-FFF2-40B4-BE49-F238E27FC236}">
                  <a16:creationId xmlns:a16="http://schemas.microsoft.com/office/drawing/2014/main" id="{6101369B-8E23-410E-A01A-E3D77B02C695}"/>
                </a:ext>
              </a:extLst>
            </p:cNvPr>
            <p:cNvCxnSpPr>
              <a:cxnSpLocks/>
              <a:endCxn id="701" idx="4"/>
            </p:cNvCxnSpPr>
            <p:nvPr/>
          </p:nvCxnSpPr>
          <p:spPr>
            <a:xfrm>
              <a:off x="61339" y="-8698"/>
              <a:ext cx="243225" cy="34489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2" name="Oval 721">
              <a:extLst>
                <a:ext uri="{FF2B5EF4-FFF2-40B4-BE49-F238E27FC236}">
                  <a16:creationId xmlns:a16="http://schemas.microsoft.com/office/drawing/2014/main" id="{AE5978D6-C0CE-444C-AFBA-1CD7B8591904}"/>
                </a:ext>
              </a:extLst>
            </p:cNvPr>
            <p:cNvSpPr/>
            <p:nvPr/>
          </p:nvSpPr>
          <p:spPr>
            <a:xfrm rot="8852236">
              <a:off x="2545972" y="-969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3" name="Straight Connector 722">
              <a:extLst>
                <a:ext uri="{FF2B5EF4-FFF2-40B4-BE49-F238E27FC236}">
                  <a16:creationId xmlns:a16="http://schemas.microsoft.com/office/drawing/2014/main" id="{13E1B2D6-C827-4F65-88D1-63CC5A7CCE2F}"/>
                </a:ext>
              </a:extLst>
            </p:cNvPr>
            <p:cNvCxnSpPr>
              <a:cxnSpLocks/>
              <a:stCxn id="722" idx="7"/>
              <a:endCxn id="720" idx="0"/>
            </p:cNvCxnSpPr>
            <p:nvPr/>
          </p:nvCxnSpPr>
          <p:spPr>
            <a:xfrm flipH="1">
              <a:off x="2404670" y="57928"/>
              <a:ext cx="164636" cy="21353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4" name="Straight Connector 723">
              <a:extLst>
                <a:ext uri="{FF2B5EF4-FFF2-40B4-BE49-F238E27FC236}">
                  <a16:creationId xmlns:a16="http://schemas.microsoft.com/office/drawing/2014/main" id="{EE0569AA-5869-4C5E-9253-677825DFCDB0}"/>
                </a:ext>
              </a:extLst>
            </p:cNvPr>
            <p:cNvCxnSpPr>
              <a:cxnSpLocks/>
              <a:stCxn id="722" idx="5"/>
              <a:endCxn id="711" idx="1"/>
            </p:cNvCxnSpPr>
            <p:nvPr/>
          </p:nvCxnSpPr>
          <p:spPr>
            <a:xfrm flipH="1">
              <a:off x="2196830" y="22365"/>
              <a:ext cx="349852" cy="576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10981966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8286999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blue" type="title" preserve="1">
  <p:cSld name="Title blu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727400" y="2655751"/>
            <a:ext cx="8737200" cy="15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226025594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red" preserve="1">
  <p:cSld name="Title re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ctrTitle"/>
          </p:nvPr>
        </p:nvSpPr>
        <p:spPr>
          <a:xfrm>
            <a:off x="1727400" y="2655751"/>
            <a:ext cx="8737200" cy="15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ldNum" idx="12"/>
          </p:nvPr>
        </p:nvSpPr>
        <p:spPr>
          <a:xfrm>
            <a:off x="5730200" y="6479803"/>
            <a:ext cx="731600" cy="3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C075BE66-B004-4B62-93B5-6C3A07EE5DEC}" type="slidenum">
              <a:rPr lang="en-US" noProof="0" smtClean="0"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36253956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yellow" preserve="1">
  <p:cSld name="Title yellow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4"/>
          <p:cNvSpPr txBox="1">
            <a:spLocks noGrp="1"/>
          </p:cNvSpPr>
          <p:nvPr>
            <p:ph type="ctrTitle"/>
          </p:nvPr>
        </p:nvSpPr>
        <p:spPr>
          <a:xfrm>
            <a:off x="1727400" y="2655751"/>
            <a:ext cx="8737200" cy="15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16" name="Google Shape;16;p4"/>
          <p:cNvSpPr txBox="1">
            <a:spLocks noGrp="1"/>
          </p:cNvSpPr>
          <p:nvPr>
            <p:ph type="sldNum" idx="12"/>
          </p:nvPr>
        </p:nvSpPr>
        <p:spPr>
          <a:xfrm>
            <a:off x="5730200" y="6479803"/>
            <a:ext cx="731600" cy="3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C075BE66-B004-4B62-93B5-6C3A07EE5DEC}" type="slidenum">
              <a:rPr lang="en-US" noProof="0" smtClean="0"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66933342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 red" preserve="1">
  <p:cSld name="Subtitle re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5"/>
          <p:cNvSpPr txBox="1">
            <a:spLocks noGrp="1"/>
          </p:cNvSpPr>
          <p:nvPr>
            <p:ph type="ctrTitle"/>
          </p:nvPr>
        </p:nvSpPr>
        <p:spPr>
          <a:xfrm>
            <a:off x="2076400" y="2187325"/>
            <a:ext cx="8039200" cy="15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19" name="Google Shape;19;p5"/>
          <p:cNvSpPr txBox="1">
            <a:spLocks noGrp="1"/>
          </p:cNvSpPr>
          <p:nvPr>
            <p:ph type="subTitle" idx="1"/>
          </p:nvPr>
        </p:nvSpPr>
        <p:spPr>
          <a:xfrm>
            <a:off x="2076400" y="3558147"/>
            <a:ext cx="8039200" cy="10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 sz="3200"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sldNum" idx="12"/>
          </p:nvPr>
        </p:nvSpPr>
        <p:spPr>
          <a:xfrm>
            <a:off x="5730200" y="6479803"/>
            <a:ext cx="731600" cy="3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C075BE66-B004-4B62-93B5-6C3A07EE5DEC}" type="slidenum">
              <a:rPr lang="en-US" noProof="0" smtClean="0"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96613772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 blue" preserve="1">
  <p:cSld name="Subtitle blu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6"/>
          <p:cNvSpPr txBox="1">
            <a:spLocks noGrp="1"/>
          </p:cNvSpPr>
          <p:nvPr>
            <p:ph type="ctrTitle"/>
          </p:nvPr>
        </p:nvSpPr>
        <p:spPr>
          <a:xfrm>
            <a:off x="2076400" y="2187325"/>
            <a:ext cx="8039200" cy="15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23" name="Google Shape;23;p6"/>
          <p:cNvSpPr txBox="1">
            <a:spLocks noGrp="1"/>
          </p:cNvSpPr>
          <p:nvPr>
            <p:ph type="subTitle" idx="1"/>
          </p:nvPr>
        </p:nvSpPr>
        <p:spPr>
          <a:xfrm>
            <a:off x="2076400" y="3558147"/>
            <a:ext cx="8039200" cy="10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 sz="3200"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4" name="Google Shape;24;p6"/>
          <p:cNvSpPr txBox="1">
            <a:spLocks noGrp="1"/>
          </p:cNvSpPr>
          <p:nvPr>
            <p:ph type="sldNum" idx="12"/>
          </p:nvPr>
        </p:nvSpPr>
        <p:spPr>
          <a:xfrm>
            <a:off x="5730200" y="6479803"/>
            <a:ext cx="731600" cy="3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C075BE66-B004-4B62-93B5-6C3A07EE5DEC}" type="slidenum">
              <a:rPr lang="en-US" noProof="0" smtClean="0"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1737642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 yellow" preserve="1">
  <p:cSld name="Subtitle yellow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7"/>
          <p:cNvSpPr txBox="1">
            <a:spLocks noGrp="1"/>
          </p:cNvSpPr>
          <p:nvPr>
            <p:ph type="ctrTitle"/>
          </p:nvPr>
        </p:nvSpPr>
        <p:spPr>
          <a:xfrm>
            <a:off x="2076400" y="2187325"/>
            <a:ext cx="8039200" cy="154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27" name="Google Shape;27;p7"/>
          <p:cNvSpPr txBox="1">
            <a:spLocks noGrp="1"/>
          </p:cNvSpPr>
          <p:nvPr>
            <p:ph type="subTitle" idx="1"/>
          </p:nvPr>
        </p:nvSpPr>
        <p:spPr>
          <a:xfrm>
            <a:off x="2076400" y="3558147"/>
            <a:ext cx="8039200" cy="104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2C343B"/>
              </a:buClr>
              <a:buSzPts val="2400"/>
              <a:buNone/>
              <a:defRPr sz="3200"/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  <p:sp>
        <p:nvSpPr>
          <p:cNvPr id="28" name="Google Shape;28;p7"/>
          <p:cNvSpPr txBox="1">
            <a:spLocks noGrp="1"/>
          </p:cNvSpPr>
          <p:nvPr>
            <p:ph type="sldNum" idx="12"/>
          </p:nvPr>
        </p:nvSpPr>
        <p:spPr>
          <a:xfrm>
            <a:off x="5730200" y="6479803"/>
            <a:ext cx="731600" cy="3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C075BE66-B004-4B62-93B5-6C3A07EE5DEC}" type="slidenum">
              <a:rPr lang="en-US" noProof="0" smtClean="0"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225965998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yellow" preserve="1">
  <p:cSld name="Quote yellow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8"/>
          <p:cNvSpPr txBox="1">
            <a:spLocks noGrp="1"/>
          </p:cNvSpPr>
          <p:nvPr>
            <p:ph type="body" idx="1"/>
          </p:nvPr>
        </p:nvSpPr>
        <p:spPr>
          <a:xfrm>
            <a:off x="1472400" y="3034800"/>
            <a:ext cx="92472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507987" algn="ctr" rtl="0">
              <a:spcBef>
                <a:spcPts val="800"/>
              </a:spcBef>
              <a:spcAft>
                <a:spcPts val="0"/>
              </a:spcAft>
              <a:buSzPts val="2400"/>
              <a:buChar char="▸"/>
              <a:defRPr sz="3200" i="1"/>
            </a:lvl1pPr>
            <a:lvl2pPr marL="1219170" lvl="1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 i="1"/>
            </a:lvl2pPr>
            <a:lvl3pPr marL="1828754" lvl="2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 i="1"/>
            </a:lvl3pPr>
            <a:lvl4pPr marL="2438339" lvl="3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 i="1"/>
            </a:lvl4pPr>
            <a:lvl5pPr marL="3047924" lvl="4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 i="1"/>
            </a:lvl5pPr>
            <a:lvl6pPr marL="3657509" lvl="5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 i="1"/>
            </a:lvl6pPr>
            <a:lvl7pPr marL="4267093" lvl="6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 i="1"/>
            </a:lvl7pPr>
            <a:lvl8pPr marL="4876678" lvl="7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 i="1"/>
            </a:lvl8pPr>
            <a:lvl9pPr marL="5486263" lvl="8" indent="-507987" algn="ctr"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 i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31" name="Google Shape;31;p8"/>
          <p:cNvSpPr txBox="1"/>
          <p:nvPr/>
        </p:nvSpPr>
        <p:spPr>
          <a:xfrm>
            <a:off x="4791200" y="1711768"/>
            <a:ext cx="2609600" cy="8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800">
                <a:solidFill>
                  <a:schemeClr val="accent3"/>
                </a:solidFill>
                <a:latin typeface="Permanent Marker"/>
                <a:ea typeface="Permanent Marker"/>
                <a:cs typeface="Permanent Marker"/>
                <a:sym typeface="Permanent Marker"/>
              </a:rPr>
              <a:t>“</a:t>
            </a:r>
            <a:endParaRPr sz="12800">
              <a:solidFill>
                <a:schemeClr val="accent3"/>
              </a:solidFill>
              <a:latin typeface="Permanent Marker"/>
              <a:ea typeface="Permanent Marker"/>
              <a:cs typeface="Permanent Marker"/>
              <a:sym typeface="Permanent Marker"/>
            </a:endParaRPr>
          </a:p>
        </p:txBody>
      </p:sp>
      <p:sp>
        <p:nvSpPr>
          <p:cNvPr id="32" name="Google Shape;32;p8"/>
          <p:cNvSpPr txBox="1">
            <a:spLocks noGrp="1"/>
          </p:cNvSpPr>
          <p:nvPr>
            <p:ph type="sldNum" idx="12"/>
          </p:nvPr>
        </p:nvSpPr>
        <p:spPr>
          <a:xfrm>
            <a:off x="5730200" y="6479803"/>
            <a:ext cx="731600" cy="3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C075BE66-B004-4B62-93B5-6C3A07EE5DEC}" type="slidenum">
              <a:rPr lang="en-US" noProof="0" smtClean="0"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38917750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red" preserve="1">
  <p:cSld name="Quote red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9"/>
          <p:cNvSpPr txBox="1">
            <a:spLocks noGrp="1"/>
          </p:cNvSpPr>
          <p:nvPr>
            <p:ph type="body" idx="1"/>
          </p:nvPr>
        </p:nvSpPr>
        <p:spPr>
          <a:xfrm>
            <a:off x="1472400" y="3034800"/>
            <a:ext cx="92472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507987" algn="ctr" rtl="0">
              <a:spcBef>
                <a:spcPts val="800"/>
              </a:spcBef>
              <a:spcAft>
                <a:spcPts val="0"/>
              </a:spcAft>
              <a:buSzPts val="2400"/>
              <a:buChar char="▸"/>
              <a:defRPr sz="3200" i="1"/>
            </a:lvl1pPr>
            <a:lvl2pPr marL="1219170" lvl="1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 i="1"/>
            </a:lvl2pPr>
            <a:lvl3pPr marL="1828754" lvl="2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 i="1"/>
            </a:lvl3pPr>
            <a:lvl4pPr marL="2438339" lvl="3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 i="1"/>
            </a:lvl4pPr>
            <a:lvl5pPr marL="3047924" lvl="4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 i="1"/>
            </a:lvl5pPr>
            <a:lvl6pPr marL="3657509" lvl="5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 i="1"/>
            </a:lvl6pPr>
            <a:lvl7pPr marL="4267093" lvl="6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 i="1"/>
            </a:lvl7pPr>
            <a:lvl8pPr marL="4876678" lvl="7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 i="1"/>
            </a:lvl8pPr>
            <a:lvl9pPr marL="5486263" lvl="8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 i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35" name="Google Shape;35;p9"/>
          <p:cNvSpPr txBox="1"/>
          <p:nvPr/>
        </p:nvSpPr>
        <p:spPr>
          <a:xfrm>
            <a:off x="4791200" y="1322831"/>
            <a:ext cx="2609600" cy="8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800">
                <a:solidFill>
                  <a:schemeClr val="accent1"/>
                </a:solidFill>
                <a:latin typeface="Permanent Marker"/>
                <a:ea typeface="Permanent Marker"/>
                <a:cs typeface="Permanent Marker"/>
                <a:sym typeface="Permanent Marker"/>
              </a:rPr>
              <a:t>“</a:t>
            </a:r>
            <a:endParaRPr sz="12800">
              <a:solidFill>
                <a:schemeClr val="accent1"/>
              </a:solidFill>
              <a:latin typeface="Permanent Marker"/>
              <a:ea typeface="Permanent Marker"/>
              <a:cs typeface="Permanent Marker"/>
              <a:sym typeface="Permanent Marker"/>
            </a:endParaRPr>
          </a:p>
        </p:txBody>
      </p:sp>
      <p:sp>
        <p:nvSpPr>
          <p:cNvPr id="36" name="Google Shape;36;p9"/>
          <p:cNvSpPr txBox="1">
            <a:spLocks noGrp="1"/>
          </p:cNvSpPr>
          <p:nvPr>
            <p:ph type="sldNum" idx="12"/>
          </p:nvPr>
        </p:nvSpPr>
        <p:spPr>
          <a:xfrm>
            <a:off x="5730200" y="6479803"/>
            <a:ext cx="731600" cy="3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C075BE66-B004-4B62-93B5-6C3A07EE5DEC}" type="slidenum">
              <a:rPr lang="en-US" noProof="0" smtClean="0"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11922063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blue" preserve="1">
  <p:cSld name="Quote blu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10"/>
          <p:cNvSpPr txBox="1">
            <a:spLocks noGrp="1"/>
          </p:cNvSpPr>
          <p:nvPr>
            <p:ph type="body" idx="1"/>
          </p:nvPr>
        </p:nvSpPr>
        <p:spPr>
          <a:xfrm>
            <a:off x="1472400" y="3034800"/>
            <a:ext cx="92472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507987" algn="ctr" rtl="0">
              <a:spcBef>
                <a:spcPts val="800"/>
              </a:spcBef>
              <a:spcAft>
                <a:spcPts val="0"/>
              </a:spcAft>
              <a:buSzPts val="2400"/>
              <a:buChar char="▸"/>
              <a:defRPr sz="3200" i="1"/>
            </a:lvl1pPr>
            <a:lvl2pPr marL="1219170" lvl="1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 i="1"/>
            </a:lvl2pPr>
            <a:lvl3pPr marL="1828754" lvl="2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 i="1"/>
            </a:lvl3pPr>
            <a:lvl4pPr marL="2438339" lvl="3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 i="1"/>
            </a:lvl4pPr>
            <a:lvl5pPr marL="3047924" lvl="4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 i="1"/>
            </a:lvl5pPr>
            <a:lvl6pPr marL="3657509" lvl="5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 i="1"/>
            </a:lvl6pPr>
            <a:lvl7pPr marL="4267093" lvl="6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 i="1"/>
            </a:lvl7pPr>
            <a:lvl8pPr marL="4876678" lvl="7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 i="1"/>
            </a:lvl8pPr>
            <a:lvl9pPr marL="5486263" lvl="8" indent="-507987" algn="ctr" rtl="0"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 i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39" name="Google Shape;39;p10"/>
          <p:cNvSpPr txBox="1"/>
          <p:nvPr/>
        </p:nvSpPr>
        <p:spPr>
          <a:xfrm>
            <a:off x="4791200" y="1711768"/>
            <a:ext cx="2609600" cy="8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800">
                <a:solidFill>
                  <a:schemeClr val="accent5"/>
                </a:solidFill>
                <a:latin typeface="Permanent Marker"/>
                <a:ea typeface="Permanent Marker"/>
                <a:cs typeface="Permanent Marker"/>
                <a:sym typeface="Permanent Marker"/>
              </a:rPr>
              <a:t>“</a:t>
            </a:r>
            <a:endParaRPr sz="12800">
              <a:solidFill>
                <a:schemeClr val="accent5"/>
              </a:solidFill>
              <a:latin typeface="Permanent Marker"/>
              <a:ea typeface="Permanent Marker"/>
              <a:cs typeface="Permanent Marker"/>
              <a:sym typeface="Permanent Marker"/>
            </a:endParaRPr>
          </a:p>
        </p:txBody>
      </p:sp>
      <p:sp>
        <p:nvSpPr>
          <p:cNvPr id="40" name="Google Shape;40;p10"/>
          <p:cNvSpPr txBox="1">
            <a:spLocks noGrp="1"/>
          </p:cNvSpPr>
          <p:nvPr>
            <p:ph type="sldNum" idx="12"/>
          </p:nvPr>
        </p:nvSpPr>
        <p:spPr>
          <a:xfrm>
            <a:off x="5730200" y="6479803"/>
            <a:ext cx="731600" cy="3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C075BE66-B004-4B62-93B5-6C3A07EE5DEC}" type="slidenum">
              <a:rPr lang="en-US" noProof="0" smtClean="0"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89848292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 preserve="1">
  <p:cSld name="Title + 1 colum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1"/>
          <p:cNvSpPr txBox="1">
            <a:spLocks noGrp="1"/>
          </p:cNvSpPr>
          <p:nvPr>
            <p:ph type="title"/>
          </p:nvPr>
        </p:nvSpPr>
        <p:spPr>
          <a:xfrm>
            <a:off x="609600" y="-30163"/>
            <a:ext cx="10972800" cy="11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43" name="Google Shape;43;p11"/>
          <p:cNvSpPr txBox="1">
            <a:spLocks noGrp="1"/>
          </p:cNvSpPr>
          <p:nvPr>
            <p:ph type="body" idx="1"/>
          </p:nvPr>
        </p:nvSpPr>
        <p:spPr>
          <a:xfrm>
            <a:off x="1215600" y="1600200"/>
            <a:ext cx="9760800" cy="496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507987">
              <a:spcBef>
                <a:spcPts val="800"/>
              </a:spcBef>
              <a:spcAft>
                <a:spcPts val="0"/>
              </a:spcAft>
              <a:buSzPts val="2400"/>
              <a:buChar char="▸"/>
              <a:defRPr/>
            </a:lvl1pPr>
            <a:lvl2pPr marL="1219170" lvl="1" indent="-507987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2pPr>
            <a:lvl3pPr marL="1828754" lvl="2" indent="-507987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3pPr>
            <a:lvl4pPr marL="2438339" lvl="3" indent="-507987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4pPr>
            <a:lvl5pPr marL="3047924" lvl="4" indent="-507987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5pPr>
            <a:lvl6pPr marL="3657509" lvl="5" indent="-507987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6pPr>
            <a:lvl7pPr marL="4267093" lvl="6" indent="-507987">
              <a:spcBef>
                <a:spcPts val="0"/>
              </a:spcBef>
              <a:spcAft>
                <a:spcPts val="0"/>
              </a:spcAft>
              <a:buSzPts val="2400"/>
              <a:buChar char="●"/>
              <a:defRPr/>
            </a:lvl7pPr>
            <a:lvl8pPr marL="4876678" lvl="7" indent="-507987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8pPr>
            <a:lvl9pPr marL="5486263" lvl="8" indent="-507987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4" name="Google Shape;44;p11"/>
          <p:cNvSpPr txBox="1">
            <a:spLocks noGrp="1"/>
          </p:cNvSpPr>
          <p:nvPr>
            <p:ph type="sldNum" idx="12"/>
          </p:nvPr>
        </p:nvSpPr>
        <p:spPr>
          <a:xfrm>
            <a:off x="5730200" y="6479803"/>
            <a:ext cx="731600" cy="3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chemeClr val="lt1"/>
                </a:solidFill>
              </a:defRPr>
            </a:lvl1pPr>
            <a:lvl2pPr lvl="1">
              <a:buNone/>
              <a:defRPr>
                <a:solidFill>
                  <a:schemeClr val="lt1"/>
                </a:solidFill>
              </a:defRPr>
            </a:lvl2pPr>
            <a:lvl3pPr lvl="2">
              <a:buNone/>
              <a:defRPr>
                <a:solidFill>
                  <a:schemeClr val="lt1"/>
                </a:solidFill>
              </a:defRPr>
            </a:lvl3pPr>
            <a:lvl4pPr lvl="3">
              <a:buNone/>
              <a:defRPr>
                <a:solidFill>
                  <a:schemeClr val="lt1"/>
                </a:solidFill>
              </a:defRPr>
            </a:lvl4pPr>
            <a:lvl5pPr lvl="4">
              <a:buNone/>
              <a:defRPr>
                <a:solidFill>
                  <a:schemeClr val="lt1"/>
                </a:solidFill>
              </a:defRPr>
            </a:lvl5pPr>
            <a:lvl6pPr lvl="5">
              <a:buNone/>
              <a:defRPr>
                <a:solidFill>
                  <a:schemeClr val="lt1"/>
                </a:solidFill>
              </a:defRPr>
            </a:lvl6pPr>
            <a:lvl7pPr lvl="6">
              <a:buNone/>
              <a:defRPr>
                <a:solidFill>
                  <a:schemeClr val="lt1"/>
                </a:solidFill>
              </a:defRPr>
            </a:lvl7pPr>
            <a:lvl8pPr lvl="7">
              <a:buNone/>
              <a:defRPr>
                <a:solidFill>
                  <a:schemeClr val="lt1"/>
                </a:solidFill>
              </a:defRPr>
            </a:lvl8pPr>
            <a:lvl9pPr lvl="8">
              <a:buNone/>
              <a:defRPr>
                <a:solidFill>
                  <a:schemeClr val="lt1"/>
                </a:solidFill>
              </a:defRPr>
            </a:lvl9pPr>
          </a:lstStyle>
          <a:p>
            <a:fld id="{C075BE66-B004-4B62-93B5-6C3A07EE5DEC}" type="slidenum">
              <a:rPr lang="en-US" noProof="0" smtClean="0"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18362859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370218" y="0"/>
            <a:ext cx="2735671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6098601" y="1916832"/>
            <a:ext cx="2736000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286D091B-56D3-40E1-B273-0DF70D0E84AB}"/>
              </a:ext>
            </a:extLst>
          </p:cNvPr>
          <p:cNvSpPr/>
          <p:nvPr/>
        </p:nvSpPr>
        <p:spPr>
          <a:xfrm>
            <a:off x="0" y="5080596"/>
            <a:ext cx="5903979" cy="165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7" name="Rectangle 1">
            <a:extLst>
              <a:ext uri="{FF2B5EF4-FFF2-40B4-BE49-F238E27FC236}">
                <a16:creationId xmlns:a16="http://schemas.microsoft.com/office/drawing/2014/main" id="{2A0266B7-2095-45B9-A0DF-267DCB879C0E}"/>
              </a:ext>
            </a:extLst>
          </p:cNvPr>
          <p:cNvSpPr/>
          <p:nvPr/>
        </p:nvSpPr>
        <p:spPr>
          <a:xfrm>
            <a:off x="6288021" y="130903"/>
            <a:ext cx="5903979" cy="165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16700369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 preserve="1">
  <p:cSld name="Title + 2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12"/>
          <p:cNvSpPr txBox="1">
            <a:spLocks noGrp="1"/>
          </p:cNvSpPr>
          <p:nvPr>
            <p:ph type="title"/>
          </p:nvPr>
        </p:nvSpPr>
        <p:spPr>
          <a:xfrm>
            <a:off x="609600" y="-30163"/>
            <a:ext cx="10972800" cy="11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47" name="Google Shape;47;p12"/>
          <p:cNvSpPr txBox="1">
            <a:spLocks noGrp="1"/>
          </p:cNvSpPr>
          <p:nvPr>
            <p:ph type="body" idx="1"/>
          </p:nvPr>
        </p:nvSpPr>
        <p:spPr>
          <a:xfrm>
            <a:off x="1073067" y="1600200"/>
            <a:ext cx="4876000" cy="43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74121">
              <a:spcBef>
                <a:spcPts val="800"/>
              </a:spcBef>
              <a:spcAft>
                <a:spcPts val="0"/>
              </a:spcAft>
              <a:buSzPts val="2000"/>
              <a:buChar char="▸"/>
              <a:defRPr sz="2667"/>
            </a:lvl1pPr>
            <a:lvl2pPr marL="1219170" lvl="1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2pPr>
            <a:lvl3pPr marL="1828754" lvl="2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8" name="Google Shape;48;p12"/>
          <p:cNvSpPr txBox="1">
            <a:spLocks noGrp="1"/>
          </p:cNvSpPr>
          <p:nvPr>
            <p:ph type="body" idx="2"/>
          </p:nvPr>
        </p:nvSpPr>
        <p:spPr>
          <a:xfrm>
            <a:off x="6242935" y="1600200"/>
            <a:ext cx="4876000" cy="437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74121">
              <a:spcBef>
                <a:spcPts val="800"/>
              </a:spcBef>
              <a:spcAft>
                <a:spcPts val="0"/>
              </a:spcAft>
              <a:buSzPts val="2000"/>
              <a:buChar char="▸"/>
              <a:defRPr sz="2667"/>
            </a:lvl1pPr>
            <a:lvl2pPr marL="1219170" lvl="1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2pPr>
            <a:lvl3pPr marL="1828754" lvl="2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3pPr>
            <a:lvl4pPr marL="2438339" lvl="3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4pPr>
            <a:lvl5pPr marL="3047924" lvl="4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5pPr>
            <a:lvl6pPr marL="3657509" lvl="5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6pPr>
            <a:lvl7pPr marL="4267093" lvl="6" indent="-474121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667"/>
            </a:lvl7pPr>
            <a:lvl8pPr marL="4876678" lvl="7" indent="-474121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667"/>
            </a:lvl8pPr>
            <a:lvl9pPr marL="5486263" lvl="8" indent="-474121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667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9" name="Google Shape;49;p12"/>
          <p:cNvSpPr txBox="1">
            <a:spLocks noGrp="1"/>
          </p:cNvSpPr>
          <p:nvPr>
            <p:ph type="sldNum" idx="12"/>
          </p:nvPr>
        </p:nvSpPr>
        <p:spPr>
          <a:xfrm>
            <a:off x="5730200" y="6479803"/>
            <a:ext cx="731600" cy="3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>
                <a:solidFill>
                  <a:schemeClr val="lt1"/>
                </a:solidFill>
              </a:defRPr>
            </a:lvl1pPr>
            <a:lvl2pPr lvl="1">
              <a:buNone/>
              <a:defRPr>
                <a:solidFill>
                  <a:schemeClr val="lt1"/>
                </a:solidFill>
              </a:defRPr>
            </a:lvl2pPr>
            <a:lvl3pPr lvl="2">
              <a:buNone/>
              <a:defRPr>
                <a:solidFill>
                  <a:schemeClr val="lt1"/>
                </a:solidFill>
              </a:defRPr>
            </a:lvl3pPr>
            <a:lvl4pPr lvl="3">
              <a:buNone/>
              <a:defRPr>
                <a:solidFill>
                  <a:schemeClr val="lt1"/>
                </a:solidFill>
              </a:defRPr>
            </a:lvl4pPr>
            <a:lvl5pPr lvl="4">
              <a:buNone/>
              <a:defRPr>
                <a:solidFill>
                  <a:schemeClr val="lt1"/>
                </a:solidFill>
              </a:defRPr>
            </a:lvl5pPr>
            <a:lvl6pPr lvl="5">
              <a:buNone/>
              <a:defRPr>
                <a:solidFill>
                  <a:schemeClr val="lt1"/>
                </a:solidFill>
              </a:defRPr>
            </a:lvl6pPr>
            <a:lvl7pPr lvl="6">
              <a:buNone/>
              <a:defRPr>
                <a:solidFill>
                  <a:schemeClr val="lt1"/>
                </a:solidFill>
              </a:defRPr>
            </a:lvl7pPr>
            <a:lvl8pPr lvl="7">
              <a:buNone/>
              <a:defRPr>
                <a:solidFill>
                  <a:schemeClr val="lt1"/>
                </a:solidFill>
              </a:defRPr>
            </a:lvl8pPr>
            <a:lvl9pPr lvl="8">
              <a:buNone/>
              <a:defRPr>
                <a:solidFill>
                  <a:schemeClr val="lt1"/>
                </a:solidFill>
              </a:defRPr>
            </a:lvl9pPr>
          </a:lstStyle>
          <a:p>
            <a:fld id="{C075BE66-B004-4B62-93B5-6C3A07EE5DEC}" type="slidenum">
              <a:rPr lang="en-US" noProof="0" smtClean="0"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31747274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 preserve="1">
  <p:cSld name="Title + 3 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13"/>
          <p:cNvSpPr txBox="1">
            <a:spLocks noGrp="1"/>
          </p:cNvSpPr>
          <p:nvPr>
            <p:ph type="title"/>
          </p:nvPr>
        </p:nvSpPr>
        <p:spPr>
          <a:xfrm>
            <a:off x="609600" y="-30163"/>
            <a:ext cx="10972800" cy="11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>
                <a:solidFill>
                  <a:schemeClr val="lt1"/>
                </a:solidFill>
              </a:defRPr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52" name="Google Shape;52;p13"/>
          <p:cNvSpPr txBox="1">
            <a:spLocks noGrp="1"/>
          </p:cNvSpPr>
          <p:nvPr>
            <p:ph type="body" idx="1"/>
          </p:nvPr>
        </p:nvSpPr>
        <p:spPr>
          <a:xfrm>
            <a:off x="652367" y="1600200"/>
            <a:ext cx="3509200" cy="43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800"/>
              </a:spcBef>
              <a:spcAft>
                <a:spcPts val="0"/>
              </a:spcAft>
              <a:buSzPts val="1800"/>
              <a:buChar char="▸"/>
              <a:defRPr sz="2400"/>
            </a:lvl1pPr>
            <a:lvl2pPr marL="1219170" lvl="1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2pPr>
            <a:lvl3pPr marL="1828754" lvl="2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339" lvl="3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3" name="Google Shape;53;p13"/>
          <p:cNvSpPr txBox="1">
            <a:spLocks noGrp="1"/>
          </p:cNvSpPr>
          <p:nvPr>
            <p:ph type="body" idx="2"/>
          </p:nvPr>
        </p:nvSpPr>
        <p:spPr>
          <a:xfrm>
            <a:off x="4341396" y="1600200"/>
            <a:ext cx="3509200" cy="43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800"/>
              </a:spcBef>
              <a:spcAft>
                <a:spcPts val="0"/>
              </a:spcAft>
              <a:buSzPts val="1800"/>
              <a:buChar char="▸"/>
              <a:defRPr sz="2400"/>
            </a:lvl1pPr>
            <a:lvl2pPr marL="1219170" lvl="1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2pPr>
            <a:lvl3pPr marL="1828754" lvl="2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339" lvl="3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4" name="Google Shape;54;p13"/>
          <p:cNvSpPr txBox="1">
            <a:spLocks noGrp="1"/>
          </p:cNvSpPr>
          <p:nvPr>
            <p:ph type="body" idx="3"/>
          </p:nvPr>
        </p:nvSpPr>
        <p:spPr>
          <a:xfrm>
            <a:off x="8030425" y="1600200"/>
            <a:ext cx="3509200" cy="439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rtl="0">
              <a:spcBef>
                <a:spcPts val="800"/>
              </a:spcBef>
              <a:spcAft>
                <a:spcPts val="0"/>
              </a:spcAft>
              <a:buSzPts val="1800"/>
              <a:buChar char="▸"/>
              <a:defRPr sz="2400"/>
            </a:lvl1pPr>
            <a:lvl2pPr marL="1219170" lvl="1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2pPr>
            <a:lvl3pPr marL="1828754" lvl="2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3pPr>
            <a:lvl4pPr marL="2438339" lvl="3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4pPr>
            <a:lvl5pPr marL="3047924" lvl="4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5pPr>
            <a:lvl6pPr marL="3657509" lvl="5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6pPr>
            <a:lvl7pPr marL="4267093" lvl="6" indent="-457189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2400"/>
            </a:lvl7pPr>
            <a:lvl8pPr marL="4876678" lvl="7" indent="-457189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2400"/>
            </a:lvl8pPr>
            <a:lvl9pPr marL="5486263" lvl="8" indent="-457189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24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5" name="Google Shape;55;p13"/>
          <p:cNvSpPr txBox="1">
            <a:spLocks noGrp="1"/>
          </p:cNvSpPr>
          <p:nvPr>
            <p:ph type="sldNum" idx="12"/>
          </p:nvPr>
        </p:nvSpPr>
        <p:spPr>
          <a:xfrm>
            <a:off x="5730200" y="6479803"/>
            <a:ext cx="731600" cy="3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C075BE66-B004-4B62-93B5-6C3A07EE5DEC}" type="slidenum">
              <a:rPr lang="en-US" noProof="0" smtClean="0"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093840775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 preserve="1">
  <p:cSld name="Title only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4"/>
          <p:cNvSpPr txBox="1">
            <a:spLocks noGrp="1"/>
          </p:cNvSpPr>
          <p:nvPr>
            <p:ph type="title"/>
          </p:nvPr>
        </p:nvSpPr>
        <p:spPr>
          <a:xfrm>
            <a:off x="609600" y="-30163"/>
            <a:ext cx="10972800" cy="11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58" name="Google Shape;58;p14"/>
          <p:cNvSpPr txBox="1">
            <a:spLocks noGrp="1"/>
          </p:cNvSpPr>
          <p:nvPr>
            <p:ph type="sldNum" idx="12"/>
          </p:nvPr>
        </p:nvSpPr>
        <p:spPr>
          <a:xfrm>
            <a:off x="5730200" y="6479803"/>
            <a:ext cx="731600" cy="3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C075BE66-B004-4B62-93B5-6C3A07EE5DEC}" type="slidenum">
              <a:rPr lang="en-US" noProof="0" smtClean="0"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788030333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 preserve="1">
  <p:cSld name="Caption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5"/>
          <p:cNvSpPr txBox="1">
            <a:spLocks noGrp="1"/>
          </p:cNvSpPr>
          <p:nvPr>
            <p:ph type="body" idx="1"/>
          </p:nvPr>
        </p:nvSpPr>
        <p:spPr>
          <a:xfrm>
            <a:off x="609600" y="5875079"/>
            <a:ext cx="10972800" cy="69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algn="ctr">
              <a:spcBef>
                <a:spcPts val="480"/>
              </a:spcBef>
              <a:spcAft>
                <a:spcPts val="0"/>
              </a:spcAft>
              <a:buSzPts val="1800"/>
              <a:buNone/>
              <a:defRPr sz="2400"/>
            </a:lvl1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1" name="Google Shape;61;p15"/>
          <p:cNvSpPr txBox="1">
            <a:spLocks noGrp="1"/>
          </p:cNvSpPr>
          <p:nvPr>
            <p:ph type="sldNum" idx="12"/>
          </p:nvPr>
        </p:nvSpPr>
        <p:spPr>
          <a:xfrm>
            <a:off x="5730200" y="6479803"/>
            <a:ext cx="731600" cy="3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C075BE66-B004-4B62-93B5-6C3A07EE5DEC}" type="slidenum">
              <a:rPr lang="en-US" noProof="0" smtClean="0"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03047412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Blank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16"/>
          <p:cNvSpPr txBox="1">
            <a:spLocks noGrp="1"/>
          </p:cNvSpPr>
          <p:nvPr>
            <p:ph type="sldNum" idx="12"/>
          </p:nvPr>
        </p:nvSpPr>
        <p:spPr>
          <a:xfrm>
            <a:off x="5730200" y="6479803"/>
            <a:ext cx="731600" cy="3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C075BE66-B004-4B62-93B5-6C3A07EE5DEC}" type="slidenum">
              <a:rPr lang="en-US" noProof="0" smtClean="0"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047038912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bg bwMode="blackGray">
      <p:bgPr>
        <a:gradFill flip="none" rotWithShape="1">
          <a:gsLst>
            <a:gs pos="0">
              <a:schemeClr val="accent3">
                <a:lumMod val="89000"/>
              </a:schemeClr>
            </a:gs>
            <a:gs pos="23000">
              <a:schemeClr val="accent3">
                <a:lumMod val="89000"/>
              </a:schemeClr>
            </a:gs>
            <a:gs pos="69000">
              <a:schemeClr val="accent3">
                <a:lumMod val="75000"/>
              </a:schemeClr>
            </a:gs>
            <a:gs pos="97000">
              <a:schemeClr val="accent3">
                <a:lumMod val="50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2476500" y="2716272"/>
            <a:ext cx="8683625" cy="2421464"/>
          </a:xfrm>
        </p:spPr>
        <p:txBody>
          <a:bodyPr rtlCol="0" anchor="b">
            <a:normAutofit/>
          </a:bodyPr>
          <a:lstStyle>
            <a:lvl1pPr algn="r">
              <a:defRPr sz="4800">
                <a:effectLst/>
              </a:defRPr>
            </a:lvl1pPr>
          </a:lstStyle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 hasCustomPrompt="1"/>
          </p:nvPr>
        </p:nvSpPr>
        <p:spPr>
          <a:xfrm>
            <a:off x="2476500" y="5137736"/>
            <a:ext cx="8683625" cy="732840"/>
          </a:xfrm>
        </p:spPr>
        <p:txBody>
          <a:bodyPr rtlCol="0" anchor="t">
            <a:normAutofit/>
          </a:bodyPr>
          <a:lstStyle>
            <a:lvl1pPr marL="0" indent="0" algn="r">
              <a:buNone/>
              <a:defRPr sz="1800" cap="all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rtl="0"/>
            <a:r>
              <a:rPr lang="es-ES" noProof="0"/>
              <a:t>Haga clic para editar el estilo de subtítulo del patrón</a:t>
            </a:r>
          </a:p>
        </p:txBody>
      </p:sp>
      <p:sp>
        <p:nvSpPr>
          <p:cNvPr id="4" name="Marcador de posición de fecha 3"/>
          <p:cNvSpPr>
            <a:spLocks noGrp="1"/>
          </p:cNvSpPr>
          <p:nvPr>
            <p:ph type="dt" sz="half" idx="10"/>
          </p:nvPr>
        </p:nvSpPr>
        <p:spPr>
          <a:xfrm>
            <a:off x="8932558" y="5870575"/>
            <a:ext cx="1600200" cy="377825"/>
          </a:xfrm>
        </p:spPr>
        <p:txBody>
          <a:bodyPr rtlCol="0"/>
          <a:lstStyle/>
          <a:p>
            <a:pPr rtl="0"/>
            <a:fld id="{551336E9-43D1-401F-A711-1A1EAB0AF971}" type="datetime1">
              <a:rPr lang="en-US" noProof="0" smtClean="0"/>
              <a:t>5/9/2023</a:t>
            </a:fld>
            <a:endParaRPr lang="es-ES" noProof="0"/>
          </a:p>
        </p:txBody>
      </p:sp>
      <p:sp>
        <p:nvSpPr>
          <p:cNvPr id="5" name="Marcador de posición de pie de página 4"/>
          <p:cNvSpPr>
            <a:spLocks noGrp="1"/>
          </p:cNvSpPr>
          <p:nvPr>
            <p:ph type="ftr" sz="quarter" idx="11"/>
          </p:nvPr>
        </p:nvSpPr>
        <p:spPr>
          <a:xfrm>
            <a:off x="3962399" y="5870575"/>
            <a:ext cx="4893958" cy="377825"/>
          </a:xfrm>
        </p:spPr>
        <p:txBody>
          <a:bodyPr rtlCol="0"/>
          <a:lstStyle/>
          <a:p>
            <a:pPr rtl="0"/>
            <a:endParaRPr lang="es-ES" noProof="0"/>
          </a:p>
        </p:txBody>
      </p:sp>
      <p:sp>
        <p:nvSpPr>
          <p:cNvPr id="6" name="Marcador de posición de número de diapositiva 5"/>
          <p:cNvSpPr>
            <a:spLocks noGrp="1"/>
          </p:cNvSpPr>
          <p:nvPr>
            <p:ph type="sldNum" sz="quarter" idx="12"/>
          </p:nvPr>
        </p:nvSpPr>
        <p:spPr>
          <a:xfrm>
            <a:off x="10608958" y="5870575"/>
            <a:ext cx="551167" cy="377825"/>
          </a:xfrm>
        </p:spPr>
        <p:txBody>
          <a:bodyPr rtlCol="0"/>
          <a:lstStyle/>
          <a:p>
            <a:pPr rtl="0"/>
            <a:fld id="{5D99DD2A-B520-4620-9B43-64B657BA2D42}" type="slidenum">
              <a:rPr lang="es-ES" noProof="0" smtClean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260466496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lin ang="8100019" scaled="0"/>
        </a:grad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1383833" y="2755733"/>
            <a:ext cx="9424400" cy="8140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1383833" y="3699103"/>
            <a:ext cx="9424400" cy="51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51440379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ver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C73BA33D-56B2-41E9-9BCF-6E3D68AFD740}"/>
              </a:ext>
            </a:extLst>
          </p:cNvPr>
          <p:cNvSpPr/>
          <p:nvPr/>
        </p:nvSpPr>
        <p:spPr>
          <a:xfrm>
            <a:off x="-1327347" y="-57252"/>
            <a:ext cx="10035679" cy="5893281"/>
          </a:xfrm>
          <a:custGeom>
            <a:avLst/>
            <a:gdLst>
              <a:gd name="connsiteX0" fmla="*/ 2849140 w 10035679"/>
              <a:gd name="connsiteY0" fmla="*/ 5761662 h 5893281"/>
              <a:gd name="connsiteX1" fmla="*/ 2877517 w 10035679"/>
              <a:gd name="connsiteY1" fmla="*/ 5777964 h 5893281"/>
              <a:gd name="connsiteX2" fmla="*/ 2905894 w 10035679"/>
              <a:gd name="connsiteY2" fmla="*/ 5805133 h 5893281"/>
              <a:gd name="connsiteX3" fmla="*/ 2934272 w 10035679"/>
              <a:gd name="connsiteY3" fmla="*/ 5829284 h 5893281"/>
              <a:gd name="connsiteX4" fmla="*/ 2966876 w 10035679"/>
              <a:gd name="connsiteY4" fmla="*/ 5848002 h 5893281"/>
              <a:gd name="connsiteX5" fmla="*/ 2966876 w 10035679"/>
              <a:gd name="connsiteY5" fmla="*/ 5864303 h 5893281"/>
              <a:gd name="connsiteX6" fmla="*/ 2948158 w 10035679"/>
              <a:gd name="connsiteY6" fmla="*/ 5864303 h 5893281"/>
              <a:gd name="connsiteX7" fmla="*/ 2930046 w 10035679"/>
              <a:gd name="connsiteY7" fmla="*/ 5868529 h 5893281"/>
              <a:gd name="connsiteX8" fmla="*/ 2901668 w 10035679"/>
              <a:gd name="connsiteY8" fmla="*/ 5868529 h 5893281"/>
              <a:gd name="connsiteX9" fmla="*/ 2877517 w 10035679"/>
              <a:gd name="connsiteY9" fmla="*/ 5862491 h 5893281"/>
              <a:gd name="connsiteX10" fmla="*/ 2863631 w 10035679"/>
              <a:gd name="connsiteY10" fmla="*/ 5858264 h 5893281"/>
              <a:gd name="connsiteX11" fmla="*/ 2856989 w 10035679"/>
              <a:gd name="connsiteY11" fmla="*/ 5829284 h 5893281"/>
              <a:gd name="connsiteX12" fmla="*/ 2849140 w 10035679"/>
              <a:gd name="connsiteY12" fmla="*/ 5792455 h 5893281"/>
              <a:gd name="connsiteX13" fmla="*/ 3076153 w 10035679"/>
              <a:gd name="connsiteY13" fmla="*/ 5700079 h 5893281"/>
              <a:gd name="connsiteX14" fmla="*/ 3104531 w 10035679"/>
              <a:gd name="connsiteY14" fmla="*/ 5706116 h 5893281"/>
              <a:gd name="connsiteX15" fmla="*/ 3137135 w 10035679"/>
              <a:gd name="connsiteY15" fmla="*/ 5718192 h 5893281"/>
              <a:gd name="connsiteX16" fmla="*/ 3161285 w 10035679"/>
              <a:gd name="connsiteY16" fmla="*/ 5728457 h 5893281"/>
              <a:gd name="connsiteX17" fmla="*/ 3152833 w 10035679"/>
              <a:gd name="connsiteY17" fmla="*/ 5728457 h 5893281"/>
              <a:gd name="connsiteX18" fmla="*/ 3128682 w 10035679"/>
              <a:gd name="connsiteY18" fmla="*/ 5742948 h 5893281"/>
              <a:gd name="connsiteX19" fmla="*/ 3104531 w 10035679"/>
              <a:gd name="connsiteY19" fmla="*/ 5753212 h 5893281"/>
              <a:gd name="connsiteX20" fmla="*/ 3076153 w 10035679"/>
              <a:gd name="connsiteY20" fmla="*/ 5761666 h 5893281"/>
              <a:gd name="connsiteX21" fmla="*/ 3076153 w 10035679"/>
              <a:gd name="connsiteY21" fmla="*/ 5747175 h 5893281"/>
              <a:gd name="connsiteX22" fmla="*/ 3080382 w 10035679"/>
              <a:gd name="connsiteY22" fmla="*/ 5742948 h 5893281"/>
              <a:gd name="connsiteX23" fmla="*/ 3086419 w 10035679"/>
              <a:gd name="connsiteY23" fmla="*/ 5739325 h 5893281"/>
              <a:gd name="connsiteX24" fmla="*/ 3090042 w 10035679"/>
              <a:gd name="connsiteY24" fmla="*/ 5735099 h 5893281"/>
              <a:gd name="connsiteX25" fmla="*/ 3090042 w 10035679"/>
              <a:gd name="connsiteY25" fmla="*/ 5732683 h 5893281"/>
              <a:gd name="connsiteX26" fmla="*/ 3094268 w 10035679"/>
              <a:gd name="connsiteY26" fmla="*/ 5728457 h 5893281"/>
              <a:gd name="connsiteX27" fmla="*/ 3096078 w 10035679"/>
              <a:gd name="connsiteY27" fmla="*/ 5720608 h 5893281"/>
              <a:gd name="connsiteX28" fmla="*/ 3090042 w 10035679"/>
              <a:gd name="connsiteY28" fmla="*/ 5720608 h 5893281"/>
              <a:gd name="connsiteX29" fmla="*/ 3071928 w 10035679"/>
              <a:gd name="connsiteY29" fmla="*/ 5739325 h 5893281"/>
              <a:gd name="connsiteX30" fmla="*/ 3055626 w 10035679"/>
              <a:gd name="connsiteY30" fmla="*/ 5749590 h 5893281"/>
              <a:gd name="connsiteX31" fmla="*/ 3037513 w 10035679"/>
              <a:gd name="connsiteY31" fmla="*/ 5753212 h 5893281"/>
              <a:gd name="connsiteX32" fmla="*/ 3013362 w 10035679"/>
              <a:gd name="connsiteY32" fmla="*/ 5761666 h 5893281"/>
              <a:gd name="connsiteX33" fmla="*/ 3013362 w 10035679"/>
              <a:gd name="connsiteY33" fmla="*/ 5728457 h 5893281"/>
              <a:gd name="connsiteX34" fmla="*/ 3033287 w 10035679"/>
              <a:gd name="connsiteY34" fmla="*/ 5720608 h 5893281"/>
              <a:gd name="connsiteX35" fmla="*/ 3055626 w 10035679"/>
              <a:gd name="connsiteY35" fmla="*/ 5710344 h 5893281"/>
              <a:gd name="connsiteX36" fmla="*/ 3019400 w 10035679"/>
              <a:gd name="connsiteY36" fmla="*/ 5294352 h 5893281"/>
              <a:gd name="connsiteX37" fmla="*/ 3027250 w 10035679"/>
              <a:gd name="connsiteY37" fmla="*/ 5300389 h 5893281"/>
              <a:gd name="connsiteX38" fmla="*/ 3033287 w 10035679"/>
              <a:gd name="connsiteY38" fmla="*/ 5304616 h 5893281"/>
              <a:gd name="connsiteX39" fmla="*/ 3037516 w 10035679"/>
              <a:gd name="connsiteY39" fmla="*/ 5308844 h 5893281"/>
              <a:gd name="connsiteX40" fmla="*/ 3041742 w 10035679"/>
              <a:gd name="connsiteY40" fmla="*/ 5314881 h 5893281"/>
              <a:gd name="connsiteX41" fmla="*/ 3041742 w 10035679"/>
              <a:gd name="connsiteY41" fmla="*/ 5323333 h 5893281"/>
              <a:gd name="connsiteX42" fmla="*/ 3043552 w 10035679"/>
              <a:gd name="connsiteY42" fmla="*/ 5333599 h 5893281"/>
              <a:gd name="connsiteX43" fmla="*/ 3027250 w 10035679"/>
              <a:gd name="connsiteY43" fmla="*/ 5333599 h 5893281"/>
              <a:gd name="connsiteX44" fmla="*/ 3023627 w 10035679"/>
              <a:gd name="connsiteY44" fmla="*/ 5325146 h 5893281"/>
              <a:gd name="connsiteX45" fmla="*/ 3019400 w 10035679"/>
              <a:gd name="connsiteY45" fmla="*/ 5319107 h 5893281"/>
              <a:gd name="connsiteX46" fmla="*/ 3019400 w 10035679"/>
              <a:gd name="connsiteY46" fmla="*/ 5314881 h 5893281"/>
              <a:gd name="connsiteX47" fmla="*/ 3015173 w 10035679"/>
              <a:gd name="connsiteY47" fmla="*/ 5310655 h 5893281"/>
              <a:gd name="connsiteX48" fmla="*/ 3019400 w 10035679"/>
              <a:gd name="connsiteY48" fmla="*/ 5304616 h 5893281"/>
              <a:gd name="connsiteX49" fmla="*/ 8924762 w 10035679"/>
              <a:gd name="connsiteY49" fmla="*/ 5247259 h 5893281"/>
              <a:gd name="connsiteX50" fmla="*/ 8935026 w 10035679"/>
              <a:gd name="connsiteY50" fmla="*/ 5276241 h 5893281"/>
              <a:gd name="connsiteX51" fmla="*/ 8939253 w 10035679"/>
              <a:gd name="connsiteY51" fmla="*/ 5308844 h 5893281"/>
              <a:gd name="connsiteX52" fmla="*/ 8930800 w 10035679"/>
              <a:gd name="connsiteY52" fmla="*/ 5339634 h 5893281"/>
              <a:gd name="connsiteX53" fmla="*/ 8915102 w 10035679"/>
              <a:gd name="connsiteY53" fmla="*/ 5358351 h 5893281"/>
              <a:gd name="connsiteX54" fmla="*/ 8896384 w 10035679"/>
              <a:gd name="connsiteY54" fmla="*/ 5368616 h 5893281"/>
              <a:gd name="connsiteX55" fmla="*/ 8872235 w 10035679"/>
              <a:gd name="connsiteY55" fmla="*/ 5380691 h 5893281"/>
              <a:gd name="connsiteX56" fmla="*/ 8861970 w 10035679"/>
              <a:gd name="connsiteY56" fmla="*/ 5337823 h 5893281"/>
              <a:gd name="connsiteX57" fmla="*/ 8848084 w 10035679"/>
              <a:gd name="connsiteY57" fmla="*/ 5294353 h 5893281"/>
              <a:gd name="connsiteX58" fmla="*/ 8833593 w 10035679"/>
              <a:gd name="connsiteY58" fmla="*/ 5255109 h 5893281"/>
              <a:gd name="connsiteX59" fmla="*/ 8861970 w 10035679"/>
              <a:gd name="connsiteY59" fmla="*/ 5255109 h 5893281"/>
              <a:gd name="connsiteX60" fmla="*/ 8886724 w 10035679"/>
              <a:gd name="connsiteY60" fmla="*/ 5269599 h 5893281"/>
              <a:gd name="connsiteX61" fmla="*/ 8906649 w 10035679"/>
              <a:gd name="connsiteY61" fmla="*/ 5265371 h 5893281"/>
              <a:gd name="connsiteX62" fmla="*/ 9508596 w 10035679"/>
              <a:gd name="connsiteY62" fmla="*/ 5241222 h 5893281"/>
              <a:gd name="connsiteX63" fmla="*/ 9514635 w 10035679"/>
              <a:gd name="connsiteY63" fmla="*/ 5243033 h 5893281"/>
              <a:gd name="connsiteX64" fmla="*/ 9522482 w 10035679"/>
              <a:gd name="connsiteY64" fmla="*/ 5247259 h 5893281"/>
              <a:gd name="connsiteX65" fmla="*/ 9526710 w 10035679"/>
              <a:gd name="connsiteY65" fmla="*/ 5251487 h 5893281"/>
              <a:gd name="connsiteX66" fmla="*/ 9528521 w 10035679"/>
              <a:gd name="connsiteY66" fmla="*/ 5255108 h 5893281"/>
              <a:gd name="connsiteX67" fmla="*/ 9532747 w 10035679"/>
              <a:gd name="connsiteY67" fmla="*/ 5257524 h 5893281"/>
              <a:gd name="connsiteX68" fmla="*/ 9540596 w 10035679"/>
              <a:gd name="connsiteY68" fmla="*/ 5265373 h 5893281"/>
              <a:gd name="connsiteX69" fmla="*/ 9540596 w 10035679"/>
              <a:gd name="connsiteY69" fmla="*/ 5261750 h 5893281"/>
              <a:gd name="connsiteX70" fmla="*/ 9543011 w 10035679"/>
              <a:gd name="connsiteY70" fmla="*/ 5257524 h 5893281"/>
              <a:gd name="connsiteX71" fmla="*/ 9547237 w 10035679"/>
              <a:gd name="connsiteY71" fmla="*/ 5251487 h 5893281"/>
              <a:gd name="connsiteX72" fmla="*/ 9547237 w 10035679"/>
              <a:gd name="connsiteY72" fmla="*/ 5247259 h 5893281"/>
              <a:gd name="connsiteX73" fmla="*/ 9550861 w 10035679"/>
              <a:gd name="connsiteY73" fmla="*/ 5247259 h 5893281"/>
              <a:gd name="connsiteX74" fmla="*/ 9555087 w 10035679"/>
              <a:gd name="connsiteY74" fmla="*/ 5247259 h 5893281"/>
              <a:gd name="connsiteX75" fmla="*/ 9555087 w 10035679"/>
              <a:gd name="connsiteY75" fmla="*/ 5255108 h 5893281"/>
              <a:gd name="connsiteX76" fmla="*/ 9556897 w 10035679"/>
              <a:gd name="connsiteY76" fmla="*/ 5261750 h 5893281"/>
              <a:gd name="connsiteX77" fmla="*/ 9561123 w 10035679"/>
              <a:gd name="connsiteY77" fmla="*/ 5272015 h 5893281"/>
              <a:gd name="connsiteX78" fmla="*/ 9561123 w 10035679"/>
              <a:gd name="connsiteY78" fmla="*/ 5284090 h 5893281"/>
              <a:gd name="connsiteX79" fmla="*/ 9561123 w 10035679"/>
              <a:gd name="connsiteY79" fmla="*/ 5294353 h 5893281"/>
              <a:gd name="connsiteX80" fmla="*/ 9536973 w 10035679"/>
              <a:gd name="connsiteY80" fmla="*/ 5323334 h 5893281"/>
              <a:gd name="connsiteX81" fmla="*/ 9514635 w 10035679"/>
              <a:gd name="connsiteY81" fmla="*/ 5358353 h 5893281"/>
              <a:gd name="connsiteX82" fmla="*/ 9522482 w 10035679"/>
              <a:gd name="connsiteY82" fmla="*/ 5380691 h 5893281"/>
              <a:gd name="connsiteX83" fmla="*/ 9518861 w 10035679"/>
              <a:gd name="connsiteY83" fmla="*/ 5387332 h 5893281"/>
              <a:gd name="connsiteX84" fmla="*/ 9508596 w 10035679"/>
              <a:gd name="connsiteY84" fmla="*/ 5395182 h 5893281"/>
              <a:gd name="connsiteX85" fmla="*/ 9498333 w 10035679"/>
              <a:gd name="connsiteY85" fmla="*/ 5397597 h 5893281"/>
              <a:gd name="connsiteX86" fmla="*/ 9488068 w 10035679"/>
              <a:gd name="connsiteY86" fmla="*/ 5401218 h 5893281"/>
              <a:gd name="connsiteX87" fmla="*/ 9475993 w 10035679"/>
              <a:gd name="connsiteY87" fmla="*/ 5409670 h 5893281"/>
              <a:gd name="connsiteX88" fmla="*/ 9469956 w 10035679"/>
              <a:gd name="connsiteY88" fmla="*/ 5412086 h 5893281"/>
              <a:gd name="connsiteX89" fmla="*/ 9462107 w 10035679"/>
              <a:gd name="connsiteY89" fmla="*/ 5424161 h 5893281"/>
              <a:gd name="connsiteX90" fmla="*/ 9462107 w 10035679"/>
              <a:gd name="connsiteY90" fmla="*/ 5434426 h 5893281"/>
              <a:gd name="connsiteX91" fmla="*/ 9459692 w 10035679"/>
              <a:gd name="connsiteY91" fmla="*/ 5444689 h 5893281"/>
              <a:gd name="connsiteX92" fmla="*/ 9459692 w 10035679"/>
              <a:gd name="connsiteY92" fmla="*/ 5454954 h 5893281"/>
              <a:gd name="connsiteX93" fmla="*/ 9456068 w 10035679"/>
              <a:gd name="connsiteY93" fmla="*/ 5469444 h 5893281"/>
              <a:gd name="connsiteX94" fmla="*/ 9447616 w 10035679"/>
              <a:gd name="connsiteY94" fmla="*/ 5477897 h 5893281"/>
              <a:gd name="connsiteX95" fmla="*/ 9437353 w 10035679"/>
              <a:gd name="connsiteY95" fmla="*/ 5483933 h 5893281"/>
              <a:gd name="connsiteX96" fmla="*/ 9427694 w 10035679"/>
              <a:gd name="connsiteY96" fmla="*/ 5491783 h 5893281"/>
              <a:gd name="connsiteX97" fmla="*/ 9417429 w 10035679"/>
              <a:gd name="connsiteY97" fmla="*/ 5498424 h 5893281"/>
              <a:gd name="connsiteX98" fmla="*/ 9405353 w 10035679"/>
              <a:gd name="connsiteY98" fmla="*/ 5508689 h 5893281"/>
              <a:gd name="connsiteX99" fmla="*/ 9390863 w 10035679"/>
              <a:gd name="connsiteY99" fmla="*/ 5508689 h 5893281"/>
              <a:gd name="connsiteX100" fmla="*/ 9374561 w 10035679"/>
              <a:gd name="connsiteY100" fmla="*/ 5496009 h 5893281"/>
              <a:gd name="connsiteX101" fmla="*/ 9356449 w 10035679"/>
              <a:gd name="connsiteY101" fmla="*/ 5483933 h 5893281"/>
              <a:gd name="connsiteX102" fmla="*/ 9342563 w 10035679"/>
              <a:gd name="connsiteY102" fmla="*/ 5473670 h 5893281"/>
              <a:gd name="connsiteX103" fmla="*/ 9328072 w 10035679"/>
              <a:gd name="connsiteY103" fmla="*/ 5453143 h 5893281"/>
              <a:gd name="connsiteX104" fmla="*/ 9338335 w 10035679"/>
              <a:gd name="connsiteY104" fmla="*/ 5444689 h 5893281"/>
              <a:gd name="connsiteX105" fmla="*/ 9342563 w 10035679"/>
              <a:gd name="connsiteY105" fmla="*/ 5434426 h 5893281"/>
              <a:gd name="connsiteX106" fmla="*/ 9346184 w 10035679"/>
              <a:gd name="connsiteY106" fmla="*/ 5425974 h 5893281"/>
              <a:gd name="connsiteX107" fmla="*/ 9348600 w 10035679"/>
              <a:gd name="connsiteY107" fmla="*/ 5415709 h 5893281"/>
              <a:gd name="connsiteX108" fmla="*/ 9352223 w 10035679"/>
              <a:gd name="connsiteY108" fmla="*/ 5405444 h 5893281"/>
              <a:gd name="connsiteX109" fmla="*/ 9360675 w 10035679"/>
              <a:gd name="connsiteY109" fmla="*/ 5397597 h 5893281"/>
              <a:gd name="connsiteX110" fmla="*/ 9380600 w 10035679"/>
              <a:gd name="connsiteY110" fmla="*/ 5390956 h 5893281"/>
              <a:gd name="connsiteX111" fmla="*/ 9402938 w 10035679"/>
              <a:gd name="connsiteY111" fmla="*/ 5387332 h 5893281"/>
              <a:gd name="connsiteX112" fmla="*/ 9423467 w 10035679"/>
              <a:gd name="connsiteY112" fmla="*/ 5380691 h 5893281"/>
              <a:gd name="connsiteX113" fmla="*/ 9433730 w 10035679"/>
              <a:gd name="connsiteY113" fmla="*/ 5368615 h 5893281"/>
              <a:gd name="connsiteX114" fmla="*/ 9451842 w 10035679"/>
              <a:gd name="connsiteY114" fmla="*/ 5343862 h 5893281"/>
              <a:gd name="connsiteX115" fmla="*/ 9465730 w 10035679"/>
              <a:gd name="connsiteY115" fmla="*/ 5314880 h 5893281"/>
              <a:gd name="connsiteX116" fmla="*/ 9484447 w 10035679"/>
              <a:gd name="connsiteY116" fmla="*/ 5286503 h 5893281"/>
              <a:gd name="connsiteX117" fmla="*/ 9498333 w 10035679"/>
              <a:gd name="connsiteY117" fmla="*/ 5257524 h 5893281"/>
              <a:gd name="connsiteX118" fmla="*/ 9494106 w 10035679"/>
              <a:gd name="connsiteY118" fmla="*/ 4977379 h 5893281"/>
              <a:gd name="connsiteX119" fmla="*/ 9508597 w 10035679"/>
              <a:gd name="connsiteY119" fmla="*/ 4977379 h 5893281"/>
              <a:gd name="connsiteX120" fmla="*/ 9540596 w 10035679"/>
              <a:gd name="connsiteY120" fmla="*/ 5010587 h 5893281"/>
              <a:gd name="connsiteX121" fmla="*/ 9568973 w 10035679"/>
              <a:gd name="connsiteY121" fmla="*/ 5039567 h 5893281"/>
              <a:gd name="connsiteX122" fmla="*/ 9597350 w 10035679"/>
              <a:gd name="connsiteY122" fmla="*/ 5072170 h 5893281"/>
              <a:gd name="connsiteX123" fmla="*/ 9617877 w 10035679"/>
              <a:gd name="connsiteY123" fmla="*/ 5113226 h 5893281"/>
              <a:gd name="connsiteX124" fmla="*/ 9628142 w 10035679"/>
              <a:gd name="connsiteY124" fmla="*/ 5113226 h 5893281"/>
              <a:gd name="connsiteX125" fmla="*/ 9640218 w 10035679"/>
              <a:gd name="connsiteY125" fmla="*/ 5113226 h 5893281"/>
              <a:gd name="connsiteX126" fmla="*/ 9646254 w 10035679"/>
              <a:gd name="connsiteY126" fmla="*/ 5113226 h 5893281"/>
              <a:gd name="connsiteX127" fmla="*/ 9650482 w 10035679"/>
              <a:gd name="connsiteY127" fmla="*/ 5113226 h 5893281"/>
              <a:gd name="connsiteX128" fmla="*/ 9656519 w 10035679"/>
              <a:gd name="connsiteY128" fmla="*/ 5113226 h 5893281"/>
              <a:gd name="connsiteX129" fmla="*/ 9664368 w 10035679"/>
              <a:gd name="connsiteY129" fmla="*/ 5107189 h 5893281"/>
              <a:gd name="connsiteX130" fmla="*/ 9668595 w 10035679"/>
              <a:gd name="connsiteY130" fmla="*/ 5101150 h 5893281"/>
              <a:gd name="connsiteX131" fmla="*/ 9670405 w 10035679"/>
              <a:gd name="connsiteY131" fmla="*/ 5088472 h 5893281"/>
              <a:gd name="connsiteX132" fmla="*/ 9678857 w 10035679"/>
              <a:gd name="connsiteY132" fmla="*/ 5088472 h 5893281"/>
              <a:gd name="connsiteX133" fmla="*/ 9678857 w 10035679"/>
              <a:gd name="connsiteY133" fmla="*/ 5136169 h 5893281"/>
              <a:gd name="connsiteX134" fmla="*/ 9674631 w 10035679"/>
              <a:gd name="connsiteY134" fmla="*/ 5146433 h 5893281"/>
              <a:gd name="connsiteX135" fmla="*/ 9670405 w 10035679"/>
              <a:gd name="connsiteY135" fmla="*/ 5156696 h 5893281"/>
              <a:gd name="connsiteX136" fmla="*/ 9668595 w 10035679"/>
              <a:gd name="connsiteY136" fmla="*/ 5168772 h 5893281"/>
              <a:gd name="connsiteX137" fmla="*/ 9664368 w 10035679"/>
              <a:gd name="connsiteY137" fmla="*/ 5175413 h 5893281"/>
              <a:gd name="connsiteX138" fmla="*/ 9640218 w 10035679"/>
              <a:gd name="connsiteY138" fmla="*/ 5175413 h 5893281"/>
              <a:gd name="connsiteX139" fmla="*/ 9640218 w 10035679"/>
              <a:gd name="connsiteY139" fmla="*/ 5199564 h 5893281"/>
              <a:gd name="connsiteX140" fmla="*/ 9617877 w 10035679"/>
              <a:gd name="connsiteY140" fmla="*/ 5222507 h 5893281"/>
              <a:gd name="connsiteX141" fmla="*/ 9599765 w 10035679"/>
              <a:gd name="connsiteY141" fmla="*/ 5243035 h 5893281"/>
              <a:gd name="connsiteX142" fmla="*/ 9579237 w 10035679"/>
              <a:gd name="connsiteY142" fmla="*/ 5265375 h 5893281"/>
              <a:gd name="connsiteX143" fmla="*/ 9579237 w 10035679"/>
              <a:gd name="connsiteY143" fmla="*/ 5255110 h 5893281"/>
              <a:gd name="connsiteX144" fmla="*/ 9575614 w 10035679"/>
              <a:gd name="connsiteY144" fmla="*/ 5247261 h 5893281"/>
              <a:gd name="connsiteX145" fmla="*/ 9575614 w 10035679"/>
              <a:gd name="connsiteY145" fmla="*/ 5241224 h 5893281"/>
              <a:gd name="connsiteX146" fmla="*/ 9575614 w 10035679"/>
              <a:gd name="connsiteY146" fmla="*/ 5228544 h 5893281"/>
              <a:gd name="connsiteX147" fmla="*/ 9579237 w 10035679"/>
              <a:gd name="connsiteY147" fmla="*/ 5222507 h 5893281"/>
              <a:gd name="connsiteX148" fmla="*/ 9579237 w 10035679"/>
              <a:gd name="connsiteY148" fmla="*/ 5214055 h 5893281"/>
              <a:gd name="connsiteX149" fmla="*/ 9579237 w 10035679"/>
              <a:gd name="connsiteY149" fmla="*/ 5208016 h 5893281"/>
              <a:gd name="connsiteX150" fmla="*/ 9575614 w 10035679"/>
              <a:gd name="connsiteY150" fmla="*/ 5203790 h 5893281"/>
              <a:gd name="connsiteX151" fmla="*/ 9568973 w 10035679"/>
              <a:gd name="connsiteY151" fmla="*/ 5199564 h 5893281"/>
              <a:gd name="connsiteX152" fmla="*/ 9561123 w 10035679"/>
              <a:gd name="connsiteY152" fmla="*/ 5197754 h 5893281"/>
              <a:gd name="connsiteX153" fmla="*/ 9555086 w 10035679"/>
              <a:gd name="connsiteY153" fmla="*/ 5193527 h 5893281"/>
              <a:gd name="connsiteX154" fmla="*/ 9547237 w 10035679"/>
              <a:gd name="connsiteY154" fmla="*/ 5189299 h 5893281"/>
              <a:gd name="connsiteX155" fmla="*/ 9540596 w 10035679"/>
              <a:gd name="connsiteY155" fmla="*/ 5185678 h 5893281"/>
              <a:gd name="connsiteX156" fmla="*/ 9536974 w 10035679"/>
              <a:gd name="connsiteY156" fmla="*/ 5183263 h 5893281"/>
              <a:gd name="connsiteX157" fmla="*/ 9536974 w 10035679"/>
              <a:gd name="connsiteY157" fmla="*/ 5179037 h 5893281"/>
              <a:gd name="connsiteX158" fmla="*/ 9540596 w 10035679"/>
              <a:gd name="connsiteY158" fmla="*/ 5175413 h 5893281"/>
              <a:gd name="connsiteX159" fmla="*/ 9547237 w 10035679"/>
              <a:gd name="connsiteY159" fmla="*/ 5164546 h 5893281"/>
              <a:gd name="connsiteX160" fmla="*/ 9556897 w 10035679"/>
              <a:gd name="connsiteY160" fmla="*/ 5156696 h 5893281"/>
              <a:gd name="connsiteX161" fmla="*/ 9568973 w 10035679"/>
              <a:gd name="connsiteY161" fmla="*/ 5146433 h 5893281"/>
              <a:gd name="connsiteX162" fmla="*/ 9579237 w 10035679"/>
              <a:gd name="connsiteY162" fmla="*/ 5136169 h 5893281"/>
              <a:gd name="connsiteX163" fmla="*/ 9565351 w 10035679"/>
              <a:gd name="connsiteY163" fmla="*/ 5121678 h 5893281"/>
              <a:gd name="connsiteX164" fmla="*/ 9550860 w 10035679"/>
              <a:gd name="connsiteY164" fmla="*/ 5096924 h 5893281"/>
              <a:gd name="connsiteX165" fmla="*/ 9528520 w 10035679"/>
              <a:gd name="connsiteY165" fmla="*/ 5060095 h 5893281"/>
              <a:gd name="connsiteX166" fmla="*/ 9512218 w 10035679"/>
              <a:gd name="connsiteY166" fmla="*/ 5028699 h 5893281"/>
              <a:gd name="connsiteX167" fmla="*/ 9502558 w 10035679"/>
              <a:gd name="connsiteY167" fmla="*/ 5000322 h 5893281"/>
              <a:gd name="connsiteX168" fmla="*/ 9366713 w 10035679"/>
              <a:gd name="connsiteY168" fmla="*/ 4600634 h 5893281"/>
              <a:gd name="connsiteX169" fmla="*/ 9384825 w 10035679"/>
              <a:gd name="connsiteY169" fmla="*/ 4600634 h 5893281"/>
              <a:gd name="connsiteX170" fmla="*/ 9417430 w 10035679"/>
              <a:gd name="connsiteY170" fmla="*/ 4625388 h 5893281"/>
              <a:gd name="connsiteX171" fmla="*/ 9456069 w 10035679"/>
              <a:gd name="connsiteY171" fmla="*/ 4648330 h 5893281"/>
              <a:gd name="connsiteX172" fmla="*/ 9456069 w 10035679"/>
              <a:gd name="connsiteY172" fmla="*/ 4668858 h 5893281"/>
              <a:gd name="connsiteX173" fmla="*/ 9431316 w 10035679"/>
              <a:gd name="connsiteY173" fmla="*/ 4668858 h 5893281"/>
              <a:gd name="connsiteX174" fmla="*/ 9413202 w 10035679"/>
              <a:gd name="connsiteY174" fmla="*/ 4654369 h 5893281"/>
              <a:gd name="connsiteX175" fmla="*/ 9395090 w 10035679"/>
              <a:gd name="connsiteY175" fmla="*/ 4639878 h 5893281"/>
              <a:gd name="connsiteX176" fmla="*/ 9380599 w 10035679"/>
              <a:gd name="connsiteY176" fmla="*/ 4621766 h 5893281"/>
              <a:gd name="connsiteX177" fmla="*/ 9741646 w 10035679"/>
              <a:gd name="connsiteY177" fmla="*/ 4475656 h 5893281"/>
              <a:gd name="connsiteX178" fmla="*/ 9749496 w 10035679"/>
              <a:gd name="connsiteY178" fmla="*/ 4475656 h 5893281"/>
              <a:gd name="connsiteX179" fmla="*/ 9755533 w 10035679"/>
              <a:gd name="connsiteY179" fmla="*/ 4479279 h 5893281"/>
              <a:gd name="connsiteX180" fmla="*/ 9759759 w 10035679"/>
              <a:gd name="connsiteY180" fmla="*/ 4481693 h 5893281"/>
              <a:gd name="connsiteX181" fmla="*/ 9759759 w 10035679"/>
              <a:gd name="connsiteY181" fmla="*/ 4485921 h 5893281"/>
              <a:gd name="connsiteX182" fmla="*/ 9763985 w 10035679"/>
              <a:gd name="connsiteY182" fmla="*/ 4489542 h 5893281"/>
              <a:gd name="connsiteX183" fmla="*/ 9765798 w 10035679"/>
              <a:gd name="connsiteY183" fmla="*/ 4496184 h 5893281"/>
              <a:gd name="connsiteX184" fmla="*/ 9773648 w 10035679"/>
              <a:gd name="connsiteY184" fmla="*/ 4508259 h 5893281"/>
              <a:gd name="connsiteX185" fmla="*/ 9777874 w 10035679"/>
              <a:gd name="connsiteY185" fmla="*/ 4520937 h 5893281"/>
              <a:gd name="connsiteX186" fmla="*/ 9779685 w 10035679"/>
              <a:gd name="connsiteY186" fmla="*/ 4534825 h 5893281"/>
              <a:gd name="connsiteX187" fmla="*/ 9765798 w 10035679"/>
              <a:gd name="connsiteY187" fmla="*/ 4534825 h 5893281"/>
              <a:gd name="connsiteX188" fmla="*/ 9765798 w 10035679"/>
              <a:gd name="connsiteY188" fmla="*/ 4520937 h 5893281"/>
              <a:gd name="connsiteX189" fmla="*/ 9755533 w 10035679"/>
              <a:gd name="connsiteY189" fmla="*/ 4514298 h 5893281"/>
              <a:gd name="connsiteX190" fmla="*/ 9751306 w 10035679"/>
              <a:gd name="connsiteY190" fmla="*/ 4504033 h 5893281"/>
              <a:gd name="connsiteX191" fmla="*/ 9749496 w 10035679"/>
              <a:gd name="connsiteY191" fmla="*/ 4496184 h 5893281"/>
              <a:gd name="connsiteX192" fmla="*/ 9745269 w 10035679"/>
              <a:gd name="connsiteY192" fmla="*/ 4485921 h 5893281"/>
              <a:gd name="connsiteX193" fmla="*/ 9417428 w 10035679"/>
              <a:gd name="connsiteY193" fmla="*/ 4432186 h 5893281"/>
              <a:gd name="connsiteX194" fmla="*/ 9423465 w 10035679"/>
              <a:gd name="connsiteY194" fmla="*/ 4432186 h 5893281"/>
              <a:gd name="connsiteX195" fmla="*/ 9427692 w 10035679"/>
              <a:gd name="connsiteY195" fmla="*/ 4436412 h 5893281"/>
              <a:gd name="connsiteX196" fmla="*/ 9427692 w 10035679"/>
              <a:gd name="connsiteY196" fmla="*/ 4438223 h 5893281"/>
              <a:gd name="connsiteX197" fmla="*/ 9431315 w 10035679"/>
              <a:gd name="connsiteY197" fmla="*/ 4438223 h 5893281"/>
              <a:gd name="connsiteX198" fmla="*/ 9433731 w 10035679"/>
              <a:gd name="connsiteY198" fmla="*/ 4438223 h 5893281"/>
              <a:gd name="connsiteX199" fmla="*/ 9437352 w 10035679"/>
              <a:gd name="connsiteY199" fmla="*/ 4442451 h 5893281"/>
              <a:gd name="connsiteX200" fmla="*/ 9441580 w 10035679"/>
              <a:gd name="connsiteY200" fmla="*/ 4452715 h 5893281"/>
              <a:gd name="connsiteX201" fmla="*/ 9441580 w 10035679"/>
              <a:gd name="connsiteY201" fmla="*/ 4464790 h 5893281"/>
              <a:gd name="connsiteX202" fmla="*/ 9445807 w 10035679"/>
              <a:gd name="connsiteY202" fmla="*/ 4471432 h 5893281"/>
              <a:gd name="connsiteX203" fmla="*/ 9447617 w 10035679"/>
              <a:gd name="connsiteY203" fmla="*/ 4479282 h 5893281"/>
              <a:gd name="connsiteX204" fmla="*/ 9451844 w 10035679"/>
              <a:gd name="connsiteY204" fmla="*/ 4485923 h 5893281"/>
              <a:gd name="connsiteX205" fmla="*/ 9456070 w 10035679"/>
              <a:gd name="connsiteY205" fmla="*/ 4496187 h 5893281"/>
              <a:gd name="connsiteX206" fmla="*/ 9431315 w 10035679"/>
              <a:gd name="connsiteY206" fmla="*/ 4496187 h 5893281"/>
              <a:gd name="connsiteX207" fmla="*/ 9427692 w 10035679"/>
              <a:gd name="connsiteY207" fmla="*/ 4479282 h 5893281"/>
              <a:gd name="connsiteX208" fmla="*/ 9419239 w 10035679"/>
              <a:gd name="connsiteY208" fmla="*/ 4467206 h 5893281"/>
              <a:gd name="connsiteX209" fmla="*/ 9417428 w 10035679"/>
              <a:gd name="connsiteY209" fmla="*/ 4452715 h 5893281"/>
              <a:gd name="connsiteX210" fmla="*/ 6125133 w 10035679"/>
              <a:gd name="connsiteY210" fmla="*/ 4417695 h 5893281"/>
              <a:gd name="connsiteX211" fmla="*/ 6125133 w 10035679"/>
              <a:gd name="connsiteY211" fmla="*/ 4432186 h 5893281"/>
              <a:gd name="connsiteX212" fmla="*/ 6141434 w 10035679"/>
              <a:gd name="connsiteY212" fmla="*/ 4471431 h 5893281"/>
              <a:gd name="connsiteX213" fmla="*/ 6141434 w 10035679"/>
              <a:gd name="connsiteY213" fmla="*/ 4514296 h 5893281"/>
              <a:gd name="connsiteX214" fmla="*/ 6131172 w 10035679"/>
              <a:gd name="connsiteY214" fmla="*/ 4553541 h 5893281"/>
              <a:gd name="connsiteX215" fmla="*/ 6113057 w 10035679"/>
              <a:gd name="connsiteY215" fmla="*/ 4592786 h 5893281"/>
              <a:gd name="connsiteX216" fmla="*/ 6092530 w 10035679"/>
              <a:gd name="connsiteY216" fmla="*/ 4629615 h 5893281"/>
              <a:gd name="connsiteX217" fmla="*/ 6074417 w 10035679"/>
              <a:gd name="connsiteY217" fmla="*/ 4664633 h 5893281"/>
              <a:gd name="connsiteX218" fmla="*/ 6060531 w 10035679"/>
              <a:gd name="connsiteY218" fmla="*/ 4693615 h 5893281"/>
              <a:gd name="connsiteX219" fmla="*/ 6054492 w 10035679"/>
              <a:gd name="connsiteY219" fmla="*/ 4730444 h 5893281"/>
              <a:gd name="connsiteX220" fmla="*/ 6050266 w 10035679"/>
              <a:gd name="connsiteY220" fmla="*/ 4761236 h 5893281"/>
              <a:gd name="connsiteX221" fmla="*/ 6046040 w 10035679"/>
              <a:gd name="connsiteY221" fmla="*/ 4788405 h 5893281"/>
              <a:gd name="connsiteX222" fmla="*/ 6032154 w 10035679"/>
              <a:gd name="connsiteY222" fmla="*/ 4808933 h 5893281"/>
              <a:gd name="connsiteX223" fmla="*/ 6007398 w 10035679"/>
              <a:gd name="connsiteY223" fmla="*/ 4827045 h 5893281"/>
              <a:gd name="connsiteX224" fmla="*/ 6007398 w 10035679"/>
              <a:gd name="connsiteY224" fmla="*/ 4819196 h 5893281"/>
              <a:gd name="connsiteX225" fmla="*/ 5993512 w 10035679"/>
              <a:gd name="connsiteY225" fmla="*/ 4816782 h 5893281"/>
              <a:gd name="connsiteX226" fmla="*/ 5983249 w 10035679"/>
              <a:gd name="connsiteY226" fmla="*/ 4813159 h 5893281"/>
              <a:gd name="connsiteX227" fmla="*/ 5972984 w 10035679"/>
              <a:gd name="connsiteY227" fmla="*/ 4804707 h 5893281"/>
              <a:gd name="connsiteX228" fmla="*/ 5965135 w 10035679"/>
              <a:gd name="connsiteY228" fmla="*/ 4794442 h 5893281"/>
              <a:gd name="connsiteX229" fmla="*/ 5960909 w 10035679"/>
              <a:gd name="connsiteY229" fmla="*/ 4779951 h 5893281"/>
              <a:gd name="connsiteX230" fmla="*/ 5947023 w 10035679"/>
              <a:gd name="connsiteY230" fmla="*/ 4750972 h 5893281"/>
              <a:gd name="connsiteX231" fmla="*/ 5944607 w 10035679"/>
              <a:gd name="connsiteY231" fmla="*/ 4722595 h 5893281"/>
              <a:gd name="connsiteX232" fmla="*/ 5954872 w 10035679"/>
              <a:gd name="connsiteY232" fmla="*/ 4697841 h 5893281"/>
              <a:gd name="connsiteX233" fmla="*/ 5965135 w 10035679"/>
              <a:gd name="connsiteY233" fmla="*/ 4668859 h 5893281"/>
              <a:gd name="connsiteX234" fmla="*/ 5975400 w 10035679"/>
              <a:gd name="connsiteY234" fmla="*/ 4639879 h 5893281"/>
              <a:gd name="connsiteX235" fmla="*/ 5975400 w 10035679"/>
              <a:gd name="connsiteY235" fmla="*/ 4621767 h 5893281"/>
              <a:gd name="connsiteX236" fmla="*/ 5972984 w 10035679"/>
              <a:gd name="connsiteY236" fmla="*/ 4592786 h 5893281"/>
              <a:gd name="connsiteX237" fmla="*/ 5969361 w 10035679"/>
              <a:gd name="connsiteY237" fmla="*/ 4563806 h 5893281"/>
              <a:gd name="connsiteX238" fmla="*/ 5969361 w 10035679"/>
              <a:gd name="connsiteY238" fmla="*/ 4534824 h 5893281"/>
              <a:gd name="connsiteX239" fmla="*/ 6007398 w 10035679"/>
              <a:gd name="connsiteY239" fmla="*/ 4534824 h 5893281"/>
              <a:gd name="connsiteX240" fmla="*/ 6017663 w 10035679"/>
              <a:gd name="connsiteY240" fmla="*/ 4518523 h 5893281"/>
              <a:gd name="connsiteX241" fmla="*/ 6040003 w 10035679"/>
              <a:gd name="connsiteY241" fmla="*/ 4496184 h 5893281"/>
              <a:gd name="connsiteX242" fmla="*/ 6060531 w 10035679"/>
              <a:gd name="connsiteY242" fmla="*/ 4471431 h 5893281"/>
              <a:gd name="connsiteX243" fmla="*/ 6084680 w 10035679"/>
              <a:gd name="connsiteY243" fmla="*/ 4446675 h 5893281"/>
              <a:gd name="connsiteX244" fmla="*/ 6107021 w 10035679"/>
              <a:gd name="connsiteY244" fmla="*/ 4427960 h 5893281"/>
              <a:gd name="connsiteX245" fmla="*/ 9261055 w 10035679"/>
              <a:gd name="connsiteY245" fmla="*/ 4306603 h 5893281"/>
              <a:gd name="connsiteX246" fmla="*/ 9289435 w 10035679"/>
              <a:gd name="connsiteY246" fmla="*/ 4316869 h 5893281"/>
              <a:gd name="connsiteX247" fmla="*/ 9289435 w 10035679"/>
              <a:gd name="connsiteY247" fmla="*/ 4331359 h 5893281"/>
              <a:gd name="connsiteX248" fmla="*/ 9267093 w 10035679"/>
              <a:gd name="connsiteY248" fmla="*/ 4331359 h 5893281"/>
              <a:gd name="connsiteX249" fmla="*/ 9267093 w 10035679"/>
              <a:gd name="connsiteY249" fmla="*/ 4322906 h 5893281"/>
              <a:gd name="connsiteX250" fmla="*/ 9265282 w 10035679"/>
              <a:gd name="connsiteY250" fmla="*/ 4321095 h 5893281"/>
              <a:gd name="connsiteX251" fmla="*/ 9265282 w 10035679"/>
              <a:gd name="connsiteY251" fmla="*/ 4316869 h 5893281"/>
              <a:gd name="connsiteX252" fmla="*/ 9261055 w 10035679"/>
              <a:gd name="connsiteY252" fmla="*/ 4316869 h 5893281"/>
              <a:gd name="connsiteX253" fmla="*/ 9261055 w 10035679"/>
              <a:gd name="connsiteY253" fmla="*/ 4312641 h 5893281"/>
              <a:gd name="connsiteX254" fmla="*/ 8755105 w 10035679"/>
              <a:gd name="connsiteY254" fmla="*/ 4298151 h 5893281"/>
              <a:gd name="connsiteX255" fmla="*/ 8762954 w 10035679"/>
              <a:gd name="connsiteY255" fmla="*/ 4298151 h 5893281"/>
              <a:gd name="connsiteX256" fmla="*/ 8764765 w 10035679"/>
              <a:gd name="connsiteY256" fmla="*/ 4316868 h 5893281"/>
              <a:gd name="connsiteX257" fmla="*/ 8768991 w 10035679"/>
              <a:gd name="connsiteY257" fmla="*/ 4341622 h 5893281"/>
              <a:gd name="connsiteX258" fmla="*/ 8779255 w 10035679"/>
              <a:gd name="connsiteY258" fmla="*/ 4370601 h 5893281"/>
              <a:gd name="connsiteX259" fmla="*/ 8787103 w 10035679"/>
              <a:gd name="connsiteY259" fmla="*/ 4395357 h 5893281"/>
              <a:gd name="connsiteX260" fmla="*/ 8793141 w 10035679"/>
              <a:gd name="connsiteY260" fmla="*/ 4409243 h 5893281"/>
              <a:gd name="connsiteX261" fmla="*/ 8797367 w 10035679"/>
              <a:gd name="connsiteY261" fmla="*/ 4413469 h 5893281"/>
              <a:gd name="connsiteX262" fmla="*/ 8807632 w 10035679"/>
              <a:gd name="connsiteY262" fmla="*/ 4417695 h 5893281"/>
              <a:gd name="connsiteX263" fmla="*/ 8815479 w 10035679"/>
              <a:gd name="connsiteY263" fmla="*/ 4417695 h 5893281"/>
              <a:gd name="connsiteX264" fmla="*/ 8825744 w 10035679"/>
              <a:gd name="connsiteY264" fmla="*/ 4421921 h 5893281"/>
              <a:gd name="connsiteX265" fmla="*/ 8833593 w 10035679"/>
              <a:gd name="connsiteY265" fmla="*/ 4421921 h 5893281"/>
              <a:gd name="connsiteX266" fmla="*/ 8839630 w 10035679"/>
              <a:gd name="connsiteY266" fmla="*/ 4423734 h 5893281"/>
              <a:gd name="connsiteX267" fmla="*/ 8839630 w 10035679"/>
              <a:gd name="connsiteY267" fmla="*/ 4436412 h 5893281"/>
              <a:gd name="connsiteX268" fmla="*/ 8848082 w 10035679"/>
              <a:gd name="connsiteY268" fmla="*/ 4461165 h 5893281"/>
              <a:gd name="connsiteX269" fmla="*/ 8854121 w 10035679"/>
              <a:gd name="connsiteY269" fmla="*/ 4489542 h 5893281"/>
              <a:gd name="connsiteX270" fmla="*/ 8864384 w 10035679"/>
              <a:gd name="connsiteY270" fmla="*/ 4524561 h 5893281"/>
              <a:gd name="connsiteX271" fmla="*/ 8872233 w 10035679"/>
              <a:gd name="connsiteY271" fmla="*/ 4549314 h 5893281"/>
              <a:gd name="connsiteX272" fmla="*/ 8878272 w 10035679"/>
              <a:gd name="connsiteY272" fmla="*/ 4568031 h 5893281"/>
              <a:gd name="connsiteX273" fmla="*/ 8896384 w 10035679"/>
              <a:gd name="connsiteY273" fmla="*/ 4568031 h 5893281"/>
              <a:gd name="connsiteX274" fmla="*/ 8906646 w 10035679"/>
              <a:gd name="connsiteY274" fmla="*/ 4572257 h 5893281"/>
              <a:gd name="connsiteX275" fmla="*/ 8918722 w 10035679"/>
              <a:gd name="connsiteY275" fmla="*/ 4576483 h 5893281"/>
              <a:gd name="connsiteX276" fmla="*/ 8924760 w 10035679"/>
              <a:gd name="connsiteY276" fmla="*/ 4582522 h 5893281"/>
              <a:gd name="connsiteX277" fmla="*/ 8930797 w 10035679"/>
              <a:gd name="connsiteY277" fmla="*/ 4592787 h 5893281"/>
              <a:gd name="connsiteX278" fmla="*/ 8949514 w 10035679"/>
              <a:gd name="connsiteY278" fmla="*/ 4619351 h 5893281"/>
              <a:gd name="connsiteX279" fmla="*/ 8957363 w 10035679"/>
              <a:gd name="connsiteY279" fmla="*/ 4654369 h 5893281"/>
              <a:gd name="connsiteX280" fmla="*/ 8996005 w 10035679"/>
              <a:gd name="connsiteY280" fmla="*/ 4654369 h 5893281"/>
              <a:gd name="connsiteX281" fmla="*/ 9009891 w 10035679"/>
              <a:gd name="connsiteY281" fmla="*/ 4691198 h 5893281"/>
              <a:gd name="connsiteX282" fmla="*/ 9030418 w 10035679"/>
              <a:gd name="connsiteY282" fmla="*/ 4715952 h 5893281"/>
              <a:gd name="connsiteX283" fmla="*/ 9048530 w 10035679"/>
              <a:gd name="connsiteY283" fmla="*/ 4740707 h 5893281"/>
              <a:gd name="connsiteX284" fmla="*/ 9066644 w 10035679"/>
              <a:gd name="connsiteY284" fmla="*/ 4773913 h 5893281"/>
              <a:gd name="connsiteX285" fmla="*/ 9072681 w 10035679"/>
              <a:gd name="connsiteY285" fmla="*/ 4827043 h 5893281"/>
              <a:gd name="connsiteX286" fmla="*/ 9070870 w 10035679"/>
              <a:gd name="connsiteY286" fmla="*/ 4870516 h 5893281"/>
              <a:gd name="connsiteX287" fmla="*/ 9058795 w 10035679"/>
              <a:gd name="connsiteY287" fmla="*/ 4913986 h 5893281"/>
              <a:gd name="connsiteX288" fmla="*/ 9042494 w 10035679"/>
              <a:gd name="connsiteY288" fmla="*/ 4952626 h 5893281"/>
              <a:gd name="connsiteX289" fmla="*/ 9024380 w 10035679"/>
              <a:gd name="connsiteY289" fmla="*/ 4996096 h 5893281"/>
              <a:gd name="connsiteX290" fmla="*/ 9002041 w 10035679"/>
              <a:gd name="connsiteY290" fmla="*/ 5043190 h 5893281"/>
              <a:gd name="connsiteX291" fmla="*/ 8996005 w 10035679"/>
              <a:gd name="connsiteY291" fmla="*/ 5072169 h 5893281"/>
              <a:gd name="connsiteX292" fmla="*/ 8985740 w 10035679"/>
              <a:gd name="connsiteY292" fmla="*/ 5101151 h 5893281"/>
              <a:gd name="connsiteX293" fmla="*/ 8977891 w 10035679"/>
              <a:gd name="connsiteY293" fmla="*/ 5131943 h 5893281"/>
              <a:gd name="connsiteX294" fmla="*/ 8967628 w 10035679"/>
              <a:gd name="connsiteY294" fmla="*/ 5156697 h 5893281"/>
              <a:gd name="connsiteX295" fmla="*/ 8949514 w 10035679"/>
              <a:gd name="connsiteY295" fmla="*/ 5175414 h 5893281"/>
              <a:gd name="connsiteX296" fmla="*/ 8928987 w 10035679"/>
              <a:gd name="connsiteY296" fmla="*/ 5185677 h 5893281"/>
              <a:gd name="connsiteX297" fmla="*/ 8904836 w 10035679"/>
              <a:gd name="connsiteY297" fmla="*/ 5197752 h 5893281"/>
              <a:gd name="connsiteX298" fmla="*/ 8878272 w 10035679"/>
              <a:gd name="connsiteY298" fmla="*/ 5208017 h 5893281"/>
              <a:gd name="connsiteX299" fmla="*/ 8861970 w 10035679"/>
              <a:gd name="connsiteY299" fmla="*/ 5214053 h 5893281"/>
              <a:gd name="connsiteX300" fmla="*/ 8839630 w 10035679"/>
              <a:gd name="connsiteY300" fmla="*/ 5197752 h 5893281"/>
              <a:gd name="connsiteX301" fmla="*/ 8815479 w 10035679"/>
              <a:gd name="connsiteY301" fmla="*/ 5175414 h 5893281"/>
              <a:gd name="connsiteX302" fmla="*/ 8797367 w 10035679"/>
              <a:gd name="connsiteY302" fmla="*/ 5189300 h 5893281"/>
              <a:gd name="connsiteX303" fmla="*/ 8776840 w 10035679"/>
              <a:gd name="connsiteY303" fmla="*/ 5197752 h 5893281"/>
              <a:gd name="connsiteX304" fmla="*/ 8750879 w 10035679"/>
              <a:gd name="connsiteY304" fmla="*/ 5193526 h 5893281"/>
              <a:gd name="connsiteX305" fmla="*/ 8724312 w 10035679"/>
              <a:gd name="connsiteY305" fmla="*/ 5189300 h 5893281"/>
              <a:gd name="connsiteX306" fmla="*/ 8691710 w 10035679"/>
              <a:gd name="connsiteY306" fmla="*/ 5185677 h 5893281"/>
              <a:gd name="connsiteX307" fmla="*/ 8677824 w 10035679"/>
              <a:gd name="connsiteY307" fmla="*/ 5113226 h 5893281"/>
              <a:gd name="connsiteX308" fmla="*/ 8667559 w 10035679"/>
              <a:gd name="connsiteY308" fmla="*/ 5111414 h 5893281"/>
              <a:gd name="connsiteX309" fmla="*/ 8655484 w 10035679"/>
              <a:gd name="connsiteY309" fmla="*/ 5107188 h 5893281"/>
              <a:gd name="connsiteX310" fmla="*/ 8645221 w 10035679"/>
              <a:gd name="connsiteY310" fmla="*/ 5102962 h 5893281"/>
              <a:gd name="connsiteX311" fmla="*/ 8639182 w 10035679"/>
              <a:gd name="connsiteY311" fmla="*/ 5096925 h 5893281"/>
              <a:gd name="connsiteX312" fmla="*/ 8631333 w 10035679"/>
              <a:gd name="connsiteY312" fmla="*/ 5092699 h 5893281"/>
              <a:gd name="connsiteX313" fmla="*/ 8627107 w 10035679"/>
              <a:gd name="connsiteY313" fmla="*/ 5088471 h 5893281"/>
              <a:gd name="connsiteX314" fmla="*/ 8627107 w 10035679"/>
              <a:gd name="connsiteY314" fmla="*/ 5086660 h 5893281"/>
              <a:gd name="connsiteX315" fmla="*/ 8631333 w 10035679"/>
              <a:gd name="connsiteY315" fmla="*/ 5082434 h 5893281"/>
              <a:gd name="connsiteX316" fmla="*/ 8631333 w 10035679"/>
              <a:gd name="connsiteY316" fmla="*/ 5078208 h 5893281"/>
              <a:gd name="connsiteX317" fmla="*/ 8631333 w 10035679"/>
              <a:gd name="connsiteY317" fmla="*/ 5073982 h 5893281"/>
              <a:gd name="connsiteX318" fmla="*/ 8627107 w 10035679"/>
              <a:gd name="connsiteY318" fmla="*/ 5072169 h 5893281"/>
              <a:gd name="connsiteX319" fmla="*/ 8625296 w 10035679"/>
              <a:gd name="connsiteY319" fmla="*/ 5067943 h 5893281"/>
              <a:gd name="connsiteX320" fmla="*/ 8613221 w 10035679"/>
              <a:gd name="connsiteY320" fmla="*/ 5063717 h 5893281"/>
              <a:gd name="connsiteX321" fmla="*/ 8610805 w 10035679"/>
              <a:gd name="connsiteY321" fmla="*/ 5067943 h 5893281"/>
              <a:gd name="connsiteX322" fmla="*/ 8610805 w 10035679"/>
              <a:gd name="connsiteY322" fmla="*/ 5072169 h 5893281"/>
              <a:gd name="connsiteX323" fmla="*/ 8607182 w 10035679"/>
              <a:gd name="connsiteY323" fmla="*/ 5073982 h 5893281"/>
              <a:gd name="connsiteX324" fmla="*/ 8602956 w 10035679"/>
              <a:gd name="connsiteY324" fmla="*/ 5073982 h 5893281"/>
              <a:gd name="connsiteX325" fmla="*/ 8598730 w 10035679"/>
              <a:gd name="connsiteY325" fmla="*/ 5073982 h 5893281"/>
              <a:gd name="connsiteX326" fmla="*/ 8598730 w 10035679"/>
              <a:gd name="connsiteY326" fmla="*/ 5063717 h 5893281"/>
              <a:gd name="connsiteX327" fmla="*/ 8588467 w 10035679"/>
              <a:gd name="connsiteY327" fmla="*/ 5063717 h 5893281"/>
              <a:gd name="connsiteX328" fmla="*/ 8588467 w 10035679"/>
              <a:gd name="connsiteY328" fmla="*/ 5057681 h 5893281"/>
              <a:gd name="connsiteX329" fmla="*/ 8602956 w 10035679"/>
              <a:gd name="connsiteY329" fmla="*/ 5049831 h 5893281"/>
              <a:gd name="connsiteX330" fmla="*/ 8613221 w 10035679"/>
              <a:gd name="connsiteY330" fmla="*/ 5039567 h 5893281"/>
              <a:gd name="connsiteX331" fmla="*/ 8621070 w 10035679"/>
              <a:gd name="connsiteY331" fmla="*/ 5028699 h 5893281"/>
              <a:gd name="connsiteX332" fmla="*/ 8613221 w 10035679"/>
              <a:gd name="connsiteY332" fmla="*/ 5028699 h 5893281"/>
              <a:gd name="connsiteX333" fmla="*/ 8613221 w 10035679"/>
              <a:gd name="connsiteY333" fmla="*/ 5016626 h 5893281"/>
              <a:gd name="connsiteX334" fmla="*/ 8596919 w 10035679"/>
              <a:gd name="connsiteY334" fmla="*/ 5035341 h 5893281"/>
              <a:gd name="connsiteX335" fmla="*/ 8578807 w 10035679"/>
              <a:gd name="connsiteY335" fmla="*/ 5045605 h 5893281"/>
              <a:gd name="connsiteX336" fmla="*/ 8550429 w 10035679"/>
              <a:gd name="connsiteY336" fmla="*/ 5057681 h 5893281"/>
              <a:gd name="connsiteX337" fmla="*/ 8540166 w 10035679"/>
              <a:gd name="connsiteY337" fmla="*/ 5035341 h 5893281"/>
              <a:gd name="connsiteX338" fmla="*/ 8525675 w 10035679"/>
              <a:gd name="connsiteY338" fmla="*/ 5014813 h 5893281"/>
              <a:gd name="connsiteX339" fmla="*/ 8507563 w 10035679"/>
              <a:gd name="connsiteY339" fmla="*/ 4996096 h 5893281"/>
              <a:gd name="connsiteX340" fmla="*/ 8483412 w 10035679"/>
              <a:gd name="connsiteY340" fmla="*/ 4981607 h 5893281"/>
              <a:gd name="connsiteX341" fmla="*/ 8450810 w 10035679"/>
              <a:gd name="connsiteY341" fmla="*/ 4977381 h 5893281"/>
              <a:gd name="connsiteX342" fmla="*/ 8430885 w 10035679"/>
              <a:gd name="connsiteY342" fmla="*/ 4971343 h 5893281"/>
              <a:gd name="connsiteX343" fmla="*/ 8402508 w 10035679"/>
              <a:gd name="connsiteY343" fmla="*/ 4967116 h 5893281"/>
              <a:gd name="connsiteX344" fmla="*/ 8362058 w 10035679"/>
              <a:gd name="connsiteY344" fmla="*/ 4971343 h 5893281"/>
              <a:gd name="connsiteX345" fmla="*/ 8323417 w 10035679"/>
              <a:gd name="connsiteY345" fmla="*/ 4973153 h 5893281"/>
              <a:gd name="connsiteX346" fmla="*/ 8284775 w 10035679"/>
              <a:gd name="connsiteY346" fmla="*/ 4981607 h 5893281"/>
              <a:gd name="connsiteX347" fmla="*/ 8250362 w 10035679"/>
              <a:gd name="connsiteY347" fmla="*/ 4987644 h 5893281"/>
              <a:gd name="connsiteX348" fmla="*/ 8223795 w 10035679"/>
              <a:gd name="connsiteY348" fmla="*/ 4996096 h 5893281"/>
              <a:gd name="connsiteX349" fmla="*/ 8209910 w 10035679"/>
              <a:gd name="connsiteY349" fmla="*/ 5043190 h 5893281"/>
              <a:gd name="connsiteX350" fmla="*/ 8175496 w 10035679"/>
              <a:gd name="connsiteY350" fmla="*/ 5043190 h 5893281"/>
              <a:gd name="connsiteX351" fmla="*/ 8142893 w 10035679"/>
              <a:gd name="connsiteY351" fmla="*/ 5039567 h 5893281"/>
              <a:gd name="connsiteX352" fmla="*/ 8108478 w 10035679"/>
              <a:gd name="connsiteY352" fmla="*/ 5043190 h 5893281"/>
              <a:gd name="connsiteX353" fmla="*/ 8084329 w 10035679"/>
              <a:gd name="connsiteY353" fmla="*/ 5049831 h 5893281"/>
              <a:gd name="connsiteX354" fmla="*/ 8057763 w 10035679"/>
              <a:gd name="connsiteY354" fmla="*/ 5060094 h 5893281"/>
              <a:gd name="connsiteX355" fmla="*/ 8037838 w 10035679"/>
              <a:gd name="connsiteY355" fmla="*/ 5072169 h 5893281"/>
              <a:gd name="connsiteX356" fmla="*/ 8013085 w 10035679"/>
              <a:gd name="connsiteY356" fmla="*/ 5073982 h 5893281"/>
              <a:gd name="connsiteX357" fmla="*/ 7984708 w 10035679"/>
              <a:gd name="connsiteY357" fmla="*/ 5073982 h 5893281"/>
              <a:gd name="connsiteX358" fmla="*/ 7976859 w 10035679"/>
              <a:gd name="connsiteY358" fmla="*/ 5060094 h 5893281"/>
              <a:gd name="connsiteX359" fmla="*/ 7970822 w 10035679"/>
              <a:gd name="connsiteY359" fmla="*/ 5049831 h 5893281"/>
              <a:gd name="connsiteX360" fmla="*/ 7958747 w 10035679"/>
              <a:gd name="connsiteY360" fmla="*/ 5039567 h 5893281"/>
              <a:gd name="connsiteX361" fmla="*/ 7952708 w 10035679"/>
              <a:gd name="connsiteY361" fmla="*/ 5028699 h 5893281"/>
              <a:gd name="connsiteX362" fmla="*/ 7970822 w 10035679"/>
              <a:gd name="connsiteY362" fmla="*/ 5002135 h 5893281"/>
              <a:gd name="connsiteX363" fmla="*/ 7972633 w 10035679"/>
              <a:gd name="connsiteY363" fmla="*/ 4971343 h 5893281"/>
              <a:gd name="connsiteX364" fmla="*/ 7970822 w 10035679"/>
              <a:gd name="connsiteY364" fmla="*/ 4934514 h 5893281"/>
              <a:gd name="connsiteX365" fmla="*/ 7956331 w 10035679"/>
              <a:gd name="connsiteY365" fmla="*/ 4899495 h 5893281"/>
              <a:gd name="connsiteX366" fmla="*/ 7942445 w 10035679"/>
              <a:gd name="connsiteY366" fmla="*/ 4860251 h 5893281"/>
              <a:gd name="connsiteX367" fmla="*/ 7924331 w 10035679"/>
              <a:gd name="connsiteY367" fmla="*/ 4823422 h 5893281"/>
              <a:gd name="connsiteX368" fmla="*/ 7914069 w 10035679"/>
              <a:gd name="connsiteY368" fmla="*/ 4790214 h 5893281"/>
              <a:gd name="connsiteX369" fmla="*/ 7906219 w 10035679"/>
              <a:gd name="connsiteY369" fmla="*/ 4765461 h 5893281"/>
              <a:gd name="connsiteX370" fmla="*/ 7914069 w 10035679"/>
              <a:gd name="connsiteY370" fmla="*/ 4765461 h 5893281"/>
              <a:gd name="connsiteX371" fmla="*/ 7920105 w 10035679"/>
              <a:gd name="connsiteY371" fmla="*/ 4769687 h 5893281"/>
              <a:gd name="connsiteX372" fmla="*/ 7924331 w 10035679"/>
              <a:gd name="connsiteY372" fmla="*/ 4769687 h 5893281"/>
              <a:gd name="connsiteX373" fmla="*/ 7927954 w 10035679"/>
              <a:gd name="connsiteY373" fmla="*/ 4773913 h 5893281"/>
              <a:gd name="connsiteX374" fmla="*/ 7932181 w 10035679"/>
              <a:gd name="connsiteY374" fmla="*/ 4769687 h 5893281"/>
              <a:gd name="connsiteX375" fmla="*/ 7934596 w 10035679"/>
              <a:gd name="connsiteY375" fmla="*/ 4765461 h 5893281"/>
              <a:gd name="connsiteX376" fmla="*/ 7938219 w 10035679"/>
              <a:gd name="connsiteY376" fmla="*/ 4759422 h 5893281"/>
              <a:gd name="connsiteX377" fmla="*/ 7920105 w 10035679"/>
              <a:gd name="connsiteY377" fmla="*/ 4740707 h 5893281"/>
              <a:gd name="connsiteX378" fmla="*/ 7914069 w 10035679"/>
              <a:gd name="connsiteY378" fmla="*/ 4718367 h 5893281"/>
              <a:gd name="connsiteX379" fmla="*/ 7906219 w 10035679"/>
              <a:gd name="connsiteY379" fmla="*/ 4693613 h 5893281"/>
              <a:gd name="connsiteX380" fmla="*/ 7924331 w 10035679"/>
              <a:gd name="connsiteY380" fmla="*/ 4673086 h 5893281"/>
              <a:gd name="connsiteX381" fmla="*/ 7938219 w 10035679"/>
              <a:gd name="connsiteY381" fmla="*/ 4650143 h 5893281"/>
              <a:gd name="connsiteX382" fmla="*/ 7952708 w 10035679"/>
              <a:gd name="connsiteY382" fmla="*/ 4629616 h 5893281"/>
              <a:gd name="connsiteX383" fmla="*/ 7972633 w 10035679"/>
              <a:gd name="connsiteY383" fmla="*/ 4611502 h 5893281"/>
              <a:gd name="connsiteX384" fmla="*/ 7999199 w 10035679"/>
              <a:gd name="connsiteY384" fmla="*/ 4600634 h 5893281"/>
              <a:gd name="connsiteX385" fmla="*/ 8015500 w 10035679"/>
              <a:gd name="connsiteY385" fmla="*/ 4600634 h 5893281"/>
              <a:gd name="connsiteX386" fmla="*/ 8043877 w 10035679"/>
              <a:gd name="connsiteY386" fmla="*/ 4597013 h 5893281"/>
              <a:gd name="connsiteX387" fmla="*/ 8080103 w 10035679"/>
              <a:gd name="connsiteY387" fmla="*/ 4590371 h 5893281"/>
              <a:gd name="connsiteX388" fmla="*/ 8112704 w 10035679"/>
              <a:gd name="connsiteY388" fmla="*/ 4582522 h 5893281"/>
              <a:gd name="connsiteX389" fmla="*/ 8141081 w 10035679"/>
              <a:gd name="connsiteY389" fmla="*/ 4576483 h 5893281"/>
              <a:gd name="connsiteX390" fmla="*/ 8151345 w 10035679"/>
              <a:gd name="connsiteY390" fmla="*/ 4549314 h 5893281"/>
              <a:gd name="connsiteX391" fmla="*/ 8167042 w 10035679"/>
              <a:gd name="connsiteY391" fmla="*/ 4520937 h 5893281"/>
              <a:gd name="connsiteX392" fmla="*/ 8189382 w 10035679"/>
              <a:gd name="connsiteY392" fmla="*/ 4499807 h 5893281"/>
              <a:gd name="connsiteX393" fmla="*/ 8217759 w 10035679"/>
              <a:gd name="connsiteY393" fmla="*/ 4489542 h 5893281"/>
              <a:gd name="connsiteX394" fmla="*/ 8217759 w 10035679"/>
              <a:gd name="connsiteY394" fmla="*/ 4464789 h 5893281"/>
              <a:gd name="connsiteX395" fmla="*/ 8232250 w 10035679"/>
              <a:gd name="connsiteY395" fmla="*/ 4456939 h 5893281"/>
              <a:gd name="connsiteX396" fmla="*/ 8250362 w 10035679"/>
              <a:gd name="connsiteY396" fmla="*/ 4438223 h 5893281"/>
              <a:gd name="connsiteX397" fmla="*/ 8270889 w 10035679"/>
              <a:gd name="connsiteY397" fmla="*/ 4421921 h 5893281"/>
              <a:gd name="connsiteX398" fmla="*/ 8292624 w 10035679"/>
              <a:gd name="connsiteY398" fmla="*/ 4407432 h 5893281"/>
              <a:gd name="connsiteX399" fmla="*/ 8313154 w 10035679"/>
              <a:gd name="connsiteY399" fmla="*/ 4395357 h 5893281"/>
              <a:gd name="connsiteX400" fmla="*/ 8327040 w 10035679"/>
              <a:gd name="connsiteY400" fmla="*/ 4403204 h 5893281"/>
              <a:gd name="connsiteX401" fmla="*/ 8331266 w 10035679"/>
              <a:gd name="connsiteY401" fmla="*/ 4407432 h 5893281"/>
              <a:gd name="connsiteX402" fmla="*/ 8331266 w 10035679"/>
              <a:gd name="connsiteY402" fmla="*/ 4413469 h 5893281"/>
              <a:gd name="connsiteX403" fmla="*/ 8331266 w 10035679"/>
              <a:gd name="connsiteY403" fmla="*/ 4421921 h 5893281"/>
              <a:gd name="connsiteX404" fmla="*/ 8335492 w 10035679"/>
              <a:gd name="connsiteY404" fmla="*/ 4432186 h 5893281"/>
              <a:gd name="connsiteX405" fmla="*/ 8345757 w 10035679"/>
              <a:gd name="connsiteY405" fmla="*/ 4436412 h 5893281"/>
              <a:gd name="connsiteX406" fmla="*/ 8355417 w 10035679"/>
              <a:gd name="connsiteY406" fmla="*/ 4436412 h 5893281"/>
              <a:gd name="connsiteX407" fmla="*/ 8362058 w 10035679"/>
              <a:gd name="connsiteY407" fmla="*/ 4438223 h 5893281"/>
              <a:gd name="connsiteX408" fmla="*/ 8374131 w 10035679"/>
              <a:gd name="connsiteY408" fmla="*/ 4442449 h 5893281"/>
              <a:gd name="connsiteX409" fmla="*/ 8380170 w 10035679"/>
              <a:gd name="connsiteY409" fmla="*/ 4409243 h 5893281"/>
              <a:gd name="connsiteX410" fmla="*/ 8390433 w 10035679"/>
              <a:gd name="connsiteY410" fmla="*/ 4392941 h 5893281"/>
              <a:gd name="connsiteX411" fmla="*/ 8404321 w 10035679"/>
              <a:gd name="connsiteY411" fmla="*/ 4380866 h 5893281"/>
              <a:gd name="connsiteX412" fmla="*/ 8422433 w 10035679"/>
              <a:gd name="connsiteY412" fmla="*/ 4370601 h 5893281"/>
              <a:gd name="connsiteX413" fmla="*/ 8440547 w 10035679"/>
              <a:gd name="connsiteY413" fmla="*/ 4363960 h 5893281"/>
              <a:gd name="connsiteX414" fmla="*/ 8459262 w 10035679"/>
              <a:gd name="connsiteY414" fmla="*/ 4345848 h 5893281"/>
              <a:gd name="connsiteX415" fmla="*/ 8450810 w 10035679"/>
              <a:gd name="connsiteY415" fmla="*/ 4341622 h 5893281"/>
              <a:gd name="connsiteX416" fmla="*/ 8450810 w 10035679"/>
              <a:gd name="connsiteY416" fmla="*/ 4337396 h 5893281"/>
              <a:gd name="connsiteX417" fmla="*/ 8446583 w 10035679"/>
              <a:gd name="connsiteY417" fmla="*/ 4335583 h 5893281"/>
              <a:gd name="connsiteX418" fmla="*/ 8444771 w 10035679"/>
              <a:gd name="connsiteY418" fmla="*/ 4331359 h 5893281"/>
              <a:gd name="connsiteX419" fmla="*/ 8473150 w 10035679"/>
              <a:gd name="connsiteY419" fmla="*/ 4331359 h 5893281"/>
              <a:gd name="connsiteX420" fmla="*/ 8501524 w 10035679"/>
              <a:gd name="connsiteY420" fmla="*/ 4345848 h 5893281"/>
              <a:gd name="connsiteX421" fmla="*/ 8531714 w 10035679"/>
              <a:gd name="connsiteY421" fmla="*/ 4350074 h 5893281"/>
              <a:gd name="connsiteX422" fmla="*/ 8564317 w 10035679"/>
              <a:gd name="connsiteY422" fmla="*/ 4350074 h 5893281"/>
              <a:gd name="connsiteX423" fmla="*/ 8598730 w 10035679"/>
              <a:gd name="connsiteY423" fmla="*/ 4345848 h 5893281"/>
              <a:gd name="connsiteX424" fmla="*/ 8598730 w 10035679"/>
              <a:gd name="connsiteY424" fmla="*/ 4363960 h 5893281"/>
              <a:gd name="connsiteX425" fmla="*/ 8574579 w 10035679"/>
              <a:gd name="connsiteY425" fmla="*/ 4395357 h 5893281"/>
              <a:gd name="connsiteX426" fmla="*/ 8560091 w 10035679"/>
              <a:gd name="connsiteY426" fmla="*/ 4442449 h 5893281"/>
              <a:gd name="connsiteX427" fmla="*/ 8584844 w 10035679"/>
              <a:gd name="connsiteY427" fmla="*/ 4456939 h 5893281"/>
              <a:gd name="connsiteX428" fmla="*/ 8616844 w 10035679"/>
              <a:gd name="connsiteY428" fmla="*/ 4475656 h 5893281"/>
              <a:gd name="connsiteX429" fmla="*/ 8649447 w 10035679"/>
              <a:gd name="connsiteY429" fmla="*/ 4493768 h 5893281"/>
              <a:gd name="connsiteX430" fmla="*/ 8682050 w 10035679"/>
              <a:gd name="connsiteY430" fmla="*/ 4504033 h 5893281"/>
              <a:gd name="connsiteX431" fmla="*/ 8706200 w 10035679"/>
              <a:gd name="connsiteY431" fmla="*/ 4504033 h 5893281"/>
              <a:gd name="connsiteX432" fmla="*/ 8724312 w 10035679"/>
              <a:gd name="connsiteY432" fmla="*/ 4475656 h 5893281"/>
              <a:gd name="connsiteX433" fmla="*/ 8734575 w 10035679"/>
              <a:gd name="connsiteY433" fmla="*/ 4427960 h 5893281"/>
              <a:gd name="connsiteX434" fmla="*/ 8736388 w 10035679"/>
              <a:gd name="connsiteY434" fmla="*/ 4380866 h 5893281"/>
              <a:gd name="connsiteX435" fmla="*/ 8744840 w 10035679"/>
              <a:gd name="connsiteY435" fmla="*/ 4335583 h 5893281"/>
              <a:gd name="connsiteX436" fmla="*/ 9229055 w 10035679"/>
              <a:gd name="connsiteY436" fmla="*/ 4273396 h 5893281"/>
              <a:gd name="connsiteX437" fmla="*/ 9236905 w 10035679"/>
              <a:gd name="connsiteY437" fmla="*/ 4281848 h 5893281"/>
              <a:gd name="connsiteX438" fmla="*/ 9242944 w 10035679"/>
              <a:gd name="connsiteY438" fmla="*/ 4287887 h 5893281"/>
              <a:gd name="connsiteX439" fmla="*/ 9251396 w 10035679"/>
              <a:gd name="connsiteY439" fmla="*/ 4292113 h 5893281"/>
              <a:gd name="connsiteX440" fmla="*/ 9251396 w 10035679"/>
              <a:gd name="connsiteY440" fmla="*/ 4306604 h 5893281"/>
              <a:gd name="connsiteX441" fmla="*/ 9236905 w 10035679"/>
              <a:gd name="connsiteY441" fmla="*/ 4306604 h 5893281"/>
              <a:gd name="connsiteX442" fmla="*/ 9232679 w 10035679"/>
              <a:gd name="connsiteY442" fmla="*/ 4306604 h 5893281"/>
              <a:gd name="connsiteX443" fmla="*/ 9229055 w 10035679"/>
              <a:gd name="connsiteY443" fmla="*/ 4302376 h 5893281"/>
              <a:gd name="connsiteX444" fmla="*/ 9224829 w 10035679"/>
              <a:gd name="connsiteY444" fmla="*/ 4302376 h 5893281"/>
              <a:gd name="connsiteX445" fmla="*/ 9223018 w 10035679"/>
              <a:gd name="connsiteY445" fmla="*/ 4302376 h 5893281"/>
              <a:gd name="connsiteX446" fmla="*/ 9210942 w 10035679"/>
              <a:gd name="connsiteY446" fmla="*/ 4298150 h 5893281"/>
              <a:gd name="connsiteX447" fmla="*/ 9214566 w 10035679"/>
              <a:gd name="connsiteY447" fmla="*/ 4292113 h 5893281"/>
              <a:gd name="connsiteX448" fmla="*/ 9214566 w 10035679"/>
              <a:gd name="connsiteY448" fmla="*/ 4284264 h 5893281"/>
              <a:gd name="connsiteX449" fmla="*/ 9214566 w 10035679"/>
              <a:gd name="connsiteY449" fmla="*/ 4281848 h 5893281"/>
              <a:gd name="connsiteX450" fmla="*/ 9218792 w 10035679"/>
              <a:gd name="connsiteY450" fmla="*/ 4281848 h 5893281"/>
              <a:gd name="connsiteX451" fmla="*/ 9223018 w 10035679"/>
              <a:gd name="connsiteY451" fmla="*/ 4281848 h 5893281"/>
              <a:gd name="connsiteX452" fmla="*/ 8069838 w 10035679"/>
              <a:gd name="connsiteY452" fmla="*/ 4273396 h 5893281"/>
              <a:gd name="connsiteX453" fmla="*/ 8084330 w 10035679"/>
              <a:gd name="connsiteY453" fmla="*/ 4277622 h 5893281"/>
              <a:gd name="connsiteX454" fmla="*/ 8094593 w 10035679"/>
              <a:gd name="connsiteY454" fmla="*/ 4277622 h 5893281"/>
              <a:gd name="connsiteX455" fmla="*/ 8104255 w 10035679"/>
              <a:gd name="connsiteY455" fmla="*/ 4277622 h 5893281"/>
              <a:gd name="connsiteX456" fmla="*/ 8112707 w 10035679"/>
              <a:gd name="connsiteY456" fmla="*/ 4281848 h 5893281"/>
              <a:gd name="connsiteX457" fmla="*/ 8122970 w 10035679"/>
              <a:gd name="connsiteY457" fmla="*/ 4284264 h 5893281"/>
              <a:gd name="connsiteX458" fmla="*/ 8122970 w 10035679"/>
              <a:gd name="connsiteY458" fmla="*/ 4298150 h 5893281"/>
              <a:gd name="connsiteX459" fmla="*/ 8114518 w 10035679"/>
              <a:gd name="connsiteY459" fmla="*/ 4298150 h 5893281"/>
              <a:gd name="connsiteX460" fmla="*/ 8114518 w 10035679"/>
              <a:gd name="connsiteY460" fmla="*/ 4306604 h 5893281"/>
              <a:gd name="connsiteX461" fmla="*/ 8104255 w 10035679"/>
              <a:gd name="connsiteY461" fmla="*/ 4302376 h 5893281"/>
              <a:gd name="connsiteX462" fmla="*/ 8094593 w 10035679"/>
              <a:gd name="connsiteY462" fmla="*/ 4298150 h 5893281"/>
              <a:gd name="connsiteX463" fmla="*/ 8084330 w 10035679"/>
              <a:gd name="connsiteY463" fmla="*/ 4292113 h 5893281"/>
              <a:gd name="connsiteX464" fmla="*/ 8075875 w 10035679"/>
              <a:gd name="connsiteY464" fmla="*/ 4284264 h 5893281"/>
              <a:gd name="connsiteX465" fmla="*/ 9236905 w 10035679"/>
              <a:gd name="connsiteY465" fmla="*/ 4252868 h 5893281"/>
              <a:gd name="connsiteX466" fmla="*/ 9261057 w 10035679"/>
              <a:gd name="connsiteY466" fmla="*/ 4252868 h 5893281"/>
              <a:gd name="connsiteX467" fmla="*/ 9275549 w 10035679"/>
              <a:gd name="connsiteY467" fmla="*/ 4298150 h 5893281"/>
              <a:gd name="connsiteX468" fmla="*/ 9261057 w 10035679"/>
              <a:gd name="connsiteY468" fmla="*/ 4298150 h 5893281"/>
              <a:gd name="connsiteX469" fmla="*/ 9261057 w 10035679"/>
              <a:gd name="connsiteY469" fmla="*/ 4292113 h 5893281"/>
              <a:gd name="connsiteX470" fmla="*/ 9251397 w 10035679"/>
              <a:gd name="connsiteY470" fmla="*/ 4284264 h 5893281"/>
              <a:gd name="connsiteX471" fmla="*/ 9247169 w 10035679"/>
              <a:gd name="connsiteY471" fmla="*/ 4277622 h 5893281"/>
              <a:gd name="connsiteX472" fmla="*/ 9242942 w 10035679"/>
              <a:gd name="connsiteY472" fmla="*/ 4269773 h 5893281"/>
              <a:gd name="connsiteX473" fmla="*/ 9238716 w 10035679"/>
              <a:gd name="connsiteY473" fmla="*/ 4263131 h 5893281"/>
              <a:gd name="connsiteX474" fmla="*/ 8264248 w 10035679"/>
              <a:gd name="connsiteY474" fmla="*/ 4245019 h 5893281"/>
              <a:gd name="connsiteX475" fmla="*/ 8302889 w 10035679"/>
              <a:gd name="connsiteY475" fmla="*/ 4245019 h 5893281"/>
              <a:gd name="connsiteX476" fmla="*/ 8302889 w 10035679"/>
              <a:gd name="connsiteY476" fmla="*/ 4252869 h 5893281"/>
              <a:gd name="connsiteX477" fmla="*/ 8295040 w 10035679"/>
              <a:gd name="connsiteY477" fmla="*/ 4252869 h 5893281"/>
              <a:gd name="connsiteX478" fmla="*/ 8270889 w 10035679"/>
              <a:gd name="connsiteY478" fmla="*/ 4269774 h 5893281"/>
              <a:gd name="connsiteX479" fmla="*/ 8242512 w 10035679"/>
              <a:gd name="connsiteY479" fmla="*/ 4287888 h 5893281"/>
              <a:gd name="connsiteX480" fmla="*/ 8217759 w 10035679"/>
              <a:gd name="connsiteY480" fmla="*/ 4306606 h 5893281"/>
              <a:gd name="connsiteX481" fmla="*/ 8209910 w 10035679"/>
              <a:gd name="connsiteY481" fmla="*/ 4306606 h 5893281"/>
              <a:gd name="connsiteX482" fmla="*/ 8208099 w 10035679"/>
              <a:gd name="connsiteY482" fmla="*/ 4302378 h 5893281"/>
              <a:gd name="connsiteX483" fmla="*/ 8203873 w 10035679"/>
              <a:gd name="connsiteY483" fmla="*/ 4302378 h 5893281"/>
              <a:gd name="connsiteX484" fmla="*/ 8199645 w 10035679"/>
              <a:gd name="connsiteY484" fmla="*/ 4298152 h 5893281"/>
              <a:gd name="connsiteX485" fmla="*/ 8193608 w 10035679"/>
              <a:gd name="connsiteY485" fmla="*/ 4298152 h 5893281"/>
              <a:gd name="connsiteX486" fmla="*/ 8193608 w 10035679"/>
              <a:gd name="connsiteY486" fmla="*/ 4292115 h 5893281"/>
              <a:gd name="connsiteX487" fmla="*/ 8228024 w 10035679"/>
              <a:gd name="connsiteY487" fmla="*/ 4269774 h 5893281"/>
              <a:gd name="connsiteX488" fmla="*/ 8171272 w 10035679"/>
              <a:gd name="connsiteY488" fmla="*/ 4234756 h 5893281"/>
              <a:gd name="connsiteX489" fmla="*/ 8179724 w 10035679"/>
              <a:gd name="connsiteY489" fmla="*/ 4240793 h 5893281"/>
              <a:gd name="connsiteX490" fmla="*/ 8181535 w 10035679"/>
              <a:gd name="connsiteY490" fmla="*/ 4240793 h 5893281"/>
              <a:gd name="connsiteX491" fmla="*/ 8181535 w 10035679"/>
              <a:gd name="connsiteY491" fmla="*/ 4245019 h 5893281"/>
              <a:gd name="connsiteX492" fmla="*/ 8181535 w 10035679"/>
              <a:gd name="connsiteY492" fmla="*/ 4252868 h 5893281"/>
              <a:gd name="connsiteX493" fmla="*/ 8185763 w 10035679"/>
              <a:gd name="connsiteY493" fmla="*/ 4259510 h 5893281"/>
              <a:gd name="connsiteX494" fmla="*/ 8171272 w 10035679"/>
              <a:gd name="connsiteY494" fmla="*/ 4259510 h 5893281"/>
              <a:gd name="connsiteX495" fmla="*/ 8147121 w 10035679"/>
              <a:gd name="connsiteY495" fmla="*/ 4267359 h 5893281"/>
              <a:gd name="connsiteX496" fmla="*/ 8118743 w 10035679"/>
              <a:gd name="connsiteY496" fmla="*/ 4267359 h 5893281"/>
              <a:gd name="connsiteX497" fmla="*/ 8094592 w 10035679"/>
              <a:gd name="connsiteY497" fmla="*/ 4259510 h 5893281"/>
              <a:gd name="connsiteX498" fmla="*/ 8094592 w 10035679"/>
              <a:gd name="connsiteY498" fmla="*/ 4255283 h 5893281"/>
              <a:gd name="connsiteX499" fmla="*/ 8098216 w 10035679"/>
              <a:gd name="connsiteY499" fmla="*/ 4255283 h 5893281"/>
              <a:gd name="connsiteX500" fmla="*/ 8100629 w 10035679"/>
              <a:gd name="connsiteY500" fmla="*/ 4252868 h 5893281"/>
              <a:gd name="connsiteX501" fmla="*/ 8118743 w 10035679"/>
              <a:gd name="connsiteY501" fmla="*/ 4245019 h 5893281"/>
              <a:gd name="connsiteX502" fmla="*/ 8136856 w 10035679"/>
              <a:gd name="connsiteY502" fmla="*/ 4245019 h 5893281"/>
              <a:gd name="connsiteX503" fmla="*/ 8153158 w 10035679"/>
              <a:gd name="connsiteY503" fmla="*/ 4245019 h 5893281"/>
              <a:gd name="connsiteX504" fmla="*/ 8037838 w 10035679"/>
              <a:gd name="connsiteY504" fmla="*/ 4234756 h 5893281"/>
              <a:gd name="connsiteX505" fmla="*/ 8051724 w 10035679"/>
              <a:gd name="connsiteY505" fmla="*/ 4238982 h 5893281"/>
              <a:gd name="connsiteX506" fmla="*/ 8057762 w 10035679"/>
              <a:gd name="connsiteY506" fmla="*/ 4240793 h 5893281"/>
              <a:gd name="connsiteX507" fmla="*/ 8066214 w 10035679"/>
              <a:gd name="connsiteY507" fmla="*/ 4245019 h 5893281"/>
              <a:gd name="connsiteX508" fmla="*/ 8072251 w 10035679"/>
              <a:gd name="connsiteY508" fmla="*/ 4252868 h 5893281"/>
              <a:gd name="connsiteX509" fmla="*/ 8075874 w 10035679"/>
              <a:gd name="connsiteY509" fmla="*/ 4259510 h 5893281"/>
              <a:gd name="connsiteX510" fmla="*/ 8069838 w 10035679"/>
              <a:gd name="connsiteY510" fmla="*/ 4259510 h 5893281"/>
              <a:gd name="connsiteX511" fmla="*/ 8051724 w 10035679"/>
              <a:gd name="connsiteY511" fmla="*/ 4267359 h 5893281"/>
              <a:gd name="connsiteX512" fmla="*/ 8029386 w 10035679"/>
              <a:gd name="connsiteY512" fmla="*/ 4267359 h 5893281"/>
              <a:gd name="connsiteX513" fmla="*/ 8005235 w 10035679"/>
              <a:gd name="connsiteY513" fmla="*/ 4267359 h 5893281"/>
              <a:gd name="connsiteX514" fmla="*/ 8005235 w 10035679"/>
              <a:gd name="connsiteY514" fmla="*/ 4252868 h 5893281"/>
              <a:gd name="connsiteX515" fmla="*/ 8015498 w 10035679"/>
              <a:gd name="connsiteY515" fmla="*/ 4249247 h 5893281"/>
              <a:gd name="connsiteX516" fmla="*/ 8027573 w 10035679"/>
              <a:gd name="connsiteY516" fmla="*/ 4245019 h 5893281"/>
              <a:gd name="connsiteX517" fmla="*/ 8029386 w 10035679"/>
              <a:gd name="connsiteY517" fmla="*/ 4240793 h 5893281"/>
              <a:gd name="connsiteX518" fmla="*/ 9172302 w 10035679"/>
              <a:gd name="connsiteY518" fmla="*/ 4220265 h 5893281"/>
              <a:gd name="connsiteX519" fmla="*/ 9186189 w 10035679"/>
              <a:gd name="connsiteY519" fmla="*/ 4226302 h 5893281"/>
              <a:gd name="connsiteX520" fmla="*/ 9194643 w 10035679"/>
              <a:gd name="connsiteY520" fmla="*/ 4230530 h 5893281"/>
              <a:gd name="connsiteX521" fmla="*/ 9204303 w 10035679"/>
              <a:gd name="connsiteY521" fmla="*/ 4238982 h 5893281"/>
              <a:gd name="connsiteX522" fmla="*/ 9210945 w 10035679"/>
              <a:gd name="connsiteY522" fmla="*/ 4245019 h 5893281"/>
              <a:gd name="connsiteX523" fmla="*/ 9214566 w 10035679"/>
              <a:gd name="connsiteY523" fmla="*/ 4255284 h 5893281"/>
              <a:gd name="connsiteX524" fmla="*/ 9223021 w 10035679"/>
              <a:gd name="connsiteY524" fmla="*/ 4267359 h 5893281"/>
              <a:gd name="connsiteX525" fmla="*/ 9210945 w 10035679"/>
              <a:gd name="connsiteY525" fmla="*/ 4267359 h 5893281"/>
              <a:gd name="connsiteX526" fmla="*/ 9204303 w 10035679"/>
              <a:gd name="connsiteY526" fmla="*/ 4259510 h 5893281"/>
              <a:gd name="connsiteX527" fmla="*/ 9194643 w 10035679"/>
              <a:gd name="connsiteY527" fmla="*/ 4252868 h 5893281"/>
              <a:gd name="connsiteX528" fmla="*/ 9186189 w 10035679"/>
              <a:gd name="connsiteY528" fmla="*/ 4245019 h 5893281"/>
              <a:gd name="connsiteX529" fmla="*/ 9180152 w 10035679"/>
              <a:gd name="connsiteY529" fmla="*/ 4234756 h 5893281"/>
              <a:gd name="connsiteX530" fmla="*/ 9119775 w 10035679"/>
              <a:gd name="connsiteY530" fmla="*/ 4205774 h 5893281"/>
              <a:gd name="connsiteX531" fmla="*/ 9125812 w 10035679"/>
              <a:gd name="connsiteY531" fmla="*/ 4205774 h 5893281"/>
              <a:gd name="connsiteX532" fmla="*/ 9129435 w 10035679"/>
              <a:gd name="connsiteY532" fmla="*/ 4210000 h 5893281"/>
              <a:gd name="connsiteX533" fmla="*/ 9133661 w 10035679"/>
              <a:gd name="connsiteY533" fmla="*/ 4210000 h 5893281"/>
              <a:gd name="connsiteX534" fmla="*/ 9137887 w 10035679"/>
              <a:gd name="connsiteY534" fmla="*/ 4211811 h 5893281"/>
              <a:gd name="connsiteX535" fmla="*/ 9137887 w 10035679"/>
              <a:gd name="connsiteY535" fmla="*/ 4216039 h 5893281"/>
              <a:gd name="connsiteX536" fmla="*/ 9143926 w 10035679"/>
              <a:gd name="connsiteY536" fmla="*/ 4220265 h 5893281"/>
              <a:gd name="connsiteX537" fmla="*/ 9151775 w 10035679"/>
              <a:gd name="connsiteY537" fmla="*/ 4220265 h 5893281"/>
              <a:gd name="connsiteX538" fmla="*/ 9151775 w 10035679"/>
              <a:gd name="connsiteY538" fmla="*/ 4226302 h 5893281"/>
              <a:gd name="connsiteX539" fmla="*/ 9139700 w 10035679"/>
              <a:gd name="connsiteY539" fmla="*/ 4224491 h 5893281"/>
              <a:gd name="connsiteX540" fmla="*/ 9133661 w 10035679"/>
              <a:gd name="connsiteY540" fmla="*/ 4220265 h 5893281"/>
              <a:gd name="connsiteX541" fmla="*/ 9129435 w 10035679"/>
              <a:gd name="connsiteY541" fmla="*/ 4216039 h 5893281"/>
              <a:gd name="connsiteX542" fmla="*/ 9125812 w 10035679"/>
              <a:gd name="connsiteY542" fmla="*/ 4211811 h 5893281"/>
              <a:gd name="connsiteX543" fmla="*/ 8503337 w 10035679"/>
              <a:gd name="connsiteY543" fmla="*/ 4166530 h 5893281"/>
              <a:gd name="connsiteX544" fmla="*/ 8529906 w 10035679"/>
              <a:gd name="connsiteY544" fmla="*/ 4172567 h 5893281"/>
              <a:gd name="connsiteX545" fmla="*/ 8529906 w 10035679"/>
              <a:gd name="connsiteY545" fmla="*/ 4187059 h 5893281"/>
              <a:gd name="connsiteX546" fmla="*/ 8511790 w 10035679"/>
              <a:gd name="connsiteY546" fmla="*/ 4197324 h 5893281"/>
              <a:gd name="connsiteX547" fmla="*/ 8507564 w 10035679"/>
              <a:gd name="connsiteY547" fmla="*/ 4201550 h 5893281"/>
              <a:gd name="connsiteX548" fmla="*/ 8503337 w 10035679"/>
              <a:gd name="connsiteY548" fmla="*/ 4205777 h 5893281"/>
              <a:gd name="connsiteX549" fmla="*/ 9072681 w 10035679"/>
              <a:gd name="connsiteY549" fmla="*/ 4125475 h 5893281"/>
              <a:gd name="connsiteX550" fmla="*/ 9095021 w 10035679"/>
              <a:gd name="connsiteY550" fmla="*/ 4139966 h 5893281"/>
              <a:gd name="connsiteX551" fmla="*/ 9109510 w 10035679"/>
              <a:gd name="connsiteY551" fmla="*/ 4162304 h 5893281"/>
              <a:gd name="connsiteX552" fmla="*/ 9119775 w 10035679"/>
              <a:gd name="connsiteY552" fmla="*/ 4187059 h 5893281"/>
              <a:gd name="connsiteX553" fmla="*/ 9113134 w 10035679"/>
              <a:gd name="connsiteY553" fmla="*/ 4187059 h 5893281"/>
              <a:gd name="connsiteX554" fmla="*/ 9113134 w 10035679"/>
              <a:gd name="connsiteY554" fmla="*/ 4197322 h 5893281"/>
              <a:gd name="connsiteX555" fmla="*/ 9087172 w 10035679"/>
              <a:gd name="connsiteY555" fmla="*/ 4187059 h 5893281"/>
              <a:gd name="connsiteX556" fmla="*/ 9081133 w 10035679"/>
              <a:gd name="connsiteY556" fmla="*/ 4168945 h 5893281"/>
              <a:gd name="connsiteX557" fmla="*/ 9076907 w 10035679"/>
              <a:gd name="connsiteY557" fmla="*/ 4152041 h 5893281"/>
              <a:gd name="connsiteX558" fmla="*/ 8270891 w 10035679"/>
              <a:gd name="connsiteY558" fmla="*/ 4094683 h 5893281"/>
              <a:gd name="connsiteX559" fmla="*/ 8302891 w 10035679"/>
              <a:gd name="connsiteY559" fmla="*/ 4094683 h 5893281"/>
              <a:gd name="connsiteX560" fmla="*/ 8307119 w 10035679"/>
              <a:gd name="connsiteY560" fmla="*/ 4098909 h 5893281"/>
              <a:gd name="connsiteX561" fmla="*/ 8308930 w 10035679"/>
              <a:gd name="connsiteY561" fmla="*/ 4100720 h 5893281"/>
              <a:gd name="connsiteX562" fmla="*/ 8308930 w 10035679"/>
              <a:gd name="connsiteY562" fmla="*/ 4115211 h 5893281"/>
              <a:gd name="connsiteX563" fmla="*/ 8270891 w 10035679"/>
              <a:gd name="connsiteY563" fmla="*/ 4115211 h 5893281"/>
              <a:gd name="connsiteX564" fmla="*/ 8327040 w 10035679"/>
              <a:gd name="connsiteY564" fmla="*/ 4086231 h 5893281"/>
              <a:gd name="connsiteX565" fmla="*/ 8404321 w 10035679"/>
              <a:gd name="connsiteY565" fmla="*/ 4094684 h 5893281"/>
              <a:gd name="connsiteX566" fmla="*/ 8404321 w 10035679"/>
              <a:gd name="connsiteY566" fmla="*/ 4100723 h 5893281"/>
              <a:gd name="connsiteX567" fmla="*/ 8408547 w 10035679"/>
              <a:gd name="connsiteY567" fmla="*/ 4109175 h 5893281"/>
              <a:gd name="connsiteX568" fmla="*/ 8408547 w 10035679"/>
              <a:gd name="connsiteY568" fmla="*/ 4115212 h 5893281"/>
              <a:gd name="connsiteX569" fmla="*/ 8412170 w 10035679"/>
              <a:gd name="connsiteY569" fmla="*/ 4125478 h 5893281"/>
              <a:gd name="connsiteX570" fmla="*/ 8404321 w 10035679"/>
              <a:gd name="connsiteY570" fmla="*/ 4125478 h 5893281"/>
              <a:gd name="connsiteX571" fmla="*/ 8383793 w 10035679"/>
              <a:gd name="connsiteY571" fmla="*/ 4113402 h 5893281"/>
              <a:gd name="connsiteX572" fmla="*/ 8359643 w 10035679"/>
              <a:gd name="connsiteY572" fmla="*/ 4109175 h 5893281"/>
              <a:gd name="connsiteX573" fmla="*/ 8327040 w 10035679"/>
              <a:gd name="connsiteY573" fmla="*/ 4109175 h 5893281"/>
              <a:gd name="connsiteX574" fmla="*/ 8971854 w 10035679"/>
              <a:gd name="connsiteY574" fmla="*/ 4069929 h 5893281"/>
              <a:gd name="connsiteX575" fmla="*/ 9009891 w 10035679"/>
              <a:gd name="connsiteY575" fmla="*/ 4069929 h 5893281"/>
              <a:gd name="connsiteX576" fmla="*/ 9028608 w 10035679"/>
              <a:gd name="connsiteY576" fmla="*/ 4090456 h 5893281"/>
              <a:gd name="connsiteX577" fmla="*/ 9042494 w 10035679"/>
              <a:gd name="connsiteY577" fmla="*/ 4113399 h 5893281"/>
              <a:gd name="connsiteX578" fmla="*/ 9048530 w 10035679"/>
              <a:gd name="connsiteY578" fmla="*/ 4139965 h 5893281"/>
              <a:gd name="connsiteX579" fmla="*/ 9042494 w 10035679"/>
              <a:gd name="connsiteY579" fmla="*/ 4139965 h 5893281"/>
              <a:gd name="connsiteX580" fmla="*/ 9028610 w 10035679"/>
              <a:gd name="connsiteY580" fmla="*/ 4127287 h 5893281"/>
              <a:gd name="connsiteX581" fmla="*/ 9028610 w 10035679"/>
              <a:gd name="connsiteY581" fmla="*/ 4166532 h 5893281"/>
              <a:gd name="connsiteX582" fmla="*/ 8957364 w 10035679"/>
              <a:gd name="connsiteY582" fmla="*/ 4187062 h 5893281"/>
              <a:gd name="connsiteX583" fmla="*/ 8945288 w 10035679"/>
              <a:gd name="connsiteY583" fmla="*/ 4182834 h 5893281"/>
              <a:gd name="connsiteX584" fmla="*/ 8935025 w 10035679"/>
              <a:gd name="connsiteY584" fmla="*/ 4181023 h 5893281"/>
              <a:gd name="connsiteX585" fmla="*/ 8921137 w 10035679"/>
              <a:gd name="connsiteY585" fmla="*/ 4176797 h 5893281"/>
              <a:gd name="connsiteX586" fmla="*/ 8910874 w 10035679"/>
              <a:gd name="connsiteY586" fmla="*/ 4172571 h 5893281"/>
              <a:gd name="connsiteX587" fmla="*/ 8910874 w 10035679"/>
              <a:gd name="connsiteY587" fmla="*/ 4158684 h 5893281"/>
              <a:gd name="connsiteX588" fmla="*/ 8953138 w 10035679"/>
              <a:gd name="connsiteY588" fmla="*/ 4154456 h 5893281"/>
              <a:gd name="connsiteX589" fmla="*/ 8985741 w 10035679"/>
              <a:gd name="connsiteY589" fmla="*/ 4144193 h 5893281"/>
              <a:gd name="connsiteX590" fmla="*/ 9009892 w 10035679"/>
              <a:gd name="connsiteY590" fmla="*/ 4125475 h 5893281"/>
              <a:gd name="connsiteX591" fmla="*/ 9026797 w 10035679"/>
              <a:gd name="connsiteY591" fmla="*/ 4125475 h 5893281"/>
              <a:gd name="connsiteX592" fmla="*/ 9028608 w 10035679"/>
              <a:gd name="connsiteY592" fmla="*/ 4127284 h 5893281"/>
              <a:gd name="connsiteX593" fmla="*/ 9028608 w 10035679"/>
              <a:gd name="connsiteY593" fmla="*/ 4125475 h 5893281"/>
              <a:gd name="connsiteX594" fmla="*/ 9026795 w 10035679"/>
              <a:gd name="connsiteY594" fmla="*/ 4125475 h 5893281"/>
              <a:gd name="connsiteX595" fmla="*/ 9024382 w 10035679"/>
              <a:gd name="connsiteY595" fmla="*/ 4123664 h 5893281"/>
              <a:gd name="connsiteX596" fmla="*/ 9006268 w 10035679"/>
              <a:gd name="connsiteY596" fmla="*/ 4104947 h 5893281"/>
              <a:gd name="connsiteX597" fmla="*/ 8985740 w 10035679"/>
              <a:gd name="connsiteY597" fmla="*/ 4090456 h 5893281"/>
              <a:gd name="connsiteX598" fmla="*/ 8432698 w 10035679"/>
              <a:gd name="connsiteY598" fmla="*/ 4026459 h 5893281"/>
              <a:gd name="connsiteX599" fmla="*/ 8455038 w 10035679"/>
              <a:gd name="connsiteY599" fmla="*/ 4026459 h 5893281"/>
              <a:gd name="connsiteX600" fmla="*/ 8474961 w 10035679"/>
              <a:gd name="connsiteY600" fmla="*/ 4026459 h 5893281"/>
              <a:gd name="connsiteX601" fmla="*/ 8503337 w 10035679"/>
              <a:gd name="connsiteY601" fmla="*/ 4028875 h 5893281"/>
              <a:gd name="connsiteX602" fmla="*/ 8511790 w 10035679"/>
              <a:gd name="connsiteY602" fmla="*/ 4055439 h 5893281"/>
              <a:gd name="connsiteX603" fmla="*/ 8522054 w 10035679"/>
              <a:gd name="connsiteY603" fmla="*/ 4075966 h 5893281"/>
              <a:gd name="connsiteX604" fmla="*/ 8535940 w 10035679"/>
              <a:gd name="connsiteY604" fmla="*/ 4094683 h 5893281"/>
              <a:gd name="connsiteX605" fmla="*/ 8535940 w 10035679"/>
              <a:gd name="connsiteY605" fmla="*/ 4100722 h 5893281"/>
              <a:gd name="connsiteX606" fmla="*/ 8541979 w 10035679"/>
              <a:gd name="connsiteY606" fmla="*/ 4100722 h 5893281"/>
              <a:gd name="connsiteX607" fmla="*/ 8541979 w 10035679"/>
              <a:gd name="connsiteY607" fmla="*/ 4094683 h 5893281"/>
              <a:gd name="connsiteX608" fmla="*/ 8560091 w 10035679"/>
              <a:gd name="connsiteY608" fmla="*/ 4075966 h 5893281"/>
              <a:gd name="connsiteX609" fmla="*/ 8578808 w 10035679"/>
              <a:gd name="connsiteY609" fmla="*/ 4065703 h 5893281"/>
              <a:gd name="connsiteX610" fmla="*/ 8602958 w 10035679"/>
              <a:gd name="connsiteY610" fmla="*/ 4057854 h 5893281"/>
              <a:gd name="connsiteX611" fmla="*/ 8639183 w 10035679"/>
              <a:gd name="connsiteY611" fmla="*/ 4055439 h 5893281"/>
              <a:gd name="connsiteX612" fmla="*/ 8667559 w 10035679"/>
              <a:gd name="connsiteY612" fmla="*/ 4071740 h 5893281"/>
              <a:gd name="connsiteX613" fmla="*/ 8701975 w 10035679"/>
              <a:gd name="connsiteY613" fmla="*/ 4086231 h 5893281"/>
              <a:gd name="connsiteX614" fmla="*/ 8744840 w 10035679"/>
              <a:gd name="connsiteY614" fmla="*/ 4100722 h 5893281"/>
              <a:gd name="connsiteX615" fmla="*/ 8779256 w 10035679"/>
              <a:gd name="connsiteY615" fmla="*/ 4123665 h 5893281"/>
              <a:gd name="connsiteX616" fmla="*/ 8807632 w 10035679"/>
              <a:gd name="connsiteY616" fmla="*/ 4144192 h 5893281"/>
              <a:gd name="connsiteX617" fmla="*/ 8821518 w 10035679"/>
              <a:gd name="connsiteY617" fmla="*/ 4172569 h 5893281"/>
              <a:gd name="connsiteX618" fmla="*/ 8848084 w 10035679"/>
              <a:gd name="connsiteY618" fmla="*/ 4176795 h 5893281"/>
              <a:gd name="connsiteX619" fmla="*/ 8864386 w 10035679"/>
              <a:gd name="connsiteY619" fmla="*/ 4182832 h 5893281"/>
              <a:gd name="connsiteX620" fmla="*/ 8886724 w 10035679"/>
              <a:gd name="connsiteY620" fmla="*/ 4187060 h 5893281"/>
              <a:gd name="connsiteX621" fmla="*/ 8886724 w 10035679"/>
              <a:gd name="connsiteY621" fmla="*/ 4205775 h 5893281"/>
              <a:gd name="connsiteX622" fmla="*/ 8882498 w 10035679"/>
              <a:gd name="connsiteY622" fmla="*/ 4205775 h 5893281"/>
              <a:gd name="connsiteX623" fmla="*/ 8876459 w 10035679"/>
              <a:gd name="connsiteY623" fmla="*/ 4210001 h 5893281"/>
              <a:gd name="connsiteX624" fmla="*/ 8868009 w 10035679"/>
              <a:gd name="connsiteY624" fmla="*/ 4210001 h 5893281"/>
              <a:gd name="connsiteX625" fmla="*/ 8864386 w 10035679"/>
              <a:gd name="connsiteY625" fmla="*/ 4211813 h 5893281"/>
              <a:gd name="connsiteX626" fmla="*/ 8861970 w 10035679"/>
              <a:gd name="connsiteY626" fmla="*/ 4216039 h 5893281"/>
              <a:gd name="connsiteX627" fmla="*/ 8864386 w 10035679"/>
              <a:gd name="connsiteY627" fmla="*/ 4216039 h 5893281"/>
              <a:gd name="connsiteX628" fmla="*/ 8872233 w 10035679"/>
              <a:gd name="connsiteY628" fmla="*/ 4220266 h 5893281"/>
              <a:gd name="connsiteX629" fmla="*/ 8896384 w 10035679"/>
              <a:gd name="connsiteY629" fmla="*/ 4255284 h 5893281"/>
              <a:gd name="connsiteX630" fmla="*/ 8930799 w 10035679"/>
              <a:gd name="connsiteY630" fmla="*/ 4284264 h 5893281"/>
              <a:gd name="connsiteX631" fmla="*/ 8971854 w 10035679"/>
              <a:gd name="connsiteY631" fmla="*/ 4306604 h 5893281"/>
              <a:gd name="connsiteX632" fmla="*/ 8971854 w 10035679"/>
              <a:gd name="connsiteY632" fmla="*/ 4322905 h 5893281"/>
              <a:gd name="connsiteX633" fmla="*/ 8924761 w 10035679"/>
              <a:gd name="connsiteY633" fmla="*/ 4322905 h 5893281"/>
              <a:gd name="connsiteX634" fmla="*/ 8918724 w 10035679"/>
              <a:gd name="connsiteY634" fmla="*/ 4316866 h 5893281"/>
              <a:gd name="connsiteX635" fmla="*/ 8910875 w 10035679"/>
              <a:gd name="connsiteY635" fmla="*/ 4312640 h 5893281"/>
              <a:gd name="connsiteX636" fmla="*/ 8904838 w 10035679"/>
              <a:gd name="connsiteY636" fmla="*/ 4312640 h 5893281"/>
              <a:gd name="connsiteX637" fmla="*/ 8896384 w 10035679"/>
              <a:gd name="connsiteY637" fmla="*/ 4312640 h 5893281"/>
              <a:gd name="connsiteX638" fmla="*/ 8890347 w 10035679"/>
              <a:gd name="connsiteY638" fmla="*/ 4310830 h 5893281"/>
              <a:gd name="connsiteX639" fmla="*/ 8878272 w 10035679"/>
              <a:gd name="connsiteY639" fmla="*/ 4306604 h 5893281"/>
              <a:gd name="connsiteX640" fmla="*/ 8868009 w 10035679"/>
              <a:gd name="connsiteY640" fmla="*/ 4298151 h 5893281"/>
              <a:gd name="connsiteX641" fmla="*/ 8861970 w 10035679"/>
              <a:gd name="connsiteY641" fmla="*/ 4292113 h 5893281"/>
              <a:gd name="connsiteX642" fmla="*/ 8854121 w 10035679"/>
              <a:gd name="connsiteY642" fmla="*/ 4277622 h 5893281"/>
              <a:gd name="connsiteX643" fmla="*/ 8848084 w 10035679"/>
              <a:gd name="connsiteY643" fmla="*/ 4267359 h 5893281"/>
              <a:gd name="connsiteX644" fmla="*/ 8839630 w 10035679"/>
              <a:gd name="connsiteY644" fmla="*/ 4259510 h 5893281"/>
              <a:gd name="connsiteX645" fmla="*/ 8811256 w 10035679"/>
              <a:gd name="connsiteY645" fmla="*/ 4245019 h 5893281"/>
              <a:gd name="connsiteX646" fmla="*/ 8791331 w 10035679"/>
              <a:gd name="connsiteY646" fmla="*/ 4245019 h 5893281"/>
              <a:gd name="connsiteX647" fmla="*/ 8764765 w 10035679"/>
              <a:gd name="connsiteY647" fmla="*/ 4252868 h 5893281"/>
              <a:gd name="connsiteX648" fmla="*/ 8740614 w 10035679"/>
              <a:gd name="connsiteY648" fmla="*/ 4267359 h 5893281"/>
              <a:gd name="connsiteX649" fmla="*/ 8716464 w 10035679"/>
              <a:gd name="connsiteY649" fmla="*/ 4273396 h 5893281"/>
              <a:gd name="connsiteX650" fmla="*/ 8691710 w 10035679"/>
              <a:gd name="connsiteY650" fmla="*/ 4259510 h 5893281"/>
              <a:gd name="connsiteX651" fmla="*/ 8667559 w 10035679"/>
              <a:gd name="connsiteY651" fmla="*/ 4252868 h 5893281"/>
              <a:gd name="connsiteX652" fmla="*/ 8641598 w 10035679"/>
              <a:gd name="connsiteY652" fmla="*/ 4249245 h 5893281"/>
              <a:gd name="connsiteX653" fmla="*/ 8607185 w 10035679"/>
              <a:gd name="connsiteY653" fmla="*/ 4252868 h 5893281"/>
              <a:gd name="connsiteX654" fmla="*/ 8610806 w 10035679"/>
              <a:gd name="connsiteY654" fmla="*/ 4238982 h 5893281"/>
              <a:gd name="connsiteX655" fmla="*/ 8613221 w 10035679"/>
              <a:gd name="connsiteY655" fmla="*/ 4226302 h 5893281"/>
              <a:gd name="connsiteX656" fmla="*/ 8616844 w 10035679"/>
              <a:gd name="connsiteY656" fmla="*/ 4220266 h 5893281"/>
              <a:gd name="connsiteX657" fmla="*/ 8621071 w 10035679"/>
              <a:gd name="connsiteY657" fmla="*/ 4211813 h 5893281"/>
              <a:gd name="connsiteX658" fmla="*/ 8625297 w 10035679"/>
              <a:gd name="connsiteY658" fmla="*/ 4205775 h 5893281"/>
              <a:gd name="connsiteX659" fmla="*/ 8621071 w 10035679"/>
              <a:gd name="connsiteY659" fmla="*/ 4197323 h 5893281"/>
              <a:gd name="connsiteX660" fmla="*/ 8602958 w 10035679"/>
              <a:gd name="connsiteY660" fmla="*/ 4166530 h 5893281"/>
              <a:gd name="connsiteX661" fmla="*/ 8578808 w 10035679"/>
              <a:gd name="connsiteY661" fmla="*/ 4148418 h 5893281"/>
              <a:gd name="connsiteX662" fmla="*/ 8550431 w 10035679"/>
              <a:gd name="connsiteY662" fmla="*/ 4139966 h 5893281"/>
              <a:gd name="connsiteX663" fmla="*/ 8517828 w 10035679"/>
              <a:gd name="connsiteY663" fmla="*/ 4129701 h 5893281"/>
              <a:gd name="connsiteX664" fmla="*/ 8487641 w 10035679"/>
              <a:gd name="connsiteY664" fmla="*/ 4123665 h 5893281"/>
              <a:gd name="connsiteX665" fmla="*/ 8461075 w 10035679"/>
              <a:gd name="connsiteY665" fmla="*/ 4109174 h 5893281"/>
              <a:gd name="connsiteX666" fmla="*/ 8444773 w 10035679"/>
              <a:gd name="connsiteY666" fmla="*/ 4086231 h 5893281"/>
              <a:gd name="connsiteX667" fmla="*/ 8450810 w 10035679"/>
              <a:gd name="connsiteY667" fmla="*/ 4084420 h 5893281"/>
              <a:gd name="connsiteX668" fmla="*/ 8455038 w 10035679"/>
              <a:gd name="connsiteY668" fmla="*/ 4084420 h 5893281"/>
              <a:gd name="connsiteX669" fmla="*/ 8459262 w 10035679"/>
              <a:gd name="connsiteY669" fmla="*/ 4080194 h 5893281"/>
              <a:gd name="connsiteX670" fmla="*/ 8461075 w 10035679"/>
              <a:gd name="connsiteY670" fmla="*/ 4075966 h 5893281"/>
              <a:gd name="connsiteX671" fmla="*/ 8465301 w 10035679"/>
              <a:gd name="connsiteY671" fmla="*/ 4069930 h 5893281"/>
              <a:gd name="connsiteX672" fmla="*/ 8444773 w 10035679"/>
              <a:gd name="connsiteY672" fmla="*/ 4065703 h 5893281"/>
              <a:gd name="connsiteX673" fmla="*/ 8422433 w 10035679"/>
              <a:gd name="connsiteY673" fmla="*/ 4055439 h 5893281"/>
              <a:gd name="connsiteX674" fmla="*/ 8404321 w 10035679"/>
              <a:gd name="connsiteY674" fmla="*/ 4047591 h 5893281"/>
              <a:gd name="connsiteX675" fmla="*/ 8404321 w 10035679"/>
              <a:gd name="connsiteY675" fmla="*/ 4028875 h 5893281"/>
              <a:gd name="connsiteX676" fmla="*/ 8238289 w 10035679"/>
              <a:gd name="connsiteY676" fmla="*/ 3957027 h 5893281"/>
              <a:gd name="connsiteX677" fmla="*/ 8242515 w 10035679"/>
              <a:gd name="connsiteY677" fmla="*/ 3957027 h 5893281"/>
              <a:gd name="connsiteX678" fmla="*/ 8246138 w 10035679"/>
              <a:gd name="connsiteY678" fmla="*/ 3957027 h 5893281"/>
              <a:gd name="connsiteX679" fmla="*/ 8246138 w 10035679"/>
              <a:gd name="connsiteY679" fmla="*/ 3960650 h 5893281"/>
              <a:gd name="connsiteX680" fmla="*/ 8246138 w 10035679"/>
              <a:gd name="connsiteY680" fmla="*/ 3964876 h 5893281"/>
              <a:gd name="connsiteX681" fmla="*/ 8250364 w 10035679"/>
              <a:gd name="connsiteY681" fmla="*/ 3964876 h 5893281"/>
              <a:gd name="connsiteX682" fmla="*/ 8250364 w 10035679"/>
              <a:gd name="connsiteY682" fmla="*/ 3969102 h 5893281"/>
              <a:gd name="connsiteX683" fmla="*/ 8256401 w 10035679"/>
              <a:gd name="connsiteY683" fmla="*/ 3969102 h 5893281"/>
              <a:gd name="connsiteX684" fmla="*/ 8252175 w 10035679"/>
              <a:gd name="connsiteY684" fmla="*/ 3970913 h 5893281"/>
              <a:gd name="connsiteX685" fmla="*/ 8250364 w 10035679"/>
              <a:gd name="connsiteY685" fmla="*/ 3970913 h 5893281"/>
              <a:gd name="connsiteX686" fmla="*/ 8250364 w 10035679"/>
              <a:gd name="connsiteY686" fmla="*/ 3975139 h 5893281"/>
              <a:gd name="connsiteX687" fmla="*/ 8238289 w 10035679"/>
              <a:gd name="connsiteY687" fmla="*/ 3985404 h 5893281"/>
              <a:gd name="connsiteX688" fmla="*/ 8228026 w 10035679"/>
              <a:gd name="connsiteY688" fmla="*/ 3998082 h 5893281"/>
              <a:gd name="connsiteX689" fmla="*/ 8217761 w 10035679"/>
              <a:gd name="connsiteY689" fmla="*/ 4008347 h 5893281"/>
              <a:gd name="connsiteX690" fmla="*/ 8179724 w 10035679"/>
              <a:gd name="connsiteY690" fmla="*/ 4004121 h 5893281"/>
              <a:gd name="connsiteX691" fmla="*/ 8147121 w 10035679"/>
              <a:gd name="connsiteY691" fmla="*/ 4004121 h 5893281"/>
              <a:gd name="connsiteX692" fmla="*/ 8108479 w 10035679"/>
              <a:gd name="connsiteY692" fmla="*/ 4008347 h 5893281"/>
              <a:gd name="connsiteX693" fmla="*/ 8108479 w 10035679"/>
              <a:gd name="connsiteY693" fmla="*/ 4028874 h 5893281"/>
              <a:gd name="connsiteX694" fmla="*/ 8114517 w 10035679"/>
              <a:gd name="connsiteY694" fmla="*/ 4033101 h 5893281"/>
              <a:gd name="connsiteX695" fmla="*/ 8114517 w 10035679"/>
              <a:gd name="connsiteY695" fmla="*/ 4036724 h 5893281"/>
              <a:gd name="connsiteX696" fmla="*/ 8118743 w 10035679"/>
              <a:gd name="connsiteY696" fmla="*/ 4040950 h 5893281"/>
              <a:gd name="connsiteX697" fmla="*/ 8122970 w 10035679"/>
              <a:gd name="connsiteY697" fmla="*/ 4047591 h 5893281"/>
              <a:gd name="connsiteX698" fmla="*/ 8161007 w 10035679"/>
              <a:gd name="connsiteY698" fmla="*/ 4033101 h 5893281"/>
              <a:gd name="connsiteX699" fmla="*/ 8199647 w 10035679"/>
              <a:gd name="connsiteY699" fmla="*/ 4022836 h 5893281"/>
              <a:gd name="connsiteX700" fmla="*/ 8199647 w 10035679"/>
              <a:gd name="connsiteY700" fmla="*/ 4040950 h 5893281"/>
              <a:gd name="connsiteX701" fmla="*/ 8193610 w 10035679"/>
              <a:gd name="connsiteY701" fmla="*/ 4040950 h 5893281"/>
              <a:gd name="connsiteX702" fmla="*/ 8181534 w 10035679"/>
              <a:gd name="connsiteY702" fmla="*/ 4047591 h 5893281"/>
              <a:gd name="connsiteX703" fmla="*/ 8167044 w 10035679"/>
              <a:gd name="connsiteY703" fmla="*/ 4055441 h 5893281"/>
              <a:gd name="connsiteX704" fmla="*/ 8153157 w 10035679"/>
              <a:gd name="connsiteY704" fmla="*/ 4061477 h 5893281"/>
              <a:gd name="connsiteX705" fmla="*/ 8165233 w 10035679"/>
              <a:gd name="connsiteY705" fmla="*/ 4086231 h 5893281"/>
              <a:gd name="connsiteX706" fmla="*/ 8179724 w 10035679"/>
              <a:gd name="connsiteY706" fmla="*/ 4109174 h 5893281"/>
              <a:gd name="connsiteX707" fmla="*/ 8185761 w 10035679"/>
              <a:gd name="connsiteY707" fmla="*/ 4129702 h 5893281"/>
              <a:gd name="connsiteX708" fmla="*/ 8193610 w 10035679"/>
              <a:gd name="connsiteY708" fmla="*/ 4166533 h 5893281"/>
              <a:gd name="connsiteX709" fmla="*/ 8185761 w 10035679"/>
              <a:gd name="connsiteY709" fmla="*/ 4166533 h 5893281"/>
              <a:gd name="connsiteX710" fmla="*/ 8185761 w 10035679"/>
              <a:gd name="connsiteY710" fmla="*/ 4172569 h 5893281"/>
              <a:gd name="connsiteX711" fmla="*/ 8179724 w 10035679"/>
              <a:gd name="connsiteY711" fmla="*/ 4168946 h 5893281"/>
              <a:gd name="connsiteX712" fmla="*/ 8175498 w 10035679"/>
              <a:gd name="connsiteY712" fmla="*/ 4168946 h 5893281"/>
              <a:gd name="connsiteX713" fmla="*/ 8175498 w 10035679"/>
              <a:gd name="connsiteY713" fmla="*/ 4166533 h 5893281"/>
              <a:gd name="connsiteX714" fmla="*/ 8171272 w 10035679"/>
              <a:gd name="connsiteY714" fmla="*/ 4166533 h 5893281"/>
              <a:gd name="connsiteX715" fmla="*/ 8151347 w 10035679"/>
              <a:gd name="connsiteY715" fmla="*/ 4144192 h 5893281"/>
              <a:gd name="connsiteX716" fmla="*/ 8132630 w 10035679"/>
              <a:gd name="connsiteY716" fmla="*/ 4119439 h 5893281"/>
              <a:gd name="connsiteX717" fmla="*/ 8114517 w 10035679"/>
              <a:gd name="connsiteY717" fmla="*/ 4094685 h 5893281"/>
              <a:gd name="connsiteX718" fmla="*/ 8114517 w 10035679"/>
              <a:gd name="connsiteY718" fmla="*/ 4172569 h 5893281"/>
              <a:gd name="connsiteX719" fmla="*/ 8084328 w 10035679"/>
              <a:gd name="connsiteY719" fmla="*/ 4172569 h 5893281"/>
              <a:gd name="connsiteX720" fmla="*/ 8084328 w 10035679"/>
              <a:gd name="connsiteY720" fmla="*/ 4168946 h 5893281"/>
              <a:gd name="connsiteX721" fmla="*/ 8080102 w 10035679"/>
              <a:gd name="connsiteY721" fmla="*/ 4168946 h 5893281"/>
              <a:gd name="connsiteX722" fmla="*/ 8080102 w 10035679"/>
              <a:gd name="connsiteY722" fmla="*/ 4166533 h 5893281"/>
              <a:gd name="connsiteX723" fmla="*/ 8075875 w 10035679"/>
              <a:gd name="connsiteY723" fmla="*/ 4166533 h 5893281"/>
              <a:gd name="connsiteX724" fmla="*/ 8080102 w 10035679"/>
              <a:gd name="connsiteY724" fmla="*/ 4139966 h 5893281"/>
              <a:gd name="connsiteX725" fmla="*/ 8075875 w 10035679"/>
              <a:gd name="connsiteY725" fmla="*/ 4125475 h 5893281"/>
              <a:gd name="connsiteX726" fmla="*/ 8069839 w 10035679"/>
              <a:gd name="connsiteY726" fmla="*/ 4113400 h 5893281"/>
              <a:gd name="connsiteX727" fmla="*/ 8061989 w 10035679"/>
              <a:gd name="connsiteY727" fmla="*/ 4094685 h 5893281"/>
              <a:gd name="connsiteX728" fmla="*/ 8061989 w 10035679"/>
              <a:gd name="connsiteY728" fmla="*/ 4075968 h 5893281"/>
              <a:gd name="connsiteX729" fmla="*/ 8072252 w 10035679"/>
              <a:gd name="connsiteY729" fmla="*/ 4055441 h 5893281"/>
              <a:gd name="connsiteX730" fmla="*/ 8086140 w 10035679"/>
              <a:gd name="connsiteY730" fmla="*/ 4026459 h 5893281"/>
              <a:gd name="connsiteX731" fmla="*/ 8100629 w 10035679"/>
              <a:gd name="connsiteY731" fmla="*/ 3999895 h 5893281"/>
              <a:gd name="connsiteX732" fmla="*/ 8114517 w 10035679"/>
              <a:gd name="connsiteY732" fmla="*/ 3979365 h 5893281"/>
              <a:gd name="connsiteX733" fmla="*/ 8122970 w 10035679"/>
              <a:gd name="connsiteY733" fmla="*/ 3969102 h 5893281"/>
              <a:gd name="connsiteX734" fmla="*/ 8157384 w 10035679"/>
              <a:gd name="connsiteY734" fmla="*/ 3979365 h 5893281"/>
              <a:gd name="connsiteX735" fmla="*/ 8179724 w 10035679"/>
              <a:gd name="connsiteY735" fmla="*/ 3979365 h 5893281"/>
              <a:gd name="connsiteX736" fmla="*/ 8195421 w 10035679"/>
              <a:gd name="connsiteY736" fmla="*/ 3975139 h 5893281"/>
              <a:gd name="connsiteX737" fmla="*/ 8217761 w 10035679"/>
              <a:gd name="connsiteY737" fmla="*/ 3969102 h 5893281"/>
              <a:gd name="connsiteX738" fmla="*/ 8317380 w 10035679"/>
              <a:gd name="connsiteY738" fmla="*/ 3950385 h 5893281"/>
              <a:gd name="connsiteX739" fmla="*/ 8331266 w 10035679"/>
              <a:gd name="connsiteY739" fmla="*/ 3957027 h 5893281"/>
              <a:gd name="connsiteX740" fmla="*/ 8337305 w 10035679"/>
              <a:gd name="connsiteY740" fmla="*/ 3960650 h 5893281"/>
              <a:gd name="connsiteX741" fmla="*/ 8345757 w 10035679"/>
              <a:gd name="connsiteY741" fmla="*/ 3969102 h 5893281"/>
              <a:gd name="connsiteX742" fmla="*/ 8347567 w 10035679"/>
              <a:gd name="connsiteY742" fmla="*/ 3975139 h 5893281"/>
              <a:gd name="connsiteX743" fmla="*/ 8347567 w 10035679"/>
              <a:gd name="connsiteY743" fmla="*/ 3989630 h 5893281"/>
              <a:gd name="connsiteX744" fmla="*/ 8347567 w 10035679"/>
              <a:gd name="connsiteY744" fmla="*/ 4008348 h 5893281"/>
              <a:gd name="connsiteX745" fmla="*/ 8341531 w 10035679"/>
              <a:gd name="connsiteY745" fmla="*/ 4012574 h 5893281"/>
              <a:gd name="connsiteX746" fmla="*/ 8337305 w 10035679"/>
              <a:gd name="connsiteY746" fmla="*/ 4014384 h 5893281"/>
              <a:gd name="connsiteX747" fmla="*/ 8337305 w 10035679"/>
              <a:gd name="connsiteY747" fmla="*/ 4018611 h 5893281"/>
              <a:gd name="connsiteX748" fmla="*/ 8337305 w 10035679"/>
              <a:gd name="connsiteY748" fmla="*/ 4022837 h 5893281"/>
              <a:gd name="connsiteX749" fmla="*/ 8337305 w 10035679"/>
              <a:gd name="connsiteY749" fmla="*/ 4026460 h 5893281"/>
              <a:gd name="connsiteX750" fmla="*/ 8337305 w 10035679"/>
              <a:gd name="connsiteY750" fmla="*/ 4028875 h 5893281"/>
              <a:gd name="connsiteX751" fmla="*/ 8335492 w 10035679"/>
              <a:gd name="connsiteY751" fmla="*/ 4033102 h 5893281"/>
              <a:gd name="connsiteX752" fmla="*/ 8327040 w 10035679"/>
              <a:gd name="connsiteY752" fmla="*/ 4040951 h 5893281"/>
              <a:gd name="connsiteX753" fmla="*/ 8327040 w 10035679"/>
              <a:gd name="connsiteY753" fmla="*/ 4022837 h 5893281"/>
              <a:gd name="connsiteX754" fmla="*/ 8313154 w 10035679"/>
              <a:gd name="connsiteY754" fmla="*/ 3999895 h 5893281"/>
              <a:gd name="connsiteX755" fmla="*/ 8313154 w 10035679"/>
              <a:gd name="connsiteY755" fmla="*/ 3975139 h 5893281"/>
              <a:gd name="connsiteX756" fmla="*/ 7999200 w 10035679"/>
              <a:gd name="connsiteY756" fmla="*/ 3810917 h 5893281"/>
              <a:gd name="connsiteX757" fmla="*/ 8019125 w 10035679"/>
              <a:gd name="connsiteY757" fmla="*/ 3816954 h 5893281"/>
              <a:gd name="connsiteX758" fmla="*/ 8043878 w 10035679"/>
              <a:gd name="connsiteY758" fmla="*/ 3831445 h 5893281"/>
              <a:gd name="connsiteX759" fmla="*/ 8066218 w 10035679"/>
              <a:gd name="connsiteY759" fmla="*/ 3853785 h 5893281"/>
              <a:gd name="connsiteX760" fmla="*/ 8075878 w 10035679"/>
              <a:gd name="connsiteY760" fmla="*/ 3872502 h 5893281"/>
              <a:gd name="connsiteX761" fmla="*/ 8066218 w 10035679"/>
              <a:gd name="connsiteY761" fmla="*/ 3878539 h 5893281"/>
              <a:gd name="connsiteX762" fmla="*/ 8055954 w 10035679"/>
              <a:gd name="connsiteY762" fmla="*/ 3888802 h 5893281"/>
              <a:gd name="connsiteX763" fmla="*/ 8043878 w 10035679"/>
              <a:gd name="connsiteY763" fmla="*/ 3897256 h 5893281"/>
              <a:gd name="connsiteX764" fmla="*/ 8029387 w 10035679"/>
              <a:gd name="connsiteY764" fmla="*/ 3903292 h 5893281"/>
              <a:gd name="connsiteX765" fmla="*/ 8041463 w 10035679"/>
              <a:gd name="connsiteY765" fmla="*/ 3935895 h 5893281"/>
              <a:gd name="connsiteX766" fmla="*/ 8055954 w 10035679"/>
              <a:gd name="connsiteY766" fmla="*/ 3960651 h 5893281"/>
              <a:gd name="connsiteX767" fmla="*/ 8069840 w 10035679"/>
              <a:gd name="connsiteY767" fmla="*/ 3989631 h 5893281"/>
              <a:gd name="connsiteX768" fmla="*/ 8057764 w 10035679"/>
              <a:gd name="connsiteY768" fmla="*/ 3993857 h 5893281"/>
              <a:gd name="connsiteX769" fmla="*/ 8051728 w 10035679"/>
              <a:gd name="connsiteY769" fmla="*/ 3993857 h 5893281"/>
              <a:gd name="connsiteX770" fmla="*/ 8047501 w 10035679"/>
              <a:gd name="connsiteY770" fmla="*/ 3993857 h 5893281"/>
              <a:gd name="connsiteX771" fmla="*/ 8043878 w 10035679"/>
              <a:gd name="connsiteY771" fmla="*/ 3998083 h 5893281"/>
              <a:gd name="connsiteX772" fmla="*/ 8041463 w 10035679"/>
              <a:gd name="connsiteY772" fmla="*/ 3999896 h 5893281"/>
              <a:gd name="connsiteX773" fmla="*/ 8037842 w 10035679"/>
              <a:gd name="connsiteY773" fmla="*/ 4008348 h 5893281"/>
              <a:gd name="connsiteX774" fmla="*/ 8019125 w 10035679"/>
              <a:gd name="connsiteY774" fmla="*/ 4040951 h 5893281"/>
              <a:gd name="connsiteX775" fmla="*/ 8009465 w 10035679"/>
              <a:gd name="connsiteY775" fmla="*/ 4080196 h 5893281"/>
              <a:gd name="connsiteX776" fmla="*/ 7990748 w 10035679"/>
              <a:gd name="connsiteY776" fmla="*/ 4115214 h 5893281"/>
              <a:gd name="connsiteX777" fmla="*/ 7981088 w 10035679"/>
              <a:gd name="connsiteY777" fmla="*/ 4123666 h 5893281"/>
              <a:gd name="connsiteX778" fmla="*/ 7970823 w 10035679"/>
              <a:gd name="connsiteY778" fmla="*/ 4123666 h 5893281"/>
              <a:gd name="connsiteX779" fmla="*/ 7958748 w 10035679"/>
              <a:gd name="connsiteY779" fmla="*/ 4125477 h 5893281"/>
              <a:gd name="connsiteX780" fmla="*/ 7946672 w 10035679"/>
              <a:gd name="connsiteY780" fmla="*/ 4125477 h 5893281"/>
              <a:gd name="connsiteX781" fmla="*/ 7924334 w 10035679"/>
              <a:gd name="connsiteY781" fmla="*/ 4113402 h 5893281"/>
              <a:gd name="connsiteX782" fmla="*/ 7903806 w 10035679"/>
              <a:gd name="connsiteY782" fmla="*/ 4109175 h 5893281"/>
              <a:gd name="connsiteX783" fmla="*/ 7877845 w 10035679"/>
              <a:gd name="connsiteY783" fmla="*/ 4109175 h 5893281"/>
              <a:gd name="connsiteX784" fmla="*/ 7853089 w 10035679"/>
              <a:gd name="connsiteY784" fmla="*/ 4104949 h 5893281"/>
              <a:gd name="connsiteX785" fmla="*/ 7828938 w 10035679"/>
              <a:gd name="connsiteY785" fmla="*/ 4094687 h 5893281"/>
              <a:gd name="connsiteX786" fmla="*/ 7804787 w 10035679"/>
              <a:gd name="connsiteY786" fmla="*/ 4061479 h 5893281"/>
              <a:gd name="connsiteX787" fmla="*/ 7786675 w 10035679"/>
              <a:gd name="connsiteY787" fmla="*/ 4018611 h 5893281"/>
              <a:gd name="connsiteX788" fmla="*/ 7782449 w 10035679"/>
              <a:gd name="connsiteY788" fmla="*/ 3969103 h 5893281"/>
              <a:gd name="connsiteX789" fmla="*/ 7800561 w 10035679"/>
              <a:gd name="connsiteY789" fmla="*/ 3960651 h 5893281"/>
              <a:gd name="connsiteX790" fmla="*/ 7815052 w 10035679"/>
              <a:gd name="connsiteY790" fmla="*/ 3960651 h 5893281"/>
              <a:gd name="connsiteX791" fmla="*/ 7828938 w 10035679"/>
              <a:gd name="connsiteY791" fmla="*/ 3964877 h 5893281"/>
              <a:gd name="connsiteX792" fmla="*/ 7843429 w 10035679"/>
              <a:gd name="connsiteY792" fmla="*/ 3957028 h 5893281"/>
              <a:gd name="connsiteX793" fmla="*/ 7861541 w 10035679"/>
              <a:gd name="connsiteY793" fmla="*/ 3928046 h 5893281"/>
              <a:gd name="connsiteX794" fmla="*/ 7906220 w 10035679"/>
              <a:gd name="connsiteY794" fmla="*/ 3922009 h 5893281"/>
              <a:gd name="connsiteX795" fmla="*/ 7914069 w 10035679"/>
              <a:gd name="connsiteY795" fmla="*/ 3915368 h 5893281"/>
              <a:gd name="connsiteX796" fmla="*/ 7920108 w 10035679"/>
              <a:gd name="connsiteY796" fmla="*/ 3907519 h 5893281"/>
              <a:gd name="connsiteX797" fmla="*/ 7920108 w 10035679"/>
              <a:gd name="connsiteY797" fmla="*/ 3903292 h 5893281"/>
              <a:gd name="connsiteX798" fmla="*/ 7924334 w 10035679"/>
              <a:gd name="connsiteY798" fmla="*/ 3900877 h 5893281"/>
              <a:gd name="connsiteX799" fmla="*/ 7924334 w 10035679"/>
              <a:gd name="connsiteY799" fmla="*/ 3897256 h 5893281"/>
              <a:gd name="connsiteX800" fmla="*/ 7924334 w 10035679"/>
              <a:gd name="connsiteY800" fmla="*/ 3893030 h 5893281"/>
              <a:gd name="connsiteX801" fmla="*/ 7927955 w 10035679"/>
              <a:gd name="connsiteY801" fmla="*/ 3888802 h 5893281"/>
              <a:gd name="connsiteX802" fmla="*/ 7934597 w 10035679"/>
              <a:gd name="connsiteY802" fmla="*/ 3888802 h 5893281"/>
              <a:gd name="connsiteX803" fmla="*/ 7946672 w 10035679"/>
              <a:gd name="connsiteY803" fmla="*/ 3888802 h 5893281"/>
              <a:gd name="connsiteX804" fmla="*/ 7958748 w 10035679"/>
              <a:gd name="connsiteY804" fmla="*/ 3888802 h 5893281"/>
              <a:gd name="connsiteX805" fmla="*/ 7966597 w 10035679"/>
              <a:gd name="connsiteY805" fmla="*/ 3864048 h 5893281"/>
              <a:gd name="connsiteX806" fmla="*/ 7976860 w 10035679"/>
              <a:gd name="connsiteY806" fmla="*/ 3845331 h 5893281"/>
              <a:gd name="connsiteX807" fmla="*/ 7987124 w 10035679"/>
              <a:gd name="connsiteY807" fmla="*/ 3829029 h 5893281"/>
              <a:gd name="connsiteX808" fmla="*/ 6980054 w 10035679"/>
              <a:gd name="connsiteY808" fmla="*/ 3763221 h 5893281"/>
              <a:gd name="connsiteX809" fmla="*/ 7000582 w 10035679"/>
              <a:gd name="connsiteY809" fmla="*/ 3777712 h 5893281"/>
              <a:gd name="connsiteX810" fmla="*/ 7012658 w 10035679"/>
              <a:gd name="connsiteY810" fmla="*/ 3802465 h 5893281"/>
              <a:gd name="connsiteX811" fmla="*/ 7012658 w 10035679"/>
              <a:gd name="connsiteY811" fmla="*/ 3839294 h 5893281"/>
              <a:gd name="connsiteX812" fmla="*/ 7012658 w 10035679"/>
              <a:gd name="connsiteY812" fmla="*/ 3843520 h 5893281"/>
              <a:gd name="connsiteX813" fmla="*/ 7014470 w 10035679"/>
              <a:gd name="connsiteY813" fmla="*/ 3843520 h 5893281"/>
              <a:gd name="connsiteX814" fmla="*/ 7018696 w 10035679"/>
              <a:gd name="connsiteY814" fmla="*/ 3845333 h 5893281"/>
              <a:gd name="connsiteX815" fmla="*/ 7018696 w 10035679"/>
              <a:gd name="connsiteY815" fmla="*/ 3849559 h 5893281"/>
              <a:gd name="connsiteX816" fmla="*/ 7018696 w 10035679"/>
              <a:gd name="connsiteY816" fmla="*/ 3858011 h 5893281"/>
              <a:gd name="connsiteX817" fmla="*/ 7012658 w 10035679"/>
              <a:gd name="connsiteY817" fmla="*/ 3858011 h 5893281"/>
              <a:gd name="connsiteX818" fmla="*/ 7004205 w 10035679"/>
              <a:gd name="connsiteY818" fmla="*/ 3859822 h 5893281"/>
              <a:gd name="connsiteX819" fmla="*/ 7000582 w 10035679"/>
              <a:gd name="connsiteY819" fmla="*/ 3868276 h 5893281"/>
              <a:gd name="connsiteX820" fmla="*/ 6994545 w 10035679"/>
              <a:gd name="connsiteY820" fmla="*/ 3872502 h 5893281"/>
              <a:gd name="connsiteX821" fmla="*/ 6990319 w 10035679"/>
              <a:gd name="connsiteY821" fmla="*/ 3872502 h 5893281"/>
              <a:gd name="connsiteX822" fmla="*/ 6986091 w 10035679"/>
              <a:gd name="connsiteY822" fmla="*/ 3868276 h 5893281"/>
              <a:gd name="connsiteX823" fmla="*/ 6984280 w 10035679"/>
              <a:gd name="connsiteY823" fmla="*/ 3868276 h 5893281"/>
              <a:gd name="connsiteX824" fmla="*/ 6980054 w 10035679"/>
              <a:gd name="connsiteY824" fmla="*/ 3864048 h 5893281"/>
              <a:gd name="connsiteX825" fmla="*/ 6966167 w 10035679"/>
              <a:gd name="connsiteY825" fmla="*/ 3835068 h 5893281"/>
              <a:gd name="connsiteX826" fmla="*/ 6966167 w 10035679"/>
              <a:gd name="connsiteY826" fmla="*/ 3792201 h 5893281"/>
              <a:gd name="connsiteX827" fmla="*/ 6969791 w 10035679"/>
              <a:gd name="connsiteY827" fmla="*/ 3786164 h 5893281"/>
              <a:gd name="connsiteX828" fmla="*/ 6974017 w 10035679"/>
              <a:gd name="connsiteY828" fmla="*/ 3781938 h 5893281"/>
              <a:gd name="connsiteX829" fmla="*/ 6975827 w 10035679"/>
              <a:gd name="connsiteY829" fmla="*/ 3773486 h 5893281"/>
              <a:gd name="connsiteX830" fmla="*/ 8250362 w 10035679"/>
              <a:gd name="connsiteY830" fmla="*/ 3720353 h 5893281"/>
              <a:gd name="connsiteX831" fmla="*/ 8266663 w 10035679"/>
              <a:gd name="connsiteY831" fmla="*/ 3738465 h 5893281"/>
              <a:gd name="connsiteX832" fmla="*/ 8278739 w 10035679"/>
              <a:gd name="connsiteY832" fmla="*/ 3758993 h 5893281"/>
              <a:gd name="connsiteX833" fmla="*/ 8278739 w 10035679"/>
              <a:gd name="connsiteY833" fmla="*/ 3792201 h 5893281"/>
              <a:gd name="connsiteX834" fmla="*/ 8280549 w 10035679"/>
              <a:gd name="connsiteY834" fmla="*/ 3800051 h 5893281"/>
              <a:gd name="connsiteX835" fmla="*/ 8284775 w 10035679"/>
              <a:gd name="connsiteY835" fmla="*/ 3800051 h 5893281"/>
              <a:gd name="connsiteX836" fmla="*/ 8284775 w 10035679"/>
              <a:gd name="connsiteY836" fmla="*/ 3802466 h 5893281"/>
              <a:gd name="connsiteX837" fmla="*/ 8280549 w 10035679"/>
              <a:gd name="connsiteY837" fmla="*/ 3802466 h 5893281"/>
              <a:gd name="connsiteX838" fmla="*/ 8278739 w 10035679"/>
              <a:gd name="connsiteY838" fmla="*/ 3810919 h 5893281"/>
              <a:gd name="connsiteX839" fmla="*/ 8278739 w 10035679"/>
              <a:gd name="connsiteY839" fmla="*/ 3816955 h 5893281"/>
              <a:gd name="connsiteX840" fmla="*/ 8274512 w 10035679"/>
              <a:gd name="connsiteY840" fmla="*/ 3816955 h 5893281"/>
              <a:gd name="connsiteX841" fmla="*/ 8274512 w 10035679"/>
              <a:gd name="connsiteY841" fmla="*/ 3821181 h 5893281"/>
              <a:gd name="connsiteX842" fmla="*/ 8270889 w 10035679"/>
              <a:gd name="connsiteY842" fmla="*/ 3821181 h 5893281"/>
              <a:gd name="connsiteX843" fmla="*/ 8264250 w 10035679"/>
              <a:gd name="connsiteY843" fmla="*/ 3824805 h 5893281"/>
              <a:gd name="connsiteX844" fmla="*/ 8260626 w 10035679"/>
              <a:gd name="connsiteY844" fmla="*/ 3816955 h 5893281"/>
              <a:gd name="connsiteX845" fmla="*/ 8260626 w 10035679"/>
              <a:gd name="connsiteY845" fmla="*/ 3814540 h 5893281"/>
              <a:gd name="connsiteX846" fmla="*/ 8256400 w 10035679"/>
              <a:gd name="connsiteY846" fmla="*/ 3814540 h 5893281"/>
              <a:gd name="connsiteX847" fmla="*/ 8252174 w 10035679"/>
              <a:gd name="connsiteY847" fmla="*/ 3814540 h 5893281"/>
              <a:gd name="connsiteX848" fmla="*/ 8250362 w 10035679"/>
              <a:gd name="connsiteY848" fmla="*/ 3810919 h 5893281"/>
              <a:gd name="connsiteX849" fmla="*/ 8250362 w 10035679"/>
              <a:gd name="connsiteY849" fmla="*/ 3816955 h 5893281"/>
              <a:gd name="connsiteX850" fmla="*/ 8252174 w 10035679"/>
              <a:gd name="connsiteY850" fmla="*/ 3821181 h 5893281"/>
              <a:gd name="connsiteX851" fmla="*/ 8256400 w 10035679"/>
              <a:gd name="connsiteY851" fmla="*/ 3824805 h 5893281"/>
              <a:gd name="connsiteX852" fmla="*/ 8260626 w 10035679"/>
              <a:gd name="connsiteY852" fmla="*/ 3829031 h 5893281"/>
              <a:gd name="connsiteX853" fmla="*/ 8256400 w 10035679"/>
              <a:gd name="connsiteY853" fmla="*/ 3831446 h 5893281"/>
              <a:gd name="connsiteX854" fmla="*/ 8256400 w 10035679"/>
              <a:gd name="connsiteY854" fmla="*/ 3835070 h 5893281"/>
              <a:gd name="connsiteX855" fmla="*/ 8256400 w 10035679"/>
              <a:gd name="connsiteY855" fmla="*/ 3839296 h 5893281"/>
              <a:gd name="connsiteX856" fmla="*/ 8256400 w 10035679"/>
              <a:gd name="connsiteY856" fmla="*/ 3849559 h 5893281"/>
              <a:gd name="connsiteX857" fmla="*/ 8238286 w 10035679"/>
              <a:gd name="connsiteY857" fmla="*/ 3849559 h 5893281"/>
              <a:gd name="connsiteX858" fmla="*/ 8238286 w 10035679"/>
              <a:gd name="connsiteY858" fmla="*/ 3839296 h 5893281"/>
              <a:gd name="connsiteX859" fmla="*/ 8228024 w 10035679"/>
              <a:gd name="connsiteY859" fmla="*/ 3835070 h 5893281"/>
              <a:gd name="connsiteX860" fmla="*/ 8217759 w 10035679"/>
              <a:gd name="connsiteY860" fmla="*/ 3829031 h 5893281"/>
              <a:gd name="connsiteX861" fmla="*/ 8214136 w 10035679"/>
              <a:gd name="connsiteY861" fmla="*/ 3821181 h 5893281"/>
              <a:gd name="connsiteX862" fmla="*/ 8209910 w 10035679"/>
              <a:gd name="connsiteY862" fmla="*/ 3810919 h 5893281"/>
              <a:gd name="connsiteX863" fmla="*/ 8208099 w 10035679"/>
              <a:gd name="connsiteY863" fmla="*/ 3800051 h 5893281"/>
              <a:gd name="connsiteX864" fmla="*/ 8199647 w 10035679"/>
              <a:gd name="connsiteY864" fmla="*/ 3786163 h 5893281"/>
              <a:gd name="connsiteX865" fmla="*/ 8189382 w 10035679"/>
              <a:gd name="connsiteY865" fmla="*/ 3792201 h 5893281"/>
              <a:gd name="connsiteX866" fmla="*/ 8175496 w 10035679"/>
              <a:gd name="connsiteY866" fmla="*/ 3800051 h 5893281"/>
              <a:gd name="connsiteX867" fmla="*/ 8161005 w 10035679"/>
              <a:gd name="connsiteY867" fmla="*/ 3802466 h 5893281"/>
              <a:gd name="connsiteX868" fmla="*/ 8147119 w 10035679"/>
              <a:gd name="connsiteY868" fmla="*/ 3810919 h 5893281"/>
              <a:gd name="connsiteX869" fmla="*/ 8147119 w 10035679"/>
              <a:gd name="connsiteY869" fmla="*/ 3792201 h 5893281"/>
              <a:gd name="connsiteX870" fmla="*/ 8151345 w 10035679"/>
              <a:gd name="connsiteY870" fmla="*/ 3787975 h 5893281"/>
              <a:gd name="connsiteX871" fmla="*/ 8151345 w 10035679"/>
              <a:gd name="connsiteY871" fmla="*/ 3786163 h 5893281"/>
              <a:gd name="connsiteX872" fmla="*/ 8153156 w 10035679"/>
              <a:gd name="connsiteY872" fmla="*/ 3786163 h 5893281"/>
              <a:gd name="connsiteX873" fmla="*/ 8153156 w 10035679"/>
              <a:gd name="connsiteY873" fmla="*/ 3777710 h 5893281"/>
              <a:gd name="connsiteX874" fmla="*/ 8181533 w 10035679"/>
              <a:gd name="connsiteY874" fmla="*/ 3767447 h 5893281"/>
              <a:gd name="connsiteX875" fmla="*/ 8208099 w 10035679"/>
              <a:gd name="connsiteY875" fmla="*/ 3758993 h 5893281"/>
              <a:gd name="connsiteX876" fmla="*/ 8232250 w 10035679"/>
              <a:gd name="connsiteY876" fmla="*/ 3744504 h 5893281"/>
              <a:gd name="connsiteX877" fmla="*/ 8075879 w 10035679"/>
              <a:gd name="connsiteY877" fmla="*/ 3681109 h 5893281"/>
              <a:gd name="connsiteX878" fmla="*/ 8084331 w 10035679"/>
              <a:gd name="connsiteY878" fmla="*/ 3688959 h 5893281"/>
              <a:gd name="connsiteX879" fmla="*/ 8086142 w 10035679"/>
              <a:gd name="connsiteY879" fmla="*/ 3688959 h 5893281"/>
              <a:gd name="connsiteX880" fmla="*/ 8090368 w 10035679"/>
              <a:gd name="connsiteY880" fmla="*/ 3688959 h 5893281"/>
              <a:gd name="connsiteX881" fmla="*/ 8090368 w 10035679"/>
              <a:gd name="connsiteY881" fmla="*/ 3691374 h 5893281"/>
              <a:gd name="connsiteX882" fmla="*/ 8090368 w 10035679"/>
              <a:gd name="connsiteY882" fmla="*/ 3699222 h 5893281"/>
              <a:gd name="connsiteX883" fmla="*/ 8094594 w 10035679"/>
              <a:gd name="connsiteY883" fmla="*/ 3705863 h 5893281"/>
              <a:gd name="connsiteX884" fmla="*/ 8072255 w 10035679"/>
              <a:gd name="connsiteY884" fmla="*/ 3723978 h 5893281"/>
              <a:gd name="connsiteX885" fmla="*/ 8057764 w 10035679"/>
              <a:gd name="connsiteY885" fmla="*/ 3742695 h 5893281"/>
              <a:gd name="connsiteX886" fmla="*/ 8041462 w 10035679"/>
              <a:gd name="connsiteY886" fmla="*/ 3757184 h 5893281"/>
              <a:gd name="connsiteX887" fmla="*/ 8015500 w 10035679"/>
              <a:gd name="connsiteY887" fmla="*/ 3771675 h 5893281"/>
              <a:gd name="connsiteX888" fmla="*/ 8015500 w 10035679"/>
              <a:gd name="connsiteY888" fmla="*/ 3763223 h 5893281"/>
              <a:gd name="connsiteX889" fmla="*/ 8037841 w 10035679"/>
              <a:gd name="connsiteY889" fmla="*/ 3738467 h 5893281"/>
              <a:gd name="connsiteX890" fmla="*/ 8061992 w 10035679"/>
              <a:gd name="connsiteY890" fmla="*/ 3713713 h 5893281"/>
              <a:gd name="connsiteX891" fmla="*/ 2998871 w 10035679"/>
              <a:gd name="connsiteY891" fmla="*/ 3491528 h 5893281"/>
              <a:gd name="connsiteX892" fmla="*/ 3013361 w 10035679"/>
              <a:gd name="connsiteY892" fmla="*/ 3491528 h 5893281"/>
              <a:gd name="connsiteX893" fmla="*/ 3027247 w 10035679"/>
              <a:gd name="connsiteY893" fmla="*/ 3493944 h 5893281"/>
              <a:gd name="connsiteX894" fmla="*/ 3043549 w 10035679"/>
              <a:gd name="connsiteY894" fmla="*/ 3501794 h 5893281"/>
              <a:gd name="connsiteX895" fmla="*/ 3037512 w 10035679"/>
              <a:gd name="connsiteY895" fmla="*/ 3506020 h 5893281"/>
              <a:gd name="connsiteX896" fmla="*/ 3033286 w 10035679"/>
              <a:gd name="connsiteY896" fmla="*/ 3512058 h 5893281"/>
              <a:gd name="connsiteX897" fmla="*/ 3027247 w 10035679"/>
              <a:gd name="connsiteY897" fmla="*/ 3516284 h 5893281"/>
              <a:gd name="connsiteX898" fmla="*/ 3015172 w 10035679"/>
              <a:gd name="connsiteY898" fmla="*/ 3516284 h 5893281"/>
              <a:gd name="connsiteX899" fmla="*/ 3004910 w 10035679"/>
              <a:gd name="connsiteY899" fmla="*/ 3512058 h 5893281"/>
              <a:gd name="connsiteX900" fmla="*/ 2995250 w 10035679"/>
              <a:gd name="connsiteY900" fmla="*/ 3512058 h 5893281"/>
              <a:gd name="connsiteX901" fmla="*/ 2984985 w 10035679"/>
              <a:gd name="connsiteY901" fmla="*/ 3512058 h 5893281"/>
              <a:gd name="connsiteX902" fmla="*/ 2972910 w 10035679"/>
              <a:gd name="connsiteY902" fmla="*/ 3516284 h 5893281"/>
              <a:gd name="connsiteX903" fmla="*/ 2972910 w 10035679"/>
              <a:gd name="connsiteY903" fmla="*/ 3493944 h 5893281"/>
              <a:gd name="connsiteX904" fmla="*/ 8136855 w 10035679"/>
              <a:gd name="connsiteY904" fmla="*/ 3469188 h 5893281"/>
              <a:gd name="connsiteX905" fmla="*/ 8147119 w 10035679"/>
              <a:gd name="connsiteY905" fmla="*/ 3469188 h 5893281"/>
              <a:gd name="connsiteX906" fmla="*/ 8161005 w 10035679"/>
              <a:gd name="connsiteY906" fmla="*/ 3469188 h 5893281"/>
              <a:gd name="connsiteX907" fmla="*/ 8161005 w 10035679"/>
              <a:gd name="connsiteY907" fmla="*/ 3506017 h 5893281"/>
              <a:gd name="connsiteX908" fmla="*/ 8157382 w 10035679"/>
              <a:gd name="connsiteY908" fmla="*/ 3530773 h 5893281"/>
              <a:gd name="connsiteX909" fmla="*/ 8151346 w 10035679"/>
              <a:gd name="connsiteY909" fmla="*/ 3551301 h 5893281"/>
              <a:gd name="connsiteX910" fmla="*/ 8147119 w 10035679"/>
              <a:gd name="connsiteY910" fmla="*/ 3588130 h 5893281"/>
              <a:gd name="connsiteX911" fmla="*/ 8153156 w 10035679"/>
              <a:gd name="connsiteY911" fmla="*/ 3588130 h 5893281"/>
              <a:gd name="connsiteX912" fmla="*/ 8153156 w 10035679"/>
              <a:gd name="connsiteY912" fmla="*/ 3594771 h 5893281"/>
              <a:gd name="connsiteX913" fmla="*/ 8167044 w 10035679"/>
              <a:gd name="connsiteY913" fmla="*/ 3594771 h 5893281"/>
              <a:gd name="connsiteX914" fmla="*/ 8175496 w 10035679"/>
              <a:gd name="connsiteY914" fmla="*/ 3594771 h 5893281"/>
              <a:gd name="connsiteX915" fmla="*/ 8181533 w 10035679"/>
              <a:gd name="connsiteY915" fmla="*/ 3594771 h 5893281"/>
              <a:gd name="connsiteX916" fmla="*/ 8189382 w 10035679"/>
              <a:gd name="connsiteY916" fmla="*/ 3598393 h 5893281"/>
              <a:gd name="connsiteX917" fmla="*/ 8195421 w 10035679"/>
              <a:gd name="connsiteY917" fmla="*/ 3602621 h 5893281"/>
              <a:gd name="connsiteX918" fmla="*/ 8209910 w 10035679"/>
              <a:gd name="connsiteY918" fmla="*/ 3605034 h 5893281"/>
              <a:gd name="connsiteX919" fmla="*/ 8217759 w 10035679"/>
              <a:gd name="connsiteY919" fmla="*/ 3631600 h 5893281"/>
              <a:gd name="connsiteX920" fmla="*/ 8232250 w 10035679"/>
              <a:gd name="connsiteY920" fmla="*/ 3647902 h 5893281"/>
              <a:gd name="connsiteX921" fmla="*/ 8250362 w 10035679"/>
              <a:gd name="connsiteY921" fmla="*/ 3666619 h 5893281"/>
              <a:gd name="connsiteX922" fmla="*/ 8264250 w 10035679"/>
              <a:gd name="connsiteY922" fmla="*/ 3691373 h 5893281"/>
              <a:gd name="connsiteX923" fmla="*/ 8252174 w 10035679"/>
              <a:gd name="connsiteY923" fmla="*/ 3695599 h 5893281"/>
              <a:gd name="connsiteX924" fmla="*/ 8246136 w 10035679"/>
              <a:gd name="connsiteY924" fmla="*/ 3699222 h 5893281"/>
              <a:gd name="connsiteX925" fmla="*/ 8242512 w 10035679"/>
              <a:gd name="connsiteY925" fmla="*/ 3699222 h 5893281"/>
              <a:gd name="connsiteX926" fmla="*/ 8242512 w 10035679"/>
              <a:gd name="connsiteY926" fmla="*/ 3703448 h 5893281"/>
              <a:gd name="connsiteX927" fmla="*/ 8242512 w 10035679"/>
              <a:gd name="connsiteY927" fmla="*/ 3705864 h 5893281"/>
              <a:gd name="connsiteX928" fmla="*/ 8242512 w 10035679"/>
              <a:gd name="connsiteY928" fmla="*/ 3709487 h 5893281"/>
              <a:gd name="connsiteX929" fmla="*/ 8235871 w 10035679"/>
              <a:gd name="connsiteY929" fmla="*/ 3709487 h 5893281"/>
              <a:gd name="connsiteX930" fmla="*/ 8223796 w 10035679"/>
              <a:gd name="connsiteY930" fmla="*/ 3713713 h 5893281"/>
              <a:gd name="connsiteX931" fmla="*/ 8221985 w 10035679"/>
              <a:gd name="connsiteY931" fmla="*/ 3705864 h 5893281"/>
              <a:gd name="connsiteX932" fmla="*/ 8221985 w 10035679"/>
              <a:gd name="connsiteY932" fmla="*/ 3703448 h 5893281"/>
              <a:gd name="connsiteX933" fmla="*/ 8217759 w 10035679"/>
              <a:gd name="connsiteY933" fmla="*/ 3703448 h 5893281"/>
              <a:gd name="connsiteX934" fmla="*/ 8214136 w 10035679"/>
              <a:gd name="connsiteY934" fmla="*/ 3703448 h 5893281"/>
              <a:gd name="connsiteX935" fmla="*/ 8209910 w 10035679"/>
              <a:gd name="connsiteY935" fmla="*/ 3699222 h 5893281"/>
              <a:gd name="connsiteX936" fmla="*/ 8203873 w 10035679"/>
              <a:gd name="connsiteY936" fmla="*/ 3713713 h 5893281"/>
              <a:gd name="connsiteX937" fmla="*/ 8199647 w 10035679"/>
              <a:gd name="connsiteY937" fmla="*/ 3723976 h 5893281"/>
              <a:gd name="connsiteX938" fmla="*/ 8193608 w 10035679"/>
              <a:gd name="connsiteY938" fmla="*/ 3734241 h 5893281"/>
              <a:gd name="connsiteX939" fmla="*/ 8181533 w 10035679"/>
              <a:gd name="connsiteY939" fmla="*/ 3738467 h 5893281"/>
              <a:gd name="connsiteX940" fmla="*/ 8171270 w 10035679"/>
              <a:gd name="connsiteY940" fmla="*/ 3744503 h 5893281"/>
              <a:gd name="connsiteX941" fmla="*/ 8171270 w 10035679"/>
              <a:gd name="connsiteY941" fmla="*/ 3738467 h 5893281"/>
              <a:gd name="connsiteX942" fmla="*/ 8165231 w 10035679"/>
              <a:gd name="connsiteY942" fmla="*/ 3730617 h 5893281"/>
              <a:gd name="connsiteX943" fmla="*/ 8165231 w 10035679"/>
              <a:gd name="connsiteY943" fmla="*/ 3723976 h 5893281"/>
              <a:gd name="connsiteX944" fmla="*/ 8165231 w 10035679"/>
              <a:gd name="connsiteY944" fmla="*/ 3720354 h 5893281"/>
              <a:gd name="connsiteX945" fmla="*/ 8165231 w 10035679"/>
              <a:gd name="connsiteY945" fmla="*/ 3717939 h 5893281"/>
              <a:gd name="connsiteX946" fmla="*/ 8165231 w 10035679"/>
              <a:gd name="connsiteY946" fmla="*/ 3713713 h 5893281"/>
              <a:gd name="connsiteX947" fmla="*/ 8161005 w 10035679"/>
              <a:gd name="connsiteY947" fmla="*/ 3709487 h 5893281"/>
              <a:gd name="connsiteX948" fmla="*/ 8157382 w 10035679"/>
              <a:gd name="connsiteY948" fmla="*/ 3709487 h 5893281"/>
              <a:gd name="connsiteX949" fmla="*/ 8147119 w 10035679"/>
              <a:gd name="connsiteY949" fmla="*/ 3705864 h 5893281"/>
              <a:gd name="connsiteX950" fmla="*/ 8147119 w 10035679"/>
              <a:gd name="connsiteY950" fmla="*/ 3695599 h 5893281"/>
              <a:gd name="connsiteX951" fmla="*/ 8147119 w 10035679"/>
              <a:gd name="connsiteY951" fmla="*/ 3685336 h 5893281"/>
              <a:gd name="connsiteX952" fmla="*/ 8151346 w 10035679"/>
              <a:gd name="connsiteY952" fmla="*/ 3676882 h 5893281"/>
              <a:gd name="connsiteX953" fmla="*/ 8151346 w 10035679"/>
              <a:gd name="connsiteY953" fmla="*/ 3675071 h 5893281"/>
              <a:gd name="connsiteX954" fmla="*/ 8153156 w 10035679"/>
              <a:gd name="connsiteY954" fmla="*/ 3670845 h 5893281"/>
              <a:gd name="connsiteX955" fmla="*/ 8161005 w 10035679"/>
              <a:gd name="connsiteY955" fmla="*/ 3670845 h 5893281"/>
              <a:gd name="connsiteX956" fmla="*/ 8171270 w 10035679"/>
              <a:gd name="connsiteY956" fmla="*/ 3666619 h 5893281"/>
              <a:gd name="connsiteX957" fmla="*/ 8185761 w 10035679"/>
              <a:gd name="connsiteY957" fmla="*/ 3666619 h 5893281"/>
              <a:gd name="connsiteX958" fmla="*/ 8185761 w 10035679"/>
              <a:gd name="connsiteY958" fmla="*/ 3691373 h 5893281"/>
              <a:gd name="connsiteX959" fmla="*/ 8209910 w 10035679"/>
              <a:gd name="connsiteY959" fmla="*/ 3691373 h 5893281"/>
              <a:gd name="connsiteX960" fmla="*/ 8209910 w 10035679"/>
              <a:gd name="connsiteY960" fmla="*/ 3685336 h 5893281"/>
              <a:gd name="connsiteX961" fmla="*/ 8214136 w 10035679"/>
              <a:gd name="connsiteY961" fmla="*/ 3676882 h 5893281"/>
              <a:gd name="connsiteX962" fmla="*/ 8217759 w 10035679"/>
              <a:gd name="connsiteY962" fmla="*/ 3675071 h 5893281"/>
              <a:gd name="connsiteX963" fmla="*/ 8217759 w 10035679"/>
              <a:gd name="connsiteY963" fmla="*/ 3670845 h 5893281"/>
              <a:gd name="connsiteX964" fmla="*/ 8221985 w 10035679"/>
              <a:gd name="connsiteY964" fmla="*/ 3666619 h 5893281"/>
              <a:gd name="connsiteX965" fmla="*/ 8223796 w 10035679"/>
              <a:gd name="connsiteY965" fmla="*/ 3660580 h 5893281"/>
              <a:gd name="connsiteX966" fmla="*/ 8217759 w 10035679"/>
              <a:gd name="connsiteY966" fmla="*/ 3660580 h 5893281"/>
              <a:gd name="connsiteX967" fmla="*/ 8181533 w 10035679"/>
              <a:gd name="connsiteY967" fmla="*/ 3631600 h 5893281"/>
              <a:gd name="connsiteX968" fmla="*/ 8141083 w 10035679"/>
              <a:gd name="connsiteY968" fmla="*/ 3612883 h 5893281"/>
              <a:gd name="connsiteX969" fmla="*/ 8141083 w 10035679"/>
              <a:gd name="connsiteY969" fmla="*/ 3627374 h 5893281"/>
              <a:gd name="connsiteX970" fmla="*/ 8136855 w 10035679"/>
              <a:gd name="connsiteY970" fmla="*/ 3637637 h 5893281"/>
              <a:gd name="connsiteX971" fmla="*/ 8132629 w 10035679"/>
              <a:gd name="connsiteY971" fmla="*/ 3647902 h 5893281"/>
              <a:gd name="connsiteX972" fmla="*/ 8132629 w 10035679"/>
              <a:gd name="connsiteY972" fmla="*/ 3660580 h 5893281"/>
              <a:gd name="connsiteX973" fmla="*/ 8129007 w 10035679"/>
              <a:gd name="connsiteY973" fmla="*/ 3656354 h 5893281"/>
              <a:gd name="connsiteX974" fmla="*/ 8126592 w 10035679"/>
              <a:gd name="connsiteY974" fmla="*/ 3652128 h 5893281"/>
              <a:gd name="connsiteX975" fmla="*/ 8126592 w 10035679"/>
              <a:gd name="connsiteY975" fmla="*/ 3647902 h 5893281"/>
              <a:gd name="connsiteX976" fmla="*/ 8122969 w 10035679"/>
              <a:gd name="connsiteY976" fmla="*/ 3646091 h 5893281"/>
              <a:gd name="connsiteX977" fmla="*/ 8112704 w 10035679"/>
              <a:gd name="connsiteY977" fmla="*/ 3618922 h 5893281"/>
              <a:gd name="connsiteX978" fmla="*/ 8100629 w 10035679"/>
              <a:gd name="connsiteY978" fmla="*/ 3588130 h 5893281"/>
              <a:gd name="connsiteX979" fmla="*/ 8098215 w 10035679"/>
              <a:gd name="connsiteY979" fmla="*/ 3547074 h 5893281"/>
              <a:gd name="connsiteX980" fmla="*/ 8100629 w 10035679"/>
              <a:gd name="connsiteY980" fmla="*/ 3512056 h 5893281"/>
              <a:gd name="connsiteX981" fmla="*/ 8114517 w 10035679"/>
              <a:gd name="connsiteY981" fmla="*/ 3477037 h 5893281"/>
              <a:gd name="connsiteX982" fmla="*/ 8126592 w 10035679"/>
              <a:gd name="connsiteY982" fmla="*/ 3472811 h 5893281"/>
              <a:gd name="connsiteX983" fmla="*/ 2881749 w 10035679"/>
              <a:gd name="connsiteY983" fmla="*/ 3469188 h 5893281"/>
              <a:gd name="connsiteX984" fmla="*/ 2895635 w 10035679"/>
              <a:gd name="connsiteY984" fmla="*/ 3469188 h 5893281"/>
              <a:gd name="connsiteX985" fmla="*/ 2910127 w 10035679"/>
              <a:gd name="connsiteY985" fmla="*/ 3472812 h 5893281"/>
              <a:gd name="connsiteX986" fmla="*/ 2924013 w 10035679"/>
              <a:gd name="connsiteY986" fmla="*/ 3472812 h 5893281"/>
              <a:gd name="connsiteX987" fmla="*/ 2934278 w 10035679"/>
              <a:gd name="connsiteY987" fmla="*/ 3477038 h 5893281"/>
              <a:gd name="connsiteX988" fmla="*/ 2934278 w 10035679"/>
              <a:gd name="connsiteY988" fmla="*/ 3493944 h 5893281"/>
              <a:gd name="connsiteX989" fmla="*/ 2881749 w 10035679"/>
              <a:gd name="connsiteY989" fmla="*/ 3493944 h 5893281"/>
              <a:gd name="connsiteX990" fmla="*/ 2583486 w 10035679"/>
              <a:gd name="connsiteY990" fmla="*/ 3469188 h 5893281"/>
              <a:gd name="connsiteX991" fmla="*/ 2602203 w 10035679"/>
              <a:gd name="connsiteY991" fmla="*/ 3472812 h 5893281"/>
              <a:gd name="connsiteX992" fmla="*/ 2611863 w 10035679"/>
              <a:gd name="connsiteY992" fmla="*/ 3479453 h 5893281"/>
              <a:gd name="connsiteX993" fmla="*/ 2626353 w 10035679"/>
              <a:gd name="connsiteY993" fmla="*/ 3487301 h 5893281"/>
              <a:gd name="connsiteX994" fmla="*/ 2638428 w 10035679"/>
              <a:gd name="connsiteY994" fmla="*/ 3493943 h 5893281"/>
              <a:gd name="connsiteX995" fmla="*/ 2638428 w 10035679"/>
              <a:gd name="connsiteY995" fmla="*/ 3501793 h 5893281"/>
              <a:gd name="connsiteX996" fmla="*/ 2624543 w 10035679"/>
              <a:gd name="connsiteY996" fmla="*/ 3501793 h 5893281"/>
              <a:gd name="connsiteX997" fmla="*/ 2611863 w 10035679"/>
              <a:gd name="connsiteY997" fmla="*/ 3506019 h 5893281"/>
              <a:gd name="connsiteX998" fmla="*/ 2602203 w 10035679"/>
              <a:gd name="connsiteY998" fmla="*/ 3507832 h 5893281"/>
              <a:gd name="connsiteX999" fmla="*/ 2596166 w 10035679"/>
              <a:gd name="connsiteY999" fmla="*/ 3506019 h 5893281"/>
              <a:gd name="connsiteX1000" fmla="*/ 2581675 w 10035679"/>
              <a:gd name="connsiteY1000" fmla="*/ 3506019 h 5893281"/>
              <a:gd name="connsiteX1001" fmla="*/ 2569600 w 10035679"/>
              <a:gd name="connsiteY1001" fmla="*/ 3501793 h 5893281"/>
              <a:gd name="connsiteX1002" fmla="*/ 2569600 w 10035679"/>
              <a:gd name="connsiteY1002" fmla="*/ 3477038 h 5893281"/>
              <a:gd name="connsiteX1003" fmla="*/ 2573826 w 10035679"/>
              <a:gd name="connsiteY1003" fmla="*/ 3477038 h 5893281"/>
              <a:gd name="connsiteX1004" fmla="*/ 2577449 w 10035679"/>
              <a:gd name="connsiteY1004" fmla="*/ 3472812 h 5893281"/>
              <a:gd name="connsiteX1005" fmla="*/ 2581675 w 10035679"/>
              <a:gd name="connsiteY1005" fmla="*/ 3472812 h 5893281"/>
              <a:gd name="connsiteX1006" fmla="*/ 2707255 w 10035679"/>
              <a:gd name="connsiteY1006" fmla="*/ 3435982 h 5893281"/>
              <a:gd name="connsiteX1007" fmla="*/ 2750123 w 10035679"/>
              <a:gd name="connsiteY1007" fmla="*/ 3440208 h 5893281"/>
              <a:gd name="connsiteX1008" fmla="*/ 2786349 w 10035679"/>
              <a:gd name="connsiteY1008" fmla="*/ 3448660 h 5893281"/>
              <a:gd name="connsiteX1009" fmla="*/ 2814727 w 10035679"/>
              <a:gd name="connsiteY1009" fmla="*/ 3458925 h 5893281"/>
              <a:gd name="connsiteX1010" fmla="*/ 2849140 w 10035679"/>
              <a:gd name="connsiteY1010" fmla="*/ 3469190 h 5893281"/>
              <a:gd name="connsiteX1011" fmla="*/ 2849140 w 10035679"/>
              <a:gd name="connsiteY1011" fmla="*/ 3487302 h 5893281"/>
              <a:gd name="connsiteX1012" fmla="*/ 2835254 w 10035679"/>
              <a:gd name="connsiteY1012" fmla="*/ 3487302 h 5893281"/>
              <a:gd name="connsiteX1013" fmla="*/ 2828613 w 10035679"/>
              <a:gd name="connsiteY1013" fmla="*/ 3491528 h 5893281"/>
              <a:gd name="connsiteX1014" fmla="*/ 2818952 w 10035679"/>
              <a:gd name="connsiteY1014" fmla="*/ 3493943 h 5893281"/>
              <a:gd name="connsiteX1015" fmla="*/ 2810500 w 10035679"/>
              <a:gd name="connsiteY1015" fmla="*/ 3497566 h 5893281"/>
              <a:gd name="connsiteX1016" fmla="*/ 2804461 w 10035679"/>
              <a:gd name="connsiteY1016" fmla="*/ 3501792 h 5893281"/>
              <a:gd name="connsiteX1017" fmla="*/ 2792386 w 10035679"/>
              <a:gd name="connsiteY1017" fmla="*/ 3501792 h 5893281"/>
              <a:gd name="connsiteX1018" fmla="*/ 2792386 w 10035679"/>
              <a:gd name="connsiteY1018" fmla="*/ 3497566 h 5893281"/>
              <a:gd name="connsiteX1019" fmla="*/ 2792386 w 10035679"/>
              <a:gd name="connsiteY1019" fmla="*/ 3493943 h 5893281"/>
              <a:gd name="connsiteX1020" fmla="*/ 2790575 w 10035679"/>
              <a:gd name="connsiteY1020" fmla="*/ 3491528 h 5893281"/>
              <a:gd name="connsiteX1021" fmla="*/ 2786349 w 10035679"/>
              <a:gd name="connsiteY1021" fmla="*/ 3487302 h 5893281"/>
              <a:gd name="connsiteX1022" fmla="*/ 2782123 w 10035679"/>
              <a:gd name="connsiteY1022" fmla="*/ 3483678 h 5893281"/>
              <a:gd name="connsiteX1023" fmla="*/ 2778500 w 10035679"/>
              <a:gd name="connsiteY1023" fmla="*/ 3487302 h 5893281"/>
              <a:gd name="connsiteX1024" fmla="*/ 2772461 w 10035679"/>
              <a:gd name="connsiteY1024" fmla="*/ 3507829 h 5893281"/>
              <a:gd name="connsiteX1025" fmla="*/ 2762198 w 10035679"/>
              <a:gd name="connsiteY1025" fmla="*/ 3507829 h 5893281"/>
              <a:gd name="connsiteX1026" fmla="*/ 2735632 w 10035679"/>
              <a:gd name="connsiteY1026" fmla="*/ 3506018 h 5893281"/>
              <a:gd name="connsiteX1027" fmla="*/ 2707255 w 10035679"/>
              <a:gd name="connsiteY1027" fmla="*/ 3501792 h 5893281"/>
              <a:gd name="connsiteX1028" fmla="*/ 2687332 w 10035679"/>
              <a:gd name="connsiteY1028" fmla="*/ 3501792 h 5893281"/>
              <a:gd name="connsiteX1029" fmla="*/ 2677067 w 10035679"/>
              <a:gd name="connsiteY1029" fmla="*/ 3477037 h 5893281"/>
              <a:gd name="connsiteX1030" fmla="*/ 2695179 w 10035679"/>
              <a:gd name="connsiteY1030" fmla="*/ 3477037 h 5893281"/>
              <a:gd name="connsiteX1031" fmla="*/ 2707255 w 10035679"/>
              <a:gd name="connsiteY1031" fmla="*/ 3477037 h 5893281"/>
              <a:gd name="connsiteX1032" fmla="*/ 2721745 w 10035679"/>
              <a:gd name="connsiteY1032" fmla="*/ 3472811 h 5893281"/>
              <a:gd name="connsiteX1033" fmla="*/ 2733821 w 10035679"/>
              <a:gd name="connsiteY1033" fmla="*/ 3469190 h 5893281"/>
              <a:gd name="connsiteX1034" fmla="*/ 2725369 w 10035679"/>
              <a:gd name="connsiteY1034" fmla="*/ 3464964 h 5893281"/>
              <a:gd name="connsiteX1035" fmla="*/ 2719330 w 10035679"/>
              <a:gd name="connsiteY1035" fmla="*/ 3458925 h 5893281"/>
              <a:gd name="connsiteX1036" fmla="*/ 2715709 w 10035679"/>
              <a:gd name="connsiteY1036" fmla="*/ 3454699 h 5893281"/>
              <a:gd name="connsiteX1037" fmla="*/ 2711481 w 10035679"/>
              <a:gd name="connsiteY1037" fmla="*/ 3448660 h 5893281"/>
              <a:gd name="connsiteX1038" fmla="*/ 438334 w 10035679"/>
              <a:gd name="connsiteY1038" fmla="*/ 3358099 h 5893281"/>
              <a:gd name="connsiteX1039" fmla="*/ 470937 w 10035679"/>
              <a:gd name="connsiteY1039" fmla="*/ 3368364 h 5893281"/>
              <a:gd name="connsiteX1040" fmla="*/ 495088 w 10035679"/>
              <a:gd name="connsiteY1040" fmla="*/ 3382250 h 5893281"/>
              <a:gd name="connsiteX1041" fmla="*/ 523465 w 10035679"/>
              <a:gd name="connsiteY1041" fmla="*/ 3396739 h 5893281"/>
              <a:gd name="connsiteX1042" fmla="*/ 523465 w 10035679"/>
              <a:gd name="connsiteY1042" fmla="*/ 3405193 h 5893281"/>
              <a:gd name="connsiteX1043" fmla="*/ 515011 w 10035679"/>
              <a:gd name="connsiteY1043" fmla="*/ 3405193 h 5893281"/>
              <a:gd name="connsiteX1044" fmla="*/ 490862 w 10035679"/>
              <a:gd name="connsiteY1044" fmla="*/ 3421494 h 5893281"/>
              <a:gd name="connsiteX1045" fmla="*/ 466711 w 10035679"/>
              <a:gd name="connsiteY1045" fmla="*/ 3425720 h 5893281"/>
              <a:gd name="connsiteX1046" fmla="*/ 444371 w 10035679"/>
              <a:gd name="connsiteY1046" fmla="*/ 3429946 h 5893281"/>
              <a:gd name="connsiteX1047" fmla="*/ 420221 w 10035679"/>
              <a:gd name="connsiteY1047" fmla="*/ 3435983 h 5893281"/>
              <a:gd name="connsiteX1048" fmla="*/ 420221 w 10035679"/>
              <a:gd name="connsiteY1048" fmla="*/ 3429946 h 5893281"/>
              <a:gd name="connsiteX1049" fmla="*/ 414184 w 10035679"/>
              <a:gd name="connsiteY1049" fmla="*/ 3429946 h 5893281"/>
              <a:gd name="connsiteX1050" fmla="*/ 420221 w 10035679"/>
              <a:gd name="connsiteY1050" fmla="*/ 3411229 h 5893281"/>
              <a:gd name="connsiteX1051" fmla="*/ 420221 w 10035679"/>
              <a:gd name="connsiteY1051" fmla="*/ 3393117 h 5893281"/>
              <a:gd name="connsiteX1052" fmla="*/ 420221 w 10035679"/>
              <a:gd name="connsiteY1052" fmla="*/ 3368364 h 5893281"/>
              <a:gd name="connsiteX1053" fmla="*/ 428070 w 10035679"/>
              <a:gd name="connsiteY1053" fmla="*/ 3364136 h 5893281"/>
              <a:gd name="connsiteX1054" fmla="*/ 429882 w 10035679"/>
              <a:gd name="connsiteY1054" fmla="*/ 3364136 h 5893281"/>
              <a:gd name="connsiteX1055" fmla="*/ 429882 w 10035679"/>
              <a:gd name="connsiteY1055" fmla="*/ 3361722 h 5893281"/>
              <a:gd name="connsiteX1056" fmla="*/ 434108 w 10035679"/>
              <a:gd name="connsiteY1056" fmla="*/ 3361722 h 5893281"/>
              <a:gd name="connsiteX1057" fmla="*/ 2460320 w 10035679"/>
              <a:gd name="connsiteY1057" fmla="*/ 3335156 h 5893281"/>
              <a:gd name="connsiteX1058" fmla="*/ 2517074 w 10035679"/>
              <a:gd name="connsiteY1058" fmla="*/ 3347835 h 5893281"/>
              <a:gd name="connsiteX1059" fmla="*/ 2567789 w 10035679"/>
              <a:gd name="connsiteY1059" fmla="*/ 3364136 h 5893281"/>
              <a:gd name="connsiteX1060" fmla="*/ 2605826 w 10035679"/>
              <a:gd name="connsiteY1060" fmla="*/ 3382251 h 5893281"/>
              <a:gd name="connsiteX1061" fmla="*/ 2644467 w 10035679"/>
              <a:gd name="connsiteY1061" fmla="*/ 3400966 h 5893281"/>
              <a:gd name="connsiteX1062" fmla="*/ 2687335 w 10035679"/>
              <a:gd name="connsiteY1062" fmla="*/ 3421496 h 5893281"/>
              <a:gd name="connsiteX1063" fmla="*/ 2687335 w 10035679"/>
              <a:gd name="connsiteY1063" fmla="*/ 3435985 h 5893281"/>
              <a:gd name="connsiteX1064" fmla="*/ 2668618 w 10035679"/>
              <a:gd name="connsiteY1064" fmla="*/ 3435985 h 5893281"/>
              <a:gd name="connsiteX1065" fmla="*/ 2648694 w 10035679"/>
              <a:gd name="connsiteY1065" fmla="*/ 3444439 h 5893281"/>
              <a:gd name="connsiteX1066" fmla="*/ 2624543 w 10035679"/>
              <a:gd name="connsiteY1066" fmla="*/ 3450476 h 5893281"/>
              <a:gd name="connsiteX1067" fmla="*/ 2597978 w 10035679"/>
              <a:gd name="connsiteY1067" fmla="*/ 3454702 h 5893281"/>
              <a:gd name="connsiteX1068" fmla="*/ 2602204 w 10035679"/>
              <a:gd name="connsiteY1068" fmla="*/ 3448665 h 5893281"/>
              <a:gd name="connsiteX1069" fmla="*/ 2602204 w 10035679"/>
              <a:gd name="connsiteY1069" fmla="*/ 3440211 h 5893281"/>
              <a:gd name="connsiteX1070" fmla="*/ 2602204 w 10035679"/>
              <a:gd name="connsiteY1070" fmla="*/ 3435985 h 5893281"/>
              <a:gd name="connsiteX1071" fmla="*/ 2602204 w 10035679"/>
              <a:gd name="connsiteY1071" fmla="*/ 3434174 h 5893281"/>
              <a:gd name="connsiteX1072" fmla="*/ 2602204 w 10035679"/>
              <a:gd name="connsiteY1072" fmla="*/ 3429948 h 5893281"/>
              <a:gd name="connsiteX1073" fmla="*/ 2597978 w 10035679"/>
              <a:gd name="connsiteY1073" fmla="*/ 3421496 h 5893281"/>
              <a:gd name="connsiteX1074" fmla="*/ 2545450 w 10035679"/>
              <a:gd name="connsiteY1074" fmla="*/ 3407005 h 5893281"/>
              <a:gd name="connsiteX1075" fmla="*/ 2496546 w 10035679"/>
              <a:gd name="connsiteY1075" fmla="*/ 3382251 h 5893281"/>
              <a:gd name="connsiteX1076" fmla="*/ 2444018 w 10035679"/>
              <a:gd name="connsiteY1076" fmla="*/ 3358100 h 5893281"/>
              <a:gd name="connsiteX1077" fmla="*/ 2431943 w 10035679"/>
              <a:gd name="connsiteY1077" fmla="*/ 3368364 h 5893281"/>
              <a:gd name="connsiteX1078" fmla="*/ 2425906 w 10035679"/>
              <a:gd name="connsiteY1078" fmla="*/ 3378627 h 5893281"/>
              <a:gd name="connsiteX1079" fmla="*/ 2415641 w 10035679"/>
              <a:gd name="connsiteY1079" fmla="*/ 3390703 h 5893281"/>
              <a:gd name="connsiteX1080" fmla="*/ 2403566 w 10035679"/>
              <a:gd name="connsiteY1080" fmla="*/ 3386477 h 5893281"/>
              <a:gd name="connsiteX1081" fmla="*/ 2389075 w 10035679"/>
              <a:gd name="connsiteY1081" fmla="*/ 3378627 h 5893281"/>
              <a:gd name="connsiteX1082" fmla="*/ 2383038 w 10035679"/>
              <a:gd name="connsiteY1082" fmla="*/ 3376212 h 5893281"/>
              <a:gd name="connsiteX1083" fmla="*/ 2397529 w 10035679"/>
              <a:gd name="connsiteY1083" fmla="*/ 3376212 h 5893281"/>
              <a:gd name="connsiteX1084" fmla="*/ 2407189 w 10035679"/>
              <a:gd name="connsiteY1084" fmla="*/ 3361723 h 5893281"/>
              <a:gd name="connsiteX1085" fmla="*/ 2417452 w 10035679"/>
              <a:gd name="connsiteY1085" fmla="*/ 3353873 h 5893281"/>
              <a:gd name="connsiteX1086" fmla="*/ 2429527 w 10035679"/>
              <a:gd name="connsiteY1086" fmla="*/ 3343608 h 5893281"/>
              <a:gd name="connsiteX1087" fmla="*/ 2439792 w 10035679"/>
              <a:gd name="connsiteY1087" fmla="*/ 3343608 h 5893281"/>
              <a:gd name="connsiteX1088" fmla="*/ 2445829 w 10035679"/>
              <a:gd name="connsiteY1088" fmla="*/ 3339382 h 5893281"/>
              <a:gd name="connsiteX1089" fmla="*/ 2454283 w 10035679"/>
              <a:gd name="connsiteY1089" fmla="*/ 3339382 h 5893281"/>
              <a:gd name="connsiteX1090" fmla="*/ 391847 w 10035679"/>
              <a:gd name="connsiteY1090" fmla="*/ 3318854 h 5893281"/>
              <a:gd name="connsiteX1091" fmla="*/ 420221 w 10035679"/>
              <a:gd name="connsiteY1091" fmla="*/ 3329120 h 5893281"/>
              <a:gd name="connsiteX1092" fmla="*/ 420221 w 10035679"/>
              <a:gd name="connsiteY1092" fmla="*/ 3335157 h 5893281"/>
              <a:gd name="connsiteX1093" fmla="*/ 414185 w 10035679"/>
              <a:gd name="connsiteY1093" fmla="*/ 3335157 h 5893281"/>
              <a:gd name="connsiteX1094" fmla="*/ 391847 w 10035679"/>
              <a:gd name="connsiteY1094" fmla="*/ 3343610 h 5893281"/>
              <a:gd name="connsiteX1095" fmla="*/ 371317 w 10035679"/>
              <a:gd name="connsiteY1095" fmla="*/ 3343610 h 5893281"/>
              <a:gd name="connsiteX1096" fmla="*/ 353205 w 10035679"/>
              <a:gd name="connsiteY1096" fmla="*/ 3343610 h 5893281"/>
              <a:gd name="connsiteX1097" fmla="*/ 353205 w 10035679"/>
              <a:gd name="connsiteY1097" fmla="*/ 3329120 h 5893281"/>
              <a:gd name="connsiteX1098" fmla="*/ 363470 w 10035679"/>
              <a:gd name="connsiteY1098" fmla="*/ 3324891 h 5893281"/>
              <a:gd name="connsiteX1099" fmla="*/ 373733 w 10035679"/>
              <a:gd name="connsiteY1099" fmla="*/ 3324891 h 5893281"/>
              <a:gd name="connsiteX1100" fmla="*/ 381582 w 10035679"/>
              <a:gd name="connsiteY1100" fmla="*/ 3323081 h 5893281"/>
              <a:gd name="connsiteX1101" fmla="*/ 235475 w 10035679"/>
              <a:gd name="connsiteY1101" fmla="*/ 3285646 h 5893281"/>
              <a:gd name="connsiteX1102" fmla="*/ 247550 w 10035679"/>
              <a:gd name="connsiteY1102" fmla="*/ 3289872 h 5893281"/>
              <a:gd name="connsiteX1103" fmla="*/ 262041 w 10035679"/>
              <a:gd name="connsiteY1103" fmla="*/ 3289872 h 5893281"/>
              <a:gd name="connsiteX1104" fmla="*/ 268078 w 10035679"/>
              <a:gd name="connsiteY1104" fmla="*/ 3289872 h 5893281"/>
              <a:gd name="connsiteX1105" fmla="*/ 278342 w 10035679"/>
              <a:gd name="connsiteY1105" fmla="*/ 3294098 h 5893281"/>
              <a:gd name="connsiteX1106" fmla="*/ 290418 w 10035679"/>
              <a:gd name="connsiteY1106" fmla="*/ 3295911 h 5893281"/>
              <a:gd name="connsiteX1107" fmla="*/ 290418 w 10035679"/>
              <a:gd name="connsiteY1107" fmla="*/ 3310399 h 5893281"/>
              <a:gd name="connsiteX1108" fmla="*/ 282569 w 10035679"/>
              <a:gd name="connsiteY1108" fmla="*/ 3310399 h 5893281"/>
              <a:gd name="connsiteX1109" fmla="*/ 272303 w 10035679"/>
              <a:gd name="connsiteY1109" fmla="*/ 3314625 h 5893281"/>
              <a:gd name="connsiteX1110" fmla="*/ 262041 w 10035679"/>
              <a:gd name="connsiteY1110" fmla="*/ 3318853 h 5893281"/>
              <a:gd name="connsiteX1111" fmla="*/ 249966 w 10035679"/>
              <a:gd name="connsiteY1111" fmla="*/ 3318853 h 5893281"/>
              <a:gd name="connsiteX1112" fmla="*/ 235475 w 10035679"/>
              <a:gd name="connsiteY1112" fmla="*/ 3318853 h 5893281"/>
              <a:gd name="connsiteX1113" fmla="*/ 2569600 w 10035679"/>
              <a:gd name="connsiteY1113" fmla="*/ 3279610 h 5893281"/>
              <a:gd name="connsiteX1114" fmla="*/ 2581676 w 10035679"/>
              <a:gd name="connsiteY1114" fmla="*/ 3285647 h 5893281"/>
              <a:gd name="connsiteX1115" fmla="*/ 2587714 w 10035679"/>
              <a:gd name="connsiteY1115" fmla="*/ 3294101 h 5893281"/>
              <a:gd name="connsiteX1116" fmla="*/ 2596168 w 10035679"/>
              <a:gd name="connsiteY1116" fmla="*/ 3300138 h 5893281"/>
              <a:gd name="connsiteX1117" fmla="*/ 2597979 w 10035679"/>
              <a:gd name="connsiteY1117" fmla="*/ 3310403 h 5893281"/>
              <a:gd name="connsiteX1118" fmla="*/ 2597979 w 10035679"/>
              <a:gd name="connsiteY1118" fmla="*/ 3329121 h 5893281"/>
              <a:gd name="connsiteX1119" fmla="*/ 2583487 w 10035679"/>
              <a:gd name="connsiteY1119" fmla="*/ 3329121 h 5893281"/>
              <a:gd name="connsiteX1120" fmla="*/ 2581676 w 10035679"/>
              <a:gd name="connsiteY1120" fmla="*/ 3318856 h 5893281"/>
              <a:gd name="connsiteX1121" fmla="*/ 2577450 w 10035679"/>
              <a:gd name="connsiteY1121" fmla="*/ 3314630 h 5893281"/>
              <a:gd name="connsiteX1122" fmla="*/ 2573826 w 10035679"/>
              <a:gd name="connsiteY1122" fmla="*/ 3308591 h 5893281"/>
              <a:gd name="connsiteX1123" fmla="*/ 2569600 w 10035679"/>
              <a:gd name="connsiteY1123" fmla="*/ 3300138 h 5893281"/>
              <a:gd name="connsiteX1124" fmla="*/ 2569600 w 10035679"/>
              <a:gd name="connsiteY1124" fmla="*/ 3294101 h 5893281"/>
              <a:gd name="connsiteX1125" fmla="*/ 8147123 w 10035679"/>
              <a:gd name="connsiteY1125" fmla="*/ 3265119 h 5893281"/>
              <a:gd name="connsiteX1126" fmla="*/ 8153160 w 10035679"/>
              <a:gd name="connsiteY1126" fmla="*/ 3271156 h 5893281"/>
              <a:gd name="connsiteX1127" fmla="*/ 8157386 w 10035679"/>
              <a:gd name="connsiteY1127" fmla="*/ 3279610 h 5893281"/>
              <a:gd name="connsiteX1128" fmla="*/ 8161009 w 10035679"/>
              <a:gd name="connsiteY1128" fmla="*/ 3285647 h 5893281"/>
              <a:gd name="connsiteX1129" fmla="*/ 8161009 w 10035679"/>
              <a:gd name="connsiteY1129" fmla="*/ 3295912 h 5893281"/>
              <a:gd name="connsiteX1130" fmla="*/ 8161009 w 10035679"/>
              <a:gd name="connsiteY1130" fmla="*/ 3310401 h 5893281"/>
              <a:gd name="connsiteX1131" fmla="*/ 8132632 w 10035679"/>
              <a:gd name="connsiteY1131" fmla="*/ 3382252 h 5893281"/>
              <a:gd name="connsiteX1132" fmla="*/ 8118743 w 10035679"/>
              <a:gd name="connsiteY1132" fmla="*/ 3364137 h 5893281"/>
              <a:gd name="connsiteX1133" fmla="*/ 8112706 w 10035679"/>
              <a:gd name="connsiteY1133" fmla="*/ 3347836 h 5893281"/>
              <a:gd name="connsiteX1134" fmla="*/ 8108480 w 10035679"/>
              <a:gd name="connsiteY1134" fmla="*/ 3318855 h 5893281"/>
              <a:gd name="connsiteX1135" fmla="*/ 2553298 w 10035679"/>
              <a:gd name="connsiteY1135" fmla="*/ 3232516 h 5893281"/>
              <a:gd name="connsiteX1136" fmla="*/ 2597976 w 10035679"/>
              <a:gd name="connsiteY1136" fmla="*/ 3232516 h 5893281"/>
              <a:gd name="connsiteX1137" fmla="*/ 2602202 w 10035679"/>
              <a:gd name="connsiteY1137" fmla="*/ 3238553 h 5893281"/>
              <a:gd name="connsiteX1138" fmla="*/ 2610051 w 10035679"/>
              <a:gd name="connsiteY1138" fmla="*/ 3242779 h 5893281"/>
              <a:gd name="connsiteX1139" fmla="*/ 2610051 w 10035679"/>
              <a:gd name="connsiteY1139" fmla="*/ 3247007 h 5893281"/>
              <a:gd name="connsiteX1140" fmla="*/ 2611862 w 10035679"/>
              <a:gd name="connsiteY1140" fmla="*/ 3250628 h 5893281"/>
              <a:gd name="connsiteX1141" fmla="*/ 2611862 w 10035679"/>
              <a:gd name="connsiteY1141" fmla="*/ 3253043 h 5893281"/>
              <a:gd name="connsiteX1142" fmla="*/ 2610051 w 10035679"/>
              <a:gd name="connsiteY1142" fmla="*/ 3257269 h 5893281"/>
              <a:gd name="connsiteX1143" fmla="*/ 2610051 w 10035679"/>
              <a:gd name="connsiteY1143" fmla="*/ 3265119 h 5893281"/>
              <a:gd name="connsiteX1144" fmla="*/ 2597976 w 10035679"/>
              <a:gd name="connsiteY1144" fmla="*/ 3257269 h 5893281"/>
              <a:gd name="connsiteX1145" fmla="*/ 2587711 w 10035679"/>
              <a:gd name="connsiteY1145" fmla="*/ 3253043 h 5893281"/>
              <a:gd name="connsiteX1146" fmla="*/ 2577448 w 10035679"/>
              <a:gd name="connsiteY1146" fmla="*/ 3253043 h 5893281"/>
              <a:gd name="connsiteX1147" fmla="*/ 2569599 w 10035679"/>
              <a:gd name="connsiteY1147" fmla="*/ 3250628 h 5893281"/>
              <a:gd name="connsiteX1148" fmla="*/ 2563562 w 10035679"/>
              <a:gd name="connsiteY1148" fmla="*/ 3250628 h 5893281"/>
              <a:gd name="connsiteX1149" fmla="*/ 2555108 w 10035679"/>
              <a:gd name="connsiteY1149" fmla="*/ 3247007 h 5893281"/>
              <a:gd name="connsiteX1150" fmla="*/ 2553298 w 10035679"/>
              <a:gd name="connsiteY1150" fmla="*/ 3238553 h 5893281"/>
              <a:gd name="connsiteX1151" fmla="*/ 8374133 w 10035679"/>
              <a:gd name="connsiteY1151" fmla="*/ 3098482 h 5893281"/>
              <a:gd name="connsiteX1152" fmla="*/ 8380170 w 10035679"/>
              <a:gd name="connsiteY1152" fmla="*/ 3102708 h 5893281"/>
              <a:gd name="connsiteX1153" fmla="*/ 8383793 w 10035679"/>
              <a:gd name="connsiteY1153" fmla="*/ 3102708 h 5893281"/>
              <a:gd name="connsiteX1154" fmla="*/ 8383793 w 10035679"/>
              <a:gd name="connsiteY1154" fmla="*/ 3106935 h 5893281"/>
              <a:gd name="connsiteX1155" fmla="*/ 8388019 w 10035679"/>
              <a:gd name="connsiteY1155" fmla="*/ 3112973 h 5893281"/>
              <a:gd name="connsiteX1156" fmla="*/ 8388019 w 10035679"/>
              <a:gd name="connsiteY1156" fmla="*/ 3121426 h 5893281"/>
              <a:gd name="connsiteX1157" fmla="*/ 8383793 w 10035679"/>
              <a:gd name="connsiteY1157" fmla="*/ 3131691 h 5893281"/>
              <a:gd name="connsiteX1158" fmla="*/ 8375943 w 10035679"/>
              <a:gd name="connsiteY1158" fmla="*/ 3141954 h 5893281"/>
              <a:gd name="connsiteX1159" fmla="*/ 8374133 w 10035679"/>
              <a:gd name="connsiteY1159" fmla="*/ 3152219 h 5893281"/>
              <a:gd name="connsiteX1160" fmla="*/ 8355416 w 10035679"/>
              <a:gd name="connsiteY1160" fmla="*/ 3152219 h 5893281"/>
              <a:gd name="connsiteX1161" fmla="*/ 8355416 w 10035679"/>
              <a:gd name="connsiteY1161" fmla="*/ 3127463 h 5893281"/>
              <a:gd name="connsiteX1162" fmla="*/ 8362058 w 10035679"/>
              <a:gd name="connsiteY1162" fmla="*/ 3125049 h 5893281"/>
              <a:gd name="connsiteX1163" fmla="*/ 8365679 w 10035679"/>
              <a:gd name="connsiteY1163" fmla="*/ 3117200 h 5893281"/>
              <a:gd name="connsiteX1164" fmla="*/ 8369907 w 10035679"/>
              <a:gd name="connsiteY1164" fmla="*/ 3111161 h 5893281"/>
              <a:gd name="connsiteX1165" fmla="*/ 8278740 w 10035679"/>
              <a:gd name="connsiteY1165" fmla="*/ 3001881 h 5893281"/>
              <a:gd name="connsiteX1166" fmla="*/ 8302889 w 10035679"/>
              <a:gd name="connsiteY1166" fmla="*/ 3001881 h 5893281"/>
              <a:gd name="connsiteX1167" fmla="*/ 8302889 w 10035679"/>
              <a:gd name="connsiteY1167" fmla="*/ 3026637 h 5893281"/>
              <a:gd name="connsiteX1168" fmla="*/ 8270891 w 10035679"/>
              <a:gd name="connsiteY1168" fmla="*/ 3026637 h 5893281"/>
              <a:gd name="connsiteX1169" fmla="*/ 8270891 w 10035679"/>
              <a:gd name="connsiteY1169" fmla="*/ 3010334 h 5893281"/>
              <a:gd name="connsiteX1170" fmla="*/ 8278740 w 10035679"/>
              <a:gd name="connsiteY1170" fmla="*/ 3010334 h 5893281"/>
              <a:gd name="connsiteX1171" fmla="*/ 5703707 w 10035679"/>
              <a:gd name="connsiteY1171" fmla="*/ 2933656 h 5893281"/>
              <a:gd name="connsiteX1172" fmla="*/ 5721819 w 10035679"/>
              <a:gd name="connsiteY1172" fmla="*/ 2933656 h 5893281"/>
              <a:gd name="connsiteX1173" fmla="*/ 5713970 w 10035679"/>
              <a:gd name="connsiteY1173" fmla="*/ 2943920 h 5893281"/>
              <a:gd name="connsiteX1174" fmla="*/ 5707933 w 10035679"/>
              <a:gd name="connsiteY1174" fmla="*/ 2952372 h 5893281"/>
              <a:gd name="connsiteX1175" fmla="*/ 5699481 w 10035679"/>
              <a:gd name="connsiteY1175" fmla="*/ 2958409 h 5893281"/>
              <a:gd name="connsiteX1176" fmla="*/ 5693443 w 10035679"/>
              <a:gd name="connsiteY1176" fmla="*/ 2966863 h 5893281"/>
              <a:gd name="connsiteX1177" fmla="*/ 5681367 w 10035679"/>
              <a:gd name="connsiteY1177" fmla="*/ 2972900 h 5893281"/>
              <a:gd name="connsiteX1178" fmla="*/ 5675331 w 10035679"/>
              <a:gd name="connsiteY1178" fmla="*/ 2972900 h 5893281"/>
              <a:gd name="connsiteX1179" fmla="*/ 5675331 w 10035679"/>
              <a:gd name="connsiteY1179" fmla="*/ 2977126 h 5893281"/>
              <a:gd name="connsiteX1180" fmla="*/ 5671105 w 10035679"/>
              <a:gd name="connsiteY1180" fmla="*/ 2977126 h 5893281"/>
              <a:gd name="connsiteX1181" fmla="*/ 5665066 w 10035679"/>
              <a:gd name="connsiteY1181" fmla="*/ 2977126 h 5893281"/>
              <a:gd name="connsiteX1182" fmla="*/ 5657217 w 10035679"/>
              <a:gd name="connsiteY1182" fmla="*/ 2981352 h 5893281"/>
              <a:gd name="connsiteX1183" fmla="*/ 5651180 w 10035679"/>
              <a:gd name="connsiteY1183" fmla="*/ 2954183 h 5893281"/>
              <a:gd name="connsiteX1184" fmla="*/ 5665066 w 10035679"/>
              <a:gd name="connsiteY1184" fmla="*/ 2952372 h 5893281"/>
              <a:gd name="connsiteX1185" fmla="*/ 5679557 w 10035679"/>
              <a:gd name="connsiteY1185" fmla="*/ 2943920 h 5893281"/>
              <a:gd name="connsiteX1186" fmla="*/ 5693443 w 10035679"/>
              <a:gd name="connsiteY1186" fmla="*/ 2940297 h 5893281"/>
              <a:gd name="connsiteX1187" fmla="*/ 5409677 w 10035679"/>
              <a:gd name="connsiteY1187" fmla="*/ 2923393 h 5893281"/>
              <a:gd name="connsiteX1188" fmla="*/ 5428394 w 10035679"/>
              <a:gd name="connsiteY1188" fmla="*/ 2930034 h 5893281"/>
              <a:gd name="connsiteX1189" fmla="*/ 5448318 w 10035679"/>
              <a:gd name="connsiteY1189" fmla="*/ 2937883 h 5893281"/>
              <a:gd name="connsiteX1190" fmla="*/ 5472467 w 10035679"/>
              <a:gd name="connsiteY1190" fmla="*/ 2943920 h 5893281"/>
              <a:gd name="connsiteX1191" fmla="*/ 5486958 w 10035679"/>
              <a:gd name="connsiteY1191" fmla="*/ 2954184 h 5893281"/>
              <a:gd name="connsiteX1192" fmla="*/ 5430204 w 10035679"/>
              <a:gd name="connsiteY1192" fmla="*/ 2954184 h 5893281"/>
              <a:gd name="connsiteX1193" fmla="*/ 5424168 w 10035679"/>
              <a:gd name="connsiteY1193" fmla="*/ 2952371 h 5893281"/>
              <a:gd name="connsiteX1194" fmla="*/ 5419942 w 10035679"/>
              <a:gd name="connsiteY1194" fmla="*/ 2952371 h 5893281"/>
              <a:gd name="connsiteX1195" fmla="*/ 5413903 w 10035679"/>
              <a:gd name="connsiteY1195" fmla="*/ 2948145 h 5893281"/>
              <a:gd name="connsiteX1196" fmla="*/ 5400017 w 10035679"/>
              <a:gd name="connsiteY1196" fmla="*/ 2948145 h 5893281"/>
              <a:gd name="connsiteX1197" fmla="*/ 5400017 w 10035679"/>
              <a:gd name="connsiteY1197" fmla="*/ 2940297 h 5893281"/>
              <a:gd name="connsiteX1198" fmla="*/ 5403640 w 10035679"/>
              <a:gd name="connsiteY1198" fmla="*/ 2937883 h 5893281"/>
              <a:gd name="connsiteX1199" fmla="*/ 5406054 w 10035679"/>
              <a:gd name="connsiteY1199" fmla="*/ 2933657 h 5893281"/>
              <a:gd name="connsiteX1200" fmla="*/ 5406054 w 10035679"/>
              <a:gd name="connsiteY1200" fmla="*/ 2930034 h 5893281"/>
              <a:gd name="connsiteX1201" fmla="*/ 4778163 w 10035679"/>
              <a:gd name="connsiteY1201" fmla="*/ 2783926 h 5893281"/>
              <a:gd name="connsiteX1202" fmla="*/ 4826467 w 10035679"/>
              <a:gd name="connsiteY1202" fmla="*/ 2783926 h 5893281"/>
              <a:gd name="connsiteX1203" fmla="*/ 4826467 w 10035679"/>
              <a:gd name="connsiteY1203" fmla="*/ 2789963 h 5893281"/>
              <a:gd name="connsiteX1204" fmla="*/ 4816201 w 10035679"/>
              <a:gd name="connsiteY1204" fmla="*/ 2794191 h 5893281"/>
              <a:gd name="connsiteX1205" fmla="*/ 4812578 w 10035679"/>
              <a:gd name="connsiteY1205" fmla="*/ 2797812 h 5893281"/>
              <a:gd name="connsiteX1206" fmla="*/ 4805936 w 10035679"/>
              <a:gd name="connsiteY1206" fmla="*/ 2800228 h 5893281"/>
              <a:gd name="connsiteX1207" fmla="*/ 4798089 w 10035679"/>
              <a:gd name="connsiteY1207" fmla="*/ 2804454 h 5893281"/>
              <a:gd name="connsiteX1208" fmla="*/ 4787824 w 10035679"/>
              <a:gd name="connsiteY1208" fmla="*/ 2804454 h 5893281"/>
              <a:gd name="connsiteX1209" fmla="*/ 5528015 w 10035679"/>
              <a:gd name="connsiteY1209" fmla="*/ 2742266 h 5893281"/>
              <a:gd name="connsiteX1210" fmla="*/ 5523789 w 10035679"/>
              <a:gd name="connsiteY1210" fmla="*/ 2746492 h 5893281"/>
              <a:gd name="connsiteX1211" fmla="*/ 5519561 w 10035679"/>
              <a:gd name="connsiteY1211" fmla="*/ 2750719 h 5893281"/>
              <a:gd name="connsiteX1212" fmla="*/ 5515335 w 10035679"/>
              <a:gd name="connsiteY1212" fmla="*/ 2750719 h 5893281"/>
              <a:gd name="connsiteX1213" fmla="*/ 5515335 w 10035679"/>
              <a:gd name="connsiteY1213" fmla="*/ 2754945 h 5893281"/>
              <a:gd name="connsiteX1214" fmla="*/ 5513524 w 10035679"/>
              <a:gd name="connsiteY1214" fmla="*/ 2756755 h 5893281"/>
              <a:gd name="connsiteX1215" fmla="*/ 5510506 w 10035679"/>
              <a:gd name="connsiteY1215" fmla="*/ 2765209 h 5893281"/>
              <a:gd name="connsiteX1216" fmla="*/ 5516542 w 10035679"/>
              <a:gd name="connsiteY1216" fmla="*/ 2765209 h 5893281"/>
              <a:gd name="connsiteX1217" fmla="*/ 5528618 w 10035679"/>
              <a:gd name="connsiteY1217" fmla="*/ 2760983 h 5893281"/>
              <a:gd name="connsiteX1218" fmla="*/ 5534656 w 10035679"/>
              <a:gd name="connsiteY1218" fmla="*/ 2756755 h 5893281"/>
              <a:gd name="connsiteX1219" fmla="*/ 5542504 w 10035679"/>
              <a:gd name="connsiteY1219" fmla="*/ 2754945 h 5893281"/>
              <a:gd name="connsiteX1220" fmla="*/ 5548542 w 10035679"/>
              <a:gd name="connsiteY1220" fmla="*/ 2750719 h 5893281"/>
              <a:gd name="connsiteX1221" fmla="*/ 5556392 w 10035679"/>
              <a:gd name="connsiteY1221" fmla="*/ 2742266 h 5893281"/>
              <a:gd name="connsiteX1222" fmla="*/ 4996725 w 10035679"/>
              <a:gd name="connsiteY1222" fmla="*/ 2742266 h 5893281"/>
              <a:gd name="connsiteX1223" fmla="*/ 5006990 w 10035679"/>
              <a:gd name="connsiteY1223" fmla="*/ 2742266 h 5893281"/>
              <a:gd name="connsiteX1224" fmla="*/ 5020872 w 10035679"/>
              <a:gd name="connsiteY1224" fmla="*/ 2742266 h 5893281"/>
              <a:gd name="connsiteX1225" fmla="*/ 5025097 w 10035679"/>
              <a:gd name="connsiteY1225" fmla="*/ 2775475 h 5893281"/>
              <a:gd name="connsiteX1226" fmla="*/ 5029326 w 10035679"/>
              <a:gd name="connsiteY1226" fmla="*/ 2814718 h 5893281"/>
              <a:gd name="connsiteX1227" fmla="*/ 5010613 w 10035679"/>
              <a:gd name="connsiteY1227" fmla="*/ 2814718 h 5893281"/>
              <a:gd name="connsiteX1228" fmla="*/ 5006990 w 10035679"/>
              <a:gd name="connsiteY1228" fmla="*/ 2818341 h 5893281"/>
              <a:gd name="connsiteX1229" fmla="*/ 5000952 w 10035679"/>
              <a:gd name="connsiteY1229" fmla="*/ 2818341 h 5893281"/>
              <a:gd name="connsiteX1230" fmla="*/ 4992498 w 10035679"/>
              <a:gd name="connsiteY1230" fmla="*/ 2818341 h 5893281"/>
              <a:gd name="connsiteX1231" fmla="*/ 4982234 w 10035679"/>
              <a:gd name="connsiteY1231" fmla="*/ 2822567 h 5893281"/>
              <a:gd name="connsiteX1232" fmla="*/ 4978611 w 10035679"/>
              <a:gd name="connsiteY1232" fmla="*/ 2794190 h 5893281"/>
              <a:gd name="connsiteX1233" fmla="*/ 4978611 w 10035679"/>
              <a:gd name="connsiteY1233" fmla="*/ 2765210 h 5893281"/>
              <a:gd name="connsiteX1234" fmla="*/ 4982234 w 10035679"/>
              <a:gd name="connsiteY1234" fmla="*/ 2750719 h 5893281"/>
              <a:gd name="connsiteX1235" fmla="*/ 4988271 w 10035679"/>
              <a:gd name="connsiteY1235" fmla="*/ 2746493 h 5893281"/>
              <a:gd name="connsiteX1236" fmla="*/ 5002761 w 10035679"/>
              <a:gd name="connsiteY1236" fmla="*/ 2672229 h 5893281"/>
              <a:gd name="connsiteX1237" fmla="*/ 5020872 w 10035679"/>
              <a:gd name="connsiteY1237" fmla="*/ 2672229 h 5893281"/>
              <a:gd name="connsiteX1238" fmla="*/ 5016650 w 10035679"/>
              <a:gd name="connsiteY1238" fmla="*/ 2686722 h 5893281"/>
              <a:gd name="connsiteX1239" fmla="*/ 5016650 w 10035679"/>
              <a:gd name="connsiteY1239" fmla="*/ 2696984 h 5893281"/>
              <a:gd name="connsiteX1240" fmla="*/ 5016650 w 10035679"/>
              <a:gd name="connsiteY1240" fmla="*/ 2707249 h 5893281"/>
              <a:gd name="connsiteX1241" fmla="*/ 5014837 w 10035679"/>
              <a:gd name="connsiteY1241" fmla="*/ 2715701 h 5893281"/>
              <a:gd name="connsiteX1242" fmla="*/ 5010611 w 10035679"/>
              <a:gd name="connsiteY1242" fmla="*/ 2725966 h 5893281"/>
              <a:gd name="connsiteX1243" fmla="*/ 4996723 w 10035679"/>
              <a:gd name="connsiteY1243" fmla="*/ 2725966 h 5893281"/>
              <a:gd name="connsiteX1244" fmla="*/ 4996723 w 10035679"/>
              <a:gd name="connsiteY1244" fmla="*/ 2711475 h 5893281"/>
              <a:gd name="connsiteX1245" fmla="*/ 5000950 w 10035679"/>
              <a:gd name="connsiteY1245" fmla="*/ 2696984 h 5893281"/>
              <a:gd name="connsiteX1246" fmla="*/ 5000950 w 10035679"/>
              <a:gd name="connsiteY1246" fmla="*/ 2683099 h 5893281"/>
              <a:gd name="connsiteX1247" fmla="*/ 2690868 w 10035679"/>
              <a:gd name="connsiteY1247" fmla="*/ 2573919 h 5893281"/>
              <a:gd name="connsiteX1248" fmla="*/ 2687343 w 10035679"/>
              <a:gd name="connsiteY1248" fmla="*/ 2577441 h 5893281"/>
              <a:gd name="connsiteX1249" fmla="*/ 2683191 w 10035679"/>
              <a:gd name="connsiteY1249" fmla="*/ 2581593 h 5893281"/>
              <a:gd name="connsiteX1250" fmla="*/ 2687332 w 10035679"/>
              <a:gd name="connsiteY1250" fmla="*/ 2578042 h 5893281"/>
              <a:gd name="connsiteX1251" fmla="*/ 8730353 w 10035679"/>
              <a:gd name="connsiteY1251" fmla="*/ 2573817 h 5893281"/>
              <a:gd name="connsiteX1252" fmla="*/ 8748465 w 10035679"/>
              <a:gd name="connsiteY1252" fmla="*/ 2600382 h 5893281"/>
              <a:gd name="connsiteX1253" fmla="*/ 8764766 w 10035679"/>
              <a:gd name="connsiteY1253" fmla="*/ 2614870 h 5893281"/>
              <a:gd name="connsiteX1254" fmla="*/ 8787106 w 10035679"/>
              <a:gd name="connsiteY1254" fmla="*/ 2620909 h 5893281"/>
              <a:gd name="connsiteX1255" fmla="*/ 8801597 w 10035679"/>
              <a:gd name="connsiteY1255" fmla="*/ 2629361 h 5893281"/>
              <a:gd name="connsiteX1256" fmla="*/ 8815483 w 10035679"/>
              <a:gd name="connsiteY1256" fmla="*/ 2639626 h 5893281"/>
              <a:gd name="connsiteX1257" fmla="*/ 8819709 w 10035679"/>
              <a:gd name="connsiteY1257" fmla="*/ 2645663 h 5893281"/>
              <a:gd name="connsiteX1258" fmla="*/ 8821520 w 10035679"/>
              <a:gd name="connsiteY1258" fmla="*/ 2654115 h 5893281"/>
              <a:gd name="connsiteX1259" fmla="*/ 8821520 w 10035679"/>
              <a:gd name="connsiteY1259" fmla="*/ 2660153 h 5893281"/>
              <a:gd name="connsiteX1260" fmla="*/ 8821520 w 10035679"/>
              <a:gd name="connsiteY1260" fmla="*/ 2672229 h 5893281"/>
              <a:gd name="connsiteX1261" fmla="*/ 8797369 w 10035679"/>
              <a:gd name="connsiteY1261" fmla="*/ 2678871 h 5893281"/>
              <a:gd name="connsiteX1262" fmla="*/ 8779257 w 10035679"/>
              <a:gd name="connsiteY1262" fmla="*/ 2693359 h 5893281"/>
              <a:gd name="connsiteX1263" fmla="*/ 8764766 w 10035679"/>
              <a:gd name="connsiteY1263" fmla="*/ 2707247 h 5893281"/>
              <a:gd name="connsiteX1264" fmla="*/ 8744844 w 10035679"/>
              <a:gd name="connsiteY1264" fmla="*/ 2717510 h 5893281"/>
              <a:gd name="connsiteX1265" fmla="*/ 8736389 w 10035679"/>
              <a:gd name="connsiteY1265" fmla="*/ 2707247 h 5893281"/>
              <a:gd name="connsiteX1266" fmla="*/ 8730353 w 10035679"/>
              <a:gd name="connsiteY1266" fmla="*/ 2703624 h 5893281"/>
              <a:gd name="connsiteX1267" fmla="*/ 8724316 w 10035679"/>
              <a:gd name="connsiteY1267" fmla="*/ 2701208 h 5893281"/>
              <a:gd name="connsiteX1268" fmla="*/ 8716467 w 10035679"/>
              <a:gd name="connsiteY1268" fmla="*/ 2703624 h 5893281"/>
              <a:gd name="connsiteX1269" fmla="*/ 8710428 w 10035679"/>
              <a:gd name="connsiteY1269" fmla="*/ 2707247 h 5893281"/>
              <a:gd name="connsiteX1270" fmla="*/ 8706202 w 10035679"/>
              <a:gd name="connsiteY1270" fmla="*/ 2715699 h 5893281"/>
              <a:gd name="connsiteX1271" fmla="*/ 8698353 w 10035679"/>
              <a:gd name="connsiteY1271" fmla="*/ 2717510 h 5893281"/>
              <a:gd name="connsiteX1272" fmla="*/ 8710428 w 10035679"/>
              <a:gd name="connsiteY1272" fmla="*/ 2760980 h 5893281"/>
              <a:gd name="connsiteX1273" fmla="*/ 8712241 w 10035679"/>
              <a:gd name="connsiteY1273" fmla="*/ 2794188 h 5893281"/>
              <a:gd name="connsiteX1274" fmla="*/ 8712241 w 10035679"/>
              <a:gd name="connsiteY1274" fmla="*/ 2818338 h 5893281"/>
              <a:gd name="connsiteX1275" fmla="*/ 8710428 w 10035679"/>
              <a:gd name="connsiteY1275" fmla="*/ 2843092 h 5893281"/>
              <a:gd name="connsiteX1276" fmla="*/ 8701976 w 10035679"/>
              <a:gd name="connsiteY1276" fmla="*/ 2870261 h 5893281"/>
              <a:gd name="connsiteX1277" fmla="*/ 8695939 w 10035679"/>
              <a:gd name="connsiteY1277" fmla="*/ 2905279 h 5893281"/>
              <a:gd name="connsiteX1278" fmla="*/ 8691711 w 10035679"/>
              <a:gd name="connsiteY1278" fmla="*/ 2948144 h 5893281"/>
              <a:gd name="connsiteX1279" fmla="*/ 8645222 w 10035679"/>
              <a:gd name="connsiteY1279" fmla="*/ 2972899 h 5893281"/>
              <a:gd name="connsiteX1280" fmla="*/ 8592694 w 10035679"/>
              <a:gd name="connsiteY1280" fmla="*/ 2997653 h 5893281"/>
              <a:gd name="connsiteX1281" fmla="*/ 8541979 w 10035679"/>
              <a:gd name="connsiteY1281" fmla="*/ 3020596 h 5893281"/>
              <a:gd name="connsiteX1282" fmla="*/ 8531714 w 10035679"/>
              <a:gd name="connsiteY1282" fmla="*/ 3001879 h 5893281"/>
              <a:gd name="connsiteX1283" fmla="*/ 8522054 w 10035679"/>
              <a:gd name="connsiteY1283" fmla="*/ 2987388 h 5893281"/>
              <a:gd name="connsiteX1284" fmla="*/ 8517828 w 10035679"/>
              <a:gd name="connsiteY1284" fmla="*/ 3001879 h 5893281"/>
              <a:gd name="connsiteX1285" fmla="*/ 8517828 w 10035679"/>
              <a:gd name="connsiteY1285" fmla="*/ 3010331 h 5893281"/>
              <a:gd name="connsiteX1286" fmla="*/ 8516018 w 10035679"/>
              <a:gd name="connsiteY1286" fmla="*/ 3020596 h 5893281"/>
              <a:gd name="connsiteX1287" fmla="*/ 8511792 w 10035679"/>
              <a:gd name="connsiteY1287" fmla="*/ 3026633 h 5893281"/>
              <a:gd name="connsiteX1288" fmla="*/ 8501527 w 10035679"/>
              <a:gd name="connsiteY1288" fmla="*/ 3026633 h 5893281"/>
              <a:gd name="connsiteX1289" fmla="*/ 8493678 w 10035679"/>
              <a:gd name="connsiteY1289" fmla="*/ 3026633 h 5893281"/>
              <a:gd name="connsiteX1290" fmla="*/ 8489451 w 10035679"/>
              <a:gd name="connsiteY1290" fmla="*/ 3030861 h 5893281"/>
              <a:gd name="connsiteX1291" fmla="*/ 8487641 w 10035679"/>
              <a:gd name="connsiteY1291" fmla="*/ 3030861 h 5893281"/>
              <a:gd name="connsiteX1292" fmla="*/ 8483415 w 10035679"/>
              <a:gd name="connsiteY1292" fmla="*/ 3034482 h 5893281"/>
              <a:gd name="connsiteX1293" fmla="*/ 8479189 w 10035679"/>
              <a:gd name="connsiteY1293" fmla="*/ 3038708 h 5893281"/>
              <a:gd name="connsiteX1294" fmla="*/ 8468924 w 10035679"/>
              <a:gd name="connsiteY1294" fmla="*/ 3038708 h 5893281"/>
              <a:gd name="connsiteX1295" fmla="*/ 8459264 w 10035679"/>
              <a:gd name="connsiteY1295" fmla="*/ 3041124 h 5893281"/>
              <a:gd name="connsiteX1296" fmla="*/ 8455038 w 10035679"/>
              <a:gd name="connsiteY1296" fmla="*/ 3034482 h 5893281"/>
              <a:gd name="connsiteX1297" fmla="*/ 8455038 w 10035679"/>
              <a:gd name="connsiteY1297" fmla="*/ 3024219 h 5893281"/>
              <a:gd name="connsiteX1298" fmla="*/ 8455038 w 10035679"/>
              <a:gd name="connsiteY1298" fmla="*/ 3020596 h 5893281"/>
              <a:gd name="connsiteX1299" fmla="*/ 8455038 w 10035679"/>
              <a:gd name="connsiteY1299" fmla="*/ 3012144 h 5893281"/>
              <a:gd name="connsiteX1300" fmla="*/ 8455038 w 10035679"/>
              <a:gd name="connsiteY1300" fmla="*/ 3010331 h 5893281"/>
              <a:gd name="connsiteX1301" fmla="*/ 8446584 w 10035679"/>
              <a:gd name="connsiteY1301" fmla="*/ 3010331 h 5893281"/>
              <a:gd name="connsiteX1302" fmla="*/ 8440547 w 10035679"/>
              <a:gd name="connsiteY1302" fmla="*/ 3006105 h 5893281"/>
              <a:gd name="connsiteX1303" fmla="*/ 8426661 w 10035679"/>
              <a:gd name="connsiteY1303" fmla="*/ 3001879 h 5893281"/>
              <a:gd name="connsiteX1304" fmla="*/ 8426661 w 10035679"/>
              <a:gd name="connsiteY1304" fmla="*/ 3010331 h 5893281"/>
              <a:gd name="connsiteX1305" fmla="*/ 8432698 w 10035679"/>
              <a:gd name="connsiteY1305" fmla="*/ 3020596 h 5893281"/>
              <a:gd name="connsiteX1306" fmla="*/ 8440547 w 10035679"/>
              <a:gd name="connsiteY1306" fmla="*/ 3024219 h 5893281"/>
              <a:gd name="connsiteX1307" fmla="*/ 8440547 w 10035679"/>
              <a:gd name="connsiteY1307" fmla="*/ 3030861 h 5893281"/>
              <a:gd name="connsiteX1308" fmla="*/ 8440547 w 10035679"/>
              <a:gd name="connsiteY1308" fmla="*/ 3041124 h 5893281"/>
              <a:gd name="connsiteX1309" fmla="*/ 8444773 w 10035679"/>
              <a:gd name="connsiteY1309" fmla="*/ 3059238 h 5893281"/>
              <a:gd name="connsiteX1310" fmla="*/ 8432698 w 10035679"/>
              <a:gd name="connsiteY1310" fmla="*/ 3069500 h 5893281"/>
              <a:gd name="connsiteX1311" fmla="*/ 8426661 w 10035679"/>
              <a:gd name="connsiteY1311" fmla="*/ 3083991 h 5893281"/>
              <a:gd name="connsiteX1312" fmla="*/ 8418209 w 10035679"/>
              <a:gd name="connsiteY1312" fmla="*/ 3098480 h 5893281"/>
              <a:gd name="connsiteX1313" fmla="*/ 8394058 w 10035679"/>
              <a:gd name="connsiteY1313" fmla="*/ 3098480 h 5893281"/>
              <a:gd name="connsiteX1314" fmla="*/ 8390435 w 10035679"/>
              <a:gd name="connsiteY1314" fmla="*/ 3069500 h 5893281"/>
              <a:gd name="connsiteX1315" fmla="*/ 8388019 w 10035679"/>
              <a:gd name="connsiteY1315" fmla="*/ 3055009 h 5893281"/>
              <a:gd name="connsiteX1316" fmla="*/ 8380170 w 10035679"/>
              <a:gd name="connsiteY1316" fmla="*/ 3041124 h 5893281"/>
              <a:gd name="connsiteX1317" fmla="*/ 8374133 w 10035679"/>
              <a:gd name="connsiteY1317" fmla="*/ 3020596 h 5893281"/>
              <a:gd name="connsiteX1318" fmla="*/ 8394058 w 10035679"/>
              <a:gd name="connsiteY1318" fmla="*/ 3020596 h 5893281"/>
              <a:gd name="connsiteX1319" fmla="*/ 8418209 w 10035679"/>
              <a:gd name="connsiteY1319" fmla="*/ 2987388 h 5893281"/>
              <a:gd name="connsiteX1320" fmla="*/ 8450810 w 10035679"/>
              <a:gd name="connsiteY1320" fmla="*/ 2958409 h 5893281"/>
              <a:gd name="connsiteX1321" fmla="*/ 8489451 w 10035679"/>
              <a:gd name="connsiteY1321" fmla="*/ 2940297 h 5893281"/>
              <a:gd name="connsiteX1322" fmla="*/ 8503337 w 10035679"/>
              <a:gd name="connsiteY1322" fmla="*/ 2937882 h 5893281"/>
              <a:gd name="connsiteX1323" fmla="*/ 8517828 w 10035679"/>
              <a:gd name="connsiteY1323" fmla="*/ 2937882 h 5893281"/>
              <a:gd name="connsiteX1324" fmla="*/ 8529904 w 10035679"/>
              <a:gd name="connsiteY1324" fmla="*/ 2940297 h 5893281"/>
              <a:gd name="connsiteX1325" fmla="*/ 8535942 w 10035679"/>
              <a:gd name="connsiteY1325" fmla="*/ 2940297 h 5893281"/>
              <a:gd name="connsiteX1326" fmla="*/ 8541979 w 10035679"/>
              <a:gd name="connsiteY1326" fmla="*/ 2940297 h 5893281"/>
              <a:gd name="connsiteX1327" fmla="*/ 8550431 w 10035679"/>
              <a:gd name="connsiteY1327" fmla="*/ 2930032 h 5893281"/>
              <a:gd name="connsiteX1328" fmla="*/ 8556468 w 10035679"/>
              <a:gd name="connsiteY1328" fmla="*/ 2919769 h 5893281"/>
              <a:gd name="connsiteX1329" fmla="*/ 8560091 w 10035679"/>
              <a:gd name="connsiteY1329" fmla="*/ 2908900 h 5893281"/>
              <a:gd name="connsiteX1330" fmla="*/ 8564317 w 10035679"/>
              <a:gd name="connsiteY1330" fmla="*/ 2901053 h 5893281"/>
              <a:gd name="connsiteX1331" fmla="*/ 8570356 w 10035679"/>
              <a:gd name="connsiteY1331" fmla="*/ 2890788 h 5893281"/>
              <a:gd name="connsiteX1332" fmla="*/ 8582431 w 10035679"/>
              <a:gd name="connsiteY1332" fmla="*/ 2884752 h 5893281"/>
              <a:gd name="connsiteX1333" fmla="*/ 8584847 w 10035679"/>
              <a:gd name="connsiteY1333" fmla="*/ 2890788 h 5893281"/>
              <a:gd name="connsiteX1334" fmla="*/ 8588468 w 10035679"/>
              <a:gd name="connsiteY1334" fmla="*/ 2895014 h 5893281"/>
              <a:gd name="connsiteX1335" fmla="*/ 8592694 w 10035679"/>
              <a:gd name="connsiteY1335" fmla="*/ 2895014 h 5893281"/>
              <a:gd name="connsiteX1336" fmla="*/ 8596922 w 10035679"/>
              <a:gd name="connsiteY1336" fmla="*/ 2895014 h 5893281"/>
              <a:gd name="connsiteX1337" fmla="*/ 8598733 w 10035679"/>
              <a:gd name="connsiteY1337" fmla="*/ 2890788 h 5893281"/>
              <a:gd name="connsiteX1338" fmla="*/ 8627110 w 10035679"/>
              <a:gd name="connsiteY1338" fmla="*/ 2866035 h 5893281"/>
              <a:gd name="connsiteX1339" fmla="*/ 8645222 w 10035679"/>
              <a:gd name="connsiteY1339" fmla="*/ 2843092 h 5893281"/>
              <a:gd name="connsiteX1340" fmla="*/ 8653676 w 10035679"/>
              <a:gd name="connsiteY1340" fmla="*/ 2818338 h 5893281"/>
              <a:gd name="connsiteX1341" fmla="*/ 8659713 w 10035679"/>
              <a:gd name="connsiteY1341" fmla="*/ 2789962 h 5893281"/>
              <a:gd name="connsiteX1342" fmla="*/ 8669976 w 10035679"/>
              <a:gd name="connsiteY1342" fmla="*/ 2765206 h 5893281"/>
              <a:gd name="connsiteX1343" fmla="*/ 8691711 w 10035679"/>
              <a:gd name="connsiteY1343" fmla="*/ 2732001 h 5893281"/>
              <a:gd name="connsiteX1344" fmla="*/ 8677825 w 10035679"/>
              <a:gd name="connsiteY1344" fmla="*/ 2732001 h 5893281"/>
              <a:gd name="connsiteX1345" fmla="*/ 8667562 w 10035679"/>
              <a:gd name="connsiteY1345" fmla="*/ 2725962 h 5893281"/>
              <a:gd name="connsiteX1346" fmla="*/ 8663939 w 10035679"/>
              <a:gd name="connsiteY1346" fmla="*/ 2717510 h 5893281"/>
              <a:gd name="connsiteX1347" fmla="*/ 8659713 w 10035679"/>
              <a:gd name="connsiteY1347" fmla="*/ 2711474 h 5893281"/>
              <a:gd name="connsiteX1348" fmla="*/ 8659713 w 10035679"/>
              <a:gd name="connsiteY1348" fmla="*/ 2696983 h 5893281"/>
              <a:gd name="connsiteX1349" fmla="*/ 8659713 w 10035679"/>
              <a:gd name="connsiteY1349" fmla="*/ 2678871 h 5893281"/>
              <a:gd name="connsiteX1350" fmla="*/ 8663939 w 10035679"/>
              <a:gd name="connsiteY1350" fmla="*/ 2674643 h 5893281"/>
              <a:gd name="connsiteX1351" fmla="*/ 8667562 w 10035679"/>
              <a:gd name="connsiteY1351" fmla="*/ 2672229 h 5893281"/>
              <a:gd name="connsiteX1352" fmla="*/ 8667562 w 10035679"/>
              <a:gd name="connsiteY1352" fmla="*/ 2668605 h 5893281"/>
              <a:gd name="connsiteX1353" fmla="*/ 8667562 w 10035679"/>
              <a:gd name="connsiteY1353" fmla="*/ 2664379 h 5893281"/>
              <a:gd name="connsiteX1354" fmla="*/ 8682051 w 10035679"/>
              <a:gd name="connsiteY1354" fmla="*/ 2660153 h 5893281"/>
              <a:gd name="connsiteX1355" fmla="*/ 8691711 w 10035679"/>
              <a:gd name="connsiteY1355" fmla="*/ 2660153 h 5893281"/>
              <a:gd name="connsiteX1356" fmla="*/ 8698353 w 10035679"/>
              <a:gd name="connsiteY1356" fmla="*/ 2658340 h 5893281"/>
              <a:gd name="connsiteX1357" fmla="*/ 8706202 w 10035679"/>
              <a:gd name="connsiteY1357" fmla="*/ 2658340 h 5893281"/>
              <a:gd name="connsiteX1358" fmla="*/ 8706202 w 10035679"/>
              <a:gd name="connsiteY1358" fmla="*/ 2620909 h 5893281"/>
              <a:gd name="connsiteX1359" fmla="*/ 8712241 w 10035679"/>
              <a:gd name="connsiteY1359" fmla="*/ 2592533 h 5893281"/>
              <a:gd name="connsiteX1360" fmla="*/ 5124099 w 10035679"/>
              <a:gd name="connsiteY1360" fmla="*/ 2567174 h 5893281"/>
              <a:gd name="connsiteX1361" fmla="*/ 5122288 w 10035679"/>
              <a:gd name="connsiteY1361" fmla="*/ 2571405 h 5893281"/>
              <a:gd name="connsiteX1362" fmla="*/ 5118062 w 10035679"/>
              <a:gd name="connsiteY1362" fmla="*/ 2571405 h 5893281"/>
              <a:gd name="connsiteX1363" fmla="*/ 5113836 w 10035679"/>
              <a:gd name="connsiteY1363" fmla="*/ 2571405 h 5893281"/>
              <a:gd name="connsiteX1364" fmla="*/ 5113836 w 10035679"/>
              <a:gd name="connsiteY1364" fmla="*/ 2573214 h 5893281"/>
              <a:gd name="connsiteX1365" fmla="*/ 5109610 w 10035679"/>
              <a:gd name="connsiteY1365" fmla="*/ 2573214 h 5893281"/>
              <a:gd name="connsiteX1366" fmla="*/ 5103571 w 10035679"/>
              <a:gd name="connsiteY1366" fmla="*/ 2581666 h 5893281"/>
              <a:gd name="connsiteX1367" fmla="*/ 5095722 w 10035679"/>
              <a:gd name="connsiteY1367" fmla="*/ 2585892 h 5893281"/>
              <a:gd name="connsiteX1368" fmla="*/ 5095722 w 10035679"/>
              <a:gd name="connsiteY1368" fmla="*/ 2587705 h 5893281"/>
              <a:gd name="connsiteX1369" fmla="*/ 5095722 w 10035679"/>
              <a:gd name="connsiteY1369" fmla="*/ 2596157 h 5893281"/>
              <a:gd name="connsiteX1370" fmla="*/ 5095722 w 10035679"/>
              <a:gd name="connsiteY1370" fmla="*/ 2602194 h 5893281"/>
              <a:gd name="connsiteX1371" fmla="*/ 5095722 w 10035679"/>
              <a:gd name="connsiteY1371" fmla="*/ 2614268 h 5893281"/>
              <a:gd name="connsiteX1372" fmla="*/ 5124099 w 10035679"/>
              <a:gd name="connsiteY1372" fmla="*/ 2643250 h 5893281"/>
              <a:gd name="connsiteX1373" fmla="*/ 5150665 w 10035679"/>
              <a:gd name="connsiteY1373" fmla="*/ 2674040 h 5893281"/>
              <a:gd name="connsiteX1374" fmla="*/ 5174815 w 10035679"/>
              <a:gd name="connsiteY1374" fmla="*/ 2710871 h 5893281"/>
              <a:gd name="connsiteX1375" fmla="*/ 5203192 w 10035679"/>
              <a:gd name="connsiteY1375" fmla="*/ 2710871 h 5893281"/>
              <a:gd name="connsiteX1376" fmla="*/ 5203192 w 10035679"/>
              <a:gd name="connsiteY1376" fmla="*/ 2731398 h 5893281"/>
              <a:gd name="connsiteX1377" fmla="*/ 5231569 w 10035679"/>
              <a:gd name="connsiteY1377" fmla="*/ 2741661 h 5893281"/>
              <a:gd name="connsiteX1378" fmla="*/ 5252096 w 10035679"/>
              <a:gd name="connsiteY1378" fmla="*/ 2756153 h 5893281"/>
              <a:gd name="connsiteX1379" fmla="*/ 5274434 w 10035679"/>
              <a:gd name="connsiteY1379" fmla="*/ 2774869 h 5893281"/>
              <a:gd name="connsiteX1380" fmla="*/ 5274434 w 10035679"/>
              <a:gd name="connsiteY1380" fmla="*/ 2783321 h 5893281"/>
              <a:gd name="connsiteX1381" fmla="*/ 5266587 w 10035679"/>
              <a:gd name="connsiteY1381" fmla="*/ 2783321 h 5893281"/>
              <a:gd name="connsiteX1382" fmla="*/ 5260549 w 10035679"/>
              <a:gd name="connsiteY1382" fmla="*/ 2783321 h 5893281"/>
              <a:gd name="connsiteX1383" fmla="*/ 5252699 w 10035679"/>
              <a:gd name="connsiteY1383" fmla="*/ 2783321 h 5893281"/>
              <a:gd name="connsiteX1384" fmla="*/ 5248473 w 10035679"/>
              <a:gd name="connsiteY1384" fmla="*/ 2783321 h 5893281"/>
              <a:gd name="connsiteX1385" fmla="*/ 5242436 w 10035679"/>
              <a:gd name="connsiteY1385" fmla="*/ 2779095 h 5893281"/>
              <a:gd name="connsiteX1386" fmla="*/ 5232172 w 10035679"/>
              <a:gd name="connsiteY1386" fmla="*/ 2774869 h 5893281"/>
              <a:gd name="connsiteX1387" fmla="*/ 5221909 w 10035679"/>
              <a:gd name="connsiteY1387" fmla="*/ 2774869 h 5893281"/>
              <a:gd name="connsiteX1388" fmla="*/ 5221909 w 10035679"/>
              <a:gd name="connsiteY1388" fmla="*/ 2785131 h 5893281"/>
              <a:gd name="connsiteX1389" fmla="*/ 5223720 w 10035679"/>
              <a:gd name="connsiteY1389" fmla="*/ 2793586 h 5893281"/>
              <a:gd name="connsiteX1390" fmla="*/ 5227946 w 10035679"/>
              <a:gd name="connsiteY1390" fmla="*/ 2799622 h 5893281"/>
              <a:gd name="connsiteX1391" fmla="*/ 5227946 w 10035679"/>
              <a:gd name="connsiteY1391" fmla="*/ 2803848 h 5893281"/>
              <a:gd name="connsiteX1392" fmla="*/ 5232172 w 10035679"/>
              <a:gd name="connsiteY1392" fmla="*/ 2812301 h 5893281"/>
              <a:gd name="connsiteX1393" fmla="*/ 5233984 w 10035679"/>
              <a:gd name="connsiteY1393" fmla="*/ 2822565 h 5893281"/>
              <a:gd name="connsiteX1394" fmla="*/ 5223720 w 10035679"/>
              <a:gd name="connsiteY1394" fmla="*/ 2828602 h 5893281"/>
              <a:gd name="connsiteX1395" fmla="*/ 5217683 w 10035679"/>
              <a:gd name="connsiteY1395" fmla="*/ 2837056 h 5893281"/>
              <a:gd name="connsiteX1396" fmla="*/ 5209834 w 10035679"/>
              <a:gd name="connsiteY1396" fmla="*/ 2847318 h 5893281"/>
              <a:gd name="connsiteX1397" fmla="*/ 5203795 w 10035679"/>
              <a:gd name="connsiteY1397" fmla="*/ 2861809 h 5893281"/>
              <a:gd name="connsiteX1398" fmla="*/ 5181457 w 10035679"/>
              <a:gd name="connsiteY1398" fmla="*/ 2861809 h 5893281"/>
              <a:gd name="connsiteX1399" fmla="*/ 5181457 w 10035679"/>
              <a:gd name="connsiteY1399" fmla="*/ 2909505 h 5893281"/>
              <a:gd name="connsiteX1400" fmla="*/ 5165155 w 10035679"/>
              <a:gd name="connsiteY1400" fmla="*/ 2909505 h 5893281"/>
              <a:gd name="connsiteX1401" fmla="*/ 5147041 w 10035679"/>
              <a:gd name="connsiteY1401" fmla="*/ 2895016 h 5893281"/>
              <a:gd name="connsiteX1402" fmla="*/ 5124703 w 10035679"/>
              <a:gd name="connsiteY1402" fmla="*/ 2886562 h 5893281"/>
              <a:gd name="connsiteX1403" fmla="*/ 5108402 w 10035679"/>
              <a:gd name="connsiteY1403" fmla="*/ 2876300 h 5893281"/>
              <a:gd name="connsiteX1404" fmla="*/ 5096327 w 10035679"/>
              <a:gd name="connsiteY1404" fmla="*/ 2851544 h 5893281"/>
              <a:gd name="connsiteX1405" fmla="*/ 5124703 w 10035679"/>
              <a:gd name="connsiteY1405" fmla="*/ 2855772 h 5893281"/>
              <a:gd name="connsiteX1406" fmla="*/ 5153080 w 10035679"/>
              <a:gd name="connsiteY1406" fmla="*/ 2851544 h 5893281"/>
              <a:gd name="connsiteX1407" fmla="*/ 5175418 w 10035679"/>
              <a:gd name="connsiteY1407" fmla="*/ 2843092 h 5893281"/>
              <a:gd name="connsiteX1408" fmla="*/ 5189306 w 10035679"/>
              <a:gd name="connsiteY1408" fmla="*/ 2828602 h 5893281"/>
              <a:gd name="connsiteX1409" fmla="*/ 5193532 w 10035679"/>
              <a:gd name="connsiteY1409" fmla="*/ 2826791 h 5893281"/>
              <a:gd name="connsiteX1410" fmla="*/ 5193532 w 10035679"/>
              <a:gd name="connsiteY1410" fmla="*/ 2822565 h 5893281"/>
              <a:gd name="connsiteX1411" fmla="*/ 5195343 w 10035679"/>
              <a:gd name="connsiteY1411" fmla="*/ 2818339 h 5893281"/>
              <a:gd name="connsiteX1412" fmla="*/ 5195343 w 10035679"/>
              <a:gd name="connsiteY1412" fmla="*/ 2812301 h 5893281"/>
              <a:gd name="connsiteX1413" fmla="*/ 5195343 w 10035679"/>
              <a:gd name="connsiteY1413" fmla="*/ 2803848 h 5893281"/>
              <a:gd name="connsiteX1414" fmla="*/ 5142815 w 10035679"/>
              <a:gd name="connsiteY1414" fmla="*/ 2764604 h 5893281"/>
              <a:gd name="connsiteX1415" fmla="*/ 5086062 w 10035679"/>
              <a:gd name="connsiteY1415" fmla="*/ 2725360 h 5893281"/>
              <a:gd name="connsiteX1416" fmla="*/ 5067950 w 10035679"/>
              <a:gd name="connsiteY1416" fmla="*/ 2703021 h 5893281"/>
              <a:gd name="connsiteX1417" fmla="*/ 5051662 w 10035679"/>
              <a:gd name="connsiteY1417" fmla="*/ 2682495 h 5893281"/>
              <a:gd name="connsiteX1418" fmla="*/ 5037776 w 10035679"/>
              <a:gd name="connsiteY1418" fmla="*/ 2657739 h 5893281"/>
              <a:gd name="connsiteX1419" fmla="*/ 5015441 w 10035679"/>
              <a:gd name="connsiteY1419" fmla="*/ 2635401 h 5893281"/>
              <a:gd name="connsiteX1420" fmla="*/ 4987064 w 10035679"/>
              <a:gd name="connsiteY1420" fmla="*/ 2625135 h 5893281"/>
              <a:gd name="connsiteX1421" fmla="*/ 4962913 w 10035679"/>
              <a:gd name="connsiteY1421" fmla="*/ 2645663 h 5893281"/>
              <a:gd name="connsiteX1422" fmla="*/ 4930311 w 10035679"/>
              <a:gd name="connsiteY1422" fmla="*/ 2664379 h 5893281"/>
              <a:gd name="connsiteX1423" fmla="*/ 4891671 w 10035679"/>
              <a:gd name="connsiteY1423" fmla="*/ 2672833 h 5893281"/>
              <a:gd name="connsiteX1424" fmla="*/ 4887444 w 10035679"/>
              <a:gd name="connsiteY1424" fmla="*/ 2664379 h 5893281"/>
              <a:gd name="connsiteX1425" fmla="*/ 4885632 w 10035679"/>
              <a:gd name="connsiteY1425" fmla="*/ 2658345 h 5893281"/>
              <a:gd name="connsiteX1426" fmla="*/ 4881407 w 10035679"/>
              <a:gd name="connsiteY1426" fmla="*/ 2654117 h 5893281"/>
              <a:gd name="connsiteX1427" fmla="*/ 4873557 w 10035679"/>
              <a:gd name="connsiteY1427" fmla="*/ 2654117 h 5893281"/>
              <a:gd name="connsiteX1428" fmla="*/ 4871746 w 10035679"/>
              <a:gd name="connsiteY1428" fmla="*/ 2654117 h 5893281"/>
              <a:gd name="connsiteX1429" fmla="*/ 4863898 w 10035679"/>
              <a:gd name="connsiteY1429" fmla="*/ 2658345 h 5893281"/>
              <a:gd name="connsiteX1430" fmla="*/ 4845785 w 10035679"/>
              <a:gd name="connsiteY1430" fmla="*/ 2672833 h 5893281"/>
              <a:gd name="connsiteX1431" fmla="*/ 4839746 w 10035679"/>
              <a:gd name="connsiteY1431" fmla="*/ 2693362 h 5893281"/>
              <a:gd name="connsiteX1432" fmla="*/ 4835519 w 10035679"/>
              <a:gd name="connsiteY1432" fmla="*/ 2715700 h 5893281"/>
              <a:gd name="connsiteX1433" fmla="*/ 4825258 w 10035679"/>
              <a:gd name="connsiteY1433" fmla="*/ 2732001 h 5893281"/>
              <a:gd name="connsiteX1434" fmla="*/ 4786617 w 10035679"/>
              <a:gd name="connsiteY1434" fmla="*/ 2732001 h 5893281"/>
              <a:gd name="connsiteX1435" fmla="*/ 4772730 w 10035679"/>
              <a:gd name="connsiteY1435" fmla="*/ 2750719 h 5893281"/>
              <a:gd name="connsiteX1436" fmla="*/ 4762465 w 10035679"/>
              <a:gd name="connsiteY1436" fmla="*/ 2771246 h 5893281"/>
              <a:gd name="connsiteX1437" fmla="*/ 4754618 w 10035679"/>
              <a:gd name="connsiteY1437" fmla="*/ 2797812 h 5893281"/>
              <a:gd name="connsiteX1438" fmla="*/ 4750388 w 10035679"/>
              <a:gd name="connsiteY1438" fmla="*/ 2799622 h 5893281"/>
              <a:gd name="connsiteX1439" fmla="*/ 4750388 w 10035679"/>
              <a:gd name="connsiteY1439" fmla="*/ 2808074 h 5893281"/>
              <a:gd name="connsiteX1440" fmla="*/ 4754618 w 10035679"/>
              <a:gd name="connsiteY1440" fmla="*/ 2812301 h 5893281"/>
              <a:gd name="connsiteX1441" fmla="*/ 4758844 w 10035679"/>
              <a:gd name="connsiteY1441" fmla="*/ 2814113 h 5893281"/>
              <a:gd name="connsiteX1442" fmla="*/ 4764881 w 10035679"/>
              <a:gd name="connsiteY1442" fmla="*/ 2822565 h 5893281"/>
              <a:gd name="connsiteX1443" fmla="*/ 4769107 w 10035679"/>
              <a:gd name="connsiteY1443" fmla="*/ 2828602 h 5893281"/>
              <a:gd name="connsiteX1444" fmla="*/ 4758844 w 10035679"/>
              <a:gd name="connsiteY1444" fmla="*/ 2828602 h 5893281"/>
              <a:gd name="connsiteX1445" fmla="*/ 4754618 w 10035679"/>
              <a:gd name="connsiteY1445" fmla="*/ 2832830 h 5893281"/>
              <a:gd name="connsiteX1446" fmla="*/ 4750388 w 10035679"/>
              <a:gd name="connsiteY1446" fmla="*/ 2832830 h 5893281"/>
              <a:gd name="connsiteX1447" fmla="*/ 4748579 w 10035679"/>
              <a:gd name="connsiteY1447" fmla="*/ 2837056 h 5893281"/>
              <a:gd name="connsiteX1448" fmla="*/ 4744353 w 10035679"/>
              <a:gd name="connsiteY1448" fmla="*/ 2841282 h 5893281"/>
              <a:gd name="connsiteX1449" fmla="*/ 4736503 w 10035679"/>
              <a:gd name="connsiteY1449" fmla="*/ 2843092 h 5893281"/>
              <a:gd name="connsiteX1450" fmla="*/ 4736503 w 10035679"/>
              <a:gd name="connsiteY1450" fmla="*/ 2851544 h 5893281"/>
              <a:gd name="connsiteX1451" fmla="*/ 4736503 w 10035679"/>
              <a:gd name="connsiteY1451" fmla="*/ 2855772 h 5893281"/>
              <a:gd name="connsiteX1452" fmla="*/ 4736503 w 10035679"/>
              <a:gd name="connsiteY1452" fmla="*/ 2859393 h 5893281"/>
              <a:gd name="connsiteX1453" fmla="*/ 4736503 w 10035679"/>
              <a:gd name="connsiteY1453" fmla="*/ 2871469 h 5893281"/>
              <a:gd name="connsiteX1454" fmla="*/ 4712353 w 10035679"/>
              <a:gd name="connsiteY1454" fmla="*/ 2873279 h 5893281"/>
              <a:gd name="connsiteX1455" fmla="*/ 4702090 w 10035679"/>
              <a:gd name="connsiteY1455" fmla="*/ 2881733 h 5893281"/>
              <a:gd name="connsiteX1456" fmla="*/ 4694241 w 10035679"/>
              <a:gd name="connsiteY1456" fmla="*/ 2887770 h 5893281"/>
              <a:gd name="connsiteX1457" fmla="*/ 4688204 w 10035679"/>
              <a:gd name="connsiteY1457" fmla="*/ 2899845 h 5893281"/>
              <a:gd name="connsiteX1458" fmla="*/ 4677940 w 10035679"/>
              <a:gd name="connsiteY1458" fmla="*/ 2910110 h 5893281"/>
              <a:gd name="connsiteX1459" fmla="*/ 4665864 w 10035679"/>
              <a:gd name="connsiteY1459" fmla="*/ 2914336 h 5893281"/>
              <a:gd name="connsiteX1460" fmla="*/ 4659826 w 10035679"/>
              <a:gd name="connsiteY1460" fmla="*/ 2914336 h 5893281"/>
              <a:gd name="connsiteX1461" fmla="*/ 4649563 w 10035679"/>
              <a:gd name="connsiteY1461" fmla="*/ 2910110 h 5893281"/>
              <a:gd name="connsiteX1462" fmla="*/ 4641712 w 10035679"/>
              <a:gd name="connsiteY1462" fmla="*/ 2905882 h 5893281"/>
              <a:gd name="connsiteX1463" fmla="*/ 4635677 w 10035679"/>
              <a:gd name="connsiteY1463" fmla="*/ 2901656 h 5893281"/>
              <a:gd name="connsiteX1464" fmla="*/ 4631451 w 10035679"/>
              <a:gd name="connsiteY1464" fmla="*/ 2901656 h 5893281"/>
              <a:gd name="connsiteX1465" fmla="*/ 4625411 w 10035679"/>
              <a:gd name="connsiteY1465" fmla="*/ 2905882 h 5893281"/>
              <a:gd name="connsiteX1466" fmla="*/ 4617564 w 10035679"/>
              <a:gd name="connsiteY1466" fmla="*/ 2910110 h 5893281"/>
              <a:gd name="connsiteX1467" fmla="*/ 4611526 w 10035679"/>
              <a:gd name="connsiteY1467" fmla="*/ 2914336 h 5893281"/>
              <a:gd name="connsiteX1468" fmla="*/ 4599452 w 10035679"/>
              <a:gd name="connsiteY1468" fmla="*/ 2916147 h 5893281"/>
              <a:gd name="connsiteX1469" fmla="*/ 4599452 w 10035679"/>
              <a:gd name="connsiteY1469" fmla="*/ 2934863 h 5893281"/>
              <a:gd name="connsiteX1470" fmla="*/ 4698467 w 10035679"/>
              <a:gd name="connsiteY1470" fmla="*/ 2949354 h 5893281"/>
              <a:gd name="connsiteX1471" fmla="*/ 4726843 w 10035679"/>
              <a:gd name="connsiteY1471" fmla="*/ 2934863 h 5893281"/>
              <a:gd name="connsiteX1472" fmla="*/ 4755221 w 10035679"/>
              <a:gd name="connsiteY1472" fmla="*/ 2916147 h 5893281"/>
              <a:gd name="connsiteX1473" fmla="*/ 4777562 w 10035679"/>
              <a:gd name="connsiteY1473" fmla="*/ 2901656 h 5893281"/>
              <a:gd name="connsiteX1474" fmla="*/ 4807749 w 10035679"/>
              <a:gd name="connsiteY1474" fmla="*/ 2895619 h 5893281"/>
              <a:gd name="connsiteX1475" fmla="*/ 4854237 w 10035679"/>
              <a:gd name="connsiteY1475" fmla="*/ 2887167 h 5893281"/>
              <a:gd name="connsiteX1476" fmla="*/ 4903141 w 10035679"/>
              <a:gd name="connsiteY1476" fmla="*/ 2885354 h 5893281"/>
              <a:gd name="connsiteX1477" fmla="*/ 4958084 w 10035679"/>
              <a:gd name="connsiteY1477" fmla="*/ 2885354 h 5893281"/>
              <a:gd name="connsiteX1478" fmla="*/ 5002763 w 10035679"/>
              <a:gd name="connsiteY1478" fmla="*/ 2885354 h 5893281"/>
              <a:gd name="connsiteX1479" fmla="*/ 5041398 w 10035679"/>
              <a:gd name="connsiteY1479" fmla="*/ 2887167 h 5893281"/>
              <a:gd name="connsiteX1480" fmla="*/ 5059498 w 10035679"/>
              <a:gd name="connsiteY1480" fmla="*/ 2891393 h 5893281"/>
              <a:gd name="connsiteX1481" fmla="*/ 5068553 w 10035679"/>
              <a:gd name="connsiteY1481" fmla="*/ 2891393 h 5893281"/>
              <a:gd name="connsiteX1482" fmla="*/ 5056477 w 10035679"/>
              <a:gd name="connsiteY1482" fmla="*/ 2924599 h 5893281"/>
              <a:gd name="connsiteX1483" fmla="*/ 5050454 w 10035679"/>
              <a:gd name="connsiteY1483" fmla="*/ 2959616 h 5893281"/>
              <a:gd name="connsiteX1484" fmla="*/ 5042605 w 10035679"/>
              <a:gd name="connsiteY1484" fmla="*/ 2996445 h 5893281"/>
              <a:gd name="connsiteX1485" fmla="*/ 5054680 w 10035679"/>
              <a:gd name="connsiteY1485" fmla="*/ 3002484 h 5893281"/>
              <a:gd name="connsiteX1486" fmla="*/ 5056477 w 10035679"/>
              <a:gd name="connsiteY1486" fmla="*/ 3010936 h 5893281"/>
              <a:gd name="connsiteX1487" fmla="*/ 5064327 w 10035679"/>
              <a:gd name="connsiteY1487" fmla="*/ 3016975 h 5893281"/>
              <a:gd name="connsiteX1488" fmla="*/ 5068553 w 10035679"/>
              <a:gd name="connsiteY1488" fmla="*/ 3021201 h 5893281"/>
              <a:gd name="connsiteX1489" fmla="*/ 5074591 w 10035679"/>
              <a:gd name="connsiteY1489" fmla="*/ 3027238 h 5893281"/>
              <a:gd name="connsiteX1490" fmla="*/ 5098742 w 10035679"/>
              <a:gd name="connsiteY1490" fmla="*/ 3035690 h 5893281"/>
              <a:gd name="connsiteX1491" fmla="*/ 5127119 w 10035679"/>
              <a:gd name="connsiteY1491" fmla="*/ 3035690 h 5893281"/>
              <a:gd name="connsiteX1492" fmla="*/ 5155496 w 10035679"/>
              <a:gd name="connsiteY1492" fmla="*/ 3039918 h 5893281"/>
              <a:gd name="connsiteX1493" fmla="*/ 5183870 w 10035679"/>
              <a:gd name="connsiteY1493" fmla="*/ 3054407 h 5893281"/>
              <a:gd name="connsiteX1494" fmla="*/ 5191720 w 10035679"/>
              <a:gd name="connsiteY1494" fmla="*/ 3083388 h 5893281"/>
              <a:gd name="connsiteX1495" fmla="*/ 5205608 w 10035679"/>
              <a:gd name="connsiteY1495" fmla="*/ 3089425 h 5893281"/>
              <a:gd name="connsiteX1496" fmla="*/ 5226135 w 10035679"/>
              <a:gd name="connsiteY1496" fmla="*/ 3097877 h 5893281"/>
              <a:gd name="connsiteX1497" fmla="*/ 5254512 w 10035679"/>
              <a:gd name="connsiteY1497" fmla="*/ 3103916 h 5893281"/>
              <a:gd name="connsiteX1498" fmla="*/ 5278661 w 10035679"/>
              <a:gd name="connsiteY1498" fmla="*/ 3112368 h 5893281"/>
              <a:gd name="connsiteX1499" fmla="*/ 5292548 w 10035679"/>
              <a:gd name="connsiteY1499" fmla="*/ 3114178 h 5893281"/>
              <a:gd name="connsiteX1500" fmla="*/ 5296775 w 10035679"/>
              <a:gd name="connsiteY1500" fmla="*/ 3093651 h 5893281"/>
              <a:gd name="connsiteX1501" fmla="*/ 5304624 w 10035679"/>
              <a:gd name="connsiteY1501" fmla="*/ 3074934 h 5893281"/>
              <a:gd name="connsiteX1502" fmla="*/ 5310661 w 10035679"/>
              <a:gd name="connsiteY1502" fmla="*/ 3056219 h 5893281"/>
              <a:gd name="connsiteX1503" fmla="*/ 5333001 w 10035679"/>
              <a:gd name="connsiteY1503" fmla="*/ 3041728 h 5893281"/>
              <a:gd name="connsiteX1504" fmla="*/ 5363188 w 10035679"/>
              <a:gd name="connsiteY1504" fmla="*/ 3035690 h 5893281"/>
              <a:gd name="connsiteX1505" fmla="*/ 5391565 w 10035679"/>
              <a:gd name="connsiteY1505" fmla="*/ 3041728 h 5893281"/>
              <a:gd name="connsiteX1506" fmla="*/ 5419942 w 10035679"/>
              <a:gd name="connsiteY1506" fmla="*/ 3056219 h 5893281"/>
              <a:gd name="connsiteX1507" fmla="*/ 5448318 w 10035679"/>
              <a:gd name="connsiteY1507" fmla="*/ 3068293 h 5893281"/>
              <a:gd name="connsiteX1508" fmla="*/ 5462204 w 10035679"/>
              <a:gd name="connsiteY1508" fmla="*/ 3070105 h 5893281"/>
              <a:gd name="connsiteX1509" fmla="*/ 5490581 w 10035679"/>
              <a:gd name="connsiteY1509" fmla="*/ 3074331 h 5893281"/>
              <a:gd name="connsiteX1510" fmla="*/ 5518958 w 10035679"/>
              <a:gd name="connsiteY1510" fmla="*/ 3082783 h 5893281"/>
              <a:gd name="connsiteX1511" fmla="*/ 5547335 w 10035679"/>
              <a:gd name="connsiteY1511" fmla="*/ 3084594 h 5893281"/>
              <a:gd name="connsiteX1512" fmla="*/ 5569673 w 10035679"/>
              <a:gd name="connsiteY1512" fmla="*/ 3088822 h 5893281"/>
              <a:gd name="connsiteX1513" fmla="*/ 5579937 w 10035679"/>
              <a:gd name="connsiteY1513" fmla="*/ 3093048 h 5893281"/>
              <a:gd name="connsiteX1514" fmla="*/ 5585974 w 10035679"/>
              <a:gd name="connsiteY1514" fmla="*/ 3088822 h 5893281"/>
              <a:gd name="connsiteX1515" fmla="*/ 5590202 w 10035679"/>
              <a:gd name="connsiteY1515" fmla="*/ 3082783 h 5893281"/>
              <a:gd name="connsiteX1516" fmla="*/ 5594428 w 10035679"/>
              <a:gd name="connsiteY1516" fmla="*/ 3078557 h 5893281"/>
              <a:gd name="connsiteX1517" fmla="*/ 5600465 w 10035679"/>
              <a:gd name="connsiteY1517" fmla="*/ 3070105 h 5893281"/>
              <a:gd name="connsiteX1518" fmla="*/ 5608314 w 10035679"/>
              <a:gd name="connsiteY1518" fmla="*/ 3068293 h 5893281"/>
              <a:gd name="connsiteX1519" fmla="*/ 5614351 w 10035679"/>
              <a:gd name="connsiteY1519" fmla="*/ 3068293 h 5893281"/>
              <a:gd name="connsiteX1520" fmla="*/ 5624616 w 10035679"/>
              <a:gd name="connsiteY1520" fmla="*/ 3068293 h 5893281"/>
              <a:gd name="connsiteX1521" fmla="*/ 5651182 w 10035679"/>
              <a:gd name="connsiteY1521" fmla="*/ 3074331 h 5893281"/>
              <a:gd name="connsiteX1522" fmla="*/ 5671709 w 10035679"/>
              <a:gd name="connsiteY1522" fmla="*/ 3084594 h 5893281"/>
              <a:gd name="connsiteX1523" fmla="*/ 5695860 w 10035679"/>
              <a:gd name="connsiteY1523" fmla="*/ 3082783 h 5893281"/>
              <a:gd name="connsiteX1524" fmla="*/ 5722424 w 10035679"/>
              <a:gd name="connsiteY1524" fmla="*/ 3074331 h 5893281"/>
              <a:gd name="connsiteX1525" fmla="*/ 5724235 w 10035679"/>
              <a:gd name="connsiteY1525" fmla="*/ 3045350 h 5893281"/>
              <a:gd name="connsiteX1526" fmla="*/ 5738123 w 10035679"/>
              <a:gd name="connsiteY1526" fmla="*/ 3010333 h 5893281"/>
              <a:gd name="connsiteX1527" fmla="*/ 5750198 w 10035679"/>
              <a:gd name="connsiteY1527" fmla="*/ 2977126 h 5893281"/>
              <a:gd name="connsiteX1528" fmla="*/ 5753819 w 10035679"/>
              <a:gd name="connsiteY1528" fmla="*/ 2949354 h 5893281"/>
              <a:gd name="connsiteX1529" fmla="*/ 5747782 w 10035679"/>
              <a:gd name="connsiteY1529" fmla="*/ 2924599 h 5893281"/>
              <a:gd name="connsiteX1530" fmla="*/ 5743556 w 10035679"/>
              <a:gd name="connsiteY1530" fmla="*/ 2916147 h 5893281"/>
              <a:gd name="connsiteX1531" fmla="*/ 5743556 w 10035679"/>
              <a:gd name="connsiteY1531" fmla="*/ 2910110 h 5893281"/>
              <a:gd name="connsiteX1532" fmla="*/ 5739330 w 10035679"/>
              <a:gd name="connsiteY1532" fmla="*/ 2905882 h 5893281"/>
              <a:gd name="connsiteX1533" fmla="*/ 5735104 w 10035679"/>
              <a:gd name="connsiteY1533" fmla="*/ 2901656 h 5893281"/>
              <a:gd name="connsiteX1534" fmla="*/ 5729066 w 10035679"/>
              <a:gd name="connsiteY1534" fmla="*/ 2901656 h 5893281"/>
              <a:gd name="connsiteX1535" fmla="*/ 5721216 w 10035679"/>
              <a:gd name="connsiteY1535" fmla="*/ 2901656 h 5893281"/>
              <a:gd name="connsiteX1536" fmla="*/ 5707330 w 10035679"/>
              <a:gd name="connsiteY1536" fmla="*/ 2901656 h 5893281"/>
              <a:gd name="connsiteX1537" fmla="*/ 5691029 w 10035679"/>
              <a:gd name="connsiteY1537" fmla="*/ 2916147 h 5893281"/>
              <a:gd name="connsiteX1538" fmla="*/ 5677143 w 10035679"/>
              <a:gd name="connsiteY1538" fmla="*/ 2920373 h 5893281"/>
              <a:gd name="connsiteX1539" fmla="*/ 5663255 w 10035679"/>
              <a:gd name="connsiteY1539" fmla="*/ 2916147 h 5893281"/>
              <a:gd name="connsiteX1540" fmla="*/ 5649369 w 10035679"/>
              <a:gd name="connsiteY1540" fmla="*/ 2910110 h 5893281"/>
              <a:gd name="connsiteX1541" fmla="*/ 5631257 w 10035679"/>
              <a:gd name="connsiteY1541" fmla="*/ 2901656 h 5893281"/>
              <a:gd name="connsiteX1542" fmla="*/ 5620992 w 10035679"/>
              <a:gd name="connsiteY1542" fmla="*/ 2899845 h 5893281"/>
              <a:gd name="connsiteX1543" fmla="*/ 5613145 w 10035679"/>
              <a:gd name="connsiteY1543" fmla="*/ 2901656 h 5893281"/>
              <a:gd name="connsiteX1544" fmla="*/ 5602880 w 10035679"/>
              <a:gd name="connsiteY1544" fmla="*/ 2905882 h 5893281"/>
              <a:gd name="connsiteX1545" fmla="*/ 5598654 w 10035679"/>
              <a:gd name="connsiteY1545" fmla="*/ 2914336 h 5893281"/>
              <a:gd name="connsiteX1546" fmla="*/ 5592616 w 10035679"/>
              <a:gd name="connsiteY1546" fmla="*/ 2920373 h 5893281"/>
              <a:gd name="connsiteX1547" fmla="*/ 5584768 w 10035679"/>
              <a:gd name="connsiteY1547" fmla="*/ 2924599 h 5893281"/>
              <a:gd name="connsiteX1548" fmla="*/ 5554579 w 10035679"/>
              <a:gd name="connsiteY1548" fmla="*/ 2916147 h 5893281"/>
              <a:gd name="connsiteX1549" fmla="*/ 5521976 w 10035679"/>
              <a:gd name="connsiteY1549" fmla="*/ 2895619 h 5893281"/>
              <a:gd name="connsiteX1550" fmla="*/ 5497825 w 10035679"/>
              <a:gd name="connsiteY1550" fmla="*/ 2862412 h 5893281"/>
              <a:gd name="connsiteX1551" fmla="*/ 5485750 w 10035679"/>
              <a:gd name="connsiteY1551" fmla="*/ 2829206 h 5893281"/>
              <a:gd name="connsiteX1552" fmla="*/ 5485750 w 10035679"/>
              <a:gd name="connsiteY1552" fmla="*/ 2823168 h 5893281"/>
              <a:gd name="connsiteX1553" fmla="*/ 5485750 w 10035679"/>
              <a:gd name="connsiteY1553" fmla="*/ 2814716 h 5893281"/>
              <a:gd name="connsiteX1554" fmla="*/ 5485750 w 10035679"/>
              <a:gd name="connsiteY1554" fmla="*/ 2808679 h 5893281"/>
              <a:gd name="connsiteX1555" fmla="*/ 5485750 w 10035679"/>
              <a:gd name="connsiteY1555" fmla="*/ 2800225 h 5893281"/>
              <a:gd name="connsiteX1556" fmla="*/ 5485750 w 10035679"/>
              <a:gd name="connsiteY1556" fmla="*/ 2794189 h 5893281"/>
              <a:gd name="connsiteX1557" fmla="*/ 5489978 w 10035679"/>
              <a:gd name="connsiteY1557" fmla="*/ 2785737 h 5893281"/>
              <a:gd name="connsiteX1558" fmla="*/ 5494204 w 10035679"/>
              <a:gd name="connsiteY1558" fmla="*/ 2775472 h 5893281"/>
              <a:gd name="connsiteX1559" fmla="*/ 5486355 w 10035679"/>
              <a:gd name="connsiteY1559" fmla="*/ 2769435 h 5893281"/>
              <a:gd name="connsiteX1560" fmla="*/ 5480316 w 10035679"/>
              <a:gd name="connsiteY1560" fmla="*/ 2765209 h 5893281"/>
              <a:gd name="connsiteX1561" fmla="*/ 5476090 w 10035679"/>
              <a:gd name="connsiteY1561" fmla="*/ 2760983 h 5893281"/>
              <a:gd name="connsiteX1562" fmla="*/ 5471864 w 10035679"/>
              <a:gd name="connsiteY1562" fmla="*/ 2756755 h 5893281"/>
              <a:gd name="connsiteX1563" fmla="*/ 5465827 w 10035679"/>
              <a:gd name="connsiteY1563" fmla="*/ 2754945 h 5893281"/>
              <a:gd name="connsiteX1564" fmla="*/ 5455563 w 10035679"/>
              <a:gd name="connsiteY1564" fmla="*/ 2750719 h 5893281"/>
              <a:gd name="connsiteX1565" fmla="*/ 5451337 w 10035679"/>
              <a:gd name="connsiteY1565" fmla="*/ 2746492 h 5893281"/>
              <a:gd name="connsiteX1566" fmla="*/ 5447111 w 10035679"/>
              <a:gd name="connsiteY1566" fmla="*/ 2746492 h 5893281"/>
              <a:gd name="connsiteX1567" fmla="*/ 5442884 w 10035679"/>
              <a:gd name="connsiteY1567" fmla="*/ 2742266 h 5893281"/>
              <a:gd name="connsiteX1568" fmla="*/ 5436846 w 10035679"/>
              <a:gd name="connsiteY1568" fmla="*/ 2742266 h 5893281"/>
              <a:gd name="connsiteX1569" fmla="*/ 5428999 w 10035679"/>
              <a:gd name="connsiteY1569" fmla="*/ 2742266 h 5893281"/>
              <a:gd name="connsiteX1570" fmla="*/ 5428999 w 10035679"/>
              <a:gd name="connsiteY1570" fmla="*/ 2750719 h 5893281"/>
              <a:gd name="connsiteX1571" fmla="*/ 5422960 w 10035679"/>
              <a:gd name="connsiteY1571" fmla="*/ 2750719 h 5893281"/>
              <a:gd name="connsiteX1572" fmla="*/ 5422960 w 10035679"/>
              <a:gd name="connsiteY1572" fmla="*/ 2760983 h 5893281"/>
              <a:gd name="connsiteX1573" fmla="*/ 5427186 w 10035679"/>
              <a:gd name="connsiteY1573" fmla="*/ 2769435 h 5893281"/>
              <a:gd name="connsiteX1574" fmla="*/ 5427186 w 10035679"/>
              <a:gd name="connsiteY1574" fmla="*/ 2771246 h 5893281"/>
              <a:gd name="connsiteX1575" fmla="*/ 5427186 w 10035679"/>
              <a:gd name="connsiteY1575" fmla="*/ 2775472 h 5893281"/>
              <a:gd name="connsiteX1576" fmla="*/ 5422960 w 10035679"/>
              <a:gd name="connsiteY1576" fmla="*/ 2779698 h 5893281"/>
              <a:gd name="connsiteX1577" fmla="*/ 5418734 w 10035679"/>
              <a:gd name="connsiteY1577" fmla="*/ 2779698 h 5893281"/>
              <a:gd name="connsiteX1578" fmla="*/ 5412697 w 10035679"/>
              <a:gd name="connsiteY1578" fmla="*/ 2779698 h 5893281"/>
              <a:gd name="connsiteX1579" fmla="*/ 5398809 w 10035679"/>
              <a:gd name="connsiteY1579" fmla="*/ 2783926 h 5893281"/>
              <a:gd name="connsiteX1580" fmla="*/ 5394583 w 10035679"/>
              <a:gd name="connsiteY1580" fmla="*/ 2775472 h 5893281"/>
              <a:gd name="connsiteX1581" fmla="*/ 5390357 w 10035679"/>
              <a:gd name="connsiteY1581" fmla="*/ 2771246 h 5893281"/>
              <a:gd name="connsiteX1582" fmla="*/ 5390357 w 10035679"/>
              <a:gd name="connsiteY1582" fmla="*/ 2769435 h 5893281"/>
              <a:gd name="connsiteX1583" fmla="*/ 5384320 w 10035679"/>
              <a:gd name="connsiteY1583" fmla="*/ 2765209 h 5893281"/>
              <a:gd name="connsiteX1584" fmla="*/ 5384320 w 10035679"/>
              <a:gd name="connsiteY1584" fmla="*/ 2774869 h 5893281"/>
              <a:gd name="connsiteX1585" fmla="*/ 5402432 w 10035679"/>
              <a:gd name="connsiteY1585" fmla="*/ 2797207 h 5893281"/>
              <a:gd name="connsiteX1586" fmla="*/ 5416318 w 10035679"/>
              <a:gd name="connsiteY1586" fmla="*/ 2827999 h 5893281"/>
              <a:gd name="connsiteX1587" fmla="*/ 5422357 w 10035679"/>
              <a:gd name="connsiteY1587" fmla="*/ 2861206 h 5893281"/>
              <a:gd name="connsiteX1588" fmla="*/ 5412092 w 10035679"/>
              <a:gd name="connsiteY1588" fmla="*/ 2869658 h 5893281"/>
              <a:gd name="connsiteX1589" fmla="*/ 5404243 w 10035679"/>
              <a:gd name="connsiteY1589" fmla="*/ 2871469 h 5893281"/>
              <a:gd name="connsiteX1590" fmla="*/ 5402432 w 10035679"/>
              <a:gd name="connsiteY1590" fmla="*/ 2879921 h 5893281"/>
              <a:gd name="connsiteX1591" fmla="*/ 5398206 w 10035679"/>
              <a:gd name="connsiteY1591" fmla="*/ 2885960 h 5893281"/>
              <a:gd name="connsiteX1592" fmla="*/ 5398206 w 10035679"/>
              <a:gd name="connsiteY1592" fmla="*/ 2890186 h 5893281"/>
              <a:gd name="connsiteX1593" fmla="*/ 5393980 w 10035679"/>
              <a:gd name="connsiteY1593" fmla="*/ 2898638 h 5893281"/>
              <a:gd name="connsiteX1594" fmla="*/ 5389754 w 10035679"/>
              <a:gd name="connsiteY1594" fmla="*/ 2900450 h 5893281"/>
              <a:gd name="connsiteX1595" fmla="*/ 5379489 w 10035679"/>
              <a:gd name="connsiteY1595" fmla="*/ 2904676 h 5893281"/>
              <a:gd name="connsiteX1596" fmla="*/ 5369225 w 10035679"/>
              <a:gd name="connsiteY1596" fmla="*/ 2908902 h 5893281"/>
              <a:gd name="connsiteX1597" fmla="*/ 5364999 w 10035679"/>
              <a:gd name="connsiteY1597" fmla="*/ 2904676 h 5893281"/>
              <a:gd name="connsiteX1598" fmla="*/ 5360773 w 10035679"/>
              <a:gd name="connsiteY1598" fmla="*/ 2904676 h 5893281"/>
              <a:gd name="connsiteX1599" fmla="*/ 5358962 w 10035679"/>
              <a:gd name="connsiteY1599" fmla="*/ 2900450 h 5893281"/>
              <a:gd name="connsiteX1600" fmla="*/ 5351113 w 10035679"/>
              <a:gd name="connsiteY1600" fmla="*/ 2900450 h 5893281"/>
              <a:gd name="connsiteX1601" fmla="*/ 5318510 w 10035679"/>
              <a:gd name="connsiteY1601" fmla="*/ 2803848 h 5893281"/>
              <a:gd name="connsiteX1602" fmla="*/ 5312473 w 10035679"/>
              <a:gd name="connsiteY1602" fmla="*/ 2799622 h 5893281"/>
              <a:gd name="connsiteX1603" fmla="*/ 5304624 w 10035679"/>
              <a:gd name="connsiteY1603" fmla="*/ 2793586 h 5893281"/>
              <a:gd name="connsiteX1604" fmla="*/ 5294359 w 10035679"/>
              <a:gd name="connsiteY1604" fmla="*/ 2785131 h 5893281"/>
              <a:gd name="connsiteX1605" fmla="*/ 5288322 w 10035679"/>
              <a:gd name="connsiteY1605" fmla="*/ 2783321 h 5893281"/>
              <a:gd name="connsiteX1606" fmla="*/ 5280473 w 10035679"/>
              <a:gd name="connsiteY1606" fmla="*/ 2774869 h 5893281"/>
              <a:gd name="connsiteX1607" fmla="*/ 5276247 w 10035679"/>
              <a:gd name="connsiteY1607" fmla="*/ 2754342 h 5893281"/>
              <a:gd name="connsiteX1608" fmla="*/ 5280473 w 10035679"/>
              <a:gd name="connsiteY1608" fmla="*/ 2735625 h 5893281"/>
              <a:gd name="connsiteX1609" fmla="*/ 5284699 w 10035679"/>
              <a:gd name="connsiteY1609" fmla="*/ 2721134 h 5893281"/>
              <a:gd name="connsiteX1610" fmla="*/ 5284699 w 10035679"/>
              <a:gd name="connsiteY1610" fmla="*/ 2706643 h 5893281"/>
              <a:gd name="connsiteX1611" fmla="*/ 5274434 w 10035679"/>
              <a:gd name="connsiteY1611" fmla="*/ 2696380 h 5893281"/>
              <a:gd name="connsiteX1612" fmla="*/ 5247870 w 10035679"/>
              <a:gd name="connsiteY1612" fmla="*/ 2677664 h 5893281"/>
              <a:gd name="connsiteX1613" fmla="*/ 5227343 w 10035679"/>
              <a:gd name="connsiteY1613" fmla="*/ 2667398 h 5893281"/>
              <a:gd name="connsiteX1614" fmla="*/ 5209229 w 10035679"/>
              <a:gd name="connsiteY1614" fmla="*/ 2663173 h 5893281"/>
              <a:gd name="connsiteX1615" fmla="*/ 5192927 w 10035679"/>
              <a:gd name="connsiteY1615" fmla="*/ 2652908 h 5893281"/>
              <a:gd name="connsiteX1616" fmla="*/ 5179041 w 10035679"/>
              <a:gd name="connsiteY1616" fmla="*/ 2630570 h 5893281"/>
              <a:gd name="connsiteX1617" fmla="*/ 5165155 w 10035679"/>
              <a:gd name="connsiteY1617" fmla="*/ 2591326 h 5893281"/>
              <a:gd name="connsiteX1618" fmla="*/ 5136779 w 10035679"/>
              <a:gd name="connsiteY1618" fmla="*/ 2599779 h 5893281"/>
              <a:gd name="connsiteX1619" fmla="*/ 5132553 w 10035679"/>
              <a:gd name="connsiteY1619" fmla="*/ 2587705 h 5893281"/>
              <a:gd name="connsiteX1620" fmla="*/ 5132553 w 10035679"/>
              <a:gd name="connsiteY1620" fmla="*/ 2581666 h 5893281"/>
              <a:gd name="connsiteX1621" fmla="*/ 5128327 w 10035679"/>
              <a:gd name="connsiteY1621" fmla="*/ 2573214 h 5893281"/>
              <a:gd name="connsiteX1622" fmla="*/ 2701834 w 10035679"/>
              <a:gd name="connsiteY1622" fmla="*/ 2558722 h 5893281"/>
              <a:gd name="connsiteX1623" fmla="*/ 2701532 w 10035679"/>
              <a:gd name="connsiteY1623" fmla="*/ 2559325 h 5893281"/>
              <a:gd name="connsiteX1624" fmla="*/ 2707258 w 10035679"/>
              <a:gd name="connsiteY1624" fmla="*/ 2559325 h 5893281"/>
              <a:gd name="connsiteX1625" fmla="*/ 2707264 w 10035679"/>
              <a:gd name="connsiteY1625" fmla="*/ 2559325 h 5893281"/>
              <a:gd name="connsiteX1626" fmla="*/ 2705453 w 10035679"/>
              <a:gd name="connsiteY1626" fmla="*/ 2567781 h 5893281"/>
              <a:gd name="connsiteX1627" fmla="*/ 2701225 w 10035679"/>
              <a:gd name="connsiteY1627" fmla="*/ 2571402 h 5893281"/>
              <a:gd name="connsiteX1628" fmla="*/ 2696998 w 10035679"/>
              <a:gd name="connsiteY1628" fmla="*/ 2578044 h 5893281"/>
              <a:gd name="connsiteX1629" fmla="*/ 2696998 w 10035679"/>
              <a:gd name="connsiteY1629" fmla="*/ 2581667 h 5893281"/>
              <a:gd name="connsiteX1630" fmla="*/ 2695330 w 10035679"/>
              <a:gd name="connsiteY1630" fmla="*/ 2591678 h 5893281"/>
              <a:gd name="connsiteX1631" fmla="*/ 2695797 w 10035679"/>
              <a:gd name="connsiteY1631" fmla="*/ 2591929 h 5893281"/>
              <a:gd name="connsiteX1632" fmla="*/ 2697608 w 10035679"/>
              <a:gd name="connsiteY1632" fmla="*/ 2581666 h 5893281"/>
              <a:gd name="connsiteX1633" fmla="*/ 2697608 w 10035679"/>
              <a:gd name="connsiteY1633" fmla="*/ 2577441 h 5893281"/>
              <a:gd name="connsiteX1634" fmla="*/ 2701834 w 10035679"/>
              <a:gd name="connsiteY1634" fmla="*/ 2571402 h 5893281"/>
              <a:gd name="connsiteX1635" fmla="*/ 2706060 w 10035679"/>
              <a:gd name="connsiteY1635" fmla="*/ 2567174 h 5893281"/>
              <a:gd name="connsiteX1636" fmla="*/ 2707872 w 10035679"/>
              <a:gd name="connsiteY1636" fmla="*/ 2558722 h 5893281"/>
              <a:gd name="connsiteX1637" fmla="*/ 5611937 w 10035679"/>
              <a:gd name="connsiteY1637" fmla="*/ 2529138 h 5893281"/>
              <a:gd name="connsiteX1638" fmla="*/ 5604088 w 10035679"/>
              <a:gd name="connsiteY1638" fmla="*/ 2545439 h 5893281"/>
              <a:gd name="connsiteX1639" fmla="*/ 5590202 w 10035679"/>
              <a:gd name="connsiteY1639" fmla="*/ 2572008 h 5893281"/>
              <a:gd name="connsiteX1640" fmla="*/ 5572088 w 10035679"/>
              <a:gd name="connsiteY1640" fmla="*/ 2600986 h 5893281"/>
              <a:gd name="connsiteX1641" fmla="*/ 5555787 w 10035679"/>
              <a:gd name="connsiteY1641" fmla="*/ 2629967 h 5893281"/>
              <a:gd name="connsiteX1642" fmla="*/ 5541901 w 10035679"/>
              <a:gd name="connsiteY1642" fmla="*/ 2654720 h 5893281"/>
              <a:gd name="connsiteX1643" fmla="*/ 5534051 w 10035679"/>
              <a:gd name="connsiteY1643" fmla="*/ 2675248 h 5893281"/>
              <a:gd name="connsiteX1644" fmla="*/ 5534051 w 10035679"/>
              <a:gd name="connsiteY1644" fmla="*/ 2687324 h 5893281"/>
              <a:gd name="connsiteX1645" fmla="*/ 5538278 w 10035679"/>
              <a:gd name="connsiteY1645" fmla="*/ 2701815 h 5893281"/>
              <a:gd name="connsiteX1646" fmla="*/ 5538278 w 10035679"/>
              <a:gd name="connsiteY1646" fmla="*/ 2707850 h 5893281"/>
              <a:gd name="connsiteX1647" fmla="*/ 5542504 w 10035679"/>
              <a:gd name="connsiteY1647" fmla="*/ 2716304 h 5893281"/>
              <a:gd name="connsiteX1648" fmla="*/ 5548542 w 10035679"/>
              <a:gd name="connsiteY1648" fmla="*/ 2718115 h 5893281"/>
              <a:gd name="connsiteX1649" fmla="*/ 5556392 w 10035679"/>
              <a:gd name="connsiteY1649" fmla="*/ 2722342 h 5893281"/>
              <a:gd name="connsiteX1650" fmla="*/ 5566654 w 10035679"/>
              <a:gd name="connsiteY1650" fmla="*/ 2726567 h 5893281"/>
              <a:gd name="connsiteX1651" fmla="*/ 5595031 w 10035679"/>
              <a:gd name="connsiteY1651" fmla="*/ 2736833 h 5893281"/>
              <a:gd name="connsiteX1652" fmla="*/ 5623408 w 10035679"/>
              <a:gd name="connsiteY1652" fmla="*/ 2732606 h 5893281"/>
              <a:gd name="connsiteX1653" fmla="*/ 5647559 w 10035679"/>
              <a:gd name="connsiteY1653" fmla="*/ 2722342 h 5893281"/>
              <a:gd name="connsiteX1654" fmla="*/ 5675935 w 10035679"/>
              <a:gd name="connsiteY1654" fmla="*/ 2707850 h 5893281"/>
              <a:gd name="connsiteX1655" fmla="*/ 5704312 w 10035679"/>
              <a:gd name="connsiteY1655" fmla="*/ 2703625 h 5893281"/>
              <a:gd name="connsiteX1656" fmla="*/ 5732689 w 10035679"/>
              <a:gd name="connsiteY1656" fmla="*/ 2703625 h 5893281"/>
              <a:gd name="connsiteX1657" fmla="*/ 5750801 w 10035679"/>
              <a:gd name="connsiteY1657" fmla="*/ 2715700 h 5893281"/>
              <a:gd name="connsiteX1658" fmla="*/ 5764687 w 10035679"/>
              <a:gd name="connsiteY1658" fmla="*/ 2725965 h 5893281"/>
              <a:gd name="connsiteX1659" fmla="*/ 5780988 w 10035679"/>
              <a:gd name="connsiteY1659" fmla="*/ 2732001 h 5893281"/>
              <a:gd name="connsiteX1660" fmla="*/ 5823253 w 10035679"/>
              <a:gd name="connsiteY1660" fmla="*/ 2740454 h 5893281"/>
              <a:gd name="connsiteX1661" fmla="*/ 5865516 w 10035679"/>
              <a:gd name="connsiteY1661" fmla="*/ 2736228 h 5893281"/>
              <a:gd name="connsiteX1662" fmla="*/ 5904155 w 10035679"/>
              <a:gd name="connsiteY1662" fmla="*/ 2725965 h 5893281"/>
              <a:gd name="connsiteX1663" fmla="*/ 5915023 w 10035679"/>
              <a:gd name="connsiteY1663" fmla="*/ 2704229 h 5893281"/>
              <a:gd name="connsiteX1664" fmla="*/ 5902949 w 10035679"/>
              <a:gd name="connsiteY1664" fmla="*/ 2704229 h 5893281"/>
              <a:gd name="connsiteX1665" fmla="*/ 5886646 w 10035679"/>
              <a:gd name="connsiteY1665" fmla="*/ 2675248 h 5893281"/>
              <a:gd name="connsiteX1666" fmla="*/ 5858269 w 10035679"/>
              <a:gd name="connsiteY1666" fmla="*/ 2650493 h 5893281"/>
              <a:gd name="connsiteX1667" fmla="*/ 5817819 w 10035679"/>
              <a:gd name="connsiteY1667" fmla="*/ 2625741 h 5893281"/>
              <a:gd name="connsiteX1668" fmla="*/ 5779178 w 10035679"/>
              <a:gd name="connsiteY1668" fmla="*/ 2603401 h 5893281"/>
              <a:gd name="connsiteX1669" fmla="*/ 5748990 w 10035679"/>
              <a:gd name="connsiteY1669" fmla="*/ 2593138 h 5893281"/>
              <a:gd name="connsiteX1670" fmla="*/ 5730876 w 10035679"/>
              <a:gd name="connsiteY1670" fmla="*/ 2607627 h 5893281"/>
              <a:gd name="connsiteX1671" fmla="*/ 5706727 w 10035679"/>
              <a:gd name="connsiteY1671" fmla="*/ 2617891 h 5893281"/>
              <a:gd name="connsiteX1672" fmla="*/ 5688614 w 10035679"/>
              <a:gd name="connsiteY1672" fmla="*/ 2616081 h 5893281"/>
              <a:gd name="connsiteX1673" fmla="*/ 5678351 w 10035679"/>
              <a:gd name="connsiteY1673" fmla="*/ 2601591 h 5893281"/>
              <a:gd name="connsiteX1674" fmla="*/ 5664463 w 10035679"/>
              <a:gd name="connsiteY1674" fmla="*/ 2587099 h 5893281"/>
              <a:gd name="connsiteX1675" fmla="*/ 5656616 w 10035679"/>
              <a:gd name="connsiteY1675" fmla="*/ 2568384 h 5893281"/>
              <a:gd name="connsiteX1676" fmla="*/ 5680764 w 10035679"/>
              <a:gd name="connsiteY1676" fmla="*/ 2559928 h 5893281"/>
              <a:gd name="connsiteX1677" fmla="*/ 5678954 w 10035679"/>
              <a:gd name="connsiteY1677" fmla="*/ 2558119 h 5893281"/>
              <a:gd name="connsiteX1678" fmla="*/ 5674728 w 10035679"/>
              <a:gd name="connsiteY1678" fmla="*/ 2558119 h 5893281"/>
              <a:gd name="connsiteX1679" fmla="*/ 5670501 w 10035679"/>
              <a:gd name="connsiteY1679" fmla="*/ 2558119 h 5893281"/>
              <a:gd name="connsiteX1680" fmla="*/ 5664463 w 10035679"/>
              <a:gd name="connsiteY1680" fmla="*/ 2553892 h 5893281"/>
              <a:gd name="connsiteX1681" fmla="*/ 5652389 w 10035679"/>
              <a:gd name="connsiteY1681" fmla="*/ 2543628 h 5893281"/>
              <a:gd name="connsiteX1682" fmla="*/ 5642125 w 10035679"/>
              <a:gd name="connsiteY1682" fmla="*/ 2539402 h 5893281"/>
              <a:gd name="connsiteX1683" fmla="*/ 5628239 w 10035679"/>
              <a:gd name="connsiteY1683" fmla="*/ 2533364 h 5893281"/>
              <a:gd name="connsiteX1684" fmla="*/ 6178263 w 10035679"/>
              <a:gd name="connsiteY1684" fmla="*/ 2518875 h 5893281"/>
              <a:gd name="connsiteX1685" fmla="*/ 6155923 w 10035679"/>
              <a:gd name="connsiteY1685" fmla="*/ 2537592 h 5893281"/>
              <a:gd name="connsiteX1686" fmla="*/ 6131772 w 10035679"/>
              <a:gd name="connsiteY1686" fmla="*/ 2547854 h 5893281"/>
              <a:gd name="connsiteX1687" fmla="*/ 6107621 w 10035679"/>
              <a:gd name="connsiteY1687" fmla="*/ 2558119 h 5893281"/>
              <a:gd name="connsiteX1688" fmla="*/ 6085283 w 10035679"/>
              <a:gd name="connsiteY1688" fmla="*/ 2576838 h 5893281"/>
              <a:gd name="connsiteX1689" fmla="*/ 6071397 w 10035679"/>
              <a:gd name="connsiteY1689" fmla="*/ 2599175 h 5893281"/>
              <a:gd name="connsiteX1690" fmla="*/ 6065359 w 10035679"/>
              <a:gd name="connsiteY1690" fmla="*/ 2629967 h 5893281"/>
              <a:gd name="connsiteX1691" fmla="*/ 6075623 w 10035679"/>
              <a:gd name="connsiteY1691" fmla="*/ 2663173 h 5893281"/>
              <a:gd name="connsiteX1692" fmla="*/ 6097962 w 10035679"/>
              <a:gd name="connsiteY1692" fmla="*/ 2696380 h 5893281"/>
              <a:gd name="connsiteX1693" fmla="*/ 6118491 w 10035679"/>
              <a:gd name="connsiteY1693" fmla="*/ 2729586 h 5893281"/>
              <a:gd name="connsiteX1694" fmla="*/ 6142642 w 10035679"/>
              <a:gd name="connsiteY1694" fmla="*/ 2756153 h 5893281"/>
              <a:gd name="connsiteX1695" fmla="*/ 6156528 w 10035679"/>
              <a:gd name="connsiteY1695" fmla="*/ 2782718 h 5893281"/>
              <a:gd name="connsiteX1696" fmla="*/ 6132377 w 10035679"/>
              <a:gd name="connsiteY1696" fmla="*/ 2782718 h 5893281"/>
              <a:gd name="connsiteX1697" fmla="*/ 6132377 w 10035679"/>
              <a:gd name="connsiteY1697" fmla="*/ 2827999 h 5893281"/>
              <a:gd name="connsiteX1698" fmla="*/ 6140226 w 10035679"/>
              <a:gd name="connsiteY1698" fmla="*/ 2861206 h 5893281"/>
              <a:gd name="connsiteX1699" fmla="*/ 6160754 w 10035679"/>
              <a:gd name="connsiteY1699" fmla="*/ 2879921 h 5893281"/>
              <a:gd name="connsiteX1700" fmla="*/ 6196980 w 10035679"/>
              <a:gd name="connsiteY1700" fmla="*/ 2885960 h 5893281"/>
              <a:gd name="connsiteX1701" fmla="*/ 6249505 w 10035679"/>
              <a:gd name="connsiteY1701" fmla="*/ 2884149 h 5893281"/>
              <a:gd name="connsiteX1702" fmla="*/ 6245279 w 10035679"/>
              <a:gd name="connsiteY1702" fmla="*/ 2843092 h 5893281"/>
              <a:gd name="connsiteX1703" fmla="*/ 6237430 w 10035679"/>
              <a:gd name="connsiteY1703" fmla="*/ 2818339 h 5893281"/>
              <a:gd name="connsiteX1704" fmla="*/ 6227167 w 10035679"/>
              <a:gd name="connsiteY1704" fmla="*/ 2797812 h 5893281"/>
              <a:gd name="connsiteX1705" fmla="*/ 6222941 w 10035679"/>
              <a:gd name="connsiteY1705" fmla="*/ 2775472 h 5893281"/>
              <a:gd name="connsiteX1706" fmla="*/ 6227167 w 10035679"/>
              <a:gd name="connsiteY1706" fmla="*/ 2742266 h 5893281"/>
              <a:gd name="connsiteX1707" fmla="*/ 6235014 w 10035679"/>
              <a:gd name="connsiteY1707" fmla="*/ 2746492 h 5893281"/>
              <a:gd name="connsiteX1708" fmla="*/ 6241053 w 10035679"/>
              <a:gd name="connsiteY1708" fmla="*/ 2746492 h 5893281"/>
              <a:gd name="connsiteX1709" fmla="*/ 6248902 w 10035679"/>
              <a:gd name="connsiteY1709" fmla="*/ 2746492 h 5893281"/>
              <a:gd name="connsiteX1710" fmla="*/ 6254939 w 10035679"/>
              <a:gd name="connsiteY1710" fmla="*/ 2746492 h 5893281"/>
              <a:gd name="connsiteX1711" fmla="*/ 6265204 w 10035679"/>
              <a:gd name="connsiteY1711" fmla="*/ 2741661 h 5893281"/>
              <a:gd name="connsiteX1712" fmla="*/ 6259165 w 10035679"/>
              <a:gd name="connsiteY1712" fmla="*/ 2735625 h 5893281"/>
              <a:gd name="connsiteX1713" fmla="*/ 6251318 w 10035679"/>
              <a:gd name="connsiteY1713" fmla="*/ 2731398 h 5893281"/>
              <a:gd name="connsiteX1714" fmla="*/ 6249505 w 10035679"/>
              <a:gd name="connsiteY1714" fmla="*/ 2729586 h 5893281"/>
              <a:gd name="connsiteX1715" fmla="*/ 6241658 w 10035679"/>
              <a:gd name="connsiteY1715" fmla="*/ 2721134 h 5893281"/>
              <a:gd name="connsiteX1716" fmla="*/ 6235619 w 10035679"/>
              <a:gd name="connsiteY1716" fmla="*/ 2716908 h 5893281"/>
              <a:gd name="connsiteX1717" fmla="*/ 6231393 w 10035679"/>
              <a:gd name="connsiteY1717" fmla="*/ 2721134 h 5893281"/>
              <a:gd name="connsiteX1718" fmla="*/ 6231393 w 10035679"/>
              <a:gd name="connsiteY1718" fmla="*/ 2729586 h 5893281"/>
              <a:gd name="connsiteX1719" fmla="*/ 6227167 w 10035679"/>
              <a:gd name="connsiteY1719" fmla="*/ 2735625 h 5893281"/>
              <a:gd name="connsiteX1720" fmla="*/ 6227167 w 10035679"/>
              <a:gd name="connsiteY1720" fmla="*/ 2739851 h 5893281"/>
              <a:gd name="connsiteX1721" fmla="*/ 6222941 w 10035679"/>
              <a:gd name="connsiteY1721" fmla="*/ 2741661 h 5893281"/>
              <a:gd name="connsiteX1722" fmla="*/ 6221129 w 10035679"/>
              <a:gd name="connsiteY1722" fmla="*/ 2739851 h 5893281"/>
              <a:gd name="connsiteX1723" fmla="*/ 6216902 w 10035679"/>
              <a:gd name="connsiteY1723" fmla="*/ 2731398 h 5893281"/>
              <a:gd name="connsiteX1724" fmla="*/ 6206640 w 10035679"/>
              <a:gd name="connsiteY1724" fmla="*/ 2715097 h 5893281"/>
              <a:gd name="connsiteX1725" fmla="*/ 6196375 w 10035679"/>
              <a:gd name="connsiteY1725" fmla="*/ 2696380 h 5893281"/>
              <a:gd name="connsiteX1726" fmla="*/ 6198186 w 10035679"/>
              <a:gd name="connsiteY1726" fmla="*/ 2687929 h 5893281"/>
              <a:gd name="connsiteX1727" fmla="*/ 6202414 w 10035679"/>
              <a:gd name="connsiteY1727" fmla="*/ 2687929 h 5893281"/>
              <a:gd name="connsiteX1728" fmla="*/ 6206640 w 10035679"/>
              <a:gd name="connsiteY1728" fmla="*/ 2686117 h 5893281"/>
              <a:gd name="connsiteX1729" fmla="*/ 6208450 w 10035679"/>
              <a:gd name="connsiteY1729" fmla="*/ 2677664 h 5893281"/>
              <a:gd name="connsiteX1730" fmla="*/ 6178263 w 10035679"/>
              <a:gd name="connsiteY1730" fmla="*/ 2658946 h 5893281"/>
              <a:gd name="connsiteX1731" fmla="*/ 6154112 w 10035679"/>
              <a:gd name="connsiteY1731" fmla="*/ 2629967 h 5893281"/>
              <a:gd name="connsiteX1732" fmla="*/ 6140226 w 10035679"/>
              <a:gd name="connsiteY1732" fmla="*/ 2599175 h 5893281"/>
              <a:gd name="connsiteX1733" fmla="*/ 6178866 w 10035679"/>
              <a:gd name="connsiteY1733" fmla="*/ 2594949 h 5893281"/>
              <a:gd name="connsiteX1734" fmla="*/ 6207243 w 10035679"/>
              <a:gd name="connsiteY1734" fmla="*/ 2584685 h 5893281"/>
              <a:gd name="connsiteX1735" fmla="*/ 6221129 w 10035679"/>
              <a:gd name="connsiteY1735" fmla="*/ 2558119 h 5893281"/>
              <a:gd name="connsiteX1736" fmla="*/ 6227167 w 10035679"/>
              <a:gd name="connsiteY1736" fmla="*/ 2527327 h 5893281"/>
              <a:gd name="connsiteX1737" fmla="*/ 6216902 w 10035679"/>
              <a:gd name="connsiteY1737" fmla="*/ 2523101 h 5893281"/>
              <a:gd name="connsiteX1738" fmla="*/ 6206640 w 10035679"/>
              <a:gd name="connsiteY1738" fmla="*/ 2523101 h 5893281"/>
              <a:gd name="connsiteX1739" fmla="*/ 6196375 w 10035679"/>
              <a:gd name="connsiteY1739" fmla="*/ 2518875 h 5893281"/>
              <a:gd name="connsiteX1740" fmla="*/ 5799102 w 10035679"/>
              <a:gd name="connsiteY1740" fmla="*/ 2514044 h 5893281"/>
              <a:gd name="connsiteX1741" fmla="*/ 5770725 w 10035679"/>
              <a:gd name="connsiteY1741" fmla="*/ 2528535 h 5893281"/>
              <a:gd name="connsiteX1742" fmla="*/ 5736310 w 10035679"/>
              <a:gd name="connsiteY1742" fmla="*/ 2538798 h 5893281"/>
              <a:gd name="connsiteX1743" fmla="*/ 5736310 w 10035679"/>
              <a:gd name="connsiteY1743" fmla="*/ 2567781 h 5893281"/>
              <a:gd name="connsiteX1744" fmla="*/ 5750198 w 10035679"/>
              <a:gd name="connsiteY1744" fmla="*/ 2572008 h 5893281"/>
              <a:gd name="connsiteX1745" fmla="*/ 5766499 w 10035679"/>
              <a:gd name="connsiteY1745" fmla="*/ 2573817 h 5893281"/>
              <a:gd name="connsiteX1746" fmla="*/ 5788837 w 10035679"/>
              <a:gd name="connsiteY1746" fmla="*/ 2573817 h 5893281"/>
              <a:gd name="connsiteX1747" fmla="*/ 5788837 w 10035679"/>
              <a:gd name="connsiteY1747" fmla="*/ 2559325 h 5893281"/>
              <a:gd name="connsiteX1748" fmla="*/ 5794876 w 10035679"/>
              <a:gd name="connsiteY1748" fmla="*/ 2549063 h 5893281"/>
              <a:gd name="connsiteX1749" fmla="*/ 5799102 w 10035679"/>
              <a:gd name="connsiteY1749" fmla="*/ 2538798 h 5893281"/>
              <a:gd name="connsiteX1750" fmla="*/ 5799102 w 10035679"/>
              <a:gd name="connsiteY1750" fmla="*/ 2528535 h 5893281"/>
              <a:gd name="connsiteX1751" fmla="*/ 5799102 w 10035679"/>
              <a:gd name="connsiteY1751" fmla="*/ 2520083 h 5893281"/>
              <a:gd name="connsiteX1752" fmla="*/ 3052010 w 10035679"/>
              <a:gd name="connsiteY1752" fmla="*/ 2495327 h 5893281"/>
              <a:gd name="connsiteX1753" fmla="*/ 3058048 w 10035679"/>
              <a:gd name="connsiteY1753" fmla="*/ 2514043 h 5893281"/>
              <a:gd name="connsiteX1754" fmla="*/ 3061669 w 10035679"/>
              <a:gd name="connsiteY1754" fmla="*/ 2538797 h 5893281"/>
              <a:gd name="connsiteX1755" fmla="*/ 3065898 w 10035679"/>
              <a:gd name="connsiteY1755" fmla="*/ 2559325 h 5893281"/>
              <a:gd name="connsiteX1756" fmla="*/ 3061669 w 10035679"/>
              <a:gd name="connsiteY1756" fmla="*/ 2563549 h 5893281"/>
              <a:gd name="connsiteX1757" fmla="*/ 3058048 w 10035679"/>
              <a:gd name="connsiteY1757" fmla="*/ 2563549 h 5893281"/>
              <a:gd name="connsiteX1758" fmla="*/ 3055632 w 10035679"/>
              <a:gd name="connsiteY1758" fmla="*/ 2563549 h 5893281"/>
              <a:gd name="connsiteX1759" fmla="*/ 3055632 w 10035679"/>
              <a:gd name="connsiteY1759" fmla="*/ 2567777 h 5893281"/>
              <a:gd name="connsiteX1760" fmla="*/ 3052010 w 10035679"/>
              <a:gd name="connsiteY1760" fmla="*/ 2567777 h 5893281"/>
              <a:gd name="connsiteX1761" fmla="*/ 3037519 w 10035679"/>
              <a:gd name="connsiteY1761" fmla="*/ 2567777 h 5893281"/>
              <a:gd name="connsiteX1762" fmla="*/ 3033291 w 10035679"/>
              <a:gd name="connsiteY1762" fmla="*/ 2563549 h 5893281"/>
              <a:gd name="connsiteX1763" fmla="*/ 3033291 w 10035679"/>
              <a:gd name="connsiteY1763" fmla="*/ 2559325 h 5893281"/>
              <a:gd name="connsiteX1764" fmla="*/ 3033291 w 10035679"/>
              <a:gd name="connsiteY1764" fmla="*/ 2557512 h 5893281"/>
              <a:gd name="connsiteX1765" fmla="*/ 3029670 w 10035679"/>
              <a:gd name="connsiteY1765" fmla="*/ 2557512 h 5893281"/>
              <a:gd name="connsiteX1766" fmla="*/ 3027254 w 10035679"/>
              <a:gd name="connsiteY1766" fmla="*/ 2553288 h 5893281"/>
              <a:gd name="connsiteX1767" fmla="*/ 2265920 w 10035679"/>
              <a:gd name="connsiteY1767" fmla="*/ 2427706 h 5893281"/>
              <a:gd name="connsiteX1768" fmla="*/ 2249618 w 10035679"/>
              <a:gd name="connsiteY1768" fmla="*/ 2452462 h 5893281"/>
              <a:gd name="connsiteX1769" fmla="*/ 2231506 w 10035679"/>
              <a:gd name="connsiteY1769" fmla="*/ 2474799 h 5893281"/>
              <a:gd name="connsiteX1770" fmla="*/ 2221242 w 10035679"/>
              <a:gd name="connsiteY1770" fmla="*/ 2505592 h 5893281"/>
              <a:gd name="connsiteX1771" fmla="*/ 2241769 w 10035679"/>
              <a:gd name="connsiteY1771" fmla="*/ 2503779 h 5893281"/>
              <a:gd name="connsiteX1772" fmla="*/ 2255657 w 10035679"/>
              <a:gd name="connsiteY1772" fmla="*/ 2509818 h 5893281"/>
              <a:gd name="connsiteX1773" fmla="*/ 2265920 w 10035679"/>
              <a:gd name="connsiteY1773" fmla="*/ 2520080 h 5893281"/>
              <a:gd name="connsiteX1774" fmla="*/ 2279807 w 10035679"/>
              <a:gd name="connsiteY1774" fmla="*/ 2538798 h 5893281"/>
              <a:gd name="connsiteX1775" fmla="*/ 2284033 w 10035679"/>
              <a:gd name="connsiteY1775" fmla="*/ 2524308 h 5893281"/>
              <a:gd name="connsiteX1776" fmla="*/ 2284033 w 10035679"/>
              <a:gd name="connsiteY1776" fmla="*/ 2514044 h 5893281"/>
              <a:gd name="connsiteX1777" fmla="*/ 2288260 w 10035679"/>
              <a:gd name="connsiteY1777" fmla="*/ 2505592 h 5893281"/>
              <a:gd name="connsiteX1778" fmla="*/ 2288260 w 10035679"/>
              <a:gd name="connsiteY1778" fmla="*/ 2495327 h 5893281"/>
              <a:gd name="connsiteX1779" fmla="*/ 2306372 w 10035679"/>
              <a:gd name="connsiteY1779" fmla="*/ 2495327 h 5893281"/>
              <a:gd name="connsiteX1780" fmla="*/ 2316636 w 10035679"/>
              <a:gd name="connsiteY1780" fmla="*/ 2520080 h 5893281"/>
              <a:gd name="connsiteX1781" fmla="*/ 2332938 w 10035679"/>
              <a:gd name="connsiteY1781" fmla="*/ 2528535 h 5893281"/>
              <a:gd name="connsiteX1782" fmla="*/ 2346824 w 10035679"/>
              <a:gd name="connsiteY1782" fmla="*/ 2534573 h 5893281"/>
              <a:gd name="connsiteX1783" fmla="*/ 2360710 w 10035679"/>
              <a:gd name="connsiteY1783" fmla="*/ 2543023 h 5893281"/>
              <a:gd name="connsiteX1784" fmla="*/ 2374596 w 10035679"/>
              <a:gd name="connsiteY1784" fmla="*/ 2559325 h 5893281"/>
              <a:gd name="connsiteX1785" fmla="*/ 2360710 w 10035679"/>
              <a:gd name="connsiteY1785" fmla="*/ 2581666 h 5893281"/>
              <a:gd name="connsiteX1786" fmla="*/ 2344408 w 10035679"/>
              <a:gd name="connsiteY1786" fmla="*/ 2606420 h 5893281"/>
              <a:gd name="connsiteX1787" fmla="*/ 2330522 w 10035679"/>
              <a:gd name="connsiteY1787" fmla="*/ 2639628 h 5893281"/>
              <a:gd name="connsiteX1788" fmla="*/ 2318447 w 10035679"/>
              <a:gd name="connsiteY1788" fmla="*/ 2668606 h 5893281"/>
              <a:gd name="connsiteX1789" fmla="*/ 2318447 w 10035679"/>
              <a:gd name="connsiteY1789" fmla="*/ 2686722 h 5893281"/>
              <a:gd name="connsiteX1790" fmla="*/ 2320863 w 10035679"/>
              <a:gd name="connsiteY1790" fmla="*/ 2698794 h 5893281"/>
              <a:gd name="connsiteX1791" fmla="*/ 2320863 w 10035679"/>
              <a:gd name="connsiteY1791" fmla="*/ 2704833 h 5893281"/>
              <a:gd name="connsiteX1792" fmla="*/ 2325089 w 10035679"/>
              <a:gd name="connsiteY1792" fmla="*/ 2709059 h 5893281"/>
              <a:gd name="connsiteX1793" fmla="*/ 2329315 w 10035679"/>
              <a:gd name="connsiteY1793" fmla="*/ 2713285 h 5893281"/>
              <a:gd name="connsiteX1794" fmla="*/ 2331125 w 10035679"/>
              <a:gd name="connsiteY1794" fmla="*/ 2717511 h 5893281"/>
              <a:gd name="connsiteX1795" fmla="*/ 2343200 w 10035679"/>
              <a:gd name="connsiteY1795" fmla="*/ 2719323 h 5893281"/>
              <a:gd name="connsiteX1796" fmla="*/ 2343200 w 10035679"/>
              <a:gd name="connsiteY1796" fmla="*/ 2713285 h 5893281"/>
              <a:gd name="connsiteX1797" fmla="*/ 2349239 w 10035679"/>
              <a:gd name="connsiteY1797" fmla="*/ 2698794 h 5893281"/>
              <a:gd name="connsiteX1798" fmla="*/ 2359502 w 10035679"/>
              <a:gd name="connsiteY1798" fmla="*/ 2676456 h 5893281"/>
              <a:gd name="connsiteX1799" fmla="*/ 2371577 w 10035679"/>
              <a:gd name="connsiteY1799" fmla="*/ 2647475 h 5893281"/>
              <a:gd name="connsiteX1800" fmla="*/ 2381843 w 10035679"/>
              <a:gd name="connsiteY1800" fmla="*/ 2622721 h 5893281"/>
              <a:gd name="connsiteX1801" fmla="*/ 2392106 w 10035679"/>
              <a:gd name="connsiteY1801" fmla="*/ 2602194 h 5893281"/>
              <a:gd name="connsiteX1802" fmla="*/ 2396334 w 10035679"/>
              <a:gd name="connsiteY1802" fmla="*/ 2587703 h 5893281"/>
              <a:gd name="connsiteX1803" fmla="*/ 2420482 w 10035679"/>
              <a:gd name="connsiteY1803" fmla="*/ 2587703 h 5893281"/>
              <a:gd name="connsiteX1804" fmla="*/ 2424710 w 10035679"/>
              <a:gd name="connsiteY1804" fmla="*/ 2626946 h 5893281"/>
              <a:gd name="connsiteX1805" fmla="*/ 2424710 w 10035679"/>
              <a:gd name="connsiteY1805" fmla="*/ 2661965 h 5893281"/>
              <a:gd name="connsiteX1806" fmla="*/ 2424710 w 10035679"/>
              <a:gd name="connsiteY1806" fmla="*/ 2705436 h 5893281"/>
              <a:gd name="connsiteX1807" fmla="*/ 2428937 w 10035679"/>
              <a:gd name="connsiteY1807" fmla="*/ 2752529 h 5893281"/>
              <a:gd name="connsiteX1808" fmla="*/ 2473615 w 10035679"/>
              <a:gd name="connsiteY1808" fmla="*/ 2758568 h 5893281"/>
              <a:gd name="connsiteX1809" fmla="*/ 2491727 w 10035679"/>
              <a:gd name="connsiteY1809" fmla="*/ 2732002 h 5893281"/>
              <a:gd name="connsiteX1810" fmla="*/ 2524329 w 10035679"/>
              <a:gd name="connsiteY1810" fmla="*/ 2713285 h 5893281"/>
              <a:gd name="connsiteX1811" fmla="*/ 2558743 w 10035679"/>
              <a:gd name="connsiteY1811" fmla="*/ 2694568 h 5893281"/>
              <a:gd name="connsiteX1812" fmla="*/ 2594969 w 10035679"/>
              <a:gd name="connsiteY1812" fmla="*/ 2680080 h 5893281"/>
              <a:gd name="connsiteX1813" fmla="*/ 2629384 w 10035679"/>
              <a:gd name="connsiteY1813" fmla="*/ 2665587 h 5893281"/>
              <a:gd name="connsiteX1814" fmla="*/ 2661987 w 10035679"/>
              <a:gd name="connsiteY1814" fmla="*/ 2646870 h 5893281"/>
              <a:gd name="connsiteX1815" fmla="*/ 2675873 w 10035679"/>
              <a:gd name="connsiteY1815" fmla="*/ 2626343 h 5893281"/>
              <a:gd name="connsiteX1816" fmla="*/ 2668023 w 10035679"/>
              <a:gd name="connsiteY1816" fmla="*/ 2626343 h 5893281"/>
              <a:gd name="connsiteX1817" fmla="*/ 2666213 w 10035679"/>
              <a:gd name="connsiteY1817" fmla="*/ 2617891 h 5893281"/>
              <a:gd name="connsiteX1818" fmla="*/ 2666213 w 10035679"/>
              <a:gd name="connsiteY1818" fmla="*/ 2616079 h 5893281"/>
              <a:gd name="connsiteX1819" fmla="*/ 2661987 w 10035679"/>
              <a:gd name="connsiteY1819" fmla="*/ 2611853 h 5893281"/>
              <a:gd name="connsiteX1820" fmla="*/ 2657761 w 10035679"/>
              <a:gd name="connsiteY1820" fmla="*/ 2611853 h 5893281"/>
              <a:gd name="connsiteX1821" fmla="*/ 2653533 w 10035679"/>
              <a:gd name="connsiteY1821" fmla="*/ 2611853 h 5893281"/>
              <a:gd name="connsiteX1822" fmla="*/ 2647496 w 10035679"/>
              <a:gd name="connsiteY1822" fmla="*/ 2607627 h 5893281"/>
              <a:gd name="connsiteX1823" fmla="*/ 2633610 w 10035679"/>
              <a:gd name="connsiteY1823" fmla="*/ 2617891 h 5893281"/>
              <a:gd name="connsiteX1824" fmla="*/ 2609460 w 10035679"/>
              <a:gd name="connsiteY1824" fmla="*/ 2632381 h 5893281"/>
              <a:gd name="connsiteX1825" fmla="*/ 2581083 w 10035679"/>
              <a:gd name="connsiteY1825" fmla="*/ 2654720 h 5893281"/>
              <a:gd name="connsiteX1826" fmla="*/ 2544856 w 10035679"/>
              <a:gd name="connsiteY1826" fmla="*/ 2673438 h 5893281"/>
              <a:gd name="connsiteX1827" fmla="*/ 2512254 w 10035679"/>
              <a:gd name="connsiteY1827" fmla="*/ 2693965 h 5893281"/>
              <a:gd name="connsiteX1828" fmla="*/ 2482067 w 10035679"/>
              <a:gd name="connsiteY1828" fmla="*/ 2708456 h 5893281"/>
              <a:gd name="connsiteX1829" fmla="*/ 2459726 w 10035679"/>
              <a:gd name="connsiteY1829" fmla="*/ 2716908 h 5893281"/>
              <a:gd name="connsiteX1830" fmla="*/ 2453691 w 10035679"/>
              <a:gd name="connsiteY1830" fmla="*/ 2718719 h 5893281"/>
              <a:gd name="connsiteX1831" fmla="*/ 2449464 w 10035679"/>
              <a:gd name="connsiteY1831" fmla="*/ 2716908 h 5893281"/>
              <a:gd name="connsiteX1832" fmla="*/ 2445238 w 10035679"/>
              <a:gd name="connsiteY1832" fmla="*/ 2712682 h 5893281"/>
              <a:gd name="connsiteX1833" fmla="*/ 2445238 w 10035679"/>
              <a:gd name="connsiteY1833" fmla="*/ 2708456 h 5893281"/>
              <a:gd name="connsiteX1834" fmla="*/ 2445238 w 10035679"/>
              <a:gd name="connsiteY1834" fmla="*/ 2704228 h 5893281"/>
              <a:gd name="connsiteX1835" fmla="*/ 2443425 w 10035679"/>
              <a:gd name="connsiteY1835" fmla="*/ 2698192 h 5893281"/>
              <a:gd name="connsiteX1836" fmla="*/ 2453691 w 10035679"/>
              <a:gd name="connsiteY1836" fmla="*/ 2679475 h 5893281"/>
              <a:gd name="connsiteX1837" fmla="*/ 2453691 w 10035679"/>
              <a:gd name="connsiteY1837" fmla="*/ 2664982 h 5893281"/>
              <a:gd name="connsiteX1838" fmla="*/ 2449464 w 10035679"/>
              <a:gd name="connsiteY1838" fmla="*/ 2654720 h 5893281"/>
              <a:gd name="connsiteX1839" fmla="*/ 2445238 w 10035679"/>
              <a:gd name="connsiteY1839" fmla="*/ 2636005 h 5893281"/>
              <a:gd name="connsiteX1840" fmla="*/ 2453085 w 10035679"/>
              <a:gd name="connsiteY1840" fmla="*/ 2615476 h 5893281"/>
              <a:gd name="connsiteX1841" fmla="*/ 2457314 w 10035679"/>
              <a:gd name="connsiteY1841" fmla="*/ 2611251 h 5893281"/>
              <a:gd name="connsiteX1842" fmla="*/ 2459124 w 10035679"/>
              <a:gd name="connsiteY1842" fmla="*/ 2607025 h 5893281"/>
              <a:gd name="connsiteX1843" fmla="*/ 2463350 w 10035679"/>
              <a:gd name="connsiteY1843" fmla="*/ 2602799 h 5893281"/>
              <a:gd name="connsiteX1844" fmla="*/ 2467576 w 10035679"/>
              <a:gd name="connsiteY1844" fmla="*/ 2602799 h 5893281"/>
              <a:gd name="connsiteX1845" fmla="*/ 2471802 w 10035679"/>
              <a:gd name="connsiteY1845" fmla="*/ 2602799 h 5893281"/>
              <a:gd name="connsiteX1846" fmla="*/ 2473615 w 10035679"/>
              <a:gd name="connsiteY1846" fmla="*/ 2600986 h 5893281"/>
              <a:gd name="connsiteX1847" fmla="*/ 2477841 w 10035679"/>
              <a:gd name="connsiteY1847" fmla="*/ 2596760 h 5893281"/>
              <a:gd name="connsiteX1848" fmla="*/ 2477841 w 10035679"/>
              <a:gd name="connsiteY1848" fmla="*/ 2588308 h 5893281"/>
              <a:gd name="connsiteX1849" fmla="*/ 2482067 w 10035679"/>
              <a:gd name="connsiteY1849" fmla="*/ 2578043 h 5893281"/>
              <a:gd name="connsiteX1850" fmla="*/ 2482067 w 10035679"/>
              <a:gd name="connsiteY1850" fmla="*/ 2559325 h 5893281"/>
              <a:gd name="connsiteX1851" fmla="*/ 2463955 w 10035679"/>
              <a:gd name="connsiteY1851" fmla="*/ 2549062 h 5893281"/>
              <a:gd name="connsiteX1852" fmla="*/ 2445841 w 10035679"/>
              <a:gd name="connsiteY1852" fmla="*/ 2544836 h 5893281"/>
              <a:gd name="connsiteX1853" fmla="*/ 2431956 w 10035679"/>
              <a:gd name="connsiteY1853" fmla="*/ 2544836 h 5893281"/>
              <a:gd name="connsiteX1854" fmla="*/ 2415654 w 10035679"/>
              <a:gd name="connsiteY1854" fmla="*/ 2538798 h 5893281"/>
              <a:gd name="connsiteX1855" fmla="*/ 2389087 w 10035679"/>
              <a:gd name="connsiteY1855" fmla="*/ 2520080 h 5893281"/>
              <a:gd name="connsiteX1856" fmla="*/ 2372785 w 10035679"/>
              <a:gd name="connsiteY1856" fmla="*/ 2503779 h 5893281"/>
              <a:gd name="connsiteX1857" fmla="*/ 2360710 w 10035679"/>
              <a:gd name="connsiteY1857" fmla="*/ 2481442 h 5893281"/>
              <a:gd name="connsiteX1858" fmla="*/ 2346824 w 10035679"/>
              <a:gd name="connsiteY1858" fmla="*/ 2460914 h 5893281"/>
              <a:gd name="connsiteX1859" fmla="*/ 2330522 w 10035679"/>
              <a:gd name="connsiteY1859" fmla="*/ 2446423 h 5893281"/>
              <a:gd name="connsiteX1860" fmla="*/ 2302145 w 10035679"/>
              <a:gd name="connsiteY1860" fmla="*/ 2431931 h 5893281"/>
              <a:gd name="connsiteX1861" fmla="*/ 2977132 w 10035679"/>
              <a:gd name="connsiteY1861" fmla="*/ 2395103 h 5893281"/>
              <a:gd name="connsiteX1862" fmla="*/ 3003699 w 10035679"/>
              <a:gd name="connsiteY1862" fmla="*/ 2396914 h 5893281"/>
              <a:gd name="connsiteX1863" fmla="*/ 3019397 w 10035679"/>
              <a:gd name="connsiteY1863" fmla="*/ 2401140 h 5893281"/>
              <a:gd name="connsiteX1864" fmla="*/ 3041737 w 10035679"/>
              <a:gd name="connsiteY1864" fmla="*/ 2409595 h 5893281"/>
              <a:gd name="connsiteX1865" fmla="*/ 3041737 w 10035679"/>
              <a:gd name="connsiteY1865" fmla="*/ 2425897 h 5893281"/>
              <a:gd name="connsiteX1866" fmla="*/ 3033888 w 10035679"/>
              <a:gd name="connsiteY1866" fmla="*/ 2425897 h 5893281"/>
              <a:gd name="connsiteX1867" fmla="*/ 3027849 w 10035679"/>
              <a:gd name="connsiteY1867" fmla="*/ 2430123 h 5893281"/>
              <a:gd name="connsiteX1868" fmla="*/ 3019397 w 10035679"/>
              <a:gd name="connsiteY1868" fmla="*/ 2430123 h 5893281"/>
              <a:gd name="connsiteX1869" fmla="*/ 3013360 w 10035679"/>
              <a:gd name="connsiteY1869" fmla="*/ 2430123 h 5893281"/>
              <a:gd name="connsiteX1870" fmla="*/ 3003699 w 10035679"/>
              <a:gd name="connsiteY1870" fmla="*/ 2433747 h 5893281"/>
              <a:gd name="connsiteX1871" fmla="*/ 2995245 w 10035679"/>
              <a:gd name="connsiteY1871" fmla="*/ 2423482 h 5893281"/>
              <a:gd name="connsiteX1872" fmla="*/ 2991019 w 10035679"/>
              <a:gd name="connsiteY1872" fmla="*/ 2419858 h 5893281"/>
              <a:gd name="connsiteX1873" fmla="*/ 2989208 w 10035679"/>
              <a:gd name="connsiteY1873" fmla="*/ 2411405 h 5893281"/>
              <a:gd name="connsiteX1874" fmla="*/ 2984982 w 10035679"/>
              <a:gd name="connsiteY1874" fmla="*/ 2405368 h 5893281"/>
              <a:gd name="connsiteX1875" fmla="*/ 3143170 w 10035679"/>
              <a:gd name="connsiteY1875" fmla="*/ 2354046 h 5893281"/>
              <a:gd name="connsiteX1876" fmla="*/ 3165508 w 10035679"/>
              <a:gd name="connsiteY1876" fmla="*/ 2354046 h 5893281"/>
              <a:gd name="connsiteX1877" fmla="*/ 3165508 w 10035679"/>
              <a:gd name="connsiteY1877" fmla="*/ 2383026 h 5893281"/>
              <a:gd name="connsiteX1878" fmla="*/ 3165508 w 10035679"/>
              <a:gd name="connsiteY1878" fmla="*/ 2409592 h 5893281"/>
              <a:gd name="connsiteX1879" fmla="*/ 3169734 w 10035679"/>
              <a:gd name="connsiteY1879" fmla="*/ 2430120 h 5893281"/>
              <a:gd name="connsiteX1880" fmla="*/ 3171547 w 10035679"/>
              <a:gd name="connsiteY1880" fmla="*/ 2454270 h 5893281"/>
              <a:gd name="connsiteX1881" fmla="*/ 3211998 w 10035679"/>
              <a:gd name="connsiteY1881" fmla="*/ 2454270 h 5893281"/>
              <a:gd name="connsiteX1882" fmla="*/ 3211998 w 10035679"/>
              <a:gd name="connsiteY1882" fmla="*/ 2495325 h 5893281"/>
              <a:gd name="connsiteX1883" fmla="*/ 3228301 w 10035679"/>
              <a:gd name="connsiteY1883" fmla="*/ 2495325 h 5893281"/>
              <a:gd name="connsiteX1884" fmla="*/ 3232527 w 10035679"/>
              <a:gd name="connsiteY1884" fmla="*/ 2497138 h 5893281"/>
              <a:gd name="connsiteX1885" fmla="*/ 3236753 w 10035679"/>
              <a:gd name="connsiteY1885" fmla="*/ 2497138 h 5893281"/>
              <a:gd name="connsiteX1886" fmla="*/ 3240374 w 10035679"/>
              <a:gd name="connsiteY1886" fmla="*/ 2497138 h 5893281"/>
              <a:gd name="connsiteX1887" fmla="*/ 3242790 w 10035679"/>
              <a:gd name="connsiteY1887" fmla="*/ 2497138 h 5893281"/>
              <a:gd name="connsiteX1888" fmla="*/ 3246413 w 10035679"/>
              <a:gd name="connsiteY1888" fmla="*/ 2497138 h 5893281"/>
              <a:gd name="connsiteX1889" fmla="*/ 3250639 w 10035679"/>
              <a:gd name="connsiteY1889" fmla="*/ 2501364 h 5893281"/>
              <a:gd name="connsiteX1890" fmla="*/ 3246413 w 10035679"/>
              <a:gd name="connsiteY1890" fmla="*/ 2523702 h 5893281"/>
              <a:gd name="connsiteX1891" fmla="*/ 3240374 w 10035679"/>
              <a:gd name="connsiteY1891" fmla="*/ 2548457 h 5893281"/>
              <a:gd name="connsiteX1892" fmla="*/ 3236753 w 10035679"/>
              <a:gd name="connsiteY1892" fmla="*/ 2572606 h 5893281"/>
              <a:gd name="connsiteX1893" fmla="*/ 3228301 w 10035679"/>
              <a:gd name="connsiteY1893" fmla="*/ 2572606 h 5893281"/>
              <a:gd name="connsiteX1894" fmla="*/ 3226488 w 10035679"/>
              <a:gd name="connsiteY1894" fmla="*/ 2564759 h 5893281"/>
              <a:gd name="connsiteX1895" fmla="*/ 3226488 w 10035679"/>
              <a:gd name="connsiteY1895" fmla="*/ 2562343 h 5893281"/>
              <a:gd name="connsiteX1896" fmla="*/ 3226488 w 10035679"/>
              <a:gd name="connsiteY1896" fmla="*/ 2558721 h 5893281"/>
              <a:gd name="connsiteX1897" fmla="*/ 3222262 w 10035679"/>
              <a:gd name="connsiteY1897" fmla="*/ 2554494 h 5893281"/>
              <a:gd name="connsiteX1898" fmla="*/ 3222262 w 10035679"/>
              <a:gd name="connsiteY1898" fmla="*/ 2550269 h 5893281"/>
              <a:gd name="connsiteX1899" fmla="*/ 3218036 w 10035679"/>
              <a:gd name="connsiteY1899" fmla="*/ 2558721 h 5893281"/>
              <a:gd name="connsiteX1900" fmla="*/ 3214413 w 10035679"/>
              <a:gd name="connsiteY1900" fmla="*/ 2558721 h 5893281"/>
              <a:gd name="connsiteX1901" fmla="*/ 3214413 w 10035679"/>
              <a:gd name="connsiteY1901" fmla="*/ 2562343 h 5893281"/>
              <a:gd name="connsiteX1902" fmla="*/ 3211998 w 10035679"/>
              <a:gd name="connsiteY1902" fmla="*/ 2562343 h 5893281"/>
              <a:gd name="connsiteX1903" fmla="*/ 3204150 w 10035679"/>
              <a:gd name="connsiteY1903" fmla="*/ 2564759 h 5893281"/>
              <a:gd name="connsiteX1904" fmla="*/ 3204150 w 10035679"/>
              <a:gd name="connsiteY1904" fmla="*/ 2550269 h 5893281"/>
              <a:gd name="connsiteX1905" fmla="*/ 3208376 w 10035679"/>
              <a:gd name="connsiteY1905" fmla="*/ 2548457 h 5893281"/>
              <a:gd name="connsiteX1906" fmla="*/ 3208376 w 10035679"/>
              <a:gd name="connsiteY1906" fmla="*/ 2544229 h 5893281"/>
              <a:gd name="connsiteX1907" fmla="*/ 3211998 w 10035679"/>
              <a:gd name="connsiteY1907" fmla="*/ 2540004 h 5893281"/>
              <a:gd name="connsiteX1908" fmla="*/ 3211998 w 10035679"/>
              <a:gd name="connsiteY1908" fmla="*/ 2533967 h 5893281"/>
              <a:gd name="connsiteX1909" fmla="*/ 3211998 w 10035679"/>
              <a:gd name="connsiteY1909" fmla="*/ 2526118 h 5893281"/>
              <a:gd name="connsiteX1910" fmla="*/ 3204150 w 10035679"/>
              <a:gd name="connsiteY1910" fmla="*/ 2526118 h 5893281"/>
              <a:gd name="connsiteX1911" fmla="*/ 3189659 w 10035679"/>
              <a:gd name="connsiteY1911" fmla="*/ 2540004 h 5893281"/>
              <a:gd name="connsiteX1912" fmla="*/ 3175773 w 10035679"/>
              <a:gd name="connsiteY1912" fmla="*/ 2554494 h 5893281"/>
              <a:gd name="connsiteX1913" fmla="*/ 3157658 w 10035679"/>
              <a:gd name="connsiteY1913" fmla="*/ 2564759 h 5893281"/>
              <a:gd name="connsiteX1914" fmla="*/ 3157658 w 10035679"/>
              <a:gd name="connsiteY1914" fmla="*/ 2554494 h 5893281"/>
              <a:gd name="connsiteX1915" fmla="*/ 3157658 w 10035679"/>
              <a:gd name="connsiteY1915" fmla="*/ 2544229 h 5893281"/>
              <a:gd name="connsiteX1916" fmla="*/ 3157658 w 10035679"/>
              <a:gd name="connsiteY1916" fmla="*/ 2540004 h 5893281"/>
              <a:gd name="connsiteX1917" fmla="*/ 3155243 w 10035679"/>
              <a:gd name="connsiteY1917" fmla="*/ 2538193 h 5893281"/>
              <a:gd name="connsiteX1918" fmla="*/ 3147395 w 10035679"/>
              <a:gd name="connsiteY1918" fmla="*/ 2533967 h 5893281"/>
              <a:gd name="connsiteX1919" fmla="*/ 3137131 w 10035679"/>
              <a:gd name="connsiteY1919" fmla="*/ 2533967 h 5893281"/>
              <a:gd name="connsiteX1920" fmla="*/ 3119019 w 10035679"/>
              <a:gd name="connsiteY1920" fmla="*/ 2533967 h 5893281"/>
              <a:gd name="connsiteX1921" fmla="*/ 3112980 w 10035679"/>
              <a:gd name="connsiteY1921" fmla="*/ 2533967 h 5893281"/>
              <a:gd name="connsiteX1922" fmla="*/ 3104528 w 10035679"/>
              <a:gd name="connsiteY1922" fmla="*/ 2533967 h 5893281"/>
              <a:gd name="connsiteX1923" fmla="*/ 3094868 w 10035679"/>
              <a:gd name="connsiteY1923" fmla="*/ 2529741 h 5893281"/>
              <a:gd name="connsiteX1924" fmla="*/ 3084603 w 10035679"/>
              <a:gd name="connsiteY1924" fmla="*/ 2529741 h 5893281"/>
              <a:gd name="connsiteX1925" fmla="*/ 3074340 w 10035679"/>
              <a:gd name="connsiteY1925" fmla="*/ 2526118 h 5893281"/>
              <a:gd name="connsiteX1926" fmla="*/ 3066490 w 10035679"/>
              <a:gd name="connsiteY1926" fmla="*/ 2519476 h 5893281"/>
              <a:gd name="connsiteX1927" fmla="*/ 3086415 w 10035679"/>
              <a:gd name="connsiteY1927" fmla="*/ 2491099 h 5893281"/>
              <a:gd name="connsiteX1928" fmla="*/ 3108754 w 10035679"/>
              <a:gd name="connsiteY1928" fmla="*/ 2448234 h 5893281"/>
              <a:gd name="connsiteX1929" fmla="*/ 3123245 w 10035679"/>
              <a:gd name="connsiteY1929" fmla="*/ 2401140 h 5893281"/>
              <a:gd name="connsiteX1930" fmla="*/ 2472391 w 10035679"/>
              <a:gd name="connsiteY1930" fmla="*/ 2229672 h 5893281"/>
              <a:gd name="connsiteX1931" fmla="*/ 2502578 w 10035679"/>
              <a:gd name="connsiteY1931" fmla="*/ 2229672 h 5893281"/>
              <a:gd name="connsiteX1932" fmla="*/ 2502578 w 10035679"/>
              <a:gd name="connsiteY1932" fmla="*/ 2244162 h 5893281"/>
              <a:gd name="connsiteX1933" fmla="*/ 2496542 w 10035679"/>
              <a:gd name="connsiteY1933" fmla="*/ 2244162 h 5893281"/>
              <a:gd name="connsiteX1934" fmla="*/ 2492919 w 10035679"/>
              <a:gd name="connsiteY1934" fmla="*/ 2247783 h 5893281"/>
              <a:gd name="connsiteX1935" fmla="*/ 2490503 w 10035679"/>
              <a:gd name="connsiteY1935" fmla="*/ 2247783 h 5893281"/>
              <a:gd name="connsiteX1936" fmla="*/ 2486882 w 10035679"/>
              <a:gd name="connsiteY1936" fmla="*/ 2247783 h 5893281"/>
              <a:gd name="connsiteX1937" fmla="*/ 2482656 w 10035679"/>
              <a:gd name="connsiteY1937" fmla="*/ 2252012 h 5893281"/>
              <a:gd name="connsiteX1938" fmla="*/ 2472391 w 10035679"/>
              <a:gd name="connsiteY1938" fmla="*/ 2252012 h 5893281"/>
              <a:gd name="connsiteX1939" fmla="*/ 1043899 w 10035679"/>
              <a:gd name="connsiteY1939" fmla="*/ 2213370 h 5893281"/>
              <a:gd name="connsiteX1940" fmla="*/ 1057785 w 10035679"/>
              <a:gd name="connsiteY1940" fmla="*/ 2213370 h 5893281"/>
              <a:gd name="connsiteX1941" fmla="*/ 1063823 w 10035679"/>
              <a:gd name="connsiteY1941" fmla="*/ 2215181 h 5893281"/>
              <a:gd name="connsiteX1942" fmla="*/ 1072275 w 10035679"/>
              <a:gd name="connsiteY1942" fmla="*/ 2219408 h 5893281"/>
              <a:gd name="connsiteX1943" fmla="*/ 1081935 w 10035679"/>
              <a:gd name="connsiteY1943" fmla="*/ 2219408 h 5893281"/>
              <a:gd name="connsiteX1944" fmla="*/ 1096426 w 10035679"/>
              <a:gd name="connsiteY1944" fmla="*/ 2219408 h 5893281"/>
              <a:gd name="connsiteX1945" fmla="*/ 1100652 w 10035679"/>
              <a:gd name="connsiteY1945" fmla="*/ 2247783 h 5893281"/>
              <a:gd name="connsiteX1946" fmla="*/ 1106689 w 10035679"/>
              <a:gd name="connsiteY1946" fmla="*/ 2270726 h 5893281"/>
              <a:gd name="connsiteX1947" fmla="*/ 1110312 w 10035679"/>
              <a:gd name="connsiteY1947" fmla="*/ 2299103 h 5893281"/>
              <a:gd name="connsiteX1948" fmla="*/ 1096426 w 10035679"/>
              <a:gd name="connsiteY1948" fmla="*/ 2299103 h 5893281"/>
              <a:gd name="connsiteX1949" fmla="*/ 1088577 w 10035679"/>
              <a:gd name="connsiteY1949" fmla="*/ 2287028 h 5893281"/>
              <a:gd name="connsiteX1950" fmla="*/ 1081935 w 10035679"/>
              <a:gd name="connsiteY1950" fmla="*/ 2280991 h 5893281"/>
              <a:gd name="connsiteX1951" fmla="*/ 1072275 w 10035679"/>
              <a:gd name="connsiteY1951" fmla="*/ 2272539 h 5893281"/>
              <a:gd name="connsiteX1952" fmla="*/ 1063823 w 10035679"/>
              <a:gd name="connsiteY1952" fmla="*/ 2266500 h 5893281"/>
              <a:gd name="connsiteX1953" fmla="*/ 1057785 w 10035679"/>
              <a:gd name="connsiteY1953" fmla="*/ 2256238 h 5893281"/>
              <a:gd name="connsiteX1954" fmla="*/ 1049935 w 10035679"/>
              <a:gd name="connsiteY1954" fmla="*/ 2244162 h 5893281"/>
              <a:gd name="connsiteX1955" fmla="*/ 1045709 w 10035679"/>
              <a:gd name="connsiteY1955" fmla="*/ 2238124 h 5893281"/>
              <a:gd name="connsiteX1956" fmla="*/ 1043899 w 10035679"/>
              <a:gd name="connsiteY1956" fmla="*/ 2229672 h 5893281"/>
              <a:gd name="connsiteX1957" fmla="*/ 1043899 w 10035679"/>
              <a:gd name="connsiteY1957" fmla="*/ 2223635 h 5893281"/>
              <a:gd name="connsiteX1958" fmla="*/ 8722502 w 10035679"/>
              <a:gd name="connsiteY1958" fmla="*/ 2186807 h 5893281"/>
              <a:gd name="connsiteX1959" fmla="*/ 8726728 w 10035679"/>
              <a:gd name="connsiteY1959" fmla="*/ 2191033 h 5893281"/>
              <a:gd name="connsiteX1960" fmla="*/ 8726728 w 10035679"/>
              <a:gd name="connsiteY1960" fmla="*/ 2194656 h 5893281"/>
              <a:gd name="connsiteX1961" fmla="*/ 8728538 w 10035679"/>
              <a:gd name="connsiteY1961" fmla="*/ 2194656 h 5893281"/>
              <a:gd name="connsiteX1962" fmla="*/ 8728538 w 10035679"/>
              <a:gd name="connsiteY1962" fmla="*/ 2198882 h 5893281"/>
              <a:gd name="connsiteX1963" fmla="*/ 8740614 w 10035679"/>
              <a:gd name="connsiteY1963" fmla="*/ 2223635 h 5893281"/>
              <a:gd name="connsiteX1964" fmla="*/ 8740614 w 10035679"/>
              <a:gd name="connsiteY1964" fmla="*/ 2256239 h 5893281"/>
              <a:gd name="connsiteX1965" fmla="*/ 8740614 w 10035679"/>
              <a:gd name="connsiteY1965" fmla="*/ 2287031 h 5893281"/>
              <a:gd name="connsiteX1966" fmla="*/ 8746652 w 10035679"/>
              <a:gd name="connsiteY1966" fmla="*/ 2323860 h 5893281"/>
              <a:gd name="connsiteX1967" fmla="*/ 8756915 w 10035679"/>
              <a:gd name="connsiteY1967" fmla="*/ 2358276 h 5893281"/>
              <a:gd name="connsiteX1968" fmla="*/ 8775029 w 10035679"/>
              <a:gd name="connsiteY1968" fmla="*/ 2396916 h 5893281"/>
              <a:gd name="connsiteX1969" fmla="*/ 8785292 w 10035679"/>
              <a:gd name="connsiteY1969" fmla="*/ 2439783 h 5893281"/>
              <a:gd name="connsiteX1970" fmla="*/ 8736993 w 10035679"/>
              <a:gd name="connsiteY1970" fmla="*/ 2433744 h 5893281"/>
              <a:gd name="connsiteX1971" fmla="*/ 8736993 w 10035679"/>
              <a:gd name="connsiteY1971" fmla="*/ 2466347 h 5893281"/>
              <a:gd name="connsiteX1972" fmla="*/ 8743029 w 10035679"/>
              <a:gd name="connsiteY1972" fmla="*/ 2491103 h 5893281"/>
              <a:gd name="connsiteX1973" fmla="*/ 8746652 w 10035679"/>
              <a:gd name="connsiteY1973" fmla="*/ 2515857 h 5893281"/>
              <a:gd name="connsiteX1974" fmla="*/ 8755104 w 10035679"/>
              <a:gd name="connsiteY1974" fmla="*/ 2550270 h 5893281"/>
              <a:gd name="connsiteX1975" fmla="*/ 8743029 w 10035679"/>
              <a:gd name="connsiteY1975" fmla="*/ 2550270 h 5893281"/>
              <a:gd name="connsiteX1976" fmla="*/ 8736993 w 10035679"/>
              <a:gd name="connsiteY1976" fmla="*/ 2550270 h 5893281"/>
              <a:gd name="connsiteX1977" fmla="*/ 8726728 w 10035679"/>
              <a:gd name="connsiteY1977" fmla="*/ 2554497 h 5893281"/>
              <a:gd name="connsiteX1978" fmla="*/ 8722502 w 10035679"/>
              <a:gd name="connsiteY1978" fmla="*/ 2554497 h 5893281"/>
              <a:gd name="connsiteX1979" fmla="*/ 8716463 w 10035679"/>
              <a:gd name="connsiteY1979" fmla="*/ 2558725 h 5893281"/>
              <a:gd name="connsiteX1980" fmla="*/ 8708616 w 10035679"/>
              <a:gd name="connsiteY1980" fmla="*/ 2538195 h 5893281"/>
              <a:gd name="connsiteX1981" fmla="*/ 8704388 w 10035679"/>
              <a:gd name="connsiteY1981" fmla="*/ 2497140 h 5893281"/>
              <a:gd name="connsiteX1982" fmla="*/ 8704388 w 10035679"/>
              <a:gd name="connsiteY1982" fmla="*/ 2452461 h 5893281"/>
              <a:gd name="connsiteX1983" fmla="*/ 8704388 w 10035679"/>
              <a:gd name="connsiteY1983" fmla="*/ 2401141 h 5893281"/>
              <a:gd name="connsiteX1984" fmla="*/ 8704388 w 10035679"/>
              <a:gd name="connsiteY1984" fmla="*/ 2354047 h 5893281"/>
              <a:gd name="connsiteX1985" fmla="*/ 8698351 w 10035679"/>
              <a:gd name="connsiteY1985" fmla="*/ 2323860 h 5893281"/>
              <a:gd name="connsiteX1986" fmla="*/ 8698351 w 10035679"/>
              <a:gd name="connsiteY1986" fmla="*/ 2244164 h 5893281"/>
              <a:gd name="connsiteX1987" fmla="*/ 8704388 w 10035679"/>
              <a:gd name="connsiteY1987" fmla="*/ 2233901 h 5893281"/>
              <a:gd name="connsiteX1988" fmla="*/ 8708616 w 10035679"/>
              <a:gd name="connsiteY1988" fmla="*/ 2227862 h 5893281"/>
              <a:gd name="connsiteX1989" fmla="*/ 8712237 w 10035679"/>
              <a:gd name="connsiteY1989" fmla="*/ 2219410 h 5893281"/>
              <a:gd name="connsiteX1990" fmla="*/ 8716463 w 10035679"/>
              <a:gd name="connsiteY1990" fmla="*/ 2213373 h 5893281"/>
              <a:gd name="connsiteX1991" fmla="*/ 8718276 w 10035679"/>
              <a:gd name="connsiteY1991" fmla="*/ 2201297 h 5893281"/>
              <a:gd name="connsiteX1992" fmla="*/ 4566229 w 10035679"/>
              <a:gd name="connsiteY1992" fmla="*/ 2158429 h 5893281"/>
              <a:gd name="connsiteX1993" fmla="*/ 4574077 w 10035679"/>
              <a:gd name="connsiteY1993" fmla="*/ 2201297 h 5893281"/>
              <a:gd name="connsiteX1994" fmla="*/ 4569850 w 10035679"/>
              <a:gd name="connsiteY1994" fmla="*/ 2244164 h 5893281"/>
              <a:gd name="connsiteX1995" fmla="*/ 4560191 w 10035679"/>
              <a:gd name="connsiteY1995" fmla="*/ 2290655 h 5893281"/>
              <a:gd name="connsiteX1996" fmla="*/ 4531814 w 10035679"/>
              <a:gd name="connsiteY1996" fmla="*/ 2305144 h 5893281"/>
              <a:gd name="connsiteX1997" fmla="*/ 4505249 w 10035679"/>
              <a:gd name="connsiteY1997" fmla="*/ 2313598 h 5893281"/>
              <a:gd name="connsiteX1998" fmla="*/ 4466607 w 10035679"/>
              <a:gd name="connsiteY1998" fmla="*/ 2315409 h 5893281"/>
              <a:gd name="connsiteX1999" fmla="*/ 4466607 w 10035679"/>
              <a:gd name="connsiteY1999" fmla="*/ 2299108 h 5893281"/>
              <a:gd name="connsiteX2000" fmla="*/ 4476871 w 10035679"/>
              <a:gd name="connsiteY2000" fmla="*/ 2272541 h 5893281"/>
              <a:gd name="connsiteX2001" fmla="*/ 4476871 w 10035679"/>
              <a:gd name="connsiteY2001" fmla="*/ 2241748 h 5893281"/>
              <a:gd name="connsiteX2002" fmla="*/ 4475059 w 10035679"/>
              <a:gd name="connsiteY2002" fmla="*/ 2204919 h 5893281"/>
              <a:gd name="connsiteX2003" fmla="*/ 4494984 w 10035679"/>
              <a:gd name="connsiteY2003" fmla="*/ 2186807 h 5893281"/>
              <a:gd name="connsiteX2004" fmla="*/ 4513096 w 10035679"/>
              <a:gd name="connsiteY2004" fmla="*/ 2172315 h 5893281"/>
              <a:gd name="connsiteX2005" fmla="*/ 4533626 w 10035679"/>
              <a:gd name="connsiteY2005" fmla="*/ 2162052 h 5893281"/>
              <a:gd name="connsiteX2006" fmla="*/ 5072780 w 10035679"/>
              <a:gd name="connsiteY2006" fmla="*/ 2102884 h 5893281"/>
              <a:gd name="connsiteX2007" fmla="*/ 5078819 w 10035679"/>
              <a:gd name="connsiteY2007" fmla="*/ 2108921 h 5893281"/>
              <a:gd name="connsiteX2008" fmla="*/ 5083045 w 10035679"/>
              <a:gd name="connsiteY2008" fmla="*/ 2113148 h 5893281"/>
              <a:gd name="connsiteX2009" fmla="*/ 5086666 w 10035679"/>
              <a:gd name="connsiteY2009" fmla="*/ 2117375 h 5893281"/>
              <a:gd name="connsiteX2010" fmla="*/ 5086666 w 10035679"/>
              <a:gd name="connsiteY2010" fmla="*/ 2123411 h 5893281"/>
              <a:gd name="connsiteX2011" fmla="*/ 5086666 w 10035679"/>
              <a:gd name="connsiteY2011" fmla="*/ 2131863 h 5893281"/>
              <a:gd name="connsiteX2012" fmla="*/ 5089082 w 10035679"/>
              <a:gd name="connsiteY2012" fmla="*/ 2141525 h 5893281"/>
              <a:gd name="connsiteX2013" fmla="*/ 5086666 w 10035679"/>
              <a:gd name="connsiteY2013" fmla="*/ 2148164 h 5893281"/>
              <a:gd name="connsiteX2014" fmla="*/ 5083045 w 10035679"/>
              <a:gd name="connsiteY2014" fmla="*/ 2151788 h 5893281"/>
              <a:gd name="connsiteX2015" fmla="*/ 5083045 w 10035679"/>
              <a:gd name="connsiteY2015" fmla="*/ 2156013 h 5893281"/>
              <a:gd name="connsiteX2016" fmla="*/ 5083045 w 10035679"/>
              <a:gd name="connsiteY2016" fmla="*/ 2158429 h 5893281"/>
              <a:gd name="connsiteX2017" fmla="*/ 5083045 w 10035679"/>
              <a:gd name="connsiteY2017" fmla="*/ 2162052 h 5893281"/>
              <a:gd name="connsiteX2018" fmla="*/ 5078819 w 10035679"/>
              <a:gd name="connsiteY2018" fmla="*/ 2166278 h 5893281"/>
              <a:gd name="connsiteX2019" fmla="*/ 5074591 w 10035679"/>
              <a:gd name="connsiteY2019" fmla="*/ 2170504 h 5893281"/>
              <a:gd name="connsiteX2020" fmla="*/ 5072780 w 10035679"/>
              <a:gd name="connsiteY2020" fmla="*/ 2170504 h 5893281"/>
              <a:gd name="connsiteX2021" fmla="*/ 5068554 w 10035679"/>
              <a:gd name="connsiteY2021" fmla="*/ 2170504 h 5893281"/>
              <a:gd name="connsiteX2022" fmla="*/ 5064328 w 10035679"/>
              <a:gd name="connsiteY2022" fmla="*/ 2172315 h 5893281"/>
              <a:gd name="connsiteX2023" fmla="*/ 5058289 w 10035679"/>
              <a:gd name="connsiteY2023" fmla="*/ 2172315 h 5893281"/>
              <a:gd name="connsiteX2024" fmla="*/ 5046213 w 10035679"/>
              <a:gd name="connsiteY2024" fmla="*/ 2148164 h 5893281"/>
              <a:gd name="connsiteX2025" fmla="*/ 5040176 w 10035679"/>
              <a:gd name="connsiteY2025" fmla="*/ 2137902 h 5893281"/>
              <a:gd name="connsiteX2026" fmla="*/ 5040176 w 10035679"/>
              <a:gd name="connsiteY2026" fmla="*/ 2133676 h 5893281"/>
              <a:gd name="connsiteX2027" fmla="*/ 5044402 w 10035679"/>
              <a:gd name="connsiteY2027" fmla="*/ 2131863 h 5893281"/>
              <a:gd name="connsiteX2028" fmla="*/ 5058289 w 10035679"/>
              <a:gd name="connsiteY2028" fmla="*/ 2123411 h 5893281"/>
              <a:gd name="connsiteX2029" fmla="*/ 5234588 w 10035679"/>
              <a:gd name="connsiteY2029" fmla="*/ 2023187 h 5893281"/>
              <a:gd name="connsiteX2030" fmla="*/ 5244853 w 10035679"/>
              <a:gd name="connsiteY2030" fmla="*/ 2027414 h 5893281"/>
              <a:gd name="connsiteX2031" fmla="*/ 5249079 w 10035679"/>
              <a:gd name="connsiteY2031" fmla="*/ 2027414 h 5893281"/>
              <a:gd name="connsiteX2032" fmla="*/ 5252703 w 10035679"/>
              <a:gd name="connsiteY2032" fmla="*/ 2027414 h 5893281"/>
              <a:gd name="connsiteX2033" fmla="*/ 5255116 w 10035679"/>
              <a:gd name="connsiteY2033" fmla="*/ 2031640 h 5893281"/>
              <a:gd name="connsiteX2034" fmla="*/ 5259343 w 10035679"/>
              <a:gd name="connsiteY2034" fmla="*/ 2031640 h 5893281"/>
              <a:gd name="connsiteX2035" fmla="*/ 5252703 w 10035679"/>
              <a:gd name="connsiteY2035" fmla="*/ 2041904 h 5893281"/>
              <a:gd name="connsiteX2036" fmla="*/ 5249079 w 10035679"/>
              <a:gd name="connsiteY2036" fmla="*/ 2052167 h 5893281"/>
              <a:gd name="connsiteX2037" fmla="*/ 5244853 w 10035679"/>
              <a:gd name="connsiteY2037" fmla="*/ 2062432 h 5893281"/>
              <a:gd name="connsiteX2038" fmla="*/ 5238814 w 10035679"/>
              <a:gd name="connsiteY2038" fmla="*/ 2074507 h 5893281"/>
              <a:gd name="connsiteX2039" fmla="*/ 5226738 w 10035679"/>
              <a:gd name="connsiteY2039" fmla="*/ 2080544 h 5893281"/>
              <a:gd name="connsiteX2040" fmla="*/ 5226738 w 10035679"/>
              <a:gd name="connsiteY2040" fmla="*/ 2070281 h 5893281"/>
              <a:gd name="connsiteX2041" fmla="*/ 5224325 w 10035679"/>
              <a:gd name="connsiteY2041" fmla="*/ 2070281 h 5893281"/>
              <a:gd name="connsiteX2042" fmla="*/ 5224325 w 10035679"/>
              <a:gd name="connsiteY2042" fmla="*/ 2066055 h 5893281"/>
              <a:gd name="connsiteX2043" fmla="*/ 5224325 w 10035679"/>
              <a:gd name="connsiteY2043" fmla="*/ 2062432 h 5893281"/>
              <a:gd name="connsiteX2044" fmla="*/ 5220701 w 10035679"/>
              <a:gd name="connsiteY2044" fmla="*/ 2055790 h 5893281"/>
              <a:gd name="connsiteX2045" fmla="*/ 5226738 w 10035679"/>
              <a:gd name="connsiteY2045" fmla="*/ 2047941 h 5893281"/>
              <a:gd name="connsiteX2046" fmla="*/ 5230966 w 10035679"/>
              <a:gd name="connsiteY2046" fmla="*/ 2041904 h 5893281"/>
              <a:gd name="connsiteX2047" fmla="*/ 5234588 w 10035679"/>
              <a:gd name="connsiteY2047" fmla="*/ 2033452 h 5893281"/>
              <a:gd name="connsiteX2048" fmla="*/ 498707 w 10035679"/>
              <a:gd name="connsiteY2048" fmla="*/ 2017150 h 5893281"/>
              <a:gd name="connsiteX2049" fmla="*/ 508973 w 10035679"/>
              <a:gd name="connsiteY2049" fmla="*/ 2033451 h 5893281"/>
              <a:gd name="connsiteX2050" fmla="*/ 508973 w 10035679"/>
              <a:gd name="connsiteY2050" fmla="*/ 2047942 h 5893281"/>
              <a:gd name="connsiteX2051" fmla="*/ 498707 w 10035679"/>
              <a:gd name="connsiteY2051" fmla="*/ 2066054 h 5893281"/>
              <a:gd name="connsiteX2052" fmla="*/ 484218 w 10035679"/>
              <a:gd name="connsiteY2052" fmla="*/ 2076318 h 5893281"/>
              <a:gd name="connsiteX2053" fmla="*/ 470331 w 10035679"/>
              <a:gd name="connsiteY2053" fmla="*/ 2084771 h 5893281"/>
              <a:gd name="connsiteX2054" fmla="*/ 466103 w 10035679"/>
              <a:gd name="connsiteY2054" fmla="*/ 2088996 h 5893281"/>
              <a:gd name="connsiteX2055" fmla="*/ 460066 w 10035679"/>
              <a:gd name="connsiteY2055" fmla="*/ 2080544 h 5893281"/>
              <a:gd name="connsiteX2056" fmla="*/ 455840 w 10035679"/>
              <a:gd name="connsiteY2056" fmla="*/ 2074506 h 5893281"/>
              <a:gd name="connsiteX2057" fmla="*/ 452217 w 10035679"/>
              <a:gd name="connsiteY2057" fmla="*/ 2062431 h 5893281"/>
              <a:gd name="connsiteX2058" fmla="*/ 452217 w 10035679"/>
              <a:gd name="connsiteY2058" fmla="*/ 2052168 h 5893281"/>
              <a:gd name="connsiteX2059" fmla="*/ 447991 w 10035679"/>
              <a:gd name="connsiteY2059" fmla="*/ 2041903 h 5893281"/>
              <a:gd name="connsiteX2060" fmla="*/ 473953 w 10035679"/>
              <a:gd name="connsiteY2060" fmla="*/ 2031641 h 5893281"/>
              <a:gd name="connsiteX2061" fmla="*/ 480595 w 10035679"/>
              <a:gd name="connsiteY2061" fmla="*/ 2027415 h 5893281"/>
              <a:gd name="connsiteX2062" fmla="*/ 490255 w 10035679"/>
              <a:gd name="connsiteY2062" fmla="*/ 2023187 h 5893281"/>
              <a:gd name="connsiteX2063" fmla="*/ 5362585 w 10035679"/>
              <a:gd name="connsiteY2063" fmla="*/ 1970057 h 5893281"/>
              <a:gd name="connsiteX2064" fmla="*/ 5390964 w 10035679"/>
              <a:gd name="connsiteY2064" fmla="*/ 1984548 h 5893281"/>
              <a:gd name="connsiteX2065" fmla="*/ 5390964 w 10035679"/>
              <a:gd name="connsiteY2065" fmla="*/ 1994812 h 5893281"/>
              <a:gd name="connsiteX2066" fmla="*/ 5382509 w 10035679"/>
              <a:gd name="connsiteY2066" fmla="*/ 1994812 h 5893281"/>
              <a:gd name="connsiteX2067" fmla="*/ 5380698 w 10035679"/>
              <a:gd name="connsiteY2067" fmla="*/ 1999039 h 5893281"/>
              <a:gd name="connsiteX2068" fmla="*/ 5372849 w 10035679"/>
              <a:gd name="connsiteY2068" fmla="*/ 2002661 h 5893281"/>
              <a:gd name="connsiteX2069" fmla="*/ 5368622 w 10035679"/>
              <a:gd name="connsiteY2069" fmla="*/ 2009303 h 5893281"/>
              <a:gd name="connsiteX2070" fmla="*/ 5362585 w 10035679"/>
              <a:gd name="connsiteY2070" fmla="*/ 2005077 h 5893281"/>
              <a:gd name="connsiteX2071" fmla="*/ 5358357 w 10035679"/>
              <a:gd name="connsiteY2071" fmla="*/ 2005077 h 5893281"/>
              <a:gd name="connsiteX2072" fmla="*/ 5354131 w 10035679"/>
              <a:gd name="connsiteY2072" fmla="*/ 2002661 h 5893281"/>
              <a:gd name="connsiteX2073" fmla="*/ 5352320 w 10035679"/>
              <a:gd name="connsiteY2073" fmla="*/ 2002661 h 5893281"/>
              <a:gd name="connsiteX2074" fmla="*/ 5352320 w 10035679"/>
              <a:gd name="connsiteY2074" fmla="*/ 1994812 h 5893281"/>
              <a:gd name="connsiteX2075" fmla="*/ 5352320 w 10035679"/>
              <a:gd name="connsiteY2075" fmla="*/ 1988775 h 5893281"/>
              <a:gd name="connsiteX2076" fmla="*/ 5352320 w 10035679"/>
              <a:gd name="connsiteY2076" fmla="*/ 1984548 h 5893281"/>
              <a:gd name="connsiteX2077" fmla="*/ 5354131 w 10035679"/>
              <a:gd name="connsiteY2077" fmla="*/ 1976094 h 5893281"/>
              <a:gd name="connsiteX2078" fmla="*/ 4604263 w 10035679"/>
              <a:gd name="connsiteY2078" fmla="*/ 1951943 h 5893281"/>
              <a:gd name="connsiteX2079" fmla="*/ 4641094 w 10035679"/>
              <a:gd name="connsiteY2079" fmla="*/ 1956169 h 5893281"/>
              <a:gd name="connsiteX2080" fmla="*/ 4669471 w 10035679"/>
              <a:gd name="connsiteY2080" fmla="*/ 1962208 h 5893281"/>
              <a:gd name="connsiteX2081" fmla="*/ 4661016 w 10035679"/>
              <a:gd name="connsiteY2081" fmla="*/ 1976094 h 5893281"/>
              <a:gd name="connsiteX2082" fmla="*/ 4657396 w 10035679"/>
              <a:gd name="connsiteY2082" fmla="*/ 1988772 h 5893281"/>
              <a:gd name="connsiteX2083" fmla="*/ 4651357 w 10035679"/>
              <a:gd name="connsiteY2083" fmla="*/ 1999036 h 5893281"/>
              <a:gd name="connsiteX2084" fmla="*/ 4642905 w 10035679"/>
              <a:gd name="connsiteY2084" fmla="*/ 2009299 h 5893281"/>
              <a:gd name="connsiteX2085" fmla="*/ 4661016 w 10035679"/>
              <a:gd name="connsiteY2085" fmla="*/ 2009299 h 5893281"/>
              <a:gd name="connsiteX2086" fmla="*/ 4669471 w 10035679"/>
              <a:gd name="connsiteY2086" fmla="*/ 2002659 h 5893281"/>
              <a:gd name="connsiteX2087" fmla="*/ 4671281 w 10035679"/>
              <a:gd name="connsiteY2087" fmla="*/ 1999036 h 5893281"/>
              <a:gd name="connsiteX2088" fmla="*/ 4679734 w 10035679"/>
              <a:gd name="connsiteY2088" fmla="*/ 1994810 h 5893281"/>
              <a:gd name="connsiteX2089" fmla="*/ 4689394 w 10035679"/>
              <a:gd name="connsiteY2089" fmla="*/ 1994810 h 5893281"/>
              <a:gd name="connsiteX2090" fmla="*/ 4689394 w 10035679"/>
              <a:gd name="connsiteY2090" fmla="*/ 2009299 h 5893281"/>
              <a:gd name="connsiteX2091" fmla="*/ 4699658 w 10035679"/>
              <a:gd name="connsiteY2091" fmla="*/ 2033450 h 5893281"/>
              <a:gd name="connsiteX2092" fmla="*/ 4693619 w 10035679"/>
              <a:gd name="connsiteY2092" fmla="*/ 2055790 h 5893281"/>
              <a:gd name="connsiteX2093" fmla="*/ 4683357 w 10035679"/>
              <a:gd name="connsiteY2093" fmla="*/ 2074507 h 5893281"/>
              <a:gd name="connsiteX2094" fmla="*/ 4675508 w 10035679"/>
              <a:gd name="connsiteY2094" fmla="*/ 2088996 h 5893281"/>
              <a:gd name="connsiteX2095" fmla="*/ 4693619 w 10035679"/>
              <a:gd name="connsiteY2095" fmla="*/ 2105297 h 5893281"/>
              <a:gd name="connsiteX2096" fmla="*/ 4711734 w 10035679"/>
              <a:gd name="connsiteY2096" fmla="*/ 2131863 h 5893281"/>
              <a:gd name="connsiteX2097" fmla="*/ 4736487 w 10035679"/>
              <a:gd name="connsiteY2097" fmla="*/ 2158429 h 5893281"/>
              <a:gd name="connsiteX2098" fmla="*/ 4756411 w 10035679"/>
              <a:gd name="connsiteY2098" fmla="*/ 2191032 h 5893281"/>
              <a:gd name="connsiteX2099" fmla="*/ 4774524 w 10035679"/>
              <a:gd name="connsiteY2099" fmla="*/ 2227861 h 5893281"/>
              <a:gd name="connsiteX2100" fmla="*/ 4789014 w 10035679"/>
              <a:gd name="connsiteY2100" fmla="*/ 2258048 h 5893281"/>
              <a:gd name="connsiteX2101" fmla="*/ 4793240 w 10035679"/>
              <a:gd name="connsiteY2101" fmla="*/ 2284614 h 5893281"/>
              <a:gd name="connsiteX2102" fmla="*/ 4784789 w 10035679"/>
              <a:gd name="connsiteY2102" fmla="*/ 2309367 h 5893281"/>
              <a:gd name="connsiteX2103" fmla="*/ 4768487 w 10035679"/>
              <a:gd name="connsiteY2103" fmla="*/ 2323858 h 5893281"/>
              <a:gd name="connsiteX2104" fmla="*/ 4746147 w 10035679"/>
              <a:gd name="connsiteY2104" fmla="*/ 2337744 h 5893281"/>
              <a:gd name="connsiteX2105" fmla="*/ 4711734 w 10035679"/>
              <a:gd name="connsiteY2105" fmla="*/ 2352236 h 5893281"/>
              <a:gd name="connsiteX2106" fmla="*/ 4669471 w 10035679"/>
              <a:gd name="connsiteY2106" fmla="*/ 2362498 h 5893281"/>
              <a:gd name="connsiteX2107" fmla="*/ 4630830 w 10035679"/>
              <a:gd name="connsiteY2107" fmla="*/ 2372763 h 5893281"/>
              <a:gd name="connsiteX2108" fmla="*/ 4598227 w 10035679"/>
              <a:gd name="connsiteY2108" fmla="*/ 2376989 h 5893281"/>
              <a:gd name="connsiteX2109" fmla="*/ 4598227 w 10035679"/>
              <a:gd name="connsiteY2109" fmla="*/ 2368537 h 5893281"/>
              <a:gd name="connsiteX2110" fmla="*/ 4618755 w 10035679"/>
              <a:gd name="connsiteY2110" fmla="*/ 2337744 h 5893281"/>
              <a:gd name="connsiteX2111" fmla="*/ 4636866 w 10035679"/>
              <a:gd name="connsiteY2111" fmla="*/ 2305141 h 5893281"/>
              <a:gd name="connsiteX2112" fmla="*/ 4626604 w 10035679"/>
              <a:gd name="connsiteY2112" fmla="*/ 2305141 h 5893281"/>
              <a:gd name="connsiteX2113" fmla="*/ 4618755 w 10035679"/>
              <a:gd name="connsiteY2113" fmla="*/ 2305141 h 5893281"/>
              <a:gd name="connsiteX2114" fmla="*/ 4612718 w 10035679"/>
              <a:gd name="connsiteY2114" fmla="*/ 2300916 h 5893281"/>
              <a:gd name="connsiteX2115" fmla="*/ 4612718 w 10035679"/>
              <a:gd name="connsiteY2115" fmla="*/ 2299103 h 5893281"/>
              <a:gd name="connsiteX2116" fmla="*/ 4608489 w 10035679"/>
              <a:gd name="connsiteY2116" fmla="*/ 2294877 h 5893281"/>
              <a:gd name="connsiteX2117" fmla="*/ 4608489 w 10035679"/>
              <a:gd name="connsiteY2117" fmla="*/ 2287028 h 5893281"/>
              <a:gd name="connsiteX2118" fmla="*/ 4604263 w 10035679"/>
              <a:gd name="connsiteY2118" fmla="*/ 2276765 h 5893281"/>
              <a:gd name="connsiteX2119" fmla="*/ 4630830 w 10035679"/>
              <a:gd name="connsiteY2119" fmla="*/ 2270726 h 5893281"/>
              <a:gd name="connsiteX2120" fmla="*/ 4622980 w 10035679"/>
              <a:gd name="connsiteY2120" fmla="*/ 2262274 h 5893281"/>
              <a:gd name="connsiteX2121" fmla="*/ 4622980 w 10035679"/>
              <a:gd name="connsiteY2121" fmla="*/ 2258048 h 5893281"/>
              <a:gd name="connsiteX2122" fmla="*/ 4618755 w 10035679"/>
              <a:gd name="connsiteY2122" fmla="*/ 2256237 h 5893281"/>
              <a:gd name="connsiteX2123" fmla="*/ 4618755 w 10035679"/>
              <a:gd name="connsiteY2123" fmla="*/ 2252011 h 5893281"/>
              <a:gd name="connsiteX2124" fmla="*/ 4622980 w 10035679"/>
              <a:gd name="connsiteY2124" fmla="*/ 2244162 h 5893281"/>
              <a:gd name="connsiteX2125" fmla="*/ 4626604 w 10035679"/>
              <a:gd name="connsiteY2125" fmla="*/ 2229672 h 5893281"/>
              <a:gd name="connsiteX2126" fmla="*/ 4636866 w 10035679"/>
              <a:gd name="connsiteY2126" fmla="*/ 2219409 h 5893281"/>
              <a:gd name="connsiteX2127" fmla="*/ 4642905 w 10035679"/>
              <a:gd name="connsiteY2127" fmla="*/ 2213370 h 5893281"/>
              <a:gd name="connsiteX2128" fmla="*/ 4657396 w 10035679"/>
              <a:gd name="connsiteY2128" fmla="*/ 2204918 h 5893281"/>
              <a:gd name="connsiteX2129" fmla="*/ 4669471 w 10035679"/>
              <a:gd name="connsiteY2129" fmla="*/ 2198879 h 5893281"/>
              <a:gd name="connsiteX2130" fmla="*/ 4665243 w 10035679"/>
              <a:gd name="connsiteY2130" fmla="*/ 2191032 h 5893281"/>
              <a:gd name="connsiteX2131" fmla="*/ 4665243 w 10035679"/>
              <a:gd name="connsiteY2131" fmla="*/ 2186804 h 5893281"/>
              <a:gd name="connsiteX2132" fmla="*/ 4661016 w 10035679"/>
              <a:gd name="connsiteY2132" fmla="*/ 2184993 h 5893281"/>
              <a:gd name="connsiteX2133" fmla="*/ 4661016 w 10035679"/>
              <a:gd name="connsiteY2133" fmla="*/ 2180767 h 5893281"/>
              <a:gd name="connsiteX2134" fmla="*/ 4657396 w 10035679"/>
              <a:gd name="connsiteY2134" fmla="*/ 2172315 h 5893281"/>
              <a:gd name="connsiteX2135" fmla="*/ 4654980 w 10035679"/>
              <a:gd name="connsiteY2135" fmla="*/ 2172315 h 5893281"/>
              <a:gd name="connsiteX2136" fmla="*/ 4654980 w 10035679"/>
              <a:gd name="connsiteY2136" fmla="*/ 2170502 h 5893281"/>
              <a:gd name="connsiteX2137" fmla="*/ 4651357 w 10035679"/>
              <a:gd name="connsiteY2137" fmla="*/ 2170502 h 5893281"/>
              <a:gd name="connsiteX2138" fmla="*/ 4642905 w 10035679"/>
              <a:gd name="connsiteY2138" fmla="*/ 2166276 h 5893281"/>
              <a:gd name="connsiteX2139" fmla="*/ 4636866 w 10035679"/>
              <a:gd name="connsiteY2139" fmla="*/ 2162050 h 5893281"/>
              <a:gd name="connsiteX2140" fmla="*/ 4632640 w 10035679"/>
              <a:gd name="connsiteY2140" fmla="*/ 2162050 h 5893281"/>
              <a:gd name="connsiteX2141" fmla="*/ 4626604 w 10035679"/>
              <a:gd name="connsiteY2141" fmla="*/ 2162050 h 5893281"/>
              <a:gd name="connsiteX2142" fmla="*/ 4618755 w 10035679"/>
              <a:gd name="connsiteY2142" fmla="*/ 2158429 h 5893281"/>
              <a:gd name="connsiteX2143" fmla="*/ 4612718 w 10035679"/>
              <a:gd name="connsiteY2143" fmla="*/ 2158429 h 5893281"/>
              <a:gd name="connsiteX2144" fmla="*/ 4612718 w 10035679"/>
              <a:gd name="connsiteY2144" fmla="*/ 2156013 h 5893281"/>
              <a:gd name="connsiteX2145" fmla="*/ 4608489 w 10035679"/>
              <a:gd name="connsiteY2145" fmla="*/ 2151788 h 5893281"/>
              <a:gd name="connsiteX2146" fmla="*/ 4608489 w 10035679"/>
              <a:gd name="connsiteY2146" fmla="*/ 2148165 h 5893281"/>
              <a:gd name="connsiteX2147" fmla="*/ 4608489 w 10035679"/>
              <a:gd name="connsiteY2147" fmla="*/ 2141523 h 5893281"/>
              <a:gd name="connsiteX2148" fmla="*/ 4604263 w 10035679"/>
              <a:gd name="connsiteY2148" fmla="*/ 2133674 h 5893281"/>
              <a:gd name="connsiteX2149" fmla="*/ 4608489 w 10035679"/>
              <a:gd name="connsiteY2149" fmla="*/ 2131863 h 5893281"/>
              <a:gd name="connsiteX2150" fmla="*/ 4608489 w 10035679"/>
              <a:gd name="connsiteY2150" fmla="*/ 2127637 h 5893281"/>
              <a:gd name="connsiteX2151" fmla="*/ 4612718 w 10035679"/>
              <a:gd name="connsiteY2151" fmla="*/ 2123411 h 5893281"/>
              <a:gd name="connsiteX2152" fmla="*/ 4612718 w 10035679"/>
              <a:gd name="connsiteY2152" fmla="*/ 2119185 h 5893281"/>
              <a:gd name="connsiteX2153" fmla="*/ 4612718 w 10035679"/>
              <a:gd name="connsiteY2153" fmla="*/ 2113146 h 5893281"/>
              <a:gd name="connsiteX2154" fmla="*/ 4604263 w 10035679"/>
              <a:gd name="connsiteY2154" fmla="*/ 2113146 h 5893281"/>
              <a:gd name="connsiteX2155" fmla="*/ 4602453 w 10035679"/>
              <a:gd name="connsiteY2155" fmla="*/ 2119185 h 5893281"/>
              <a:gd name="connsiteX2156" fmla="*/ 4602453 w 10035679"/>
              <a:gd name="connsiteY2156" fmla="*/ 2123411 h 5893281"/>
              <a:gd name="connsiteX2157" fmla="*/ 4602453 w 10035679"/>
              <a:gd name="connsiteY2157" fmla="*/ 2127637 h 5893281"/>
              <a:gd name="connsiteX2158" fmla="*/ 4598227 w 10035679"/>
              <a:gd name="connsiteY2158" fmla="*/ 2127637 h 5893281"/>
              <a:gd name="connsiteX2159" fmla="*/ 4594603 w 10035679"/>
              <a:gd name="connsiteY2159" fmla="*/ 2131863 h 5893281"/>
              <a:gd name="connsiteX2160" fmla="*/ 4590377 w 10035679"/>
              <a:gd name="connsiteY2160" fmla="*/ 2133674 h 5893281"/>
              <a:gd name="connsiteX2161" fmla="*/ 4584341 w 10035679"/>
              <a:gd name="connsiteY2161" fmla="*/ 2098656 h 5893281"/>
              <a:gd name="connsiteX2162" fmla="*/ 4575886 w 10035679"/>
              <a:gd name="connsiteY2162" fmla="*/ 2066053 h 5893281"/>
              <a:gd name="connsiteX2163" fmla="*/ 4574076 w 10035679"/>
              <a:gd name="connsiteY2163" fmla="*/ 2041904 h 5893281"/>
              <a:gd name="connsiteX2164" fmla="*/ 4580113 w 10035679"/>
              <a:gd name="connsiteY2164" fmla="*/ 2023187 h 5893281"/>
              <a:gd name="connsiteX2165" fmla="*/ 4590377 w 10035679"/>
              <a:gd name="connsiteY2165" fmla="*/ 2005073 h 5893281"/>
              <a:gd name="connsiteX2166" fmla="*/ 4602453 w 10035679"/>
              <a:gd name="connsiteY2166" fmla="*/ 1984546 h 5893281"/>
              <a:gd name="connsiteX2167" fmla="*/ 58565 w 10035679"/>
              <a:gd name="connsiteY2167" fmla="*/ 1878288 h 5893281"/>
              <a:gd name="connsiteX2168" fmla="*/ 99019 w 10035679"/>
              <a:gd name="connsiteY2168" fmla="*/ 1878288 h 5893281"/>
              <a:gd name="connsiteX2169" fmla="*/ 99019 w 10035679"/>
              <a:gd name="connsiteY2169" fmla="*/ 1892778 h 5893281"/>
              <a:gd name="connsiteX2170" fmla="*/ 91169 w 10035679"/>
              <a:gd name="connsiteY2170" fmla="*/ 1892778 h 5893281"/>
              <a:gd name="connsiteX2171" fmla="*/ 91169 w 10035679"/>
              <a:gd name="connsiteY2171" fmla="*/ 1898814 h 5893281"/>
              <a:gd name="connsiteX2172" fmla="*/ 80904 w 10035679"/>
              <a:gd name="connsiteY2172" fmla="*/ 1894589 h 5893281"/>
              <a:gd name="connsiteX2173" fmla="*/ 73056 w 10035679"/>
              <a:gd name="connsiteY2173" fmla="*/ 1888552 h 5893281"/>
              <a:gd name="connsiteX2174" fmla="*/ 67017 w 10035679"/>
              <a:gd name="connsiteY2174" fmla="*/ 1884324 h 5893281"/>
              <a:gd name="connsiteX2175" fmla="*/ 2511033 w 10035679"/>
              <a:gd name="connsiteY2175" fmla="*/ 1765986 h 5893281"/>
              <a:gd name="connsiteX2176" fmla="*/ 2521296 w 10035679"/>
              <a:gd name="connsiteY2176" fmla="*/ 1774438 h 5893281"/>
              <a:gd name="connsiteX2177" fmla="*/ 2530955 w 10035679"/>
              <a:gd name="connsiteY2177" fmla="*/ 1784098 h 5893281"/>
              <a:gd name="connsiteX2178" fmla="*/ 2539410 w 10035679"/>
              <a:gd name="connsiteY2178" fmla="*/ 1798589 h 5893281"/>
              <a:gd name="connsiteX2179" fmla="*/ 2543636 w 10035679"/>
              <a:gd name="connsiteY2179" fmla="*/ 1813080 h 5893281"/>
              <a:gd name="connsiteX2180" fmla="*/ 2535184 w 10035679"/>
              <a:gd name="connsiteY2180" fmla="*/ 1813080 h 5893281"/>
              <a:gd name="connsiteX2181" fmla="*/ 2529145 w 10035679"/>
              <a:gd name="connsiteY2181" fmla="*/ 1817306 h 5893281"/>
              <a:gd name="connsiteX2182" fmla="*/ 2524919 w 10035679"/>
              <a:gd name="connsiteY2182" fmla="*/ 1817306 h 5893281"/>
              <a:gd name="connsiteX2183" fmla="*/ 2515259 w 10035679"/>
              <a:gd name="connsiteY2183" fmla="*/ 1820929 h 5893281"/>
              <a:gd name="connsiteX2184" fmla="*/ 2502578 w 10035679"/>
              <a:gd name="connsiteY2184" fmla="*/ 1820929 h 5893281"/>
              <a:gd name="connsiteX2185" fmla="*/ 2502578 w 10035679"/>
              <a:gd name="connsiteY2185" fmla="*/ 1813080 h 5893281"/>
              <a:gd name="connsiteX2186" fmla="*/ 2500768 w 10035679"/>
              <a:gd name="connsiteY2186" fmla="*/ 1813080 h 5893281"/>
              <a:gd name="connsiteX2187" fmla="*/ 2500768 w 10035679"/>
              <a:gd name="connsiteY2187" fmla="*/ 1808854 h 5893281"/>
              <a:gd name="connsiteX2188" fmla="*/ 2496542 w 10035679"/>
              <a:gd name="connsiteY2188" fmla="*/ 1807041 h 5893281"/>
              <a:gd name="connsiteX2189" fmla="*/ 2500768 w 10035679"/>
              <a:gd name="connsiteY2189" fmla="*/ 1798589 h 5893281"/>
              <a:gd name="connsiteX2190" fmla="*/ 2500768 w 10035679"/>
              <a:gd name="connsiteY2190" fmla="*/ 1794363 h 5893281"/>
              <a:gd name="connsiteX2191" fmla="*/ 2500768 w 10035679"/>
              <a:gd name="connsiteY2191" fmla="*/ 1792552 h 5893281"/>
              <a:gd name="connsiteX2192" fmla="*/ 2502578 w 10035679"/>
              <a:gd name="connsiteY2192" fmla="*/ 1788326 h 5893281"/>
              <a:gd name="connsiteX2193" fmla="*/ 2450055 w 10035679"/>
              <a:gd name="connsiteY2193" fmla="*/ 1741234 h 5893281"/>
              <a:gd name="connsiteX2194" fmla="*/ 2458507 w 10035679"/>
              <a:gd name="connsiteY2194" fmla="*/ 1749686 h 5893281"/>
              <a:gd name="connsiteX2195" fmla="*/ 2462129 w 10035679"/>
              <a:gd name="connsiteY2195" fmla="*/ 1753912 h 5893281"/>
              <a:gd name="connsiteX2196" fmla="*/ 2462129 w 10035679"/>
              <a:gd name="connsiteY2196" fmla="*/ 1755725 h 5893281"/>
              <a:gd name="connsiteX2197" fmla="*/ 2464545 w 10035679"/>
              <a:gd name="connsiteY2197" fmla="*/ 1764177 h 5893281"/>
              <a:gd name="connsiteX2198" fmla="*/ 2464545 w 10035679"/>
              <a:gd name="connsiteY2198" fmla="*/ 1770214 h 5893281"/>
              <a:gd name="connsiteX2199" fmla="*/ 2464545 w 10035679"/>
              <a:gd name="connsiteY2199" fmla="*/ 1780479 h 5893281"/>
              <a:gd name="connsiteX2200" fmla="*/ 2458507 w 10035679"/>
              <a:gd name="connsiteY2200" fmla="*/ 1780479 h 5893281"/>
              <a:gd name="connsiteX2201" fmla="*/ 2458507 w 10035679"/>
              <a:gd name="connsiteY2201" fmla="*/ 1788328 h 5893281"/>
              <a:gd name="connsiteX2202" fmla="*/ 2444016 w 10035679"/>
              <a:gd name="connsiteY2202" fmla="*/ 1784102 h 5893281"/>
              <a:gd name="connsiteX2203" fmla="*/ 2430130 w 10035679"/>
              <a:gd name="connsiteY2203" fmla="*/ 1780479 h 5893281"/>
              <a:gd name="connsiteX2204" fmla="*/ 2419865 w 10035679"/>
              <a:gd name="connsiteY2204" fmla="*/ 1774442 h 5893281"/>
              <a:gd name="connsiteX2205" fmla="*/ 2411413 w 10035679"/>
              <a:gd name="connsiteY2205" fmla="*/ 1774442 h 5893281"/>
              <a:gd name="connsiteX2206" fmla="*/ 2411413 w 10035679"/>
              <a:gd name="connsiteY2206" fmla="*/ 1765987 h 5893281"/>
              <a:gd name="connsiteX2207" fmla="*/ 2425904 w 10035679"/>
              <a:gd name="connsiteY2207" fmla="*/ 1759951 h 5893281"/>
              <a:gd name="connsiteX2208" fmla="*/ 2439790 w 10035679"/>
              <a:gd name="connsiteY2208" fmla="*/ 1753912 h 5893281"/>
              <a:gd name="connsiteX2209" fmla="*/ 2606426 w 10035679"/>
              <a:gd name="connsiteY2209" fmla="*/ 1677838 h 5893281"/>
              <a:gd name="connsiteX2210" fmla="*/ 2614276 w 10035679"/>
              <a:gd name="connsiteY2210" fmla="*/ 1682064 h 5893281"/>
              <a:gd name="connsiteX2211" fmla="*/ 2616089 w 10035679"/>
              <a:gd name="connsiteY2211" fmla="*/ 1684480 h 5893281"/>
              <a:gd name="connsiteX2212" fmla="*/ 2620315 w 10035679"/>
              <a:gd name="connsiteY2212" fmla="*/ 1688103 h 5893281"/>
              <a:gd name="connsiteX2213" fmla="*/ 2628768 w 10035679"/>
              <a:gd name="connsiteY2213" fmla="*/ 1688103 h 5893281"/>
              <a:gd name="connsiteX2214" fmla="*/ 2628768 w 10035679"/>
              <a:gd name="connsiteY2214" fmla="*/ 1692329 h 5893281"/>
              <a:gd name="connsiteX2215" fmla="*/ 2628768 w 10035679"/>
              <a:gd name="connsiteY2215" fmla="*/ 1696555 h 5893281"/>
              <a:gd name="connsiteX2216" fmla="*/ 2624542 w 10035679"/>
              <a:gd name="connsiteY2216" fmla="*/ 1698366 h 5893281"/>
              <a:gd name="connsiteX2217" fmla="*/ 2620315 w 10035679"/>
              <a:gd name="connsiteY2217" fmla="*/ 1702592 h 5893281"/>
              <a:gd name="connsiteX2218" fmla="*/ 2616089 w 10035679"/>
              <a:gd name="connsiteY2218" fmla="*/ 1706818 h 5893281"/>
              <a:gd name="connsiteX2219" fmla="*/ 2614276 w 10035679"/>
              <a:gd name="connsiteY2219" fmla="*/ 1706818 h 5893281"/>
              <a:gd name="connsiteX2220" fmla="*/ 2610050 w 10035679"/>
              <a:gd name="connsiteY2220" fmla="*/ 1711045 h 5893281"/>
              <a:gd name="connsiteX2221" fmla="*/ 2606426 w 10035679"/>
              <a:gd name="connsiteY2221" fmla="*/ 1711045 h 5893281"/>
              <a:gd name="connsiteX2222" fmla="*/ 2600389 w 10035679"/>
              <a:gd name="connsiteY2222" fmla="*/ 1711045 h 5893281"/>
              <a:gd name="connsiteX2223" fmla="*/ 2600389 w 10035679"/>
              <a:gd name="connsiteY2223" fmla="*/ 1698366 h 5893281"/>
              <a:gd name="connsiteX2224" fmla="*/ 2600389 w 10035679"/>
              <a:gd name="connsiteY2224" fmla="*/ 1692329 h 5893281"/>
              <a:gd name="connsiteX2225" fmla="*/ 2602200 w 10035679"/>
              <a:gd name="connsiteY2225" fmla="*/ 1688103 h 5893281"/>
              <a:gd name="connsiteX2226" fmla="*/ 0 w 10035679"/>
              <a:gd name="connsiteY2226" fmla="*/ 1639197 h 5893281"/>
              <a:gd name="connsiteX2227" fmla="*/ 34413 w 10035679"/>
              <a:gd name="connsiteY2227" fmla="*/ 1645234 h 5893281"/>
              <a:gd name="connsiteX2228" fmla="*/ 58564 w 10035679"/>
              <a:gd name="connsiteY2228" fmla="*/ 1655498 h 5893281"/>
              <a:gd name="connsiteX2229" fmla="*/ 77281 w 10035679"/>
              <a:gd name="connsiteY2229" fmla="*/ 1677838 h 5893281"/>
              <a:gd name="connsiteX2230" fmla="*/ 70640 w 10035679"/>
              <a:gd name="connsiteY2230" fmla="*/ 1684478 h 5893281"/>
              <a:gd name="connsiteX2231" fmla="*/ 62790 w 10035679"/>
              <a:gd name="connsiteY2231" fmla="*/ 1684478 h 5893281"/>
              <a:gd name="connsiteX2232" fmla="*/ 58564 w 10035679"/>
              <a:gd name="connsiteY2232" fmla="*/ 1688101 h 5893281"/>
              <a:gd name="connsiteX2233" fmla="*/ 56753 w 10035679"/>
              <a:gd name="connsiteY2233" fmla="*/ 1692327 h 5893281"/>
              <a:gd name="connsiteX2234" fmla="*/ 44678 w 10035679"/>
              <a:gd name="connsiteY2234" fmla="*/ 1696553 h 5893281"/>
              <a:gd name="connsiteX2235" fmla="*/ 38642 w 10035679"/>
              <a:gd name="connsiteY2235" fmla="*/ 1688101 h 5893281"/>
              <a:gd name="connsiteX2236" fmla="*/ 28377 w 10035679"/>
              <a:gd name="connsiteY2236" fmla="*/ 1682064 h 5893281"/>
              <a:gd name="connsiteX2237" fmla="*/ 20528 w 10035679"/>
              <a:gd name="connsiteY2237" fmla="*/ 1674215 h 5893281"/>
              <a:gd name="connsiteX2238" fmla="*/ 10265 w 10035679"/>
              <a:gd name="connsiteY2238" fmla="*/ 1669989 h 5893281"/>
              <a:gd name="connsiteX2239" fmla="*/ 6037 w 10035679"/>
              <a:gd name="connsiteY2239" fmla="*/ 1668176 h 5893281"/>
              <a:gd name="connsiteX2240" fmla="*/ 0 w 10035679"/>
              <a:gd name="connsiteY2240" fmla="*/ 1659724 h 5893281"/>
              <a:gd name="connsiteX2241" fmla="*/ 0 w 10035679"/>
              <a:gd name="connsiteY2241" fmla="*/ 1653688 h 5893281"/>
              <a:gd name="connsiteX2242" fmla="*/ 2387262 w 10035679"/>
              <a:gd name="connsiteY2242" fmla="*/ 1553464 h 5893281"/>
              <a:gd name="connsiteX2243" fmla="*/ 2387262 w 10035679"/>
              <a:gd name="connsiteY2243" fmla="*/ 1569765 h 5893281"/>
              <a:gd name="connsiteX2244" fmla="*/ 2391488 w 10035679"/>
              <a:gd name="connsiteY2244" fmla="*/ 1578218 h 5893281"/>
              <a:gd name="connsiteX2245" fmla="*/ 2393301 w 10035679"/>
              <a:gd name="connsiteY2245" fmla="*/ 1584256 h 5893281"/>
              <a:gd name="connsiteX2246" fmla="*/ 2393301 w 10035679"/>
              <a:gd name="connsiteY2246" fmla="*/ 1596332 h 5893281"/>
              <a:gd name="connsiteX2247" fmla="*/ 2393301 w 10035679"/>
              <a:gd name="connsiteY2247" fmla="*/ 1610821 h 5893281"/>
              <a:gd name="connsiteX2248" fmla="*/ 2433751 w 10035679"/>
              <a:gd name="connsiteY2248" fmla="*/ 1610821 h 5893281"/>
              <a:gd name="connsiteX2249" fmla="*/ 2468167 w 10035679"/>
              <a:gd name="connsiteY2249" fmla="*/ 1649463 h 5893281"/>
              <a:gd name="connsiteX2250" fmla="*/ 2502581 w 10035679"/>
              <a:gd name="connsiteY2250" fmla="*/ 1688102 h 5893281"/>
              <a:gd name="connsiteX2251" fmla="*/ 2502581 w 10035679"/>
              <a:gd name="connsiteY2251" fmla="*/ 1692331 h 5893281"/>
              <a:gd name="connsiteX2252" fmla="*/ 2500770 w 10035679"/>
              <a:gd name="connsiteY2252" fmla="*/ 1696557 h 5893281"/>
              <a:gd name="connsiteX2253" fmla="*/ 2500770 w 10035679"/>
              <a:gd name="connsiteY2253" fmla="*/ 1698367 h 5893281"/>
              <a:gd name="connsiteX2254" fmla="*/ 2496544 w 10035679"/>
              <a:gd name="connsiteY2254" fmla="*/ 1702594 h 5893281"/>
              <a:gd name="connsiteX2255" fmla="*/ 2490505 w 10035679"/>
              <a:gd name="connsiteY2255" fmla="*/ 1711046 h 5893281"/>
              <a:gd name="connsiteX2256" fmla="*/ 2486884 w 10035679"/>
              <a:gd name="connsiteY2256" fmla="*/ 1712859 h 5893281"/>
              <a:gd name="connsiteX2257" fmla="*/ 2482658 w 10035679"/>
              <a:gd name="connsiteY2257" fmla="*/ 1717085 h 5893281"/>
              <a:gd name="connsiteX2258" fmla="*/ 2478430 w 10035679"/>
              <a:gd name="connsiteY2258" fmla="*/ 1717085 h 5893281"/>
              <a:gd name="connsiteX2259" fmla="*/ 2468167 w 10035679"/>
              <a:gd name="connsiteY2259" fmla="*/ 1717085 h 5893281"/>
              <a:gd name="connsiteX2260" fmla="*/ 2458507 w 10035679"/>
              <a:gd name="connsiteY2260" fmla="*/ 1721311 h 5893281"/>
              <a:gd name="connsiteX2261" fmla="*/ 2458507 w 10035679"/>
              <a:gd name="connsiteY2261" fmla="*/ 1711046 h 5893281"/>
              <a:gd name="connsiteX2262" fmla="*/ 2458507 w 10035679"/>
              <a:gd name="connsiteY2262" fmla="*/ 1698367 h 5893281"/>
              <a:gd name="connsiteX2263" fmla="*/ 2458507 w 10035679"/>
              <a:gd name="connsiteY2263" fmla="*/ 1692331 h 5893281"/>
              <a:gd name="connsiteX2264" fmla="*/ 2458507 w 10035679"/>
              <a:gd name="connsiteY2264" fmla="*/ 1688102 h 5893281"/>
              <a:gd name="connsiteX2265" fmla="*/ 2450053 w 10035679"/>
              <a:gd name="connsiteY2265" fmla="*/ 1682066 h 5893281"/>
              <a:gd name="connsiteX2266" fmla="*/ 2444016 w 10035679"/>
              <a:gd name="connsiteY2266" fmla="*/ 1677840 h 5893281"/>
              <a:gd name="connsiteX2267" fmla="*/ 2433751 w 10035679"/>
              <a:gd name="connsiteY2267" fmla="*/ 1669991 h 5893281"/>
              <a:gd name="connsiteX2268" fmla="*/ 2421677 w 10035679"/>
              <a:gd name="connsiteY2268" fmla="*/ 1698367 h 5893281"/>
              <a:gd name="connsiteX2269" fmla="*/ 2401753 w 10035679"/>
              <a:gd name="connsiteY2269" fmla="*/ 1717085 h 5893281"/>
              <a:gd name="connsiteX2270" fmla="*/ 2373376 w 10035679"/>
              <a:gd name="connsiteY2270" fmla="*/ 1727348 h 5893281"/>
              <a:gd name="connsiteX2271" fmla="*/ 2373376 w 10035679"/>
              <a:gd name="connsiteY2271" fmla="*/ 1717085 h 5893281"/>
              <a:gd name="connsiteX2272" fmla="*/ 2373376 w 10035679"/>
              <a:gd name="connsiteY2272" fmla="*/ 1711046 h 5893281"/>
              <a:gd name="connsiteX2273" fmla="*/ 2376999 w 10035679"/>
              <a:gd name="connsiteY2273" fmla="*/ 1702594 h 5893281"/>
              <a:gd name="connsiteX2274" fmla="*/ 2373376 w 10035679"/>
              <a:gd name="connsiteY2274" fmla="*/ 1696557 h 5893281"/>
              <a:gd name="connsiteX2275" fmla="*/ 2369149 w 10035679"/>
              <a:gd name="connsiteY2275" fmla="*/ 1688102 h 5893281"/>
              <a:gd name="connsiteX2276" fmla="*/ 2364923 w 10035679"/>
              <a:gd name="connsiteY2276" fmla="*/ 1677840 h 5893281"/>
              <a:gd name="connsiteX2277" fmla="*/ 2354659 w 10035679"/>
              <a:gd name="connsiteY2277" fmla="*/ 1674217 h 5893281"/>
              <a:gd name="connsiteX2278" fmla="*/ 2348622 w 10035679"/>
              <a:gd name="connsiteY2278" fmla="*/ 1669991 h 5893281"/>
              <a:gd name="connsiteX2279" fmla="*/ 2340772 w 10035679"/>
              <a:gd name="connsiteY2279" fmla="*/ 1669991 h 5893281"/>
              <a:gd name="connsiteX2280" fmla="*/ 2334734 w 10035679"/>
              <a:gd name="connsiteY2280" fmla="*/ 1668180 h 5893281"/>
              <a:gd name="connsiteX2281" fmla="*/ 2330508 w 10035679"/>
              <a:gd name="connsiteY2281" fmla="*/ 1668180 h 5893281"/>
              <a:gd name="connsiteX2282" fmla="*/ 2322658 w 10035679"/>
              <a:gd name="connsiteY2282" fmla="*/ 1663954 h 5893281"/>
              <a:gd name="connsiteX2283" fmla="*/ 2316622 w 10035679"/>
              <a:gd name="connsiteY2283" fmla="*/ 1655499 h 5893281"/>
              <a:gd name="connsiteX2284" fmla="*/ 2336546 w 10035679"/>
              <a:gd name="connsiteY2284" fmla="*/ 1631350 h 5893281"/>
              <a:gd name="connsiteX2285" fmla="*/ 2351035 w 10035679"/>
              <a:gd name="connsiteY2285" fmla="*/ 1602369 h 5893281"/>
              <a:gd name="connsiteX2286" fmla="*/ 2364923 w 10035679"/>
              <a:gd name="connsiteY2286" fmla="*/ 1573992 h 5893281"/>
              <a:gd name="connsiteX2287" fmla="*/ 4357324 w 10035679"/>
              <a:gd name="connsiteY2287" fmla="*/ 1492482 h 5893281"/>
              <a:gd name="connsiteX2288" fmla="*/ 4361550 w 10035679"/>
              <a:gd name="connsiteY2288" fmla="*/ 1500331 h 5893281"/>
              <a:gd name="connsiteX2289" fmla="*/ 4365174 w 10035679"/>
              <a:gd name="connsiteY2289" fmla="*/ 1506368 h 5893281"/>
              <a:gd name="connsiteX2290" fmla="*/ 4367589 w 10035679"/>
              <a:gd name="connsiteY2290" fmla="*/ 1510594 h 5893281"/>
              <a:gd name="connsiteX2291" fmla="*/ 4367589 w 10035679"/>
              <a:gd name="connsiteY2291" fmla="*/ 1516633 h 5893281"/>
              <a:gd name="connsiteX2292" fmla="*/ 4371210 w 10035679"/>
              <a:gd name="connsiteY2292" fmla="*/ 1525085 h 5893281"/>
              <a:gd name="connsiteX2293" fmla="*/ 4371210 w 10035679"/>
              <a:gd name="connsiteY2293" fmla="*/ 1538971 h 5893281"/>
              <a:gd name="connsiteX2294" fmla="*/ 4371210 w 10035679"/>
              <a:gd name="connsiteY2294" fmla="*/ 1549236 h 5893281"/>
              <a:gd name="connsiteX2295" fmla="*/ 4375436 w 10035679"/>
              <a:gd name="connsiteY2295" fmla="*/ 1578215 h 5893281"/>
              <a:gd name="connsiteX2296" fmla="*/ 4379664 w 10035679"/>
              <a:gd name="connsiteY2296" fmla="*/ 1610818 h 5893281"/>
              <a:gd name="connsiteX2297" fmla="*/ 4379664 w 10035679"/>
              <a:gd name="connsiteY2297" fmla="*/ 1639195 h 5893281"/>
              <a:gd name="connsiteX2298" fmla="*/ 4339212 w 10035679"/>
              <a:gd name="connsiteY2298" fmla="*/ 1659723 h 5893281"/>
              <a:gd name="connsiteX2299" fmla="*/ 4294534 w 10035679"/>
              <a:gd name="connsiteY2299" fmla="*/ 1677837 h 5893281"/>
              <a:gd name="connsiteX2300" fmla="*/ 4251666 w 10035679"/>
              <a:gd name="connsiteY2300" fmla="*/ 1698364 h 5893281"/>
              <a:gd name="connsiteX2301" fmla="*/ 4215441 w 10035679"/>
              <a:gd name="connsiteY2301" fmla="*/ 1727344 h 5893281"/>
              <a:gd name="connsiteX2302" fmla="*/ 4205178 w 10035679"/>
              <a:gd name="connsiteY2302" fmla="*/ 1721307 h 5893281"/>
              <a:gd name="connsiteX2303" fmla="*/ 4187064 w 10035679"/>
              <a:gd name="connsiteY2303" fmla="*/ 1712855 h 5893281"/>
              <a:gd name="connsiteX2304" fmla="*/ 4162913 w 10035679"/>
              <a:gd name="connsiteY2304" fmla="*/ 1698364 h 5893281"/>
              <a:gd name="connsiteX2305" fmla="*/ 4142386 w 10035679"/>
              <a:gd name="connsiteY2305" fmla="*/ 1688100 h 5893281"/>
              <a:gd name="connsiteX2306" fmla="*/ 4124274 w 10035679"/>
              <a:gd name="connsiteY2306" fmla="*/ 1677837 h 5893281"/>
              <a:gd name="connsiteX2307" fmla="*/ 4115822 w 10035679"/>
              <a:gd name="connsiteY2307" fmla="*/ 1669987 h 5893281"/>
              <a:gd name="connsiteX2308" fmla="*/ 4120048 w 10035679"/>
              <a:gd name="connsiteY2308" fmla="*/ 1668177 h 5893281"/>
              <a:gd name="connsiteX2309" fmla="*/ 4124274 w 10035679"/>
              <a:gd name="connsiteY2309" fmla="*/ 1663951 h 5893281"/>
              <a:gd name="connsiteX2310" fmla="*/ 4128500 w 10035679"/>
              <a:gd name="connsiteY2310" fmla="*/ 1659723 h 5893281"/>
              <a:gd name="connsiteX2311" fmla="*/ 4128500 w 10035679"/>
              <a:gd name="connsiteY2311" fmla="*/ 1655497 h 5893281"/>
              <a:gd name="connsiteX2312" fmla="*/ 4130310 w 10035679"/>
              <a:gd name="connsiteY2312" fmla="*/ 1649460 h 5893281"/>
              <a:gd name="connsiteX2313" fmla="*/ 4120048 w 10035679"/>
              <a:gd name="connsiteY2313" fmla="*/ 1641611 h 5893281"/>
              <a:gd name="connsiteX2314" fmla="*/ 4106160 w 10035679"/>
              <a:gd name="connsiteY2314" fmla="*/ 1639195 h 5893281"/>
              <a:gd name="connsiteX2315" fmla="*/ 4095897 w 10035679"/>
              <a:gd name="connsiteY2315" fmla="*/ 1631348 h 5893281"/>
              <a:gd name="connsiteX2316" fmla="*/ 4085632 w 10035679"/>
              <a:gd name="connsiteY2316" fmla="*/ 1625309 h 5893281"/>
              <a:gd name="connsiteX2317" fmla="*/ 4091671 w 10035679"/>
              <a:gd name="connsiteY2317" fmla="*/ 1625309 h 5893281"/>
              <a:gd name="connsiteX2318" fmla="*/ 4100123 w 10035679"/>
              <a:gd name="connsiteY2318" fmla="*/ 1616857 h 5893281"/>
              <a:gd name="connsiteX2319" fmla="*/ 4101934 w 10035679"/>
              <a:gd name="connsiteY2319" fmla="*/ 1612631 h 5893281"/>
              <a:gd name="connsiteX2320" fmla="*/ 4106160 w 10035679"/>
              <a:gd name="connsiteY2320" fmla="*/ 1612631 h 5893281"/>
              <a:gd name="connsiteX2321" fmla="*/ 4109783 w 10035679"/>
              <a:gd name="connsiteY2321" fmla="*/ 1610818 h 5893281"/>
              <a:gd name="connsiteX2322" fmla="*/ 4120048 w 10035679"/>
              <a:gd name="connsiteY2322" fmla="*/ 1610818 h 5893281"/>
              <a:gd name="connsiteX2323" fmla="*/ 4130310 w 10035679"/>
              <a:gd name="connsiteY2323" fmla="*/ 1610818 h 5893281"/>
              <a:gd name="connsiteX2324" fmla="*/ 4130310 w 10035679"/>
              <a:gd name="connsiteY2324" fmla="*/ 1584254 h 5893281"/>
              <a:gd name="connsiteX2325" fmla="*/ 4077785 w 10035679"/>
              <a:gd name="connsiteY2325" fmla="*/ 1584254 h 5893281"/>
              <a:gd name="connsiteX2326" fmla="*/ 4067520 w 10035679"/>
              <a:gd name="connsiteY2326" fmla="*/ 1563727 h 5893281"/>
              <a:gd name="connsiteX2327" fmla="*/ 4085632 w 10035679"/>
              <a:gd name="connsiteY2327" fmla="*/ 1549236 h 5893281"/>
              <a:gd name="connsiteX2328" fmla="*/ 4100123 w 10035679"/>
              <a:gd name="connsiteY2328" fmla="*/ 1535350 h 5893281"/>
              <a:gd name="connsiteX2329" fmla="*/ 4115822 w 10035679"/>
              <a:gd name="connsiteY2329" fmla="*/ 1529311 h 5893281"/>
              <a:gd name="connsiteX2330" fmla="*/ 4144198 w 10035679"/>
              <a:gd name="connsiteY2330" fmla="*/ 1520859 h 5893281"/>
              <a:gd name="connsiteX2331" fmla="*/ 4156877 w 10035679"/>
              <a:gd name="connsiteY2331" fmla="*/ 1531124 h 5893281"/>
              <a:gd name="connsiteX2332" fmla="*/ 4162913 w 10035679"/>
              <a:gd name="connsiteY2332" fmla="*/ 1543197 h 5893281"/>
              <a:gd name="connsiteX2333" fmla="*/ 4170763 w 10035679"/>
              <a:gd name="connsiteY2333" fmla="*/ 1549236 h 5893281"/>
              <a:gd name="connsiteX2334" fmla="*/ 4176801 w 10035679"/>
              <a:gd name="connsiteY2334" fmla="*/ 1563727 h 5893281"/>
              <a:gd name="connsiteX2335" fmla="*/ 4199139 w 10035679"/>
              <a:gd name="connsiteY2335" fmla="*/ 1545613 h 5893281"/>
              <a:gd name="connsiteX2336" fmla="*/ 4219667 w 10035679"/>
              <a:gd name="connsiteY2336" fmla="*/ 1531124 h 5893281"/>
              <a:gd name="connsiteX2337" fmla="*/ 4248044 w 10035679"/>
              <a:gd name="connsiteY2337" fmla="*/ 1520859 h 5893281"/>
              <a:gd name="connsiteX2338" fmla="*/ 4251666 w 10035679"/>
              <a:gd name="connsiteY2338" fmla="*/ 1531124 h 5893281"/>
              <a:gd name="connsiteX2339" fmla="*/ 4257703 w 10035679"/>
              <a:gd name="connsiteY2339" fmla="*/ 1535350 h 5893281"/>
              <a:gd name="connsiteX2340" fmla="*/ 4257703 w 10035679"/>
              <a:gd name="connsiteY2340" fmla="*/ 1538971 h 5893281"/>
              <a:gd name="connsiteX2341" fmla="*/ 4261931 w 10035679"/>
              <a:gd name="connsiteY2341" fmla="*/ 1538971 h 5893281"/>
              <a:gd name="connsiteX2342" fmla="*/ 4266157 w 10035679"/>
              <a:gd name="connsiteY2342" fmla="*/ 1538971 h 5893281"/>
              <a:gd name="connsiteX2343" fmla="*/ 4272194 w 10035679"/>
              <a:gd name="connsiteY2343" fmla="*/ 1538971 h 5893281"/>
              <a:gd name="connsiteX2344" fmla="*/ 4290306 w 10035679"/>
              <a:gd name="connsiteY2344" fmla="*/ 1529311 h 5893281"/>
              <a:gd name="connsiteX2345" fmla="*/ 4300571 w 10035679"/>
              <a:gd name="connsiteY2345" fmla="*/ 1516633 h 5893281"/>
              <a:gd name="connsiteX2346" fmla="*/ 4314457 w 10035679"/>
              <a:gd name="connsiteY2346" fmla="*/ 1506368 h 5893281"/>
              <a:gd name="connsiteX2347" fmla="*/ 4328947 w 10035679"/>
              <a:gd name="connsiteY2347" fmla="*/ 1496105 h 5893281"/>
              <a:gd name="connsiteX2348" fmla="*/ 2638425 w 10035679"/>
              <a:gd name="connsiteY2348" fmla="*/ 1363281 h 5893281"/>
              <a:gd name="connsiteX2349" fmla="*/ 2644464 w 10035679"/>
              <a:gd name="connsiteY2349" fmla="*/ 1367507 h 5893281"/>
              <a:gd name="connsiteX2350" fmla="*/ 2648690 w 10035679"/>
              <a:gd name="connsiteY2350" fmla="*/ 1371733 h 5893281"/>
              <a:gd name="connsiteX2351" fmla="*/ 2652916 w 10035679"/>
              <a:gd name="connsiteY2351" fmla="*/ 1371733 h 5893281"/>
              <a:gd name="connsiteX2352" fmla="*/ 2657142 w 10035679"/>
              <a:gd name="connsiteY2352" fmla="*/ 1373546 h 5893281"/>
              <a:gd name="connsiteX2353" fmla="*/ 2657142 w 10035679"/>
              <a:gd name="connsiteY2353" fmla="*/ 1377772 h 5893281"/>
              <a:gd name="connsiteX2354" fmla="*/ 2657142 w 10035679"/>
              <a:gd name="connsiteY2354" fmla="*/ 1381998 h 5893281"/>
              <a:gd name="connsiteX2355" fmla="*/ 2658955 w 10035679"/>
              <a:gd name="connsiteY2355" fmla="*/ 1388035 h 5893281"/>
              <a:gd name="connsiteX2356" fmla="*/ 2666802 w 10035679"/>
              <a:gd name="connsiteY2356" fmla="*/ 1400111 h 5893281"/>
              <a:gd name="connsiteX2357" fmla="*/ 2671028 w 10035679"/>
              <a:gd name="connsiteY2357" fmla="*/ 1410376 h 5893281"/>
              <a:gd name="connsiteX2358" fmla="*/ 2672841 w 10035679"/>
              <a:gd name="connsiteY2358" fmla="*/ 1420639 h 5893281"/>
              <a:gd name="connsiteX2359" fmla="*/ 2677067 w 10035679"/>
              <a:gd name="connsiteY2359" fmla="*/ 1435130 h 5893281"/>
              <a:gd name="connsiteX2360" fmla="*/ 2666802 w 10035679"/>
              <a:gd name="connsiteY2360" fmla="*/ 1439357 h 5893281"/>
              <a:gd name="connsiteX2361" fmla="*/ 2657142 w 10035679"/>
              <a:gd name="connsiteY2361" fmla="*/ 1442980 h 5893281"/>
              <a:gd name="connsiteX2362" fmla="*/ 2644464 w 10035679"/>
              <a:gd name="connsiteY2362" fmla="*/ 1442980 h 5893281"/>
              <a:gd name="connsiteX2363" fmla="*/ 2628765 w 10035679"/>
              <a:gd name="connsiteY2363" fmla="*/ 1445395 h 5893281"/>
              <a:gd name="connsiteX2364" fmla="*/ 2624539 w 10035679"/>
              <a:gd name="connsiteY2364" fmla="*/ 1429093 h 5893281"/>
              <a:gd name="connsiteX2365" fmla="*/ 2620313 w 10035679"/>
              <a:gd name="connsiteY2365" fmla="*/ 1410376 h 5893281"/>
              <a:gd name="connsiteX2366" fmla="*/ 2620313 w 10035679"/>
              <a:gd name="connsiteY2366" fmla="*/ 1388035 h 5893281"/>
              <a:gd name="connsiteX2367" fmla="*/ 2628765 w 10035679"/>
              <a:gd name="connsiteY2367" fmla="*/ 1381998 h 5893281"/>
              <a:gd name="connsiteX2368" fmla="*/ 2630578 w 10035679"/>
              <a:gd name="connsiteY2368" fmla="*/ 1373546 h 5893281"/>
              <a:gd name="connsiteX2369" fmla="*/ 3250641 w 10035679"/>
              <a:gd name="connsiteY2369" fmla="*/ 1304111 h 5893281"/>
              <a:gd name="connsiteX2370" fmla="*/ 3265130 w 10035679"/>
              <a:gd name="connsiteY2370" fmla="*/ 1310148 h 5893281"/>
              <a:gd name="connsiteX2371" fmla="*/ 3279016 w 10035679"/>
              <a:gd name="connsiteY2371" fmla="*/ 1318602 h 5893281"/>
              <a:gd name="connsiteX2372" fmla="*/ 3285055 w 10035679"/>
              <a:gd name="connsiteY2372" fmla="*/ 1324639 h 5893281"/>
              <a:gd name="connsiteX2373" fmla="*/ 3295318 w 10035679"/>
              <a:gd name="connsiteY2373" fmla="*/ 1333091 h 5893281"/>
              <a:gd name="connsiteX2374" fmla="*/ 3307393 w 10035679"/>
              <a:gd name="connsiteY2374" fmla="*/ 1343356 h 5893281"/>
              <a:gd name="connsiteX2375" fmla="*/ 3303167 w 10035679"/>
              <a:gd name="connsiteY2375" fmla="*/ 1349392 h 5893281"/>
              <a:gd name="connsiteX2376" fmla="*/ 3303167 w 10035679"/>
              <a:gd name="connsiteY2376" fmla="*/ 1353620 h 5893281"/>
              <a:gd name="connsiteX2377" fmla="*/ 3299546 w 10035679"/>
              <a:gd name="connsiteY2377" fmla="*/ 1353620 h 5893281"/>
              <a:gd name="connsiteX2378" fmla="*/ 3299546 w 10035679"/>
              <a:gd name="connsiteY2378" fmla="*/ 1357242 h 5893281"/>
              <a:gd name="connsiteX2379" fmla="*/ 3293507 w 10035679"/>
              <a:gd name="connsiteY2379" fmla="*/ 1363280 h 5893281"/>
              <a:gd name="connsiteX2380" fmla="*/ 3293507 w 10035679"/>
              <a:gd name="connsiteY2380" fmla="*/ 1367506 h 5893281"/>
              <a:gd name="connsiteX2381" fmla="*/ 3289280 w 10035679"/>
              <a:gd name="connsiteY2381" fmla="*/ 1367506 h 5893281"/>
              <a:gd name="connsiteX2382" fmla="*/ 3285055 w 10035679"/>
              <a:gd name="connsiteY2382" fmla="*/ 1367506 h 5893281"/>
              <a:gd name="connsiteX2383" fmla="*/ 3280829 w 10035679"/>
              <a:gd name="connsiteY2383" fmla="*/ 1371732 h 5893281"/>
              <a:gd name="connsiteX2384" fmla="*/ 3274790 w 10035679"/>
              <a:gd name="connsiteY2384" fmla="*/ 1373543 h 5893281"/>
              <a:gd name="connsiteX2385" fmla="*/ 3265130 w 10035679"/>
              <a:gd name="connsiteY2385" fmla="*/ 1363280 h 5893281"/>
              <a:gd name="connsiteX2386" fmla="*/ 3254866 w 10035679"/>
              <a:gd name="connsiteY2386" fmla="*/ 1353620 h 5893281"/>
              <a:gd name="connsiteX2387" fmla="*/ 3240375 w 10035679"/>
              <a:gd name="connsiteY2387" fmla="*/ 1343356 h 5893281"/>
              <a:gd name="connsiteX2388" fmla="*/ 3228300 w 10035679"/>
              <a:gd name="connsiteY2388" fmla="*/ 1334903 h 5893281"/>
              <a:gd name="connsiteX2389" fmla="*/ 3236751 w 10035679"/>
              <a:gd name="connsiteY2389" fmla="*/ 1310148 h 5893281"/>
              <a:gd name="connsiteX2390" fmla="*/ 3242790 w 10035679"/>
              <a:gd name="connsiteY2390" fmla="*/ 1310148 h 5893281"/>
              <a:gd name="connsiteX2391" fmla="*/ 3246412 w 10035679"/>
              <a:gd name="connsiteY2391" fmla="*/ 1306527 h 5893281"/>
              <a:gd name="connsiteX2392" fmla="*/ 6004982 w 10035679"/>
              <a:gd name="connsiteY2392" fmla="*/ 1290225 h 5893281"/>
              <a:gd name="connsiteX2393" fmla="*/ 6037585 w 10035679"/>
              <a:gd name="connsiteY2393" fmla="*/ 1290225 h 5893281"/>
              <a:gd name="connsiteX2394" fmla="*/ 6037585 w 10035679"/>
              <a:gd name="connsiteY2394" fmla="*/ 1304110 h 5893281"/>
              <a:gd name="connsiteX2395" fmla="*/ 6030943 w 10035679"/>
              <a:gd name="connsiteY2395" fmla="*/ 1304110 h 5893281"/>
              <a:gd name="connsiteX2396" fmla="*/ 6023094 w 10035679"/>
              <a:gd name="connsiteY2396" fmla="*/ 1310149 h 5893281"/>
              <a:gd name="connsiteX2397" fmla="*/ 6018868 w 10035679"/>
              <a:gd name="connsiteY2397" fmla="*/ 1310149 h 5893281"/>
              <a:gd name="connsiteX2398" fmla="*/ 6012831 w 10035679"/>
              <a:gd name="connsiteY2398" fmla="*/ 1310149 h 5893281"/>
              <a:gd name="connsiteX2399" fmla="*/ 6012831 w 10035679"/>
              <a:gd name="connsiteY2399" fmla="*/ 1306526 h 5893281"/>
              <a:gd name="connsiteX2400" fmla="*/ 6009208 w 10035679"/>
              <a:gd name="connsiteY2400" fmla="*/ 1300489 h 5893281"/>
              <a:gd name="connsiteX2401" fmla="*/ 6009208 w 10035679"/>
              <a:gd name="connsiteY2401" fmla="*/ 1296261 h 5893281"/>
              <a:gd name="connsiteX2402" fmla="*/ 6004982 w 10035679"/>
              <a:gd name="connsiteY2402" fmla="*/ 1292035 h 5893281"/>
              <a:gd name="connsiteX2403" fmla="*/ 2004480 w 10035679"/>
              <a:gd name="connsiteY2403" fmla="*/ 1247358 h 5893281"/>
              <a:gd name="connsiteX2404" fmla="*/ 2036480 w 10035679"/>
              <a:gd name="connsiteY2404" fmla="*/ 1267283 h 5893281"/>
              <a:gd name="connsiteX2405" fmla="*/ 2064857 w 10035679"/>
              <a:gd name="connsiteY2405" fmla="*/ 1292037 h 5893281"/>
              <a:gd name="connsiteX2406" fmla="*/ 2093233 w 10035679"/>
              <a:gd name="connsiteY2406" fmla="*/ 1318602 h 5893281"/>
              <a:gd name="connsiteX2407" fmla="*/ 2083574 w 10035679"/>
              <a:gd name="connsiteY2407" fmla="*/ 1318602 h 5893281"/>
              <a:gd name="connsiteX2408" fmla="*/ 2075120 w 10035679"/>
              <a:gd name="connsiteY2408" fmla="*/ 1328865 h 5893281"/>
              <a:gd name="connsiteX2409" fmla="*/ 2069083 w 10035679"/>
              <a:gd name="connsiteY2409" fmla="*/ 1333091 h 5893281"/>
              <a:gd name="connsiteX2410" fmla="*/ 2058818 w 10035679"/>
              <a:gd name="connsiteY2410" fmla="*/ 1333091 h 5893281"/>
              <a:gd name="connsiteX2411" fmla="*/ 2046743 w 10035679"/>
              <a:gd name="connsiteY2411" fmla="*/ 1334904 h 5893281"/>
              <a:gd name="connsiteX2412" fmla="*/ 2030441 w 10035679"/>
              <a:gd name="connsiteY2412" fmla="*/ 1334904 h 5893281"/>
              <a:gd name="connsiteX2413" fmla="*/ 2016555 w 10035679"/>
              <a:gd name="connsiteY2413" fmla="*/ 1320413 h 5893281"/>
              <a:gd name="connsiteX2414" fmla="*/ 2002065 w 10035679"/>
              <a:gd name="connsiteY2414" fmla="*/ 1310148 h 5893281"/>
              <a:gd name="connsiteX2415" fmla="*/ 1983953 w 10035679"/>
              <a:gd name="connsiteY2415" fmla="*/ 1304112 h 5893281"/>
              <a:gd name="connsiteX2416" fmla="*/ 1983953 w 10035679"/>
              <a:gd name="connsiteY2416" fmla="*/ 1296263 h 5893281"/>
              <a:gd name="connsiteX2417" fmla="*/ 2016555 w 10035679"/>
              <a:gd name="connsiteY2417" fmla="*/ 1277546 h 5893281"/>
              <a:gd name="connsiteX2418" fmla="*/ 2012329 w 10035679"/>
              <a:gd name="connsiteY2418" fmla="*/ 1271509 h 5893281"/>
              <a:gd name="connsiteX2419" fmla="*/ 2008103 w 10035679"/>
              <a:gd name="connsiteY2419" fmla="*/ 1267283 h 5893281"/>
              <a:gd name="connsiteX2420" fmla="*/ 2008103 w 10035679"/>
              <a:gd name="connsiteY2420" fmla="*/ 1261245 h 5893281"/>
              <a:gd name="connsiteX2421" fmla="*/ 9772438 w 10035679"/>
              <a:gd name="connsiteY2421" fmla="*/ 1147133 h 5893281"/>
              <a:gd name="connsiteX2422" fmla="*/ 9780288 w 10035679"/>
              <a:gd name="connsiteY2422" fmla="*/ 1157397 h 5893281"/>
              <a:gd name="connsiteX2423" fmla="*/ 9786324 w 10035679"/>
              <a:gd name="connsiteY2423" fmla="*/ 1165245 h 5893281"/>
              <a:gd name="connsiteX2424" fmla="*/ 9794778 w 10035679"/>
              <a:gd name="connsiteY2424" fmla="*/ 1165245 h 5893281"/>
              <a:gd name="connsiteX2425" fmla="*/ 9798400 w 10035679"/>
              <a:gd name="connsiteY2425" fmla="*/ 1167660 h 5893281"/>
              <a:gd name="connsiteX2426" fmla="*/ 9800815 w 10035679"/>
              <a:gd name="connsiteY2426" fmla="*/ 1167660 h 5893281"/>
              <a:gd name="connsiteX2427" fmla="*/ 9808664 w 10035679"/>
              <a:gd name="connsiteY2427" fmla="*/ 1167660 h 5893281"/>
              <a:gd name="connsiteX2428" fmla="*/ 9812890 w 10035679"/>
              <a:gd name="connsiteY2428" fmla="*/ 1167660 h 5893281"/>
              <a:gd name="connsiteX2429" fmla="*/ 9814701 w 10035679"/>
              <a:gd name="connsiteY2429" fmla="*/ 1167660 h 5893281"/>
              <a:gd name="connsiteX2430" fmla="*/ 9823155 w 10035679"/>
              <a:gd name="connsiteY2430" fmla="*/ 1171284 h 5893281"/>
              <a:gd name="connsiteX2431" fmla="*/ 9826776 w 10035679"/>
              <a:gd name="connsiteY2431" fmla="*/ 1177925 h 5893281"/>
              <a:gd name="connsiteX2432" fmla="*/ 9812890 w 10035679"/>
              <a:gd name="connsiteY2432" fmla="*/ 1190000 h 5893281"/>
              <a:gd name="connsiteX2433" fmla="*/ 9798400 w 10035679"/>
              <a:gd name="connsiteY2433" fmla="*/ 1200263 h 5893281"/>
              <a:gd name="connsiteX2434" fmla="*/ 9727760 w 10035679"/>
              <a:gd name="connsiteY2434" fmla="*/ 1206302 h 5893281"/>
              <a:gd name="connsiteX2435" fmla="*/ 9727760 w 10035679"/>
              <a:gd name="connsiteY2435" fmla="*/ 1177925 h 5893281"/>
              <a:gd name="connsiteX2436" fmla="*/ 9738025 w 10035679"/>
              <a:gd name="connsiteY2436" fmla="*/ 1167660 h 5893281"/>
              <a:gd name="connsiteX2437" fmla="*/ 9748288 w 10035679"/>
              <a:gd name="connsiteY2437" fmla="*/ 1161624 h 5893281"/>
              <a:gd name="connsiteX2438" fmla="*/ 9757947 w 10035679"/>
              <a:gd name="connsiteY2438" fmla="*/ 1153170 h 5893281"/>
              <a:gd name="connsiteX2439" fmla="*/ 2154225 w 10035679"/>
              <a:gd name="connsiteY2439" fmla="*/ 1087972 h 5893281"/>
              <a:gd name="connsiteX2440" fmla="*/ 2156036 w 10035679"/>
              <a:gd name="connsiteY2440" fmla="*/ 1102462 h 5893281"/>
              <a:gd name="connsiteX2441" fmla="*/ 2156036 w 10035679"/>
              <a:gd name="connsiteY2441" fmla="*/ 1112727 h 5893281"/>
              <a:gd name="connsiteX2442" fmla="*/ 2160262 w 10035679"/>
              <a:gd name="connsiteY2442" fmla="*/ 1116953 h 5893281"/>
              <a:gd name="connsiteX2443" fmla="*/ 2164488 w 10035679"/>
              <a:gd name="connsiteY2443" fmla="*/ 1121181 h 5893281"/>
              <a:gd name="connsiteX2444" fmla="*/ 2168716 w 10035679"/>
              <a:gd name="connsiteY2444" fmla="*/ 1122992 h 5893281"/>
              <a:gd name="connsiteX2445" fmla="*/ 2174753 w 10035679"/>
              <a:gd name="connsiteY2445" fmla="*/ 1131444 h 5893281"/>
              <a:gd name="connsiteX2446" fmla="*/ 2178979 w 10035679"/>
              <a:gd name="connsiteY2446" fmla="*/ 1137483 h 5893281"/>
              <a:gd name="connsiteX2447" fmla="*/ 2174753 w 10035679"/>
              <a:gd name="connsiteY2447" fmla="*/ 1145934 h 5893281"/>
              <a:gd name="connsiteX2448" fmla="*/ 2170527 w 10035679"/>
              <a:gd name="connsiteY2448" fmla="*/ 1156198 h 5893281"/>
              <a:gd name="connsiteX2449" fmla="*/ 2168716 w 10035679"/>
              <a:gd name="connsiteY2449" fmla="*/ 1164652 h 5893281"/>
              <a:gd name="connsiteX2450" fmla="*/ 2164488 w 10035679"/>
              <a:gd name="connsiteY2450" fmla="*/ 1170688 h 5893281"/>
              <a:gd name="connsiteX2451" fmla="*/ 2160262 w 10035679"/>
              <a:gd name="connsiteY2451" fmla="*/ 1185177 h 5893281"/>
              <a:gd name="connsiteX2452" fmla="*/ 2174150 w 10035679"/>
              <a:gd name="connsiteY2452" fmla="*/ 1189405 h 5893281"/>
              <a:gd name="connsiteX2453" fmla="*/ 2181997 w 10035679"/>
              <a:gd name="connsiteY2453" fmla="*/ 1195441 h 5893281"/>
              <a:gd name="connsiteX2454" fmla="*/ 2188036 w 10035679"/>
              <a:gd name="connsiteY2454" fmla="*/ 1203895 h 5893281"/>
              <a:gd name="connsiteX2455" fmla="*/ 2192262 w 10035679"/>
              <a:gd name="connsiteY2455" fmla="*/ 1209932 h 5893281"/>
              <a:gd name="connsiteX2456" fmla="*/ 2192262 w 10035679"/>
              <a:gd name="connsiteY2456" fmla="*/ 1224424 h 5893281"/>
              <a:gd name="connsiteX2457" fmla="*/ 2192262 w 10035679"/>
              <a:gd name="connsiteY2457" fmla="*/ 1238912 h 5893281"/>
              <a:gd name="connsiteX2458" fmla="*/ 2181997 w 10035679"/>
              <a:gd name="connsiteY2458" fmla="*/ 1247366 h 5893281"/>
              <a:gd name="connsiteX2459" fmla="*/ 2174150 w 10035679"/>
              <a:gd name="connsiteY2459" fmla="*/ 1253403 h 5893281"/>
              <a:gd name="connsiteX2460" fmla="*/ 2169922 w 10035679"/>
              <a:gd name="connsiteY2460" fmla="*/ 1263669 h 5893281"/>
              <a:gd name="connsiteX2461" fmla="*/ 2168111 w 10035679"/>
              <a:gd name="connsiteY2461" fmla="*/ 1275744 h 5893281"/>
              <a:gd name="connsiteX2462" fmla="*/ 2160262 w 10035679"/>
              <a:gd name="connsiteY2462" fmla="*/ 1290233 h 5893281"/>
              <a:gd name="connsiteX2463" fmla="*/ 2210979 w 10035679"/>
              <a:gd name="connsiteY2463" fmla="*/ 1290233 h 5893281"/>
              <a:gd name="connsiteX2464" fmla="*/ 2210979 w 10035679"/>
              <a:gd name="connsiteY2464" fmla="*/ 1321024 h 5893281"/>
              <a:gd name="connsiteX2465" fmla="*/ 2217016 w 10035679"/>
              <a:gd name="connsiteY2465" fmla="*/ 1349401 h 5893281"/>
              <a:gd name="connsiteX2466" fmla="*/ 2239355 w 10035679"/>
              <a:gd name="connsiteY2466" fmla="*/ 1349401 h 5893281"/>
              <a:gd name="connsiteX2467" fmla="*/ 2249618 w 10035679"/>
              <a:gd name="connsiteY2467" fmla="*/ 1339136 h 5893281"/>
              <a:gd name="connsiteX2468" fmla="*/ 2259883 w 10035679"/>
              <a:gd name="connsiteY2468" fmla="*/ 1328873 h 5893281"/>
              <a:gd name="connsiteX2469" fmla="*/ 2270146 w 10035679"/>
              <a:gd name="connsiteY2469" fmla="*/ 1318608 h 5893281"/>
              <a:gd name="connsiteX2470" fmla="*/ 2288260 w 10035679"/>
              <a:gd name="connsiteY2470" fmla="*/ 1310156 h 5893281"/>
              <a:gd name="connsiteX2471" fmla="*/ 2288260 w 10035679"/>
              <a:gd name="connsiteY2471" fmla="*/ 1333099 h 5893281"/>
              <a:gd name="connsiteX2472" fmla="*/ 2284033 w 10035679"/>
              <a:gd name="connsiteY2472" fmla="*/ 1361476 h 5893281"/>
              <a:gd name="connsiteX2473" fmla="*/ 2282221 w 10035679"/>
              <a:gd name="connsiteY2473" fmla="*/ 1386231 h 5893281"/>
              <a:gd name="connsiteX2474" fmla="*/ 2282221 w 10035679"/>
              <a:gd name="connsiteY2474" fmla="*/ 1402532 h 5893281"/>
              <a:gd name="connsiteX2475" fmla="*/ 2277995 w 10035679"/>
              <a:gd name="connsiteY2475" fmla="*/ 1414608 h 5893281"/>
              <a:gd name="connsiteX2476" fmla="*/ 2284033 w 10035679"/>
              <a:gd name="connsiteY2476" fmla="*/ 1420647 h 5893281"/>
              <a:gd name="connsiteX2477" fmla="*/ 2288260 w 10035679"/>
              <a:gd name="connsiteY2477" fmla="*/ 1424873 h 5893281"/>
              <a:gd name="connsiteX2478" fmla="*/ 2292486 w 10035679"/>
              <a:gd name="connsiteY2478" fmla="*/ 1429099 h 5893281"/>
              <a:gd name="connsiteX2479" fmla="*/ 2298522 w 10035679"/>
              <a:gd name="connsiteY2479" fmla="*/ 1430910 h 5893281"/>
              <a:gd name="connsiteX2480" fmla="*/ 2308787 w 10035679"/>
              <a:gd name="connsiteY2480" fmla="*/ 1435136 h 5893281"/>
              <a:gd name="connsiteX2481" fmla="*/ 2326899 w 10035679"/>
              <a:gd name="connsiteY2481" fmla="*/ 1406759 h 5893281"/>
              <a:gd name="connsiteX2482" fmla="*/ 2340787 w 10035679"/>
              <a:gd name="connsiteY2482" fmla="*/ 1374155 h 5893281"/>
              <a:gd name="connsiteX2483" fmla="*/ 2340787 w 10035679"/>
              <a:gd name="connsiteY2483" fmla="*/ 1349401 h 5893281"/>
              <a:gd name="connsiteX2484" fmla="*/ 2336559 w 10035679"/>
              <a:gd name="connsiteY2484" fmla="*/ 1324646 h 5893281"/>
              <a:gd name="connsiteX2485" fmla="*/ 2336559 w 10035679"/>
              <a:gd name="connsiteY2485" fmla="*/ 1299892 h 5893281"/>
              <a:gd name="connsiteX2486" fmla="*/ 2344408 w 10035679"/>
              <a:gd name="connsiteY2486" fmla="*/ 1275139 h 5893281"/>
              <a:gd name="connsiteX2487" fmla="*/ 2364936 w 10035679"/>
              <a:gd name="connsiteY2487" fmla="*/ 1257026 h 5893281"/>
              <a:gd name="connsiteX2488" fmla="*/ 2372785 w 10035679"/>
              <a:gd name="connsiteY2488" fmla="*/ 1248574 h 5893281"/>
              <a:gd name="connsiteX2489" fmla="*/ 2378825 w 10035679"/>
              <a:gd name="connsiteY2489" fmla="*/ 1248574 h 5893281"/>
              <a:gd name="connsiteX2490" fmla="*/ 2386672 w 10035679"/>
              <a:gd name="connsiteY2490" fmla="*/ 1252800 h 5893281"/>
              <a:gd name="connsiteX2491" fmla="*/ 2392711 w 10035679"/>
              <a:gd name="connsiteY2491" fmla="*/ 1257026 h 5893281"/>
              <a:gd name="connsiteX2492" fmla="*/ 2396936 w 10035679"/>
              <a:gd name="connsiteY2492" fmla="*/ 1263064 h 5893281"/>
              <a:gd name="connsiteX2493" fmla="*/ 2404786 w 10035679"/>
              <a:gd name="connsiteY2493" fmla="*/ 1271518 h 5893281"/>
              <a:gd name="connsiteX2494" fmla="*/ 2406597 w 10035679"/>
              <a:gd name="connsiteY2494" fmla="*/ 1277555 h 5893281"/>
              <a:gd name="connsiteX2495" fmla="*/ 2414446 w 10035679"/>
              <a:gd name="connsiteY2495" fmla="*/ 1281781 h 5893281"/>
              <a:gd name="connsiteX2496" fmla="*/ 2418672 w 10035679"/>
              <a:gd name="connsiteY2496" fmla="*/ 1290233 h 5893281"/>
              <a:gd name="connsiteX2497" fmla="*/ 2432558 w 10035679"/>
              <a:gd name="connsiteY2497" fmla="*/ 1290233 h 5893281"/>
              <a:gd name="connsiteX2498" fmla="*/ 2448859 w 10035679"/>
              <a:gd name="connsiteY2498" fmla="*/ 1281781 h 5893281"/>
              <a:gd name="connsiteX2499" fmla="*/ 2466973 w 10035679"/>
              <a:gd name="connsiteY2499" fmla="*/ 1277555 h 5893281"/>
              <a:gd name="connsiteX2500" fmla="*/ 2480859 w 10035679"/>
              <a:gd name="connsiteY2500" fmla="*/ 1289630 h 5893281"/>
              <a:gd name="connsiteX2501" fmla="*/ 2480859 w 10035679"/>
              <a:gd name="connsiteY2501" fmla="*/ 1318005 h 5893281"/>
              <a:gd name="connsiteX2502" fmla="*/ 2480859 w 10035679"/>
              <a:gd name="connsiteY2502" fmla="*/ 1332496 h 5893281"/>
              <a:gd name="connsiteX2503" fmla="*/ 2476633 w 10035679"/>
              <a:gd name="connsiteY2503" fmla="*/ 1357250 h 5893281"/>
              <a:gd name="connsiteX2504" fmla="*/ 2474821 w 10035679"/>
              <a:gd name="connsiteY2504" fmla="*/ 1388043 h 5893281"/>
              <a:gd name="connsiteX2505" fmla="*/ 2466973 w 10035679"/>
              <a:gd name="connsiteY2505" fmla="*/ 1424873 h 5893281"/>
              <a:gd name="connsiteX2506" fmla="*/ 2460934 w 10035679"/>
              <a:gd name="connsiteY2506" fmla="*/ 1453250 h 5893281"/>
              <a:gd name="connsiteX2507" fmla="*/ 2456708 w 10035679"/>
              <a:gd name="connsiteY2507" fmla="*/ 1473779 h 5893281"/>
              <a:gd name="connsiteX2508" fmla="*/ 2442823 w 10035679"/>
              <a:gd name="connsiteY2508" fmla="*/ 1473779 h 5893281"/>
              <a:gd name="connsiteX2509" fmla="*/ 2434973 w 10035679"/>
              <a:gd name="connsiteY2509" fmla="*/ 1471968 h 5893281"/>
              <a:gd name="connsiteX2510" fmla="*/ 2428937 w 10035679"/>
              <a:gd name="connsiteY2510" fmla="*/ 1467740 h 5893281"/>
              <a:gd name="connsiteX2511" fmla="*/ 2421088 w 10035679"/>
              <a:gd name="connsiteY2511" fmla="*/ 1463513 h 5893281"/>
              <a:gd name="connsiteX2512" fmla="*/ 2410823 w 10035679"/>
              <a:gd name="connsiteY2512" fmla="*/ 1459287 h 5893281"/>
              <a:gd name="connsiteX2513" fmla="*/ 2410823 w 10035679"/>
              <a:gd name="connsiteY2513" fmla="*/ 1467740 h 5893281"/>
              <a:gd name="connsiteX2514" fmla="*/ 2415048 w 10035679"/>
              <a:gd name="connsiteY2514" fmla="*/ 1471968 h 5893281"/>
              <a:gd name="connsiteX2515" fmla="*/ 2419276 w 10035679"/>
              <a:gd name="connsiteY2515" fmla="*/ 1473779 h 5893281"/>
              <a:gd name="connsiteX2516" fmla="*/ 2421088 w 10035679"/>
              <a:gd name="connsiteY2516" fmla="*/ 1478005 h 5893281"/>
              <a:gd name="connsiteX2517" fmla="*/ 2421088 w 10035679"/>
              <a:gd name="connsiteY2517" fmla="*/ 1482231 h 5893281"/>
              <a:gd name="connsiteX2518" fmla="*/ 2425313 w 10035679"/>
              <a:gd name="connsiteY2518" fmla="*/ 1488269 h 5893281"/>
              <a:gd name="connsiteX2519" fmla="*/ 2425313 w 10035679"/>
              <a:gd name="connsiteY2519" fmla="*/ 1500343 h 5893281"/>
              <a:gd name="connsiteX2520" fmla="*/ 2326296 w 10035679"/>
              <a:gd name="connsiteY2520" fmla="*/ 1506381 h 5893281"/>
              <a:gd name="connsiteX2521" fmla="*/ 2326296 w 10035679"/>
              <a:gd name="connsiteY2521" fmla="*/ 1514833 h 5893281"/>
              <a:gd name="connsiteX2522" fmla="*/ 2334146 w 10035679"/>
              <a:gd name="connsiteY2522" fmla="*/ 1535360 h 5893281"/>
              <a:gd name="connsiteX2523" fmla="*/ 2329919 w 10035679"/>
              <a:gd name="connsiteY2523" fmla="*/ 1557700 h 5893281"/>
              <a:gd name="connsiteX2524" fmla="*/ 2325691 w 10035679"/>
              <a:gd name="connsiteY2524" fmla="*/ 1592717 h 5893281"/>
              <a:gd name="connsiteX2525" fmla="*/ 2307579 w 10035679"/>
              <a:gd name="connsiteY2525" fmla="*/ 1592717 h 5893281"/>
              <a:gd name="connsiteX2526" fmla="*/ 2283428 w 10035679"/>
              <a:gd name="connsiteY2526" fmla="*/ 1578226 h 5893281"/>
              <a:gd name="connsiteX2527" fmla="*/ 2249015 w 10035679"/>
              <a:gd name="connsiteY2527" fmla="*/ 1569775 h 5893281"/>
              <a:gd name="connsiteX2528" fmla="*/ 2249015 w 10035679"/>
              <a:gd name="connsiteY2528" fmla="*/ 1577624 h 5893281"/>
              <a:gd name="connsiteX2529" fmla="*/ 2255052 w 10035679"/>
              <a:gd name="connsiteY2529" fmla="*/ 1577624 h 5893281"/>
              <a:gd name="connsiteX2530" fmla="*/ 2262901 w 10035679"/>
              <a:gd name="connsiteY2530" fmla="*/ 1583660 h 5893281"/>
              <a:gd name="connsiteX2531" fmla="*/ 2267127 w 10035679"/>
              <a:gd name="connsiteY2531" fmla="*/ 1587886 h 5893281"/>
              <a:gd name="connsiteX2532" fmla="*/ 2268938 w 10035679"/>
              <a:gd name="connsiteY2532" fmla="*/ 1592112 h 5893281"/>
              <a:gd name="connsiteX2533" fmla="*/ 2273166 w 10035679"/>
              <a:gd name="connsiteY2533" fmla="*/ 1596338 h 5893281"/>
              <a:gd name="connsiteX2534" fmla="*/ 2277392 w 10035679"/>
              <a:gd name="connsiteY2534" fmla="*/ 1606603 h 5893281"/>
              <a:gd name="connsiteX2535" fmla="*/ 2277392 w 10035679"/>
              <a:gd name="connsiteY2535" fmla="*/ 1616867 h 5893281"/>
              <a:gd name="connsiteX2536" fmla="*/ 2273166 w 10035679"/>
              <a:gd name="connsiteY2536" fmla="*/ 1625319 h 5893281"/>
              <a:gd name="connsiteX2537" fmla="*/ 2267127 w 10035679"/>
              <a:gd name="connsiteY2537" fmla="*/ 1631356 h 5893281"/>
              <a:gd name="connsiteX2538" fmla="*/ 2262901 w 10035679"/>
              <a:gd name="connsiteY2538" fmla="*/ 1639809 h 5893281"/>
              <a:gd name="connsiteX2539" fmla="*/ 2244789 w 10035679"/>
              <a:gd name="connsiteY2539" fmla="*/ 1654298 h 5893281"/>
              <a:gd name="connsiteX2540" fmla="*/ 2230901 w 10035679"/>
              <a:gd name="connsiteY2540" fmla="*/ 1668788 h 5893281"/>
              <a:gd name="connsiteX2541" fmla="*/ 2224865 w 10035679"/>
              <a:gd name="connsiteY2541" fmla="*/ 1685089 h 5893281"/>
              <a:gd name="connsiteX2542" fmla="*/ 2217016 w 10035679"/>
              <a:gd name="connsiteY2542" fmla="*/ 1711655 h 5893281"/>
              <a:gd name="connsiteX2543" fmla="*/ 2203130 w 10035679"/>
              <a:gd name="connsiteY2543" fmla="*/ 1711655 h 5893281"/>
              <a:gd name="connsiteX2544" fmla="*/ 2192865 w 10035679"/>
              <a:gd name="connsiteY2544" fmla="*/ 1707427 h 5893281"/>
              <a:gd name="connsiteX2545" fmla="*/ 2182602 w 10035679"/>
              <a:gd name="connsiteY2545" fmla="*/ 1703201 h 5893281"/>
              <a:gd name="connsiteX2546" fmla="*/ 2174753 w 10035679"/>
              <a:gd name="connsiteY2546" fmla="*/ 1698975 h 5893281"/>
              <a:gd name="connsiteX2547" fmla="*/ 2160867 w 10035679"/>
              <a:gd name="connsiteY2547" fmla="*/ 1697164 h 5893281"/>
              <a:gd name="connsiteX2548" fmla="*/ 2160867 w 10035679"/>
              <a:gd name="connsiteY2548" fmla="*/ 1703201 h 5893281"/>
              <a:gd name="connsiteX2549" fmla="*/ 2178979 w 10035679"/>
              <a:gd name="connsiteY2549" fmla="*/ 1703201 h 5893281"/>
              <a:gd name="connsiteX2550" fmla="*/ 2183205 w 10035679"/>
              <a:gd name="connsiteY2550" fmla="*/ 1711655 h 5893281"/>
              <a:gd name="connsiteX2551" fmla="*/ 2185017 w 10035679"/>
              <a:gd name="connsiteY2551" fmla="*/ 1717692 h 5893281"/>
              <a:gd name="connsiteX2552" fmla="*/ 2189244 w 10035679"/>
              <a:gd name="connsiteY2552" fmla="*/ 1721918 h 5893281"/>
              <a:gd name="connsiteX2553" fmla="*/ 2189244 w 10035679"/>
              <a:gd name="connsiteY2553" fmla="*/ 1727956 h 5893281"/>
              <a:gd name="connsiteX2554" fmla="*/ 2193469 w 10035679"/>
              <a:gd name="connsiteY2554" fmla="*/ 1740031 h 5893281"/>
              <a:gd name="connsiteX2555" fmla="*/ 2193469 w 10035679"/>
              <a:gd name="connsiteY2555" fmla="*/ 1750294 h 5893281"/>
              <a:gd name="connsiteX2556" fmla="*/ 2160867 w 10035679"/>
              <a:gd name="connsiteY2556" fmla="*/ 1760559 h 5893281"/>
              <a:gd name="connsiteX2557" fmla="*/ 2132490 w 10035679"/>
              <a:gd name="connsiteY2557" fmla="*/ 1778672 h 5893281"/>
              <a:gd name="connsiteX2558" fmla="*/ 2114376 w 10035679"/>
              <a:gd name="connsiteY2558" fmla="*/ 1799200 h 5893281"/>
              <a:gd name="connsiteX2559" fmla="*/ 2102301 w 10035679"/>
              <a:gd name="connsiteY2559" fmla="*/ 1831804 h 5893281"/>
              <a:gd name="connsiteX2560" fmla="*/ 2102301 w 10035679"/>
              <a:gd name="connsiteY2560" fmla="*/ 1878898 h 5893281"/>
              <a:gd name="connsiteX2561" fmla="*/ 2114376 w 10035679"/>
              <a:gd name="connsiteY2561" fmla="*/ 1907275 h 5893281"/>
              <a:gd name="connsiteX2562" fmla="*/ 2122225 w 10035679"/>
              <a:gd name="connsiteY2562" fmla="*/ 1945915 h 5893281"/>
              <a:gd name="connsiteX2563" fmla="*/ 2122225 w 10035679"/>
              <a:gd name="connsiteY2563" fmla="*/ 1984554 h 5893281"/>
              <a:gd name="connsiteX2564" fmla="*/ 2160867 w 10035679"/>
              <a:gd name="connsiteY2564" fmla="*/ 1984554 h 5893281"/>
              <a:gd name="connsiteX2565" fmla="*/ 2160867 w 10035679"/>
              <a:gd name="connsiteY2565" fmla="*/ 2002667 h 5893281"/>
              <a:gd name="connsiteX2566" fmla="*/ 2168716 w 10035679"/>
              <a:gd name="connsiteY2566" fmla="*/ 2008705 h 5893281"/>
              <a:gd name="connsiteX2567" fmla="*/ 2168716 w 10035679"/>
              <a:gd name="connsiteY2567" fmla="*/ 2017157 h 5893281"/>
              <a:gd name="connsiteX2568" fmla="*/ 2168716 w 10035679"/>
              <a:gd name="connsiteY2568" fmla="*/ 2023196 h 5893281"/>
              <a:gd name="connsiteX2569" fmla="*/ 2168716 w 10035679"/>
              <a:gd name="connsiteY2569" fmla="*/ 2027423 h 5893281"/>
              <a:gd name="connsiteX2570" fmla="*/ 2168716 w 10035679"/>
              <a:gd name="connsiteY2570" fmla="*/ 2031648 h 5893281"/>
              <a:gd name="connsiteX2571" fmla="*/ 2168716 w 10035679"/>
              <a:gd name="connsiteY2571" fmla="*/ 2033459 h 5893281"/>
              <a:gd name="connsiteX2572" fmla="*/ 2170527 w 10035679"/>
              <a:gd name="connsiteY2572" fmla="*/ 2037686 h 5893281"/>
              <a:gd name="connsiteX2573" fmla="*/ 2182602 w 10035679"/>
              <a:gd name="connsiteY2573" fmla="*/ 2037686 h 5893281"/>
              <a:gd name="connsiteX2574" fmla="*/ 2192865 w 10035679"/>
              <a:gd name="connsiteY2574" fmla="*/ 2041911 h 5893281"/>
              <a:gd name="connsiteX2575" fmla="*/ 2217016 w 10035679"/>
              <a:gd name="connsiteY2575" fmla="*/ 2037686 h 5893281"/>
              <a:gd name="connsiteX2576" fmla="*/ 2241166 w 10035679"/>
              <a:gd name="connsiteY2576" fmla="*/ 2047950 h 5893281"/>
              <a:gd name="connsiteX2577" fmla="*/ 2267732 w 10035679"/>
              <a:gd name="connsiteY2577" fmla="*/ 2066061 h 5893281"/>
              <a:gd name="connsiteX2578" fmla="*/ 2291881 w 10035679"/>
              <a:gd name="connsiteY2578" fmla="*/ 2090815 h 5893281"/>
              <a:gd name="connsiteX2579" fmla="*/ 2312410 w 10035679"/>
              <a:gd name="connsiteY2579" fmla="*/ 2113155 h 5893281"/>
              <a:gd name="connsiteX2580" fmla="*/ 2337767 w 10035679"/>
              <a:gd name="connsiteY2580" fmla="*/ 2125833 h 5893281"/>
              <a:gd name="connsiteX2581" fmla="*/ 2348031 w 10035679"/>
              <a:gd name="connsiteY2581" fmla="*/ 2130059 h 5893281"/>
              <a:gd name="connsiteX2582" fmla="*/ 2354068 w 10035679"/>
              <a:gd name="connsiteY2582" fmla="*/ 2131872 h 5893281"/>
              <a:gd name="connsiteX2583" fmla="*/ 2361917 w 10035679"/>
              <a:gd name="connsiteY2583" fmla="*/ 2130059 h 5893281"/>
              <a:gd name="connsiteX2584" fmla="*/ 2367956 w 10035679"/>
              <a:gd name="connsiteY2584" fmla="*/ 2130059 h 5893281"/>
              <a:gd name="connsiteX2585" fmla="*/ 2372182 w 10035679"/>
              <a:gd name="connsiteY2585" fmla="*/ 2125833 h 5893281"/>
              <a:gd name="connsiteX2586" fmla="*/ 2380032 w 10035679"/>
              <a:gd name="connsiteY2586" fmla="*/ 2121608 h 5893281"/>
              <a:gd name="connsiteX2587" fmla="*/ 2381843 w 10035679"/>
              <a:gd name="connsiteY2587" fmla="*/ 2117381 h 5893281"/>
              <a:gd name="connsiteX2588" fmla="*/ 2389692 w 10035679"/>
              <a:gd name="connsiteY2588" fmla="*/ 2117381 h 5893281"/>
              <a:gd name="connsiteX2589" fmla="*/ 2446445 w 10035679"/>
              <a:gd name="connsiteY2589" fmla="*/ 2131872 h 5893281"/>
              <a:gd name="connsiteX2590" fmla="*/ 2452482 w 10035679"/>
              <a:gd name="connsiteY2590" fmla="*/ 2170506 h 5893281"/>
              <a:gd name="connsiteX2591" fmla="*/ 2460332 w 10035679"/>
              <a:gd name="connsiteY2591" fmla="*/ 2198884 h 5893281"/>
              <a:gd name="connsiteX2592" fmla="*/ 2464558 w 10035679"/>
              <a:gd name="connsiteY2592" fmla="*/ 2221222 h 5893281"/>
              <a:gd name="connsiteX2593" fmla="*/ 2466368 w 10035679"/>
              <a:gd name="connsiteY2593" fmla="*/ 2241748 h 5893281"/>
              <a:gd name="connsiteX2594" fmla="*/ 2474217 w 10035679"/>
              <a:gd name="connsiteY2594" fmla="*/ 2264088 h 5893281"/>
              <a:gd name="connsiteX2595" fmla="*/ 2492329 w 10035679"/>
              <a:gd name="connsiteY2595" fmla="*/ 2288848 h 5893281"/>
              <a:gd name="connsiteX2596" fmla="*/ 2512859 w 10035679"/>
              <a:gd name="connsiteY2596" fmla="*/ 2321450 h 5893281"/>
              <a:gd name="connsiteX2597" fmla="*/ 2518896 w 10035679"/>
              <a:gd name="connsiteY2597" fmla="*/ 2317224 h 5893281"/>
              <a:gd name="connsiteX2598" fmla="*/ 2523122 w 10035679"/>
              <a:gd name="connsiteY2598" fmla="*/ 2317224 h 5893281"/>
              <a:gd name="connsiteX2599" fmla="*/ 2527348 w 10035679"/>
              <a:gd name="connsiteY2599" fmla="*/ 2312999 h 5893281"/>
              <a:gd name="connsiteX2600" fmla="*/ 2531574 w 10035679"/>
              <a:gd name="connsiteY2600" fmla="*/ 2312999 h 5893281"/>
              <a:gd name="connsiteX2601" fmla="*/ 2537612 w 10035679"/>
              <a:gd name="connsiteY2601" fmla="*/ 2311186 h 5893281"/>
              <a:gd name="connsiteX2602" fmla="*/ 2541839 w 10035679"/>
              <a:gd name="connsiteY2602" fmla="*/ 2311186 h 5893281"/>
              <a:gd name="connsiteX2603" fmla="*/ 2541839 w 10035679"/>
              <a:gd name="connsiteY2603" fmla="*/ 2306961 h 5893281"/>
              <a:gd name="connsiteX2604" fmla="*/ 2541839 w 10035679"/>
              <a:gd name="connsiteY2604" fmla="*/ 2302732 h 5893281"/>
              <a:gd name="connsiteX2605" fmla="*/ 2546065 w 10035679"/>
              <a:gd name="connsiteY2605" fmla="*/ 2296697 h 5893281"/>
              <a:gd name="connsiteX2606" fmla="*/ 2546065 w 10035679"/>
              <a:gd name="connsiteY2606" fmla="*/ 2274355 h 5893281"/>
              <a:gd name="connsiteX2607" fmla="*/ 2541839 w 10035679"/>
              <a:gd name="connsiteY2607" fmla="*/ 2245973 h 5893281"/>
              <a:gd name="connsiteX2608" fmla="*/ 2533989 w 10035679"/>
              <a:gd name="connsiteY2608" fmla="*/ 2210958 h 5893281"/>
              <a:gd name="connsiteX2609" fmla="*/ 2523727 w 10035679"/>
              <a:gd name="connsiteY2609" fmla="*/ 2178354 h 5893281"/>
              <a:gd name="connsiteX2610" fmla="*/ 2552103 w 10035679"/>
              <a:gd name="connsiteY2610" fmla="*/ 2163865 h 5893281"/>
              <a:gd name="connsiteX2611" fmla="*/ 2580480 w 10035679"/>
              <a:gd name="connsiteY2611" fmla="*/ 2143342 h 5893281"/>
              <a:gd name="connsiteX2612" fmla="*/ 2598592 w 10035679"/>
              <a:gd name="connsiteY2612" fmla="*/ 2114966 h 5893281"/>
              <a:gd name="connsiteX2613" fmla="*/ 2608855 w 10035679"/>
              <a:gd name="connsiteY2613" fmla="*/ 2078136 h 5893281"/>
              <a:gd name="connsiteX2614" fmla="*/ 2613082 w 10035679"/>
              <a:gd name="connsiteY2614" fmla="*/ 2057609 h 5893281"/>
              <a:gd name="connsiteX2615" fmla="*/ 2608855 w 10035679"/>
              <a:gd name="connsiteY2615" fmla="*/ 2025007 h 5893281"/>
              <a:gd name="connsiteX2616" fmla="*/ 2608855 w 10035679"/>
              <a:gd name="connsiteY2616" fmla="*/ 1992404 h 5893281"/>
              <a:gd name="connsiteX2617" fmla="*/ 2594969 w 10035679"/>
              <a:gd name="connsiteY2617" fmla="*/ 1986366 h 5893281"/>
              <a:gd name="connsiteX2618" fmla="*/ 2588932 w 10035679"/>
              <a:gd name="connsiteY2618" fmla="*/ 1982139 h 5893281"/>
              <a:gd name="connsiteX2619" fmla="*/ 2581083 w 10035679"/>
              <a:gd name="connsiteY2619" fmla="*/ 1977913 h 5893281"/>
              <a:gd name="connsiteX2620" fmla="*/ 2575046 w 10035679"/>
              <a:gd name="connsiteY2620" fmla="*/ 1971878 h 5893281"/>
              <a:gd name="connsiteX2621" fmla="*/ 2570818 w 10035679"/>
              <a:gd name="connsiteY2621" fmla="*/ 1959804 h 5893281"/>
              <a:gd name="connsiteX2622" fmla="*/ 2584706 w 10035679"/>
              <a:gd name="connsiteY2622" fmla="*/ 1935045 h 5893281"/>
              <a:gd name="connsiteX2623" fmla="*/ 2590743 w 10035679"/>
              <a:gd name="connsiteY2623" fmla="*/ 1906670 h 5893281"/>
              <a:gd name="connsiteX2624" fmla="*/ 2584706 w 10035679"/>
              <a:gd name="connsiteY2624" fmla="*/ 1875880 h 5893281"/>
              <a:gd name="connsiteX2625" fmla="*/ 2576857 w 10035679"/>
              <a:gd name="connsiteY2625" fmla="*/ 1843276 h 5893281"/>
              <a:gd name="connsiteX2626" fmla="*/ 2566592 w 10035679"/>
              <a:gd name="connsiteY2626" fmla="*/ 1806446 h 5893281"/>
              <a:gd name="connsiteX2627" fmla="*/ 2562366 w 10035679"/>
              <a:gd name="connsiteY2627" fmla="*/ 1771427 h 5893281"/>
              <a:gd name="connsiteX2628" fmla="*/ 2570215 w 10035679"/>
              <a:gd name="connsiteY2628" fmla="*/ 1771427 h 5893281"/>
              <a:gd name="connsiteX2629" fmla="*/ 2570215 w 10035679"/>
              <a:gd name="connsiteY2629" fmla="*/ 1762973 h 5893281"/>
              <a:gd name="connsiteX2630" fmla="*/ 2619119 w 10035679"/>
              <a:gd name="connsiteY2630" fmla="*/ 1771427 h 5893281"/>
              <a:gd name="connsiteX2631" fmla="*/ 2661382 w 10035679"/>
              <a:gd name="connsiteY2631" fmla="*/ 1771427 h 5893281"/>
              <a:gd name="connsiteX2632" fmla="*/ 2707872 w 10035679"/>
              <a:gd name="connsiteY2632" fmla="*/ 1762973 h 5893281"/>
              <a:gd name="connsiteX2633" fmla="*/ 2718135 w 10035679"/>
              <a:gd name="connsiteY2633" fmla="*/ 1781087 h 5893281"/>
              <a:gd name="connsiteX2634" fmla="*/ 2728400 w 10035679"/>
              <a:gd name="connsiteY2634" fmla="*/ 1805841 h 5893281"/>
              <a:gd name="connsiteX2635" fmla="*/ 2740475 w 10035679"/>
              <a:gd name="connsiteY2635" fmla="*/ 1823954 h 5893281"/>
              <a:gd name="connsiteX2636" fmla="*/ 2750738 w 10035679"/>
              <a:gd name="connsiteY2636" fmla="*/ 1832408 h 5893281"/>
              <a:gd name="connsiteX2637" fmla="*/ 2756777 w 10035679"/>
              <a:gd name="connsiteY2637" fmla="*/ 1834219 h 5893281"/>
              <a:gd name="connsiteX2638" fmla="*/ 2768852 w 10035679"/>
              <a:gd name="connsiteY2638" fmla="*/ 1834219 h 5893281"/>
              <a:gd name="connsiteX2639" fmla="*/ 2779115 w 10035679"/>
              <a:gd name="connsiteY2639" fmla="*/ 1838445 h 5893281"/>
              <a:gd name="connsiteX2640" fmla="*/ 2789380 w 10035679"/>
              <a:gd name="connsiteY2640" fmla="*/ 1842671 h 5893281"/>
              <a:gd name="connsiteX2641" fmla="*/ 2797229 w 10035679"/>
              <a:gd name="connsiteY2641" fmla="*/ 1848710 h 5893281"/>
              <a:gd name="connsiteX2642" fmla="*/ 2799040 w 10035679"/>
              <a:gd name="connsiteY2642" fmla="*/ 1866823 h 5893281"/>
              <a:gd name="connsiteX2643" fmla="*/ 2806889 w 10035679"/>
              <a:gd name="connsiteY2643" fmla="*/ 1899426 h 5893281"/>
              <a:gd name="connsiteX2644" fmla="*/ 2811115 w 10035679"/>
              <a:gd name="connsiteY2644" fmla="*/ 1927801 h 5893281"/>
              <a:gd name="connsiteX2645" fmla="*/ 2817152 w 10035679"/>
              <a:gd name="connsiteY2645" fmla="*/ 1948330 h 5893281"/>
              <a:gd name="connsiteX2646" fmla="*/ 2821378 w 10035679"/>
              <a:gd name="connsiteY2646" fmla="*/ 1952557 h 5893281"/>
              <a:gd name="connsiteX2647" fmla="*/ 2827417 w 10035679"/>
              <a:gd name="connsiteY2647" fmla="*/ 1958595 h 5893281"/>
              <a:gd name="connsiteX2648" fmla="*/ 2835266 w 10035679"/>
              <a:gd name="connsiteY2648" fmla="*/ 1962823 h 5893281"/>
              <a:gd name="connsiteX2649" fmla="*/ 2841303 w 10035679"/>
              <a:gd name="connsiteY2649" fmla="*/ 1971273 h 5893281"/>
              <a:gd name="connsiteX2650" fmla="*/ 2853379 w 10035679"/>
              <a:gd name="connsiteY2650" fmla="*/ 1973086 h 5893281"/>
              <a:gd name="connsiteX2651" fmla="*/ 2855189 w 10035679"/>
              <a:gd name="connsiteY2651" fmla="*/ 1981536 h 5893281"/>
              <a:gd name="connsiteX2652" fmla="*/ 2883567 w 10035679"/>
              <a:gd name="connsiteY2652" fmla="*/ 1959198 h 5893281"/>
              <a:gd name="connsiteX2653" fmla="*/ 2905907 w 10035679"/>
              <a:gd name="connsiteY2653" fmla="*/ 1932632 h 5893281"/>
              <a:gd name="connsiteX2654" fmla="*/ 2922208 w 10035679"/>
              <a:gd name="connsiteY2654" fmla="*/ 1904257 h 5893281"/>
              <a:gd name="connsiteX2655" fmla="*/ 2950585 w 10035679"/>
              <a:gd name="connsiteY2655" fmla="*/ 1881917 h 5893281"/>
              <a:gd name="connsiteX2656" fmla="*/ 2954810 w 10035679"/>
              <a:gd name="connsiteY2656" fmla="*/ 1906670 h 5893281"/>
              <a:gd name="connsiteX2657" fmla="*/ 2965073 w 10035679"/>
              <a:gd name="connsiteY2657" fmla="*/ 1921160 h 5893281"/>
              <a:gd name="connsiteX2658" fmla="*/ 2978962 w 10035679"/>
              <a:gd name="connsiteY2658" fmla="*/ 1935650 h 5893281"/>
              <a:gd name="connsiteX2659" fmla="*/ 2992848 w 10035679"/>
              <a:gd name="connsiteY2659" fmla="*/ 1950143 h 5893281"/>
              <a:gd name="connsiteX2660" fmla="*/ 3004923 w 10035679"/>
              <a:gd name="connsiteY2660" fmla="*/ 1968255 h 5893281"/>
              <a:gd name="connsiteX2661" fmla="*/ 3004923 w 10035679"/>
              <a:gd name="connsiteY2661" fmla="*/ 1974291 h 5893281"/>
              <a:gd name="connsiteX2662" fmla="*/ 3004923 w 10035679"/>
              <a:gd name="connsiteY2662" fmla="*/ 1982743 h 5893281"/>
              <a:gd name="connsiteX2663" fmla="*/ 3000696 w 10035679"/>
              <a:gd name="connsiteY2663" fmla="*/ 1986970 h 5893281"/>
              <a:gd name="connsiteX2664" fmla="*/ 3000696 w 10035679"/>
              <a:gd name="connsiteY2664" fmla="*/ 1993007 h 5893281"/>
              <a:gd name="connsiteX2665" fmla="*/ 2996470 w 10035679"/>
              <a:gd name="connsiteY2665" fmla="*/ 2001461 h 5893281"/>
              <a:gd name="connsiteX2666" fmla="*/ 3000696 w 10035679"/>
              <a:gd name="connsiteY2666" fmla="*/ 2007498 h 5893281"/>
              <a:gd name="connsiteX2667" fmla="*/ 3004923 w 10035679"/>
              <a:gd name="connsiteY2667" fmla="*/ 2015949 h 5893281"/>
              <a:gd name="connsiteX2668" fmla="*/ 3006733 w 10035679"/>
              <a:gd name="connsiteY2668" fmla="*/ 2017763 h 5893281"/>
              <a:gd name="connsiteX2669" fmla="*/ 3014583 w 10035679"/>
              <a:gd name="connsiteY2669" fmla="*/ 2017763 h 5893281"/>
              <a:gd name="connsiteX2670" fmla="*/ 3020620 w 10035679"/>
              <a:gd name="connsiteY2670" fmla="*/ 2017763 h 5893281"/>
              <a:gd name="connsiteX2671" fmla="*/ 3024847 w 10035679"/>
              <a:gd name="connsiteY2671" fmla="*/ 2017763 h 5893281"/>
              <a:gd name="connsiteX2672" fmla="*/ 3032695 w 10035679"/>
              <a:gd name="connsiteY2672" fmla="*/ 2017763 h 5893281"/>
              <a:gd name="connsiteX2673" fmla="*/ 3034508 w 10035679"/>
              <a:gd name="connsiteY2673" fmla="*/ 2021988 h 5893281"/>
              <a:gd name="connsiteX2674" fmla="*/ 3046583 w 10035679"/>
              <a:gd name="connsiteY2674" fmla="*/ 2050365 h 5893281"/>
              <a:gd name="connsiteX2675" fmla="*/ 3046583 w 10035679"/>
              <a:gd name="connsiteY2675" fmla="*/ 2072702 h 5893281"/>
              <a:gd name="connsiteX2676" fmla="*/ 3042357 w 10035679"/>
              <a:gd name="connsiteY2676" fmla="*/ 2093231 h 5893281"/>
              <a:gd name="connsiteX2677" fmla="*/ 3048394 w 10035679"/>
              <a:gd name="connsiteY2677" fmla="*/ 2111345 h 5893281"/>
              <a:gd name="connsiteX2678" fmla="*/ 3074960 w 10035679"/>
              <a:gd name="connsiteY2678" fmla="*/ 2131872 h 5893281"/>
              <a:gd name="connsiteX2679" fmla="*/ 3052620 w 10035679"/>
              <a:gd name="connsiteY2679" fmla="*/ 2174734 h 5893281"/>
              <a:gd name="connsiteX2680" fmla="*/ 3028469 w 10035679"/>
              <a:gd name="connsiteY2680" fmla="*/ 2211563 h 5893281"/>
              <a:gd name="connsiteX2681" fmla="*/ 3034508 w 10035679"/>
              <a:gd name="connsiteY2681" fmla="*/ 2211563 h 5893281"/>
              <a:gd name="connsiteX2682" fmla="*/ 3056846 w 10035679"/>
              <a:gd name="connsiteY2682" fmla="*/ 2189223 h 5893281"/>
              <a:gd name="connsiteX2683" fmla="*/ 3077373 w 10035679"/>
              <a:gd name="connsiteY2683" fmla="*/ 2171112 h 5893281"/>
              <a:gd name="connsiteX2684" fmla="*/ 3095487 w 10035679"/>
              <a:gd name="connsiteY2684" fmla="*/ 2150589 h 5893281"/>
              <a:gd name="connsiteX2685" fmla="*/ 3119639 w 10035679"/>
              <a:gd name="connsiteY2685" fmla="*/ 2156621 h 5893281"/>
              <a:gd name="connsiteX2686" fmla="*/ 3133525 w 10035679"/>
              <a:gd name="connsiteY2686" fmla="*/ 2171112 h 5893281"/>
              <a:gd name="connsiteX2687" fmla="*/ 3147410 w 10035679"/>
              <a:gd name="connsiteY2687" fmla="*/ 2189223 h 5893281"/>
              <a:gd name="connsiteX2688" fmla="*/ 3151637 w 10035679"/>
              <a:gd name="connsiteY2688" fmla="*/ 2217600 h 5893281"/>
              <a:gd name="connsiteX2689" fmla="*/ 3188466 w 10035679"/>
              <a:gd name="connsiteY2689" fmla="*/ 2217600 h 5893281"/>
              <a:gd name="connsiteX2690" fmla="*/ 3188466 w 10035679"/>
              <a:gd name="connsiteY2690" fmla="*/ 2227864 h 5893281"/>
              <a:gd name="connsiteX2691" fmla="*/ 3190278 w 10035679"/>
              <a:gd name="connsiteY2691" fmla="*/ 2236316 h 5893281"/>
              <a:gd name="connsiteX2692" fmla="*/ 3190278 w 10035679"/>
              <a:gd name="connsiteY2692" fmla="*/ 2246578 h 5893281"/>
              <a:gd name="connsiteX2693" fmla="*/ 3194505 w 10035679"/>
              <a:gd name="connsiteY2693" fmla="*/ 2256842 h 5893281"/>
              <a:gd name="connsiteX2694" fmla="*/ 3190278 w 10035679"/>
              <a:gd name="connsiteY2694" fmla="*/ 2268920 h 5893281"/>
              <a:gd name="connsiteX2695" fmla="*/ 3190278 w 10035679"/>
              <a:gd name="connsiteY2695" fmla="*/ 2274957 h 5893281"/>
              <a:gd name="connsiteX2696" fmla="*/ 3190278 w 10035679"/>
              <a:gd name="connsiteY2696" fmla="*/ 2283413 h 5893281"/>
              <a:gd name="connsiteX2697" fmla="*/ 3194505 w 10035679"/>
              <a:gd name="connsiteY2697" fmla="*/ 2285224 h 5893281"/>
              <a:gd name="connsiteX2698" fmla="*/ 3194505 w 10035679"/>
              <a:gd name="connsiteY2698" fmla="*/ 2293677 h 5893281"/>
              <a:gd name="connsiteX2699" fmla="*/ 3194505 w 10035679"/>
              <a:gd name="connsiteY2699" fmla="*/ 2297903 h 5893281"/>
              <a:gd name="connsiteX2700" fmla="*/ 3194505 w 10035679"/>
              <a:gd name="connsiteY2700" fmla="*/ 2303941 h 5893281"/>
              <a:gd name="connsiteX2701" fmla="*/ 3155863 w 10035679"/>
              <a:gd name="connsiteY2701" fmla="*/ 2332317 h 5893281"/>
              <a:gd name="connsiteX2702" fmla="*/ 3113600 w 10035679"/>
              <a:gd name="connsiteY2702" fmla="*/ 2350426 h 5893281"/>
              <a:gd name="connsiteX2703" fmla="*/ 3064695 w 10035679"/>
              <a:gd name="connsiteY2703" fmla="*/ 2360690 h 5893281"/>
              <a:gd name="connsiteX2704" fmla="*/ 3013980 w 10035679"/>
              <a:gd name="connsiteY2704" fmla="*/ 2366727 h 5893281"/>
              <a:gd name="connsiteX2705" fmla="*/ 2965073 w 10035679"/>
              <a:gd name="connsiteY2705" fmla="*/ 2375178 h 5893281"/>
              <a:gd name="connsiteX2706" fmla="*/ 2914358 w 10035679"/>
              <a:gd name="connsiteY2706" fmla="*/ 2381217 h 5893281"/>
              <a:gd name="connsiteX2707" fmla="*/ 2872095 w 10035679"/>
              <a:gd name="connsiteY2707" fmla="*/ 2395706 h 5893281"/>
              <a:gd name="connsiteX2708" fmla="*/ 2833453 w 10035679"/>
              <a:gd name="connsiteY2708" fmla="*/ 2413820 h 5893281"/>
              <a:gd name="connsiteX2709" fmla="*/ 2805076 w 10035679"/>
              <a:gd name="connsiteY2709" fmla="*/ 2446423 h 5893281"/>
              <a:gd name="connsiteX2710" fmla="*/ 2812925 w 10035679"/>
              <a:gd name="connsiteY2710" fmla="*/ 2446423 h 5893281"/>
              <a:gd name="connsiteX2711" fmla="*/ 2847341 w 10035679"/>
              <a:gd name="connsiteY2711" fmla="*/ 2421668 h 5893281"/>
              <a:gd name="connsiteX2712" fmla="*/ 2889605 w 10035679"/>
              <a:gd name="connsiteY2712" fmla="*/ 2403554 h 5893281"/>
              <a:gd name="connsiteX2713" fmla="*/ 2936093 w 10035679"/>
              <a:gd name="connsiteY2713" fmla="*/ 2393291 h 5893281"/>
              <a:gd name="connsiteX2714" fmla="*/ 2937904 w 10035679"/>
              <a:gd name="connsiteY2714" fmla="*/ 2399328 h 5893281"/>
              <a:gd name="connsiteX2715" fmla="*/ 2942130 w 10035679"/>
              <a:gd name="connsiteY2715" fmla="*/ 2407782 h 5893281"/>
              <a:gd name="connsiteX2716" fmla="*/ 2946358 w 10035679"/>
              <a:gd name="connsiteY2716" fmla="*/ 2409593 h 5893281"/>
              <a:gd name="connsiteX2717" fmla="*/ 2952395 w 10035679"/>
              <a:gd name="connsiteY2717" fmla="*/ 2413820 h 5893281"/>
              <a:gd name="connsiteX2718" fmla="*/ 2960244 w 10035679"/>
              <a:gd name="connsiteY2718" fmla="*/ 2418046 h 5893281"/>
              <a:gd name="connsiteX2719" fmla="*/ 2966281 w 10035679"/>
              <a:gd name="connsiteY2719" fmla="*/ 2424085 h 5893281"/>
              <a:gd name="connsiteX2720" fmla="*/ 2956018 w 10035679"/>
              <a:gd name="connsiteY2720" fmla="*/ 2442196 h 5893281"/>
              <a:gd name="connsiteX2721" fmla="*/ 2949979 w 10035679"/>
              <a:gd name="connsiteY2721" fmla="*/ 2456688 h 5893281"/>
              <a:gd name="connsiteX2722" fmla="*/ 2945754 w 10035679"/>
              <a:gd name="connsiteY2722" fmla="*/ 2471177 h 5893281"/>
              <a:gd name="connsiteX2723" fmla="*/ 2941527 w 10035679"/>
              <a:gd name="connsiteY2723" fmla="*/ 2493517 h 5893281"/>
              <a:gd name="connsiteX2724" fmla="*/ 2969904 w 10035679"/>
              <a:gd name="connsiteY2724" fmla="*/ 2508008 h 5893281"/>
              <a:gd name="connsiteX2725" fmla="*/ 2988017 w 10035679"/>
              <a:gd name="connsiteY2725" fmla="*/ 2528535 h 5893281"/>
              <a:gd name="connsiteX2726" fmla="*/ 3001905 w 10035679"/>
              <a:gd name="connsiteY2726" fmla="*/ 2549062 h 5893281"/>
              <a:gd name="connsiteX2727" fmla="*/ 3020017 w 10035679"/>
              <a:gd name="connsiteY2727" fmla="*/ 2571402 h 5893281"/>
              <a:gd name="connsiteX2728" fmla="*/ 3020017 w 10035679"/>
              <a:gd name="connsiteY2728" fmla="*/ 2577441 h 5893281"/>
              <a:gd name="connsiteX2729" fmla="*/ 3020017 w 10035679"/>
              <a:gd name="connsiteY2729" fmla="*/ 2581666 h 5893281"/>
              <a:gd name="connsiteX2730" fmla="*/ 3015790 w 10035679"/>
              <a:gd name="connsiteY2730" fmla="*/ 2581666 h 5893281"/>
              <a:gd name="connsiteX2731" fmla="*/ 3015790 w 10035679"/>
              <a:gd name="connsiteY2731" fmla="*/ 2585892 h 5893281"/>
              <a:gd name="connsiteX2732" fmla="*/ 3011564 w 10035679"/>
              <a:gd name="connsiteY2732" fmla="*/ 2590118 h 5893281"/>
              <a:gd name="connsiteX2733" fmla="*/ 2991036 w 10035679"/>
              <a:gd name="connsiteY2733" fmla="*/ 2614871 h 5893281"/>
              <a:gd name="connsiteX2734" fmla="*/ 2962660 w 10035679"/>
              <a:gd name="connsiteY2734" fmla="*/ 2635401 h 5893281"/>
              <a:gd name="connsiteX2735" fmla="*/ 2926433 w 10035679"/>
              <a:gd name="connsiteY2735" fmla="*/ 2649889 h 5893281"/>
              <a:gd name="connsiteX2736" fmla="*/ 2926433 w 10035679"/>
              <a:gd name="connsiteY2736" fmla="*/ 2619099 h 5893281"/>
              <a:gd name="connsiteX2737" fmla="*/ 2944546 w 10035679"/>
              <a:gd name="connsiteY2737" fmla="*/ 2607025 h 5893281"/>
              <a:gd name="connsiteX2738" fmla="*/ 2958434 w 10035679"/>
              <a:gd name="connsiteY2738" fmla="*/ 2596760 h 5893281"/>
              <a:gd name="connsiteX2739" fmla="*/ 2972319 w 10035679"/>
              <a:gd name="connsiteY2739" fmla="*/ 2578648 h 5893281"/>
              <a:gd name="connsiteX2740" fmla="*/ 2958434 w 10035679"/>
              <a:gd name="connsiteY2740" fmla="*/ 2572611 h 5893281"/>
              <a:gd name="connsiteX2741" fmla="*/ 2958434 w 10035679"/>
              <a:gd name="connsiteY2741" fmla="*/ 2564156 h 5893281"/>
              <a:gd name="connsiteX2742" fmla="*/ 2954206 w 10035679"/>
              <a:gd name="connsiteY2742" fmla="*/ 2564156 h 5893281"/>
              <a:gd name="connsiteX2743" fmla="*/ 2949979 w 10035679"/>
              <a:gd name="connsiteY2743" fmla="*/ 2564156 h 5893281"/>
              <a:gd name="connsiteX2744" fmla="*/ 2949979 w 10035679"/>
              <a:gd name="connsiteY2744" fmla="*/ 2568384 h 5893281"/>
              <a:gd name="connsiteX2745" fmla="*/ 2949979 w 10035679"/>
              <a:gd name="connsiteY2745" fmla="*/ 2572611 h 5893281"/>
              <a:gd name="connsiteX2746" fmla="*/ 2925831 w 10035679"/>
              <a:gd name="connsiteY2746" fmla="*/ 2590723 h 5893281"/>
              <a:gd name="connsiteX2747" fmla="*/ 2893226 w 10035679"/>
              <a:gd name="connsiteY2747" fmla="*/ 2605212 h 5893281"/>
              <a:gd name="connsiteX2748" fmla="*/ 2866661 w 10035679"/>
              <a:gd name="connsiteY2748" fmla="*/ 2615476 h 5893281"/>
              <a:gd name="connsiteX2749" fmla="*/ 2838284 w 10035679"/>
              <a:gd name="connsiteY2749" fmla="*/ 2629967 h 5893281"/>
              <a:gd name="connsiteX2750" fmla="*/ 2811718 w 10035679"/>
              <a:gd name="connsiteY2750" fmla="*/ 2648077 h 5893281"/>
              <a:gd name="connsiteX2751" fmla="*/ 2795417 w 10035679"/>
              <a:gd name="connsiteY2751" fmla="*/ 2672833 h 5893281"/>
              <a:gd name="connsiteX2752" fmla="*/ 2783341 w 10035679"/>
              <a:gd name="connsiteY2752" fmla="*/ 2707850 h 5893281"/>
              <a:gd name="connsiteX2753" fmla="*/ 2795417 w 10035679"/>
              <a:gd name="connsiteY2753" fmla="*/ 2712077 h 5893281"/>
              <a:gd name="connsiteX2754" fmla="*/ 2809303 w 10035679"/>
              <a:gd name="connsiteY2754" fmla="*/ 2716303 h 5893281"/>
              <a:gd name="connsiteX2755" fmla="*/ 2815341 w 10035679"/>
              <a:gd name="connsiteY2755" fmla="*/ 2722342 h 5893281"/>
              <a:gd name="connsiteX2756" fmla="*/ 2801456 w 10035679"/>
              <a:gd name="connsiteY2756" fmla="*/ 2722342 h 5893281"/>
              <a:gd name="connsiteX2757" fmla="*/ 2780927 w 10035679"/>
              <a:gd name="connsiteY2757" fmla="*/ 2740454 h 5893281"/>
              <a:gd name="connsiteX2758" fmla="*/ 2752551 w 10035679"/>
              <a:gd name="connsiteY2758" fmla="*/ 2746493 h 5893281"/>
              <a:gd name="connsiteX2759" fmla="*/ 2725985 w 10035679"/>
              <a:gd name="connsiteY2759" fmla="*/ 2750719 h 5893281"/>
              <a:gd name="connsiteX2760" fmla="*/ 2697608 w 10035679"/>
              <a:gd name="connsiteY2760" fmla="*/ 2754945 h 5893281"/>
              <a:gd name="connsiteX2761" fmla="*/ 2677080 w 10035679"/>
              <a:gd name="connsiteY2761" fmla="*/ 2812301 h 5893281"/>
              <a:gd name="connsiteX2762" fmla="*/ 2652930 w 10035679"/>
              <a:gd name="connsiteY2762" fmla="*/ 2873279 h 5893281"/>
              <a:gd name="connsiteX2763" fmla="*/ 2645080 w 10035679"/>
              <a:gd name="connsiteY2763" fmla="*/ 2864828 h 5893281"/>
              <a:gd name="connsiteX2764" fmla="*/ 2643270 w 10035679"/>
              <a:gd name="connsiteY2764" fmla="*/ 2860602 h 5893281"/>
              <a:gd name="connsiteX2765" fmla="*/ 2635421 w 10035679"/>
              <a:gd name="connsiteY2765" fmla="*/ 2858791 h 5893281"/>
              <a:gd name="connsiteX2766" fmla="*/ 2631195 w 10035679"/>
              <a:gd name="connsiteY2766" fmla="*/ 2854563 h 5893281"/>
              <a:gd name="connsiteX2767" fmla="*/ 2620930 w 10035679"/>
              <a:gd name="connsiteY2767" fmla="*/ 2846111 h 5893281"/>
              <a:gd name="connsiteX2768" fmla="*/ 2620930 w 10035679"/>
              <a:gd name="connsiteY2768" fmla="*/ 2864225 h 5893281"/>
              <a:gd name="connsiteX2769" fmla="*/ 2625156 w 10035679"/>
              <a:gd name="connsiteY2769" fmla="*/ 2872676 h 5893281"/>
              <a:gd name="connsiteX2770" fmla="*/ 2631195 w 10035679"/>
              <a:gd name="connsiteY2770" fmla="*/ 2893204 h 5893281"/>
              <a:gd name="connsiteX2771" fmla="*/ 2639044 w 10035679"/>
              <a:gd name="connsiteY2771" fmla="*/ 2917957 h 5893281"/>
              <a:gd name="connsiteX2772" fmla="*/ 2645080 w 10035679"/>
              <a:gd name="connsiteY2772" fmla="*/ 2940297 h 5893281"/>
              <a:gd name="connsiteX2773" fmla="*/ 2645080 w 10035679"/>
              <a:gd name="connsiteY2773" fmla="*/ 2950559 h 5893281"/>
              <a:gd name="connsiteX2774" fmla="*/ 2616704 w 10035679"/>
              <a:gd name="connsiteY2774" fmla="*/ 2968673 h 5893281"/>
              <a:gd name="connsiteX2775" fmla="*/ 2586516 w 10035679"/>
              <a:gd name="connsiteY2775" fmla="*/ 2984975 h 5893281"/>
              <a:gd name="connsiteX2776" fmla="*/ 2553914 w 10035679"/>
              <a:gd name="connsiteY2776" fmla="*/ 3007313 h 5893281"/>
              <a:gd name="connsiteX2777" fmla="*/ 2521311 w 10035679"/>
              <a:gd name="connsiteY2777" fmla="*/ 3027840 h 5893281"/>
              <a:gd name="connsiteX2778" fmla="*/ 2500784 w 10035679"/>
              <a:gd name="connsiteY2778" fmla="*/ 3056217 h 5893281"/>
              <a:gd name="connsiteX2779" fmla="*/ 2490519 w 10035679"/>
              <a:gd name="connsiteY2779" fmla="*/ 3093048 h 5893281"/>
              <a:gd name="connsiteX2780" fmla="*/ 2478444 w 10035679"/>
              <a:gd name="connsiteY2780" fmla="*/ 3121423 h 5893281"/>
              <a:gd name="connsiteX2781" fmla="*/ 2482670 w 10035679"/>
              <a:gd name="connsiteY2781" fmla="*/ 3156441 h 5893281"/>
              <a:gd name="connsiteX2782" fmla="*/ 2492934 w 10035679"/>
              <a:gd name="connsiteY2782" fmla="*/ 3195082 h 5893281"/>
              <a:gd name="connsiteX2783" fmla="*/ 2506820 w 10035679"/>
              <a:gd name="connsiteY2783" fmla="*/ 3236137 h 5893281"/>
              <a:gd name="connsiteX2784" fmla="*/ 2520706 w 10035679"/>
              <a:gd name="connsiteY2784" fmla="*/ 3274779 h 5893281"/>
              <a:gd name="connsiteX2785" fmla="*/ 2528556 w 10035679"/>
              <a:gd name="connsiteY2785" fmla="*/ 3309797 h 5893281"/>
              <a:gd name="connsiteX2786" fmla="*/ 2520706 w 10035679"/>
              <a:gd name="connsiteY2786" fmla="*/ 3309797 h 5893281"/>
              <a:gd name="connsiteX2787" fmla="*/ 2520706 w 10035679"/>
              <a:gd name="connsiteY2787" fmla="*/ 3318249 h 5893281"/>
              <a:gd name="connsiteX2788" fmla="*/ 2496557 w 10035679"/>
              <a:gd name="connsiteY2788" fmla="*/ 3309797 h 5893281"/>
              <a:gd name="connsiteX2789" fmla="*/ 2486293 w 10035679"/>
              <a:gd name="connsiteY2789" fmla="*/ 3279005 h 5893281"/>
              <a:gd name="connsiteX2790" fmla="*/ 2468181 w 10035679"/>
              <a:gd name="connsiteY2790" fmla="*/ 3237950 h 5893281"/>
              <a:gd name="connsiteX2791" fmla="*/ 2447652 w 10035679"/>
              <a:gd name="connsiteY2791" fmla="*/ 3195082 h 5893281"/>
              <a:gd name="connsiteX2792" fmla="*/ 2425313 w 10035679"/>
              <a:gd name="connsiteY2792" fmla="*/ 3164290 h 5893281"/>
              <a:gd name="connsiteX2793" fmla="*/ 2404786 w 10035679"/>
              <a:gd name="connsiteY2793" fmla="*/ 3146178 h 5893281"/>
              <a:gd name="connsiteX2794" fmla="*/ 2378219 w 10035679"/>
              <a:gd name="connsiteY2794" fmla="*/ 3141952 h 5893281"/>
              <a:gd name="connsiteX2795" fmla="*/ 2348031 w 10035679"/>
              <a:gd name="connsiteY2795" fmla="*/ 3127461 h 5893281"/>
              <a:gd name="connsiteX2796" fmla="*/ 2311805 w 10035679"/>
              <a:gd name="connsiteY2796" fmla="*/ 3112971 h 5893281"/>
              <a:gd name="connsiteX2797" fmla="*/ 2269542 w 10035679"/>
              <a:gd name="connsiteY2797" fmla="*/ 3106934 h 5893281"/>
              <a:gd name="connsiteX2798" fmla="*/ 2269542 w 10035679"/>
              <a:gd name="connsiteY2798" fmla="*/ 3112971 h 5893281"/>
              <a:gd name="connsiteX2799" fmla="*/ 2263504 w 10035679"/>
              <a:gd name="connsiteY2799" fmla="*/ 3112971 h 5893281"/>
              <a:gd name="connsiteX2800" fmla="*/ 2267732 w 10035679"/>
              <a:gd name="connsiteY2800" fmla="*/ 3125046 h 5893281"/>
              <a:gd name="connsiteX2801" fmla="*/ 2273769 w 10035679"/>
              <a:gd name="connsiteY2801" fmla="*/ 3135311 h 5893281"/>
              <a:gd name="connsiteX2802" fmla="*/ 2277995 w 10035679"/>
              <a:gd name="connsiteY2802" fmla="*/ 3141347 h 5893281"/>
              <a:gd name="connsiteX2803" fmla="*/ 2282221 w 10035679"/>
              <a:gd name="connsiteY2803" fmla="*/ 3149801 h 5893281"/>
              <a:gd name="connsiteX2804" fmla="*/ 2288260 w 10035679"/>
              <a:gd name="connsiteY2804" fmla="*/ 3160064 h 5893281"/>
              <a:gd name="connsiteX2805" fmla="*/ 2255657 w 10035679"/>
              <a:gd name="connsiteY2805" fmla="*/ 3160064 h 5893281"/>
              <a:gd name="connsiteX2806" fmla="*/ 2231506 w 10035679"/>
              <a:gd name="connsiteY2806" fmla="*/ 3149801 h 5893281"/>
              <a:gd name="connsiteX2807" fmla="*/ 2198903 w 10035679"/>
              <a:gd name="connsiteY2807" fmla="*/ 3141347 h 5893281"/>
              <a:gd name="connsiteX2808" fmla="*/ 2168716 w 10035679"/>
              <a:gd name="connsiteY2808" fmla="*/ 3141347 h 5893281"/>
              <a:gd name="connsiteX2809" fmla="*/ 2136111 w 10035679"/>
              <a:gd name="connsiteY2809" fmla="*/ 3145573 h 5893281"/>
              <a:gd name="connsiteX2810" fmla="*/ 2113773 w 10035679"/>
              <a:gd name="connsiteY2810" fmla="*/ 3151612 h 5893281"/>
              <a:gd name="connsiteX2811" fmla="*/ 2089623 w 10035679"/>
              <a:gd name="connsiteY2811" fmla="*/ 3163687 h 5893281"/>
              <a:gd name="connsiteX2812" fmla="*/ 2069095 w 10035679"/>
              <a:gd name="connsiteY2812" fmla="*/ 3178178 h 5893281"/>
              <a:gd name="connsiteX2813" fmla="*/ 2055209 w 10035679"/>
              <a:gd name="connsiteY2813" fmla="*/ 3198706 h 5893281"/>
              <a:gd name="connsiteX2814" fmla="*/ 2047360 w 10035679"/>
              <a:gd name="connsiteY2814" fmla="*/ 3216818 h 5893281"/>
              <a:gd name="connsiteX2815" fmla="*/ 2051586 w 10035679"/>
              <a:gd name="connsiteY2815" fmla="*/ 3231308 h 5893281"/>
              <a:gd name="connsiteX2816" fmla="*/ 2051586 w 10035679"/>
              <a:gd name="connsiteY2816" fmla="*/ 3249420 h 5893281"/>
              <a:gd name="connsiteX2817" fmla="*/ 2045549 w 10035679"/>
              <a:gd name="connsiteY2817" fmla="*/ 3269948 h 5893281"/>
              <a:gd name="connsiteX2818" fmla="*/ 2031661 w 10035679"/>
              <a:gd name="connsiteY2818" fmla="*/ 3317042 h 5893281"/>
              <a:gd name="connsiteX2819" fmla="*/ 2031661 w 10035679"/>
              <a:gd name="connsiteY2819" fmla="*/ 3352060 h 5893281"/>
              <a:gd name="connsiteX2820" fmla="*/ 2033474 w 10035679"/>
              <a:gd name="connsiteY2820" fmla="*/ 3388889 h 5893281"/>
              <a:gd name="connsiteX2821" fmla="*/ 2047360 w 10035679"/>
              <a:gd name="connsiteY2821" fmla="*/ 3423907 h 5893281"/>
              <a:gd name="connsiteX2822" fmla="*/ 2069698 w 10035679"/>
              <a:gd name="connsiteY2822" fmla="*/ 3466775 h 5893281"/>
              <a:gd name="connsiteX2823" fmla="*/ 2093848 w 10035679"/>
              <a:gd name="connsiteY2823" fmla="*/ 3471001 h 5893281"/>
              <a:gd name="connsiteX2824" fmla="*/ 2107735 w 10035679"/>
              <a:gd name="connsiteY2824" fmla="*/ 3475227 h 5893281"/>
              <a:gd name="connsiteX2825" fmla="*/ 2113773 w 10035679"/>
              <a:gd name="connsiteY2825" fmla="*/ 3481264 h 5893281"/>
              <a:gd name="connsiteX2826" fmla="*/ 2121622 w 10035679"/>
              <a:gd name="connsiteY2826" fmla="*/ 3485490 h 5893281"/>
              <a:gd name="connsiteX2827" fmla="*/ 2131885 w 10035679"/>
              <a:gd name="connsiteY2827" fmla="*/ 3489716 h 5893281"/>
              <a:gd name="connsiteX2828" fmla="*/ 2149999 w 10035679"/>
              <a:gd name="connsiteY2828" fmla="*/ 3481264 h 5893281"/>
              <a:gd name="connsiteX2829" fmla="*/ 2178376 w 10035679"/>
              <a:gd name="connsiteY2829" fmla="*/ 3466775 h 5893281"/>
              <a:gd name="connsiteX2830" fmla="*/ 2184413 w 10035679"/>
              <a:gd name="connsiteY2830" fmla="*/ 3462547 h 5893281"/>
              <a:gd name="connsiteX2831" fmla="*/ 2188638 w 10035679"/>
              <a:gd name="connsiteY2831" fmla="*/ 3462547 h 5893281"/>
              <a:gd name="connsiteX2832" fmla="*/ 2196488 w 10035679"/>
              <a:gd name="connsiteY2832" fmla="*/ 3462547 h 5893281"/>
              <a:gd name="connsiteX2833" fmla="*/ 2198298 w 10035679"/>
              <a:gd name="connsiteY2833" fmla="*/ 3462547 h 5893281"/>
              <a:gd name="connsiteX2834" fmla="*/ 2202525 w 10035679"/>
              <a:gd name="connsiteY2834" fmla="*/ 3462547 h 5893281"/>
              <a:gd name="connsiteX2835" fmla="*/ 2202525 w 10035679"/>
              <a:gd name="connsiteY2835" fmla="*/ 3460736 h 5893281"/>
              <a:gd name="connsiteX2836" fmla="*/ 2210374 w 10035679"/>
              <a:gd name="connsiteY2836" fmla="*/ 3452284 h 5893281"/>
              <a:gd name="connsiteX2837" fmla="*/ 2212186 w 10035679"/>
              <a:gd name="connsiteY2837" fmla="*/ 3442019 h 5893281"/>
              <a:gd name="connsiteX2838" fmla="*/ 2216413 w 10035679"/>
              <a:gd name="connsiteY2838" fmla="*/ 3431756 h 5893281"/>
              <a:gd name="connsiteX2839" fmla="*/ 2220639 w 10035679"/>
              <a:gd name="connsiteY2839" fmla="*/ 3419681 h 5893281"/>
              <a:gd name="connsiteX2840" fmla="*/ 2224865 w 10035679"/>
              <a:gd name="connsiteY2840" fmla="*/ 3413642 h 5893281"/>
              <a:gd name="connsiteX2841" fmla="*/ 2241166 w 10035679"/>
              <a:gd name="connsiteY2841" fmla="*/ 3395530 h 5893281"/>
              <a:gd name="connsiteX2842" fmla="*/ 2263504 w 10035679"/>
              <a:gd name="connsiteY2842" fmla="*/ 3385266 h 5893281"/>
              <a:gd name="connsiteX2843" fmla="*/ 2296109 w 10035679"/>
              <a:gd name="connsiteY2843" fmla="*/ 3381040 h 5893281"/>
              <a:gd name="connsiteX2844" fmla="*/ 2297920 w 10035679"/>
              <a:gd name="connsiteY2844" fmla="*/ 3389494 h 5893281"/>
              <a:gd name="connsiteX2845" fmla="*/ 2302145 w 10035679"/>
              <a:gd name="connsiteY2845" fmla="*/ 3391304 h 5893281"/>
              <a:gd name="connsiteX2846" fmla="*/ 2302145 w 10035679"/>
              <a:gd name="connsiteY2846" fmla="*/ 3395530 h 5893281"/>
              <a:gd name="connsiteX2847" fmla="*/ 2306372 w 10035679"/>
              <a:gd name="connsiteY2847" fmla="*/ 3395530 h 5893281"/>
              <a:gd name="connsiteX2848" fmla="*/ 2306372 w 10035679"/>
              <a:gd name="connsiteY2848" fmla="*/ 3391304 h 5893281"/>
              <a:gd name="connsiteX2849" fmla="*/ 2308787 w 10035679"/>
              <a:gd name="connsiteY2849" fmla="*/ 3391304 h 5893281"/>
              <a:gd name="connsiteX2850" fmla="*/ 2316636 w 10035679"/>
              <a:gd name="connsiteY2850" fmla="*/ 3391304 h 5893281"/>
              <a:gd name="connsiteX2851" fmla="*/ 2326899 w 10035679"/>
              <a:gd name="connsiteY2851" fmla="*/ 3389494 h 5893281"/>
              <a:gd name="connsiteX2852" fmla="*/ 2326899 w 10035679"/>
              <a:gd name="connsiteY2852" fmla="*/ 3420284 h 5893281"/>
              <a:gd name="connsiteX2853" fmla="*/ 2313013 w 10035679"/>
              <a:gd name="connsiteY2853" fmla="*/ 3434775 h 5893281"/>
              <a:gd name="connsiteX2854" fmla="*/ 2302749 w 10035679"/>
              <a:gd name="connsiteY2854" fmla="*/ 3461339 h 5893281"/>
              <a:gd name="connsiteX2855" fmla="*/ 2292486 w 10035679"/>
              <a:gd name="connsiteY2855" fmla="*/ 3496357 h 5893281"/>
              <a:gd name="connsiteX2856" fmla="*/ 2282221 w 10035679"/>
              <a:gd name="connsiteY2856" fmla="*/ 3528960 h 5893281"/>
              <a:gd name="connsiteX2857" fmla="*/ 2270146 w 10035679"/>
              <a:gd name="connsiteY2857" fmla="*/ 3553716 h 5893281"/>
              <a:gd name="connsiteX2858" fmla="*/ 2306372 w 10035679"/>
              <a:gd name="connsiteY2858" fmla="*/ 3553716 h 5893281"/>
              <a:gd name="connsiteX2859" fmla="*/ 2336559 w 10035679"/>
              <a:gd name="connsiteY2859" fmla="*/ 3549490 h 5893281"/>
              <a:gd name="connsiteX2860" fmla="*/ 2364936 w 10035679"/>
              <a:gd name="connsiteY2860" fmla="*/ 3549490 h 5893281"/>
              <a:gd name="connsiteX2861" fmla="*/ 2391503 w 10035679"/>
              <a:gd name="connsiteY2861" fmla="*/ 3553716 h 5893281"/>
              <a:gd name="connsiteX2862" fmla="*/ 2407804 w 10035679"/>
              <a:gd name="connsiteY2862" fmla="*/ 3563978 h 5893281"/>
              <a:gd name="connsiteX2863" fmla="*/ 2421690 w 10035679"/>
              <a:gd name="connsiteY2863" fmla="*/ 3586318 h 5893281"/>
              <a:gd name="connsiteX2864" fmla="*/ 2425916 w 10035679"/>
              <a:gd name="connsiteY2864" fmla="*/ 3617109 h 5893281"/>
              <a:gd name="connsiteX2865" fmla="*/ 2419880 w 10035679"/>
              <a:gd name="connsiteY2865" fmla="*/ 3639449 h 5893281"/>
              <a:gd name="connsiteX2866" fmla="*/ 2412031 w 10035679"/>
              <a:gd name="connsiteY2866" fmla="*/ 3667826 h 5893281"/>
              <a:gd name="connsiteX2867" fmla="*/ 2412031 w 10035679"/>
              <a:gd name="connsiteY2867" fmla="*/ 3696202 h 5893281"/>
              <a:gd name="connsiteX2868" fmla="*/ 2430144 w 10035679"/>
              <a:gd name="connsiteY2868" fmla="*/ 3714314 h 5893281"/>
              <a:gd name="connsiteX2869" fmla="*/ 2440407 w 10035679"/>
              <a:gd name="connsiteY2869" fmla="*/ 3726390 h 5893281"/>
              <a:gd name="connsiteX2870" fmla="*/ 2454293 w 10035679"/>
              <a:gd name="connsiteY2870" fmla="*/ 3740881 h 5893281"/>
              <a:gd name="connsiteX2871" fmla="*/ 2476633 w 10035679"/>
              <a:gd name="connsiteY2871" fmla="*/ 3752956 h 5893281"/>
              <a:gd name="connsiteX2872" fmla="*/ 2503197 w 10035679"/>
              <a:gd name="connsiteY2872" fmla="*/ 3758993 h 5893281"/>
              <a:gd name="connsiteX2873" fmla="*/ 2517085 w 10035679"/>
              <a:gd name="connsiteY2873" fmla="*/ 3740881 h 5893281"/>
              <a:gd name="connsiteX2874" fmla="*/ 2535198 w 10035679"/>
              <a:gd name="connsiteY2874" fmla="*/ 3734842 h 5893281"/>
              <a:gd name="connsiteX2875" fmla="*/ 2567799 w 10035679"/>
              <a:gd name="connsiteY2875" fmla="*/ 3734842 h 5893281"/>
              <a:gd name="connsiteX2876" fmla="*/ 2572026 w 10035679"/>
              <a:gd name="connsiteY2876" fmla="*/ 3740881 h 5893281"/>
              <a:gd name="connsiteX2877" fmla="*/ 2578064 w 10035679"/>
              <a:gd name="connsiteY2877" fmla="*/ 3749333 h 5893281"/>
              <a:gd name="connsiteX2878" fmla="*/ 2581686 w 10035679"/>
              <a:gd name="connsiteY2878" fmla="*/ 3753559 h 5893281"/>
              <a:gd name="connsiteX2879" fmla="*/ 2585912 w 10035679"/>
              <a:gd name="connsiteY2879" fmla="*/ 3753559 h 5893281"/>
              <a:gd name="connsiteX2880" fmla="*/ 2596176 w 10035679"/>
              <a:gd name="connsiteY2880" fmla="*/ 3755371 h 5893281"/>
              <a:gd name="connsiteX2881" fmla="*/ 2609460 w 10035679"/>
              <a:gd name="connsiteY2881" fmla="*/ 3758390 h 5893281"/>
              <a:gd name="connsiteX2882" fmla="*/ 2623346 w 10035679"/>
              <a:gd name="connsiteY2882" fmla="*/ 3730013 h 5893281"/>
              <a:gd name="connsiteX2883" fmla="*/ 2641460 w 10035679"/>
              <a:gd name="connsiteY2883" fmla="*/ 3709485 h 5893281"/>
              <a:gd name="connsiteX2884" fmla="*/ 2661987 w 10035679"/>
              <a:gd name="connsiteY2884" fmla="*/ 3691371 h 5893281"/>
              <a:gd name="connsiteX2885" fmla="*/ 2688550 w 10035679"/>
              <a:gd name="connsiteY2885" fmla="*/ 3676883 h 5893281"/>
              <a:gd name="connsiteX2886" fmla="*/ 2727192 w 10035679"/>
              <a:gd name="connsiteY2886" fmla="*/ 3670844 h 5893281"/>
              <a:gd name="connsiteX2887" fmla="*/ 2733229 w 10035679"/>
              <a:gd name="connsiteY2887" fmla="*/ 3666618 h 5893281"/>
              <a:gd name="connsiteX2888" fmla="*/ 2737455 w 10035679"/>
              <a:gd name="connsiteY2888" fmla="*/ 3666618 h 5893281"/>
              <a:gd name="connsiteX2889" fmla="*/ 2743494 w 10035679"/>
              <a:gd name="connsiteY2889" fmla="*/ 3666618 h 5893281"/>
              <a:gd name="connsiteX2890" fmla="*/ 2747720 w 10035679"/>
              <a:gd name="connsiteY2890" fmla="*/ 3666618 h 5893281"/>
              <a:gd name="connsiteX2891" fmla="*/ 2755570 w 10035679"/>
              <a:gd name="connsiteY2891" fmla="*/ 3670844 h 5893281"/>
              <a:gd name="connsiteX2892" fmla="*/ 2765832 w 10035679"/>
              <a:gd name="connsiteY2892" fmla="*/ 3670844 h 5893281"/>
              <a:gd name="connsiteX2893" fmla="*/ 2761606 w 10035679"/>
              <a:gd name="connsiteY2893" fmla="*/ 3676883 h 5893281"/>
              <a:gd name="connsiteX2894" fmla="*/ 2761606 w 10035679"/>
              <a:gd name="connsiteY2894" fmla="*/ 3685335 h 5893281"/>
              <a:gd name="connsiteX2895" fmla="*/ 2757380 w 10035679"/>
              <a:gd name="connsiteY2895" fmla="*/ 3685335 h 5893281"/>
              <a:gd name="connsiteX2896" fmla="*/ 2757380 w 10035679"/>
              <a:gd name="connsiteY2896" fmla="*/ 3687145 h 5893281"/>
              <a:gd name="connsiteX2897" fmla="*/ 2761606 w 10035679"/>
              <a:gd name="connsiteY2897" fmla="*/ 3687145 h 5893281"/>
              <a:gd name="connsiteX2898" fmla="*/ 2765832 w 10035679"/>
              <a:gd name="connsiteY2898" fmla="*/ 3691371 h 5893281"/>
              <a:gd name="connsiteX2899" fmla="*/ 2771870 w 10035679"/>
              <a:gd name="connsiteY2899" fmla="*/ 3695598 h 5893281"/>
              <a:gd name="connsiteX2900" fmla="*/ 2771870 w 10035679"/>
              <a:gd name="connsiteY2900" fmla="*/ 3687145 h 5893281"/>
              <a:gd name="connsiteX2901" fmla="*/ 2779720 w 10035679"/>
              <a:gd name="connsiteY2901" fmla="*/ 3681109 h 5893281"/>
              <a:gd name="connsiteX2902" fmla="*/ 2783946 w 10035679"/>
              <a:gd name="connsiteY2902" fmla="*/ 3676883 h 5893281"/>
              <a:gd name="connsiteX2903" fmla="*/ 2785756 w 10035679"/>
              <a:gd name="connsiteY2903" fmla="*/ 3672657 h 5893281"/>
              <a:gd name="connsiteX2904" fmla="*/ 2789983 w 10035679"/>
              <a:gd name="connsiteY2904" fmla="*/ 3670844 h 5893281"/>
              <a:gd name="connsiteX2905" fmla="*/ 2797832 w 10035679"/>
              <a:gd name="connsiteY2905" fmla="*/ 3666618 h 5893281"/>
              <a:gd name="connsiteX2906" fmla="*/ 2803869 w 10035679"/>
              <a:gd name="connsiteY2906" fmla="*/ 3662392 h 5893281"/>
              <a:gd name="connsiteX2907" fmla="*/ 2836472 w 10035679"/>
              <a:gd name="connsiteY2907" fmla="*/ 3690769 h 5893281"/>
              <a:gd name="connsiteX2908" fmla="*/ 2878737 w 10035679"/>
              <a:gd name="connsiteY2908" fmla="*/ 3705259 h 5893281"/>
              <a:gd name="connsiteX2909" fmla="*/ 2921000 w 10035679"/>
              <a:gd name="connsiteY2909" fmla="*/ 3709485 h 5893281"/>
              <a:gd name="connsiteX2910" fmla="*/ 2969904 w 10035679"/>
              <a:gd name="connsiteY2910" fmla="*/ 3705259 h 5893281"/>
              <a:gd name="connsiteX2911" fmla="*/ 3020620 w 10035679"/>
              <a:gd name="connsiteY2911" fmla="*/ 3701031 h 5893281"/>
              <a:gd name="connsiteX2912" fmla="*/ 3020620 w 10035679"/>
              <a:gd name="connsiteY2912" fmla="*/ 3709485 h 5893281"/>
              <a:gd name="connsiteX2913" fmla="*/ 3020620 w 10035679"/>
              <a:gd name="connsiteY2913" fmla="*/ 3713712 h 5893281"/>
              <a:gd name="connsiteX2914" fmla="*/ 3016393 w 10035679"/>
              <a:gd name="connsiteY2914" fmla="*/ 3715522 h 5893281"/>
              <a:gd name="connsiteX2915" fmla="*/ 3016393 w 10035679"/>
              <a:gd name="connsiteY2915" fmla="*/ 3719748 h 5893281"/>
              <a:gd name="connsiteX2916" fmla="*/ 3012167 w 10035679"/>
              <a:gd name="connsiteY2916" fmla="*/ 3725787 h 5893281"/>
              <a:gd name="connsiteX2917" fmla="*/ 3036318 w 10035679"/>
              <a:gd name="connsiteY2917" fmla="*/ 3734239 h 5893281"/>
              <a:gd name="connsiteX2918" fmla="*/ 3050204 w 10035679"/>
              <a:gd name="connsiteY2918" fmla="*/ 3744504 h 5893281"/>
              <a:gd name="connsiteX2919" fmla="*/ 3064092 w 10035679"/>
              <a:gd name="connsiteY2919" fmla="*/ 3754767 h 5893281"/>
              <a:gd name="connsiteX2920" fmla="*/ 3088241 w 10035679"/>
              <a:gd name="connsiteY2920" fmla="*/ 3766842 h 5893281"/>
              <a:gd name="connsiteX2921" fmla="*/ 3088241 w 10035679"/>
              <a:gd name="connsiteY2921" fmla="*/ 3787369 h 5893281"/>
              <a:gd name="connsiteX2922" fmla="*/ 3114807 w 10035679"/>
              <a:gd name="connsiteY2922" fmla="*/ 3795823 h 5893281"/>
              <a:gd name="connsiteX2923" fmla="*/ 3131109 w 10035679"/>
              <a:gd name="connsiteY2923" fmla="*/ 3797634 h 5893281"/>
              <a:gd name="connsiteX2924" fmla="*/ 3144995 w 10035679"/>
              <a:gd name="connsiteY2924" fmla="*/ 3812125 h 5893281"/>
              <a:gd name="connsiteX2925" fmla="*/ 3152844 w 10035679"/>
              <a:gd name="connsiteY2925" fmla="*/ 3834463 h 5893281"/>
              <a:gd name="connsiteX2926" fmla="*/ 3195108 w 10035679"/>
              <a:gd name="connsiteY2926" fmla="*/ 3838689 h 5893281"/>
              <a:gd name="connsiteX2927" fmla="*/ 3229524 w 10035679"/>
              <a:gd name="connsiteY2927" fmla="*/ 3840500 h 5893281"/>
              <a:gd name="connsiteX2928" fmla="*/ 3276013 w 10035679"/>
              <a:gd name="connsiteY2928" fmla="*/ 3844728 h 5893281"/>
              <a:gd name="connsiteX2929" fmla="*/ 3308615 w 10035679"/>
              <a:gd name="connsiteY2929" fmla="*/ 3887593 h 5893281"/>
              <a:gd name="connsiteX2930" fmla="*/ 3347257 w 10035679"/>
              <a:gd name="connsiteY2930" fmla="*/ 3926235 h 5893281"/>
              <a:gd name="connsiteX2931" fmla="*/ 3389520 w 10035679"/>
              <a:gd name="connsiteY2931" fmla="*/ 3958838 h 5893281"/>
              <a:gd name="connsiteX2932" fmla="*/ 3438426 w 10035679"/>
              <a:gd name="connsiteY2932" fmla="*/ 3983591 h 5893281"/>
              <a:gd name="connsiteX2933" fmla="*/ 3436616 w 10035679"/>
              <a:gd name="connsiteY2933" fmla="*/ 3998082 h 5893281"/>
              <a:gd name="connsiteX2934" fmla="*/ 3428765 w 10035679"/>
              <a:gd name="connsiteY2934" fmla="*/ 4006534 h 5893281"/>
              <a:gd name="connsiteX2935" fmla="*/ 3422726 w 10035679"/>
              <a:gd name="connsiteY2935" fmla="*/ 4016799 h 5893281"/>
              <a:gd name="connsiteX2936" fmla="*/ 3414877 w 10035679"/>
              <a:gd name="connsiteY2936" fmla="*/ 4022836 h 5893281"/>
              <a:gd name="connsiteX2937" fmla="*/ 3408840 w 10035679"/>
              <a:gd name="connsiteY2937" fmla="*/ 4034911 h 5893281"/>
              <a:gd name="connsiteX2938" fmla="*/ 3453518 w 10035679"/>
              <a:gd name="connsiteY2938" fmla="*/ 4034911 h 5893281"/>
              <a:gd name="connsiteX2939" fmla="*/ 3495782 w 10035679"/>
              <a:gd name="connsiteY2939" fmla="*/ 4049402 h 5893281"/>
              <a:gd name="connsiteX2940" fmla="*/ 3503632 w 10035679"/>
              <a:gd name="connsiteY2940" fmla="*/ 4074155 h 5893281"/>
              <a:gd name="connsiteX2941" fmla="*/ 3513896 w 10035679"/>
              <a:gd name="connsiteY2941" fmla="*/ 4069929 h 5893281"/>
              <a:gd name="connsiteX2942" fmla="*/ 3519933 w 10035679"/>
              <a:gd name="connsiteY2942" fmla="*/ 4065703 h 5893281"/>
              <a:gd name="connsiteX2943" fmla="*/ 3532008 w 10035679"/>
              <a:gd name="connsiteY2943" fmla="*/ 4069929 h 5893281"/>
              <a:gd name="connsiteX2944" fmla="*/ 3533819 w 10035679"/>
              <a:gd name="connsiteY2944" fmla="*/ 4069929 h 5893281"/>
              <a:gd name="connsiteX2945" fmla="*/ 3541668 w 10035679"/>
              <a:gd name="connsiteY2945" fmla="*/ 4074155 h 5893281"/>
              <a:gd name="connsiteX2946" fmla="*/ 3547707 w 10035679"/>
              <a:gd name="connsiteY2946" fmla="*/ 4078381 h 5893281"/>
              <a:gd name="connsiteX2947" fmla="*/ 3555557 w 10035679"/>
              <a:gd name="connsiteY2947" fmla="*/ 4080192 h 5893281"/>
              <a:gd name="connsiteX2948" fmla="*/ 3664837 w 10035679"/>
              <a:gd name="connsiteY2948" fmla="*/ 4088646 h 5893281"/>
              <a:gd name="connsiteX2949" fmla="*/ 3675102 w 10035679"/>
              <a:gd name="connsiteY2949" fmla="*/ 4098909 h 5893281"/>
              <a:gd name="connsiteX2950" fmla="*/ 3682950 w 10035679"/>
              <a:gd name="connsiteY2950" fmla="*/ 4119436 h 5893281"/>
              <a:gd name="connsiteX2951" fmla="*/ 3684760 w 10035679"/>
              <a:gd name="connsiteY2951" fmla="*/ 4137550 h 5893281"/>
              <a:gd name="connsiteX2952" fmla="*/ 3696837 w 10035679"/>
              <a:gd name="connsiteY2952" fmla="*/ 4152041 h 5893281"/>
              <a:gd name="connsiteX2953" fmla="*/ 3713139 w 10035679"/>
              <a:gd name="connsiteY2953" fmla="*/ 4156267 h 5893281"/>
              <a:gd name="connsiteX2954" fmla="*/ 3731250 w 10035679"/>
              <a:gd name="connsiteY2954" fmla="*/ 4156267 h 5893281"/>
              <a:gd name="connsiteX2955" fmla="*/ 3745136 w 10035679"/>
              <a:gd name="connsiteY2955" fmla="*/ 4152041 h 5893281"/>
              <a:gd name="connsiteX2956" fmla="*/ 3755401 w 10035679"/>
              <a:gd name="connsiteY2956" fmla="*/ 4166530 h 5893281"/>
              <a:gd name="connsiteX2957" fmla="*/ 3767477 w 10035679"/>
              <a:gd name="connsiteY2957" fmla="*/ 4176795 h 5893281"/>
              <a:gd name="connsiteX2958" fmla="*/ 3773514 w 10035679"/>
              <a:gd name="connsiteY2958" fmla="*/ 4188870 h 5893281"/>
              <a:gd name="connsiteX2959" fmla="*/ 3778343 w 10035679"/>
              <a:gd name="connsiteY2959" fmla="*/ 4202756 h 5893281"/>
              <a:gd name="connsiteX2960" fmla="*/ 3782571 w 10035679"/>
              <a:gd name="connsiteY2960" fmla="*/ 4219058 h 5893281"/>
              <a:gd name="connsiteX2961" fmla="*/ 3756004 w 10035679"/>
              <a:gd name="connsiteY2961" fmla="*/ 4251660 h 5893281"/>
              <a:gd name="connsiteX2962" fmla="*/ 3727630 w 10035679"/>
              <a:gd name="connsiteY2962" fmla="*/ 4290302 h 5893281"/>
              <a:gd name="connsiteX2963" fmla="*/ 3699253 w 10035679"/>
              <a:gd name="connsiteY2963" fmla="*/ 4333168 h 5893281"/>
              <a:gd name="connsiteX2964" fmla="*/ 3675102 w 10035679"/>
              <a:gd name="connsiteY2964" fmla="*/ 4376035 h 5893281"/>
              <a:gd name="connsiteX2965" fmla="*/ 3658800 w 10035679"/>
              <a:gd name="connsiteY2965" fmla="*/ 4408638 h 5893281"/>
              <a:gd name="connsiteX2966" fmla="*/ 3658800 w 10035679"/>
              <a:gd name="connsiteY2966" fmla="*/ 4429165 h 5893281"/>
              <a:gd name="connsiteX2967" fmla="*/ 3660610 w 10035679"/>
              <a:gd name="connsiteY2967" fmla="*/ 4457542 h 5893281"/>
              <a:gd name="connsiteX2968" fmla="*/ 3668459 w 10035679"/>
              <a:gd name="connsiteY2968" fmla="*/ 4490145 h 5893281"/>
              <a:gd name="connsiteX2969" fmla="*/ 3664233 w 10035679"/>
              <a:gd name="connsiteY2969" fmla="*/ 4518522 h 5893281"/>
              <a:gd name="connsiteX2970" fmla="*/ 3658194 w 10035679"/>
              <a:gd name="connsiteY2970" fmla="*/ 4536636 h 5893281"/>
              <a:gd name="connsiteX2971" fmla="*/ 3644308 w 10035679"/>
              <a:gd name="connsiteY2971" fmla="*/ 4565011 h 5893281"/>
              <a:gd name="connsiteX2972" fmla="*/ 3626196 w 10035679"/>
              <a:gd name="connsiteY2972" fmla="*/ 4595803 h 5893281"/>
              <a:gd name="connsiteX2973" fmla="*/ 3608082 w 10035679"/>
              <a:gd name="connsiteY2973" fmla="*/ 4628406 h 5893281"/>
              <a:gd name="connsiteX2974" fmla="*/ 3589969 w 10035679"/>
              <a:gd name="connsiteY2974" fmla="*/ 4653161 h 5893281"/>
              <a:gd name="connsiteX2975" fmla="*/ 3579705 w 10035679"/>
              <a:gd name="connsiteY2975" fmla="*/ 4667650 h 5893281"/>
              <a:gd name="connsiteX2976" fmla="*/ 3559178 w 10035679"/>
              <a:gd name="connsiteY2976" fmla="*/ 4676102 h 5893281"/>
              <a:gd name="connsiteX2977" fmla="*/ 3526575 w 10035679"/>
              <a:gd name="connsiteY2977" fmla="*/ 4680330 h 5893281"/>
              <a:gd name="connsiteX2978" fmla="*/ 3493971 w 10035679"/>
              <a:gd name="connsiteY2978" fmla="*/ 4682141 h 5893281"/>
              <a:gd name="connsiteX2979" fmla="*/ 3463784 w 10035679"/>
              <a:gd name="connsiteY2979" fmla="*/ 4690593 h 5893281"/>
              <a:gd name="connsiteX2980" fmla="*/ 3435408 w 10035679"/>
              <a:gd name="connsiteY2980" fmla="*/ 4700858 h 5893281"/>
              <a:gd name="connsiteX2981" fmla="*/ 3417292 w 10035679"/>
              <a:gd name="connsiteY2981" fmla="*/ 4721385 h 5893281"/>
              <a:gd name="connsiteX2982" fmla="*/ 3409445 w 10035679"/>
              <a:gd name="connsiteY2982" fmla="*/ 4733461 h 5893281"/>
              <a:gd name="connsiteX2983" fmla="*/ 3409445 w 10035679"/>
              <a:gd name="connsiteY2983" fmla="*/ 4739497 h 5893281"/>
              <a:gd name="connsiteX2984" fmla="*/ 3409445 w 10035679"/>
              <a:gd name="connsiteY2984" fmla="*/ 4747951 h 5893281"/>
              <a:gd name="connsiteX2985" fmla="*/ 3413671 w 10035679"/>
              <a:gd name="connsiteY2985" fmla="*/ 4758214 h 5893281"/>
              <a:gd name="connsiteX2986" fmla="*/ 3417897 w 10035679"/>
              <a:gd name="connsiteY2986" fmla="*/ 4768479 h 5893281"/>
              <a:gd name="connsiteX2987" fmla="*/ 3393746 w 10035679"/>
              <a:gd name="connsiteY2987" fmla="*/ 4768479 h 5893281"/>
              <a:gd name="connsiteX2988" fmla="*/ 3389520 w 10035679"/>
              <a:gd name="connsiteY2988" fmla="*/ 4815571 h 5893281"/>
              <a:gd name="connsiteX2989" fmla="*/ 3381671 w 10035679"/>
              <a:gd name="connsiteY2989" fmla="*/ 4854212 h 5893281"/>
              <a:gd name="connsiteX2990" fmla="*/ 3367785 w 10035679"/>
              <a:gd name="connsiteY2990" fmla="*/ 4886815 h 5893281"/>
              <a:gd name="connsiteX2991" fmla="*/ 3353899 w 10035679"/>
              <a:gd name="connsiteY2991" fmla="*/ 4917607 h 5893281"/>
              <a:gd name="connsiteX2992" fmla="*/ 3340011 w 10035679"/>
              <a:gd name="connsiteY2992" fmla="*/ 4958662 h 5893281"/>
              <a:gd name="connsiteX2993" fmla="*/ 3329748 w 10035679"/>
              <a:gd name="connsiteY2993" fmla="*/ 4958662 h 5893281"/>
              <a:gd name="connsiteX2994" fmla="*/ 3329748 w 10035679"/>
              <a:gd name="connsiteY2994" fmla="*/ 4944171 h 5893281"/>
              <a:gd name="connsiteX2995" fmla="*/ 3329748 w 10035679"/>
              <a:gd name="connsiteY2995" fmla="*/ 4935719 h 5893281"/>
              <a:gd name="connsiteX2996" fmla="*/ 3325521 w 10035679"/>
              <a:gd name="connsiteY2996" fmla="*/ 4925456 h 5893281"/>
              <a:gd name="connsiteX2997" fmla="*/ 3323710 w 10035679"/>
              <a:gd name="connsiteY2997" fmla="*/ 4917002 h 5893281"/>
              <a:gd name="connsiteX2998" fmla="*/ 3319484 w 10035679"/>
              <a:gd name="connsiteY2998" fmla="*/ 4921228 h 5893281"/>
              <a:gd name="connsiteX2999" fmla="*/ 3315256 w 10035679"/>
              <a:gd name="connsiteY2999" fmla="*/ 4921228 h 5893281"/>
              <a:gd name="connsiteX3000" fmla="*/ 3311030 w 10035679"/>
              <a:gd name="connsiteY3000" fmla="*/ 4925456 h 5893281"/>
              <a:gd name="connsiteX3001" fmla="*/ 3309218 w 10035679"/>
              <a:gd name="connsiteY3001" fmla="*/ 4925456 h 5893281"/>
              <a:gd name="connsiteX3002" fmla="*/ 3291106 w 10035679"/>
              <a:gd name="connsiteY3002" fmla="*/ 4968322 h 5893281"/>
              <a:gd name="connsiteX3003" fmla="*/ 3270578 w 10035679"/>
              <a:gd name="connsiteY3003" fmla="*/ 4996699 h 5893281"/>
              <a:gd name="connsiteX3004" fmla="*/ 3248240 w 10035679"/>
              <a:gd name="connsiteY3004" fmla="*/ 5021452 h 5893281"/>
              <a:gd name="connsiteX3005" fmla="*/ 3224089 w 10035679"/>
              <a:gd name="connsiteY3005" fmla="*/ 5049829 h 5893281"/>
              <a:gd name="connsiteX3006" fmla="*/ 3173372 w 10035679"/>
              <a:gd name="connsiteY3006" fmla="*/ 5039566 h 5893281"/>
              <a:gd name="connsiteX3007" fmla="*/ 3128694 w 10035679"/>
              <a:gd name="connsiteY3007" fmla="*/ 5029302 h 5893281"/>
              <a:gd name="connsiteX3008" fmla="*/ 3128694 w 10035679"/>
              <a:gd name="connsiteY3008" fmla="*/ 5043792 h 5893281"/>
              <a:gd name="connsiteX3009" fmla="*/ 3152844 w 10035679"/>
              <a:gd name="connsiteY3009" fmla="*/ 5058283 h 5893281"/>
              <a:gd name="connsiteX3010" fmla="*/ 3163109 w 10035679"/>
              <a:gd name="connsiteY3010" fmla="*/ 5078811 h 5893281"/>
              <a:gd name="connsiteX3011" fmla="*/ 3167335 w 10035679"/>
              <a:gd name="connsiteY3011" fmla="*/ 5099338 h 5893281"/>
              <a:gd name="connsiteX3012" fmla="*/ 3163109 w 10035679"/>
              <a:gd name="connsiteY3012" fmla="*/ 5125904 h 5893281"/>
              <a:gd name="connsiteX3013" fmla="*/ 3158883 w 10035679"/>
              <a:gd name="connsiteY3013" fmla="*/ 5154281 h 5893281"/>
              <a:gd name="connsiteX3014" fmla="*/ 3096090 w 10035679"/>
              <a:gd name="connsiteY3014" fmla="*/ 5156092 h 5893281"/>
              <a:gd name="connsiteX3015" fmla="*/ 3043562 w 10035679"/>
              <a:gd name="connsiteY3015" fmla="*/ 5170583 h 5893281"/>
              <a:gd name="connsiteX3016" fmla="*/ 3039337 w 10035679"/>
              <a:gd name="connsiteY3016" fmla="*/ 5179035 h 5893281"/>
              <a:gd name="connsiteX3017" fmla="*/ 3035110 w 10035679"/>
              <a:gd name="connsiteY3017" fmla="*/ 5189298 h 5893281"/>
              <a:gd name="connsiteX3018" fmla="*/ 3035110 w 10035679"/>
              <a:gd name="connsiteY3018" fmla="*/ 5203788 h 5893281"/>
              <a:gd name="connsiteX3019" fmla="*/ 3035110 w 10035679"/>
              <a:gd name="connsiteY3019" fmla="*/ 5218279 h 5893281"/>
              <a:gd name="connsiteX3020" fmla="*/ 3033300 w 10035679"/>
              <a:gd name="connsiteY3020" fmla="*/ 5226731 h 5893281"/>
              <a:gd name="connsiteX3021" fmla="*/ 3033300 w 10035679"/>
              <a:gd name="connsiteY3021" fmla="*/ 5228542 h 5893281"/>
              <a:gd name="connsiteX3022" fmla="*/ 3033300 w 10035679"/>
              <a:gd name="connsiteY3022" fmla="*/ 5235788 h 5893281"/>
              <a:gd name="connsiteX3023" fmla="*/ 3033300 w 10035679"/>
              <a:gd name="connsiteY3023" fmla="*/ 5241825 h 5893281"/>
              <a:gd name="connsiteX3024" fmla="*/ 3035110 w 10035679"/>
              <a:gd name="connsiteY3024" fmla="*/ 5256316 h 5893281"/>
              <a:gd name="connsiteX3025" fmla="*/ 3018809 w 10035679"/>
              <a:gd name="connsiteY3025" fmla="*/ 5256316 h 5893281"/>
              <a:gd name="connsiteX3026" fmla="*/ 2996470 w 10035679"/>
              <a:gd name="connsiteY3026" fmla="*/ 5260542 h 5893281"/>
              <a:gd name="connsiteX3027" fmla="*/ 2968094 w 10035679"/>
              <a:gd name="connsiteY3027" fmla="*/ 5260542 h 5893281"/>
              <a:gd name="connsiteX3028" fmla="*/ 2939716 w 10035679"/>
              <a:gd name="connsiteY3028" fmla="*/ 5264768 h 5893281"/>
              <a:gd name="connsiteX3029" fmla="*/ 2939716 w 10035679"/>
              <a:gd name="connsiteY3029" fmla="*/ 5279259 h 5893281"/>
              <a:gd name="connsiteX3030" fmla="*/ 2953603 w 10035679"/>
              <a:gd name="connsiteY3030" fmla="*/ 5285296 h 5893281"/>
              <a:gd name="connsiteX3031" fmla="*/ 2963868 w 10035679"/>
              <a:gd name="connsiteY3031" fmla="*/ 5293750 h 5893281"/>
              <a:gd name="connsiteX3032" fmla="*/ 2971715 w 10035679"/>
              <a:gd name="connsiteY3032" fmla="*/ 5295560 h 5893281"/>
              <a:gd name="connsiteX3033" fmla="*/ 2977754 w 10035679"/>
              <a:gd name="connsiteY3033" fmla="*/ 5299786 h 5893281"/>
              <a:gd name="connsiteX3034" fmla="*/ 2985603 w 10035679"/>
              <a:gd name="connsiteY3034" fmla="*/ 5308239 h 5893281"/>
              <a:gd name="connsiteX3035" fmla="*/ 2989829 w 10035679"/>
              <a:gd name="connsiteY3035" fmla="*/ 5314277 h 5893281"/>
              <a:gd name="connsiteX3036" fmla="*/ 2995866 w 10035679"/>
              <a:gd name="connsiteY3036" fmla="*/ 5324540 h 5893281"/>
              <a:gd name="connsiteX3037" fmla="*/ 2981980 w 10035679"/>
              <a:gd name="connsiteY3037" fmla="*/ 5328766 h 5893281"/>
              <a:gd name="connsiteX3038" fmla="*/ 2971715 w 10035679"/>
              <a:gd name="connsiteY3038" fmla="*/ 5332994 h 5893281"/>
              <a:gd name="connsiteX3039" fmla="*/ 2961452 w 10035679"/>
              <a:gd name="connsiteY3039" fmla="*/ 5337220 h 5893281"/>
              <a:gd name="connsiteX3040" fmla="*/ 2953603 w 10035679"/>
              <a:gd name="connsiteY3040" fmla="*/ 5339031 h 5893281"/>
              <a:gd name="connsiteX3041" fmla="*/ 2949377 w 10035679"/>
              <a:gd name="connsiteY3041" fmla="*/ 5351106 h 5893281"/>
              <a:gd name="connsiteX3042" fmla="*/ 2939112 w 10035679"/>
              <a:gd name="connsiteY3042" fmla="*/ 5371634 h 5893281"/>
              <a:gd name="connsiteX3043" fmla="*/ 2933076 w 10035679"/>
              <a:gd name="connsiteY3043" fmla="*/ 5393974 h 5893281"/>
              <a:gd name="connsiteX3044" fmla="*/ 2925226 w 10035679"/>
              <a:gd name="connsiteY3044" fmla="*/ 5414501 h 5893281"/>
              <a:gd name="connsiteX3045" fmla="*/ 2919189 w 10035679"/>
              <a:gd name="connsiteY3045" fmla="*/ 5418727 h 5893281"/>
              <a:gd name="connsiteX3046" fmla="*/ 2914961 w 10035679"/>
              <a:gd name="connsiteY3046" fmla="*/ 5418727 h 5893281"/>
              <a:gd name="connsiteX3047" fmla="*/ 2904698 w 10035679"/>
              <a:gd name="connsiteY3047" fmla="*/ 5422953 h 5893281"/>
              <a:gd name="connsiteX3048" fmla="*/ 2892623 w 10035679"/>
              <a:gd name="connsiteY3048" fmla="*/ 5422953 h 5893281"/>
              <a:gd name="connsiteX3049" fmla="*/ 2892623 w 10035679"/>
              <a:gd name="connsiteY3049" fmla="*/ 5433218 h 5893281"/>
              <a:gd name="connsiteX3050" fmla="*/ 2892623 w 10035679"/>
              <a:gd name="connsiteY3050" fmla="*/ 5439255 h 5893281"/>
              <a:gd name="connsiteX3051" fmla="*/ 2892623 w 10035679"/>
              <a:gd name="connsiteY3051" fmla="*/ 5443481 h 5893281"/>
              <a:gd name="connsiteX3052" fmla="*/ 2890812 w 10035679"/>
              <a:gd name="connsiteY3052" fmla="*/ 5447707 h 5893281"/>
              <a:gd name="connsiteX3053" fmla="*/ 2892623 w 10035679"/>
              <a:gd name="connsiteY3053" fmla="*/ 5451933 h 5893281"/>
              <a:gd name="connsiteX3054" fmla="*/ 2892623 w 10035679"/>
              <a:gd name="connsiteY3054" fmla="*/ 5453746 h 5893281"/>
              <a:gd name="connsiteX3055" fmla="*/ 2900472 w 10035679"/>
              <a:gd name="connsiteY3055" fmla="*/ 5468234 h 5893281"/>
              <a:gd name="connsiteX3056" fmla="*/ 2906508 w 10035679"/>
              <a:gd name="connsiteY3056" fmla="*/ 5480310 h 5893281"/>
              <a:gd name="connsiteX3057" fmla="*/ 2918584 w 10035679"/>
              <a:gd name="connsiteY3057" fmla="*/ 5486348 h 5893281"/>
              <a:gd name="connsiteX3058" fmla="*/ 2928849 w 10035679"/>
              <a:gd name="connsiteY3058" fmla="*/ 5492385 h 5893281"/>
              <a:gd name="connsiteX3059" fmla="*/ 2939112 w 10035679"/>
              <a:gd name="connsiteY3059" fmla="*/ 5500837 h 5893281"/>
              <a:gd name="connsiteX3060" fmla="*/ 2933076 w 10035679"/>
              <a:gd name="connsiteY3060" fmla="*/ 5525593 h 5893281"/>
              <a:gd name="connsiteX3061" fmla="*/ 2904698 w 10035679"/>
              <a:gd name="connsiteY3061" fmla="*/ 5540082 h 5893281"/>
              <a:gd name="connsiteX3062" fmla="*/ 2876321 w 10035679"/>
              <a:gd name="connsiteY3062" fmla="*/ 5568458 h 5893281"/>
              <a:gd name="connsiteX3063" fmla="*/ 2852171 w 10035679"/>
              <a:gd name="connsiteY3063" fmla="*/ 5605289 h 5893281"/>
              <a:gd name="connsiteX3064" fmla="*/ 2834058 w 10035679"/>
              <a:gd name="connsiteY3064" fmla="*/ 5640306 h 5893281"/>
              <a:gd name="connsiteX3065" fmla="*/ 2823793 w 10035679"/>
              <a:gd name="connsiteY3065" fmla="*/ 5672908 h 5893281"/>
              <a:gd name="connsiteX3066" fmla="*/ 2834058 w 10035679"/>
              <a:gd name="connsiteY3066" fmla="*/ 5683173 h 5893281"/>
              <a:gd name="connsiteX3067" fmla="*/ 2844321 w 10035679"/>
              <a:gd name="connsiteY3067" fmla="*/ 5693438 h 5893281"/>
              <a:gd name="connsiteX3068" fmla="*/ 2852171 w 10035679"/>
              <a:gd name="connsiteY3068" fmla="*/ 5703701 h 5893281"/>
              <a:gd name="connsiteX3069" fmla="*/ 2853981 w 10035679"/>
              <a:gd name="connsiteY3069" fmla="*/ 5721815 h 5893281"/>
              <a:gd name="connsiteX3070" fmla="*/ 2837679 w 10035679"/>
              <a:gd name="connsiteY3070" fmla="*/ 5726041 h 5893281"/>
              <a:gd name="connsiteX3071" fmla="*/ 2811115 w 10035679"/>
              <a:gd name="connsiteY3071" fmla="*/ 5740530 h 5893281"/>
              <a:gd name="connsiteX3072" fmla="*/ 2786964 w 10035679"/>
              <a:gd name="connsiteY3072" fmla="*/ 5761059 h 5893281"/>
              <a:gd name="connsiteX3073" fmla="*/ 2768852 w 10035679"/>
              <a:gd name="connsiteY3073" fmla="*/ 5783397 h 5893281"/>
              <a:gd name="connsiteX3074" fmla="*/ 2767040 w 10035679"/>
              <a:gd name="connsiteY3074" fmla="*/ 5789436 h 5893281"/>
              <a:gd name="connsiteX3075" fmla="*/ 2762814 w 10035679"/>
              <a:gd name="connsiteY3075" fmla="*/ 5797888 h 5893281"/>
              <a:gd name="connsiteX3076" fmla="*/ 2762814 w 10035679"/>
              <a:gd name="connsiteY3076" fmla="*/ 5803925 h 5893281"/>
              <a:gd name="connsiteX3077" fmla="*/ 2762814 w 10035679"/>
              <a:gd name="connsiteY3077" fmla="*/ 5816000 h 5893281"/>
              <a:gd name="connsiteX3078" fmla="*/ 2768852 w 10035679"/>
              <a:gd name="connsiteY3078" fmla="*/ 5816000 h 5893281"/>
              <a:gd name="connsiteX3079" fmla="*/ 2768852 w 10035679"/>
              <a:gd name="connsiteY3079" fmla="*/ 5807548 h 5893281"/>
              <a:gd name="connsiteX3080" fmla="*/ 2791190 w 10035679"/>
              <a:gd name="connsiteY3080" fmla="*/ 5782794 h 5893281"/>
              <a:gd name="connsiteX3081" fmla="*/ 2809303 w 10035679"/>
              <a:gd name="connsiteY3081" fmla="*/ 5758039 h 5893281"/>
              <a:gd name="connsiteX3082" fmla="*/ 2815341 w 10035679"/>
              <a:gd name="connsiteY3082" fmla="*/ 5759851 h 5893281"/>
              <a:gd name="connsiteX3083" fmla="*/ 2819568 w 10035679"/>
              <a:gd name="connsiteY3083" fmla="*/ 5759851 h 5893281"/>
              <a:gd name="connsiteX3084" fmla="*/ 2819568 w 10035679"/>
              <a:gd name="connsiteY3084" fmla="*/ 5764077 h 5893281"/>
              <a:gd name="connsiteX3085" fmla="*/ 2823793 w 10035679"/>
              <a:gd name="connsiteY3085" fmla="*/ 5768303 h 5893281"/>
              <a:gd name="connsiteX3086" fmla="*/ 2829833 w 10035679"/>
              <a:gd name="connsiteY3086" fmla="*/ 5786416 h 5893281"/>
              <a:gd name="connsiteX3087" fmla="*/ 2834058 w 10035679"/>
              <a:gd name="connsiteY3087" fmla="*/ 5806943 h 5893281"/>
              <a:gd name="connsiteX3088" fmla="*/ 2838284 w 10035679"/>
              <a:gd name="connsiteY3088" fmla="*/ 5831699 h 5893281"/>
              <a:gd name="connsiteX3089" fmla="*/ 2840096 w 10035679"/>
              <a:gd name="connsiteY3089" fmla="*/ 5854037 h 5893281"/>
              <a:gd name="connsiteX3090" fmla="*/ 2852171 w 10035679"/>
              <a:gd name="connsiteY3090" fmla="*/ 5854037 h 5893281"/>
              <a:gd name="connsiteX3091" fmla="*/ 2853981 w 10035679"/>
              <a:gd name="connsiteY3091" fmla="*/ 5854037 h 5893281"/>
              <a:gd name="connsiteX3092" fmla="*/ 2861830 w 10035679"/>
              <a:gd name="connsiteY3092" fmla="*/ 5854037 h 5893281"/>
              <a:gd name="connsiteX3093" fmla="*/ 2861830 w 10035679"/>
              <a:gd name="connsiteY3093" fmla="*/ 5858263 h 5893281"/>
              <a:gd name="connsiteX3094" fmla="*/ 2861830 w 10035679"/>
              <a:gd name="connsiteY3094" fmla="*/ 5860075 h 5893281"/>
              <a:gd name="connsiteX3095" fmla="*/ 2867869 w 10035679"/>
              <a:gd name="connsiteY3095" fmla="*/ 5868527 h 5893281"/>
              <a:gd name="connsiteX3096" fmla="*/ 2861830 w 10035679"/>
              <a:gd name="connsiteY3096" fmla="*/ 5872754 h 5893281"/>
              <a:gd name="connsiteX3097" fmla="*/ 2857604 w 10035679"/>
              <a:gd name="connsiteY3097" fmla="*/ 5874564 h 5893281"/>
              <a:gd name="connsiteX3098" fmla="*/ 2857604 w 10035679"/>
              <a:gd name="connsiteY3098" fmla="*/ 5878792 h 5893281"/>
              <a:gd name="connsiteX3099" fmla="*/ 2853379 w 10035679"/>
              <a:gd name="connsiteY3099" fmla="*/ 5878792 h 5893281"/>
              <a:gd name="connsiteX3100" fmla="*/ 2849152 w 10035679"/>
              <a:gd name="connsiteY3100" fmla="*/ 5883018 h 5893281"/>
              <a:gd name="connsiteX3101" fmla="*/ 2843114 w 10035679"/>
              <a:gd name="connsiteY3101" fmla="*/ 5884829 h 5893281"/>
              <a:gd name="connsiteX3102" fmla="*/ 2810510 w 10035679"/>
              <a:gd name="connsiteY3102" fmla="*/ 5893281 h 5893281"/>
              <a:gd name="connsiteX3103" fmla="*/ 2777907 w 10035679"/>
              <a:gd name="connsiteY3103" fmla="*/ 5884829 h 5893281"/>
              <a:gd name="connsiteX3104" fmla="*/ 2747720 w 10035679"/>
              <a:gd name="connsiteY3104" fmla="*/ 5868527 h 5893281"/>
              <a:gd name="connsiteX3105" fmla="*/ 2715117 w 10035679"/>
              <a:gd name="connsiteY3105" fmla="*/ 5843774 h 5893281"/>
              <a:gd name="connsiteX3106" fmla="*/ 2686740 w 10035679"/>
              <a:gd name="connsiteY3106" fmla="*/ 5815397 h 5893281"/>
              <a:gd name="connsiteX3107" fmla="*/ 2666213 w 10035679"/>
              <a:gd name="connsiteY3107" fmla="*/ 5787020 h 5893281"/>
              <a:gd name="connsiteX3108" fmla="*/ 2654138 w 10035679"/>
              <a:gd name="connsiteY3108" fmla="*/ 5758644 h 5893281"/>
              <a:gd name="connsiteX3109" fmla="*/ 2661987 w 10035679"/>
              <a:gd name="connsiteY3109" fmla="*/ 5758644 h 5893281"/>
              <a:gd name="connsiteX3110" fmla="*/ 2686137 w 10035679"/>
              <a:gd name="connsiteY3110" fmla="*/ 5783397 h 5893281"/>
              <a:gd name="connsiteX3111" fmla="*/ 2710286 w 10035679"/>
              <a:gd name="connsiteY3111" fmla="*/ 5803925 h 5893281"/>
              <a:gd name="connsiteX3112" fmla="*/ 2738663 w 10035679"/>
              <a:gd name="connsiteY3112" fmla="*/ 5822039 h 5893281"/>
              <a:gd name="connsiteX3113" fmla="*/ 2738663 w 10035679"/>
              <a:gd name="connsiteY3113" fmla="*/ 5807548 h 5893281"/>
              <a:gd name="connsiteX3114" fmla="*/ 2700023 w 10035679"/>
              <a:gd name="connsiteY3114" fmla="*/ 5787020 h 5893281"/>
              <a:gd name="connsiteX3115" fmla="*/ 2667421 w 10035679"/>
              <a:gd name="connsiteY3115" fmla="*/ 5758644 h 5893281"/>
              <a:gd name="connsiteX3116" fmla="*/ 2646893 w 10035679"/>
              <a:gd name="connsiteY3116" fmla="*/ 5717589 h 5893281"/>
              <a:gd name="connsiteX3117" fmla="*/ 2633005 w 10035679"/>
              <a:gd name="connsiteY3117" fmla="*/ 5672908 h 5893281"/>
              <a:gd name="connsiteX3118" fmla="*/ 2625156 w 10035679"/>
              <a:gd name="connsiteY3118" fmla="*/ 5625817 h 5893281"/>
              <a:gd name="connsiteX3119" fmla="*/ 2629384 w 10035679"/>
              <a:gd name="connsiteY3119" fmla="*/ 5572686 h 5893281"/>
              <a:gd name="connsiteX3120" fmla="*/ 2633610 w 10035679"/>
              <a:gd name="connsiteY3120" fmla="*/ 5521367 h 5893281"/>
              <a:gd name="connsiteX3121" fmla="*/ 2643873 w 10035679"/>
              <a:gd name="connsiteY3121" fmla="*/ 5476689 h 5893281"/>
              <a:gd name="connsiteX3122" fmla="*/ 2657761 w 10035679"/>
              <a:gd name="connsiteY3122" fmla="*/ 5433821 h 5893281"/>
              <a:gd name="connsiteX3123" fmla="*/ 2671647 w 10035679"/>
              <a:gd name="connsiteY3123" fmla="*/ 5396992 h 5893281"/>
              <a:gd name="connsiteX3124" fmla="*/ 2692174 w 10035679"/>
              <a:gd name="connsiteY3124" fmla="*/ 5396992 h 5893281"/>
              <a:gd name="connsiteX3125" fmla="*/ 2710286 w 10035679"/>
              <a:gd name="connsiteY3125" fmla="*/ 5325748 h 5893281"/>
              <a:gd name="connsiteX3126" fmla="*/ 2700023 w 10035679"/>
              <a:gd name="connsiteY3126" fmla="*/ 5325748 h 5893281"/>
              <a:gd name="connsiteX3127" fmla="*/ 2700023 w 10035679"/>
              <a:gd name="connsiteY3127" fmla="*/ 5319711 h 5893281"/>
              <a:gd name="connsiteX3128" fmla="*/ 2692174 w 10035679"/>
              <a:gd name="connsiteY3128" fmla="*/ 5325748 h 5893281"/>
              <a:gd name="connsiteX3129" fmla="*/ 2686137 w 10035679"/>
              <a:gd name="connsiteY3129" fmla="*/ 5334200 h 5893281"/>
              <a:gd name="connsiteX3130" fmla="*/ 2681910 w 10035679"/>
              <a:gd name="connsiteY3130" fmla="*/ 5340238 h 5893281"/>
              <a:gd name="connsiteX3131" fmla="*/ 2675873 w 10035679"/>
              <a:gd name="connsiteY3131" fmla="*/ 5348691 h 5893281"/>
              <a:gd name="connsiteX3132" fmla="*/ 2661987 w 10035679"/>
              <a:gd name="connsiteY3132" fmla="*/ 5352917 h 5893281"/>
              <a:gd name="connsiteX3133" fmla="*/ 2661987 w 10035679"/>
              <a:gd name="connsiteY3133" fmla="*/ 5344465 h 5893281"/>
              <a:gd name="connsiteX3134" fmla="*/ 2686137 w 10035679"/>
              <a:gd name="connsiteY3134" fmla="*/ 5195336 h 5893281"/>
              <a:gd name="connsiteX3135" fmla="*/ 2681910 w 10035679"/>
              <a:gd name="connsiteY3135" fmla="*/ 5180845 h 5893281"/>
              <a:gd name="connsiteX3136" fmla="*/ 2675873 w 10035679"/>
              <a:gd name="connsiteY3136" fmla="*/ 5156092 h 5893281"/>
              <a:gd name="connsiteX3137" fmla="*/ 2680099 w 10035679"/>
              <a:gd name="connsiteY3137" fmla="*/ 5133752 h 5893281"/>
              <a:gd name="connsiteX3138" fmla="*/ 2704250 w 10035679"/>
              <a:gd name="connsiteY3138" fmla="*/ 5048019 h 5893281"/>
              <a:gd name="connsiteX3139" fmla="*/ 2724777 w 10035679"/>
              <a:gd name="connsiteY3139" fmla="*/ 4960473 h 5893281"/>
              <a:gd name="connsiteX3140" fmla="*/ 2742889 w 10035679"/>
              <a:gd name="connsiteY3140" fmla="*/ 4864477 h 5893281"/>
              <a:gd name="connsiteX3141" fmla="*/ 2763419 w 10035679"/>
              <a:gd name="connsiteY3141" fmla="*/ 4770290 h 5893281"/>
              <a:gd name="connsiteX3142" fmla="*/ 2775494 w 10035679"/>
              <a:gd name="connsiteY3142" fmla="*/ 4708707 h 5893281"/>
              <a:gd name="connsiteX3143" fmla="*/ 2777305 w 10035679"/>
              <a:gd name="connsiteY3143" fmla="*/ 4645312 h 5893281"/>
              <a:gd name="connsiteX3144" fmla="*/ 2781531 w 10035679"/>
              <a:gd name="connsiteY3144" fmla="*/ 4583728 h 5893281"/>
              <a:gd name="connsiteX3145" fmla="*/ 2789380 w 10035679"/>
              <a:gd name="connsiteY3145" fmla="*/ 4526371 h 5893281"/>
              <a:gd name="connsiteX3146" fmla="*/ 2718740 w 10035679"/>
              <a:gd name="connsiteY3146" fmla="*/ 4499805 h 5893281"/>
              <a:gd name="connsiteX3147" fmla="*/ 2657761 w 10035679"/>
              <a:gd name="connsiteY3147" fmla="*/ 4458750 h 5893281"/>
              <a:gd name="connsiteX3148" fmla="*/ 2608855 w 10035679"/>
              <a:gd name="connsiteY3148" fmla="*/ 4405620 h 5893281"/>
              <a:gd name="connsiteX3149" fmla="*/ 2568405 w 10035679"/>
              <a:gd name="connsiteY3149" fmla="*/ 4348261 h 5893281"/>
              <a:gd name="connsiteX3150" fmla="*/ 2554517 w 10035679"/>
              <a:gd name="connsiteY3150" fmla="*/ 4315658 h 5893281"/>
              <a:gd name="connsiteX3151" fmla="*/ 2544254 w 10035679"/>
              <a:gd name="connsiteY3151" fmla="*/ 4284868 h 5893281"/>
              <a:gd name="connsiteX3152" fmla="*/ 2533989 w 10035679"/>
              <a:gd name="connsiteY3152" fmla="*/ 4248037 h 5893281"/>
              <a:gd name="connsiteX3153" fmla="*/ 2520103 w 10035679"/>
              <a:gd name="connsiteY3153" fmla="*/ 4219662 h 5893281"/>
              <a:gd name="connsiteX3154" fmla="*/ 2497763 w 10035679"/>
              <a:gd name="connsiteY3154" fmla="*/ 4199133 h 5893281"/>
              <a:gd name="connsiteX3155" fmla="*/ 2491727 w 10035679"/>
              <a:gd name="connsiteY3155" fmla="*/ 4190681 h 5893281"/>
              <a:gd name="connsiteX3156" fmla="*/ 2481462 w 10035679"/>
              <a:gd name="connsiteY3156" fmla="*/ 4190681 h 5893281"/>
              <a:gd name="connsiteX3157" fmla="*/ 2473615 w 10035679"/>
              <a:gd name="connsiteY3157" fmla="*/ 4188870 h 5893281"/>
              <a:gd name="connsiteX3158" fmla="*/ 2467576 w 10035679"/>
              <a:gd name="connsiteY3158" fmla="*/ 4180418 h 5893281"/>
              <a:gd name="connsiteX3159" fmla="*/ 2459726 w 10035679"/>
              <a:gd name="connsiteY3159" fmla="*/ 4174379 h 5893281"/>
              <a:gd name="connsiteX3160" fmla="*/ 2467576 w 10035679"/>
              <a:gd name="connsiteY3160" fmla="*/ 4159889 h 5893281"/>
              <a:gd name="connsiteX3161" fmla="*/ 2467576 w 10035679"/>
              <a:gd name="connsiteY3161" fmla="*/ 4147813 h 5893281"/>
              <a:gd name="connsiteX3162" fmla="*/ 2467576 w 10035679"/>
              <a:gd name="connsiteY3162" fmla="*/ 4133324 h 5893281"/>
              <a:gd name="connsiteX3163" fmla="*/ 2467576 w 10035679"/>
              <a:gd name="connsiteY3163" fmla="*/ 4118834 h 5893281"/>
              <a:gd name="connsiteX3164" fmla="*/ 2485690 w 10035679"/>
              <a:gd name="connsiteY3164" fmla="*/ 4108569 h 5893281"/>
              <a:gd name="connsiteX3165" fmla="*/ 2497763 w 10035679"/>
              <a:gd name="connsiteY3165" fmla="*/ 4098306 h 5893281"/>
              <a:gd name="connsiteX3166" fmla="*/ 2515877 w 10035679"/>
              <a:gd name="connsiteY3166" fmla="*/ 4088041 h 5893281"/>
              <a:gd name="connsiteX3167" fmla="*/ 2515877 w 10035679"/>
              <a:gd name="connsiteY3167" fmla="*/ 4079589 h 5893281"/>
              <a:gd name="connsiteX3168" fmla="*/ 2497763 w 10035679"/>
              <a:gd name="connsiteY3168" fmla="*/ 4079589 h 5893281"/>
              <a:gd name="connsiteX3169" fmla="*/ 2487501 w 10035679"/>
              <a:gd name="connsiteY3169" fmla="*/ 4077779 h 5893281"/>
              <a:gd name="connsiteX3170" fmla="*/ 2477236 w 10035679"/>
              <a:gd name="connsiteY3170" fmla="*/ 4077779 h 5893281"/>
              <a:gd name="connsiteX3171" fmla="*/ 2466973 w 10035679"/>
              <a:gd name="connsiteY3171" fmla="*/ 4073552 h 5893281"/>
              <a:gd name="connsiteX3172" fmla="*/ 2480859 w 10035679"/>
              <a:gd name="connsiteY3172" fmla="*/ 4040948 h 5893281"/>
              <a:gd name="connsiteX3173" fmla="*/ 2491124 w 10035679"/>
              <a:gd name="connsiteY3173" fmla="*/ 4008345 h 5893281"/>
              <a:gd name="connsiteX3174" fmla="*/ 2505010 w 10035679"/>
              <a:gd name="connsiteY3174" fmla="*/ 3977555 h 5893281"/>
              <a:gd name="connsiteX3175" fmla="*/ 2529160 w 10035679"/>
              <a:gd name="connsiteY3175" fmla="*/ 3950988 h 5893281"/>
              <a:gd name="connsiteX3176" fmla="*/ 2557537 w 10035679"/>
              <a:gd name="connsiteY3176" fmla="*/ 3926235 h 5893281"/>
              <a:gd name="connsiteX3177" fmla="*/ 2581686 w 10035679"/>
              <a:gd name="connsiteY3177" fmla="*/ 3897858 h 5893281"/>
              <a:gd name="connsiteX3178" fmla="*/ 2579875 w 10035679"/>
              <a:gd name="connsiteY3178" fmla="*/ 3877331 h 5893281"/>
              <a:gd name="connsiteX3179" fmla="*/ 2579875 w 10035679"/>
              <a:gd name="connsiteY3179" fmla="*/ 3848954 h 5893281"/>
              <a:gd name="connsiteX3180" fmla="*/ 2575649 w 10035679"/>
              <a:gd name="connsiteY3180" fmla="*/ 3820577 h 5893281"/>
              <a:gd name="connsiteX3181" fmla="*/ 2565384 w 10035679"/>
              <a:gd name="connsiteY3181" fmla="*/ 3802463 h 5893281"/>
              <a:gd name="connsiteX3182" fmla="*/ 2551499 w 10035679"/>
              <a:gd name="connsiteY3182" fmla="*/ 3781936 h 5893281"/>
              <a:gd name="connsiteX3183" fmla="*/ 2537612 w 10035679"/>
              <a:gd name="connsiteY3183" fmla="*/ 3759597 h 5893281"/>
              <a:gd name="connsiteX3184" fmla="*/ 2523727 w 10035679"/>
              <a:gd name="connsiteY3184" fmla="*/ 3759597 h 5893281"/>
              <a:gd name="connsiteX3185" fmla="*/ 2519499 w 10035679"/>
              <a:gd name="connsiteY3185" fmla="*/ 3763824 h 5893281"/>
              <a:gd name="connsiteX3186" fmla="*/ 2515273 w 10035679"/>
              <a:gd name="connsiteY3186" fmla="*/ 3768050 h 5893281"/>
              <a:gd name="connsiteX3187" fmla="*/ 2511046 w 10035679"/>
              <a:gd name="connsiteY3187" fmla="*/ 3769860 h 5893281"/>
              <a:gd name="connsiteX3188" fmla="*/ 2505010 w 10035679"/>
              <a:gd name="connsiteY3188" fmla="*/ 3774086 h 5893281"/>
              <a:gd name="connsiteX3189" fmla="*/ 2509235 w 10035679"/>
              <a:gd name="connsiteY3189" fmla="*/ 3782540 h 5893281"/>
              <a:gd name="connsiteX3190" fmla="*/ 2509235 w 10035679"/>
              <a:gd name="connsiteY3190" fmla="*/ 3788577 h 5893281"/>
              <a:gd name="connsiteX3191" fmla="*/ 2509235 w 10035679"/>
              <a:gd name="connsiteY3191" fmla="*/ 3792803 h 5893281"/>
              <a:gd name="connsiteX3192" fmla="*/ 2505010 w 10035679"/>
              <a:gd name="connsiteY3192" fmla="*/ 3798842 h 5893281"/>
              <a:gd name="connsiteX3193" fmla="*/ 2500784 w 10035679"/>
              <a:gd name="connsiteY3193" fmla="*/ 3798842 h 5893281"/>
              <a:gd name="connsiteX3194" fmla="*/ 2496557 w 10035679"/>
              <a:gd name="connsiteY3194" fmla="*/ 3803068 h 5893281"/>
              <a:gd name="connsiteX3195" fmla="*/ 2494745 w 10035679"/>
              <a:gd name="connsiteY3195" fmla="*/ 3803068 h 5893281"/>
              <a:gd name="connsiteX3196" fmla="*/ 2490519 w 10035679"/>
              <a:gd name="connsiteY3196" fmla="*/ 3803068 h 5893281"/>
              <a:gd name="connsiteX3197" fmla="*/ 2484482 w 10035679"/>
              <a:gd name="connsiteY3197" fmla="*/ 3807294 h 5893281"/>
              <a:gd name="connsiteX3198" fmla="*/ 2466368 w 10035679"/>
              <a:gd name="connsiteY3198" fmla="*/ 3792803 h 5893281"/>
              <a:gd name="connsiteX3199" fmla="*/ 2433766 w 10035679"/>
              <a:gd name="connsiteY3199" fmla="*/ 3774691 h 5893281"/>
              <a:gd name="connsiteX3200" fmla="*/ 2401163 w 10035679"/>
              <a:gd name="connsiteY3200" fmla="*/ 3756579 h 5893281"/>
              <a:gd name="connsiteX3201" fmla="*/ 2370975 w 10035679"/>
              <a:gd name="connsiteY3201" fmla="*/ 3742088 h 5893281"/>
              <a:gd name="connsiteX3202" fmla="*/ 2348634 w 10035679"/>
              <a:gd name="connsiteY3202" fmla="*/ 3736050 h 5893281"/>
              <a:gd name="connsiteX3203" fmla="*/ 2330522 w 10035679"/>
              <a:gd name="connsiteY3203" fmla="*/ 3693184 h 5893281"/>
              <a:gd name="connsiteX3204" fmla="*/ 2314221 w 10035679"/>
              <a:gd name="connsiteY3204" fmla="*/ 3668429 h 5893281"/>
              <a:gd name="connsiteX3205" fmla="*/ 2296109 w 10035679"/>
              <a:gd name="connsiteY3205" fmla="*/ 3650316 h 5893281"/>
              <a:gd name="connsiteX3206" fmla="*/ 2277995 w 10035679"/>
              <a:gd name="connsiteY3206" fmla="*/ 3644280 h 5893281"/>
              <a:gd name="connsiteX3207" fmla="*/ 2249618 w 10035679"/>
              <a:gd name="connsiteY3207" fmla="*/ 3635826 h 5893281"/>
              <a:gd name="connsiteX3208" fmla="*/ 2219431 w 10035679"/>
              <a:gd name="connsiteY3208" fmla="*/ 3625563 h 5893281"/>
              <a:gd name="connsiteX3209" fmla="*/ 2178979 w 10035679"/>
              <a:gd name="connsiteY3209" fmla="*/ 3611072 h 5893281"/>
              <a:gd name="connsiteX3210" fmla="*/ 2154828 w 10035679"/>
              <a:gd name="connsiteY3210" fmla="*/ 3592960 h 5893281"/>
              <a:gd name="connsiteX3211" fmla="*/ 2134301 w 10035679"/>
              <a:gd name="connsiteY3211" fmla="*/ 3574846 h 5893281"/>
              <a:gd name="connsiteX3212" fmla="*/ 2101698 w 10035679"/>
              <a:gd name="connsiteY3212" fmla="*/ 3560357 h 5893281"/>
              <a:gd name="connsiteX3213" fmla="*/ 2081170 w 10035679"/>
              <a:gd name="connsiteY3213" fmla="*/ 3560357 h 5893281"/>
              <a:gd name="connsiteX3214" fmla="*/ 2067284 w 10035679"/>
              <a:gd name="connsiteY3214" fmla="*/ 3568809 h 5893281"/>
              <a:gd name="connsiteX3215" fmla="*/ 2055209 w 10035679"/>
              <a:gd name="connsiteY3215" fmla="*/ 3574846 h 5893281"/>
              <a:gd name="connsiteX3216" fmla="*/ 2041321 w 10035679"/>
              <a:gd name="connsiteY3216" fmla="*/ 3583300 h 5893281"/>
              <a:gd name="connsiteX3217" fmla="*/ 2025020 w 10035679"/>
              <a:gd name="connsiteY3217" fmla="*/ 3579072 h 5893281"/>
              <a:gd name="connsiteX3218" fmla="*/ 2017172 w 10035679"/>
              <a:gd name="connsiteY3218" fmla="*/ 3574846 h 5893281"/>
              <a:gd name="connsiteX3219" fmla="*/ 2011134 w 10035679"/>
              <a:gd name="connsiteY3219" fmla="*/ 3568809 h 5893281"/>
              <a:gd name="connsiteX3220" fmla="*/ 2003285 w 10035679"/>
              <a:gd name="connsiteY3220" fmla="*/ 3560357 h 5893281"/>
              <a:gd name="connsiteX3221" fmla="*/ 1993022 w 10035679"/>
              <a:gd name="connsiteY3221" fmla="*/ 3550092 h 5893281"/>
              <a:gd name="connsiteX3222" fmla="*/ 1985172 w 10035679"/>
              <a:gd name="connsiteY3222" fmla="*/ 3544056 h 5893281"/>
              <a:gd name="connsiteX3223" fmla="*/ 1979134 w 10035679"/>
              <a:gd name="connsiteY3223" fmla="*/ 3539828 h 5893281"/>
              <a:gd name="connsiteX3224" fmla="*/ 1932645 w 10035679"/>
              <a:gd name="connsiteY3224" fmla="*/ 3531376 h 5893281"/>
              <a:gd name="connsiteX3225" fmla="*/ 1926608 w 10035679"/>
              <a:gd name="connsiteY3225" fmla="*/ 3525339 h 5893281"/>
              <a:gd name="connsiteX3226" fmla="*/ 1918759 w 10035679"/>
              <a:gd name="connsiteY3226" fmla="*/ 3519300 h 5893281"/>
              <a:gd name="connsiteX3227" fmla="*/ 1912721 w 10035679"/>
              <a:gd name="connsiteY3227" fmla="*/ 3510848 h 5893281"/>
              <a:gd name="connsiteX3228" fmla="*/ 1904873 w 10035679"/>
              <a:gd name="connsiteY3228" fmla="*/ 3504811 h 5893281"/>
              <a:gd name="connsiteX3229" fmla="*/ 1903061 w 10035679"/>
              <a:gd name="connsiteY3229" fmla="*/ 3500583 h 5893281"/>
              <a:gd name="connsiteX3230" fmla="*/ 1862609 w 10035679"/>
              <a:gd name="connsiteY3230" fmla="*/ 3506622 h 5893281"/>
              <a:gd name="connsiteX3231" fmla="*/ 1856572 w 10035679"/>
              <a:gd name="connsiteY3231" fmla="*/ 3504811 h 5893281"/>
              <a:gd name="connsiteX3232" fmla="*/ 1846307 w 10035679"/>
              <a:gd name="connsiteY3232" fmla="*/ 3490321 h 5893281"/>
              <a:gd name="connsiteX3233" fmla="*/ 1828195 w 10035679"/>
              <a:gd name="connsiteY3233" fmla="*/ 3475830 h 5893281"/>
              <a:gd name="connsiteX3234" fmla="*/ 1814309 w 10035679"/>
              <a:gd name="connsiteY3234" fmla="*/ 3457718 h 5893281"/>
              <a:gd name="connsiteX3235" fmla="*/ 1800423 w 10035679"/>
              <a:gd name="connsiteY3235" fmla="*/ 3443227 h 5893281"/>
              <a:gd name="connsiteX3236" fmla="*/ 1792574 w 10035679"/>
              <a:gd name="connsiteY3236" fmla="*/ 3434775 h 5893281"/>
              <a:gd name="connsiteX3237" fmla="*/ 1806460 w 10035679"/>
              <a:gd name="connsiteY3237" fmla="*/ 3390097 h 5893281"/>
              <a:gd name="connsiteX3238" fmla="*/ 1767818 w 10035679"/>
              <a:gd name="connsiteY3238" fmla="*/ 3347229 h 5893281"/>
              <a:gd name="connsiteX3239" fmla="*/ 1733405 w 10035679"/>
              <a:gd name="connsiteY3239" fmla="*/ 3300135 h 5893281"/>
              <a:gd name="connsiteX3240" fmla="*/ 1697179 w 10035679"/>
              <a:gd name="connsiteY3240" fmla="*/ 3251231 h 5893281"/>
              <a:gd name="connsiteX3241" fmla="*/ 1662766 w 10035679"/>
              <a:gd name="connsiteY3241" fmla="*/ 3199911 h 5893281"/>
              <a:gd name="connsiteX3242" fmla="*/ 1654916 w 10035679"/>
              <a:gd name="connsiteY3242" fmla="*/ 3195685 h 5893281"/>
              <a:gd name="connsiteX3243" fmla="*/ 1644654 w 10035679"/>
              <a:gd name="connsiteY3243" fmla="*/ 3193875 h 5893281"/>
              <a:gd name="connsiteX3244" fmla="*/ 1638615 w 10035679"/>
              <a:gd name="connsiteY3244" fmla="*/ 3193875 h 5893281"/>
              <a:gd name="connsiteX3245" fmla="*/ 1626539 w 10035679"/>
              <a:gd name="connsiteY3245" fmla="*/ 3189649 h 5893281"/>
              <a:gd name="connsiteX3246" fmla="*/ 1624729 w 10035679"/>
              <a:gd name="connsiteY3246" fmla="*/ 3185423 h 5893281"/>
              <a:gd name="connsiteX3247" fmla="*/ 1610843 w 10035679"/>
              <a:gd name="connsiteY3247" fmla="*/ 3167309 h 5893281"/>
              <a:gd name="connsiteX3248" fmla="*/ 1602994 w 10035679"/>
              <a:gd name="connsiteY3248" fmla="*/ 3146781 h 5893281"/>
              <a:gd name="connsiteX3249" fmla="*/ 1596955 w 10035679"/>
              <a:gd name="connsiteY3249" fmla="*/ 3126254 h 5893281"/>
              <a:gd name="connsiteX3250" fmla="*/ 1584880 w 10035679"/>
              <a:gd name="connsiteY3250" fmla="*/ 3103914 h 5893281"/>
              <a:gd name="connsiteX3251" fmla="*/ 1568579 w 10035679"/>
              <a:gd name="connsiteY3251" fmla="*/ 3093651 h 5893281"/>
              <a:gd name="connsiteX3252" fmla="*/ 1560731 w 10035679"/>
              <a:gd name="connsiteY3252" fmla="*/ 3085199 h 5893281"/>
              <a:gd name="connsiteX3253" fmla="*/ 1554692 w 10035679"/>
              <a:gd name="connsiteY3253" fmla="*/ 3079160 h 5893281"/>
              <a:gd name="connsiteX3254" fmla="*/ 1546843 w 10035679"/>
              <a:gd name="connsiteY3254" fmla="*/ 3074934 h 5893281"/>
              <a:gd name="connsiteX3255" fmla="*/ 1546843 w 10035679"/>
              <a:gd name="connsiteY3255" fmla="*/ 3113575 h 5893281"/>
              <a:gd name="connsiteX3256" fmla="*/ 1557108 w 10035679"/>
              <a:gd name="connsiteY3256" fmla="*/ 3128064 h 5893281"/>
              <a:gd name="connsiteX3257" fmla="*/ 1579446 w 10035679"/>
              <a:gd name="connsiteY3257" fmla="*/ 3152820 h 5893281"/>
              <a:gd name="connsiteX3258" fmla="*/ 1599975 w 10035679"/>
              <a:gd name="connsiteY3258" fmla="*/ 3181197 h 5893281"/>
              <a:gd name="connsiteX3259" fmla="*/ 1626539 w 10035679"/>
              <a:gd name="connsiteY3259" fmla="*/ 3218025 h 5893281"/>
              <a:gd name="connsiteX3260" fmla="*/ 1647067 w 10035679"/>
              <a:gd name="connsiteY3260" fmla="*/ 3253044 h 5893281"/>
              <a:gd name="connsiteX3261" fmla="*/ 1669407 w 10035679"/>
              <a:gd name="connsiteY3261" fmla="*/ 3289873 h 5893281"/>
              <a:gd name="connsiteX3262" fmla="*/ 1685709 w 10035679"/>
              <a:gd name="connsiteY3262" fmla="*/ 3322475 h 5893281"/>
              <a:gd name="connsiteX3263" fmla="*/ 1693558 w 10035679"/>
              <a:gd name="connsiteY3263" fmla="*/ 3343003 h 5893281"/>
              <a:gd name="connsiteX3264" fmla="*/ 1693558 w 10035679"/>
              <a:gd name="connsiteY3264" fmla="*/ 3357494 h 5893281"/>
              <a:gd name="connsiteX3265" fmla="*/ 1689332 w 10035679"/>
              <a:gd name="connsiteY3265" fmla="*/ 3363530 h 5893281"/>
              <a:gd name="connsiteX3266" fmla="*/ 1685104 w 10035679"/>
              <a:gd name="connsiteY3266" fmla="*/ 3367757 h 5893281"/>
              <a:gd name="connsiteX3267" fmla="*/ 1685104 w 10035679"/>
              <a:gd name="connsiteY3267" fmla="*/ 3371985 h 5893281"/>
              <a:gd name="connsiteX3268" fmla="*/ 1679067 w 10035679"/>
              <a:gd name="connsiteY3268" fmla="*/ 3376211 h 5893281"/>
              <a:gd name="connsiteX3269" fmla="*/ 1679067 w 10035679"/>
              <a:gd name="connsiteY3269" fmla="*/ 3361720 h 5893281"/>
              <a:gd name="connsiteX3270" fmla="*/ 1674841 w 10035679"/>
              <a:gd name="connsiteY3270" fmla="*/ 3349644 h 5893281"/>
              <a:gd name="connsiteX3271" fmla="*/ 1674841 w 10035679"/>
              <a:gd name="connsiteY3271" fmla="*/ 3343608 h 5893281"/>
              <a:gd name="connsiteX3272" fmla="*/ 1670615 w 10035679"/>
              <a:gd name="connsiteY3272" fmla="*/ 3335154 h 5893281"/>
              <a:gd name="connsiteX3273" fmla="*/ 1664576 w 10035679"/>
              <a:gd name="connsiteY3273" fmla="*/ 3335154 h 5893281"/>
              <a:gd name="connsiteX3274" fmla="*/ 1660350 w 10035679"/>
              <a:gd name="connsiteY3274" fmla="*/ 3335154 h 5893281"/>
              <a:gd name="connsiteX3275" fmla="*/ 1656124 w 10035679"/>
              <a:gd name="connsiteY3275" fmla="*/ 3335154 h 5893281"/>
              <a:gd name="connsiteX3276" fmla="*/ 1654314 w 10035679"/>
              <a:gd name="connsiteY3276" fmla="*/ 3335154 h 5893281"/>
              <a:gd name="connsiteX3277" fmla="*/ 1650087 w 10035679"/>
              <a:gd name="connsiteY3277" fmla="*/ 3335154 h 5893281"/>
              <a:gd name="connsiteX3278" fmla="*/ 1639823 w 10035679"/>
              <a:gd name="connsiteY3278" fmla="*/ 3335154 h 5893281"/>
              <a:gd name="connsiteX3279" fmla="*/ 1631973 w 10035679"/>
              <a:gd name="connsiteY3279" fmla="*/ 3310400 h 5893281"/>
              <a:gd name="connsiteX3280" fmla="*/ 1625937 w 10035679"/>
              <a:gd name="connsiteY3280" fmla="*/ 3285647 h 5893281"/>
              <a:gd name="connsiteX3281" fmla="*/ 1613861 w 10035679"/>
              <a:gd name="connsiteY3281" fmla="*/ 3265119 h 5893281"/>
              <a:gd name="connsiteX3282" fmla="*/ 1597560 w 10035679"/>
              <a:gd name="connsiteY3282" fmla="*/ 3247005 h 5893281"/>
              <a:gd name="connsiteX3283" fmla="*/ 1575220 w 10035679"/>
              <a:gd name="connsiteY3283" fmla="*/ 3232516 h 5893281"/>
              <a:gd name="connsiteX3284" fmla="*/ 1554692 w 10035679"/>
              <a:gd name="connsiteY3284" fmla="*/ 3218025 h 5893281"/>
              <a:gd name="connsiteX3285" fmla="*/ 1536580 w 10035679"/>
              <a:gd name="connsiteY3285" fmla="*/ 3193272 h 5893281"/>
              <a:gd name="connsiteX3286" fmla="*/ 1542617 w 10035679"/>
              <a:gd name="connsiteY3286" fmla="*/ 3189044 h 5893281"/>
              <a:gd name="connsiteX3287" fmla="*/ 1546843 w 10035679"/>
              <a:gd name="connsiteY3287" fmla="*/ 3189044 h 5893281"/>
              <a:gd name="connsiteX3288" fmla="*/ 1551069 w 10035679"/>
              <a:gd name="connsiteY3288" fmla="*/ 3189044 h 5893281"/>
              <a:gd name="connsiteX3289" fmla="*/ 1551069 w 10035679"/>
              <a:gd name="connsiteY3289" fmla="*/ 3184818 h 5893281"/>
              <a:gd name="connsiteX3290" fmla="*/ 1551069 w 10035679"/>
              <a:gd name="connsiteY3290" fmla="*/ 3180592 h 5893281"/>
              <a:gd name="connsiteX3291" fmla="*/ 1555298 w 10035679"/>
              <a:gd name="connsiteY3291" fmla="*/ 3178781 h 5893281"/>
              <a:gd name="connsiteX3292" fmla="*/ 1528731 w 10035679"/>
              <a:gd name="connsiteY3292" fmla="*/ 3160669 h 5893281"/>
              <a:gd name="connsiteX3293" fmla="*/ 1516656 w 10035679"/>
              <a:gd name="connsiteY3293" fmla="*/ 3138329 h 5893281"/>
              <a:gd name="connsiteX3294" fmla="*/ 1504580 w 10035679"/>
              <a:gd name="connsiteY3294" fmla="*/ 3113575 h 5893281"/>
              <a:gd name="connsiteX3295" fmla="*/ 1498544 w 10035679"/>
              <a:gd name="connsiteY3295" fmla="*/ 3085199 h 5893281"/>
              <a:gd name="connsiteX3296" fmla="*/ 1484656 w 10035679"/>
              <a:gd name="connsiteY3296" fmla="*/ 3060443 h 5893281"/>
              <a:gd name="connsiteX3297" fmla="*/ 1466544 w 10035679"/>
              <a:gd name="connsiteY3297" fmla="*/ 3039916 h 5893281"/>
              <a:gd name="connsiteX3298" fmla="*/ 1446016 w 10035679"/>
              <a:gd name="connsiteY3298" fmla="*/ 3027840 h 5893281"/>
              <a:gd name="connsiteX3299" fmla="*/ 1419450 w 10035679"/>
              <a:gd name="connsiteY3299" fmla="*/ 3017577 h 5893281"/>
              <a:gd name="connsiteX3300" fmla="*/ 1398923 w 10035679"/>
              <a:gd name="connsiteY3300" fmla="*/ 3003087 h 5893281"/>
              <a:gd name="connsiteX3301" fmla="*/ 1385037 w 10035679"/>
              <a:gd name="connsiteY3301" fmla="*/ 2984975 h 5893281"/>
              <a:gd name="connsiteX3302" fmla="*/ 1377188 w 10035679"/>
              <a:gd name="connsiteY3302" fmla="*/ 2964447 h 5893281"/>
              <a:gd name="connsiteX3303" fmla="*/ 1366923 w 10035679"/>
              <a:gd name="connsiteY3303" fmla="*/ 2942108 h 5893281"/>
              <a:gd name="connsiteX3304" fmla="*/ 1342774 w 10035679"/>
              <a:gd name="connsiteY3304" fmla="*/ 2907089 h 5893281"/>
              <a:gd name="connsiteX3305" fmla="*/ 1322247 w 10035679"/>
              <a:gd name="connsiteY3305" fmla="*/ 2882336 h 5893281"/>
              <a:gd name="connsiteX3306" fmla="*/ 1299907 w 10035679"/>
              <a:gd name="connsiteY3306" fmla="*/ 2859997 h 5893281"/>
              <a:gd name="connsiteX3307" fmla="*/ 1286021 w 10035679"/>
              <a:gd name="connsiteY3307" fmla="*/ 2835244 h 5893281"/>
              <a:gd name="connsiteX3308" fmla="*/ 1275756 w 10035679"/>
              <a:gd name="connsiteY3308" fmla="*/ 2802641 h 5893281"/>
              <a:gd name="connsiteX3309" fmla="*/ 1267907 w 10035679"/>
              <a:gd name="connsiteY3309" fmla="*/ 2759774 h 5893281"/>
              <a:gd name="connsiteX3310" fmla="*/ 1266096 w 10035679"/>
              <a:gd name="connsiteY3310" fmla="*/ 2700607 h 5893281"/>
              <a:gd name="connsiteX3311" fmla="*/ 1266096 w 10035679"/>
              <a:gd name="connsiteY3311" fmla="*/ 2686117 h 5893281"/>
              <a:gd name="connsiteX3312" fmla="*/ 1267907 w 10035679"/>
              <a:gd name="connsiteY3312" fmla="*/ 2657739 h 5893281"/>
              <a:gd name="connsiteX3313" fmla="*/ 1267907 w 10035679"/>
              <a:gd name="connsiteY3313" fmla="*/ 2619099 h 5893281"/>
              <a:gd name="connsiteX3314" fmla="*/ 1267907 w 10035679"/>
              <a:gd name="connsiteY3314" fmla="*/ 2572008 h 5893281"/>
              <a:gd name="connsiteX3315" fmla="*/ 1267907 w 10035679"/>
              <a:gd name="connsiteY3315" fmla="*/ 2529138 h 5893281"/>
              <a:gd name="connsiteX3316" fmla="*/ 1272135 w 10035679"/>
              <a:gd name="connsiteY3316" fmla="*/ 2494120 h 5893281"/>
              <a:gd name="connsiteX3317" fmla="*/ 1276361 w 10035679"/>
              <a:gd name="connsiteY3317" fmla="*/ 2471782 h 5893281"/>
              <a:gd name="connsiteX3318" fmla="*/ 1286624 w 10035679"/>
              <a:gd name="connsiteY3318" fmla="*/ 2467555 h 5893281"/>
              <a:gd name="connsiteX3319" fmla="*/ 1294473 w 10035679"/>
              <a:gd name="connsiteY3319" fmla="*/ 2467555 h 5893281"/>
              <a:gd name="connsiteX3320" fmla="*/ 1300510 w 10035679"/>
              <a:gd name="connsiteY3320" fmla="*/ 2467555 h 5893281"/>
              <a:gd name="connsiteX3321" fmla="*/ 1308359 w 10035679"/>
              <a:gd name="connsiteY3321" fmla="*/ 2467555 h 5893281"/>
              <a:gd name="connsiteX3322" fmla="*/ 1314398 w 10035679"/>
              <a:gd name="connsiteY3322" fmla="*/ 2471782 h 5893281"/>
              <a:gd name="connsiteX3323" fmla="*/ 1318624 w 10035679"/>
              <a:gd name="connsiteY3323" fmla="*/ 2480234 h 5893281"/>
              <a:gd name="connsiteX3324" fmla="*/ 1324660 w 10035679"/>
              <a:gd name="connsiteY3324" fmla="*/ 2486271 h 5893281"/>
              <a:gd name="connsiteX3325" fmla="*/ 1328886 w 10035679"/>
              <a:gd name="connsiteY3325" fmla="*/ 2494725 h 5893281"/>
              <a:gd name="connsiteX3326" fmla="*/ 1328886 w 10035679"/>
              <a:gd name="connsiteY3326" fmla="*/ 2453667 h 5893281"/>
              <a:gd name="connsiteX3327" fmla="*/ 1304738 w 10035679"/>
              <a:gd name="connsiteY3327" fmla="*/ 2425291 h 5893281"/>
              <a:gd name="connsiteX3328" fmla="*/ 1276361 w 10035679"/>
              <a:gd name="connsiteY3328" fmla="*/ 2396914 h 5893281"/>
              <a:gd name="connsiteX3329" fmla="*/ 1243758 w 10035679"/>
              <a:gd name="connsiteY3329" fmla="*/ 2376386 h 5893281"/>
              <a:gd name="connsiteX3330" fmla="*/ 1243758 w 10035679"/>
              <a:gd name="connsiteY3330" fmla="*/ 2394499 h 5893281"/>
              <a:gd name="connsiteX3331" fmla="*/ 1257644 w 10035679"/>
              <a:gd name="connsiteY3331" fmla="*/ 2404762 h 5893281"/>
              <a:gd name="connsiteX3332" fmla="*/ 1271530 w 10035679"/>
              <a:gd name="connsiteY3332" fmla="*/ 2415027 h 5893281"/>
              <a:gd name="connsiteX3333" fmla="*/ 1285416 w 10035679"/>
              <a:gd name="connsiteY3333" fmla="*/ 2425291 h 5893281"/>
              <a:gd name="connsiteX3334" fmla="*/ 1295681 w 10035679"/>
              <a:gd name="connsiteY3334" fmla="*/ 2439781 h 5893281"/>
              <a:gd name="connsiteX3335" fmla="*/ 1295681 w 10035679"/>
              <a:gd name="connsiteY3335" fmla="*/ 2448233 h 5893281"/>
              <a:gd name="connsiteX3336" fmla="*/ 1293870 w 10035679"/>
              <a:gd name="connsiteY3336" fmla="*/ 2448233 h 5893281"/>
              <a:gd name="connsiteX3337" fmla="*/ 1293870 w 10035679"/>
              <a:gd name="connsiteY3337" fmla="*/ 2452462 h 5893281"/>
              <a:gd name="connsiteX3338" fmla="*/ 1289642 w 10035679"/>
              <a:gd name="connsiteY3338" fmla="*/ 2454272 h 5893281"/>
              <a:gd name="connsiteX3339" fmla="*/ 1281795 w 10035679"/>
              <a:gd name="connsiteY3339" fmla="*/ 2458498 h 5893281"/>
              <a:gd name="connsiteX3340" fmla="*/ 1279982 w 10035679"/>
              <a:gd name="connsiteY3340" fmla="*/ 2462724 h 5893281"/>
              <a:gd name="connsiteX3341" fmla="*/ 1267907 w 10035679"/>
              <a:gd name="connsiteY3341" fmla="*/ 2462724 h 5893281"/>
              <a:gd name="connsiteX3342" fmla="*/ 1257644 w 10035679"/>
              <a:gd name="connsiteY3342" fmla="*/ 2462724 h 5893281"/>
              <a:gd name="connsiteX3343" fmla="*/ 1253418 w 10035679"/>
              <a:gd name="connsiteY3343" fmla="*/ 2462724 h 5893281"/>
              <a:gd name="connsiteX3344" fmla="*/ 1253418 w 10035679"/>
              <a:gd name="connsiteY3344" fmla="*/ 2458498 h 5893281"/>
              <a:gd name="connsiteX3345" fmla="*/ 1251605 w 10035679"/>
              <a:gd name="connsiteY3345" fmla="*/ 2458498 h 5893281"/>
              <a:gd name="connsiteX3346" fmla="*/ 1243758 w 10035679"/>
              <a:gd name="connsiteY3346" fmla="*/ 2454272 h 5893281"/>
              <a:gd name="connsiteX3347" fmla="*/ 1219608 w 10035679"/>
              <a:gd name="connsiteY3347" fmla="*/ 2423480 h 5893281"/>
              <a:gd name="connsiteX3348" fmla="*/ 1197267 w 10035679"/>
              <a:gd name="connsiteY3348" fmla="*/ 2390876 h 5893281"/>
              <a:gd name="connsiteX3349" fmla="*/ 1180966 w 10035679"/>
              <a:gd name="connsiteY3349" fmla="*/ 2354049 h 5893281"/>
              <a:gd name="connsiteX3350" fmla="*/ 1197267 w 10035679"/>
              <a:gd name="connsiteY3350" fmla="*/ 2354049 h 5893281"/>
              <a:gd name="connsiteX3351" fmla="*/ 1205117 w 10035679"/>
              <a:gd name="connsiteY3351" fmla="*/ 2358276 h 5893281"/>
              <a:gd name="connsiteX3352" fmla="*/ 1211155 w 10035679"/>
              <a:gd name="connsiteY3352" fmla="*/ 2358276 h 5893281"/>
              <a:gd name="connsiteX3353" fmla="*/ 1219003 w 10035679"/>
              <a:gd name="connsiteY3353" fmla="*/ 2358276 h 5893281"/>
              <a:gd name="connsiteX3354" fmla="*/ 1225041 w 10035679"/>
              <a:gd name="connsiteY3354" fmla="*/ 2354049 h 5893281"/>
              <a:gd name="connsiteX3355" fmla="*/ 1196665 w 10035679"/>
              <a:gd name="connsiteY3355" fmla="*/ 2343786 h 5893281"/>
              <a:gd name="connsiteX3356" fmla="*/ 1180363 w 10035679"/>
              <a:gd name="connsiteY3356" fmla="*/ 2327486 h 5893281"/>
              <a:gd name="connsiteX3357" fmla="*/ 1166477 w 10035679"/>
              <a:gd name="connsiteY3357" fmla="*/ 2305150 h 5893281"/>
              <a:gd name="connsiteX3358" fmla="*/ 1154402 w 10035679"/>
              <a:gd name="connsiteY3358" fmla="*/ 2280393 h 5893281"/>
              <a:gd name="connsiteX3359" fmla="*/ 1148363 w 10035679"/>
              <a:gd name="connsiteY3359" fmla="*/ 2255634 h 5893281"/>
              <a:gd name="connsiteX3360" fmla="*/ 1138100 w 10035679"/>
              <a:gd name="connsiteY3360" fmla="*/ 2233298 h 5893281"/>
              <a:gd name="connsiteX3361" fmla="*/ 1124213 w 10035679"/>
              <a:gd name="connsiteY3361" fmla="*/ 2215183 h 5893281"/>
              <a:gd name="connsiteX3362" fmla="*/ 1101874 w 10035679"/>
              <a:gd name="connsiteY3362" fmla="*/ 2204921 h 5893281"/>
              <a:gd name="connsiteX3363" fmla="*/ 1109724 w 10035679"/>
              <a:gd name="connsiteY3363" fmla="*/ 2157829 h 5893281"/>
              <a:gd name="connsiteX3364" fmla="*/ 1085573 w 10035679"/>
              <a:gd name="connsiteY3364" fmla="*/ 2131267 h 5893281"/>
              <a:gd name="connsiteX3365" fmla="*/ 1063233 w 10035679"/>
              <a:gd name="connsiteY3365" fmla="*/ 2098665 h 5893281"/>
              <a:gd name="connsiteX3366" fmla="*/ 1045121 w 10035679"/>
              <a:gd name="connsiteY3366" fmla="*/ 2066061 h 5893281"/>
              <a:gd name="connsiteX3367" fmla="*/ 1020970 w 10035679"/>
              <a:gd name="connsiteY3367" fmla="*/ 2033459 h 5893281"/>
              <a:gd name="connsiteX3368" fmla="*/ 992594 w 10035679"/>
              <a:gd name="connsiteY3368" fmla="*/ 2008705 h 5893281"/>
              <a:gd name="connsiteX3369" fmla="*/ 953954 w 10035679"/>
              <a:gd name="connsiteY3369" fmla="*/ 1990593 h 5893281"/>
              <a:gd name="connsiteX3370" fmla="*/ 907463 w 10035679"/>
              <a:gd name="connsiteY3370" fmla="*/ 1980327 h 5893281"/>
              <a:gd name="connsiteX3371" fmla="*/ 868824 w 10035679"/>
              <a:gd name="connsiteY3371" fmla="*/ 1962219 h 5893281"/>
              <a:gd name="connsiteX3372" fmla="*/ 840447 w 10035679"/>
              <a:gd name="connsiteY3372" fmla="*/ 1937461 h 5893281"/>
              <a:gd name="connsiteX3373" fmla="*/ 807845 w 10035679"/>
              <a:gd name="connsiteY3373" fmla="*/ 1909087 h 5893281"/>
              <a:gd name="connsiteX3374" fmla="*/ 777655 w 10035679"/>
              <a:gd name="connsiteY3374" fmla="*/ 1892785 h 5893281"/>
              <a:gd name="connsiteX3375" fmla="*/ 713054 w 10035679"/>
              <a:gd name="connsiteY3375" fmla="*/ 1892785 h 5893281"/>
              <a:gd name="connsiteX3376" fmla="*/ 692527 w 10035679"/>
              <a:gd name="connsiteY3376" fmla="*/ 1880709 h 5893281"/>
              <a:gd name="connsiteX3377" fmla="*/ 674413 w 10035679"/>
              <a:gd name="connsiteY3377" fmla="*/ 1866220 h 5893281"/>
              <a:gd name="connsiteX3378" fmla="*/ 653885 w 10035679"/>
              <a:gd name="connsiteY3378" fmla="*/ 1855955 h 5893281"/>
              <a:gd name="connsiteX3379" fmla="*/ 621283 w 10035679"/>
              <a:gd name="connsiteY3379" fmla="*/ 1851729 h 5893281"/>
              <a:gd name="connsiteX3380" fmla="*/ 621283 w 10035679"/>
              <a:gd name="connsiteY3380" fmla="*/ 1898823 h 5893281"/>
              <a:gd name="connsiteX3381" fmla="*/ 585057 w 10035679"/>
              <a:gd name="connsiteY3381" fmla="*/ 1916935 h 5893281"/>
              <a:gd name="connsiteX3382" fmla="*/ 554869 w 10035679"/>
              <a:gd name="connsiteY3382" fmla="*/ 1935045 h 5893281"/>
              <a:gd name="connsiteX3383" fmla="*/ 512606 w 10035679"/>
              <a:gd name="connsiteY3383" fmla="*/ 1945312 h 5893281"/>
              <a:gd name="connsiteX3384" fmla="*/ 522869 w 10035679"/>
              <a:gd name="connsiteY3384" fmla="*/ 1912708 h 5893281"/>
              <a:gd name="connsiteX3385" fmla="*/ 536757 w 10035679"/>
              <a:gd name="connsiteY3385" fmla="*/ 1880106 h 5893281"/>
              <a:gd name="connsiteX3386" fmla="*/ 557285 w 10035679"/>
              <a:gd name="connsiteY3386" fmla="*/ 1851729 h 5893281"/>
              <a:gd name="connsiteX3387" fmla="*/ 575396 w 10035679"/>
              <a:gd name="connsiteY3387" fmla="*/ 1820936 h 5893281"/>
              <a:gd name="connsiteX3388" fmla="*/ 557285 w 10035679"/>
              <a:gd name="connsiteY3388" fmla="*/ 1820936 h 5893281"/>
              <a:gd name="connsiteX3389" fmla="*/ 557285 w 10035679"/>
              <a:gd name="connsiteY3389" fmla="*/ 1826974 h 5893281"/>
              <a:gd name="connsiteX3390" fmla="*/ 530718 w 10035679"/>
              <a:gd name="connsiteY3390" fmla="*/ 1849313 h 5893281"/>
              <a:gd name="connsiteX3391" fmla="*/ 508380 w 10035679"/>
              <a:gd name="connsiteY3391" fmla="*/ 1877691 h 5893281"/>
              <a:gd name="connsiteX3392" fmla="*/ 494493 w 10035679"/>
              <a:gd name="connsiteY3392" fmla="*/ 1908482 h 5893281"/>
              <a:gd name="connsiteX3393" fmla="*/ 484230 w 10035679"/>
              <a:gd name="connsiteY3393" fmla="*/ 1941085 h 5893281"/>
              <a:gd name="connsiteX3394" fmla="*/ 470344 w 10035679"/>
              <a:gd name="connsiteY3394" fmla="*/ 1976102 h 5893281"/>
              <a:gd name="connsiteX3395" fmla="*/ 448004 w 10035679"/>
              <a:gd name="connsiteY3395" fmla="*/ 2008705 h 5893281"/>
              <a:gd name="connsiteX3396" fmla="*/ 434118 w 10035679"/>
              <a:gd name="connsiteY3396" fmla="*/ 2023196 h 5893281"/>
              <a:gd name="connsiteX3397" fmla="*/ 405741 w 10035679"/>
              <a:gd name="connsiteY3397" fmla="*/ 2045534 h 5893281"/>
              <a:gd name="connsiteX3398" fmla="*/ 371326 w 10035679"/>
              <a:gd name="connsiteY3398" fmla="*/ 2066061 h 5893281"/>
              <a:gd name="connsiteX3399" fmla="*/ 329063 w 10035679"/>
              <a:gd name="connsiteY3399" fmla="*/ 2090815 h 5893281"/>
              <a:gd name="connsiteX3400" fmla="*/ 286800 w 10035679"/>
              <a:gd name="connsiteY3400" fmla="*/ 2119192 h 5893281"/>
              <a:gd name="connsiteX3401" fmla="*/ 244537 w 10035679"/>
              <a:gd name="connsiteY3401" fmla="*/ 2145758 h 5893281"/>
              <a:gd name="connsiteX3402" fmla="*/ 202274 w 10035679"/>
              <a:gd name="connsiteY3402" fmla="*/ 2166279 h 5893281"/>
              <a:gd name="connsiteX3403" fmla="*/ 169672 w 10035679"/>
              <a:gd name="connsiteY3403" fmla="*/ 2180772 h 5893281"/>
              <a:gd name="connsiteX3404" fmla="*/ 149142 w 10035679"/>
              <a:gd name="connsiteY3404" fmla="*/ 2186807 h 5893281"/>
              <a:gd name="connsiteX3405" fmla="*/ 149142 w 10035679"/>
              <a:gd name="connsiteY3405" fmla="*/ 2180772 h 5893281"/>
              <a:gd name="connsiteX3406" fmla="*/ 156991 w 10035679"/>
              <a:gd name="connsiteY3406" fmla="*/ 2180772 h 5893281"/>
              <a:gd name="connsiteX3407" fmla="*/ 181142 w 10035679"/>
              <a:gd name="connsiteY3407" fmla="*/ 2156018 h 5893281"/>
              <a:gd name="connsiteX3408" fmla="*/ 211329 w 10035679"/>
              <a:gd name="connsiteY3408" fmla="*/ 2133682 h 5893281"/>
              <a:gd name="connsiteX3409" fmla="*/ 247555 w 10035679"/>
              <a:gd name="connsiteY3409" fmla="*/ 2113155 h 5893281"/>
              <a:gd name="connsiteX3410" fmla="*/ 281970 w 10035679"/>
              <a:gd name="connsiteY3410" fmla="*/ 2090213 h 5893281"/>
              <a:gd name="connsiteX3411" fmla="*/ 314574 w 10035679"/>
              <a:gd name="connsiteY3411" fmla="*/ 2065458 h 5893281"/>
              <a:gd name="connsiteX3412" fmla="*/ 338723 w 10035679"/>
              <a:gd name="connsiteY3412" fmla="*/ 2037082 h 5893281"/>
              <a:gd name="connsiteX3413" fmla="*/ 356837 w 10035679"/>
              <a:gd name="connsiteY3413" fmla="*/ 2004480 h 5893281"/>
              <a:gd name="connsiteX3414" fmla="*/ 362874 w 10035679"/>
              <a:gd name="connsiteY3414" fmla="*/ 1961614 h 5893281"/>
              <a:gd name="connsiteX3415" fmla="*/ 336309 w 10035679"/>
              <a:gd name="connsiteY3415" fmla="*/ 1970065 h 5893281"/>
              <a:gd name="connsiteX3416" fmla="*/ 318196 w 10035679"/>
              <a:gd name="connsiteY3416" fmla="*/ 1976102 h 5893281"/>
              <a:gd name="connsiteX3417" fmla="*/ 294045 w 10035679"/>
              <a:gd name="connsiteY3417" fmla="*/ 1984554 h 5893281"/>
              <a:gd name="connsiteX3418" fmla="*/ 294045 w 10035679"/>
              <a:gd name="connsiteY3418" fmla="*/ 1976102 h 5893281"/>
              <a:gd name="connsiteX3419" fmla="*/ 294045 w 10035679"/>
              <a:gd name="connsiteY3419" fmla="*/ 1970065 h 5893281"/>
              <a:gd name="connsiteX3420" fmla="*/ 289819 w 10035679"/>
              <a:gd name="connsiteY3420" fmla="*/ 1965841 h 5893281"/>
              <a:gd name="connsiteX3421" fmla="*/ 286197 w 10035679"/>
              <a:gd name="connsiteY3421" fmla="*/ 1965841 h 5893281"/>
              <a:gd name="connsiteX3422" fmla="*/ 280159 w 10035679"/>
              <a:gd name="connsiteY3422" fmla="*/ 1961614 h 5893281"/>
              <a:gd name="connsiteX3423" fmla="*/ 275933 w 10035679"/>
              <a:gd name="connsiteY3423" fmla="*/ 1965841 h 5893281"/>
              <a:gd name="connsiteX3424" fmla="*/ 271706 w 10035679"/>
              <a:gd name="connsiteY3424" fmla="*/ 1970065 h 5893281"/>
              <a:gd name="connsiteX3425" fmla="*/ 267480 w 10035679"/>
              <a:gd name="connsiteY3425" fmla="*/ 1974291 h 5893281"/>
              <a:gd name="connsiteX3426" fmla="*/ 265668 w 10035679"/>
              <a:gd name="connsiteY3426" fmla="*/ 1974291 h 5893281"/>
              <a:gd name="connsiteX3427" fmla="*/ 257820 w 10035679"/>
              <a:gd name="connsiteY3427" fmla="*/ 1973687 h 5893281"/>
              <a:gd name="connsiteX3428" fmla="*/ 247555 w 10035679"/>
              <a:gd name="connsiteY3428" fmla="*/ 1973687 h 5893281"/>
              <a:gd name="connsiteX3429" fmla="*/ 243329 w 10035679"/>
              <a:gd name="connsiteY3429" fmla="*/ 1953162 h 5893281"/>
              <a:gd name="connsiteX3430" fmla="*/ 233065 w 10035679"/>
              <a:gd name="connsiteY3430" fmla="*/ 1924782 h 5893281"/>
              <a:gd name="connsiteX3431" fmla="*/ 225218 w 10035679"/>
              <a:gd name="connsiteY3431" fmla="*/ 1904257 h 5893281"/>
              <a:gd name="connsiteX3432" fmla="*/ 219179 w 10035679"/>
              <a:gd name="connsiteY3432" fmla="*/ 1910293 h 5893281"/>
              <a:gd name="connsiteX3433" fmla="*/ 214953 w 10035679"/>
              <a:gd name="connsiteY3433" fmla="*/ 1914519 h 5893281"/>
              <a:gd name="connsiteX3434" fmla="*/ 210726 w 10035679"/>
              <a:gd name="connsiteY3434" fmla="*/ 1914519 h 5893281"/>
              <a:gd name="connsiteX3435" fmla="*/ 204688 w 10035679"/>
              <a:gd name="connsiteY3435" fmla="*/ 1914519 h 5893281"/>
              <a:gd name="connsiteX3436" fmla="*/ 200462 w 10035679"/>
              <a:gd name="connsiteY3436" fmla="*/ 1910293 h 5893281"/>
              <a:gd name="connsiteX3437" fmla="*/ 166048 w 10035679"/>
              <a:gd name="connsiteY3437" fmla="*/ 1885540 h 5893281"/>
              <a:gd name="connsiteX3438" fmla="*/ 137672 w 10035679"/>
              <a:gd name="connsiteY3438" fmla="*/ 1848710 h 5893281"/>
              <a:gd name="connsiteX3439" fmla="*/ 115331 w 10035679"/>
              <a:gd name="connsiteY3439" fmla="*/ 1810068 h 5893281"/>
              <a:gd name="connsiteX3440" fmla="*/ 127406 w 10035679"/>
              <a:gd name="connsiteY3440" fmla="*/ 1789540 h 5893281"/>
              <a:gd name="connsiteX3441" fmla="*/ 137672 w 10035679"/>
              <a:gd name="connsiteY3441" fmla="*/ 1762973 h 5893281"/>
              <a:gd name="connsiteX3442" fmla="*/ 147934 w 10035679"/>
              <a:gd name="connsiteY3442" fmla="*/ 1742445 h 5893281"/>
              <a:gd name="connsiteX3443" fmla="*/ 161823 w 10035679"/>
              <a:gd name="connsiteY3443" fmla="*/ 1724332 h 5893281"/>
              <a:gd name="connsiteX3444" fmla="*/ 185973 w 10035679"/>
              <a:gd name="connsiteY3444" fmla="*/ 1709842 h 5893281"/>
              <a:gd name="connsiteX3445" fmla="*/ 208311 w 10035679"/>
              <a:gd name="connsiteY3445" fmla="*/ 1703806 h 5893281"/>
              <a:gd name="connsiteX3446" fmla="*/ 228838 w 10035679"/>
              <a:gd name="connsiteY3446" fmla="*/ 1693541 h 5893281"/>
              <a:gd name="connsiteX3447" fmla="*/ 242725 w 10035679"/>
              <a:gd name="connsiteY3447" fmla="*/ 1679051 h 5893281"/>
              <a:gd name="connsiteX3448" fmla="*/ 252989 w 10035679"/>
              <a:gd name="connsiteY3448" fmla="*/ 1656713 h 5893281"/>
              <a:gd name="connsiteX3449" fmla="*/ 252989 w 10035679"/>
              <a:gd name="connsiteY3449" fmla="*/ 1621696 h 5893281"/>
              <a:gd name="connsiteX3450" fmla="*/ 257216 w 10035679"/>
              <a:gd name="connsiteY3450" fmla="*/ 1617470 h 5893281"/>
              <a:gd name="connsiteX3451" fmla="*/ 261442 w 10035679"/>
              <a:gd name="connsiteY3451" fmla="*/ 1617470 h 5893281"/>
              <a:gd name="connsiteX3452" fmla="*/ 261442 w 10035679"/>
              <a:gd name="connsiteY3452" fmla="*/ 1613244 h 5893281"/>
              <a:gd name="connsiteX3453" fmla="*/ 261442 w 10035679"/>
              <a:gd name="connsiteY3453" fmla="*/ 1609018 h 5893281"/>
              <a:gd name="connsiteX3454" fmla="*/ 265668 w 10035679"/>
              <a:gd name="connsiteY3454" fmla="*/ 1607205 h 5893281"/>
              <a:gd name="connsiteX3455" fmla="*/ 236688 w 10035679"/>
              <a:gd name="connsiteY3455" fmla="*/ 1607205 h 5893281"/>
              <a:gd name="connsiteX3456" fmla="*/ 228838 w 10035679"/>
              <a:gd name="connsiteY3456" fmla="*/ 1613244 h 5893281"/>
              <a:gd name="connsiteX3457" fmla="*/ 227028 w 10035679"/>
              <a:gd name="connsiteY3457" fmla="*/ 1617470 h 5893281"/>
              <a:gd name="connsiteX3458" fmla="*/ 222802 w 10035679"/>
              <a:gd name="connsiteY3458" fmla="*/ 1621696 h 5893281"/>
              <a:gd name="connsiteX3459" fmla="*/ 214953 w 10035679"/>
              <a:gd name="connsiteY3459" fmla="*/ 1623507 h 5893281"/>
              <a:gd name="connsiteX3460" fmla="*/ 208916 w 10035679"/>
              <a:gd name="connsiteY3460" fmla="*/ 1627735 h 5893281"/>
              <a:gd name="connsiteX3461" fmla="*/ 198651 w 10035679"/>
              <a:gd name="connsiteY3461" fmla="*/ 1627735 h 5893281"/>
              <a:gd name="connsiteX3462" fmla="*/ 176311 w 10035679"/>
              <a:gd name="connsiteY3462" fmla="*/ 1621696 h 5893281"/>
              <a:gd name="connsiteX3463" fmla="*/ 146124 w 10035679"/>
              <a:gd name="connsiteY3463" fmla="*/ 1609621 h 5893281"/>
              <a:gd name="connsiteX3464" fmla="*/ 109898 w 10035679"/>
              <a:gd name="connsiteY3464" fmla="*/ 1603584 h 5893281"/>
              <a:gd name="connsiteX3465" fmla="*/ 81521 w 10035679"/>
              <a:gd name="connsiteY3465" fmla="*/ 1589094 h 5893281"/>
              <a:gd name="connsiteX3466" fmla="*/ 75484 w 10035679"/>
              <a:gd name="connsiteY3466" fmla="*/ 1535965 h 5893281"/>
              <a:gd name="connsiteX3467" fmla="*/ 89370 w 10035679"/>
              <a:gd name="connsiteY3467" fmla="*/ 1535965 h 5893281"/>
              <a:gd name="connsiteX3468" fmla="*/ 95409 w 10035679"/>
              <a:gd name="connsiteY3468" fmla="*/ 1531739 h 5893281"/>
              <a:gd name="connsiteX3469" fmla="*/ 105672 w 10035679"/>
              <a:gd name="connsiteY3469" fmla="*/ 1527513 h 5893281"/>
              <a:gd name="connsiteX3470" fmla="*/ 113521 w 10035679"/>
              <a:gd name="connsiteY3470" fmla="*/ 1525700 h 5893281"/>
              <a:gd name="connsiteX3471" fmla="*/ 119559 w 10035679"/>
              <a:gd name="connsiteY3471" fmla="*/ 1525700 h 5893281"/>
              <a:gd name="connsiteX3472" fmla="*/ 127406 w 10035679"/>
              <a:gd name="connsiteY3472" fmla="*/ 1517248 h 5893281"/>
              <a:gd name="connsiteX3473" fmla="*/ 133445 w 10035679"/>
              <a:gd name="connsiteY3473" fmla="*/ 1511212 h 5893281"/>
              <a:gd name="connsiteX3474" fmla="*/ 131633 w 10035679"/>
              <a:gd name="connsiteY3474" fmla="*/ 1506984 h 5893281"/>
              <a:gd name="connsiteX3475" fmla="*/ 131633 w 10035679"/>
              <a:gd name="connsiteY3475" fmla="*/ 1502758 h 5893281"/>
              <a:gd name="connsiteX3476" fmla="*/ 127406 w 10035679"/>
              <a:gd name="connsiteY3476" fmla="*/ 1496722 h 5893281"/>
              <a:gd name="connsiteX3477" fmla="*/ 160010 w 10035679"/>
              <a:gd name="connsiteY3477" fmla="*/ 1496722 h 5893281"/>
              <a:gd name="connsiteX3478" fmla="*/ 161823 w 10035679"/>
              <a:gd name="connsiteY3478" fmla="*/ 1492495 h 5893281"/>
              <a:gd name="connsiteX3479" fmla="*/ 166048 w 10035679"/>
              <a:gd name="connsiteY3479" fmla="*/ 1492495 h 5893281"/>
              <a:gd name="connsiteX3480" fmla="*/ 170274 w 10035679"/>
              <a:gd name="connsiteY3480" fmla="*/ 1488269 h 5893281"/>
              <a:gd name="connsiteX3481" fmla="*/ 172084 w 10035679"/>
              <a:gd name="connsiteY3481" fmla="*/ 1488269 h 5893281"/>
              <a:gd name="connsiteX3482" fmla="*/ 179934 w 10035679"/>
              <a:gd name="connsiteY3482" fmla="*/ 1488269 h 5893281"/>
              <a:gd name="connsiteX3483" fmla="*/ 190199 w 10035679"/>
              <a:gd name="connsiteY3483" fmla="*/ 1498532 h 5893281"/>
              <a:gd name="connsiteX3484" fmla="*/ 200462 w 10035679"/>
              <a:gd name="connsiteY3484" fmla="*/ 1506984 h 5893281"/>
              <a:gd name="connsiteX3485" fmla="*/ 212537 w 10035679"/>
              <a:gd name="connsiteY3485" fmla="*/ 1517248 h 5893281"/>
              <a:gd name="connsiteX3486" fmla="*/ 218576 w 10035679"/>
              <a:gd name="connsiteY3486" fmla="*/ 1527513 h 5893281"/>
              <a:gd name="connsiteX3487" fmla="*/ 242725 w 10035679"/>
              <a:gd name="connsiteY3487" fmla="*/ 1517248 h 5893281"/>
              <a:gd name="connsiteX3488" fmla="*/ 242725 w 10035679"/>
              <a:gd name="connsiteY3488" fmla="*/ 1502758 h 5893281"/>
              <a:gd name="connsiteX3489" fmla="*/ 236688 w 10035679"/>
              <a:gd name="connsiteY3489" fmla="*/ 1492495 h 5893281"/>
              <a:gd name="connsiteX3490" fmla="*/ 232462 w 10035679"/>
              <a:gd name="connsiteY3490" fmla="*/ 1482231 h 5893281"/>
              <a:gd name="connsiteX3491" fmla="*/ 228236 w 10035679"/>
              <a:gd name="connsiteY3491" fmla="*/ 1470156 h 5893281"/>
              <a:gd name="connsiteX3492" fmla="*/ 226423 w 10035679"/>
              <a:gd name="connsiteY3492" fmla="*/ 1459892 h 5893281"/>
              <a:gd name="connsiteX3493" fmla="*/ 218576 w 10035679"/>
              <a:gd name="connsiteY3493" fmla="*/ 1449626 h 5893281"/>
              <a:gd name="connsiteX3494" fmla="*/ 194425 w 10035679"/>
              <a:gd name="connsiteY3494" fmla="*/ 1421250 h 5893281"/>
              <a:gd name="connsiteX3495" fmla="*/ 166048 w 10035679"/>
              <a:gd name="connsiteY3495" fmla="*/ 1398911 h 5893281"/>
              <a:gd name="connsiteX3496" fmla="*/ 133445 w 10035679"/>
              <a:gd name="connsiteY3496" fmla="*/ 1378381 h 5893281"/>
              <a:gd name="connsiteX3497" fmla="*/ 105068 w 10035679"/>
              <a:gd name="connsiteY3497" fmla="*/ 1357853 h 5893281"/>
              <a:gd name="connsiteX3498" fmla="*/ 88767 w 10035679"/>
              <a:gd name="connsiteY3498" fmla="*/ 1325250 h 5893281"/>
              <a:gd name="connsiteX3499" fmla="*/ 94804 w 10035679"/>
              <a:gd name="connsiteY3499" fmla="*/ 1314987 h 5893281"/>
              <a:gd name="connsiteX3500" fmla="*/ 99030 w 10035679"/>
              <a:gd name="connsiteY3500" fmla="*/ 1302912 h 5893281"/>
              <a:gd name="connsiteX3501" fmla="*/ 103258 w 10035679"/>
              <a:gd name="connsiteY3501" fmla="*/ 1292648 h 5893281"/>
              <a:gd name="connsiteX3502" fmla="*/ 145521 w 10035679"/>
              <a:gd name="connsiteY3502" fmla="*/ 1296874 h 5893281"/>
              <a:gd name="connsiteX3503" fmla="*/ 185973 w 10035679"/>
              <a:gd name="connsiteY3503" fmla="*/ 1292648 h 5893281"/>
              <a:gd name="connsiteX3504" fmla="*/ 218576 w 10035679"/>
              <a:gd name="connsiteY3504" fmla="*/ 1274537 h 5893281"/>
              <a:gd name="connsiteX3505" fmla="*/ 228838 w 10035679"/>
              <a:gd name="connsiteY3505" fmla="*/ 1249780 h 5893281"/>
              <a:gd name="connsiteX3506" fmla="*/ 236688 w 10035679"/>
              <a:gd name="connsiteY3506" fmla="*/ 1225026 h 5893281"/>
              <a:gd name="connsiteX3507" fmla="*/ 242725 w 10035679"/>
              <a:gd name="connsiteY3507" fmla="*/ 1202687 h 5893281"/>
              <a:gd name="connsiteX3508" fmla="*/ 269291 w 10035679"/>
              <a:gd name="connsiteY3508" fmla="*/ 1182159 h 5893281"/>
              <a:gd name="connsiteX3509" fmla="*/ 303705 w 10035679"/>
              <a:gd name="connsiteY3509" fmla="*/ 1164047 h 5893281"/>
              <a:gd name="connsiteX3510" fmla="*/ 342346 w 10035679"/>
              <a:gd name="connsiteY3510" fmla="*/ 1153784 h 5893281"/>
              <a:gd name="connsiteX3511" fmla="*/ 374949 w 10035679"/>
              <a:gd name="connsiteY3511" fmla="*/ 1139293 h 5893281"/>
              <a:gd name="connsiteX3512" fmla="*/ 407552 w 10035679"/>
              <a:gd name="connsiteY3512" fmla="*/ 1118766 h 5893281"/>
              <a:gd name="connsiteX3513" fmla="*/ 417816 w 10035679"/>
              <a:gd name="connsiteY3513" fmla="*/ 1124802 h 5893281"/>
              <a:gd name="connsiteX3514" fmla="*/ 423853 w 10035679"/>
              <a:gd name="connsiteY3514" fmla="*/ 1129029 h 5893281"/>
              <a:gd name="connsiteX3515" fmla="*/ 423853 w 10035679"/>
              <a:gd name="connsiteY3515" fmla="*/ 1135067 h 5893281"/>
              <a:gd name="connsiteX3516" fmla="*/ 428079 w 10035679"/>
              <a:gd name="connsiteY3516" fmla="*/ 1139293 h 5893281"/>
              <a:gd name="connsiteX3517" fmla="*/ 428079 w 10035679"/>
              <a:gd name="connsiteY3517" fmla="*/ 1147745 h 5893281"/>
              <a:gd name="connsiteX3518" fmla="*/ 432305 w 10035679"/>
              <a:gd name="connsiteY3518" fmla="*/ 1149556 h 5893281"/>
              <a:gd name="connsiteX3519" fmla="*/ 438344 w 10035679"/>
              <a:gd name="connsiteY3519" fmla="*/ 1158010 h 5893281"/>
              <a:gd name="connsiteX3520" fmla="*/ 446193 w 10035679"/>
              <a:gd name="connsiteY3520" fmla="*/ 1164047 h 5893281"/>
              <a:gd name="connsiteX3521" fmla="*/ 456456 w 10035679"/>
              <a:gd name="connsiteY3521" fmla="*/ 1164047 h 5893281"/>
              <a:gd name="connsiteX3522" fmla="*/ 464305 w 10035679"/>
              <a:gd name="connsiteY3522" fmla="*/ 1164047 h 5893281"/>
              <a:gd name="connsiteX3523" fmla="*/ 470344 w 10035679"/>
              <a:gd name="connsiteY3523" fmla="*/ 1162236 h 5893281"/>
              <a:gd name="connsiteX3524" fmla="*/ 478191 w 10035679"/>
              <a:gd name="connsiteY3524" fmla="*/ 1158010 h 5893281"/>
              <a:gd name="connsiteX3525" fmla="*/ 484230 w 10035679"/>
              <a:gd name="connsiteY3525" fmla="*/ 1158010 h 5893281"/>
              <a:gd name="connsiteX3526" fmla="*/ 492079 w 10035679"/>
              <a:gd name="connsiteY3526" fmla="*/ 1158010 h 5893281"/>
              <a:gd name="connsiteX3527" fmla="*/ 498116 w 10035679"/>
              <a:gd name="connsiteY3527" fmla="*/ 1162236 h 5893281"/>
              <a:gd name="connsiteX3528" fmla="*/ 505965 w 10035679"/>
              <a:gd name="connsiteY3528" fmla="*/ 1168273 h 5893281"/>
              <a:gd name="connsiteX3529" fmla="*/ 516228 w 10035679"/>
              <a:gd name="connsiteY3529" fmla="*/ 1178538 h 5893281"/>
              <a:gd name="connsiteX3530" fmla="*/ 522266 w 10035679"/>
              <a:gd name="connsiteY3530" fmla="*/ 1186988 h 5893281"/>
              <a:gd name="connsiteX3531" fmla="*/ 530116 w 10035679"/>
              <a:gd name="connsiteY3531" fmla="*/ 1193028 h 5893281"/>
              <a:gd name="connsiteX3532" fmla="*/ 540379 w 10035679"/>
              <a:gd name="connsiteY3532" fmla="*/ 1197254 h 5893281"/>
              <a:gd name="connsiteX3533" fmla="*/ 550643 w 10035679"/>
              <a:gd name="connsiteY3533" fmla="*/ 1201479 h 5893281"/>
              <a:gd name="connsiteX3534" fmla="*/ 560906 w 10035679"/>
              <a:gd name="connsiteY3534" fmla="*/ 1197254 h 5893281"/>
              <a:gd name="connsiteX3535" fmla="*/ 568755 w 10035679"/>
              <a:gd name="connsiteY3535" fmla="*/ 1197254 h 5893281"/>
              <a:gd name="connsiteX3536" fmla="*/ 574794 w 10035679"/>
              <a:gd name="connsiteY3536" fmla="*/ 1193028 h 5893281"/>
              <a:gd name="connsiteX3537" fmla="*/ 586869 w 10035679"/>
              <a:gd name="connsiteY3537" fmla="*/ 1188799 h 5893281"/>
              <a:gd name="connsiteX3538" fmla="*/ 592906 w 10035679"/>
              <a:gd name="connsiteY3538" fmla="*/ 1188799 h 5893281"/>
              <a:gd name="connsiteX3539" fmla="*/ 615246 w 10035679"/>
              <a:gd name="connsiteY3539" fmla="*/ 1197254 h 5893281"/>
              <a:gd name="connsiteX3540" fmla="*/ 645433 w 10035679"/>
              <a:gd name="connsiteY3540" fmla="*/ 1207517 h 5893281"/>
              <a:gd name="connsiteX3541" fmla="*/ 673810 w 10035679"/>
              <a:gd name="connsiteY3541" fmla="*/ 1222008 h 5893281"/>
              <a:gd name="connsiteX3542" fmla="*/ 702187 w 10035679"/>
              <a:gd name="connsiteY3542" fmla="*/ 1230459 h 5893281"/>
              <a:gd name="connsiteX3543" fmla="*/ 763166 w 10035679"/>
              <a:gd name="connsiteY3543" fmla="*/ 1222008 h 5893281"/>
              <a:gd name="connsiteX3544" fmla="*/ 801806 w 10035679"/>
              <a:gd name="connsiteY3544" fmla="*/ 1240119 h 5893281"/>
              <a:gd name="connsiteX3545" fmla="*/ 838032 w 10035679"/>
              <a:gd name="connsiteY3545" fmla="*/ 1264876 h 5893281"/>
              <a:gd name="connsiteX3546" fmla="*/ 872445 w 10035679"/>
              <a:gd name="connsiteY3546" fmla="*/ 1287214 h 5893281"/>
              <a:gd name="connsiteX3547" fmla="*/ 911086 w 10035679"/>
              <a:gd name="connsiteY3547" fmla="*/ 1307741 h 5893281"/>
              <a:gd name="connsiteX3548" fmla="*/ 957575 w 10035679"/>
              <a:gd name="connsiteY3548" fmla="*/ 1316194 h 5893281"/>
              <a:gd name="connsiteX3549" fmla="*/ 957575 w 10035679"/>
              <a:gd name="connsiteY3549" fmla="*/ 1301704 h 5893281"/>
              <a:gd name="connsiteX3550" fmla="*/ 947312 w 10035679"/>
              <a:gd name="connsiteY3550" fmla="*/ 1289630 h 5893281"/>
              <a:gd name="connsiteX3551" fmla="*/ 937048 w 10035679"/>
              <a:gd name="connsiteY3551" fmla="*/ 1275139 h 5893281"/>
              <a:gd name="connsiteX3552" fmla="*/ 924973 w 10035679"/>
              <a:gd name="connsiteY3552" fmla="*/ 1260650 h 5893281"/>
              <a:gd name="connsiteX3553" fmla="*/ 918936 w 10035679"/>
              <a:gd name="connsiteY3553" fmla="*/ 1244345 h 5893281"/>
              <a:gd name="connsiteX3554" fmla="*/ 961199 w 10035679"/>
              <a:gd name="connsiteY3554" fmla="*/ 1240119 h 5893281"/>
              <a:gd name="connsiteX3555" fmla="*/ 989575 w 10035679"/>
              <a:gd name="connsiteY3555" fmla="*/ 1231668 h 5893281"/>
              <a:gd name="connsiteX3556" fmla="*/ 1013726 w 10035679"/>
              <a:gd name="connsiteY3556" fmla="*/ 1217178 h 5893281"/>
              <a:gd name="connsiteX3557" fmla="*/ 1034254 w 10035679"/>
              <a:gd name="connsiteY3557" fmla="*/ 1202687 h 5893281"/>
              <a:gd name="connsiteX3558" fmla="*/ 1056592 w 10035679"/>
              <a:gd name="connsiteY3558" fmla="*/ 1186385 h 5893281"/>
              <a:gd name="connsiteX3559" fmla="*/ 1080742 w 10035679"/>
              <a:gd name="connsiteY3559" fmla="*/ 1174311 h 5893281"/>
              <a:gd name="connsiteX3560" fmla="*/ 1113345 w 10035679"/>
              <a:gd name="connsiteY3560" fmla="*/ 1168273 h 5893281"/>
              <a:gd name="connsiteX3561" fmla="*/ 1119383 w 10035679"/>
              <a:gd name="connsiteY3561" fmla="*/ 1172497 h 5893281"/>
              <a:gd name="connsiteX3562" fmla="*/ 1131459 w 10035679"/>
              <a:gd name="connsiteY3562" fmla="*/ 1174311 h 5893281"/>
              <a:gd name="connsiteX3563" fmla="*/ 1137496 w 10035679"/>
              <a:gd name="connsiteY3563" fmla="*/ 1178538 h 5893281"/>
              <a:gd name="connsiteX3564" fmla="*/ 1143534 w 10035679"/>
              <a:gd name="connsiteY3564" fmla="*/ 1182762 h 5893281"/>
              <a:gd name="connsiteX3565" fmla="*/ 1131459 w 10035679"/>
              <a:gd name="connsiteY3565" fmla="*/ 1182762 h 5893281"/>
              <a:gd name="connsiteX3566" fmla="*/ 1095233 w 10035679"/>
              <a:gd name="connsiteY3566" fmla="*/ 1211140 h 5893281"/>
              <a:gd name="connsiteX3567" fmla="*/ 1056592 w 10035679"/>
              <a:gd name="connsiteY3567" fmla="*/ 1235893 h 5893281"/>
              <a:gd name="connsiteX3568" fmla="*/ 1014329 w 10035679"/>
              <a:gd name="connsiteY3568" fmla="*/ 1254008 h 5893281"/>
              <a:gd name="connsiteX3569" fmla="*/ 1014329 w 10035679"/>
              <a:gd name="connsiteY3569" fmla="*/ 1268498 h 5893281"/>
              <a:gd name="connsiteX3570" fmla="*/ 1052970 w 10035679"/>
              <a:gd name="connsiteY3570" fmla="*/ 1274537 h 5893281"/>
              <a:gd name="connsiteX3571" fmla="*/ 1071082 w 10035679"/>
              <a:gd name="connsiteY3571" fmla="*/ 1254008 h 5893281"/>
              <a:gd name="connsiteX3572" fmla="*/ 1089194 w 10035679"/>
              <a:gd name="connsiteY3572" fmla="*/ 1243742 h 5893281"/>
              <a:gd name="connsiteX3573" fmla="*/ 1113345 w 10035679"/>
              <a:gd name="connsiteY3573" fmla="*/ 1239517 h 5893281"/>
              <a:gd name="connsiteX3574" fmla="*/ 1137496 w 10035679"/>
              <a:gd name="connsiteY3574" fmla="*/ 1239517 h 5893281"/>
              <a:gd name="connsiteX3575" fmla="*/ 1170098 w 10035679"/>
              <a:gd name="connsiteY3575" fmla="*/ 1235291 h 5893281"/>
              <a:gd name="connsiteX3576" fmla="*/ 1171911 w 10035679"/>
              <a:gd name="connsiteY3576" fmla="*/ 1225026 h 5893281"/>
              <a:gd name="connsiteX3577" fmla="*/ 1176137 w 10035679"/>
              <a:gd name="connsiteY3577" fmla="*/ 1214764 h 5893281"/>
              <a:gd name="connsiteX3578" fmla="*/ 1183984 w 10035679"/>
              <a:gd name="connsiteY3578" fmla="*/ 1202687 h 5893281"/>
              <a:gd name="connsiteX3579" fmla="*/ 1190023 w 10035679"/>
              <a:gd name="connsiteY3579" fmla="*/ 1196649 h 5893281"/>
              <a:gd name="connsiteX3580" fmla="*/ 1200286 w 10035679"/>
              <a:gd name="connsiteY3580" fmla="*/ 1221405 h 5893281"/>
              <a:gd name="connsiteX3581" fmla="*/ 1212361 w 10035679"/>
              <a:gd name="connsiteY3581" fmla="*/ 1239517 h 5893281"/>
              <a:gd name="connsiteX3582" fmla="*/ 1228663 w 10035679"/>
              <a:gd name="connsiteY3582" fmla="*/ 1254008 h 5893281"/>
              <a:gd name="connsiteX3583" fmla="*/ 1255229 w 10035679"/>
              <a:gd name="connsiteY3583" fmla="*/ 1260045 h 5893281"/>
              <a:gd name="connsiteX3584" fmla="*/ 1261265 w 10035679"/>
              <a:gd name="connsiteY3584" fmla="*/ 1254008 h 5893281"/>
              <a:gd name="connsiteX3585" fmla="*/ 1265493 w 10035679"/>
              <a:gd name="connsiteY3585" fmla="*/ 1249780 h 5893281"/>
              <a:gd name="connsiteX3586" fmla="*/ 1271530 w 10035679"/>
              <a:gd name="connsiteY3586" fmla="*/ 1245553 h 5893281"/>
              <a:gd name="connsiteX3587" fmla="*/ 1275756 w 10035679"/>
              <a:gd name="connsiteY3587" fmla="*/ 1243742 h 5893281"/>
              <a:gd name="connsiteX3588" fmla="*/ 1283605 w 10035679"/>
              <a:gd name="connsiteY3588" fmla="*/ 1243742 h 5893281"/>
              <a:gd name="connsiteX3589" fmla="*/ 1285416 w 10035679"/>
              <a:gd name="connsiteY3589" fmla="*/ 1243742 h 5893281"/>
              <a:gd name="connsiteX3590" fmla="*/ 1293265 w 10035679"/>
              <a:gd name="connsiteY3590" fmla="*/ 1254008 h 5893281"/>
              <a:gd name="connsiteX3591" fmla="*/ 1297491 w 10035679"/>
              <a:gd name="connsiteY3591" fmla="*/ 1260045 h 5893281"/>
              <a:gd name="connsiteX3592" fmla="*/ 1299304 w 10035679"/>
              <a:gd name="connsiteY3592" fmla="*/ 1268498 h 5893281"/>
              <a:gd name="connsiteX3593" fmla="*/ 1311377 w 10035679"/>
              <a:gd name="connsiteY3593" fmla="*/ 1264272 h 5893281"/>
              <a:gd name="connsiteX3594" fmla="*/ 1321642 w 10035679"/>
              <a:gd name="connsiteY3594" fmla="*/ 1258234 h 5893281"/>
              <a:gd name="connsiteX3595" fmla="*/ 1327680 w 10035679"/>
              <a:gd name="connsiteY3595" fmla="*/ 1249780 h 5893281"/>
              <a:gd name="connsiteX3596" fmla="*/ 1337943 w 10035679"/>
              <a:gd name="connsiteY3596" fmla="*/ 1245553 h 5893281"/>
              <a:gd name="connsiteX3597" fmla="*/ 1345793 w 10035679"/>
              <a:gd name="connsiteY3597" fmla="*/ 1243742 h 5893281"/>
              <a:gd name="connsiteX3598" fmla="*/ 1384432 w 10035679"/>
              <a:gd name="connsiteY3598" fmla="*/ 1254008 h 5893281"/>
              <a:gd name="connsiteX3599" fmla="*/ 1417037 w 10035679"/>
              <a:gd name="connsiteY3599" fmla="*/ 1278762 h 5893281"/>
              <a:gd name="connsiteX3600" fmla="*/ 1449640 w 10035679"/>
              <a:gd name="connsiteY3600" fmla="*/ 1303515 h 5893281"/>
              <a:gd name="connsiteX3601" fmla="*/ 1479827 w 10035679"/>
              <a:gd name="connsiteY3601" fmla="*/ 1325854 h 5893281"/>
              <a:gd name="connsiteX3602" fmla="*/ 1491902 w 10035679"/>
              <a:gd name="connsiteY3602" fmla="*/ 1325854 h 5893281"/>
              <a:gd name="connsiteX3603" fmla="*/ 1502165 w 10035679"/>
              <a:gd name="connsiteY3603" fmla="*/ 1325854 h 5893281"/>
              <a:gd name="connsiteX3604" fmla="*/ 1508204 w 10035679"/>
              <a:gd name="connsiteY3604" fmla="*/ 1321628 h 5893281"/>
              <a:gd name="connsiteX3605" fmla="*/ 1520279 w 10035679"/>
              <a:gd name="connsiteY3605" fmla="*/ 1317400 h 5893281"/>
              <a:gd name="connsiteX3606" fmla="*/ 1526316 w 10035679"/>
              <a:gd name="connsiteY3606" fmla="*/ 1315590 h 5893281"/>
              <a:gd name="connsiteX3607" fmla="*/ 1532354 w 10035679"/>
              <a:gd name="connsiteY3607" fmla="*/ 1315590 h 5893281"/>
              <a:gd name="connsiteX3608" fmla="*/ 1540202 w 10035679"/>
              <a:gd name="connsiteY3608" fmla="*/ 1321628 h 5893281"/>
              <a:gd name="connsiteX3609" fmla="*/ 1546240 w 10035679"/>
              <a:gd name="connsiteY3609" fmla="*/ 1330080 h 5893281"/>
              <a:gd name="connsiteX3610" fmla="*/ 1554090 w 10035679"/>
              <a:gd name="connsiteY3610" fmla="*/ 1340343 h 5893281"/>
              <a:gd name="connsiteX3611" fmla="*/ 1560126 w 10035679"/>
              <a:gd name="connsiteY3611" fmla="*/ 1354834 h 5893281"/>
              <a:gd name="connsiteX3612" fmla="*/ 1564352 w 10035679"/>
              <a:gd name="connsiteY3612" fmla="*/ 1360872 h 5893281"/>
              <a:gd name="connsiteX3613" fmla="*/ 1558316 w 10035679"/>
              <a:gd name="connsiteY3613" fmla="*/ 1365100 h 5893281"/>
              <a:gd name="connsiteX3614" fmla="*/ 1550466 w 10035679"/>
              <a:gd name="connsiteY3614" fmla="*/ 1369326 h 5893281"/>
              <a:gd name="connsiteX3615" fmla="*/ 1546240 w 10035679"/>
              <a:gd name="connsiteY3615" fmla="*/ 1371137 h 5893281"/>
              <a:gd name="connsiteX3616" fmla="*/ 1546240 w 10035679"/>
              <a:gd name="connsiteY3616" fmla="*/ 1375363 h 5893281"/>
              <a:gd name="connsiteX3617" fmla="*/ 1544430 w 10035679"/>
              <a:gd name="connsiteY3617" fmla="*/ 1379589 h 5893281"/>
              <a:gd name="connsiteX3618" fmla="*/ 1540202 w 10035679"/>
              <a:gd name="connsiteY3618" fmla="*/ 1385628 h 5893281"/>
              <a:gd name="connsiteX3619" fmla="*/ 1564352 w 10035679"/>
              <a:gd name="connsiteY3619" fmla="*/ 1385628 h 5893281"/>
              <a:gd name="connsiteX3620" fmla="*/ 1596955 w 10035679"/>
              <a:gd name="connsiteY3620" fmla="*/ 1389854 h 5893281"/>
              <a:gd name="connsiteX3621" fmla="*/ 1629558 w 10035679"/>
              <a:gd name="connsiteY3621" fmla="*/ 1389854 h 5893281"/>
              <a:gd name="connsiteX3622" fmla="*/ 1657935 w 10035679"/>
              <a:gd name="connsiteY3622" fmla="*/ 1389854 h 5893281"/>
              <a:gd name="connsiteX3623" fmla="*/ 1674236 w 10035679"/>
              <a:gd name="connsiteY3623" fmla="*/ 1394080 h 5893281"/>
              <a:gd name="connsiteX3624" fmla="*/ 1692350 w 10035679"/>
              <a:gd name="connsiteY3624" fmla="*/ 1414608 h 5893281"/>
              <a:gd name="connsiteX3625" fmla="*/ 1710462 w 10035679"/>
              <a:gd name="connsiteY3625" fmla="*/ 1436948 h 5893281"/>
              <a:gd name="connsiteX3626" fmla="*/ 1726763 w 10035679"/>
              <a:gd name="connsiteY3626" fmla="*/ 1457476 h 5893281"/>
              <a:gd name="connsiteX3627" fmla="*/ 1726763 w 10035679"/>
              <a:gd name="connsiteY3627" fmla="*/ 1386231 h 5893281"/>
              <a:gd name="connsiteX3628" fmla="*/ 1744878 w 10035679"/>
              <a:gd name="connsiteY3628" fmla="*/ 1386231 h 5893281"/>
              <a:gd name="connsiteX3629" fmla="*/ 1758763 w 10035679"/>
              <a:gd name="connsiteY3629" fmla="*/ 1386231 h 5893281"/>
              <a:gd name="connsiteX3630" fmla="*/ 1769026 w 10035679"/>
              <a:gd name="connsiteY3630" fmla="*/ 1384420 h 5893281"/>
              <a:gd name="connsiteX3631" fmla="*/ 1782914 w 10035679"/>
              <a:gd name="connsiteY3631" fmla="*/ 1380194 h 5893281"/>
              <a:gd name="connsiteX3632" fmla="*/ 1782914 w 10035679"/>
              <a:gd name="connsiteY3632" fmla="*/ 1371741 h 5893281"/>
              <a:gd name="connsiteX3633" fmla="*/ 1720122 w 10035679"/>
              <a:gd name="connsiteY3633" fmla="*/ 1371741 h 5893281"/>
              <a:gd name="connsiteX3634" fmla="*/ 1715896 w 10035679"/>
              <a:gd name="connsiteY3634" fmla="*/ 1361476 h 5893281"/>
              <a:gd name="connsiteX3635" fmla="*/ 1714085 w 10035679"/>
              <a:gd name="connsiteY3635" fmla="*/ 1359666 h 5893281"/>
              <a:gd name="connsiteX3636" fmla="*/ 1709859 w 10035679"/>
              <a:gd name="connsiteY3636" fmla="*/ 1351211 h 5893281"/>
              <a:gd name="connsiteX3637" fmla="*/ 1705633 w 10035679"/>
              <a:gd name="connsiteY3637" fmla="*/ 1345175 h 5893281"/>
              <a:gd name="connsiteX3638" fmla="*/ 1705633 w 10035679"/>
              <a:gd name="connsiteY3638" fmla="*/ 1333099 h 5893281"/>
              <a:gd name="connsiteX3639" fmla="*/ 1713481 w 10035679"/>
              <a:gd name="connsiteY3639" fmla="*/ 1333099 h 5893281"/>
              <a:gd name="connsiteX3640" fmla="*/ 1713481 w 10035679"/>
              <a:gd name="connsiteY3640" fmla="*/ 1327062 h 5893281"/>
              <a:gd name="connsiteX3641" fmla="*/ 1804650 w 10035679"/>
              <a:gd name="connsiteY3641" fmla="*/ 1316798 h 5893281"/>
              <a:gd name="connsiteX3642" fmla="*/ 1804650 w 10035679"/>
              <a:gd name="connsiteY3642" fmla="*/ 1341551 h 5893281"/>
              <a:gd name="connsiteX3643" fmla="*/ 1814912 w 10035679"/>
              <a:gd name="connsiteY3643" fmla="*/ 1347590 h 5893281"/>
              <a:gd name="connsiteX3644" fmla="*/ 1822761 w 10035679"/>
              <a:gd name="connsiteY3644" fmla="*/ 1359666 h 5893281"/>
              <a:gd name="connsiteX3645" fmla="*/ 1828800 w 10035679"/>
              <a:gd name="connsiteY3645" fmla="*/ 1365703 h 5893281"/>
              <a:gd name="connsiteX3646" fmla="*/ 1836647 w 10035679"/>
              <a:gd name="connsiteY3646" fmla="*/ 1380194 h 5893281"/>
              <a:gd name="connsiteX3647" fmla="*/ 1875289 w 10035679"/>
              <a:gd name="connsiteY3647" fmla="*/ 1380194 h 5893281"/>
              <a:gd name="connsiteX3648" fmla="*/ 1899439 w 10035679"/>
              <a:gd name="connsiteY3648" fmla="*/ 1386231 h 5893281"/>
              <a:gd name="connsiteX3649" fmla="*/ 1923590 w 10035679"/>
              <a:gd name="connsiteY3649" fmla="*/ 1390457 h 5893281"/>
              <a:gd name="connsiteX3650" fmla="*/ 1947739 w 10035679"/>
              <a:gd name="connsiteY3650" fmla="*/ 1394683 h 5893281"/>
              <a:gd name="connsiteX3651" fmla="*/ 1983965 w 10035679"/>
              <a:gd name="connsiteY3651" fmla="*/ 1394683 h 5893281"/>
              <a:gd name="connsiteX3652" fmla="*/ 1988191 w 10035679"/>
              <a:gd name="connsiteY3652" fmla="*/ 1390457 h 5893281"/>
              <a:gd name="connsiteX3653" fmla="*/ 1990004 w 10035679"/>
              <a:gd name="connsiteY3653" fmla="*/ 1386231 h 5893281"/>
              <a:gd name="connsiteX3654" fmla="*/ 1994229 w 10035679"/>
              <a:gd name="connsiteY3654" fmla="*/ 1384420 h 5893281"/>
              <a:gd name="connsiteX3655" fmla="*/ 1998455 w 10035679"/>
              <a:gd name="connsiteY3655" fmla="*/ 1380194 h 5893281"/>
              <a:gd name="connsiteX3656" fmla="*/ 1998455 w 10035679"/>
              <a:gd name="connsiteY3656" fmla="*/ 1355440 h 5893281"/>
              <a:gd name="connsiteX3657" fmla="*/ 2044944 w 10035679"/>
              <a:gd name="connsiteY3657" fmla="*/ 1355440 h 5893281"/>
              <a:gd name="connsiteX3658" fmla="*/ 2058830 w 10035679"/>
              <a:gd name="connsiteY3658" fmla="*/ 1386231 h 5893281"/>
              <a:gd name="connsiteX3659" fmla="*/ 2075132 w 10035679"/>
              <a:gd name="connsiteY3659" fmla="*/ 1418834 h 5893281"/>
              <a:gd name="connsiteX3660" fmla="*/ 2079358 w 10035679"/>
              <a:gd name="connsiteY3660" fmla="*/ 1404345 h 5893281"/>
              <a:gd name="connsiteX3661" fmla="*/ 2079358 w 10035679"/>
              <a:gd name="connsiteY3661" fmla="*/ 1398306 h 5893281"/>
              <a:gd name="connsiteX3662" fmla="*/ 2083586 w 10035679"/>
              <a:gd name="connsiteY3662" fmla="*/ 1386231 h 5893281"/>
              <a:gd name="connsiteX3663" fmla="*/ 2083586 w 10035679"/>
              <a:gd name="connsiteY3663" fmla="*/ 1380194 h 5893281"/>
              <a:gd name="connsiteX3664" fmla="*/ 2107735 w 10035679"/>
              <a:gd name="connsiteY3664" fmla="*/ 1380194 h 5893281"/>
              <a:gd name="connsiteX3665" fmla="*/ 2107735 w 10035679"/>
              <a:gd name="connsiteY3665" fmla="*/ 1351816 h 5893281"/>
              <a:gd name="connsiteX3666" fmla="*/ 2107735 w 10035679"/>
              <a:gd name="connsiteY3666" fmla="*/ 1319213 h 5893281"/>
              <a:gd name="connsiteX3667" fmla="*/ 2111963 w 10035679"/>
              <a:gd name="connsiteY3667" fmla="*/ 1290838 h 5893281"/>
              <a:gd name="connsiteX3668" fmla="*/ 2107735 w 10035679"/>
              <a:gd name="connsiteY3668" fmla="*/ 1276347 h 5893281"/>
              <a:gd name="connsiteX3669" fmla="*/ 2083586 w 10035679"/>
              <a:gd name="connsiteY3669" fmla="*/ 1247969 h 5893281"/>
              <a:gd name="connsiteX3670" fmla="*/ 2065472 w 10035679"/>
              <a:gd name="connsiteY3670" fmla="*/ 1217178 h 5893281"/>
              <a:gd name="connsiteX3671" fmla="*/ 2061246 w 10035679"/>
              <a:gd name="connsiteY3671" fmla="*/ 1180348 h 5893281"/>
              <a:gd name="connsiteX3672" fmla="*/ 2069095 w 10035679"/>
              <a:gd name="connsiteY3672" fmla="*/ 1145330 h 5893281"/>
              <a:gd name="connsiteX3673" fmla="*/ 2093246 w 10035679"/>
              <a:gd name="connsiteY3673" fmla="*/ 1106690 h 5893281"/>
              <a:gd name="connsiteX3674" fmla="*/ 2111358 w 10035679"/>
              <a:gd name="connsiteY3674" fmla="*/ 1098237 h 5893281"/>
              <a:gd name="connsiteX3675" fmla="*/ 2131885 w 10035679"/>
              <a:gd name="connsiteY3675" fmla="*/ 1092198 h 5893281"/>
              <a:gd name="connsiteX3676" fmla="*/ 1724940 w 10035679"/>
              <a:gd name="connsiteY3676" fmla="*/ 989554 h 5893281"/>
              <a:gd name="connsiteX3677" fmla="*/ 1767202 w 10035679"/>
              <a:gd name="connsiteY3677" fmla="*/ 1018533 h 5893281"/>
              <a:gd name="connsiteX3678" fmla="*/ 1793768 w 10035679"/>
              <a:gd name="connsiteY3678" fmla="*/ 1052949 h 5893281"/>
              <a:gd name="connsiteX3679" fmla="*/ 1807654 w 10035679"/>
              <a:gd name="connsiteY3679" fmla="*/ 1095814 h 5893281"/>
              <a:gd name="connsiteX3680" fmla="*/ 1817917 w 10035679"/>
              <a:gd name="connsiteY3680" fmla="*/ 1151360 h 5893281"/>
              <a:gd name="connsiteX3681" fmla="*/ 1828182 w 10035679"/>
              <a:gd name="connsiteY3681" fmla="*/ 1206303 h 5893281"/>
              <a:gd name="connsiteX3682" fmla="*/ 1860182 w 10035679"/>
              <a:gd name="connsiteY3682" fmla="*/ 1210529 h 5893281"/>
              <a:gd name="connsiteX3683" fmla="*/ 1880709 w 10035679"/>
              <a:gd name="connsiteY3683" fmla="*/ 1214153 h 5893281"/>
              <a:gd name="connsiteX3684" fmla="*/ 1898821 w 10035679"/>
              <a:gd name="connsiteY3684" fmla="*/ 1228643 h 5893281"/>
              <a:gd name="connsiteX3685" fmla="*/ 1909086 w 10035679"/>
              <a:gd name="connsiteY3685" fmla="*/ 1247358 h 5893281"/>
              <a:gd name="connsiteX3686" fmla="*/ 1913312 w 10035679"/>
              <a:gd name="connsiteY3686" fmla="*/ 1277548 h 5893281"/>
              <a:gd name="connsiteX3687" fmla="*/ 1907273 w 10035679"/>
              <a:gd name="connsiteY3687" fmla="*/ 1277548 h 5893281"/>
              <a:gd name="connsiteX3688" fmla="*/ 1903047 w 10035679"/>
              <a:gd name="connsiteY3688" fmla="*/ 1275735 h 5893281"/>
              <a:gd name="connsiteX3689" fmla="*/ 1898821 w 10035679"/>
              <a:gd name="connsiteY3689" fmla="*/ 1271509 h 5893281"/>
              <a:gd name="connsiteX3690" fmla="*/ 1894595 w 10035679"/>
              <a:gd name="connsiteY3690" fmla="*/ 1267283 h 5893281"/>
              <a:gd name="connsiteX3691" fmla="*/ 1888559 w 10035679"/>
              <a:gd name="connsiteY3691" fmla="*/ 1263660 h 5893281"/>
              <a:gd name="connsiteX3692" fmla="*/ 1888559 w 10035679"/>
              <a:gd name="connsiteY3692" fmla="*/ 1277548 h 5893281"/>
              <a:gd name="connsiteX3693" fmla="*/ 1894595 w 10035679"/>
              <a:gd name="connsiteY3693" fmla="*/ 1286000 h 5893281"/>
              <a:gd name="connsiteX3694" fmla="*/ 1898821 w 10035679"/>
              <a:gd name="connsiteY3694" fmla="*/ 1290226 h 5893281"/>
              <a:gd name="connsiteX3695" fmla="*/ 1903047 w 10035679"/>
              <a:gd name="connsiteY3695" fmla="*/ 1290226 h 5893281"/>
              <a:gd name="connsiteX3696" fmla="*/ 1903047 w 10035679"/>
              <a:gd name="connsiteY3696" fmla="*/ 1296263 h 5893281"/>
              <a:gd name="connsiteX3697" fmla="*/ 1903047 w 10035679"/>
              <a:gd name="connsiteY3697" fmla="*/ 1300491 h 5893281"/>
              <a:gd name="connsiteX3698" fmla="*/ 1907273 w 10035679"/>
              <a:gd name="connsiteY3698" fmla="*/ 1310150 h 5893281"/>
              <a:gd name="connsiteX3699" fmla="*/ 1888559 w 10035679"/>
              <a:gd name="connsiteY3699" fmla="*/ 1314376 h 5893281"/>
              <a:gd name="connsiteX3700" fmla="*/ 1870445 w 10035679"/>
              <a:gd name="connsiteY3700" fmla="*/ 1318602 h 5893281"/>
              <a:gd name="connsiteX3701" fmla="*/ 1850520 w 10035679"/>
              <a:gd name="connsiteY3701" fmla="*/ 1318602 h 5893281"/>
              <a:gd name="connsiteX3702" fmla="*/ 1813691 w 10035679"/>
              <a:gd name="connsiteY3702" fmla="*/ 1304112 h 5893281"/>
              <a:gd name="connsiteX3703" fmla="*/ 1779278 w 10035679"/>
              <a:gd name="connsiteY3703" fmla="*/ 1300491 h 5893281"/>
              <a:gd name="connsiteX3704" fmla="*/ 1738826 w 10035679"/>
              <a:gd name="connsiteY3704" fmla="*/ 1306527 h 5893281"/>
              <a:gd name="connsiteX3705" fmla="*/ 1700184 w 10035679"/>
              <a:gd name="connsiteY3705" fmla="*/ 1318602 h 5893281"/>
              <a:gd name="connsiteX3706" fmla="*/ 1661545 w 10035679"/>
              <a:gd name="connsiteY3706" fmla="*/ 1324639 h 5893281"/>
              <a:gd name="connsiteX3707" fmla="*/ 1619282 w 10035679"/>
              <a:gd name="connsiteY3707" fmla="*/ 1324639 h 5893281"/>
              <a:gd name="connsiteX3708" fmla="*/ 1570378 w 10035679"/>
              <a:gd name="connsiteY3708" fmla="*/ 1310150 h 5893281"/>
              <a:gd name="connsiteX3709" fmla="*/ 1544415 w 10035679"/>
              <a:gd name="connsiteY3709" fmla="*/ 1304112 h 5893281"/>
              <a:gd name="connsiteX3710" fmla="*/ 1523887 w 10035679"/>
              <a:gd name="connsiteY3710" fmla="*/ 1300491 h 5893281"/>
              <a:gd name="connsiteX3711" fmla="*/ 1505775 w 10035679"/>
              <a:gd name="connsiteY3711" fmla="*/ 1296263 h 5893281"/>
              <a:gd name="connsiteX3712" fmla="*/ 1489474 w 10035679"/>
              <a:gd name="connsiteY3712" fmla="*/ 1286000 h 5893281"/>
              <a:gd name="connsiteX3713" fmla="*/ 1477398 w 10035679"/>
              <a:gd name="connsiteY3713" fmla="*/ 1263660 h 5893281"/>
              <a:gd name="connsiteX3714" fmla="*/ 1485248 w 10035679"/>
              <a:gd name="connsiteY3714" fmla="*/ 1263660 h 5893281"/>
              <a:gd name="connsiteX3715" fmla="*/ 1503964 w 10035679"/>
              <a:gd name="connsiteY3715" fmla="*/ 1247358 h 5893281"/>
              <a:gd name="connsiteX3716" fmla="*/ 1529926 w 10035679"/>
              <a:gd name="connsiteY3716" fmla="*/ 1238906 h 5893281"/>
              <a:gd name="connsiteX3717" fmla="*/ 1562528 w 10035679"/>
              <a:gd name="connsiteY3717" fmla="*/ 1234680 h 5893281"/>
              <a:gd name="connsiteX3718" fmla="*/ 1595131 w 10035679"/>
              <a:gd name="connsiteY3718" fmla="*/ 1232870 h 5893281"/>
              <a:gd name="connsiteX3719" fmla="*/ 1595131 w 10035679"/>
              <a:gd name="connsiteY3719" fmla="*/ 1224415 h 5893281"/>
              <a:gd name="connsiteX3720" fmla="*/ 1580641 w 10035679"/>
              <a:gd name="connsiteY3720" fmla="*/ 1214153 h 5893281"/>
              <a:gd name="connsiteX3721" fmla="*/ 1570378 w 10035679"/>
              <a:gd name="connsiteY3721" fmla="*/ 1206303 h 5893281"/>
              <a:gd name="connsiteX3722" fmla="*/ 1556490 w 10035679"/>
              <a:gd name="connsiteY3722" fmla="*/ 1204492 h 5893281"/>
              <a:gd name="connsiteX3723" fmla="*/ 1529926 w 10035679"/>
              <a:gd name="connsiteY3723" fmla="*/ 1200267 h 5893281"/>
              <a:gd name="connsiteX3724" fmla="*/ 1517850 w 10035679"/>
              <a:gd name="connsiteY3724" fmla="*/ 1200267 h 5893281"/>
              <a:gd name="connsiteX3725" fmla="*/ 1491889 w 10035679"/>
              <a:gd name="connsiteY3725" fmla="*/ 1200267 h 5893281"/>
              <a:gd name="connsiteX3726" fmla="*/ 1461097 w 10035679"/>
              <a:gd name="connsiteY3726" fmla="*/ 1200267 h 5893281"/>
              <a:gd name="connsiteX3727" fmla="*/ 1456871 w 10035679"/>
              <a:gd name="connsiteY3727" fmla="*/ 1177926 h 5893281"/>
              <a:gd name="connsiteX3728" fmla="*/ 1447211 w 10035679"/>
              <a:gd name="connsiteY3728" fmla="*/ 1157399 h 5893281"/>
              <a:gd name="connsiteX3729" fmla="*/ 1438757 w 10035679"/>
              <a:gd name="connsiteY3729" fmla="*/ 1138682 h 5893281"/>
              <a:gd name="connsiteX3730" fmla="*/ 1432720 w 10035679"/>
              <a:gd name="connsiteY3730" fmla="*/ 1118155 h 5893281"/>
              <a:gd name="connsiteX3731" fmla="*/ 1432720 w 10035679"/>
              <a:gd name="connsiteY3731" fmla="*/ 1081928 h 5893281"/>
              <a:gd name="connsiteX3732" fmla="*/ 1447211 w 10035679"/>
              <a:gd name="connsiteY3732" fmla="*/ 1061401 h 5893281"/>
              <a:gd name="connsiteX3733" fmla="*/ 1461097 w 10035679"/>
              <a:gd name="connsiteY3733" fmla="*/ 1036647 h 5893281"/>
              <a:gd name="connsiteX3734" fmla="*/ 1477398 w 10035679"/>
              <a:gd name="connsiteY3734" fmla="*/ 1014307 h 5893281"/>
              <a:gd name="connsiteX3735" fmla="*/ 1499736 w 10035679"/>
              <a:gd name="connsiteY3735" fmla="*/ 999818 h 5893281"/>
              <a:gd name="connsiteX3736" fmla="*/ 1523887 w 10035679"/>
              <a:gd name="connsiteY3736" fmla="*/ 1004044 h 5893281"/>
              <a:gd name="connsiteX3737" fmla="*/ 1529926 w 10035679"/>
              <a:gd name="connsiteY3737" fmla="*/ 1004044 h 5893281"/>
              <a:gd name="connsiteX3738" fmla="*/ 1529926 w 10035679"/>
              <a:gd name="connsiteY3738" fmla="*/ 1010081 h 5893281"/>
              <a:gd name="connsiteX3739" fmla="*/ 1529926 w 10035679"/>
              <a:gd name="connsiteY3739" fmla="*/ 1014307 h 5893281"/>
              <a:gd name="connsiteX3740" fmla="*/ 1528113 w 10035679"/>
              <a:gd name="connsiteY3740" fmla="*/ 1014307 h 5893281"/>
              <a:gd name="connsiteX3741" fmla="*/ 1528113 w 10035679"/>
              <a:gd name="connsiteY3741" fmla="*/ 1018533 h 5893281"/>
              <a:gd name="connsiteX3742" fmla="*/ 1529926 w 10035679"/>
              <a:gd name="connsiteY3742" fmla="*/ 1022156 h 5893281"/>
              <a:gd name="connsiteX3743" fmla="*/ 1529926 w 10035679"/>
              <a:gd name="connsiteY3743" fmla="*/ 1028798 h 5893281"/>
              <a:gd name="connsiteX3744" fmla="*/ 1548038 w 10035679"/>
              <a:gd name="connsiteY3744" fmla="*/ 1028798 h 5893281"/>
              <a:gd name="connsiteX3745" fmla="*/ 1572791 w 10035679"/>
              <a:gd name="connsiteY3745" fmla="*/ 1028798 h 5893281"/>
              <a:gd name="connsiteX3746" fmla="*/ 1595131 w 10035679"/>
              <a:gd name="connsiteY3746" fmla="*/ 1028798 h 5893281"/>
              <a:gd name="connsiteX3747" fmla="*/ 1609017 w 10035679"/>
              <a:gd name="connsiteY3747" fmla="*/ 1028798 h 5893281"/>
              <a:gd name="connsiteX3748" fmla="*/ 1615056 w 10035679"/>
              <a:gd name="connsiteY3748" fmla="*/ 1032421 h 5893281"/>
              <a:gd name="connsiteX3749" fmla="*/ 1619282 w 10035679"/>
              <a:gd name="connsiteY3749" fmla="*/ 1036647 h 5893281"/>
              <a:gd name="connsiteX3750" fmla="*/ 1623508 w 10035679"/>
              <a:gd name="connsiteY3750" fmla="*/ 1042684 h 5893281"/>
              <a:gd name="connsiteX3751" fmla="*/ 1627131 w 10035679"/>
              <a:gd name="connsiteY3751" fmla="*/ 1051138 h 5893281"/>
              <a:gd name="connsiteX3752" fmla="*/ 1633168 w 10035679"/>
              <a:gd name="connsiteY3752" fmla="*/ 1052949 h 5893281"/>
              <a:gd name="connsiteX3753" fmla="*/ 1641620 w 10035679"/>
              <a:gd name="connsiteY3753" fmla="*/ 1061401 h 5893281"/>
              <a:gd name="connsiteX3754" fmla="*/ 1643433 w 10035679"/>
              <a:gd name="connsiteY3754" fmla="*/ 1051138 h 5893281"/>
              <a:gd name="connsiteX3755" fmla="*/ 1647659 w 10035679"/>
              <a:gd name="connsiteY3755" fmla="*/ 1046910 h 5893281"/>
              <a:gd name="connsiteX3756" fmla="*/ 1655508 w 10035679"/>
              <a:gd name="connsiteY3756" fmla="*/ 1042684 h 5893281"/>
              <a:gd name="connsiteX3757" fmla="*/ 1657921 w 10035679"/>
              <a:gd name="connsiteY3757" fmla="*/ 1039063 h 5893281"/>
              <a:gd name="connsiteX3758" fmla="*/ 1669997 w 10035679"/>
              <a:gd name="connsiteY3758" fmla="*/ 1039063 h 5893281"/>
              <a:gd name="connsiteX3759" fmla="*/ 1680262 w 10035679"/>
              <a:gd name="connsiteY3759" fmla="*/ 1036647 h 5893281"/>
              <a:gd name="connsiteX3760" fmla="*/ 1694147 w 10035679"/>
              <a:gd name="connsiteY3760" fmla="*/ 1065024 h 5893281"/>
              <a:gd name="connsiteX3761" fmla="*/ 1708638 w 10035679"/>
              <a:gd name="connsiteY3761" fmla="*/ 1085551 h 5893281"/>
              <a:gd name="connsiteX3762" fmla="*/ 1718298 w 10035679"/>
              <a:gd name="connsiteY3762" fmla="*/ 1100042 h 5893281"/>
              <a:gd name="connsiteX3763" fmla="*/ 1722524 w 10035679"/>
              <a:gd name="connsiteY3763" fmla="*/ 1089778 h 5893281"/>
              <a:gd name="connsiteX3764" fmla="*/ 1724940 w 10035679"/>
              <a:gd name="connsiteY3764" fmla="*/ 1079513 h 5893281"/>
              <a:gd name="connsiteX3765" fmla="*/ 1724940 w 10035679"/>
              <a:gd name="connsiteY3765" fmla="*/ 1067439 h 5893281"/>
              <a:gd name="connsiteX3766" fmla="*/ 1724940 w 10035679"/>
              <a:gd name="connsiteY3766" fmla="*/ 1052949 h 5893281"/>
              <a:gd name="connsiteX3767" fmla="*/ 1712260 w 10035679"/>
              <a:gd name="connsiteY3767" fmla="*/ 1032421 h 5893281"/>
              <a:gd name="connsiteX3768" fmla="*/ 1714675 w 10035679"/>
              <a:gd name="connsiteY3768" fmla="*/ 1010081 h 5893281"/>
              <a:gd name="connsiteX3769" fmla="*/ 1765392 w 10035679"/>
              <a:gd name="connsiteY3769" fmla="*/ 956951 h 5893281"/>
              <a:gd name="connsiteX3770" fmla="*/ 1781694 w 10035679"/>
              <a:gd name="connsiteY3770" fmla="*/ 956951 h 5893281"/>
              <a:gd name="connsiteX3771" fmla="*/ 1795580 w 10035679"/>
              <a:gd name="connsiteY3771" fmla="*/ 961177 h 5893281"/>
              <a:gd name="connsiteX3772" fmla="*/ 1810070 w 10035679"/>
              <a:gd name="connsiteY3772" fmla="*/ 965403 h 5893281"/>
              <a:gd name="connsiteX3773" fmla="*/ 1822146 w 10035679"/>
              <a:gd name="connsiteY3773" fmla="*/ 971442 h 5893281"/>
              <a:gd name="connsiteX3774" fmla="*/ 1823956 w 10035679"/>
              <a:gd name="connsiteY3774" fmla="*/ 981705 h 5893281"/>
              <a:gd name="connsiteX3775" fmla="*/ 1823956 w 10035679"/>
              <a:gd name="connsiteY3775" fmla="*/ 989555 h 5893281"/>
              <a:gd name="connsiteX3776" fmla="*/ 1828182 w 10035679"/>
              <a:gd name="connsiteY3776" fmla="*/ 999820 h 5893281"/>
              <a:gd name="connsiteX3777" fmla="*/ 1828182 w 10035679"/>
              <a:gd name="connsiteY3777" fmla="*/ 1014309 h 5893281"/>
              <a:gd name="connsiteX3778" fmla="*/ 1817920 w 10035679"/>
              <a:gd name="connsiteY3778" fmla="*/ 1014309 h 5893281"/>
              <a:gd name="connsiteX3779" fmla="*/ 1810070 w 10035679"/>
              <a:gd name="connsiteY3779" fmla="*/ 1018536 h 5893281"/>
              <a:gd name="connsiteX3780" fmla="*/ 1799806 w 10035679"/>
              <a:gd name="connsiteY3780" fmla="*/ 1018536 h 5893281"/>
              <a:gd name="connsiteX3781" fmla="*/ 1789543 w 10035679"/>
              <a:gd name="connsiteY3781" fmla="*/ 1022159 h 5893281"/>
              <a:gd name="connsiteX3782" fmla="*/ 1771429 w 10035679"/>
              <a:gd name="connsiteY3782" fmla="*/ 1004046 h 5893281"/>
              <a:gd name="connsiteX3783" fmla="*/ 1750902 w 10035679"/>
              <a:gd name="connsiteY3783" fmla="*/ 989555 h 5893281"/>
              <a:gd name="connsiteX3784" fmla="*/ 8645824 w 10035679"/>
              <a:gd name="connsiteY3784" fmla="*/ 942458 h 5893281"/>
              <a:gd name="connsiteX3785" fmla="*/ 8683861 w 10035679"/>
              <a:gd name="connsiteY3785" fmla="*/ 942458 h 5893281"/>
              <a:gd name="connsiteX3786" fmla="*/ 8716464 w 10035679"/>
              <a:gd name="connsiteY3786" fmla="*/ 950911 h 5893281"/>
              <a:gd name="connsiteX3787" fmla="*/ 8746651 w 10035679"/>
              <a:gd name="connsiteY3787" fmla="*/ 956949 h 5893281"/>
              <a:gd name="connsiteX3788" fmla="*/ 8755105 w 10035679"/>
              <a:gd name="connsiteY3788" fmla="*/ 989552 h 5893281"/>
              <a:gd name="connsiteX3789" fmla="*/ 8651861 w 10035679"/>
              <a:gd name="connsiteY3789" fmla="*/ 989552 h 5893281"/>
              <a:gd name="connsiteX3790" fmla="*/ 8647635 w 10035679"/>
              <a:gd name="connsiteY3790" fmla="*/ 979287 h 5893281"/>
              <a:gd name="connsiteX3791" fmla="*/ 8647635 w 10035679"/>
              <a:gd name="connsiteY3791" fmla="*/ 969025 h 5893281"/>
              <a:gd name="connsiteX3792" fmla="*/ 8645824 w 10035679"/>
              <a:gd name="connsiteY3792" fmla="*/ 956949 h 5893281"/>
              <a:gd name="connsiteX3793" fmla="*/ 6687231 w 10035679"/>
              <a:gd name="connsiteY3793" fmla="*/ 929787 h 5893281"/>
              <a:gd name="connsiteX3794" fmla="*/ 6709573 w 10035679"/>
              <a:gd name="connsiteY3794" fmla="*/ 938240 h 5893281"/>
              <a:gd name="connsiteX3795" fmla="*/ 6709573 w 10035679"/>
              <a:gd name="connsiteY3795" fmla="*/ 952732 h 5893281"/>
              <a:gd name="connsiteX3796" fmla="*/ 6701723 w 10035679"/>
              <a:gd name="connsiteY3796" fmla="*/ 952732 h 5893281"/>
              <a:gd name="connsiteX3797" fmla="*/ 6697496 w 10035679"/>
              <a:gd name="connsiteY3797" fmla="*/ 956959 h 5893281"/>
              <a:gd name="connsiteX3798" fmla="*/ 6695685 w 10035679"/>
              <a:gd name="connsiteY3798" fmla="*/ 958770 h 5893281"/>
              <a:gd name="connsiteX3799" fmla="*/ 6691459 w 10035679"/>
              <a:gd name="connsiteY3799" fmla="*/ 958770 h 5893281"/>
              <a:gd name="connsiteX3800" fmla="*/ 6687231 w 10035679"/>
              <a:gd name="connsiteY3800" fmla="*/ 958770 h 5893281"/>
              <a:gd name="connsiteX3801" fmla="*/ 6681193 w 10035679"/>
              <a:gd name="connsiteY3801" fmla="*/ 958770 h 5893281"/>
              <a:gd name="connsiteX3802" fmla="*/ 6681193 w 10035679"/>
              <a:gd name="connsiteY3802" fmla="*/ 948506 h 5893281"/>
              <a:gd name="connsiteX3803" fmla="*/ 6681193 w 10035679"/>
              <a:gd name="connsiteY3803" fmla="*/ 942467 h 5893281"/>
              <a:gd name="connsiteX3804" fmla="*/ 6683609 w 10035679"/>
              <a:gd name="connsiteY3804" fmla="*/ 938240 h 5893281"/>
              <a:gd name="connsiteX3805" fmla="*/ 2363725 w 10035679"/>
              <a:gd name="connsiteY3805" fmla="*/ 913485 h 5893281"/>
              <a:gd name="connsiteX3806" fmla="*/ 2363725 w 10035679"/>
              <a:gd name="connsiteY3806" fmla="*/ 919522 h 5893281"/>
              <a:gd name="connsiteX3807" fmla="*/ 2371574 w 10035679"/>
              <a:gd name="connsiteY3807" fmla="*/ 919522 h 5893281"/>
              <a:gd name="connsiteX3808" fmla="*/ 2367951 w 10035679"/>
              <a:gd name="connsiteY3808" fmla="*/ 956955 h 5893281"/>
              <a:gd name="connsiteX3809" fmla="*/ 2371574 w 10035679"/>
              <a:gd name="connsiteY3809" fmla="*/ 987748 h 5893281"/>
              <a:gd name="connsiteX3810" fmla="*/ 2386064 w 10035679"/>
              <a:gd name="connsiteY3810" fmla="*/ 1016125 h 5893281"/>
              <a:gd name="connsiteX3811" fmla="*/ 2392102 w 10035679"/>
              <a:gd name="connsiteY3811" fmla="*/ 1020351 h 5893281"/>
              <a:gd name="connsiteX3812" fmla="*/ 2399952 w 10035679"/>
              <a:gd name="connsiteY3812" fmla="*/ 1020351 h 5893281"/>
              <a:gd name="connsiteX3813" fmla="*/ 2405989 w 10035679"/>
              <a:gd name="connsiteY3813" fmla="*/ 1024577 h 5893281"/>
              <a:gd name="connsiteX3814" fmla="*/ 2418064 w 10035679"/>
              <a:gd name="connsiteY3814" fmla="*/ 1024577 h 5893281"/>
              <a:gd name="connsiteX3815" fmla="*/ 2418064 w 10035679"/>
              <a:gd name="connsiteY3815" fmla="*/ 938239 h 5893281"/>
              <a:gd name="connsiteX3816" fmla="*/ 2471194 w 10035679"/>
              <a:gd name="connsiteY3816" fmla="*/ 938239 h 5893281"/>
              <a:gd name="connsiteX3817" fmla="*/ 2480854 w 10035679"/>
              <a:gd name="connsiteY3817" fmla="*/ 962994 h 5893281"/>
              <a:gd name="connsiteX3818" fmla="*/ 2495345 w 10035679"/>
              <a:gd name="connsiteY3818" fmla="*/ 987748 h 5893281"/>
              <a:gd name="connsiteX3819" fmla="*/ 2509231 w 10035679"/>
              <a:gd name="connsiteY3819" fmla="*/ 1010086 h 5893281"/>
              <a:gd name="connsiteX3820" fmla="*/ 2533986 w 10035679"/>
              <a:gd name="connsiteY3820" fmla="*/ 1016125 h 5893281"/>
              <a:gd name="connsiteX3821" fmla="*/ 2533986 w 10035679"/>
              <a:gd name="connsiteY3821" fmla="*/ 1026388 h 5893281"/>
              <a:gd name="connsiteX3822" fmla="*/ 2537608 w 10035679"/>
              <a:gd name="connsiteY3822" fmla="*/ 1049330 h 5893281"/>
              <a:gd name="connsiteX3823" fmla="*/ 2541834 w 10035679"/>
              <a:gd name="connsiteY3823" fmla="*/ 1074086 h 5893281"/>
              <a:gd name="connsiteX3824" fmla="*/ 2541834 w 10035679"/>
              <a:gd name="connsiteY3824" fmla="*/ 1088576 h 5893281"/>
              <a:gd name="connsiteX3825" fmla="*/ 2547872 w 10035679"/>
              <a:gd name="connsiteY3825" fmla="*/ 1084349 h 5893281"/>
              <a:gd name="connsiteX3826" fmla="*/ 2552098 w 10035679"/>
              <a:gd name="connsiteY3826" fmla="*/ 1084349 h 5893281"/>
              <a:gd name="connsiteX3827" fmla="*/ 2555721 w 10035679"/>
              <a:gd name="connsiteY3827" fmla="*/ 1081934 h 5893281"/>
              <a:gd name="connsiteX3828" fmla="*/ 2558135 w 10035679"/>
              <a:gd name="connsiteY3828" fmla="*/ 1078312 h 5893281"/>
              <a:gd name="connsiteX3829" fmla="*/ 2562361 w 10035679"/>
              <a:gd name="connsiteY3829" fmla="*/ 1069858 h 5893281"/>
              <a:gd name="connsiteX3830" fmla="*/ 2565984 w 10035679"/>
              <a:gd name="connsiteY3830" fmla="*/ 1059595 h 5893281"/>
              <a:gd name="connsiteX3831" fmla="*/ 2570211 w 10035679"/>
              <a:gd name="connsiteY3831" fmla="*/ 1049330 h 5893281"/>
              <a:gd name="connsiteX3832" fmla="*/ 2572023 w 10035679"/>
              <a:gd name="connsiteY3832" fmla="*/ 1040878 h 5893281"/>
              <a:gd name="connsiteX3833" fmla="*/ 2580475 w 10035679"/>
              <a:gd name="connsiteY3833" fmla="*/ 1034842 h 5893281"/>
              <a:gd name="connsiteX3834" fmla="*/ 2586512 w 10035679"/>
              <a:gd name="connsiteY3834" fmla="*/ 1030614 h 5893281"/>
              <a:gd name="connsiteX3835" fmla="*/ 2598587 w 10035679"/>
              <a:gd name="connsiteY3835" fmla="*/ 1026388 h 5893281"/>
              <a:gd name="connsiteX3836" fmla="*/ 2604626 w 10035679"/>
              <a:gd name="connsiteY3836" fmla="*/ 1020351 h 5893281"/>
              <a:gd name="connsiteX3837" fmla="*/ 2612475 w 10035679"/>
              <a:gd name="connsiteY3837" fmla="*/ 1016125 h 5893281"/>
              <a:gd name="connsiteX3838" fmla="*/ 2604626 w 10035679"/>
              <a:gd name="connsiteY3838" fmla="*/ 1016125 h 5893281"/>
              <a:gd name="connsiteX3839" fmla="*/ 2604626 w 10035679"/>
              <a:gd name="connsiteY3839" fmla="*/ 1010086 h 5893281"/>
              <a:gd name="connsiteX3840" fmla="*/ 2586512 w 10035679"/>
              <a:gd name="connsiteY3840" fmla="*/ 1016125 h 5893281"/>
              <a:gd name="connsiteX3841" fmla="*/ 2576249 w 10035679"/>
              <a:gd name="connsiteY3841" fmla="*/ 1024577 h 5893281"/>
              <a:gd name="connsiteX3842" fmla="*/ 2562361 w 10035679"/>
              <a:gd name="connsiteY3842" fmla="*/ 1034842 h 5893281"/>
              <a:gd name="connsiteX3843" fmla="*/ 2541834 w 10035679"/>
              <a:gd name="connsiteY3843" fmla="*/ 1040878 h 5893281"/>
              <a:gd name="connsiteX3844" fmla="*/ 2537608 w 10035679"/>
              <a:gd name="connsiteY3844" fmla="*/ 1010086 h 5893281"/>
              <a:gd name="connsiteX3845" fmla="*/ 2533986 w 10035679"/>
              <a:gd name="connsiteY3845" fmla="*/ 987748 h 5893281"/>
              <a:gd name="connsiteX3846" fmla="*/ 2527948 w 10035679"/>
              <a:gd name="connsiteY3846" fmla="*/ 969031 h 5893281"/>
              <a:gd name="connsiteX3847" fmla="*/ 2519495 w 10035679"/>
              <a:gd name="connsiteY3847" fmla="*/ 944277 h 5893281"/>
              <a:gd name="connsiteX3848" fmla="*/ 2527948 w 10035679"/>
              <a:gd name="connsiteY3848" fmla="*/ 942465 h 5893281"/>
              <a:gd name="connsiteX3849" fmla="*/ 2529758 w 10035679"/>
              <a:gd name="connsiteY3849" fmla="*/ 942465 h 5893281"/>
              <a:gd name="connsiteX3850" fmla="*/ 2537608 w 10035679"/>
              <a:gd name="connsiteY3850" fmla="*/ 938239 h 5893281"/>
              <a:gd name="connsiteX3851" fmla="*/ 2547872 w 10035679"/>
              <a:gd name="connsiteY3851" fmla="*/ 938239 h 5893281"/>
              <a:gd name="connsiteX3852" fmla="*/ 2558135 w 10035679"/>
              <a:gd name="connsiteY3852" fmla="*/ 944277 h 5893281"/>
              <a:gd name="connsiteX3853" fmla="*/ 2565984 w 10035679"/>
              <a:gd name="connsiteY3853" fmla="*/ 948503 h 5893281"/>
              <a:gd name="connsiteX3854" fmla="*/ 2576249 w 10035679"/>
              <a:gd name="connsiteY3854" fmla="*/ 952729 h 5893281"/>
              <a:gd name="connsiteX3855" fmla="*/ 2586512 w 10035679"/>
              <a:gd name="connsiteY3855" fmla="*/ 956955 h 5893281"/>
              <a:gd name="connsiteX3856" fmla="*/ 2598587 w 10035679"/>
              <a:gd name="connsiteY3856" fmla="*/ 958766 h 5893281"/>
              <a:gd name="connsiteX3857" fmla="*/ 2612475 w 10035679"/>
              <a:gd name="connsiteY3857" fmla="*/ 983522 h 5893281"/>
              <a:gd name="connsiteX3858" fmla="*/ 2626964 w 10035679"/>
              <a:gd name="connsiteY3858" fmla="*/ 1012502 h 5893281"/>
              <a:gd name="connsiteX3859" fmla="*/ 2637229 w 10035679"/>
              <a:gd name="connsiteY3859" fmla="*/ 1039068 h 5893281"/>
              <a:gd name="connsiteX3860" fmla="*/ 2651115 w 10035679"/>
              <a:gd name="connsiteY3860" fmla="*/ 1055369 h 5893281"/>
              <a:gd name="connsiteX3861" fmla="*/ 2657153 w 10035679"/>
              <a:gd name="connsiteY3861" fmla="*/ 1059595 h 5893281"/>
              <a:gd name="connsiteX3862" fmla="*/ 2669226 w 10035679"/>
              <a:gd name="connsiteY3862" fmla="*/ 1059595 h 5893281"/>
              <a:gd name="connsiteX3863" fmla="*/ 2679491 w 10035679"/>
              <a:gd name="connsiteY3863" fmla="*/ 1059595 h 5893281"/>
              <a:gd name="connsiteX3864" fmla="*/ 2689756 w 10035679"/>
              <a:gd name="connsiteY3864" fmla="*/ 1059595 h 5893281"/>
              <a:gd name="connsiteX3865" fmla="*/ 2695793 w 10035679"/>
              <a:gd name="connsiteY3865" fmla="*/ 1059595 h 5893281"/>
              <a:gd name="connsiteX3866" fmla="*/ 2703642 w 10035679"/>
              <a:gd name="connsiteY3866" fmla="*/ 1063821 h 5893281"/>
              <a:gd name="connsiteX3867" fmla="*/ 2738056 w 10035679"/>
              <a:gd name="connsiteY3867" fmla="*/ 1088576 h 5893281"/>
              <a:gd name="connsiteX3868" fmla="*/ 2766432 w 10035679"/>
              <a:gd name="connsiteY3868" fmla="*/ 1121180 h 5893281"/>
              <a:gd name="connsiteX3869" fmla="*/ 2799035 w 10035679"/>
              <a:gd name="connsiteY3869" fmla="*/ 1150161 h 5893281"/>
              <a:gd name="connsiteX3870" fmla="*/ 2799035 w 10035679"/>
              <a:gd name="connsiteY3870" fmla="*/ 1174914 h 5893281"/>
              <a:gd name="connsiteX3871" fmla="*/ 2827412 w 10035679"/>
              <a:gd name="connsiteY3871" fmla="*/ 1185179 h 5893281"/>
              <a:gd name="connsiteX3872" fmla="*/ 2851563 w 10035679"/>
              <a:gd name="connsiteY3872" fmla="*/ 1199667 h 5893281"/>
              <a:gd name="connsiteX3873" fmla="*/ 2866054 w 10035679"/>
              <a:gd name="connsiteY3873" fmla="*/ 1222009 h 5893281"/>
              <a:gd name="connsiteX3874" fmla="*/ 2884166 w 10035679"/>
              <a:gd name="connsiteY3874" fmla="*/ 1246762 h 5893281"/>
              <a:gd name="connsiteX3875" fmla="*/ 2898053 w 10035679"/>
              <a:gd name="connsiteY3875" fmla="*/ 1271517 h 5893281"/>
              <a:gd name="connsiteX3876" fmla="*/ 2916769 w 10035679"/>
              <a:gd name="connsiteY3876" fmla="*/ 1293856 h 5893281"/>
              <a:gd name="connsiteX3877" fmla="*/ 2904091 w 10035679"/>
              <a:gd name="connsiteY3877" fmla="*/ 1308347 h 5893281"/>
              <a:gd name="connsiteX3878" fmla="*/ 2898053 w 10035679"/>
              <a:gd name="connsiteY3878" fmla="*/ 1314986 h 5893281"/>
              <a:gd name="connsiteX3879" fmla="*/ 2894430 w 10035679"/>
              <a:gd name="connsiteY3879" fmla="*/ 1325251 h 5893281"/>
              <a:gd name="connsiteX3880" fmla="*/ 2890205 w 10035679"/>
              <a:gd name="connsiteY3880" fmla="*/ 1333100 h 5893281"/>
              <a:gd name="connsiteX3881" fmla="*/ 2904091 w 10035679"/>
              <a:gd name="connsiteY3881" fmla="*/ 1357854 h 5893281"/>
              <a:gd name="connsiteX3882" fmla="*/ 2926430 w 10035679"/>
              <a:gd name="connsiteY3882" fmla="*/ 1376571 h 5893281"/>
              <a:gd name="connsiteX3883" fmla="*/ 2954806 w 10035679"/>
              <a:gd name="connsiteY3883" fmla="*/ 1386834 h 5893281"/>
              <a:gd name="connsiteX3884" fmla="*/ 2954806 w 10035679"/>
              <a:gd name="connsiteY3884" fmla="*/ 1397099 h 5893281"/>
              <a:gd name="connsiteX3885" fmla="*/ 2954806 w 10035679"/>
              <a:gd name="connsiteY3885" fmla="*/ 1401326 h 5893281"/>
              <a:gd name="connsiteX3886" fmla="*/ 2959032 w 10035679"/>
              <a:gd name="connsiteY3886" fmla="*/ 1404949 h 5893281"/>
              <a:gd name="connsiteX3887" fmla="*/ 2959032 w 10035679"/>
              <a:gd name="connsiteY3887" fmla="*/ 1407365 h 5893281"/>
              <a:gd name="connsiteX3888" fmla="*/ 2960845 w 10035679"/>
              <a:gd name="connsiteY3888" fmla="*/ 1411591 h 5893281"/>
              <a:gd name="connsiteX3889" fmla="*/ 2969297 w 10035679"/>
              <a:gd name="connsiteY3889" fmla="*/ 1415817 h 5893281"/>
              <a:gd name="connsiteX3890" fmla="*/ 2975334 w 10035679"/>
              <a:gd name="connsiteY3890" fmla="*/ 1421853 h 5893281"/>
              <a:gd name="connsiteX3891" fmla="*/ 2987410 w 10035679"/>
              <a:gd name="connsiteY3891" fmla="*/ 1426080 h 5893281"/>
              <a:gd name="connsiteX3892" fmla="*/ 2993448 w 10035679"/>
              <a:gd name="connsiteY3892" fmla="*/ 1429703 h 5893281"/>
              <a:gd name="connsiteX3893" fmla="*/ 3001297 w 10035679"/>
              <a:gd name="connsiteY3893" fmla="*/ 1436344 h 5893281"/>
              <a:gd name="connsiteX3894" fmla="*/ 3003711 w 10035679"/>
              <a:gd name="connsiteY3894" fmla="*/ 1439967 h 5893281"/>
              <a:gd name="connsiteX3895" fmla="*/ 3007939 w 10035679"/>
              <a:gd name="connsiteY3895" fmla="*/ 1448419 h 5893281"/>
              <a:gd name="connsiteX3896" fmla="*/ 3003711 w 10035679"/>
              <a:gd name="connsiteY3896" fmla="*/ 1450231 h 5893281"/>
              <a:gd name="connsiteX3897" fmla="*/ 3003711 w 10035679"/>
              <a:gd name="connsiteY3897" fmla="*/ 1454456 h 5893281"/>
              <a:gd name="connsiteX3898" fmla="*/ 3003711 w 10035679"/>
              <a:gd name="connsiteY3898" fmla="*/ 1458685 h 5893281"/>
              <a:gd name="connsiteX3899" fmla="*/ 3007939 w 10035679"/>
              <a:gd name="connsiteY3899" fmla="*/ 1462911 h 5893281"/>
              <a:gd name="connsiteX3900" fmla="*/ 3015786 w 10035679"/>
              <a:gd name="connsiteY3900" fmla="*/ 1464722 h 5893281"/>
              <a:gd name="connsiteX3901" fmla="*/ 3026051 w 10035679"/>
              <a:gd name="connsiteY3901" fmla="*/ 1468948 h 5893281"/>
              <a:gd name="connsiteX3902" fmla="*/ 3032088 w 10035679"/>
              <a:gd name="connsiteY3902" fmla="*/ 1473174 h 5893281"/>
              <a:gd name="connsiteX3903" fmla="*/ 3044163 w 10035679"/>
              <a:gd name="connsiteY3903" fmla="*/ 1473174 h 5893281"/>
              <a:gd name="connsiteX3904" fmla="*/ 3054428 w 10035679"/>
              <a:gd name="connsiteY3904" fmla="*/ 1473174 h 5893281"/>
              <a:gd name="connsiteX3905" fmla="*/ 3039938 w 10035679"/>
              <a:gd name="connsiteY3905" fmla="*/ 1569776 h 5893281"/>
              <a:gd name="connsiteX3906" fmla="*/ 3029675 w 10035679"/>
              <a:gd name="connsiteY3906" fmla="*/ 1574002 h 5893281"/>
              <a:gd name="connsiteX3907" fmla="*/ 3017599 w 10035679"/>
              <a:gd name="connsiteY3907" fmla="*/ 1574002 h 5893281"/>
              <a:gd name="connsiteX3908" fmla="*/ 3007939 w 10035679"/>
              <a:gd name="connsiteY3908" fmla="*/ 1575813 h 5893281"/>
              <a:gd name="connsiteX3909" fmla="*/ 2993448 w 10035679"/>
              <a:gd name="connsiteY3909" fmla="*/ 1575813 h 5893281"/>
              <a:gd name="connsiteX3910" fmla="*/ 2979562 w 10035679"/>
              <a:gd name="connsiteY3910" fmla="*/ 1559511 h 5893281"/>
              <a:gd name="connsiteX3911" fmla="*/ 2960845 w 10035679"/>
              <a:gd name="connsiteY3911" fmla="*/ 1540795 h 5893281"/>
              <a:gd name="connsiteX3912" fmla="*/ 2946957 w 10035679"/>
              <a:gd name="connsiteY3912" fmla="*/ 1522683 h 5893281"/>
              <a:gd name="connsiteX3913" fmla="*/ 2936694 w 10035679"/>
              <a:gd name="connsiteY3913" fmla="*/ 1497930 h 5893281"/>
              <a:gd name="connsiteX3914" fmla="*/ 2922808 w 10035679"/>
              <a:gd name="connsiteY3914" fmla="*/ 1497930 h 5893281"/>
              <a:gd name="connsiteX3915" fmla="*/ 2912543 w 10035679"/>
              <a:gd name="connsiteY3915" fmla="*/ 1502156 h 5893281"/>
              <a:gd name="connsiteX3916" fmla="*/ 2902281 w 10035679"/>
              <a:gd name="connsiteY3916" fmla="*/ 1502156 h 5893281"/>
              <a:gd name="connsiteX3917" fmla="*/ 2890205 w 10035679"/>
              <a:gd name="connsiteY3917" fmla="*/ 1505777 h 5893281"/>
              <a:gd name="connsiteX3918" fmla="*/ 2908317 w 10035679"/>
              <a:gd name="connsiteY3918" fmla="*/ 1561322 h 5893281"/>
              <a:gd name="connsiteX3919" fmla="*/ 2922808 w 10035679"/>
              <a:gd name="connsiteY3919" fmla="*/ 1623508 h 5893281"/>
              <a:gd name="connsiteX3920" fmla="*/ 2946957 w 10035679"/>
              <a:gd name="connsiteY3920" fmla="*/ 1623508 h 5893281"/>
              <a:gd name="connsiteX3921" fmla="*/ 2960845 w 10035679"/>
              <a:gd name="connsiteY3921" fmla="*/ 1651884 h 5893281"/>
              <a:gd name="connsiteX3922" fmla="*/ 2972920 w 10035679"/>
              <a:gd name="connsiteY3922" fmla="*/ 1680865 h 5893281"/>
              <a:gd name="connsiteX3923" fmla="*/ 2975334 w 10035679"/>
              <a:gd name="connsiteY3923" fmla="*/ 1720109 h 5893281"/>
              <a:gd name="connsiteX3924" fmla="*/ 2972920 w 10035679"/>
              <a:gd name="connsiteY3924" fmla="*/ 1724335 h 5893281"/>
              <a:gd name="connsiteX3925" fmla="*/ 2969297 w 10035679"/>
              <a:gd name="connsiteY3925" fmla="*/ 1727956 h 5893281"/>
              <a:gd name="connsiteX3926" fmla="*/ 2969297 w 10035679"/>
              <a:gd name="connsiteY3926" fmla="*/ 1732182 h 5893281"/>
              <a:gd name="connsiteX3927" fmla="*/ 2965071 w 10035679"/>
              <a:gd name="connsiteY3927" fmla="*/ 1734598 h 5893281"/>
              <a:gd name="connsiteX3928" fmla="*/ 2960845 w 10035679"/>
              <a:gd name="connsiteY3928" fmla="*/ 1738823 h 5893281"/>
              <a:gd name="connsiteX3929" fmla="*/ 2954806 w 10035679"/>
              <a:gd name="connsiteY3929" fmla="*/ 1742447 h 5893281"/>
              <a:gd name="connsiteX3930" fmla="*/ 2940920 w 10035679"/>
              <a:gd name="connsiteY3930" fmla="*/ 1734598 h 5893281"/>
              <a:gd name="connsiteX3931" fmla="*/ 2922808 w 10035679"/>
              <a:gd name="connsiteY3931" fmla="*/ 1724335 h 5893281"/>
              <a:gd name="connsiteX3932" fmla="*/ 2904091 w 10035679"/>
              <a:gd name="connsiteY3932" fmla="*/ 1714070 h 5893281"/>
              <a:gd name="connsiteX3933" fmla="*/ 2890205 w 10035679"/>
              <a:gd name="connsiteY3933" fmla="*/ 1705618 h 5893281"/>
              <a:gd name="connsiteX3934" fmla="*/ 2884166 w 10035679"/>
              <a:gd name="connsiteY3934" fmla="*/ 1703808 h 5893281"/>
              <a:gd name="connsiteX3935" fmla="*/ 2878129 w 10035679"/>
              <a:gd name="connsiteY3935" fmla="*/ 1703808 h 5893281"/>
              <a:gd name="connsiteX3936" fmla="*/ 2898053 w 10035679"/>
              <a:gd name="connsiteY3936" fmla="*/ 1732182 h 5893281"/>
              <a:gd name="connsiteX3937" fmla="*/ 2916769 w 10035679"/>
              <a:gd name="connsiteY3937" fmla="*/ 1756938 h 5893281"/>
              <a:gd name="connsiteX3938" fmla="*/ 2930655 w 10035679"/>
              <a:gd name="connsiteY3938" fmla="*/ 1787731 h 5893281"/>
              <a:gd name="connsiteX3939" fmla="*/ 2922808 w 10035679"/>
              <a:gd name="connsiteY3939" fmla="*/ 1787731 h 5893281"/>
              <a:gd name="connsiteX3940" fmla="*/ 2898053 w 10035679"/>
              <a:gd name="connsiteY3940" fmla="*/ 1777466 h 5893281"/>
              <a:gd name="connsiteX3941" fmla="*/ 2866054 w 10035679"/>
              <a:gd name="connsiteY3941" fmla="*/ 1771427 h 5893281"/>
              <a:gd name="connsiteX3942" fmla="*/ 2831639 w 10035679"/>
              <a:gd name="connsiteY3942" fmla="*/ 1762975 h 5893281"/>
              <a:gd name="connsiteX3943" fmla="*/ 2806885 w 10035679"/>
              <a:gd name="connsiteY3943" fmla="*/ 1749088 h 5893281"/>
              <a:gd name="connsiteX3944" fmla="*/ 2785149 w 10035679"/>
              <a:gd name="connsiteY3944" fmla="*/ 1727956 h 5893281"/>
              <a:gd name="connsiteX3945" fmla="*/ 2770659 w 10035679"/>
              <a:gd name="connsiteY3945" fmla="*/ 1695354 h 5893281"/>
              <a:gd name="connsiteX3946" fmla="*/ 2756772 w 10035679"/>
              <a:gd name="connsiteY3946" fmla="*/ 1666375 h 5893281"/>
              <a:gd name="connsiteX3947" fmla="*/ 2736245 w 10035679"/>
              <a:gd name="connsiteY3947" fmla="*/ 1637999 h 5893281"/>
              <a:gd name="connsiteX3948" fmla="*/ 2713905 w 10035679"/>
              <a:gd name="connsiteY3948" fmla="*/ 1616867 h 5893281"/>
              <a:gd name="connsiteX3949" fmla="*/ 2683717 w 10035679"/>
              <a:gd name="connsiteY3949" fmla="*/ 1633773 h 5893281"/>
              <a:gd name="connsiteX3950" fmla="*/ 2646888 w 10035679"/>
              <a:gd name="connsiteY3950" fmla="*/ 1645848 h 5893281"/>
              <a:gd name="connsiteX3951" fmla="*/ 2604626 w 10035679"/>
              <a:gd name="connsiteY3951" fmla="*/ 1648263 h 5893281"/>
              <a:gd name="connsiteX3952" fmla="*/ 2600399 w 10035679"/>
              <a:gd name="connsiteY3952" fmla="*/ 1637999 h 5893281"/>
              <a:gd name="connsiteX3953" fmla="*/ 2598587 w 10035679"/>
              <a:gd name="connsiteY3953" fmla="*/ 1627734 h 5893281"/>
              <a:gd name="connsiteX3954" fmla="*/ 2598587 w 10035679"/>
              <a:gd name="connsiteY3954" fmla="*/ 1616867 h 5893281"/>
              <a:gd name="connsiteX3955" fmla="*/ 2598587 w 10035679"/>
              <a:gd name="connsiteY3955" fmla="*/ 1602981 h 5893281"/>
              <a:gd name="connsiteX3956" fmla="*/ 2628776 w 10035679"/>
              <a:gd name="connsiteY3956" fmla="*/ 1590303 h 5893281"/>
              <a:gd name="connsiteX3957" fmla="*/ 2669226 w 10035679"/>
              <a:gd name="connsiteY3957" fmla="*/ 1580038 h 5893281"/>
              <a:gd name="connsiteX3958" fmla="*/ 2703642 w 10035679"/>
              <a:gd name="connsiteY3958" fmla="*/ 1569776 h 5893281"/>
              <a:gd name="connsiteX3959" fmla="*/ 2713905 w 10035679"/>
              <a:gd name="connsiteY3959" fmla="*/ 1549247 h 5893281"/>
              <a:gd name="connsiteX3960" fmla="*/ 2724169 w 10035679"/>
              <a:gd name="connsiteY3960" fmla="*/ 1520268 h 5893281"/>
              <a:gd name="connsiteX3961" fmla="*/ 2736245 w 10035679"/>
              <a:gd name="connsiteY3961" fmla="*/ 1487665 h 5893281"/>
              <a:gd name="connsiteX3962" fmla="*/ 2742282 w 10035679"/>
              <a:gd name="connsiteY3962" fmla="*/ 1454456 h 5893281"/>
              <a:gd name="connsiteX3963" fmla="*/ 2746508 w 10035679"/>
              <a:gd name="connsiteY3963" fmla="*/ 1429703 h 5893281"/>
              <a:gd name="connsiteX3964" fmla="*/ 2742282 w 10035679"/>
              <a:gd name="connsiteY3964" fmla="*/ 1411591 h 5893281"/>
              <a:gd name="connsiteX3965" fmla="*/ 2728395 w 10035679"/>
              <a:gd name="connsiteY3965" fmla="*/ 1386834 h 5893281"/>
              <a:gd name="connsiteX3966" fmla="*/ 2709679 w 10035679"/>
              <a:gd name="connsiteY3966" fmla="*/ 1372345 h 5893281"/>
              <a:gd name="connsiteX3967" fmla="*/ 2689756 w 10035679"/>
              <a:gd name="connsiteY3967" fmla="*/ 1357854 h 5893281"/>
              <a:gd name="connsiteX3968" fmla="*/ 2675265 w 10035679"/>
              <a:gd name="connsiteY3968" fmla="*/ 1339137 h 5893281"/>
              <a:gd name="connsiteX3969" fmla="*/ 2657153 w 10035679"/>
              <a:gd name="connsiteY3969" fmla="*/ 1252801 h 5893281"/>
              <a:gd name="connsiteX3970" fmla="*/ 2628776 w 10035679"/>
              <a:gd name="connsiteY3970" fmla="*/ 1246762 h 5893281"/>
              <a:gd name="connsiteX3971" fmla="*/ 2608852 w 10035679"/>
              <a:gd name="connsiteY3971" fmla="*/ 1232271 h 5893281"/>
              <a:gd name="connsiteX3972" fmla="*/ 2590738 w 10035679"/>
              <a:gd name="connsiteY3972" fmla="*/ 1217783 h 5893281"/>
              <a:gd name="connsiteX3973" fmla="*/ 2572023 w 10035679"/>
              <a:gd name="connsiteY3973" fmla="*/ 1214160 h 5893281"/>
              <a:gd name="connsiteX3974" fmla="*/ 2555721 w 10035679"/>
              <a:gd name="connsiteY3974" fmla="*/ 1222009 h 5893281"/>
              <a:gd name="connsiteX3975" fmla="*/ 2543646 w 10035679"/>
              <a:gd name="connsiteY3975" fmla="*/ 1232271 h 5893281"/>
              <a:gd name="connsiteX3976" fmla="*/ 2533986 w 10035679"/>
              <a:gd name="connsiteY3976" fmla="*/ 1242535 h 5893281"/>
              <a:gd name="connsiteX3977" fmla="*/ 2519495 w 10035679"/>
              <a:gd name="connsiteY3977" fmla="*/ 1252801 h 5893281"/>
              <a:gd name="connsiteX3978" fmla="*/ 2495345 w 10035679"/>
              <a:gd name="connsiteY3978" fmla="*/ 1261253 h 5893281"/>
              <a:gd name="connsiteX3979" fmla="*/ 2471194 w 10035679"/>
              <a:gd name="connsiteY3979" fmla="*/ 1246762 h 5893281"/>
              <a:gd name="connsiteX3980" fmla="*/ 2438591 w 10035679"/>
              <a:gd name="connsiteY3980" fmla="*/ 1236499 h 5893281"/>
              <a:gd name="connsiteX3981" fmla="*/ 2404178 w 10035679"/>
              <a:gd name="connsiteY3981" fmla="*/ 1228045 h 5893281"/>
              <a:gd name="connsiteX3982" fmla="*/ 2371574 w 10035679"/>
              <a:gd name="connsiteY3982" fmla="*/ 1217783 h 5893281"/>
              <a:gd name="connsiteX3983" fmla="*/ 2343197 w 10035679"/>
              <a:gd name="connsiteY3983" fmla="*/ 1207517 h 5893281"/>
              <a:gd name="connsiteX3984" fmla="*/ 2320858 w 10035679"/>
              <a:gd name="connsiteY3984" fmla="*/ 1189405 h 5893281"/>
              <a:gd name="connsiteX3985" fmla="*/ 2306971 w 10035679"/>
              <a:gd name="connsiteY3985" fmla="*/ 1160424 h 5893281"/>
              <a:gd name="connsiteX3986" fmla="*/ 2311198 w 10035679"/>
              <a:gd name="connsiteY3986" fmla="*/ 1156198 h 5893281"/>
              <a:gd name="connsiteX3987" fmla="*/ 2311198 w 10035679"/>
              <a:gd name="connsiteY3987" fmla="*/ 1154387 h 5893281"/>
              <a:gd name="connsiteX3988" fmla="*/ 2314821 w 10035679"/>
              <a:gd name="connsiteY3988" fmla="*/ 1154387 h 5893281"/>
              <a:gd name="connsiteX3989" fmla="*/ 2314821 w 10035679"/>
              <a:gd name="connsiteY3989" fmla="*/ 1150161 h 5893281"/>
              <a:gd name="connsiteX3990" fmla="*/ 2314821 w 10035679"/>
              <a:gd name="connsiteY3990" fmla="*/ 1141709 h 5893281"/>
              <a:gd name="connsiteX3991" fmla="*/ 2300935 w 10035679"/>
              <a:gd name="connsiteY3991" fmla="*/ 1139896 h 5893281"/>
              <a:gd name="connsiteX3992" fmla="*/ 2286444 w 10035679"/>
              <a:gd name="connsiteY3992" fmla="*/ 1135671 h 5893281"/>
              <a:gd name="connsiteX3993" fmla="*/ 2276784 w 10035679"/>
              <a:gd name="connsiteY3993" fmla="*/ 1127218 h 5893281"/>
              <a:gd name="connsiteX3994" fmla="*/ 2268330 w 10035679"/>
              <a:gd name="connsiteY3994" fmla="*/ 1116953 h 5893281"/>
              <a:gd name="connsiteX3995" fmla="*/ 2262293 w 10035679"/>
              <a:gd name="connsiteY3995" fmla="*/ 1103066 h 5893281"/>
              <a:gd name="connsiteX3996" fmla="*/ 2280405 w 10035679"/>
              <a:gd name="connsiteY3996" fmla="*/ 1068048 h 5893281"/>
              <a:gd name="connsiteX3997" fmla="*/ 2294896 w 10035679"/>
              <a:gd name="connsiteY3997" fmla="*/ 1020351 h 5893281"/>
              <a:gd name="connsiteX3998" fmla="*/ 2300935 w 10035679"/>
              <a:gd name="connsiteY3998" fmla="*/ 969031 h 5893281"/>
              <a:gd name="connsiteX3999" fmla="*/ 2306971 w 10035679"/>
              <a:gd name="connsiteY3999" fmla="*/ 919522 h 5893281"/>
              <a:gd name="connsiteX4000" fmla="*/ 2035279 w 10035679"/>
              <a:gd name="connsiteY4000" fmla="*/ 905030 h 5893281"/>
              <a:gd name="connsiteX4001" fmla="*/ 2067883 w 10035679"/>
              <a:gd name="connsiteY4001" fmla="*/ 905030 h 5893281"/>
              <a:gd name="connsiteX4002" fmla="*/ 2085997 w 10035679"/>
              <a:gd name="connsiteY4002" fmla="*/ 977482 h 5893281"/>
              <a:gd name="connsiteX4003" fmla="*/ 2100488 w 10035679"/>
              <a:gd name="connsiteY4003" fmla="*/ 1055368 h 5893281"/>
              <a:gd name="connsiteX4004" fmla="*/ 2092034 w 10035679"/>
              <a:gd name="connsiteY4004" fmla="*/ 1055368 h 5893281"/>
              <a:gd name="connsiteX4005" fmla="*/ 2082373 w 10035679"/>
              <a:gd name="connsiteY4005" fmla="*/ 1069860 h 5893281"/>
              <a:gd name="connsiteX4006" fmla="*/ 2060035 w 10035679"/>
              <a:gd name="connsiteY4006" fmla="*/ 1063821 h 5893281"/>
              <a:gd name="connsiteX4007" fmla="*/ 2053997 w 10035679"/>
              <a:gd name="connsiteY4007" fmla="*/ 1069860 h 5893281"/>
              <a:gd name="connsiteX4008" fmla="*/ 2053997 w 10035679"/>
              <a:gd name="connsiteY4008" fmla="*/ 1078312 h 5893281"/>
              <a:gd name="connsiteX4009" fmla="*/ 2053997 w 10035679"/>
              <a:gd name="connsiteY4009" fmla="*/ 1084349 h 5893281"/>
              <a:gd name="connsiteX4010" fmla="*/ 2053997 w 10035679"/>
              <a:gd name="connsiteY4010" fmla="*/ 1088577 h 5893281"/>
              <a:gd name="connsiteX4011" fmla="*/ 2049770 w 10035679"/>
              <a:gd name="connsiteY4011" fmla="*/ 1092803 h 5893281"/>
              <a:gd name="connsiteX4012" fmla="*/ 2045544 w 10035679"/>
              <a:gd name="connsiteY4012" fmla="*/ 1098840 h 5893281"/>
              <a:gd name="connsiteX4013" fmla="*/ 2035279 w 10035679"/>
              <a:gd name="connsiteY4013" fmla="*/ 1103066 h 5893281"/>
              <a:gd name="connsiteX4014" fmla="*/ 2025619 w 10035679"/>
              <a:gd name="connsiteY4014" fmla="*/ 1096424 h 5893281"/>
              <a:gd name="connsiteX4015" fmla="*/ 2011130 w 10035679"/>
              <a:gd name="connsiteY4015" fmla="*/ 1084349 h 5893281"/>
              <a:gd name="connsiteX4016" fmla="*/ 1997242 w 10035679"/>
              <a:gd name="connsiteY4016" fmla="*/ 1078312 h 5893281"/>
              <a:gd name="connsiteX4017" fmla="*/ 1997242 w 10035679"/>
              <a:gd name="connsiteY4017" fmla="*/ 1055368 h 5893281"/>
              <a:gd name="connsiteX4018" fmla="*/ 1950753 w 10035679"/>
              <a:gd name="connsiteY4018" fmla="*/ 1049331 h 5893281"/>
              <a:gd name="connsiteX4019" fmla="*/ 1958602 w 10035679"/>
              <a:gd name="connsiteY4019" fmla="*/ 983520 h 5893281"/>
              <a:gd name="connsiteX4020" fmla="*/ 1972489 w 10035679"/>
              <a:gd name="connsiteY4020" fmla="*/ 977482 h 5893281"/>
              <a:gd name="connsiteX4021" fmla="*/ 1986979 w 10035679"/>
              <a:gd name="connsiteY4021" fmla="*/ 967219 h 5893281"/>
              <a:gd name="connsiteX4022" fmla="*/ 1997242 w 10035679"/>
              <a:gd name="connsiteY4022" fmla="*/ 952728 h 5893281"/>
              <a:gd name="connsiteX4023" fmla="*/ 1986979 w 10035679"/>
              <a:gd name="connsiteY4023" fmla="*/ 948501 h 5893281"/>
              <a:gd name="connsiteX4024" fmla="*/ 1978527 w 10035679"/>
              <a:gd name="connsiteY4024" fmla="*/ 944276 h 5893281"/>
              <a:gd name="connsiteX4025" fmla="*/ 1972489 w 10035679"/>
              <a:gd name="connsiteY4025" fmla="*/ 942465 h 5893281"/>
              <a:gd name="connsiteX4026" fmla="*/ 1964639 w 10035679"/>
              <a:gd name="connsiteY4026" fmla="*/ 934011 h 5893281"/>
              <a:gd name="connsiteX4027" fmla="*/ 1960413 w 10035679"/>
              <a:gd name="connsiteY4027" fmla="*/ 927974 h 5893281"/>
              <a:gd name="connsiteX4028" fmla="*/ 1958602 w 10035679"/>
              <a:gd name="connsiteY4028" fmla="*/ 913483 h 5893281"/>
              <a:gd name="connsiteX4029" fmla="*/ 1997242 w 10035679"/>
              <a:gd name="connsiteY4029" fmla="*/ 909257 h 5893281"/>
              <a:gd name="connsiteX4030" fmla="*/ 8639787 w 10035679"/>
              <a:gd name="connsiteY4030" fmla="*/ 872429 h 5893281"/>
              <a:gd name="connsiteX4031" fmla="*/ 8663938 w 10035679"/>
              <a:gd name="connsiteY4031" fmla="*/ 884505 h 5893281"/>
              <a:gd name="connsiteX4032" fmla="*/ 8663938 w 10035679"/>
              <a:gd name="connsiteY4032" fmla="*/ 898997 h 5893281"/>
              <a:gd name="connsiteX4033" fmla="*/ 8631938 w 10035679"/>
              <a:gd name="connsiteY4033" fmla="*/ 898997 h 5893281"/>
              <a:gd name="connsiteX4034" fmla="*/ 2112559 w 10035679"/>
              <a:gd name="connsiteY4034" fmla="*/ 872427 h 5893281"/>
              <a:gd name="connsiteX4035" fmla="*/ 2138522 w 10035679"/>
              <a:gd name="connsiteY4035" fmla="*/ 876653 h 5893281"/>
              <a:gd name="connsiteX4036" fmla="*/ 2166899 w 10035679"/>
              <a:gd name="connsiteY4036" fmla="*/ 880879 h 5893281"/>
              <a:gd name="connsiteX4037" fmla="*/ 2191653 w 10035679"/>
              <a:gd name="connsiteY4037" fmla="*/ 884503 h 5893281"/>
              <a:gd name="connsiteX4038" fmla="*/ 2209765 w 10035679"/>
              <a:gd name="connsiteY4038" fmla="*/ 891144 h 5893281"/>
              <a:gd name="connsiteX4039" fmla="*/ 2211577 w 10035679"/>
              <a:gd name="connsiteY4039" fmla="*/ 898993 h 5893281"/>
              <a:gd name="connsiteX4040" fmla="*/ 2211577 w 10035679"/>
              <a:gd name="connsiteY4040" fmla="*/ 909256 h 5893281"/>
              <a:gd name="connsiteX4041" fmla="*/ 2215803 w 10035679"/>
              <a:gd name="connsiteY4041" fmla="*/ 923747 h 5893281"/>
              <a:gd name="connsiteX4042" fmla="*/ 2215803 w 10035679"/>
              <a:gd name="connsiteY4042" fmla="*/ 938238 h 5893281"/>
              <a:gd name="connsiteX4043" fmla="*/ 2211577 w 10035679"/>
              <a:gd name="connsiteY4043" fmla="*/ 944274 h 5893281"/>
              <a:gd name="connsiteX4044" fmla="*/ 2209765 w 10035679"/>
              <a:gd name="connsiteY4044" fmla="*/ 952727 h 5893281"/>
              <a:gd name="connsiteX4045" fmla="*/ 2205538 w 10035679"/>
              <a:gd name="connsiteY4045" fmla="*/ 962991 h 5893281"/>
              <a:gd name="connsiteX4046" fmla="*/ 2197689 w 10035679"/>
              <a:gd name="connsiteY4046" fmla="*/ 969028 h 5893281"/>
              <a:gd name="connsiteX4047" fmla="*/ 2191653 w 10035679"/>
              <a:gd name="connsiteY4047" fmla="*/ 973254 h 5893281"/>
              <a:gd name="connsiteX4048" fmla="*/ 2183200 w 10035679"/>
              <a:gd name="connsiteY4048" fmla="*/ 977482 h 5893281"/>
              <a:gd name="connsiteX4049" fmla="*/ 2181388 w 10035679"/>
              <a:gd name="connsiteY4049" fmla="*/ 981708 h 5893281"/>
              <a:gd name="connsiteX4050" fmla="*/ 2173541 w 10035679"/>
              <a:gd name="connsiteY4050" fmla="*/ 983519 h 5893281"/>
              <a:gd name="connsiteX4051" fmla="*/ 2169312 w 10035679"/>
              <a:gd name="connsiteY4051" fmla="*/ 991971 h 5893281"/>
              <a:gd name="connsiteX4052" fmla="*/ 2173541 w 10035679"/>
              <a:gd name="connsiteY4052" fmla="*/ 1010085 h 5893281"/>
              <a:gd name="connsiteX4053" fmla="*/ 2169312 w 10035679"/>
              <a:gd name="connsiteY4053" fmla="*/ 1030613 h 5893281"/>
              <a:gd name="connsiteX4054" fmla="*/ 2166899 w 10035679"/>
              <a:gd name="connsiteY4054" fmla="*/ 1045103 h 5893281"/>
              <a:gd name="connsiteX4055" fmla="*/ 2159050 w 10035679"/>
              <a:gd name="connsiteY4055" fmla="*/ 1055366 h 5893281"/>
              <a:gd name="connsiteX4056" fmla="*/ 2153011 w 10035679"/>
              <a:gd name="connsiteY4056" fmla="*/ 1059592 h 5893281"/>
              <a:gd name="connsiteX4057" fmla="*/ 2145164 w 10035679"/>
              <a:gd name="connsiteY4057" fmla="*/ 1063818 h 5893281"/>
              <a:gd name="connsiteX4058" fmla="*/ 2134899 w 10035679"/>
              <a:gd name="connsiteY4058" fmla="*/ 1063818 h 5893281"/>
              <a:gd name="connsiteX4059" fmla="*/ 2120408 w 10035679"/>
              <a:gd name="connsiteY4059" fmla="*/ 1063818 h 5893281"/>
              <a:gd name="connsiteX4060" fmla="*/ 2112559 w 10035679"/>
              <a:gd name="connsiteY4060" fmla="*/ 1040875 h 5893281"/>
              <a:gd name="connsiteX4061" fmla="*/ 2120408 w 10035679"/>
              <a:gd name="connsiteY4061" fmla="*/ 1020348 h 5893281"/>
              <a:gd name="connsiteX4062" fmla="*/ 2120408 w 10035679"/>
              <a:gd name="connsiteY4062" fmla="*/ 995594 h 5893281"/>
              <a:gd name="connsiteX4063" fmla="*/ 2112559 w 10035679"/>
              <a:gd name="connsiteY4063" fmla="*/ 967218 h 5893281"/>
              <a:gd name="connsiteX4064" fmla="*/ 2110748 w 10035679"/>
              <a:gd name="connsiteY4064" fmla="*/ 934010 h 5893281"/>
              <a:gd name="connsiteX4065" fmla="*/ 2106523 w 10035679"/>
              <a:gd name="connsiteY4065" fmla="*/ 905030 h 5893281"/>
              <a:gd name="connsiteX4066" fmla="*/ 1347000 w 10035679"/>
              <a:gd name="connsiteY4066" fmla="*/ 870619 h 5893281"/>
              <a:gd name="connsiteX4067" fmla="*/ 1375377 w 10035679"/>
              <a:gd name="connsiteY4067" fmla="*/ 872430 h 5893281"/>
              <a:gd name="connsiteX4068" fmla="*/ 1375377 w 10035679"/>
              <a:gd name="connsiteY4068" fmla="*/ 898996 h 5893281"/>
              <a:gd name="connsiteX4069" fmla="*/ 1409791 w 10035679"/>
              <a:gd name="connsiteY4069" fmla="*/ 898996 h 5893281"/>
              <a:gd name="connsiteX4070" fmla="*/ 1438168 w 10035679"/>
              <a:gd name="connsiteY4070" fmla="*/ 898996 h 5893281"/>
              <a:gd name="connsiteX4071" fmla="*/ 1470771 w 10035679"/>
              <a:gd name="connsiteY4071" fmla="*/ 898996 h 5893281"/>
              <a:gd name="connsiteX4072" fmla="*/ 1476807 w 10035679"/>
              <a:gd name="connsiteY4072" fmla="*/ 913486 h 5893281"/>
              <a:gd name="connsiteX4073" fmla="*/ 1484657 w 10035679"/>
              <a:gd name="connsiteY4073" fmla="*/ 929788 h 5893281"/>
              <a:gd name="connsiteX4074" fmla="*/ 1490696 w 10035679"/>
              <a:gd name="connsiteY4074" fmla="*/ 948505 h 5893281"/>
              <a:gd name="connsiteX4075" fmla="*/ 1499148 w 10035679"/>
              <a:gd name="connsiteY4075" fmla="*/ 962994 h 5893281"/>
              <a:gd name="connsiteX4076" fmla="*/ 1499148 w 10035679"/>
              <a:gd name="connsiteY4076" fmla="*/ 969033 h 5893281"/>
              <a:gd name="connsiteX4077" fmla="*/ 1476807 w 10035679"/>
              <a:gd name="connsiteY4077" fmla="*/ 995597 h 5893281"/>
              <a:gd name="connsiteX4078" fmla="*/ 1448430 w 10035679"/>
              <a:gd name="connsiteY4078" fmla="*/ 1005862 h 5893281"/>
              <a:gd name="connsiteX4079" fmla="*/ 1420056 w 10035679"/>
              <a:gd name="connsiteY4079" fmla="*/ 1016124 h 5893281"/>
              <a:gd name="connsiteX4080" fmla="*/ 1403754 w 10035679"/>
              <a:gd name="connsiteY4080" fmla="*/ 1049332 h 5893281"/>
              <a:gd name="connsiteX4081" fmla="*/ 1389263 w 10035679"/>
              <a:gd name="connsiteY4081" fmla="*/ 1078312 h 5893281"/>
              <a:gd name="connsiteX4082" fmla="*/ 1385640 w 10035679"/>
              <a:gd name="connsiteY4082" fmla="*/ 1110916 h 5893281"/>
              <a:gd name="connsiteX4083" fmla="*/ 1391679 w 10035679"/>
              <a:gd name="connsiteY4083" fmla="*/ 1141708 h 5893281"/>
              <a:gd name="connsiteX4084" fmla="*/ 1360886 w 10035679"/>
              <a:gd name="connsiteY4084" fmla="*/ 1145934 h 5893281"/>
              <a:gd name="connsiteX4085" fmla="*/ 1332510 w 10035679"/>
              <a:gd name="connsiteY4085" fmla="*/ 1156199 h 5893281"/>
              <a:gd name="connsiteX4086" fmla="*/ 1296283 w 10035679"/>
              <a:gd name="connsiteY4086" fmla="*/ 1166462 h 5893281"/>
              <a:gd name="connsiteX4087" fmla="*/ 1294473 w 10035679"/>
              <a:gd name="connsiteY4087" fmla="*/ 1160425 h 5893281"/>
              <a:gd name="connsiteX4088" fmla="*/ 1290247 w 10035679"/>
              <a:gd name="connsiteY4088" fmla="*/ 1154389 h 5893281"/>
              <a:gd name="connsiteX4089" fmla="*/ 1286020 w 10035679"/>
              <a:gd name="connsiteY4089" fmla="*/ 1150161 h 5893281"/>
              <a:gd name="connsiteX4090" fmla="*/ 1286020 w 10035679"/>
              <a:gd name="connsiteY4090" fmla="*/ 1141708 h 5893281"/>
              <a:gd name="connsiteX4091" fmla="*/ 1282397 w 10035679"/>
              <a:gd name="connsiteY4091" fmla="*/ 1135671 h 5893281"/>
              <a:gd name="connsiteX4092" fmla="*/ 1286020 w 10035679"/>
              <a:gd name="connsiteY4092" fmla="*/ 1131445 h 5893281"/>
              <a:gd name="connsiteX4093" fmla="*/ 1286020 w 10035679"/>
              <a:gd name="connsiteY4093" fmla="*/ 1127217 h 5893281"/>
              <a:gd name="connsiteX4094" fmla="*/ 1286020 w 10035679"/>
              <a:gd name="connsiteY4094" fmla="*/ 1125407 h 5893281"/>
              <a:gd name="connsiteX4095" fmla="*/ 1290247 w 10035679"/>
              <a:gd name="connsiteY4095" fmla="*/ 1116955 h 5893281"/>
              <a:gd name="connsiteX4096" fmla="*/ 1290247 w 10035679"/>
              <a:gd name="connsiteY4096" fmla="*/ 1110916 h 5893281"/>
              <a:gd name="connsiteX4097" fmla="*/ 1266096 w 10035679"/>
              <a:gd name="connsiteY4097" fmla="*/ 1110916 h 5893281"/>
              <a:gd name="connsiteX4098" fmla="*/ 1266096 w 10035679"/>
              <a:gd name="connsiteY4098" fmla="*/ 1098841 h 5893281"/>
              <a:gd name="connsiteX4099" fmla="*/ 1266096 w 10035679"/>
              <a:gd name="connsiteY4099" fmla="*/ 1096426 h 5893281"/>
              <a:gd name="connsiteX4100" fmla="*/ 1261870 w 10035679"/>
              <a:gd name="connsiteY4100" fmla="*/ 1092803 h 5893281"/>
              <a:gd name="connsiteX4101" fmla="*/ 1261870 w 10035679"/>
              <a:gd name="connsiteY4101" fmla="*/ 1088577 h 5893281"/>
              <a:gd name="connsiteX4102" fmla="*/ 1257643 w 10035679"/>
              <a:gd name="connsiteY4102" fmla="*/ 1084351 h 5893281"/>
              <a:gd name="connsiteX4103" fmla="*/ 1251605 w 10035679"/>
              <a:gd name="connsiteY4103" fmla="*/ 1078312 h 5893281"/>
              <a:gd name="connsiteX4104" fmla="*/ 1247982 w 10035679"/>
              <a:gd name="connsiteY4104" fmla="*/ 1078312 h 5893281"/>
              <a:gd name="connsiteX4105" fmla="*/ 1243756 w 10035679"/>
              <a:gd name="connsiteY4105" fmla="*/ 1078312 h 5893281"/>
              <a:gd name="connsiteX4106" fmla="*/ 1239529 w 10035679"/>
              <a:gd name="connsiteY4106" fmla="*/ 1078312 h 5893281"/>
              <a:gd name="connsiteX4107" fmla="*/ 1237719 w 10035679"/>
              <a:gd name="connsiteY4107" fmla="*/ 1078312 h 5893281"/>
              <a:gd name="connsiteX4108" fmla="*/ 1225643 w 10035679"/>
              <a:gd name="connsiteY4108" fmla="*/ 1078312 h 5893281"/>
              <a:gd name="connsiteX4109" fmla="*/ 1225643 w 10035679"/>
              <a:gd name="connsiteY4109" fmla="*/ 1055368 h 5893281"/>
              <a:gd name="connsiteX4110" fmla="*/ 1251605 w 10035679"/>
              <a:gd name="connsiteY4110" fmla="*/ 1026389 h 5893281"/>
              <a:gd name="connsiteX4111" fmla="*/ 1267906 w 10035679"/>
              <a:gd name="connsiteY4111" fmla="*/ 987749 h 5893281"/>
              <a:gd name="connsiteX4112" fmla="*/ 1282397 w 10035679"/>
              <a:gd name="connsiteY4112" fmla="*/ 944277 h 5893281"/>
              <a:gd name="connsiteX4113" fmla="*/ 1272132 w 10035679"/>
              <a:gd name="connsiteY4113" fmla="*/ 938240 h 5893281"/>
              <a:gd name="connsiteX4114" fmla="*/ 1267906 w 10035679"/>
              <a:gd name="connsiteY4114" fmla="*/ 927976 h 5893281"/>
              <a:gd name="connsiteX4115" fmla="*/ 1266096 w 10035679"/>
              <a:gd name="connsiteY4115" fmla="*/ 919524 h 5893281"/>
              <a:gd name="connsiteX4116" fmla="*/ 1261870 w 10035679"/>
              <a:gd name="connsiteY4116" fmla="*/ 905032 h 5893281"/>
              <a:gd name="connsiteX4117" fmla="*/ 1257643 w 10035679"/>
              <a:gd name="connsiteY4117" fmla="*/ 891147 h 5893281"/>
              <a:gd name="connsiteX4118" fmla="*/ 1286020 w 10035679"/>
              <a:gd name="connsiteY4118" fmla="*/ 884505 h 5893281"/>
              <a:gd name="connsiteX4119" fmla="*/ 1308359 w 10035679"/>
              <a:gd name="connsiteY4119" fmla="*/ 880884 h 5893281"/>
              <a:gd name="connsiteX4120" fmla="*/ 1324660 w 10035679"/>
              <a:gd name="connsiteY4120" fmla="*/ 872430 h 5893281"/>
              <a:gd name="connsiteX4121" fmla="*/ 4376665 w 10035679"/>
              <a:gd name="connsiteY4121" fmla="*/ 786090 h 5893281"/>
              <a:gd name="connsiteX4122" fmla="*/ 4406853 w 10035679"/>
              <a:gd name="connsiteY4122" fmla="*/ 786090 h 5893281"/>
              <a:gd name="connsiteX4123" fmla="*/ 4406853 w 10035679"/>
              <a:gd name="connsiteY4123" fmla="*/ 793940 h 5893281"/>
              <a:gd name="connsiteX4124" fmla="*/ 4400815 w 10035679"/>
              <a:gd name="connsiteY4124" fmla="*/ 793940 h 5893281"/>
              <a:gd name="connsiteX4125" fmla="*/ 4392967 w 10035679"/>
              <a:gd name="connsiteY4125" fmla="*/ 798167 h 5893281"/>
              <a:gd name="connsiteX4126" fmla="*/ 4391155 w 10035679"/>
              <a:gd name="connsiteY4126" fmla="*/ 798167 h 5893281"/>
              <a:gd name="connsiteX4127" fmla="*/ 4386928 w 10035679"/>
              <a:gd name="connsiteY4127" fmla="*/ 798167 h 5893281"/>
              <a:gd name="connsiteX4128" fmla="*/ 4382702 w 10035679"/>
              <a:gd name="connsiteY4128" fmla="*/ 793940 h 5893281"/>
              <a:gd name="connsiteX4129" fmla="*/ 2145166 w 10035679"/>
              <a:gd name="connsiteY4129" fmla="*/ 786089 h 5893281"/>
              <a:gd name="connsiteX4130" fmla="*/ 2153013 w 10035679"/>
              <a:gd name="connsiteY4130" fmla="*/ 833183 h 5893281"/>
              <a:gd name="connsiteX4131" fmla="*/ 2140940 w 10035679"/>
              <a:gd name="connsiteY4131" fmla="*/ 841635 h 5893281"/>
              <a:gd name="connsiteX4132" fmla="*/ 2134901 w 10035679"/>
              <a:gd name="connsiteY4132" fmla="*/ 843445 h 5893281"/>
              <a:gd name="connsiteX4133" fmla="*/ 2126449 w 10035679"/>
              <a:gd name="connsiteY4133" fmla="*/ 847672 h 5893281"/>
              <a:gd name="connsiteX4134" fmla="*/ 2116788 w 10035679"/>
              <a:gd name="connsiteY4134" fmla="*/ 856126 h 5893281"/>
              <a:gd name="connsiteX4135" fmla="*/ 2106523 w 10035679"/>
              <a:gd name="connsiteY4135" fmla="*/ 857936 h 5893281"/>
              <a:gd name="connsiteX4136" fmla="*/ 2102297 w 10035679"/>
              <a:gd name="connsiteY4136" fmla="*/ 856126 h 5893281"/>
              <a:gd name="connsiteX4137" fmla="*/ 2100486 w 10035679"/>
              <a:gd name="connsiteY4137" fmla="*/ 856126 h 5893281"/>
              <a:gd name="connsiteX4138" fmla="*/ 2096260 w 10035679"/>
              <a:gd name="connsiteY4138" fmla="*/ 851900 h 5893281"/>
              <a:gd name="connsiteX4139" fmla="*/ 2092032 w 10035679"/>
              <a:gd name="connsiteY4139" fmla="*/ 851900 h 5893281"/>
              <a:gd name="connsiteX4140" fmla="*/ 2082372 w 10035679"/>
              <a:gd name="connsiteY4140" fmla="*/ 851900 h 5893281"/>
              <a:gd name="connsiteX4141" fmla="*/ 2082372 w 10035679"/>
              <a:gd name="connsiteY4141" fmla="*/ 843445 h 5893281"/>
              <a:gd name="connsiteX4142" fmla="*/ 2082372 w 10035679"/>
              <a:gd name="connsiteY4142" fmla="*/ 841635 h 5893281"/>
              <a:gd name="connsiteX4143" fmla="*/ 2078146 w 10035679"/>
              <a:gd name="connsiteY4143" fmla="*/ 841635 h 5893281"/>
              <a:gd name="connsiteX4144" fmla="*/ 2078146 w 10035679"/>
              <a:gd name="connsiteY4144" fmla="*/ 837409 h 5893281"/>
              <a:gd name="connsiteX4145" fmla="*/ 2073920 w 10035679"/>
              <a:gd name="connsiteY4145" fmla="*/ 833183 h 5893281"/>
              <a:gd name="connsiteX4146" fmla="*/ 2073920 w 10035679"/>
              <a:gd name="connsiteY4146" fmla="*/ 818692 h 5893281"/>
              <a:gd name="connsiteX4147" fmla="*/ 2092032 w 10035679"/>
              <a:gd name="connsiteY4147" fmla="*/ 808428 h 5893281"/>
              <a:gd name="connsiteX4148" fmla="*/ 2106523 w 10035679"/>
              <a:gd name="connsiteY4148" fmla="*/ 798165 h 5893281"/>
              <a:gd name="connsiteX4149" fmla="*/ 2120410 w 10035679"/>
              <a:gd name="connsiteY4149" fmla="*/ 790316 h 5893281"/>
              <a:gd name="connsiteX4150" fmla="*/ 1446015 w 10035679"/>
              <a:gd name="connsiteY4150" fmla="*/ 780055 h 5893281"/>
              <a:gd name="connsiteX4151" fmla="*/ 1452052 w 10035679"/>
              <a:gd name="connsiteY4151" fmla="*/ 780055 h 5893281"/>
              <a:gd name="connsiteX4152" fmla="*/ 1460507 w 10035679"/>
              <a:gd name="connsiteY4152" fmla="*/ 783679 h 5893281"/>
              <a:gd name="connsiteX4153" fmla="*/ 1462318 w 10035679"/>
              <a:gd name="connsiteY4153" fmla="*/ 783679 h 5893281"/>
              <a:gd name="connsiteX4154" fmla="*/ 1466544 w 10035679"/>
              <a:gd name="connsiteY4154" fmla="*/ 786092 h 5893281"/>
              <a:gd name="connsiteX4155" fmla="*/ 1470771 w 10035679"/>
              <a:gd name="connsiteY4155" fmla="*/ 793943 h 5893281"/>
              <a:gd name="connsiteX4156" fmla="*/ 1446015 w 10035679"/>
              <a:gd name="connsiteY4156" fmla="*/ 793943 h 5893281"/>
              <a:gd name="connsiteX4157" fmla="*/ 8807630 w 10035679"/>
              <a:gd name="connsiteY4157" fmla="*/ 755301 h 5893281"/>
              <a:gd name="connsiteX4158" fmla="*/ 8840233 w 10035679"/>
              <a:gd name="connsiteY4158" fmla="*/ 759527 h 5893281"/>
              <a:gd name="connsiteX4159" fmla="*/ 8872836 w 10035679"/>
              <a:gd name="connsiteY4159" fmla="*/ 765565 h 5893281"/>
              <a:gd name="connsiteX4160" fmla="*/ 8901215 w 10035679"/>
              <a:gd name="connsiteY4160" fmla="*/ 775828 h 5893281"/>
              <a:gd name="connsiteX4161" fmla="*/ 8921138 w 10035679"/>
              <a:gd name="connsiteY4161" fmla="*/ 793942 h 5893281"/>
              <a:gd name="connsiteX4162" fmla="*/ 8935629 w 10035679"/>
              <a:gd name="connsiteY4162" fmla="*/ 818696 h 5893281"/>
              <a:gd name="connsiteX4163" fmla="*/ 8943479 w 10035679"/>
              <a:gd name="connsiteY4163" fmla="*/ 851901 h 5893281"/>
              <a:gd name="connsiteX4164" fmla="*/ 8896987 w 10035679"/>
              <a:gd name="connsiteY4164" fmla="*/ 843449 h 5893281"/>
              <a:gd name="connsiteX4165" fmla="*/ 8854121 w 10035679"/>
              <a:gd name="connsiteY4165" fmla="*/ 828958 h 5893281"/>
              <a:gd name="connsiteX4166" fmla="*/ 8822121 w 10035679"/>
              <a:gd name="connsiteY4166" fmla="*/ 808431 h 5893281"/>
              <a:gd name="connsiteX4167" fmla="*/ 8801593 w 10035679"/>
              <a:gd name="connsiteY4167" fmla="*/ 780054 h 5893281"/>
              <a:gd name="connsiteX4168" fmla="*/ 8805819 w 10035679"/>
              <a:gd name="connsiteY4168" fmla="*/ 775828 h 5893281"/>
              <a:gd name="connsiteX4169" fmla="*/ 8805819 w 10035679"/>
              <a:gd name="connsiteY4169" fmla="*/ 771602 h 5893281"/>
              <a:gd name="connsiteX4170" fmla="*/ 8807630 w 10035679"/>
              <a:gd name="connsiteY4170" fmla="*/ 769791 h 5893281"/>
              <a:gd name="connsiteX4171" fmla="*/ 8807630 w 10035679"/>
              <a:gd name="connsiteY4171" fmla="*/ 761337 h 5893281"/>
              <a:gd name="connsiteX4172" fmla="*/ 2003282 w 10035679"/>
              <a:gd name="connsiteY4172" fmla="*/ 732356 h 5893281"/>
              <a:gd name="connsiteX4173" fmla="*/ 2015357 w 10035679"/>
              <a:gd name="connsiteY4173" fmla="*/ 732356 h 5893281"/>
              <a:gd name="connsiteX4174" fmla="*/ 2017168 w 10035679"/>
              <a:gd name="connsiteY4174" fmla="*/ 732356 h 5893281"/>
              <a:gd name="connsiteX4175" fmla="*/ 2021394 w 10035679"/>
              <a:gd name="connsiteY4175" fmla="*/ 736582 h 5893281"/>
              <a:gd name="connsiteX4176" fmla="*/ 2025620 w 10035679"/>
              <a:gd name="connsiteY4176" fmla="*/ 736582 h 5893281"/>
              <a:gd name="connsiteX4177" fmla="*/ 2029243 w 10035679"/>
              <a:gd name="connsiteY4177" fmla="*/ 740809 h 5893281"/>
              <a:gd name="connsiteX4178" fmla="*/ 2031659 w 10035679"/>
              <a:gd name="connsiteY4178" fmla="*/ 746847 h 5893281"/>
              <a:gd name="connsiteX4179" fmla="*/ 2035280 w 10035679"/>
              <a:gd name="connsiteY4179" fmla="*/ 751073 h 5893281"/>
              <a:gd name="connsiteX4180" fmla="*/ 2035280 w 10035679"/>
              <a:gd name="connsiteY4180" fmla="*/ 761336 h 5893281"/>
              <a:gd name="connsiteX4181" fmla="*/ 2035280 w 10035679"/>
              <a:gd name="connsiteY4181" fmla="*/ 771601 h 5893281"/>
              <a:gd name="connsiteX4182" fmla="*/ 2029243 w 10035679"/>
              <a:gd name="connsiteY4182" fmla="*/ 793939 h 5893281"/>
              <a:gd name="connsiteX4183" fmla="*/ 2025620 w 10035679"/>
              <a:gd name="connsiteY4183" fmla="*/ 827147 h 5893281"/>
              <a:gd name="connsiteX4184" fmla="*/ 2021394 w 10035679"/>
              <a:gd name="connsiteY4184" fmla="*/ 851900 h 5893281"/>
              <a:gd name="connsiteX4185" fmla="*/ 2011129 w 10035679"/>
              <a:gd name="connsiteY4185" fmla="*/ 856126 h 5893281"/>
              <a:gd name="connsiteX4186" fmla="*/ 2003282 w 10035679"/>
              <a:gd name="connsiteY4186" fmla="*/ 857939 h 5893281"/>
              <a:gd name="connsiteX4187" fmla="*/ 1997243 w 10035679"/>
              <a:gd name="connsiteY4187" fmla="*/ 866391 h 5893281"/>
              <a:gd name="connsiteX4188" fmla="*/ 1988791 w 10035679"/>
              <a:gd name="connsiteY4188" fmla="*/ 866391 h 5893281"/>
              <a:gd name="connsiteX4189" fmla="*/ 1988791 w 10035679"/>
              <a:gd name="connsiteY4189" fmla="*/ 862165 h 5893281"/>
              <a:gd name="connsiteX4190" fmla="*/ 1986980 w 10035679"/>
              <a:gd name="connsiteY4190" fmla="*/ 862165 h 5893281"/>
              <a:gd name="connsiteX4191" fmla="*/ 1982752 w 10035679"/>
              <a:gd name="connsiteY4191" fmla="*/ 857939 h 5893281"/>
              <a:gd name="connsiteX4192" fmla="*/ 1974905 w 10035679"/>
              <a:gd name="connsiteY4192" fmla="*/ 851900 h 5893281"/>
              <a:gd name="connsiteX4193" fmla="*/ 1972489 w 10035679"/>
              <a:gd name="connsiteY4193" fmla="*/ 843448 h 5893281"/>
              <a:gd name="connsiteX4194" fmla="*/ 1972489 w 10035679"/>
              <a:gd name="connsiteY4194" fmla="*/ 833183 h 5893281"/>
              <a:gd name="connsiteX4195" fmla="*/ 1972489 w 10035679"/>
              <a:gd name="connsiteY4195" fmla="*/ 827147 h 5893281"/>
              <a:gd name="connsiteX4196" fmla="*/ 1964640 w 10035679"/>
              <a:gd name="connsiteY4196" fmla="*/ 818694 h 5893281"/>
              <a:gd name="connsiteX4197" fmla="*/ 1950754 w 10035679"/>
              <a:gd name="connsiteY4197" fmla="*/ 808430 h 5893281"/>
              <a:gd name="connsiteX4198" fmla="*/ 1932037 w 10035679"/>
              <a:gd name="connsiteY4198" fmla="*/ 804204 h 5893281"/>
              <a:gd name="connsiteX4199" fmla="*/ 1916338 w 10035679"/>
              <a:gd name="connsiteY4199" fmla="*/ 808430 h 5893281"/>
              <a:gd name="connsiteX4200" fmla="*/ 1897623 w 10035679"/>
              <a:gd name="connsiteY4200" fmla="*/ 804204 h 5893281"/>
              <a:gd name="connsiteX4201" fmla="*/ 1879509 w 10035679"/>
              <a:gd name="connsiteY4201" fmla="*/ 793939 h 5893281"/>
              <a:gd name="connsiteX4202" fmla="*/ 1865623 w 10035679"/>
              <a:gd name="connsiteY4202" fmla="*/ 771601 h 5893281"/>
              <a:gd name="connsiteX4203" fmla="*/ 1873472 w 10035679"/>
              <a:gd name="connsiteY4203" fmla="*/ 771601 h 5893281"/>
              <a:gd name="connsiteX4204" fmla="*/ 1877698 w 10035679"/>
              <a:gd name="connsiteY4204" fmla="*/ 765564 h 5893281"/>
              <a:gd name="connsiteX4205" fmla="*/ 1879509 w 10035679"/>
              <a:gd name="connsiteY4205" fmla="*/ 761336 h 5893281"/>
              <a:gd name="connsiteX4206" fmla="*/ 1879509 w 10035679"/>
              <a:gd name="connsiteY4206" fmla="*/ 759525 h 5893281"/>
              <a:gd name="connsiteX4207" fmla="*/ 1883735 w 10035679"/>
              <a:gd name="connsiteY4207" fmla="*/ 759525 h 5893281"/>
              <a:gd name="connsiteX4208" fmla="*/ 1887963 w 10035679"/>
              <a:gd name="connsiteY4208" fmla="*/ 759525 h 5893281"/>
              <a:gd name="connsiteX4209" fmla="*/ 1894000 w 10035679"/>
              <a:gd name="connsiteY4209" fmla="*/ 759525 h 5893281"/>
              <a:gd name="connsiteX4210" fmla="*/ 1906075 w 10035679"/>
              <a:gd name="connsiteY4210" fmla="*/ 755299 h 5893281"/>
              <a:gd name="connsiteX4211" fmla="*/ 1926000 w 10035679"/>
              <a:gd name="connsiteY4211" fmla="*/ 761336 h 5893281"/>
              <a:gd name="connsiteX4212" fmla="*/ 1950754 w 10035679"/>
              <a:gd name="connsiteY4212" fmla="*/ 759525 h 5893281"/>
              <a:gd name="connsiteX4213" fmla="*/ 1978526 w 10035679"/>
              <a:gd name="connsiteY4213" fmla="*/ 755299 h 5893281"/>
              <a:gd name="connsiteX4214" fmla="*/ 2003282 w 10035679"/>
              <a:gd name="connsiteY4214" fmla="*/ 755299 h 5893281"/>
              <a:gd name="connsiteX4215" fmla="*/ 1717706 w 10035679"/>
              <a:gd name="connsiteY4215" fmla="*/ 726320 h 5893281"/>
              <a:gd name="connsiteX4216" fmla="*/ 1727970 w 10035679"/>
              <a:gd name="connsiteY4216" fmla="*/ 726320 h 5893281"/>
              <a:gd name="connsiteX4217" fmla="*/ 1741856 w 10035679"/>
              <a:gd name="connsiteY4217" fmla="*/ 726320 h 5893281"/>
              <a:gd name="connsiteX4218" fmla="*/ 1746083 w 10035679"/>
              <a:gd name="connsiteY4218" fmla="*/ 732357 h 5893281"/>
              <a:gd name="connsiteX4219" fmla="*/ 1749706 w 10035679"/>
              <a:gd name="connsiteY4219" fmla="*/ 736585 h 5893281"/>
              <a:gd name="connsiteX4220" fmla="*/ 1752121 w 10035679"/>
              <a:gd name="connsiteY4220" fmla="*/ 745037 h 5893281"/>
              <a:gd name="connsiteX4221" fmla="*/ 1752121 w 10035679"/>
              <a:gd name="connsiteY4221" fmla="*/ 751074 h 5893281"/>
              <a:gd name="connsiteX4222" fmla="*/ 1756347 w 10035679"/>
              <a:gd name="connsiteY4222" fmla="*/ 759528 h 5893281"/>
              <a:gd name="connsiteX4223" fmla="*/ 1756347 w 10035679"/>
              <a:gd name="connsiteY4223" fmla="*/ 771601 h 5893281"/>
              <a:gd name="connsiteX4224" fmla="*/ 1749706 w 10035679"/>
              <a:gd name="connsiteY4224" fmla="*/ 771601 h 5893281"/>
              <a:gd name="connsiteX4225" fmla="*/ 1749706 w 10035679"/>
              <a:gd name="connsiteY4225" fmla="*/ 780056 h 5893281"/>
              <a:gd name="connsiteX4226" fmla="*/ 1756347 w 10035679"/>
              <a:gd name="connsiteY4226" fmla="*/ 780056 h 5893281"/>
              <a:gd name="connsiteX4227" fmla="*/ 1766007 w 10035679"/>
              <a:gd name="connsiteY4227" fmla="*/ 783677 h 5893281"/>
              <a:gd name="connsiteX4228" fmla="*/ 1778082 w 10035679"/>
              <a:gd name="connsiteY4228" fmla="*/ 786092 h 5893281"/>
              <a:gd name="connsiteX4229" fmla="*/ 1788347 w 10035679"/>
              <a:gd name="connsiteY4229" fmla="*/ 786092 h 5893281"/>
              <a:gd name="connsiteX4230" fmla="*/ 1802836 w 10035679"/>
              <a:gd name="connsiteY4230" fmla="*/ 786092 h 5893281"/>
              <a:gd name="connsiteX4231" fmla="*/ 1808874 w 10035679"/>
              <a:gd name="connsiteY4231" fmla="*/ 780056 h 5893281"/>
              <a:gd name="connsiteX4232" fmla="*/ 1812496 w 10035679"/>
              <a:gd name="connsiteY4232" fmla="*/ 775829 h 5893281"/>
              <a:gd name="connsiteX4233" fmla="*/ 1816722 w 10035679"/>
              <a:gd name="connsiteY4233" fmla="*/ 775829 h 5893281"/>
              <a:gd name="connsiteX4234" fmla="*/ 1820950 w 10035679"/>
              <a:gd name="connsiteY4234" fmla="*/ 775829 h 5893281"/>
              <a:gd name="connsiteX4235" fmla="*/ 1826987 w 10035679"/>
              <a:gd name="connsiteY4235" fmla="*/ 780056 h 5893281"/>
              <a:gd name="connsiteX4236" fmla="*/ 1831213 w 10035679"/>
              <a:gd name="connsiteY4236" fmla="*/ 783677 h 5893281"/>
              <a:gd name="connsiteX4237" fmla="*/ 1831213 w 10035679"/>
              <a:gd name="connsiteY4237" fmla="*/ 786092 h 5893281"/>
              <a:gd name="connsiteX4238" fmla="*/ 1831213 w 10035679"/>
              <a:gd name="connsiteY4238" fmla="*/ 790318 h 5893281"/>
              <a:gd name="connsiteX4239" fmla="*/ 1834836 w 10035679"/>
              <a:gd name="connsiteY4239" fmla="*/ 793942 h 5893281"/>
              <a:gd name="connsiteX4240" fmla="*/ 1834836 w 10035679"/>
              <a:gd name="connsiteY4240" fmla="*/ 800583 h 5893281"/>
              <a:gd name="connsiteX4241" fmla="*/ 1831213 w 10035679"/>
              <a:gd name="connsiteY4241" fmla="*/ 808432 h 5893281"/>
              <a:gd name="connsiteX4242" fmla="*/ 1831213 w 10035679"/>
              <a:gd name="connsiteY4242" fmla="*/ 812658 h 5893281"/>
              <a:gd name="connsiteX4243" fmla="*/ 1831213 w 10035679"/>
              <a:gd name="connsiteY4243" fmla="*/ 815074 h 5893281"/>
              <a:gd name="connsiteX4244" fmla="*/ 1831213 w 10035679"/>
              <a:gd name="connsiteY4244" fmla="*/ 818695 h 5893281"/>
              <a:gd name="connsiteX4245" fmla="*/ 1826987 w 10035679"/>
              <a:gd name="connsiteY4245" fmla="*/ 827147 h 5893281"/>
              <a:gd name="connsiteX4246" fmla="*/ 1806459 w 10035679"/>
              <a:gd name="connsiteY4246" fmla="*/ 837412 h 5893281"/>
              <a:gd name="connsiteX4247" fmla="*/ 1780498 w 10035679"/>
              <a:gd name="connsiteY4247" fmla="*/ 837412 h 5893281"/>
              <a:gd name="connsiteX4248" fmla="*/ 1752121 w 10035679"/>
              <a:gd name="connsiteY4248" fmla="*/ 837412 h 5893281"/>
              <a:gd name="connsiteX4249" fmla="*/ 1723744 w 10035679"/>
              <a:gd name="connsiteY4249" fmla="*/ 843449 h 5893281"/>
              <a:gd name="connsiteX4250" fmla="*/ 1703217 w 10035679"/>
              <a:gd name="connsiteY4250" fmla="*/ 857940 h 5893281"/>
              <a:gd name="connsiteX4251" fmla="*/ 1679066 w 10035679"/>
              <a:gd name="connsiteY4251" fmla="*/ 876656 h 5893281"/>
              <a:gd name="connsiteX4252" fmla="*/ 1656726 w 10035679"/>
              <a:gd name="connsiteY4252" fmla="*/ 894768 h 5893281"/>
              <a:gd name="connsiteX4253" fmla="*/ 1626539 w 10035679"/>
              <a:gd name="connsiteY4253" fmla="*/ 905033 h 5893281"/>
              <a:gd name="connsiteX4254" fmla="*/ 1622313 w 10035679"/>
              <a:gd name="connsiteY4254" fmla="*/ 898995 h 5893281"/>
              <a:gd name="connsiteX4255" fmla="*/ 1618087 w 10035679"/>
              <a:gd name="connsiteY4255" fmla="*/ 891147 h 5893281"/>
              <a:gd name="connsiteX4256" fmla="*/ 1618087 w 10035679"/>
              <a:gd name="connsiteY4256" fmla="*/ 884506 h 5893281"/>
              <a:gd name="connsiteX4257" fmla="*/ 1614464 w 10035679"/>
              <a:gd name="connsiteY4257" fmla="*/ 872430 h 5893281"/>
              <a:gd name="connsiteX4258" fmla="*/ 1626539 w 10035679"/>
              <a:gd name="connsiteY4258" fmla="*/ 866392 h 5893281"/>
              <a:gd name="connsiteX4259" fmla="*/ 1636804 w 10035679"/>
              <a:gd name="connsiteY4259" fmla="*/ 857940 h 5893281"/>
              <a:gd name="connsiteX4260" fmla="*/ 1642840 w 10035679"/>
              <a:gd name="connsiteY4260" fmla="*/ 847677 h 5893281"/>
              <a:gd name="connsiteX4261" fmla="*/ 1650690 w 10035679"/>
              <a:gd name="connsiteY4261" fmla="*/ 837412 h 5893281"/>
              <a:gd name="connsiteX4262" fmla="*/ 1654916 w 10035679"/>
              <a:gd name="connsiteY4262" fmla="*/ 827147 h 5893281"/>
              <a:gd name="connsiteX4263" fmla="*/ 1614464 w 10035679"/>
              <a:gd name="connsiteY4263" fmla="*/ 827147 h 5893281"/>
              <a:gd name="connsiteX4264" fmla="*/ 1589710 w 10035679"/>
              <a:gd name="connsiteY4264" fmla="*/ 837412 h 5893281"/>
              <a:gd name="connsiteX4265" fmla="*/ 1561936 w 10035679"/>
              <a:gd name="connsiteY4265" fmla="*/ 841638 h 5893281"/>
              <a:gd name="connsiteX4266" fmla="*/ 1529334 w 10035679"/>
              <a:gd name="connsiteY4266" fmla="*/ 837412 h 5893281"/>
              <a:gd name="connsiteX4267" fmla="*/ 1508806 w 10035679"/>
              <a:gd name="connsiteY4267" fmla="*/ 827147 h 5893281"/>
              <a:gd name="connsiteX4268" fmla="*/ 1499146 w 10035679"/>
              <a:gd name="connsiteY4268" fmla="*/ 827147 h 5893281"/>
              <a:gd name="connsiteX4269" fmla="*/ 1499146 w 10035679"/>
              <a:gd name="connsiteY4269" fmla="*/ 818695 h 5893281"/>
              <a:gd name="connsiteX4270" fmla="*/ 1508806 w 10035679"/>
              <a:gd name="connsiteY4270" fmla="*/ 815074 h 5893281"/>
              <a:gd name="connsiteX4271" fmla="*/ 1517258 w 10035679"/>
              <a:gd name="connsiteY4271" fmla="*/ 812658 h 5893281"/>
              <a:gd name="connsiteX4272" fmla="*/ 1519071 w 10035679"/>
              <a:gd name="connsiteY4272" fmla="*/ 808432 h 5893281"/>
              <a:gd name="connsiteX4273" fmla="*/ 1526918 w 10035679"/>
              <a:gd name="connsiteY4273" fmla="*/ 804204 h 5893281"/>
              <a:gd name="connsiteX4274" fmla="*/ 1529334 w 10035679"/>
              <a:gd name="connsiteY4274" fmla="*/ 793942 h 5893281"/>
              <a:gd name="connsiteX4275" fmla="*/ 1523297 w 10035679"/>
              <a:gd name="connsiteY4275" fmla="*/ 793942 h 5893281"/>
              <a:gd name="connsiteX4276" fmla="*/ 1523297 w 10035679"/>
              <a:gd name="connsiteY4276" fmla="*/ 786092 h 5893281"/>
              <a:gd name="connsiteX4277" fmla="*/ 1533560 w 10035679"/>
              <a:gd name="connsiteY4277" fmla="*/ 786092 h 5893281"/>
              <a:gd name="connsiteX4278" fmla="*/ 1541409 w 10035679"/>
              <a:gd name="connsiteY4278" fmla="*/ 783677 h 5893281"/>
              <a:gd name="connsiteX4279" fmla="*/ 1547447 w 10035679"/>
              <a:gd name="connsiteY4279" fmla="*/ 783677 h 5893281"/>
              <a:gd name="connsiteX4280" fmla="*/ 1555295 w 10035679"/>
              <a:gd name="connsiteY4280" fmla="*/ 780056 h 5893281"/>
              <a:gd name="connsiteX4281" fmla="*/ 1551673 w 10035679"/>
              <a:gd name="connsiteY4281" fmla="*/ 775829 h 5893281"/>
              <a:gd name="connsiteX4282" fmla="*/ 1547447 w 10035679"/>
              <a:gd name="connsiteY4282" fmla="*/ 771601 h 5893281"/>
              <a:gd name="connsiteX4283" fmla="*/ 1543222 w 10035679"/>
              <a:gd name="connsiteY4283" fmla="*/ 769791 h 5893281"/>
              <a:gd name="connsiteX4284" fmla="*/ 1543222 w 10035679"/>
              <a:gd name="connsiteY4284" fmla="*/ 765565 h 5893281"/>
              <a:gd name="connsiteX4285" fmla="*/ 1541409 w 10035679"/>
              <a:gd name="connsiteY4285" fmla="*/ 761339 h 5893281"/>
              <a:gd name="connsiteX4286" fmla="*/ 1537183 w 10035679"/>
              <a:gd name="connsiteY4286" fmla="*/ 755300 h 5893281"/>
              <a:gd name="connsiteX4287" fmla="*/ 1543222 w 10035679"/>
              <a:gd name="connsiteY4287" fmla="*/ 755300 h 5893281"/>
              <a:gd name="connsiteX4288" fmla="*/ 1547447 w 10035679"/>
              <a:gd name="connsiteY4288" fmla="*/ 751074 h 5893281"/>
              <a:gd name="connsiteX4289" fmla="*/ 1551673 w 10035679"/>
              <a:gd name="connsiteY4289" fmla="*/ 751074 h 5893281"/>
              <a:gd name="connsiteX4290" fmla="*/ 1555295 w 10035679"/>
              <a:gd name="connsiteY4290" fmla="*/ 746848 h 5893281"/>
              <a:gd name="connsiteX4291" fmla="*/ 1593936 w 10035679"/>
              <a:gd name="connsiteY4291" fmla="*/ 759528 h 5893281"/>
              <a:gd name="connsiteX4292" fmla="*/ 1626539 w 10035679"/>
              <a:gd name="connsiteY4292" fmla="*/ 771601 h 5893281"/>
              <a:gd name="connsiteX4293" fmla="*/ 1654916 w 10035679"/>
              <a:gd name="connsiteY4293" fmla="*/ 786092 h 5893281"/>
              <a:gd name="connsiteX4294" fmla="*/ 1685103 w 10035679"/>
              <a:gd name="connsiteY4294" fmla="*/ 798168 h 5893281"/>
              <a:gd name="connsiteX4295" fmla="*/ 1723744 w 10035679"/>
              <a:gd name="connsiteY4295" fmla="*/ 800583 h 5893281"/>
              <a:gd name="connsiteX4296" fmla="*/ 1717706 w 10035679"/>
              <a:gd name="connsiteY4296" fmla="*/ 783677 h 5893281"/>
              <a:gd name="connsiteX4297" fmla="*/ 1711669 w 10035679"/>
              <a:gd name="connsiteY4297" fmla="*/ 769791 h 5893281"/>
              <a:gd name="connsiteX4298" fmla="*/ 1707443 w 10035679"/>
              <a:gd name="connsiteY4298" fmla="*/ 759528 h 5893281"/>
              <a:gd name="connsiteX4299" fmla="*/ 1703217 w 10035679"/>
              <a:gd name="connsiteY4299" fmla="*/ 732357 h 5893281"/>
              <a:gd name="connsiteX4300" fmla="*/ 1711669 w 10035679"/>
              <a:gd name="connsiteY4300" fmla="*/ 730546 h 5893281"/>
              <a:gd name="connsiteX4301" fmla="*/ 1508805 w 10035679"/>
              <a:gd name="connsiteY4301" fmla="*/ 682849 h 5893281"/>
              <a:gd name="connsiteX4302" fmla="*/ 1508805 w 10035679"/>
              <a:gd name="connsiteY4302" fmla="*/ 697340 h 5893281"/>
              <a:gd name="connsiteX4303" fmla="*/ 1508805 w 10035679"/>
              <a:gd name="connsiteY4303" fmla="*/ 707603 h 5893281"/>
              <a:gd name="connsiteX4304" fmla="*/ 1513031 w 10035679"/>
              <a:gd name="connsiteY4304" fmla="*/ 717868 h 5893281"/>
              <a:gd name="connsiteX4305" fmla="*/ 1508805 w 10035679"/>
              <a:gd name="connsiteY4305" fmla="*/ 726320 h 5893281"/>
              <a:gd name="connsiteX4306" fmla="*/ 1508805 w 10035679"/>
              <a:gd name="connsiteY4306" fmla="*/ 732359 h 5893281"/>
              <a:gd name="connsiteX4307" fmla="*/ 1499145 w 10035679"/>
              <a:gd name="connsiteY4307" fmla="*/ 740811 h 5893281"/>
              <a:gd name="connsiteX4308" fmla="*/ 1488882 w 10035679"/>
              <a:gd name="connsiteY4308" fmla="*/ 746848 h 5893281"/>
              <a:gd name="connsiteX4309" fmla="*/ 1476807 w 10035679"/>
              <a:gd name="connsiteY4309" fmla="*/ 755300 h 5893281"/>
              <a:gd name="connsiteX4310" fmla="*/ 1470768 w 10035679"/>
              <a:gd name="connsiteY4310" fmla="*/ 765565 h 5893281"/>
              <a:gd name="connsiteX4311" fmla="*/ 1456278 w 10035679"/>
              <a:gd name="connsiteY4311" fmla="*/ 759529 h 5893281"/>
              <a:gd name="connsiteX4312" fmla="*/ 1448430 w 10035679"/>
              <a:gd name="connsiteY4312" fmla="*/ 755300 h 5893281"/>
              <a:gd name="connsiteX4313" fmla="*/ 1442392 w 10035679"/>
              <a:gd name="connsiteY4313" fmla="*/ 751074 h 5893281"/>
              <a:gd name="connsiteX4314" fmla="*/ 1438166 w 10035679"/>
              <a:gd name="connsiteY4314" fmla="*/ 746848 h 5893281"/>
              <a:gd name="connsiteX4315" fmla="*/ 1432129 w 10035679"/>
              <a:gd name="connsiteY4315" fmla="*/ 740811 h 5893281"/>
              <a:gd name="connsiteX4316" fmla="*/ 1427903 w 10035679"/>
              <a:gd name="connsiteY4316" fmla="*/ 775830 h 5893281"/>
              <a:gd name="connsiteX4317" fmla="*/ 1417638 w 10035679"/>
              <a:gd name="connsiteY4317" fmla="*/ 793943 h 5893281"/>
              <a:gd name="connsiteX4318" fmla="*/ 1391677 w 10035679"/>
              <a:gd name="connsiteY4318" fmla="*/ 800584 h 5893281"/>
              <a:gd name="connsiteX4319" fmla="*/ 1371149 w 10035679"/>
              <a:gd name="connsiteY4319" fmla="*/ 800584 h 5893281"/>
              <a:gd name="connsiteX4320" fmla="*/ 1348809 w 10035679"/>
              <a:gd name="connsiteY4320" fmla="*/ 800584 h 5893281"/>
              <a:gd name="connsiteX4321" fmla="*/ 1322848 w 10035679"/>
              <a:gd name="connsiteY4321" fmla="*/ 800584 h 5893281"/>
              <a:gd name="connsiteX4322" fmla="*/ 1322848 w 10035679"/>
              <a:gd name="connsiteY4322" fmla="*/ 771604 h 5893281"/>
              <a:gd name="connsiteX4323" fmla="*/ 1360885 w 10035679"/>
              <a:gd name="connsiteY4323" fmla="*/ 745037 h 5893281"/>
              <a:gd name="connsiteX4324" fmla="*/ 1403752 w 10035679"/>
              <a:gd name="connsiteY4324" fmla="*/ 717868 h 5893281"/>
              <a:gd name="connsiteX4325" fmla="*/ 1452051 w 10035679"/>
              <a:gd name="connsiteY4325" fmla="*/ 697340 h 5893281"/>
              <a:gd name="connsiteX4326" fmla="*/ 8659712 w 10035679"/>
              <a:gd name="connsiteY4326" fmla="*/ 682849 h 5893281"/>
              <a:gd name="connsiteX4327" fmla="*/ 8678427 w 10035679"/>
              <a:gd name="connsiteY4327" fmla="*/ 682849 h 5893281"/>
              <a:gd name="connsiteX4328" fmla="*/ 8684466 w 10035679"/>
              <a:gd name="connsiteY4328" fmla="*/ 701566 h 5893281"/>
              <a:gd name="connsiteX4329" fmla="*/ 8684466 w 10035679"/>
              <a:gd name="connsiteY4329" fmla="*/ 722093 h 5893281"/>
              <a:gd name="connsiteX4330" fmla="*/ 8684466 w 10035679"/>
              <a:gd name="connsiteY4330" fmla="*/ 746847 h 5893281"/>
              <a:gd name="connsiteX4331" fmla="*/ 8716464 w 10035679"/>
              <a:gd name="connsiteY4331" fmla="*/ 736584 h 5893281"/>
              <a:gd name="connsiteX4332" fmla="*/ 8741220 w 10035679"/>
              <a:gd name="connsiteY4332" fmla="*/ 722093 h 5893281"/>
              <a:gd name="connsiteX4333" fmla="*/ 8769596 w 10035679"/>
              <a:gd name="connsiteY4333" fmla="*/ 707602 h 5893281"/>
              <a:gd name="connsiteX4334" fmla="*/ 8769596 w 10035679"/>
              <a:gd name="connsiteY4334" fmla="*/ 818696 h 5893281"/>
              <a:gd name="connsiteX4335" fmla="*/ 8769596 w 10035679"/>
              <a:gd name="connsiteY4335" fmla="*/ 822922 h 5893281"/>
              <a:gd name="connsiteX4336" fmla="*/ 8765370 w 10035679"/>
              <a:gd name="connsiteY4336" fmla="*/ 822922 h 5893281"/>
              <a:gd name="connsiteX4337" fmla="*/ 8763558 w 10035679"/>
              <a:gd name="connsiteY4337" fmla="*/ 827150 h 5893281"/>
              <a:gd name="connsiteX4338" fmla="*/ 8736992 w 10035679"/>
              <a:gd name="connsiteY4338" fmla="*/ 827150 h 5893281"/>
              <a:gd name="connsiteX4339" fmla="*/ 8702578 w 10035679"/>
              <a:gd name="connsiteY4339" fmla="*/ 828960 h 5893281"/>
              <a:gd name="connsiteX4340" fmla="*/ 8668165 w 10035679"/>
              <a:gd name="connsiteY4340" fmla="*/ 833187 h 5893281"/>
              <a:gd name="connsiteX4341" fmla="*/ 8639788 w 10035679"/>
              <a:gd name="connsiteY4341" fmla="*/ 837413 h 5893281"/>
              <a:gd name="connsiteX4342" fmla="*/ 8617448 w 10035679"/>
              <a:gd name="connsiteY4342" fmla="*/ 841639 h 5893281"/>
              <a:gd name="connsiteX4343" fmla="*/ 8607185 w 10035679"/>
              <a:gd name="connsiteY4343" fmla="*/ 843452 h 5893281"/>
              <a:gd name="connsiteX4344" fmla="*/ 8583034 w 10035679"/>
              <a:gd name="connsiteY4344" fmla="*/ 822922 h 5893281"/>
              <a:gd name="connsiteX4345" fmla="*/ 8564920 w 10035679"/>
              <a:gd name="connsiteY4345" fmla="*/ 793942 h 5893281"/>
              <a:gd name="connsiteX4346" fmla="*/ 8554657 w 10035679"/>
              <a:gd name="connsiteY4346" fmla="*/ 755300 h 5893281"/>
              <a:gd name="connsiteX4347" fmla="*/ 8556468 w 10035679"/>
              <a:gd name="connsiteY4347" fmla="*/ 745037 h 5893281"/>
              <a:gd name="connsiteX4348" fmla="*/ 8560694 w 10035679"/>
              <a:gd name="connsiteY4348" fmla="*/ 736584 h 5893281"/>
              <a:gd name="connsiteX4349" fmla="*/ 8564920 w 10035679"/>
              <a:gd name="connsiteY4349" fmla="*/ 730546 h 5893281"/>
              <a:gd name="connsiteX4350" fmla="*/ 8569148 w 10035679"/>
              <a:gd name="connsiteY4350" fmla="*/ 722093 h 5893281"/>
              <a:gd name="connsiteX4351" fmla="*/ 8570959 w 10035679"/>
              <a:gd name="connsiteY4351" fmla="*/ 716057 h 5893281"/>
              <a:gd name="connsiteX4352" fmla="*/ 8584845 w 10035679"/>
              <a:gd name="connsiteY4352" fmla="*/ 707602 h 5893281"/>
              <a:gd name="connsiteX4353" fmla="*/ 8603562 w 10035679"/>
              <a:gd name="connsiteY4353" fmla="*/ 697340 h 5893281"/>
              <a:gd name="connsiteX4354" fmla="*/ 8631938 w 10035679"/>
              <a:gd name="connsiteY4354" fmla="*/ 687075 h 5893281"/>
              <a:gd name="connsiteX4355" fmla="*/ 2728395 w 10035679"/>
              <a:gd name="connsiteY4355" fmla="*/ 682849 h 5893281"/>
              <a:gd name="connsiteX4356" fmla="*/ 2752548 w 10035679"/>
              <a:gd name="connsiteY4356" fmla="*/ 693113 h 5893281"/>
              <a:gd name="connsiteX4357" fmla="*/ 2752548 w 10035679"/>
              <a:gd name="connsiteY4357" fmla="*/ 701565 h 5893281"/>
              <a:gd name="connsiteX4358" fmla="*/ 2742283 w 10035679"/>
              <a:gd name="connsiteY4358" fmla="*/ 701565 h 5893281"/>
              <a:gd name="connsiteX4359" fmla="*/ 2736245 w 10035679"/>
              <a:gd name="connsiteY4359" fmla="*/ 701565 h 5893281"/>
              <a:gd name="connsiteX4360" fmla="*/ 2732019 w 10035679"/>
              <a:gd name="connsiteY4360" fmla="*/ 701565 h 5893281"/>
              <a:gd name="connsiteX4361" fmla="*/ 2728395 w 10035679"/>
              <a:gd name="connsiteY4361" fmla="*/ 697339 h 5893281"/>
              <a:gd name="connsiteX4362" fmla="*/ 2728395 w 10035679"/>
              <a:gd name="connsiteY4362" fmla="*/ 693113 h 5893281"/>
              <a:gd name="connsiteX4363" fmla="*/ 1988793 w 10035679"/>
              <a:gd name="connsiteY4363" fmla="*/ 668964 h 5893281"/>
              <a:gd name="connsiteX4364" fmla="*/ 2053998 w 10035679"/>
              <a:gd name="connsiteY4364" fmla="*/ 668964 h 5893281"/>
              <a:gd name="connsiteX4365" fmla="*/ 2053998 w 10035679"/>
              <a:gd name="connsiteY4365" fmla="*/ 675000 h 5893281"/>
              <a:gd name="connsiteX4366" fmla="*/ 2057621 w 10035679"/>
              <a:gd name="connsiteY4366" fmla="*/ 682849 h 5893281"/>
              <a:gd name="connsiteX4367" fmla="*/ 2057621 w 10035679"/>
              <a:gd name="connsiteY4367" fmla="*/ 689491 h 5893281"/>
              <a:gd name="connsiteX4368" fmla="*/ 2060037 w 10035679"/>
              <a:gd name="connsiteY4368" fmla="*/ 701566 h 5893281"/>
              <a:gd name="connsiteX4369" fmla="*/ 2043735 w 10035679"/>
              <a:gd name="connsiteY4369" fmla="*/ 701566 h 5893281"/>
              <a:gd name="connsiteX4370" fmla="*/ 2035281 w 10035679"/>
              <a:gd name="connsiteY4370" fmla="*/ 701566 h 5893281"/>
              <a:gd name="connsiteX4371" fmla="*/ 2029245 w 10035679"/>
              <a:gd name="connsiteY4371" fmla="*/ 701566 h 5893281"/>
              <a:gd name="connsiteX4372" fmla="*/ 2015359 w 10035679"/>
              <a:gd name="connsiteY4372" fmla="*/ 697340 h 5893281"/>
              <a:gd name="connsiteX4373" fmla="*/ 2003283 w 10035679"/>
              <a:gd name="connsiteY4373" fmla="*/ 697340 h 5893281"/>
              <a:gd name="connsiteX4374" fmla="*/ 1988793 w 10035679"/>
              <a:gd name="connsiteY4374" fmla="*/ 693114 h 5893281"/>
              <a:gd name="connsiteX4375" fmla="*/ 2140938 w 10035679"/>
              <a:gd name="connsiteY4375" fmla="*/ 668961 h 5893281"/>
              <a:gd name="connsiteX4376" fmla="*/ 2153014 w 10035679"/>
              <a:gd name="connsiteY4376" fmla="*/ 668961 h 5893281"/>
              <a:gd name="connsiteX4377" fmla="*/ 2159050 w 10035679"/>
              <a:gd name="connsiteY4377" fmla="*/ 689489 h 5893281"/>
              <a:gd name="connsiteX4378" fmla="*/ 2173541 w 10035679"/>
              <a:gd name="connsiteY4378" fmla="*/ 697338 h 5893281"/>
              <a:gd name="connsiteX4379" fmla="*/ 2195276 w 10035679"/>
              <a:gd name="connsiteY4379" fmla="*/ 697338 h 5893281"/>
              <a:gd name="connsiteX4380" fmla="*/ 2229690 w 10035679"/>
              <a:gd name="connsiteY4380" fmla="*/ 693112 h 5893281"/>
              <a:gd name="connsiteX4381" fmla="*/ 2229690 w 10035679"/>
              <a:gd name="connsiteY4381" fmla="*/ 701564 h 5893281"/>
              <a:gd name="connsiteX4382" fmla="*/ 2233918 w 10035679"/>
              <a:gd name="connsiteY4382" fmla="*/ 711829 h 5893281"/>
              <a:gd name="connsiteX4383" fmla="*/ 2238144 w 10035679"/>
              <a:gd name="connsiteY4383" fmla="*/ 722092 h 5893281"/>
              <a:gd name="connsiteX4384" fmla="*/ 2238144 w 10035679"/>
              <a:gd name="connsiteY4384" fmla="*/ 730544 h 5893281"/>
              <a:gd name="connsiteX4385" fmla="*/ 2238144 w 10035679"/>
              <a:gd name="connsiteY4385" fmla="*/ 740808 h 5893281"/>
              <a:gd name="connsiteX4386" fmla="*/ 2238144 w 10035679"/>
              <a:gd name="connsiteY4386" fmla="*/ 746845 h 5893281"/>
              <a:gd name="connsiteX4387" fmla="*/ 2276784 w 10035679"/>
              <a:gd name="connsiteY4387" fmla="*/ 769788 h 5893281"/>
              <a:gd name="connsiteX4388" fmla="*/ 2320859 w 10035679"/>
              <a:gd name="connsiteY4388" fmla="*/ 780053 h 5893281"/>
              <a:gd name="connsiteX4389" fmla="*/ 2371574 w 10035679"/>
              <a:gd name="connsiteY4389" fmla="*/ 780053 h 5893281"/>
              <a:gd name="connsiteX4390" fmla="*/ 2420479 w 10035679"/>
              <a:gd name="connsiteY4390" fmla="*/ 780053 h 5893281"/>
              <a:gd name="connsiteX4391" fmla="*/ 2474817 w 10035679"/>
              <a:gd name="connsiteY4391" fmla="*/ 775827 h 5893281"/>
              <a:gd name="connsiteX4392" fmla="*/ 2519496 w 10035679"/>
              <a:gd name="connsiteY4392" fmla="*/ 780053 h 5893281"/>
              <a:gd name="connsiteX4393" fmla="*/ 2519496 w 10035679"/>
              <a:gd name="connsiteY4393" fmla="*/ 790317 h 5893281"/>
              <a:gd name="connsiteX4394" fmla="*/ 2523724 w 10035679"/>
              <a:gd name="connsiteY4394" fmla="*/ 800580 h 5893281"/>
              <a:gd name="connsiteX4395" fmla="*/ 2527950 w 10035679"/>
              <a:gd name="connsiteY4395" fmla="*/ 808429 h 5893281"/>
              <a:gd name="connsiteX4396" fmla="*/ 2527950 w 10035679"/>
              <a:gd name="connsiteY4396" fmla="*/ 812655 h 5893281"/>
              <a:gd name="connsiteX4397" fmla="*/ 2527950 w 10035679"/>
              <a:gd name="connsiteY4397" fmla="*/ 818694 h 5893281"/>
              <a:gd name="connsiteX4398" fmla="*/ 2527950 w 10035679"/>
              <a:gd name="connsiteY4398" fmla="*/ 827146 h 5893281"/>
              <a:gd name="connsiteX4399" fmla="*/ 2519496 w 10035679"/>
              <a:gd name="connsiteY4399" fmla="*/ 851900 h 5893281"/>
              <a:gd name="connsiteX4400" fmla="*/ 2499573 w 10035679"/>
              <a:gd name="connsiteY4400" fmla="*/ 851900 h 5893281"/>
              <a:gd name="connsiteX4401" fmla="*/ 2474817 w 10035679"/>
              <a:gd name="connsiteY4401" fmla="*/ 847674 h 5893281"/>
              <a:gd name="connsiteX4402" fmla="*/ 2456705 w 10035679"/>
              <a:gd name="connsiteY4402" fmla="*/ 843448 h 5893281"/>
              <a:gd name="connsiteX4403" fmla="*/ 2448856 w 10035679"/>
              <a:gd name="connsiteY4403" fmla="*/ 843448 h 5893281"/>
              <a:gd name="connsiteX4404" fmla="*/ 2442819 w 10035679"/>
              <a:gd name="connsiteY4404" fmla="*/ 847674 h 5893281"/>
              <a:gd name="connsiteX4405" fmla="*/ 2438593 w 10035679"/>
              <a:gd name="connsiteY4405" fmla="*/ 856126 h 5893281"/>
              <a:gd name="connsiteX4406" fmla="*/ 2434367 w 10035679"/>
              <a:gd name="connsiteY4406" fmla="*/ 857938 h 5893281"/>
              <a:gd name="connsiteX4407" fmla="*/ 2428328 w 10035679"/>
              <a:gd name="connsiteY4407" fmla="*/ 857938 h 5893281"/>
              <a:gd name="connsiteX4408" fmla="*/ 2424102 w 10035679"/>
              <a:gd name="connsiteY4408" fmla="*/ 862164 h 5893281"/>
              <a:gd name="connsiteX4409" fmla="*/ 2414442 w 10035679"/>
              <a:gd name="connsiteY4409" fmla="*/ 866391 h 5893281"/>
              <a:gd name="connsiteX4410" fmla="*/ 2404178 w 10035679"/>
              <a:gd name="connsiteY4410" fmla="*/ 866391 h 5893281"/>
              <a:gd name="connsiteX4411" fmla="*/ 2392102 w 10035679"/>
              <a:gd name="connsiteY4411" fmla="*/ 870617 h 5893281"/>
              <a:gd name="connsiteX4412" fmla="*/ 2386066 w 10035679"/>
              <a:gd name="connsiteY4412" fmla="*/ 872427 h 5893281"/>
              <a:gd name="connsiteX4413" fmla="*/ 2375800 w 10035679"/>
              <a:gd name="connsiteY4413" fmla="*/ 872427 h 5893281"/>
              <a:gd name="connsiteX4414" fmla="*/ 2363725 w 10035679"/>
              <a:gd name="connsiteY4414" fmla="*/ 872427 h 5893281"/>
              <a:gd name="connsiteX4415" fmla="*/ 2357688 w 10035679"/>
              <a:gd name="connsiteY4415" fmla="*/ 862164 h 5893281"/>
              <a:gd name="connsiteX4416" fmla="*/ 2353462 w 10035679"/>
              <a:gd name="connsiteY4416" fmla="*/ 851900 h 5893281"/>
              <a:gd name="connsiteX4417" fmla="*/ 2347423 w 10035679"/>
              <a:gd name="connsiteY4417" fmla="*/ 843448 h 5893281"/>
              <a:gd name="connsiteX4418" fmla="*/ 2347423 w 10035679"/>
              <a:gd name="connsiteY4418" fmla="*/ 851900 h 5893281"/>
              <a:gd name="connsiteX4419" fmla="*/ 2339576 w 10035679"/>
              <a:gd name="connsiteY4419" fmla="*/ 857938 h 5893281"/>
              <a:gd name="connsiteX4420" fmla="*/ 2335348 w 10035679"/>
              <a:gd name="connsiteY4420" fmla="*/ 866391 h 5893281"/>
              <a:gd name="connsiteX4421" fmla="*/ 2333537 w 10035679"/>
              <a:gd name="connsiteY4421" fmla="*/ 872427 h 5893281"/>
              <a:gd name="connsiteX4422" fmla="*/ 2314821 w 10035679"/>
              <a:gd name="connsiteY4422" fmla="*/ 872427 h 5893281"/>
              <a:gd name="connsiteX4423" fmla="*/ 2306973 w 10035679"/>
              <a:gd name="connsiteY4423" fmla="*/ 862164 h 5893281"/>
              <a:gd name="connsiteX4424" fmla="*/ 2300935 w 10035679"/>
              <a:gd name="connsiteY4424" fmla="*/ 847674 h 5893281"/>
              <a:gd name="connsiteX4425" fmla="*/ 2294898 w 10035679"/>
              <a:gd name="connsiteY4425" fmla="*/ 833183 h 5893281"/>
              <a:gd name="connsiteX4426" fmla="*/ 2290670 w 10035679"/>
              <a:gd name="connsiteY4426" fmla="*/ 843448 h 5893281"/>
              <a:gd name="connsiteX4427" fmla="*/ 2286444 w 10035679"/>
              <a:gd name="connsiteY4427" fmla="*/ 851900 h 5893281"/>
              <a:gd name="connsiteX4428" fmla="*/ 2282822 w 10035679"/>
              <a:gd name="connsiteY4428" fmla="*/ 856126 h 5893281"/>
              <a:gd name="connsiteX4429" fmla="*/ 2276784 w 10035679"/>
              <a:gd name="connsiteY4429" fmla="*/ 856126 h 5893281"/>
              <a:gd name="connsiteX4430" fmla="*/ 2268332 w 10035679"/>
              <a:gd name="connsiteY4430" fmla="*/ 851900 h 5893281"/>
              <a:gd name="connsiteX4431" fmla="*/ 2262295 w 10035679"/>
              <a:gd name="connsiteY4431" fmla="*/ 847674 h 5893281"/>
              <a:gd name="connsiteX4432" fmla="*/ 2258067 w 10035679"/>
              <a:gd name="connsiteY4432" fmla="*/ 843448 h 5893281"/>
              <a:gd name="connsiteX4433" fmla="*/ 2258067 w 10035679"/>
              <a:gd name="connsiteY4433" fmla="*/ 841635 h 5893281"/>
              <a:gd name="connsiteX4434" fmla="*/ 2258067 w 10035679"/>
              <a:gd name="connsiteY4434" fmla="*/ 837409 h 5893281"/>
              <a:gd name="connsiteX4435" fmla="*/ 2258067 w 10035679"/>
              <a:gd name="connsiteY4435" fmla="*/ 833183 h 5893281"/>
              <a:gd name="connsiteX4436" fmla="*/ 2258067 w 10035679"/>
              <a:gd name="connsiteY4436" fmla="*/ 828957 h 5893281"/>
              <a:gd name="connsiteX4437" fmla="*/ 2254446 w 10035679"/>
              <a:gd name="connsiteY4437" fmla="*/ 827146 h 5893281"/>
              <a:gd name="connsiteX4438" fmla="*/ 2252030 w 10035679"/>
              <a:gd name="connsiteY4438" fmla="*/ 827146 h 5893281"/>
              <a:gd name="connsiteX4439" fmla="*/ 2248407 w 10035679"/>
              <a:gd name="connsiteY4439" fmla="*/ 828957 h 5893281"/>
              <a:gd name="connsiteX4440" fmla="*/ 2239955 w 10035679"/>
              <a:gd name="connsiteY4440" fmla="*/ 828957 h 5893281"/>
              <a:gd name="connsiteX4441" fmla="*/ 2229690 w 10035679"/>
              <a:gd name="connsiteY4441" fmla="*/ 833183 h 5893281"/>
              <a:gd name="connsiteX4442" fmla="*/ 2223653 w 10035679"/>
              <a:gd name="connsiteY4442" fmla="*/ 833183 h 5893281"/>
              <a:gd name="connsiteX4443" fmla="*/ 2211578 w 10035679"/>
              <a:gd name="connsiteY4443" fmla="*/ 837409 h 5893281"/>
              <a:gd name="connsiteX4444" fmla="*/ 2209767 w 10035679"/>
              <a:gd name="connsiteY4444" fmla="*/ 833183 h 5893281"/>
              <a:gd name="connsiteX4445" fmla="*/ 2205541 w 10035679"/>
              <a:gd name="connsiteY4445" fmla="*/ 833183 h 5893281"/>
              <a:gd name="connsiteX4446" fmla="*/ 2197692 w 10035679"/>
              <a:gd name="connsiteY4446" fmla="*/ 828957 h 5893281"/>
              <a:gd name="connsiteX4447" fmla="*/ 2195276 w 10035679"/>
              <a:gd name="connsiteY4447" fmla="*/ 827146 h 5893281"/>
              <a:gd name="connsiteX4448" fmla="*/ 2187427 w 10035679"/>
              <a:gd name="connsiteY4448" fmla="*/ 822920 h 5893281"/>
              <a:gd name="connsiteX4449" fmla="*/ 2183201 w 10035679"/>
              <a:gd name="connsiteY4449" fmla="*/ 818694 h 5893281"/>
              <a:gd name="connsiteX4450" fmla="*/ 2187427 w 10035679"/>
              <a:gd name="connsiteY4450" fmla="*/ 798165 h 5893281"/>
              <a:gd name="connsiteX4451" fmla="*/ 2183201 w 10035679"/>
              <a:gd name="connsiteY4451" fmla="*/ 783676 h 5893281"/>
              <a:gd name="connsiteX4452" fmla="*/ 2177164 w 10035679"/>
              <a:gd name="connsiteY4452" fmla="*/ 771601 h 5893281"/>
              <a:gd name="connsiteX4453" fmla="*/ 2169315 w 10035679"/>
              <a:gd name="connsiteY4453" fmla="*/ 755299 h 5893281"/>
              <a:gd name="connsiteX4454" fmla="*/ 2169315 w 10035679"/>
              <a:gd name="connsiteY4454" fmla="*/ 732356 h 5893281"/>
              <a:gd name="connsiteX4455" fmla="*/ 2134901 w 10035679"/>
              <a:gd name="connsiteY4455" fmla="*/ 730544 h 5893281"/>
              <a:gd name="connsiteX4456" fmla="*/ 2102297 w 10035679"/>
              <a:gd name="connsiteY4456" fmla="*/ 717865 h 5893281"/>
              <a:gd name="connsiteX4457" fmla="*/ 2073920 w 10035679"/>
              <a:gd name="connsiteY4457" fmla="*/ 707603 h 5893281"/>
              <a:gd name="connsiteX4458" fmla="*/ 2072109 w 10035679"/>
              <a:gd name="connsiteY4458" fmla="*/ 703980 h 5893281"/>
              <a:gd name="connsiteX4459" fmla="*/ 2072109 w 10035679"/>
              <a:gd name="connsiteY4459" fmla="*/ 701564 h 5893281"/>
              <a:gd name="connsiteX4460" fmla="*/ 2072109 w 10035679"/>
              <a:gd name="connsiteY4460" fmla="*/ 697338 h 5893281"/>
              <a:gd name="connsiteX4461" fmla="*/ 2067883 w 10035679"/>
              <a:gd name="connsiteY4461" fmla="*/ 693112 h 5893281"/>
              <a:gd name="connsiteX4462" fmla="*/ 2067883 w 10035679"/>
              <a:gd name="connsiteY4462" fmla="*/ 682847 h 5893281"/>
              <a:gd name="connsiteX4463" fmla="*/ 2082374 w 10035679"/>
              <a:gd name="connsiteY4463" fmla="*/ 679226 h 5893281"/>
              <a:gd name="connsiteX4464" fmla="*/ 2100486 w 10035679"/>
              <a:gd name="connsiteY4464" fmla="*/ 679226 h 5893281"/>
              <a:gd name="connsiteX4465" fmla="*/ 2120411 w 10035679"/>
              <a:gd name="connsiteY4465" fmla="*/ 674998 h 5893281"/>
              <a:gd name="connsiteX4466" fmla="*/ 2126447 w 10035679"/>
              <a:gd name="connsiteY4466" fmla="*/ 672585 h 5893281"/>
              <a:gd name="connsiteX4467" fmla="*/ 2134901 w 10035679"/>
              <a:gd name="connsiteY4467" fmla="*/ 672585 h 5893281"/>
              <a:gd name="connsiteX4468" fmla="*/ 1834833 w 10035679"/>
              <a:gd name="connsiteY4468" fmla="*/ 660510 h 5893281"/>
              <a:gd name="connsiteX4469" fmla="*/ 1849323 w 10035679"/>
              <a:gd name="connsiteY4469" fmla="*/ 668962 h 5893281"/>
              <a:gd name="connsiteX4470" fmla="*/ 1863210 w 10035679"/>
              <a:gd name="connsiteY4470" fmla="*/ 675000 h 5893281"/>
              <a:gd name="connsiteX4471" fmla="*/ 1869246 w 10035679"/>
              <a:gd name="connsiteY4471" fmla="*/ 687076 h 5893281"/>
              <a:gd name="connsiteX4472" fmla="*/ 1877701 w 10035679"/>
              <a:gd name="connsiteY4472" fmla="*/ 701564 h 5893281"/>
              <a:gd name="connsiteX4473" fmla="*/ 1879511 w 10035679"/>
              <a:gd name="connsiteY4473" fmla="*/ 716055 h 5893281"/>
              <a:gd name="connsiteX4474" fmla="*/ 1859586 w 10035679"/>
              <a:gd name="connsiteY4474" fmla="*/ 716055 h 5893281"/>
              <a:gd name="connsiteX4475" fmla="*/ 1859586 w 10035679"/>
              <a:gd name="connsiteY4475" fmla="*/ 707603 h 5893281"/>
              <a:gd name="connsiteX4476" fmla="*/ 1849323 w 10035679"/>
              <a:gd name="connsiteY4476" fmla="*/ 701564 h 5893281"/>
              <a:gd name="connsiteX4477" fmla="*/ 1845097 w 10035679"/>
              <a:gd name="connsiteY4477" fmla="*/ 693112 h 5893281"/>
              <a:gd name="connsiteX4478" fmla="*/ 1840869 w 10035679"/>
              <a:gd name="connsiteY4478" fmla="*/ 687076 h 5893281"/>
              <a:gd name="connsiteX4479" fmla="*/ 1837248 w 10035679"/>
              <a:gd name="connsiteY4479" fmla="*/ 675000 h 5893281"/>
              <a:gd name="connsiteX4480" fmla="*/ 1614463 w 10035679"/>
              <a:gd name="connsiteY4480" fmla="*/ 644210 h 5893281"/>
              <a:gd name="connsiteX4481" fmla="*/ 1632575 w 10035679"/>
              <a:gd name="connsiteY4481" fmla="*/ 646021 h 5893281"/>
              <a:gd name="connsiteX4482" fmla="*/ 1646463 w 10035679"/>
              <a:gd name="connsiteY4482" fmla="*/ 646021 h 5893281"/>
              <a:gd name="connsiteX4483" fmla="*/ 1660951 w 10035679"/>
              <a:gd name="connsiteY4483" fmla="*/ 650247 h 5893281"/>
              <a:gd name="connsiteX4484" fmla="*/ 1671216 w 10035679"/>
              <a:gd name="connsiteY4484" fmla="*/ 654475 h 5893281"/>
              <a:gd name="connsiteX4485" fmla="*/ 1665178 w 10035679"/>
              <a:gd name="connsiteY4485" fmla="*/ 664737 h 5893281"/>
              <a:gd name="connsiteX4486" fmla="*/ 1656725 w 10035679"/>
              <a:gd name="connsiteY4486" fmla="*/ 675002 h 5893281"/>
              <a:gd name="connsiteX4487" fmla="*/ 1650689 w 10035679"/>
              <a:gd name="connsiteY4487" fmla="*/ 682851 h 5893281"/>
              <a:gd name="connsiteX4488" fmla="*/ 1640424 w 10035679"/>
              <a:gd name="connsiteY4488" fmla="*/ 693114 h 5893281"/>
              <a:gd name="connsiteX4489" fmla="*/ 1628349 w 10035679"/>
              <a:gd name="connsiteY4489" fmla="*/ 701566 h 5893281"/>
              <a:gd name="connsiteX4490" fmla="*/ 1618086 w 10035679"/>
              <a:gd name="connsiteY4490" fmla="*/ 703982 h 5893281"/>
              <a:gd name="connsiteX4491" fmla="*/ 1612048 w 10035679"/>
              <a:gd name="connsiteY4491" fmla="*/ 703982 h 5893281"/>
              <a:gd name="connsiteX4492" fmla="*/ 1599972 w 10035679"/>
              <a:gd name="connsiteY4492" fmla="*/ 701566 h 5893281"/>
              <a:gd name="connsiteX4493" fmla="*/ 1593936 w 10035679"/>
              <a:gd name="connsiteY4493" fmla="*/ 693114 h 5893281"/>
              <a:gd name="connsiteX4494" fmla="*/ 1589710 w 10035679"/>
              <a:gd name="connsiteY4494" fmla="*/ 687077 h 5893281"/>
              <a:gd name="connsiteX4495" fmla="*/ 1586086 w 10035679"/>
              <a:gd name="connsiteY4495" fmla="*/ 679228 h 5893281"/>
              <a:gd name="connsiteX4496" fmla="*/ 1586086 w 10035679"/>
              <a:gd name="connsiteY4496" fmla="*/ 668964 h 5893281"/>
              <a:gd name="connsiteX4497" fmla="*/ 1599972 w 10035679"/>
              <a:gd name="connsiteY4497" fmla="*/ 658701 h 5893281"/>
              <a:gd name="connsiteX4498" fmla="*/ 2215805 w 10035679"/>
              <a:gd name="connsiteY4498" fmla="*/ 644210 h 5893281"/>
              <a:gd name="connsiteX4499" fmla="*/ 2248408 w 10035679"/>
              <a:gd name="connsiteY4499" fmla="*/ 644210 h 5893281"/>
              <a:gd name="connsiteX4500" fmla="*/ 2248408 w 10035679"/>
              <a:gd name="connsiteY4500" fmla="*/ 660513 h 5893281"/>
              <a:gd name="connsiteX4501" fmla="*/ 2215805 w 10035679"/>
              <a:gd name="connsiteY4501" fmla="*/ 660513 h 5893281"/>
              <a:gd name="connsiteX4502" fmla="*/ 2106525 w 10035679"/>
              <a:gd name="connsiteY4502" fmla="*/ 629719 h 5893281"/>
              <a:gd name="connsiteX4503" fmla="*/ 2116790 w 10035679"/>
              <a:gd name="connsiteY4503" fmla="*/ 629719 h 5893281"/>
              <a:gd name="connsiteX4504" fmla="*/ 2124638 w 10035679"/>
              <a:gd name="connsiteY4504" fmla="*/ 629719 h 5893281"/>
              <a:gd name="connsiteX4505" fmla="*/ 2130676 w 10035679"/>
              <a:gd name="connsiteY4505" fmla="*/ 629719 h 5893281"/>
              <a:gd name="connsiteX4506" fmla="*/ 2134903 w 10035679"/>
              <a:gd name="connsiteY4506" fmla="*/ 629719 h 5893281"/>
              <a:gd name="connsiteX4507" fmla="*/ 2140940 w 10035679"/>
              <a:gd name="connsiteY4507" fmla="*/ 629719 h 5893281"/>
              <a:gd name="connsiteX4508" fmla="*/ 2148789 w 10035679"/>
              <a:gd name="connsiteY4508" fmla="*/ 629719 h 5893281"/>
              <a:gd name="connsiteX4509" fmla="*/ 2159054 w 10035679"/>
              <a:gd name="connsiteY4509" fmla="*/ 629719 h 5893281"/>
              <a:gd name="connsiteX4510" fmla="*/ 2159054 w 10035679"/>
              <a:gd name="connsiteY4510" fmla="*/ 644211 h 5893281"/>
              <a:gd name="connsiteX4511" fmla="*/ 2112562 w 10035679"/>
              <a:gd name="connsiteY4511" fmla="*/ 654475 h 5893281"/>
              <a:gd name="connsiteX4512" fmla="*/ 1671217 w 10035679"/>
              <a:gd name="connsiteY4512" fmla="*/ 606777 h 5893281"/>
              <a:gd name="connsiteX4513" fmla="*/ 1685103 w 10035679"/>
              <a:gd name="connsiteY4513" fmla="*/ 611003 h 5893281"/>
              <a:gd name="connsiteX4514" fmla="*/ 1699594 w 10035679"/>
              <a:gd name="connsiteY4514" fmla="*/ 615229 h 5893281"/>
              <a:gd name="connsiteX4515" fmla="*/ 1711669 w 10035679"/>
              <a:gd name="connsiteY4515" fmla="*/ 621267 h 5893281"/>
              <a:gd name="connsiteX4516" fmla="*/ 1703215 w 10035679"/>
              <a:gd name="connsiteY4516" fmla="*/ 621267 h 5893281"/>
              <a:gd name="connsiteX4517" fmla="*/ 1685103 w 10035679"/>
              <a:gd name="connsiteY4517" fmla="*/ 629720 h 5893281"/>
              <a:gd name="connsiteX4518" fmla="*/ 1665179 w 10035679"/>
              <a:gd name="connsiteY4518" fmla="*/ 629720 h 5893281"/>
              <a:gd name="connsiteX4519" fmla="*/ 1640425 w 10035679"/>
              <a:gd name="connsiteY4519" fmla="*/ 629720 h 5893281"/>
              <a:gd name="connsiteX4520" fmla="*/ 1640425 w 10035679"/>
              <a:gd name="connsiteY4520" fmla="*/ 621267 h 5893281"/>
              <a:gd name="connsiteX4521" fmla="*/ 1646462 w 10035679"/>
              <a:gd name="connsiteY4521" fmla="*/ 621267 h 5893281"/>
              <a:gd name="connsiteX4522" fmla="*/ 1654916 w 10035679"/>
              <a:gd name="connsiteY4522" fmla="*/ 615229 h 5893281"/>
              <a:gd name="connsiteX4523" fmla="*/ 1665179 w 10035679"/>
              <a:gd name="connsiteY4523" fmla="*/ 611003 h 5893281"/>
              <a:gd name="connsiteX4524" fmla="*/ 6634703 w 10035679"/>
              <a:gd name="connsiteY4524" fmla="*/ 603153 h 5893281"/>
              <a:gd name="connsiteX4525" fmla="*/ 6669118 w 10035679"/>
              <a:gd name="connsiteY4525" fmla="*/ 606776 h 5893281"/>
              <a:gd name="connsiteX4526" fmla="*/ 6677570 w 10035679"/>
              <a:gd name="connsiteY4526" fmla="*/ 615228 h 5893281"/>
              <a:gd name="connsiteX4527" fmla="*/ 6681193 w 10035679"/>
              <a:gd name="connsiteY4527" fmla="*/ 621265 h 5893281"/>
              <a:gd name="connsiteX4528" fmla="*/ 6687230 w 10035679"/>
              <a:gd name="connsiteY4528" fmla="*/ 629719 h 5893281"/>
              <a:gd name="connsiteX4529" fmla="*/ 6683607 w 10035679"/>
              <a:gd name="connsiteY4529" fmla="*/ 635756 h 5893281"/>
              <a:gd name="connsiteX4530" fmla="*/ 6683607 w 10035679"/>
              <a:gd name="connsiteY4530" fmla="*/ 639982 h 5893281"/>
              <a:gd name="connsiteX4531" fmla="*/ 6681193 w 10035679"/>
              <a:gd name="connsiteY4531" fmla="*/ 644208 h 5893281"/>
              <a:gd name="connsiteX4532" fmla="*/ 6658853 w 10035679"/>
              <a:gd name="connsiteY4532" fmla="*/ 672585 h 5893281"/>
              <a:gd name="connsiteX4533" fmla="*/ 6630477 w 10035679"/>
              <a:gd name="connsiteY4533" fmla="*/ 693112 h 5893281"/>
              <a:gd name="connsiteX4534" fmla="*/ 6598479 w 10035679"/>
              <a:gd name="connsiteY4534" fmla="*/ 711829 h 5893281"/>
              <a:gd name="connsiteX4535" fmla="*/ 6559837 w 10035679"/>
              <a:gd name="connsiteY4535" fmla="*/ 726320 h 5893281"/>
              <a:gd name="connsiteX4536" fmla="*/ 6525424 w 10035679"/>
              <a:gd name="connsiteY4536" fmla="*/ 740811 h 5893281"/>
              <a:gd name="connsiteX4537" fmla="*/ 6492821 w 10035679"/>
              <a:gd name="connsiteY4537" fmla="*/ 755300 h 5893281"/>
              <a:gd name="connsiteX4538" fmla="*/ 6458405 w 10035679"/>
              <a:gd name="connsiteY4538" fmla="*/ 783677 h 5893281"/>
              <a:gd name="connsiteX4539" fmla="*/ 6417953 w 10035679"/>
              <a:gd name="connsiteY4539" fmla="*/ 827147 h 5893281"/>
              <a:gd name="connsiteX4540" fmla="*/ 6377503 w 10035679"/>
              <a:gd name="connsiteY4540" fmla="*/ 876656 h 5893281"/>
              <a:gd name="connsiteX4541" fmla="*/ 6337049 w 10035679"/>
              <a:gd name="connsiteY4541" fmla="*/ 934013 h 5893281"/>
              <a:gd name="connsiteX4542" fmla="*/ 6306861 w 10035679"/>
              <a:gd name="connsiteY4542" fmla="*/ 991974 h 5893281"/>
              <a:gd name="connsiteX4543" fmla="*/ 6284523 w 10035679"/>
              <a:gd name="connsiteY4543" fmla="*/ 1049331 h 5893281"/>
              <a:gd name="connsiteX4544" fmla="*/ 6274259 w 10035679"/>
              <a:gd name="connsiteY4544" fmla="*/ 1103066 h 5893281"/>
              <a:gd name="connsiteX4545" fmla="*/ 6278485 w 10035679"/>
              <a:gd name="connsiteY4545" fmla="*/ 1121180 h 5893281"/>
              <a:gd name="connsiteX4546" fmla="*/ 6292371 w 10035679"/>
              <a:gd name="connsiteY4546" fmla="*/ 1141709 h 5893281"/>
              <a:gd name="connsiteX4547" fmla="*/ 6308674 w 10035679"/>
              <a:gd name="connsiteY4547" fmla="*/ 1164653 h 5893281"/>
              <a:gd name="connsiteX4548" fmla="*/ 6331012 w 10035679"/>
              <a:gd name="connsiteY4548" fmla="*/ 1180952 h 5893281"/>
              <a:gd name="connsiteX4549" fmla="*/ 6331012 w 10035679"/>
              <a:gd name="connsiteY4549" fmla="*/ 1189406 h 5893281"/>
              <a:gd name="connsiteX4550" fmla="*/ 6320749 w 10035679"/>
              <a:gd name="connsiteY4550" fmla="*/ 1189406 h 5893281"/>
              <a:gd name="connsiteX4551" fmla="*/ 6312900 w 10035679"/>
              <a:gd name="connsiteY4551" fmla="*/ 1207518 h 5893281"/>
              <a:gd name="connsiteX4552" fmla="*/ 6284523 w 10035679"/>
              <a:gd name="connsiteY4552" fmla="*/ 1195443 h 5893281"/>
              <a:gd name="connsiteX4553" fmla="*/ 6251920 w 10035679"/>
              <a:gd name="connsiteY4553" fmla="*/ 1189406 h 5893281"/>
              <a:gd name="connsiteX4554" fmla="*/ 6241656 w 10035679"/>
              <a:gd name="connsiteY4554" fmla="*/ 1160424 h 5893281"/>
              <a:gd name="connsiteX4555" fmla="*/ 6223544 w 10035679"/>
              <a:gd name="connsiteY4555" fmla="*/ 1135671 h 5893281"/>
              <a:gd name="connsiteX4556" fmla="*/ 6207242 w 10035679"/>
              <a:gd name="connsiteY4556" fmla="*/ 1116954 h 5893281"/>
              <a:gd name="connsiteX4557" fmla="*/ 6189128 w 10035679"/>
              <a:gd name="connsiteY4557" fmla="*/ 1098840 h 5893281"/>
              <a:gd name="connsiteX4558" fmla="*/ 6175242 w 10035679"/>
              <a:gd name="connsiteY4558" fmla="*/ 1069861 h 5893281"/>
              <a:gd name="connsiteX4559" fmla="*/ 6195167 w 10035679"/>
              <a:gd name="connsiteY4559" fmla="*/ 1055369 h 5893281"/>
              <a:gd name="connsiteX4560" fmla="*/ 6207242 w 10035679"/>
              <a:gd name="connsiteY4560" fmla="*/ 1049331 h 5893281"/>
              <a:gd name="connsiteX4561" fmla="*/ 6207242 w 10035679"/>
              <a:gd name="connsiteY4561" fmla="*/ 1039068 h 5893281"/>
              <a:gd name="connsiteX4562" fmla="*/ 6203619 w 10035679"/>
              <a:gd name="connsiteY4562" fmla="*/ 1030616 h 5893281"/>
              <a:gd name="connsiteX4563" fmla="*/ 6199393 w 10035679"/>
              <a:gd name="connsiteY4563" fmla="*/ 1016125 h 5893281"/>
              <a:gd name="connsiteX4564" fmla="*/ 6203619 w 10035679"/>
              <a:gd name="connsiteY4564" fmla="*/ 1002239 h 5893281"/>
              <a:gd name="connsiteX4565" fmla="*/ 6213279 w 10035679"/>
              <a:gd name="connsiteY4565" fmla="*/ 983522 h 5893281"/>
              <a:gd name="connsiteX4566" fmla="*/ 6227770 w 10035679"/>
              <a:gd name="connsiteY4566" fmla="*/ 973257 h 5893281"/>
              <a:gd name="connsiteX4567" fmla="*/ 6241656 w 10035679"/>
              <a:gd name="connsiteY4567" fmla="*/ 958768 h 5893281"/>
              <a:gd name="connsiteX4568" fmla="*/ 6251920 w 10035679"/>
              <a:gd name="connsiteY4568" fmla="*/ 938239 h 5893281"/>
              <a:gd name="connsiteX4569" fmla="*/ 6245882 w 10035679"/>
              <a:gd name="connsiteY4569" fmla="*/ 934013 h 5893281"/>
              <a:gd name="connsiteX4570" fmla="*/ 6238033 w 10035679"/>
              <a:gd name="connsiteY4570" fmla="*/ 929787 h 5893281"/>
              <a:gd name="connsiteX4571" fmla="*/ 6238033 w 10035679"/>
              <a:gd name="connsiteY4571" fmla="*/ 927976 h 5893281"/>
              <a:gd name="connsiteX4572" fmla="*/ 6235619 w 10035679"/>
              <a:gd name="connsiteY4572" fmla="*/ 927976 h 5893281"/>
              <a:gd name="connsiteX4573" fmla="*/ 6235619 w 10035679"/>
              <a:gd name="connsiteY4573" fmla="*/ 923750 h 5893281"/>
              <a:gd name="connsiteX4574" fmla="*/ 6235619 w 10035679"/>
              <a:gd name="connsiteY4574" fmla="*/ 919524 h 5893281"/>
              <a:gd name="connsiteX4575" fmla="*/ 6251920 w 10035679"/>
              <a:gd name="connsiteY4575" fmla="*/ 901410 h 5893281"/>
              <a:gd name="connsiteX4576" fmla="*/ 6270032 w 10035679"/>
              <a:gd name="connsiteY4576" fmla="*/ 884505 h 5893281"/>
              <a:gd name="connsiteX4577" fmla="*/ 6280295 w 10035679"/>
              <a:gd name="connsiteY4577" fmla="*/ 857939 h 5893281"/>
              <a:gd name="connsiteX4578" fmla="*/ 6284523 w 10035679"/>
              <a:gd name="connsiteY4578" fmla="*/ 851903 h 5893281"/>
              <a:gd name="connsiteX4579" fmla="*/ 6280295 w 10035679"/>
              <a:gd name="connsiteY4579" fmla="*/ 841638 h 5893281"/>
              <a:gd name="connsiteX4580" fmla="*/ 6280295 w 10035679"/>
              <a:gd name="connsiteY4580" fmla="*/ 833186 h 5893281"/>
              <a:gd name="connsiteX4581" fmla="*/ 6278485 w 10035679"/>
              <a:gd name="connsiteY4581" fmla="*/ 828960 h 5893281"/>
              <a:gd name="connsiteX4582" fmla="*/ 6278485 w 10035679"/>
              <a:gd name="connsiteY4582" fmla="*/ 818695 h 5893281"/>
              <a:gd name="connsiteX4583" fmla="*/ 6278485 w 10035679"/>
              <a:gd name="connsiteY4583" fmla="*/ 812658 h 5893281"/>
              <a:gd name="connsiteX4584" fmla="*/ 6280295 w 10035679"/>
              <a:gd name="connsiteY4584" fmla="*/ 800583 h 5893281"/>
              <a:gd name="connsiteX4585" fmla="*/ 6308674 w 10035679"/>
              <a:gd name="connsiteY4585" fmla="*/ 769791 h 5893281"/>
              <a:gd name="connsiteX4586" fmla="*/ 6344898 w 10035679"/>
              <a:gd name="connsiteY4586" fmla="*/ 736585 h 5893281"/>
              <a:gd name="connsiteX4587" fmla="*/ 6389576 w 10035679"/>
              <a:gd name="connsiteY4587" fmla="*/ 703980 h 5893281"/>
              <a:gd name="connsiteX4588" fmla="*/ 6436067 w 10035679"/>
              <a:gd name="connsiteY4588" fmla="*/ 679226 h 5893281"/>
              <a:gd name="connsiteX4589" fmla="*/ 6474707 w 10035679"/>
              <a:gd name="connsiteY4589" fmla="*/ 660509 h 5893281"/>
              <a:gd name="connsiteX4590" fmla="*/ 6539310 w 10035679"/>
              <a:gd name="connsiteY4590" fmla="*/ 660509 h 5893281"/>
              <a:gd name="connsiteX4591" fmla="*/ 6559837 w 10035679"/>
              <a:gd name="connsiteY4591" fmla="*/ 650247 h 5893281"/>
              <a:gd name="connsiteX4592" fmla="*/ 6574328 w 10035679"/>
              <a:gd name="connsiteY4592" fmla="*/ 639982 h 5893281"/>
              <a:gd name="connsiteX4593" fmla="*/ 6583988 w 10035679"/>
              <a:gd name="connsiteY4593" fmla="*/ 625491 h 5893281"/>
              <a:gd name="connsiteX4594" fmla="*/ 6596063 w 10035679"/>
              <a:gd name="connsiteY4594" fmla="*/ 617039 h 5893281"/>
              <a:gd name="connsiteX4595" fmla="*/ 6610554 w 10035679"/>
              <a:gd name="connsiteY4595" fmla="*/ 611002 h 5893281"/>
              <a:gd name="connsiteX4596" fmla="*/ 2035281 w 10035679"/>
              <a:gd name="connsiteY4596" fmla="*/ 549420 h 5893281"/>
              <a:gd name="connsiteX4597" fmla="*/ 2067886 w 10035679"/>
              <a:gd name="connsiteY4597" fmla="*/ 549420 h 5893281"/>
              <a:gd name="connsiteX4598" fmla="*/ 2078149 w 10035679"/>
              <a:gd name="connsiteY4598" fmla="*/ 563911 h 5893281"/>
              <a:gd name="connsiteX4599" fmla="*/ 2092034 w 10035679"/>
              <a:gd name="connsiteY4599" fmla="*/ 578400 h 5893281"/>
              <a:gd name="connsiteX4600" fmla="*/ 2106525 w 10035679"/>
              <a:gd name="connsiteY4600" fmla="*/ 588665 h 5893281"/>
              <a:gd name="connsiteX4601" fmla="*/ 2100489 w 10035679"/>
              <a:gd name="connsiteY4601" fmla="*/ 596515 h 5893281"/>
              <a:gd name="connsiteX4602" fmla="*/ 2096263 w 10035679"/>
              <a:gd name="connsiteY4602" fmla="*/ 600741 h 5893281"/>
              <a:gd name="connsiteX4603" fmla="*/ 2092034 w 10035679"/>
              <a:gd name="connsiteY4603" fmla="*/ 603156 h 5893281"/>
              <a:gd name="connsiteX4604" fmla="*/ 2088413 w 10035679"/>
              <a:gd name="connsiteY4604" fmla="*/ 611004 h 5893281"/>
              <a:gd name="connsiteX4605" fmla="*/ 2085998 w 10035679"/>
              <a:gd name="connsiteY4605" fmla="*/ 617043 h 5893281"/>
              <a:gd name="connsiteX4606" fmla="*/ 2082375 w 10035679"/>
              <a:gd name="connsiteY4606" fmla="*/ 629721 h 5893281"/>
              <a:gd name="connsiteX4607" fmla="*/ 2072112 w 10035679"/>
              <a:gd name="connsiteY4607" fmla="*/ 629721 h 5893281"/>
              <a:gd name="connsiteX4608" fmla="*/ 2057621 w 10035679"/>
              <a:gd name="connsiteY4608" fmla="*/ 629721 h 5893281"/>
              <a:gd name="connsiteX4609" fmla="*/ 2049772 w 10035679"/>
              <a:gd name="connsiteY4609" fmla="*/ 625495 h 5893281"/>
              <a:gd name="connsiteX4610" fmla="*/ 2039509 w 10035679"/>
              <a:gd name="connsiteY4610" fmla="*/ 625495 h 5893281"/>
              <a:gd name="connsiteX4611" fmla="*/ 2029244 w 10035679"/>
              <a:gd name="connsiteY4611" fmla="*/ 621269 h 5893281"/>
              <a:gd name="connsiteX4612" fmla="*/ 2029244 w 10035679"/>
              <a:gd name="connsiteY4612" fmla="*/ 606778 h 5893281"/>
              <a:gd name="connsiteX4613" fmla="*/ 2031660 w 10035679"/>
              <a:gd name="connsiteY4613" fmla="*/ 596515 h 5893281"/>
              <a:gd name="connsiteX4614" fmla="*/ 2035281 w 10035679"/>
              <a:gd name="connsiteY4614" fmla="*/ 582023 h 5893281"/>
              <a:gd name="connsiteX4615" fmla="*/ 2035281 w 10035679"/>
              <a:gd name="connsiteY4615" fmla="*/ 568137 h 5893281"/>
              <a:gd name="connsiteX4616" fmla="*/ 7636340 w 10035679"/>
              <a:gd name="connsiteY4616" fmla="*/ 516211 h 5893281"/>
              <a:gd name="connsiteX4617" fmla="*/ 7674981 w 10035679"/>
              <a:gd name="connsiteY4617" fmla="*/ 516211 h 5893281"/>
              <a:gd name="connsiteX4618" fmla="*/ 7682830 w 10035679"/>
              <a:gd name="connsiteY4618" fmla="*/ 526476 h 5893281"/>
              <a:gd name="connsiteX4619" fmla="*/ 7684641 w 10035679"/>
              <a:gd name="connsiteY4619" fmla="*/ 530702 h 5893281"/>
              <a:gd name="connsiteX4620" fmla="*/ 7688867 w 10035679"/>
              <a:gd name="connsiteY4620" fmla="*/ 536738 h 5893281"/>
              <a:gd name="connsiteX4621" fmla="*/ 7696716 w 10035679"/>
              <a:gd name="connsiteY4621" fmla="*/ 545191 h 5893281"/>
              <a:gd name="connsiteX4622" fmla="*/ 7698527 w 10035679"/>
              <a:gd name="connsiteY4622" fmla="*/ 555455 h 5893281"/>
              <a:gd name="connsiteX4623" fmla="*/ 7688264 w 10035679"/>
              <a:gd name="connsiteY4623" fmla="*/ 559681 h 5893281"/>
              <a:gd name="connsiteX4624" fmla="*/ 7684036 w 10035679"/>
              <a:gd name="connsiteY4624" fmla="*/ 561492 h 5893281"/>
              <a:gd name="connsiteX4625" fmla="*/ 7677999 w 10035679"/>
              <a:gd name="connsiteY4625" fmla="*/ 565720 h 5893281"/>
              <a:gd name="connsiteX4626" fmla="*/ 7673773 w 10035679"/>
              <a:gd name="connsiteY4626" fmla="*/ 571757 h 5893281"/>
              <a:gd name="connsiteX4627" fmla="*/ 7669547 w 10035679"/>
              <a:gd name="connsiteY4627" fmla="*/ 575983 h 5893281"/>
              <a:gd name="connsiteX4628" fmla="*/ 7667735 w 10035679"/>
              <a:gd name="connsiteY4628" fmla="*/ 586248 h 5893281"/>
              <a:gd name="connsiteX4629" fmla="*/ 7696111 w 10035679"/>
              <a:gd name="connsiteY4629" fmla="*/ 594700 h 5893281"/>
              <a:gd name="connsiteX4630" fmla="*/ 7709999 w 10035679"/>
              <a:gd name="connsiteY4630" fmla="*/ 600736 h 5893281"/>
              <a:gd name="connsiteX4631" fmla="*/ 7723885 w 10035679"/>
              <a:gd name="connsiteY4631" fmla="*/ 615227 h 5893281"/>
              <a:gd name="connsiteX4632" fmla="*/ 7737771 w 10035679"/>
              <a:gd name="connsiteY4632" fmla="*/ 633944 h 5893281"/>
              <a:gd name="connsiteX4633" fmla="*/ 7761922 w 10035679"/>
              <a:gd name="connsiteY4633" fmla="*/ 623679 h 5893281"/>
              <a:gd name="connsiteX4634" fmla="*/ 7786073 w 10035679"/>
              <a:gd name="connsiteY4634" fmla="*/ 619453 h 5893281"/>
              <a:gd name="connsiteX4635" fmla="*/ 7814449 w 10035679"/>
              <a:gd name="connsiteY4635" fmla="*/ 615227 h 5893281"/>
              <a:gd name="connsiteX4636" fmla="*/ 7847052 w 10035679"/>
              <a:gd name="connsiteY4636" fmla="*/ 604964 h 5893281"/>
              <a:gd name="connsiteX4637" fmla="*/ 7848863 w 10035679"/>
              <a:gd name="connsiteY4637" fmla="*/ 600736 h 5893281"/>
              <a:gd name="connsiteX4638" fmla="*/ 7853089 w 10035679"/>
              <a:gd name="connsiteY4638" fmla="*/ 604964 h 5893281"/>
              <a:gd name="connsiteX4639" fmla="*/ 7853089 w 10035679"/>
              <a:gd name="connsiteY4639" fmla="*/ 609190 h 5893281"/>
              <a:gd name="connsiteX4640" fmla="*/ 7853089 w 10035679"/>
              <a:gd name="connsiteY4640" fmla="*/ 613417 h 5893281"/>
              <a:gd name="connsiteX4641" fmla="*/ 7881466 w 10035679"/>
              <a:gd name="connsiteY4641" fmla="*/ 627905 h 5893281"/>
              <a:gd name="connsiteX4642" fmla="*/ 7903806 w 10035679"/>
              <a:gd name="connsiteY4642" fmla="*/ 644209 h 5893281"/>
              <a:gd name="connsiteX4643" fmla="*/ 7920107 w 10035679"/>
              <a:gd name="connsiteY4643" fmla="*/ 666547 h 5893281"/>
              <a:gd name="connsiteX4644" fmla="*/ 7938219 w 10035679"/>
              <a:gd name="connsiteY4644" fmla="*/ 691300 h 5893281"/>
              <a:gd name="connsiteX4645" fmla="*/ 7938219 w 10035679"/>
              <a:gd name="connsiteY4645" fmla="*/ 738394 h 5893281"/>
              <a:gd name="connsiteX4646" fmla="*/ 7914069 w 10035679"/>
              <a:gd name="connsiteY4646" fmla="*/ 757111 h 5893281"/>
              <a:gd name="connsiteX4647" fmla="*/ 7903806 w 10035679"/>
              <a:gd name="connsiteY4647" fmla="*/ 773412 h 5893281"/>
              <a:gd name="connsiteX4648" fmla="*/ 7895957 w 10035679"/>
              <a:gd name="connsiteY4648" fmla="*/ 792129 h 5893281"/>
              <a:gd name="connsiteX4649" fmla="*/ 7885692 w 10035679"/>
              <a:gd name="connsiteY4649" fmla="*/ 810846 h 5893281"/>
              <a:gd name="connsiteX4650" fmla="*/ 7857315 w 10035679"/>
              <a:gd name="connsiteY4650" fmla="*/ 827147 h 5893281"/>
              <a:gd name="connsiteX4651" fmla="*/ 7824712 w 10035679"/>
              <a:gd name="connsiteY4651" fmla="*/ 845862 h 5893281"/>
              <a:gd name="connsiteX4652" fmla="*/ 7792109 w 10035679"/>
              <a:gd name="connsiteY4652" fmla="*/ 868202 h 5893281"/>
              <a:gd name="connsiteX4653" fmla="*/ 7767959 w 10035679"/>
              <a:gd name="connsiteY4653" fmla="*/ 897182 h 5893281"/>
              <a:gd name="connsiteX4654" fmla="*/ 7775808 w 10035679"/>
              <a:gd name="connsiteY4654" fmla="*/ 897182 h 5893281"/>
              <a:gd name="connsiteX4655" fmla="*/ 7799959 w 10035679"/>
              <a:gd name="connsiteY4655" fmla="*/ 882693 h 5893281"/>
              <a:gd name="connsiteX4656" fmla="*/ 7828335 w 10035679"/>
              <a:gd name="connsiteY4656" fmla="*/ 878465 h 5893281"/>
              <a:gd name="connsiteX4657" fmla="*/ 7860938 w 10035679"/>
              <a:gd name="connsiteY4657" fmla="*/ 882693 h 5893281"/>
              <a:gd name="connsiteX4658" fmla="*/ 7860938 w 10035679"/>
              <a:gd name="connsiteY4658" fmla="*/ 888730 h 5893281"/>
              <a:gd name="connsiteX4659" fmla="*/ 7856712 w 10035679"/>
              <a:gd name="connsiteY4659" fmla="*/ 897182 h 5893281"/>
              <a:gd name="connsiteX4660" fmla="*/ 7856712 w 10035679"/>
              <a:gd name="connsiteY4660" fmla="*/ 898994 h 5893281"/>
              <a:gd name="connsiteX4661" fmla="*/ 7856712 w 10035679"/>
              <a:gd name="connsiteY4661" fmla="*/ 903221 h 5893281"/>
              <a:gd name="connsiteX4662" fmla="*/ 7856712 w 10035679"/>
              <a:gd name="connsiteY4662" fmla="*/ 907447 h 5893281"/>
              <a:gd name="connsiteX4663" fmla="*/ 7860938 w 10035679"/>
              <a:gd name="connsiteY4663" fmla="*/ 907447 h 5893281"/>
              <a:gd name="connsiteX4664" fmla="*/ 7866977 w 10035679"/>
              <a:gd name="connsiteY4664" fmla="*/ 911673 h 5893281"/>
              <a:gd name="connsiteX4665" fmla="*/ 7877240 w 10035679"/>
              <a:gd name="connsiteY4665" fmla="*/ 899597 h 5893281"/>
              <a:gd name="connsiteX4666" fmla="*/ 7891126 w 10035679"/>
              <a:gd name="connsiteY4666" fmla="*/ 889335 h 5893281"/>
              <a:gd name="connsiteX4667" fmla="*/ 7905013 w 10035679"/>
              <a:gd name="connsiteY4667" fmla="*/ 879070 h 5893281"/>
              <a:gd name="connsiteX4668" fmla="*/ 7923126 w 10035679"/>
              <a:gd name="connsiteY4668" fmla="*/ 870618 h 5893281"/>
              <a:gd name="connsiteX4669" fmla="*/ 7923126 w 10035679"/>
              <a:gd name="connsiteY4669" fmla="*/ 882693 h 5893281"/>
              <a:gd name="connsiteX4670" fmla="*/ 7917089 w 10035679"/>
              <a:gd name="connsiteY4670" fmla="*/ 892956 h 5893281"/>
              <a:gd name="connsiteX4671" fmla="*/ 7912861 w 10035679"/>
              <a:gd name="connsiteY4671" fmla="*/ 903221 h 5893281"/>
              <a:gd name="connsiteX4672" fmla="*/ 7908635 w 10035679"/>
              <a:gd name="connsiteY4672" fmla="*/ 917709 h 5893281"/>
              <a:gd name="connsiteX4673" fmla="*/ 7904409 w 10035679"/>
              <a:gd name="connsiteY4673" fmla="*/ 936426 h 5893281"/>
              <a:gd name="connsiteX4674" fmla="*/ 7908635 w 10035679"/>
              <a:gd name="connsiteY4674" fmla="*/ 940652 h 5893281"/>
              <a:gd name="connsiteX4675" fmla="*/ 7912861 w 10035679"/>
              <a:gd name="connsiteY4675" fmla="*/ 940652 h 5893281"/>
              <a:gd name="connsiteX4676" fmla="*/ 7912861 w 10035679"/>
              <a:gd name="connsiteY4676" fmla="*/ 942465 h 5893281"/>
              <a:gd name="connsiteX4677" fmla="*/ 7930975 w 10035679"/>
              <a:gd name="connsiteY4677" fmla="*/ 942465 h 5893281"/>
              <a:gd name="connsiteX4678" fmla="*/ 7930975 w 10035679"/>
              <a:gd name="connsiteY4678" fmla="*/ 917709 h 5893281"/>
              <a:gd name="connsiteX4679" fmla="*/ 7965388 w 10035679"/>
              <a:gd name="connsiteY4679" fmla="*/ 913483 h 5893281"/>
              <a:gd name="connsiteX4680" fmla="*/ 7997991 w 10035679"/>
              <a:gd name="connsiteY4680" fmla="*/ 913483 h 5893281"/>
              <a:gd name="connsiteX4681" fmla="*/ 8022142 w 10035679"/>
              <a:gd name="connsiteY4681" fmla="*/ 917709 h 5893281"/>
              <a:gd name="connsiteX4682" fmla="*/ 8046292 w 10035679"/>
              <a:gd name="connsiteY4682" fmla="*/ 936426 h 5893281"/>
              <a:gd name="connsiteX4683" fmla="*/ 8046292 w 10035679"/>
              <a:gd name="connsiteY4683" fmla="*/ 940652 h 5893281"/>
              <a:gd name="connsiteX4684" fmla="*/ 8046292 w 10035679"/>
              <a:gd name="connsiteY4684" fmla="*/ 950917 h 5893281"/>
              <a:gd name="connsiteX4685" fmla="*/ 8050519 w 10035679"/>
              <a:gd name="connsiteY4685" fmla="*/ 961182 h 5893281"/>
              <a:gd name="connsiteX4686" fmla="*/ 8050519 w 10035679"/>
              <a:gd name="connsiteY4686" fmla="*/ 971445 h 5893281"/>
              <a:gd name="connsiteX4687" fmla="*/ 8054745 w 10035679"/>
              <a:gd name="connsiteY4687" fmla="*/ 981709 h 5893281"/>
              <a:gd name="connsiteX4688" fmla="*/ 8156176 w 10035679"/>
              <a:gd name="connsiteY4688" fmla="*/ 990162 h 5893281"/>
              <a:gd name="connsiteX4689" fmla="*/ 8164026 w 10035679"/>
              <a:gd name="connsiteY4689" fmla="*/ 967821 h 5893281"/>
              <a:gd name="connsiteX4690" fmla="*/ 8164026 w 10035679"/>
              <a:gd name="connsiteY4690" fmla="*/ 961785 h 5893281"/>
              <a:gd name="connsiteX4691" fmla="*/ 8164026 w 10035679"/>
              <a:gd name="connsiteY4691" fmla="*/ 957559 h 5893281"/>
              <a:gd name="connsiteX4692" fmla="*/ 8164026 w 10035679"/>
              <a:gd name="connsiteY4692" fmla="*/ 951520 h 5893281"/>
              <a:gd name="connsiteX4693" fmla="*/ 8164026 w 10035679"/>
              <a:gd name="connsiteY4693" fmla="*/ 941257 h 5893281"/>
              <a:gd name="connsiteX4694" fmla="*/ 8164026 w 10035679"/>
              <a:gd name="connsiteY4694" fmla="*/ 929182 h 5893281"/>
              <a:gd name="connsiteX4695" fmla="*/ 8170062 w 10035679"/>
              <a:gd name="connsiteY4695" fmla="*/ 927371 h 5893281"/>
              <a:gd name="connsiteX4696" fmla="*/ 8174290 w 10035679"/>
              <a:gd name="connsiteY4696" fmla="*/ 927371 h 5893281"/>
              <a:gd name="connsiteX4697" fmla="*/ 8174290 w 10035679"/>
              <a:gd name="connsiteY4697" fmla="*/ 923143 h 5893281"/>
              <a:gd name="connsiteX4698" fmla="*/ 8178514 w 10035679"/>
              <a:gd name="connsiteY4698" fmla="*/ 918917 h 5893281"/>
              <a:gd name="connsiteX4699" fmla="*/ 8199044 w 10035679"/>
              <a:gd name="connsiteY4699" fmla="*/ 929182 h 5893281"/>
              <a:gd name="connsiteX4700" fmla="*/ 8221382 w 10035679"/>
              <a:gd name="connsiteY4700" fmla="*/ 941257 h 5893281"/>
              <a:gd name="connsiteX4701" fmla="*/ 8241910 w 10035679"/>
              <a:gd name="connsiteY4701" fmla="*/ 951520 h 5893281"/>
              <a:gd name="connsiteX4702" fmla="*/ 8264250 w 10035679"/>
              <a:gd name="connsiteY4702" fmla="*/ 932805 h 5893281"/>
              <a:gd name="connsiteX4703" fmla="*/ 8288400 w 10035679"/>
              <a:gd name="connsiteY4703" fmla="*/ 922540 h 5893281"/>
              <a:gd name="connsiteX4704" fmla="*/ 8327040 w 10035679"/>
              <a:gd name="connsiteY4704" fmla="*/ 918314 h 5893281"/>
              <a:gd name="connsiteX4705" fmla="*/ 8327040 w 10035679"/>
              <a:gd name="connsiteY4705" fmla="*/ 928577 h 5893281"/>
              <a:gd name="connsiteX4706" fmla="*/ 8333078 w 10035679"/>
              <a:gd name="connsiteY4706" fmla="*/ 928577 h 5893281"/>
              <a:gd name="connsiteX4707" fmla="*/ 8351190 w 10035679"/>
              <a:gd name="connsiteY4707" fmla="*/ 1000426 h 5893281"/>
              <a:gd name="connsiteX4708" fmla="*/ 8327040 w 10035679"/>
              <a:gd name="connsiteY4708" fmla="*/ 1025180 h 5893281"/>
              <a:gd name="connsiteX4709" fmla="*/ 8313154 w 10035679"/>
              <a:gd name="connsiteY4709" fmla="*/ 1062009 h 5893281"/>
              <a:gd name="connsiteX4710" fmla="*/ 8317380 w 10035679"/>
              <a:gd name="connsiteY4710" fmla="*/ 1068046 h 5893281"/>
              <a:gd name="connsiteX4711" fmla="*/ 8321606 w 10035679"/>
              <a:gd name="connsiteY4711" fmla="*/ 1076500 h 5893281"/>
              <a:gd name="connsiteX4712" fmla="*/ 8321606 w 10035679"/>
              <a:gd name="connsiteY4712" fmla="*/ 1082537 h 5893281"/>
              <a:gd name="connsiteX4713" fmla="*/ 8323417 w 10035679"/>
              <a:gd name="connsiteY4713" fmla="*/ 1090989 h 5893281"/>
              <a:gd name="connsiteX4714" fmla="*/ 8327645 w 10035679"/>
              <a:gd name="connsiteY4714" fmla="*/ 1101253 h 5893281"/>
              <a:gd name="connsiteX4715" fmla="*/ 8345757 w 10035679"/>
              <a:gd name="connsiteY4715" fmla="*/ 1119972 h 5893281"/>
              <a:gd name="connsiteX4716" fmla="*/ 8369907 w 10035679"/>
              <a:gd name="connsiteY4716" fmla="*/ 1134460 h 5893281"/>
              <a:gd name="connsiteX4717" fmla="*/ 8390435 w 10035679"/>
              <a:gd name="connsiteY4717" fmla="*/ 1148951 h 5893281"/>
              <a:gd name="connsiteX4718" fmla="*/ 8394661 w 10035679"/>
              <a:gd name="connsiteY4718" fmla="*/ 1144725 h 5893281"/>
              <a:gd name="connsiteX4719" fmla="*/ 8398887 w 10035679"/>
              <a:gd name="connsiteY4719" fmla="*/ 1140499 h 5893281"/>
              <a:gd name="connsiteX4720" fmla="*/ 8409152 w 10035679"/>
              <a:gd name="connsiteY4720" fmla="*/ 1124198 h 5893281"/>
              <a:gd name="connsiteX4721" fmla="*/ 8417001 w 10035679"/>
              <a:gd name="connsiteY4721" fmla="*/ 1101856 h 5893281"/>
              <a:gd name="connsiteX4722" fmla="*/ 8423038 w 10035679"/>
              <a:gd name="connsiteY4722" fmla="*/ 1081329 h 5893281"/>
              <a:gd name="connsiteX4723" fmla="*/ 8436924 w 10035679"/>
              <a:gd name="connsiteY4723" fmla="*/ 1062612 h 5893281"/>
              <a:gd name="connsiteX4724" fmla="*/ 8436924 w 10035679"/>
              <a:gd name="connsiteY4724" fmla="*/ 1081329 h 5893281"/>
              <a:gd name="connsiteX4725" fmla="*/ 8441150 w 10035679"/>
              <a:gd name="connsiteY4725" fmla="*/ 1095819 h 5893281"/>
              <a:gd name="connsiteX4726" fmla="*/ 8447188 w 10035679"/>
              <a:gd name="connsiteY4726" fmla="*/ 1106086 h 5893281"/>
              <a:gd name="connsiteX4727" fmla="*/ 8459264 w 10035679"/>
              <a:gd name="connsiteY4727" fmla="*/ 1112122 h 5893281"/>
              <a:gd name="connsiteX4728" fmla="*/ 8473150 w 10035679"/>
              <a:gd name="connsiteY4728" fmla="*/ 1116348 h 5893281"/>
              <a:gd name="connsiteX4729" fmla="*/ 8489451 w 10035679"/>
              <a:gd name="connsiteY4729" fmla="*/ 1120574 h 5893281"/>
              <a:gd name="connsiteX4730" fmla="*/ 8516017 w 10035679"/>
              <a:gd name="connsiteY4730" fmla="*/ 1077103 h 5893281"/>
              <a:gd name="connsiteX4731" fmla="*/ 8526280 w 10035679"/>
              <a:gd name="connsiteY4731" fmla="*/ 1087367 h 5893281"/>
              <a:gd name="connsiteX4732" fmla="*/ 8536545 w 10035679"/>
              <a:gd name="connsiteY4732" fmla="*/ 1095819 h 5893281"/>
              <a:gd name="connsiteX4733" fmla="*/ 8542582 w 10035679"/>
              <a:gd name="connsiteY4733" fmla="*/ 1106086 h 5893281"/>
              <a:gd name="connsiteX4734" fmla="*/ 8554657 w 10035679"/>
              <a:gd name="connsiteY4734" fmla="*/ 1112122 h 5893281"/>
              <a:gd name="connsiteX4735" fmla="*/ 8568543 w 10035679"/>
              <a:gd name="connsiteY4735" fmla="*/ 1120574 h 5893281"/>
              <a:gd name="connsiteX4736" fmla="*/ 8574582 w 10035679"/>
              <a:gd name="connsiteY4736" fmla="*/ 1112122 h 5893281"/>
              <a:gd name="connsiteX4737" fmla="*/ 8582431 w 10035679"/>
              <a:gd name="connsiteY4737" fmla="*/ 1106086 h 5893281"/>
              <a:gd name="connsiteX4738" fmla="*/ 8588468 w 10035679"/>
              <a:gd name="connsiteY4738" fmla="*/ 1106086 h 5893281"/>
              <a:gd name="connsiteX4739" fmla="*/ 8592694 w 10035679"/>
              <a:gd name="connsiteY4739" fmla="*/ 1106086 h 5893281"/>
              <a:gd name="connsiteX4740" fmla="*/ 8602958 w 10035679"/>
              <a:gd name="connsiteY4740" fmla="*/ 1106086 h 5893281"/>
              <a:gd name="connsiteX4741" fmla="*/ 8610808 w 10035679"/>
              <a:gd name="connsiteY4741" fmla="*/ 1110312 h 5893281"/>
              <a:gd name="connsiteX4742" fmla="*/ 8624694 w 10035679"/>
              <a:gd name="connsiteY4742" fmla="*/ 1110312 h 5893281"/>
              <a:gd name="connsiteX4743" fmla="*/ 8620467 w 10035679"/>
              <a:gd name="connsiteY4743" fmla="*/ 1073479 h 5893281"/>
              <a:gd name="connsiteX4744" fmla="*/ 8612618 w 10035679"/>
              <a:gd name="connsiteY4744" fmla="*/ 1048725 h 5893281"/>
              <a:gd name="connsiteX4745" fmla="*/ 8606581 w 10035679"/>
              <a:gd name="connsiteY4745" fmla="*/ 1015520 h 5893281"/>
              <a:gd name="connsiteX4746" fmla="*/ 8630732 w 10035679"/>
              <a:gd name="connsiteY4746" fmla="*/ 1009481 h 5893281"/>
              <a:gd name="connsiteX4747" fmla="*/ 8653070 w 10035679"/>
              <a:gd name="connsiteY4747" fmla="*/ 1001029 h 5893281"/>
              <a:gd name="connsiteX4748" fmla="*/ 8687484 w 10035679"/>
              <a:gd name="connsiteY4748" fmla="*/ 1001029 h 5893281"/>
              <a:gd name="connsiteX4749" fmla="*/ 8726125 w 10035679"/>
              <a:gd name="connsiteY4749" fmla="*/ 1005255 h 5893281"/>
              <a:gd name="connsiteX4750" fmla="*/ 8764765 w 10035679"/>
              <a:gd name="connsiteY4750" fmla="*/ 1015520 h 5893281"/>
              <a:gd name="connsiteX4751" fmla="*/ 8800991 w 10035679"/>
              <a:gd name="connsiteY4751" fmla="*/ 1025783 h 5893281"/>
              <a:gd name="connsiteX4752" fmla="*/ 8833594 w 10035679"/>
              <a:gd name="connsiteY4752" fmla="*/ 1037858 h 5893281"/>
              <a:gd name="connsiteX4753" fmla="*/ 8847482 w 10035679"/>
              <a:gd name="connsiteY4753" fmla="*/ 1048123 h 5893281"/>
              <a:gd name="connsiteX4754" fmla="*/ 8853518 w 10035679"/>
              <a:gd name="connsiteY4754" fmla="*/ 1054159 h 5893281"/>
              <a:gd name="connsiteX4755" fmla="*/ 8857744 w 10035679"/>
              <a:gd name="connsiteY4755" fmla="*/ 1066235 h 5893281"/>
              <a:gd name="connsiteX4756" fmla="*/ 8857744 w 10035679"/>
              <a:gd name="connsiteY4756" fmla="*/ 1072274 h 5893281"/>
              <a:gd name="connsiteX4757" fmla="*/ 8861970 w 10035679"/>
              <a:gd name="connsiteY4757" fmla="*/ 1076500 h 5893281"/>
              <a:gd name="connsiteX4758" fmla="*/ 8861970 w 10035679"/>
              <a:gd name="connsiteY4758" fmla="*/ 1082537 h 5893281"/>
              <a:gd name="connsiteX4759" fmla="*/ 8868009 w 10035679"/>
              <a:gd name="connsiteY4759" fmla="*/ 1086762 h 5893281"/>
              <a:gd name="connsiteX4760" fmla="*/ 8875856 w 10035679"/>
              <a:gd name="connsiteY4760" fmla="*/ 1090989 h 5893281"/>
              <a:gd name="connsiteX4761" fmla="*/ 8886121 w 10035679"/>
              <a:gd name="connsiteY4761" fmla="*/ 1095217 h 5893281"/>
              <a:gd name="connsiteX4762" fmla="*/ 8906649 w 10035679"/>
              <a:gd name="connsiteY4762" fmla="*/ 1086762 h 5893281"/>
              <a:gd name="connsiteX4763" fmla="*/ 8930799 w 10035679"/>
              <a:gd name="connsiteY4763" fmla="*/ 1086762 h 5893281"/>
              <a:gd name="connsiteX4764" fmla="*/ 8957365 w 10035679"/>
              <a:gd name="connsiteY4764" fmla="*/ 1086762 h 5893281"/>
              <a:gd name="connsiteX4765" fmla="*/ 8967628 w 10035679"/>
              <a:gd name="connsiteY4765" fmla="*/ 1109104 h 5893281"/>
              <a:gd name="connsiteX4766" fmla="*/ 8981514 w 10035679"/>
              <a:gd name="connsiteY4766" fmla="*/ 1129632 h 5893281"/>
              <a:gd name="connsiteX4767" fmla="*/ 9002044 w 10035679"/>
              <a:gd name="connsiteY4767" fmla="*/ 1148348 h 5893281"/>
              <a:gd name="connsiteX4768" fmla="*/ 9028608 w 10035679"/>
              <a:gd name="connsiteY4768" fmla="*/ 1158611 h 5893281"/>
              <a:gd name="connsiteX4769" fmla="*/ 9052758 w 10035679"/>
              <a:gd name="connsiteY4769" fmla="*/ 1148348 h 5893281"/>
              <a:gd name="connsiteX4770" fmla="*/ 9087172 w 10035679"/>
              <a:gd name="connsiteY4770" fmla="*/ 1148348 h 5893281"/>
              <a:gd name="connsiteX4771" fmla="*/ 9119777 w 10035679"/>
              <a:gd name="connsiteY4771" fmla="*/ 1152575 h 5893281"/>
              <a:gd name="connsiteX4772" fmla="*/ 9152380 w 10035679"/>
              <a:gd name="connsiteY4772" fmla="*/ 1158611 h 5893281"/>
              <a:gd name="connsiteX4773" fmla="*/ 9176530 w 10035679"/>
              <a:gd name="connsiteY4773" fmla="*/ 1164650 h 5893281"/>
              <a:gd name="connsiteX4774" fmla="*/ 9186793 w 10035679"/>
              <a:gd name="connsiteY4774" fmla="*/ 1197855 h 5893281"/>
              <a:gd name="connsiteX4775" fmla="*/ 9191019 w 10035679"/>
              <a:gd name="connsiteY4775" fmla="*/ 1226837 h 5893281"/>
              <a:gd name="connsiteX4776" fmla="*/ 9197058 w 10035679"/>
              <a:gd name="connsiteY4776" fmla="*/ 1251591 h 5893281"/>
              <a:gd name="connsiteX4777" fmla="*/ 9204905 w 10035679"/>
              <a:gd name="connsiteY4777" fmla="*/ 1255817 h 5893281"/>
              <a:gd name="connsiteX4778" fmla="*/ 9209133 w 10035679"/>
              <a:gd name="connsiteY4778" fmla="*/ 1264270 h 5893281"/>
              <a:gd name="connsiteX4779" fmla="*/ 9215170 w 10035679"/>
              <a:gd name="connsiteY4779" fmla="*/ 1266082 h 5893281"/>
              <a:gd name="connsiteX4780" fmla="*/ 9282188 w 10035679"/>
              <a:gd name="connsiteY4780" fmla="*/ 1260043 h 5893281"/>
              <a:gd name="connsiteX4781" fmla="*/ 9349204 w 10035679"/>
              <a:gd name="connsiteY4781" fmla="*/ 1260043 h 5893281"/>
              <a:gd name="connsiteX4782" fmla="*/ 9418033 w 10035679"/>
              <a:gd name="connsiteY4782" fmla="*/ 1260043 h 5893281"/>
              <a:gd name="connsiteX4783" fmla="*/ 9424070 w 10035679"/>
              <a:gd name="connsiteY4783" fmla="*/ 1274535 h 5893281"/>
              <a:gd name="connsiteX4784" fmla="*/ 9434335 w 10035679"/>
              <a:gd name="connsiteY4784" fmla="*/ 1284799 h 5893281"/>
              <a:gd name="connsiteX4785" fmla="*/ 9446410 w 10035679"/>
              <a:gd name="connsiteY4785" fmla="*/ 1299288 h 5893281"/>
              <a:gd name="connsiteX4786" fmla="*/ 9456673 w 10035679"/>
              <a:gd name="connsiteY4786" fmla="*/ 1307739 h 5893281"/>
              <a:gd name="connsiteX4787" fmla="*/ 9470559 w 10035679"/>
              <a:gd name="connsiteY4787" fmla="*/ 1318004 h 5893281"/>
              <a:gd name="connsiteX4788" fmla="*/ 9470559 w 10035679"/>
              <a:gd name="connsiteY4788" fmla="*/ 1307739 h 5893281"/>
              <a:gd name="connsiteX4789" fmla="*/ 9474787 w 10035679"/>
              <a:gd name="connsiteY4789" fmla="*/ 1303513 h 5893281"/>
              <a:gd name="connsiteX4790" fmla="*/ 9476597 w 10035679"/>
              <a:gd name="connsiteY4790" fmla="*/ 1295061 h 5893281"/>
              <a:gd name="connsiteX4791" fmla="*/ 9476597 w 10035679"/>
              <a:gd name="connsiteY4791" fmla="*/ 1289025 h 5893281"/>
              <a:gd name="connsiteX4792" fmla="*/ 9480823 w 10035679"/>
              <a:gd name="connsiteY4792" fmla="*/ 1278760 h 5893281"/>
              <a:gd name="connsiteX4793" fmla="*/ 9474787 w 10035679"/>
              <a:gd name="connsiteY4793" fmla="*/ 1266685 h 5893281"/>
              <a:gd name="connsiteX4794" fmla="*/ 9470559 w 10035679"/>
              <a:gd name="connsiteY4794" fmla="*/ 1260648 h 5893281"/>
              <a:gd name="connsiteX4795" fmla="*/ 9466335 w 10035679"/>
              <a:gd name="connsiteY4795" fmla="*/ 1256422 h 5893281"/>
              <a:gd name="connsiteX4796" fmla="*/ 9466335 w 10035679"/>
              <a:gd name="connsiteY4796" fmla="*/ 1250383 h 5893281"/>
              <a:gd name="connsiteX4797" fmla="*/ 9470559 w 10035679"/>
              <a:gd name="connsiteY4797" fmla="*/ 1241930 h 5893281"/>
              <a:gd name="connsiteX4798" fmla="*/ 9470559 w 10035679"/>
              <a:gd name="connsiteY4798" fmla="*/ 1231666 h 5893281"/>
              <a:gd name="connsiteX4799" fmla="*/ 9470559 w 10035679"/>
              <a:gd name="connsiteY4799" fmla="*/ 1221404 h 5893281"/>
              <a:gd name="connsiteX4800" fmla="*/ 9504974 w 10035679"/>
              <a:gd name="connsiteY4800" fmla="*/ 1227440 h 5893281"/>
              <a:gd name="connsiteX4801" fmla="*/ 9529125 w 10035679"/>
              <a:gd name="connsiteY4801" fmla="*/ 1241930 h 5893281"/>
              <a:gd name="connsiteX4802" fmla="*/ 9557502 w 10035679"/>
              <a:gd name="connsiteY4802" fmla="*/ 1252194 h 5893281"/>
              <a:gd name="connsiteX4803" fmla="*/ 9569577 w 10035679"/>
              <a:gd name="connsiteY4803" fmla="*/ 1252194 h 5893281"/>
              <a:gd name="connsiteX4804" fmla="*/ 9579840 w 10035679"/>
              <a:gd name="connsiteY4804" fmla="*/ 1252194 h 5893281"/>
              <a:gd name="connsiteX4805" fmla="*/ 9590104 w 10035679"/>
              <a:gd name="connsiteY4805" fmla="*/ 1250383 h 5893281"/>
              <a:gd name="connsiteX4806" fmla="*/ 9597952 w 10035679"/>
              <a:gd name="connsiteY4806" fmla="*/ 1241930 h 5893281"/>
              <a:gd name="connsiteX4807" fmla="*/ 9603990 w 10035679"/>
              <a:gd name="connsiteY4807" fmla="*/ 1237704 h 5893281"/>
              <a:gd name="connsiteX4808" fmla="*/ 9611840 w 10035679"/>
              <a:gd name="connsiteY4808" fmla="*/ 1235891 h 5893281"/>
              <a:gd name="connsiteX4809" fmla="*/ 9727157 w 10035679"/>
              <a:gd name="connsiteY4809" fmla="*/ 1285402 h 5893281"/>
              <a:gd name="connsiteX4810" fmla="*/ 9791760 w 10035679"/>
              <a:gd name="connsiteY4810" fmla="*/ 1353022 h 5893281"/>
              <a:gd name="connsiteX4811" fmla="*/ 9802023 w 10035679"/>
              <a:gd name="connsiteY4811" fmla="*/ 1361474 h 5893281"/>
              <a:gd name="connsiteX4812" fmla="*/ 9812287 w 10035679"/>
              <a:gd name="connsiteY4812" fmla="*/ 1361474 h 5893281"/>
              <a:gd name="connsiteX4813" fmla="*/ 9822552 w 10035679"/>
              <a:gd name="connsiteY4813" fmla="*/ 1363285 h 5893281"/>
              <a:gd name="connsiteX4814" fmla="*/ 9834625 w 10035679"/>
              <a:gd name="connsiteY4814" fmla="*/ 1363285 h 5893281"/>
              <a:gd name="connsiteX4815" fmla="*/ 9844890 w 10035679"/>
              <a:gd name="connsiteY4815" fmla="*/ 1371739 h 5893281"/>
              <a:gd name="connsiteX4816" fmla="*/ 9865417 w 10035679"/>
              <a:gd name="connsiteY4816" fmla="*/ 1390457 h 5893281"/>
              <a:gd name="connsiteX4817" fmla="*/ 9879303 w 10035679"/>
              <a:gd name="connsiteY4817" fmla="*/ 1410985 h 5893281"/>
              <a:gd name="connsiteX4818" fmla="*/ 9893191 w 10035679"/>
              <a:gd name="connsiteY4818" fmla="*/ 1429702 h 5893281"/>
              <a:gd name="connsiteX4819" fmla="*/ 9911303 w 10035679"/>
              <a:gd name="connsiteY4819" fmla="*/ 1444191 h 5893281"/>
              <a:gd name="connsiteX4820" fmla="*/ 9945719 w 10035679"/>
              <a:gd name="connsiteY4820" fmla="*/ 1450228 h 5893281"/>
              <a:gd name="connsiteX4821" fmla="*/ 9949943 w 10035679"/>
              <a:gd name="connsiteY4821" fmla="*/ 1448416 h 5893281"/>
              <a:gd name="connsiteX4822" fmla="*/ 9954169 w 10035679"/>
              <a:gd name="connsiteY4822" fmla="*/ 1448416 h 5893281"/>
              <a:gd name="connsiteX4823" fmla="*/ 9958397 w 10035679"/>
              <a:gd name="connsiteY4823" fmla="*/ 1444191 h 5893281"/>
              <a:gd name="connsiteX4824" fmla="*/ 9960208 w 10035679"/>
              <a:gd name="connsiteY4824" fmla="*/ 1444191 h 5893281"/>
              <a:gd name="connsiteX4825" fmla="*/ 9968057 w 10035679"/>
              <a:gd name="connsiteY4825" fmla="*/ 1444191 h 5893281"/>
              <a:gd name="connsiteX4826" fmla="*/ 9988585 w 10035679"/>
              <a:gd name="connsiteY4826" fmla="*/ 1468945 h 5893281"/>
              <a:gd name="connsiteX4827" fmla="*/ 10010923 w 10035679"/>
              <a:gd name="connsiteY4827" fmla="*/ 1493701 h 5893281"/>
              <a:gd name="connsiteX4828" fmla="*/ 10029037 w 10035679"/>
              <a:gd name="connsiteY4828" fmla="*/ 1520264 h 5893281"/>
              <a:gd name="connsiteX4829" fmla="*/ 10035679 w 10035679"/>
              <a:gd name="connsiteY4829" fmla="*/ 1551661 h 5893281"/>
              <a:gd name="connsiteX4830" fmla="*/ 9965039 w 10035679"/>
              <a:gd name="connsiteY4830" fmla="*/ 1551661 h 5893281"/>
              <a:gd name="connsiteX4831" fmla="*/ 9960813 w 10035679"/>
              <a:gd name="connsiteY4831" fmla="*/ 1557697 h 5893281"/>
              <a:gd name="connsiteX4832" fmla="*/ 9954774 w 10035679"/>
              <a:gd name="connsiteY4832" fmla="*/ 1566150 h 5893281"/>
              <a:gd name="connsiteX4833" fmla="*/ 9950548 w 10035679"/>
              <a:gd name="connsiteY4833" fmla="*/ 1570376 h 5893281"/>
              <a:gd name="connsiteX4834" fmla="*/ 9946322 w 10035679"/>
              <a:gd name="connsiteY4834" fmla="*/ 1580640 h 5893281"/>
              <a:gd name="connsiteX4835" fmla="*/ 9942096 w 10035679"/>
              <a:gd name="connsiteY4835" fmla="*/ 1590904 h 5893281"/>
              <a:gd name="connsiteX4836" fmla="*/ 9949943 w 10035679"/>
              <a:gd name="connsiteY4836" fmla="*/ 1595130 h 5893281"/>
              <a:gd name="connsiteX4837" fmla="*/ 9954169 w 10035679"/>
              <a:gd name="connsiteY4837" fmla="*/ 1599356 h 5893281"/>
              <a:gd name="connsiteX4838" fmla="*/ 9955982 w 10035679"/>
              <a:gd name="connsiteY4838" fmla="*/ 1601167 h 5893281"/>
              <a:gd name="connsiteX4839" fmla="*/ 9960208 w 10035679"/>
              <a:gd name="connsiteY4839" fmla="*/ 1609619 h 5893281"/>
              <a:gd name="connsiteX4840" fmla="*/ 9960208 w 10035679"/>
              <a:gd name="connsiteY4840" fmla="*/ 1613845 h 5893281"/>
              <a:gd name="connsiteX4841" fmla="*/ 9955982 w 10035679"/>
              <a:gd name="connsiteY4841" fmla="*/ 1619884 h 5893281"/>
              <a:gd name="connsiteX4842" fmla="*/ 9949943 w 10035679"/>
              <a:gd name="connsiteY4842" fmla="*/ 1630148 h 5893281"/>
              <a:gd name="connsiteX4843" fmla="*/ 9945719 w 10035679"/>
              <a:gd name="connsiteY4843" fmla="*/ 1634374 h 5893281"/>
              <a:gd name="connsiteX4844" fmla="*/ 9939681 w 10035679"/>
              <a:gd name="connsiteY4844" fmla="*/ 1638600 h 5893281"/>
              <a:gd name="connsiteX4845" fmla="*/ 9931831 w 10035679"/>
              <a:gd name="connsiteY4845" fmla="*/ 1638600 h 5893281"/>
              <a:gd name="connsiteX4846" fmla="*/ 9925795 w 10035679"/>
              <a:gd name="connsiteY4846" fmla="*/ 1638600 h 5893281"/>
              <a:gd name="connsiteX4847" fmla="*/ 9911907 w 10035679"/>
              <a:gd name="connsiteY4847" fmla="*/ 1638600 h 5893281"/>
              <a:gd name="connsiteX4848" fmla="*/ 9898021 w 10035679"/>
              <a:gd name="connsiteY4848" fmla="*/ 1616261 h 5893281"/>
              <a:gd name="connsiteX4849" fmla="*/ 9875683 w 10035679"/>
              <a:gd name="connsiteY4849" fmla="*/ 1605998 h 5893281"/>
              <a:gd name="connsiteX4850" fmla="*/ 9847305 w 10035679"/>
              <a:gd name="connsiteY4850" fmla="*/ 1599959 h 5893281"/>
              <a:gd name="connsiteX4851" fmla="*/ 9847305 w 10035679"/>
              <a:gd name="connsiteY4851" fmla="*/ 1573396 h 5893281"/>
              <a:gd name="connsiteX4852" fmla="*/ 9841267 w 10035679"/>
              <a:gd name="connsiteY4852" fmla="*/ 1571583 h 5893281"/>
              <a:gd name="connsiteX4853" fmla="*/ 9833418 w 10035679"/>
              <a:gd name="connsiteY4853" fmla="*/ 1567357 h 5893281"/>
              <a:gd name="connsiteX4854" fmla="*/ 9831607 w 10035679"/>
              <a:gd name="connsiteY4854" fmla="*/ 1563131 h 5893281"/>
              <a:gd name="connsiteX4855" fmla="*/ 9823758 w 10035679"/>
              <a:gd name="connsiteY4855" fmla="*/ 1558905 h 5893281"/>
              <a:gd name="connsiteX4856" fmla="*/ 9809872 w 10035679"/>
              <a:gd name="connsiteY4856" fmla="*/ 1558905 h 5893281"/>
              <a:gd name="connsiteX4857" fmla="*/ 9805646 w 10035679"/>
              <a:gd name="connsiteY4857" fmla="*/ 1558905 h 5893281"/>
              <a:gd name="connsiteX4858" fmla="*/ 9803835 w 10035679"/>
              <a:gd name="connsiteY4858" fmla="*/ 1563131 h 5893281"/>
              <a:gd name="connsiteX4859" fmla="*/ 9799607 w 10035679"/>
              <a:gd name="connsiteY4859" fmla="*/ 1563131 h 5893281"/>
              <a:gd name="connsiteX4860" fmla="*/ 9795381 w 10035679"/>
              <a:gd name="connsiteY4860" fmla="*/ 1563131 h 5893281"/>
              <a:gd name="connsiteX4861" fmla="*/ 9789345 w 10035679"/>
              <a:gd name="connsiteY4861" fmla="*/ 1567357 h 5893281"/>
              <a:gd name="connsiteX4862" fmla="*/ 9781495 w 10035679"/>
              <a:gd name="connsiteY4862" fmla="*/ 1552869 h 5893281"/>
              <a:gd name="connsiteX4863" fmla="*/ 9771233 w 10035679"/>
              <a:gd name="connsiteY4863" fmla="*/ 1538378 h 5893281"/>
              <a:gd name="connsiteX4864" fmla="*/ 9763383 w 10035679"/>
              <a:gd name="connsiteY4864" fmla="*/ 1528113 h 5893281"/>
              <a:gd name="connsiteX4865" fmla="*/ 9763383 w 10035679"/>
              <a:gd name="connsiteY4865" fmla="*/ 1552869 h 5893281"/>
              <a:gd name="connsiteX4866" fmla="*/ 9757345 w 10035679"/>
              <a:gd name="connsiteY4866" fmla="*/ 1581848 h 5893281"/>
              <a:gd name="connsiteX4867" fmla="*/ 9749497 w 10035679"/>
              <a:gd name="connsiteY4867" fmla="*/ 1606601 h 5893281"/>
              <a:gd name="connsiteX4868" fmla="*/ 9733194 w 10035679"/>
              <a:gd name="connsiteY4868" fmla="*/ 1621091 h 5893281"/>
              <a:gd name="connsiteX4869" fmla="*/ 9725347 w 10035679"/>
              <a:gd name="connsiteY4869" fmla="*/ 1625317 h 5893281"/>
              <a:gd name="connsiteX4870" fmla="*/ 9719308 w 10035679"/>
              <a:gd name="connsiteY4870" fmla="*/ 1625317 h 5893281"/>
              <a:gd name="connsiteX4871" fmla="*/ 9715082 w 10035679"/>
              <a:gd name="connsiteY4871" fmla="*/ 1625317 h 5893281"/>
              <a:gd name="connsiteX4872" fmla="*/ 9710856 w 10035679"/>
              <a:gd name="connsiteY4872" fmla="*/ 1625317 h 5893281"/>
              <a:gd name="connsiteX4873" fmla="*/ 9706630 w 10035679"/>
              <a:gd name="connsiteY4873" fmla="*/ 1621091 h 5893281"/>
              <a:gd name="connsiteX4874" fmla="*/ 9704819 w 10035679"/>
              <a:gd name="connsiteY4874" fmla="*/ 1621091 h 5893281"/>
              <a:gd name="connsiteX4875" fmla="*/ 9700591 w 10035679"/>
              <a:gd name="connsiteY4875" fmla="*/ 1621091 h 5893281"/>
              <a:gd name="connsiteX4876" fmla="*/ 9696365 w 10035679"/>
              <a:gd name="connsiteY4876" fmla="*/ 1625317 h 5893281"/>
              <a:gd name="connsiteX4877" fmla="*/ 9692139 w 10035679"/>
              <a:gd name="connsiteY4877" fmla="*/ 1629543 h 5893281"/>
              <a:gd name="connsiteX4878" fmla="*/ 9686102 w 10035679"/>
              <a:gd name="connsiteY4878" fmla="*/ 1639808 h 5893281"/>
              <a:gd name="connsiteX4879" fmla="*/ 9706630 w 10035679"/>
              <a:gd name="connsiteY4879" fmla="*/ 1664561 h 5893281"/>
              <a:gd name="connsiteX4880" fmla="*/ 9728967 w 10035679"/>
              <a:gd name="connsiteY4880" fmla="*/ 1708030 h 5893281"/>
              <a:gd name="connsiteX4881" fmla="*/ 9739233 w 10035679"/>
              <a:gd name="connsiteY4881" fmla="*/ 1757539 h 5893281"/>
              <a:gd name="connsiteX4882" fmla="*/ 9733194 w 10035679"/>
              <a:gd name="connsiteY4882" fmla="*/ 1757539 h 5893281"/>
              <a:gd name="connsiteX4883" fmla="*/ 9728967 w 10035679"/>
              <a:gd name="connsiteY4883" fmla="*/ 1761765 h 5893281"/>
              <a:gd name="connsiteX4884" fmla="*/ 9721119 w 10035679"/>
              <a:gd name="connsiteY4884" fmla="*/ 1761765 h 5893281"/>
              <a:gd name="connsiteX4885" fmla="*/ 9710856 w 10035679"/>
              <a:gd name="connsiteY4885" fmla="*/ 1765992 h 5893281"/>
              <a:gd name="connsiteX4886" fmla="*/ 9696970 w 10035679"/>
              <a:gd name="connsiteY4886" fmla="*/ 1755727 h 5893281"/>
              <a:gd name="connsiteX4887" fmla="*/ 9686705 w 10035679"/>
              <a:gd name="connsiteY4887" fmla="*/ 1747275 h 5893281"/>
              <a:gd name="connsiteX4888" fmla="*/ 9672819 w 10035679"/>
              <a:gd name="connsiteY4888" fmla="*/ 1745464 h 5893281"/>
              <a:gd name="connsiteX4889" fmla="*/ 9654705 w 10035679"/>
              <a:gd name="connsiteY4889" fmla="*/ 1741238 h 5893281"/>
              <a:gd name="connsiteX4890" fmla="*/ 9644443 w 10035679"/>
              <a:gd name="connsiteY4890" fmla="*/ 1770218 h 5893281"/>
              <a:gd name="connsiteX4891" fmla="*/ 9623915 w 10035679"/>
              <a:gd name="connsiteY4891" fmla="*/ 1784709 h 5893281"/>
              <a:gd name="connsiteX4892" fmla="*/ 9597349 w 10035679"/>
              <a:gd name="connsiteY4892" fmla="*/ 1794972 h 5893281"/>
              <a:gd name="connsiteX4893" fmla="*/ 9568972 w 10035679"/>
              <a:gd name="connsiteY4893" fmla="*/ 1805237 h 5893281"/>
              <a:gd name="connsiteX4894" fmla="*/ 9567161 w 10035679"/>
              <a:gd name="connsiteY4894" fmla="*/ 1834217 h 5893281"/>
              <a:gd name="connsiteX4895" fmla="*/ 9559312 w 10035679"/>
              <a:gd name="connsiteY4895" fmla="*/ 1856558 h 5893281"/>
              <a:gd name="connsiteX4896" fmla="*/ 9545426 w 10035679"/>
              <a:gd name="connsiteY4896" fmla="*/ 1877086 h 5893281"/>
              <a:gd name="connsiteX4897" fmla="*/ 9517049 w 10035679"/>
              <a:gd name="connsiteY4897" fmla="*/ 1881312 h 5893281"/>
              <a:gd name="connsiteX4898" fmla="*/ 9496522 w 10035679"/>
              <a:gd name="connsiteY4898" fmla="*/ 1887349 h 5893281"/>
              <a:gd name="connsiteX4899" fmla="*/ 9482634 w 10035679"/>
              <a:gd name="connsiteY4899" fmla="*/ 1895802 h 5893281"/>
              <a:gd name="connsiteX4900" fmla="*/ 9468748 w 10035679"/>
              <a:gd name="connsiteY4900" fmla="*/ 1900029 h 5893281"/>
              <a:gd name="connsiteX4901" fmla="*/ 9458485 w 10035679"/>
              <a:gd name="connsiteY4901" fmla="*/ 1891577 h 5893281"/>
              <a:gd name="connsiteX4902" fmla="*/ 9446410 w 10035679"/>
              <a:gd name="connsiteY4902" fmla="*/ 1881312 h 5893281"/>
              <a:gd name="connsiteX4903" fmla="*/ 9440371 w 10035679"/>
              <a:gd name="connsiteY4903" fmla="*/ 1871047 h 5893281"/>
              <a:gd name="connsiteX4904" fmla="*/ 9426485 w 10035679"/>
              <a:gd name="connsiteY4904" fmla="*/ 1872860 h 5893281"/>
              <a:gd name="connsiteX4905" fmla="*/ 9408373 w 10035679"/>
              <a:gd name="connsiteY4905" fmla="*/ 1877086 h 5893281"/>
              <a:gd name="connsiteX4906" fmla="*/ 9394485 w 10035679"/>
              <a:gd name="connsiteY4906" fmla="*/ 1885538 h 5893281"/>
              <a:gd name="connsiteX4907" fmla="*/ 9384223 w 10035679"/>
              <a:gd name="connsiteY4907" fmla="*/ 1891577 h 5893281"/>
              <a:gd name="connsiteX4908" fmla="*/ 9384223 w 10035679"/>
              <a:gd name="connsiteY4908" fmla="*/ 1906065 h 5893281"/>
              <a:gd name="connsiteX4909" fmla="*/ 9373958 w 10035679"/>
              <a:gd name="connsiteY4909" fmla="*/ 1910292 h 5893281"/>
              <a:gd name="connsiteX4910" fmla="*/ 9355846 w 10035679"/>
              <a:gd name="connsiteY4910" fmla="*/ 1910292 h 5893281"/>
              <a:gd name="connsiteX4911" fmla="*/ 9331695 w 10035679"/>
              <a:gd name="connsiteY4911" fmla="*/ 1910292 h 5893281"/>
              <a:gd name="connsiteX4912" fmla="*/ 9309357 w 10035679"/>
              <a:gd name="connsiteY4912" fmla="*/ 1914519 h 5893281"/>
              <a:gd name="connsiteX4913" fmla="*/ 9299092 w 10035679"/>
              <a:gd name="connsiteY4913" fmla="*/ 1916330 h 5893281"/>
              <a:gd name="connsiteX4914" fmla="*/ 9280978 w 10035679"/>
              <a:gd name="connsiteY4914" fmla="*/ 1959802 h 5893281"/>
              <a:gd name="connsiteX4915" fmla="*/ 9279168 w 10035679"/>
              <a:gd name="connsiteY4915" fmla="*/ 2006893 h 5893281"/>
              <a:gd name="connsiteX4916" fmla="*/ 9279168 w 10035679"/>
              <a:gd name="connsiteY4916" fmla="*/ 2060626 h 5893281"/>
              <a:gd name="connsiteX4917" fmla="*/ 9285206 w 10035679"/>
              <a:gd name="connsiteY4917" fmla="*/ 2107721 h 5893281"/>
              <a:gd name="connsiteX4918" fmla="*/ 9274942 w 10035679"/>
              <a:gd name="connsiteY4918" fmla="*/ 2107721 h 5893281"/>
              <a:gd name="connsiteX4919" fmla="*/ 9270716 w 10035679"/>
              <a:gd name="connsiteY4919" fmla="*/ 2107721 h 5893281"/>
              <a:gd name="connsiteX4920" fmla="*/ 9266490 w 10035679"/>
              <a:gd name="connsiteY4920" fmla="*/ 2107721 h 5893281"/>
              <a:gd name="connsiteX4921" fmla="*/ 9264679 w 10035679"/>
              <a:gd name="connsiteY4921" fmla="*/ 2111946 h 5893281"/>
              <a:gd name="connsiteX4922" fmla="*/ 9260453 w 10035679"/>
              <a:gd name="connsiteY4922" fmla="*/ 2113758 h 5893281"/>
              <a:gd name="connsiteX4923" fmla="*/ 9256225 w 10035679"/>
              <a:gd name="connsiteY4923" fmla="*/ 2125834 h 5893281"/>
              <a:gd name="connsiteX4924" fmla="*/ 9251999 w 10035679"/>
              <a:gd name="connsiteY4924" fmla="*/ 2136096 h 5893281"/>
              <a:gd name="connsiteX4925" fmla="*/ 9251999 w 10035679"/>
              <a:gd name="connsiteY4925" fmla="*/ 2150587 h 5893281"/>
              <a:gd name="connsiteX4926" fmla="*/ 9251999 w 10035679"/>
              <a:gd name="connsiteY4926" fmla="*/ 2166885 h 5893281"/>
              <a:gd name="connsiteX4927" fmla="*/ 9227848 w 10035679"/>
              <a:gd name="connsiteY4927" fmla="*/ 2166885 h 5893281"/>
              <a:gd name="connsiteX4928" fmla="*/ 9213962 w 10035679"/>
              <a:gd name="connsiteY4928" fmla="*/ 2189223 h 5893281"/>
              <a:gd name="connsiteX4929" fmla="*/ 9203699 w 10035679"/>
              <a:gd name="connsiteY4929" fmla="*/ 2203714 h 5893281"/>
              <a:gd name="connsiteX4930" fmla="*/ 9199471 w 10035679"/>
              <a:gd name="connsiteY4930" fmla="*/ 2218204 h 5893281"/>
              <a:gd name="connsiteX4931" fmla="*/ 9195245 w 10035679"/>
              <a:gd name="connsiteY4931" fmla="*/ 2247182 h 5893281"/>
              <a:gd name="connsiteX4932" fmla="*/ 9189209 w 10035679"/>
              <a:gd name="connsiteY4932" fmla="*/ 2247182 h 5893281"/>
              <a:gd name="connsiteX4933" fmla="*/ 9181359 w 10035679"/>
              <a:gd name="connsiteY4933" fmla="*/ 2247182 h 5893281"/>
              <a:gd name="connsiteX4934" fmla="*/ 9179549 w 10035679"/>
              <a:gd name="connsiteY4934" fmla="*/ 2247182 h 5893281"/>
              <a:gd name="connsiteX4935" fmla="*/ 9175321 w 10035679"/>
              <a:gd name="connsiteY4935" fmla="*/ 2247182 h 5893281"/>
              <a:gd name="connsiteX4936" fmla="*/ 9167473 w 10035679"/>
              <a:gd name="connsiteY4936" fmla="*/ 2247182 h 5893281"/>
              <a:gd name="connsiteX4937" fmla="*/ 9153585 w 10035679"/>
              <a:gd name="connsiteY4937" fmla="*/ 2276167 h 5893281"/>
              <a:gd name="connsiteX4938" fmla="*/ 9143323 w 10035679"/>
              <a:gd name="connsiteY4938" fmla="*/ 2311185 h 5893281"/>
              <a:gd name="connsiteX4939" fmla="*/ 9119172 w 10035679"/>
              <a:gd name="connsiteY4939" fmla="*/ 2311185 h 5893281"/>
              <a:gd name="connsiteX4940" fmla="*/ 9111323 w 10035679"/>
              <a:gd name="connsiteY4940" fmla="*/ 2350426 h 5893281"/>
              <a:gd name="connsiteX4941" fmla="*/ 9099247 w 10035679"/>
              <a:gd name="connsiteY4941" fmla="*/ 2350426 h 5893281"/>
              <a:gd name="connsiteX4942" fmla="*/ 9099247 w 10035679"/>
              <a:gd name="connsiteY4942" fmla="*/ 2340164 h 5893281"/>
              <a:gd name="connsiteX4943" fmla="*/ 9070872 w 10035679"/>
              <a:gd name="connsiteY4943" fmla="*/ 2300923 h 5893281"/>
              <a:gd name="connsiteX4944" fmla="*/ 9052758 w 10035679"/>
              <a:gd name="connsiteY4944" fmla="*/ 2253824 h 5893281"/>
              <a:gd name="connsiteX4945" fmla="*/ 9048532 w 10035679"/>
              <a:gd name="connsiteY4945" fmla="*/ 2200090 h 5893281"/>
              <a:gd name="connsiteX4946" fmla="*/ 9052758 w 10035679"/>
              <a:gd name="connsiteY4946" fmla="*/ 2136096 h 5893281"/>
              <a:gd name="connsiteX4947" fmla="*/ 9063023 w 10035679"/>
              <a:gd name="connsiteY4947" fmla="*/ 2127644 h 5893281"/>
              <a:gd name="connsiteX4948" fmla="*/ 9070872 w 10035679"/>
              <a:gd name="connsiteY4948" fmla="*/ 2121605 h 5893281"/>
              <a:gd name="connsiteX4949" fmla="*/ 9081135 w 10035679"/>
              <a:gd name="connsiteY4949" fmla="*/ 2113153 h 5893281"/>
              <a:gd name="connsiteX4950" fmla="*/ 9085361 w 10035679"/>
              <a:gd name="connsiteY4950" fmla="*/ 2102891 h 5893281"/>
              <a:gd name="connsiteX4951" fmla="*/ 9091400 w 10035679"/>
              <a:gd name="connsiteY4951" fmla="*/ 2088400 h 5893281"/>
              <a:gd name="connsiteX4952" fmla="*/ 9081135 w 10035679"/>
              <a:gd name="connsiteY4952" fmla="*/ 2069683 h 5893281"/>
              <a:gd name="connsiteX4953" fmla="*/ 9076909 w 10035679"/>
              <a:gd name="connsiteY4953" fmla="*/ 2044930 h 5893281"/>
              <a:gd name="connsiteX4954" fmla="*/ 9090795 w 10035679"/>
              <a:gd name="connsiteY4954" fmla="*/ 2015948 h 5893281"/>
              <a:gd name="connsiteX4955" fmla="*/ 9104681 w 10035679"/>
              <a:gd name="connsiteY4955" fmla="*/ 2005685 h 5893281"/>
              <a:gd name="connsiteX4956" fmla="*/ 9122795 w 10035679"/>
              <a:gd name="connsiteY4956" fmla="*/ 1997233 h 5893281"/>
              <a:gd name="connsiteX4957" fmla="*/ 9143323 w 10035679"/>
              <a:gd name="connsiteY4957" fmla="*/ 1991194 h 5893281"/>
              <a:gd name="connsiteX4958" fmla="*/ 9157209 w 10035679"/>
              <a:gd name="connsiteY4958" fmla="*/ 1976703 h 5893281"/>
              <a:gd name="connsiteX4959" fmla="*/ 9185585 w 10035679"/>
              <a:gd name="connsiteY4959" fmla="*/ 1933234 h 5893281"/>
              <a:gd name="connsiteX4960" fmla="*/ 9213962 w 10035679"/>
              <a:gd name="connsiteY4960" fmla="*/ 1889763 h 5893281"/>
              <a:gd name="connsiteX4961" fmla="*/ 9236302 w 10035679"/>
              <a:gd name="connsiteY4961" fmla="*/ 1871047 h 5893281"/>
              <a:gd name="connsiteX4962" fmla="*/ 9260453 w 10035679"/>
              <a:gd name="connsiteY4962" fmla="*/ 1854745 h 5893281"/>
              <a:gd name="connsiteX4963" fmla="*/ 9284602 w 10035679"/>
              <a:gd name="connsiteY4963" fmla="*/ 1836030 h 5893281"/>
              <a:gd name="connsiteX4964" fmla="*/ 9294866 w 10035679"/>
              <a:gd name="connsiteY4964" fmla="*/ 1811274 h 5893281"/>
              <a:gd name="connsiteX4965" fmla="*/ 9302716 w 10035679"/>
              <a:gd name="connsiteY4965" fmla="*/ 1782293 h 5893281"/>
              <a:gd name="connsiteX4966" fmla="*/ 9312978 w 10035679"/>
              <a:gd name="connsiteY4966" fmla="*/ 1755727 h 5893281"/>
              <a:gd name="connsiteX4967" fmla="*/ 9312978 w 10035679"/>
              <a:gd name="connsiteY4967" fmla="*/ 1753916 h 5893281"/>
              <a:gd name="connsiteX4968" fmla="*/ 9308752 w 10035679"/>
              <a:gd name="connsiteY4968" fmla="*/ 1753916 h 5893281"/>
              <a:gd name="connsiteX4969" fmla="*/ 9308752 w 10035679"/>
              <a:gd name="connsiteY4969" fmla="*/ 1749690 h 5893281"/>
              <a:gd name="connsiteX4970" fmla="*/ 9304526 w 10035679"/>
              <a:gd name="connsiteY4970" fmla="*/ 1745464 h 5893281"/>
              <a:gd name="connsiteX4971" fmla="*/ 9298488 w 10035679"/>
              <a:gd name="connsiteY4971" fmla="*/ 1749690 h 5893281"/>
              <a:gd name="connsiteX4972" fmla="*/ 9294261 w 10035679"/>
              <a:gd name="connsiteY4972" fmla="*/ 1753916 h 5893281"/>
              <a:gd name="connsiteX4973" fmla="*/ 9292451 w 10035679"/>
              <a:gd name="connsiteY4973" fmla="*/ 1755727 h 5893281"/>
              <a:gd name="connsiteX4974" fmla="*/ 9274339 w 10035679"/>
              <a:gd name="connsiteY4974" fmla="*/ 1782293 h 5893281"/>
              <a:gd name="connsiteX4975" fmla="*/ 9256225 w 10035679"/>
              <a:gd name="connsiteY4975" fmla="*/ 1811274 h 5893281"/>
              <a:gd name="connsiteX4976" fmla="*/ 9238113 w 10035679"/>
              <a:gd name="connsiteY4976" fmla="*/ 1836030 h 5893281"/>
              <a:gd name="connsiteX4977" fmla="*/ 9213962 w 10035679"/>
              <a:gd name="connsiteY4977" fmla="*/ 1854745 h 5893281"/>
              <a:gd name="connsiteX4978" fmla="*/ 9181359 w 10035679"/>
              <a:gd name="connsiteY4978" fmla="*/ 1869236 h 5893281"/>
              <a:gd name="connsiteX4979" fmla="*/ 9179549 w 10035679"/>
              <a:gd name="connsiteY4979" fmla="*/ 1857161 h 5893281"/>
              <a:gd name="connsiteX4980" fmla="*/ 9179549 w 10035679"/>
              <a:gd name="connsiteY4980" fmla="*/ 1855350 h 5893281"/>
              <a:gd name="connsiteX4981" fmla="*/ 9175321 w 10035679"/>
              <a:gd name="connsiteY4981" fmla="*/ 1846898 h 5893281"/>
              <a:gd name="connsiteX4982" fmla="*/ 9175321 w 10035679"/>
              <a:gd name="connsiteY4982" fmla="*/ 1836633 h 5893281"/>
              <a:gd name="connsiteX4983" fmla="*/ 9179549 w 10035679"/>
              <a:gd name="connsiteY4983" fmla="*/ 1832407 h 5893281"/>
              <a:gd name="connsiteX4984" fmla="*/ 9179549 w 10035679"/>
              <a:gd name="connsiteY4984" fmla="*/ 1828181 h 5893281"/>
              <a:gd name="connsiteX4985" fmla="*/ 9179549 w 10035679"/>
              <a:gd name="connsiteY4985" fmla="*/ 1826368 h 5893281"/>
              <a:gd name="connsiteX4986" fmla="*/ 9181359 w 10035679"/>
              <a:gd name="connsiteY4986" fmla="*/ 1817915 h 5893281"/>
              <a:gd name="connsiteX4987" fmla="*/ 9181359 w 10035679"/>
              <a:gd name="connsiteY4987" fmla="*/ 1811879 h 5893281"/>
              <a:gd name="connsiteX4988" fmla="*/ 9171095 w 10035679"/>
              <a:gd name="connsiteY4988" fmla="*/ 1803426 h 5893281"/>
              <a:gd name="connsiteX4989" fmla="*/ 9160832 w 10035679"/>
              <a:gd name="connsiteY4989" fmla="*/ 1799198 h 5893281"/>
              <a:gd name="connsiteX4990" fmla="*/ 9152982 w 10035679"/>
              <a:gd name="connsiteY4990" fmla="*/ 1797388 h 5893281"/>
              <a:gd name="connsiteX4991" fmla="*/ 9142720 w 10035679"/>
              <a:gd name="connsiteY4991" fmla="*/ 1793161 h 5893281"/>
              <a:gd name="connsiteX4992" fmla="*/ 9136681 w 10035679"/>
              <a:gd name="connsiteY4992" fmla="*/ 1797388 h 5893281"/>
              <a:gd name="connsiteX4993" fmla="*/ 9118569 w 10035679"/>
              <a:gd name="connsiteY4993" fmla="*/ 1807652 h 5893281"/>
              <a:gd name="connsiteX4994" fmla="*/ 9094418 w 10035679"/>
              <a:gd name="connsiteY4994" fmla="*/ 1828181 h 5893281"/>
              <a:gd name="connsiteX4995" fmla="*/ 9072078 w 10035679"/>
              <a:gd name="connsiteY4995" fmla="*/ 1854745 h 5893281"/>
              <a:gd name="connsiteX4996" fmla="*/ 9051551 w 10035679"/>
              <a:gd name="connsiteY4996" fmla="*/ 1879501 h 5893281"/>
              <a:gd name="connsiteX4997" fmla="*/ 9041288 w 10035679"/>
              <a:gd name="connsiteY4997" fmla="*/ 1898217 h 5893281"/>
              <a:gd name="connsiteX4998" fmla="*/ 9041288 w 10035679"/>
              <a:gd name="connsiteY4998" fmla="*/ 1904255 h 5893281"/>
              <a:gd name="connsiteX4999" fmla="*/ 9041288 w 10035679"/>
              <a:gd name="connsiteY4999" fmla="*/ 1912707 h 5893281"/>
              <a:gd name="connsiteX5000" fmla="*/ 9043099 w 10035679"/>
              <a:gd name="connsiteY5000" fmla="*/ 1918747 h 5893281"/>
              <a:gd name="connsiteX5001" fmla="*/ 9047325 w 10035679"/>
              <a:gd name="connsiteY5001" fmla="*/ 1929007 h 5893281"/>
              <a:gd name="connsiteX5002" fmla="*/ 9051551 w 10035679"/>
              <a:gd name="connsiteY5002" fmla="*/ 1937460 h 5893281"/>
              <a:gd name="connsiteX5003" fmla="*/ 9051551 w 10035679"/>
              <a:gd name="connsiteY5003" fmla="*/ 1943499 h 5893281"/>
              <a:gd name="connsiteX5004" fmla="*/ 9029213 w 10035679"/>
              <a:gd name="connsiteY5004" fmla="*/ 1953762 h 5893281"/>
              <a:gd name="connsiteX5005" fmla="*/ 9005062 w 10035679"/>
              <a:gd name="connsiteY5005" fmla="*/ 1957991 h 5893281"/>
              <a:gd name="connsiteX5006" fmla="*/ 8972459 w 10035679"/>
              <a:gd name="connsiteY5006" fmla="*/ 1962217 h 5893281"/>
              <a:gd name="connsiteX5007" fmla="*/ 8942270 w 10035679"/>
              <a:gd name="connsiteY5007" fmla="*/ 1962217 h 5893281"/>
              <a:gd name="connsiteX5008" fmla="*/ 8942270 w 10035679"/>
              <a:gd name="connsiteY5008" fmla="*/ 1922972 h 5893281"/>
              <a:gd name="connsiteX5009" fmla="*/ 8909667 w 10035679"/>
              <a:gd name="connsiteY5009" fmla="*/ 1929007 h 5893281"/>
              <a:gd name="connsiteX5010" fmla="*/ 8881290 w 10035679"/>
              <a:gd name="connsiteY5010" fmla="*/ 1941083 h 5893281"/>
              <a:gd name="connsiteX5011" fmla="*/ 8857141 w 10035679"/>
              <a:gd name="connsiteY5011" fmla="*/ 1936857 h 5893281"/>
              <a:gd name="connsiteX5012" fmla="*/ 8839027 w 10035679"/>
              <a:gd name="connsiteY5012" fmla="*/ 1914519 h 5893281"/>
              <a:gd name="connsiteX5013" fmla="*/ 8768388 w 10035679"/>
              <a:gd name="connsiteY5013" fmla="*/ 1904255 h 5893281"/>
              <a:gd name="connsiteX5014" fmla="*/ 8744237 w 10035679"/>
              <a:gd name="connsiteY5014" fmla="*/ 1929007 h 5893281"/>
              <a:gd name="connsiteX5015" fmla="*/ 8715861 w 10035679"/>
              <a:gd name="connsiteY5015" fmla="*/ 1947725 h 5893281"/>
              <a:gd name="connsiteX5016" fmla="*/ 8691710 w 10035679"/>
              <a:gd name="connsiteY5016" fmla="*/ 1968254 h 5893281"/>
              <a:gd name="connsiteX5017" fmla="*/ 8677824 w 10035679"/>
              <a:gd name="connsiteY5017" fmla="*/ 1994818 h 5893281"/>
              <a:gd name="connsiteX5018" fmla="*/ 8663938 w 10035679"/>
              <a:gd name="connsiteY5018" fmla="*/ 2019571 h 5893281"/>
              <a:gd name="connsiteX5019" fmla="*/ 8650052 w 10035679"/>
              <a:gd name="connsiteY5019" fmla="*/ 2044325 h 5893281"/>
              <a:gd name="connsiteX5020" fmla="*/ 8631938 w 10035679"/>
              <a:gd name="connsiteY5020" fmla="*/ 2063041 h 5893281"/>
              <a:gd name="connsiteX5021" fmla="*/ 8575186 w 10035679"/>
              <a:gd name="connsiteY5021" fmla="*/ 2081758 h 5893281"/>
              <a:gd name="connsiteX5022" fmla="*/ 8561298 w 10035679"/>
              <a:gd name="connsiteY5022" fmla="*/ 2096249 h 5893281"/>
              <a:gd name="connsiteX5023" fmla="*/ 8551036 w 10035679"/>
              <a:gd name="connsiteY5023" fmla="*/ 2112551 h 5893281"/>
              <a:gd name="connsiteX5024" fmla="*/ 8540771 w 10035679"/>
              <a:gd name="connsiteY5024" fmla="*/ 2127039 h 5893281"/>
              <a:gd name="connsiteX5025" fmla="*/ 8516620 w 10035679"/>
              <a:gd name="connsiteY5025" fmla="*/ 2145756 h 5893281"/>
              <a:gd name="connsiteX5026" fmla="*/ 8516620 w 10035679"/>
              <a:gd name="connsiteY5026" fmla="*/ 2166279 h 5893281"/>
              <a:gd name="connsiteX5027" fmla="*/ 8546808 w 10035679"/>
              <a:gd name="connsiteY5027" fmla="*/ 2166279 h 5893281"/>
              <a:gd name="connsiteX5028" fmla="*/ 8551036 w 10035679"/>
              <a:gd name="connsiteY5028" fmla="*/ 2178354 h 5893281"/>
              <a:gd name="connsiteX5029" fmla="*/ 8555262 w 10035679"/>
              <a:gd name="connsiteY5029" fmla="*/ 2184393 h 5893281"/>
              <a:gd name="connsiteX5030" fmla="*/ 8557072 w 10035679"/>
              <a:gd name="connsiteY5030" fmla="*/ 2192846 h 5893281"/>
              <a:gd name="connsiteX5031" fmla="*/ 8564922 w 10035679"/>
              <a:gd name="connsiteY5031" fmla="*/ 2198885 h 5893281"/>
              <a:gd name="connsiteX5032" fmla="*/ 8570958 w 10035679"/>
              <a:gd name="connsiteY5032" fmla="*/ 2203111 h 5893281"/>
              <a:gd name="connsiteX5033" fmla="*/ 8584846 w 10035679"/>
              <a:gd name="connsiteY5033" fmla="*/ 2207336 h 5893281"/>
              <a:gd name="connsiteX5034" fmla="*/ 8592694 w 10035679"/>
              <a:gd name="connsiteY5034" fmla="*/ 2198885 h 5893281"/>
              <a:gd name="connsiteX5035" fmla="*/ 8598732 w 10035679"/>
              <a:gd name="connsiteY5035" fmla="*/ 2194656 h 5893281"/>
              <a:gd name="connsiteX5036" fmla="*/ 8610808 w 10035679"/>
              <a:gd name="connsiteY5036" fmla="*/ 2192846 h 5893281"/>
              <a:gd name="connsiteX5037" fmla="*/ 8621070 w 10035679"/>
              <a:gd name="connsiteY5037" fmla="*/ 2192846 h 5893281"/>
              <a:gd name="connsiteX5038" fmla="*/ 8639184 w 10035679"/>
              <a:gd name="connsiteY5038" fmla="*/ 2192846 h 5893281"/>
              <a:gd name="connsiteX5039" fmla="*/ 8653070 w 10035679"/>
              <a:gd name="connsiteY5039" fmla="*/ 2209148 h 5893281"/>
              <a:gd name="connsiteX5040" fmla="*/ 8663335 w 10035679"/>
              <a:gd name="connsiteY5040" fmla="*/ 2223638 h 5893281"/>
              <a:gd name="connsiteX5041" fmla="*/ 8669372 w 10035679"/>
              <a:gd name="connsiteY5041" fmla="*/ 2242353 h 5893281"/>
              <a:gd name="connsiteX5042" fmla="*/ 8677221 w 10035679"/>
              <a:gd name="connsiteY5042" fmla="*/ 2271335 h 5893281"/>
              <a:gd name="connsiteX5043" fmla="*/ 8681447 w 10035679"/>
              <a:gd name="connsiteY5043" fmla="*/ 2290054 h 5893281"/>
              <a:gd name="connsiteX5044" fmla="*/ 8677221 w 10035679"/>
              <a:gd name="connsiteY5044" fmla="*/ 2300318 h 5893281"/>
              <a:gd name="connsiteX5045" fmla="*/ 8666956 w 10035679"/>
              <a:gd name="connsiteY5045" fmla="*/ 2310581 h 5893281"/>
              <a:gd name="connsiteX5046" fmla="*/ 8662730 w 10035679"/>
              <a:gd name="connsiteY5046" fmla="*/ 2329297 h 5893281"/>
              <a:gd name="connsiteX5047" fmla="*/ 8662730 w 10035679"/>
              <a:gd name="connsiteY5047" fmla="*/ 2349823 h 5893281"/>
              <a:gd name="connsiteX5048" fmla="*/ 8668769 w 10035679"/>
              <a:gd name="connsiteY5048" fmla="*/ 2368539 h 5893281"/>
              <a:gd name="connsiteX5049" fmla="*/ 8676616 w 10035679"/>
              <a:gd name="connsiteY5049" fmla="*/ 2387255 h 5893281"/>
              <a:gd name="connsiteX5050" fmla="*/ 8682655 w 10035679"/>
              <a:gd name="connsiteY5050" fmla="*/ 2412009 h 5893281"/>
              <a:gd name="connsiteX5051" fmla="*/ 8662127 w 10035679"/>
              <a:gd name="connsiteY5051" fmla="*/ 2434347 h 5893281"/>
              <a:gd name="connsiteX5052" fmla="*/ 8648241 w 10035679"/>
              <a:gd name="connsiteY5052" fmla="*/ 2459103 h 5893281"/>
              <a:gd name="connsiteX5053" fmla="*/ 8637977 w 10035679"/>
              <a:gd name="connsiteY5053" fmla="*/ 2483857 h 5893281"/>
              <a:gd name="connsiteX5054" fmla="*/ 8624091 w 10035679"/>
              <a:gd name="connsiteY5054" fmla="*/ 2517063 h 5893281"/>
              <a:gd name="connsiteX5055" fmla="*/ 8616241 w 10035679"/>
              <a:gd name="connsiteY5055" fmla="*/ 2523101 h 5893281"/>
              <a:gd name="connsiteX5056" fmla="*/ 8598127 w 10035679"/>
              <a:gd name="connsiteY5056" fmla="*/ 2545439 h 5893281"/>
              <a:gd name="connsiteX5057" fmla="*/ 8577600 w 10035679"/>
              <a:gd name="connsiteY5057" fmla="*/ 2570196 h 5893281"/>
              <a:gd name="connsiteX5058" fmla="*/ 8555262 w 10035679"/>
              <a:gd name="connsiteY5058" fmla="*/ 2599175 h 5893281"/>
              <a:gd name="connsiteX5059" fmla="*/ 8531111 w 10035679"/>
              <a:gd name="connsiteY5059" fmla="*/ 2623928 h 5893281"/>
              <a:gd name="connsiteX5060" fmla="*/ 8510584 w 10035679"/>
              <a:gd name="connsiteY5060" fmla="*/ 2648682 h 5893281"/>
              <a:gd name="connsiteX5061" fmla="*/ 8496698 w 10035679"/>
              <a:gd name="connsiteY5061" fmla="*/ 2667398 h 5893281"/>
              <a:gd name="connsiteX5062" fmla="*/ 8488848 w 10035679"/>
              <a:gd name="connsiteY5062" fmla="*/ 2675853 h 5893281"/>
              <a:gd name="connsiteX5063" fmla="*/ 8464698 w 10035679"/>
              <a:gd name="connsiteY5063" fmla="*/ 2681890 h 5893281"/>
              <a:gd name="connsiteX5064" fmla="*/ 8440547 w 10035679"/>
              <a:gd name="connsiteY5064" fmla="*/ 2677664 h 5893281"/>
              <a:gd name="connsiteX5065" fmla="*/ 8418209 w 10035679"/>
              <a:gd name="connsiteY5065" fmla="*/ 2677664 h 5893281"/>
              <a:gd name="connsiteX5066" fmla="*/ 8397681 w 10035679"/>
              <a:gd name="connsiteY5066" fmla="*/ 2681890 h 5893281"/>
              <a:gd name="connsiteX5067" fmla="*/ 8379567 w 10035679"/>
              <a:gd name="connsiteY5067" fmla="*/ 2700607 h 5893281"/>
              <a:gd name="connsiteX5068" fmla="*/ 8365681 w 10035679"/>
              <a:gd name="connsiteY5068" fmla="*/ 2721134 h 5893281"/>
              <a:gd name="connsiteX5069" fmla="*/ 8355417 w 10035679"/>
              <a:gd name="connsiteY5069" fmla="*/ 2743474 h 5893281"/>
              <a:gd name="connsiteX5070" fmla="*/ 8341531 w 10035679"/>
              <a:gd name="connsiteY5070" fmla="*/ 2764001 h 5893281"/>
              <a:gd name="connsiteX5071" fmla="*/ 8321003 w 10035679"/>
              <a:gd name="connsiteY5071" fmla="*/ 2778492 h 5893281"/>
              <a:gd name="connsiteX5072" fmla="*/ 8316777 w 10035679"/>
              <a:gd name="connsiteY5072" fmla="*/ 2778492 h 5893281"/>
              <a:gd name="connsiteX5073" fmla="*/ 8312551 w 10035679"/>
              <a:gd name="connsiteY5073" fmla="*/ 2782718 h 5893281"/>
              <a:gd name="connsiteX5074" fmla="*/ 8308323 w 10035679"/>
              <a:gd name="connsiteY5074" fmla="*/ 2782718 h 5893281"/>
              <a:gd name="connsiteX5075" fmla="*/ 8302286 w 10035679"/>
              <a:gd name="connsiteY5075" fmla="*/ 2782718 h 5893281"/>
              <a:gd name="connsiteX5076" fmla="*/ 8294437 w 10035679"/>
              <a:gd name="connsiteY5076" fmla="*/ 2786944 h 5893281"/>
              <a:gd name="connsiteX5077" fmla="*/ 8302286 w 10035679"/>
              <a:gd name="connsiteY5077" fmla="*/ 2807472 h 5893281"/>
              <a:gd name="connsiteX5078" fmla="*/ 8316172 w 10035679"/>
              <a:gd name="connsiteY5078" fmla="*/ 2829809 h 5893281"/>
              <a:gd name="connsiteX5079" fmla="*/ 8326437 w 10035679"/>
              <a:gd name="connsiteY5079" fmla="*/ 2854565 h 5893281"/>
              <a:gd name="connsiteX5080" fmla="*/ 8340323 w 10035679"/>
              <a:gd name="connsiteY5080" fmla="*/ 2879318 h 5893281"/>
              <a:gd name="connsiteX5081" fmla="*/ 8346362 w 10035679"/>
              <a:gd name="connsiteY5081" fmla="*/ 2901656 h 5893281"/>
              <a:gd name="connsiteX5082" fmla="*/ 8350588 w 10035679"/>
              <a:gd name="connsiteY5082" fmla="*/ 2926411 h 5893281"/>
              <a:gd name="connsiteX5083" fmla="*/ 8344549 w 10035679"/>
              <a:gd name="connsiteY5083" fmla="*/ 2942712 h 5893281"/>
              <a:gd name="connsiteX5084" fmla="*/ 8330663 w 10035679"/>
              <a:gd name="connsiteY5084" fmla="*/ 2957201 h 5893281"/>
              <a:gd name="connsiteX5085" fmla="*/ 8302286 w 10035679"/>
              <a:gd name="connsiteY5085" fmla="*/ 2969276 h 5893281"/>
              <a:gd name="connsiteX5086" fmla="*/ 8255797 w 10035679"/>
              <a:gd name="connsiteY5086" fmla="*/ 2975315 h 5893281"/>
              <a:gd name="connsiteX5087" fmla="*/ 8255797 w 10035679"/>
              <a:gd name="connsiteY5087" fmla="*/ 2956598 h 5893281"/>
              <a:gd name="connsiteX5088" fmla="*/ 8251569 w 10035679"/>
              <a:gd name="connsiteY5088" fmla="*/ 2940297 h 5893281"/>
              <a:gd name="connsiteX5089" fmla="*/ 8251569 w 10035679"/>
              <a:gd name="connsiteY5089" fmla="*/ 2915544 h 5893281"/>
              <a:gd name="connsiteX5090" fmla="*/ 8255797 w 10035679"/>
              <a:gd name="connsiteY5090" fmla="*/ 2886562 h 5893281"/>
              <a:gd name="connsiteX5091" fmla="*/ 8255797 w 10035679"/>
              <a:gd name="connsiteY5091" fmla="*/ 2864225 h 5893281"/>
              <a:gd name="connsiteX5092" fmla="*/ 8245533 w 10035679"/>
              <a:gd name="connsiteY5092" fmla="*/ 2864225 h 5893281"/>
              <a:gd name="connsiteX5093" fmla="*/ 8237683 w 10035679"/>
              <a:gd name="connsiteY5093" fmla="*/ 2864225 h 5893281"/>
              <a:gd name="connsiteX5094" fmla="*/ 8231647 w 10035679"/>
              <a:gd name="connsiteY5094" fmla="*/ 2864225 h 5893281"/>
              <a:gd name="connsiteX5095" fmla="*/ 8227421 w 10035679"/>
              <a:gd name="connsiteY5095" fmla="*/ 2864225 h 5893281"/>
              <a:gd name="connsiteX5096" fmla="*/ 8223195 w 10035679"/>
              <a:gd name="connsiteY5096" fmla="*/ 2859998 h 5893281"/>
              <a:gd name="connsiteX5097" fmla="*/ 8217156 w 10035679"/>
              <a:gd name="connsiteY5097" fmla="*/ 2858186 h 5893281"/>
              <a:gd name="connsiteX5098" fmla="*/ 8209307 w 10035679"/>
              <a:gd name="connsiteY5098" fmla="*/ 2846111 h 5893281"/>
              <a:gd name="connsiteX5099" fmla="*/ 8217156 w 10035679"/>
              <a:gd name="connsiteY5099" fmla="*/ 2835848 h 5893281"/>
              <a:gd name="connsiteX5100" fmla="*/ 8223195 w 10035679"/>
              <a:gd name="connsiteY5100" fmla="*/ 2825583 h 5893281"/>
              <a:gd name="connsiteX5101" fmla="*/ 8227421 w 10035679"/>
              <a:gd name="connsiteY5101" fmla="*/ 2815321 h 5893281"/>
              <a:gd name="connsiteX5102" fmla="*/ 8235268 w 10035679"/>
              <a:gd name="connsiteY5102" fmla="*/ 2800830 h 5893281"/>
              <a:gd name="connsiteX5103" fmla="*/ 8217156 w 10035679"/>
              <a:gd name="connsiteY5103" fmla="*/ 2800830 h 5893281"/>
              <a:gd name="connsiteX5104" fmla="*/ 8194818 w 10035679"/>
              <a:gd name="connsiteY5104" fmla="*/ 2796604 h 5893281"/>
              <a:gd name="connsiteX5105" fmla="*/ 8170667 w 10035679"/>
              <a:gd name="connsiteY5105" fmla="*/ 2802641 h 5893281"/>
              <a:gd name="connsiteX5106" fmla="*/ 8142290 w 10035679"/>
              <a:gd name="connsiteY5106" fmla="*/ 2814716 h 5893281"/>
              <a:gd name="connsiteX5107" fmla="*/ 8118140 w 10035679"/>
              <a:gd name="connsiteY5107" fmla="*/ 2824980 h 5893281"/>
              <a:gd name="connsiteX5108" fmla="*/ 8118140 w 10035679"/>
              <a:gd name="connsiteY5108" fmla="*/ 2816529 h 5893281"/>
              <a:gd name="connsiteX5109" fmla="*/ 8122366 w 10035679"/>
              <a:gd name="connsiteY5109" fmla="*/ 2806264 h 5893281"/>
              <a:gd name="connsiteX5110" fmla="*/ 8126592 w 10035679"/>
              <a:gd name="connsiteY5110" fmla="*/ 2800225 h 5893281"/>
              <a:gd name="connsiteX5111" fmla="*/ 8128404 w 10035679"/>
              <a:gd name="connsiteY5111" fmla="*/ 2788152 h 5893281"/>
              <a:gd name="connsiteX5112" fmla="*/ 8132630 w 10035679"/>
              <a:gd name="connsiteY5112" fmla="*/ 2782114 h 5893281"/>
              <a:gd name="connsiteX5113" fmla="*/ 8138667 w 10035679"/>
              <a:gd name="connsiteY5113" fmla="*/ 2767623 h 5893281"/>
              <a:gd name="connsiteX5114" fmla="*/ 8132630 w 10035679"/>
              <a:gd name="connsiteY5114" fmla="*/ 2767623 h 5893281"/>
              <a:gd name="connsiteX5115" fmla="*/ 8126592 w 10035679"/>
              <a:gd name="connsiteY5115" fmla="*/ 2763396 h 5893281"/>
              <a:gd name="connsiteX5116" fmla="*/ 8118743 w 10035679"/>
              <a:gd name="connsiteY5116" fmla="*/ 2763396 h 5893281"/>
              <a:gd name="connsiteX5117" fmla="*/ 8108480 w 10035679"/>
              <a:gd name="connsiteY5117" fmla="*/ 2759171 h 5893281"/>
              <a:gd name="connsiteX5118" fmla="*/ 8086142 w 10035679"/>
              <a:gd name="connsiteY5118" fmla="*/ 2781511 h 5893281"/>
              <a:gd name="connsiteX5119" fmla="*/ 8061991 w 10035679"/>
              <a:gd name="connsiteY5119" fmla="*/ 2800225 h 5893281"/>
              <a:gd name="connsiteX5120" fmla="*/ 8037840 w 10035679"/>
              <a:gd name="connsiteY5120" fmla="*/ 2820754 h 5893281"/>
              <a:gd name="connsiteX5121" fmla="*/ 8023952 w 10035679"/>
              <a:gd name="connsiteY5121" fmla="*/ 2845508 h 5893281"/>
              <a:gd name="connsiteX5122" fmla="*/ 8037840 w 10035679"/>
              <a:gd name="connsiteY5122" fmla="*/ 2853960 h 5893281"/>
              <a:gd name="connsiteX5123" fmla="*/ 8048103 w 10035679"/>
              <a:gd name="connsiteY5123" fmla="*/ 2859998 h 5893281"/>
              <a:gd name="connsiteX5124" fmla="*/ 8055952 w 10035679"/>
              <a:gd name="connsiteY5124" fmla="*/ 2868450 h 5893281"/>
              <a:gd name="connsiteX5125" fmla="*/ 8061991 w 10035679"/>
              <a:gd name="connsiteY5125" fmla="*/ 2874487 h 5893281"/>
              <a:gd name="connsiteX5126" fmla="*/ 8069838 w 10035679"/>
              <a:gd name="connsiteY5126" fmla="*/ 2886562 h 5893281"/>
              <a:gd name="connsiteX5127" fmla="*/ 8090366 w 10035679"/>
              <a:gd name="connsiteY5127" fmla="*/ 2874487 h 5893281"/>
              <a:gd name="connsiteX5128" fmla="*/ 8108480 w 10035679"/>
              <a:gd name="connsiteY5128" fmla="*/ 2868450 h 5893281"/>
              <a:gd name="connsiteX5129" fmla="*/ 8126592 w 10035679"/>
              <a:gd name="connsiteY5129" fmla="*/ 2868450 h 5893281"/>
              <a:gd name="connsiteX5130" fmla="*/ 8147119 w 10035679"/>
              <a:gd name="connsiteY5130" fmla="*/ 2878713 h 5893281"/>
              <a:gd name="connsiteX5131" fmla="*/ 8157384 w 10035679"/>
              <a:gd name="connsiteY5131" fmla="*/ 2878713 h 5893281"/>
              <a:gd name="connsiteX5132" fmla="*/ 8157384 w 10035679"/>
              <a:gd name="connsiteY5132" fmla="*/ 2903468 h 5893281"/>
              <a:gd name="connsiteX5133" fmla="*/ 8118743 w 10035679"/>
              <a:gd name="connsiteY5133" fmla="*/ 2903468 h 5893281"/>
              <a:gd name="connsiteX5134" fmla="*/ 8104857 w 10035679"/>
              <a:gd name="connsiteY5134" fmla="*/ 2922185 h 5893281"/>
              <a:gd name="connsiteX5135" fmla="*/ 8090971 w 10035679"/>
              <a:gd name="connsiteY5135" fmla="*/ 2936674 h 5893281"/>
              <a:gd name="connsiteX5136" fmla="*/ 8080706 w 10035679"/>
              <a:gd name="connsiteY5136" fmla="*/ 2951164 h 5893281"/>
              <a:gd name="connsiteX5137" fmla="*/ 8070443 w 10035679"/>
              <a:gd name="connsiteY5137" fmla="*/ 2975918 h 5893281"/>
              <a:gd name="connsiteX5138" fmla="*/ 8098820 w 10035679"/>
              <a:gd name="connsiteY5138" fmla="*/ 2994635 h 5893281"/>
              <a:gd name="connsiteX5139" fmla="*/ 8115121 w 10035679"/>
              <a:gd name="connsiteY5139" fmla="*/ 3023614 h 5893281"/>
              <a:gd name="connsiteX5140" fmla="*/ 8129007 w 10035679"/>
              <a:gd name="connsiteY5140" fmla="*/ 3062859 h 5893281"/>
              <a:gd name="connsiteX5141" fmla="*/ 8136857 w 10035679"/>
              <a:gd name="connsiteY5141" fmla="*/ 3102103 h 5893281"/>
              <a:gd name="connsiteX5142" fmla="*/ 8138667 w 10035679"/>
              <a:gd name="connsiteY5142" fmla="*/ 3145575 h 5893281"/>
              <a:gd name="connsiteX5143" fmla="*/ 8138667 w 10035679"/>
              <a:gd name="connsiteY5143" fmla="*/ 3183612 h 5893281"/>
              <a:gd name="connsiteX5144" fmla="*/ 8114517 w 10035679"/>
              <a:gd name="connsiteY5144" fmla="*/ 3199914 h 5893281"/>
              <a:gd name="connsiteX5145" fmla="*/ 8100631 w 10035679"/>
              <a:gd name="connsiteY5145" fmla="*/ 3228893 h 5893281"/>
              <a:gd name="connsiteX5146" fmla="*/ 8086745 w 10035679"/>
              <a:gd name="connsiteY5146" fmla="*/ 3255459 h 5893281"/>
              <a:gd name="connsiteX5147" fmla="*/ 8070443 w 10035679"/>
              <a:gd name="connsiteY5147" fmla="*/ 3284439 h 5893281"/>
              <a:gd name="connsiteX5148" fmla="*/ 8034217 w 10035679"/>
              <a:gd name="connsiteY5148" fmla="*/ 3323683 h 5893281"/>
              <a:gd name="connsiteX5149" fmla="*/ 7987728 w 10035679"/>
              <a:gd name="connsiteY5149" fmla="*/ 3352663 h 5893281"/>
              <a:gd name="connsiteX5150" fmla="*/ 7938824 w 10035679"/>
              <a:gd name="connsiteY5150" fmla="*/ 3373193 h 5893281"/>
              <a:gd name="connsiteX5151" fmla="*/ 7882071 w 10035679"/>
              <a:gd name="connsiteY5151" fmla="*/ 3391907 h 5893281"/>
              <a:gd name="connsiteX5152" fmla="*/ 7829543 w 10035679"/>
              <a:gd name="connsiteY5152" fmla="*/ 3402172 h 5893281"/>
              <a:gd name="connsiteX5153" fmla="*/ 7829543 w 10035679"/>
              <a:gd name="connsiteY5153" fmla="*/ 3416663 h 5893281"/>
              <a:gd name="connsiteX5154" fmla="*/ 7829543 w 10035679"/>
              <a:gd name="connsiteY5154" fmla="*/ 3425115 h 5893281"/>
              <a:gd name="connsiteX5155" fmla="*/ 7829543 w 10035679"/>
              <a:gd name="connsiteY5155" fmla="*/ 3431152 h 5893281"/>
              <a:gd name="connsiteX5156" fmla="*/ 7829543 w 10035679"/>
              <a:gd name="connsiteY5156" fmla="*/ 3435380 h 5893281"/>
              <a:gd name="connsiteX5157" fmla="*/ 7833769 w 10035679"/>
              <a:gd name="connsiteY5157" fmla="*/ 3439606 h 5893281"/>
              <a:gd name="connsiteX5158" fmla="*/ 7833769 w 10035679"/>
              <a:gd name="connsiteY5158" fmla="*/ 3449869 h 5893281"/>
              <a:gd name="connsiteX5159" fmla="*/ 7835582 w 10035679"/>
              <a:gd name="connsiteY5159" fmla="*/ 3460133 h 5893281"/>
              <a:gd name="connsiteX5160" fmla="*/ 7829543 w 10035679"/>
              <a:gd name="connsiteY5160" fmla="*/ 3468586 h 5893281"/>
              <a:gd name="connsiteX5161" fmla="*/ 7821694 w 10035679"/>
              <a:gd name="connsiteY5161" fmla="*/ 3474622 h 5893281"/>
              <a:gd name="connsiteX5162" fmla="*/ 7819883 w 10035679"/>
              <a:gd name="connsiteY5162" fmla="*/ 3478850 h 5893281"/>
              <a:gd name="connsiteX5163" fmla="*/ 7812034 w 10035679"/>
              <a:gd name="connsiteY5163" fmla="*/ 3484887 h 5893281"/>
              <a:gd name="connsiteX5164" fmla="*/ 7798148 w 10035679"/>
              <a:gd name="connsiteY5164" fmla="*/ 3493339 h 5893281"/>
              <a:gd name="connsiteX5165" fmla="*/ 7793922 w 10035679"/>
              <a:gd name="connsiteY5165" fmla="*/ 3493339 h 5893281"/>
              <a:gd name="connsiteX5166" fmla="*/ 7792109 w 10035679"/>
              <a:gd name="connsiteY5166" fmla="*/ 3497565 h 5893281"/>
              <a:gd name="connsiteX5167" fmla="*/ 7787883 w 10035679"/>
              <a:gd name="connsiteY5167" fmla="*/ 3497565 h 5893281"/>
              <a:gd name="connsiteX5168" fmla="*/ 7783657 w 10035679"/>
              <a:gd name="connsiteY5168" fmla="*/ 3497565 h 5893281"/>
              <a:gd name="connsiteX5169" fmla="*/ 7777619 w 10035679"/>
              <a:gd name="connsiteY5169" fmla="*/ 3499378 h 5893281"/>
              <a:gd name="connsiteX5170" fmla="*/ 7773392 w 10035679"/>
              <a:gd name="connsiteY5170" fmla="*/ 3489113 h 5893281"/>
              <a:gd name="connsiteX5171" fmla="*/ 7769166 w 10035679"/>
              <a:gd name="connsiteY5171" fmla="*/ 3478850 h 5893281"/>
              <a:gd name="connsiteX5172" fmla="*/ 7769166 w 10035679"/>
              <a:gd name="connsiteY5172" fmla="*/ 3468586 h 5893281"/>
              <a:gd name="connsiteX5173" fmla="*/ 7769166 w 10035679"/>
              <a:gd name="connsiteY5173" fmla="*/ 3449869 h 5893281"/>
              <a:gd name="connsiteX5174" fmla="*/ 7777016 w 10035679"/>
              <a:gd name="connsiteY5174" fmla="*/ 3445643 h 5893281"/>
              <a:gd name="connsiteX5175" fmla="*/ 7783054 w 10035679"/>
              <a:gd name="connsiteY5175" fmla="*/ 3445643 h 5893281"/>
              <a:gd name="connsiteX5176" fmla="*/ 7790902 w 10035679"/>
              <a:gd name="connsiteY5176" fmla="*/ 3441417 h 5893281"/>
              <a:gd name="connsiteX5177" fmla="*/ 7792714 w 10035679"/>
              <a:gd name="connsiteY5177" fmla="*/ 3435380 h 5893281"/>
              <a:gd name="connsiteX5178" fmla="*/ 7796940 w 10035679"/>
              <a:gd name="connsiteY5178" fmla="*/ 3426926 h 5893281"/>
              <a:gd name="connsiteX5179" fmla="*/ 7792714 w 10035679"/>
              <a:gd name="connsiteY5179" fmla="*/ 3420889 h 5893281"/>
              <a:gd name="connsiteX5180" fmla="*/ 7786676 w 10035679"/>
              <a:gd name="connsiteY5180" fmla="*/ 3410624 h 5893281"/>
              <a:gd name="connsiteX5181" fmla="*/ 7782449 w 10035679"/>
              <a:gd name="connsiteY5181" fmla="*/ 3402172 h 5893281"/>
              <a:gd name="connsiteX5182" fmla="*/ 7776413 w 10035679"/>
              <a:gd name="connsiteY5182" fmla="*/ 3397946 h 5893281"/>
              <a:gd name="connsiteX5183" fmla="*/ 7772187 w 10035679"/>
              <a:gd name="connsiteY5183" fmla="*/ 3397946 h 5893281"/>
              <a:gd name="connsiteX5184" fmla="*/ 7761922 w 10035679"/>
              <a:gd name="connsiteY5184" fmla="*/ 3396135 h 5893281"/>
              <a:gd name="connsiteX5185" fmla="*/ 7749847 w 10035679"/>
              <a:gd name="connsiteY5185" fmla="*/ 3396135 h 5893281"/>
              <a:gd name="connsiteX5186" fmla="*/ 7737771 w 10035679"/>
              <a:gd name="connsiteY5186" fmla="*/ 3412437 h 5893281"/>
              <a:gd name="connsiteX5187" fmla="*/ 7723885 w 10035679"/>
              <a:gd name="connsiteY5187" fmla="*/ 3424512 h 5893281"/>
              <a:gd name="connsiteX5188" fmla="*/ 7711810 w 10035679"/>
              <a:gd name="connsiteY5188" fmla="*/ 3434775 h 5893281"/>
              <a:gd name="connsiteX5189" fmla="*/ 7701545 w 10035679"/>
              <a:gd name="connsiteY5189" fmla="*/ 3453492 h 5893281"/>
              <a:gd name="connsiteX5190" fmla="*/ 7697319 w 10035679"/>
              <a:gd name="connsiteY5190" fmla="*/ 3482472 h 5893281"/>
              <a:gd name="connsiteX5191" fmla="*/ 7729924 w 10035679"/>
              <a:gd name="connsiteY5191" fmla="*/ 3513264 h 5893281"/>
              <a:gd name="connsiteX5192" fmla="*/ 7754073 w 10035679"/>
              <a:gd name="connsiteY5192" fmla="*/ 3546471 h 5893281"/>
              <a:gd name="connsiteX5193" fmla="*/ 7776413 w 10035679"/>
              <a:gd name="connsiteY5193" fmla="*/ 3581488 h 5893281"/>
              <a:gd name="connsiteX5194" fmla="*/ 7786676 w 10035679"/>
              <a:gd name="connsiteY5194" fmla="*/ 3628581 h 5893281"/>
              <a:gd name="connsiteX5195" fmla="*/ 7790902 w 10035679"/>
              <a:gd name="connsiteY5195" fmla="*/ 3685940 h 5893281"/>
              <a:gd name="connsiteX5196" fmla="*/ 7673170 w 10035679"/>
              <a:gd name="connsiteY5196" fmla="*/ 3782541 h 5893281"/>
              <a:gd name="connsiteX5197" fmla="*/ 7659283 w 10035679"/>
              <a:gd name="connsiteY5197" fmla="*/ 3782541 h 5893281"/>
              <a:gd name="connsiteX5198" fmla="*/ 7649020 w 10035679"/>
              <a:gd name="connsiteY5198" fmla="*/ 3743296 h 5893281"/>
              <a:gd name="connsiteX5199" fmla="*/ 7626680 w 10035679"/>
              <a:gd name="connsiteY5199" fmla="*/ 3714315 h 5893281"/>
              <a:gd name="connsiteX5200" fmla="*/ 7598303 w 10035679"/>
              <a:gd name="connsiteY5200" fmla="*/ 3689561 h 5893281"/>
              <a:gd name="connsiteX5201" fmla="*/ 7568116 w 10035679"/>
              <a:gd name="connsiteY5201" fmla="*/ 3664807 h 5893281"/>
              <a:gd name="connsiteX5202" fmla="*/ 7535513 w 10035679"/>
              <a:gd name="connsiteY5202" fmla="*/ 3638241 h 5893281"/>
              <a:gd name="connsiteX5203" fmla="*/ 7521627 w 10035679"/>
              <a:gd name="connsiteY5203" fmla="*/ 3695600 h 5893281"/>
              <a:gd name="connsiteX5204" fmla="*/ 7503513 w 10035679"/>
              <a:gd name="connsiteY5204" fmla="*/ 3742691 h 5893281"/>
              <a:gd name="connsiteX5205" fmla="*/ 7521627 w 10035679"/>
              <a:gd name="connsiteY5205" fmla="*/ 3752956 h 5893281"/>
              <a:gd name="connsiteX5206" fmla="*/ 7529474 w 10035679"/>
              <a:gd name="connsiteY5206" fmla="*/ 3767447 h 5893281"/>
              <a:gd name="connsiteX5207" fmla="*/ 7531287 w 10035679"/>
              <a:gd name="connsiteY5207" fmla="*/ 3786162 h 5893281"/>
              <a:gd name="connsiteX5208" fmla="*/ 7543362 w 10035679"/>
              <a:gd name="connsiteY5208" fmla="*/ 3806691 h 5893281"/>
              <a:gd name="connsiteX5209" fmla="*/ 7545173 w 10035679"/>
              <a:gd name="connsiteY5209" fmla="*/ 3810917 h 5893281"/>
              <a:gd name="connsiteX5210" fmla="*/ 7553022 w 10035679"/>
              <a:gd name="connsiteY5210" fmla="*/ 3810917 h 5893281"/>
              <a:gd name="connsiteX5211" fmla="*/ 7559059 w 10035679"/>
              <a:gd name="connsiteY5211" fmla="*/ 3810917 h 5893281"/>
              <a:gd name="connsiteX5212" fmla="*/ 7566908 w 10035679"/>
              <a:gd name="connsiteY5212" fmla="*/ 3810917 h 5893281"/>
              <a:gd name="connsiteX5213" fmla="*/ 7572946 w 10035679"/>
              <a:gd name="connsiteY5213" fmla="*/ 3815143 h 5893281"/>
              <a:gd name="connsiteX5214" fmla="*/ 7601321 w 10035679"/>
              <a:gd name="connsiteY5214" fmla="*/ 3844123 h 5893281"/>
              <a:gd name="connsiteX5215" fmla="*/ 7623661 w 10035679"/>
              <a:gd name="connsiteY5215" fmla="*/ 3887594 h 5893281"/>
              <a:gd name="connsiteX5216" fmla="*/ 7637547 w 10035679"/>
              <a:gd name="connsiteY5216" fmla="*/ 3937103 h 5893281"/>
              <a:gd name="connsiteX5217" fmla="*/ 7639360 w 10035679"/>
              <a:gd name="connsiteY5217" fmla="*/ 3988422 h 5893281"/>
              <a:gd name="connsiteX5218" fmla="*/ 7622253 w 10035679"/>
              <a:gd name="connsiteY5218" fmla="*/ 3988422 h 5893281"/>
              <a:gd name="connsiteX5219" fmla="*/ 7630303 w 10035679"/>
              <a:gd name="connsiteY5219" fmla="*/ 3998083 h 5893281"/>
              <a:gd name="connsiteX5220" fmla="*/ 7652641 w 10035679"/>
              <a:gd name="connsiteY5220" fmla="*/ 4028874 h 5893281"/>
              <a:gd name="connsiteX5221" fmla="*/ 7676792 w 10035679"/>
              <a:gd name="connsiteY5221" fmla="*/ 4065705 h 5893281"/>
              <a:gd name="connsiteX5222" fmla="*/ 7711205 w 10035679"/>
              <a:gd name="connsiteY5222" fmla="*/ 4094684 h 5893281"/>
              <a:gd name="connsiteX5223" fmla="*/ 7705169 w 10035679"/>
              <a:gd name="connsiteY5223" fmla="*/ 4129703 h 5893281"/>
              <a:gd name="connsiteX5224" fmla="*/ 7705169 w 10035679"/>
              <a:gd name="connsiteY5224" fmla="*/ 4172571 h 5893281"/>
              <a:gd name="connsiteX5225" fmla="*/ 7733545 w 10035679"/>
              <a:gd name="connsiteY5225" fmla="*/ 4176797 h 5893281"/>
              <a:gd name="connsiteX5226" fmla="*/ 7751657 w 10035679"/>
              <a:gd name="connsiteY5226" fmla="*/ 4182833 h 5893281"/>
              <a:gd name="connsiteX5227" fmla="*/ 7764338 w 10035679"/>
              <a:gd name="connsiteY5227" fmla="*/ 4195514 h 5893281"/>
              <a:gd name="connsiteX5228" fmla="*/ 7782450 w 10035679"/>
              <a:gd name="connsiteY5228" fmla="*/ 4205776 h 5893281"/>
              <a:gd name="connsiteX5229" fmla="*/ 7804788 w 10035679"/>
              <a:gd name="connsiteY5229" fmla="*/ 4205776 h 5893281"/>
              <a:gd name="connsiteX5230" fmla="*/ 7821091 w 10035679"/>
              <a:gd name="connsiteY5230" fmla="*/ 4197324 h 5893281"/>
              <a:gd name="connsiteX5231" fmla="*/ 7834977 w 10035679"/>
              <a:gd name="connsiteY5231" fmla="*/ 4191286 h 5893281"/>
              <a:gd name="connsiteX5232" fmla="*/ 7849468 w 10035679"/>
              <a:gd name="connsiteY5232" fmla="*/ 4187060 h 5893281"/>
              <a:gd name="connsiteX5233" fmla="*/ 7881466 w 10035679"/>
              <a:gd name="connsiteY5233" fmla="*/ 4197324 h 5893281"/>
              <a:gd name="connsiteX5234" fmla="*/ 7918295 w 10035679"/>
              <a:gd name="connsiteY5234" fmla="*/ 4211813 h 5893281"/>
              <a:gd name="connsiteX5235" fmla="*/ 7952710 w 10035679"/>
              <a:gd name="connsiteY5235" fmla="*/ 4230530 h 5893281"/>
              <a:gd name="connsiteX5236" fmla="*/ 7984708 w 10035679"/>
              <a:gd name="connsiteY5236" fmla="*/ 4245021 h 5893281"/>
              <a:gd name="connsiteX5237" fmla="*/ 7981087 w 10035679"/>
              <a:gd name="connsiteY5237" fmla="*/ 4245021 h 5893281"/>
              <a:gd name="connsiteX5238" fmla="*/ 7976861 w 10035679"/>
              <a:gd name="connsiteY5238" fmla="*/ 4249247 h 5893281"/>
              <a:gd name="connsiteX5239" fmla="*/ 7972635 w 10035679"/>
              <a:gd name="connsiteY5239" fmla="*/ 4249247 h 5893281"/>
              <a:gd name="connsiteX5240" fmla="*/ 7966596 w 10035679"/>
              <a:gd name="connsiteY5240" fmla="*/ 4252870 h 5893281"/>
              <a:gd name="connsiteX5241" fmla="*/ 7946671 w 10035679"/>
              <a:gd name="connsiteY5241" fmla="*/ 4259512 h 5893281"/>
              <a:gd name="connsiteX5242" fmla="*/ 7906221 w 10035679"/>
              <a:gd name="connsiteY5242" fmla="*/ 4259512 h 5893281"/>
              <a:gd name="connsiteX5243" fmla="*/ 7861541 w 10035679"/>
              <a:gd name="connsiteY5243" fmla="*/ 4252870 h 5893281"/>
              <a:gd name="connsiteX5244" fmla="*/ 7815052 w 10035679"/>
              <a:gd name="connsiteY5244" fmla="*/ 4240795 h 5893281"/>
              <a:gd name="connsiteX5245" fmla="*/ 7764338 w 10035679"/>
              <a:gd name="connsiteY5245" fmla="*/ 4230530 h 5893281"/>
              <a:gd name="connsiteX5246" fmla="*/ 7725696 w 10035679"/>
              <a:gd name="connsiteY5246" fmla="*/ 4220267 h 5893281"/>
              <a:gd name="connsiteX5247" fmla="*/ 7695509 w 10035679"/>
              <a:gd name="connsiteY5247" fmla="*/ 4205776 h 5893281"/>
              <a:gd name="connsiteX5248" fmla="*/ 7681018 w 10035679"/>
              <a:gd name="connsiteY5248" fmla="*/ 4197324 h 5893281"/>
              <a:gd name="connsiteX5249" fmla="*/ 7687057 w 10035679"/>
              <a:gd name="connsiteY5249" fmla="*/ 4191286 h 5893281"/>
              <a:gd name="connsiteX5250" fmla="*/ 7691283 w 10035679"/>
              <a:gd name="connsiteY5250" fmla="*/ 4187060 h 5893281"/>
              <a:gd name="connsiteX5251" fmla="*/ 7695509 w 10035679"/>
              <a:gd name="connsiteY5251" fmla="*/ 4181023 h 5893281"/>
              <a:gd name="connsiteX5252" fmla="*/ 7652641 w 10035679"/>
              <a:gd name="connsiteY5252" fmla="*/ 4168947 h 5893281"/>
              <a:gd name="connsiteX5253" fmla="*/ 7616417 w 10035679"/>
              <a:gd name="connsiteY5253" fmla="*/ 4148420 h 5893281"/>
              <a:gd name="connsiteX5254" fmla="*/ 7583812 w 10035679"/>
              <a:gd name="connsiteY5254" fmla="*/ 4115212 h 5893281"/>
              <a:gd name="connsiteX5255" fmla="*/ 7559664 w 10035679"/>
              <a:gd name="connsiteY5255" fmla="*/ 4080194 h 5893281"/>
              <a:gd name="connsiteX5256" fmla="*/ 7534908 w 10035679"/>
              <a:gd name="connsiteY5256" fmla="*/ 4040949 h 5893281"/>
              <a:gd name="connsiteX5257" fmla="*/ 7514985 w 10035679"/>
              <a:gd name="connsiteY5257" fmla="*/ 3999894 h 5893281"/>
              <a:gd name="connsiteX5258" fmla="*/ 7492645 w 10035679"/>
              <a:gd name="connsiteY5258" fmla="*/ 3969101 h 5893281"/>
              <a:gd name="connsiteX5259" fmla="*/ 7472118 w 10035679"/>
              <a:gd name="connsiteY5259" fmla="*/ 3942537 h 5893281"/>
              <a:gd name="connsiteX5260" fmla="*/ 7450383 w 10035679"/>
              <a:gd name="connsiteY5260" fmla="*/ 3925631 h 5893281"/>
              <a:gd name="connsiteX5261" fmla="*/ 7425629 w 10035679"/>
              <a:gd name="connsiteY5261" fmla="*/ 3903293 h 5893281"/>
              <a:gd name="connsiteX5262" fmla="*/ 7403289 w 10035679"/>
              <a:gd name="connsiteY5262" fmla="*/ 3882765 h 5893281"/>
              <a:gd name="connsiteX5263" fmla="*/ 7393629 w 10035679"/>
              <a:gd name="connsiteY5263" fmla="*/ 3849557 h 5893281"/>
              <a:gd name="connsiteX5264" fmla="*/ 7460043 w 10035679"/>
              <a:gd name="connsiteY5264" fmla="*/ 3858009 h 5893281"/>
              <a:gd name="connsiteX5265" fmla="*/ 7486609 w 10035679"/>
              <a:gd name="connsiteY5265" fmla="*/ 3888802 h 5893281"/>
              <a:gd name="connsiteX5266" fmla="*/ 7514985 w 10035679"/>
              <a:gd name="connsiteY5266" fmla="*/ 3907519 h 5893281"/>
              <a:gd name="connsiteX5267" fmla="*/ 7543362 w 10035679"/>
              <a:gd name="connsiteY5267" fmla="*/ 3925631 h 5893281"/>
              <a:gd name="connsiteX5268" fmla="*/ 7548358 w 10035679"/>
              <a:gd name="connsiteY5268" fmla="*/ 3928085 h 5893281"/>
              <a:gd name="connsiteX5269" fmla="*/ 7541549 w 10035679"/>
              <a:gd name="connsiteY5269" fmla="*/ 3911744 h 5893281"/>
              <a:gd name="connsiteX5270" fmla="*/ 7533702 w 10035679"/>
              <a:gd name="connsiteY5270" fmla="*/ 3878538 h 5893281"/>
              <a:gd name="connsiteX5271" fmla="*/ 7523437 w 10035679"/>
              <a:gd name="connsiteY5271" fmla="*/ 3849557 h 5893281"/>
              <a:gd name="connsiteX5272" fmla="*/ 7513173 w 10035679"/>
              <a:gd name="connsiteY5272" fmla="*/ 3820577 h 5893281"/>
              <a:gd name="connsiteX5273" fmla="*/ 7495061 w 10035679"/>
              <a:gd name="connsiteY5273" fmla="*/ 3795824 h 5893281"/>
              <a:gd name="connsiteX5274" fmla="*/ 7495061 w 10035679"/>
              <a:gd name="connsiteY5274" fmla="*/ 3789785 h 5893281"/>
              <a:gd name="connsiteX5275" fmla="*/ 7476949 w 10035679"/>
              <a:gd name="connsiteY5275" fmla="*/ 3795824 h 5893281"/>
              <a:gd name="connsiteX5276" fmla="*/ 7476949 w 10035679"/>
              <a:gd name="connsiteY5276" fmla="*/ 3789785 h 5893281"/>
              <a:gd name="connsiteX5277" fmla="*/ 7470910 w 10035679"/>
              <a:gd name="connsiteY5277" fmla="*/ 3760805 h 5893281"/>
              <a:gd name="connsiteX5278" fmla="*/ 7470910 w 10035679"/>
              <a:gd name="connsiteY5278" fmla="*/ 3723976 h 5893281"/>
              <a:gd name="connsiteX5279" fmla="*/ 7470910 w 10035679"/>
              <a:gd name="connsiteY5279" fmla="*/ 3684732 h 5893281"/>
              <a:gd name="connsiteX5280" fmla="*/ 7470910 w 10035679"/>
              <a:gd name="connsiteY5280" fmla="*/ 3641260 h 5893281"/>
              <a:gd name="connsiteX5281" fmla="*/ 7466684 w 10035679"/>
              <a:gd name="connsiteY5281" fmla="*/ 3602015 h 5893281"/>
              <a:gd name="connsiteX5282" fmla="*/ 7452798 w 10035679"/>
              <a:gd name="connsiteY5282" fmla="*/ 3568810 h 5893281"/>
              <a:gd name="connsiteX5283" fmla="*/ 7430458 w 10035679"/>
              <a:gd name="connsiteY5283" fmla="*/ 3544056 h 5893281"/>
              <a:gd name="connsiteX5284" fmla="*/ 7424421 w 10035679"/>
              <a:gd name="connsiteY5284" fmla="*/ 3550093 h 5893281"/>
              <a:gd name="connsiteX5285" fmla="*/ 7414156 w 10035679"/>
              <a:gd name="connsiteY5285" fmla="*/ 3558547 h 5893281"/>
              <a:gd name="connsiteX5286" fmla="*/ 7406307 w 10035679"/>
              <a:gd name="connsiteY5286" fmla="*/ 3562771 h 5893281"/>
              <a:gd name="connsiteX5287" fmla="*/ 7392421 w 10035679"/>
              <a:gd name="connsiteY5287" fmla="*/ 3564583 h 5893281"/>
              <a:gd name="connsiteX5288" fmla="*/ 7378535 w 10035679"/>
              <a:gd name="connsiteY5288" fmla="*/ 3564583 h 5893281"/>
              <a:gd name="connsiteX5289" fmla="*/ 7374309 w 10035679"/>
              <a:gd name="connsiteY5289" fmla="*/ 3564583 h 5893281"/>
              <a:gd name="connsiteX5290" fmla="*/ 7374309 w 10035679"/>
              <a:gd name="connsiteY5290" fmla="*/ 3562771 h 5893281"/>
              <a:gd name="connsiteX5291" fmla="*/ 7372497 w 10035679"/>
              <a:gd name="connsiteY5291" fmla="*/ 3562771 h 5893281"/>
              <a:gd name="connsiteX5292" fmla="*/ 7368270 w 10035679"/>
              <a:gd name="connsiteY5292" fmla="*/ 3558547 h 5893281"/>
              <a:gd name="connsiteX5293" fmla="*/ 7368270 w 10035679"/>
              <a:gd name="connsiteY5293" fmla="*/ 3515074 h 5893281"/>
              <a:gd name="connsiteX5294" fmla="*/ 7358008 w 10035679"/>
              <a:gd name="connsiteY5294" fmla="*/ 3480058 h 5893281"/>
              <a:gd name="connsiteX5295" fmla="*/ 7344122 w 10035679"/>
              <a:gd name="connsiteY5295" fmla="*/ 3451076 h 5893281"/>
              <a:gd name="connsiteX5296" fmla="*/ 7321782 w 10035679"/>
              <a:gd name="connsiteY5296" fmla="*/ 3424512 h 5893281"/>
              <a:gd name="connsiteX5297" fmla="*/ 7305480 w 10035679"/>
              <a:gd name="connsiteY5297" fmla="*/ 3395531 h 5893281"/>
              <a:gd name="connsiteX5298" fmla="*/ 7283142 w 10035679"/>
              <a:gd name="connsiteY5298" fmla="*/ 3360512 h 5893281"/>
              <a:gd name="connsiteX5299" fmla="*/ 7277103 w 10035679"/>
              <a:gd name="connsiteY5299" fmla="*/ 3366551 h 5893281"/>
              <a:gd name="connsiteX5300" fmla="*/ 7272877 w 10035679"/>
              <a:gd name="connsiteY5300" fmla="*/ 3370777 h 5893281"/>
              <a:gd name="connsiteX5301" fmla="*/ 7268651 w 10035679"/>
              <a:gd name="connsiteY5301" fmla="*/ 3379229 h 5893281"/>
              <a:gd name="connsiteX5302" fmla="*/ 7264425 w 10035679"/>
              <a:gd name="connsiteY5302" fmla="*/ 3381040 h 5893281"/>
              <a:gd name="connsiteX5303" fmla="*/ 7262613 w 10035679"/>
              <a:gd name="connsiteY5303" fmla="*/ 3385268 h 5893281"/>
              <a:gd name="connsiteX5304" fmla="*/ 7230010 w 10035679"/>
              <a:gd name="connsiteY5304" fmla="*/ 3389494 h 5893281"/>
              <a:gd name="connsiteX5305" fmla="*/ 7201633 w 10035679"/>
              <a:gd name="connsiteY5305" fmla="*/ 3385268 h 5893281"/>
              <a:gd name="connsiteX5306" fmla="*/ 7173256 w 10035679"/>
              <a:gd name="connsiteY5306" fmla="*/ 3385268 h 5893281"/>
              <a:gd name="connsiteX5307" fmla="*/ 7165409 w 10035679"/>
              <a:gd name="connsiteY5307" fmla="*/ 3414247 h 5893281"/>
              <a:gd name="connsiteX5308" fmla="*/ 7155144 w 10035679"/>
              <a:gd name="connsiteY5308" fmla="*/ 3428738 h 5893281"/>
              <a:gd name="connsiteX5309" fmla="*/ 7149106 w 10035679"/>
              <a:gd name="connsiteY5309" fmla="*/ 3432964 h 5893281"/>
              <a:gd name="connsiteX5310" fmla="*/ 7135220 w 10035679"/>
              <a:gd name="connsiteY5310" fmla="*/ 3432964 h 5893281"/>
              <a:gd name="connsiteX5311" fmla="*/ 7121334 w 10035679"/>
              <a:gd name="connsiteY5311" fmla="*/ 3437190 h 5893281"/>
              <a:gd name="connsiteX5312" fmla="*/ 7107448 w 10035679"/>
              <a:gd name="connsiteY5312" fmla="*/ 3447453 h 5893281"/>
              <a:gd name="connsiteX5313" fmla="*/ 7083297 w 10035679"/>
              <a:gd name="connsiteY5313" fmla="*/ 3511453 h 5893281"/>
              <a:gd name="connsiteX5314" fmla="*/ 7050694 w 10035679"/>
              <a:gd name="connsiteY5314" fmla="*/ 3511453 h 5893281"/>
              <a:gd name="connsiteX5315" fmla="*/ 7032582 w 10035679"/>
              <a:gd name="connsiteY5315" fmla="*/ 3525942 h 5893281"/>
              <a:gd name="connsiteX5316" fmla="*/ 7014468 w 10035679"/>
              <a:gd name="connsiteY5316" fmla="*/ 3544659 h 5893281"/>
              <a:gd name="connsiteX5317" fmla="*/ 6990317 w 10035679"/>
              <a:gd name="connsiteY5317" fmla="*/ 3559150 h 5893281"/>
              <a:gd name="connsiteX5318" fmla="*/ 6984281 w 10035679"/>
              <a:gd name="connsiteY5318" fmla="*/ 3630997 h 5893281"/>
              <a:gd name="connsiteX5319" fmla="*/ 6966169 w 10035679"/>
              <a:gd name="connsiteY5319" fmla="*/ 3692579 h 5893281"/>
              <a:gd name="connsiteX5320" fmla="*/ 6942018 w 10035679"/>
              <a:gd name="connsiteY5320" fmla="*/ 3742088 h 5893281"/>
              <a:gd name="connsiteX5321" fmla="*/ 6903377 w 10035679"/>
              <a:gd name="connsiteY5321" fmla="*/ 3789182 h 5893281"/>
              <a:gd name="connsiteX5322" fmla="*/ 6899150 w 10035679"/>
              <a:gd name="connsiteY5322" fmla="*/ 3789182 h 5893281"/>
              <a:gd name="connsiteX5323" fmla="*/ 6894924 w 10035679"/>
              <a:gd name="connsiteY5323" fmla="*/ 3784956 h 5893281"/>
              <a:gd name="connsiteX5324" fmla="*/ 6890698 w 10035679"/>
              <a:gd name="connsiteY5324" fmla="*/ 3784956 h 5893281"/>
              <a:gd name="connsiteX5325" fmla="*/ 6888886 w 10035679"/>
              <a:gd name="connsiteY5325" fmla="*/ 3780730 h 5893281"/>
              <a:gd name="connsiteX5326" fmla="*/ 6866548 w 10035679"/>
              <a:gd name="connsiteY5326" fmla="*/ 3755974 h 5893281"/>
              <a:gd name="connsiteX5327" fmla="*/ 6846020 w 10035679"/>
              <a:gd name="connsiteY5327" fmla="*/ 3716730 h 5893281"/>
              <a:gd name="connsiteX5328" fmla="*/ 6833945 w 10035679"/>
              <a:gd name="connsiteY5328" fmla="*/ 3683524 h 5893281"/>
              <a:gd name="connsiteX5329" fmla="*/ 6832132 w 10035679"/>
              <a:gd name="connsiteY5329" fmla="*/ 3677486 h 5893281"/>
              <a:gd name="connsiteX5330" fmla="*/ 6833945 w 10035679"/>
              <a:gd name="connsiteY5330" fmla="*/ 3669034 h 5893281"/>
              <a:gd name="connsiteX5331" fmla="*/ 6838171 w 10035679"/>
              <a:gd name="connsiteY5331" fmla="*/ 3662997 h 5893281"/>
              <a:gd name="connsiteX5332" fmla="*/ 6842397 w 10035679"/>
              <a:gd name="connsiteY5332" fmla="*/ 3658769 h 5893281"/>
              <a:gd name="connsiteX5333" fmla="*/ 6842397 w 10035679"/>
              <a:gd name="connsiteY5333" fmla="*/ 3654543 h 5893281"/>
              <a:gd name="connsiteX5334" fmla="*/ 6806173 w 10035679"/>
              <a:gd name="connsiteY5334" fmla="*/ 3600810 h 5893281"/>
              <a:gd name="connsiteX5335" fmla="*/ 6782022 w 10035679"/>
              <a:gd name="connsiteY5335" fmla="*/ 3543451 h 5893281"/>
              <a:gd name="connsiteX5336" fmla="*/ 6765719 w 10035679"/>
              <a:gd name="connsiteY5336" fmla="*/ 3481869 h 5893281"/>
              <a:gd name="connsiteX5337" fmla="*/ 6757872 w 10035679"/>
              <a:gd name="connsiteY5337" fmla="*/ 3407606 h 5893281"/>
              <a:gd name="connsiteX5338" fmla="*/ 6733721 w 10035679"/>
              <a:gd name="connsiteY5338" fmla="*/ 3409417 h 5893281"/>
              <a:gd name="connsiteX5339" fmla="*/ 6715609 w 10035679"/>
              <a:gd name="connsiteY5339" fmla="*/ 3409417 h 5893281"/>
              <a:gd name="connsiteX5340" fmla="*/ 6695079 w 10035679"/>
              <a:gd name="connsiteY5340" fmla="*/ 3407606 h 5893281"/>
              <a:gd name="connsiteX5341" fmla="*/ 6687230 w 10035679"/>
              <a:gd name="connsiteY5341" fmla="*/ 3399154 h 5893281"/>
              <a:gd name="connsiteX5342" fmla="*/ 6676967 w 10035679"/>
              <a:gd name="connsiteY5342" fmla="*/ 3393115 h 5893281"/>
              <a:gd name="connsiteX5343" fmla="*/ 6669118 w 10035679"/>
              <a:gd name="connsiteY5343" fmla="*/ 3384663 h 5893281"/>
              <a:gd name="connsiteX5344" fmla="*/ 6663081 w 10035679"/>
              <a:gd name="connsiteY5344" fmla="*/ 3378626 h 5893281"/>
              <a:gd name="connsiteX5345" fmla="*/ 6669118 w 10035679"/>
              <a:gd name="connsiteY5345" fmla="*/ 3352060 h 5893281"/>
              <a:gd name="connsiteX5346" fmla="*/ 6655232 w 10035679"/>
              <a:gd name="connsiteY5346" fmla="*/ 3331533 h 5893281"/>
              <a:gd name="connsiteX5347" fmla="*/ 6631081 w 10035679"/>
              <a:gd name="connsiteY5347" fmla="*/ 3312816 h 5893281"/>
              <a:gd name="connsiteX5348" fmla="*/ 6606931 w 10035679"/>
              <a:gd name="connsiteY5348" fmla="*/ 3296514 h 5893281"/>
              <a:gd name="connsiteX5349" fmla="*/ 6584593 w 10035679"/>
              <a:gd name="connsiteY5349" fmla="*/ 3274174 h 5893281"/>
              <a:gd name="connsiteX5350" fmla="*/ 6526028 w 10035679"/>
              <a:gd name="connsiteY5350" fmla="*/ 3282628 h 5893281"/>
              <a:gd name="connsiteX5351" fmla="*/ 6465049 w 10035679"/>
              <a:gd name="connsiteY5351" fmla="*/ 3282628 h 5893281"/>
              <a:gd name="connsiteX5352" fmla="*/ 6404067 w 10035679"/>
              <a:gd name="connsiteY5352" fmla="*/ 3278402 h 5893281"/>
              <a:gd name="connsiteX5353" fmla="*/ 6345503 w 10035679"/>
              <a:gd name="connsiteY5353" fmla="*/ 3274174 h 5893281"/>
              <a:gd name="connsiteX5354" fmla="*/ 6335240 w 10035679"/>
              <a:gd name="connsiteY5354" fmla="*/ 3253647 h 5893281"/>
              <a:gd name="connsiteX5355" fmla="*/ 6321353 w 10035679"/>
              <a:gd name="connsiteY5355" fmla="*/ 3227083 h 5893281"/>
              <a:gd name="connsiteX5356" fmla="*/ 6299014 w 10035679"/>
              <a:gd name="connsiteY5356" fmla="*/ 3235535 h 5893281"/>
              <a:gd name="connsiteX5357" fmla="*/ 6285128 w 10035679"/>
              <a:gd name="connsiteY5357" fmla="*/ 3239761 h 5893281"/>
              <a:gd name="connsiteX5358" fmla="*/ 6267014 w 10035679"/>
              <a:gd name="connsiteY5358" fmla="*/ 3241571 h 5893281"/>
              <a:gd name="connsiteX5359" fmla="*/ 6242864 w 10035679"/>
              <a:gd name="connsiteY5359" fmla="*/ 3241571 h 5893281"/>
              <a:gd name="connsiteX5360" fmla="*/ 6222336 w 10035679"/>
              <a:gd name="connsiteY5360" fmla="*/ 3227083 h 5893281"/>
              <a:gd name="connsiteX5361" fmla="*/ 6199998 w 10035679"/>
              <a:gd name="connsiteY5361" fmla="*/ 3216818 h 5893281"/>
              <a:gd name="connsiteX5362" fmla="*/ 6175847 w 10035679"/>
              <a:gd name="connsiteY5362" fmla="*/ 3202327 h 5893281"/>
              <a:gd name="connsiteX5363" fmla="*/ 6157735 w 10035679"/>
              <a:gd name="connsiteY5363" fmla="*/ 3187838 h 5893281"/>
              <a:gd name="connsiteX5364" fmla="*/ 6151697 w 10035679"/>
              <a:gd name="connsiteY5364" fmla="*/ 3167309 h 5893281"/>
              <a:gd name="connsiteX5365" fmla="*/ 6141434 w 10035679"/>
              <a:gd name="connsiteY5365" fmla="*/ 3148594 h 5893281"/>
              <a:gd name="connsiteX5366" fmla="*/ 6119094 w 10035679"/>
              <a:gd name="connsiteY5366" fmla="*/ 3129877 h 5893281"/>
              <a:gd name="connsiteX5367" fmla="*/ 6114868 w 10035679"/>
              <a:gd name="connsiteY5367" fmla="*/ 3129877 h 5893281"/>
              <a:gd name="connsiteX5368" fmla="*/ 6113057 w 10035679"/>
              <a:gd name="connsiteY5368" fmla="*/ 3129877 h 5893281"/>
              <a:gd name="connsiteX5369" fmla="*/ 6108829 w 10035679"/>
              <a:gd name="connsiteY5369" fmla="*/ 3129877 h 5893281"/>
              <a:gd name="connsiteX5370" fmla="*/ 6100982 w 10035679"/>
              <a:gd name="connsiteY5370" fmla="*/ 3129877 h 5893281"/>
              <a:gd name="connsiteX5371" fmla="*/ 6087094 w 10035679"/>
              <a:gd name="connsiteY5371" fmla="*/ 3129877 h 5893281"/>
              <a:gd name="connsiteX5372" fmla="*/ 6094943 w 10035679"/>
              <a:gd name="connsiteY5372" fmla="*/ 3158857 h 5893281"/>
              <a:gd name="connsiteX5373" fmla="*/ 6105208 w 10035679"/>
              <a:gd name="connsiteY5373" fmla="*/ 3192064 h 5893281"/>
              <a:gd name="connsiteX5374" fmla="*/ 6123320 w 10035679"/>
              <a:gd name="connsiteY5374" fmla="*/ 3225270 h 5893281"/>
              <a:gd name="connsiteX5375" fmla="*/ 6137206 w 10035679"/>
              <a:gd name="connsiteY5375" fmla="*/ 3254252 h 5893281"/>
              <a:gd name="connsiteX5376" fmla="*/ 6151094 w 10035679"/>
              <a:gd name="connsiteY5376" fmla="*/ 3274779 h 5893281"/>
              <a:gd name="connsiteX5377" fmla="*/ 6155320 w 10035679"/>
              <a:gd name="connsiteY5377" fmla="*/ 3264514 h 5893281"/>
              <a:gd name="connsiteX5378" fmla="*/ 6157131 w 10035679"/>
              <a:gd name="connsiteY5378" fmla="*/ 3260288 h 5893281"/>
              <a:gd name="connsiteX5379" fmla="*/ 6157131 w 10035679"/>
              <a:gd name="connsiteY5379" fmla="*/ 3256062 h 5893281"/>
              <a:gd name="connsiteX5380" fmla="*/ 6161357 w 10035679"/>
              <a:gd name="connsiteY5380" fmla="*/ 3256062 h 5893281"/>
              <a:gd name="connsiteX5381" fmla="*/ 6165583 w 10035679"/>
              <a:gd name="connsiteY5381" fmla="*/ 3256062 h 5893281"/>
              <a:gd name="connsiteX5382" fmla="*/ 6175847 w 10035679"/>
              <a:gd name="connsiteY5382" fmla="*/ 3260288 h 5893281"/>
              <a:gd name="connsiteX5383" fmla="*/ 6180074 w 10035679"/>
              <a:gd name="connsiteY5383" fmla="*/ 3270553 h 5893281"/>
              <a:gd name="connsiteX5384" fmla="*/ 6184300 w 10035679"/>
              <a:gd name="connsiteY5384" fmla="*/ 3282628 h 5893281"/>
              <a:gd name="connsiteX5385" fmla="*/ 6184300 w 10035679"/>
              <a:gd name="connsiteY5385" fmla="*/ 3292891 h 5893281"/>
              <a:gd name="connsiteX5386" fmla="*/ 6186110 w 10035679"/>
              <a:gd name="connsiteY5386" fmla="*/ 3303156 h 5893281"/>
              <a:gd name="connsiteX5387" fmla="*/ 6190338 w 10035679"/>
              <a:gd name="connsiteY5387" fmla="*/ 3313419 h 5893281"/>
              <a:gd name="connsiteX5388" fmla="*/ 6204224 w 10035679"/>
              <a:gd name="connsiteY5388" fmla="*/ 3311608 h 5893281"/>
              <a:gd name="connsiteX5389" fmla="*/ 6222336 w 10035679"/>
              <a:gd name="connsiteY5389" fmla="*/ 3307382 h 5893281"/>
              <a:gd name="connsiteX5390" fmla="*/ 6242864 w 10035679"/>
              <a:gd name="connsiteY5390" fmla="*/ 3307382 h 5893281"/>
              <a:gd name="connsiteX5391" fmla="*/ 6275469 w 10035679"/>
              <a:gd name="connsiteY5391" fmla="*/ 3270553 h 5893281"/>
              <a:gd name="connsiteX5392" fmla="*/ 6314108 w 10035679"/>
              <a:gd name="connsiteY5392" fmla="*/ 3241571 h 5893281"/>
              <a:gd name="connsiteX5393" fmla="*/ 6318334 w 10035679"/>
              <a:gd name="connsiteY5393" fmla="*/ 3278402 h 5893281"/>
              <a:gd name="connsiteX5394" fmla="*/ 6322560 w 10035679"/>
              <a:gd name="connsiteY5394" fmla="*/ 3307382 h 5893281"/>
              <a:gd name="connsiteX5395" fmla="*/ 6375088 w 10035679"/>
              <a:gd name="connsiteY5395" fmla="*/ 3336362 h 5893281"/>
              <a:gd name="connsiteX5396" fmla="*/ 6417350 w 10035679"/>
              <a:gd name="connsiteY5396" fmla="*/ 3371380 h 5893281"/>
              <a:gd name="connsiteX5397" fmla="*/ 6403464 w 10035679"/>
              <a:gd name="connsiteY5397" fmla="*/ 3390097 h 5893281"/>
              <a:gd name="connsiteX5398" fmla="*/ 6391389 w 10035679"/>
              <a:gd name="connsiteY5398" fmla="*/ 3408814 h 5893281"/>
              <a:gd name="connsiteX5399" fmla="*/ 6379314 w 10035679"/>
              <a:gd name="connsiteY5399" fmla="*/ 3423304 h 5893281"/>
              <a:gd name="connsiteX5400" fmla="*/ 6352748 w 10035679"/>
              <a:gd name="connsiteY5400" fmla="*/ 3433567 h 5893281"/>
              <a:gd name="connsiteX5401" fmla="*/ 6352748 w 10035679"/>
              <a:gd name="connsiteY5401" fmla="*/ 3472812 h 5893281"/>
              <a:gd name="connsiteX5402" fmla="*/ 6318334 w 10035679"/>
              <a:gd name="connsiteY5402" fmla="*/ 3495152 h 5893281"/>
              <a:gd name="connsiteX5403" fmla="*/ 6282108 w 10035679"/>
              <a:gd name="connsiteY5403" fmla="*/ 3519905 h 5893281"/>
              <a:gd name="connsiteX5404" fmla="*/ 6282108 w 10035679"/>
              <a:gd name="connsiteY5404" fmla="*/ 3537414 h 5893281"/>
              <a:gd name="connsiteX5405" fmla="*/ 6237430 w 10035679"/>
              <a:gd name="connsiteY5405" fmla="*/ 3537414 h 5893281"/>
              <a:gd name="connsiteX5406" fmla="*/ 6210866 w 10035679"/>
              <a:gd name="connsiteY5406" fmla="*/ 3551905 h 5893281"/>
              <a:gd name="connsiteX5407" fmla="*/ 6190338 w 10035679"/>
              <a:gd name="connsiteY5407" fmla="*/ 3574243 h 5893281"/>
              <a:gd name="connsiteX5408" fmla="*/ 6166188 w 10035679"/>
              <a:gd name="connsiteY5408" fmla="*/ 3592960 h 5893281"/>
              <a:gd name="connsiteX5409" fmla="*/ 6133585 w 10035679"/>
              <a:gd name="connsiteY5409" fmla="*/ 3607451 h 5893281"/>
              <a:gd name="connsiteX5410" fmla="*/ 6100982 w 10035679"/>
              <a:gd name="connsiteY5410" fmla="*/ 3613488 h 5893281"/>
              <a:gd name="connsiteX5411" fmla="*/ 6066566 w 10035679"/>
              <a:gd name="connsiteY5411" fmla="*/ 3623752 h 5893281"/>
              <a:gd name="connsiteX5412" fmla="*/ 6038190 w 10035679"/>
              <a:gd name="connsiteY5412" fmla="*/ 3635828 h 5893281"/>
              <a:gd name="connsiteX5413" fmla="*/ 6014039 w 10035679"/>
              <a:gd name="connsiteY5413" fmla="*/ 3650317 h 5893281"/>
              <a:gd name="connsiteX5414" fmla="*/ 5989890 w 10035679"/>
              <a:gd name="connsiteY5414" fmla="*/ 3656355 h 5893281"/>
              <a:gd name="connsiteX5415" fmla="*/ 5971776 w 10035679"/>
              <a:gd name="connsiteY5415" fmla="*/ 3656355 h 5893281"/>
              <a:gd name="connsiteX5416" fmla="*/ 5963927 w 10035679"/>
              <a:gd name="connsiteY5416" fmla="*/ 3652129 h 5893281"/>
              <a:gd name="connsiteX5417" fmla="*/ 5962116 w 10035679"/>
              <a:gd name="connsiteY5417" fmla="*/ 3652129 h 5893281"/>
              <a:gd name="connsiteX5418" fmla="*/ 5957890 w 10035679"/>
              <a:gd name="connsiteY5418" fmla="*/ 3650317 h 5893281"/>
              <a:gd name="connsiteX5419" fmla="*/ 5953664 w 10035679"/>
              <a:gd name="connsiteY5419" fmla="*/ 3646091 h 5893281"/>
              <a:gd name="connsiteX5420" fmla="*/ 5949438 w 10035679"/>
              <a:gd name="connsiteY5420" fmla="*/ 3637638 h 5893281"/>
              <a:gd name="connsiteX5421" fmla="*/ 5939173 w 10035679"/>
              <a:gd name="connsiteY5421" fmla="*/ 3617111 h 5893281"/>
              <a:gd name="connsiteX5422" fmla="*/ 5934947 w 10035679"/>
              <a:gd name="connsiteY5422" fmla="*/ 3594771 h 5893281"/>
              <a:gd name="connsiteX5423" fmla="*/ 5934947 w 10035679"/>
              <a:gd name="connsiteY5423" fmla="*/ 3574243 h 5893281"/>
              <a:gd name="connsiteX5424" fmla="*/ 5933137 w 10035679"/>
              <a:gd name="connsiteY5424" fmla="*/ 3551905 h 5893281"/>
              <a:gd name="connsiteX5425" fmla="*/ 5915023 w 10035679"/>
              <a:gd name="connsiteY5425" fmla="*/ 3516887 h 5893281"/>
              <a:gd name="connsiteX5426" fmla="*/ 5890874 w 10035679"/>
              <a:gd name="connsiteY5426" fmla="*/ 3483679 h 5893281"/>
              <a:gd name="connsiteX5427" fmla="*/ 5864308 w 10035679"/>
              <a:gd name="connsiteY5427" fmla="*/ 3454700 h 5893281"/>
              <a:gd name="connsiteX5428" fmla="*/ 5840157 w 10035679"/>
              <a:gd name="connsiteY5428" fmla="*/ 3425718 h 5893281"/>
              <a:gd name="connsiteX5429" fmla="*/ 5834121 w 10035679"/>
              <a:gd name="connsiteY5429" fmla="*/ 3405191 h 5893281"/>
              <a:gd name="connsiteX5430" fmla="*/ 5829892 w 10035679"/>
              <a:gd name="connsiteY5430" fmla="*/ 3380437 h 5893281"/>
              <a:gd name="connsiteX5431" fmla="*/ 5825666 w 10035679"/>
              <a:gd name="connsiteY5431" fmla="*/ 3353871 h 5893281"/>
              <a:gd name="connsiteX5432" fmla="*/ 5815404 w 10035679"/>
              <a:gd name="connsiteY5432" fmla="*/ 3333343 h 5893281"/>
              <a:gd name="connsiteX5433" fmla="*/ 5776762 w 10035679"/>
              <a:gd name="connsiteY5433" fmla="*/ 3308590 h 5893281"/>
              <a:gd name="connsiteX5434" fmla="*/ 5766499 w 10035679"/>
              <a:gd name="connsiteY5434" fmla="*/ 3283836 h 5893281"/>
              <a:gd name="connsiteX5435" fmla="*/ 5754424 w 10035679"/>
              <a:gd name="connsiteY5435" fmla="*/ 3257270 h 5893281"/>
              <a:gd name="connsiteX5436" fmla="*/ 5744159 w 10035679"/>
              <a:gd name="connsiteY5436" fmla="*/ 3232516 h 5893281"/>
              <a:gd name="connsiteX5437" fmla="*/ 5730273 w 10035679"/>
              <a:gd name="connsiteY5437" fmla="*/ 3211989 h 5893281"/>
              <a:gd name="connsiteX5438" fmla="*/ 5709746 w 10035679"/>
              <a:gd name="connsiteY5438" fmla="*/ 3197498 h 5893281"/>
              <a:gd name="connsiteX5439" fmla="*/ 5697671 w 10035679"/>
              <a:gd name="connsiteY5439" fmla="*/ 3193272 h 5893281"/>
              <a:gd name="connsiteX5440" fmla="*/ 5695860 w 10035679"/>
              <a:gd name="connsiteY5440" fmla="*/ 3184818 h 5893281"/>
              <a:gd name="connsiteX5441" fmla="*/ 5688011 w 10035679"/>
              <a:gd name="connsiteY5441" fmla="*/ 3183007 h 5893281"/>
              <a:gd name="connsiteX5442" fmla="*/ 5681972 w 10035679"/>
              <a:gd name="connsiteY5442" fmla="*/ 3178781 h 5893281"/>
              <a:gd name="connsiteX5443" fmla="*/ 5674123 w 10035679"/>
              <a:gd name="connsiteY5443" fmla="*/ 3174555 h 5893281"/>
              <a:gd name="connsiteX5444" fmla="*/ 5668086 w 10035679"/>
              <a:gd name="connsiteY5444" fmla="*/ 3168517 h 5893281"/>
              <a:gd name="connsiteX5445" fmla="*/ 5660237 w 10035679"/>
              <a:gd name="connsiteY5445" fmla="*/ 3156443 h 5893281"/>
              <a:gd name="connsiteX5446" fmla="*/ 5654200 w 10035679"/>
              <a:gd name="connsiteY5446" fmla="*/ 3141952 h 5893281"/>
              <a:gd name="connsiteX5447" fmla="*/ 5646351 w 10035679"/>
              <a:gd name="connsiteY5447" fmla="*/ 3141952 h 5893281"/>
              <a:gd name="connsiteX5448" fmla="*/ 5646351 w 10035679"/>
              <a:gd name="connsiteY5448" fmla="*/ 3156443 h 5893281"/>
              <a:gd name="connsiteX5449" fmla="*/ 5670501 w 10035679"/>
              <a:gd name="connsiteY5449" fmla="*/ 3189649 h 5893281"/>
              <a:gd name="connsiteX5450" fmla="*/ 5692840 w 10035679"/>
              <a:gd name="connsiteY5450" fmla="*/ 3226478 h 5893281"/>
              <a:gd name="connsiteX5451" fmla="*/ 5706727 w 10035679"/>
              <a:gd name="connsiteY5451" fmla="*/ 3269948 h 5893281"/>
              <a:gd name="connsiteX5452" fmla="*/ 5720613 w 10035679"/>
              <a:gd name="connsiteY5452" fmla="*/ 3309193 h 5893281"/>
              <a:gd name="connsiteX5453" fmla="*/ 5738726 w 10035679"/>
              <a:gd name="connsiteY5453" fmla="*/ 3348437 h 5893281"/>
              <a:gd name="connsiteX5454" fmla="*/ 5744764 w 10035679"/>
              <a:gd name="connsiteY5454" fmla="*/ 3354476 h 5893281"/>
              <a:gd name="connsiteX5455" fmla="*/ 5755027 w 10035679"/>
              <a:gd name="connsiteY5455" fmla="*/ 3362928 h 5893281"/>
              <a:gd name="connsiteX5456" fmla="*/ 5762876 w 10035679"/>
              <a:gd name="connsiteY5456" fmla="*/ 3368964 h 5893281"/>
              <a:gd name="connsiteX5457" fmla="*/ 5773141 w 10035679"/>
              <a:gd name="connsiteY5457" fmla="*/ 3377419 h 5893281"/>
              <a:gd name="connsiteX5458" fmla="*/ 5777367 w 10035679"/>
              <a:gd name="connsiteY5458" fmla="*/ 3387681 h 5893281"/>
              <a:gd name="connsiteX5459" fmla="*/ 5777367 w 10035679"/>
              <a:gd name="connsiteY5459" fmla="*/ 3459529 h 5893281"/>
              <a:gd name="connsiteX5460" fmla="*/ 5783404 w 10035679"/>
              <a:gd name="connsiteY5460" fmla="*/ 3467983 h 5893281"/>
              <a:gd name="connsiteX5461" fmla="*/ 5791253 w 10035679"/>
              <a:gd name="connsiteY5461" fmla="*/ 3478245 h 5893281"/>
              <a:gd name="connsiteX5462" fmla="*/ 5801518 w 10035679"/>
              <a:gd name="connsiteY5462" fmla="*/ 3484284 h 5893281"/>
              <a:gd name="connsiteX5463" fmla="*/ 5811780 w 10035679"/>
              <a:gd name="connsiteY5463" fmla="*/ 3492736 h 5893281"/>
              <a:gd name="connsiteX5464" fmla="*/ 5816007 w 10035679"/>
              <a:gd name="connsiteY5464" fmla="*/ 3498773 h 5893281"/>
              <a:gd name="connsiteX5465" fmla="*/ 5822045 w 10035679"/>
              <a:gd name="connsiteY5465" fmla="*/ 3521113 h 5893281"/>
              <a:gd name="connsiteX5466" fmla="*/ 5826271 w 10035679"/>
              <a:gd name="connsiteY5466" fmla="*/ 3537414 h 5893281"/>
              <a:gd name="connsiteX5467" fmla="*/ 5834121 w 10035679"/>
              <a:gd name="connsiteY5467" fmla="*/ 3559753 h 5893281"/>
              <a:gd name="connsiteX5468" fmla="*/ 5854648 w 10035679"/>
              <a:gd name="connsiteY5468" fmla="*/ 3584508 h 5893281"/>
              <a:gd name="connsiteX5469" fmla="*/ 5887251 w 10035679"/>
              <a:gd name="connsiteY5469" fmla="*/ 3606846 h 5893281"/>
              <a:gd name="connsiteX5470" fmla="*/ 5921664 w 10035679"/>
              <a:gd name="connsiteY5470" fmla="*/ 3627374 h 5893281"/>
              <a:gd name="connsiteX5471" fmla="*/ 5950041 w 10035679"/>
              <a:gd name="connsiteY5471" fmla="*/ 3649714 h 5893281"/>
              <a:gd name="connsiteX5472" fmla="*/ 5957890 w 10035679"/>
              <a:gd name="connsiteY5472" fmla="*/ 3659977 h 5893281"/>
              <a:gd name="connsiteX5473" fmla="*/ 5957890 w 10035679"/>
              <a:gd name="connsiteY5473" fmla="*/ 3674467 h 5893281"/>
              <a:gd name="connsiteX5474" fmla="*/ 5957890 w 10035679"/>
              <a:gd name="connsiteY5474" fmla="*/ 3684732 h 5893281"/>
              <a:gd name="connsiteX5475" fmla="*/ 5962116 w 10035679"/>
              <a:gd name="connsiteY5475" fmla="*/ 3694995 h 5893281"/>
              <a:gd name="connsiteX5476" fmla="*/ 5972381 w 10035679"/>
              <a:gd name="connsiteY5476" fmla="*/ 3707070 h 5893281"/>
              <a:gd name="connsiteX5477" fmla="*/ 6002569 w 10035679"/>
              <a:gd name="connsiteY5477" fmla="*/ 3708881 h 5893281"/>
              <a:gd name="connsiteX5478" fmla="*/ 6038795 w 10035679"/>
              <a:gd name="connsiteY5478" fmla="*/ 3692579 h 5893281"/>
              <a:gd name="connsiteX5479" fmla="*/ 6087699 w 10035679"/>
              <a:gd name="connsiteY5479" fmla="*/ 3680504 h 5893281"/>
              <a:gd name="connsiteX5480" fmla="*/ 6134188 w 10035679"/>
              <a:gd name="connsiteY5480" fmla="*/ 3670241 h 5893281"/>
              <a:gd name="connsiteX5481" fmla="*/ 6176450 w 10035679"/>
              <a:gd name="connsiteY5481" fmla="*/ 3664205 h 5893281"/>
              <a:gd name="connsiteX5482" fmla="*/ 6176450 w 10035679"/>
              <a:gd name="connsiteY5482" fmla="*/ 3670241 h 5893281"/>
              <a:gd name="connsiteX5483" fmla="*/ 6166188 w 10035679"/>
              <a:gd name="connsiteY5483" fmla="*/ 3688958 h 5893281"/>
              <a:gd name="connsiteX5484" fmla="*/ 6166188 w 10035679"/>
              <a:gd name="connsiteY5484" fmla="*/ 3710693 h 5893281"/>
              <a:gd name="connsiteX5485" fmla="*/ 6158338 w 10035679"/>
              <a:gd name="connsiteY5485" fmla="*/ 3735447 h 5893281"/>
              <a:gd name="connsiteX5486" fmla="*/ 6144452 w 10035679"/>
              <a:gd name="connsiteY5486" fmla="*/ 3772276 h 5893281"/>
              <a:gd name="connsiteX5487" fmla="*/ 6123925 w 10035679"/>
              <a:gd name="connsiteY5487" fmla="*/ 3815746 h 5893281"/>
              <a:gd name="connsiteX5488" fmla="*/ 6099774 w 10035679"/>
              <a:gd name="connsiteY5488" fmla="*/ 3859217 h 5893281"/>
              <a:gd name="connsiteX5489" fmla="*/ 6073208 w 10035679"/>
              <a:gd name="connsiteY5489" fmla="*/ 3894235 h 5893281"/>
              <a:gd name="connsiteX5490" fmla="*/ 6034568 w 10035679"/>
              <a:gd name="connsiteY5490" fmla="*/ 3933479 h 5893281"/>
              <a:gd name="connsiteX5491" fmla="*/ 5992304 w 10035679"/>
              <a:gd name="connsiteY5491" fmla="*/ 3970308 h 5893281"/>
              <a:gd name="connsiteX5492" fmla="*/ 5947626 w 10035679"/>
              <a:gd name="connsiteY5492" fmla="*/ 4005327 h 5893281"/>
              <a:gd name="connsiteX5493" fmla="*/ 5905363 w 10035679"/>
              <a:gd name="connsiteY5493" fmla="*/ 4046384 h 5893281"/>
              <a:gd name="connsiteX5494" fmla="*/ 5869137 w 10035679"/>
              <a:gd name="connsiteY5494" fmla="*/ 4089854 h 5893281"/>
              <a:gd name="connsiteX5495" fmla="*/ 5840762 w 10035679"/>
              <a:gd name="connsiteY5495" fmla="*/ 4139361 h 5893281"/>
              <a:gd name="connsiteX5496" fmla="*/ 5830497 w 10035679"/>
              <a:gd name="connsiteY5496" fmla="*/ 4186455 h 5893281"/>
              <a:gd name="connsiteX5497" fmla="*/ 5836534 w 10035679"/>
              <a:gd name="connsiteY5497" fmla="*/ 4229925 h 5893281"/>
              <a:gd name="connsiteX5498" fmla="*/ 5850422 w 10035679"/>
              <a:gd name="connsiteY5498" fmla="*/ 4273396 h 5893281"/>
              <a:gd name="connsiteX5499" fmla="*/ 5864308 w 10035679"/>
              <a:gd name="connsiteY5499" fmla="*/ 4312640 h 5893281"/>
              <a:gd name="connsiteX5500" fmla="*/ 5878194 w 10035679"/>
              <a:gd name="connsiteY5500" fmla="*/ 4356111 h 5893281"/>
              <a:gd name="connsiteX5501" fmla="*/ 5890269 w 10035679"/>
              <a:gd name="connsiteY5501" fmla="*/ 4399581 h 5893281"/>
              <a:gd name="connsiteX5502" fmla="*/ 5886043 w 10035679"/>
              <a:gd name="connsiteY5502" fmla="*/ 4443053 h 5893281"/>
              <a:gd name="connsiteX5503" fmla="*/ 5863705 w 10035679"/>
              <a:gd name="connsiteY5503" fmla="*/ 4488335 h 5893281"/>
              <a:gd name="connsiteX5504" fmla="*/ 5833516 w 10035679"/>
              <a:gd name="connsiteY5504" fmla="*/ 4510673 h 5893281"/>
              <a:gd name="connsiteX5505" fmla="*/ 5797290 w 10035679"/>
              <a:gd name="connsiteY5505" fmla="*/ 4526974 h 5893281"/>
              <a:gd name="connsiteX5506" fmla="*/ 5762876 w 10035679"/>
              <a:gd name="connsiteY5506" fmla="*/ 4545691 h 5893281"/>
              <a:gd name="connsiteX5507" fmla="*/ 5734499 w 10035679"/>
              <a:gd name="connsiteY5507" fmla="*/ 4570447 h 5893281"/>
              <a:gd name="connsiteX5508" fmla="*/ 5716387 w 10035679"/>
              <a:gd name="connsiteY5508" fmla="*/ 4607275 h 5893281"/>
              <a:gd name="connsiteX5509" fmla="*/ 5734499 w 10035679"/>
              <a:gd name="connsiteY5509" fmla="*/ 4627803 h 5893281"/>
              <a:gd name="connsiteX5510" fmla="*/ 5748385 w 10035679"/>
              <a:gd name="connsiteY5510" fmla="*/ 4661011 h 5893281"/>
              <a:gd name="connsiteX5511" fmla="*/ 5754424 w 10035679"/>
              <a:gd name="connsiteY5511" fmla="*/ 4700255 h 5893281"/>
              <a:gd name="connsiteX5512" fmla="*/ 5744159 w 10035679"/>
              <a:gd name="connsiteY5512" fmla="*/ 4708707 h 5893281"/>
              <a:gd name="connsiteX5513" fmla="*/ 5738123 w 10035679"/>
              <a:gd name="connsiteY5513" fmla="*/ 4714744 h 5893281"/>
              <a:gd name="connsiteX5514" fmla="*/ 5733897 w 10035679"/>
              <a:gd name="connsiteY5514" fmla="*/ 4718970 h 5893281"/>
              <a:gd name="connsiteX5515" fmla="*/ 5726047 w 10035679"/>
              <a:gd name="connsiteY5515" fmla="*/ 4725009 h 5893281"/>
              <a:gd name="connsiteX5516" fmla="*/ 5724235 w 10035679"/>
              <a:gd name="connsiteY5516" fmla="*/ 4733461 h 5893281"/>
              <a:gd name="connsiteX5517" fmla="*/ 5716387 w 10035679"/>
              <a:gd name="connsiteY5517" fmla="*/ 4739498 h 5893281"/>
              <a:gd name="connsiteX5518" fmla="*/ 5677746 w 10035679"/>
              <a:gd name="connsiteY5518" fmla="*/ 4747952 h 5893281"/>
              <a:gd name="connsiteX5519" fmla="*/ 5667483 w 10035679"/>
              <a:gd name="connsiteY5519" fmla="*/ 4772705 h 5893281"/>
              <a:gd name="connsiteX5520" fmla="*/ 5663255 w 10035679"/>
              <a:gd name="connsiteY5520" fmla="*/ 4801685 h 5893281"/>
              <a:gd name="connsiteX5521" fmla="*/ 5659029 w 10035679"/>
              <a:gd name="connsiteY5521" fmla="*/ 4830666 h 5893281"/>
              <a:gd name="connsiteX5522" fmla="*/ 5652992 w 10035679"/>
              <a:gd name="connsiteY5522" fmla="*/ 4859646 h 5893281"/>
              <a:gd name="connsiteX5523" fmla="*/ 5606504 w 10035679"/>
              <a:gd name="connsiteY5523" fmla="*/ 4898891 h 5893281"/>
              <a:gd name="connsiteX5524" fmla="*/ 5592616 w 10035679"/>
              <a:gd name="connsiteY5524" fmla="*/ 4932098 h 5893281"/>
              <a:gd name="connsiteX5525" fmla="*/ 5574504 w 10035679"/>
              <a:gd name="connsiteY5525" fmla="*/ 4965304 h 5893281"/>
              <a:gd name="connsiteX5526" fmla="*/ 5540088 w 10035679"/>
              <a:gd name="connsiteY5526" fmla="*/ 4996096 h 5893281"/>
              <a:gd name="connsiteX5527" fmla="*/ 5497825 w 10035679"/>
              <a:gd name="connsiteY5527" fmla="*/ 5022662 h 5893281"/>
              <a:gd name="connsiteX5528" fmla="*/ 5445300 w 10035679"/>
              <a:gd name="connsiteY5528" fmla="*/ 5037151 h 5893281"/>
              <a:gd name="connsiteX5529" fmla="*/ 5392772 w 10035679"/>
              <a:gd name="connsiteY5529" fmla="*/ 5051642 h 5893281"/>
              <a:gd name="connsiteX5530" fmla="*/ 5337830 w 10035679"/>
              <a:gd name="connsiteY5530" fmla="*/ 5061907 h 5893281"/>
              <a:gd name="connsiteX5531" fmla="*/ 5288925 w 10035679"/>
              <a:gd name="connsiteY5531" fmla="*/ 5072169 h 5893281"/>
              <a:gd name="connsiteX5532" fmla="*/ 5278661 w 10035679"/>
              <a:gd name="connsiteY5532" fmla="*/ 5066133 h 5893281"/>
              <a:gd name="connsiteX5533" fmla="*/ 5270813 w 10035679"/>
              <a:gd name="connsiteY5533" fmla="*/ 5057679 h 5893281"/>
              <a:gd name="connsiteX5534" fmla="*/ 5264775 w 10035679"/>
              <a:gd name="connsiteY5534" fmla="*/ 5053453 h 5893281"/>
              <a:gd name="connsiteX5535" fmla="*/ 5256927 w 10035679"/>
              <a:gd name="connsiteY5535" fmla="*/ 5043190 h 5893281"/>
              <a:gd name="connsiteX5536" fmla="*/ 5250889 w 10035679"/>
              <a:gd name="connsiteY5536" fmla="*/ 5037151 h 5893281"/>
              <a:gd name="connsiteX5537" fmla="*/ 5246663 w 10035679"/>
              <a:gd name="connsiteY5537" fmla="*/ 5018434 h 5893281"/>
              <a:gd name="connsiteX5538" fmla="*/ 5246663 w 10035679"/>
              <a:gd name="connsiteY5538" fmla="*/ 4996096 h 5893281"/>
              <a:gd name="connsiteX5539" fmla="*/ 5246663 w 10035679"/>
              <a:gd name="connsiteY5539" fmla="*/ 4971343 h 5893281"/>
              <a:gd name="connsiteX5540" fmla="*/ 5242436 w 10035679"/>
              <a:gd name="connsiteY5540" fmla="*/ 4946587 h 5893281"/>
              <a:gd name="connsiteX5541" fmla="*/ 5221909 w 10035679"/>
              <a:gd name="connsiteY5541" fmla="*/ 4911571 h 5893281"/>
              <a:gd name="connsiteX5542" fmla="*/ 5193532 w 10035679"/>
              <a:gd name="connsiteY5542" fmla="*/ 4878363 h 5893281"/>
              <a:gd name="connsiteX5543" fmla="*/ 5165155 w 10035679"/>
              <a:gd name="connsiteY5543" fmla="*/ 4841534 h 5893281"/>
              <a:gd name="connsiteX5544" fmla="*/ 5147041 w 10035679"/>
              <a:gd name="connsiteY5544" fmla="*/ 4806516 h 5893281"/>
              <a:gd name="connsiteX5545" fmla="*/ 5154891 w 10035679"/>
              <a:gd name="connsiteY5545" fmla="*/ 4781762 h 5893281"/>
              <a:gd name="connsiteX5546" fmla="*/ 5154891 w 10035679"/>
              <a:gd name="connsiteY5546" fmla="*/ 4777536 h 5893281"/>
              <a:gd name="connsiteX5547" fmla="*/ 5147041 w 10035679"/>
              <a:gd name="connsiteY5547" fmla="*/ 4769082 h 5893281"/>
              <a:gd name="connsiteX5548" fmla="*/ 5141005 w 10035679"/>
              <a:gd name="connsiteY5548" fmla="*/ 4767271 h 5893281"/>
              <a:gd name="connsiteX5549" fmla="*/ 5136779 w 10035679"/>
              <a:gd name="connsiteY5549" fmla="*/ 4758819 h 5893281"/>
              <a:gd name="connsiteX5550" fmla="*/ 5132553 w 10035679"/>
              <a:gd name="connsiteY5550" fmla="*/ 4758819 h 5893281"/>
              <a:gd name="connsiteX5551" fmla="*/ 5128327 w 10035679"/>
              <a:gd name="connsiteY5551" fmla="*/ 4748555 h 5893281"/>
              <a:gd name="connsiteX5552" fmla="*/ 5132553 w 10035679"/>
              <a:gd name="connsiteY5552" fmla="*/ 4738292 h 5893281"/>
              <a:gd name="connsiteX5553" fmla="*/ 5132553 w 10035679"/>
              <a:gd name="connsiteY5553" fmla="*/ 4729838 h 5893281"/>
              <a:gd name="connsiteX5554" fmla="*/ 5136779 w 10035679"/>
              <a:gd name="connsiteY5554" fmla="*/ 4723801 h 5893281"/>
              <a:gd name="connsiteX5555" fmla="*/ 5141005 w 10035679"/>
              <a:gd name="connsiteY5555" fmla="*/ 4715349 h 5893281"/>
              <a:gd name="connsiteX5556" fmla="*/ 5127119 w 10035679"/>
              <a:gd name="connsiteY5556" fmla="*/ 4709310 h 5893281"/>
              <a:gd name="connsiteX5557" fmla="*/ 5127119 w 10035679"/>
              <a:gd name="connsiteY5557" fmla="*/ 4700858 h 5893281"/>
              <a:gd name="connsiteX5558" fmla="*/ 5127119 w 10035679"/>
              <a:gd name="connsiteY5558" fmla="*/ 4694819 h 5893281"/>
              <a:gd name="connsiteX5559" fmla="*/ 5128929 w 10035679"/>
              <a:gd name="connsiteY5559" fmla="*/ 4684556 h 5893281"/>
              <a:gd name="connsiteX5560" fmla="*/ 5133156 w 10035679"/>
              <a:gd name="connsiteY5560" fmla="*/ 4676104 h 5893281"/>
              <a:gd name="connsiteX5561" fmla="*/ 5133156 w 10035679"/>
              <a:gd name="connsiteY5561" fmla="*/ 4665840 h 5893281"/>
              <a:gd name="connsiteX5562" fmla="*/ 5133156 w 10035679"/>
              <a:gd name="connsiteY5562" fmla="*/ 4655575 h 5893281"/>
              <a:gd name="connsiteX5563" fmla="*/ 5119270 w 10035679"/>
              <a:gd name="connsiteY5563" fmla="*/ 4626595 h 5893281"/>
              <a:gd name="connsiteX5564" fmla="*/ 5098742 w 10035679"/>
              <a:gd name="connsiteY5564" fmla="*/ 4593389 h 5893281"/>
              <a:gd name="connsiteX5565" fmla="*/ 5076402 w 10035679"/>
              <a:gd name="connsiteY5565" fmla="*/ 4564408 h 5893281"/>
              <a:gd name="connsiteX5566" fmla="*/ 5062516 w 10035679"/>
              <a:gd name="connsiteY5566" fmla="*/ 4535428 h 5893281"/>
              <a:gd name="connsiteX5567" fmla="*/ 5058290 w 10035679"/>
              <a:gd name="connsiteY5567" fmla="*/ 4500410 h 5893281"/>
              <a:gd name="connsiteX5568" fmla="*/ 5066139 w 10035679"/>
              <a:gd name="connsiteY5568" fmla="*/ 4459355 h 5893281"/>
              <a:gd name="connsiteX5569" fmla="*/ 5080025 w 10035679"/>
              <a:gd name="connsiteY5569" fmla="*/ 4424337 h 5893281"/>
              <a:gd name="connsiteX5570" fmla="*/ 5100553 w 10035679"/>
              <a:gd name="connsiteY5570" fmla="*/ 4385092 h 5893281"/>
              <a:gd name="connsiteX5571" fmla="*/ 5114439 w 10035679"/>
              <a:gd name="connsiteY5571" fmla="*/ 4351885 h 5893281"/>
              <a:gd name="connsiteX5572" fmla="*/ 5126514 w 10035679"/>
              <a:gd name="connsiteY5572" fmla="*/ 4322905 h 5893281"/>
              <a:gd name="connsiteX5573" fmla="*/ 5112628 w 10035679"/>
              <a:gd name="connsiteY5573" fmla="*/ 4293923 h 5893281"/>
              <a:gd name="connsiteX5574" fmla="*/ 5108402 w 10035679"/>
              <a:gd name="connsiteY5574" fmla="*/ 4269170 h 5893281"/>
              <a:gd name="connsiteX5575" fmla="*/ 5108402 w 10035679"/>
              <a:gd name="connsiteY5575" fmla="*/ 4244416 h 5893281"/>
              <a:gd name="connsiteX5576" fmla="*/ 5100553 w 10035679"/>
              <a:gd name="connsiteY5576" fmla="*/ 4211208 h 5893281"/>
              <a:gd name="connsiteX5577" fmla="*/ 5080025 w 10035679"/>
              <a:gd name="connsiteY5577" fmla="*/ 4167738 h 5893281"/>
              <a:gd name="connsiteX5578" fmla="*/ 5047436 w 10035679"/>
              <a:gd name="connsiteY5578" fmla="*/ 4124268 h 5893281"/>
              <a:gd name="connsiteX5579" fmla="*/ 5017253 w 10035679"/>
              <a:gd name="connsiteY5579" fmla="*/ 4085023 h 5893281"/>
              <a:gd name="connsiteX5580" fmla="*/ 4984649 w 10035679"/>
              <a:gd name="connsiteY5580" fmla="*/ 4051817 h 5893281"/>
              <a:gd name="connsiteX5581" fmla="*/ 4994914 w 10035679"/>
              <a:gd name="connsiteY5581" fmla="*/ 4008347 h 5893281"/>
              <a:gd name="connsiteX5582" fmla="*/ 5005179 w 10035679"/>
              <a:gd name="connsiteY5582" fmla="*/ 3969103 h 5893281"/>
              <a:gd name="connsiteX5583" fmla="*/ 5017253 w 10035679"/>
              <a:gd name="connsiteY5583" fmla="*/ 3925632 h 5893281"/>
              <a:gd name="connsiteX5584" fmla="*/ 5005179 w 10035679"/>
              <a:gd name="connsiteY5584" fmla="*/ 3919593 h 5893281"/>
              <a:gd name="connsiteX5585" fmla="*/ 4999138 w 10035679"/>
              <a:gd name="connsiteY5585" fmla="*/ 3915367 h 5893281"/>
              <a:gd name="connsiteX5586" fmla="*/ 4991290 w 10035679"/>
              <a:gd name="connsiteY5586" fmla="*/ 3906915 h 5893281"/>
              <a:gd name="connsiteX5587" fmla="*/ 4985253 w 10035679"/>
              <a:gd name="connsiteY5587" fmla="*/ 3905103 h 5893281"/>
              <a:gd name="connsiteX5588" fmla="*/ 4974988 w 10035679"/>
              <a:gd name="connsiteY5588" fmla="*/ 3905103 h 5893281"/>
              <a:gd name="connsiteX5589" fmla="*/ 4961103 w 10035679"/>
              <a:gd name="connsiteY5589" fmla="*/ 3900877 h 5893281"/>
              <a:gd name="connsiteX5590" fmla="*/ 4953254 w 10035679"/>
              <a:gd name="connsiteY5590" fmla="*/ 3906915 h 5893281"/>
              <a:gd name="connsiteX5591" fmla="*/ 4949028 w 10035679"/>
              <a:gd name="connsiteY5591" fmla="*/ 3911141 h 5893281"/>
              <a:gd name="connsiteX5592" fmla="*/ 4938764 w 10035679"/>
              <a:gd name="connsiteY5592" fmla="*/ 3915367 h 5893281"/>
              <a:gd name="connsiteX5593" fmla="*/ 4928500 w 10035679"/>
              <a:gd name="connsiteY5593" fmla="*/ 3915367 h 5893281"/>
              <a:gd name="connsiteX5594" fmla="*/ 4914614 w 10035679"/>
              <a:gd name="connsiteY5594" fmla="*/ 3915367 h 5893281"/>
              <a:gd name="connsiteX5595" fmla="*/ 4875973 w 10035679"/>
              <a:gd name="connsiteY5595" fmla="*/ 3853783 h 5893281"/>
              <a:gd name="connsiteX5596" fmla="*/ 4849408 w 10035679"/>
              <a:gd name="connsiteY5596" fmla="*/ 3849557 h 5893281"/>
              <a:gd name="connsiteX5597" fmla="*/ 4825258 w 10035679"/>
              <a:gd name="connsiteY5597" fmla="*/ 3847746 h 5893281"/>
              <a:gd name="connsiteX5598" fmla="*/ 4796881 w 10035679"/>
              <a:gd name="connsiteY5598" fmla="*/ 3843520 h 5893281"/>
              <a:gd name="connsiteX5599" fmla="*/ 4762465 w 10035679"/>
              <a:gd name="connsiteY5599" fmla="*/ 3858011 h 5893281"/>
              <a:gd name="connsiteX5600" fmla="*/ 4726239 w 10035679"/>
              <a:gd name="connsiteY5600" fmla="*/ 3872500 h 5893281"/>
              <a:gd name="connsiteX5601" fmla="*/ 4697864 w 10035679"/>
              <a:gd name="connsiteY5601" fmla="*/ 3882765 h 5893281"/>
              <a:gd name="connsiteX5602" fmla="*/ 4629033 w 10035679"/>
              <a:gd name="connsiteY5602" fmla="*/ 3868274 h 5893281"/>
              <a:gd name="connsiteX5603" fmla="*/ 4621186 w 10035679"/>
              <a:gd name="connsiteY5603" fmla="*/ 3893027 h 5893281"/>
              <a:gd name="connsiteX5604" fmla="*/ 4597035 w 10035679"/>
              <a:gd name="connsiteY5604" fmla="*/ 3893027 h 5893281"/>
              <a:gd name="connsiteX5605" fmla="*/ 4574697 w 10035679"/>
              <a:gd name="connsiteY5605" fmla="*/ 3886991 h 5893281"/>
              <a:gd name="connsiteX5606" fmla="*/ 4558396 w 10035679"/>
              <a:gd name="connsiteY5606" fmla="*/ 3882765 h 5893281"/>
              <a:gd name="connsiteX5607" fmla="*/ 4550547 w 10035679"/>
              <a:gd name="connsiteY5607" fmla="*/ 3886991 h 5893281"/>
              <a:gd name="connsiteX5608" fmla="*/ 4544509 w 10035679"/>
              <a:gd name="connsiteY5608" fmla="*/ 3893027 h 5893281"/>
              <a:gd name="connsiteX5609" fmla="*/ 4532435 w 10035679"/>
              <a:gd name="connsiteY5609" fmla="*/ 3897255 h 5893281"/>
              <a:gd name="connsiteX5610" fmla="*/ 4518548 w 10035679"/>
              <a:gd name="connsiteY5610" fmla="*/ 3901481 h 5893281"/>
              <a:gd name="connsiteX5611" fmla="*/ 4498019 w 10035679"/>
              <a:gd name="connsiteY5611" fmla="*/ 3876726 h 5893281"/>
              <a:gd name="connsiteX5612" fmla="*/ 4469643 w 10035679"/>
              <a:gd name="connsiteY5612" fmla="*/ 3862237 h 5893281"/>
              <a:gd name="connsiteX5613" fmla="*/ 4441267 w 10035679"/>
              <a:gd name="connsiteY5613" fmla="*/ 3847746 h 5893281"/>
              <a:gd name="connsiteX5614" fmla="*/ 4412890 w 10035679"/>
              <a:gd name="connsiteY5614" fmla="*/ 3833255 h 5893281"/>
              <a:gd name="connsiteX5615" fmla="*/ 4388741 w 10035679"/>
              <a:gd name="connsiteY5615" fmla="*/ 3814539 h 5893281"/>
              <a:gd name="connsiteX5616" fmla="*/ 4370627 w 10035679"/>
              <a:gd name="connsiteY5616" fmla="*/ 3767447 h 5893281"/>
              <a:gd name="connsiteX5617" fmla="*/ 4350099 w 10035679"/>
              <a:gd name="connsiteY5617" fmla="*/ 3742691 h 5893281"/>
              <a:gd name="connsiteX5618" fmla="*/ 4317498 w 10035679"/>
              <a:gd name="connsiteY5618" fmla="*/ 3717938 h 5893281"/>
              <a:gd name="connsiteX5619" fmla="*/ 4289121 w 10035679"/>
              <a:gd name="connsiteY5619" fmla="*/ 3693184 h 5893281"/>
              <a:gd name="connsiteX5620" fmla="*/ 4271009 w 10035679"/>
              <a:gd name="connsiteY5620" fmla="*/ 3670844 h 5893281"/>
              <a:gd name="connsiteX5621" fmla="*/ 4271009 w 10035679"/>
              <a:gd name="connsiteY5621" fmla="*/ 3623752 h 5893281"/>
              <a:gd name="connsiteX5622" fmla="*/ 4264970 w 10035679"/>
              <a:gd name="connsiteY5622" fmla="*/ 3603223 h 5893281"/>
              <a:gd name="connsiteX5623" fmla="*/ 4266782 w 10035679"/>
              <a:gd name="connsiteY5623" fmla="*/ 3570017 h 5893281"/>
              <a:gd name="connsiteX5624" fmla="*/ 4274631 w 10035679"/>
              <a:gd name="connsiteY5624" fmla="*/ 3541038 h 5893281"/>
              <a:gd name="connsiteX5625" fmla="*/ 4280668 w 10035679"/>
              <a:gd name="connsiteY5625" fmla="*/ 3516282 h 5893281"/>
              <a:gd name="connsiteX5626" fmla="*/ 4284895 w 10035679"/>
              <a:gd name="connsiteY5626" fmla="*/ 3497565 h 5893281"/>
              <a:gd name="connsiteX5627" fmla="*/ 4284895 w 10035679"/>
              <a:gd name="connsiteY5627" fmla="*/ 3468586 h 5893281"/>
              <a:gd name="connsiteX5628" fmla="*/ 4278856 w 10035679"/>
              <a:gd name="connsiteY5628" fmla="*/ 3452284 h 5893281"/>
              <a:gd name="connsiteX5629" fmla="*/ 4266782 w 10035679"/>
              <a:gd name="connsiteY5629" fmla="*/ 3433567 h 5893281"/>
              <a:gd name="connsiteX5630" fmla="*/ 4260744 w 10035679"/>
              <a:gd name="connsiteY5630" fmla="*/ 3419076 h 5893281"/>
              <a:gd name="connsiteX5631" fmla="*/ 4260744 w 10035679"/>
              <a:gd name="connsiteY5631" fmla="*/ 3396738 h 5893281"/>
              <a:gd name="connsiteX5632" fmla="*/ 4266782 w 10035679"/>
              <a:gd name="connsiteY5632" fmla="*/ 3367759 h 5893281"/>
              <a:gd name="connsiteX5633" fmla="*/ 4280668 w 10035679"/>
              <a:gd name="connsiteY5633" fmla="*/ 3336966 h 5893281"/>
              <a:gd name="connsiteX5634" fmla="*/ 4294555 w 10035679"/>
              <a:gd name="connsiteY5634" fmla="*/ 3300138 h 5893281"/>
              <a:gd name="connsiteX5635" fmla="*/ 4308441 w 10035679"/>
              <a:gd name="connsiteY5635" fmla="*/ 3269345 h 5893281"/>
              <a:gd name="connsiteX5636" fmla="*/ 4322329 w 10035679"/>
              <a:gd name="connsiteY5636" fmla="*/ 3242779 h 5893281"/>
              <a:gd name="connsiteX5637" fmla="*/ 4330176 w 10035679"/>
              <a:gd name="connsiteY5637" fmla="*/ 3228290 h 5893281"/>
              <a:gd name="connsiteX5638" fmla="*/ 4354326 w 10035679"/>
              <a:gd name="connsiteY5638" fmla="*/ 3207761 h 5893281"/>
              <a:gd name="connsiteX5639" fmla="*/ 4382702 w 10035679"/>
              <a:gd name="connsiteY5639" fmla="*/ 3189046 h 5893281"/>
              <a:gd name="connsiteX5640" fmla="*/ 4411079 w 10035679"/>
              <a:gd name="connsiteY5640" fmla="*/ 3174555 h 5893281"/>
              <a:gd name="connsiteX5641" fmla="*/ 4439455 w 10035679"/>
              <a:gd name="connsiteY5641" fmla="*/ 3155838 h 5893281"/>
              <a:gd name="connsiteX5642" fmla="*/ 4445492 w 10035679"/>
              <a:gd name="connsiteY5642" fmla="*/ 3139537 h 5893281"/>
              <a:gd name="connsiteX5643" fmla="*/ 4445492 w 10035679"/>
              <a:gd name="connsiteY5643" fmla="*/ 3117199 h 5893281"/>
              <a:gd name="connsiteX5644" fmla="*/ 4443682 w 10035679"/>
              <a:gd name="connsiteY5644" fmla="*/ 3092443 h 5893281"/>
              <a:gd name="connsiteX5645" fmla="*/ 4445492 w 10035679"/>
              <a:gd name="connsiteY5645" fmla="*/ 3071916 h 5893281"/>
              <a:gd name="connsiteX5646" fmla="*/ 4463607 w 10035679"/>
              <a:gd name="connsiteY5646" fmla="*/ 3042936 h 5893281"/>
              <a:gd name="connsiteX5647" fmla="*/ 4487756 w 10035679"/>
              <a:gd name="connsiteY5647" fmla="*/ 3020596 h 5893281"/>
              <a:gd name="connsiteX5648" fmla="*/ 4514322 w 10035679"/>
              <a:gd name="connsiteY5648" fmla="*/ 3000068 h 5893281"/>
              <a:gd name="connsiteX5649" fmla="*/ 4538472 w 10035679"/>
              <a:gd name="connsiteY5649" fmla="*/ 2977730 h 5893281"/>
              <a:gd name="connsiteX5650" fmla="*/ 4558999 w 10035679"/>
              <a:gd name="connsiteY5650" fmla="*/ 2952975 h 5893281"/>
              <a:gd name="connsiteX5651" fmla="*/ 4571074 w 10035679"/>
              <a:gd name="connsiteY5651" fmla="*/ 2919770 h 5893281"/>
              <a:gd name="connsiteX5652" fmla="*/ 4571074 w 10035679"/>
              <a:gd name="connsiteY5652" fmla="*/ 2917957 h 5893281"/>
              <a:gd name="connsiteX5653" fmla="*/ 4566849 w 10035679"/>
              <a:gd name="connsiteY5653" fmla="*/ 2917957 h 5893281"/>
              <a:gd name="connsiteX5654" fmla="*/ 4566849 w 10035679"/>
              <a:gd name="connsiteY5654" fmla="*/ 2913731 h 5893281"/>
              <a:gd name="connsiteX5655" fmla="*/ 4566849 w 10035679"/>
              <a:gd name="connsiteY5655" fmla="*/ 2909505 h 5893281"/>
              <a:gd name="connsiteX5656" fmla="*/ 4562622 w 10035679"/>
              <a:gd name="connsiteY5656" fmla="*/ 2905279 h 5893281"/>
              <a:gd name="connsiteX5657" fmla="*/ 4556584 w 10035679"/>
              <a:gd name="connsiteY5657" fmla="*/ 2903468 h 5893281"/>
              <a:gd name="connsiteX5658" fmla="*/ 4548737 w 10035679"/>
              <a:gd name="connsiteY5658" fmla="*/ 2899242 h 5893281"/>
              <a:gd name="connsiteX5659" fmla="*/ 4542697 w 10035679"/>
              <a:gd name="connsiteY5659" fmla="*/ 2899242 h 5893281"/>
              <a:gd name="connsiteX5660" fmla="*/ 4530622 w 10035679"/>
              <a:gd name="connsiteY5660" fmla="*/ 2895016 h 5893281"/>
              <a:gd name="connsiteX5661" fmla="*/ 4524584 w 10035679"/>
              <a:gd name="connsiteY5661" fmla="*/ 2903468 h 5893281"/>
              <a:gd name="connsiteX5662" fmla="*/ 4516736 w 10035679"/>
              <a:gd name="connsiteY5662" fmla="*/ 2903468 h 5893281"/>
              <a:gd name="connsiteX5663" fmla="*/ 4506471 w 10035679"/>
              <a:gd name="connsiteY5663" fmla="*/ 2905279 h 5893281"/>
              <a:gd name="connsiteX5664" fmla="*/ 4492586 w 10035679"/>
              <a:gd name="connsiteY5664" fmla="*/ 2905279 h 5893281"/>
              <a:gd name="connsiteX5665" fmla="*/ 4492586 w 10035679"/>
              <a:gd name="connsiteY5665" fmla="*/ 2895016 h 5893281"/>
              <a:gd name="connsiteX5666" fmla="*/ 4486550 w 10035679"/>
              <a:gd name="connsiteY5666" fmla="*/ 2895016 h 5893281"/>
              <a:gd name="connsiteX5667" fmla="*/ 4486550 w 10035679"/>
              <a:gd name="connsiteY5667" fmla="*/ 2866035 h 5893281"/>
              <a:gd name="connsiteX5668" fmla="*/ 4482323 w 10035679"/>
              <a:gd name="connsiteY5668" fmla="*/ 2826791 h 5893281"/>
              <a:gd name="connsiteX5669" fmla="*/ 4478094 w 10035679"/>
              <a:gd name="connsiteY5669" fmla="*/ 2779698 h 5893281"/>
              <a:gd name="connsiteX5670" fmla="*/ 4478094 w 10035679"/>
              <a:gd name="connsiteY5670" fmla="*/ 2734417 h 5893281"/>
              <a:gd name="connsiteX5671" fmla="*/ 4478094 w 10035679"/>
              <a:gd name="connsiteY5671" fmla="*/ 2693362 h 5893281"/>
              <a:gd name="connsiteX5672" fmla="*/ 4485945 w 10035679"/>
              <a:gd name="connsiteY5672" fmla="*/ 2668606 h 5893281"/>
              <a:gd name="connsiteX5673" fmla="*/ 4487152 w 10035679"/>
              <a:gd name="connsiteY5673" fmla="*/ 2661362 h 5893281"/>
              <a:gd name="connsiteX5674" fmla="*/ 4491378 w 10035679"/>
              <a:gd name="connsiteY5674" fmla="*/ 2652908 h 5893281"/>
              <a:gd name="connsiteX5675" fmla="*/ 4495605 w 10035679"/>
              <a:gd name="connsiteY5675" fmla="*/ 2651095 h 5893281"/>
              <a:gd name="connsiteX5676" fmla="*/ 4499831 w 10035679"/>
              <a:gd name="connsiteY5676" fmla="*/ 2651095 h 5893281"/>
              <a:gd name="connsiteX5677" fmla="*/ 4505870 w 10035679"/>
              <a:gd name="connsiteY5677" fmla="*/ 2651095 h 5893281"/>
              <a:gd name="connsiteX5678" fmla="*/ 4513719 w 10035679"/>
              <a:gd name="connsiteY5678" fmla="*/ 2646870 h 5893281"/>
              <a:gd name="connsiteX5679" fmla="*/ 4523980 w 10035679"/>
              <a:gd name="connsiteY5679" fmla="*/ 2646870 h 5893281"/>
              <a:gd name="connsiteX5680" fmla="*/ 4552358 w 10035679"/>
              <a:gd name="connsiteY5680" fmla="*/ 2657135 h 5893281"/>
              <a:gd name="connsiteX5681" fmla="*/ 4584960 w 10035679"/>
              <a:gd name="connsiteY5681" fmla="*/ 2665587 h 5893281"/>
              <a:gd name="connsiteX5682" fmla="*/ 4619374 w 10035679"/>
              <a:gd name="connsiteY5682" fmla="*/ 2665587 h 5893281"/>
              <a:gd name="connsiteX5683" fmla="*/ 4653790 w 10035679"/>
              <a:gd name="connsiteY5683" fmla="*/ 2657135 h 5893281"/>
              <a:gd name="connsiteX5684" fmla="*/ 4680355 w 10035679"/>
              <a:gd name="connsiteY5684" fmla="*/ 2646870 h 5893281"/>
              <a:gd name="connsiteX5685" fmla="*/ 4682166 w 10035679"/>
              <a:gd name="connsiteY5685" fmla="*/ 2642645 h 5893281"/>
              <a:gd name="connsiteX5686" fmla="*/ 4682166 w 10035679"/>
              <a:gd name="connsiteY5686" fmla="*/ 2638419 h 5893281"/>
              <a:gd name="connsiteX5687" fmla="*/ 4686391 w 10035679"/>
              <a:gd name="connsiteY5687" fmla="*/ 2638419 h 5893281"/>
              <a:gd name="connsiteX5688" fmla="*/ 4686391 w 10035679"/>
              <a:gd name="connsiteY5688" fmla="*/ 2636609 h 5893281"/>
              <a:gd name="connsiteX5689" fmla="*/ 4686391 w 10035679"/>
              <a:gd name="connsiteY5689" fmla="*/ 2632382 h 5893281"/>
              <a:gd name="connsiteX5690" fmla="*/ 4694241 w 10035679"/>
              <a:gd name="connsiteY5690" fmla="*/ 2603401 h 5893281"/>
              <a:gd name="connsiteX5691" fmla="*/ 4694241 w 10035679"/>
              <a:gd name="connsiteY5691" fmla="*/ 2570196 h 5893281"/>
              <a:gd name="connsiteX5692" fmla="*/ 4690015 w 10035679"/>
              <a:gd name="connsiteY5692" fmla="*/ 2539402 h 5893281"/>
              <a:gd name="connsiteX5693" fmla="*/ 4685790 w 10035679"/>
              <a:gd name="connsiteY5693" fmla="*/ 2502574 h 5893281"/>
              <a:gd name="connsiteX5694" fmla="*/ 4661637 w 10035679"/>
              <a:gd name="connsiteY5694" fmla="*/ 2496535 h 5893281"/>
              <a:gd name="connsiteX5695" fmla="*/ 4637486 w 10035679"/>
              <a:gd name="connsiteY5695" fmla="*/ 2488083 h 5893281"/>
              <a:gd name="connsiteX5696" fmla="*/ 4613337 w 10035679"/>
              <a:gd name="connsiteY5696" fmla="*/ 2473592 h 5893281"/>
              <a:gd name="connsiteX5697" fmla="*/ 4595224 w 10035679"/>
              <a:gd name="connsiteY5697" fmla="*/ 2454877 h 5893281"/>
              <a:gd name="connsiteX5698" fmla="*/ 4601262 w 10035679"/>
              <a:gd name="connsiteY5698" fmla="*/ 2453064 h 5893281"/>
              <a:gd name="connsiteX5699" fmla="*/ 4609111 w 10035679"/>
              <a:gd name="connsiteY5699" fmla="*/ 2448838 h 5893281"/>
              <a:gd name="connsiteX5700" fmla="*/ 4613337 w 10035679"/>
              <a:gd name="connsiteY5700" fmla="*/ 2444612 h 5893281"/>
              <a:gd name="connsiteX5701" fmla="*/ 4619374 w 10035679"/>
              <a:gd name="connsiteY5701" fmla="*/ 2444612 h 5893281"/>
              <a:gd name="connsiteX5702" fmla="*/ 4627225 w 10035679"/>
              <a:gd name="connsiteY5702" fmla="*/ 2440386 h 5893281"/>
              <a:gd name="connsiteX5703" fmla="*/ 4639299 w 10035679"/>
              <a:gd name="connsiteY5703" fmla="*/ 2440386 h 5893281"/>
              <a:gd name="connsiteX5704" fmla="*/ 4647146 w 10035679"/>
              <a:gd name="connsiteY5704" fmla="*/ 2438573 h 5893281"/>
              <a:gd name="connsiteX5705" fmla="*/ 4657412 w 10035679"/>
              <a:gd name="connsiteY5705" fmla="*/ 2434347 h 5893281"/>
              <a:gd name="connsiteX5706" fmla="*/ 4667675 w 10035679"/>
              <a:gd name="connsiteY5706" fmla="*/ 2434347 h 5893281"/>
              <a:gd name="connsiteX5707" fmla="*/ 4679750 w 10035679"/>
              <a:gd name="connsiteY5707" fmla="*/ 2434347 h 5893281"/>
              <a:gd name="connsiteX5708" fmla="*/ 4679750 w 10035679"/>
              <a:gd name="connsiteY5708" fmla="*/ 2395102 h 5893281"/>
              <a:gd name="connsiteX5709" fmla="*/ 4690015 w 10035679"/>
              <a:gd name="connsiteY5709" fmla="*/ 2395102 h 5893281"/>
              <a:gd name="connsiteX5710" fmla="*/ 4700279 w 10035679"/>
              <a:gd name="connsiteY5710" fmla="*/ 2396915 h 5893281"/>
              <a:gd name="connsiteX5711" fmla="*/ 4704506 w 10035679"/>
              <a:gd name="connsiteY5711" fmla="*/ 2401141 h 5893281"/>
              <a:gd name="connsiteX5712" fmla="*/ 4710542 w 10035679"/>
              <a:gd name="connsiteY5712" fmla="*/ 2401141 h 5893281"/>
              <a:gd name="connsiteX5713" fmla="*/ 4718393 w 10035679"/>
              <a:gd name="connsiteY5713" fmla="*/ 2405367 h 5893281"/>
              <a:gd name="connsiteX5714" fmla="*/ 4724429 w 10035679"/>
              <a:gd name="connsiteY5714" fmla="*/ 2409593 h 5893281"/>
              <a:gd name="connsiteX5715" fmla="*/ 4732278 w 10035679"/>
              <a:gd name="connsiteY5715" fmla="*/ 2401141 h 5893281"/>
              <a:gd name="connsiteX5716" fmla="*/ 4742542 w 10035679"/>
              <a:gd name="connsiteY5716" fmla="*/ 2396915 h 5893281"/>
              <a:gd name="connsiteX5717" fmla="*/ 4750388 w 10035679"/>
              <a:gd name="connsiteY5717" fmla="*/ 2395102 h 5893281"/>
              <a:gd name="connsiteX5718" fmla="*/ 4760656 w 10035679"/>
              <a:gd name="connsiteY5718" fmla="*/ 2390876 h 5893281"/>
              <a:gd name="connsiteX5719" fmla="*/ 4764881 w 10035679"/>
              <a:gd name="connsiteY5719" fmla="*/ 2386649 h 5893281"/>
              <a:gd name="connsiteX5720" fmla="*/ 4766692 w 10035679"/>
              <a:gd name="connsiteY5720" fmla="*/ 2380613 h 5893281"/>
              <a:gd name="connsiteX5721" fmla="*/ 4766692 w 10035679"/>
              <a:gd name="connsiteY5721" fmla="*/ 2372160 h 5893281"/>
              <a:gd name="connsiteX5722" fmla="*/ 4766692 w 10035679"/>
              <a:gd name="connsiteY5722" fmla="*/ 2366123 h 5893281"/>
              <a:gd name="connsiteX5723" fmla="*/ 4766692 w 10035679"/>
              <a:gd name="connsiteY5723" fmla="*/ 2357673 h 5893281"/>
              <a:gd name="connsiteX5724" fmla="*/ 4770919 w 10035679"/>
              <a:gd name="connsiteY5724" fmla="*/ 2351634 h 5893281"/>
              <a:gd name="connsiteX5725" fmla="*/ 4775145 w 10035679"/>
              <a:gd name="connsiteY5725" fmla="*/ 2343182 h 5893281"/>
              <a:gd name="connsiteX5726" fmla="*/ 4842162 w 10035679"/>
              <a:gd name="connsiteY5726" fmla="*/ 2322656 h 5893281"/>
              <a:gd name="connsiteX5727" fmla="*/ 4856048 w 10035679"/>
              <a:gd name="connsiteY5727" fmla="*/ 2300318 h 5893281"/>
              <a:gd name="connsiteX5728" fmla="*/ 4860276 w 10035679"/>
              <a:gd name="connsiteY5728" fmla="*/ 2279788 h 5893281"/>
              <a:gd name="connsiteX5729" fmla="*/ 4870539 w 10035679"/>
              <a:gd name="connsiteY5729" fmla="*/ 2257447 h 5893281"/>
              <a:gd name="connsiteX5730" fmla="*/ 4891066 w 10035679"/>
              <a:gd name="connsiteY5730" fmla="*/ 2242955 h 5893281"/>
              <a:gd name="connsiteX5731" fmla="*/ 4917632 w 10035679"/>
              <a:gd name="connsiteY5731" fmla="*/ 2232692 h 5893281"/>
              <a:gd name="connsiteX5732" fmla="*/ 4947819 w 10035679"/>
              <a:gd name="connsiteY5732" fmla="*/ 2222429 h 5893281"/>
              <a:gd name="connsiteX5733" fmla="*/ 4976196 w 10035679"/>
              <a:gd name="connsiteY5733" fmla="*/ 2212165 h 5893281"/>
              <a:gd name="connsiteX5734" fmla="*/ 4980423 w 10035679"/>
              <a:gd name="connsiteY5734" fmla="*/ 2207940 h 5893281"/>
              <a:gd name="connsiteX5735" fmla="*/ 4980423 w 10035679"/>
              <a:gd name="connsiteY5735" fmla="*/ 2203714 h 5893281"/>
              <a:gd name="connsiteX5736" fmla="*/ 4980423 w 10035679"/>
              <a:gd name="connsiteY5736" fmla="*/ 2199488 h 5893281"/>
              <a:gd name="connsiteX5737" fmla="*/ 4984649 w 10035679"/>
              <a:gd name="connsiteY5737" fmla="*/ 2197677 h 5893281"/>
              <a:gd name="connsiteX5738" fmla="*/ 4970762 w 10035679"/>
              <a:gd name="connsiteY5738" fmla="*/ 2160847 h 5893281"/>
              <a:gd name="connsiteX5739" fmla="*/ 4962913 w 10035679"/>
              <a:gd name="connsiteY5739" fmla="*/ 2117379 h 5893281"/>
              <a:gd name="connsiteX5740" fmla="*/ 4962913 w 10035679"/>
              <a:gd name="connsiteY5740" fmla="*/ 2078135 h 5893281"/>
              <a:gd name="connsiteX5741" fmla="*/ 4961103 w 10035679"/>
              <a:gd name="connsiteY5741" fmla="*/ 2044930 h 5893281"/>
              <a:gd name="connsiteX5742" fmla="*/ 4991290 w 10035679"/>
              <a:gd name="connsiteY5742" fmla="*/ 2043117 h 5893281"/>
              <a:gd name="connsiteX5743" fmla="*/ 5013630 w 10035679"/>
              <a:gd name="connsiteY5743" fmla="*/ 2034665 h 5893281"/>
              <a:gd name="connsiteX5744" fmla="*/ 5037776 w 10035679"/>
              <a:gd name="connsiteY5744" fmla="*/ 2028629 h 5893281"/>
              <a:gd name="connsiteX5745" fmla="*/ 5037776 w 10035679"/>
              <a:gd name="connsiteY5745" fmla="*/ 2044930 h 5893281"/>
              <a:gd name="connsiteX5746" fmla="*/ 5033550 w 10035679"/>
              <a:gd name="connsiteY5746" fmla="*/ 2059420 h 5893281"/>
              <a:gd name="connsiteX5747" fmla="*/ 5029322 w 10035679"/>
              <a:gd name="connsiteY5747" fmla="*/ 2085984 h 5893281"/>
              <a:gd name="connsiteX5748" fmla="*/ 5027512 w 10035679"/>
              <a:gd name="connsiteY5748" fmla="*/ 2121003 h 5893281"/>
              <a:gd name="connsiteX5749" fmla="*/ 5023286 w 10035679"/>
              <a:gd name="connsiteY5749" fmla="*/ 2154208 h 5893281"/>
              <a:gd name="connsiteX5750" fmla="*/ 5023286 w 10035679"/>
              <a:gd name="connsiteY5750" fmla="*/ 2178960 h 5893281"/>
              <a:gd name="connsiteX5751" fmla="*/ 5033550 w 10035679"/>
              <a:gd name="connsiteY5751" fmla="*/ 2184996 h 5893281"/>
              <a:gd name="connsiteX5752" fmla="*/ 5041398 w 10035679"/>
              <a:gd name="connsiteY5752" fmla="*/ 2189223 h 5893281"/>
              <a:gd name="connsiteX5753" fmla="*/ 5043210 w 10035679"/>
              <a:gd name="connsiteY5753" fmla="*/ 2193449 h 5893281"/>
              <a:gd name="connsiteX5754" fmla="*/ 5051057 w 10035679"/>
              <a:gd name="connsiteY5754" fmla="*/ 2197677 h 5893281"/>
              <a:gd name="connsiteX5755" fmla="*/ 5061308 w 10035679"/>
              <a:gd name="connsiteY5755" fmla="*/ 2203714 h 5893281"/>
              <a:gd name="connsiteX5756" fmla="*/ 5083648 w 10035679"/>
              <a:gd name="connsiteY5756" fmla="*/ 2193449 h 5893281"/>
              <a:gd name="connsiteX5757" fmla="*/ 5099345 w 10035679"/>
              <a:gd name="connsiteY5757" fmla="*/ 2193449 h 5893281"/>
              <a:gd name="connsiteX5758" fmla="*/ 5109610 w 10035679"/>
              <a:gd name="connsiteY5758" fmla="*/ 2199488 h 5893281"/>
              <a:gd name="connsiteX5759" fmla="*/ 5123496 w 10035679"/>
              <a:gd name="connsiteY5759" fmla="*/ 2211562 h 5893281"/>
              <a:gd name="connsiteX5760" fmla="*/ 5141608 w 10035679"/>
              <a:gd name="connsiteY5760" fmla="*/ 2211562 h 5893281"/>
              <a:gd name="connsiteX5761" fmla="*/ 5162135 w 10035679"/>
              <a:gd name="connsiteY5761" fmla="*/ 2203111 h 5893281"/>
              <a:gd name="connsiteX5762" fmla="*/ 5180249 w 10035679"/>
              <a:gd name="connsiteY5762" fmla="*/ 2192846 h 5893281"/>
              <a:gd name="connsiteX5763" fmla="*/ 5190512 w 10035679"/>
              <a:gd name="connsiteY5763" fmla="*/ 2182580 h 5893281"/>
              <a:gd name="connsiteX5764" fmla="*/ 5204400 w 10035679"/>
              <a:gd name="connsiteY5764" fmla="*/ 2174128 h 5893281"/>
              <a:gd name="connsiteX5765" fmla="*/ 5222512 w 10035679"/>
              <a:gd name="connsiteY5765" fmla="*/ 2168092 h 5893281"/>
              <a:gd name="connsiteX5766" fmla="*/ 5250889 w 10035679"/>
              <a:gd name="connsiteY5766" fmla="*/ 2169902 h 5893281"/>
              <a:gd name="connsiteX5767" fmla="*/ 5289528 w 10035679"/>
              <a:gd name="connsiteY5767" fmla="*/ 2178354 h 5893281"/>
              <a:gd name="connsiteX5768" fmla="*/ 5293756 w 10035679"/>
              <a:gd name="connsiteY5768" fmla="*/ 2168092 h 5893281"/>
              <a:gd name="connsiteX5769" fmla="*/ 5295567 w 10035679"/>
              <a:gd name="connsiteY5769" fmla="*/ 2163866 h 5893281"/>
              <a:gd name="connsiteX5770" fmla="*/ 5303416 w 10035679"/>
              <a:gd name="connsiteY5770" fmla="*/ 2155413 h 5893281"/>
              <a:gd name="connsiteX5771" fmla="*/ 5309453 w 10035679"/>
              <a:gd name="connsiteY5771" fmla="*/ 2153605 h 5893281"/>
              <a:gd name="connsiteX5772" fmla="*/ 5317302 w 10035679"/>
              <a:gd name="connsiteY5772" fmla="*/ 2153605 h 5893281"/>
              <a:gd name="connsiteX5773" fmla="*/ 5327567 w 10035679"/>
              <a:gd name="connsiteY5773" fmla="*/ 2149379 h 5893281"/>
              <a:gd name="connsiteX5774" fmla="*/ 5327567 w 10035679"/>
              <a:gd name="connsiteY5774" fmla="*/ 2087796 h 5893281"/>
              <a:gd name="connsiteX5775" fmla="*/ 5335414 w 10035679"/>
              <a:gd name="connsiteY5775" fmla="*/ 2038288 h 5893281"/>
              <a:gd name="connsiteX5776" fmla="*/ 5341453 w 10035679"/>
              <a:gd name="connsiteY5776" fmla="*/ 2029837 h 5893281"/>
              <a:gd name="connsiteX5777" fmla="*/ 5349302 w 10035679"/>
              <a:gd name="connsiteY5777" fmla="*/ 2028024 h 5893281"/>
              <a:gd name="connsiteX5778" fmla="*/ 5355339 w 10035679"/>
              <a:gd name="connsiteY5778" fmla="*/ 2019571 h 5893281"/>
              <a:gd name="connsiteX5779" fmla="*/ 5363188 w 10035679"/>
              <a:gd name="connsiteY5779" fmla="*/ 2015345 h 5893281"/>
              <a:gd name="connsiteX5780" fmla="*/ 5373453 w 10035679"/>
              <a:gd name="connsiteY5780" fmla="*/ 2013534 h 5893281"/>
              <a:gd name="connsiteX5781" fmla="*/ 5373453 w 10035679"/>
              <a:gd name="connsiteY5781" fmla="*/ 2019571 h 5893281"/>
              <a:gd name="connsiteX5782" fmla="*/ 5379489 w 10035679"/>
              <a:gd name="connsiteY5782" fmla="*/ 2028024 h 5893281"/>
              <a:gd name="connsiteX5783" fmla="*/ 5383715 w 10035679"/>
              <a:gd name="connsiteY5783" fmla="*/ 2034062 h 5893281"/>
              <a:gd name="connsiteX5784" fmla="*/ 5387942 w 10035679"/>
              <a:gd name="connsiteY5784" fmla="*/ 2042514 h 5893281"/>
              <a:gd name="connsiteX5785" fmla="*/ 5392168 w 10035679"/>
              <a:gd name="connsiteY5785" fmla="*/ 2044325 h 5893281"/>
              <a:gd name="connsiteX5786" fmla="*/ 5402432 w 10035679"/>
              <a:gd name="connsiteY5786" fmla="*/ 2048551 h 5893281"/>
              <a:gd name="connsiteX5787" fmla="*/ 5412697 w 10035679"/>
              <a:gd name="connsiteY5787" fmla="*/ 2052779 h 5893281"/>
              <a:gd name="connsiteX5788" fmla="*/ 5408469 w 10035679"/>
              <a:gd name="connsiteY5788" fmla="*/ 2019571 h 5893281"/>
              <a:gd name="connsiteX5789" fmla="*/ 5406658 w 10035679"/>
              <a:gd name="connsiteY5789" fmla="*/ 1999044 h 5893281"/>
              <a:gd name="connsiteX5790" fmla="*/ 5398809 w 10035679"/>
              <a:gd name="connsiteY5790" fmla="*/ 1984553 h 5893281"/>
              <a:gd name="connsiteX5791" fmla="*/ 5394583 w 10035679"/>
              <a:gd name="connsiteY5791" fmla="*/ 1965838 h 5893281"/>
              <a:gd name="connsiteX5792" fmla="*/ 5388546 w 10035679"/>
              <a:gd name="connsiteY5792" fmla="*/ 1932630 h 5893281"/>
              <a:gd name="connsiteX5793" fmla="*/ 5406658 w 10035679"/>
              <a:gd name="connsiteY5793" fmla="*/ 1930820 h 5893281"/>
              <a:gd name="connsiteX5794" fmla="*/ 5418734 w 10035679"/>
              <a:gd name="connsiteY5794" fmla="*/ 1922366 h 5893281"/>
              <a:gd name="connsiteX5795" fmla="*/ 5430809 w 10035679"/>
              <a:gd name="connsiteY5795" fmla="*/ 1916330 h 5893281"/>
              <a:gd name="connsiteX5796" fmla="*/ 5444695 w 10035679"/>
              <a:gd name="connsiteY5796" fmla="*/ 1907877 h 5893281"/>
              <a:gd name="connsiteX5797" fmla="*/ 5468846 w 10035679"/>
              <a:gd name="connsiteY5797" fmla="*/ 1907877 h 5893281"/>
              <a:gd name="connsiteX5798" fmla="*/ 5492996 w 10035679"/>
              <a:gd name="connsiteY5798" fmla="*/ 1912104 h 5893281"/>
              <a:gd name="connsiteX5799" fmla="*/ 5511109 w 10035679"/>
              <a:gd name="connsiteY5799" fmla="*/ 1916330 h 5893281"/>
              <a:gd name="connsiteX5800" fmla="*/ 5529221 w 10035679"/>
              <a:gd name="connsiteY5800" fmla="*/ 1907877 h 5893281"/>
              <a:gd name="connsiteX5801" fmla="*/ 5543108 w 10035679"/>
              <a:gd name="connsiteY5801" fmla="*/ 1887349 h 5893281"/>
              <a:gd name="connsiteX5802" fmla="*/ 5531033 w 10035679"/>
              <a:gd name="connsiteY5802" fmla="*/ 1883123 h 5893281"/>
              <a:gd name="connsiteX5803" fmla="*/ 5520768 w 10035679"/>
              <a:gd name="connsiteY5803" fmla="*/ 1878896 h 5893281"/>
              <a:gd name="connsiteX5804" fmla="*/ 5514732 w 10035679"/>
              <a:gd name="connsiteY5804" fmla="*/ 1874670 h 5893281"/>
              <a:gd name="connsiteX5805" fmla="*/ 5502656 w 10035679"/>
              <a:gd name="connsiteY5805" fmla="*/ 1872860 h 5893281"/>
              <a:gd name="connsiteX5806" fmla="*/ 5488770 w 10035679"/>
              <a:gd name="connsiteY5806" fmla="*/ 1872860 h 5893281"/>
              <a:gd name="connsiteX5807" fmla="*/ 5454355 w 10035679"/>
              <a:gd name="connsiteY5807" fmla="*/ 1889161 h 5893281"/>
              <a:gd name="connsiteX5808" fmla="*/ 5415715 w 10035679"/>
              <a:gd name="connsiteY5808" fmla="*/ 1901236 h 5893281"/>
              <a:gd name="connsiteX5809" fmla="*/ 5373453 w 10035679"/>
              <a:gd name="connsiteY5809" fmla="*/ 1907273 h 5893281"/>
              <a:gd name="connsiteX5810" fmla="*/ 5365603 w 10035679"/>
              <a:gd name="connsiteY5810" fmla="*/ 1888556 h 5893281"/>
              <a:gd name="connsiteX5811" fmla="*/ 5355339 w 10035679"/>
              <a:gd name="connsiteY5811" fmla="*/ 1874067 h 5893281"/>
              <a:gd name="connsiteX5812" fmla="*/ 5345076 w 10035679"/>
              <a:gd name="connsiteY5812" fmla="*/ 1859576 h 5893281"/>
              <a:gd name="connsiteX5813" fmla="*/ 5337227 w 10035679"/>
              <a:gd name="connsiteY5813" fmla="*/ 1843274 h 5893281"/>
              <a:gd name="connsiteX5814" fmla="*/ 5335414 w 10035679"/>
              <a:gd name="connsiteY5814" fmla="*/ 1814292 h 5893281"/>
              <a:gd name="connsiteX5815" fmla="*/ 5337227 w 10035679"/>
              <a:gd name="connsiteY5815" fmla="*/ 1791953 h 5893281"/>
              <a:gd name="connsiteX5816" fmla="*/ 5335414 w 10035679"/>
              <a:gd name="connsiteY5816" fmla="*/ 1767199 h 5893281"/>
              <a:gd name="connsiteX5817" fmla="*/ 5331188 w 10035679"/>
              <a:gd name="connsiteY5817" fmla="*/ 1738217 h 5893281"/>
              <a:gd name="connsiteX5818" fmla="*/ 5335414 w 10035679"/>
              <a:gd name="connsiteY5818" fmla="*/ 1713464 h 5893281"/>
              <a:gd name="connsiteX5819" fmla="*/ 5351717 w 10035679"/>
              <a:gd name="connsiteY5819" fmla="*/ 1676636 h 5893281"/>
              <a:gd name="connsiteX5820" fmla="*/ 5380092 w 10035679"/>
              <a:gd name="connsiteY5820" fmla="*/ 1651883 h 5893281"/>
              <a:gd name="connsiteX5821" fmla="*/ 5408469 w 10035679"/>
              <a:gd name="connsiteY5821" fmla="*/ 1622902 h 5893281"/>
              <a:gd name="connsiteX5822" fmla="*/ 5432620 w 10035679"/>
              <a:gd name="connsiteY5822" fmla="*/ 1593923 h 5893281"/>
              <a:gd name="connsiteX5823" fmla="*/ 5450734 w 10035679"/>
              <a:gd name="connsiteY5823" fmla="*/ 1560716 h 5893281"/>
              <a:gd name="connsiteX5824" fmla="*/ 5440469 w 10035679"/>
              <a:gd name="connsiteY5824" fmla="*/ 1550453 h 5893281"/>
              <a:gd name="connsiteX5825" fmla="*/ 5430206 w 10035679"/>
              <a:gd name="connsiteY5825" fmla="*/ 1540189 h 5893281"/>
              <a:gd name="connsiteX5826" fmla="*/ 5418131 w 10035679"/>
              <a:gd name="connsiteY5826" fmla="*/ 1529924 h 5893281"/>
              <a:gd name="connsiteX5827" fmla="*/ 5391565 w 10035679"/>
              <a:gd name="connsiteY5827" fmla="*/ 1534152 h 5893281"/>
              <a:gd name="connsiteX5828" fmla="*/ 5358962 w 10035679"/>
              <a:gd name="connsiteY5828" fmla="*/ 1535962 h 5893281"/>
              <a:gd name="connsiteX5829" fmla="*/ 5348697 w 10035679"/>
              <a:gd name="connsiteY5829" fmla="*/ 1587281 h 5893281"/>
              <a:gd name="connsiteX5830" fmla="*/ 5330585 w 10035679"/>
              <a:gd name="connsiteY5830" fmla="*/ 1626525 h 5893281"/>
              <a:gd name="connsiteX5831" fmla="*/ 5306434 w 10035679"/>
              <a:gd name="connsiteY5831" fmla="*/ 1659730 h 5893281"/>
              <a:gd name="connsiteX5832" fmla="*/ 5278058 w 10035679"/>
              <a:gd name="connsiteY5832" fmla="*/ 1690521 h 5893281"/>
              <a:gd name="connsiteX5833" fmla="*/ 5251492 w 10035679"/>
              <a:gd name="connsiteY5833" fmla="*/ 1727350 h 5893281"/>
              <a:gd name="connsiteX5834" fmla="*/ 5235190 w 10035679"/>
              <a:gd name="connsiteY5834" fmla="*/ 1770821 h 5893281"/>
              <a:gd name="connsiteX5835" fmla="*/ 5223115 w 10035679"/>
              <a:gd name="connsiteY5835" fmla="*/ 1820331 h 5893281"/>
              <a:gd name="connsiteX5836" fmla="*/ 5245455 w 10035679"/>
              <a:gd name="connsiteY5836" fmla="*/ 1839048 h 5893281"/>
              <a:gd name="connsiteX5837" fmla="*/ 5265982 w 10035679"/>
              <a:gd name="connsiteY5837" fmla="*/ 1859576 h 5893281"/>
              <a:gd name="connsiteX5838" fmla="*/ 5279868 w 10035679"/>
              <a:gd name="connsiteY5838" fmla="*/ 1886143 h 5893281"/>
              <a:gd name="connsiteX5839" fmla="*/ 5287718 w 10035679"/>
              <a:gd name="connsiteY5839" fmla="*/ 1916933 h 5893281"/>
              <a:gd name="connsiteX5840" fmla="*/ 5277455 w 10035679"/>
              <a:gd name="connsiteY5840" fmla="*/ 1921159 h 5893281"/>
              <a:gd name="connsiteX5841" fmla="*/ 5273229 w 10035679"/>
              <a:gd name="connsiteY5841" fmla="*/ 1925385 h 5893281"/>
              <a:gd name="connsiteX5842" fmla="*/ 5269001 w 10035679"/>
              <a:gd name="connsiteY5842" fmla="*/ 1929612 h 5893281"/>
              <a:gd name="connsiteX5843" fmla="*/ 5269001 w 10035679"/>
              <a:gd name="connsiteY5843" fmla="*/ 1931422 h 5893281"/>
              <a:gd name="connsiteX5844" fmla="*/ 5264775 w 10035679"/>
              <a:gd name="connsiteY5844" fmla="*/ 1935649 h 5893281"/>
              <a:gd name="connsiteX5845" fmla="*/ 5264775 w 10035679"/>
              <a:gd name="connsiteY5845" fmla="*/ 1944102 h 5893281"/>
              <a:gd name="connsiteX5846" fmla="*/ 5262964 w 10035679"/>
              <a:gd name="connsiteY5846" fmla="*/ 1945915 h 5893281"/>
              <a:gd name="connsiteX5847" fmla="*/ 5216475 w 10035679"/>
              <a:gd name="connsiteY5847" fmla="*/ 1964631 h 5893281"/>
              <a:gd name="connsiteX5848" fmla="*/ 5210437 w 10035679"/>
              <a:gd name="connsiteY5848" fmla="*/ 2008101 h 5893281"/>
              <a:gd name="connsiteX5849" fmla="*/ 5196551 w 10035679"/>
              <a:gd name="connsiteY5849" fmla="*/ 2041306 h 5893281"/>
              <a:gd name="connsiteX5850" fmla="*/ 5182665 w 10035679"/>
              <a:gd name="connsiteY5850" fmla="*/ 2066060 h 5893281"/>
              <a:gd name="connsiteX5851" fmla="*/ 5160325 w 10035679"/>
              <a:gd name="connsiteY5851" fmla="*/ 2086589 h 5893281"/>
              <a:gd name="connsiteX5852" fmla="*/ 5142212 w 10035679"/>
              <a:gd name="connsiteY5852" fmla="*/ 2108928 h 5893281"/>
              <a:gd name="connsiteX5853" fmla="*/ 5125911 w 10035679"/>
              <a:gd name="connsiteY5853" fmla="*/ 2137907 h 5893281"/>
              <a:gd name="connsiteX5854" fmla="*/ 5113836 w 10035679"/>
              <a:gd name="connsiteY5854" fmla="*/ 2137907 h 5893281"/>
              <a:gd name="connsiteX5855" fmla="*/ 5113836 w 10035679"/>
              <a:gd name="connsiteY5855" fmla="*/ 2129455 h 5893281"/>
              <a:gd name="connsiteX5856" fmla="*/ 5085459 w 10035679"/>
              <a:gd name="connsiteY5856" fmla="*/ 2090210 h 5893281"/>
              <a:gd name="connsiteX5857" fmla="*/ 5069158 w 10035679"/>
              <a:gd name="connsiteY5857" fmla="*/ 2046740 h 5893281"/>
              <a:gd name="connsiteX5858" fmla="*/ 5057082 w 10035679"/>
              <a:gd name="connsiteY5858" fmla="*/ 1999647 h 5893281"/>
              <a:gd name="connsiteX5859" fmla="*/ 5036569 w 10035679"/>
              <a:gd name="connsiteY5859" fmla="*/ 1945915 h 5893281"/>
              <a:gd name="connsiteX5860" fmla="*/ 5008196 w 10035679"/>
              <a:gd name="connsiteY5860" fmla="*/ 1960405 h 5893281"/>
              <a:gd name="connsiteX5861" fmla="*/ 4990082 w 10035679"/>
              <a:gd name="connsiteY5861" fmla="*/ 1979118 h 5893281"/>
              <a:gd name="connsiteX5862" fmla="*/ 4969555 w 10035679"/>
              <a:gd name="connsiteY5862" fmla="*/ 1993610 h 5893281"/>
              <a:gd name="connsiteX5863" fmla="*/ 4947216 w 10035679"/>
              <a:gd name="connsiteY5863" fmla="*/ 2003873 h 5893281"/>
              <a:gd name="connsiteX5864" fmla="*/ 4912801 w 10035679"/>
              <a:gd name="connsiteY5864" fmla="*/ 2012327 h 5893281"/>
              <a:gd name="connsiteX5865" fmla="*/ 4908576 w 10035679"/>
              <a:gd name="connsiteY5865" fmla="*/ 2008101 h 5893281"/>
              <a:gd name="connsiteX5866" fmla="*/ 4904349 w 10035679"/>
              <a:gd name="connsiteY5866" fmla="*/ 2008101 h 5893281"/>
              <a:gd name="connsiteX5867" fmla="*/ 4902538 w 10035679"/>
              <a:gd name="connsiteY5867" fmla="*/ 2008101 h 5893281"/>
              <a:gd name="connsiteX5868" fmla="*/ 4898313 w 10035679"/>
              <a:gd name="connsiteY5868" fmla="*/ 2003873 h 5893281"/>
              <a:gd name="connsiteX5869" fmla="*/ 4890463 w 10035679"/>
              <a:gd name="connsiteY5869" fmla="*/ 2003873 h 5893281"/>
              <a:gd name="connsiteX5870" fmla="*/ 4888652 w 10035679"/>
              <a:gd name="connsiteY5870" fmla="*/ 1960405 h 5893281"/>
              <a:gd name="connsiteX5871" fmla="*/ 4884425 w 10035679"/>
              <a:gd name="connsiteY5871" fmla="*/ 1925385 h 5893281"/>
              <a:gd name="connsiteX5872" fmla="*/ 4876577 w 10035679"/>
              <a:gd name="connsiteY5872" fmla="*/ 1896405 h 5893281"/>
              <a:gd name="connsiteX5873" fmla="*/ 4870539 w 10035679"/>
              <a:gd name="connsiteY5873" fmla="*/ 1863200 h 5893281"/>
              <a:gd name="connsiteX5874" fmla="*/ 4866313 w 10035679"/>
              <a:gd name="connsiteY5874" fmla="*/ 1819726 h 5893281"/>
              <a:gd name="connsiteX5875" fmla="*/ 4884425 w 10035679"/>
              <a:gd name="connsiteY5875" fmla="*/ 1801011 h 5893281"/>
              <a:gd name="connsiteX5876" fmla="*/ 4890463 w 10035679"/>
              <a:gd name="connsiteY5876" fmla="*/ 1784709 h 5893281"/>
              <a:gd name="connsiteX5877" fmla="*/ 4894689 w 10035679"/>
              <a:gd name="connsiteY5877" fmla="*/ 1762368 h 5893281"/>
              <a:gd name="connsiteX5878" fmla="*/ 4904954 w 10035679"/>
              <a:gd name="connsiteY5878" fmla="*/ 1733388 h 5893281"/>
              <a:gd name="connsiteX5879" fmla="*/ 4912801 w 10035679"/>
              <a:gd name="connsiteY5879" fmla="*/ 1727350 h 5893281"/>
              <a:gd name="connsiteX5880" fmla="*/ 4923066 w 10035679"/>
              <a:gd name="connsiteY5880" fmla="*/ 1717087 h 5893281"/>
              <a:gd name="connsiteX5881" fmla="*/ 4933329 w 10035679"/>
              <a:gd name="connsiteY5881" fmla="*/ 1705012 h 5893281"/>
              <a:gd name="connsiteX5882" fmla="*/ 4945404 w 10035679"/>
              <a:gd name="connsiteY5882" fmla="*/ 1694748 h 5893281"/>
              <a:gd name="connsiteX5883" fmla="*/ 4951443 w 10035679"/>
              <a:gd name="connsiteY5883" fmla="*/ 1698974 h 5893281"/>
              <a:gd name="connsiteX5884" fmla="*/ 4955669 w 10035679"/>
              <a:gd name="connsiteY5884" fmla="*/ 1703200 h 5893281"/>
              <a:gd name="connsiteX5885" fmla="*/ 4959895 w 10035679"/>
              <a:gd name="connsiteY5885" fmla="*/ 1705012 h 5893281"/>
              <a:gd name="connsiteX5886" fmla="*/ 4961706 w 10035679"/>
              <a:gd name="connsiteY5886" fmla="*/ 1709238 h 5893281"/>
              <a:gd name="connsiteX5887" fmla="*/ 4969555 w 10035679"/>
              <a:gd name="connsiteY5887" fmla="*/ 1703200 h 5893281"/>
              <a:gd name="connsiteX5888" fmla="*/ 4973781 w 10035679"/>
              <a:gd name="connsiteY5888" fmla="*/ 1694748 h 5893281"/>
              <a:gd name="connsiteX5889" fmla="*/ 4975593 w 10035679"/>
              <a:gd name="connsiteY5889" fmla="*/ 1688711 h 5893281"/>
              <a:gd name="connsiteX5890" fmla="*/ 4979820 w 10035679"/>
              <a:gd name="connsiteY5890" fmla="*/ 1676636 h 5893281"/>
              <a:gd name="connsiteX5891" fmla="*/ 4984046 w 10035679"/>
              <a:gd name="connsiteY5891" fmla="*/ 1670597 h 5893281"/>
              <a:gd name="connsiteX5892" fmla="*/ 5008196 w 10035679"/>
              <a:gd name="connsiteY5892" fmla="*/ 1656109 h 5893281"/>
              <a:gd name="connsiteX5893" fmla="*/ 5028719 w 10035679"/>
              <a:gd name="connsiteY5893" fmla="*/ 1647655 h 5893281"/>
              <a:gd name="connsiteX5894" fmla="*/ 5046832 w 10035679"/>
              <a:gd name="connsiteY5894" fmla="*/ 1631354 h 5893281"/>
              <a:gd name="connsiteX5895" fmla="*/ 5040795 w 10035679"/>
              <a:gd name="connsiteY5895" fmla="*/ 1627128 h 5893281"/>
              <a:gd name="connsiteX5896" fmla="*/ 5036569 w 10035679"/>
              <a:gd name="connsiteY5896" fmla="*/ 1627128 h 5893281"/>
              <a:gd name="connsiteX5897" fmla="*/ 5032343 w 10035679"/>
              <a:gd name="connsiteY5897" fmla="*/ 1627128 h 5893281"/>
              <a:gd name="connsiteX5898" fmla="*/ 5032343 w 10035679"/>
              <a:gd name="connsiteY5898" fmla="*/ 1622902 h 5893281"/>
              <a:gd name="connsiteX5899" fmla="*/ 5032343 w 10035679"/>
              <a:gd name="connsiteY5899" fmla="*/ 1616865 h 5893281"/>
              <a:gd name="connsiteX5900" fmla="*/ 5028116 w 10035679"/>
              <a:gd name="connsiteY5900" fmla="*/ 1608411 h 5893281"/>
              <a:gd name="connsiteX5901" fmla="*/ 5054680 w 10035679"/>
              <a:gd name="connsiteY5901" fmla="*/ 1575206 h 5893281"/>
              <a:gd name="connsiteX5902" fmla="*/ 5078817 w 10035679"/>
              <a:gd name="connsiteY5902" fmla="*/ 1535962 h 5893281"/>
              <a:gd name="connsiteX5903" fmla="*/ 5099345 w 10035679"/>
              <a:gd name="connsiteY5903" fmla="*/ 1490682 h 5893281"/>
              <a:gd name="connsiteX5904" fmla="*/ 5121685 w 10035679"/>
              <a:gd name="connsiteY5904" fmla="*/ 1443587 h 5893281"/>
              <a:gd name="connsiteX5905" fmla="*/ 5142212 w 10035679"/>
              <a:gd name="connsiteY5905" fmla="*/ 1396493 h 5893281"/>
              <a:gd name="connsiteX5906" fmla="*/ 5168777 w 10035679"/>
              <a:gd name="connsiteY5906" fmla="*/ 1353022 h 5893281"/>
              <a:gd name="connsiteX5907" fmla="*/ 5192927 w 10035679"/>
              <a:gd name="connsiteY5907" fmla="*/ 1324042 h 5893281"/>
              <a:gd name="connsiteX5908" fmla="*/ 5223115 w 10035679"/>
              <a:gd name="connsiteY5908" fmla="*/ 1307739 h 5893281"/>
              <a:gd name="connsiteX5909" fmla="*/ 5223115 w 10035679"/>
              <a:gd name="connsiteY5909" fmla="*/ 1278760 h 5893281"/>
              <a:gd name="connsiteX5910" fmla="*/ 5255720 w 10035679"/>
              <a:gd name="connsiteY5910" fmla="*/ 1278760 h 5893281"/>
              <a:gd name="connsiteX5911" fmla="*/ 5273832 w 10035679"/>
              <a:gd name="connsiteY5911" fmla="*/ 1245553 h 5893281"/>
              <a:gd name="connsiteX5912" fmla="*/ 5302208 w 10035679"/>
              <a:gd name="connsiteY5912" fmla="*/ 1223214 h 5893281"/>
              <a:gd name="connsiteX5913" fmla="*/ 5340848 w 10035679"/>
              <a:gd name="connsiteY5913" fmla="*/ 1212949 h 5893281"/>
              <a:gd name="connsiteX5914" fmla="*/ 5345076 w 10035679"/>
              <a:gd name="connsiteY5914" fmla="*/ 1217178 h 5893281"/>
              <a:gd name="connsiteX5915" fmla="*/ 5349302 w 10035679"/>
              <a:gd name="connsiteY5915" fmla="*/ 1217178 h 5893281"/>
              <a:gd name="connsiteX5916" fmla="*/ 5351113 w 10035679"/>
              <a:gd name="connsiteY5916" fmla="*/ 1217178 h 5893281"/>
              <a:gd name="connsiteX5917" fmla="*/ 5358962 w 10035679"/>
              <a:gd name="connsiteY5917" fmla="*/ 1221404 h 5893281"/>
              <a:gd name="connsiteX5918" fmla="*/ 5358962 w 10035679"/>
              <a:gd name="connsiteY5918" fmla="*/ 1194837 h 5893281"/>
              <a:gd name="connsiteX5919" fmla="*/ 5369225 w 10035679"/>
              <a:gd name="connsiteY5919" fmla="*/ 1194837 h 5893281"/>
              <a:gd name="connsiteX5920" fmla="*/ 5377074 w 10035679"/>
              <a:gd name="connsiteY5920" fmla="*/ 1194837 h 5893281"/>
              <a:gd name="connsiteX5921" fmla="*/ 5383113 w 10035679"/>
              <a:gd name="connsiteY5921" fmla="*/ 1194837 h 5893281"/>
              <a:gd name="connsiteX5922" fmla="*/ 5387339 w 10035679"/>
              <a:gd name="connsiteY5922" fmla="*/ 1194837 h 5893281"/>
              <a:gd name="connsiteX5923" fmla="*/ 5391565 w 10035679"/>
              <a:gd name="connsiteY5923" fmla="*/ 1199063 h 5893281"/>
              <a:gd name="connsiteX5924" fmla="*/ 5395188 w 10035679"/>
              <a:gd name="connsiteY5924" fmla="*/ 1199063 h 5893281"/>
              <a:gd name="connsiteX5925" fmla="*/ 5407261 w 10035679"/>
              <a:gd name="connsiteY5925" fmla="*/ 1207515 h 5893281"/>
              <a:gd name="connsiteX5926" fmla="*/ 5419337 w 10035679"/>
              <a:gd name="connsiteY5926" fmla="*/ 1178532 h 5893281"/>
              <a:gd name="connsiteX5927" fmla="*/ 5441677 w 10035679"/>
              <a:gd name="connsiteY5927" fmla="*/ 1159819 h 5893281"/>
              <a:gd name="connsiteX5928" fmla="*/ 5465827 w 10035679"/>
              <a:gd name="connsiteY5928" fmla="*/ 1153782 h 5893281"/>
              <a:gd name="connsiteX5929" fmla="*/ 5498430 w 10035679"/>
              <a:gd name="connsiteY5929" fmla="*/ 1145330 h 5893281"/>
              <a:gd name="connsiteX5930" fmla="*/ 5531033 w 10035679"/>
              <a:gd name="connsiteY5930" fmla="*/ 1141102 h 5893281"/>
              <a:gd name="connsiteX5931" fmla="*/ 5544919 w 10035679"/>
              <a:gd name="connsiteY5931" fmla="*/ 1155593 h 5893281"/>
              <a:gd name="connsiteX5932" fmla="*/ 5561220 w 10035679"/>
              <a:gd name="connsiteY5932" fmla="*/ 1164045 h 5893281"/>
              <a:gd name="connsiteX5933" fmla="*/ 5575106 w 10035679"/>
              <a:gd name="connsiteY5933" fmla="*/ 1165857 h 5893281"/>
              <a:gd name="connsiteX5934" fmla="*/ 5588994 w 10035679"/>
              <a:gd name="connsiteY5934" fmla="*/ 1170083 h 5893281"/>
              <a:gd name="connsiteX5935" fmla="*/ 5601070 w 10035679"/>
              <a:gd name="connsiteY5935" fmla="*/ 1184573 h 5893281"/>
              <a:gd name="connsiteX5936" fmla="*/ 5607106 w 10035679"/>
              <a:gd name="connsiteY5936" fmla="*/ 1213554 h 5893281"/>
              <a:gd name="connsiteX5937" fmla="*/ 5602880 w 10035679"/>
              <a:gd name="connsiteY5937" fmla="*/ 1217781 h 5893281"/>
              <a:gd name="connsiteX5938" fmla="*/ 5601070 w 10035679"/>
              <a:gd name="connsiteY5938" fmla="*/ 1222006 h 5893281"/>
              <a:gd name="connsiteX5939" fmla="*/ 5596842 w 10035679"/>
              <a:gd name="connsiteY5939" fmla="*/ 1222006 h 5893281"/>
              <a:gd name="connsiteX5940" fmla="*/ 5596842 w 10035679"/>
              <a:gd name="connsiteY5940" fmla="*/ 1223816 h 5893281"/>
              <a:gd name="connsiteX5941" fmla="*/ 5592616 w 10035679"/>
              <a:gd name="connsiteY5941" fmla="*/ 1228044 h 5893281"/>
              <a:gd name="connsiteX5942" fmla="*/ 5592616 w 10035679"/>
              <a:gd name="connsiteY5942" fmla="*/ 1236497 h 5893281"/>
              <a:gd name="connsiteX5943" fmla="*/ 5596842 w 10035679"/>
              <a:gd name="connsiteY5943" fmla="*/ 1242533 h 5893281"/>
              <a:gd name="connsiteX5944" fmla="*/ 5601070 w 10035679"/>
              <a:gd name="connsiteY5944" fmla="*/ 1242533 h 5893281"/>
              <a:gd name="connsiteX5945" fmla="*/ 5602880 w 10035679"/>
              <a:gd name="connsiteY5945" fmla="*/ 1246759 h 5893281"/>
              <a:gd name="connsiteX5946" fmla="*/ 5607106 w 10035679"/>
              <a:gd name="connsiteY5946" fmla="*/ 1252799 h 5893281"/>
              <a:gd name="connsiteX5947" fmla="*/ 5631257 w 10035679"/>
              <a:gd name="connsiteY5947" fmla="*/ 1242533 h 5893281"/>
              <a:gd name="connsiteX5948" fmla="*/ 5645143 w 10035679"/>
              <a:gd name="connsiteY5948" fmla="*/ 1238307 h 5893281"/>
              <a:gd name="connsiteX5949" fmla="*/ 5655408 w 10035679"/>
              <a:gd name="connsiteY5949" fmla="*/ 1238307 h 5893281"/>
              <a:gd name="connsiteX5950" fmla="*/ 5659634 w 10035679"/>
              <a:gd name="connsiteY5950" fmla="*/ 1246759 h 5893281"/>
              <a:gd name="connsiteX5951" fmla="*/ 5663860 w 10035679"/>
              <a:gd name="connsiteY5951" fmla="*/ 1257025 h 5893281"/>
              <a:gd name="connsiteX5952" fmla="*/ 5674123 w 10035679"/>
              <a:gd name="connsiteY5952" fmla="*/ 1267290 h 5893281"/>
              <a:gd name="connsiteX5953" fmla="*/ 5684387 w 10035679"/>
              <a:gd name="connsiteY5953" fmla="*/ 1279363 h 5893281"/>
              <a:gd name="connsiteX5954" fmla="*/ 5748990 w 10035679"/>
              <a:gd name="connsiteY5954" fmla="*/ 1285402 h 5893281"/>
              <a:gd name="connsiteX5955" fmla="*/ 5773141 w 10035679"/>
              <a:gd name="connsiteY5955" fmla="*/ 1299892 h 5893281"/>
              <a:gd name="connsiteX5956" fmla="*/ 5801518 w 10035679"/>
              <a:gd name="connsiteY5956" fmla="*/ 1322230 h 5893281"/>
              <a:gd name="connsiteX5957" fmla="*/ 5829892 w 10035679"/>
              <a:gd name="connsiteY5957" fmla="*/ 1351211 h 5893281"/>
              <a:gd name="connsiteX5958" fmla="*/ 5854043 w 10035679"/>
              <a:gd name="connsiteY5958" fmla="*/ 1382002 h 5893281"/>
              <a:gd name="connsiteX5959" fmla="*/ 5876383 w 10035679"/>
              <a:gd name="connsiteY5959" fmla="*/ 1415211 h 5893281"/>
              <a:gd name="connsiteX5960" fmla="*/ 5882420 w 10035679"/>
              <a:gd name="connsiteY5960" fmla="*/ 1448416 h 5893281"/>
              <a:gd name="connsiteX5961" fmla="*/ 5878194 w 10035679"/>
              <a:gd name="connsiteY5961" fmla="*/ 1479210 h 5893281"/>
              <a:gd name="connsiteX5962" fmla="*/ 5854043 w 10035679"/>
              <a:gd name="connsiteY5962" fmla="*/ 1505776 h 5893281"/>
              <a:gd name="connsiteX5963" fmla="*/ 5821440 w 10035679"/>
              <a:gd name="connsiteY5963" fmla="*/ 1522077 h 5893281"/>
              <a:gd name="connsiteX5964" fmla="*/ 5787027 w 10035679"/>
              <a:gd name="connsiteY5964" fmla="*/ 1522077 h 5893281"/>
              <a:gd name="connsiteX5965" fmla="*/ 5754424 w 10035679"/>
              <a:gd name="connsiteY5965" fmla="*/ 1507586 h 5893281"/>
              <a:gd name="connsiteX5966" fmla="*/ 5726047 w 10035679"/>
              <a:gd name="connsiteY5966" fmla="*/ 1493096 h 5893281"/>
              <a:gd name="connsiteX5967" fmla="*/ 5697671 w 10035679"/>
              <a:gd name="connsiteY5967" fmla="*/ 1482833 h 5893281"/>
              <a:gd name="connsiteX5968" fmla="*/ 5701897 w 10035679"/>
              <a:gd name="connsiteY5968" fmla="*/ 1507586 h 5893281"/>
              <a:gd name="connsiteX5969" fmla="*/ 5706123 w 10035679"/>
              <a:gd name="connsiteY5969" fmla="*/ 1540794 h 5893281"/>
              <a:gd name="connsiteX5970" fmla="*/ 5710349 w 10035679"/>
              <a:gd name="connsiteY5970" fmla="*/ 1575809 h 5893281"/>
              <a:gd name="connsiteX5971" fmla="*/ 5716387 w 10035679"/>
              <a:gd name="connsiteY5971" fmla="*/ 1604790 h 5893281"/>
              <a:gd name="connsiteX5972" fmla="*/ 5724235 w 10035679"/>
              <a:gd name="connsiteY5972" fmla="*/ 1623507 h 5893281"/>
              <a:gd name="connsiteX5973" fmla="*/ 5730273 w 10035679"/>
              <a:gd name="connsiteY5973" fmla="*/ 1633769 h 5893281"/>
              <a:gd name="connsiteX5974" fmla="*/ 5740538 w 10035679"/>
              <a:gd name="connsiteY5974" fmla="*/ 1637995 h 5893281"/>
              <a:gd name="connsiteX5975" fmla="*/ 5748385 w 10035679"/>
              <a:gd name="connsiteY5975" fmla="*/ 1646449 h 5893281"/>
              <a:gd name="connsiteX5976" fmla="*/ 5762273 w 10035679"/>
              <a:gd name="connsiteY5976" fmla="*/ 1648260 h 5893281"/>
              <a:gd name="connsiteX5977" fmla="*/ 5758047 w 10035679"/>
              <a:gd name="connsiteY5977" fmla="*/ 1623507 h 5893281"/>
              <a:gd name="connsiteX5978" fmla="*/ 5753819 w 10035679"/>
              <a:gd name="connsiteY5978" fmla="*/ 1604790 h 5893281"/>
              <a:gd name="connsiteX5979" fmla="*/ 5753819 w 10035679"/>
              <a:gd name="connsiteY5979" fmla="*/ 1584263 h 5893281"/>
              <a:gd name="connsiteX5980" fmla="*/ 5766499 w 10035679"/>
              <a:gd name="connsiteY5980" fmla="*/ 1584263 h 5893281"/>
              <a:gd name="connsiteX5981" fmla="*/ 5766499 w 10035679"/>
              <a:gd name="connsiteY5981" fmla="*/ 1575809 h 5893281"/>
              <a:gd name="connsiteX5982" fmla="*/ 5790648 w 10035679"/>
              <a:gd name="connsiteY5982" fmla="*/ 1590300 h 5893281"/>
              <a:gd name="connsiteX5983" fmla="*/ 5814799 w 10035679"/>
              <a:gd name="connsiteY5983" fmla="*/ 1604790 h 5893281"/>
              <a:gd name="connsiteX5984" fmla="*/ 5843176 w 10035679"/>
              <a:gd name="connsiteY5984" fmla="*/ 1616865 h 5893281"/>
              <a:gd name="connsiteX5985" fmla="*/ 5847402 w 10035679"/>
              <a:gd name="connsiteY5985" fmla="*/ 1608411 h 5893281"/>
              <a:gd name="connsiteX5986" fmla="*/ 5851630 w 10035679"/>
              <a:gd name="connsiteY5986" fmla="*/ 1602375 h 5893281"/>
              <a:gd name="connsiteX5987" fmla="*/ 5853440 w 10035679"/>
              <a:gd name="connsiteY5987" fmla="*/ 1598149 h 5893281"/>
              <a:gd name="connsiteX5988" fmla="*/ 5857666 w 10035679"/>
              <a:gd name="connsiteY5988" fmla="*/ 1587884 h 5893281"/>
              <a:gd name="connsiteX5989" fmla="*/ 5857666 w 10035679"/>
              <a:gd name="connsiteY5989" fmla="*/ 1575809 h 5893281"/>
              <a:gd name="connsiteX5990" fmla="*/ 5853440 w 10035679"/>
              <a:gd name="connsiteY5990" fmla="*/ 1573999 h 5893281"/>
              <a:gd name="connsiteX5991" fmla="*/ 5851630 w 10035679"/>
              <a:gd name="connsiteY5991" fmla="*/ 1569772 h 5893281"/>
              <a:gd name="connsiteX5992" fmla="*/ 5847402 w 10035679"/>
              <a:gd name="connsiteY5992" fmla="*/ 1565546 h 5893281"/>
              <a:gd name="connsiteX5993" fmla="*/ 5847402 w 10035679"/>
              <a:gd name="connsiteY5993" fmla="*/ 1561320 h 5893281"/>
              <a:gd name="connsiteX5994" fmla="*/ 5847402 w 10035679"/>
              <a:gd name="connsiteY5994" fmla="*/ 1555282 h 5893281"/>
              <a:gd name="connsiteX5995" fmla="*/ 5843176 w 10035679"/>
              <a:gd name="connsiteY5995" fmla="*/ 1545020 h 5893281"/>
              <a:gd name="connsiteX5996" fmla="*/ 5875778 w 10035679"/>
              <a:gd name="connsiteY5996" fmla="*/ 1530529 h 5893281"/>
              <a:gd name="connsiteX5997" fmla="*/ 5896306 w 10035679"/>
              <a:gd name="connsiteY5997" fmla="*/ 1508189 h 5893281"/>
              <a:gd name="connsiteX5998" fmla="*/ 5914420 w 10035679"/>
              <a:gd name="connsiteY5998" fmla="*/ 1483436 h 5893281"/>
              <a:gd name="connsiteX5999" fmla="*/ 5924683 w 10035679"/>
              <a:gd name="connsiteY5999" fmla="*/ 1487662 h 5893281"/>
              <a:gd name="connsiteX6000" fmla="*/ 5938571 w 10035679"/>
              <a:gd name="connsiteY6000" fmla="*/ 1491888 h 5893281"/>
              <a:gd name="connsiteX6001" fmla="*/ 5952457 w 10035679"/>
              <a:gd name="connsiteY6001" fmla="*/ 1493701 h 5893281"/>
              <a:gd name="connsiteX6002" fmla="*/ 5966342 w 10035679"/>
              <a:gd name="connsiteY6002" fmla="*/ 1497926 h 5893281"/>
              <a:gd name="connsiteX6003" fmla="*/ 5960306 w 10035679"/>
              <a:gd name="connsiteY6003" fmla="*/ 1420040 h 5893281"/>
              <a:gd name="connsiteX6004" fmla="*/ 5946420 w 10035679"/>
              <a:gd name="connsiteY6004" fmla="*/ 1333702 h 5893281"/>
              <a:gd name="connsiteX6005" fmla="*/ 6004984 w 10035679"/>
              <a:gd name="connsiteY6005" fmla="*/ 1333702 h 5893281"/>
              <a:gd name="connsiteX6006" fmla="*/ 6018870 w 10035679"/>
              <a:gd name="connsiteY6006" fmla="*/ 1348191 h 5893281"/>
              <a:gd name="connsiteX6007" fmla="*/ 6032756 w 10035679"/>
              <a:gd name="connsiteY6007" fmla="*/ 1368719 h 5893281"/>
              <a:gd name="connsiteX6008" fmla="*/ 6044831 w 10035679"/>
              <a:gd name="connsiteY6008" fmla="*/ 1387436 h 5893281"/>
              <a:gd name="connsiteX6009" fmla="*/ 6044831 w 10035679"/>
              <a:gd name="connsiteY6009" fmla="*/ 1406154 h 5893281"/>
              <a:gd name="connsiteX6010" fmla="*/ 6036982 w 10035679"/>
              <a:gd name="connsiteY6010" fmla="*/ 1407964 h 5893281"/>
              <a:gd name="connsiteX6011" fmla="*/ 6032756 w 10035679"/>
              <a:gd name="connsiteY6011" fmla="*/ 1407964 h 5893281"/>
              <a:gd name="connsiteX6012" fmla="*/ 6026719 w 10035679"/>
              <a:gd name="connsiteY6012" fmla="*/ 1412193 h 5893281"/>
              <a:gd name="connsiteX6013" fmla="*/ 6012833 w 10035679"/>
              <a:gd name="connsiteY6013" fmla="*/ 1412193 h 5893281"/>
              <a:gd name="connsiteX6014" fmla="*/ 6012833 w 10035679"/>
              <a:gd name="connsiteY6014" fmla="*/ 1451436 h 5893281"/>
              <a:gd name="connsiteX6015" fmla="*/ 6023096 w 10035679"/>
              <a:gd name="connsiteY6015" fmla="*/ 1455663 h 5893281"/>
              <a:gd name="connsiteX6016" fmla="*/ 6027322 w 10035679"/>
              <a:gd name="connsiteY6016" fmla="*/ 1459889 h 5893281"/>
              <a:gd name="connsiteX6017" fmla="*/ 6033361 w 10035679"/>
              <a:gd name="connsiteY6017" fmla="*/ 1464116 h 5893281"/>
              <a:gd name="connsiteX6018" fmla="*/ 6041208 w 10035679"/>
              <a:gd name="connsiteY6018" fmla="*/ 1465926 h 5893281"/>
              <a:gd name="connsiteX6019" fmla="*/ 6051473 w 10035679"/>
              <a:gd name="connsiteY6019" fmla="*/ 1465926 h 5893281"/>
              <a:gd name="connsiteX6020" fmla="*/ 6055699 w 10035679"/>
              <a:gd name="connsiteY6020" fmla="*/ 1465926 h 5893281"/>
              <a:gd name="connsiteX6021" fmla="*/ 6059925 w 10035679"/>
              <a:gd name="connsiteY6021" fmla="*/ 1464116 h 5893281"/>
              <a:gd name="connsiteX6022" fmla="*/ 6061738 w 10035679"/>
              <a:gd name="connsiteY6022" fmla="*/ 1464116 h 5893281"/>
              <a:gd name="connsiteX6023" fmla="*/ 6069585 w 10035679"/>
              <a:gd name="connsiteY6023" fmla="*/ 1459889 h 5893281"/>
              <a:gd name="connsiteX6024" fmla="*/ 6073813 w 10035679"/>
              <a:gd name="connsiteY6024" fmla="*/ 1449624 h 5893281"/>
              <a:gd name="connsiteX6025" fmla="*/ 6073813 w 10035679"/>
              <a:gd name="connsiteY6025" fmla="*/ 1441172 h 5893281"/>
              <a:gd name="connsiteX6026" fmla="*/ 6073813 w 10035679"/>
              <a:gd name="connsiteY6026" fmla="*/ 1430908 h 5893281"/>
              <a:gd name="connsiteX6027" fmla="*/ 6073813 w 10035679"/>
              <a:gd name="connsiteY6027" fmla="*/ 1422456 h 5893281"/>
              <a:gd name="connsiteX6028" fmla="*/ 6069585 w 10035679"/>
              <a:gd name="connsiteY6028" fmla="*/ 1412193 h 5893281"/>
              <a:gd name="connsiteX6029" fmla="*/ 6093736 w 10035679"/>
              <a:gd name="connsiteY6029" fmla="*/ 1378984 h 5893281"/>
              <a:gd name="connsiteX6030" fmla="*/ 6122112 w 10035679"/>
              <a:gd name="connsiteY6030" fmla="*/ 1352417 h 5893281"/>
              <a:gd name="connsiteX6031" fmla="*/ 6146263 w 10035679"/>
              <a:gd name="connsiteY6031" fmla="*/ 1319211 h 5893281"/>
              <a:gd name="connsiteX6032" fmla="*/ 6158338 w 10035679"/>
              <a:gd name="connsiteY6032" fmla="*/ 1314985 h 5893281"/>
              <a:gd name="connsiteX6033" fmla="*/ 6168603 w 10035679"/>
              <a:gd name="connsiteY6033" fmla="*/ 1314985 h 5893281"/>
              <a:gd name="connsiteX6034" fmla="*/ 6172829 w 10035679"/>
              <a:gd name="connsiteY6034" fmla="*/ 1310759 h 5893281"/>
              <a:gd name="connsiteX6035" fmla="*/ 6178866 w 10035679"/>
              <a:gd name="connsiteY6035" fmla="*/ 1314985 h 5893281"/>
              <a:gd name="connsiteX6036" fmla="*/ 6186715 w 10035679"/>
              <a:gd name="connsiteY6036" fmla="*/ 1319211 h 5893281"/>
              <a:gd name="connsiteX6037" fmla="*/ 6188526 w 10035679"/>
              <a:gd name="connsiteY6037" fmla="*/ 1325248 h 5893281"/>
              <a:gd name="connsiteX6038" fmla="*/ 6192752 w 10035679"/>
              <a:gd name="connsiteY6038" fmla="*/ 1333702 h 5893281"/>
              <a:gd name="connsiteX6039" fmla="*/ 6196980 w 10035679"/>
              <a:gd name="connsiteY6039" fmla="*/ 1337928 h 5893281"/>
              <a:gd name="connsiteX6040" fmla="*/ 6198790 w 10035679"/>
              <a:gd name="connsiteY6040" fmla="*/ 1343965 h 5893281"/>
              <a:gd name="connsiteX6041" fmla="*/ 6206640 w 10035679"/>
              <a:gd name="connsiteY6041" fmla="*/ 1348191 h 5893281"/>
              <a:gd name="connsiteX6042" fmla="*/ 6206640 w 10035679"/>
              <a:gd name="connsiteY6042" fmla="*/ 1339739 h 5893281"/>
              <a:gd name="connsiteX6043" fmla="*/ 6212676 w 10035679"/>
              <a:gd name="connsiteY6043" fmla="*/ 1333702 h 5893281"/>
              <a:gd name="connsiteX6044" fmla="*/ 6216902 w 10035679"/>
              <a:gd name="connsiteY6044" fmla="*/ 1325248 h 5893281"/>
              <a:gd name="connsiteX6045" fmla="*/ 6221129 w 10035679"/>
              <a:gd name="connsiteY6045" fmla="*/ 1319211 h 5893281"/>
              <a:gd name="connsiteX6046" fmla="*/ 6221129 w 10035679"/>
              <a:gd name="connsiteY6046" fmla="*/ 1308947 h 5893281"/>
              <a:gd name="connsiteX6047" fmla="*/ 6225355 w 10035679"/>
              <a:gd name="connsiteY6047" fmla="*/ 1294459 h 5893281"/>
              <a:gd name="connsiteX6048" fmla="*/ 6255544 w 10035679"/>
              <a:gd name="connsiteY6048" fmla="*/ 1294459 h 5893281"/>
              <a:gd name="connsiteX6049" fmla="*/ 6283921 w 10035679"/>
              <a:gd name="connsiteY6049" fmla="*/ 1300495 h 5893281"/>
              <a:gd name="connsiteX6050" fmla="*/ 6310485 w 10035679"/>
              <a:gd name="connsiteY6050" fmla="*/ 1308947 h 5893281"/>
              <a:gd name="connsiteX6051" fmla="*/ 6292373 w 10035679"/>
              <a:gd name="connsiteY6051" fmla="*/ 1323437 h 5893281"/>
              <a:gd name="connsiteX6052" fmla="*/ 6274259 w 10035679"/>
              <a:gd name="connsiteY6052" fmla="*/ 1333702 h 5893281"/>
              <a:gd name="connsiteX6053" fmla="*/ 6260373 w 10035679"/>
              <a:gd name="connsiteY6053" fmla="*/ 1343965 h 5893281"/>
              <a:gd name="connsiteX6054" fmla="*/ 6246487 w 10035679"/>
              <a:gd name="connsiteY6054" fmla="*/ 1364493 h 5893281"/>
              <a:gd name="connsiteX6055" fmla="*/ 6264599 w 10035679"/>
              <a:gd name="connsiteY6055" fmla="*/ 1364493 h 5893281"/>
              <a:gd name="connsiteX6056" fmla="*/ 6274864 w 10035679"/>
              <a:gd name="connsiteY6056" fmla="*/ 1354230 h 5893281"/>
              <a:gd name="connsiteX6057" fmla="*/ 6299014 w 10035679"/>
              <a:gd name="connsiteY6057" fmla="*/ 1343965 h 5893281"/>
              <a:gd name="connsiteX6058" fmla="*/ 6325579 w 10035679"/>
              <a:gd name="connsiteY6058" fmla="*/ 1333702 h 5893281"/>
              <a:gd name="connsiteX6059" fmla="*/ 6346108 w 10035679"/>
              <a:gd name="connsiteY6059" fmla="*/ 1325248 h 5893281"/>
              <a:gd name="connsiteX6060" fmla="*/ 6368446 w 10035679"/>
              <a:gd name="connsiteY6060" fmla="*/ 1319211 h 5893281"/>
              <a:gd name="connsiteX6061" fmla="*/ 6374485 w 10035679"/>
              <a:gd name="connsiteY6061" fmla="*/ 1319211 h 5893281"/>
              <a:gd name="connsiteX6062" fmla="*/ 6378711 w 10035679"/>
              <a:gd name="connsiteY6062" fmla="*/ 1323437 h 5893281"/>
              <a:gd name="connsiteX6063" fmla="*/ 6384748 w 10035679"/>
              <a:gd name="connsiteY6063" fmla="*/ 1329474 h 5893281"/>
              <a:gd name="connsiteX6064" fmla="*/ 6388974 w 10035679"/>
              <a:gd name="connsiteY6064" fmla="*/ 1333702 h 5893281"/>
              <a:gd name="connsiteX6065" fmla="*/ 6393202 w 10035679"/>
              <a:gd name="connsiteY6065" fmla="*/ 1337928 h 5893281"/>
              <a:gd name="connsiteX6066" fmla="*/ 6399238 w 10035679"/>
              <a:gd name="connsiteY6066" fmla="*/ 1337928 h 5893281"/>
              <a:gd name="connsiteX6067" fmla="*/ 6413124 w 10035679"/>
              <a:gd name="connsiteY6067" fmla="*/ 1339739 h 5893281"/>
              <a:gd name="connsiteX6068" fmla="*/ 6417350 w 10035679"/>
              <a:gd name="connsiteY6068" fmla="*/ 1333702 h 5893281"/>
              <a:gd name="connsiteX6069" fmla="*/ 6421576 w 10035679"/>
              <a:gd name="connsiteY6069" fmla="*/ 1325248 h 5893281"/>
              <a:gd name="connsiteX6070" fmla="*/ 6423389 w 10035679"/>
              <a:gd name="connsiteY6070" fmla="*/ 1323437 h 5893281"/>
              <a:gd name="connsiteX6071" fmla="*/ 6423389 w 10035679"/>
              <a:gd name="connsiteY6071" fmla="*/ 1314985 h 5893281"/>
              <a:gd name="connsiteX6072" fmla="*/ 6427615 w 10035679"/>
              <a:gd name="connsiteY6072" fmla="*/ 1304721 h 5893281"/>
              <a:gd name="connsiteX6073" fmla="*/ 6427615 w 10035679"/>
              <a:gd name="connsiteY6073" fmla="*/ 1294459 h 5893281"/>
              <a:gd name="connsiteX6074" fmla="*/ 6421576 w 10035679"/>
              <a:gd name="connsiteY6074" fmla="*/ 1286005 h 5893281"/>
              <a:gd name="connsiteX6075" fmla="*/ 6417350 w 10035679"/>
              <a:gd name="connsiteY6075" fmla="*/ 1279968 h 5893281"/>
              <a:gd name="connsiteX6076" fmla="*/ 6413124 w 10035679"/>
              <a:gd name="connsiteY6076" fmla="*/ 1271516 h 5893281"/>
              <a:gd name="connsiteX6077" fmla="*/ 6413124 w 10035679"/>
              <a:gd name="connsiteY6077" fmla="*/ 1261251 h 5893281"/>
              <a:gd name="connsiteX6078" fmla="*/ 6413124 w 10035679"/>
              <a:gd name="connsiteY6078" fmla="*/ 1246759 h 5893281"/>
              <a:gd name="connsiteX6079" fmla="*/ 6423389 w 10035679"/>
              <a:gd name="connsiteY6079" fmla="*/ 1238307 h 5893281"/>
              <a:gd name="connsiteX6080" fmla="*/ 6431236 w 10035679"/>
              <a:gd name="connsiteY6080" fmla="*/ 1232271 h 5893281"/>
              <a:gd name="connsiteX6081" fmla="*/ 6437275 w 10035679"/>
              <a:gd name="connsiteY6081" fmla="*/ 1228044 h 5893281"/>
              <a:gd name="connsiteX6082" fmla="*/ 6451161 w 10035679"/>
              <a:gd name="connsiteY6082" fmla="*/ 1222006 h 5893281"/>
              <a:gd name="connsiteX6083" fmla="*/ 6459010 w 10035679"/>
              <a:gd name="connsiteY6083" fmla="*/ 1223816 h 5893281"/>
              <a:gd name="connsiteX6084" fmla="*/ 6469275 w 10035679"/>
              <a:gd name="connsiteY6084" fmla="*/ 1228044 h 5893281"/>
              <a:gd name="connsiteX6085" fmla="*/ 6483161 w 10035679"/>
              <a:gd name="connsiteY6085" fmla="*/ 1228044 h 5893281"/>
              <a:gd name="connsiteX6086" fmla="*/ 6497047 w 10035679"/>
              <a:gd name="connsiteY6086" fmla="*/ 1228044 h 5893281"/>
              <a:gd name="connsiteX6087" fmla="*/ 6515159 w 10035679"/>
              <a:gd name="connsiteY6087" fmla="*/ 1250383 h 5893281"/>
              <a:gd name="connsiteX6088" fmla="*/ 6539310 w 10035679"/>
              <a:gd name="connsiteY6088" fmla="*/ 1275138 h 5893281"/>
              <a:gd name="connsiteX6089" fmla="*/ 6575536 w 10035679"/>
              <a:gd name="connsiteY6089" fmla="*/ 1299892 h 5893281"/>
              <a:gd name="connsiteX6090" fmla="*/ 6605723 w 10035679"/>
              <a:gd name="connsiteY6090" fmla="*/ 1324645 h 5893281"/>
              <a:gd name="connsiteX6091" fmla="*/ 6634100 w 10035679"/>
              <a:gd name="connsiteY6091" fmla="*/ 1339136 h 5893281"/>
              <a:gd name="connsiteX6092" fmla="*/ 6652214 w 10035679"/>
              <a:gd name="connsiteY6092" fmla="*/ 1347588 h 5893281"/>
              <a:gd name="connsiteX6093" fmla="*/ 6656440 w 10035679"/>
              <a:gd name="connsiteY6093" fmla="*/ 1343362 h 5893281"/>
              <a:gd name="connsiteX6094" fmla="*/ 6656440 w 10035679"/>
              <a:gd name="connsiteY6094" fmla="*/ 1339136 h 5893281"/>
              <a:gd name="connsiteX6095" fmla="*/ 6658250 w 10035679"/>
              <a:gd name="connsiteY6095" fmla="*/ 1333097 h 5893281"/>
              <a:gd name="connsiteX6096" fmla="*/ 6647986 w 10035679"/>
              <a:gd name="connsiteY6096" fmla="*/ 1322834 h 5893281"/>
              <a:gd name="connsiteX6097" fmla="*/ 6641949 w 10035679"/>
              <a:gd name="connsiteY6097" fmla="*/ 1314380 h 5893281"/>
              <a:gd name="connsiteX6098" fmla="*/ 6637723 w 10035679"/>
              <a:gd name="connsiteY6098" fmla="*/ 1304118 h 5893281"/>
              <a:gd name="connsiteX6099" fmla="*/ 6629874 w 10035679"/>
              <a:gd name="connsiteY6099" fmla="*/ 1293854 h 5893281"/>
              <a:gd name="connsiteX6100" fmla="*/ 6628063 w 10035679"/>
              <a:gd name="connsiteY6100" fmla="*/ 1279363 h 5893281"/>
              <a:gd name="connsiteX6101" fmla="*/ 6595460 w 10035679"/>
              <a:gd name="connsiteY6101" fmla="*/ 1279363 h 5893281"/>
              <a:gd name="connsiteX6102" fmla="*/ 6599686 w 10035679"/>
              <a:gd name="connsiteY6102" fmla="*/ 1235891 h 5893281"/>
              <a:gd name="connsiteX6103" fmla="*/ 6591837 w 10035679"/>
              <a:gd name="connsiteY6103" fmla="*/ 1202686 h 5893281"/>
              <a:gd name="connsiteX6104" fmla="*/ 6587611 w 10035679"/>
              <a:gd name="connsiteY6104" fmla="*/ 1173704 h 5893281"/>
              <a:gd name="connsiteX6105" fmla="*/ 6581572 w 10035679"/>
              <a:gd name="connsiteY6105" fmla="*/ 1134460 h 5893281"/>
              <a:gd name="connsiteX6106" fmla="*/ 6602102 w 10035679"/>
              <a:gd name="connsiteY6106" fmla="*/ 1119972 h 5893281"/>
              <a:gd name="connsiteX6107" fmla="*/ 6615988 w 10035679"/>
              <a:gd name="connsiteY6107" fmla="*/ 1101253 h 5893281"/>
              <a:gd name="connsiteX6108" fmla="*/ 6623837 w 10035679"/>
              <a:gd name="connsiteY6108" fmla="*/ 1080726 h 5893281"/>
              <a:gd name="connsiteX6109" fmla="*/ 6629874 w 10035679"/>
              <a:gd name="connsiteY6109" fmla="*/ 1054159 h 5893281"/>
              <a:gd name="connsiteX6110" fmla="*/ 6637723 w 10035679"/>
              <a:gd name="connsiteY6110" fmla="*/ 1033632 h 5893281"/>
              <a:gd name="connsiteX6111" fmla="*/ 6647986 w 10035679"/>
              <a:gd name="connsiteY6111" fmla="*/ 1011294 h 5893281"/>
              <a:gd name="connsiteX6112" fmla="*/ 6661874 w 10035679"/>
              <a:gd name="connsiteY6112" fmla="*/ 994992 h 5893281"/>
              <a:gd name="connsiteX6113" fmla="*/ 6679986 w 10035679"/>
              <a:gd name="connsiteY6113" fmla="*/ 982917 h 5893281"/>
              <a:gd name="connsiteX6114" fmla="*/ 6712588 w 10035679"/>
              <a:gd name="connsiteY6114" fmla="*/ 981104 h 5893281"/>
              <a:gd name="connsiteX6115" fmla="*/ 6751230 w 10035679"/>
              <a:gd name="connsiteY6115" fmla="*/ 982917 h 5893281"/>
              <a:gd name="connsiteX6116" fmla="*/ 6761493 w 10035679"/>
              <a:gd name="connsiteY6116" fmla="*/ 1001632 h 5893281"/>
              <a:gd name="connsiteX6117" fmla="*/ 6775379 w 10035679"/>
              <a:gd name="connsiteY6117" fmla="*/ 1016123 h 5893281"/>
              <a:gd name="connsiteX6118" fmla="*/ 6771153 w 10035679"/>
              <a:gd name="connsiteY6118" fmla="*/ 1045104 h 5893281"/>
              <a:gd name="connsiteX6119" fmla="*/ 6765116 w 10035679"/>
              <a:gd name="connsiteY6119" fmla="*/ 1074084 h 5893281"/>
              <a:gd name="connsiteX6120" fmla="*/ 6757267 w 10035679"/>
              <a:gd name="connsiteY6120" fmla="*/ 1098838 h 5893281"/>
              <a:gd name="connsiteX6121" fmla="*/ 6755456 w 10035679"/>
              <a:gd name="connsiteY6121" fmla="*/ 1121179 h 5893281"/>
              <a:gd name="connsiteX6122" fmla="*/ 6751230 w 10035679"/>
              <a:gd name="connsiteY6122" fmla="*/ 1135668 h 5893281"/>
              <a:gd name="connsiteX6123" fmla="*/ 6757267 w 10035679"/>
              <a:gd name="connsiteY6123" fmla="*/ 1154385 h 5893281"/>
              <a:gd name="connsiteX6124" fmla="*/ 6769342 w 10035679"/>
              <a:gd name="connsiteY6124" fmla="*/ 1179137 h 5893281"/>
              <a:gd name="connsiteX6125" fmla="*/ 6775379 w 10035679"/>
              <a:gd name="connsiteY6125" fmla="*/ 1208120 h 5893281"/>
              <a:gd name="connsiteX6126" fmla="*/ 6781417 w 10035679"/>
              <a:gd name="connsiteY6126" fmla="*/ 1228648 h 5893281"/>
              <a:gd name="connsiteX6127" fmla="*/ 6781417 w 10035679"/>
              <a:gd name="connsiteY6127" fmla="*/ 1253401 h 5893281"/>
              <a:gd name="connsiteX6128" fmla="*/ 6775379 w 10035679"/>
              <a:gd name="connsiteY6128" fmla="*/ 1275742 h 5893281"/>
              <a:gd name="connsiteX6129" fmla="*/ 6769342 w 10035679"/>
              <a:gd name="connsiteY6129" fmla="*/ 1294459 h 5893281"/>
              <a:gd name="connsiteX6130" fmla="*/ 6769342 w 10035679"/>
              <a:gd name="connsiteY6130" fmla="*/ 1308947 h 5893281"/>
              <a:gd name="connsiteX6131" fmla="*/ 6771153 w 10035679"/>
              <a:gd name="connsiteY6131" fmla="*/ 1319211 h 5893281"/>
              <a:gd name="connsiteX6132" fmla="*/ 6775379 w 10035679"/>
              <a:gd name="connsiteY6132" fmla="*/ 1325248 h 5893281"/>
              <a:gd name="connsiteX6133" fmla="*/ 6781417 w 10035679"/>
              <a:gd name="connsiteY6133" fmla="*/ 1333702 h 5893281"/>
              <a:gd name="connsiteX6134" fmla="*/ 6789267 w 10035679"/>
              <a:gd name="connsiteY6134" fmla="*/ 1339739 h 5893281"/>
              <a:gd name="connsiteX6135" fmla="*/ 6793493 w 10035679"/>
              <a:gd name="connsiteY6135" fmla="*/ 1351815 h 5893281"/>
              <a:gd name="connsiteX6136" fmla="*/ 6799529 w 10035679"/>
              <a:gd name="connsiteY6136" fmla="*/ 1363890 h 5893281"/>
              <a:gd name="connsiteX6137" fmla="*/ 6789267 w 10035679"/>
              <a:gd name="connsiteY6137" fmla="*/ 1386229 h 5893281"/>
              <a:gd name="connsiteX6138" fmla="*/ 6781417 w 10035679"/>
              <a:gd name="connsiteY6138" fmla="*/ 1410985 h 5893281"/>
              <a:gd name="connsiteX6139" fmla="*/ 6781417 w 10035679"/>
              <a:gd name="connsiteY6139" fmla="*/ 1444191 h 5893281"/>
              <a:gd name="connsiteX6140" fmla="*/ 6771153 w 10035679"/>
              <a:gd name="connsiteY6140" fmla="*/ 1450228 h 5893281"/>
              <a:gd name="connsiteX6141" fmla="*/ 6765116 w 10035679"/>
              <a:gd name="connsiteY6141" fmla="*/ 1458682 h 5893281"/>
              <a:gd name="connsiteX6142" fmla="*/ 6754853 w 10035679"/>
              <a:gd name="connsiteY6142" fmla="*/ 1462908 h 5893281"/>
              <a:gd name="connsiteX6143" fmla="*/ 6742778 w 10035679"/>
              <a:gd name="connsiteY6143" fmla="*/ 1468945 h 5893281"/>
              <a:gd name="connsiteX6144" fmla="*/ 6728890 w 10035679"/>
              <a:gd name="connsiteY6144" fmla="*/ 1473173 h 5893281"/>
              <a:gd name="connsiteX6145" fmla="*/ 6728890 w 10035679"/>
              <a:gd name="connsiteY6145" fmla="*/ 1484041 h 5893281"/>
              <a:gd name="connsiteX6146" fmla="*/ 6769342 w 10035679"/>
              <a:gd name="connsiteY6146" fmla="*/ 1484041 h 5893281"/>
              <a:gd name="connsiteX6147" fmla="*/ 6771153 w 10035679"/>
              <a:gd name="connsiteY6147" fmla="*/ 1479815 h 5893281"/>
              <a:gd name="connsiteX6148" fmla="*/ 6775379 w 10035679"/>
              <a:gd name="connsiteY6148" fmla="*/ 1478003 h 5893281"/>
              <a:gd name="connsiteX6149" fmla="*/ 6781417 w 10035679"/>
              <a:gd name="connsiteY6149" fmla="*/ 1473776 h 5893281"/>
              <a:gd name="connsiteX6150" fmla="*/ 6795303 w 10035679"/>
              <a:gd name="connsiteY6150" fmla="*/ 1449021 h 5893281"/>
              <a:gd name="connsiteX6151" fmla="*/ 6809191 w 10035679"/>
              <a:gd name="connsiteY6151" fmla="*/ 1420040 h 5893281"/>
              <a:gd name="connsiteX6152" fmla="*/ 6821267 w 10035679"/>
              <a:gd name="connsiteY6152" fmla="*/ 1397701 h 5893281"/>
              <a:gd name="connsiteX6153" fmla="*/ 6827303 w 10035679"/>
              <a:gd name="connsiteY6153" fmla="*/ 1362682 h 5893281"/>
              <a:gd name="connsiteX6154" fmla="*/ 6821267 w 10035679"/>
              <a:gd name="connsiteY6154" fmla="*/ 1329474 h 5893281"/>
              <a:gd name="connsiteX6155" fmla="*/ 6817039 w 10035679"/>
              <a:gd name="connsiteY6155" fmla="*/ 1296269 h 5893281"/>
              <a:gd name="connsiteX6156" fmla="*/ 6812812 w 10035679"/>
              <a:gd name="connsiteY6156" fmla="*/ 1267290 h 5893281"/>
              <a:gd name="connsiteX6157" fmla="*/ 6851454 w 10035679"/>
              <a:gd name="connsiteY6157" fmla="*/ 1267290 h 5893281"/>
              <a:gd name="connsiteX6158" fmla="*/ 6887680 w 10035679"/>
              <a:gd name="connsiteY6158" fmla="*/ 1267290 h 5893281"/>
              <a:gd name="connsiteX6159" fmla="*/ 6922093 w 10035679"/>
              <a:gd name="connsiteY6159" fmla="*/ 1279363 h 5893281"/>
              <a:gd name="connsiteX6160" fmla="*/ 6922093 w 10035679"/>
              <a:gd name="connsiteY6160" fmla="*/ 1267290 h 5893281"/>
              <a:gd name="connsiteX6161" fmla="*/ 6887680 w 10035679"/>
              <a:gd name="connsiteY6161" fmla="*/ 1252799 h 5893281"/>
              <a:gd name="connsiteX6162" fmla="*/ 6845415 w 10035679"/>
              <a:gd name="connsiteY6162" fmla="*/ 1236497 h 5893281"/>
              <a:gd name="connsiteX6163" fmla="*/ 6806776 w 10035679"/>
              <a:gd name="connsiteY6163" fmla="*/ 1222006 h 5893281"/>
              <a:gd name="connsiteX6164" fmla="*/ 6798927 w 10035679"/>
              <a:gd name="connsiteY6164" fmla="*/ 1185177 h 5893281"/>
              <a:gd name="connsiteX6165" fmla="*/ 6788664 w 10035679"/>
              <a:gd name="connsiteY6165" fmla="*/ 1160423 h 5893281"/>
              <a:gd name="connsiteX6166" fmla="*/ 6778399 w 10035679"/>
              <a:gd name="connsiteY6166" fmla="*/ 1139896 h 5893281"/>
              <a:gd name="connsiteX6167" fmla="*/ 6768134 w 10035679"/>
              <a:gd name="connsiteY6167" fmla="*/ 1110915 h 5893281"/>
              <a:gd name="connsiteX6168" fmla="*/ 6812812 w 10035679"/>
              <a:gd name="connsiteY6168" fmla="*/ 1069858 h 5893281"/>
              <a:gd name="connsiteX6169" fmla="*/ 6812812 w 10035679"/>
              <a:gd name="connsiteY6169" fmla="*/ 1002237 h 5893281"/>
              <a:gd name="connsiteX6170" fmla="*/ 6820662 w 10035679"/>
              <a:gd name="connsiteY6170" fmla="*/ 1002237 h 5893281"/>
              <a:gd name="connsiteX6171" fmla="*/ 6826698 w 10035679"/>
              <a:gd name="connsiteY6171" fmla="*/ 1002237 h 5893281"/>
              <a:gd name="connsiteX6172" fmla="*/ 6830926 w 10035679"/>
              <a:gd name="connsiteY6172" fmla="*/ 1002237 h 5893281"/>
              <a:gd name="connsiteX6173" fmla="*/ 6830926 w 10035679"/>
              <a:gd name="connsiteY6173" fmla="*/ 1003445 h 5893281"/>
              <a:gd name="connsiteX6174" fmla="*/ 6836963 w 10035679"/>
              <a:gd name="connsiteY6174" fmla="*/ 1007671 h 5893281"/>
              <a:gd name="connsiteX6175" fmla="*/ 6844812 w 10035679"/>
              <a:gd name="connsiteY6175" fmla="*/ 1028198 h 5893281"/>
              <a:gd name="connsiteX6176" fmla="*/ 6850849 w 10035679"/>
              <a:gd name="connsiteY6176" fmla="*/ 1050538 h 5893281"/>
              <a:gd name="connsiteX6177" fmla="*/ 6864737 w 10035679"/>
              <a:gd name="connsiteY6177" fmla="*/ 1066840 h 5893281"/>
              <a:gd name="connsiteX6178" fmla="*/ 6891301 w 10035679"/>
              <a:gd name="connsiteY6178" fmla="*/ 1052349 h 5893281"/>
              <a:gd name="connsiteX6179" fmla="*/ 6921491 w 10035679"/>
              <a:gd name="connsiteY6179" fmla="*/ 1046310 h 5893281"/>
              <a:gd name="connsiteX6180" fmla="*/ 6961941 w 10035679"/>
              <a:gd name="connsiteY6180" fmla="*/ 1046310 h 5893281"/>
              <a:gd name="connsiteX6181" fmla="*/ 6982470 w 10035679"/>
              <a:gd name="connsiteY6181" fmla="*/ 1075292 h 5893281"/>
              <a:gd name="connsiteX6182" fmla="*/ 7015073 w 10035679"/>
              <a:gd name="connsiteY6182" fmla="*/ 1104271 h 5893281"/>
              <a:gd name="connsiteX6183" fmla="*/ 7045260 w 10035679"/>
              <a:gd name="connsiteY6183" fmla="*/ 1124800 h 5893281"/>
              <a:gd name="connsiteX6184" fmla="*/ 7045260 w 10035679"/>
              <a:gd name="connsiteY6184" fmla="*/ 1108499 h 5893281"/>
              <a:gd name="connsiteX6185" fmla="*/ 7021110 w 10035679"/>
              <a:gd name="connsiteY6185" fmla="*/ 1081934 h 5893281"/>
              <a:gd name="connsiteX6186" fmla="*/ 7002998 w 10035679"/>
              <a:gd name="connsiteY6186" fmla="*/ 1051141 h 5893281"/>
              <a:gd name="connsiteX6187" fmla="*/ 6992733 w 10035679"/>
              <a:gd name="connsiteY6187" fmla="*/ 1010086 h 5893281"/>
              <a:gd name="connsiteX6188" fmla="*/ 6982470 w 10035679"/>
              <a:gd name="connsiteY6188" fmla="*/ 970842 h 5893281"/>
              <a:gd name="connsiteX6189" fmla="*/ 6974621 w 10035679"/>
              <a:gd name="connsiteY6189" fmla="*/ 927371 h 5893281"/>
              <a:gd name="connsiteX6190" fmla="*/ 7021110 w 10035679"/>
              <a:gd name="connsiteY6190" fmla="*/ 912880 h 5893281"/>
              <a:gd name="connsiteX6191" fmla="*/ 7071827 w 10035679"/>
              <a:gd name="connsiteY6191" fmla="*/ 902616 h 5893281"/>
              <a:gd name="connsiteX6192" fmla="*/ 7085712 w 10035679"/>
              <a:gd name="connsiteY6192" fmla="*/ 935823 h 5893281"/>
              <a:gd name="connsiteX6193" fmla="*/ 7091749 w 10035679"/>
              <a:gd name="connsiteY6193" fmla="*/ 935823 h 5893281"/>
              <a:gd name="connsiteX6194" fmla="*/ 7099598 w 10035679"/>
              <a:gd name="connsiteY6194" fmla="*/ 902616 h 5893281"/>
              <a:gd name="connsiteX6195" fmla="*/ 7105637 w 10035679"/>
              <a:gd name="connsiteY6195" fmla="*/ 867597 h 5893281"/>
              <a:gd name="connsiteX6196" fmla="*/ 7115900 w 10035679"/>
              <a:gd name="connsiteY6196" fmla="*/ 830768 h 5893281"/>
              <a:gd name="connsiteX6197" fmla="*/ 7148503 w 10035679"/>
              <a:gd name="connsiteY6197" fmla="*/ 812052 h 5893281"/>
              <a:gd name="connsiteX6198" fmla="*/ 7172653 w 10035679"/>
              <a:gd name="connsiteY6198" fmla="*/ 791524 h 5893281"/>
              <a:gd name="connsiteX6199" fmla="*/ 7201030 w 10035679"/>
              <a:gd name="connsiteY6199" fmla="*/ 769186 h 5893281"/>
              <a:gd name="connsiteX6200" fmla="*/ 7229407 w 10035679"/>
              <a:gd name="connsiteY6200" fmla="*/ 757111 h 5893281"/>
              <a:gd name="connsiteX6201" fmla="*/ 7262010 w 10035679"/>
              <a:gd name="connsiteY6201" fmla="*/ 745035 h 5893281"/>
              <a:gd name="connsiteX6202" fmla="*/ 7304272 w 10035679"/>
              <a:gd name="connsiteY6202" fmla="*/ 745035 h 5893281"/>
              <a:gd name="connsiteX6203" fmla="*/ 7308499 w 10035679"/>
              <a:gd name="connsiteY6203" fmla="*/ 730545 h 5893281"/>
              <a:gd name="connsiteX6204" fmla="*/ 7314537 w 10035679"/>
              <a:gd name="connsiteY6204" fmla="*/ 720282 h 5893281"/>
              <a:gd name="connsiteX6205" fmla="*/ 7318763 w 10035679"/>
              <a:gd name="connsiteY6205" fmla="*/ 710017 h 5893281"/>
              <a:gd name="connsiteX6206" fmla="*/ 7324800 w 10035679"/>
              <a:gd name="connsiteY6206" fmla="*/ 699754 h 5893281"/>
              <a:gd name="connsiteX6207" fmla="*/ 7347140 w 10035679"/>
              <a:gd name="connsiteY6207" fmla="*/ 699754 h 5893281"/>
              <a:gd name="connsiteX6208" fmla="*/ 7375517 w 10035679"/>
              <a:gd name="connsiteY6208" fmla="*/ 699754 h 5893281"/>
              <a:gd name="connsiteX6209" fmla="*/ 7403894 w 10035679"/>
              <a:gd name="connsiteY6209" fmla="*/ 699754 h 5893281"/>
              <a:gd name="connsiteX6210" fmla="*/ 7424421 w 10035679"/>
              <a:gd name="connsiteY6210" fmla="*/ 699754 h 5893281"/>
              <a:gd name="connsiteX6211" fmla="*/ 7434684 w 10035679"/>
              <a:gd name="connsiteY6211" fmla="*/ 699754 h 5893281"/>
              <a:gd name="connsiteX6212" fmla="*/ 7448570 w 10035679"/>
              <a:gd name="connsiteY6212" fmla="*/ 687679 h 5893281"/>
              <a:gd name="connsiteX6213" fmla="*/ 7462458 w 10035679"/>
              <a:gd name="connsiteY6213" fmla="*/ 677414 h 5893281"/>
              <a:gd name="connsiteX6214" fmla="*/ 7476344 w 10035679"/>
              <a:gd name="connsiteY6214" fmla="*/ 662924 h 5893281"/>
              <a:gd name="connsiteX6215" fmla="*/ 7488419 w 10035679"/>
              <a:gd name="connsiteY6215" fmla="*/ 652661 h 5893281"/>
              <a:gd name="connsiteX6216" fmla="*/ 7498684 w 10035679"/>
              <a:gd name="connsiteY6216" fmla="*/ 656887 h 5893281"/>
              <a:gd name="connsiteX6217" fmla="*/ 7504720 w 10035679"/>
              <a:gd name="connsiteY6217" fmla="*/ 656887 h 5893281"/>
              <a:gd name="connsiteX6218" fmla="*/ 7516796 w 10035679"/>
              <a:gd name="connsiteY6218" fmla="*/ 658698 h 5893281"/>
              <a:gd name="connsiteX6219" fmla="*/ 7527059 w 10035679"/>
              <a:gd name="connsiteY6219" fmla="*/ 658698 h 5893281"/>
              <a:gd name="connsiteX6220" fmla="*/ 7527059 w 10035679"/>
              <a:gd name="connsiteY6220" fmla="*/ 619453 h 5893281"/>
              <a:gd name="connsiteX6221" fmla="*/ 7557248 w 10035679"/>
              <a:gd name="connsiteY6221" fmla="*/ 604964 h 5893281"/>
              <a:gd name="connsiteX6222" fmla="*/ 7583812 w 10035679"/>
              <a:gd name="connsiteY6222" fmla="*/ 590474 h 5893281"/>
              <a:gd name="connsiteX6223" fmla="*/ 7607963 w 10035679"/>
              <a:gd name="connsiteY6223" fmla="*/ 571757 h 5893281"/>
              <a:gd name="connsiteX6224" fmla="*/ 7628490 w 10035679"/>
              <a:gd name="connsiteY6224" fmla="*/ 551229 h 5893281"/>
              <a:gd name="connsiteX6225" fmla="*/ 1875891 w 10035679"/>
              <a:gd name="connsiteY6225" fmla="*/ 498704 h 5893281"/>
              <a:gd name="connsiteX6226" fmla="*/ 1912720 w 10035679"/>
              <a:gd name="connsiteY6226" fmla="*/ 508968 h 5893281"/>
              <a:gd name="connsiteX6227" fmla="*/ 1936870 w 10035679"/>
              <a:gd name="connsiteY6227" fmla="*/ 527685 h 5893281"/>
              <a:gd name="connsiteX6228" fmla="*/ 1957398 w 10035679"/>
              <a:gd name="connsiteY6228" fmla="*/ 543987 h 5893281"/>
              <a:gd name="connsiteX6229" fmla="*/ 1979738 w 10035679"/>
              <a:gd name="connsiteY6229" fmla="*/ 566325 h 5893281"/>
              <a:gd name="connsiteX6230" fmla="*/ 2000266 w 10035679"/>
              <a:gd name="connsiteY6230" fmla="*/ 582626 h 5893281"/>
              <a:gd name="connsiteX6231" fmla="*/ 2000266 w 10035679"/>
              <a:gd name="connsiteY6231" fmla="*/ 576589 h 5893281"/>
              <a:gd name="connsiteX6232" fmla="*/ 2012341 w 10035679"/>
              <a:gd name="connsiteY6232" fmla="*/ 576589 h 5893281"/>
              <a:gd name="connsiteX6233" fmla="*/ 2012341 w 10035679"/>
              <a:gd name="connsiteY6233" fmla="*/ 582626 h 5893281"/>
              <a:gd name="connsiteX6234" fmla="*/ 2014151 w 10035679"/>
              <a:gd name="connsiteY6234" fmla="*/ 591078 h 5893281"/>
              <a:gd name="connsiteX6235" fmla="*/ 2022000 w 10035679"/>
              <a:gd name="connsiteY6235" fmla="*/ 601343 h 5893281"/>
              <a:gd name="connsiteX6236" fmla="*/ 2026227 w 10035679"/>
              <a:gd name="connsiteY6236" fmla="*/ 615834 h 5893281"/>
              <a:gd name="connsiteX6237" fmla="*/ 2011738 w 10035679"/>
              <a:gd name="connsiteY6237" fmla="*/ 615834 h 5893281"/>
              <a:gd name="connsiteX6238" fmla="*/ 2003889 w 10035679"/>
              <a:gd name="connsiteY6238" fmla="*/ 615834 h 5893281"/>
              <a:gd name="connsiteX6239" fmla="*/ 2003889 w 10035679"/>
              <a:gd name="connsiteY6239" fmla="*/ 620060 h 5893281"/>
              <a:gd name="connsiteX6240" fmla="*/ 1999663 w 10035679"/>
              <a:gd name="connsiteY6240" fmla="*/ 620060 h 5893281"/>
              <a:gd name="connsiteX6241" fmla="*/ 1993624 w 10035679"/>
              <a:gd name="connsiteY6241" fmla="*/ 620060 h 5893281"/>
              <a:gd name="connsiteX6242" fmla="*/ 1985775 w 10035679"/>
              <a:gd name="connsiteY6242" fmla="*/ 624286 h 5893281"/>
              <a:gd name="connsiteX6243" fmla="*/ 1957398 w 10035679"/>
              <a:gd name="connsiteY6243" fmla="*/ 601946 h 5893281"/>
              <a:gd name="connsiteX6244" fmla="*/ 1929023 w 10035679"/>
              <a:gd name="connsiteY6244" fmla="*/ 591683 h 5893281"/>
              <a:gd name="connsiteX6245" fmla="*/ 1894608 w 10035679"/>
              <a:gd name="connsiteY6245" fmla="*/ 583231 h 5893281"/>
              <a:gd name="connsiteX6246" fmla="*/ 1862005 w 10035679"/>
              <a:gd name="connsiteY6246" fmla="*/ 566929 h 5893281"/>
              <a:gd name="connsiteX6247" fmla="*/ 1874080 w 10035679"/>
              <a:gd name="connsiteY6247" fmla="*/ 556665 h 5893281"/>
              <a:gd name="connsiteX6248" fmla="*/ 1875891 w 10035679"/>
              <a:gd name="connsiteY6248" fmla="*/ 544589 h 5893281"/>
              <a:gd name="connsiteX6249" fmla="*/ 1874080 w 10035679"/>
              <a:gd name="connsiteY6249" fmla="*/ 534327 h 5893281"/>
              <a:gd name="connsiteX6250" fmla="*/ 1874080 w 10035679"/>
              <a:gd name="connsiteY6250" fmla="*/ 519231 h 5893281"/>
              <a:gd name="connsiteX6251" fmla="*/ 4341650 w 10035679"/>
              <a:gd name="connsiteY6251" fmla="*/ 484215 h 5893281"/>
              <a:gd name="connsiteX6252" fmla="*/ 4349498 w 10035679"/>
              <a:gd name="connsiteY6252" fmla="*/ 484215 h 5893281"/>
              <a:gd name="connsiteX6253" fmla="*/ 4355535 w 10035679"/>
              <a:gd name="connsiteY6253" fmla="*/ 486025 h 5893281"/>
              <a:gd name="connsiteX6254" fmla="*/ 4359762 w 10035679"/>
              <a:gd name="connsiteY6254" fmla="*/ 490251 h 5893281"/>
              <a:gd name="connsiteX6255" fmla="*/ 4363988 w 10035679"/>
              <a:gd name="connsiteY6255" fmla="*/ 494477 h 5893281"/>
              <a:gd name="connsiteX6256" fmla="*/ 4365800 w 10035679"/>
              <a:gd name="connsiteY6256" fmla="*/ 498704 h 5893281"/>
              <a:gd name="connsiteX6257" fmla="*/ 4365800 w 10035679"/>
              <a:gd name="connsiteY6257" fmla="*/ 501119 h 5893281"/>
              <a:gd name="connsiteX6258" fmla="*/ 4365800 w 10035679"/>
              <a:gd name="connsiteY6258" fmla="*/ 505345 h 5893281"/>
              <a:gd name="connsiteX6259" fmla="*/ 4370026 w 10035679"/>
              <a:gd name="connsiteY6259" fmla="*/ 513797 h 5893281"/>
              <a:gd name="connsiteX6260" fmla="*/ 4355535 w 10035679"/>
              <a:gd name="connsiteY6260" fmla="*/ 513797 h 5893281"/>
              <a:gd name="connsiteX6261" fmla="*/ 4349498 w 10035679"/>
              <a:gd name="connsiteY6261" fmla="*/ 515610 h 5893281"/>
              <a:gd name="connsiteX6262" fmla="*/ 4341650 w 10035679"/>
              <a:gd name="connsiteY6262" fmla="*/ 515610 h 5893281"/>
              <a:gd name="connsiteX6263" fmla="*/ 4335612 w 10035679"/>
              <a:gd name="connsiteY6263" fmla="*/ 519836 h 5893281"/>
              <a:gd name="connsiteX6264" fmla="*/ 4323536 w 10035679"/>
              <a:gd name="connsiteY6264" fmla="*/ 519836 h 5893281"/>
              <a:gd name="connsiteX6265" fmla="*/ 4323536 w 10035679"/>
              <a:gd name="connsiteY6265" fmla="*/ 513797 h 5893281"/>
              <a:gd name="connsiteX6266" fmla="*/ 4317500 w 10035679"/>
              <a:gd name="connsiteY6266" fmla="*/ 513797 h 5893281"/>
              <a:gd name="connsiteX6267" fmla="*/ 4317500 w 10035679"/>
              <a:gd name="connsiteY6267" fmla="*/ 487233 h 5893281"/>
              <a:gd name="connsiteX6268" fmla="*/ 4327764 w 10035679"/>
              <a:gd name="connsiteY6268" fmla="*/ 487233 h 5893281"/>
              <a:gd name="connsiteX6269" fmla="*/ 4338027 w 10035679"/>
              <a:gd name="connsiteY6269" fmla="*/ 485420 h 5893281"/>
              <a:gd name="connsiteX6270" fmla="*/ 4341650 w 10035679"/>
              <a:gd name="connsiteY6270" fmla="*/ 485420 h 5893281"/>
              <a:gd name="connsiteX6271" fmla="*/ 1985775 w 10035679"/>
              <a:gd name="connsiteY6271" fmla="*/ 466101 h 5893281"/>
              <a:gd name="connsiteX6272" fmla="*/ 2018378 w 10035679"/>
              <a:gd name="connsiteY6272" fmla="*/ 466101 h 5893281"/>
              <a:gd name="connsiteX6273" fmla="*/ 2018378 w 10035679"/>
              <a:gd name="connsiteY6273" fmla="*/ 472139 h 5893281"/>
              <a:gd name="connsiteX6274" fmla="*/ 2012341 w 10035679"/>
              <a:gd name="connsiteY6274" fmla="*/ 472139 h 5893281"/>
              <a:gd name="connsiteX6275" fmla="*/ 2004491 w 10035679"/>
              <a:gd name="connsiteY6275" fmla="*/ 472139 h 5893281"/>
              <a:gd name="connsiteX6276" fmla="*/ 2000266 w 10035679"/>
              <a:gd name="connsiteY6276" fmla="*/ 476365 h 5893281"/>
              <a:gd name="connsiteX6277" fmla="*/ 1998455 w 10035679"/>
              <a:gd name="connsiteY6277" fmla="*/ 476365 h 5893281"/>
              <a:gd name="connsiteX6278" fmla="*/ 1994229 w 10035679"/>
              <a:gd name="connsiteY6278" fmla="*/ 476365 h 5893281"/>
              <a:gd name="connsiteX6279" fmla="*/ 1990003 w 10035679"/>
              <a:gd name="connsiteY6279" fmla="*/ 472139 h 5893281"/>
              <a:gd name="connsiteX6280" fmla="*/ 5344471 w 10035679"/>
              <a:gd name="connsiteY6280" fmla="*/ 414781 h 5893281"/>
              <a:gd name="connsiteX6281" fmla="*/ 5368622 w 10035679"/>
              <a:gd name="connsiteY6281" fmla="*/ 414781 h 5893281"/>
              <a:gd name="connsiteX6282" fmla="*/ 5376471 w 10035679"/>
              <a:gd name="connsiteY6282" fmla="*/ 443763 h 5893281"/>
              <a:gd name="connsiteX6283" fmla="*/ 5382507 w 10035679"/>
              <a:gd name="connsiteY6283" fmla="*/ 462478 h 5893281"/>
              <a:gd name="connsiteX6284" fmla="*/ 5396998 w 10035679"/>
              <a:gd name="connsiteY6284" fmla="*/ 470932 h 5893281"/>
              <a:gd name="connsiteX6285" fmla="*/ 5421149 w 10035679"/>
              <a:gd name="connsiteY6285" fmla="*/ 481194 h 5893281"/>
              <a:gd name="connsiteX6286" fmla="*/ 5410884 w 10035679"/>
              <a:gd name="connsiteY6286" fmla="*/ 524062 h 5893281"/>
              <a:gd name="connsiteX6287" fmla="*/ 5396395 w 10035679"/>
              <a:gd name="connsiteY6287" fmla="*/ 566929 h 5893281"/>
              <a:gd name="connsiteX6288" fmla="*/ 5375866 w 10035679"/>
              <a:gd name="connsiteY6288" fmla="*/ 597720 h 5893281"/>
              <a:gd name="connsiteX6289" fmla="*/ 5375866 w 10035679"/>
              <a:gd name="connsiteY6289" fmla="*/ 558475 h 5893281"/>
              <a:gd name="connsiteX6290" fmla="*/ 5329377 w 10035679"/>
              <a:gd name="connsiteY6290" fmla="*/ 558475 h 5893281"/>
              <a:gd name="connsiteX6291" fmla="*/ 5333603 w 10035679"/>
              <a:gd name="connsiteY6291" fmla="*/ 513194 h 5893281"/>
              <a:gd name="connsiteX6292" fmla="*/ 5337829 w 10035679"/>
              <a:gd name="connsiteY6292" fmla="*/ 470327 h 5893281"/>
              <a:gd name="connsiteX6293" fmla="*/ 7582001 w 10035679"/>
              <a:gd name="connsiteY6293" fmla="*/ 322407 h 5893281"/>
              <a:gd name="connsiteX6294" fmla="*/ 7583209 w 10035679"/>
              <a:gd name="connsiteY6294" fmla="*/ 322407 h 5893281"/>
              <a:gd name="connsiteX6295" fmla="*/ 7591058 w 10035679"/>
              <a:gd name="connsiteY6295" fmla="*/ 322407 h 5893281"/>
              <a:gd name="connsiteX6296" fmla="*/ 7591058 w 10035679"/>
              <a:gd name="connsiteY6296" fmla="*/ 330859 h 5893281"/>
              <a:gd name="connsiteX6297" fmla="*/ 7592869 w 10035679"/>
              <a:gd name="connsiteY6297" fmla="*/ 341123 h 5893281"/>
              <a:gd name="connsiteX6298" fmla="*/ 7597097 w 10035679"/>
              <a:gd name="connsiteY6298" fmla="*/ 345349 h 5893281"/>
              <a:gd name="connsiteX6299" fmla="*/ 7601323 w 10035679"/>
              <a:gd name="connsiteY6299" fmla="*/ 351386 h 5893281"/>
              <a:gd name="connsiteX6300" fmla="*/ 7605549 w 10035679"/>
              <a:gd name="connsiteY6300" fmla="*/ 355614 h 5893281"/>
              <a:gd name="connsiteX6301" fmla="*/ 7611586 w 10035679"/>
              <a:gd name="connsiteY6301" fmla="*/ 361651 h 5893281"/>
              <a:gd name="connsiteX6302" fmla="*/ 7619435 w 10035679"/>
              <a:gd name="connsiteY6302" fmla="*/ 355614 h 5893281"/>
              <a:gd name="connsiteX6303" fmla="*/ 7621246 w 10035679"/>
              <a:gd name="connsiteY6303" fmla="*/ 347160 h 5893281"/>
              <a:gd name="connsiteX6304" fmla="*/ 7625472 w 10035679"/>
              <a:gd name="connsiteY6304" fmla="*/ 345349 h 5893281"/>
              <a:gd name="connsiteX6305" fmla="*/ 7633321 w 10035679"/>
              <a:gd name="connsiteY6305" fmla="*/ 345349 h 5893281"/>
              <a:gd name="connsiteX6306" fmla="*/ 7643586 w 10035679"/>
              <a:gd name="connsiteY6306" fmla="*/ 341123 h 5893281"/>
              <a:gd name="connsiteX6307" fmla="*/ 7649622 w 10035679"/>
              <a:gd name="connsiteY6307" fmla="*/ 361651 h 5893281"/>
              <a:gd name="connsiteX6308" fmla="*/ 7661698 w 10035679"/>
              <a:gd name="connsiteY6308" fmla="*/ 376142 h 5893281"/>
              <a:gd name="connsiteX6309" fmla="*/ 7671962 w 10035679"/>
              <a:gd name="connsiteY6309" fmla="*/ 390630 h 5893281"/>
              <a:gd name="connsiteX6310" fmla="*/ 7677999 w 10035679"/>
              <a:gd name="connsiteY6310" fmla="*/ 409347 h 5893281"/>
              <a:gd name="connsiteX6311" fmla="*/ 7682225 w 10035679"/>
              <a:gd name="connsiteY6311" fmla="*/ 434103 h 5893281"/>
              <a:gd name="connsiteX6312" fmla="*/ 7682225 w 10035679"/>
              <a:gd name="connsiteY6312" fmla="*/ 438329 h 5893281"/>
              <a:gd name="connsiteX6313" fmla="*/ 7677999 w 10035679"/>
              <a:gd name="connsiteY6313" fmla="*/ 442555 h 5893281"/>
              <a:gd name="connsiteX6314" fmla="*/ 7677999 w 10035679"/>
              <a:gd name="connsiteY6314" fmla="*/ 444366 h 5893281"/>
              <a:gd name="connsiteX6315" fmla="*/ 7677999 w 10035679"/>
              <a:gd name="connsiteY6315" fmla="*/ 448592 h 5893281"/>
              <a:gd name="connsiteX6316" fmla="*/ 7677999 w 10035679"/>
              <a:gd name="connsiteY6316" fmla="*/ 452818 h 5893281"/>
              <a:gd name="connsiteX6317" fmla="*/ 7676189 w 10035679"/>
              <a:gd name="connsiteY6317" fmla="*/ 458856 h 5893281"/>
              <a:gd name="connsiteX6318" fmla="*/ 7653848 w 10035679"/>
              <a:gd name="connsiteY6318" fmla="*/ 473347 h 5893281"/>
              <a:gd name="connsiteX6319" fmla="*/ 7621246 w 10035679"/>
              <a:gd name="connsiteY6319" fmla="*/ 487836 h 5893281"/>
              <a:gd name="connsiteX6320" fmla="*/ 7582606 w 10035679"/>
              <a:gd name="connsiteY6320" fmla="*/ 496288 h 5893281"/>
              <a:gd name="connsiteX6321" fmla="*/ 7543965 w 10035679"/>
              <a:gd name="connsiteY6321" fmla="*/ 502327 h 5893281"/>
              <a:gd name="connsiteX6322" fmla="*/ 7511362 w 10035679"/>
              <a:gd name="connsiteY6322" fmla="*/ 506553 h 5893281"/>
              <a:gd name="connsiteX6323" fmla="*/ 7515588 w 10035679"/>
              <a:gd name="connsiteY6323" fmla="*/ 487836 h 5893281"/>
              <a:gd name="connsiteX6324" fmla="*/ 7519814 w 10035679"/>
              <a:gd name="connsiteY6324" fmla="*/ 481799 h 5893281"/>
              <a:gd name="connsiteX6325" fmla="*/ 7524040 w 10035679"/>
              <a:gd name="connsiteY6325" fmla="*/ 473347 h 5893281"/>
              <a:gd name="connsiteX6326" fmla="*/ 7525853 w 10035679"/>
              <a:gd name="connsiteY6326" fmla="*/ 471535 h 5893281"/>
              <a:gd name="connsiteX6327" fmla="*/ 7530079 w 10035679"/>
              <a:gd name="connsiteY6327" fmla="*/ 471535 h 5893281"/>
              <a:gd name="connsiteX6328" fmla="*/ 7537928 w 10035679"/>
              <a:gd name="connsiteY6328" fmla="*/ 467309 h 5893281"/>
              <a:gd name="connsiteX6329" fmla="*/ 7539739 w 10035679"/>
              <a:gd name="connsiteY6329" fmla="*/ 467309 h 5893281"/>
              <a:gd name="connsiteX6330" fmla="*/ 7543965 w 10035679"/>
              <a:gd name="connsiteY6330" fmla="*/ 463082 h 5893281"/>
              <a:gd name="connsiteX6331" fmla="*/ 7551814 w 10035679"/>
              <a:gd name="connsiteY6331" fmla="*/ 458856 h 5893281"/>
              <a:gd name="connsiteX6332" fmla="*/ 7562079 w 10035679"/>
              <a:gd name="connsiteY6332" fmla="*/ 429875 h 5893281"/>
              <a:gd name="connsiteX6333" fmla="*/ 7562079 w 10035679"/>
              <a:gd name="connsiteY6333" fmla="*/ 400895 h 5893281"/>
              <a:gd name="connsiteX6334" fmla="*/ 7557853 w 10035679"/>
              <a:gd name="connsiteY6334" fmla="*/ 374329 h 5893281"/>
              <a:gd name="connsiteX6335" fmla="*/ 7563889 w 10035679"/>
              <a:gd name="connsiteY6335" fmla="*/ 351991 h 5893281"/>
              <a:gd name="connsiteX6336" fmla="*/ 7582001 w 10035679"/>
              <a:gd name="connsiteY6336" fmla="*/ 331464 h 5893281"/>
              <a:gd name="connsiteX6337" fmla="*/ 2138526 w 10035679"/>
              <a:gd name="connsiteY6337" fmla="*/ 307916 h 5893281"/>
              <a:gd name="connsiteX6338" fmla="*/ 2142752 w 10035679"/>
              <a:gd name="connsiteY6338" fmla="*/ 307916 h 5893281"/>
              <a:gd name="connsiteX6339" fmla="*/ 2149998 w 10035679"/>
              <a:gd name="connsiteY6339" fmla="*/ 307916 h 5893281"/>
              <a:gd name="connsiteX6340" fmla="*/ 2188638 w 10035679"/>
              <a:gd name="connsiteY6340" fmla="*/ 350783 h 5893281"/>
              <a:gd name="connsiteX6341" fmla="*/ 2237542 w 10035679"/>
              <a:gd name="connsiteY6341" fmla="*/ 383386 h 5893281"/>
              <a:gd name="connsiteX6342" fmla="*/ 2298522 w 10035679"/>
              <a:gd name="connsiteY6342" fmla="*/ 408140 h 5893281"/>
              <a:gd name="connsiteX6343" fmla="*/ 2302747 w 10035679"/>
              <a:gd name="connsiteY6343" fmla="*/ 443158 h 5893281"/>
              <a:gd name="connsiteX6344" fmla="*/ 2313012 w 10035679"/>
              <a:gd name="connsiteY6344" fmla="*/ 469724 h 5893281"/>
              <a:gd name="connsiteX6345" fmla="*/ 2323277 w 10035679"/>
              <a:gd name="connsiteY6345" fmla="*/ 484215 h 5893281"/>
              <a:gd name="connsiteX6346" fmla="*/ 2337766 w 10035679"/>
              <a:gd name="connsiteY6346" fmla="*/ 498704 h 5893281"/>
              <a:gd name="connsiteX6347" fmla="*/ 2352256 w 10035679"/>
              <a:gd name="connsiteY6347" fmla="*/ 519231 h 5893281"/>
              <a:gd name="connsiteX6348" fmla="*/ 2328106 w 10035679"/>
              <a:gd name="connsiteY6348" fmla="*/ 523459 h 5893281"/>
              <a:gd name="connsiteX6349" fmla="*/ 2303955 w 10035679"/>
              <a:gd name="connsiteY6349" fmla="*/ 527685 h 5893281"/>
              <a:gd name="connsiteX6350" fmla="*/ 2281617 w 10035679"/>
              <a:gd name="connsiteY6350" fmla="*/ 537948 h 5893281"/>
              <a:gd name="connsiteX6351" fmla="*/ 2267126 w 10035679"/>
              <a:gd name="connsiteY6351" fmla="*/ 552439 h 5893281"/>
              <a:gd name="connsiteX6352" fmla="*/ 2265316 w 10035679"/>
              <a:gd name="connsiteY6352" fmla="*/ 558475 h 5893281"/>
              <a:gd name="connsiteX6353" fmla="*/ 2261090 w 10035679"/>
              <a:gd name="connsiteY6353" fmla="*/ 566929 h 5893281"/>
              <a:gd name="connsiteX6354" fmla="*/ 2256864 w 10035679"/>
              <a:gd name="connsiteY6354" fmla="*/ 572966 h 5893281"/>
              <a:gd name="connsiteX6355" fmla="*/ 2252636 w 10035679"/>
              <a:gd name="connsiteY6355" fmla="*/ 577192 h 5893281"/>
              <a:gd name="connsiteX6356" fmla="*/ 2246599 w 10035679"/>
              <a:gd name="connsiteY6356" fmla="*/ 583231 h 5893281"/>
              <a:gd name="connsiteX6357" fmla="*/ 2224259 w 10035679"/>
              <a:gd name="connsiteY6357" fmla="*/ 587457 h 5893281"/>
              <a:gd name="connsiteX6358" fmla="*/ 2194072 w 10035679"/>
              <a:gd name="connsiteY6358" fmla="*/ 591683 h 5893281"/>
              <a:gd name="connsiteX6359" fmla="*/ 2157243 w 10035679"/>
              <a:gd name="connsiteY6359" fmla="*/ 587457 h 5893281"/>
              <a:gd name="connsiteX6360" fmla="*/ 2128866 w 10035679"/>
              <a:gd name="connsiteY6360" fmla="*/ 583231 h 5893281"/>
              <a:gd name="connsiteX6361" fmla="*/ 2122829 w 10035679"/>
              <a:gd name="connsiteY6361" fmla="*/ 562701 h 5893281"/>
              <a:gd name="connsiteX6362" fmla="*/ 2118601 w 10035679"/>
              <a:gd name="connsiteY6362" fmla="*/ 548213 h 5893281"/>
              <a:gd name="connsiteX6363" fmla="*/ 2114375 w 10035679"/>
              <a:gd name="connsiteY6363" fmla="*/ 537948 h 5893281"/>
              <a:gd name="connsiteX6364" fmla="*/ 2104112 w 10035679"/>
              <a:gd name="connsiteY6364" fmla="*/ 519231 h 5893281"/>
              <a:gd name="connsiteX6365" fmla="*/ 2150601 w 10035679"/>
              <a:gd name="connsiteY6365" fmla="*/ 504742 h 5893281"/>
              <a:gd name="connsiteX6366" fmla="*/ 2150601 w 10035679"/>
              <a:gd name="connsiteY6366" fmla="*/ 498704 h 5893281"/>
              <a:gd name="connsiteX6367" fmla="*/ 2113772 w 10035679"/>
              <a:gd name="connsiteY6367" fmla="*/ 494477 h 5893281"/>
              <a:gd name="connsiteX6368" fmla="*/ 2089622 w 10035679"/>
              <a:gd name="connsiteY6368" fmla="*/ 486025 h 5893281"/>
              <a:gd name="connsiteX6369" fmla="*/ 2071509 w 10035679"/>
              <a:gd name="connsiteY6369" fmla="*/ 471535 h 5893281"/>
              <a:gd name="connsiteX6370" fmla="*/ 2069697 w 10035679"/>
              <a:gd name="connsiteY6370" fmla="*/ 461272 h 5893281"/>
              <a:gd name="connsiteX6371" fmla="*/ 2061850 w 10035679"/>
              <a:gd name="connsiteY6371" fmla="*/ 451007 h 5893281"/>
              <a:gd name="connsiteX6372" fmla="*/ 2057622 w 10035679"/>
              <a:gd name="connsiteY6372" fmla="*/ 440742 h 5893281"/>
              <a:gd name="connsiteX6373" fmla="*/ 2057622 w 10035679"/>
              <a:gd name="connsiteY6373" fmla="*/ 428669 h 5893281"/>
              <a:gd name="connsiteX6374" fmla="*/ 2057622 w 10035679"/>
              <a:gd name="connsiteY6374" fmla="*/ 422630 h 5893281"/>
              <a:gd name="connsiteX6375" fmla="*/ 2057622 w 10035679"/>
              <a:gd name="connsiteY6375" fmla="*/ 414178 h 5893281"/>
              <a:gd name="connsiteX6376" fmla="*/ 2061850 w 10035679"/>
              <a:gd name="connsiteY6376" fmla="*/ 414178 h 5893281"/>
              <a:gd name="connsiteX6377" fmla="*/ 2066076 w 10035679"/>
              <a:gd name="connsiteY6377" fmla="*/ 412366 h 5893281"/>
              <a:gd name="connsiteX6378" fmla="*/ 2070302 w 10035679"/>
              <a:gd name="connsiteY6378" fmla="*/ 412366 h 5893281"/>
              <a:gd name="connsiteX6379" fmla="*/ 2072113 w 10035679"/>
              <a:gd name="connsiteY6379" fmla="*/ 412366 h 5893281"/>
              <a:gd name="connsiteX6380" fmla="*/ 2079962 w 10035679"/>
              <a:gd name="connsiteY6380" fmla="*/ 408140 h 5893281"/>
              <a:gd name="connsiteX6381" fmla="*/ 2082980 w 10035679"/>
              <a:gd name="connsiteY6381" fmla="*/ 398480 h 5893281"/>
              <a:gd name="connsiteX6382" fmla="*/ 2082980 w 10035679"/>
              <a:gd name="connsiteY6382" fmla="*/ 386404 h 5893281"/>
              <a:gd name="connsiteX6383" fmla="*/ 2082980 w 10035679"/>
              <a:gd name="connsiteY6383" fmla="*/ 380368 h 5893281"/>
              <a:gd name="connsiteX6384" fmla="*/ 2084791 w 10035679"/>
              <a:gd name="connsiteY6384" fmla="*/ 376142 h 5893281"/>
              <a:gd name="connsiteX6385" fmla="*/ 2089019 w 10035679"/>
              <a:gd name="connsiteY6385" fmla="*/ 370103 h 5893281"/>
              <a:gd name="connsiteX6386" fmla="*/ 2093245 w 10035679"/>
              <a:gd name="connsiteY6386" fmla="*/ 370103 h 5893281"/>
              <a:gd name="connsiteX6387" fmla="*/ 2097471 w 10035679"/>
              <a:gd name="connsiteY6387" fmla="*/ 365877 h 5893281"/>
              <a:gd name="connsiteX6388" fmla="*/ 2099282 w 10035679"/>
              <a:gd name="connsiteY6388" fmla="*/ 365877 h 5893281"/>
              <a:gd name="connsiteX6389" fmla="*/ 2103508 w 10035679"/>
              <a:gd name="connsiteY6389" fmla="*/ 365877 h 5893281"/>
              <a:gd name="connsiteX6390" fmla="*/ 2109546 w 10035679"/>
              <a:gd name="connsiteY6390" fmla="*/ 361651 h 5893281"/>
              <a:gd name="connsiteX6391" fmla="*/ 2113772 w 10035679"/>
              <a:gd name="connsiteY6391" fmla="*/ 347160 h 5893281"/>
              <a:gd name="connsiteX6392" fmla="*/ 2117999 w 10035679"/>
              <a:gd name="connsiteY6392" fmla="*/ 336897 h 5893281"/>
              <a:gd name="connsiteX6393" fmla="*/ 2122224 w 10035679"/>
              <a:gd name="connsiteY6393" fmla="*/ 326633 h 5893281"/>
              <a:gd name="connsiteX6394" fmla="*/ 2128263 w 10035679"/>
              <a:gd name="connsiteY6394" fmla="*/ 316370 h 5893281"/>
              <a:gd name="connsiteX6395" fmla="*/ 2132489 w 10035679"/>
              <a:gd name="connsiteY6395" fmla="*/ 312142 h 5893281"/>
              <a:gd name="connsiteX6396" fmla="*/ 2136715 w 10035679"/>
              <a:gd name="connsiteY6396" fmla="*/ 312142 h 5893281"/>
              <a:gd name="connsiteX6397" fmla="*/ 4240220 w 10035679"/>
              <a:gd name="connsiteY6397" fmla="*/ 268671 h 5893281"/>
              <a:gd name="connsiteX6398" fmla="*/ 4250484 w 10035679"/>
              <a:gd name="connsiteY6398" fmla="*/ 272899 h 5893281"/>
              <a:gd name="connsiteX6399" fmla="*/ 4260746 w 10035679"/>
              <a:gd name="connsiteY6399" fmla="*/ 274710 h 5893281"/>
              <a:gd name="connsiteX6400" fmla="*/ 4266785 w 10035679"/>
              <a:gd name="connsiteY6400" fmla="*/ 278936 h 5893281"/>
              <a:gd name="connsiteX6401" fmla="*/ 4278858 w 10035679"/>
              <a:gd name="connsiteY6401" fmla="*/ 283162 h 5893281"/>
              <a:gd name="connsiteX6402" fmla="*/ 4278858 w 10035679"/>
              <a:gd name="connsiteY6402" fmla="*/ 293427 h 5893281"/>
              <a:gd name="connsiteX6403" fmla="*/ 4280671 w 10035679"/>
              <a:gd name="connsiteY6403" fmla="*/ 301879 h 5893281"/>
              <a:gd name="connsiteX6404" fmla="*/ 4280671 w 10035679"/>
              <a:gd name="connsiteY6404" fmla="*/ 307916 h 5893281"/>
              <a:gd name="connsiteX6405" fmla="*/ 4284896 w 10035679"/>
              <a:gd name="connsiteY6405" fmla="*/ 316370 h 5893281"/>
              <a:gd name="connsiteX6406" fmla="*/ 4260746 w 10035679"/>
              <a:gd name="connsiteY6406" fmla="*/ 316370 h 5893281"/>
              <a:gd name="connsiteX6407" fmla="*/ 4256519 w 10035679"/>
              <a:gd name="connsiteY6407" fmla="*/ 307916 h 5893281"/>
              <a:gd name="connsiteX6408" fmla="*/ 4252295 w 10035679"/>
              <a:gd name="connsiteY6408" fmla="*/ 301879 h 5893281"/>
              <a:gd name="connsiteX6409" fmla="*/ 4246256 w 10035679"/>
              <a:gd name="connsiteY6409" fmla="*/ 293427 h 5893281"/>
              <a:gd name="connsiteX6410" fmla="*/ 4242029 w 10035679"/>
              <a:gd name="connsiteY6410" fmla="*/ 289201 h 5893281"/>
              <a:gd name="connsiteX6411" fmla="*/ 4242029 w 10035679"/>
              <a:gd name="connsiteY6411" fmla="*/ 278936 h 5893281"/>
              <a:gd name="connsiteX6412" fmla="*/ 5226738 w 10035679"/>
              <a:gd name="connsiteY6412" fmla="*/ 221580 h 5893281"/>
              <a:gd name="connsiteX6413" fmla="*/ 5238813 w 10035679"/>
              <a:gd name="connsiteY6413" fmla="*/ 240295 h 5893281"/>
              <a:gd name="connsiteX6414" fmla="*/ 5249078 w 10035679"/>
              <a:gd name="connsiteY6414" fmla="*/ 275313 h 5893281"/>
              <a:gd name="connsiteX6415" fmla="*/ 5263567 w 10035679"/>
              <a:gd name="connsiteY6415" fmla="*/ 307916 h 5893281"/>
              <a:gd name="connsiteX6416" fmla="*/ 5281681 w 10035679"/>
              <a:gd name="connsiteY6416" fmla="*/ 340519 h 5893281"/>
              <a:gd name="connsiteX6417" fmla="*/ 5291943 w 10035679"/>
              <a:gd name="connsiteY6417" fmla="*/ 355009 h 5893281"/>
              <a:gd name="connsiteX6418" fmla="*/ 5297982 w 10035679"/>
              <a:gd name="connsiteY6418" fmla="*/ 346557 h 5893281"/>
              <a:gd name="connsiteX6419" fmla="*/ 5302208 w 10035679"/>
              <a:gd name="connsiteY6419" fmla="*/ 344747 h 5893281"/>
              <a:gd name="connsiteX6420" fmla="*/ 5310057 w 10035679"/>
              <a:gd name="connsiteY6420" fmla="*/ 344747 h 5893281"/>
              <a:gd name="connsiteX6421" fmla="*/ 5316094 w 10035679"/>
              <a:gd name="connsiteY6421" fmla="*/ 340519 h 5893281"/>
              <a:gd name="connsiteX6422" fmla="*/ 5330585 w 10035679"/>
              <a:gd name="connsiteY6422" fmla="*/ 340519 h 5893281"/>
              <a:gd name="connsiteX6423" fmla="*/ 5330585 w 10035679"/>
              <a:gd name="connsiteY6423" fmla="*/ 346557 h 5893281"/>
              <a:gd name="connsiteX6424" fmla="*/ 5338434 w 10035679"/>
              <a:gd name="connsiteY6424" fmla="*/ 346557 h 5893281"/>
              <a:gd name="connsiteX6425" fmla="*/ 5338434 w 10035679"/>
              <a:gd name="connsiteY6425" fmla="*/ 368895 h 5893281"/>
              <a:gd name="connsiteX6426" fmla="*/ 5283491 w 10035679"/>
              <a:gd name="connsiteY6426" fmla="*/ 374934 h 5893281"/>
              <a:gd name="connsiteX6427" fmla="*/ 5277455 w 10035679"/>
              <a:gd name="connsiteY6427" fmla="*/ 432290 h 5893281"/>
              <a:gd name="connsiteX6428" fmla="*/ 5259341 w 10035679"/>
              <a:gd name="connsiteY6428" fmla="*/ 479384 h 5893281"/>
              <a:gd name="connsiteX6429" fmla="*/ 5244852 w 10035679"/>
              <a:gd name="connsiteY6429" fmla="*/ 526477 h 5893281"/>
              <a:gd name="connsiteX6430" fmla="*/ 5238813 w 10035679"/>
              <a:gd name="connsiteY6430" fmla="*/ 565722 h 5893281"/>
              <a:gd name="connsiteX6431" fmla="*/ 5234587 w 10035679"/>
              <a:gd name="connsiteY6431" fmla="*/ 604966 h 5893281"/>
              <a:gd name="connsiteX6432" fmla="*/ 5234587 w 10035679"/>
              <a:gd name="connsiteY6432" fmla="*/ 637569 h 5893281"/>
              <a:gd name="connsiteX6433" fmla="*/ 5226738 w 10035679"/>
              <a:gd name="connsiteY6433" fmla="*/ 668361 h 5893281"/>
              <a:gd name="connsiteX6434" fmla="*/ 5220701 w 10035679"/>
              <a:gd name="connsiteY6434" fmla="*/ 668361 h 5893281"/>
              <a:gd name="connsiteX6435" fmla="*/ 5220701 w 10035679"/>
              <a:gd name="connsiteY6435" fmla="*/ 662322 h 5893281"/>
              <a:gd name="connsiteX6436" fmla="*/ 5210436 w 10035679"/>
              <a:gd name="connsiteY6436" fmla="*/ 647832 h 5893281"/>
              <a:gd name="connsiteX6437" fmla="*/ 5192324 w 10035679"/>
              <a:gd name="connsiteY6437" fmla="*/ 629117 h 5893281"/>
              <a:gd name="connsiteX6438" fmla="*/ 5171797 w 10035679"/>
              <a:gd name="connsiteY6438" fmla="*/ 604361 h 5893281"/>
              <a:gd name="connsiteX6439" fmla="*/ 5153683 w 10035679"/>
              <a:gd name="connsiteY6439" fmla="*/ 579608 h 5893281"/>
              <a:gd name="connsiteX6440" fmla="*/ 5139194 w 10035679"/>
              <a:gd name="connsiteY6440" fmla="*/ 554854 h 5893281"/>
              <a:gd name="connsiteX6441" fmla="*/ 5131345 w 10035679"/>
              <a:gd name="connsiteY6441" fmla="*/ 532514 h 5893281"/>
              <a:gd name="connsiteX6442" fmla="*/ 5135571 w 10035679"/>
              <a:gd name="connsiteY6442" fmla="*/ 518025 h 5893281"/>
              <a:gd name="connsiteX6443" fmla="*/ 5143420 w 10035679"/>
              <a:gd name="connsiteY6443" fmla="*/ 513797 h 5893281"/>
              <a:gd name="connsiteX6444" fmla="*/ 5149457 w 10035679"/>
              <a:gd name="connsiteY6444" fmla="*/ 513797 h 5893281"/>
              <a:gd name="connsiteX6445" fmla="*/ 5153683 w 10035679"/>
              <a:gd name="connsiteY6445" fmla="*/ 513797 h 5893281"/>
              <a:gd name="connsiteX6446" fmla="*/ 5157909 w 10035679"/>
              <a:gd name="connsiteY6446" fmla="*/ 513797 h 5893281"/>
              <a:gd name="connsiteX6447" fmla="*/ 5159721 w 10035679"/>
              <a:gd name="connsiteY6447" fmla="*/ 513797 h 5893281"/>
              <a:gd name="connsiteX6448" fmla="*/ 5163948 w 10035679"/>
              <a:gd name="connsiteY6448" fmla="*/ 513797 h 5893281"/>
              <a:gd name="connsiteX6449" fmla="*/ 5168174 w 10035679"/>
              <a:gd name="connsiteY6449" fmla="*/ 513194 h 5893281"/>
              <a:gd name="connsiteX6450" fmla="*/ 5174212 w 10035679"/>
              <a:gd name="connsiteY6450" fmla="*/ 504742 h 5893281"/>
              <a:gd name="connsiteX6451" fmla="*/ 5168174 w 10035679"/>
              <a:gd name="connsiteY6451" fmla="*/ 504742 h 5893281"/>
              <a:gd name="connsiteX6452" fmla="*/ 5168174 w 10035679"/>
              <a:gd name="connsiteY6452" fmla="*/ 498704 h 5893281"/>
              <a:gd name="connsiteX6453" fmla="*/ 5135571 w 10035679"/>
              <a:gd name="connsiteY6453" fmla="*/ 494477 h 5893281"/>
              <a:gd name="connsiteX6454" fmla="*/ 5117459 w 10035679"/>
              <a:gd name="connsiteY6454" fmla="*/ 484215 h 5893281"/>
              <a:gd name="connsiteX6455" fmla="*/ 5102968 w 10035679"/>
              <a:gd name="connsiteY6455" fmla="*/ 465498 h 5893281"/>
              <a:gd name="connsiteX6456" fmla="*/ 5117459 w 10035679"/>
              <a:gd name="connsiteY6456" fmla="*/ 461272 h 5893281"/>
              <a:gd name="connsiteX6457" fmla="*/ 5129532 w 10035679"/>
              <a:gd name="connsiteY6457" fmla="*/ 457044 h 5893281"/>
              <a:gd name="connsiteX6458" fmla="*/ 5135571 w 10035679"/>
              <a:gd name="connsiteY6458" fmla="*/ 455233 h 5893281"/>
              <a:gd name="connsiteX6459" fmla="*/ 5143420 w 10035679"/>
              <a:gd name="connsiteY6459" fmla="*/ 451007 h 5893281"/>
              <a:gd name="connsiteX6460" fmla="*/ 5149457 w 10035679"/>
              <a:gd name="connsiteY6460" fmla="*/ 446781 h 5893281"/>
              <a:gd name="connsiteX6461" fmla="*/ 5157306 w 10035679"/>
              <a:gd name="connsiteY6461" fmla="*/ 440742 h 5893281"/>
              <a:gd name="connsiteX6462" fmla="*/ 5157306 w 10035679"/>
              <a:gd name="connsiteY6462" fmla="*/ 432290 h 5893281"/>
              <a:gd name="connsiteX6463" fmla="*/ 5128929 w 10035679"/>
              <a:gd name="connsiteY6463" fmla="*/ 432290 h 5893281"/>
              <a:gd name="connsiteX6464" fmla="*/ 5121080 w 10035679"/>
              <a:gd name="connsiteY6464" fmla="*/ 436516 h 5893281"/>
              <a:gd name="connsiteX6465" fmla="*/ 5115043 w 10035679"/>
              <a:gd name="connsiteY6465" fmla="*/ 436516 h 5893281"/>
              <a:gd name="connsiteX6466" fmla="*/ 5107194 w 10035679"/>
              <a:gd name="connsiteY6466" fmla="*/ 440742 h 5893281"/>
              <a:gd name="connsiteX6467" fmla="*/ 5096931 w 10035679"/>
              <a:gd name="connsiteY6467" fmla="*/ 440742 h 5893281"/>
              <a:gd name="connsiteX6468" fmla="*/ 5078817 w 10035679"/>
              <a:gd name="connsiteY6468" fmla="*/ 408140 h 5893281"/>
              <a:gd name="connsiteX6469" fmla="*/ 5058290 w 10035679"/>
              <a:gd name="connsiteY6469" fmla="*/ 375537 h 5893281"/>
              <a:gd name="connsiteX6470" fmla="*/ 5060100 w 10035679"/>
              <a:gd name="connsiteY6470" fmla="*/ 365274 h 5893281"/>
              <a:gd name="connsiteX6471" fmla="*/ 5060100 w 10035679"/>
              <a:gd name="connsiteY6471" fmla="*/ 359235 h 5893281"/>
              <a:gd name="connsiteX6472" fmla="*/ 5064326 w 10035679"/>
              <a:gd name="connsiteY6472" fmla="*/ 355009 h 5893281"/>
              <a:gd name="connsiteX6473" fmla="*/ 5068554 w 10035679"/>
              <a:gd name="connsiteY6473" fmla="*/ 346557 h 5893281"/>
              <a:gd name="connsiteX6474" fmla="*/ 5068554 w 10035679"/>
              <a:gd name="connsiteY6474" fmla="*/ 340519 h 5893281"/>
              <a:gd name="connsiteX6475" fmla="*/ 5072781 w 10035679"/>
              <a:gd name="connsiteY6475" fmla="*/ 330256 h 5893281"/>
              <a:gd name="connsiteX6476" fmla="*/ 5064931 w 10035679"/>
              <a:gd name="connsiteY6476" fmla="*/ 330256 h 5893281"/>
              <a:gd name="connsiteX6477" fmla="*/ 5064931 w 10035679"/>
              <a:gd name="connsiteY6477" fmla="*/ 321804 h 5893281"/>
              <a:gd name="connsiteX6478" fmla="*/ 5058893 w 10035679"/>
              <a:gd name="connsiteY6478" fmla="*/ 326030 h 5893281"/>
              <a:gd name="connsiteX6479" fmla="*/ 5054680 w 10035679"/>
              <a:gd name="connsiteY6479" fmla="*/ 326030 h 5893281"/>
              <a:gd name="connsiteX6480" fmla="*/ 5050454 w 10035679"/>
              <a:gd name="connsiteY6480" fmla="*/ 326030 h 5893281"/>
              <a:gd name="connsiteX6481" fmla="*/ 5046228 w 10035679"/>
              <a:gd name="connsiteY6481" fmla="*/ 326030 h 5893281"/>
              <a:gd name="connsiteX6482" fmla="*/ 5046228 w 10035679"/>
              <a:gd name="connsiteY6482" fmla="*/ 321804 h 5893281"/>
              <a:gd name="connsiteX6483" fmla="*/ 5040192 w 10035679"/>
              <a:gd name="connsiteY6483" fmla="*/ 315765 h 5893281"/>
              <a:gd name="connsiteX6484" fmla="*/ 5035964 w 10035679"/>
              <a:gd name="connsiteY6484" fmla="*/ 307313 h 5893281"/>
              <a:gd name="connsiteX6485" fmla="*/ 5031737 w 10035679"/>
              <a:gd name="connsiteY6485" fmla="*/ 301274 h 5893281"/>
              <a:gd name="connsiteX6486" fmla="*/ 5029927 w 10035679"/>
              <a:gd name="connsiteY6486" fmla="*/ 297048 h 5893281"/>
              <a:gd name="connsiteX6487" fmla="*/ 5029927 w 10035679"/>
              <a:gd name="connsiteY6487" fmla="*/ 286785 h 5893281"/>
              <a:gd name="connsiteX6488" fmla="*/ 5025701 w 10035679"/>
              <a:gd name="connsiteY6488" fmla="*/ 274710 h 5893281"/>
              <a:gd name="connsiteX6489" fmla="*/ 5064326 w 10035679"/>
              <a:gd name="connsiteY6489" fmla="*/ 249957 h 5893281"/>
              <a:gd name="connsiteX6490" fmla="*/ 5102968 w 10035679"/>
              <a:gd name="connsiteY6490" fmla="*/ 229427 h 5893281"/>
              <a:gd name="connsiteX6491" fmla="*/ 5107194 w 10035679"/>
              <a:gd name="connsiteY6491" fmla="*/ 239692 h 5893281"/>
              <a:gd name="connsiteX6492" fmla="*/ 5111420 w 10035679"/>
              <a:gd name="connsiteY6492" fmla="*/ 249957 h 5893281"/>
              <a:gd name="connsiteX6493" fmla="*/ 5115646 w 10035679"/>
              <a:gd name="connsiteY6493" fmla="*/ 254183 h 5893281"/>
              <a:gd name="connsiteX6494" fmla="*/ 5121685 w 10035679"/>
              <a:gd name="connsiteY6494" fmla="*/ 258409 h 5893281"/>
              <a:gd name="connsiteX6495" fmla="*/ 5125911 w 10035679"/>
              <a:gd name="connsiteY6495" fmla="*/ 258409 h 5893281"/>
              <a:gd name="connsiteX6496" fmla="*/ 5130137 w 10035679"/>
              <a:gd name="connsiteY6496" fmla="*/ 260219 h 5893281"/>
              <a:gd name="connsiteX6497" fmla="*/ 5136174 w 10035679"/>
              <a:gd name="connsiteY6497" fmla="*/ 264445 h 5893281"/>
              <a:gd name="connsiteX6498" fmla="*/ 5144023 w 10035679"/>
              <a:gd name="connsiteY6498" fmla="*/ 268671 h 5893281"/>
              <a:gd name="connsiteX6499" fmla="*/ 5150062 w 10035679"/>
              <a:gd name="connsiteY6499" fmla="*/ 289201 h 5893281"/>
              <a:gd name="connsiteX6500" fmla="*/ 5154288 w 10035679"/>
              <a:gd name="connsiteY6500" fmla="*/ 315765 h 5893281"/>
              <a:gd name="connsiteX6501" fmla="*/ 5158514 w 10035679"/>
              <a:gd name="connsiteY6501" fmla="*/ 340519 h 5893281"/>
              <a:gd name="connsiteX6502" fmla="*/ 5174815 w 10035679"/>
              <a:gd name="connsiteY6502" fmla="*/ 340519 h 5893281"/>
              <a:gd name="connsiteX6503" fmla="*/ 5174815 w 10035679"/>
              <a:gd name="connsiteY6503" fmla="*/ 321804 h 5893281"/>
              <a:gd name="connsiteX6504" fmla="*/ 5168776 w 10035679"/>
              <a:gd name="connsiteY6504" fmla="*/ 301274 h 5893281"/>
              <a:gd name="connsiteX6505" fmla="*/ 5168776 w 10035679"/>
              <a:gd name="connsiteY6505" fmla="*/ 274710 h 5893281"/>
              <a:gd name="connsiteX6506" fmla="*/ 5174815 w 10035679"/>
              <a:gd name="connsiteY6506" fmla="*/ 249957 h 5893281"/>
              <a:gd name="connsiteX6507" fmla="*/ 5182664 w 10035679"/>
              <a:gd name="connsiteY6507" fmla="*/ 229427 h 5893281"/>
              <a:gd name="connsiteX6508" fmla="*/ 7221557 w 10035679"/>
              <a:gd name="connsiteY6508" fmla="*/ 203466 h 5893281"/>
              <a:gd name="connsiteX6509" fmla="*/ 7231822 w 10035679"/>
              <a:gd name="connsiteY6509" fmla="*/ 211918 h 5893281"/>
              <a:gd name="connsiteX6510" fmla="*/ 7239670 w 10035679"/>
              <a:gd name="connsiteY6510" fmla="*/ 217957 h 5893281"/>
              <a:gd name="connsiteX6511" fmla="*/ 7249934 w 10035679"/>
              <a:gd name="connsiteY6511" fmla="*/ 217957 h 5893281"/>
              <a:gd name="connsiteX6512" fmla="*/ 7260199 w 10035679"/>
              <a:gd name="connsiteY6512" fmla="*/ 217957 h 5893281"/>
              <a:gd name="connsiteX6513" fmla="*/ 7278311 w 10035679"/>
              <a:gd name="connsiteY6513" fmla="*/ 222183 h 5893281"/>
              <a:gd name="connsiteX6514" fmla="*/ 7274085 w 10035679"/>
              <a:gd name="connsiteY6514" fmla="*/ 230635 h 5893281"/>
              <a:gd name="connsiteX6515" fmla="*/ 7274085 w 10035679"/>
              <a:gd name="connsiteY6515" fmla="*/ 232447 h 5893281"/>
              <a:gd name="connsiteX6516" fmla="*/ 7274085 w 10035679"/>
              <a:gd name="connsiteY6516" fmla="*/ 236673 h 5893281"/>
              <a:gd name="connsiteX6517" fmla="*/ 7272274 w 10035679"/>
              <a:gd name="connsiteY6517" fmla="*/ 240900 h 5893281"/>
              <a:gd name="connsiteX6518" fmla="*/ 7272274 w 10035679"/>
              <a:gd name="connsiteY6518" fmla="*/ 245126 h 5893281"/>
              <a:gd name="connsiteX6519" fmla="*/ 7245708 w 10035679"/>
              <a:gd name="connsiteY6519" fmla="*/ 259616 h 5893281"/>
              <a:gd name="connsiteX6520" fmla="*/ 7211295 w 10035679"/>
              <a:gd name="connsiteY6520" fmla="*/ 265653 h 5893281"/>
              <a:gd name="connsiteX6521" fmla="*/ 7174466 w 10035679"/>
              <a:gd name="connsiteY6521" fmla="*/ 269879 h 5893281"/>
              <a:gd name="connsiteX6522" fmla="*/ 7172653 w 10035679"/>
              <a:gd name="connsiteY6522" fmla="*/ 261427 h 5893281"/>
              <a:gd name="connsiteX6523" fmla="*/ 7172653 w 10035679"/>
              <a:gd name="connsiteY6523" fmla="*/ 255390 h 5893281"/>
              <a:gd name="connsiteX6524" fmla="*/ 7168427 w 10035679"/>
              <a:gd name="connsiteY6524" fmla="*/ 246936 h 5893281"/>
              <a:gd name="connsiteX6525" fmla="*/ 7168427 w 10035679"/>
              <a:gd name="connsiteY6525" fmla="*/ 236673 h 5893281"/>
              <a:gd name="connsiteX6526" fmla="*/ 7178692 w 10035679"/>
              <a:gd name="connsiteY6526" fmla="*/ 230635 h 5893281"/>
              <a:gd name="connsiteX6527" fmla="*/ 7186539 w 10035679"/>
              <a:gd name="connsiteY6527" fmla="*/ 222183 h 5893281"/>
              <a:gd name="connsiteX6528" fmla="*/ 7192578 w 10035679"/>
              <a:gd name="connsiteY6528" fmla="*/ 217957 h 5893281"/>
              <a:gd name="connsiteX6529" fmla="*/ 7200425 w 10035679"/>
              <a:gd name="connsiteY6529" fmla="*/ 211918 h 5893281"/>
              <a:gd name="connsiteX6530" fmla="*/ 7206464 w 10035679"/>
              <a:gd name="connsiteY6530" fmla="*/ 207692 h 5893281"/>
              <a:gd name="connsiteX6531" fmla="*/ 6131772 w 10035679"/>
              <a:gd name="connsiteY6531" fmla="*/ 203466 h 5893281"/>
              <a:gd name="connsiteX6532" fmla="*/ 6160149 w 10035679"/>
              <a:gd name="connsiteY6532" fmla="*/ 207692 h 5893281"/>
              <a:gd name="connsiteX6533" fmla="*/ 6180678 w 10035679"/>
              <a:gd name="connsiteY6533" fmla="*/ 217957 h 5893281"/>
              <a:gd name="connsiteX6534" fmla="*/ 6201206 w 10035679"/>
              <a:gd name="connsiteY6534" fmla="*/ 230032 h 5893281"/>
              <a:gd name="connsiteX6535" fmla="*/ 6195167 w 10035679"/>
              <a:gd name="connsiteY6535" fmla="*/ 236069 h 5893281"/>
              <a:gd name="connsiteX6536" fmla="*/ 6190941 w 10035679"/>
              <a:gd name="connsiteY6536" fmla="*/ 246333 h 5893281"/>
              <a:gd name="connsiteX6537" fmla="*/ 6184904 w 10035679"/>
              <a:gd name="connsiteY6537" fmla="*/ 250559 h 5893281"/>
              <a:gd name="connsiteX6538" fmla="*/ 6174640 w 10035679"/>
              <a:gd name="connsiteY6538" fmla="*/ 254785 h 5893281"/>
              <a:gd name="connsiteX6539" fmla="*/ 6162564 w 10035679"/>
              <a:gd name="connsiteY6539" fmla="*/ 259012 h 5893281"/>
              <a:gd name="connsiteX6540" fmla="*/ 6148075 w 10035679"/>
              <a:gd name="connsiteY6540" fmla="*/ 259012 h 5893281"/>
              <a:gd name="connsiteX6541" fmla="*/ 6137811 w 10035679"/>
              <a:gd name="connsiteY6541" fmla="*/ 265050 h 5893281"/>
              <a:gd name="connsiteX6542" fmla="*/ 6127548 w 10035679"/>
              <a:gd name="connsiteY6542" fmla="*/ 265050 h 5893281"/>
              <a:gd name="connsiteX6543" fmla="*/ 6117283 w 10035679"/>
              <a:gd name="connsiteY6543" fmla="*/ 269276 h 5893281"/>
              <a:gd name="connsiteX6544" fmla="*/ 6102792 w 10035679"/>
              <a:gd name="connsiteY6544" fmla="*/ 269276 h 5893281"/>
              <a:gd name="connsiteX6545" fmla="*/ 6102792 w 10035679"/>
              <a:gd name="connsiteY6545" fmla="*/ 246936 h 5893281"/>
              <a:gd name="connsiteX6546" fmla="*/ 6104603 w 10035679"/>
              <a:gd name="connsiteY6546" fmla="*/ 232447 h 5893281"/>
              <a:gd name="connsiteX6547" fmla="*/ 6119094 w 10035679"/>
              <a:gd name="connsiteY6547" fmla="*/ 222183 h 5893281"/>
              <a:gd name="connsiteX6548" fmla="*/ 3413670 w 10035679"/>
              <a:gd name="connsiteY6548" fmla="*/ 203466 h 5893281"/>
              <a:gd name="connsiteX6549" fmla="*/ 3414272 w 10035679"/>
              <a:gd name="connsiteY6549" fmla="*/ 203466 h 5893281"/>
              <a:gd name="connsiteX6550" fmla="*/ 3442650 w 10035679"/>
              <a:gd name="connsiteY6550" fmla="*/ 203466 h 5893281"/>
              <a:gd name="connsiteX6551" fmla="*/ 3448688 w 10035679"/>
              <a:gd name="connsiteY6551" fmla="*/ 222183 h 5893281"/>
              <a:gd name="connsiteX6552" fmla="*/ 3456536 w 10035679"/>
              <a:gd name="connsiteY6552" fmla="*/ 232447 h 5893281"/>
              <a:gd name="connsiteX6553" fmla="*/ 3462575 w 10035679"/>
              <a:gd name="connsiteY6553" fmla="*/ 246936 h 5893281"/>
              <a:gd name="connsiteX6554" fmla="*/ 3466800 w 10035679"/>
              <a:gd name="connsiteY6554" fmla="*/ 269276 h 5893281"/>
              <a:gd name="connsiteX6555" fmla="*/ 3460762 w 10035679"/>
              <a:gd name="connsiteY6555" fmla="*/ 269276 h 5893281"/>
              <a:gd name="connsiteX6556" fmla="*/ 3438424 w 10035679"/>
              <a:gd name="connsiteY6556" fmla="*/ 254785 h 5893281"/>
              <a:gd name="connsiteX6557" fmla="*/ 3423932 w 10035679"/>
              <a:gd name="connsiteY6557" fmla="*/ 240295 h 5893281"/>
              <a:gd name="connsiteX6558" fmla="*/ 3413670 w 10035679"/>
              <a:gd name="connsiteY6558" fmla="*/ 225806 h 5893281"/>
              <a:gd name="connsiteX6559" fmla="*/ 7410535 w 10035679"/>
              <a:gd name="connsiteY6559" fmla="*/ 158185 h 5893281"/>
              <a:gd name="connsiteX6560" fmla="*/ 7416572 w 10035679"/>
              <a:gd name="connsiteY6560" fmla="*/ 158185 h 5893281"/>
              <a:gd name="connsiteX6561" fmla="*/ 7424421 w 10035679"/>
              <a:gd name="connsiteY6561" fmla="*/ 162411 h 5893281"/>
              <a:gd name="connsiteX6562" fmla="*/ 7426232 w 10035679"/>
              <a:gd name="connsiteY6562" fmla="*/ 162411 h 5893281"/>
              <a:gd name="connsiteX6563" fmla="*/ 7430458 w 10035679"/>
              <a:gd name="connsiteY6563" fmla="*/ 162411 h 5893281"/>
              <a:gd name="connsiteX6564" fmla="*/ 7434686 w 10035679"/>
              <a:gd name="connsiteY6564" fmla="*/ 164222 h 5893281"/>
              <a:gd name="connsiteX6565" fmla="*/ 7426836 w 10035679"/>
              <a:gd name="connsiteY6565" fmla="*/ 172676 h 5893281"/>
              <a:gd name="connsiteX6566" fmla="*/ 7420798 w 10035679"/>
              <a:gd name="connsiteY6566" fmla="*/ 178712 h 5893281"/>
              <a:gd name="connsiteX6567" fmla="*/ 7416572 w 10035679"/>
              <a:gd name="connsiteY6567" fmla="*/ 188977 h 5893281"/>
              <a:gd name="connsiteX6568" fmla="*/ 7412346 w 10035679"/>
              <a:gd name="connsiteY6568" fmla="*/ 197429 h 5893281"/>
              <a:gd name="connsiteX6569" fmla="*/ 7410535 w 10035679"/>
              <a:gd name="connsiteY6569" fmla="*/ 211918 h 5893281"/>
              <a:gd name="connsiteX6570" fmla="*/ 7416572 w 10035679"/>
              <a:gd name="connsiteY6570" fmla="*/ 211918 h 5893281"/>
              <a:gd name="connsiteX6571" fmla="*/ 7424421 w 10035679"/>
              <a:gd name="connsiteY6571" fmla="*/ 201655 h 5893281"/>
              <a:gd name="connsiteX6572" fmla="*/ 7430458 w 10035679"/>
              <a:gd name="connsiteY6572" fmla="*/ 193203 h 5893281"/>
              <a:gd name="connsiteX6573" fmla="*/ 7438307 w 10035679"/>
              <a:gd name="connsiteY6573" fmla="*/ 187164 h 5893281"/>
              <a:gd name="connsiteX6574" fmla="*/ 7448572 w 10035679"/>
              <a:gd name="connsiteY6574" fmla="*/ 182938 h 5893281"/>
              <a:gd name="connsiteX6575" fmla="*/ 7469099 w 10035679"/>
              <a:gd name="connsiteY6575" fmla="*/ 203466 h 5893281"/>
              <a:gd name="connsiteX6576" fmla="*/ 7495665 w 10035679"/>
              <a:gd name="connsiteY6576" fmla="*/ 222183 h 5893281"/>
              <a:gd name="connsiteX6577" fmla="*/ 7511965 w 10035679"/>
              <a:gd name="connsiteY6577" fmla="*/ 236673 h 5893281"/>
              <a:gd name="connsiteX6578" fmla="*/ 7511965 w 10035679"/>
              <a:gd name="connsiteY6578" fmla="*/ 283767 h 5893281"/>
              <a:gd name="connsiteX6579" fmla="*/ 7524040 w 10035679"/>
              <a:gd name="connsiteY6579" fmla="*/ 294030 h 5893281"/>
              <a:gd name="connsiteX6580" fmla="*/ 7534305 w 10035679"/>
              <a:gd name="connsiteY6580" fmla="*/ 302482 h 5893281"/>
              <a:gd name="connsiteX6581" fmla="*/ 7544569 w 10035679"/>
              <a:gd name="connsiteY6581" fmla="*/ 304295 h 5893281"/>
              <a:gd name="connsiteX6582" fmla="*/ 7552419 w 10035679"/>
              <a:gd name="connsiteY6582" fmla="*/ 318783 h 5893281"/>
              <a:gd name="connsiteX6583" fmla="*/ 7558455 w 10035679"/>
              <a:gd name="connsiteY6583" fmla="*/ 347765 h 5893281"/>
              <a:gd name="connsiteX6584" fmla="*/ 7543965 w 10035679"/>
              <a:gd name="connsiteY6584" fmla="*/ 366482 h 5893281"/>
              <a:gd name="connsiteX6585" fmla="*/ 7537928 w 10035679"/>
              <a:gd name="connsiteY6585" fmla="*/ 385197 h 5893281"/>
              <a:gd name="connsiteX6586" fmla="*/ 7523437 w 10035679"/>
              <a:gd name="connsiteY6586" fmla="*/ 395461 h 5893281"/>
              <a:gd name="connsiteX6587" fmla="*/ 7505325 w 10035679"/>
              <a:gd name="connsiteY6587" fmla="*/ 399687 h 5893281"/>
              <a:gd name="connsiteX6588" fmla="*/ 7472720 w 10035679"/>
              <a:gd name="connsiteY6588" fmla="*/ 401498 h 5893281"/>
              <a:gd name="connsiteX6589" fmla="*/ 7448572 w 10035679"/>
              <a:gd name="connsiteY6589" fmla="*/ 380971 h 5893281"/>
              <a:gd name="connsiteX6590" fmla="*/ 7411743 w 10035679"/>
              <a:gd name="connsiteY6590" fmla="*/ 362254 h 5893281"/>
              <a:gd name="connsiteX6591" fmla="*/ 7373101 w 10035679"/>
              <a:gd name="connsiteY6591" fmla="*/ 351991 h 5893281"/>
              <a:gd name="connsiteX6592" fmla="*/ 7334462 w 10035679"/>
              <a:gd name="connsiteY6592" fmla="*/ 337500 h 5893281"/>
              <a:gd name="connsiteX6593" fmla="*/ 7300046 w 10035679"/>
              <a:gd name="connsiteY6593" fmla="*/ 323011 h 5893281"/>
              <a:gd name="connsiteX6594" fmla="*/ 7277708 w 10035679"/>
              <a:gd name="connsiteY6594" fmla="*/ 302482 h 5893281"/>
              <a:gd name="connsiteX6595" fmla="*/ 7292197 w 10035679"/>
              <a:gd name="connsiteY6595" fmla="*/ 294030 h 5893281"/>
              <a:gd name="connsiteX6596" fmla="*/ 7302462 w 10035679"/>
              <a:gd name="connsiteY6596" fmla="*/ 287993 h 5893281"/>
              <a:gd name="connsiteX6597" fmla="*/ 7310311 w 10035679"/>
              <a:gd name="connsiteY6597" fmla="*/ 279539 h 5893281"/>
              <a:gd name="connsiteX6598" fmla="*/ 7314537 w 10035679"/>
              <a:gd name="connsiteY6598" fmla="*/ 269276 h 5893281"/>
              <a:gd name="connsiteX6599" fmla="*/ 7316348 w 10035679"/>
              <a:gd name="connsiteY6599" fmla="*/ 250559 h 5893281"/>
              <a:gd name="connsiteX6600" fmla="*/ 7314537 w 10035679"/>
              <a:gd name="connsiteY6600" fmla="*/ 244523 h 5893281"/>
              <a:gd name="connsiteX6601" fmla="*/ 7310311 w 10035679"/>
              <a:gd name="connsiteY6601" fmla="*/ 232447 h 5893281"/>
              <a:gd name="connsiteX6602" fmla="*/ 7310311 w 10035679"/>
              <a:gd name="connsiteY6602" fmla="*/ 217352 h 5893281"/>
              <a:gd name="connsiteX6603" fmla="*/ 7310311 w 10035679"/>
              <a:gd name="connsiteY6603" fmla="*/ 202863 h 5893281"/>
              <a:gd name="connsiteX6604" fmla="*/ 7310311 w 10035679"/>
              <a:gd name="connsiteY6604" fmla="*/ 201050 h 5893281"/>
              <a:gd name="connsiteX6605" fmla="*/ 7314537 w 10035679"/>
              <a:gd name="connsiteY6605" fmla="*/ 201050 h 5893281"/>
              <a:gd name="connsiteX6606" fmla="*/ 7316348 w 10035679"/>
              <a:gd name="connsiteY6606" fmla="*/ 196824 h 5893281"/>
              <a:gd name="connsiteX6607" fmla="*/ 7348950 w 10035679"/>
              <a:gd name="connsiteY6607" fmla="*/ 188372 h 5893281"/>
              <a:gd name="connsiteX6608" fmla="*/ 7383366 w 10035679"/>
              <a:gd name="connsiteY6608" fmla="*/ 172071 h 5893281"/>
              <a:gd name="connsiteX6609" fmla="*/ 6960130 w 10035679"/>
              <a:gd name="connsiteY6609" fmla="*/ 149733 h 5893281"/>
              <a:gd name="connsiteX6610" fmla="*/ 6980657 w 10035679"/>
              <a:gd name="connsiteY6610" fmla="*/ 149733 h 5893281"/>
              <a:gd name="connsiteX6611" fmla="*/ 7009034 w 10035679"/>
              <a:gd name="connsiteY6611" fmla="*/ 178712 h 5893281"/>
              <a:gd name="connsiteX6612" fmla="*/ 7045863 w 10035679"/>
              <a:gd name="connsiteY6612" fmla="*/ 203466 h 5893281"/>
              <a:gd name="connsiteX6613" fmla="*/ 7045863 w 10035679"/>
              <a:gd name="connsiteY6613" fmla="*/ 211315 h 5893281"/>
              <a:gd name="connsiteX6614" fmla="*/ 7038014 w 10035679"/>
              <a:gd name="connsiteY6614" fmla="*/ 211315 h 5893281"/>
              <a:gd name="connsiteX6615" fmla="*/ 7038014 w 10035679"/>
              <a:gd name="connsiteY6615" fmla="*/ 221580 h 5893281"/>
              <a:gd name="connsiteX6616" fmla="*/ 7003600 w 10035679"/>
              <a:gd name="connsiteY6616" fmla="*/ 202863 h 5893281"/>
              <a:gd name="connsiteX6617" fmla="*/ 6979450 w 10035679"/>
              <a:gd name="connsiteY6617" fmla="*/ 178109 h 5893281"/>
              <a:gd name="connsiteX6618" fmla="*/ 6247694 w 10035679"/>
              <a:gd name="connsiteY6618" fmla="*/ 139468 h 5893281"/>
              <a:gd name="connsiteX6619" fmla="*/ 6276071 w 10035679"/>
              <a:gd name="connsiteY6619" fmla="*/ 147920 h 5893281"/>
              <a:gd name="connsiteX6620" fmla="*/ 6298409 w 10035679"/>
              <a:gd name="connsiteY6620" fmla="*/ 153959 h 5893281"/>
              <a:gd name="connsiteX6621" fmla="*/ 6318939 w 10035679"/>
              <a:gd name="connsiteY6621" fmla="*/ 164222 h 5893281"/>
              <a:gd name="connsiteX6622" fmla="*/ 6318939 w 10035679"/>
              <a:gd name="connsiteY6622" fmla="*/ 182938 h 5893281"/>
              <a:gd name="connsiteX6623" fmla="*/ 6300825 w 10035679"/>
              <a:gd name="connsiteY6623" fmla="*/ 187164 h 5893281"/>
              <a:gd name="connsiteX6624" fmla="*/ 6284523 w 10035679"/>
              <a:gd name="connsiteY6624" fmla="*/ 193203 h 5893281"/>
              <a:gd name="connsiteX6625" fmla="*/ 6257959 w 10035679"/>
              <a:gd name="connsiteY6625" fmla="*/ 197429 h 5893281"/>
              <a:gd name="connsiteX6626" fmla="*/ 6247694 w 10035679"/>
              <a:gd name="connsiteY6626" fmla="*/ 201655 h 5893281"/>
              <a:gd name="connsiteX6627" fmla="*/ 6241658 w 10035679"/>
              <a:gd name="connsiteY6627" fmla="*/ 203466 h 5893281"/>
              <a:gd name="connsiteX6628" fmla="*/ 6229582 w 10035679"/>
              <a:gd name="connsiteY6628" fmla="*/ 203466 h 5893281"/>
              <a:gd name="connsiteX6629" fmla="*/ 6219318 w 10035679"/>
              <a:gd name="connsiteY6629" fmla="*/ 203466 h 5893281"/>
              <a:gd name="connsiteX6630" fmla="*/ 6219318 w 10035679"/>
              <a:gd name="connsiteY6630" fmla="*/ 182938 h 5893281"/>
              <a:gd name="connsiteX6631" fmla="*/ 6227167 w 10035679"/>
              <a:gd name="connsiteY6631" fmla="*/ 172676 h 5893281"/>
              <a:gd name="connsiteX6632" fmla="*/ 6237430 w 10035679"/>
              <a:gd name="connsiteY6632" fmla="*/ 158185 h 5893281"/>
              <a:gd name="connsiteX6633" fmla="*/ 5383112 w 10035679"/>
              <a:gd name="connsiteY6633" fmla="*/ 118941 h 5893281"/>
              <a:gd name="connsiteX6634" fmla="*/ 5383112 w 10035679"/>
              <a:gd name="connsiteY6634" fmla="*/ 158185 h 5893281"/>
              <a:gd name="connsiteX6635" fmla="*/ 5397601 w 10035679"/>
              <a:gd name="connsiteY6635" fmla="*/ 158185 h 5893281"/>
              <a:gd name="connsiteX6636" fmla="*/ 5405450 w 10035679"/>
              <a:gd name="connsiteY6636" fmla="*/ 153959 h 5893281"/>
              <a:gd name="connsiteX6637" fmla="*/ 5411489 w 10035679"/>
              <a:gd name="connsiteY6637" fmla="*/ 153959 h 5893281"/>
              <a:gd name="connsiteX6638" fmla="*/ 5419336 w 10035679"/>
              <a:gd name="connsiteY6638" fmla="*/ 153959 h 5893281"/>
              <a:gd name="connsiteX6639" fmla="*/ 5421149 w 10035679"/>
              <a:gd name="connsiteY6639" fmla="*/ 153959 h 5893281"/>
              <a:gd name="connsiteX6640" fmla="*/ 5428998 w 10035679"/>
              <a:gd name="connsiteY6640" fmla="*/ 158185 h 5893281"/>
              <a:gd name="connsiteX6641" fmla="*/ 5439261 w 10035679"/>
              <a:gd name="connsiteY6641" fmla="*/ 164222 h 5893281"/>
              <a:gd name="connsiteX6642" fmla="*/ 5439261 w 10035679"/>
              <a:gd name="connsiteY6642" fmla="*/ 182938 h 5893281"/>
              <a:gd name="connsiteX6643" fmla="*/ 5447110 w 10035679"/>
              <a:gd name="connsiteY6643" fmla="*/ 187164 h 5893281"/>
              <a:gd name="connsiteX6644" fmla="*/ 5457375 w 10035679"/>
              <a:gd name="connsiteY6644" fmla="*/ 187164 h 5893281"/>
              <a:gd name="connsiteX6645" fmla="*/ 5463412 w 10035679"/>
              <a:gd name="connsiteY6645" fmla="*/ 182938 h 5893281"/>
              <a:gd name="connsiteX6646" fmla="*/ 5475487 w 10035679"/>
              <a:gd name="connsiteY6646" fmla="*/ 182938 h 5893281"/>
              <a:gd name="connsiteX6647" fmla="*/ 5477298 w 10035679"/>
              <a:gd name="connsiteY6647" fmla="*/ 178712 h 5893281"/>
              <a:gd name="connsiteX6648" fmla="*/ 5485147 w 10035679"/>
              <a:gd name="connsiteY6648" fmla="*/ 182938 h 5893281"/>
              <a:gd name="connsiteX6649" fmla="*/ 5491186 w 10035679"/>
              <a:gd name="connsiteY6649" fmla="*/ 188977 h 5893281"/>
              <a:gd name="connsiteX6650" fmla="*/ 5499033 w 10035679"/>
              <a:gd name="connsiteY6650" fmla="*/ 201050 h 5893281"/>
              <a:gd name="connsiteX6651" fmla="*/ 5505072 w 10035679"/>
              <a:gd name="connsiteY6651" fmla="*/ 211315 h 5893281"/>
              <a:gd name="connsiteX6652" fmla="*/ 5494807 w 10035679"/>
              <a:gd name="connsiteY6652" fmla="*/ 236069 h 5893281"/>
              <a:gd name="connsiteX6653" fmla="*/ 5484544 w 10035679"/>
              <a:gd name="connsiteY6653" fmla="*/ 260824 h 5893281"/>
              <a:gd name="connsiteX6654" fmla="*/ 5476695 w 10035679"/>
              <a:gd name="connsiteY6654" fmla="*/ 289804 h 5893281"/>
              <a:gd name="connsiteX6655" fmla="*/ 5452544 w 10035679"/>
              <a:gd name="connsiteY6655" fmla="*/ 289804 h 5893281"/>
              <a:gd name="connsiteX6656" fmla="*/ 5434432 w 10035679"/>
              <a:gd name="connsiteY6656" fmla="*/ 298256 h 5893281"/>
              <a:gd name="connsiteX6657" fmla="*/ 5418131 w 10035679"/>
              <a:gd name="connsiteY6657" fmla="*/ 308521 h 5893281"/>
              <a:gd name="connsiteX6658" fmla="*/ 5389754 w 10035679"/>
              <a:gd name="connsiteY6658" fmla="*/ 316973 h 5893281"/>
              <a:gd name="connsiteX6659" fmla="*/ 5371640 w 10035679"/>
              <a:gd name="connsiteY6659" fmla="*/ 302482 h 5893281"/>
              <a:gd name="connsiteX6660" fmla="*/ 5347489 w 10035679"/>
              <a:gd name="connsiteY6660" fmla="*/ 294030 h 5893281"/>
              <a:gd name="connsiteX6661" fmla="*/ 5323340 w 10035679"/>
              <a:gd name="connsiteY6661" fmla="*/ 283767 h 5893281"/>
              <a:gd name="connsiteX6662" fmla="*/ 5319114 w 10035679"/>
              <a:gd name="connsiteY6662" fmla="*/ 275313 h 5893281"/>
              <a:gd name="connsiteX6663" fmla="*/ 5319114 w 10035679"/>
              <a:gd name="connsiteY6663" fmla="*/ 269276 h 5893281"/>
              <a:gd name="connsiteX6664" fmla="*/ 5314886 w 10035679"/>
              <a:gd name="connsiteY6664" fmla="*/ 260824 h 5893281"/>
              <a:gd name="connsiteX6665" fmla="*/ 5310660 w 10035679"/>
              <a:gd name="connsiteY6665" fmla="*/ 250559 h 5893281"/>
              <a:gd name="connsiteX6666" fmla="*/ 5300398 w 10035679"/>
              <a:gd name="connsiteY6666" fmla="*/ 240295 h 5893281"/>
              <a:gd name="connsiteX6667" fmla="*/ 5290133 w 10035679"/>
              <a:gd name="connsiteY6667" fmla="*/ 230032 h 5893281"/>
              <a:gd name="connsiteX6668" fmla="*/ 5282284 w 10035679"/>
              <a:gd name="connsiteY6668" fmla="*/ 221580 h 5893281"/>
              <a:gd name="connsiteX6669" fmla="*/ 5276247 w 10035679"/>
              <a:gd name="connsiteY6669" fmla="*/ 207089 h 5893281"/>
              <a:gd name="connsiteX6670" fmla="*/ 5272021 w 10035679"/>
              <a:gd name="connsiteY6670" fmla="*/ 182336 h 5893281"/>
              <a:gd name="connsiteX6671" fmla="*/ 5286510 w 10035679"/>
              <a:gd name="connsiteY6671" fmla="*/ 163619 h 5893281"/>
              <a:gd name="connsiteX6672" fmla="*/ 5296774 w 10035679"/>
              <a:gd name="connsiteY6672" fmla="*/ 149128 h 5893281"/>
              <a:gd name="connsiteX6673" fmla="*/ 5311265 w 10035679"/>
              <a:gd name="connsiteY6673" fmla="*/ 149128 h 5893281"/>
              <a:gd name="connsiteX6674" fmla="*/ 5323340 w 10035679"/>
              <a:gd name="connsiteY6674" fmla="*/ 153354 h 5893281"/>
              <a:gd name="connsiteX6675" fmla="*/ 5337829 w 10035679"/>
              <a:gd name="connsiteY6675" fmla="*/ 157580 h 5893281"/>
              <a:gd name="connsiteX6676" fmla="*/ 5352320 w 10035679"/>
              <a:gd name="connsiteY6676" fmla="*/ 157580 h 5893281"/>
              <a:gd name="connsiteX6677" fmla="*/ 5352320 w 10035679"/>
              <a:gd name="connsiteY6677" fmla="*/ 132826 h 5893281"/>
              <a:gd name="connsiteX6678" fmla="*/ 5358357 w 10035679"/>
              <a:gd name="connsiteY6678" fmla="*/ 128600 h 5893281"/>
              <a:gd name="connsiteX6679" fmla="*/ 5366206 w 10035679"/>
              <a:gd name="connsiteY6679" fmla="*/ 124374 h 5893281"/>
              <a:gd name="connsiteX6680" fmla="*/ 5368019 w 10035679"/>
              <a:gd name="connsiteY6680" fmla="*/ 124374 h 5893281"/>
              <a:gd name="connsiteX6681" fmla="*/ 5375866 w 10035679"/>
              <a:gd name="connsiteY6681" fmla="*/ 120148 h 5893281"/>
              <a:gd name="connsiteX6682" fmla="*/ 6298409 w 10035679"/>
              <a:gd name="connsiteY6682" fmla="*/ 92374 h 5893281"/>
              <a:gd name="connsiteX6683" fmla="*/ 6326788 w 10035679"/>
              <a:gd name="connsiteY6683" fmla="*/ 92374 h 5893281"/>
              <a:gd name="connsiteX6684" fmla="*/ 6343089 w 10035679"/>
              <a:gd name="connsiteY6684" fmla="*/ 111091 h 5893281"/>
              <a:gd name="connsiteX6685" fmla="*/ 6361202 w 10035679"/>
              <a:gd name="connsiteY6685" fmla="*/ 121356 h 5893281"/>
              <a:gd name="connsiteX6686" fmla="*/ 6375692 w 10035679"/>
              <a:gd name="connsiteY6686" fmla="*/ 135845 h 5893281"/>
              <a:gd name="connsiteX6687" fmla="*/ 6390181 w 10035679"/>
              <a:gd name="connsiteY6687" fmla="*/ 158185 h 5893281"/>
              <a:gd name="connsiteX6688" fmla="*/ 6357578 w 10035679"/>
              <a:gd name="connsiteY6688" fmla="*/ 158185 h 5893281"/>
              <a:gd name="connsiteX6689" fmla="*/ 6337051 w 10035679"/>
              <a:gd name="connsiteY6689" fmla="*/ 135845 h 5893281"/>
              <a:gd name="connsiteX6690" fmla="*/ 6314713 w 10035679"/>
              <a:gd name="connsiteY6690" fmla="*/ 119543 h 5893281"/>
              <a:gd name="connsiteX6691" fmla="*/ 2716324 w 10035679"/>
              <a:gd name="connsiteY6691" fmla="*/ 92374 h 5893281"/>
              <a:gd name="connsiteX6692" fmla="*/ 2740474 w 10035679"/>
              <a:gd name="connsiteY6692" fmla="*/ 92374 h 5893281"/>
              <a:gd name="connsiteX6693" fmla="*/ 2750737 w 10035679"/>
              <a:gd name="connsiteY6693" fmla="*/ 100827 h 5893281"/>
              <a:gd name="connsiteX6694" fmla="*/ 2758586 w 10035679"/>
              <a:gd name="connsiteY6694" fmla="*/ 106865 h 5893281"/>
              <a:gd name="connsiteX6695" fmla="*/ 2762813 w 10035679"/>
              <a:gd name="connsiteY6695" fmla="*/ 115317 h 5893281"/>
              <a:gd name="connsiteX6696" fmla="*/ 2768851 w 10035679"/>
              <a:gd name="connsiteY6696" fmla="*/ 125582 h 5893281"/>
              <a:gd name="connsiteX6697" fmla="*/ 2773077 w 10035679"/>
              <a:gd name="connsiteY6697" fmla="*/ 134034 h 5893281"/>
              <a:gd name="connsiteX6698" fmla="*/ 2791188 w 10035679"/>
              <a:gd name="connsiteY6698" fmla="*/ 115317 h 5893281"/>
              <a:gd name="connsiteX6699" fmla="*/ 2811717 w 10035679"/>
              <a:gd name="connsiteY6699" fmla="*/ 106865 h 5893281"/>
              <a:gd name="connsiteX6700" fmla="*/ 2844320 w 10035679"/>
              <a:gd name="connsiteY6700" fmla="*/ 111091 h 5893281"/>
              <a:gd name="connsiteX6701" fmla="*/ 2844320 w 10035679"/>
              <a:gd name="connsiteY6701" fmla="*/ 140071 h 5893281"/>
              <a:gd name="connsiteX6702" fmla="*/ 2888998 w 10035679"/>
              <a:gd name="connsiteY6702" fmla="*/ 144299 h 5893281"/>
              <a:gd name="connsiteX6703" fmla="*/ 2929450 w 10035679"/>
              <a:gd name="connsiteY6703" fmla="*/ 150336 h 5893281"/>
              <a:gd name="connsiteX6704" fmla="*/ 2963866 w 10035679"/>
              <a:gd name="connsiteY6704" fmla="*/ 158788 h 5893281"/>
              <a:gd name="connsiteX6705" fmla="*/ 3002506 w 10035679"/>
              <a:gd name="connsiteY6705" fmla="*/ 163014 h 5893281"/>
              <a:gd name="connsiteX6706" fmla="*/ 3045374 w 10035679"/>
              <a:gd name="connsiteY6706" fmla="*/ 158788 h 5893281"/>
              <a:gd name="connsiteX6707" fmla="*/ 3045374 w 10035679"/>
              <a:gd name="connsiteY6707" fmla="*/ 183543 h 5893281"/>
              <a:gd name="connsiteX6708" fmla="*/ 3053223 w 10035679"/>
              <a:gd name="connsiteY6708" fmla="*/ 183543 h 5893281"/>
              <a:gd name="connsiteX6709" fmla="*/ 3059259 w 10035679"/>
              <a:gd name="connsiteY6709" fmla="*/ 183543 h 5893281"/>
              <a:gd name="connsiteX6710" fmla="*/ 3063486 w 10035679"/>
              <a:gd name="connsiteY6710" fmla="*/ 183543 h 5893281"/>
              <a:gd name="connsiteX6711" fmla="*/ 3067712 w 10035679"/>
              <a:gd name="connsiteY6711" fmla="*/ 187769 h 5893281"/>
              <a:gd name="connsiteX6712" fmla="*/ 3071938 w 10035679"/>
              <a:gd name="connsiteY6712" fmla="*/ 189580 h 5893281"/>
              <a:gd name="connsiteX6713" fmla="*/ 3064090 w 10035679"/>
              <a:gd name="connsiteY6713" fmla="*/ 189580 h 5893281"/>
              <a:gd name="connsiteX6714" fmla="*/ 3030883 w 10035679"/>
              <a:gd name="connsiteY6714" fmla="*/ 211315 h 5893281"/>
              <a:gd name="connsiteX6715" fmla="*/ 2992243 w 10035679"/>
              <a:gd name="connsiteY6715" fmla="*/ 236069 h 5893281"/>
              <a:gd name="connsiteX6716" fmla="*/ 2945752 w 10035679"/>
              <a:gd name="connsiteY6716" fmla="*/ 258409 h 5893281"/>
              <a:gd name="connsiteX6717" fmla="*/ 2902886 w 10035679"/>
              <a:gd name="connsiteY6717" fmla="*/ 283162 h 5893281"/>
              <a:gd name="connsiteX6718" fmla="*/ 2872697 w 10035679"/>
              <a:gd name="connsiteY6718" fmla="*/ 303690 h 5893281"/>
              <a:gd name="connsiteX6719" fmla="*/ 2850359 w 10035679"/>
              <a:gd name="connsiteY6719" fmla="*/ 322407 h 5893281"/>
              <a:gd name="connsiteX6720" fmla="*/ 2882961 w 10035679"/>
              <a:gd name="connsiteY6720" fmla="*/ 322407 h 5893281"/>
              <a:gd name="connsiteX6721" fmla="*/ 2893225 w 10035679"/>
              <a:gd name="connsiteY6721" fmla="*/ 316370 h 5893281"/>
              <a:gd name="connsiteX6722" fmla="*/ 2903490 w 10035679"/>
              <a:gd name="connsiteY6722" fmla="*/ 312142 h 5893281"/>
              <a:gd name="connsiteX6723" fmla="*/ 2915564 w 10035679"/>
              <a:gd name="connsiteY6723" fmla="*/ 307916 h 5893281"/>
              <a:gd name="connsiteX6724" fmla="*/ 2930056 w 10035679"/>
              <a:gd name="connsiteY6724" fmla="*/ 307916 h 5893281"/>
              <a:gd name="connsiteX6725" fmla="*/ 2930056 w 10035679"/>
              <a:gd name="connsiteY6725" fmla="*/ 316370 h 5893281"/>
              <a:gd name="connsiteX6726" fmla="*/ 2887187 w 10035679"/>
              <a:gd name="connsiteY6726" fmla="*/ 347160 h 5893281"/>
              <a:gd name="connsiteX6727" fmla="*/ 2850359 w 10035679"/>
              <a:gd name="connsiteY6727" fmla="*/ 379763 h 5893281"/>
              <a:gd name="connsiteX6728" fmla="*/ 2820169 w 10035679"/>
              <a:gd name="connsiteY6728" fmla="*/ 412366 h 5893281"/>
              <a:gd name="connsiteX6729" fmla="*/ 2783340 w 10035679"/>
              <a:gd name="connsiteY6729" fmla="*/ 441347 h 5893281"/>
              <a:gd name="connsiteX6730" fmla="*/ 2744700 w 10035679"/>
              <a:gd name="connsiteY6730" fmla="*/ 466101 h 5893281"/>
              <a:gd name="connsiteX6731" fmla="*/ 2693984 w 10035679"/>
              <a:gd name="connsiteY6731" fmla="*/ 480592 h 5893281"/>
              <a:gd name="connsiteX6732" fmla="*/ 2693984 w 10035679"/>
              <a:gd name="connsiteY6732" fmla="*/ 505345 h 5893281"/>
              <a:gd name="connsiteX6733" fmla="*/ 2669834 w 10035679"/>
              <a:gd name="connsiteY6733" fmla="*/ 509571 h 5893281"/>
              <a:gd name="connsiteX6734" fmla="*/ 2641459 w 10035679"/>
              <a:gd name="connsiteY6734" fmla="*/ 519836 h 5893281"/>
              <a:gd name="connsiteX6735" fmla="*/ 2625155 w 10035679"/>
              <a:gd name="connsiteY6735" fmla="*/ 534327 h 5893281"/>
              <a:gd name="connsiteX6736" fmla="*/ 2635420 w 10035679"/>
              <a:gd name="connsiteY6736" fmla="*/ 542779 h 5893281"/>
              <a:gd name="connsiteX6737" fmla="*/ 2641459 w 10035679"/>
              <a:gd name="connsiteY6737" fmla="*/ 548815 h 5893281"/>
              <a:gd name="connsiteX6738" fmla="*/ 2645684 w 10035679"/>
              <a:gd name="connsiteY6738" fmla="*/ 553042 h 5893281"/>
              <a:gd name="connsiteX6739" fmla="*/ 2645684 w 10035679"/>
              <a:gd name="connsiteY6739" fmla="*/ 559080 h 5893281"/>
              <a:gd name="connsiteX6740" fmla="*/ 2645684 w 10035679"/>
              <a:gd name="connsiteY6740" fmla="*/ 567532 h 5893281"/>
              <a:gd name="connsiteX6741" fmla="*/ 2641459 w 10035679"/>
              <a:gd name="connsiteY6741" fmla="*/ 577797 h 5893281"/>
              <a:gd name="connsiteX6742" fmla="*/ 2641459 w 10035679"/>
              <a:gd name="connsiteY6742" fmla="*/ 592286 h 5893281"/>
              <a:gd name="connsiteX6743" fmla="*/ 2564176 w 10035679"/>
              <a:gd name="connsiteY6743" fmla="*/ 598324 h 5893281"/>
              <a:gd name="connsiteX6744" fmla="*/ 2564176 w 10035679"/>
              <a:gd name="connsiteY6744" fmla="*/ 606777 h 5893281"/>
              <a:gd name="connsiteX6745" fmla="*/ 2574440 w 10035679"/>
              <a:gd name="connsiteY6745" fmla="*/ 611003 h 5893281"/>
              <a:gd name="connsiteX6746" fmla="*/ 2578666 w 10035679"/>
              <a:gd name="connsiteY6746" fmla="*/ 611003 h 5893281"/>
              <a:gd name="connsiteX6747" fmla="*/ 2584705 w 10035679"/>
              <a:gd name="connsiteY6747" fmla="*/ 611003 h 5893281"/>
              <a:gd name="connsiteX6748" fmla="*/ 2588931 w 10035679"/>
              <a:gd name="connsiteY6748" fmla="*/ 612815 h 5893281"/>
              <a:gd name="connsiteX6749" fmla="*/ 2588931 w 10035679"/>
              <a:gd name="connsiteY6749" fmla="*/ 617041 h 5893281"/>
              <a:gd name="connsiteX6750" fmla="*/ 2596780 w 10035679"/>
              <a:gd name="connsiteY6750" fmla="*/ 625494 h 5893281"/>
              <a:gd name="connsiteX6751" fmla="*/ 2584705 w 10035679"/>
              <a:gd name="connsiteY6751" fmla="*/ 625494 h 5893281"/>
              <a:gd name="connsiteX6752" fmla="*/ 2568404 w 10035679"/>
              <a:gd name="connsiteY6752" fmla="*/ 631530 h 5893281"/>
              <a:gd name="connsiteX6753" fmla="*/ 2546063 w 10035679"/>
              <a:gd name="connsiteY6753" fmla="*/ 639984 h 5893281"/>
              <a:gd name="connsiteX6754" fmla="*/ 2525536 w 10035679"/>
              <a:gd name="connsiteY6754" fmla="*/ 646021 h 5893281"/>
              <a:gd name="connsiteX6755" fmla="*/ 2531573 w 10035679"/>
              <a:gd name="connsiteY6755" fmla="*/ 650247 h 5893281"/>
              <a:gd name="connsiteX6756" fmla="*/ 2535801 w 10035679"/>
              <a:gd name="connsiteY6756" fmla="*/ 650247 h 5893281"/>
              <a:gd name="connsiteX6757" fmla="*/ 2540027 w 10035679"/>
              <a:gd name="connsiteY6757" fmla="*/ 650247 h 5893281"/>
              <a:gd name="connsiteX6758" fmla="*/ 2541837 w 10035679"/>
              <a:gd name="connsiteY6758" fmla="*/ 654473 h 5893281"/>
              <a:gd name="connsiteX6759" fmla="*/ 2546063 w 10035679"/>
              <a:gd name="connsiteY6759" fmla="*/ 654473 h 5893281"/>
              <a:gd name="connsiteX6760" fmla="*/ 2541837 w 10035679"/>
              <a:gd name="connsiteY6760" fmla="*/ 660512 h 5893281"/>
              <a:gd name="connsiteX6761" fmla="*/ 2540027 w 10035679"/>
              <a:gd name="connsiteY6761" fmla="*/ 668964 h 5893281"/>
              <a:gd name="connsiteX6762" fmla="*/ 2535801 w 10035679"/>
              <a:gd name="connsiteY6762" fmla="*/ 670774 h 5893281"/>
              <a:gd name="connsiteX6763" fmla="*/ 2540027 w 10035679"/>
              <a:gd name="connsiteY6763" fmla="*/ 675001 h 5893281"/>
              <a:gd name="connsiteX6764" fmla="*/ 2540027 w 10035679"/>
              <a:gd name="connsiteY6764" fmla="*/ 679229 h 5893281"/>
              <a:gd name="connsiteX6765" fmla="*/ 2541837 w 10035679"/>
              <a:gd name="connsiteY6765" fmla="*/ 685265 h 5893281"/>
              <a:gd name="connsiteX6766" fmla="*/ 2546063 w 10035679"/>
              <a:gd name="connsiteY6766" fmla="*/ 693717 h 5893281"/>
              <a:gd name="connsiteX6767" fmla="*/ 2531573 w 10035679"/>
              <a:gd name="connsiteY6767" fmla="*/ 697943 h 5893281"/>
              <a:gd name="connsiteX6768" fmla="*/ 2521310 w 10035679"/>
              <a:gd name="connsiteY6768" fmla="*/ 697943 h 5893281"/>
              <a:gd name="connsiteX6769" fmla="*/ 2511045 w 10035679"/>
              <a:gd name="connsiteY6769" fmla="*/ 697943 h 5893281"/>
              <a:gd name="connsiteX6770" fmla="*/ 2498970 w 10035679"/>
              <a:gd name="connsiteY6770" fmla="*/ 703982 h 5893281"/>
              <a:gd name="connsiteX6771" fmla="*/ 2535801 w 10035679"/>
              <a:gd name="connsiteY6771" fmla="*/ 703982 h 5893281"/>
              <a:gd name="connsiteX6772" fmla="*/ 2564176 w 10035679"/>
              <a:gd name="connsiteY6772" fmla="*/ 712434 h 5893281"/>
              <a:gd name="connsiteX6773" fmla="*/ 2564176 w 10035679"/>
              <a:gd name="connsiteY6773" fmla="*/ 726925 h 5893281"/>
              <a:gd name="connsiteX6774" fmla="*/ 2517687 w 10035679"/>
              <a:gd name="connsiteY6774" fmla="*/ 726925 h 5893281"/>
              <a:gd name="connsiteX6775" fmla="*/ 2513461 w 10035679"/>
              <a:gd name="connsiteY6775" fmla="*/ 737188 h 5893281"/>
              <a:gd name="connsiteX6776" fmla="*/ 2513461 w 10035679"/>
              <a:gd name="connsiteY6776" fmla="*/ 741414 h 5893281"/>
              <a:gd name="connsiteX6777" fmla="*/ 2513461 w 10035679"/>
              <a:gd name="connsiteY6777" fmla="*/ 743226 h 5893281"/>
              <a:gd name="connsiteX6778" fmla="*/ 2511650 w 10035679"/>
              <a:gd name="connsiteY6778" fmla="*/ 747453 h 5893281"/>
              <a:gd name="connsiteX6779" fmla="*/ 2507424 w 10035679"/>
              <a:gd name="connsiteY6779" fmla="*/ 751679 h 5893281"/>
              <a:gd name="connsiteX6780" fmla="*/ 2489310 w 10035679"/>
              <a:gd name="connsiteY6780" fmla="*/ 757715 h 5893281"/>
              <a:gd name="connsiteX6781" fmla="*/ 2465159 w 10035679"/>
              <a:gd name="connsiteY6781" fmla="*/ 757715 h 5893281"/>
              <a:gd name="connsiteX6782" fmla="*/ 2441009 w 10035679"/>
              <a:gd name="connsiteY6782" fmla="*/ 757715 h 5893281"/>
              <a:gd name="connsiteX6783" fmla="*/ 2416861 w 10035679"/>
              <a:gd name="connsiteY6783" fmla="*/ 743226 h 5893281"/>
              <a:gd name="connsiteX6784" fmla="*/ 2384258 w 10035679"/>
              <a:gd name="connsiteY6784" fmla="*/ 743226 h 5893281"/>
              <a:gd name="connsiteX6785" fmla="*/ 2351654 w 10035679"/>
              <a:gd name="connsiteY6785" fmla="*/ 747453 h 5893281"/>
              <a:gd name="connsiteX6786" fmla="*/ 2317238 w 10035679"/>
              <a:gd name="connsiteY6786" fmla="*/ 751679 h 5893281"/>
              <a:gd name="connsiteX6787" fmla="*/ 2284636 w 10035679"/>
              <a:gd name="connsiteY6787" fmla="*/ 747453 h 5893281"/>
              <a:gd name="connsiteX6788" fmla="*/ 2252033 w 10035679"/>
              <a:gd name="connsiteY6788" fmla="*/ 737188 h 5893281"/>
              <a:gd name="connsiteX6789" fmla="*/ 2250222 w 10035679"/>
              <a:gd name="connsiteY6789" fmla="*/ 732962 h 5893281"/>
              <a:gd name="connsiteX6790" fmla="*/ 2250222 w 10035679"/>
              <a:gd name="connsiteY6790" fmla="*/ 728736 h 5893281"/>
              <a:gd name="connsiteX6791" fmla="*/ 2245996 w 10035679"/>
              <a:gd name="connsiteY6791" fmla="*/ 728736 h 5893281"/>
              <a:gd name="connsiteX6792" fmla="*/ 2245996 w 10035679"/>
              <a:gd name="connsiteY6792" fmla="*/ 724510 h 5893281"/>
              <a:gd name="connsiteX6793" fmla="*/ 2245996 w 10035679"/>
              <a:gd name="connsiteY6793" fmla="*/ 716057 h 5893281"/>
              <a:gd name="connsiteX6794" fmla="*/ 2252033 w 10035679"/>
              <a:gd name="connsiteY6794" fmla="*/ 716057 h 5893281"/>
              <a:gd name="connsiteX6795" fmla="*/ 2256259 w 10035679"/>
              <a:gd name="connsiteY6795" fmla="*/ 710019 h 5893281"/>
              <a:gd name="connsiteX6796" fmla="*/ 2264108 w 10035679"/>
              <a:gd name="connsiteY6796" fmla="*/ 701567 h 5893281"/>
              <a:gd name="connsiteX6797" fmla="*/ 2265919 w 10035679"/>
              <a:gd name="connsiteY6797" fmla="*/ 697341 h 5893281"/>
              <a:gd name="connsiteX6798" fmla="*/ 2273768 w 10035679"/>
              <a:gd name="connsiteY6798" fmla="*/ 695530 h 5893281"/>
              <a:gd name="connsiteX6799" fmla="*/ 2277994 w 10035679"/>
              <a:gd name="connsiteY6799" fmla="*/ 687076 h 5893281"/>
              <a:gd name="connsiteX6800" fmla="*/ 2284033 w 10035679"/>
              <a:gd name="connsiteY6800" fmla="*/ 676813 h 5893281"/>
              <a:gd name="connsiteX6801" fmla="*/ 2269542 w 10035679"/>
              <a:gd name="connsiteY6801" fmla="*/ 672587 h 5893281"/>
              <a:gd name="connsiteX6802" fmla="*/ 2259277 w 10035679"/>
              <a:gd name="connsiteY6802" fmla="*/ 666548 h 5893281"/>
              <a:gd name="connsiteX6803" fmla="*/ 2251430 w 10035679"/>
              <a:gd name="connsiteY6803" fmla="*/ 654473 h 5893281"/>
              <a:gd name="connsiteX6804" fmla="*/ 2249617 w 10035679"/>
              <a:gd name="connsiteY6804" fmla="*/ 644210 h 5893281"/>
              <a:gd name="connsiteX6805" fmla="*/ 2245391 w 10035679"/>
              <a:gd name="connsiteY6805" fmla="*/ 629720 h 5893281"/>
              <a:gd name="connsiteX6806" fmla="*/ 2259882 w 10035679"/>
              <a:gd name="connsiteY6806" fmla="*/ 629720 h 5893281"/>
              <a:gd name="connsiteX6807" fmla="*/ 2284033 w 10035679"/>
              <a:gd name="connsiteY6807" fmla="*/ 623683 h 5893281"/>
              <a:gd name="connsiteX6808" fmla="*/ 2312409 w 10035679"/>
              <a:gd name="connsiteY6808" fmla="*/ 629720 h 5893281"/>
              <a:gd name="connsiteX6809" fmla="*/ 2336558 w 10035679"/>
              <a:gd name="connsiteY6809" fmla="*/ 639984 h 5893281"/>
              <a:gd name="connsiteX6810" fmla="*/ 2360709 w 10035679"/>
              <a:gd name="connsiteY6810" fmla="*/ 652058 h 5893281"/>
              <a:gd name="connsiteX6811" fmla="*/ 2360709 w 10035679"/>
              <a:gd name="connsiteY6811" fmla="*/ 637569 h 5893281"/>
              <a:gd name="connsiteX6812" fmla="*/ 2336558 w 10035679"/>
              <a:gd name="connsiteY6812" fmla="*/ 625494 h 5893281"/>
              <a:gd name="connsiteX6813" fmla="*/ 2316031 w 10035679"/>
              <a:gd name="connsiteY6813" fmla="*/ 615229 h 5893281"/>
              <a:gd name="connsiteX6814" fmla="*/ 2297918 w 10035679"/>
              <a:gd name="connsiteY6814" fmla="*/ 596512 h 5893281"/>
              <a:gd name="connsiteX6815" fmla="*/ 2303955 w 10035679"/>
              <a:gd name="connsiteY6815" fmla="*/ 596512 h 5893281"/>
              <a:gd name="connsiteX6816" fmla="*/ 2322069 w 10035679"/>
              <a:gd name="connsiteY6816" fmla="*/ 569948 h 5893281"/>
              <a:gd name="connsiteX6817" fmla="*/ 2344407 w 10035679"/>
              <a:gd name="connsiteY6817" fmla="*/ 551231 h 5893281"/>
              <a:gd name="connsiteX6818" fmla="*/ 2372784 w 10035679"/>
              <a:gd name="connsiteY6818" fmla="*/ 536740 h 5893281"/>
              <a:gd name="connsiteX6819" fmla="*/ 2407201 w 10035679"/>
              <a:gd name="connsiteY6819" fmla="*/ 526477 h 5893281"/>
              <a:gd name="connsiteX6820" fmla="*/ 2407201 w 10035679"/>
              <a:gd name="connsiteY6820" fmla="*/ 519231 h 5893281"/>
              <a:gd name="connsiteX6821" fmla="*/ 2374595 w 10035679"/>
              <a:gd name="connsiteY6821" fmla="*/ 508968 h 5893281"/>
              <a:gd name="connsiteX6822" fmla="*/ 2350446 w 10035679"/>
              <a:gd name="connsiteY6822" fmla="*/ 490251 h 5893281"/>
              <a:gd name="connsiteX6823" fmla="*/ 2329916 w 10035679"/>
              <a:gd name="connsiteY6823" fmla="*/ 465498 h 5893281"/>
              <a:gd name="connsiteX6824" fmla="*/ 2311804 w 10035679"/>
              <a:gd name="connsiteY6824" fmla="*/ 440742 h 5893281"/>
              <a:gd name="connsiteX6825" fmla="*/ 2322069 w 10035679"/>
              <a:gd name="connsiteY6825" fmla="*/ 436516 h 5893281"/>
              <a:gd name="connsiteX6826" fmla="*/ 2329916 w 10035679"/>
              <a:gd name="connsiteY6826" fmla="*/ 436516 h 5893281"/>
              <a:gd name="connsiteX6827" fmla="*/ 2340181 w 10035679"/>
              <a:gd name="connsiteY6827" fmla="*/ 432290 h 5893281"/>
              <a:gd name="connsiteX6828" fmla="*/ 2350446 w 10035679"/>
              <a:gd name="connsiteY6828" fmla="*/ 432290 h 5893281"/>
              <a:gd name="connsiteX6829" fmla="*/ 2364935 w 10035679"/>
              <a:gd name="connsiteY6829" fmla="*/ 442555 h 5893281"/>
              <a:gd name="connsiteX6830" fmla="*/ 2375200 w 10035679"/>
              <a:gd name="connsiteY6830" fmla="*/ 454630 h 5893281"/>
              <a:gd name="connsiteX6831" fmla="*/ 2389692 w 10035679"/>
              <a:gd name="connsiteY6831" fmla="*/ 464893 h 5893281"/>
              <a:gd name="connsiteX6832" fmla="*/ 2389692 w 10035679"/>
              <a:gd name="connsiteY6832" fmla="*/ 456441 h 5893281"/>
              <a:gd name="connsiteX6833" fmla="*/ 2387879 w 10035679"/>
              <a:gd name="connsiteY6833" fmla="*/ 450404 h 5893281"/>
              <a:gd name="connsiteX6834" fmla="*/ 2383652 w 10035679"/>
              <a:gd name="connsiteY6834" fmla="*/ 450404 h 5893281"/>
              <a:gd name="connsiteX6835" fmla="*/ 2383652 w 10035679"/>
              <a:gd name="connsiteY6835" fmla="*/ 446176 h 5893281"/>
              <a:gd name="connsiteX6836" fmla="*/ 2379426 w 10035679"/>
              <a:gd name="connsiteY6836" fmla="*/ 441950 h 5893281"/>
              <a:gd name="connsiteX6837" fmla="*/ 2379426 w 10035679"/>
              <a:gd name="connsiteY6837" fmla="*/ 440139 h 5893281"/>
              <a:gd name="connsiteX6838" fmla="*/ 2375200 w 10035679"/>
              <a:gd name="connsiteY6838" fmla="*/ 431687 h 5893281"/>
              <a:gd name="connsiteX6839" fmla="*/ 2383049 w 10035679"/>
              <a:gd name="connsiteY6839" fmla="*/ 431687 h 5893281"/>
              <a:gd name="connsiteX6840" fmla="*/ 2383049 w 10035679"/>
              <a:gd name="connsiteY6840" fmla="*/ 425649 h 5893281"/>
              <a:gd name="connsiteX6841" fmla="*/ 2415653 w 10035679"/>
              <a:gd name="connsiteY6841" fmla="*/ 413573 h 5893281"/>
              <a:gd name="connsiteX6842" fmla="*/ 2445840 w 10035679"/>
              <a:gd name="connsiteY6842" fmla="*/ 407537 h 5893281"/>
              <a:gd name="connsiteX6843" fmla="*/ 2478443 w 10035679"/>
              <a:gd name="connsiteY6843" fmla="*/ 403311 h 5893281"/>
              <a:gd name="connsiteX6844" fmla="*/ 2517084 w 10035679"/>
              <a:gd name="connsiteY6844" fmla="*/ 407537 h 5893281"/>
              <a:gd name="connsiteX6845" fmla="*/ 2498970 w 10035679"/>
              <a:gd name="connsiteY6845" fmla="*/ 385197 h 5893281"/>
              <a:gd name="connsiteX6846" fmla="*/ 2521310 w 10035679"/>
              <a:gd name="connsiteY6846" fmla="*/ 379160 h 5893281"/>
              <a:gd name="connsiteX6847" fmla="*/ 2545460 w 10035679"/>
              <a:gd name="connsiteY6847" fmla="*/ 368895 h 5893281"/>
              <a:gd name="connsiteX6848" fmla="*/ 2569610 w 10035679"/>
              <a:gd name="connsiteY6848" fmla="*/ 358633 h 5893281"/>
              <a:gd name="connsiteX6849" fmla="*/ 2584100 w 10035679"/>
              <a:gd name="connsiteY6849" fmla="*/ 346557 h 5893281"/>
              <a:gd name="connsiteX6850" fmla="*/ 2596175 w 10035679"/>
              <a:gd name="connsiteY6850" fmla="*/ 346557 h 5893281"/>
              <a:gd name="connsiteX6851" fmla="*/ 2596175 w 10035679"/>
              <a:gd name="connsiteY6851" fmla="*/ 340519 h 5893281"/>
              <a:gd name="connsiteX6852" fmla="*/ 2578063 w 10035679"/>
              <a:gd name="connsiteY6852" fmla="*/ 340519 h 5893281"/>
              <a:gd name="connsiteX6853" fmla="*/ 2570214 w 10035679"/>
              <a:gd name="connsiteY6853" fmla="*/ 344747 h 5893281"/>
              <a:gd name="connsiteX6854" fmla="*/ 2564176 w 10035679"/>
              <a:gd name="connsiteY6854" fmla="*/ 346557 h 5893281"/>
              <a:gd name="connsiteX6855" fmla="*/ 2559949 w 10035679"/>
              <a:gd name="connsiteY6855" fmla="*/ 346557 h 5893281"/>
              <a:gd name="connsiteX6856" fmla="*/ 2555724 w 10035679"/>
              <a:gd name="connsiteY6856" fmla="*/ 346557 h 5893281"/>
              <a:gd name="connsiteX6857" fmla="*/ 2553913 w 10035679"/>
              <a:gd name="connsiteY6857" fmla="*/ 346557 h 5893281"/>
              <a:gd name="connsiteX6858" fmla="*/ 2549687 w 10035679"/>
              <a:gd name="connsiteY6858" fmla="*/ 344747 h 5893281"/>
              <a:gd name="connsiteX6859" fmla="*/ 2545460 w 10035679"/>
              <a:gd name="connsiteY6859" fmla="*/ 340519 h 5893281"/>
              <a:gd name="connsiteX6860" fmla="*/ 2539422 w 10035679"/>
              <a:gd name="connsiteY6860" fmla="*/ 340519 h 5893281"/>
              <a:gd name="connsiteX6861" fmla="*/ 2531573 w 10035679"/>
              <a:gd name="connsiteY6861" fmla="*/ 346557 h 5893281"/>
              <a:gd name="connsiteX6862" fmla="*/ 2521310 w 10035679"/>
              <a:gd name="connsiteY6862" fmla="*/ 358633 h 5893281"/>
              <a:gd name="connsiteX6863" fmla="*/ 2511045 w 10035679"/>
              <a:gd name="connsiteY6863" fmla="*/ 368895 h 5893281"/>
              <a:gd name="connsiteX6864" fmla="*/ 2503196 w 10035679"/>
              <a:gd name="connsiteY6864" fmla="*/ 379160 h 5893281"/>
              <a:gd name="connsiteX6865" fmla="*/ 2492933 w 10035679"/>
              <a:gd name="connsiteY6865" fmla="*/ 385197 h 5893281"/>
              <a:gd name="connsiteX6866" fmla="*/ 2454292 w 10035679"/>
              <a:gd name="connsiteY6866" fmla="*/ 397272 h 5893281"/>
              <a:gd name="connsiteX6867" fmla="*/ 2417463 w 10035679"/>
              <a:gd name="connsiteY6867" fmla="*/ 397272 h 5893281"/>
              <a:gd name="connsiteX6868" fmla="*/ 2383049 w 10035679"/>
              <a:gd name="connsiteY6868" fmla="*/ 388820 h 5893281"/>
              <a:gd name="connsiteX6869" fmla="*/ 2350446 w 10035679"/>
              <a:gd name="connsiteY6869" fmla="*/ 374329 h 5893281"/>
              <a:gd name="connsiteX6870" fmla="*/ 2346220 w 10035679"/>
              <a:gd name="connsiteY6870" fmla="*/ 374329 h 5893281"/>
              <a:gd name="connsiteX6871" fmla="*/ 2340181 w 10035679"/>
              <a:gd name="connsiteY6871" fmla="*/ 378557 h 5893281"/>
              <a:gd name="connsiteX6872" fmla="*/ 2329916 w 10035679"/>
              <a:gd name="connsiteY6872" fmla="*/ 382783 h 5893281"/>
              <a:gd name="connsiteX6873" fmla="*/ 2322069 w 10035679"/>
              <a:gd name="connsiteY6873" fmla="*/ 384594 h 5893281"/>
              <a:gd name="connsiteX6874" fmla="*/ 2316031 w 10035679"/>
              <a:gd name="connsiteY6874" fmla="*/ 388820 h 5893281"/>
              <a:gd name="connsiteX6875" fmla="*/ 2303955 w 10035679"/>
              <a:gd name="connsiteY6875" fmla="*/ 393046 h 5893281"/>
              <a:gd name="connsiteX6876" fmla="*/ 2297918 w 10035679"/>
              <a:gd name="connsiteY6876" fmla="*/ 374329 h 5893281"/>
              <a:gd name="connsiteX6877" fmla="*/ 2303955 w 10035679"/>
              <a:gd name="connsiteY6877" fmla="*/ 372518 h 5893281"/>
              <a:gd name="connsiteX6878" fmla="*/ 2308181 w 10035679"/>
              <a:gd name="connsiteY6878" fmla="*/ 368292 h 5893281"/>
              <a:gd name="connsiteX6879" fmla="*/ 2312409 w 10035679"/>
              <a:gd name="connsiteY6879" fmla="*/ 359840 h 5893281"/>
              <a:gd name="connsiteX6880" fmla="*/ 2291880 w 10035679"/>
              <a:gd name="connsiteY6880" fmla="*/ 359840 h 5893281"/>
              <a:gd name="connsiteX6881" fmla="*/ 2284033 w 10035679"/>
              <a:gd name="connsiteY6881" fmla="*/ 364066 h 5893281"/>
              <a:gd name="connsiteX6882" fmla="*/ 2273768 w 10035679"/>
              <a:gd name="connsiteY6882" fmla="*/ 368292 h 5893281"/>
              <a:gd name="connsiteX6883" fmla="*/ 2263503 w 10035679"/>
              <a:gd name="connsiteY6883" fmla="*/ 368292 h 5893281"/>
              <a:gd name="connsiteX6884" fmla="*/ 2251430 w 10035679"/>
              <a:gd name="connsiteY6884" fmla="*/ 368292 h 5893281"/>
              <a:gd name="connsiteX6885" fmla="*/ 2245391 w 10035679"/>
              <a:gd name="connsiteY6885" fmla="*/ 345952 h 5893281"/>
              <a:gd name="connsiteX6886" fmla="*/ 2251430 w 10035679"/>
              <a:gd name="connsiteY6886" fmla="*/ 344142 h 5893281"/>
              <a:gd name="connsiteX6887" fmla="*/ 2255656 w 10035679"/>
              <a:gd name="connsiteY6887" fmla="*/ 344142 h 5893281"/>
              <a:gd name="connsiteX6888" fmla="*/ 2259882 w 10035679"/>
              <a:gd name="connsiteY6888" fmla="*/ 344142 h 5893281"/>
              <a:gd name="connsiteX6889" fmla="*/ 2263825 w 10035679"/>
              <a:gd name="connsiteY6889" fmla="*/ 340198 h 5893281"/>
              <a:gd name="connsiteX6890" fmla="*/ 2265919 w 10035679"/>
              <a:gd name="connsiteY6890" fmla="*/ 339916 h 5893281"/>
              <a:gd name="connsiteX6891" fmla="*/ 2264108 w 10035679"/>
              <a:gd name="connsiteY6891" fmla="*/ 339916 h 5893281"/>
              <a:gd name="connsiteX6892" fmla="*/ 2263825 w 10035679"/>
              <a:gd name="connsiteY6892" fmla="*/ 340198 h 5893281"/>
              <a:gd name="connsiteX6893" fmla="*/ 2221241 w 10035679"/>
              <a:gd name="connsiteY6893" fmla="*/ 345952 h 5893281"/>
              <a:gd name="connsiteX6894" fmla="*/ 2217015 w 10035679"/>
              <a:gd name="connsiteY6894" fmla="*/ 335690 h 5893281"/>
              <a:gd name="connsiteX6895" fmla="*/ 2209165 w 10035679"/>
              <a:gd name="connsiteY6895" fmla="*/ 329651 h 5893281"/>
              <a:gd name="connsiteX6896" fmla="*/ 2207354 w 10035679"/>
              <a:gd name="connsiteY6896" fmla="*/ 325425 h 5893281"/>
              <a:gd name="connsiteX6897" fmla="*/ 2203129 w 10035679"/>
              <a:gd name="connsiteY6897" fmla="*/ 316973 h 5893281"/>
              <a:gd name="connsiteX6898" fmla="*/ 2195279 w 10035679"/>
              <a:gd name="connsiteY6898" fmla="*/ 306708 h 5893281"/>
              <a:gd name="connsiteX6899" fmla="*/ 2207354 w 10035679"/>
              <a:gd name="connsiteY6899" fmla="*/ 302482 h 5893281"/>
              <a:gd name="connsiteX6900" fmla="*/ 2213391 w 10035679"/>
              <a:gd name="connsiteY6900" fmla="*/ 302482 h 5893281"/>
              <a:gd name="connsiteX6901" fmla="*/ 2217619 w 10035679"/>
              <a:gd name="connsiteY6901" fmla="*/ 302482 h 5893281"/>
              <a:gd name="connsiteX6902" fmla="*/ 2221845 w 10035679"/>
              <a:gd name="connsiteY6902" fmla="*/ 302482 h 5893281"/>
              <a:gd name="connsiteX6903" fmla="*/ 2221845 w 10035679"/>
              <a:gd name="connsiteY6903" fmla="*/ 301879 h 5893281"/>
              <a:gd name="connsiteX6904" fmla="*/ 2223656 w 10035679"/>
              <a:gd name="connsiteY6904" fmla="*/ 297653 h 5893281"/>
              <a:gd name="connsiteX6905" fmla="*/ 2227882 w 10035679"/>
              <a:gd name="connsiteY6905" fmla="*/ 289201 h 5893281"/>
              <a:gd name="connsiteX6906" fmla="*/ 2213391 w 10035679"/>
              <a:gd name="connsiteY6906" fmla="*/ 287388 h 5893281"/>
              <a:gd name="connsiteX6907" fmla="*/ 2198902 w 10035679"/>
              <a:gd name="connsiteY6907" fmla="*/ 283162 h 5893281"/>
              <a:gd name="connsiteX6908" fmla="*/ 2192864 w 10035679"/>
              <a:gd name="connsiteY6908" fmla="*/ 274710 h 5893281"/>
              <a:gd name="connsiteX6909" fmla="*/ 2180789 w 10035679"/>
              <a:gd name="connsiteY6909" fmla="*/ 268671 h 5893281"/>
              <a:gd name="connsiteX6910" fmla="*/ 2188638 w 10035679"/>
              <a:gd name="connsiteY6910" fmla="*/ 268671 h 5893281"/>
              <a:gd name="connsiteX6911" fmla="*/ 2188638 w 10035679"/>
              <a:gd name="connsiteY6911" fmla="*/ 258409 h 5893281"/>
              <a:gd name="connsiteX6912" fmla="*/ 2223053 w 10035679"/>
              <a:gd name="connsiteY6912" fmla="*/ 264445 h 5893281"/>
              <a:gd name="connsiteX6913" fmla="*/ 2241165 w 10035679"/>
              <a:gd name="connsiteY6913" fmla="*/ 260219 h 5893281"/>
              <a:gd name="connsiteX6914" fmla="*/ 2255656 w 10035679"/>
              <a:gd name="connsiteY6914" fmla="*/ 254183 h 5893281"/>
              <a:gd name="connsiteX6915" fmla="*/ 2263503 w 10035679"/>
              <a:gd name="connsiteY6915" fmla="*/ 243918 h 5893281"/>
              <a:gd name="connsiteX6916" fmla="*/ 2273768 w 10035679"/>
              <a:gd name="connsiteY6916" fmla="*/ 229427 h 5893281"/>
              <a:gd name="connsiteX6917" fmla="*/ 2291880 w 10035679"/>
              <a:gd name="connsiteY6917" fmla="*/ 220975 h 5893281"/>
              <a:gd name="connsiteX6918" fmla="*/ 2312409 w 10035679"/>
              <a:gd name="connsiteY6918" fmla="*/ 214938 h 5893281"/>
              <a:gd name="connsiteX6919" fmla="*/ 2326898 w 10035679"/>
              <a:gd name="connsiteY6919" fmla="*/ 220975 h 5893281"/>
              <a:gd name="connsiteX6920" fmla="*/ 2345012 w 10035679"/>
              <a:gd name="connsiteY6920" fmla="*/ 229427 h 5893281"/>
              <a:gd name="connsiteX6921" fmla="*/ 2359501 w 10035679"/>
              <a:gd name="connsiteY6921" fmla="*/ 231240 h 5893281"/>
              <a:gd name="connsiteX6922" fmla="*/ 2375802 w 10035679"/>
              <a:gd name="connsiteY6922" fmla="*/ 229427 h 5893281"/>
              <a:gd name="connsiteX6923" fmla="*/ 2369765 w 10035679"/>
              <a:gd name="connsiteY6923" fmla="*/ 225201 h 5893281"/>
              <a:gd name="connsiteX6924" fmla="*/ 2361916 w 10035679"/>
              <a:gd name="connsiteY6924" fmla="*/ 220975 h 5893281"/>
              <a:gd name="connsiteX6925" fmla="*/ 2360106 w 10035679"/>
              <a:gd name="connsiteY6925" fmla="*/ 220975 h 5893281"/>
              <a:gd name="connsiteX6926" fmla="*/ 2360106 w 10035679"/>
              <a:gd name="connsiteY6926" fmla="*/ 217352 h 5893281"/>
              <a:gd name="connsiteX6927" fmla="*/ 2355879 w 10035679"/>
              <a:gd name="connsiteY6927" fmla="*/ 215541 h 5893281"/>
              <a:gd name="connsiteX6928" fmla="*/ 2355879 w 10035679"/>
              <a:gd name="connsiteY6928" fmla="*/ 207089 h 5893281"/>
              <a:gd name="connsiteX6929" fmla="*/ 2351654 w 10035679"/>
              <a:gd name="connsiteY6929" fmla="*/ 196824 h 5893281"/>
              <a:gd name="connsiteX6930" fmla="*/ 2361916 w 10035679"/>
              <a:gd name="connsiteY6930" fmla="*/ 192598 h 5893281"/>
              <a:gd name="connsiteX6931" fmla="*/ 2369765 w 10035679"/>
              <a:gd name="connsiteY6931" fmla="*/ 188372 h 5893281"/>
              <a:gd name="connsiteX6932" fmla="*/ 2375802 w 10035679"/>
              <a:gd name="connsiteY6932" fmla="*/ 188372 h 5893281"/>
              <a:gd name="connsiteX6933" fmla="*/ 2380031 w 10035679"/>
              <a:gd name="connsiteY6933" fmla="*/ 186562 h 5893281"/>
              <a:gd name="connsiteX6934" fmla="*/ 2387879 w 10035679"/>
              <a:gd name="connsiteY6934" fmla="*/ 182336 h 5893281"/>
              <a:gd name="connsiteX6935" fmla="*/ 2402370 w 10035679"/>
              <a:gd name="connsiteY6935" fmla="*/ 182336 h 5893281"/>
              <a:gd name="connsiteX6936" fmla="*/ 2408406 w 10035679"/>
              <a:gd name="connsiteY6936" fmla="*/ 186562 h 5893281"/>
              <a:gd name="connsiteX6937" fmla="*/ 2416256 w 10035679"/>
              <a:gd name="connsiteY6937" fmla="*/ 192598 h 5893281"/>
              <a:gd name="connsiteX6938" fmla="*/ 2422295 w 10035679"/>
              <a:gd name="connsiteY6938" fmla="*/ 196824 h 5893281"/>
              <a:gd name="connsiteX6939" fmla="*/ 2422295 w 10035679"/>
              <a:gd name="connsiteY6939" fmla="*/ 188372 h 5893281"/>
              <a:gd name="connsiteX6940" fmla="*/ 2418068 w 10035679"/>
              <a:gd name="connsiteY6940" fmla="*/ 186562 h 5893281"/>
              <a:gd name="connsiteX6941" fmla="*/ 2418068 w 10035679"/>
              <a:gd name="connsiteY6941" fmla="*/ 182336 h 5893281"/>
              <a:gd name="connsiteX6942" fmla="*/ 2418068 w 10035679"/>
              <a:gd name="connsiteY6942" fmla="*/ 178109 h 5893281"/>
              <a:gd name="connsiteX6943" fmla="*/ 2416256 w 10035679"/>
              <a:gd name="connsiteY6943" fmla="*/ 172071 h 5893281"/>
              <a:gd name="connsiteX6944" fmla="*/ 2426520 w 10035679"/>
              <a:gd name="connsiteY6944" fmla="*/ 167845 h 5893281"/>
              <a:gd name="connsiteX6945" fmla="*/ 2432557 w 10035679"/>
              <a:gd name="connsiteY6945" fmla="*/ 163619 h 5893281"/>
              <a:gd name="connsiteX6946" fmla="*/ 2444632 w 10035679"/>
              <a:gd name="connsiteY6946" fmla="*/ 157580 h 5893281"/>
              <a:gd name="connsiteX6947" fmla="*/ 2450671 w 10035679"/>
              <a:gd name="connsiteY6947" fmla="*/ 149128 h 5893281"/>
              <a:gd name="connsiteX6948" fmla="*/ 2454897 w 10035679"/>
              <a:gd name="connsiteY6948" fmla="*/ 149128 h 5893281"/>
              <a:gd name="connsiteX6949" fmla="*/ 2469386 w 10035679"/>
              <a:gd name="connsiteY6949" fmla="*/ 149128 h 5893281"/>
              <a:gd name="connsiteX6950" fmla="*/ 2479650 w 10035679"/>
              <a:gd name="connsiteY6950" fmla="*/ 153354 h 5893281"/>
              <a:gd name="connsiteX6951" fmla="*/ 2487500 w 10035679"/>
              <a:gd name="connsiteY6951" fmla="*/ 161806 h 5893281"/>
              <a:gd name="connsiteX6952" fmla="*/ 2499575 w 10035679"/>
              <a:gd name="connsiteY6952" fmla="*/ 161806 h 5893281"/>
              <a:gd name="connsiteX6953" fmla="*/ 2517687 w 10035679"/>
              <a:gd name="connsiteY6953" fmla="*/ 157580 h 5893281"/>
              <a:gd name="connsiteX6954" fmla="*/ 2525536 w 10035679"/>
              <a:gd name="connsiteY6954" fmla="*/ 132826 h 5893281"/>
              <a:gd name="connsiteX6955" fmla="*/ 2535801 w 10035679"/>
              <a:gd name="connsiteY6955" fmla="*/ 128600 h 5893281"/>
              <a:gd name="connsiteX6956" fmla="*/ 2546063 w 10035679"/>
              <a:gd name="connsiteY6956" fmla="*/ 128600 h 5893281"/>
              <a:gd name="connsiteX6957" fmla="*/ 2556328 w 10035679"/>
              <a:gd name="connsiteY6957" fmla="*/ 128600 h 5893281"/>
              <a:gd name="connsiteX6958" fmla="*/ 2564176 w 10035679"/>
              <a:gd name="connsiteY6958" fmla="*/ 132826 h 5893281"/>
              <a:gd name="connsiteX6959" fmla="*/ 2570214 w 10035679"/>
              <a:gd name="connsiteY6959" fmla="*/ 132826 h 5893281"/>
              <a:gd name="connsiteX6960" fmla="*/ 2584705 w 10035679"/>
              <a:gd name="connsiteY6960" fmla="*/ 110488 h 5893281"/>
              <a:gd name="connsiteX6961" fmla="*/ 2607043 w 10035679"/>
              <a:gd name="connsiteY6961" fmla="*/ 106260 h 5893281"/>
              <a:gd name="connsiteX6962" fmla="*/ 2621534 w 10035679"/>
              <a:gd name="connsiteY6962" fmla="*/ 114714 h 5893281"/>
              <a:gd name="connsiteX6963" fmla="*/ 2636025 w 10035679"/>
              <a:gd name="connsiteY6963" fmla="*/ 120751 h 5893281"/>
              <a:gd name="connsiteX6964" fmla="*/ 2650513 w 10035679"/>
              <a:gd name="connsiteY6964" fmla="*/ 124977 h 5893281"/>
              <a:gd name="connsiteX6965" fmla="*/ 2668627 w 10035679"/>
              <a:gd name="connsiteY6965" fmla="*/ 118941 h 5893281"/>
              <a:gd name="connsiteX6966" fmla="*/ 2692776 w 10035679"/>
              <a:gd name="connsiteY6966" fmla="*/ 104450 h 5893281"/>
              <a:gd name="connsiteX6967" fmla="*/ 6131772 w 10035679"/>
              <a:gd name="connsiteY6967" fmla="*/ 86338 h 5893281"/>
              <a:gd name="connsiteX6968" fmla="*/ 6146263 w 10035679"/>
              <a:gd name="connsiteY6968" fmla="*/ 90564 h 5893281"/>
              <a:gd name="connsiteX6969" fmla="*/ 6160754 w 10035679"/>
              <a:gd name="connsiteY6969" fmla="*/ 96600 h 5893281"/>
              <a:gd name="connsiteX6970" fmla="*/ 6166790 w 10035679"/>
              <a:gd name="connsiteY6970" fmla="*/ 105055 h 5893281"/>
              <a:gd name="connsiteX6971" fmla="*/ 6177055 w 10035679"/>
              <a:gd name="connsiteY6971" fmla="*/ 111091 h 5893281"/>
              <a:gd name="connsiteX6972" fmla="*/ 6189130 w 10035679"/>
              <a:gd name="connsiteY6972" fmla="*/ 119543 h 5893281"/>
              <a:gd name="connsiteX6973" fmla="*/ 6181281 w 10035679"/>
              <a:gd name="connsiteY6973" fmla="*/ 140071 h 5893281"/>
              <a:gd name="connsiteX6974" fmla="*/ 6138415 w 10035679"/>
              <a:gd name="connsiteY6974" fmla="*/ 164826 h 5893281"/>
              <a:gd name="connsiteX6975" fmla="*/ 6105811 w 10035679"/>
              <a:gd name="connsiteY6975" fmla="*/ 193806 h 5893281"/>
              <a:gd name="connsiteX6976" fmla="*/ 6077434 w 10035679"/>
              <a:gd name="connsiteY6976" fmla="*/ 230635 h 5893281"/>
              <a:gd name="connsiteX6977" fmla="*/ 6071397 w 10035679"/>
              <a:gd name="connsiteY6977" fmla="*/ 230635 h 5893281"/>
              <a:gd name="connsiteX6978" fmla="*/ 6071397 w 10035679"/>
              <a:gd name="connsiteY6978" fmla="*/ 222183 h 5893281"/>
              <a:gd name="connsiteX6979" fmla="*/ 6061132 w 10035679"/>
              <a:gd name="connsiteY6979" fmla="*/ 216146 h 5893281"/>
              <a:gd name="connsiteX6980" fmla="*/ 6053285 w 10035679"/>
              <a:gd name="connsiteY6980" fmla="*/ 207692 h 5893281"/>
              <a:gd name="connsiteX6981" fmla="*/ 6049059 w 10035679"/>
              <a:gd name="connsiteY6981" fmla="*/ 201655 h 5893281"/>
              <a:gd name="connsiteX6982" fmla="*/ 6043020 w 10035679"/>
              <a:gd name="connsiteY6982" fmla="*/ 193203 h 5893281"/>
              <a:gd name="connsiteX6983" fmla="*/ 6038794 w 10035679"/>
              <a:gd name="connsiteY6983" fmla="*/ 182938 h 5893281"/>
              <a:gd name="connsiteX6984" fmla="*/ 6046644 w 10035679"/>
              <a:gd name="connsiteY6984" fmla="*/ 168448 h 5893281"/>
              <a:gd name="connsiteX6985" fmla="*/ 6048454 w 10035679"/>
              <a:gd name="connsiteY6985" fmla="*/ 158185 h 5893281"/>
              <a:gd name="connsiteX6986" fmla="*/ 6052680 w 10035679"/>
              <a:gd name="connsiteY6986" fmla="*/ 139468 h 5893281"/>
              <a:gd name="connsiteX6987" fmla="*/ 6000153 w 10035679"/>
              <a:gd name="connsiteY6987" fmla="*/ 139468 h 5893281"/>
              <a:gd name="connsiteX6988" fmla="*/ 6000153 w 10035679"/>
              <a:gd name="connsiteY6988" fmla="*/ 124977 h 5893281"/>
              <a:gd name="connsiteX6989" fmla="*/ 6028530 w 10035679"/>
              <a:gd name="connsiteY6989" fmla="*/ 114714 h 5893281"/>
              <a:gd name="connsiteX6990" fmla="*/ 6056906 w 10035679"/>
              <a:gd name="connsiteY6990" fmla="*/ 106260 h 5893281"/>
              <a:gd name="connsiteX6991" fmla="*/ 6091322 w 10035679"/>
              <a:gd name="connsiteY6991" fmla="*/ 100224 h 5893281"/>
              <a:gd name="connsiteX6992" fmla="*/ 6095548 w 10035679"/>
              <a:gd name="connsiteY6992" fmla="*/ 110488 h 5893281"/>
              <a:gd name="connsiteX6993" fmla="*/ 6099774 w 10035679"/>
              <a:gd name="connsiteY6993" fmla="*/ 114714 h 5893281"/>
              <a:gd name="connsiteX6994" fmla="*/ 6099774 w 10035679"/>
              <a:gd name="connsiteY6994" fmla="*/ 118941 h 5893281"/>
              <a:gd name="connsiteX6995" fmla="*/ 6104000 w 10035679"/>
              <a:gd name="connsiteY6995" fmla="*/ 118941 h 5893281"/>
              <a:gd name="connsiteX6996" fmla="*/ 6104000 w 10035679"/>
              <a:gd name="connsiteY6996" fmla="*/ 120751 h 5893281"/>
              <a:gd name="connsiteX6997" fmla="*/ 6110039 w 10035679"/>
              <a:gd name="connsiteY6997" fmla="*/ 124977 h 5893281"/>
              <a:gd name="connsiteX6998" fmla="*/ 6114265 w 10035679"/>
              <a:gd name="connsiteY6998" fmla="*/ 114714 h 5893281"/>
              <a:gd name="connsiteX6999" fmla="*/ 6118491 w 10035679"/>
              <a:gd name="connsiteY6999" fmla="*/ 106260 h 5893281"/>
              <a:gd name="connsiteX7000" fmla="*/ 6120301 w 10035679"/>
              <a:gd name="connsiteY7000" fmla="*/ 100224 h 5893281"/>
              <a:gd name="connsiteX7001" fmla="*/ 6128151 w 10035679"/>
              <a:gd name="connsiteY7001" fmla="*/ 91772 h 5893281"/>
              <a:gd name="connsiteX7002" fmla="*/ 6218715 w 10035679"/>
              <a:gd name="connsiteY7002" fmla="*/ 47093 h 5893281"/>
              <a:gd name="connsiteX7003" fmla="*/ 6219318 w 10035679"/>
              <a:gd name="connsiteY7003" fmla="*/ 47093 h 5893281"/>
              <a:gd name="connsiteX7004" fmla="*/ 6227167 w 10035679"/>
              <a:gd name="connsiteY7004" fmla="*/ 48904 h 5893281"/>
              <a:gd name="connsiteX7005" fmla="*/ 6228978 w 10035679"/>
              <a:gd name="connsiteY7005" fmla="*/ 48904 h 5893281"/>
              <a:gd name="connsiteX7006" fmla="*/ 6233206 w 10035679"/>
              <a:gd name="connsiteY7006" fmla="*/ 53130 h 5893281"/>
              <a:gd name="connsiteX7007" fmla="*/ 6237430 w 10035679"/>
              <a:gd name="connsiteY7007" fmla="*/ 57356 h 5893281"/>
              <a:gd name="connsiteX7008" fmla="*/ 6241658 w 10035679"/>
              <a:gd name="connsiteY7008" fmla="*/ 63395 h 5893281"/>
              <a:gd name="connsiteX7009" fmla="*/ 6247694 w 10035679"/>
              <a:gd name="connsiteY7009" fmla="*/ 75470 h 5893281"/>
              <a:gd name="connsiteX7010" fmla="*/ 6255544 w 10035679"/>
              <a:gd name="connsiteY7010" fmla="*/ 85733 h 5893281"/>
              <a:gd name="connsiteX7011" fmla="*/ 6257354 w 10035679"/>
              <a:gd name="connsiteY7011" fmla="*/ 100224 h 5893281"/>
              <a:gd name="connsiteX7012" fmla="*/ 6241053 w 10035679"/>
              <a:gd name="connsiteY7012" fmla="*/ 100224 h 5893281"/>
              <a:gd name="connsiteX7013" fmla="*/ 6241053 w 10035679"/>
              <a:gd name="connsiteY7013" fmla="*/ 91772 h 5893281"/>
              <a:gd name="connsiteX7014" fmla="*/ 6233206 w 10035679"/>
              <a:gd name="connsiteY7014" fmla="*/ 85733 h 5893281"/>
              <a:gd name="connsiteX7015" fmla="*/ 6227167 w 10035679"/>
              <a:gd name="connsiteY7015" fmla="*/ 77281 h 5893281"/>
              <a:gd name="connsiteX7016" fmla="*/ 6222941 w 10035679"/>
              <a:gd name="connsiteY7016" fmla="*/ 71244 h 5893281"/>
              <a:gd name="connsiteX7017" fmla="*/ 6218715 w 10035679"/>
              <a:gd name="connsiteY7017" fmla="*/ 60979 h 5893281"/>
              <a:gd name="connsiteX7018" fmla="*/ 3775927 w 10035679"/>
              <a:gd name="connsiteY7018" fmla="*/ 39244 h 5893281"/>
              <a:gd name="connsiteX7019" fmla="*/ 3824832 w 10035679"/>
              <a:gd name="connsiteY7019" fmla="*/ 39244 h 5893281"/>
              <a:gd name="connsiteX7020" fmla="*/ 3875549 w 10035679"/>
              <a:gd name="connsiteY7020" fmla="*/ 47696 h 5893281"/>
              <a:gd name="connsiteX7021" fmla="*/ 3920226 w 10035679"/>
              <a:gd name="connsiteY7021" fmla="*/ 53735 h 5893281"/>
              <a:gd name="connsiteX7022" fmla="*/ 3960678 w 10035679"/>
              <a:gd name="connsiteY7022" fmla="*/ 63998 h 5893281"/>
              <a:gd name="connsiteX7023" fmla="*/ 4019242 w 10035679"/>
              <a:gd name="connsiteY7023" fmla="*/ 53735 h 5893281"/>
              <a:gd name="connsiteX7024" fmla="*/ 4027093 w 10035679"/>
              <a:gd name="connsiteY7024" fmla="*/ 62187 h 5893281"/>
              <a:gd name="connsiteX7025" fmla="*/ 4033129 w 10035679"/>
              <a:gd name="connsiteY7025" fmla="*/ 63998 h 5893281"/>
              <a:gd name="connsiteX7026" fmla="*/ 4040978 w 10035679"/>
              <a:gd name="connsiteY7026" fmla="*/ 76073 h 5893281"/>
              <a:gd name="connsiteX7027" fmla="*/ 4045205 w 10035679"/>
              <a:gd name="connsiteY7027" fmla="*/ 82112 h 5893281"/>
              <a:gd name="connsiteX7028" fmla="*/ 4051241 w 10035679"/>
              <a:gd name="connsiteY7028" fmla="*/ 86338 h 5893281"/>
              <a:gd name="connsiteX7029" fmla="*/ 4085657 w 10035679"/>
              <a:gd name="connsiteY7029" fmla="*/ 100827 h 5893281"/>
              <a:gd name="connsiteX7030" fmla="*/ 4126109 w 10035679"/>
              <a:gd name="connsiteY7030" fmla="*/ 111091 h 5893281"/>
              <a:gd name="connsiteX7031" fmla="*/ 4160523 w 10035679"/>
              <a:gd name="connsiteY7031" fmla="*/ 119543 h 5893281"/>
              <a:gd name="connsiteX7032" fmla="*/ 4160523 w 10035679"/>
              <a:gd name="connsiteY7032" fmla="*/ 134034 h 5893281"/>
              <a:gd name="connsiteX7033" fmla="*/ 4103770 w 10035679"/>
              <a:gd name="connsiteY7033" fmla="*/ 134034 h 5893281"/>
              <a:gd name="connsiteX7034" fmla="*/ 4079618 w 10035679"/>
              <a:gd name="connsiteY7034" fmla="*/ 121959 h 5893281"/>
              <a:gd name="connsiteX7035" fmla="*/ 4051241 w 10035679"/>
              <a:gd name="connsiteY7035" fmla="*/ 121959 h 5893281"/>
              <a:gd name="connsiteX7036" fmla="*/ 4018639 w 10035679"/>
              <a:gd name="connsiteY7036" fmla="*/ 126185 h 5893281"/>
              <a:gd name="connsiteX7037" fmla="*/ 3988451 w 10035679"/>
              <a:gd name="connsiteY7037" fmla="*/ 134637 h 5893281"/>
              <a:gd name="connsiteX7038" fmla="*/ 3988451 w 10035679"/>
              <a:gd name="connsiteY7038" fmla="*/ 150938 h 5893281"/>
              <a:gd name="connsiteX7039" fmla="*/ 4027093 w 10035679"/>
              <a:gd name="connsiteY7039" fmla="*/ 150938 h 5893281"/>
              <a:gd name="connsiteX7040" fmla="*/ 4055469 w 10035679"/>
              <a:gd name="connsiteY7040" fmla="*/ 144902 h 5893281"/>
              <a:gd name="connsiteX7041" fmla="*/ 4089883 w 10035679"/>
              <a:gd name="connsiteY7041" fmla="*/ 140676 h 5893281"/>
              <a:gd name="connsiteX7042" fmla="*/ 4132751 w 10035679"/>
              <a:gd name="connsiteY7042" fmla="*/ 140676 h 5893281"/>
              <a:gd name="connsiteX7043" fmla="*/ 4175617 w 10035679"/>
              <a:gd name="connsiteY7043" fmla="*/ 140676 h 5893281"/>
              <a:gd name="connsiteX7044" fmla="*/ 4208219 w 10035679"/>
              <a:gd name="connsiteY7044" fmla="*/ 140676 h 5893281"/>
              <a:gd name="connsiteX7045" fmla="*/ 4236595 w 10035679"/>
              <a:gd name="connsiteY7045" fmla="*/ 169655 h 5893281"/>
              <a:gd name="connsiteX7046" fmla="*/ 4271010 w 10035679"/>
              <a:gd name="connsiteY7046" fmla="*/ 190183 h 5893281"/>
              <a:gd name="connsiteX7047" fmla="*/ 4260746 w 10035679"/>
              <a:gd name="connsiteY7047" fmla="*/ 212523 h 5893281"/>
              <a:gd name="connsiteX7048" fmla="*/ 4240220 w 10035679"/>
              <a:gd name="connsiteY7048" fmla="*/ 227014 h 5893281"/>
              <a:gd name="connsiteX7049" fmla="*/ 4222107 w 10035679"/>
              <a:gd name="connsiteY7049" fmla="*/ 237276 h 5893281"/>
              <a:gd name="connsiteX7050" fmla="*/ 4197957 w 10035679"/>
              <a:gd name="connsiteY7050" fmla="*/ 245728 h 5893281"/>
              <a:gd name="connsiteX7051" fmla="*/ 4161127 w 10035679"/>
              <a:gd name="connsiteY7051" fmla="*/ 245728 h 5893281"/>
              <a:gd name="connsiteX7052" fmla="*/ 4128522 w 10035679"/>
              <a:gd name="connsiteY7052" fmla="*/ 255993 h 5893281"/>
              <a:gd name="connsiteX7053" fmla="*/ 4094109 w 10035679"/>
              <a:gd name="connsiteY7053" fmla="*/ 255993 h 5893281"/>
              <a:gd name="connsiteX7054" fmla="*/ 4055469 w 10035679"/>
              <a:gd name="connsiteY7054" fmla="*/ 251767 h 5893281"/>
              <a:gd name="connsiteX7055" fmla="*/ 4018639 w 10035679"/>
              <a:gd name="connsiteY7055" fmla="*/ 247541 h 5893281"/>
              <a:gd name="connsiteX7056" fmla="*/ 3984827 w 10035679"/>
              <a:gd name="connsiteY7056" fmla="*/ 247541 h 5893281"/>
              <a:gd name="connsiteX7057" fmla="*/ 3956450 w 10035679"/>
              <a:gd name="connsiteY7057" fmla="*/ 255993 h 5893281"/>
              <a:gd name="connsiteX7058" fmla="*/ 3934111 w 10035679"/>
              <a:gd name="connsiteY7058" fmla="*/ 276521 h 5893281"/>
              <a:gd name="connsiteX7059" fmla="*/ 4019242 w 10035679"/>
              <a:gd name="connsiteY7059" fmla="*/ 276521 h 5893281"/>
              <a:gd name="connsiteX7060" fmla="*/ 4045808 w 10035679"/>
              <a:gd name="connsiteY7060" fmla="*/ 270484 h 5893281"/>
              <a:gd name="connsiteX7061" fmla="*/ 4075997 w 10035679"/>
              <a:gd name="connsiteY7061" fmla="*/ 266258 h 5893281"/>
              <a:gd name="connsiteX7062" fmla="*/ 4112826 w 10035679"/>
              <a:gd name="connsiteY7062" fmla="*/ 270484 h 5893281"/>
              <a:gd name="connsiteX7063" fmla="*/ 4136976 w 10035679"/>
              <a:gd name="connsiteY7063" fmla="*/ 276521 h 5893281"/>
              <a:gd name="connsiteX7064" fmla="*/ 4143014 w 10035679"/>
              <a:gd name="connsiteY7064" fmla="*/ 303087 h 5893281"/>
              <a:gd name="connsiteX7065" fmla="*/ 4155088 w 10035679"/>
              <a:gd name="connsiteY7065" fmla="*/ 298861 h 5893281"/>
              <a:gd name="connsiteX7066" fmla="*/ 4171390 w 10035679"/>
              <a:gd name="connsiteY7066" fmla="*/ 288596 h 5893281"/>
              <a:gd name="connsiteX7067" fmla="*/ 4193731 w 10035679"/>
              <a:gd name="connsiteY7067" fmla="*/ 280144 h 5893281"/>
              <a:gd name="connsiteX7068" fmla="*/ 4214258 w 10035679"/>
              <a:gd name="connsiteY7068" fmla="*/ 275918 h 5893281"/>
              <a:gd name="connsiteX7069" fmla="*/ 4218483 w 10035679"/>
              <a:gd name="connsiteY7069" fmla="*/ 287993 h 5893281"/>
              <a:gd name="connsiteX7070" fmla="*/ 4222709 w 10035679"/>
              <a:gd name="connsiteY7070" fmla="*/ 294030 h 5893281"/>
              <a:gd name="connsiteX7071" fmla="*/ 4226936 w 10035679"/>
              <a:gd name="connsiteY7071" fmla="*/ 298256 h 5893281"/>
              <a:gd name="connsiteX7072" fmla="*/ 4232974 w 10035679"/>
              <a:gd name="connsiteY7072" fmla="*/ 302482 h 5893281"/>
              <a:gd name="connsiteX7073" fmla="*/ 4240821 w 10035679"/>
              <a:gd name="connsiteY7073" fmla="*/ 308521 h 5893281"/>
              <a:gd name="connsiteX7074" fmla="*/ 4208219 w 10035679"/>
              <a:gd name="connsiteY7074" fmla="*/ 369500 h 5893281"/>
              <a:gd name="connsiteX7075" fmla="*/ 4222709 w 10035679"/>
              <a:gd name="connsiteY7075" fmla="*/ 369500 h 5893281"/>
              <a:gd name="connsiteX7076" fmla="*/ 4246860 w 10035679"/>
              <a:gd name="connsiteY7076" fmla="*/ 355009 h 5893281"/>
              <a:gd name="connsiteX7077" fmla="*/ 4279463 w 10035679"/>
              <a:gd name="connsiteY7077" fmla="*/ 336292 h 5893281"/>
              <a:gd name="connsiteX7078" fmla="*/ 4318102 w 10035679"/>
              <a:gd name="connsiteY7078" fmla="*/ 321804 h 5893281"/>
              <a:gd name="connsiteX7079" fmla="*/ 4360969 w 10035679"/>
              <a:gd name="connsiteY7079" fmla="*/ 307313 h 5893281"/>
              <a:gd name="connsiteX7080" fmla="*/ 4407458 w 10035679"/>
              <a:gd name="connsiteY7080" fmla="*/ 297048 h 5893281"/>
              <a:gd name="connsiteX7081" fmla="*/ 4447909 w 10035679"/>
              <a:gd name="connsiteY7081" fmla="*/ 297048 h 5893281"/>
              <a:gd name="connsiteX7082" fmla="*/ 4488361 w 10035679"/>
              <a:gd name="connsiteY7082" fmla="*/ 301274 h 5893281"/>
              <a:gd name="connsiteX7083" fmla="*/ 4516736 w 10035679"/>
              <a:gd name="connsiteY7083" fmla="*/ 317576 h 5893281"/>
              <a:gd name="connsiteX7084" fmla="*/ 4533038 w 10035679"/>
              <a:gd name="connsiteY7084" fmla="*/ 346557 h 5893281"/>
              <a:gd name="connsiteX7085" fmla="*/ 4545113 w 10035679"/>
              <a:gd name="connsiteY7085" fmla="*/ 346557 h 5893281"/>
              <a:gd name="connsiteX7086" fmla="*/ 4545113 w 10035679"/>
              <a:gd name="connsiteY7086" fmla="*/ 350783 h 5893281"/>
              <a:gd name="connsiteX7087" fmla="*/ 4540886 w 10035679"/>
              <a:gd name="connsiteY7087" fmla="*/ 355009 h 5893281"/>
              <a:gd name="connsiteX7088" fmla="*/ 4536661 w 10035679"/>
              <a:gd name="connsiteY7088" fmla="*/ 355009 h 5893281"/>
              <a:gd name="connsiteX7089" fmla="*/ 4532435 w 10035679"/>
              <a:gd name="connsiteY7089" fmla="*/ 355009 h 5893281"/>
              <a:gd name="connsiteX7090" fmla="*/ 4526396 w 10035679"/>
              <a:gd name="connsiteY7090" fmla="*/ 361048 h 5893281"/>
              <a:gd name="connsiteX7091" fmla="*/ 4516134 w 10035679"/>
              <a:gd name="connsiteY7091" fmla="*/ 365274 h 5893281"/>
              <a:gd name="connsiteX7092" fmla="*/ 4504061 w 10035679"/>
              <a:gd name="connsiteY7092" fmla="*/ 369500 h 5893281"/>
              <a:gd name="connsiteX7093" fmla="*/ 4489570 w 10035679"/>
              <a:gd name="connsiteY7093" fmla="*/ 373726 h 5893281"/>
              <a:gd name="connsiteX7094" fmla="*/ 4479305 w 10035679"/>
              <a:gd name="connsiteY7094" fmla="*/ 375537 h 5893281"/>
              <a:gd name="connsiteX7095" fmla="*/ 4455155 w 10035679"/>
              <a:gd name="connsiteY7095" fmla="*/ 414781 h 5893281"/>
              <a:gd name="connsiteX7096" fmla="*/ 4408666 w 10035679"/>
              <a:gd name="connsiteY7096" fmla="*/ 443763 h 5893281"/>
              <a:gd name="connsiteX7097" fmla="*/ 4356141 w 10035679"/>
              <a:gd name="connsiteY7097" fmla="*/ 462478 h 5893281"/>
              <a:gd name="connsiteX7098" fmla="*/ 4293349 w 10035679"/>
              <a:gd name="connsiteY7098" fmla="*/ 472742 h 5893281"/>
              <a:gd name="connsiteX7099" fmla="*/ 4293349 w 10035679"/>
              <a:gd name="connsiteY7099" fmla="*/ 484818 h 5893281"/>
              <a:gd name="connsiteX7100" fmla="*/ 4293349 w 10035679"/>
              <a:gd name="connsiteY7100" fmla="*/ 490854 h 5893281"/>
              <a:gd name="connsiteX7101" fmla="*/ 4293349 w 10035679"/>
              <a:gd name="connsiteY7101" fmla="*/ 495082 h 5893281"/>
              <a:gd name="connsiteX7102" fmla="*/ 4289123 w 10035679"/>
              <a:gd name="connsiteY7102" fmla="*/ 499308 h 5893281"/>
              <a:gd name="connsiteX7103" fmla="*/ 4293349 w 10035679"/>
              <a:gd name="connsiteY7103" fmla="*/ 501119 h 5893281"/>
              <a:gd name="connsiteX7104" fmla="*/ 4293349 w 10035679"/>
              <a:gd name="connsiteY7104" fmla="*/ 505345 h 5893281"/>
              <a:gd name="connsiteX7105" fmla="*/ 4299388 w 10035679"/>
              <a:gd name="connsiteY7105" fmla="*/ 513797 h 5893281"/>
              <a:gd name="connsiteX7106" fmla="*/ 4309651 w 10035679"/>
              <a:gd name="connsiteY7106" fmla="*/ 519836 h 5893281"/>
              <a:gd name="connsiteX7107" fmla="*/ 4317500 w 10035679"/>
              <a:gd name="connsiteY7107" fmla="*/ 524062 h 5893281"/>
              <a:gd name="connsiteX7108" fmla="*/ 4323536 w 10035679"/>
              <a:gd name="connsiteY7108" fmla="*/ 530099 h 5893281"/>
              <a:gd name="connsiteX7109" fmla="*/ 4331384 w 10035679"/>
              <a:gd name="connsiteY7109" fmla="*/ 534327 h 5893281"/>
              <a:gd name="connsiteX7110" fmla="*/ 4337423 w 10035679"/>
              <a:gd name="connsiteY7110" fmla="*/ 544589 h 5893281"/>
              <a:gd name="connsiteX7111" fmla="*/ 4331384 w 10035679"/>
              <a:gd name="connsiteY7111" fmla="*/ 559080 h 5893281"/>
              <a:gd name="connsiteX7112" fmla="*/ 4323536 w 10035679"/>
              <a:gd name="connsiteY7112" fmla="*/ 591683 h 5893281"/>
              <a:gd name="connsiteX7113" fmla="*/ 4317500 w 10035679"/>
              <a:gd name="connsiteY7113" fmla="*/ 630927 h 5893281"/>
              <a:gd name="connsiteX7114" fmla="*/ 4309651 w 10035679"/>
              <a:gd name="connsiteY7114" fmla="*/ 670172 h 5893281"/>
              <a:gd name="connsiteX7115" fmla="*/ 4309651 w 10035679"/>
              <a:gd name="connsiteY7115" fmla="*/ 702774 h 5893281"/>
              <a:gd name="connsiteX7116" fmla="*/ 4317500 w 10035679"/>
              <a:gd name="connsiteY7116" fmla="*/ 698548 h 5893281"/>
              <a:gd name="connsiteX7117" fmla="*/ 4323536 w 10035679"/>
              <a:gd name="connsiteY7117" fmla="*/ 698548 h 5893281"/>
              <a:gd name="connsiteX7118" fmla="*/ 4327764 w 10035679"/>
              <a:gd name="connsiteY7118" fmla="*/ 698548 h 5893281"/>
              <a:gd name="connsiteX7119" fmla="*/ 4335612 w 10035679"/>
              <a:gd name="connsiteY7119" fmla="*/ 698548 h 5893281"/>
              <a:gd name="connsiteX7120" fmla="*/ 4337423 w 10035679"/>
              <a:gd name="connsiteY7120" fmla="*/ 698548 h 5893281"/>
              <a:gd name="connsiteX7121" fmla="*/ 4349498 w 10035679"/>
              <a:gd name="connsiteY7121" fmla="*/ 702774 h 5893281"/>
              <a:gd name="connsiteX7122" fmla="*/ 4345274 w 10035679"/>
              <a:gd name="connsiteY7122" fmla="*/ 713037 h 5893281"/>
              <a:gd name="connsiteX7123" fmla="*/ 4345274 w 10035679"/>
              <a:gd name="connsiteY7123" fmla="*/ 717265 h 5893281"/>
              <a:gd name="connsiteX7124" fmla="*/ 4345274 w 10035679"/>
              <a:gd name="connsiteY7124" fmla="*/ 725717 h 5893281"/>
              <a:gd name="connsiteX7125" fmla="*/ 4345274 w 10035679"/>
              <a:gd name="connsiteY7125" fmla="*/ 727528 h 5893281"/>
              <a:gd name="connsiteX7126" fmla="*/ 4345274 w 10035679"/>
              <a:gd name="connsiteY7126" fmla="*/ 735980 h 5893281"/>
              <a:gd name="connsiteX7127" fmla="*/ 4349498 w 10035679"/>
              <a:gd name="connsiteY7127" fmla="*/ 750471 h 5893281"/>
              <a:gd name="connsiteX7128" fmla="*/ 4337423 w 10035679"/>
              <a:gd name="connsiteY7128" fmla="*/ 750471 h 5893281"/>
              <a:gd name="connsiteX7129" fmla="*/ 4337423 w 10035679"/>
              <a:gd name="connsiteY7129" fmla="*/ 756509 h 5893281"/>
              <a:gd name="connsiteX7130" fmla="*/ 4331384 w 10035679"/>
              <a:gd name="connsiteY7130" fmla="*/ 754697 h 5893281"/>
              <a:gd name="connsiteX7131" fmla="*/ 4323536 w 10035679"/>
              <a:gd name="connsiteY7131" fmla="*/ 746245 h 5893281"/>
              <a:gd name="connsiteX7132" fmla="*/ 4321726 w 10035679"/>
              <a:gd name="connsiteY7132" fmla="*/ 742019 h 5893281"/>
              <a:gd name="connsiteX7133" fmla="*/ 4313876 w 10035679"/>
              <a:gd name="connsiteY7133" fmla="*/ 740208 h 5893281"/>
              <a:gd name="connsiteX7134" fmla="*/ 4307839 w 10035679"/>
              <a:gd name="connsiteY7134" fmla="*/ 735980 h 5893281"/>
              <a:gd name="connsiteX7135" fmla="*/ 4293349 w 10035679"/>
              <a:gd name="connsiteY7135" fmla="*/ 735980 h 5893281"/>
              <a:gd name="connsiteX7136" fmla="*/ 4285500 w 10035679"/>
              <a:gd name="connsiteY7136" fmla="*/ 740208 h 5893281"/>
              <a:gd name="connsiteX7137" fmla="*/ 4279463 w 10035679"/>
              <a:gd name="connsiteY7137" fmla="*/ 742019 h 5893281"/>
              <a:gd name="connsiteX7138" fmla="*/ 4271614 w 10035679"/>
              <a:gd name="connsiteY7138" fmla="*/ 746245 h 5893281"/>
              <a:gd name="connsiteX7139" fmla="*/ 4267388 w 10035679"/>
              <a:gd name="connsiteY7139" fmla="*/ 750471 h 5893281"/>
              <a:gd name="connsiteX7140" fmla="*/ 4261349 w 10035679"/>
              <a:gd name="connsiteY7140" fmla="*/ 754697 h 5893281"/>
              <a:gd name="connsiteX7141" fmla="*/ 4257124 w 10035679"/>
              <a:gd name="connsiteY7141" fmla="*/ 760736 h 5893281"/>
              <a:gd name="connsiteX7142" fmla="*/ 4252897 w 10035679"/>
              <a:gd name="connsiteY7142" fmla="*/ 775224 h 5893281"/>
              <a:gd name="connsiteX7143" fmla="*/ 4299388 w 10035679"/>
              <a:gd name="connsiteY7143" fmla="*/ 789715 h 5893281"/>
              <a:gd name="connsiteX7144" fmla="*/ 4309651 w 10035679"/>
              <a:gd name="connsiteY7144" fmla="*/ 853110 h 5893281"/>
              <a:gd name="connsiteX7145" fmla="*/ 4299388 w 10035679"/>
              <a:gd name="connsiteY7145" fmla="*/ 853110 h 5893281"/>
              <a:gd name="connsiteX7146" fmla="*/ 4293349 w 10035679"/>
              <a:gd name="connsiteY7146" fmla="*/ 853110 h 5893281"/>
              <a:gd name="connsiteX7147" fmla="*/ 4285500 w 10035679"/>
              <a:gd name="connsiteY7147" fmla="*/ 857336 h 5893281"/>
              <a:gd name="connsiteX7148" fmla="*/ 4279463 w 10035679"/>
              <a:gd name="connsiteY7148" fmla="*/ 861562 h 5893281"/>
              <a:gd name="connsiteX7149" fmla="*/ 4279463 w 10035679"/>
              <a:gd name="connsiteY7149" fmla="*/ 876053 h 5893281"/>
              <a:gd name="connsiteX7150" fmla="*/ 4295764 w 10035679"/>
              <a:gd name="connsiteY7150" fmla="*/ 886316 h 5893281"/>
              <a:gd name="connsiteX7151" fmla="*/ 4307839 w 10035679"/>
              <a:gd name="connsiteY7151" fmla="*/ 900807 h 5893281"/>
              <a:gd name="connsiteX7152" fmla="*/ 4313876 w 10035679"/>
              <a:gd name="connsiteY7152" fmla="*/ 919524 h 5893281"/>
              <a:gd name="connsiteX7153" fmla="*/ 4318102 w 10035679"/>
              <a:gd name="connsiteY7153" fmla="*/ 948503 h 5893281"/>
              <a:gd name="connsiteX7154" fmla="*/ 4299991 w 10035679"/>
              <a:gd name="connsiteY7154" fmla="*/ 948503 h 5893281"/>
              <a:gd name="connsiteX7155" fmla="*/ 4295764 w 10035679"/>
              <a:gd name="connsiteY7155" fmla="*/ 948503 h 5893281"/>
              <a:gd name="connsiteX7156" fmla="*/ 4285500 w 10035679"/>
              <a:gd name="connsiteY7156" fmla="*/ 944277 h 5893281"/>
              <a:gd name="connsiteX7157" fmla="*/ 4279463 w 10035679"/>
              <a:gd name="connsiteY7157" fmla="*/ 948503 h 5893281"/>
              <a:gd name="connsiteX7158" fmla="*/ 4267388 w 10035679"/>
              <a:gd name="connsiteY7158" fmla="*/ 948503 h 5893281"/>
              <a:gd name="connsiteX7159" fmla="*/ 4261349 w 10035679"/>
              <a:gd name="connsiteY7159" fmla="*/ 954542 h 5893281"/>
              <a:gd name="connsiteX7160" fmla="*/ 4253502 w 10035679"/>
              <a:gd name="connsiteY7160" fmla="*/ 962994 h 5893281"/>
              <a:gd name="connsiteX7161" fmla="*/ 4265577 w 10035679"/>
              <a:gd name="connsiteY7161" fmla="*/ 969033 h 5893281"/>
              <a:gd name="connsiteX7162" fmla="*/ 4271614 w 10035679"/>
              <a:gd name="connsiteY7162" fmla="*/ 973259 h 5893281"/>
              <a:gd name="connsiteX7163" fmla="*/ 4275840 w 10035679"/>
              <a:gd name="connsiteY7163" fmla="*/ 977485 h 5893281"/>
              <a:gd name="connsiteX7164" fmla="*/ 4280067 w 10035679"/>
              <a:gd name="connsiteY7164" fmla="*/ 979296 h 5893281"/>
              <a:gd name="connsiteX7165" fmla="*/ 4281878 w 10035679"/>
              <a:gd name="connsiteY7165" fmla="*/ 991371 h 5893281"/>
              <a:gd name="connsiteX7166" fmla="*/ 4286105 w 10035679"/>
              <a:gd name="connsiteY7166" fmla="*/ 1001635 h 5893281"/>
              <a:gd name="connsiteX7167" fmla="*/ 4281878 w 10035679"/>
              <a:gd name="connsiteY7167" fmla="*/ 1005862 h 5893281"/>
              <a:gd name="connsiteX7168" fmla="*/ 4281878 w 10035679"/>
              <a:gd name="connsiteY7168" fmla="*/ 1007672 h 5893281"/>
              <a:gd name="connsiteX7169" fmla="*/ 4280067 w 10035679"/>
              <a:gd name="connsiteY7169" fmla="*/ 1011898 h 5893281"/>
              <a:gd name="connsiteX7170" fmla="*/ 4280067 w 10035679"/>
              <a:gd name="connsiteY7170" fmla="*/ 1020351 h 5893281"/>
              <a:gd name="connsiteX7171" fmla="*/ 4250484 w 10035679"/>
              <a:gd name="connsiteY7171" fmla="*/ 1020351 h 5893281"/>
              <a:gd name="connsiteX7172" fmla="*/ 4222107 w 10035679"/>
              <a:gd name="connsiteY7172" fmla="*/ 1026389 h 5893281"/>
              <a:gd name="connsiteX7173" fmla="*/ 4199767 w 10035679"/>
              <a:gd name="connsiteY7173" fmla="*/ 1034841 h 5893281"/>
              <a:gd name="connsiteX7174" fmla="*/ 4207616 w 10035679"/>
              <a:gd name="connsiteY7174" fmla="*/ 1034841 h 5893281"/>
              <a:gd name="connsiteX7175" fmla="*/ 4217879 w 10035679"/>
              <a:gd name="connsiteY7175" fmla="*/ 1040880 h 5893281"/>
              <a:gd name="connsiteX7176" fmla="*/ 4225728 w 10035679"/>
              <a:gd name="connsiteY7176" fmla="*/ 1045106 h 5893281"/>
              <a:gd name="connsiteX7177" fmla="*/ 4231766 w 10035679"/>
              <a:gd name="connsiteY7177" fmla="*/ 1045106 h 5893281"/>
              <a:gd name="connsiteX7178" fmla="*/ 4239616 w 10035679"/>
              <a:gd name="connsiteY7178" fmla="*/ 1049332 h 5893281"/>
              <a:gd name="connsiteX7179" fmla="*/ 4245653 w 10035679"/>
              <a:gd name="connsiteY7179" fmla="*/ 1055369 h 5893281"/>
              <a:gd name="connsiteX7180" fmla="*/ 4251691 w 10035679"/>
              <a:gd name="connsiteY7180" fmla="*/ 1065634 h 5893281"/>
              <a:gd name="connsiteX7181" fmla="*/ 4239616 w 10035679"/>
              <a:gd name="connsiteY7181" fmla="*/ 1084351 h 5893281"/>
              <a:gd name="connsiteX7182" fmla="*/ 4231766 w 10035679"/>
              <a:gd name="connsiteY7182" fmla="*/ 1106691 h 5893281"/>
              <a:gd name="connsiteX7183" fmla="*/ 4221502 w 10035679"/>
              <a:gd name="connsiteY7183" fmla="*/ 1131444 h 5893281"/>
              <a:gd name="connsiteX7184" fmla="*/ 4217276 w 10035679"/>
              <a:gd name="connsiteY7184" fmla="*/ 1121181 h 5893281"/>
              <a:gd name="connsiteX7185" fmla="*/ 4211240 w 10035679"/>
              <a:gd name="connsiteY7185" fmla="*/ 1112729 h 5893281"/>
              <a:gd name="connsiteX7186" fmla="*/ 4207012 w 10035679"/>
              <a:gd name="connsiteY7186" fmla="*/ 1108503 h 5893281"/>
              <a:gd name="connsiteX7187" fmla="*/ 4199164 w 10035679"/>
              <a:gd name="connsiteY7187" fmla="*/ 1108503 h 5893281"/>
              <a:gd name="connsiteX7188" fmla="*/ 4188899 w 10035679"/>
              <a:gd name="connsiteY7188" fmla="*/ 1106691 h 5893281"/>
              <a:gd name="connsiteX7189" fmla="*/ 4174409 w 10035679"/>
              <a:gd name="connsiteY7189" fmla="*/ 1106691 h 5893281"/>
              <a:gd name="connsiteX7190" fmla="*/ 4174409 w 10035679"/>
              <a:gd name="connsiteY7190" fmla="*/ 1112729 h 5893281"/>
              <a:gd name="connsiteX7191" fmla="*/ 4182258 w 10035679"/>
              <a:gd name="connsiteY7191" fmla="*/ 1112729 h 5893281"/>
              <a:gd name="connsiteX7192" fmla="*/ 4206408 w 10035679"/>
              <a:gd name="connsiteY7192" fmla="*/ 1137483 h 5893281"/>
              <a:gd name="connsiteX7193" fmla="*/ 4226936 w 10035679"/>
              <a:gd name="connsiteY7193" fmla="*/ 1166462 h 5893281"/>
              <a:gd name="connsiteX7194" fmla="*/ 4239012 w 10035679"/>
              <a:gd name="connsiteY7194" fmla="*/ 1203293 h 5893281"/>
              <a:gd name="connsiteX7195" fmla="*/ 4245048 w 10035679"/>
              <a:gd name="connsiteY7195" fmla="*/ 1246158 h 5893281"/>
              <a:gd name="connsiteX7196" fmla="*/ 4239012 w 10035679"/>
              <a:gd name="connsiteY7196" fmla="*/ 1246158 h 5893281"/>
              <a:gd name="connsiteX7197" fmla="*/ 4239012 w 10035679"/>
              <a:gd name="connsiteY7197" fmla="*/ 1256424 h 5893281"/>
              <a:gd name="connsiteX7198" fmla="*/ 4182258 w 10035679"/>
              <a:gd name="connsiteY7198" fmla="*/ 1262461 h 5893281"/>
              <a:gd name="connsiteX7199" fmla="*/ 4182258 w 10035679"/>
              <a:gd name="connsiteY7199" fmla="*/ 1223216 h 5893281"/>
              <a:gd name="connsiteX7200" fmla="*/ 4174409 w 10035679"/>
              <a:gd name="connsiteY7200" fmla="*/ 1217180 h 5893281"/>
              <a:gd name="connsiteX7201" fmla="*/ 4168373 w 10035679"/>
              <a:gd name="connsiteY7201" fmla="*/ 1212953 h 5893281"/>
              <a:gd name="connsiteX7202" fmla="*/ 4164145 w 10035679"/>
              <a:gd name="connsiteY7202" fmla="*/ 1208727 h 5893281"/>
              <a:gd name="connsiteX7203" fmla="*/ 4153881 w 10035679"/>
              <a:gd name="connsiteY7203" fmla="*/ 1202687 h 5893281"/>
              <a:gd name="connsiteX7204" fmla="*/ 4141806 w 10035679"/>
              <a:gd name="connsiteY7204" fmla="*/ 1198461 h 5893281"/>
              <a:gd name="connsiteX7205" fmla="*/ 4125504 w 10035679"/>
              <a:gd name="connsiteY7205" fmla="*/ 1208727 h 5893281"/>
              <a:gd name="connsiteX7206" fmla="*/ 4103167 w 10035679"/>
              <a:gd name="connsiteY7206" fmla="*/ 1217180 h 5893281"/>
              <a:gd name="connsiteX7207" fmla="*/ 4079015 w 10035679"/>
              <a:gd name="connsiteY7207" fmla="*/ 1218991 h 5893281"/>
              <a:gd name="connsiteX7208" fmla="*/ 4056675 w 10035679"/>
              <a:gd name="connsiteY7208" fmla="*/ 1227442 h 5893281"/>
              <a:gd name="connsiteX7209" fmla="*/ 4044601 w 10035679"/>
              <a:gd name="connsiteY7209" fmla="*/ 1237705 h 5893281"/>
              <a:gd name="connsiteX7210" fmla="*/ 4056675 w 10035679"/>
              <a:gd name="connsiteY7210" fmla="*/ 1237705 h 5893281"/>
              <a:gd name="connsiteX7211" fmla="*/ 4074789 w 10035679"/>
              <a:gd name="connsiteY7211" fmla="*/ 1237705 h 5893281"/>
              <a:gd name="connsiteX7212" fmla="*/ 4103167 w 10035679"/>
              <a:gd name="connsiteY7212" fmla="*/ 1233480 h 5893281"/>
              <a:gd name="connsiteX7213" fmla="*/ 4135769 w 10035679"/>
              <a:gd name="connsiteY7213" fmla="*/ 1231668 h 5893281"/>
              <a:gd name="connsiteX7214" fmla="*/ 4135769 w 10035679"/>
              <a:gd name="connsiteY7214" fmla="*/ 1246158 h 5893281"/>
              <a:gd name="connsiteX7215" fmla="*/ 4064524 w 10035679"/>
              <a:gd name="connsiteY7215" fmla="*/ 1270914 h 5893281"/>
              <a:gd name="connsiteX7216" fmla="*/ 4064524 w 10035679"/>
              <a:gd name="connsiteY7216" fmla="*/ 1276952 h 5893281"/>
              <a:gd name="connsiteX7217" fmla="*/ 4082638 w 10035679"/>
              <a:gd name="connsiteY7217" fmla="*/ 1276952 h 5893281"/>
              <a:gd name="connsiteX7218" fmla="*/ 4092901 w 10035679"/>
              <a:gd name="connsiteY7218" fmla="*/ 1275142 h 5893281"/>
              <a:gd name="connsiteX7219" fmla="*/ 4107391 w 10035679"/>
              <a:gd name="connsiteY7219" fmla="*/ 1270914 h 5893281"/>
              <a:gd name="connsiteX7220" fmla="*/ 4121882 w 10035679"/>
              <a:gd name="connsiteY7220" fmla="*/ 1266688 h 5893281"/>
              <a:gd name="connsiteX7221" fmla="*/ 4136373 w 10035679"/>
              <a:gd name="connsiteY7221" fmla="*/ 1262461 h 5893281"/>
              <a:gd name="connsiteX7222" fmla="*/ 4140598 w 10035679"/>
              <a:gd name="connsiteY7222" fmla="*/ 1281178 h 5893281"/>
              <a:gd name="connsiteX7223" fmla="*/ 4155088 w 10035679"/>
              <a:gd name="connsiteY7223" fmla="*/ 1289630 h 5893281"/>
              <a:gd name="connsiteX7224" fmla="*/ 4169580 w 10035679"/>
              <a:gd name="connsiteY7224" fmla="*/ 1291443 h 5893281"/>
              <a:gd name="connsiteX7225" fmla="*/ 4193731 w 10035679"/>
              <a:gd name="connsiteY7225" fmla="*/ 1289630 h 5893281"/>
              <a:gd name="connsiteX7226" fmla="*/ 4222107 w 10035679"/>
              <a:gd name="connsiteY7226" fmla="*/ 1289630 h 5893281"/>
              <a:gd name="connsiteX7227" fmla="*/ 4222107 w 10035679"/>
              <a:gd name="connsiteY7227" fmla="*/ 1295668 h 5893281"/>
              <a:gd name="connsiteX7228" fmla="*/ 4214258 w 10035679"/>
              <a:gd name="connsiteY7228" fmla="*/ 1295668 h 5893281"/>
              <a:gd name="connsiteX7229" fmla="*/ 4175617 w 10035679"/>
              <a:gd name="connsiteY7229" fmla="*/ 1332497 h 5893281"/>
              <a:gd name="connsiteX7230" fmla="*/ 4132751 w 10035679"/>
              <a:gd name="connsiteY7230" fmla="*/ 1367515 h 5893281"/>
              <a:gd name="connsiteX7231" fmla="*/ 4089883 w 10035679"/>
              <a:gd name="connsiteY7231" fmla="*/ 1396496 h 5893281"/>
              <a:gd name="connsiteX7232" fmla="*/ 4040978 w 10035679"/>
              <a:gd name="connsiteY7232" fmla="*/ 1421250 h 5893281"/>
              <a:gd name="connsiteX7233" fmla="*/ 3988451 w 10035679"/>
              <a:gd name="connsiteY7233" fmla="*/ 1431515 h 5893281"/>
              <a:gd name="connsiteX7234" fmla="*/ 3927471 w 10035679"/>
              <a:gd name="connsiteY7234" fmla="*/ 1429704 h 5893281"/>
              <a:gd name="connsiteX7235" fmla="*/ 3927471 w 10035679"/>
              <a:gd name="connsiteY7235" fmla="*/ 1439967 h 5893281"/>
              <a:gd name="connsiteX7236" fmla="*/ 3927471 w 10035679"/>
              <a:gd name="connsiteY7236" fmla="*/ 1450231 h 5893281"/>
              <a:gd name="connsiteX7237" fmla="*/ 3923244 w 10035679"/>
              <a:gd name="connsiteY7237" fmla="*/ 1458684 h 5893281"/>
              <a:gd name="connsiteX7238" fmla="*/ 3919019 w 10035679"/>
              <a:gd name="connsiteY7238" fmla="*/ 1460495 h 5893281"/>
              <a:gd name="connsiteX7239" fmla="*/ 3917206 w 10035679"/>
              <a:gd name="connsiteY7239" fmla="*/ 1460495 h 5893281"/>
              <a:gd name="connsiteX7240" fmla="*/ 3912980 w 10035679"/>
              <a:gd name="connsiteY7240" fmla="*/ 1464723 h 5893281"/>
              <a:gd name="connsiteX7241" fmla="*/ 3905130 w 10035679"/>
              <a:gd name="connsiteY7241" fmla="*/ 1468950 h 5893281"/>
              <a:gd name="connsiteX7242" fmla="*/ 3899094 w 10035679"/>
              <a:gd name="connsiteY7242" fmla="*/ 1473176 h 5893281"/>
              <a:gd name="connsiteX7243" fmla="*/ 3894867 w 10035679"/>
              <a:gd name="connsiteY7243" fmla="*/ 1474987 h 5893281"/>
              <a:gd name="connsiteX7244" fmla="*/ 3888828 w 10035679"/>
              <a:gd name="connsiteY7244" fmla="*/ 1483439 h 5893281"/>
              <a:gd name="connsiteX7245" fmla="*/ 3880982 w 10035679"/>
              <a:gd name="connsiteY7245" fmla="*/ 1503968 h 5893281"/>
              <a:gd name="connsiteX7246" fmla="*/ 3876755 w 10035679"/>
              <a:gd name="connsiteY7246" fmla="*/ 1530532 h 5893281"/>
              <a:gd name="connsiteX7247" fmla="*/ 3870718 w 10035679"/>
              <a:gd name="connsiteY7247" fmla="*/ 1546833 h 5893281"/>
              <a:gd name="connsiteX7248" fmla="*/ 3852605 w 10035679"/>
              <a:gd name="connsiteY7248" fmla="*/ 1565549 h 5893281"/>
              <a:gd name="connsiteX7249" fmla="*/ 3822417 w 10035679"/>
              <a:gd name="connsiteY7249" fmla="*/ 1586076 h 5893281"/>
              <a:gd name="connsiteX7250" fmla="*/ 3781966 w 10035679"/>
              <a:gd name="connsiteY7250" fmla="*/ 1604792 h 5893281"/>
              <a:gd name="connsiteX7251" fmla="*/ 3747551 w 10035679"/>
              <a:gd name="connsiteY7251" fmla="*/ 1619283 h 5893281"/>
              <a:gd name="connsiteX7252" fmla="*/ 3714947 w 10035679"/>
              <a:gd name="connsiteY7252" fmla="*/ 1627735 h 5893281"/>
              <a:gd name="connsiteX7253" fmla="*/ 3714947 w 10035679"/>
              <a:gd name="connsiteY7253" fmla="*/ 1619283 h 5893281"/>
              <a:gd name="connsiteX7254" fmla="*/ 3714947 w 10035679"/>
              <a:gd name="connsiteY7254" fmla="*/ 1613244 h 5893281"/>
              <a:gd name="connsiteX7255" fmla="*/ 3710720 w 10035679"/>
              <a:gd name="connsiteY7255" fmla="*/ 1613244 h 5893281"/>
              <a:gd name="connsiteX7256" fmla="*/ 3710720 w 10035679"/>
              <a:gd name="connsiteY7256" fmla="*/ 1609018 h 5893281"/>
              <a:gd name="connsiteX7257" fmla="*/ 3708910 w 10035679"/>
              <a:gd name="connsiteY7257" fmla="*/ 1604792 h 5893281"/>
              <a:gd name="connsiteX7258" fmla="*/ 3704683 w 10035679"/>
              <a:gd name="connsiteY7258" fmla="*/ 1633771 h 5893281"/>
              <a:gd name="connsiteX7259" fmla="*/ 3694419 w 10035679"/>
              <a:gd name="connsiteY7259" fmla="*/ 1658526 h 5893281"/>
              <a:gd name="connsiteX7260" fmla="*/ 3686571 w 10035679"/>
              <a:gd name="connsiteY7260" fmla="*/ 1680864 h 5893281"/>
              <a:gd name="connsiteX7261" fmla="*/ 3676307 w 10035679"/>
              <a:gd name="connsiteY7261" fmla="*/ 1701390 h 5893281"/>
              <a:gd name="connsiteX7262" fmla="*/ 3668458 w 10035679"/>
              <a:gd name="connsiteY7262" fmla="*/ 1730372 h 5893281"/>
              <a:gd name="connsiteX7263" fmla="*/ 3676307 w 10035679"/>
              <a:gd name="connsiteY7263" fmla="*/ 1734597 h 5893281"/>
              <a:gd name="connsiteX7264" fmla="*/ 3676307 w 10035679"/>
              <a:gd name="connsiteY7264" fmla="*/ 1738823 h 5893281"/>
              <a:gd name="connsiteX7265" fmla="*/ 3680533 w 10035679"/>
              <a:gd name="connsiteY7265" fmla="*/ 1738823 h 5893281"/>
              <a:gd name="connsiteX7266" fmla="*/ 3680533 w 10035679"/>
              <a:gd name="connsiteY7266" fmla="*/ 1743049 h 5893281"/>
              <a:gd name="connsiteX7267" fmla="*/ 3676307 w 10035679"/>
              <a:gd name="connsiteY7267" fmla="*/ 1744860 h 5893281"/>
              <a:gd name="connsiteX7268" fmla="*/ 3668458 w 10035679"/>
              <a:gd name="connsiteY7268" fmla="*/ 1753315 h 5893281"/>
              <a:gd name="connsiteX7269" fmla="*/ 3662419 w 10035679"/>
              <a:gd name="connsiteY7269" fmla="*/ 1757540 h 5893281"/>
              <a:gd name="connsiteX7270" fmla="*/ 3656382 w 10035679"/>
              <a:gd name="connsiteY7270" fmla="*/ 1763578 h 5893281"/>
              <a:gd name="connsiteX7271" fmla="*/ 3648533 w 10035679"/>
              <a:gd name="connsiteY7271" fmla="*/ 1767804 h 5893281"/>
              <a:gd name="connsiteX7272" fmla="*/ 3644307 w 10035679"/>
              <a:gd name="connsiteY7272" fmla="*/ 1773843 h 5893281"/>
              <a:gd name="connsiteX7273" fmla="*/ 3638269 w 10035679"/>
              <a:gd name="connsiteY7273" fmla="*/ 1784106 h 5893281"/>
              <a:gd name="connsiteX7274" fmla="*/ 3623778 w 10035679"/>
              <a:gd name="connsiteY7274" fmla="*/ 1825164 h 5893281"/>
              <a:gd name="connsiteX7275" fmla="*/ 3613513 w 10035679"/>
              <a:gd name="connsiteY7275" fmla="*/ 1868031 h 5893281"/>
              <a:gd name="connsiteX7276" fmla="*/ 3609289 w 10035679"/>
              <a:gd name="connsiteY7276" fmla="*/ 1917539 h 5893281"/>
              <a:gd name="connsiteX7277" fmla="*/ 3601439 w 10035679"/>
              <a:gd name="connsiteY7277" fmla="*/ 1964636 h 5893281"/>
              <a:gd name="connsiteX7278" fmla="*/ 3591176 w 10035679"/>
              <a:gd name="connsiteY7278" fmla="*/ 2007498 h 5893281"/>
              <a:gd name="connsiteX7279" fmla="*/ 3585138 w 10035679"/>
              <a:gd name="connsiteY7279" fmla="*/ 2003272 h 5893281"/>
              <a:gd name="connsiteX7280" fmla="*/ 3580912 w 10035679"/>
              <a:gd name="connsiteY7280" fmla="*/ 2003272 h 5893281"/>
              <a:gd name="connsiteX7281" fmla="*/ 3580912 w 10035679"/>
              <a:gd name="connsiteY7281" fmla="*/ 1999046 h 5893281"/>
              <a:gd name="connsiteX7282" fmla="*/ 3576685 w 10035679"/>
              <a:gd name="connsiteY7282" fmla="*/ 1999046 h 5893281"/>
              <a:gd name="connsiteX7283" fmla="*/ 3566420 w 10035679"/>
              <a:gd name="connsiteY7283" fmla="*/ 1993009 h 5893281"/>
              <a:gd name="connsiteX7284" fmla="*/ 3548308 w 10035679"/>
              <a:gd name="connsiteY7284" fmla="*/ 1978517 h 5893281"/>
              <a:gd name="connsiteX7285" fmla="*/ 3519931 w 10035679"/>
              <a:gd name="connsiteY7285" fmla="*/ 1956180 h 5893281"/>
              <a:gd name="connsiteX7286" fmla="*/ 3487328 w 10035679"/>
              <a:gd name="connsiteY7286" fmla="*/ 1937464 h 5893281"/>
              <a:gd name="connsiteX7287" fmla="*/ 3457141 w 10035679"/>
              <a:gd name="connsiteY7287" fmla="*/ 1916935 h 5893281"/>
              <a:gd name="connsiteX7288" fmla="*/ 3432990 w 10035679"/>
              <a:gd name="connsiteY7288" fmla="*/ 1898220 h 5893281"/>
              <a:gd name="connsiteX7289" fmla="*/ 3410651 w 10035679"/>
              <a:gd name="connsiteY7289" fmla="*/ 1887956 h 5893281"/>
              <a:gd name="connsiteX7290" fmla="*/ 3404613 w 10035679"/>
              <a:gd name="connsiteY7290" fmla="*/ 1883729 h 5893281"/>
              <a:gd name="connsiteX7291" fmla="*/ 3396762 w 10035679"/>
              <a:gd name="connsiteY7291" fmla="*/ 1805842 h 5893281"/>
              <a:gd name="connsiteX7292" fmla="*/ 3392537 w 10035679"/>
              <a:gd name="connsiteY7292" fmla="*/ 1797389 h 5893281"/>
              <a:gd name="connsiteX7293" fmla="*/ 3382275 w 10035679"/>
              <a:gd name="connsiteY7293" fmla="*/ 1791352 h 5893281"/>
              <a:gd name="connsiteX7294" fmla="*/ 3376236 w 10035679"/>
              <a:gd name="connsiteY7294" fmla="*/ 1787126 h 5893281"/>
              <a:gd name="connsiteX7295" fmla="*/ 3364160 w 10035679"/>
              <a:gd name="connsiteY7295" fmla="*/ 1778672 h 5893281"/>
              <a:gd name="connsiteX7296" fmla="*/ 3358123 w 10035679"/>
              <a:gd name="connsiteY7296" fmla="*/ 1772635 h 5893281"/>
              <a:gd name="connsiteX7297" fmla="*/ 3364160 w 10035679"/>
              <a:gd name="connsiteY7297" fmla="*/ 1768409 h 5893281"/>
              <a:gd name="connsiteX7298" fmla="*/ 3364160 w 10035679"/>
              <a:gd name="connsiteY7298" fmla="*/ 1764183 h 5893281"/>
              <a:gd name="connsiteX7299" fmla="*/ 3368386 w 10035679"/>
              <a:gd name="connsiteY7299" fmla="*/ 1762370 h 5893281"/>
              <a:gd name="connsiteX7300" fmla="*/ 3372612 w 10035679"/>
              <a:gd name="connsiteY7300" fmla="*/ 1753917 h 5893281"/>
              <a:gd name="connsiteX7301" fmla="*/ 3376838 w 10035679"/>
              <a:gd name="connsiteY7301" fmla="*/ 1747881 h 5893281"/>
              <a:gd name="connsiteX7302" fmla="*/ 3358726 w 10035679"/>
              <a:gd name="connsiteY7302" fmla="*/ 1747881 h 5893281"/>
              <a:gd name="connsiteX7303" fmla="*/ 3348461 w 10035679"/>
              <a:gd name="connsiteY7303" fmla="*/ 1747881 h 5893281"/>
              <a:gd name="connsiteX7304" fmla="*/ 3340613 w 10035679"/>
              <a:gd name="connsiteY7304" fmla="*/ 1747881 h 5893281"/>
              <a:gd name="connsiteX7305" fmla="*/ 3336389 w 10035679"/>
              <a:gd name="connsiteY7305" fmla="*/ 1743653 h 5893281"/>
              <a:gd name="connsiteX7306" fmla="*/ 3334574 w 10035679"/>
              <a:gd name="connsiteY7306" fmla="*/ 1737616 h 5893281"/>
              <a:gd name="connsiteX7307" fmla="*/ 3326726 w 10035679"/>
              <a:gd name="connsiteY7307" fmla="*/ 1725541 h 5893281"/>
              <a:gd name="connsiteX7308" fmla="*/ 3322500 w 10035679"/>
              <a:gd name="connsiteY7308" fmla="*/ 1719504 h 5893281"/>
              <a:gd name="connsiteX7309" fmla="*/ 3322500 w 10035679"/>
              <a:gd name="connsiteY7309" fmla="*/ 1711050 h 5893281"/>
              <a:gd name="connsiteX7310" fmla="*/ 3322500 w 10035679"/>
              <a:gd name="connsiteY7310" fmla="*/ 1709239 h 5893281"/>
              <a:gd name="connsiteX7311" fmla="*/ 3322500 w 10035679"/>
              <a:gd name="connsiteY7311" fmla="*/ 1700788 h 5893281"/>
              <a:gd name="connsiteX7312" fmla="*/ 3326726 w 10035679"/>
              <a:gd name="connsiteY7312" fmla="*/ 1694749 h 5893281"/>
              <a:gd name="connsiteX7313" fmla="*/ 3326726 w 10035679"/>
              <a:gd name="connsiteY7313" fmla="*/ 1686297 h 5893281"/>
              <a:gd name="connsiteX7314" fmla="*/ 3306198 w 10035679"/>
              <a:gd name="connsiteY7314" fmla="*/ 1686297 h 5893281"/>
              <a:gd name="connsiteX7315" fmla="*/ 3306198 w 10035679"/>
              <a:gd name="connsiteY7315" fmla="*/ 1676035 h 5893281"/>
              <a:gd name="connsiteX7316" fmla="*/ 3308010 w 10035679"/>
              <a:gd name="connsiteY7316" fmla="*/ 1665771 h 5893281"/>
              <a:gd name="connsiteX7317" fmla="*/ 3312237 w 10035679"/>
              <a:gd name="connsiteY7317" fmla="*/ 1661544 h 5893281"/>
              <a:gd name="connsiteX7318" fmla="*/ 3312237 w 10035679"/>
              <a:gd name="connsiteY7318" fmla="*/ 1654300 h 5893281"/>
              <a:gd name="connsiteX7319" fmla="*/ 3316462 w 10035679"/>
              <a:gd name="connsiteY7319" fmla="*/ 1648262 h 5893281"/>
              <a:gd name="connsiteX7320" fmla="*/ 3320689 w 10035679"/>
              <a:gd name="connsiteY7320" fmla="*/ 1637997 h 5893281"/>
              <a:gd name="connsiteX7321" fmla="*/ 3308614 w 10035679"/>
              <a:gd name="connsiteY7321" fmla="*/ 1637997 h 5893281"/>
              <a:gd name="connsiteX7322" fmla="*/ 3296539 w 10035679"/>
              <a:gd name="connsiteY7322" fmla="*/ 1637997 h 5893281"/>
              <a:gd name="connsiteX7323" fmla="*/ 3290501 w 10035679"/>
              <a:gd name="connsiteY7323" fmla="*/ 1633771 h 5893281"/>
              <a:gd name="connsiteX7324" fmla="*/ 3278426 w 10035679"/>
              <a:gd name="connsiteY7324" fmla="*/ 1629545 h 5893281"/>
              <a:gd name="connsiteX7325" fmla="*/ 3276615 w 10035679"/>
              <a:gd name="connsiteY7325" fmla="*/ 1576416 h 5893281"/>
              <a:gd name="connsiteX7326" fmla="*/ 3272387 w 10035679"/>
              <a:gd name="connsiteY7326" fmla="*/ 1526908 h 5893281"/>
              <a:gd name="connsiteX7327" fmla="*/ 3272387 w 10035679"/>
              <a:gd name="connsiteY7327" fmla="*/ 1479818 h 5893281"/>
              <a:gd name="connsiteX7328" fmla="*/ 3286878 w 10035679"/>
              <a:gd name="connsiteY7328" fmla="*/ 1432723 h 5893281"/>
              <a:gd name="connsiteX7329" fmla="*/ 3301369 w 10035679"/>
              <a:gd name="connsiteY7329" fmla="*/ 1412195 h 5893281"/>
              <a:gd name="connsiteX7330" fmla="*/ 3319480 w 10035679"/>
              <a:gd name="connsiteY7330" fmla="*/ 1397704 h 5893281"/>
              <a:gd name="connsiteX7331" fmla="*/ 3333972 w 10035679"/>
              <a:gd name="connsiteY7331" fmla="*/ 1385628 h 5893281"/>
              <a:gd name="connsiteX7332" fmla="*/ 3344235 w 10035679"/>
              <a:gd name="connsiteY7332" fmla="*/ 1369326 h 5893281"/>
              <a:gd name="connsiteX7333" fmla="*/ 3354500 w 10035679"/>
              <a:gd name="connsiteY7333" fmla="*/ 1346987 h 5893281"/>
              <a:gd name="connsiteX7334" fmla="*/ 3358726 w 10035679"/>
              <a:gd name="connsiteY7334" fmla="*/ 1307743 h 5893281"/>
              <a:gd name="connsiteX7335" fmla="*/ 3350876 w 10035679"/>
              <a:gd name="connsiteY7335" fmla="*/ 1307743 h 5893281"/>
              <a:gd name="connsiteX7336" fmla="*/ 3344840 w 10035679"/>
              <a:gd name="connsiteY7336" fmla="*/ 1316195 h 5893281"/>
              <a:gd name="connsiteX7337" fmla="*/ 3336990 w 10035679"/>
              <a:gd name="connsiteY7337" fmla="*/ 1318006 h 5893281"/>
              <a:gd name="connsiteX7338" fmla="*/ 3335180 w 10035679"/>
              <a:gd name="connsiteY7338" fmla="*/ 1318006 h 5893281"/>
              <a:gd name="connsiteX7339" fmla="*/ 3327331 w 10035679"/>
              <a:gd name="connsiteY7339" fmla="*/ 1318006 h 5893281"/>
              <a:gd name="connsiteX7340" fmla="*/ 3321292 w 10035679"/>
              <a:gd name="connsiteY7340" fmla="*/ 1316195 h 5893281"/>
              <a:gd name="connsiteX7341" fmla="*/ 3292916 w 10035679"/>
              <a:gd name="connsiteY7341" fmla="*/ 1307743 h 5893281"/>
              <a:gd name="connsiteX7342" fmla="*/ 3270577 w 10035679"/>
              <a:gd name="connsiteY7342" fmla="*/ 1293253 h 5893281"/>
              <a:gd name="connsiteX7343" fmla="*/ 3256086 w 10035679"/>
              <a:gd name="connsiteY7343" fmla="*/ 1272726 h 5893281"/>
              <a:gd name="connsiteX7344" fmla="*/ 3250049 w 10035679"/>
              <a:gd name="connsiteY7344" fmla="*/ 1235895 h 5893281"/>
              <a:gd name="connsiteX7345" fmla="*/ 3260312 w 10035679"/>
              <a:gd name="connsiteY7345" fmla="*/ 1235895 h 5893281"/>
              <a:gd name="connsiteX7346" fmla="*/ 3260312 w 10035679"/>
              <a:gd name="connsiteY7346" fmla="*/ 1229857 h 5893281"/>
              <a:gd name="connsiteX7347" fmla="*/ 3278426 w 10035679"/>
              <a:gd name="connsiteY7347" fmla="*/ 1240121 h 5893281"/>
              <a:gd name="connsiteX7348" fmla="*/ 3298953 w 10035679"/>
              <a:gd name="connsiteY7348" fmla="*/ 1254611 h 5893281"/>
              <a:gd name="connsiteX7349" fmla="*/ 3317065 w 10035679"/>
              <a:gd name="connsiteY7349" fmla="*/ 1260650 h 5893281"/>
              <a:gd name="connsiteX7350" fmla="*/ 3337594 w 10035679"/>
              <a:gd name="connsiteY7350" fmla="*/ 1260650 h 5893281"/>
              <a:gd name="connsiteX7351" fmla="*/ 3337594 w 10035679"/>
              <a:gd name="connsiteY7351" fmla="*/ 1258839 h 5893281"/>
              <a:gd name="connsiteX7352" fmla="*/ 3341822 w 10035679"/>
              <a:gd name="connsiteY7352" fmla="*/ 1254611 h 5893281"/>
              <a:gd name="connsiteX7353" fmla="*/ 3341822 w 10035679"/>
              <a:gd name="connsiteY7353" fmla="*/ 1249781 h 5893281"/>
              <a:gd name="connsiteX7354" fmla="*/ 3346048 w 10035679"/>
              <a:gd name="connsiteY7354" fmla="*/ 1243743 h 5893281"/>
              <a:gd name="connsiteX7355" fmla="*/ 3307406 w 10035679"/>
              <a:gd name="connsiteY7355" fmla="*/ 1214764 h 5893281"/>
              <a:gd name="connsiteX7356" fmla="*/ 3274802 w 10035679"/>
              <a:gd name="connsiteY7356" fmla="*/ 1173708 h 5893281"/>
              <a:gd name="connsiteX7357" fmla="*/ 3264540 w 10035679"/>
              <a:gd name="connsiteY7357" fmla="*/ 1177935 h 5893281"/>
              <a:gd name="connsiteX7358" fmla="*/ 3256690 w 10035679"/>
              <a:gd name="connsiteY7358" fmla="*/ 1182160 h 5893281"/>
              <a:gd name="connsiteX7359" fmla="*/ 3246426 w 10035679"/>
              <a:gd name="connsiteY7359" fmla="*/ 1186385 h 5893281"/>
              <a:gd name="connsiteX7360" fmla="*/ 3236163 w 10035679"/>
              <a:gd name="connsiteY7360" fmla="*/ 1188196 h 5893281"/>
              <a:gd name="connsiteX7361" fmla="*/ 3228313 w 10035679"/>
              <a:gd name="connsiteY7361" fmla="*/ 1182160 h 5893281"/>
              <a:gd name="connsiteX7362" fmla="*/ 3226504 w 10035679"/>
              <a:gd name="connsiteY7362" fmla="*/ 1177935 h 5893281"/>
              <a:gd name="connsiteX7363" fmla="*/ 3222275 w 10035679"/>
              <a:gd name="connsiteY7363" fmla="*/ 1171895 h 5893281"/>
              <a:gd name="connsiteX7364" fmla="*/ 3218050 w 10035679"/>
              <a:gd name="connsiteY7364" fmla="*/ 1167671 h 5893281"/>
              <a:gd name="connsiteX7365" fmla="*/ 3212013 w 10035679"/>
              <a:gd name="connsiteY7365" fmla="*/ 1157407 h 5893281"/>
              <a:gd name="connsiteX7366" fmla="*/ 3232540 w 10035679"/>
              <a:gd name="connsiteY7366" fmla="*/ 1135067 h 5893281"/>
              <a:gd name="connsiteX7367" fmla="*/ 3236766 w 10035679"/>
              <a:gd name="connsiteY7367" fmla="*/ 1104273 h 5893281"/>
              <a:gd name="connsiteX7368" fmla="*/ 3232540 w 10035679"/>
              <a:gd name="connsiteY7368" fmla="*/ 1063218 h 5893281"/>
              <a:gd name="connsiteX7369" fmla="*/ 3222275 w 10035679"/>
              <a:gd name="connsiteY7369" fmla="*/ 1020351 h 5893281"/>
              <a:gd name="connsiteX7370" fmla="*/ 3204163 w 10035679"/>
              <a:gd name="connsiteY7370" fmla="*/ 975069 h 5893281"/>
              <a:gd name="connsiteX7371" fmla="*/ 3183635 w 10035679"/>
              <a:gd name="connsiteY7371" fmla="*/ 932202 h 5893281"/>
              <a:gd name="connsiteX7372" fmla="*/ 3157069 w 10035679"/>
              <a:gd name="connsiteY7372" fmla="*/ 892957 h 5893281"/>
              <a:gd name="connsiteX7373" fmla="*/ 3136541 w 10035679"/>
              <a:gd name="connsiteY7373" fmla="*/ 856128 h 5893281"/>
              <a:gd name="connsiteX7374" fmla="*/ 3118429 w 10035679"/>
              <a:gd name="connsiteY7374" fmla="*/ 827149 h 5893281"/>
              <a:gd name="connsiteX7375" fmla="*/ 3075561 w 10035679"/>
              <a:gd name="connsiteY7375" fmla="*/ 798167 h 5893281"/>
              <a:gd name="connsiteX7376" fmla="*/ 3026656 w 10035679"/>
              <a:gd name="connsiteY7376" fmla="*/ 787905 h 5893281"/>
              <a:gd name="connsiteX7377" fmla="*/ 2975940 w 10035679"/>
              <a:gd name="connsiteY7377" fmla="*/ 787905 h 5893281"/>
              <a:gd name="connsiteX7378" fmla="*/ 2919187 w 10035679"/>
              <a:gd name="connsiteY7378" fmla="*/ 787905 h 5893281"/>
              <a:gd name="connsiteX7379" fmla="*/ 2864244 w 10035679"/>
              <a:gd name="connsiteY7379" fmla="*/ 792131 h 5893281"/>
              <a:gd name="connsiteX7380" fmla="*/ 2807491 w 10035679"/>
              <a:gd name="connsiteY7380" fmla="*/ 787905 h 5893281"/>
              <a:gd name="connsiteX7381" fmla="*/ 2807491 w 10035679"/>
              <a:gd name="connsiteY7381" fmla="*/ 777640 h 5893281"/>
              <a:gd name="connsiteX7382" fmla="*/ 2807491 w 10035679"/>
              <a:gd name="connsiteY7382" fmla="*/ 769188 h 5893281"/>
              <a:gd name="connsiteX7383" fmla="*/ 2809301 w 10035679"/>
              <a:gd name="connsiteY7383" fmla="*/ 767377 h 5893281"/>
              <a:gd name="connsiteX7384" fmla="*/ 2809301 w 10035679"/>
              <a:gd name="connsiteY7384" fmla="*/ 763151 h 5893281"/>
              <a:gd name="connsiteX7385" fmla="*/ 2809301 w 10035679"/>
              <a:gd name="connsiteY7385" fmla="*/ 758923 h 5893281"/>
              <a:gd name="connsiteX7386" fmla="*/ 2807491 w 10035679"/>
              <a:gd name="connsiteY7386" fmla="*/ 754697 h 5893281"/>
              <a:gd name="connsiteX7387" fmla="*/ 2785152 w 10035679"/>
              <a:gd name="connsiteY7387" fmla="*/ 744434 h 5893281"/>
              <a:gd name="connsiteX7388" fmla="*/ 2764623 w 10035679"/>
              <a:gd name="connsiteY7388" fmla="*/ 738396 h 5893281"/>
              <a:gd name="connsiteX7389" fmla="*/ 2742285 w 10035679"/>
              <a:gd name="connsiteY7389" fmla="*/ 723907 h 5893281"/>
              <a:gd name="connsiteX7390" fmla="*/ 2760396 w 10035679"/>
              <a:gd name="connsiteY7390" fmla="*/ 723907 h 5893281"/>
              <a:gd name="connsiteX7391" fmla="*/ 2780926 w 10035679"/>
              <a:gd name="connsiteY7391" fmla="*/ 715453 h 5893281"/>
              <a:gd name="connsiteX7392" fmla="*/ 2809301 w 10035679"/>
              <a:gd name="connsiteY7392" fmla="*/ 709416 h 5893281"/>
              <a:gd name="connsiteX7393" fmla="*/ 2841906 w 10035679"/>
              <a:gd name="connsiteY7393" fmla="*/ 705190 h 5893281"/>
              <a:gd name="connsiteX7394" fmla="*/ 2866055 w 10035679"/>
              <a:gd name="connsiteY7394" fmla="*/ 696736 h 5893281"/>
              <a:gd name="connsiteX7395" fmla="*/ 2884169 w 10035679"/>
              <a:gd name="connsiteY7395" fmla="*/ 682247 h 5893281"/>
              <a:gd name="connsiteX7396" fmla="*/ 2799038 w 10035679"/>
              <a:gd name="connsiteY7396" fmla="*/ 682247 h 5893281"/>
              <a:gd name="connsiteX7397" fmla="*/ 2778511 w 10035679"/>
              <a:gd name="connsiteY7397" fmla="*/ 676208 h 5893281"/>
              <a:gd name="connsiteX7398" fmla="*/ 2760396 w 10035679"/>
              <a:gd name="connsiteY7398" fmla="*/ 676208 h 5893281"/>
              <a:gd name="connsiteX7399" fmla="*/ 2738059 w 10035679"/>
              <a:gd name="connsiteY7399" fmla="*/ 671982 h 5893281"/>
              <a:gd name="connsiteX7400" fmla="*/ 2721757 w 10035679"/>
              <a:gd name="connsiteY7400" fmla="*/ 667756 h 5893281"/>
              <a:gd name="connsiteX7401" fmla="*/ 2703643 w 10035679"/>
              <a:gd name="connsiteY7401" fmla="*/ 661719 h 5893281"/>
              <a:gd name="connsiteX7402" fmla="*/ 2693380 w 10035679"/>
              <a:gd name="connsiteY7402" fmla="*/ 643003 h 5893281"/>
              <a:gd name="connsiteX7403" fmla="*/ 2689155 w 10035679"/>
              <a:gd name="connsiteY7403" fmla="*/ 614021 h 5893281"/>
              <a:gd name="connsiteX7404" fmla="*/ 2732020 w 10035679"/>
              <a:gd name="connsiteY7404" fmla="*/ 607984 h 5893281"/>
              <a:gd name="connsiteX7405" fmla="*/ 2770662 w 10035679"/>
              <a:gd name="connsiteY7405" fmla="*/ 593494 h 5893281"/>
              <a:gd name="connsiteX7406" fmla="*/ 2803264 w 10035679"/>
              <a:gd name="connsiteY7406" fmla="*/ 579005 h 5893281"/>
              <a:gd name="connsiteX7407" fmla="*/ 2837679 w 10035679"/>
              <a:gd name="connsiteY7407" fmla="*/ 564514 h 5893281"/>
              <a:gd name="connsiteX7408" fmla="*/ 2908923 w 10035679"/>
              <a:gd name="connsiteY7408" fmla="*/ 564514 h 5893281"/>
              <a:gd name="connsiteX7409" fmla="*/ 2937300 w 10035679"/>
              <a:gd name="connsiteY7409" fmla="*/ 470327 h 5893281"/>
              <a:gd name="connsiteX7410" fmla="*/ 2870281 w 10035679"/>
              <a:gd name="connsiteY7410" fmla="*/ 470327 h 5893281"/>
              <a:gd name="connsiteX7411" fmla="*/ 2852169 w 10035679"/>
              <a:gd name="connsiteY7411" fmla="*/ 445573 h 5893281"/>
              <a:gd name="connsiteX7412" fmla="*/ 2874509 w 10035679"/>
              <a:gd name="connsiteY7412" fmla="*/ 431082 h 5893281"/>
              <a:gd name="connsiteX7413" fmla="*/ 2890811 w 10035679"/>
              <a:gd name="connsiteY7413" fmla="*/ 416594 h 5893281"/>
              <a:gd name="connsiteX7414" fmla="*/ 2913149 w 10035679"/>
              <a:gd name="connsiteY7414" fmla="*/ 406329 h 5893281"/>
              <a:gd name="connsiteX7415" fmla="*/ 2937300 w 10035679"/>
              <a:gd name="connsiteY7415" fmla="*/ 397877 h 5893281"/>
              <a:gd name="connsiteX7416" fmla="*/ 2937300 w 10035679"/>
              <a:gd name="connsiteY7416" fmla="*/ 373123 h 5893281"/>
              <a:gd name="connsiteX7417" fmla="*/ 2965677 w 10035679"/>
              <a:gd name="connsiteY7417" fmla="*/ 358633 h 5893281"/>
              <a:gd name="connsiteX7418" fmla="*/ 2980167 w 10035679"/>
              <a:gd name="connsiteY7418" fmla="*/ 342331 h 5893281"/>
              <a:gd name="connsiteX7419" fmla="*/ 2994656 w 10035679"/>
              <a:gd name="connsiteY7419" fmla="*/ 319991 h 5893281"/>
              <a:gd name="connsiteX7420" fmla="*/ 3016996 w 10035679"/>
              <a:gd name="connsiteY7420" fmla="*/ 305502 h 5893281"/>
              <a:gd name="connsiteX7421" fmla="*/ 3041147 w 10035679"/>
              <a:gd name="connsiteY7421" fmla="*/ 295238 h 5893281"/>
              <a:gd name="connsiteX7422" fmla="*/ 3061675 w 10035679"/>
              <a:gd name="connsiteY7422" fmla="*/ 295238 h 5893281"/>
              <a:gd name="connsiteX7423" fmla="*/ 3079788 w 10035679"/>
              <a:gd name="connsiteY7423" fmla="*/ 301274 h 5893281"/>
              <a:gd name="connsiteX7424" fmla="*/ 3103939 w 10035679"/>
              <a:gd name="connsiteY7424" fmla="*/ 299464 h 5893281"/>
              <a:gd name="connsiteX7425" fmla="*/ 3085826 w 10035679"/>
              <a:gd name="connsiteY7425" fmla="*/ 291011 h 5893281"/>
              <a:gd name="connsiteX7426" fmla="*/ 3075561 w 10035679"/>
              <a:gd name="connsiteY7426" fmla="*/ 286785 h 5893281"/>
              <a:gd name="connsiteX7427" fmla="*/ 3065296 w 10035679"/>
              <a:gd name="connsiteY7427" fmla="*/ 284973 h 5893281"/>
              <a:gd name="connsiteX7428" fmla="*/ 3055034 w 10035679"/>
              <a:gd name="connsiteY7428" fmla="*/ 272899 h 5893281"/>
              <a:gd name="connsiteX7429" fmla="*/ 3089447 w 10035679"/>
              <a:gd name="connsiteY7429" fmla="*/ 266861 h 5893281"/>
              <a:gd name="connsiteX7430" fmla="*/ 3122050 w 10035679"/>
              <a:gd name="connsiteY7430" fmla="*/ 256596 h 5893281"/>
              <a:gd name="connsiteX7431" fmla="*/ 3150427 w 10035679"/>
              <a:gd name="connsiteY7431" fmla="*/ 248144 h 5893281"/>
              <a:gd name="connsiteX7432" fmla="*/ 3183030 w 10035679"/>
              <a:gd name="connsiteY7432" fmla="*/ 242107 h 5893281"/>
              <a:gd name="connsiteX7433" fmla="*/ 3184842 w 10035679"/>
              <a:gd name="connsiteY7433" fmla="*/ 256596 h 5893281"/>
              <a:gd name="connsiteX7434" fmla="*/ 3189070 w 10035679"/>
              <a:gd name="connsiteY7434" fmla="*/ 262635 h 5893281"/>
              <a:gd name="connsiteX7435" fmla="*/ 3193296 w 10035679"/>
              <a:gd name="connsiteY7435" fmla="*/ 272899 h 5893281"/>
              <a:gd name="connsiteX7436" fmla="*/ 3197521 w 10035679"/>
              <a:gd name="connsiteY7436" fmla="*/ 281352 h 5893281"/>
              <a:gd name="connsiteX7437" fmla="*/ 3207786 w 10035679"/>
              <a:gd name="connsiteY7437" fmla="*/ 285578 h 5893281"/>
              <a:gd name="connsiteX7438" fmla="*/ 3222275 w 10035679"/>
              <a:gd name="connsiteY7438" fmla="*/ 287388 h 5893281"/>
              <a:gd name="connsiteX7439" fmla="*/ 3222275 w 10035679"/>
              <a:gd name="connsiteY7439" fmla="*/ 277126 h 5893281"/>
              <a:gd name="connsiteX7440" fmla="*/ 3228313 w 10035679"/>
              <a:gd name="connsiteY7440" fmla="*/ 266861 h 5893281"/>
              <a:gd name="connsiteX7441" fmla="*/ 3232540 w 10035679"/>
              <a:gd name="connsiteY7441" fmla="*/ 252370 h 5893281"/>
              <a:gd name="connsiteX7442" fmla="*/ 3236766 w 10035679"/>
              <a:gd name="connsiteY7442" fmla="*/ 242107 h 5893281"/>
              <a:gd name="connsiteX7443" fmla="*/ 3242803 w 10035679"/>
              <a:gd name="connsiteY7443" fmla="*/ 252370 h 5893281"/>
              <a:gd name="connsiteX7444" fmla="*/ 3254878 w 10035679"/>
              <a:gd name="connsiteY7444" fmla="*/ 262635 h 5893281"/>
              <a:gd name="connsiteX7445" fmla="*/ 3260917 w 10035679"/>
              <a:gd name="connsiteY7445" fmla="*/ 271087 h 5893281"/>
              <a:gd name="connsiteX7446" fmla="*/ 3275408 w 10035679"/>
              <a:gd name="connsiteY7446" fmla="*/ 277126 h 5893281"/>
              <a:gd name="connsiteX7447" fmla="*/ 3289896 w 10035679"/>
              <a:gd name="connsiteY7447" fmla="*/ 281352 h 5893281"/>
              <a:gd name="connsiteX7448" fmla="*/ 3282048 w 10035679"/>
              <a:gd name="connsiteY7448" fmla="*/ 234258 h 5893281"/>
              <a:gd name="connsiteX7449" fmla="*/ 3308614 w 10035679"/>
              <a:gd name="connsiteY7449" fmla="*/ 228221 h 5893281"/>
              <a:gd name="connsiteX7450" fmla="*/ 3329141 w 10035679"/>
              <a:gd name="connsiteY7450" fmla="*/ 219767 h 5893281"/>
              <a:gd name="connsiteX7451" fmla="*/ 3361744 w 10035679"/>
              <a:gd name="connsiteY7451" fmla="*/ 228221 h 5893281"/>
              <a:gd name="connsiteX7452" fmla="*/ 3396161 w 10035679"/>
              <a:gd name="connsiteY7452" fmla="*/ 242710 h 5893281"/>
              <a:gd name="connsiteX7453" fmla="*/ 3432990 w 10035679"/>
              <a:gd name="connsiteY7453" fmla="*/ 263238 h 5893281"/>
              <a:gd name="connsiteX7454" fmla="*/ 3471628 w 10035679"/>
              <a:gd name="connsiteY7454" fmla="*/ 281954 h 5893281"/>
              <a:gd name="connsiteX7455" fmla="*/ 3504235 w 10035679"/>
              <a:gd name="connsiteY7455" fmla="*/ 296445 h 5893281"/>
              <a:gd name="connsiteX7456" fmla="*/ 3534423 w 10035679"/>
              <a:gd name="connsiteY7456" fmla="*/ 306708 h 5893281"/>
              <a:gd name="connsiteX7457" fmla="*/ 3534423 w 10035679"/>
              <a:gd name="connsiteY7457" fmla="*/ 300671 h 5893281"/>
              <a:gd name="connsiteX7458" fmla="*/ 3513894 w 10035679"/>
              <a:gd name="connsiteY7458" fmla="*/ 281954 h 5893281"/>
              <a:gd name="connsiteX7459" fmla="*/ 3499404 w 10035679"/>
              <a:gd name="connsiteY7459" fmla="*/ 267464 h 5893281"/>
              <a:gd name="connsiteX7460" fmla="*/ 3491554 w 10035679"/>
              <a:gd name="connsiteY7460" fmla="*/ 248749 h 5893281"/>
              <a:gd name="connsiteX7461" fmla="*/ 3503630 w 10035679"/>
              <a:gd name="connsiteY7461" fmla="*/ 228221 h 5893281"/>
              <a:gd name="connsiteX7462" fmla="*/ 3495780 w 10035679"/>
              <a:gd name="connsiteY7462" fmla="*/ 219767 h 5893281"/>
              <a:gd name="connsiteX7463" fmla="*/ 3485518 w 10035679"/>
              <a:gd name="connsiteY7463" fmla="*/ 209505 h 5893281"/>
              <a:gd name="connsiteX7464" fmla="*/ 3475253 w 10035679"/>
              <a:gd name="connsiteY7464" fmla="*/ 201050 h 5893281"/>
              <a:gd name="connsiteX7465" fmla="*/ 3464990 w 10035679"/>
              <a:gd name="connsiteY7465" fmla="*/ 195014 h 5893281"/>
              <a:gd name="connsiteX7466" fmla="*/ 3457141 w 10035679"/>
              <a:gd name="connsiteY7466" fmla="*/ 186562 h 5893281"/>
              <a:gd name="connsiteX7467" fmla="*/ 3464990 w 10035679"/>
              <a:gd name="connsiteY7467" fmla="*/ 170260 h 5893281"/>
              <a:gd name="connsiteX7468" fmla="*/ 3485518 w 10035679"/>
              <a:gd name="connsiteY7468" fmla="*/ 176297 h 5893281"/>
              <a:gd name="connsiteX7469" fmla="*/ 3513894 w 10035679"/>
              <a:gd name="connsiteY7469" fmla="*/ 180523 h 5893281"/>
              <a:gd name="connsiteX7470" fmla="*/ 3538043 w 10035679"/>
              <a:gd name="connsiteY7470" fmla="*/ 176297 h 5893281"/>
              <a:gd name="connsiteX7471" fmla="*/ 3556157 w 10035679"/>
              <a:gd name="connsiteY7471" fmla="*/ 161806 h 5893281"/>
              <a:gd name="connsiteX7472" fmla="*/ 3471027 w 10035679"/>
              <a:gd name="connsiteY7472" fmla="*/ 161806 h 5893281"/>
              <a:gd name="connsiteX7473" fmla="*/ 3471027 w 10035679"/>
              <a:gd name="connsiteY7473" fmla="*/ 155769 h 5893281"/>
              <a:gd name="connsiteX7474" fmla="*/ 3464990 w 10035679"/>
              <a:gd name="connsiteY7474" fmla="*/ 155769 h 5893281"/>
              <a:gd name="connsiteX7475" fmla="*/ 3464990 w 10035679"/>
              <a:gd name="connsiteY7475" fmla="*/ 147317 h 5893281"/>
              <a:gd name="connsiteX7476" fmla="*/ 3475253 w 10035679"/>
              <a:gd name="connsiteY7476" fmla="*/ 141279 h 5893281"/>
              <a:gd name="connsiteX7477" fmla="*/ 3485518 w 10035679"/>
              <a:gd name="connsiteY7477" fmla="*/ 132826 h 5893281"/>
              <a:gd name="connsiteX7478" fmla="*/ 3495780 w 10035679"/>
              <a:gd name="connsiteY7478" fmla="*/ 126790 h 5893281"/>
              <a:gd name="connsiteX7479" fmla="*/ 3506044 w 10035679"/>
              <a:gd name="connsiteY7479" fmla="*/ 118336 h 5893281"/>
              <a:gd name="connsiteX7480" fmla="*/ 3518121 w 10035679"/>
              <a:gd name="connsiteY7480" fmla="*/ 116525 h 5893281"/>
              <a:gd name="connsiteX7481" fmla="*/ 3562799 w 10035679"/>
              <a:gd name="connsiteY7481" fmla="*/ 122562 h 5893281"/>
              <a:gd name="connsiteX7482" fmla="*/ 3574875 w 10035679"/>
              <a:gd name="connsiteY7482" fmla="*/ 89959 h 5893281"/>
              <a:gd name="connsiteX7483" fmla="*/ 3627401 w 10035679"/>
              <a:gd name="connsiteY7483" fmla="*/ 98413 h 5893281"/>
              <a:gd name="connsiteX7484" fmla="*/ 3631629 w 10035679"/>
              <a:gd name="connsiteY7484" fmla="*/ 98413 h 5893281"/>
              <a:gd name="connsiteX7485" fmla="*/ 3633440 w 10035679"/>
              <a:gd name="connsiteY7485" fmla="*/ 89959 h 5893281"/>
              <a:gd name="connsiteX7486" fmla="*/ 3637665 w 10035679"/>
              <a:gd name="connsiteY7486" fmla="*/ 88148 h 5893281"/>
              <a:gd name="connsiteX7487" fmla="*/ 3641890 w 10035679"/>
              <a:gd name="connsiteY7487" fmla="*/ 79696 h 5893281"/>
              <a:gd name="connsiteX7488" fmla="*/ 3652155 w 10035679"/>
              <a:gd name="connsiteY7488" fmla="*/ 75470 h 5893281"/>
              <a:gd name="connsiteX7489" fmla="*/ 3660005 w 10035679"/>
              <a:gd name="connsiteY7489" fmla="*/ 87545 h 5893281"/>
              <a:gd name="connsiteX7490" fmla="*/ 3670268 w 10035679"/>
              <a:gd name="connsiteY7490" fmla="*/ 97808 h 5893281"/>
              <a:gd name="connsiteX7491" fmla="*/ 3680533 w 10035679"/>
              <a:gd name="connsiteY7491" fmla="*/ 108073 h 5893281"/>
              <a:gd name="connsiteX7492" fmla="*/ 3680533 w 10035679"/>
              <a:gd name="connsiteY7492" fmla="*/ 89356 h 5893281"/>
              <a:gd name="connsiteX7493" fmla="*/ 3684759 w 10035679"/>
              <a:gd name="connsiteY7493" fmla="*/ 87545 h 5893281"/>
              <a:gd name="connsiteX7494" fmla="*/ 3684759 w 10035679"/>
              <a:gd name="connsiteY7494" fmla="*/ 83319 h 5893281"/>
              <a:gd name="connsiteX7495" fmla="*/ 3684759 w 10035679"/>
              <a:gd name="connsiteY7495" fmla="*/ 79091 h 5893281"/>
              <a:gd name="connsiteX7496" fmla="*/ 3684759 w 10035679"/>
              <a:gd name="connsiteY7496" fmla="*/ 74865 h 5893281"/>
              <a:gd name="connsiteX7497" fmla="*/ 3686571 w 10035679"/>
              <a:gd name="connsiteY7497" fmla="*/ 68829 h 5893281"/>
              <a:gd name="connsiteX7498" fmla="*/ 3690795 w 10035679"/>
              <a:gd name="connsiteY7498" fmla="*/ 64603 h 5893281"/>
              <a:gd name="connsiteX7499" fmla="*/ 3698645 w 10035679"/>
              <a:gd name="connsiteY7499" fmla="*/ 60376 h 5893281"/>
              <a:gd name="connsiteX7500" fmla="*/ 3733059 w 10035679"/>
              <a:gd name="connsiteY7500" fmla="*/ 44075 h 5893281"/>
              <a:gd name="connsiteX7501" fmla="*/ 6337051 w 10035679"/>
              <a:gd name="connsiteY7501" fmla="*/ 32603 h 5893281"/>
              <a:gd name="connsiteX7502" fmla="*/ 6357578 w 10035679"/>
              <a:gd name="connsiteY7502" fmla="*/ 38641 h 5893281"/>
              <a:gd name="connsiteX7503" fmla="*/ 6357578 w 10035679"/>
              <a:gd name="connsiteY7503" fmla="*/ 53130 h 5893281"/>
              <a:gd name="connsiteX7504" fmla="*/ 6327391 w 10035679"/>
              <a:gd name="connsiteY7504" fmla="*/ 53130 h 5893281"/>
              <a:gd name="connsiteX7505" fmla="*/ 7045863 w 10035679"/>
              <a:gd name="connsiteY7505" fmla="*/ 623 h 5893281"/>
              <a:gd name="connsiteX7506" fmla="*/ 7063372 w 10035679"/>
              <a:gd name="connsiteY7506" fmla="*/ 18717 h 5893281"/>
              <a:gd name="connsiteX7507" fmla="*/ 7073637 w 10035679"/>
              <a:gd name="connsiteY7507" fmla="*/ 39244 h 5893281"/>
              <a:gd name="connsiteX7508" fmla="*/ 7083902 w 10035679"/>
              <a:gd name="connsiteY7508" fmla="*/ 63998 h 5893281"/>
              <a:gd name="connsiteX7509" fmla="*/ 7065788 w 10035679"/>
              <a:gd name="connsiteY7509" fmla="*/ 63998 h 5893281"/>
              <a:gd name="connsiteX7510" fmla="*/ 7065788 w 10035679"/>
              <a:gd name="connsiteY7510" fmla="*/ 53130 h 5893281"/>
              <a:gd name="connsiteX7511" fmla="*/ 7059751 w 10035679"/>
              <a:gd name="connsiteY7511" fmla="*/ 47093 h 5893281"/>
              <a:gd name="connsiteX7512" fmla="*/ 7051902 w 10035679"/>
              <a:gd name="connsiteY7512" fmla="*/ 38641 h 5893281"/>
              <a:gd name="connsiteX7513" fmla="*/ 7050089 w 10035679"/>
              <a:gd name="connsiteY7513" fmla="*/ 28377 h 5893281"/>
              <a:gd name="connsiteX7514" fmla="*/ 7045863 w 10035679"/>
              <a:gd name="connsiteY7514" fmla="*/ 18112 h 5893281"/>
              <a:gd name="connsiteX7515" fmla="*/ 7292802 w 10035679"/>
              <a:gd name="connsiteY7515" fmla="*/ 0 h 5893281"/>
              <a:gd name="connsiteX7516" fmla="*/ 7303065 w 10035679"/>
              <a:gd name="connsiteY7516" fmla="*/ 6036 h 5893281"/>
              <a:gd name="connsiteX7517" fmla="*/ 7310914 w 10035679"/>
              <a:gd name="connsiteY7517" fmla="*/ 14491 h 5893281"/>
              <a:gd name="connsiteX7518" fmla="*/ 7315140 w 10035679"/>
              <a:gd name="connsiteY7518" fmla="*/ 20527 h 5893281"/>
              <a:gd name="connsiteX7519" fmla="*/ 7316952 w 10035679"/>
              <a:gd name="connsiteY7519" fmla="*/ 32603 h 5893281"/>
              <a:gd name="connsiteX7520" fmla="*/ 7321179 w 10035679"/>
              <a:gd name="connsiteY7520" fmla="*/ 38641 h 5893281"/>
              <a:gd name="connsiteX7521" fmla="*/ 7325405 w 10035679"/>
              <a:gd name="connsiteY7521" fmla="*/ 48904 h 5893281"/>
              <a:gd name="connsiteX7522" fmla="*/ 7331441 w 10035679"/>
              <a:gd name="connsiteY7522" fmla="*/ 53130 h 5893281"/>
              <a:gd name="connsiteX7523" fmla="*/ 7353781 w 10035679"/>
              <a:gd name="connsiteY7523" fmla="*/ 63395 h 5893281"/>
              <a:gd name="connsiteX7524" fmla="*/ 7374309 w 10035679"/>
              <a:gd name="connsiteY7524" fmla="*/ 67621 h 5893281"/>
              <a:gd name="connsiteX7525" fmla="*/ 7388800 w 10035679"/>
              <a:gd name="connsiteY7525" fmla="*/ 67621 h 5893281"/>
              <a:gd name="connsiteX7526" fmla="*/ 7399062 w 10035679"/>
              <a:gd name="connsiteY7526" fmla="*/ 76073 h 5893281"/>
              <a:gd name="connsiteX7527" fmla="*/ 7406912 w 10035679"/>
              <a:gd name="connsiteY7527" fmla="*/ 90564 h 5893281"/>
              <a:gd name="connsiteX7528" fmla="*/ 7411138 w 10035679"/>
              <a:gd name="connsiteY7528" fmla="*/ 119543 h 5893281"/>
              <a:gd name="connsiteX7529" fmla="*/ 7406912 w 10035679"/>
              <a:gd name="connsiteY7529" fmla="*/ 121356 h 5893281"/>
              <a:gd name="connsiteX7530" fmla="*/ 7406912 w 10035679"/>
              <a:gd name="connsiteY7530" fmla="*/ 125582 h 5893281"/>
              <a:gd name="connsiteX7531" fmla="*/ 7406912 w 10035679"/>
              <a:gd name="connsiteY7531" fmla="*/ 129808 h 5893281"/>
              <a:gd name="connsiteX7532" fmla="*/ 7402686 w 10035679"/>
              <a:gd name="connsiteY7532" fmla="*/ 134034 h 5893281"/>
              <a:gd name="connsiteX7533" fmla="*/ 7358007 w 10035679"/>
              <a:gd name="connsiteY7533" fmla="*/ 134034 h 5893281"/>
              <a:gd name="connsiteX7534" fmla="*/ 7311519 w 10035679"/>
              <a:gd name="connsiteY7534" fmla="*/ 134034 h 5893281"/>
              <a:gd name="connsiteX7535" fmla="*/ 7272877 w 10035679"/>
              <a:gd name="connsiteY7535" fmla="*/ 150336 h 5893281"/>
              <a:gd name="connsiteX7536" fmla="*/ 7265028 w 10035679"/>
              <a:gd name="connsiteY7536" fmla="*/ 154562 h 5893281"/>
              <a:gd name="connsiteX7537" fmla="*/ 7260802 w 10035679"/>
              <a:gd name="connsiteY7537" fmla="*/ 163014 h 5893281"/>
              <a:gd name="connsiteX7538" fmla="*/ 7258991 w 10035679"/>
              <a:gd name="connsiteY7538" fmla="*/ 164826 h 5893281"/>
              <a:gd name="connsiteX7539" fmla="*/ 7254765 w 10035679"/>
              <a:gd name="connsiteY7539" fmla="*/ 169052 h 5893281"/>
              <a:gd name="connsiteX7540" fmla="*/ 7250539 w 10035679"/>
              <a:gd name="connsiteY7540" fmla="*/ 173279 h 5893281"/>
              <a:gd name="connsiteX7541" fmla="*/ 7244500 w 10035679"/>
              <a:gd name="connsiteY7541" fmla="*/ 177505 h 5893281"/>
              <a:gd name="connsiteX7542" fmla="*/ 7232425 w 10035679"/>
              <a:gd name="connsiteY7542" fmla="*/ 183543 h 5893281"/>
              <a:gd name="connsiteX7543" fmla="*/ 7226388 w 10035679"/>
              <a:gd name="connsiteY7543" fmla="*/ 173279 h 5893281"/>
              <a:gd name="connsiteX7544" fmla="*/ 7222160 w 10035679"/>
              <a:gd name="connsiteY7544" fmla="*/ 164826 h 5893281"/>
              <a:gd name="connsiteX7545" fmla="*/ 7216124 w 10035679"/>
              <a:gd name="connsiteY7545" fmla="*/ 158788 h 5893281"/>
              <a:gd name="connsiteX7546" fmla="*/ 7240274 w 10035679"/>
              <a:gd name="connsiteY7546" fmla="*/ 97205 h 5893281"/>
              <a:gd name="connsiteX7547" fmla="*/ 7264425 w 10035679"/>
              <a:gd name="connsiteY7547" fmla="*/ 47696 h 5893281"/>
              <a:gd name="connsiteX7548" fmla="*/ 7045260 w 10035679"/>
              <a:gd name="connsiteY7548" fmla="*/ 0 h 5893281"/>
              <a:gd name="connsiteX7549" fmla="*/ 7045863 w 10035679"/>
              <a:gd name="connsiteY7549" fmla="*/ 0 h 5893281"/>
              <a:gd name="connsiteX7550" fmla="*/ 7045863 w 10035679"/>
              <a:gd name="connsiteY7550" fmla="*/ 623 h 589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</a:cxnLst>
            <a:rect l="l" t="t" r="r" b="b"/>
            <a:pathLst>
              <a:path w="10035679" h="5893281">
                <a:moveTo>
                  <a:pt x="2849140" y="5761662"/>
                </a:moveTo>
                <a:lnTo>
                  <a:pt x="2877517" y="5777964"/>
                </a:lnTo>
                <a:lnTo>
                  <a:pt x="2905894" y="5805133"/>
                </a:lnTo>
                <a:lnTo>
                  <a:pt x="2934272" y="5829284"/>
                </a:lnTo>
                <a:lnTo>
                  <a:pt x="2966876" y="5848002"/>
                </a:lnTo>
                <a:lnTo>
                  <a:pt x="2966876" y="5864303"/>
                </a:lnTo>
                <a:lnTo>
                  <a:pt x="2948158" y="5864303"/>
                </a:lnTo>
                <a:lnTo>
                  <a:pt x="2930046" y="5868529"/>
                </a:lnTo>
                <a:lnTo>
                  <a:pt x="2901668" y="5868529"/>
                </a:lnTo>
                <a:lnTo>
                  <a:pt x="2877517" y="5862491"/>
                </a:lnTo>
                <a:lnTo>
                  <a:pt x="2863631" y="5858264"/>
                </a:lnTo>
                <a:lnTo>
                  <a:pt x="2856989" y="5829284"/>
                </a:lnTo>
                <a:lnTo>
                  <a:pt x="2849140" y="5792455"/>
                </a:lnTo>
                <a:close/>
                <a:moveTo>
                  <a:pt x="3076153" y="5700079"/>
                </a:moveTo>
                <a:lnTo>
                  <a:pt x="3104531" y="5706116"/>
                </a:lnTo>
                <a:lnTo>
                  <a:pt x="3137135" y="5718192"/>
                </a:lnTo>
                <a:lnTo>
                  <a:pt x="3161285" y="5728457"/>
                </a:lnTo>
                <a:lnTo>
                  <a:pt x="3152833" y="5728457"/>
                </a:lnTo>
                <a:lnTo>
                  <a:pt x="3128682" y="5742948"/>
                </a:lnTo>
                <a:lnTo>
                  <a:pt x="3104531" y="5753212"/>
                </a:lnTo>
                <a:lnTo>
                  <a:pt x="3076153" y="5761666"/>
                </a:lnTo>
                <a:lnTo>
                  <a:pt x="3076153" y="5747175"/>
                </a:lnTo>
                <a:lnTo>
                  <a:pt x="3080382" y="5742948"/>
                </a:lnTo>
                <a:lnTo>
                  <a:pt x="3086419" y="5739325"/>
                </a:lnTo>
                <a:lnTo>
                  <a:pt x="3090042" y="5735099"/>
                </a:lnTo>
                <a:lnTo>
                  <a:pt x="3090042" y="5732683"/>
                </a:lnTo>
                <a:lnTo>
                  <a:pt x="3094268" y="5728457"/>
                </a:lnTo>
                <a:lnTo>
                  <a:pt x="3096078" y="5720608"/>
                </a:lnTo>
                <a:lnTo>
                  <a:pt x="3090042" y="5720608"/>
                </a:lnTo>
                <a:lnTo>
                  <a:pt x="3071928" y="5739325"/>
                </a:lnTo>
                <a:lnTo>
                  <a:pt x="3055626" y="5749590"/>
                </a:lnTo>
                <a:lnTo>
                  <a:pt x="3037513" y="5753212"/>
                </a:lnTo>
                <a:lnTo>
                  <a:pt x="3013362" y="5761666"/>
                </a:lnTo>
                <a:lnTo>
                  <a:pt x="3013362" y="5728457"/>
                </a:lnTo>
                <a:lnTo>
                  <a:pt x="3033287" y="5720608"/>
                </a:lnTo>
                <a:lnTo>
                  <a:pt x="3055626" y="5710344"/>
                </a:lnTo>
                <a:close/>
                <a:moveTo>
                  <a:pt x="3019400" y="5294352"/>
                </a:moveTo>
                <a:lnTo>
                  <a:pt x="3027250" y="5300389"/>
                </a:lnTo>
                <a:lnTo>
                  <a:pt x="3033287" y="5304616"/>
                </a:lnTo>
                <a:lnTo>
                  <a:pt x="3037516" y="5308844"/>
                </a:lnTo>
                <a:lnTo>
                  <a:pt x="3041742" y="5314881"/>
                </a:lnTo>
                <a:lnTo>
                  <a:pt x="3041742" y="5323333"/>
                </a:lnTo>
                <a:lnTo>
                  <a:pt x="3043552" y="5333599"/>
                </a:lnTo>
                <a:lnTo>
                  <a:pt x="3027250" y="5333599"/>
                </a:lnTo>
                <a:lnTo>
                  <a:pt x="3023627" y="5325146"/>
                </a:lnTo>
                <a:lnTo>
                  <a:pt x="3019400" y="5319107"/>
                </a:lnTo>
                <a:lnTo>
                  <a:pt x="3019400" y="5314881"/>
                </a:lnTo>
                <a:lnTo>
                  <a:pt x="3015173" y="5310655"/>
                </a:lnTo>
                <a:lnTo>
                  <a:pt x="3019400" y="5304616"/>
                </a:lnTo>
                <a:close/>
                <a:moveTo>
                  <a:pt x="8924762" y="5247259"/>
                </a:moveTo>
                <a:lnTo>
                  <a:pt x="8935026" y="5276241"/>
                </a:lnTo>
                <a:lnTo>
                  <a:pt x="8939253" y="5308844"/>
                </a:lnTo>
                <a:lnTo>
                  <a:pt x="8930800" y="5339634"/>
                </a:lnTo>
                <a:lnTo>
                  <a:pt x="8915102" y="5358351"/>
                </a:lnTo>
                <a:lnTo>
                  <a:pt x="8896384" y="5368616"/>
                </a:lnTo>
                <a:lnTo>
                  <a:pt x="8872235" y="5380691"/>
                </a:lnTo>
                <a:lnTo>
                  <a:pt x="8861970" y="5337823"/>
                </a:lnTo>
                <a:lnTo>
                  <a:pt x="8848084" y="5294353"/>
                </a:lnTo>
                <a:lnTo>
                  <a:pt x="8833593" y="5255109"/>
                </a:lnTo>
                <a:lnTo>
                  <a:pt x="8861970" y="5255109"/>
                </a:lnTo>
                <a:lnTo>
                  <a:pt x="8886724" y="5269599"/>
                </a:lnTo>
                <a:lnTo>
                  <a:pt x="8906649" y="5265371"/>
                </a:lnTo>
                <a:close/>
                <a:moveTo>
                  <a:pt x="9508596" y="5241222"/>
                </a:moveTo>
                <a:lnTo>
                  <a:pt x="9514635" y="5243033"/>
                </a:lnTo>
                <a:lnTo>
                  <a:pt x="9522482" y="5247259"/>
                </a:lnTo>
                <a:lnTo>
                  <a:pt x="9526710" y="5251487"/>
                </a:lnTo>
                <a:lnTo>
                  <a:pt x="9528521" y="5255108"/>
                </a:lnTo>
                <a:lnTo>
                  <a:pt x="9532747" y="5257524"/>
                </a:lnTo>
                <a:lnTo>
                  <a:pt x="9540596" y="5265373"/>
                </a:lnTo>
                <a:lnTo>
                  <a:pt x="9540596" y="5261750"/>
                </a:lnTo>
                <a:lnTo>
                  <a:pt x="9543011" y="5257524"/>
                </a:lnTo>
                <a:lnTo>
                  <a:pt x="9547237" y="5251487"/>
                </a:lnTo>
                <a:lnTo>
                  <a:pt x="9547237" y="5247259"/>
                </a:lnTo>
                <a:lnTo>
                  <a:pt x="9550861" y="5247259"/>
                </a:lnTo>
                <a:lnTo>
                  <a:pt x="9555087" y="5247259"/>
                </a:lnTo>
                <a:lnTo>
                  <a:pt x="9555087" y="5255108"/>
                </a:lnTo>
                <a:lnTo>
                  <a:pt x="9556897" y="5261750"/>
                </a:lnTo>
                <a:lnTo>
                  <a:pt x="9561123" y="5272015"/>
                </a:lnTo>
                <a:lnTo>
                  <a:pt x="9561123" y="5284090"/>
                </a:lnTo>
                <a:lnTo>
                  <a:pt x="9561123" y="5294353"/>
                </a:lnTo>
                <a:lnTo>
                  <a:pt x="9536973" y="5323334"/>
                </a:lnTo>
                <a:lnTo>
                  <a:pt x="9514635" y="5358353"/>
                </a:lnTo>
                <a:lnTo>
                  <a:pt x="9522482" y="5380691"/>
                </a:lnTo>
                <a:lnTo>
                  <a:pt x="9518861" y="5387332"/>
                </a:lnTo>
                <a:lnTo>
                  <a:pt x="9508596" y="5395182"/>
                </a:lnTo>
                <a:lnTo>
                  <a:pt x="9498333" y="5397597"/>
                </a:lnTo>
                <a:lnTo>
                  <a:pt x="9488068" y="5401218"/>
                </a:lnTo>
                <a:lnTo>
                  <a:pt x="9475993" y="5409670"/>
                </a:lnTo>
                <a:lnTo>
                  <a:pt x="9469956" y="5412086"/>
                </a:lnTo>
                <a:lnTo>
                  <a:pt x="9462107" y="5424161"/>
                </a:lnTo>
                <a:lnTo>
                  <a:pt x="9462107" y="5434426"/>
                </a:lnTo>
                <a:lnTo>
                  <a:pt x="9459692" y="5444689"/>
                </a:lnTo>
                <a:lnTo>
                  <a:pt x="9459692" y="5454954"/>
                </a:lnTo>
                <a:lnTo>
                  <a:pt x="9456068" y="5469444"/>
                </a:lnTo>
                <a:lnTo>
                  <a:pt x="9447616" y="5477897"/>
                </a:lnTo>
                <a:lnTo>
                  <a:pt x="9437353" y="5483933"/>
                </a:lnTo>
                <a:lnTo>
                  <a:pt x="9427694" y="5491783"/>
                </a:lnTo>
                <a:lnTo>
                  <a:pt x="9417429" y="5498424"/>
                </a:lnTo>
                <a:lnTo>
                  <a:pt x="9405353" y="5508689"/>
                </a:lnTo>
                <a:lnTo>
                  <a:pt x="9390863" y="5508689"/>
                </a:lnTo>
                <a:lnTo>
                  <a:pt x="9374561" y="5496009"/>
                </a:lnTo>
                <a:lnTo>
                  <a:pt x="9356449" y="5483933"/>
                </a:lnTo>
                <a:lnTo>
                  <a:pt x="9342563" y="5473670"/>
                </a:lnTo>
                <a:lnTo>
                  <a:pt x="9328072" y="5453143"/>
                </a:lnTo>
                <a:lnTo>
                  <a:pt x="9338335" y="5444689"/>
                </a:lnTo>
                <a:lnTo>
                  <a:pt x="9342563" y="5434426"/>
                </a:lnTo>
                <a:lnTo>
                  <a:pt x="9346184" y="5425974"/>
                </a:lnTo>
                <a:lnTo>
                  <a:pt x="9348600" y="5415709"/>
                </a:lnTo>
                <a:lnTo>
                  <a:pt x="9352223" y="5405444"/>
                </a:lnTo>
                <a:lnTo>
                  <a:pt x="9360675" y="5397597"/>
                </a:lnTo>
                <a:lnTo>
                  <a:pt x="9380600" y="5390956"/>
                </a:lnTo>
                <a:lnTo>
                  <a:pt x="9402938" y="5387332"/>
                </a:lnTo>
                <a:lnTo>
                  <a:pt x="9423467" y="5380691"/>
                </a:lnTo>
                <a:lnTo>
                  <a:pt x="9433730" y="5368615"/>
                </a:lnTo>
                <a:lnTo>
                  <a:pt x="9451842" y="5343862"/>
                </a:lnTo>
                <a:lnTo>
                  <a:pt x="9465730" y="5314880"/>
                </a:lnTo>
                <a:lnTo>
                  <a:pt x="9484447" y="5286503"/>
                </a:lnTo>
                <a:lnTo>
                  <a:pt x="9498333" y="5257524"/>
                </a:lnTo>
                <a:close/>
                <a:moveTo>
                  <a:pt x="9494106" y="4977379"/>
                </a:moveTo>
                <a:lnTo>
                  <a:pt x="9508597" y="4977379"/>
                </a:lnTo>
                <a:lnTo>
                  <a:pt x="9540596" y="5010587"/>
                </a:lnTo>
                <a:lnTo>
                  <a:pt x="9568973" y="5039567"/>
                </a:lnTo>
                <a:lnTo>
                  <a:pt x="9597350" y="5072170"/>
                </a:lnTo>
                <a:lnTo>
                  <a:pt x="9617877" y="5113226"/>
                </a:lnTo>
                <a:lnTo>
                  <a:pt x="9628142" y="5113226"/>
                </a:lnTo>
                <a:lnTo>
                  <a:pt x="9640218" y="5113226"/>
                </a:lnTo>
                <a:lnTo>
                  <a:pt x="9646254" y="5113226"/>
                </a:lnTo>
                <a:lnTo>
                  <a:pt x="9650482" y="5113226"/>
                </a:lnTo>
                <a:lnTo>
                  <a:pt x="9656519" y="5113226"/>
                </a:lnTo>
                <a:lnTo>
                  <a:pt x="9664368" y="5107189"/>
                </a:lnTo>
                <a:lnTo>
                  <a:pt x="9668595" y="5101150"/>
                </a:lnTo>
                <a:lnTo>
                  <a:pt x="9670405" y="5088472"/>
                </a:lnTo>
                <a:lnTo>
                  <a:pt x="9678857" y="5088472"/>
                </a:lnTo>
                <a:lnTo>
                  <a:pt x="9678857" y="5136169"/>
                </a:lnTo>
                <a:lnTo>
                  <a:pt x="9674631" y="5146433"/>
                </a:lnTo>
                <a:lnTo>
                  <a:pt x="9670405" y="5156696"/>
                </a:lnTo>
                <a:lnTo>
                  <a:pt x="9668595" y="5168772"/>
                </a:lnTo>
                <a:lnTo>
                  <a:pt x="9664368" y="5175413"/>
                </a:lnTo>
                <a:lnTo>
                  <a:pt x="9640218" y="5175413"/>
                </a:lnTo>
                <a:lnTo>
                  <a:pt x="9640218" y="5199564"/>
                </a:lnTo>
                <a:lnTo>
                  <a:pt x="9617877" y="5222507"/>
                </a:lnTo>
                <a:lnTo>
                  <a:pt x="9599765" y="5243035"/>
                </a:lnTo>
                <a:lnTo>
                  <a:pt x="9579237" y="5265375"/>
                </a:lnTo>
                <a:lnTo>
                  <a:pt x="9579237" y="5255110"/>
                </a:lnTo>
                <a:lnTo>
                  <a:pt x="9575614" y="5247261"/>
                </a:lnTo>
                <a:lnTo>
                  <a:pt x="9575614" y="5241224"/>
                </a:lnTo>
                <a:lnTo>
                  <a:pt x="9575614" y="5228544"/>
                </a:lnTo>
                <a:lnTo>
                  <a:pt x="9579237" y="5222507"/>
                </a:lnTo>
                <a:lnTo>
                  <a:pt x="9579237" y="5214055"/>
                </a:lnTo>
                <a:lnTo>
                  <a:pt x="9579237" y="5208016"/>
                </a:lnTo>
                <a:lnTo>
                  <a:pt x="9575614" y="5203790"/>
                </a:lnTo>
                <a:lnTo>
                  <a:pt x="9568973" y="5199564"/>
                </a:lnTo>
                <a:lnTo>
                  <a:pt x="9561123" y="5197754"/>
                </a:lnTo>
                <a:lnTo>
                  <a:pt x="9555086" y="5193527"/>
                </a:lnTo>
                <a:lnTo>
                  <a:pt x="9547237" y="5189299"/>
                </a:lnTo>
                <a:lnTo>
                  <a:pt x="9540596" y="5185678"/>
                </a:lnTo>
                <a:lnTo>
                  <a:pt x="9536974" y="5183263"/>
                </a:lnTo>
                <a:lnTo>
                  <a:pt x="9536974" y="5179037"/>
                </a:lnTo>
                <a:lnTo>
                  <a:pt x="9540596" y="5175413"/>
                </a:lnTo>
                <a:lnTo>
                  <a:pt x="9547237" y="5164546"/>
                </a:lnTo>
                <a:lnTo>
                  <a:pt x="9556897" y="5156696"/>
                </a:lnTo>
                <a:lnTo>
                  <a:pt x="9568973" y="5146433"/>
                </a:lnTo>
                <a:lnTo>
                  <a:pt x="9579237" y="5136169"/>
                </a:lnTo>
                <a:lnTo>
                  <a:pt x="9565351" y="5121678"/>
                </a:lnTo>
                <a:lnTo>
                  <a:pt x="9550860" y="5096924"/>
                </a:lnTo>
                <a:lnTo>
                  <a:pt x="9528520" y="5060095"/>
                </a:lnTo>
                <a:lnTo>
                  <a:pt x="9512218" y="5028699"/>
                </a:lnTo>
                <a:lnTo>
                  <a:pt x="9502558" y="5000322"/>
                </a:lnTo>
                <a:close/>
                <a:moveTo>
                  <a:pt x="9366713" y="4600634"/>
                </a:moveTo>
                <a:lnTo>
                  <a:pt x="9384825" y="4600634"/>
                </a:lnTo>
                <a:lnTo>
                  <a:pt x="9417430" y="4625388"/>
                </a:lnTo>
                <a:lnTo>
                  <a:pt x="9456069" y="4648330"/>
                </a:lnTo>
                <a:lnTo>
                  <a:pt x="9456069" y="4668858"/>
                </a:lnTo>
                <a:lnTo>
                  <a:pt x="9431316" y="4668858"/>
                </a:lnTo>
                <a:lnTo>
                  <a:pt x="9413202" y="4654369"/>
                </a:lnTo>
                <a:lnTo>
                  <a:pt x="9395090" y="4639878"/>
                </a:lnTo>
                <a:lnTo>
                  <a:pt x="9380599" y="4621766"/>
                </a:lnTo>
                <a:close/>
                <a:moveTo>
                  <a:pt x="9741646" y="4475656"/>
                </a:moveTo>
                <a:lnTo>
                  <a:pt x="9749496" y="4475656"/>
                </a:lnTo>
                <a:lnTo>
                  <a:pt x="9755533" y="4479279"/>
                </a:lnTo>
                <a:lnTo>
                  <a:pt x="9759759" y="4481693"/>
                </a:lnTo>
                <a:lnTo>
                  <a:pt x="9759759" y="4485921"/>
                </a:lnTo>
                <a:lnTo>
                  <a:pt x="9763985" y="4489542"/>
                </a:lnTo>
                <a:lnTo>
                  <a:pt x="9765798" y="4496184"/>
                </a:lnTo>
                <a:lnTo>
                  <a:pt x="9773648" y="4508259"/>
                </a:lnTo>
                <a:lnTo>
                  <a:pt x="9777874" y="4520937"/>
                </a:lnTo>
                <a:lnTo>
                  <a:pt x="9779685" y="4534825"/>
                </a:lnTo>
                <a:lnTo>
                  <a:pt x="9765798" y="4534825"/>
                </a:lnTo>
                <a:lnTo>
                  <a:pt x="9765798" y="4520937"/>
                </a:lnTo>
                <a:lnTo>
                  <a:pt x="9755533" y="4514298"/>
                </a:lnTo>
                <a:lnTo>
                  <a:pt x="9751306" y="4504033"/>
                </a:lnTo>
                <a:lnTo>
                  <a:pt x="9749496" y="4496184"/>
                </a:lnTo>
                <a:lnTo>
                  <a:pt x="9745269" y="4485921"/>
                </a:lnTo>
                <a:close/>
                <a:moveTo>
                  <a:pt x="9417428" y="4432186"/>
                </a:moveTo>
                <a:lnTo>
                  <a:pt x="9423465" y="4432186"/>
                </a:lnTo>
                <a:lnTo>
                  <a:pt x="9427692" y="4436412"/>
                </a:lnTo>
                <a:lnTo>
                  <a:pt x="9427692" y="4438223"/>
                </a:lnTo>
                <a:lnTo>
                  <a:pt x="9431315" y="4438223"/>
                </a:lnTo>
                <a:lnTo>
                  <a:pt x="9433731" y="4438223"/>
                </a:lnTo>
                <a:lnTo>
                  <a:pt x="9437352" y="4442451"/>
                </a:lnTo>
                <a:lnTo>
                  <a:pt x="9441580" y="4452715"/>
                </a:lnTo>
                <a:lnTo>
                  <a:pt x="9441580" y="4464790"/>
                </a:lnTo>
                <a:lnTo>
                  <a:pt x="9445807" y="4471432"/>
                </a:lnTo>
                <a:lnTo>
                  <a:pt x="9447617" y="4479282"/>
                </a:lnTo>
                <a:lnTo>
                  <a:pt x="9451844" y="4485923"/>
                </a:lnTo>
                <a:lnTo>
                  <a:pt x="9456070" y="4496187"/>
                </a:lnTo>
                <a:lnTo>
                  <a:pt x="9431315" y="4496187"/>
                </a:lnTo>
                <a:lnTo>
                  <a:pt x="9427692" y="4479282"/>
                </a:lnTo>
                <a:lnTo>
                  <a:pt x="9419239" y="4467206"/>
                </a:lnTo>
                <a:lnTo>
                  <a:pt x="9417428" y="4452715"/>
                </a:lnTo>
                <a:close/>
                <a:moveTo>
                  <a:pt x="6125133" y="4417695"/>
                </a:moveTo>
                <a:lnTo>
                  <a:pt x="6125133" y="4432186"/>
                </a:lnTo>
                <a:lnTo>
                  <a:pt x="6141434" y="4471431"/>
                </a:lnTo>
                <a:lnTo>
                  <a:pt x="6141434" y="4514296"/>
                </a:lnTo>
                <a:lnTo>
                  <a:pt x="6131172" y="4553541"/>
                </a:lnTo>
                <a:lnTo>
                  <a:pt x="6113057" y="4592786"/>
                </a:lnTo>
                <a:lnTo>
                  <a:pt x="6092530" y="4629615"/>
                </a:lnTo>
                <a:lnTo>
                  <a:pt x="6074417" y="4664633"/>
                </a:lnTo>
                <a:lnTo>
                  <a:pt x="6060531" y="4693615"/>
                </a:lnTo>
                <a:lnTo>
                  <a:pt x="6054492" y="4730444"/>
                </a:lnTo>
                <a:lnTo>
                  <a:pt x="6050266" y="4761236"/>
                </a:lnTo>
                <a:lnTo>
                  <a:pt x="6046040" y="4788405"/>
                </a:lnTo>
                <a:lnTo>
                  <a:pt x="6032154" y="4808933"/>
                </a:lnTo>
                <a:lnTo>
                  <a:pt x="6007398" y="4827045"/>
                </a:lnTo>
                <a:lnTo>
                  <a:pt x="6007398" y="4819196"/>
                </a:lnTo>
                <a:lnTo>
                  <a:pt x="5993512" y="4816782"/>
                </a:lnTo>
                <a:lnTo>
                  <a:pt x="5983249" y="4813159"/>
                </a:lnTo>
                <a:lnTo>
                  <a:pt x="5972984" y="4804707"/>
                </a:lnTo>
                <a:lnTo>
                  <a:pt x="5965135" y="4794442"/>
                </a:lnTo>
                <a:lnTo>
                  <a:pt x="5960909" y="4779951"/>
                </a:lnTo>
                <a:lnTo>
                  <a:pt x="5947023" y="4750972"/>
                </a:lnTo>
                <a:lnTo>
                  <a:pt x="5944607" y="4722595"/>
                </a:lnTo>
                <a:lnTo>
                  <a:pt x="5954872" y="4697841"/>
                </a:lnTo>
                <a:lnTo>
                  <a:pt x="5965135" y="4668859"/>
                </a:lnTo>
                <a:lnTo>
                  <a:pt x="5975400" y="4639879"/>
                </a:lnTo>
                <a:lnTo>
                  <a:pt x="5975400" y="4621767"/>
                </a:lnTo>
                <a:lnTo>
                  <a:pt x="5972984" y="4592786"/>
                </a:lnTo>
                <a:lnTo>
                  <a:pt x="5969361" y="4563806"/>
                </a:lnTo>
                <a:lnTo>
                  <a:pt x="5969361" y="4534824"/>
                </a:lnTo>
                <a:lnTo>
                  <a:pt x="6007398" y="4534824"/>
                </a:lnTo>
                <a:lnTo>
                  <a:pt x="6017663" y="4518523"/>
                </a:lnTo>
                <a:lnTo>
                  <a:pt x="6040003" y="4496184"/>
                </a:lnTo>
                <a:lnTo>
                  <a:pt x="6060531" y="4471431"/>
                </a:lnTo>
                <a:lnTo>
                  <a:pt x="6084680" y="4446675"/>
                </a:lnTo>
                <a:lnTo>
                  <a:pt x="6107021" y="4427960"/>
                </a:lnTo>
                <a:close/>
                <a:moveTo>
                  <a:pt x="9261055" y="4306603"/>
                </a:moveTo>
                <a:lnTo>
                  <a:pt x="9289435" y="4316869"/>
                </a:lnTo>
                <a:lnTo>
                  <a:pt x="9289435" y="4331359"/>
                </a:lnTo>
                <a:lnTo>
                  <a:pt x="9267093" y="4331359"/>
                </a:lnTo>
                <a:lnTo>
                  <a:pt x="9267093" y="4322906"/>
                </a:lnTo>
                <a:lnTo>
                  <a:pt x="9265282" y="4321095"/>
                </a:lnTo>
                <a:lnTo>
                  <a:pt x="9265282" y="4316869"/>
                </a:lnTo>
                <a:lnTo>
                  <a:pt x="9261055" y="4316869"/>
                </a:lnTo>
                <a:lnTo>
                  <a:pt x="9261055" y="4312641"/>
                </a:lnTo>
                <a:close/>
                <a:moveTo>
                  <a:pt x="8755105" y="4298151"/>
                </a:moveTo>
                <a:lnTo>
                  <a:pt x="8762954" y="4298151"/>
                </a:lnTo>
                <a:lnTo>
                  <a:pt x="8764765" y="4316868"/>
                </a:lnTo>
                <a:lnTo>
                  <a:pt x="8768991" y="4341622"/>
                </a:lnTo>
                <a:lnTo>
                  <a:pt x="8779255" y="4370601"/>
                </a:lnTo>
                <a:lnTo>
                  <a:pt x="8787103" y="4395357"/>
                </a:lnTo>
                <a:lnTo>
                  <a:pt x="8793141" y="4409243"/>
                </a:lnTo>
                <a:lnTo>
                  <a:pt x="8797367" y="4413469"/>
                </a:lnTo>
                <a:lnTo>
                  <a:pt x="8807632" y="4417695"/>
                </a:lnTo>
                <a:lnTo>
                  <a:pt x="8815479" y="4417695"/>
                </a:lnTo>
                <a:lnTo>
                  <a:pt x="8825744" y="4421921"/>
                </a:lnTo>
                <a:lnTo>
                  <a:pt x="8833593" y="4421921"/>
                </a:lnTo>
                <a:lnTo>
                  <a:pt x="8839630" y="4423734"/>
                </a:lnTo>
                <a:lnTo>
                  <a:pt x="8839630" y="4436412"/>
                </a:lnTo>
                <a:lnTo>
                  <a:pt x="8848082" y="4461165"/>
                </a:lnTo>
                <a:lnTo>
                  <a:pt x="8854121" y="4489542"/>
                </a:lnTo>
                <a:lnTo>
                  <a:pt x="8864384" y="4524561"/>
                </a:lnTo>
                <a:lnTo>
                  <a:pt x="8872233" y="4549314"/>
                </a:lnTo>
                <a:lnTo>
                  <a:pt x="8878272" y="4568031"/>
                </a:lnTo>
                <a:lnTo>
                  <a:pt x="8896384" y="4568031"/>
                </a:lnTo>
                <a:lnTo>
                  <a:pt x="8906646" y="4572257"/>
                </a:lnTo>
                <a:lnTo>
                  <a:pt x="8918722" y="4576483"/>
                </a:lnTo>
                <a:lnTo>
                  <a:pt x="8924760" y="4582522"/>
                </a:lnTo>
                <a:lnTo>
                  <a:pt x="8930797" y="4592787"/>
                </a:lnTo>
                <a:lnTo>
                  <a:pt x="8949514" y="4619351"/>
                </a:lnTo>
                <a:lnTo>
                  <a:pt x="8957363" y="4654369"/>
                </a:lnTo>
                <a:lnTo>
                  <a:pt x="8996005" y="4654369"/>
                </a:lnTo>
                <a:lnTo>
                  <a:pt x="9009891" y="4691198"/>
                </a:lnTo>
                <a:lnTo>
                  <a:pt x="9030418" y="4715952"/>
                </a:lnTo>
                <a:lnTo>
                  <a:pt x="9048530" y="4740707"/>
                </a:lnTo>
                <a:lnTo>
                  <a:pt x="9066644" y="4773913"/>
                </a:lnTo>
                <a:lnTo>
                  <a:pt x="9072681" y="4827043"/>
                </a:lnTo>
                <a:lnTo>
                  <a:pt x="9070870" y="4870516"/>
                </a:lnTo>
                <a:lnTo>
                  <a:pt x="9058795" y="4913986"/>
                </a:lnTo>
                <a:lnTo>
                  <a:pt x="9042494" y="4952626"/>
                </a:lnTo>
                <a:lnTo>
                  <a:pt x="9024380" y="4996096"/>
                </a:lnTo>
                <a:lnTo>
                  <a:pt x="9002041" y="5043190"/>
                </a:lnTo>
                <a:lnTo>
                  <a:pt x="8996005" y="5072169"/>
                </a:lnTo>
                <a:lnTo>
                  <a:pt x="8985740" y="5101151"/>
                </a:lnTo>
                <a:lnTo>
                  <a:pt x="8977891" y="5131943"/>
                </a:lnTo>
                <a:lnTo>
                  <a:pt x="8967628" y="5156697"/>
                </a:lnTo>
                <a:lnTo>
                  <a:pt x="8949514" y="5175414"/>
                </a:lnTo>
                <a:lnTo>
                  <a:pt x="8928987" y="5185677"/>
                </a:lnTo>
                <a:lnTo>
                  <a:pt x="8904836" y="5197752"/>
                </a:lnTo>
                <a:lnTo>
                  <a:pt x="8878272" y="5208017"/>
                </a:lnTo>
                <a:lnTo>
                  <a:pt x="8861970" y="5214053"/>
                </a:lnTo>
                <a:lnTo>
                  <a:pt x="8839630" y="5197752"/>
                </a:lnTo>
                <a:lnTo>
                  <a:pt x="8815479" y="5175414"/>
                </a:lnTo>
                <a:lnTo>
                  <a:pt x="8797367" y="5189300"/>
                </a:lnTo>
                <a:lnTo>
                  <a:pt x="8776840" y="5197752"/>
                </a:lnTo>
                <a:lnTo>
                  <a:pt x="8750879" y="5193526"/>
                </a:lnTo>
                <a:lnTo>
                  <a:pt x="8724312" y="5189300"/>
                </a:lnTo>
                <a:lnTo>
                  <a:pt x="8691710" y="5185677"/>
                </a:lnTo>
                <a:lnTo>
                  <a:pt x="8677824" y="5113226"/>
                </a:lnTo>
                <a:lnTo>
                  <a:pt x="8667559" y="5111414"/>
                </a:lnTo>
                <a:lnTo>
                  <a:pt x="8655484" y="5107188"/>
                </a:lnTo>
                <a:lnTo>
                  <a:pt x="8645221" y="5102962"/>
                </a:lnTo>
                <a:lnTo>
                  <a:pt x="8639182" y="5096925"/>
                </a:lnTo>
                <a:lnTo>
                  <a:pt x="8631333" y="5092699"/>
                </a:lnTo>
                <a:lnTo>
                  <a:pt x="8627107" y="5088471"/>
                </a:lnTo>
                <a:lnTo>
                  <a:pt x="8627107" y="5086660"/>
                </a:lnTo>
                <a:lnTo>
                  <a:pt x="8631333" y="5082434"/>
                </a:lnTo>
                <a:lnTo>
                  <a:pt x="8631333" y="5078208"/>
                </a:lnTo>
                <a:lnTo>
                  <a:pt x="8631333" y="5073982"/>
                </a:lnTo>
                <a:lnTo>
                  <a:pt x="8627107" y="5072169"/>
                </a:lnTo>
                <a:lnTo>
                  <a:pt x="8625296" y="5067943"/>
                </a:lnTo>
                <a:lnTo>
                  <a:pt x="8613221" y="5063717"/>
                </a:lnTo>
                <a:lnTo>
                  <a:pt x="8610805" y="5067943"/>
                </a:lnTo>
                <a:lnTo>
                  <a:pt x="8610805" y="5072169"/>
                </a:lnTo>
                <a:lnTo>
                  <a:pt x="8607182" y="5073982"/>
                </a:lnTo>
                <a:lnTo>
                  <a:pt x="8602956" y="5073982"/>
                </a:lnTo>
                <a:lnTo>
                  <a:pt x="8598730" y="5073982"/>
                </a:lnTo>
                <a:lnTo>
                  <a:pt x="8598730" y="5063717"/>
                </a:lnTo>
                <a:lnTo>
                  <a:pt x="8588467" y="5063717"/>
                </a:lnTo>
                <a:lnTo>
                  <a:pt x="8588467" y="5057681"/>
                </a:lnTo>
                <a:lnTo>
                  <a:pt x="8602956" y="5049831"/>
                </a:lnTo>
                <a:lnTo>
                  <a:pt x="8613221" y="5039567"/>
                </a:lnTo>
                <a:lnTo>
                  <a:pt x="8621070" y="5028699"/>
                </a:lnTo>
                <a:lnTo>
                  <a:pt x="8613221" y="5028699"/>
                </a:lnTo>
                <a:lnTo>
                  <a:pt x="8613221" y="5016626"/>
                </a:lnTo>
                <a:lnTo>
                  <a:pt x="8596919" y="5035341"/>
                </a:lnTo>
                <a:lnTo>
                  <a:pt x="8578807" y="5045605"/>
                </a:lnTo>
                <a:lnTo>
                  <a:pt x="8550429" y="5057681"/>
                </a:lnTo>
                <a:lnTo>
                  <a:pt x="8540166" y="5035341"/>
                </a:lnTo>
                <a:lnTo>
                  <a:pt x="8525675" y="5014813"/>
                </a:lnTo>
                <a:lnTo>
                  <a:pt x="8507563" y="4996096"/>
                </a:lnTo>
                <a:lnTo>
                  <a:pt x="8483412" y="4981607"/>
                </a:lnTo>
                <a:lnTo>
                  <a:pt x="8450810" y="4977381"/>
                </a:lnTo>
                <a:lnTo>
                  <a:pt x="8430885" y="4971343"/>
                </a:lnTo>
                <a:lnTo>
                  <a:pt x="8402508" y="4967116"/>
                </a:lnTo>
                <a:lnTo>
                  <a:pt x="8362058" y="4971343"/>
                </a:lnTo>
                <a:lnTo>
                  <a:pt x="8323417" y="4973153"/>
                </a:lnTo>
                <a:lnTo>
                  <a:pt x="8284775" y="4981607"/>
                </a:lnTo>
                <a:lnTo>
                  <a:pt x="8250362" y="4987644"/>
                </a:lnTo>
                <a:lnTo>
                  <a:pt x="8223795" y="4996096"/>
                </a:lnTo>
                <a:lnTo>
                  <a:pt x="8209910" y="5043190"/>
                </a:lnTo>
                <a:lnTo>
                  <a:pt x="8175496" y="5043190"/>
                </a:lnTo>
                <a:lnTo>
                  <a:pt x="8142893" y="5039567"/>
                </a:lnTo>
                <a:lnTo>
                  <a:pt x="8108478" y="5043190"/>
                </a:lnTo>
                <a:lnTo>
                  <a:pt x="8084329" y="5049831"/>
                </a:lnTo>
                <a:lnTo>
                  <a:pt x="8057763" y="5060094"/>
                </a:lnTo>
                <a:lnTo>
                  <a:pt x="8037838" y="5072169"/>
                </a:lnTo>
                <a:lnTo>
                  <a:pt x="8013085" y="5073982"/>
                </a:lnTo>
                <a:lnTo>
                  <a:pt x="7984708" y="5073982"/>
                </a:lnTo>
                <a:lnTo>
                  <a:pt x="7976859" y="5060094"/>
                </a:lnTo>
                <a:lnTo>
                  <a:pt x="7970822" y="5049831"/>
                </a:lnTo>
                <a:lnTo>
                  <a:pt x="7958747" y="5039567"/>
                </a:lnTo>
                <a:lnTo>
                  <a:pt x="7952708" y="5028699"/>
                </a:lnTo>
                <a:lnTo>
                  <a:pt x="7970822" y="5002135"/>
                </a:lnTo>
                <a:lnTo>
                  <a:pt x="7972633" y="4971343"/>
                </a:lnTo>
                <a:lnTo>
                  <a:pt x="7970822" y="4934514"/>
                </a:lnTo>
                <a:lnTo>
                  <a:pt x="7956331" y="4899495"/>
                </a:lnTo>
                <a:lnTo>
                  <a:pt x="7942445" y="4860251"/>
                </a:lnTo>
                <a:lnTo>
                  <a:pt x="7924331" y="4823422"/>
                </a:lnTo>
                <a:lnTo>
                  <a:pt x="7914069" y="4790214"/>
                </a:lnTo>
                <a:lnTo>
                  <a:pt x="7906219" y="4765461"/>
                </a:lnTo>
                <a:lnTo>
                  <a:pt x="7914069" y="4765461"/>
                </a:lnTo>
                <a:lnTo>
                  <a:pt x="7920105" y="4769687"/>
                </a:lnTo>
                <a:lnTo>
                  <a:pt x="7924331" y="4769687"/>
                </a:lnTo>
                <a:lnTo>
                  <a:pt x="7927954" y="4773913"/>
                </a:lnTo>
                <a:lnTo>
                  <a:pt x="7932181" y="4769687"/>
                </a:lnTo>
                <a:lnTo>
                  <a:pt x="7934596" y="4765461"/>
                </a:lnTo>
                <a:lnTo>
                  <a:pt x="7938219" y="4759422"/>
                </a:lnTo>
                <a:lnTo>
                  <a:pt x="7920105" y="4740707"/>
                </a:lnTo>
                <a:lnTo>
                  <a:pt x="7914069" y="4718367"/>
                </a:lnTo>
                <a:lnTo>
                  <a:pt x="7906219" y="4693613"/>
                </a:lnTo>
                <a:lnTo>
                  <a:pt x="7924331" y="4673086"/>
                </a:lnTo>
                <a:lnTo>
                  <a:pt x="7938219" y="4650143"/>
                </a:lnTo>
                <a:lnTo>
                  <a:pt x="7952708" y="4629616"/>
                </a:lnTo>
                <a:lnTo>
                  <a:pt x="7972633" y="4611502"/>
                </a:lnTo>
                <a:lnTo>
                  <a:pt x="7999199" y="4600634"/>
                </a:lnTo>
                <a:lnTo>
                  <a:pt x="8015500" y="4600634"/>
                </a:lnTo>
                <a:lnTo>
                  <a:pt x="8043877" y="4597013"/>
                </a:lnTo>
                <a:lnTo>
                  <a:pt x="8080103" y="4590371"/>
                </a:lnTo>
                <a:lnTo>
                  <a:pt x="8112704" y="4582522"/>
                </a:lnTo>
                <a:lnTo>
                  <a:pt x="8141081" y="4576483"/>
                </a:lnTo>
                <a:lnTo>
                  <a:pt x="8151345" y="4549314"/>
                </a:lnTo>
                <a:lnTo>
                  <a:pt x="8167042" y="4520937"/>
                </a:lnTo>
                <a:lnTo>
                  <a:pt x="8189382" y="4499807"/>
                </a:lnTo>
                <a:lnTo>
                  <a:pt x="8217759" y="4489542"/>
                </a:lnTo>
                <a:lnTo>
                  <a:pt x="8217759" y="4464789"/>
                </a:lnTo>
                <a:lnTo>
                  <a:pt x="8232250" y="4456939"/>
                </a:lnTo>
                <a:lnTo>
                  <a:pt x="8250362" y="4438223"/>
                </a:lnTo>
                <a:lnTo>
                  <a:pt x="8270889" y="4421921"/>
                </a:lnTo>
                <a:lnTo>
                  <a:pt x="8292624" y="4407432"/>
                </a:lnTo>
                <a:lnTo>
                  <a:pt x="8313154" y="4395357"/>
                </a:lnTo>
                <a:lnTo>
                  <a:pt x="8327040" y="4403204"/>
                </a:lnTo>
                <a:lnTo>
                  <a:pt x="8331266" y="4407432"/>
                </a:lnTo>
                <a:lnTo>
                  <a:pt x="8331266" y="4413469"/>
                </a:lnTo>
                <a:lnTo>
                  <a:pt x="8331266" y="4421921"/>
                </a:lnTo>
                <a:lnTo>
                  <a:pt x="8335492" y="4432186"/>
                </a:lnTo>
                <a:lnTo>
                  <a:pt x="8345757" y="4436412"/>
                </a:lnTo>
                <a:lnTo>
                  <a:pt x="8355417" y="4436412"/>
                </a:lnTo>
                <a:lnTo>
                  <a:pt x="8362058" y="4438223"/>
                </a:lnTo>
                <a:lnTo>
                  <a:pt x="8374131" y="4442449"/>
                </a:lnTo>
                <a:lnTo>
                  <a:pt x="8380170" y="4409243"/>
                </a:lnTo>
                <a:lnTo>
                  <a:pt x="8390433" y="4392941"/>
                </a:lnTo>
                <a:lnTo>
                  <a:pt x="8404321" y="4380866"/>
                </a:lnTo>
                <a:lnTo>
                  <a:pt x="8422433" y="4370601"/>
                </a:lnTo>
                <a:lnTo>
                  <a:pt x="8440547" y="4363960"/>
                </a:lnTo>
                <a:lnTo>
                  <a:pt x="8459262" y="4345848"/>
                </a:lnTo>
                <a:lnTo>
                  <a:pt x="8450810" y="4341622"/>
                </a:lnTo>
                <a:lnTo>
                  <a:pt x="8450810" y="4337396"/>
                </a:lnTo>
                <a:lnTo>
                  <a:pt x="8446583" y="4335583"/>
                </a:lnTo>
                <a:lnTo>
                  <a:pt x="8444771" y="4331359"/>
                </a:lnTo>
                <a:lnTo>
                  <a:pt x="8473150" y="4331359"/>
                </a:lnTo>
                <a:lnTo>
                  <a:pt x="8501524" y="4345848"/>
                </a:lnTo>
                <a:lnTo>
                  <a:pt x="8531714" y="4350074"/>
                </a:lnTo>
                <a:lnTo>
                  <a:pt x="8564317" y="4350074"/>
                </a:lnTo>
                <a:lnTo>
                  <a:pt x="8598730" y="4345848"/>
                </a:lnTo>
                <a:lnTo>
                  <a:pt x="8598730" y="4363960"/>
                </a:lnTo>
                <a:lnTo>
                  <a:pt x="8574579" y="4395357"/>
                </a:lnTo>
                <a:lnTo>
                  <a:pt x="8560091" y="4442449"/>
                </a:lnTo>
                <a:lnTo>
                  <a:pt x="8584844" y="4456939"/>
                </a:lnTo>
                <a:lnTo>
                  <a:pt x="8616844" y="4475656"/>
                </a:lnTo>
                <a:lnTo>
                  <a:pt x="8649447" y="4493768"/>
                </a:lnTo>
                <a:lnTo>
                  <a:pt x="8682050" y="4504033"/>
                </a:lnTo>
                <a:lnTo>
                  <a:pt x="8706200" y="4504033"/>
                </a:lnTo>
                <a:lnTo>
                  <a:pt x="8724312" y="4475656"/>
                </a:lnTo>
                <a:lnTo>
                  <a:pt x="8734575" y="4427960"/>
                </a:lnTo>
                <a:lnTo>
                  <a:pt x="8736388" y="4380866"/>
                </a:lnTo>
                <a:lnTo>
                  <a:pt x="8744840" y="4335583"/>
                </a:lnTo>
                <a:close/>
                <a:moveTo>
                  <a:pt x="9229055" y="4273396"/>
                </a:moveTo>
                <a:lnTo>
                  <a:pt x="9236905" y="4281848"/>
                </a:lnTo>
                <a:lnTo>
                  <a:pt x="9242944" y="4287887"/>
                </a:lnTo>
                <a:lnTo>
                  <a:pt x="9251396" y="4292113"/>
                </a:lnTo>
                <a:lnTo>
                  <a:pt x="9251396" y="4306604"/>
                </a:lnTo>
                <a:lnTo>
                  <a:pt x="9236905" y="4306604"/>
                </a:lnTo>
                <a:lnTo>
                  <a:pt x="9232679" y="4306604"/>
                </a:lnTo>
                <a:lnTo>
                  <a:pt x="9229055" y="4302376"/>
                </a:lnTo>
                <a:lnTo>
                  <a:pt x="9224829" y="4302376"/>
                </a:lnTo>
                <a:lnTo>
                  <a:pt x="9223018" y="4302376"/>
                </a:lnTo>
                <a:lnTo>
                  <a:pt x="9210942" y="4298150"/>
                </a:lnTo>
                <a:lnTo>
                  <a:pt x="9214566" y="4292113"/>
                </a:lnTo>
                <a:lnTo>
                  <a:pt x="9214566" y="4284264"/>
                </a:lnTo>
                <a:lnTo>
                  <a:pt x="9214566" y="4281848"/>
                </a:lnTo>
                <a:lnTo>
                  <a:pt x="9218792" y="4281848"/>
                </a:lnTo>
                <a:lnTo>
                  <a:pt x="9223018" y="4281848"/>
                </a:lnTo>
                <a:close/>
                <a:moveTo>
                  <a:pt x="8069838" y="4273396"/>
                </a:moveTo>
                <a:lnTo>
                  <a:pt x="8084330" y="4277622"/>
                </a:lnTo>
                <a:lnTo>
                  <a:pt x="8094593" y="4277622"/>
                </a:lnTo>
                <a:lnTo>
                  <a:pt x="8104255" y="4277622"/>
                </a:lnTo>
                <a:lnTo>
                  <a:pt x="8112707" y="4281848"/>
                </a:lnTo>
                <a:lnTo>
                  <a:pt x="8122970" y="4284264"/>
                </a:lnTo>
                <a:lnTo>
                  <a:pt x="8122970" y="4298150"/>
                </a:lnTo>
                <a:lnTo>
                  <a:pt x="8114518" y="4298150"/>
                </a:lnTo>
                <a:lnTo>
                  <a:pt x="8114518" y="4306604"/>
                </a:lnTo>
                <a:lnTo>
                  <a:pt x="8104255" y="4302376"/>
                </a:lnTo>
                <a:lnTo>
                  <a:pt x="8094593" y="4298150"/>
                </a:lnTo>
                <a:lnTo>
                  <a:pt x="8084330" y="4292113"/>
                </a:lnTo>
                <a:lnTo>
                  <a:pt x="8075875" y="4284264"/>
                </a:lnTo>
                <a:close/>
                <a:moveTo>
                  <a:pt x="9236905" y="4252868"/>
                </a:moveTo>
                <a:lnTo>
                  <a:pt x="9261057" y="4252868"/>
                </a:lnTo>
                <a:lnTo>
                  <a:pt x="9275549" y="4298150"/>
                </a:lnTo>
                <a:lnTo>
                  <a:pt x="9261057" y="4298150"/>
                </a:lnTo>
                <a:lnTo>
                  <a:pt x="9261057" y="4292113"/>
                </a:lnTo>
                <a:lnTo>
                  <a:pt x="9251397" y="4284264"/>
                </a:lnTo>
                <a:lnTo>
                  <a:pt x="9247169" y="4277622"/>
                </a:lnTo>
                <a:lnTo>
                  <a:pt x="9242942" y="4269773"/>
                </a:lnTo>
                <a:lnTo>
                  <a:pt x="9238716" y="4263131"/>
                </a:lnTo>
                <a:close/>
                <a:moveTo>
                  <a:pt x="8264248" y="4245019"/>
                </a:moveTo>
                <a:lnTo>
                  <a:pt x="8302889" y="4245019"/>
                </a:lnTo>
                <a:lnTo>
                  <a:pt x="8302889" y="4252869"/>
                </a:lnTo>
                <a:lnTo>
                  <a:pt x="8295040" y="4252869"/>
                </a:lnTo>
                <a:lnTo>
                  <a:pt x="8270889" y="4269774"/>
                </a:lnTo>
                <a:lnTo>
                  <a:pt x="8242512" y="4287888"/>
                </a:lnTo>
                <a:lnTo>
                  <a:pt x="8217759" y="4306606"/>
                </a:lnTo>
                <a:lnTo>
                  <a:pt x="8209910" y="4306606"/>
                </a:lnTo>
                <a:lnTo>
                  <a:pt x="8208099" y="4302378"/>
                </a:lnTo>
                <a:lnTo>
                  <a:pt x="8203873" y="4302378"/>
                </a:lnTo>
                <a:lnTo>
                  <a:pt x="8199645" y="4298152"/>
                </a:lnTo>
                <a:lnTo>
                  <a:pt x="8193608" y="4298152"/>
                </a:lnTo>
                <a:lnTo>
                  <a:pt x="8193608" y="4292115"/>
                </a:lnTo>
                <a:lnTo>
                  <a:pt x="8228024" y="4269774"/>
                </a:lnTo>
                <a:close/>
                <a:moveTo>
                  <a:pt x="8171272" y="4234756"/>
                </a:moveTo>
                <a:lnTo>
                  <a:pt x="8179724" y="4240793"/>
                </a:lnTo>
                <a:lnTo>
                  <a:pt x="8181535" y="4240793"/>
                </a:lnTo>
                <a:lnTo>
                  <a:pt x="8181535" y="4245019"/>
                </a:lnTo>
                <a:lnTo>
                  <a:pt x="8181535" y="4252868"/>
                </a:lnTo>
                <a:lnTo>
                  <a:pt x="8185763" y="4259510"/>
                </a:lnTo>
                <a:lnTo>
                  <a:pt x="8171272" y="4259510"/>
                </a:lnTo>
                <a:lnTo>
                  <a:pt x="8147121" y="4267359"/>
                </a:lnTo>
                <a:lnTo>
                  <a:pt x="8118743" y="4267359"/>
                </a:lnTo>
                <a:lnTo>
                  <a:pt x="8094592" y="4259510"/>
                </a:lnTo>
                <a:lnTo>
                  <a:pt x="8094592" y="4255283"/>
                </a:lnTo>
                <a:lnTo>
                  <a:pt x="8098216" y="4255283"/>
                </a:lnTo>
                <a:lnTo>
                  <a:pt x="8100629" y="4252868"/>
                </a:lnTo>
                <a:lnTo>
                  <a:pt x="8118743" y="4245019"/>
                </a:lnTo>
                <a:lnTo>
                  <a:pt x="8136856" y="4245019"/>
                </a:lnTo>
                <a:lnTo>
                  <a:pt x="8153158" y="4245019"/>
                </a:lnTo>
                <a:close/>
                <a:moveTo>
                  <a:pt x="8037838" y="4234756"/>
                </a:moveTo>
                <a:lnTo>
                  <a:pt x="8051724" y="4238982"/>
                </a:lnTo>
                <a:lnTo>
                  <a:pt x="8057762" y="4240793"/>
                </a:lnTo>
                <a:lnTo>
                  <a:pt x="8066214" y="4245019"/>
                </a:lnTo>
                <a:lnTo>
                  <a:pt x="8072251" y="4252868"/>
                </a:lnTo>
                <a:lnTo>
                  <a:pt x="8075874" y="4259510"/>
                </a:lnTo>
                <a:lnTo>
                  <a:pt x="8069838" y="4259510"/>
                </a:lnTo>
                <a:lnTo>
                  <a:pt x="8051724" y="4267359"/>
                </a:lnTo>
                <a:lnTo>
                  <a:pt x="8029386" y="4267359"/>
                </a:lnTo>
                <a:lnTo>
                  <a:pt x="8005235" y="4267359"/>
                </a:lnTo>
                <a:lnTo>
                  <a:pt x="8005235" y="4252868"/>
                </a:lnTo>
                <a:lnTo>
                  <a:pt x="8015498" y="4249247"/>
                </a:lnTo>
                <a:lnTo>
                  <a:pt x="8027573" y="4245019"/>
                </a:lnTo>
                <a:lnTo>
                  <a:pt x="8029386" y="4240793"/>
                </a:lnTo>
                <a:close/>
                <a:moveTo>
                  <a:pt x="9172302" y="4220265"/>
                </a:moveTo>
                <a:lnTo>
                  <a:pt x="9186189" y="4226302"/>
                </a:lnTo>
                <a:lnTo>
                  <a:pt x="9194643" y="4230530"/>
                </a:lnTo>
                <a:lnTo>
                  <a:pt x="9204303" y="4238982"/>
                </a:lnTo>
                <a:lnTo>
                  <a:pt x="9210945" y="4245019"/>
                </a:lnTo>
                <a:lnTo>
                  <a:pt x="9214566" y="4255284"/>
                </a:lnTo>
                <a:lnTo>
                  <a:pt x="9223021" y="4267359"/>
                </a:lnTo>
                <a:lnTo>
                  <a:pt x="9210945" y="4267359"/>
                </a:lnTo>
                <a:lnTo>
                  <a:pt x="9204303" y="4259510"/>
                </a:lnTo>
                <a:lnTo>
                  <a:pt x="9194643" y="4252868"/>
                </a:lnTo>
                <a:lnTo>
                  <a:pt x="9186189" y="4245019"/>
                </a:lnTo>
                <a:lnTo>
                  <a:pt x="9180152" y="4234756"/>
                </a:lnTo>
                <a:close/>
                <a:moveTo>
                  <a:pt x="9119775" y="4205774"/>
                </a:moveTo>
                <a:lnTo>
                  <a:pt x="9125812" y="4205774"/>
                </a:lnTo>
                <a:lnTo>
                  <a:pt x="9129435" y="4210000"/>
                </a:lnTo>
                <a:lnTo>
                  <a:pt x="9133661" y="4210000"/>
                </a:lnTo>
                <a:lnTo>
                  <a:pt x="9137887" y="4211811"/>
                </a:lnTo>
                <a:lnTo>
                  <a:pt x="9137887" y="4216039"/>
                </a:lnTo>
                <a:lnTo>
                  <a:pt x="9143926" y="4220265"/>
                </a:lnTo>
                <a:lnTo>
                  <a:pt x="9151775" y="4220265"/>
                </a:lnTo>
                <a:lnTo>
                  <a:pt x="9151775" y="4226302"/>
                </a:lnTo>
                <a:lnTo>
                  <a:pt x="9139700" y="4224491"/>
                </a:lnTo>
                <a:lnTo>
                  <a:pt x="9133661" y="4220265"/>
                </a:lnTo>
                <a:lnTo>
                  <a:pt x="9129435" y="4216039"/>
                </a:lnTo>
                <a:lnTo>
                  <a:pt x="9125812" y="4211811"/>
                </a:lnTo>
                <a:close/>
                <a:moveTo>
                  <a:pt x="8503337" y="4166530"/>
                </a:moveTo>
                <a:lnTo>
                  <a:pt x="8529906" y="4172567"/>
                </a:lnTo>
                <a:lnTo>
                  <a:pt x="8529906" y="4187059"/>
                </a:lnTo>
                <a:lnTo>
                  <a:pt x="8511790" y="4197324"/>
                </a:lnTo>
                <a:lnTo>
                  <a:pt x="8507564" y="4201550"/>
                </a:lnTo>
                <a:lnTo>
                  <a:pt x="8503337" y="4205777"/>
                </a:lnTo>
                <a:close/>
                <a:moveTo>
                  <a:pt x="9072681" y="4125475"/>
                </a:moveTo>
                <a:lnTo>
                  <a:pt x="9095021" y="4139966"/>
                </a:lnTo>
                <a:lnTo>
                  <a:pt x="9109510" y="4162304"/>
                </a:lnTo>
                <a:lnTo>
                  <a:pt x="9119775" y="4187059"/>
                </a:lnTo>
                <a:lnTo>
                  <a:pt x="9113134" y="4187059"/>
                </a:lnTo>
                <a:lnTo>
                  <a:pt x="9113134" y="4197322"/>
                </a:lnTo>
                <a:lnTo>
                  <a:pt x="9087172" y="4187059"/>
                </a:lnTo>
                <a:lnTo>
                  <a:pt x="9081133" y="4168945"/>
                </a:lnTo>
                <a:lnTo>
                  <a:pt x="9076907" y="4152041"/>
                </a:lnTo>
                <a:close/>
                <a:moveTo>
                  <a:pt x="8270891" y="4094683"/>
                </a:moveTo>
                <a:lnTo>
                  <a:pt x="8302891" y="4094683"/>
                </a:lnTo>
                <a:lnTo>
                  <a:pt x="8307119" y="4098909"/>
                </a:lnTo>
                <a:lnTo>
                  <a:pt x="8308930" y="4100720"/>
                </a:lnTo>
                <a:lnTo>
                  <a:pt x="8308930" y="4115211"/>
                </a:lnTo>
                <a:lnTo>
                  <a:pt x="8270891" y="4115211"/>
                </a:lnTo>
                <a:close/>
                <a:moveTo>
                  <a:pt x="8327040" y="4086231"/>
                </a:moveTo>
                <a:lnTo>
                  <a:pt x="8404321" y="4094684"/>
                </a:lnTo>
                <a:lnTo>
                  <a:pt x="8404321" y="4100723"/>
                </a:lnTo>
                <a:lnTo>
                  <a:pt x="8408547" y="4109175"/>
                </a:lnTo>
                <a:lnTo>
                  <a:pt x="8408547" y="4115212"/>
                </a:lnTo>
                <a:lnTo>
                  <a:pt x="8412170" y="4125478"/>
                </a:lnTo>
                <a:lnTo>
                  <a:pt x="8404321" y="4125478"/>
                </a:lnTo>
                <a:lnTo>
                  <a:pt x="8383793" y="4113402"/>
                </a:lnTo>
                <a:lnTo>
                  <a:pt x="8359643" y="4109175"/>
                </a:lnTo>
                <a:lnTo>
                  <a:pt x="8327040" y="4109175"/>
                </a:lnTo>
                <a:close/>
                <a:moveTo>
                  <a:pt x="8971854" y="4069929"/>
                </a:moveTo>
                <a:lnTo>
                  <a:pt x="9009891" y="4069929"/>
                </a:lnTo>
                <a:lnTo>
                  <a:pt x="9028608" y="4090456"/>
                </a:lnTo>
                <a:lnTo>
                  <a:pt x="9042494" y="4113399"/>
                </a:lnTo>
                <a:lnTo>
                  <a:pt x="9048530" y="4139965"/>
                </a:lnTo>
                <a:lnTo>
                  <a:pt x="9042494" y="4139965"/>
                </a:lnTo>
                <a:lnTo>
                  <a:pt x="9028610" y="4127287"/>
                </a:lnTo>
                <a:lnTo>
                  <a:pt x="9028610" y="4166532"/>
                </a:lnTo>
                <a:lnTo>
                  <a:pt x="8957364" y="4187062"/>
                </a:lnTo>
                <a:lnTo>
                  <a:pt x="8945288" y="4182834"/>
                </a:lnTo>
                <a:lnTo>
                  <a:pt x="8935025" y="4181023"/>
                </a:lnTo>
                <a:lnTo>
                  <a:pt x="8921137" y="4176797"/>
                </a:lnTo>
                <a:lnTo>
                  <a:pt x="8910874" y="4172571"/>
                </a:lnTo>
                <a:lnTo>
                  <a:pt x="8910874" y="4158684"/>
                </a:lnTo>
                <a:lnTo>
                  <a:pt x="8953138" y="4154456"/>
                </a:lnTo>
                <a:lnTo>
                  <a:pt x="8985741" y="4144193"/>
                </a:lnTo>
                <a:lnTo>
                  <a:pt x="9009892" y="4125475"/>
                </a:lnTo>
                <a:lnTo>
                  <a:pt x="9026797" y="4125475"/>
                </a:lnTo>
                <a:lnTo>
                  <a:pt x="9028608" y="4127284"/>
                </a:lnTo>
                <a:lnTo>
                  <a:pt x="9028608" y="4125475"/>
                </a:lnTo>
                <a:lnTo>
                  <a:pt x="9026795" y="4125475"/>
                </a:lnTo>
                <a:lnTo>
                  <a:pt x="9024382" y="4123664"/>
                </a:lnTo>
                <a:lnTo>
                  <a:pt x="9006268" y="4104947"/>
                </a:lnTo>
                <a:lnTo>
                  <a:pt x="8985740" y="4090456"/>
                </a:lnTo>
                <a:close/>
                <a:moveTo>
                  <a:pt x="8432698" y="4026459"/>
                </a:moveTo>
                <a:lnTo>
                  <a:pt x="8455038" y="4026459"/>
                </a:lnTo>
                <a:lnTo>
                  <a:pt x="8474961" y="4026459"/>
                </a:lnTo>
                <a:lnTo>
                  <a:pt x="8503337" y="4028875"/>
                </a:lnTo>
                <a:lnTo>
                  <a:pt x="8511790" y="4055439"/>
                </a:lnTo>
                <a:lnTo>
                  <a:pt x="8522054" y="4075966"/>
                </a:lnTo>
                <a:lnTo>
                  <a:pt x="8535940" y="4094683"/>
                </a:lnTo>
                <a:lnTo>
                  <a:pt x="8535940" y="4100722"/>
                </a:lnTo>
                <a:lnTo>
                  <a:pt x="8541979" y="4100722"/>
                </a:lnTo>
                <a:lnTo>
                  <a:pt x="8541979" y="4094683"/>
                </a:lnTo>
                <a:lnTo>
                  <a:pt x="8560091" y="4075966"/>
                </a:lnTo>
                <a:lnTo>
                  <a:pt x="8578808" y="4065703"/>
                </a:lnTo>
                <a:lnTo>
                  <a:pt x="8602958" y="4057854"/>
                </a:lnTo>
                <a:lnTo>
                  <a:pt x="8639183" y="4055439"/>
                </a:lnTo>
                <a:lnTo>
                  <a:pt x="8667559" y="4071740"/>
                </a:lnTo>
                <a:lnTo>
                  <a:pt x="8701975" y="4086231"/>
                </a:lnTo>
                <a:lnTo>
                  <a:pt x="8744840" y="4100722"/>
                </a:lnTo>
                <a:lnTo>
                  <a:pt x="8779256" y="4123665"/>
                </a:lnTo>
                <a:lnTo>
                  <a:pt x="8807632" y="4144192"/>
                </a:lnTo>
                <a:lnTo>
                  <a:pt x="8821518" y="4172569"/>
                </a:lnTo>
                <a:lnTo>
                  <a:pt x="8848084" y="4176795"/>
                </a:lnTo>
                <a:lnTo>
                  <a:pt x="8864386" y="4182832"/>
                </a:lnTo>
                <a:lnTo>
                  <a:pt x="8886724" y="4187060"/>
                </a:lnTo>
                <a:lnTo>
                  <a:pt x="8886724" y="4205775"/>
                </a:lnTo>
                <a:lnTo>
                  <a:pt x="8882498" y="4205775"/>
                </a:lnTo>
                <a:lnTo>
                  <a:pt x="8876459" y="4210001"/>
                </a:lnTo>
                <a:lnTo>
                  <a:pt x="8868009" y="4210001"/>
                </a:lnTo>
                <a:lnTo>
                  <a:pt x="8864386" y="4211813"/>
                </a:lnTo>
                <a:lnTo>
                  <a:pt x="8861970" y="4216039"/>
                </a:lnTo>
                <a:lnTo>
                  <a:pt x="8864386" y="4216039"/>
                </a:lnTo>
                <a:lnTo>
                  <a:pt x="8872233" y="4220266"/>
                </a:lnTo>
                <a:lnTo>
                  <a:pt x="8896384" y="4255284"/>
                </a:lnTo>
                <a:lnTo>
                  <a:pt x="8930799" y="4284264"/>
                </a:lnTo>
                <a:lnTo>
                  <a:pt x="8971854" y="4306604"/>
                </a:lnTo>
                <a:lnTo>
                  <a:pt x="8971854" y="4322905"/>
                </a:lnTo>
                <a:lnTo>
                  <a:pt x="8924761" y="4322905"/>
                </a:lnTo>
                <a:lnTo>
                  <a:pt x="8918724" y="4316866"/>
                </a:lnTo>
                <a:lnTo>
                  <a:pt x="8910875" y="4312640"/>
                </a:lnTo>
                <a:lnTo>
                  <a:pt x="8904838" y="4312640"/>
                </a:lnTo>
                <a:lnTo>
                  <a:pt x="8896384" y="4312640"/>
                </a:lnTo>
                <a:lnTo>
                  <a:pt x="8890347" y="4310830"/>
                </a:lnTo>
                <a:lnTo>
                  <a:pt x="8878272" y="4306604"/>
                </a:lnTo>
                <a:lnTo>
                  <a:pt x="8868009" y="4298151"/>
                </a:lnTo>
                <a:lnTo>
                  <a:pt x="8861970" y="4292113"/>
                </a:lnTo>
                <a:lnTo>
                  <a:pt x="8854121" y="4277622"/>
                </a:lnTo>
                <a:lnTo>
                  <a:pt x="8848084" y="4267359"/>
                </a:lnTo>
                <a:lnTo>
                  <a:pt x="8839630" y="4259510"/>
                </a:lnTo>
                <a:lnTo>
                  <a:pt x="8811256" y="4245019"/>
                </a:lnTo>
                <a:lnTo>
                  <a:pt x="8791331" y="4245019"/>
                </a:lnTo>
                <a:lnTo>
                  <a:pt x="8764765" y="4252868"/>
                </a:lnTo>
                <a:lnTo>
                  <a:pt x="8740614" y="4267359"/>
                </a:lnTo>
                <a:lnTo>
                  <a:pt x="8716464" y="4273396"/>
                </a:lnTo>
                <a:lnTo>
                  <a:pt x="8691710" y="4259510"/>
                </a:lnTo>
                <a:lnTo>
                  <a:pt x="8667559" y="4252868"/>
                </a:lnTo>
                <a:lnTo>
                  <a:pt x="8641598" y="4249245"/>
                </a:lnTo>
                <a:lnTo>
                  <a:pt x="8607185" y="4252868"/>
                </a:lnTo>
                <a:lnTo>
                  <a:pt x="8610806" y="4238982"/>
                </a:lnTo>
                <a:lnTo>
                  <a:pt x="8613221" y="4226302"/>
                </a:lnTo>
                <a:lnTo>
                  <a:pt x="8616844" y="4220266"/>
                </a:lnTo>
                <a:lnTo>
                  <a:pt x="8621071" y="4211813"/>
                </a:lnTo>
                <a:lnTo>
                  <a:pt x="8625297" y="4205775"/>
                </a:lnTo>
                <a:lnTo>
                  <a:pt x="8621071" y="4197323"/>
                </a:lnTo>
                <a:lnTo>
                  <a:pt x="8602958" y="4166530"/>
                </a:lnTo>
                <a:lnTo>
                  <a:pt x="8578808" y="4148418"/>
                </a:lnTo>
                <a:lnTo>
                  <a:pt x="8550431" y="4139966"/>
                </a:lnTo>
                <a:lnTo>
                  <a:pt x="8517828" y="4129701"/>
                </a:lnTo>
                <a:lnTo>
                  <a:pt x="8487641" y="4123665"/>
                </a:lnTo>
                <a:lnTo>
                  <a:pt x="8461075" y="4109174"/>
                </a:lnTo>
                <a:lnTo>
                  <a:pt x="8444773" y="4086231"/>
                </a:lnTo>
                <a:lnTo>
                  <a:pt x="8450810" y="4084420"/>
                </a:lnTo>
                <a:lnTo>
                  <a:pt x="8455038" y="4084420"/>
                </a:lnTo>
                <a:lnTo>
                  <a:pt x="8459262" y="4080194"/>
                </a:lnTo>
                <a:lnTo>
                  <a:pt x="8461075" y="4075966"/>
                </a:lnTo>
                <a:lnTo>
                  <a:pt x="8465301" y="4069930"/>
                </a:lnTo>
                <a:lnTo>
                  <a:pt x="8444773" y="4065703"/>
                </a:lnTo>
                <a:lnTo>
                  <a:pt x="8422433" y="4055439"/>
                </a:lnTo>
                <a:lnTo>
                  <a:pt x="8404321" y="4047591"/>
                </a:lnTo>
                <a:lnTo>
                  <a:pt x="8404321" y="4028875"/>
                </a:lnTo>
                <a:close/>
                <a:moveTo>
                  <a:pt x="8238289" y="3957027"/>
                </a:moveTo>
                <a:lnTo>
                  <a:pt x="8242515" y="3957027"/>
                </a:lnTo>
                <a:lnTo>
                  <a:pt x="8246138" y="3957027"/>
                </a:lnTo>
                <a:lnTo>
                  <a:pt x="8246138" y="3960650"/>
                </a:lnTo>
                <a:lnTo>
                  <a:pt x="8246138" y="3964876"/>
                </a:lnTo>
                <a:lnTo>
                  <a:pt x="8250364" y="3964876"/>
                </a:lnTo>
                <a:lnTo>
                  <a:pt x="8250364" y="3969102"/>
                </a:lnTo>
                <a:lnTo>
                  <a:pt x="8256401" y="3969102"/>
                </a:lnTo>
                <a:lnTo>
                  <a:pt x="8252175" y="3970913"/>
                </a:lnTo>
                <a:lnTo>
                  <a:pt x="8250364" y="3970913"/>
                </a:lnTo>
                <a:lnTo>
                  <a:pt x="8250364" y="3975139"/>
                </a:lnTo>
                <a:lnTo>
                  <a:pt x="8238289" y="3985404"/>
                </a:lnTo>
                <a:lnTo>
                  <a:pt x="8228026" y="3998082"/>
                </a:lnTo>
                <a:lnTo>
                  <a:pt x="8217761" y="4008347"/>
                </a:lnTo>
                <a:lnTo>
                  <a:pt x="8179724" y="4004121"/>
                </a:lnTo>
                <a:lnTo>
                  <a:pt x="8147121" y="4004121"/>
                </a:lnTo>
                <a:lnTo>
                  <a:pt x="8108479" y="4008347"/>
                </a:lnTo>
                <a:lnTo>
                  <a:pt x="8108479" y="4028874"/>
                </a:lnTo>
                <a:lnTo>
                  <a:pt x="8114517" y="4033101"/>
                </a:lnTo>
                <a:lnTo>
                  <a:pt x="8114517" y="4036724"/>
                </a:lnTo>
                <a:lnTo>
                  <a:pt x="8118743" y="4040950"/>
                </a:lnTo>
                <a:lnTo>
                  <a:pt x="8122970" y="4047591"/>
                </a:lnTo>
                <a:lnTo>
                  <a:pt x="8161007" y="4033101"/>
                </a:lnTo>
                <a:lnTo>
                  <a:pt x="8199647" y="4022836"/>
                </a:lnTo>
                <a:lnTo>
                  <a:pt x="8199647" y="4040950"/>
                </a:lnTo>
                <a:lnTo>
                  <a:pt x="8193610" y="4040950"/>
                </a:lnTo>
                <a:lnTo>
                  <a:pt x="8181534" y="4047591"/>
                </a:lnTo>
                <a:lnTo>
                  <a:pt x="8167044" y="4055441"/>
                </a:lnTo>
                <a:lnTo>
                  <a:pt x="8153157" y="4061477"/>
                </a:lnTo>
                <a:lnTo>
                  <a:pt x="8165233" y="4086231"/>
                </a:lnTo>
                <a:lnTo>
                  <a:pt x="8179724" y="4109174"/>
                </a:lnTo>
                <a:lnTo>
                  <a:pt x="8185761" y="4129702"/>
                </a:lnTo>
                <a:lnTo>
                  <a:pt x="8193610" y="4166533"/>
                </a:lnTo>
                <a:lnTo>
                  <a:pt x="8185761" y="4166533"/>
                </a:lnTo>
                <a:lnTo>
                  <a:pt x="8185761" y="4172569"/>
                </a:lnTo>
                <a:lnTo>
                  <a:pt x="8179724" y="4168946"/>
                </a:lnTo>
                <a:lnTo>
                  <a:pt x="8175498" y="4168946"/>
                </a:lnTo>
                <a:lnTo>
                  <a:pt x="8175498" y="4166533"/>
                </a:lnTo>
                <a:lnTo>
                  <a:pt x="8171272" y="4166533"/>
                </a:lnTo>
                <a:lnTo>
                  <a:pt x="8151347" y="4144192"/>
                </a:lnTo>
                <a:lnTo>
                  <a:pt x="8132630" y="4119439"/>
                </a:lnTo>
                <a:lnTo>
                  <a:pt x="8114517" y="4094685"/>
                </a:lnTo>
                <a:lnTo>
                  <a:pt x="8114517" y="4172569"/>
                </a:lnTo>
                <a:lnTo>
                  <a:pt x="8084328" y="4172569"/>
                </a:lnTo>
                <a:lnTo>
                  <a:pt x="8084328" y="4168946"/>
                </a:lnTo>
                <a:lnTo>
                  <a:pt x="8080102" y="4168946"/>
                </a:lnTo>
                <a:lnTo>
                  <a:pt x="8080102" y="4166533"/>
                </a:lnTo>
                <a:lnTo>
                  <a:pt x="8075875" y="4166533"/>
                </a:lnTo>
                <a:lnTo>
                  <a:pt x="8080102" y="4139966"/>
                </a:lnTo>
                <a:lnTo>
                  <a:pt x="8075875" y="4125475"/>
                </a:lnTo>
                <a:lnTo>
                  <a:pt x="8069839" y="4113400"/>
                </a:lnTo>
                <a:lnTo>
                  <a:pt x="8061989" y="4094685"/>
                </a:lnTo>
                <a:lnTo>
                  <a:pt x="8061989" y="4075968"/>
                </a:lnTo>
                <a:lnTo>
                  <a:pt x="8072252" y="4055441"/>
                </a:lnTo>
                <a:lnTo>
                  <a:pt x="8086140" y="4026459"/>
                </a:lnTo>
                <a:lnTo>
                  <a:pt x="8100629" y="3999895"/>
                </a:lnTo>
                <a:lnTo>
                  <a:pt x="8114517" y="3979365"/>
                </a:lnTo>
                <a:lnTo>
                  <a:pt x="8122970" y="3969102"/>
                </a:lnTo>
                <a:lnTo>
                  <a:pt x="8157384" y="3979365"/>
                </a:lnTo>
                <a:lnTo>
                  <a:pt x="8179724" y="3979365"/>
                </a:lnTo>
                <a:lnTo>
                  <a:pt x="8195421" y="3975139"/>
                </a:lnTo>
                <a:lnTo>
                  <a:pt x="8217761" y="3969102"/>
                </a:lnTo>
                <a:close/>
                <a:moveTo>
                  <a:pt x="8317380" y="3950385"/>
                </a:moveTo>
                <a:lnTo>
                  <a:pt x="8331266" y="3957027"/>
                </a:lnTo>
                <a:lnTo>
                  <a:pt x="8337305" y="3960650"/>
                </a:lnTo>
                <a:lnTo>
                  <a:pt x="8345757" y="3969102"/>
                </a:lnTo>
                <a:lnTo>
                  <a:pt x="8347567" y="3975139"/>
                </a:lnTo>
                <a:lnTo>
                  <a:pt x="8347567" y="3989630"/>
                </a:lnTo>
                <a:lnTo>
                  <a:pt x="8347567" y="4008348"/>
                </a:lnTo>
                <a:lnTo>
                  <a:pt x="8341531" y="4012574"/>
                </a:lnTo>
                <a:lnTo>
                  <a:pt x="8337305" y="4014384"/>
                </a:lnTo>
                <a:lnTo>
                  <a:pt x="8337305" y="4018611"/>
                </a:lnTo>
                <a:lnTo>
                  <a:pt x="8337305" y="4022837"/>
                </a:lnTo>
                <a:lnTo>
                  <a:pt x="8337305" y="4026460"/>
                </a:lnTo>
                <a:lnTo>
                  <a:pt x="8337305" y="4028875"/>
                </a:lnTo>
                <a:lnTo>
                  <a:pt x="8335492" y="4033102"/>
                </a:lnTo>
                <a:lnTo>
                  <a:pt x="8327040" y="4040951"/>
                </a:lnTo>
                <a:lnTo>
                  <a:pt x="8327040" y="4022837"/>
                </a:lnTo>
                <a:lnTo>
                  <a:pt x="8313154" y="3999895"/>
                </a:lnTo>
                <a:lnTo>
                  <a:pt x="8313154" y="3975139"/>
                </a:lnTo>
                <a:close/>
                <a:moveTo>
                  <a:pt x="7999200" y="3810917"/>
                </a:moveTo>
                <a:lnTo>
                  <a:pt x="8019125" y="3816954"/>
                </a:lnTo>
                <a:lnTo>
                  <a:pt x="8043878" y="3831445"/>
                </a:lnTo>
                <a:lnTo>
                  <a:pt x="8066218" y="3853785"/>
                </a:lnTo>
                <a:lnTo>
                  <a:pt x="8075878" y="3872502"/>
                </a:lnTo>
                <a:lnTo>
                  <a:pt x="8066218" y="3878539"/>
                </a:lnTo>
                <a:lnTo>
                  <a:pt x="8055954" y="3888802"/>
                </a:lnTo>
                <a:lnTo>
                  <a:pt x="8043878" y="3897256"/>
                </a:lnTo>
                <a:lnTo>
                  <a:pt x="8029387" y="3903292"/>
                </a:lnTo>
                <a:lnTo>
                  <a:pt x="8041463" y="3935895"/>
                </a:lnTo>
                <a:lnTo>
                  <a:pt x="8055954" y="3960651"/>
                </a:lnTo>
                <a:lnTo>
                  <a:pt x="8069840" y="3989631"/>
                </a:lnTo>
                <a:lnTo>
                  <a:pt x="8057764" y="3993857"/>
                </a:lnTo>
                <a:lnTo>
                  <a:pt x="8051728" y="3993857"/>
                </a:lnTo>
                <a:lnTo>
                  <a:pt x="8047501" y="3993857"/>
                </a:lnTo>
                <a:lnTo>
                  <a:pt x="8043878" y="3998083"/>
                </a:lnTo>
                <a:lnTo>
                  <a:pt x="8041463" y="3999896"/>
                </a:lnTo>
                <a:lnTo>
                  <a:pt x="8037842" y="4008348"/>
                </a:lnTo>
                <a:lnTo>
                  <a:pt x="8019125" y="4040951"/>
                </a:lnTo>
                <a:lnTo>
                  <a:pt x="8009465" y="4080196"/>
                </a:lnTo>
                <a:lnTo>
                  <a:pt x="7990748" y="4115214"/>
                </a:lnTo>
                <a:lnTo>
                  <a:pt x="7981088" y="4123666"/>
                </a:lnTo>
                <a:lnTo>
                  <a:pt x="7970823" y="4123666"/>
                </a:lnTo>
                <a:lnTo>
                  <a:pt x="7958748" y="4125477"/>
                </a:lnTo>
                <a:lnTo>
                  <a:pt x="7946672" y="4125477"/>
                </a:lnTo>
                <a:lnTo>
                  <a:pt x="7924334" y="4113402"/>
                </a:lnTo>
                <a:lnTo>
                  <a:pt x="7903806" y="4109175"/>
                </a:lnTo>
                <a:lnTo>
                  <a:pt x="7877845" y="4109175"/>
                </a:lnTo>
                <a:lnTo>
                  <a:pt x="7853089" y="4104949"/>
                </a:lnTo>
                <a:lnTo>
                  <a:pt x="7828938" y="4094687"/>
                </a:lnTo>
                <a:lnTo>
                  <a:pt x="7804787" y="4061479"/>
                </a:lnTo>
                <a:lnTo>
                  <a:pt x="7786675" y="4018611"/>
                </a:lnTo>
                <a:lnTo>
                  <a:pt x="7782449" y="3969103"/>
                </a:lnTo>
                <a:lnTo>
                  <a:pt x="7800561" y="3960651"/>
                </a:lnTo>
                <a:lnTo>
                  <a:pt x="7815052" y="3960651"/>
                </a:lnTo>
                <a:lnTo>
                  <a:pt x="7828938" y="3964877"/>
                </a:lnTo>
                <a:lnTo>
                  <a:pt x="7843429" y="3957028"/>
                </a:lnTo>
                <a:lnTo>
                  <a:pt x="7861541" y="3928046"/>
                </a:lnTo>
                <a:lnTo>
                  <a:pt x="7906220" y="3922009"/>
                </a:lnTo>
                <a:lnTo>
                  <a:pt x="7914069" y="3915368"/>
                </a:lnTo>
                <a:lnTo>
                  <a:pt x="7920108" y="3907519"/>
                </a:lnTo>
                <a:lnTo>
                  <a:pt x="7920108" y="3903292"/>
                </a:lnTo>
                <a:lnTo>
                  <a:pt x="7924334" y="3900877"/>
                </a:lnTo>
                <a:lnTo>
                  <a:pt x="7924334" y="3897256"/>
                </a:lnTo>
                <a:lnTo>
                  <a:pt x="7924334" y="3893030"/>
                </a:lnTo>
                <a:lnTo>
                  <a:pt x="7927955" y="3888802"/>
                </a:lnTo>
                <a:lnTo>
                  <a:pt x="7934597" y="3888802"/>
                </a:lnTo>
                <a:lnTo>
                  <a:pt x="7946672" y="3888802"/>
                </a:lnTo>
                <a:lnTo>
                  <a:pt x="7958748" y="3888802"/>
                </a:lnTo>
                <a:lnTo>
                  <a:pt x="7966597" y="3864048"/>
                </a:lnTo>
                <a:lnTo>
                  <a:pt x="7976860" y="3845331"/>
                </a:lnTo>
                <a:lnTo>
                  <a:pt x="7987124" y="3829029"/>
                </a:lnTo>
                <a:close/>
                <a:moveTo>
                  <a:pt x="6980054" y="3763221"/>
                </a:moveTo>
                <a:lnTo>
                  <a:pt x="7000582" y="3777712"/>
                </a:lnTo>
                <a:lnTo>
                  <a:pt x="7012658" y="3802465"/>
                </a:lnTo>
                <a:lnTo>
                  <a:pt x="7012658" y="3839294"/>
                </a:lnTo>
                <a:lnTo>
                  <a:pt x="7012658" y="3843520"/>
                </a:lnTo>
                <a:lnTo>
                  <a:pt x="7014470" y="3843520"/>
                </a:lnTo>
                <a:lnTo>
                  <a:pt x="7018696" y="3845333"/>
                </a:lnTo>
                <a:lnTo>
                  <a:pt x="7018696" y="3849559"/>
                </a:lnTo>
                <a:lnTo>
                  <a:pt x="7018696" y="3858011"/>
                </a:lnTo>
                <a:lnTo>
                  <a:pt x="7012658" y="3858011"/>
                </a:lnTo>
                <a:lnTo>
                  <a:pt x="7004205" y="3859822"/>
                </a:lnTo>
                <a:lnTo>
                  <a:pt x="7000582" y="3868276"/>
                </a:lnTo>
                <a:lnTo>
                  <a:pt x="6994545" y="3872502"/>
                </a:lnTo>
                <a:lnTo>
                  <a:pt x="6990319" y="3872502"/>
                </a:lnTo>
                <a:lnTo>
                  <a:pt x="6986091" y="3868276"/>
                </a:lnTo>
                <a:lnTo>
                  <a:pt x="6984280" y="3868276"/>
                </a:lnTo>
                <a:lnTo>
                  <a:pt x="6980054" y="3864048"/>
                </a:lnTo>
                <a:lnTo>
                  <a:pt x="6966167" y="3835068"/>
                </a:lnTo>
                <a:lnTo>
                  <a:pt x="6966167" y="3792201"/>
                </a:lnTo>
                <a:lnTo>
                  <a:pt x="6969791" y="3786164"/>
                </a:lnTo>
                <a:lnTo>
                  <a:pt x="6974017" y="3781938"/>
                </a:lnTo>
                <a:lnTo>
                  <a:pt x="6975827" y="3773486"/>
                </a:lnTo>
                <a:close/>
                <a:moveTo>
                  <a:pt x="8250362" y="3720353"/>
                </a:moveTo>
                <a:lnTo>
                  <a:pt x="8266663" y="3738465"/>
                </a:lnTo>
                <a:lnTo>
                  <a:pt x="8278739" y="3758993"/>
                </a:lnTo>
                <a:lnTo>
                  <a:pt x="8278739" y="3792201"/>
                </a:lnTo>
                <a:lnTo>
                  <a:pt x="8280549" y="3800051"/>
                </a:lnTo>
                <a:lnTo>
                  <a:pt x="8284775" y="3800051"/>
                </a:lnTo>
                <a:lnTo>
                  <a:pt x="8284775" y="3802466"/>
                </a:lnTo>
                <a:lnTo>
                  <a:pt x="8280549" y="3802466"/>
                </a:lnTo>
                <a:lnTo>
                  <a:pt x="8278739" y="3810919"/>
                </a:lnTo>
                <a:lnTo>
                  <a:pt x="8278739" y="3816955"/>
                </a:lnTo>
                <a:lnTo>
                  <a:pt x="8274512" y="3816955"/>
                </a:lnTo>
                <a:lnTo>
                  <a:pt x="8274512" y="3821181"/>
                </a:lnTo>
                <a:lnTo>
                  <a:pt x="8270889" y="3821181"/>
                </a:lnTo>
                <a:lnTo>
                  <a:pt x="8264250" y="3824805"/>
                </a:lnTo>
                <a:lnTo>
                  <a:pt x="8260626" y="3816955"/>
                </a:lnTo>
                <a:lnTo>
                  <a:pt x="8260626" y="3814540"/>
                </a:lnTo>
                <a:lnTo>
                  <a:pt x="8256400" y="3814540"/>
                </a:lnTo>
                <a:lnTo>
                  <a:pt x="8252174" y="3814540"/>
                </a:lnTo>
                <a:lnTo>
                  <a:pt x="8250362" y="3810919"/>
                </a:lnTo>
                <a:lnTo>
                  <a:pt x="8250362" y="3816955"/>
                </a:lnTo>
                <a:lnTo>
                  <a:pt x="8252174" y="3821181"/>
                </a:lnTo>
                <a:lnTo>
                  <a:pt x="8256400" y="3824805"/>
                </a:lnTo>
                <a:lnTo>
                  <a:pt x="8260626" y="3829031"/>
                </a:lnTo>
                <a:lnTo>
                  <a:pt x="8256400" y="3831446"/>
                </a:lnTo>
                <a:lnTo>
                  <a:pt x="8256400" y="3835070"/>
                </a:lnTo>
                <a:lnTo>
                  <a:pt x="8256400" y="3839296"/>
                </a:lnTo>
                <a:lnTo>
                  <a:pt x="8256400" y="3849559"/>
                </a:lnTo>
                <a:lnTo>
                  <a:pt x="8238286" y="3849559"/>
                </a:lnTo>
                <a:lnTo>
                  <a:pt x="8238286" y="3839296"/>
                </a:lnTo>
                <a:lnTo>
                  <a:pt x="8228024" y="3835070"/>
                </a:lnTo>
                <a:lnTo>
                  <a:pt x="8217759" y="3829031"/>
                </a:lnTo>
                <a:lnTo>
                  <a:pt x="8214136" y="3821181"/>
                </a:lnTo>
                <a:lnTo>
                  <a:pt x="8209910" y="3810919"/>
                </a:lnTo>
                <a:lnTo>
                  <a:pt x="8208099" y="3800051"/>
                </a:lnTo>
                <a:lnTo>
                  <a:pt x="8199647" y="3786163"/>
                </a:lnTo>
                <a:lnTo>
                  <a:pt x="8189382" y="3792201"/>
                </a:lnTo>
                <a:lnTo>
                  <a:pt x="8175496" y="3800051"/>
                </a:lnTo>
                <a:lnTo>
                  <a:pt x="8161005" y="3802466"/>
                </a:lnTo>
                <a:lnTo>
                  <a:pt x="8147119" y="3810919"/>
                </a:lnTo>
                <a:lnTo>
                  <a:pt x="8147119" y="3792201"/>
                </a:lnTo>
                <a:lnTo>
                  <a:pt x="8151345" y="3787975"/>
                </a:lnTo>
                <a:lnTo>
                  <a:pt x="8151345" y="3786163"/>
                </a:lnTo>
                <a:lnTo>
                  <a:pt x="8153156" y="3786163"/>
                </a:lnTo>
                <a:lnTo>
                  <a:pt x="8153156" y="3777710"/>
                </a:lnTo>
                <a:lnTo>
                  <a:pt x="8181533" y="3767447"/>
                </a:lnTo>
                <a:lnTo>
                  <a:pt x="8208099" y="3758993"/>
                </a:lnTo>
                <a:lnTo>
                  <a:pt x="8232250" y="3744504"/>
                </a:lnTo>
                <a:close/>
                <a:moveTo>
                  <a:pt x="8075879" y="3681109"/>
                </a:moveTo>
                <a:lnTo>
                  <a:pt x="8084331" y="3688959"/>
                </a:lnTo>
                <a:lnTo>
                  <a:pt x="8086142" y="3688959"/>
                </a:lnTo>
                <a:lnTo>
                  <a:pt x="8090368" y="3688959"/>
                </a:lnTo>
                <a:lnTo>
                  <a:pt x="8090368" y="3691374"/>
                </a:lnTo>
                <a:lnTo>
                  <a:pt x="8090368" y="3699222"/>
                </a:lnTo>
                <a:lnTo>
                  <a:pt x="8094594" y="3705863"/>
                </a:lnTo>
                <a:lnTo>
                  <a:pt x="8072255" y="3723978"/>
                </a:lnTo>
                <a:lnTo>
                  <a:pt x="8057764" y="3742695"/>
                </a:lnTo>
                <a:lnTo>
                  <a:pt x="8041462" y="3757184"/>
                </a:lnTo>
                <a:lnTo>
                  <a:pt x="8015500" y="3771675"/>
                </a:lnTo>
                <a:lnTo>
                  <a:pt x="8015500" y="3763223"/>
                </a:lnTo>
                <a:lnTo>
                  <a:pt x="8037841" y="3738467"/>
                </a:lnTo>
                <a:lnTo>
                  <a:pt x="8061992" y="3713713"/>
                </a:lnTo>
                <a:close/>
                <a:moveTo>
                  <a:pt x="2998871" y="3491528"/>
                </a:moveTo>
                <a:lnTo>
                  <a:pt x="3013361" y="3491528"/>
                </a:lnTo>
                <a:lnTo>
                  <a:pt x="3027247" y="3493944"/>
                </a:lnTo>
                <a:lnTo>
                  <a:pt x="3043549" y="3501794"/>
                </a:lnTo>
                <a:lnTo>
                  <a:pt x="3037512" y="3506020"/>
                </a:lnTo>
                <a:lnTo>
                  <a:pt x="3033286" y="3512058"/>
                </a:lnTo>
                <a:lnTo>
                  <a:pt x="3027247" y="3516284"/>
                </a:lnTo>
                <a:lnTo>
                  <a:pt x="3015172" y="3516284"/>
                </a:lnTo>
                <a:lnTo>
                  <a:pt x="3004910" y="3512058"/>
                </a:lnTo>
                <a:lnTo>
                  <a:pt x="2995250" y="3512058"/>
                </a:lnTo>
                <a:lnTo>
                  <a:pt x="2984985" y="3512058"/>
                </a:lnTo>
                <a:lnTo>
                  <a:pt x="2972910" y="3516284"/>
                </a:lnTo>
                <a:lnTo>
                  <a:pt x="2972910" y="3493944"/>
                </a:lnTo>
                <a:close/>
                <a:moveTo>
                  <a:pt x="8136855" y="3469188"/>
                </a:moveTo>
                <a:lnTo>
                  <a:pt x="8147119" y="3469188"/>
                </a:lnTo>
                <a:lnTo>
                  <a:pt x="8161005" y="3469188"/>
                </a:lnTo>
                <a:lnTo>
                  <a:pt x="8161005" y="3506017"/>
                </a:lnTo>
                <a:lnTo>
                  <a:pt x="8157382" y="3530773"/>
                </a:lnTo>
                <a:lnTo>
                  <a:pt x="8151346" y="3551301"/>
                </a:lnTo>
                <a:lnTo>
                  <a:pt x="8147119" y="3588130"/>
                </a:lnTo>
                <a:lnTo>
                  <a:pt x="8153156" y="3588130"/>
                </a:lnTo>
                <a:lnTo>
                  <a:pt x="8153156" y="3594771"/>
                </a:lnTo>
                <a:lnTo>
                  <a:pt x="8167044" y="3594771"/>
                </a:lnTo>
                <a:lnTo>
                  <a:pt x="8175496" y="3594771"/>
                </a:lnTo>
                <a:lnTo>
                  <a:pt x="8181533" y="3594771"/>
                </a:lnTo>
                <a:lnTo>
                  <a:pt x="8189382" y="3598393"/>
                </a:lnTo>
                <a:lnTo>
                  <a:pt x="8195421" y="3602621"/>
                </a:lnTo>
                <a:lnTo>
                  <a:pt x="8209910" y="3605034"/>
                </a:lnTo>
                <a:lnTo>
                  <a:pt x="8217759" y="3631600"/>
                </a:lnTo>
                <a:lnTo>
                  <a:pt x="8232250" y="3647902"/>
                </a:lnTo>
                <a:lnTo>
                  <a:pt x="8250362" y="3666619"/>
                </a:lnTo>
                <a:lnTo>
                  <a:pt x="8264250" y="3691373"/>
                </a:lnTo>
                <a:lnTo>
                  <a:pt x="8252174" y="3695599"/>
                </a:lnTo>
                <a:lnTo>
                  <a:pt x="8246136" y="3699222"/>
                </a:lnTo>
                <a:lnTo>
                  <a:pt x="8242512" y="3699222"/>
                </a:lnTo>
                <a:lnTo>
                  <a:pt x="8242512" y="3703448"/>
                </a:lnTo>
                <a:lnTo>
                  <a:pt x="8242512" y="3705864"/>
                </a:lnTo>
                <a:lnTo>
                  <a:pt x="8242512" y="3709487"/>
                </a:lnTo>
                <a:lnTo>
                  <a:pt x="8235871" y="3709487"/>
                </a:lnTo>
                <a:lnTo>
                  <a:pt x="8223796" y="3713713"/>
                </a:lnTo>
                <a:lnTo>
                  <a:pt x="8221985" y="3705864"/>
                </a:lnTo>
                <a:lnTo>
                  <a:pt x="8221985" y="3703448"/>
                </a:lnTo>
                <a:lnTo>
                  <a:pt x="8217759" y="3703448"/>
                </a:lnTo>
                <a:lnTo>
                  <a:pt x="8214136" y="3703448"/>
                </a:lnTo>
                <a:lnTo>
                  <a:pt x="8209910" y="3699222"/>
                </a:lnTo>
                <a:lnTo>
                  <a:pt x="8203873" y="3713713"/>
                </a:lnTo>
                <a:lnTo>
                  <a:pt x="8199647" y="3723976"/>
                </a:lnTo>
                <a:lnTo>
                  <a:pt x="8193608" y="3734241"/>
                </a:lnTo>
                <a:lnTo>
                  <a:pt x="8181533" y="3738467"/>
                </a:lnTo>
                <a:lnTo>
                  <a:pt x="8171270" y="3744503"/>
                </a:lnTo>
                <a:lnTo>
                  <a:pt x="8171270" y="3738467"/>
                </a:lnTo>
                <a:lnTo>
                  <a:pt x="8165231" y="3730617"/>
                </a:lnTo>
                <a:lnTo>
                  <a:pt x="8165231" y="3723976"/>
                </a:lnTo>
                <a:lnTo>
                  <a:pt x="8165231" y="3720354"/>
                </a:lnTo>
                <a:lnTo>
                  <a:pt x="8165231" y="3717939"/>
                </a:lnTo>
                <a:lnTo>
                  <a:pt x="8165231" y="3713713"/>
                </a:lnTo>
                <a:lnTo>
                  <a:pt x="8161005" y="3709487"/>
                </a:lnTo>
                <a:lnTo>
                  <a:pt x="8157382" y="3709487"/>
                </a:lnTo>
                <a:lnTo>
                  <a:pt x="8147119" y="3705864"/>
                </a:lnTo>
                <a:lnTo>
                  <a:pt x="8147119" y="3695599"/>
                </a:lnTo>
                <a:lnTo>
                  <a:pt x="8147119" y="3685336"/>
                </a:lnTo>
                <a:lnTo>
                  <a:pt x="8151346" y="3676882"/>
                </a:lnTo>
                <a:lnTo>
                  <a:pt x="8151346" y="3675071"/>
                </a:lnTo>
                <a:lnTo>
                  <a:pt x="8153156" y="3670845"/>
                </a:lnTo>
                <a:lnTo>
                  <a:pt x="8161005" y="3670845"/>
                </a:lnTo>
                <a:lnTo>
                  <a:pt x="8171270" y="3666619"/>
                </a:lnTo>
                <a:lnTo>
                  <a:pt x="8185761" y="3666619"/>
                </a:lnTo>
                <a:lnTo>
                  <a:pt x="8185761" y="3691373"/>
                </a:lnTo>
                <a:lnTo>
                  <a:pt x="8209910" y="3691373"/>
                </a:lnTo>
                <a:lnTo>
                  <a:pt x="8209910" y="3685336"/>
                </a:lnTo>
                <a:lnTo>
                  <a:pt x="8214136" y="3676882"/>
                </a:lnTo>
                <a:lnTo>
                  <a:pt x="8217759" y="3675071"/>
                </a:lnTo>
                <a:lnTo>
                  <a:pt x="8217759" y="3670845"/>
                </a:lnTo>
                <a:lnTo>
                  <a:pt x="8221985" y="3666619"/>
                </a:lnTo>
                <a:lnTo>
                  <a:pt x="8223796" y="3660580"/>
                </a:lnTo>
                <a:lnTo>
                  <a:pt x="8217759" y="3660580"/>
                </a:lnTo>
                <a:lnTo>
                  <a:pt x="8181533" y="3631600"/>
                </a:lnTo>
                <a:lnTo>
                  <a:pt x="8141083" y="3612883"/>
                </a:lnTo>
                <a:lnTo>
                  <a:pt x="8141083" y="3627374"/>
                </a:lnTo>
                <a:lnTo>
                  <a:pt x="8136855" y="3637637"/>
                </a:lnTo>
                <a:lnTo>
                  <a:pt x="8132629" y="3647902"/>
                </a:lnTo>
                <a:lnTo>
                  <a:pt x="8132629" y="3660580"/>
                </a:lnTo>
                <a:lnTo>
                  <a:pt x="8129007" y="3656354"/>
                </a:lnTo>
                <a:lnTo>
                  <a:pt x="8126592" y="3652128"/>
                </a:lnTo>
                <a:lnTo>
                  <a:pt x="8126592" y="3647902"/>
                </a:lnTo>
                <a:lnTo>
                  <a:pt x="8122969" y="3646091"/>
                </a:lnTo>
                <a:lnTo>
                  <a:pt x="8112704" y="3618922"/>
                </a:lnTo>
                <a:lnTo>
                  <a:pt x="8100629" y="3588130"/>
                </a:lnTo>
                <a:lnTo>
                  <a:pt x="8098215" y="3547074"/>
                </a:lnTo>
                <a:lnTo>
                  <a:pt x="8100629" y="3512056"/>
                </a:lnTo>
                <a:lnTo>
                  <a:pt x="8114517" y="3477037"/>
                </a:lnTo>
                <a:lnTo>
                  <a:pt x="8126592" y="3472811"/>
                </a:lnTo>
                <a:close/>
                <a:moveTo>
                  <a:pt x="2881749" y="3469188"/>
                </a:moveTo>
                <a:lnTo>
                  <a:pt x="2895635" y="3469188"/>
                </a:lnTo>
                <a:lnTo>
                  <a:pt x="2910127" y="3472812"/>
                </a:lnTo>
                <a:lnTo>
                  <a:pt x="2924013" y="3472812"/>
                </a:lnTo>
                <a:lnTo>
                  <a:pt x="2934278" y="3477038"/>
                </a:lnTo>
                <a:lnTo>
                  <a:pt x="2934278" y="3493944"/>
                </a:lnTo>
                <a:lnTo>
                  <a:pt x="2881749" y="3493944"/>
                </a:lnTo>
                <a:close/>
                <a:moveTo>
                  <a:pt x="2583486" y="3469188"/>
                </a:moveTo>
                <a:lnTo>
                  <a:pt x="2602203" y="3472812"/>
                </a:lnTo>
                <a:lnTo>
                  <a:pt x="2611863" y="3479453"/>
                </a:lnTo>
                <a:lnTo>
                  <a:pt x="2626353" y="3487301"/>
                </a:lnTo>
                <a:lnTo>
                  <a:pt x="2638428" y="3493943"/>
                </a:lnTo>
                <a:lnTo>
                  <a:pt x="2638428" y="3501793"/>
                </a:lnTo>
                <a:lnTo>
                  <a:pt x="2624543" y="3501793"/>
                </a:lnTo>
                <a:lnTo>
                  <a:pt x="2611863" y="3506019"/>
                </a:lnTo>
                <a:lnTo>
                  <a:pt x="2602203" y="3507832"/>
                </a:lnTo>
                <a:lnTo>
                  <a:pt x="2596166" y="3506019"/>
                </a:lnTo>
                <a:lnTo>
                  <a:pt x="2581675" y="3506019"/>
                </a:lnTo>
                <a:lnTo>
                  <a:pt x="2569600" y="3501793"/>
                </a:lnTo>
                <a:lnTo>
                  <a:pt x="2569600" y="3477038"/>
                </a:lnTo>
                <a:lnTo>
                  <a:pt x="2573826" y="3477038"/>
                </a:lnTo>
                <a:lnTo>
                  <a:pt x="2577449" y="3472812"/>
                </a:lnTo>
                <a:lnTo>
                  <a:pt x="2581675" y="3472812"/>
                </a:lnTo>
                <a:close/>
                <a:moveTo>
                  <a:pt x="2707255" y="3435982"/>
                </a:moveTo>
                <a:lnTo>
                  <a:pt x="2750123" y="3440208"/>
                </a:lnTo>
                <a:lnTo>
                  <a:pt x="2786349" y="3448660"/>
                </a:lnTo>
                <a:lnTo>
                  <a:pt x="2814727" y="3458925"/>
                </a:lnTo>
                <a:lnTo>
                  <a:pt x="2849140" y="3469190"/>
                </a:lnTo>
                <a:lnTo>
                  <a:pt x="2849140" y="3487302"/>
                </a:lnTo>
                <a:lnTo>
                  <a:pt x="2835254" y="3487302"/>
                </a:lnTo>
                <a:lnTo>
                  <a:pt x="2828613" y="3491528"/>
                </a:lnTo>
                <a:lnTo>
                  <a:pt x="2818952" y="3493943"/>
                </a:lnTo>
                <a:lnTo>
                  <a:pt x="2810500" y="3497566"/>
                </a:lnTo>
                <a:lnTo>
                  <a:pt x="2804461" y="3501792"/>
                </a:lnTo>
                <a:lnTo>
                  <a:pt x="2792386" y="3501792"/>
                </a:lnTo>
                <a:lnTo>
                  <a:pt x="2792386" y="3497566"/>
                </a:lnTo>
                <a:lnTo>
                  <a:pt x="2792386" y="3493943"/>
                </a:lnTo>
                <a:lnTo>
                  <a:pt x="2790575" y="3491528"/>
                </a:lnTo>
                <a:lnTo>
                  <a:pt x="2786349" y="3487302"/>
                </a:lnTo>
                <a:lnTo>
                  <a:pt x="2782123" y="3483678"/>
                </a:lnTo>
                <a:lnTo>
                  <a:pt x="2778500" y="3487302"/>
                </a:lnTo>
                <a:lnTo>
                  <a:pt x="2772461" y="3507829"/>
                </a:lnTo>
                <a:lnTo>
                  <a:pt x="2762198" y="3507829"/>
                </a:lnTo>
                <a:lnTo>
                  <a:pt x="2735632" y="3506018"/>
                </a:lnTo>
                <a:lnTo>
                  <a:pt x="2707255" y="3501792"/>
                </a:lnTo>
                <a:lnTo>
                  <a:pt x="2687332" y="3501792"/>
                </a:lnTo>
                <a:lnTo>
                  <a:pt x="2677067" y="3477037"/>
                </a:lnTo>
                <a:lnTo>
                  <a:pt x="2695179" y="3477037"/>
                </a:lnTo>
                <a:lnTo>
                  <a:pt x="2707255" y="3477037"/>
                </a:lnTo>
                <a:lnTo>
                  <a:pt x="2721745" y="3472811"/>
                </a:lnTo>
                <a:lnTo>
                  <a:pt x="2733821" y="3469190"/>
                </a:lnTo>
                <a:lnTo>
                  <a:pt x="2725369" y="3464964"/>
                </a:lnTo>
                <a:lnTo>
                  <a:pt x="2719330" y="3458925"/>
                </a:lnTo>
                <a:lnTo>
                  <a:pt x="2715709" y="3454699"/>
                </a:lnTo>
                <a:lnTo>
                  <a:pt x="2711481" y="3448660"/>
                </a:lnTo>
                <a:close/>
                <a:moveTo>
                  <a:pt x="438334" y="3358099"/>
                </a:moveTo>
                <a:lnTo>
                  <a:pt x="470937" y="3368364"/>
                </a:lnTo>
                <a:lnTo>
                  <a:pt x="495088" y="3382250"/>
                </a:lnTo>
                <a:lnTo>
                  <a:pt x="523465" y="3396739"/>
                </a:lnTo>
                <a:lnTo>
                  <a:pt x="523465" y="3405193"/>
                </a:lnTo>
                <a:lnTo>
                  <a:pt x="515011" y="3405193"/>
                </a:lnTo>
                <a:lnTo>
                  <a:pt x="490862" y="3421494"/>
                </a:lnTo>
                <a:lnTo>
                  <a:pt x="466711" y="3425720"/>
                </a:lnTo>
                <a:lnTo>
                  <a:pt x="444371" y="3429946"/>
                </a:lnTo>
                <a:lnTo>
                  <a:pt x="420221" y="3435983"/>
                </a:lnTo>
                <a:lnTo>
                  <a:pt x="420221" y="3429946"/>
                </a:lnTo>
                <a:lnTo>
                  <a:pt x="414184" y="3429946"/>
                </a:lnTo>
                <a:lnTo>
                  <a:pt x="420221" y="3411229"/>
                </a:lnTo>
                <a:lnTo>
                  <a:pt x="420221" y="3393117"/>
                </a:lnTo>
                <a:lnTo>
                  <a:pt x="420221" y="3368364"/>
                </a:lnTo>
                <a:lnTo>
                  <a:pt x="428070" y="3364136"/>
                </a:lnTo>
                <a:lnTo>
                  <a:pt x="429882" y="3364136"/>
                </a:lnTo>
                <a:lnTo>
                  <a:pt x="429882" y="3361722"/>
                </a:lnTo>
                <a:lnTo>
                  <a:pt x="434108" y="3361722"/>
                </a:lnTo>
                <a:close/>
                <a:moveTo>
                  <a:pt x="2460320" y="3335156"/>
                </a:moveTo>
                <a:lnTo>
                  <a:pt x="2517074" y="3347835"/>
                </a:lnTo>
                <a:lnTo>
                  <a:pt x="2567789" y="3364136"/>
                </a:lnTo>
                <a:lnTo>
                  <a:pt x="2605826" y="3382251"/>
                </a:lnTo>
                <a:lnTo>
                  <a:pt x="2644467" y="3400966"/>
                </a:lnTo>
                <a:lnTo>
                  <a:pt x="2687335" y="3421496"/>
                </a:lnTo>
                <a:lnTo>
                  <a:pt x="2687335" y="3435985"/>
                </a:lnTo>
                <a:lnTo>
                  <a:pt x="2668618" y="3435985"/>
                </a:lnTo>
                <a:lnTo>
                  <a:pt x="2648694" y="3444439"/>
                </a:lnTo>
                <a:lnTo>
                  <a:pt x="2624543" y="3450476"/>
                </a:lnTo>
                <a:lnTo>
                  <a:pt x="2597978" y="3454702"/>
                </a:lnTo>
                <a:lnTo>
                  <a:pt x="2602204" y="3448665"/>
                </a:lnTo>
                <a:lnTo>
                  <a:pt x="2602204" y="3440211"/>
                </a:lnTo>
                <a:lnTo>
                  <a:pt x="2602204" y="3435985"/>
                </a:lnTo>
                <a:lnTo>
                  <a:pt x="2602204" y="3434174"/>
                </a:lnTo>
                <a:lnTo>
                  <a:pt x="2602204" y="3429948"/>
                </a:lnTo>
                <a:lnTo>
                  <a:pt x="2597978" y="3421496"/>
                </a:lnTo>
                <a:lnTo>
                  <a:pt x="2545450" y="3407005"/>
                </a:lnTo>
                <a:lnTo>
                  <a:pt x="2496546" y="3382251"/>
                </a:lnTo>
                <a:lnTo>
                  <a:pt x="2444018" y="3358100"/>
                </a:lnTo>
                <a:lnTo>
                  <a:pt x="2431943" y="3368364"/>
                </a:lnTo>
                <a:lnTo>
                  <a:pt x="2425906" y="3378627"/>
                </a:lnTo>
                <a:lnTo>
                  <a:pt x="2415641" y="3390703"/>
                </a:lnTo>
                <a:lnTo>
                  <a:pt x="2403566" y="3386477"/>
                </a:lnTo>
                <a:lnTo>
                  <a:pt x="2389075" y="3378627"/>
                </a:lnTo>
                <a:lnTo>
                  <a:pt x="2383038" y="3376212"/>
                </a:lnTo>
                <a:lnTo>
                  <a:pt x="2397529" y="3376212"/>
                </a:lnTo>
                <a:lnTo>
                  <a:pt x="2407189" y="3361723"/>
                </a:lnTo>
                <a:lnTo>
                  <a:pt x="2417452" y="3353873"/>
                </a:lnTo>
                <a:lnTo>
                  <a:pt x="2429527" y="3343608"/>
                </a:lnTo>
                <a:lnTo>
                  <a:pt x="2439792" y="3343608"/>
                </a:lnTo>
                <a:lnTo>
                  <a:pt x="2445829" y="3339382"/>
                </a:lnTo>
                <a:lnTo>
                  <a:pt x="2454283" y="3339382"/>
                </a:lnTo>
                <a:close/>
                <a:moveTo>
                  <a:pt x="391847" y="3318854"/>
                </a:moveTo>
                <a:lnTo>
                  <a:pt x="420221" y="3329120"/>
                </a:lnTo>
                <a:lnTo>
                  <a:pt x="420221" y="3335157"/>
                </a:lnTo>
                <a:lnTo>
                  <a:pt x="414185" y="3335157"/>
                </a:lnTo>
                <a:lnTo>
                  <a:pt x="391847" y="3343610"/>
                </a:lnTo>
                <a:lnTo>
                  <a:pt x="371317" y="3343610"/>
                </a:lnTo>
                <a:lnTo>
                  <a:pt x="353205" y="3343610"/>
                </a:lnTo>
                <a:lnTo>
                  <a:pt x="353205" y="3329120"/>
                </a:lnTo>
                <a:lnTo>
                  <a:pt x="363470" y="3324891"/>
                </a:lnTo>
                <a:lnTo>
                  <a:pt x="373733" y="3324891"/>
                </a:lnTo>
                <a:lnTo>
                  <a:pt x="381582" y="3323081"/>
                </a:lnTo>
                <a:close/>
                <a:moveTo>
                  <a:pt x="235475" y="3285646"/>
                </a:moveTo>
                <a:lnTo>
                  <a:pt x="247550" y="3289872"/>
                </a:lnTo>
                <a:lnTo>
                  <a:pt x="262041" y="3289872"/>
                </a:lnTo>
                <a:lnTo>
                  <a:pt x="268078" y="3289872"/>
                </a:lnTo>
                <a:lnTo>
                  <a:pt x="278342" y="3294098"/>
                </a:lnTo>
                <a:lnTo>
                  <a:pt x="290418" y="3295911"/>
                </a:lnTo>
                <a:lnTo>
                  <a:pt x="290418" y="3310399"/>
                </a:lnTo>
                <a:lnTo>
                  <a:pt x="282569" y="3310399"/>
                </a:lnTo>
                <a:lnTo>
                  <a:pt x="272303" y="3314625"/>
                </a:lnTo>
                <a:lnTo>
                  <a:pt x="262041" y="3318853"/>
                </a:lnTo>
                <a:lnTo>
                  <a:pt x="249966" y="3318853"/>
                </a:lnTo>
                <a:lnTo>
                  <a:pt x="235475" y="3318853"/>
                </a:lnTo>
                <a:close/>
                <a:moveTo>
                  <a:pt x="2569600" y="3279610"/>
                </a:moveTo>
                <a:lnTo>
                  <a:pt x="2581676" y="3285647"/>
                </a:lnTo>
                <a:lnTo>
                  <a:pt x="2587714" y="3294101"/>
                </a:lnTo>
                <a:lnTo>
                  <a:pt x="2596168" y="3300138"/>
                </a:lnTo>
                <a:lnTo>
                  <a:pt x="2597979" y="3310403"/>
                </a:lnTo>
                <a:lnTo>
                  <a:pt x="2597979" y="3329121"/>
                </a:lnTo>
                <a:lnTo>
                  <a:pt x="2583487" y="3329121"/>
                </a:lnTo>
                <a:lnTo>
                  <a:pt x="2581676" y="3318856"/>
                </a:lnTo>
                <a:lnTo>
                  <a:pt x="2577450" y="3314630"/>
                </a:lnTo>
                <a:lnTo>
                  <a:pt x="2573826" y="3308591"/>
                </a:lnTo>
                <a:lnTo>
                  <a:pt x="2569600" y="3300138"/>
                </a:lnTo>
                <a:lnTo>
                  <a:pt x="2569600" y="3294101"/>
                </a:lnTo>
                <a:close/>
                <a:moveTo>
                  <a:pt x="8147123" y="3265119"/>
                </a:moveTo>
                <a:lnTo>
                  <a:pt x="8153160" y="3271156"/>
                </a:lnTo>
                <a:lnTo>
                  <a:pt x="8157386" y="3279610"/>
                </a:lnTo>
                <a:lnTo>
                  <a:pt x="8161009" y="3285647"/>
                </a:lnTo>
                <a:lnTo>
                  <a:pt x="8161009" y="3295912"/>
                </a:lnTo>
                <a:lnTo>
                  <a:pt x="8161009" y="3310401"/>
                </a:lnTo>
                <a:lnTo>
                  <a:pt x="8132632" y="3382252"/>
                </a:lnTo>
                <a:lnTo>
                  <a:pt x="8118743" y="3364137"/>
                </a:lnTo>
                <a:lnTo>
                  <a:pt x="8112706" y="3347836"/>
                </a:lnTo>
                <a:lnTo>
                  <a:pt x="8108480" y="3318855"/>
                </a:lnTo>
                <a:close/>
                <a:moveTo>
                  <a:pt x="2553298" y="3232516"/>
                </a:moveTo>
                <a:lnTo>
                  <a:pt x="2597976" y="3232516"/>
                </a:lnTo>
                <a:lnTo>
                  <a:pt x="2602202" y="3238553"/>
                </a:lnTo>
                <a:lnTo>
                  <a:pt x="2610051" y="3242779"/>
                </a:lnTo>
                <a:lnTo>
                  <a:pt x="2610051" y="3247007"/>
                </a:lnTo>
                <a:lnTo>
                  <a:pt x="2611862" y="3250628"/>
                </a:lnTo>
                <a:lnTo>
                  <a:pt x="2611862" y="3253043"/>
                </a:lnTo>
                <a:lnTo>
                  <a:pt x="2610051" y="3257269"/>
                </a:lnTo>
                <a:lnTo>
                  <a:pt x="2610051" y="3265119"/>
                </a:lnTo>
                <a:lnTo>
                  <a:pt x="2597976" y="3257269"/>
                </a:lnTo>
                <a:lnTo>
                  <a:pt x="2587711" y="3253043"/>
                </a:lnTo>
                <a:lnTo>
                  <a:pt x="2577448" y="3253043"/>
                </a:lnTo>
                <a:lnTo>
                  <a:pt x="2569599" y="3250628"/>
                </a:lnTo>
                <a:lnTo>
                  <a:pt x="2563562" y="3250628"/>
                </a:lnTo>
                <a:lnTo>
                  <a:pt x="2555108" y="3247007"/>
                </a:lnTo>
                <a:lnTo>
                  <a:pt x="2553298" y="3238553"/>
                </a:lnTo>
                <a:close/>
                <a:moveTo>
                  <a:pt x="8374133" y="3098482"/>
                </a:moveTo>
                <a:lnTo>
                  <a:pt x="8380170" y="3102708"/>
                </a:lnTo>
                <a:lnTo>
                  <a:pt x="8383793" y="3102708"/>
                </a:lnTo>
                <a:lnTo>
                  <a:pt x="8383793" y="3106935"/>
                </a:lnTo>
                <a:lnTo>
                  <a:pt x="8388019" y="3112973"/>
                </a:lnTo>
                <a:lnTo>
                  <a:pt x="8388019" y="3121426"/>
                </a:lnTo>
                <a:lnTo>
                  <a:pt x="8383793" y="3131691"/>
                </a:lnTo>
                <a:lnTo>
                  <a:pt x="8375943" y="3141954"/>
                </a:lnTo>
                <a:lnTo>
                  <a:pt x="8374133" y="3152219"/>
                </a:lnTo>
                <a:lnTo>
                  <a:pt x="8355416" y="3152219"/>
                </a:lnTo>
                <a:lnTo>
                  <a:pt x="8355416" y="3127463"/>
                </a:lnTo>
                <a:lnTo>
                  <a:pt x="8362058" y="3125049"/>
                </a:lnTo>
                <a:lnTo>
                  <a:pt x="8365679" y="3117200"/>
                </a:lnTo>
                <a:lnTo>
                  <a:pt x="8369907" y="3111161"/>
                </a:lnTo>
                <a:close/>
                <a:moveTo>
                  <a:pt x="8278740" y="3001881"/>
                </a:moveTo>
                <a:lnTo>
                  <a:pt x="8302889" y="3001881"/>
                </a:lnTo>
                <a:lnTo>
                  <a:pt x="8302889" y="3026637"/>
                </a:lnTo>
                <a:lnTo>
                  <a:pt x="8270891" y="3026637"/>
                </a:lnTo>
                <a:lnTo>
                  <a:pt x="8270891" y="3010334"/>
                </a:lnTo>
                <a:lnTo>
                  <a:pt x="8278740" y="3010334"/>
                </a:lnTo>
                <a:close/>
                <a:moveTo>
                  <a:pt x="5703707" y="2933656"/>
                </a:moveTo>
                <a:lnTo>
                  <a:pt x="5721819" y="2933656"/>
                </a:lnTo>
                <a:lnTo>
                  <a:pt x="5713970" y="2943920"/>
                </a:lnTo>
                <a:lnTo>
                  <a:pt x="5707933" y="2952372"/>
                </a:lnTo>
                <a:lnTo>
                  <a:pt x="5699481" y="2958409"/>
                </a:lnTo>
                <a:lnTo>
                  <a:pt x="5693443" y="2966863"/>
                </a:lnTo>
                <a:lnTo>
                  <a:pt x="5681367" y="2972900"/>
                </a:lnTo>
                <a:lnTo>
                  <a:pt x="5675331" y="2972900"/>
                </a:lnTo>
                <a:lnTo>
                  <a:pt x="5675331" y="2977126"/>
                </a:lnTo>
                <a:lnTo>
                  <a:pt x="5671105" y="2977126"/>
                </a:lnTo>
                <a:lnTo>
                  <a:pt x="5665066" y="2977126"/>
                </a:lnTo>
                <a:lnTo>
                  <a:pt x="5657217" y="2981352"/>
                </a:lnTo>
                <a:lnTo>
                  <a:pt x="5651180" y="2954183"/>
                </a:lnTo>
                <a:lnTo>
                  <a:pt x="5665066" y="2952372"/>
                </a:lnTo>
                <a:lnTo>
                  <a:pt x="5679557" y="2943920"/>
                </a:lnTo>
                <a:lnTo>
                  <a:pt x="5693443" y="2940297"/>
                </a:lnTo>
                <a:close/>
                <a:moveTo>
                  <a:pt x="5409677" y="2923393"/>
                </a:moveTo>
                <a:lnTo>
                  <a:pt x="5428394" y="2930034"/>
                </a:lnTo>
                <a:lnTo>
                  <a:pt x="5448318" y="2937883"/>
                </a:lnTo>
                <a:lnTo>
                  <a:pt x="5472467" y="2943920"/>
                </a:lnTo>
                <a:lnTo>
                  <a:pt x="5486958" y="2954184"/>
                </a:lnTo>
                <a:lnTo>
                  <a:pt x="5430204" y="2954184"/>
                </a:lnTo>
                <a:lnTo>
                  <a:pt x="5424168" y="2952371"/>
                </a:lnTo>
                <a:lnTo>
                  <a:pt x="5419942" y="2952371"/>
                </a:lnTo>
                <a:lnTo>
                  <a:pt x="5413903" y="2948145"/>
                </a:lnTo>
                <a:lnTo>
                  <a:pt x="5400017" y="2948145"/>
                </a:lnTo>
                <a:lnTo>
                  <a:pt x="5400017" y="2940297"/>
                </a:lnTo>
                <a:lnTo>
                  <a:pt x="5403640" y="2937883"/>
                </a:lnTo>
                <a:lnTo>
                  <a:pt x="5406054" y="2933657"/>
                </a:lnTo>
                <a:lnTo>
                  <a:pt x="5406054" y="2930034"/>
                </a:lnTo>
                <a:close/>
                <a:moveTo>
                  <a:pt x="4778163" y="2783926"/>
                </a:moveTo>
                <a:lnTo>
                  <a:pt x="4826467" y="2783926"/>
                </a:lnTo>
                <a:lnTo>
                  <a:pt x="4826467" y="2789963"/>
                </a:lnTo>
                <a:lnTo>
                  <a:pt x="4816201" y="2794191"/>
                </a:lnTo>
                <a:lnTo>
                  <a:pt x="4812578" y="2797812"/>
                </a:lnTo>
                <a:lnTo>
                  <a:pt x="4805936" y="2800228"/>
                </a:lnTo>
                <a:lnTo>
                  <a:pt x="4798089" y="2804454"/>
                </a:lnTo>
                <a:lnTo>
                  <a:pt x="4787824" y="2804454"/>
                </a:lnTo>
                <a:close/>
                <a:moveTo>
                  <a:pt x="5528015" y="2742266"/>
                </a:moveTo>
                <a:lnTo>
                  <a:pt x="5523789" y="2746492"/>
                </a:lnTo>
                <a:lnTo>
                  <a:pt x="5519561" y="2750719"/>
                </a:lnTo>
                <a:lnTo>
                  <a:pt x="5515335" y="2750719"/>
                </a:lnTo>
                <a:lnTo>
                  <a:pt x="5515335" y="2754945"/>
                </a:lnTo>
                <a:lnTo>
                  <a:pt x="5513524" y="2756755"/>
                </a:lnTo>
                <a:lnTo>
                  <a:pt x="5510506" y="2765209"/>
                </a:lnTo>
                <a:lnTo>
                  <a:pt x="5516542" y="2765209"/>
                </a:lnTo>
                <a:lnTo>
                  <a:pt x="5528618" y="2760983"/>
                </a:lnTo>
                <a:lnTo>
                  <a:pt x="5534656" y="2756755"/>
                </a:lnTo>
                <a:lnTo>
                  <a:pt x="5542504" y="2754945"/>
                </a:lnTo>
                <a:lnTo>
                  <a:pt x="5548542" y="2750719"/>
                </a:lnTo>
                <a:lnTo>
                  <a:pt x="5556392" y="2742266"/>
                </a:lnTo>
                <a:close/>
                <a:moveTo>
                  <a:pt x="4996725" y="2742266"/>
                </a:moveTo>
                <a:lnTo>
                  <a:pt x="5006990" y="2742266"/>
                </a:lnTo>
                <a:lnTo>
                  <a:pt x="5020872" y="2742266"/>
                </a:lnTo>
                <a:lnTo>
                  <a:pt x="5025097" y="2775475"/>
                </a:lnTo>
                <a:lnTo>
                  <a:pt x="5029326" y="2814718"/>
                </a:lnTo>
                <a:lnTo>
                  <a:pt x="5010613" y="2814718"/>
                </a:lnTo>
                <a:lnTo>
                  <a:pt x="5006990" y="2818341"/>
                </a:lnTo>
                <a:lnTo>
                  <a:pt x="5000952" y="2818341"/>
                </a:lnTo>
                <a:lnTo>
                  <a:pt x="4992498" y="2818341"/>
                </a:lnTo>
                <a:lnTo>
                  <a:pt x="4982234" y="2822567"/>
                </a:lnTo>
                <a:lnTo>
                  <a:pt x="4978611" y="2794190"/>
                </a:lnTo>
                <a:lnTo>
                  <a:pt x="4978611" y="2765210"/>
                </a:lnTo>
                <a:lnTo>
                  <a:pt x="4982234" y="2750719"/>
                </a:lnTo>
                <a:lnTo>
                  <a:pt x="4988271" y="2746493"/>
                </a:lnTo>
                <a:close/>
                <a:moveTo>
                  <a:pt x="5002761" y="2672229"/>
                </a:moveTo>
                <a:lnTo>
                  <a:pt x="5020872" y="2672229"/>
                </a:lnTo>
                <a:lnTo>
                  <a:pt x="5016650" y="2686722"/>
                </a:lnTo>
                <a:lnTo>
                  <a:pt x="5016650" y="2696984"/>
                </a:lnTo>
                <a:lnTo>
                  <a:pt x="5016650" y="2707249"/>
                </a:lnTo>
                <a:lnTo>
                  <a:pt x="5014837" y="2715701"/>
                </a:lnTo>
                <a:lnTo>
                  <a:pt x="5010611" y="2725966"/>
                </a:lnTo>
                <a:lnTo>
                  <a:pt x="4996723" y="2725966"/>
                </a:lnTo>
                <a:lnTo>
                  <a:pt x="4996723" y="2711475"/>
                </a:lnTo>
                <a:lnTo>
                  <a:pt x="5000950" y="2696984"/>
                </a:lnTo>
                <a:lnTo>
                  <a:pt x="5000950" y="2683099"/>
                </a:lnTo>
                <a:close/>
                <a:moveTo>
                  <a:pt x="2690868" y="2573919"/>
                </a:moveTo>
                <a:lnTo>
                  <a:pt x="2687343" y="2577441"/>
                </a:lnTo>
                <a:lnTo>
                  <a:pt x="2683191" y="2581593"/>
                </a:lnTo>
                <a:lnTo>
                  <a:pt x="2687332" y="2578042"/>
                </a:lnTo>
                <a:close/>
                <a:moveTo>
                  <a:pt x="8730353" y="2573817"/>
                </a:moveTo>
                <a:lnTo>
                  <a:pt x="8748465" y="2600382"/>
                </a:lnTo>
                <a:lnTo>
                  <a:pt x="8764766" y="2614870"/>
                </a:lnTo>
                <a:lnTo>
                  <a:pt x="8787106" y="2620909"/>
                </a:lnTo>
                <a:lnTo>
                  <a:pt x="8801597" y="2629361"/>
                </a:lnTo>
                <a:lnTo>
                  <a:pt x="8815483" y="2639626"/>
                </a:lnTo>
                <a:lnTo>
                  <a:pt x="8819709" y="2645663"/>
                </a:lnTo>
                <a:lnTo>
                  <a:pt x="8821520" y="2654115"/>
                </a:lnTo>
                <a:lnTo>
                  <a:pt x="8821520" y="2660153"/>
                </a:lnTo>
                <a:lnTo>
                  <a:pt x="8821520" y="2672229"/>
                </a:lnTo>
                <a:lnTo>
                  <a:pt x="8797369" y="2678871"/>
                </a:lnTo>
                <a:lnTo>
                  <a:pt x="8779257" y="2693359"/>
                </a:lnTo>
                <a:lnTo>
                  <a:pt x="8764766" y="2707247"/>
                </a:lnTo>
                <a:lnTo>
                  <a:pt x="8744844" y="2717510"/>
                </a:lnTo>
                <a:lnTo>
                  <a:pt x="8736389" y="2707247"/>
                </a:lnTo>
                <a:lnTo>
                  <a:pt x="8730353" y="2703624"/>
                </a:lnTo>
                <a:lnTo>
                  <a:pt x="8724316" y="2701208"/>
                </a:lnTo>
                <a:lnTo>
                  <a:pt x="8716467" y="2703624"/>
                </a:lnTo>
                <a:lnTo>
                  <a:pt x="8710428" y="2707247"/>
                </a:lnTo>
                <a:lnTo>
                  <a:pt x="8706202" y="2715699"/>
                </a:lnTo>
                <a:lnTo>
                  <a:pt x="8698353" y="2717510"/>
                </a:lnTo>
                <a:lnTo>
                  <a:pt x="8710428" y="2760980"/>
                </a:lnTo>
                <a:lnTo>
                  <a:pt x="8712241" y="2794188"/>
                </a:lnTo>
                <a:lnTo>
                  <a:pt x="8712241" y="2818338"/>
                </a:lnTo>
                <a:lnTo>
                  <a:pt x="8710428" y="2843092"/>
                </a:lnTo>
                <a:lnTo>
                  <a:pt x="8701976" y="2870261"/>
                </a:lnTo>
                <a:lnTo>
                  <a:pt x="8695939" y="2905279"/>
                </a:lnTo>
                <a:lnTo>
                  <a:pt x="8691711" y="2948144"/>
                </a:lnTo>
                <a:lnTo>
                  <a:pt x="8645222" y="2972899"/>
                </a:lnTo>
                <a:lnTo>
                  <a:pt x="8592694" y="2997653"/>
                </a:lnTo>
                <a:lnTo>
                  <a:pt x="8541979" y="3020596"/>
                </a:lnTo>
                <a:lnTo>
                  <a:pt x="8531714" y="3001879"/>
                </a:lnTo>
                <a:lnTo>
                  <a:pt x="8522054" y="2987388"/>
                </a:lnTo>
                <a:lnTo>
                  <a:pt x="8517828" y="3001879"/>
                </a:lnTo>
                <a:lnTo>
                  <a:pt x="8517828" y="3010331"/>
                </a:lnTo>
                <a:lnTo>
                  <a:pt x="8516018" y="3020596"/>
                </a:lnTo>
                <a:lnTo>
                  <a:pt x="8511792" y="3026633"/>
                </a:lnTo>
                <a:lnTo>
                  <a:pt x="8501527" y="3026633"/>
                </a:lnTo>
                <a:lnTo>
                  <a:pt x="8493678" y="3026633"/>
                </a:lnTo>
                <a:lnTo>
                  <a:pt x="8489451" y="3030861"/>
                </a:lnTo>
                <a:lnTo>
                  <a:pt x="8487641" y="3030861"/>
                </a:lnTo>
                <a:lnTo>
                  <a:pt x="8483415" y="3034482"/>
                </a:lnTo>
                <a:lnTo>
                  <a:pt x="8479189" y="3038708"/>
                </a:lnTo>
                <a:lnTo>
                  <a:pt x="8468924" y="3038708"/>
                </a:lnTo>
                <a:lnTo>
                  <a:pt x="8459264" y="3041124"/>
                </a:lnTo>
                <a:lnTo>
                  <a:pt x="8455038" y="3034482"/>
                </a:lnTo>
                <a:lnTo>
                  <a:pt x="8455038" y="3024219"/>
                </a:lnTo>
                <a:lnTo>
                  <a:pt x="8455038" y="3020596"/>
                </a:lnTo>
                <a:lnTo>
                  <a:pt x="8455038" y="3012144"/>
                </a:lnTo>
                <a:lnTo>
                  <a:pt x="8455038" y="3010331"/>
                </a:lnTo>
                <a:lnTo>
                  <a:pt x="8446584" y="3010331"/>
                </a:lnTo>
                <a:lnTo>
                  <a:pt x="8440547" y="3006105"/>
                </a:lnTo>
                <a:lnTo>
                  <a:pt x="8426661" y="3001879"/>
                </a:lnTo>
                <a:lnTo>
                  <a:pt x="8426661" y="3010331"/>
                </a:lnTo>
                <a:lnTo>
                  <a:pt x="8432698" y="3020596"/>
                </a:lnTo>
                <a:lnTo>
                  <a:pt x="8440547" y="3024219"/>
                </a:lnTo>
                <a:lnTo>
                  <a:pt x="8440547" y="3030861"/>
                </a:lnTo>
                <a:lnTo>
                  <a:pt x="8440547" y="3041124"/>
                </a:lnTo>
                <a:lnTo>
                  <a:pt x="8444773" y="3059238"/>
                </a:lnTo>
                <a:lnTo>
                  <a:pt x="8432698" y="3069500"/>
                </a:lnTo>
                <a:lnTo>
                  <a:pt x="8426661" y="3083991"/>
                </a:lnTo>
                <a:lnTo>
                  <a:pt x="8418209" y="3098480"/>
                </a:lnTo>
                <a:lnTo>
                  <a:pt x="8394058" y="3098480"/>
                </a:lnTo>
                <a:lnTo>
                  <a:pt x="8390435" y="3069500"/>
                </a:lnTo>
                <a:lnTo>
                  <a:pt x="8388019" y="3055009"/>
                </a:lnTo>
                <a:lnTo>
                  <a:pt x="8380170" y="3041124"/>
                </a:lnTo>
                <a:lnTo>
                  <a:pt x="8374133" y="3020596"/>
                </a:lnTo>
                <a:lnTo>
                  <a:pt x="8394058" y="3020596"/>
                </a:lnTo>
                <a:lnTo>
                  <a:pt x="8418209" y="2987388"/>
                </a:lnTo>
                <a:lnTo>
                  <a:pt x="8450810" y="2958409"/>
                </a:lnTo>
                <a:lnTo>
                  <a:pt x="8489451" y="2940297"/>
                </a:lnTo>
                <a:lnTo>
                  <a:pt x="8503337" y="2937882"/>
                </a:lnTo>
                <a:lnTo>
                  <a:pt x="8517828" y="2937882"/>
                </a:lnTo>
                <a:lnTo>
                  <a:pt x="8529904" y="2940297"/>
                </a:lnTo>
                <a:lnTo>
                  <a:pt x="8535942" y="2940297"/>
                </a:lnTo>
                <a:lnTo>
                  <a:pt x="8541979" y="2940297"/>
                </a:lnTo>
                <a:lnTo>
                  <a:pt x="8550431" y="2930032"/>
                </a:lnTo>
                <a:lnTo>
                  <a:pt x="8556468" y="2919769"/>
                </a:lnTo>
                <a:lnTo>
                  <a:pt x="8560091" y="2908900"/>
                </a:lnTo>
                <a:lnTo>
                  <a:pt x="8564317" y="2901053"/>
                </a:lnTo>
                <a:lnTo>
                  <a:pt x="8570356" y="2890788"/>
                </a:lnTo>
                <a:lnTo>
                  <a:pt x="8582431" y="2884752"/>
                </a:lnTo>
                <a:lnTo>
                  <a:pt x="8584847" y="2890788"/>
                </a:lnTo>
                <a:lnTo>
                  <a:pt x="8588468" y="2895014"/>
                </a:lnTo>
                <a:lnTo>
                  <a:pt x="8592694" y="2895014"/>
                </a:lnTo>
                <a:lnTo>
                  <a:pt x="8596922" y="2895014"/>
                </a:lnTo>
                <a:lnTo>
                  <a:pt x="8598733" y="2890788"/>
                </a:lnTo>
                <a:lnTo>
                  <a:pt x="8627110" y="2866035"/>
                </a:lnTo>
                <a:lnTo>
                  <a:pt x="8645222" y="2843092"/>
                </a:lnTo>
                <a:lnTo>
                  <a:pt x="8653676" y="2818338"/>
                </a:lnTo>
                <a:lnTo>
                  <a:pt x="8659713" y="2789962"/>
                </a:lnTo>
                <a:lnTo>
                  <a:pt x="8669976" y="2765206"/>
                </a:lnTo>
                <a:lnTo>
                  <a:pt x="8691711" y="2732001"/>
                </a:lnTo>
                <a:lnTo>
                  <a:pt x="8677825" y="2732001"/>
                </a:lnTo>
                <a:lnTo>
                  <a:pt x="8667562" y="2725962"/>
                </a:lnTo>
                <a:lnTo>
                  <a:pt x="8663939" y="2717510"/>
                </a:lnTo>
                <a:lnTo>
                  <a:pt x="8659713" y="2711474"/>
                </a:lnTo>
                <a:lnTo>
                  <a:pt x="8659713" y="2696983"/>
                </a:lnTo>
                <a:lnTo>
                  <a:pt x="8659713" y="2678871"/>
                </a:lnTo>
                <a:lnTo>
                  <a:pt x="8663939" y="2674643"/>
                </a:lnTo>
                <a:lnTo>
                  <a:pt x="8667562" y="2672229"/>
                </a:lnTo>
                <a:lnTo>
                  <a:pt x="8667562" y="2668605"/>
                </a:lnTo>
                <a:lnTo>
                  <a:pt x="8667562" y="2664379"/>
                </a:lnTo>
                <a:lnTo>
                  <a:pt x="8682051" y="2660153"/>
                </a:lnTo>
                <a:lnTo>
                  <a:pt x="8691711" y="2660153"/>
                </a:lnTo>
                <a:lnTo>
                  <a:pt x="8698353" y="2658340"/>
                </a:lnTo>
                <a:lnTo>
                  <a:pt x="8706202" y="2658340"/>
                </a:lnTo>
                <a:lnTo>
                  <a:pt x="8706202" y="2620909"/>
                </a:lnTo>
                <a:lnTo>
                  <a:pt x="8712241" y="2592533"/>
                </a:lnTo>
                <a:close/>
                <a:moveTo>
                  <a:pt x="5124099" y="2567174"/>
                </a:moveTo>
                <a:lnTo>
                  <a:pt x="5122288" y="2571405"/>
                </a:lnTo>
                <a:lnTo>
                  <a:pt x="5118062" y="2571405"/>
                </a:lnTo>
                <a:lnTo>
                  <a:pt x="5113836" y="2571405"/>
                </a:lnTo>
                <a:lnTo>
                  <a:pt x="5113836" y="2573214"/>
                </a:lnTo>
                <a:lnTo>
                  <a:pt x="5109610" y="2573214"/>
                </a:lnTo>
                <a:lnTo>
                  <a:pt x="5103571" y="2581666"/>
                </a:lnTo>
                <a:lnTo>
                  <a:pt x="5095722" y="2585892"/>
                </a:lnTo>
                <a:lnTo>
                  <a:pt x="5095722" y="2587705"/>
                </a:lnTo>
                <a:lnTo>
                  <a:pt x="5095722" y="2596157"/>
                </a:lnTo>
                <a:lnTo>
                  <a:pt x="5095722" y="2602194"/>
                </a:lnTo>
                <a:lnTo>
                  <a:pt x="5095722" y="2614268"/>
                </a:lnTo>
                <a:lnTo>
                  <a:pt x="5124099" y="2643250"/>
                </a:lnTo>
                <a:lnTo>
                  <a:pt x="5150665" y="2674040"/>
                </a:lnTo>
                <a:lnTo>
                  <a:pt x="5174815" y="2710871"/>
                </a:lnTo>
                <a:lnTo>
                  <a:pt x="5203192" y="2710871"/>
                </a:lnTo>
                <a:lnTo>
                  <a:pt x="5203192" y="2731398"/>
                </a:lnTo>
                <a:lnTo>
                  <a:pt x="5231569" y="2741661"/>
                </a:lnTo>
                <a:lnTo>
                  <a:pt x="5252096" y="2756153"/>
                </a:lnTo>
                <a:lnTo>
                  <a:pt x="5274434" y="2774869"/>
                </a:lnTo>
                <a:lnTo>
                  <a:pt x="5274434" y="2783321"/>
                </a:lnTo>
                <a:lnTo>
                  <a:pt x="5266587" y="2783321"/>
                </a:lnTo>
                <a:lnTo>
                  <a:pt x="5260549" y="2783321"/>
                </a:lnTo>
                <a:lnTo>
                  <a:pt x="5252699" y="2783321"/>
                </a:lnTo>
                <a:lnTo>
                  <a:pt x="5248473" y="2783321"/>
                </a:lnTo>
                <a:lnTo>
                  <a:pt x="5242436" y="2779095"/>
                </a:lnTo>
                <a:lnTo>
                  <a:pt x="5232172" y="2774869"/>
                </a:lnTo>
                <a:lnTo>
                  <a:pt x="5221909" y="2774869"/>
                </a:lnTo>
                <a:lnTo>
                  <a:pt x="5221909" y="2785131"/>
                </a:lnTo>
                <a:lnTo>
                  <a:pt x="5223720" y="2793586"/>
                </a:lnTo>
                <a:lnTo>
                  <a:pt x="5227946" y="2799622"/>
                </a:lnTo>
                <a:lnTo>
                  <a:pt x="5227946" y="2803848"/>
                </a:lnTo>
                <a:lnTo>
                  <a:pt x="5232172" y="2812301"/>
                </a:lnTo>
                <a:lnTo>
                  <a:pt x="5233984" y="2822565"/>
                </a:lnTo>
                <a:lnTo>
                  <a:pt x="5223720" y="2828602"/>
                </a:lnTo>
                <a:lnTo>
                  <a:pt x="5217683" y="2837056"/>
                </a:lnTo>
                <a:lnTo>
                  <a:pt x="5209834" y="2847318"/>
                </a:lnTo>
                <a:lnTo>
                  <a:pt x="5203795" y="2861809"/>
                </a:lnTo>
                <a:lnTo>
                  <a:pt x="5181457" y="2861809"/>
                </a:lnTo>
                <a:lnTo>
                  <a:pt x="5181457" y="2909505"/>
                </a:lnTo>
                <a:lnTo>
                  <a:pt x="5165155" y="2909505"/>
                </a:lnTo>
                <a:lnTo>
                  <a:pt x="5147041" y="2895016"/>
                </a:lnTo>
                <a:lnTo>
                  <a:pt x="5124703" y="2886562"/>
                </a:lnTo>
                <a:lnTo>
                  <a:pt x="5108402" y="2876300"/>
                </a:lnTo>
                <a:lnTo>
                  <a:pt x="5096327" y="2851544"/>
                </a:lnTo>
                <a:lnTo>
                  <a:pt x="5124703" y="2855772"/>
                </a:lnTo>
                <a:lnTo>
                  <a:pt x="5153080" y="2851544"/>
                </a:lnTo>
                <a:lnTo>
                  <a:pt x="5175418" y="2843092"/>
                </a:lnTo>
                <a:lnTo>
                  <a:pt x="5189306" y="2828602"/>
                </a:lnTo>
                <a:lnTo>
                  <a:pt x="5193532" y="2826791"/>
                </a:lnTo>
                <a:lnTo>
                  <a:pt x="5193532" y="2822565"/>
                </a:lnTo>
                <a:lnTo>
                  <a:pt x="5195343" y="2818339"/>
                </a:lnTo>
                <a:lnTo>
                  <a:pt x="5195343" y="2812301"/>
                </a:lnTo>
                <a:lnTo>
                  <a:pt x="5195343" y="2803848"/>
                </a:lnTo>
                <a:lnTo>
                  <a:pt x="5142815" y="2764604"/>
                </a:lnTo>
                <a:lnTo>
                  <a:pt x="5086062" y="2725360"/>
                </a:lnTo>
                <a:lnTo>
                  <a:pt x="5067950" y="2703021"/>
                </a:lnTo>
                <a:lnTo>
                  <a:pt x="5051662" y="2682495"/>
                </a:lnTo>
                <a:lnTo>
                  <a:pt x="5037776" y="2657739"/>
                </a:lnTo>
                <a:lnTo>
                  <a:pt x="5015441" y="2635401"/>
                </a:lnTo>
                <a:lnTo>
                  <a:pt x="4987064" y="2625135"/>
                </a:lnTo>
                <a:lnTo>
                  <a:pt x="4962913" y="2645663"/>
                </a:lnTo>
                <a:lnTo>
                  <a:pt x="4930311" y="2664379"/>
                </a:lnTo>
                <a:lnTo>
                  <a:pt x="4891671" y="2672833"/>
                </a:lnTo>
                <a:lnTo>
                  <a:pt x="4887444" y="2664379"/>
                </a:lnTo>
                <a:lnTo>
                  <a:pt x="4885632" y="2658345"/>
                </a:lnTo>
                <a:lnTo>
                  <a:pt x="4881407" y="2654117"/>
                </a:lnTo>
                <a:lnTo>
                  <a:pt x="4873557" y="2654117"/>
                </a:lnTo>
                <a:lnTo>
                  <a:pt x="4871746" y="2654117"/>
                </a:lnTo>
                <a:lnTo>
                  <a:pt x="4863898" y="2658345"/>
                </a:lnTo>
                <a:lnTo>
                  <a:pt x="4845785" y="2672833"/>
                </a:lnTo>
                <a:lnTo>
                  <a:pt x="4839746" y="2693362"/>
                </a:lnTo>
                <a:lnTo>
                  <a:pt x="4835519" y="2715700"/>
                </a:lnTo>
                <a:lnTo>
                  <a:pt x="4825258" y="2732001"/>
                </a:lnTo>
                <a:lnTo>
                  <a:pt x="4786617" y="2732001"/>
                </a:lnTo>
                <a:lnTo>
                  <a:pt x="4772730" y="2750719"/>
                </a:lnTo>
                <a:lnTo>
                  <a:pt x="4762465" y="2771246"/>
                </a:lnTo>
                <a:lnTo>
                  <a:pt x="4754618" y="2797812"/>
                </a:lnTo>
                <a:lnTo>
                  <a:pt x="4750388" y="2799622"/>
                </a:lnTo>
                <a:lnTo>
                  <a:pt x="4750388" y="2808074"/>
                </a:lnTo>
                <a:lnTo>
                  <a:pt x="4754618" y="2812301"/>
                </a:lnTo>
                <a:lnTo>
                  <a:pt x="4758844" y="2814113"/>
                </a:lnTo>
                <a:lnTo>
                  <a:pt x="4764881" y="2822565"/>
                </a:lnTo>
                <a:lnTo>
                  <a:pt x="4769107" y="2828602"/>
                </a:lnTo>
                <a:lnTo>
                  <a:pt x="4758844" y="2828602"/>
                </a:lnTo>
                <a:lnTo>
                  <a:pt x="4754618" y="2832830"/>
                </a:lnTo>
                <a:lnTo>
                  <a:pt x="4750388" y="2832830"/>
                </a:lnTo>
                <a:lnTo>
                  <a:pt x="4748579" y="2837056"/>
                </a:lnTo>
                <a:lnTo>
                  <a:pt x="4744353" y="2841282"/>
                </a:lnTo>
                <a:lnTo>
                  <a:pt x="4736503" y="2843092"/>
                </a:lnTo>
                <a:lnTo>
                  <a:pt x="4736503" y="2851544"/>
                </a:lnTo>
                <a:lnTo>
                  <a:pt x="4736503" y="2855772"/>
                </a:lnTo>
                <a:lnTo>
                  <a:pt x="4736503" y="2859393"/>
                </a:lnTo>
                <a:lnTo>
                  <a:pt x="4736503" y="2871469"/>
                </a:lnTo>
                <a:lnTo>
                  <a:pt x="4712353" y="2873279"/>
                </a:lnTo>
                <a:lnTo>
                  <a:pt x="4702090" y="2881733"/>
                </a:lnTo>
                <a:lnTo>
                  <a:pt x="4694241" y="2887770"/>
                </a:lnTo>
                <a:lnTo>
                  <a:pt x="4688204" y="2899845"/>
                </a:lnTo>
                <a:lnTo>
                  <a:pt x="4677940" y="2910110"/>
                </a:lnTo>
                <a:lnTo>
                  <a:pt x="4665864" y="2914336"/>
                </a:lnTo>
                <a:lnTo>
                  <a:pt x="4659826" y="2914336"/>
                </a:lnTo>
                <a:lnTo>
                  <a:pt x="4649563" y="2910110"/>
                </a:lnTo>
                <a:lnTo>
                  <a:pt x="4641712" y="2905882"/>
                </a:lnTo>
                <a:lnTo>
                  <a:pt x="4635677" y="2901656"/>
                </a:lnTo>
                <a:lnTo>
                  <a:pt x="4631451" y="2901656"/>
                </a:lnTo>
                <a:lnTo>
                  <a:pt x="4625411" y="2905882"/>
                </a:lnTo>
                <a:lnTo>
                  <a:pt x="4617564" y="2910110"/>
                </a:lnTo>
                <a:lnTo>
                  <a:pt x="4611526" y="2914336"/>
                </a:lnTo>
                <a:lnTo>
                  <a:pt x="4599452" y="2916147"/>
                </a:lnTo>
                <a:lnTo>
                  <a:pt x="4599452" y="2934863"/>
                </a:lnTo>
                <a:lnTo>
                  <a:pt x="4698467" y="2949354"/>
                </a:lnTo>
                <a:lnTo>
                  <a:pt x="4726843" y="2934863"/>
                </a:lnTo>
                <a:lnTo>
                  <a:pt x="4755221" y="2916147"/>
                </a:lnTo>
                <a:lnTo>
                  <a:pt x="4777562" y="2901656"/>
                </a:lnTo>
                <a:lnTo>
                  <a:pt x="4807749" y="2895619"/>
                </a:lnTo>
                <a:lnTo>
                  <a:pt x="4854237" y="2887167"/>
                </a:lnTo>
                <a:lnTo>
                  <a:pt x="4903141" y="2885354"/>
                </a:lnTo>
                <a:lnTo>
                  <a:pt x="4958084" y="2885354"/>
                </a:lnTo>
                <a:lnTo>
                  <a:pt x="5002763" y="2885354"/>
                </a:lnTo>
                <a:lnTo>
                  <a:pt x="5041398" y="2887167"/>
                </a:lnTo>
                <a:lnTo>
                  <a:pt x="5059498" y="2891393"/>
                </a:lnTo>
                <a:lnTo>
                  <a:pt x="5068553" y="2891393"/>
                </a:lnTo>
                <a:lnTo>
                  <a:pt x="5056477" y="2924599"/>
                </a:lnTo>
                <a:lnTo>
                  <a:pt x="5050454" y="2959616"/>
                </a:lnTo>
                <a:lnTo>
                  <a:pt x="5042605" y="2996445"/>
                </a:lnTo>
                <a:lnTo>
                  <a:pt x="5054680" y="3002484"/>
                </a:lnTo>
                <a:lnTo>
                  <a:pt x="5056477" y="3010936"/>
                </a:lnTo>
                <a:lnTo>
                  <a:pt x="5064327" y="3016975"/>
                </a:lnTo>
                <a:lnTo>
                  <a:pt x="5068553" y="3021201"/>
                </a:lnTo>
                <a:lnTo>
                  <a:pt x="5074591" y="3027238"/>
                </a:lnTo>
                <a:lnTo>
                  <a:pt x="5098742" y="3035690"/>
                </a:lnTo>
                <a:lnTo>
                  <a:pt x="5127119" y="3035690"/>
                </a:lnTo>
                <a:lnTo>
                  <a:pt x="5155496" y="3039918"/>
                </a:lnTo>
                <a:lnTo>
                  <a:pt x="5183870" y="3054407"/>
                </a:lnTo>
                <a:lnTo>
                  <a:pt x="5191720" y="3083388"/>
                </a:lnTo>
                <a:lnTo>
                  <a:pt x="5205608" y="3089425"/>
                </a:lnTo>
                <a:lnTo>
                  <a:pt x="5226135" y="3097877"/>
                </a:lnTo>
                <a:lnTo>
                  <a:pt x="5254512" y="3103916"/>
                </a:lnTo>
                <a:lnTo>
                  <a:pt x="5278661" y="3112368"/>
                </a:lnTo>
                <a:lnTo>
                  <a:pt x="5292548" y="3114178"/>
                </a:lnTo>
                <a:lnTo>
                  <a:pt x="5296775" y="3093651"/>
                </a:lnTo>
                <a:lnTo>
                  <a:pt x="5304624" y="3074934"/>
                </a:lnTo>
                <a:lnTo>
                  <a:pt x="5310661" y="3056219"/>
                </a:lnTo>
                <a:lnTo>
                  <a:pt x="5333001" y="3041728"/>
                </a:lnTo>
                <a:lnTo>
                  <a:pt x="5363188" y="3035690"/>
                </a:lnTo>
                <a:lnTo>
                  <a:pt x="5391565" y="3041728"/>
                </a:lnTo>
                <a:lnTo>
                  <a:pt x="5419942" y="3056219"/>
                </a:lnTo>
                <a:lnTo>
                  <a:pt x="5448318" y="3068293"/>
                </a:lnTo>
                <a:lnTo>
                  <a:pt x="5462204" y="3070105"/>
                </a:lnTo>
                <a:lnTo>
                  <a:pt x="5490581" y="3074331"/>
                </a:lnTo>
                <a:lnTo>
                  <a:pt x="5518958" y="3082783"/>
                </a:lnTo>
                <a:lnTo>
                  <a:pt x="5547335" y="3084594"/>
                </a:lnTo>
                <a:lnTo>
                  <a:pt x="5569673" y="3088822"/>
                </a:lnTo>
                <a:lnTo>
                  <a:pt x="5579937" y="3093048"/>
                </a:lnTo>
                <a:lnTo>
                  <a:pt x="5585974" y="3088822"/>
                </a:lnTo>
                <a:lnTo>
                  <a:pt x="5590202" y="3082783"/>
                </a:lnTo>
                <a:lnTo>
                  <a:pt x="5594428" y="3078557"/>
                </a:lnTo>
                <a:lnTo>
                  <a:pt x="5600465" y="3070105"/>
                </a:lnTo>
                <a:lnTo>
                  <a:pt x="5608314" y="3068293"/>
                </a:lnTo>
                <a:lnTo>
                  <a:pt x="5614351" y="3068293"/>
                </a:lnTo>
                <a:lnTo>
                  <a:pt x="5624616" y="3068293"/>
                </a:lnTo>
                <a:lnTo>
                  <a:pt x="5651182" y="3074331"/>
                </a:lnTo>
                <a:lnTo>
                  <a:pt x="5671709" y="3084594"/>
                </a:lnTo>
                <a:lnTo>
                  <a:pt x="5695860" y="3082783"/>
                </a:lnTo>
                <a:lnTo>
                  <a:pt x="5722424" y="3074331"/>
                </a:lnTo>
                <a:lnTo>
                  <a:pt x="5724235" y="3045350"/>
                </a:lnTo>
                <a:lnTo>
                  <a:pt x="5738123" y="3010333"/>
                </a:lnTo>
                <a:lnTo>
                  <a:pt x="5750198" y="2977126"/>
                </a:lnTo>
                <a:lnTo>
                  <a:pt x="5753819" y="2949354"/>
                </a:lnTo>
                <a:lnTo>
                  <a:pt x="5747782" y="2924599"/>
                </a:lnTo>
                <a:lnTo>
                  <a:pt x="5743556" y="2916147"/>
                </a:lnTo>
                <a:lnTo>
                  <a:pt x="5743556" y="2910110"/>
                </a:lnTo>
                <a:lnTo>
                  <a:pt x="5739330" y="2905882"/>
                </a:lnTo>
                <a:lnTo>
                  <a:pt x="5735104" y="2901656"/>
                </a:lnTo>
                <a:lnTo>
                  <a:pt x="5729066" y="2901656"/>
                </a:lnTo>
                <a:lnTo>
                  <a:pt x="5721216" y="2901656"/>
                </a:lnTo>
                <a:lnTo>
                  <a:pt x="5707330" y="2901656"/>
                </a:lnTo>
                <a:lnTo>
                  <a:pt x="5691029" y="2916147"/>
                </a:lnTo>
                <a:lnTo>
                  <a:pt x="5677143" y="2920373"/>
                </a:lnTo>
                <a:lnTo>
                  <a:pt x="5663255" y="2916147"/>
                </a:lnTo>
                <a:lnTo>
                  <a:pt x="5649369" y="2910110"/>
                </a:lnTo>
                <a:lnTo>
                  <a:pt x="5631257" y="2901656"/>
                </a:lnTo>
                <a:lnTo>
                  <a:pt x="5620992" y="2899845"/>
                </a:lnTo>
                <a:lnTo>
                  <a:pt x="5613145" y="2901656"/>
                </a:lnTo>
                <a:lnTo>
                  <a:pt x="5602880" y="2905882"/>
                </a:lnTo>
                <a:lnTo>
                  <a:pt x="5598654" y="2914336"/>
                </a:lnTo>
                <a:lnTo>
                  <a:pt x="5592616" y="2920373"/>
                </a:lnTo>
                <a:lnTo>
                  <a:pt x="5584768" y="2924599"/>
                </a:lnTo>
                <a:lnTo>
                  <a:pt x="5554579" y="2916147"/>
                </a:lnTo>
                <a:lnTo>
                  <a:pt x="5521976" y="2895619"/>
                </a:lnTo>
                <a:lnTo>
                  <a:pt x="5497825" y="2862412"/>
                </a:lnTo>
                <a:lnTo>
                  <a:pt x="5485750" y="2829206"/>
                </a:lnTo>
                <a:lnTo>
                  <a:pt x="5485750" y="2823168"/>
                </a:lnTo>
                <a:lnTo>
                  <a:pt x="5485750" y="2814716"/>
                </a:lnTo>
                <a:lnTo>
                  <a:pt x="5485750" y="2808679"/>
                </a:lnTo>
                <a:lnTo>
                  <a:pt x="5485750" y="2800225"/>
                </a:lnTo>
                <a:lnTo>
                  <a:pt x="5485750" y="2794189"/>
                </a:lnTo>
                <a:lnTo>
                  <a:pt x="5489978" y="2785737"/>
                </a:lnTo>
                <a:lnTo>
                  <a:pt x="5494204" y="2775472"/>
                </a:lnTo>
                <a:lnTo>
                  <a:pt x="5486355" y="2769435"/>
                </a:lnTo>
                <a:lnTo>
                  <a:pt x="5480316" y="2765209"/>
                </a:lnTo>
                <a:lnTo>
                  <a:pt x="5476090" y="2760983"/>
                </a:lnTo>
                <a:lnTo>
                  <a:pt x="5471864" y="2756755"/>
                </a:lnTo>
                <a:lnTo>
                  <a:pt x="5465827" y="2754945"/>
                </a:lnTo>
                <a:lnTo>
                  <a:pt x="5455563" y="2750719"/>
                </a:lnTo>
                <a:lnTo>
                  <a:pt x="5451337" y="2746492"/>
                </a:lnTo>
                <a:lnTo>
                  <a:pt x="5447111" y="2746492"/>
                </a:lnTo>
                <a:lnTo>
                  <a:pt x="5442884" y="2742266"/>
                </a:lnTo>
                <a:lnTo>
                  <a:pt x="5436846" y="2742266"/>
                </a:lnTo>
                <a:lnTo>
                  <a:pt x="5428999" y="2742266"/>
                </a:lnTo>
                <a:lnTo>
                  <a:pt x="5428999" y="2750719"/>
                </a:lnTo>
                <a:lnTo>
                  <a:pt x="5422960" y="2750719"/>
                </a:lnTo>
                <a:lnTo>
                  <a:pt x="5422960" y="2760983"/>
                </a:lnTo>
                <a:lnTo>
                  <a:pt x="5427186" y="2769435"/>
                </a:lnTo>
                <a:lnTo>
                  <a:pt x="5427186" y="2771246"/>
                </a:lnTo>
                <a:lnTo>
                  <a:pt x="5427186" y="2775472"/>
                </a:lnTo>
                <a:lnTo>
                  <a:pt x="5422960" y="2779698"/>
                </a:lnTo>
                <a:lnTo>
                  <a:pt x="5418734" y="2779698"/>
                </a:lnTo>
                <a:lnTo>
                  <a:pt x="5412697" y="2779698"/>
                </a:lnTo>
                <a:lnTo>
                  <a:pt x="5398809" y="2783926"/>
                </a:lnTo>
                <a:lnTo>
                  <a:pt x="5394583" y="2775472"/>
                </a:lnTo>
                <a:lnTo>
                  <a:pt x="5390357" y="2771246"/>
                </a:lnTo>
                <a:lnTo>
                  <a:pt x="5390357" y="2769435"/>
                </a:lnTo>
                <a:lnTo>
                  <a:pt x="5384320" y="2765209"/>
                </a:lnTo>
                <a:lnTo>
                  <a:pt x="5384320" y="2774869"/>
                </a:lnTo>
                <a:lnTo>
                  <a:pt x="5402432" y="2797207"/>
                </a:lnTo>
                <a:lnTo>
                  <a:pt x="5416318" y="2827999"/>
                </a:lnTo>
                <a:lnTo>
                  <a:pt x="5422357" y="2861206"/>
                </a:lnTo>
                <a:lnTo>
                  <a:pt x="5412092" y="2869658"/>
                </a:lnTo>
                <a:lnTo>
                  <a:pt x="5404243" y="2871469"/>
                </a:lnTo>
                <a:lnTo>
                  <a:pt x="5402432" y="2879921"/>
                </a:lnTo>
                <a:lnTo>
                  <a:pt x="5398206" y="2885960"/>
                </a:lnTo>
                <a:lnTo>
                  <a:pt x="5398206" y="2890186"/>
                </a:lnTo>
                <a:lnTo>
                  <a:pt x="5393980" y="2898638"/>
                </a:lnTo>
                <a:lnTo>
                  <a:pt x="5389754" y="2900450"/>
                </a:lnTo>
                <a:lnTo>
                  <a:pt x="5379489" y="2904676"/>
                </a:lnTo>
                <a:lnTo>
                  <a:pt x="5369225" y="2908902"/>
                </a:lnTo>
                <a:lnTo>
                  <a:pt x="5364999" y="2904676"/>
                </a:lnTo>
                <a:lnTo>
                  <a:pt x="5360773" y="2904676"/>
                </a:lnTo>
                <a:lnTo>
                  <a:pt x="5358962" y="2900450"/>
                </a:lnTo>
                <a:lnTo>
                  <a:pt x="5351113" y="2900450"/>
                </a:lnTo>
                <a:lnTo>
                  <a:pt x="5318510" y="2803848"/>
                </a:lnTo>
                <a:lnTo>
                  <a:pt x="5312473" y="2799622"/>
                </a:lnTo>
                <a:lnTo>
                  <a:pt x="5304624" y="2793586"/>
                </a:lnTo>
                <a:lnTo>
                  <a:pt x="5294359" y="2785131"/>
                </a:lnTo>
                <a:lnTo>
                  <a:pt x="5288322" y="2783321"/>
                </a:lnTo>
                <a:lnTo>
                  <a:pt x="5280473" y="2774869"/>
                </a:lnTo>
                <a:lnTo>
                  <a:pt x="5276247" y="2754342"/>
                </a:lnTo>
                <a:lnTo>
                  <a:pt x="5280473" y="2735625"/>
                </a:lnTo>
                <a:lnTo>
                  <a:pt x="5284699" y="2721134"/>
                </a:lnTo>
                <a:lnTo>
                  <a:pt x="5284699" y="2706643"/>
                </a:lnTo>
                <a:lnTo>
                  <a:pt x="5274434" y="2696380"/>
                </a:lnTo>
                <a:lnTo>
                  <a:pt x="5247870" y="2677664"/>
                </a:lnTo>
                <a:lnTo>
                  <a:pt x="5227343" y="2667398"/>
                </a:lnTo>
                <a:lnTo>
                  <a:pt x="5209229" y="2663173"/>
                </a:lnTo>
                <a:lnTo>
                  <a:pt x="5192927" y="2652908"/>
                </a:lnTo>
                <a:lnTo>
                  <a:pt x="5179041" y="2630570"/>
                </a:lnTo>
                <a:lnTo>
                  <a:pt x="5165155" y="2591326"/>
                </a:lnTo>
                <a:lnTo>
                  <a:pt x="5136779" y="2599779"/>
                </a:lnTo>
                <a:lnTo>
                  <a:pt x="5132553" y="2587705"/>
                </a:lnTo>
                <a:lnTo>
                  <a:pt x="5132553" y="2581666"/>
                </a:lnTo>
                <a:lnTo>
                  <a:pt x="5128327" y="2573214"/>
                </a:lnTo>
                <a:close/>
                <a:moveTo>
                  <a:pt x="2701834" y="2558722"/>
                </a:moveTo>
                <a:lnTo>
                  <a:pt x="2701532" y="2559325"/>
                </a:lnTo>
                <a:lnTo>
                  <a:pt x="2707258" y="2559325"/>
                </a:lnTo>
                <a:lnTo>
                  <a:pt x="2707264" y="2559325"/>
                </a:lnTo>
                <a:lnTo>
                  <a:pt x="2705453" y="2567781"/>
                </a:lnTo>
                <a:lnTo>
                  <a:pt x="2701225" y="2571402"/>
                </a:lnTo>
                <a:lnTo>
                  <a:pt x="2696998" y="2578044"/>
                </a:lnTo>
                <a:lnTo>
                  <a:pt x="2696998" y="2581667"/>
                </a:lnTo>
                <a:lnTo>
                  <a:pt x="2695330" y="2591678"/>
                </a:lnTo>
                <a:lnTo>
                  <a:pt x="2695797" y="2591929"/>
                </a:lnTo>
                <a:lnTo>
                  <a:pt x="2697608" y="2581666"/>
                </a:lnTo>
                <a:lnTo>
                  <a:pt x="2697608" y="2577441"/>
                </a:lnTo>
                <a:lnTo>
                  <a:pt x="2701834" y="2571402"/>
                </a:lnTo>
                <a:lnTo>
                  <a:pt x="2706060" y="2567174"/>
                </a:lnTo>
                <a:lnTo>
                  <a:pt x="2707872" y="2558722"/>
                </a:lnTo>
                <a:close/>
                <a:moveTo>
                  <a:pt x="5611937" y="2529138"/>
                </a:moveTo>
                <a:lnTo>
                  <a:pt x="5604088" y="2545439"/>
                </a:lnTo>
                <a:lnTo>
                  <a:pt x="5590202" y="2572008"/>
                </a:lnTo>
                <a:lnTo>
                  <a:pt x="5572088" y="2600986"/>
                </a:lnTo>
                <a:lnTo>
                  <a:pt x="5555787" y="2629967"/>
                </a:lnTo>
                <a:lnTo>
                  <a:pt x="5541901" y="2654720"/>
                </a:lnTo>
                <a:lnTo>
                  <a:pt x="5534051" y="2675248"/>
                </a:lnTo>
                <a:lnTo>
                  <a:pt x="5534051" y="2687324"/>
                </a:lnTo>
                <a:lnTo>
                  <a:pt x="5538278" y="2701815"/>
                </a:lnTo>
                <a:lnTo>
                  <a:pt x="5538278" y="2707850"/>
                </a:lnTo>
                <a:lnTo>
                  <a:pt x="5542504" y="2716304"/>
                </a:lnTo>
                <a:lnTo>
                  <a:pt x="5548542" y="2718115"/>
                </a:lnTo>
                <a:lnTo>
                  <a:pt x="5556392" y="2722342"/>
                </a:lnTo>
                <a:lnTo>
                  <a:pt x="5566654" y="2726567"/>
                </a:lnTo>
                <a:lnTo>
                  <a:pt x="5595031" y="2736833"/>
                </a:lnTo>
                <a:lnTo>
                  <a:pt x="5623408" y="2732606"/>
                </a:lnTo>
                <a:lnTo>
                  <a:pt x="5647559" y="2722342"/>
                </a:lnTo>
                <a:lnTo>
                  <a:pt x="5675935" y="2707850"/>
                </a:lnTo>
                <a:lnTo>
                  <a:pt x="5704312" y="2703625"/>
                </a:lnTo>
                <a:lnTo>
                  <a:pt x="5732689" y="2703625"/>
                </a:lnTo>
                <a:lnTo>
                  <a:pt x="5750801" y="2715700"/>
                </a:lnTo>
                <a:lnTo>
                  <a:pt x="5764687" y="2725965"/>
                </a:lnTo>
                <a:lnTo>
                  <a:pt x="5780988" y="2732001"/>
                </a:lnTo>
                <a:lnTo>
                  <a:pt x="5823253" y="2740454"/>
                </a:lnTo>
                <a:lnTo>
                  <a:pt x="5865516" y="2736228"/>
                </a:lnTo>
                <a:lnTo>
                  <a:pt x="5904155" y="2725965"/>
                </a:lnTo>
                <a:lnTo>
                  <a:pt x="5915023" y="2704229"/>
                </a:lnTo>
                <a:lnTo>
                  <a:pt x="5902949" y="2704229"/>
                </a:lnTo>
                <a:lnTo>
                  <a:pt x="5886646" y="2675248"/>
                </a:lnTo>
                <a:lnTo>
                  <a:pt x="5858269" y="2650493"/>
                </a:lnTo>
                <a:lnTo>
                  <a:pt x="5817819" y="2625741"/>
                </a:lnTo>
                <a:lnTo>
                  <a:pt x="5779178" y="2603401"/>
                </a:lnTo>
                <a:lnTo>
                  <a:pt x="5748990" y="2593138"/>
                </a:lnTo>
                <a:lnTo>
                  <a:pt x="5730876" y="2607627"/>
                </a:lnTo>
                <a:lnTo>
                  <a:pt x="5706727" y="2617891"/>
                </a:lnTo>
                <a:lnTo>
                  <a:pt x="5688614" y="2616081"/>
                </a:lnTo>
                <a:lnTo>
                  <a:pt x="5678351" y="2601591"/>
                </a:lnTo>
                <a:lnTo>
                  <a:pt x="5664463" y="2587099"/>
                </a:lnTo>
                <a:lnTo>
                  <a:pt x="5656616" y="2568384"/>
                </a:lnTo>
                <a:lnTo>
                  <a:pt x="5680764" y="2559928"/>
                </a:lnTo>
                <a:lnTo>
                  <a:pt x="5678954" y="2558119"/>
                </a:lnTo>
                <a:lnTo>
                  <a:pt x="5674728" y="2558119"/>
                </a:lnTo>
                <a:lnTo>
                  <a:pt x="5670501" y="2558119"/>
                </a:lnTo>
                <a:lnTo>
                  <a:pt x="5664463" y="2553892"/>
                </a:lnTo>
                <a:lnTo>
                  <a:pt x="5652389" y="2543628"/>
                </a:lnTo>
                <a:lnTo>
                  <a:pt x="5642125" y="2539402"/>
                </a:lnTo>
                <a:lnTo>
                  <a:pt x="5628239" y="2533364"/>
                </a:lnTo>
                <a:close/>
                <a:moveTo>
                  <a:pt x="6178263" y="2518875"/>
                </a:moveTo>
                <a:lnTo>
                  <a:pt x="6155923" y="2537592"/>
                </a:lnTo>
                <a:lnTo>
                  <a:pt x="6131772" y="2547854"/>
                </a:lnTo>
                <a:lnTo>
                  <a:pt x="6107621" y="2558119"/>
                </a:lnTo>
                <a:lnTo>
                  <a:pt x="6085283" y="2576838"/>
                </a:lnTo>
                <a:lnTo>
                  <a:pt x="6071397" y="2599175"/>
                </a:lnTo>
                <a:lnTo>
                  <a:pt x="6065359" y="2629967"/>
                </a:lnTo>
                <a:lnTo>
                  <a:pt x="6075623" y="2663173"/>
                </a:lnTo>
                <a:lnTo>
                  <a:pt x="6097962" y="2696380"/>
                </a:lnTo>
                <a:lnTo>
                  <a:pt x="6118491" y="2729586"/>
                </a:lnTo>
                <a:lnTo>
                  <a:pt x="6142642" y="2756153"/>
                </a:lnTo>
                <a:lnTo>
                  <a:pt x="6156528" y="2782718"/>
                </a:lnTo>
                <a:lnTo>
                  <a:pt x="6132377" y="2782718"/>
                </a:lnTo>
                <a:lnTo>
                  <a:pt x="6132377" y="2827999"/>
                </a:lnTo>
                <a:lnTo>
                  <a:pt x="6140226" y="2861206"/>
                </a:lnTo>
                <a:lnTo>
                  <a:pt x="6160754" y="2879921"/>
                </a:lnTo>
                <a:lnTo>
                  <a:pt x="6196980" y="2885960"/>
                </a:lnTo>
                <a:lnTo>
                  <a:pt x="6249505" y="2884149"/>
                </a:lnTo>
                <a:lnTo>
                  <a:pt x="6245279" y="2843092"/>
                </a:lnTo>
                <a:lnTo>
                  <a:pt x="6237430" y="2818339"/>
                </a:lnTo>
                <a:lnTo>
                  <a:pt x="6227167" y="2797812"/>
                </a:lnTo>
                <a:lnTo>
                  <a:pt x="6222941" y="2775472"/>
                </a:lnTo>
                <a:lnTo>
                  <a:pt x="6227167" y="2742266"/>
                </a:lnTo>
                <a:lnTo>
                  <a:pt x="6235014" y="2746492"/>
                </a:lnTo>
                <a:lnTo>
                  <a:pt x="6241053" y="2746492"/>
                </a:lnTo>
                <a:lnTo>
                  <a:pt x="6248902" y="2746492"/>
                </a:lnTo>
                <a:lnTo>
                  <a:pt x="6254939" y="2746492"/>
                </a:lnTo>
                <a:lnTo>
                  <a:pt x="6265204" y="2741661"/>
                </a:lnTo>
                <a:lnTo>
                  <a:pt x="6259165" y="2735625"/>
                </a:lnTo>
                <a:lnTo>
                  <a:pt x="6251318" y="2731398"/>
                </a:lnTo>
                <a:lnTo>
                  <a:pt x="6249505" y="2729586"/>
                </a:lnTo>
                <a:lnTo>
                  <a:pt x="6241658" y="2721134"/>
                </a:lnTo>
                <a:lnTo>
                  <a:pt x="6235619" y="2716908"/>
                </a:lnTo>
                <a:lnTo>
                  <a:pt x="6231393" y="2721134"/>
                </a:lnTo>
                <a:lnTo>
                  <a:pt x="6231393" y="2729586"/>
                </a:lnTo>
                <a:lnTo>
                  <a:pt x="6227167" y="2735625"/>
                </a:lnTo>
                <a:lnTo>
                  <a:pt x="6227167" y="2739851"/>
                </a:lnTo>
                <a:lnTo>
                  <a:pt x="6222941" y="2741661"/>
                </a:lnTo>
                <a:lnTo>
                  <a:pt x="6221129" y="2739851"/>
                </a:lnTo>
                <a:lnTo>
                  <a:pt x="6216902" y="2731398"/>
                </a:lnTo>
                <a:lnTo>
                  <a:pt x="6206640" y="2715097"/>
                </a:lnTo>
                <a:lnTo>
                  <a:pt x="6196375" y="2696380"/>
                </a:lnTo>
                <a:lnTo>
                  <a:pt x="6198186" y="2687929"/>
                </a:lnTo>
                <a:lnTo>
                  <a:pt x="6202414" y="2687929"/>
                </a:lnTo>
                <a:lnTo>
                  <a:pt x="6206640" y="2686117"/>
                </a:lnTo>
                <a:lnTo>
                  <a:pt x="6208450" y="2677664"/>
                </a:lnTo>
                <a:lnTo>
                  <a:pt x="6178263" y="2658946"/>
                </a:lnTo>
                <a:lnTo>
                  <a:pt x="6154112" y="2629967"/>
                </a:lnTo>
                <a:lnTo>
                  <a:pt x="6140226" y="2599175"/>
                </a:lnTo>
                <a:lnTo>
                  <a:pt x="6178866" y="2594949"/>
                </a:lnTo>
                <a:lnTo>
                  <a:pt x="6207243" y="2584685"/>
                </a:lnTo>
                <a:lnTo>
                  <a:pt x="6221129" y="2558119"/>
                </a:lnTo>
                <a:lnTo>
                  <a:pt x="6227167" y="2527327"/>
                </a:lnTo>
                <a:lnTo>
                  <a:pt x="6216902" y="2523101"/>
                </a:lnTo>
                <a:lnTo>
                  <a:pt x="6206640" y="2523101"/>
                </a:lnTo>
                <a:lnTo>
                  <a:pt x="6196375" y="2518875"/>
                </a:lnTo>
                <a:close/>
                <a:moveTo>
                  <a:pt x="5799102" y="2514044"/>
                </a:moveTo>
                <a:lnTo>
                  <a:pt x="5770725" y="2528535"/>
                </a:lnTo>
                <a:lnTo>
                  <a:pt x="5736310" y="2538798"/>
                </a:lnTo>
                <a:lnTo>
                  <a:pt x="5736310" y="2567781"/>
                </a:lnTo>
                <a:lnTo>
                  <a:pt x="5750198" y="2572008"/>
                </a:lnTo>
                <a:lnTo>
                  <a:pt x="5766499" y="2573817"/>
                </a:lnTo>
                <a:lnTo>
                  <a:pt x="5788837" y="2573817"/>
                </a:lnTo>
                <a:lnTo>
                  <a:pt x="5788837" y="2559325"/>
                </a:lnTo>
                <a:lnTo>
                  <a:pt x="5794876" y="2549063"/>
                </a:lnTo>
                <a:lnTo>
                  <a:pt x="5799102" y="2538798"/>
                </a:lnTo>
                <a:lnTo>
                  <a:pt x="5799102" y="2528535"/>
                </a:lnTo>
                <a:lnTo>
                  <a:pt x="5799102" y="2520083"/>
                </a:lnTo>
                <a:close/>
                <a:moveTo>
                  <a:pt x="3052010" y="2495327"/>
                </a:moveTo>
                <a:lnTo>
                  <a:pt x="3058048" y="2514043"/>
                </a:lnTo>
                <a:lnTo>
                  <a:pt x="3061669" y="2538797"/>
                </a:lnTo>
                <a:lnTo>
                  <a:pt x="3065898" y="2559325"/>
                </a:lnTo>
                <a:lnTo>
                  <a:pt x="3061669" y="2563549"/>
                </a:lnTo>
                <a:lnTo>
                  <a:pt x="3058048" y="2563549"/>
                </a:lnTo>
                <a:lnTo>
                  <a:pt x="3055632" y="2563549"/>
                </a:lnTo>
                <a:lnTo>
                  <a:pt x="3055632" y="2567777"/>
                </a:lnTo>
                <a:lnTo>
                  <a:pt x="3052010" y="2567777"/>
                </a:lnTo>
                <a:lnTo>
                  <a:pt x="3037519" y="2567777"/>
                </a:lnTo>
                <a:lnTo>
                  <a:pt x="3033291" y="2563549"/>
                </a:lnTo>
                <a:lnTo>
                  <a:pt x="3033291" y="2559325"/>
                </a:lnTo>
                <a:lnTo>
                  <a:pt x="3033291" y="2557512"/>
                </a:lnTo>
                <a:lnTo>
                  <a:pt x="3029670" y="2557512"/>
                </a:lnTo>
                <a:lnTo>
                  <a:pt x="3027254" y="2553288"/>
                </a:lnTo>
                <a:close/>
                <a:moveTo>
                  <a:pt x="2265920" y="2427706"/>
                </a:moveTo>
                <a:lnTo>
                  <a:pt x="2249618" y="2452462"/>
                </a:lnTo>
                <a:lnTo>
                  <a:pt x="2231506" y="2474799"/>
                </a:lnTo>
                <a:lnTo>
                  <a:pt x="2221242" y="2505592"/>
                </a:lnTo>
                <a:lnTo>
                  <a:pt x="2241769" y="2503779"/>
                </a:lnTo>
                <a:lnTo>
                  <a:pt x="2255657" y="2509818"/>
                </a:lnTo>
                <a:lnTo>
                  <a:pt x="2265920" y="2520080"/>
                </a:lnTo>
                <a:lnTo>
                  <a:pt x="2279807" y="2538798"/>
                </a:lnTo>
                <a:lnTo>
                  <a:pt x="2284033" y="2524308"/>
                </a:lnTo>
                <a:lnTo>
                  <a:pt x="2284033" y="2514044"/>
                </a:lnTo>
                <a:lnTo>
                  <a:pt x="2288260" y="2505592"/>
                </a:lnTo>
                <a:lnTo>
                  <a:pt x="2288260" y="2495327"/>
                </a:lnTo>
                <a:lnTo>
                  <a:pt x="2306372" y="2495327"/>
                </a:lnTo>
                <a:lnTo>
                  <a:pt x="2316636" y="2520080"/>
                </a:lnTo>
                <a:lnTo>
                  <a:pt x="2332938" y="2528535"/>
                </a:lnTo>
                <a:lnTo>
                  <a:pt x="2346824" y="2534573"/>
                </a:lnTo>
                <a:lnTo>
                  <a:pt x="2360710" y="2543023"/>
                </a:lnTo>
                <a:lnTo>
                  <a:pt x="2374596" y="2559325"/>
                </a:lnTo>
                <a:lnTo>
                  <a:pt x="2360710" y="2581666"/>
                </a:lnTo>
                <a:lnTo>
                  <a:pt x="2344408" y="2606420"/>
                </a:lnTo>
                <a:lnTo>
                  <a:pt x="2330522" y="2639628"/>
                </a:lnTo>
                <a:lnTo>
                  <a:pt x="2318447" y="2668606"/>
                </a:lnTo>
                <a:lnTo>
                  <a:pt x="2318447" y="2686722"/>
                </a:lnTo>
                <a:lnTo>
                  <a:pt x="2320863" y="2698794"/>
                </a:lnTo>
                <a:lnTo>
                  <a:pt x="2320863" y="2704833"/>
                </a:lnTo>
                <a:lnTo>
                  <a:pt x="2325089" y="2709059"/>
                </a:lnTo>
                <a:lnTo>
                  <a:pt x="2329315" y="2713285"/>
                </a:lnTo>
                <a:lnTo>
                  <a:pt x="2331125" y="2717511"/>
                </a:lnTo>
                <a:lnTo>
                  <a:pt x="2343200" y="2719323"/>
                </a:lnTo>
                <a:lnTo>
                  <a:pt x="2343200" y="2713285"/>
                </a:lnTo>
                <a:lnTo>
                  <a:pt x="2349239" y="2698794"/>
                </a:lnTo>
                <a:lnTo>
                  <a:pt x="2359502" y="2676456"/>
                </a:lnTo>
                <a:lnTo>
                  <a:pt x="2371577" y="2647475"/>
                </a:lnTo>
                <a:lnTo>
                  <a:pt x="2381843" y="2622721"/>
                </a:lnTo>
                <a:lnTo>
                  <a:pt x="2392106" y="2602194"/>
                </a:lnTo>
                <a:lnTo>
                  <a:pt x="2396334" y="2587703"/>
                </a:lnTo>
                <a:lnTo>
                  <a:pt x="2420482" y="2587703"/>
                </a:lnTo>
                <a:lnTo>
                  <a:pt x="2424710" y="2626946"/>
                </a:lnTo>
                <a:lnTo>
                  <a:pt x="2424710" y="2661965"/>
                </a:lnTo>
                <a:lnTo>
                  <a:pt x="2424710" y="2705436"/>
                </a:lnTo>
                <a:lnTo>
                  <a:pt x="2428937" y="2752529"/>
                </a:lnTo>
                <a:lnTo>
                  <a:pt x="2473615" y="2758568"/>
                </a:lnTo>
                <a:lnTo>
                  <a:pt x="2491727" y="2732002"/>
                </a:lnTo>
                <a:lnTo>
                  <a:pt x="2524329" y="2713285"/>
                </a:lnTo>
                <a:lnTo>
                  <a:pt x="2558743" y="2694568"/>
                </a:lnTo>
                <a:lnTo>
                  <a:pt x="2594969" y="2680080"/>
                </a:lnTo>
                <a:lnTo>
                  <a:pt x="2629384" y="2665587"/>
                </a:lnTo>
                <a:lnTo>
                  <a:pt x="2661987" y="2646870"/>
                </a:lnTo>
                <a:lnTo>
                  <a:pt x="2675873" y="2626343"/>
                </a:lnTo>
                <a:lnTo>
                  <a:pt x="2668023" y="2626343"/>
                </a:lnTo>
                <a:lnTo>
                  <a:pt x="2666213" y="2617891"/>
                </a:lnTo>
                <a:lnTo>
                  <a:pt x="2666213" y="2616079"/>
                </a:lnTo>
                <a:lnTo>
                  <a:pt x="2661987" y="2611853"/>
                </a:lnTo>
                <a:lnTo>
                  <a:pt x="2657761" y="2611853"/>
                </a:lnTo>
                <a:lnTo>
                  <a:pt x="2653533" y="2611853"/>
                </a:lnTo>
                <a:lnTo>
                  <a:pt x="2647496" y="2607627"/>
                </a:lnTo>
                <a:lnTo>
                  <a:pt x="2633610" y="2617891"/>
                </a:lnTo>
                <a:lnTo>
                  <a:pt x="2609460" y="2632381"/>
                </a:lnTo>
                <a:lnTo>
                  <a:pt x="2581083" y="2654720"/>
                </a:lnTo>
                <a:lnTo>
                  <a:pt x="2544856" y="2673438"/>
                </a:lnTo>
                <a:lnTo>
                  <a:pt x="2512254" y="2693965"/>
                </a:lnTo>
                <a:lnTo>
                  <a:pt x="2482067" y="2708456"/>
                </a:lnTo>
                <a:lnTo>
                  <a:pt x="2459726" y="2716908"/>
                </a:lnTo>
                <a:lnTo>
                  <a:pt x="2453691" y="2718719"/>
                </a:lnTo>
                <a:lnTo>
                  <a:pt x="2449464" y="2716908"/>
                </a:lnTo>
                <a:lnTo>
                  <a:pt x="2445238" y="2712682"/>
                </a:lnTo>
                <a:lnTo>
                  <a:pt x="2445238" y="2708456"/>
                </a:lnTo>
                <a:lnTo>
                  <a:pt x="2445238" y="2704228"/>
                </a:lnTo>
                <a:lnTo>
                  <a:pt x="2443425" y="2698192"/>
                </a:lnTo>
                <a:lnTo>
                  <a:pt x="2453691" y="2679475"/>
                </a:lnTo>
                <a:lnTo>
                  <a:pt x="2453691" y="2664982"/>
                </a:lnTo>
                <a:lnTo>
                  <a:pt x="2449464" y="2654720"/>
                </a:lnTo>
                <a:lnTo>
                  <a:pt x="2445238" y="2636005"/>
                </a:lnTo>
                <a:lnTo>
                  <a:pt x="2453085" y="2615476"/>
                </a:lnTo>
                <a:lnTo>
                  <a:pt x="2457314" y="2611251"/>
                </a:lnTo>
                <a:lnTo>
                  <a:pt x="2459124" y="2607025"/>
                </a:lnTo>
                <a:lnTo>
                  <a:pt x="2463350" y="2602799"/>
                </a:lnTo>
                <a:lnTo>
                  <a:pt x="2467576" y="2602799"/>
                </a:lnTo>
                <a:lnTo>
                  <a:pt x="2471802" y="2602799"/>
                </a:lnTo>
                <a:lnTo>
                  <a:pt x="2473615" y="2600986"/>
                </a:lnTo>
                <a:lnTo>
                  <a:pt x="2477841" y="2596760"/>
                </a:lnTo>
                <a:lnTo>
                  <a:pt x="2477841" y="2588308"/>
                </a:lnTo>
                <a:lnTo>
                  <a:pt x="2482067" y="2578043"/>
                </a:lnTo>
                <a:lnTo>
                  <a:pt x="2482067" y="2559325"/>
                </a:lnTo>
                <a:lnTo>
                  <a:pt x="2463955" y="2549062"/>
                </a:lnTo>
                <a:lnTo>
                  <a:pt x="2445841" y="2544836"/>
                </a:lnTo>
                <a:lnTo>
                  <a:pt x="2431956" y="2544836"/>
                </a:lnTo>
                <a:lnTo>
                  <a:pt x="2415654" y="2538798"/>
                </a:lnTo>
                <a:lnTo>
                  <a:pt x="2389087" y="2520080"/>
                </a:lnTo>
                <a:lnTo>
                  <a:pt x="2372785" y="2503779"/>
                </a:lnTo>
                <a:lnTo>
                  <a:pt x="2360710" y="2481442"/>
                </a:lnTo>
                <a:lnTo>
                  <a:pt x="2346824" y="2460914"/>
                </a:lnTo>
                <a:lnTo>
                  <a:pt x="2330522" y="2446423"/>
                </a:lnTo>
                <a:lnTo>
                  <a:pt x="2302145" y="2431931"/>
                </a:lnTo>
                <a:close/>
                <a:moveTo>
                  <a:pt x="2977132" y="2395103"/>
                </a:moveTo>
                <a:lnTo>
                  <a:pt x="3003699" y="2396914"/>
                </a:lnTo>
                <a:lnTo>
                  <a:pt x="3019397" y="2401140"/>
                </a:lnTo>
                <a:lnTo>
                  <a:pt x="3041737" y="2409595"/>
                </a:lnTo>
                <a:lnTo>
                  <a:pt x="3041737" y="2425897"/>
                </a:lnTo>
                <a:lnTo>
                  <a:pt x="3033888" y="2425897"/>
                </a:lnTo>
                <a:lnTo>
                  <a:pt x="3027849" y="2430123"/>
                </a:lnTo>
                <a:lnTo>
                  <a:pt x="3019397" y="2430123"/>
                </a:lnTo>
                <a:lnTo>
                  <a:pt x="3013360" y="2430123"/>
                </a:lnTo>
                <a:lnTo>
                  <a:pt x="3003699" y="2433747"/>
                </a:lnTo>
                <a:lnTo>
                  <a:pt x="2995245" y="2423482"/>
                </a:lnTo>
                <a:lnTo>
                  <a:pt x="2991019" y="2419858"/>
                </a:lnTo>
                <a:lnTo>
                  <a:pt x="2989208" y="2411405"/>
                </a:lnTo>
                <a:lnTo>
                  <a:pt x="2984982" y="2405368"/>
                </a:lnTo>
                <a:close/>
                <a:moveTo>
                  <a:pt x="3143170" y="2354046"/>
                </a:moveTo>
                <a:lnTo>
                  <a:pt x="3165508" y="2354046"/>
                </a:lnTo>
                <a:lnTo>
                  <a:pt x="3165508" y="2383026"/>
                </a:lnTo>
                <a:lnTo>
                  <a:pt x="3165508" y="2409592"/>
                </a:lnTo>
                <a:lnTo>
                  <a:pt x="3169734" y="2430120"/>
                </a:lnTo>
                <a:lnTo>
                  <a:pt x="3171547" y="2454270"/>
                </a:lnTo>
                <a:lnTo>
                  <a:pt x="3211998" y="2454270"/>
                </a:lnTo>
                <a:lnTo>
                  <a:pt x="3211998" y="2495325"/>
                </a:lnTo>
                <a:lnTo>
                  <a:pt x="3228301" y="2495325"/>
                </a:lnTo>
                <a:lnTo>
                  <a:pt x="3232527" y="2497138"/>
                </a:lnTo>
                <a:lnTo>
                  <a:pt x="3236753" y="2497138"/>
                </a:lnTo>
                <a:lnTo>
                  <a:pt x="3240374" y="2497138"/>
                </a:lnTo>
                <a:lnTo>
                  <a:pt x="3242790" y="2497138"/>
                </a:lnTo>
                <a:lnTo>
                  <a:pt x="3246413" y="2497138"/>
                </a:lnTo>
                <a:lnTo>
                  <a:pt x="3250639" y="2501364"/>
                </a:lnTo>
                <a:lnTo>
                  <a:pt x="3246413" y="2523702"/>
                </a:lnTo>
                <a:lnTo>
                  <a:pt x="3240374" y="2548457"/>
                </a:lnTo>
                <a:lnTo>
                  <a:pt x="3236753" y="2572606"/>
                </a:lnTo>
                <a:lnTo>
                  <a:pt x="3228301" y="2572606"/>
                </a:lnTo>
                <a:lnTo>
                  <a:pt x="3226488" y="2564759"/>
                </a:lnTo>
                <a:lnTo>
                  <a:pt x="3226488" y="2562343"/>
                </a:lnTo>
                <a:lnTo>
                  <a:pt x="3226488" y="2558721"/>
                </a:lnTo>
                <a:lnTo>
                  <a:pt x="3222262" y="2554494"/>
                </a:lnTo>
                <a:lnTo>
                  <a:pt x="3222262" y="2550269"/>
                </a:lnTo>
                <a:lnTo>
                  <a:pt x="3218036" y="2558721"/>
                </a:lnTo>
                <a:lnTo>
                  <a:pt x="3214413" y="2558721"/>
                </a:lnTo>
                <a:lnTo>
                  <a:pt x="3214413" y="2562343"/>
                </a:lnTo>
                <a:lnTo>
                  <a:pt x="3211998" y="2562343"/>
                </a:lnTo>
                <a:lnTo>
                  <a:pt x="3204150" y="2564759"/>
                </a:lnTo>
                <a:lnTo>
                  <a:pt x="3204150" y="2550269"/>
                </a:lnTo>
                <a:lnTo>
                  <a:pt x="3208376" y="2548457"/>
                </a:lnTo>
                <a:lnTo>
                  <a:pt x="3208376" y="2544229"/>
                </a:lnTo>
                <a:lnTo>
                  <a:pt x="3211998" y="2540004"/>
                </a:lnTo>
                <a:lnTo>
                  <a:pt x="3211998" y="2533967"/>
                </a:lnTo>
                <a:lnTo>
                  <a:pt x="3211998" y="2526118"/>
                </a:lnTo>
                <a:lnTo>
                  <a:pt x="3204150" y="2526118"/>
                </a:lnTo>
                <a:lnTo>
                  <a:pt x="3189659" y="2540004"/>
                </a:lnTo>
                <a:lnTo>
                  <a:pt x="3175773" y="2554494"/>
                </a:lnTo>
                <a:lnTo>
                  <a:pt x="3157658" y="2564759"/>
                </a:lnTo>
                <a:lnTo>
                  <a:pt x="3157658" y="2554494"/>
                </a:lnTo>
                <a:lnTo>
                  <a:pt x="3157658" y="2544229"/>
                </a:lnTo>
                <a:lnTo>
                  <a:pt x="3157658" y="2540004"/>
                </a:lnTo>
                <a:lnTo>
                  <a:pt x="3155243" y="2538193"/>
                </a:lnTo>
                <a:lnTo>
                  <a:pt x="3147395" y="2533967"/>
                </a:lnTo>
                <a:lnTo>
                  <a:pt x="3137131" y="2533967"/>
                </a:lnTo>
                <a:lnTo>
                  <a:pt x="3119019" y="2533967"/>
                </a:lnTo>
                <a:lnTo>
                  <a:pt x="3112980" y="2533967"/>
                </a:lnTo>
                <a:lnTo>
                  <a:pt x="3104528" y="2533967"/>
                </a:lnTo>
                <a:lnTo>
                  <a:pt x="3094868" y="2529741"/>
                </a:lnTo>
                <a:lnTo>
                  <a:pt x="3084603" y="2529741"/>
                </a:lnTo>
                <a:lnTo>
                  <a:pt x="3074340" y="2526118"/>
                </a:lnTo>
                <a:lnTo>
                  <a:pt x="3066490" y="2519476"/>
                </a:lnTo>
                <a:lnTo>
                  <a:pt x="3086415" y="2491099"/>
                </a:lnTo>
                <a:lnTo>
                  <a:pt x="3108754" y="2448234"/>
                </a:lnTo>
                <a:lnTo>
                  <a:pt x="3123245" y="2401140"/>
                </a:lnTo>
                <a:close/>
                <a:moveTo>
                  <a:pt x="2472391" y="2229672"/>
                </a:moveTo>
                <a:lnTo>
                  <a:pt x="2502578" y="2229672"/>
                </a:lnTo>
                <a:lnTo>
                  <a:pt x="2502578" y="2244162"/>
                </a:lnTo>
                <a:lnTo>
                  <a:pt x="2496542" y="2244162"/>
                </a:lnTo>
                <a:lnTo>
                  <a:pt x="2492919" y="2247783"/>
                </a:lnTo>
                <a:lnTo>
                  <a:pt x="2490503" y="2247783"/>
                </a:lnTo>
                <a:lnTo>
                  <a:pt x="2486882" y="2247783"/>
                </a:lnTo>
                <a:lnTo>
                  <a:pt x="2482656" y="2252012"/>
                </a:lnTo>
                <a:lnTo>
                  <a:pt x="2472391" y="2252012"/>
                </a:lnTo>
                <a:close/>
                <a:moveTo>
                  <a:pt x="1043899" y="2213370"/>
                </a:moveTo>
                <a:lnTo>
                  <a:pt x="1057785" y="2213370"/>
                </a:lnTo>
                <a:lnTo>
                  <a:pt x="1063823" y="2215181"/>
                </a:lnTo>
                <a:lnTo>
                  <a:pt x="1072275" y="2219408"/>
                </a:lnTo>
                <a:lnTo>
                  <a:pt x="1081935" y="2219408"/>
                </a:lnTo>
                <a:lnTo>
                  <a:pt x="1096426" y="2219408"/>
                </a:lnTo>
                <a:lnTo>
                  <a:pt x="1100652" y="2247783"/>
                </a:lnTo>
                <a:lnTo>
                  <a:pt x="1106689" y="2270726"/>
                </a:lnTo>
                <a:lnTo>
                  <a:pt x="1110312" y="2299103"/>
                </a:lnTo>
                <a:lnTo>
                  <a:pt x="1096426" y="2299103"/>
                </a:lnTo>
                <a:lnTo>
                  <a:pt x="1088577" y="2287028"/>
                </a:lnTo>
                <a:lnTo>
                  <a:pt x="1081935" y="2280991"/>
                </a:lnTo>
                <a:lnTo>
                  <a:pt x="1072275" y="2272539"/>
                </a:lnTo>
                <a:lnTo>
                  <a:pt x="1063823" y="2266500"/>
                </a:lnTo>
                <a:lnTo>
                  <a:pt x="1057785" y="2256238"/>
                </a:lnTo>
                <a:lnTo>
                  <a:pt x="1049935" y="2244162"/>
                </a:lnTo>
                <a:lnTo>
                  <a:pt x="1045709" y="2238124"/>
                </a:lnTo>
                <a:lnTo>
                  <a:pt x="1043899" y="2229672"/>
                </a:lnTo>
                <a:lnTo>
                  <a:pt x="1043899" y="2223635"/>
                </a:lnTo>
                <a:close/>
                <a:moveTo>
                  <a:pt x="8722502" y="2186807"/>
                </a:moveTo>
                <a:lnTo>
                  <a:pt x="8726728" y="2191033"/>
                </a:lnTo>
                <a:lnTo>
                  <a:pt x="8726728" y="2194656"/>
                </a:lnTo>
                <a:lnTo>
                  <a:pt x="8728538" y="2194656"/>
                </a:lnTo>
                <a:lnTo>
                  <a:pt x="8728538" y="2198882"/>
                </a:lnTo>
                <a:lnTo>
                  <a:pt x="8740614" y="2223635"/>
                </a:lnTo>
                <a:lnTo>
                  <a:pt x="8740614" y="2256239"/>
                </a:lnTo>
                <a:lnTo>
                  <a:pt x="8740614" y="2287031"/>
                </a:lnTo>
                <a:lnTo>
                  <a:pt x="8746652" y="2323860"/>
                </a:lnTo>
                <a:lnTo>
                  <a:pt x="8756915" y="2358276"/>
                </a:lnTo>
                <a:lnTo>
                  <a:pt x="8775029" y="2396916"/>
                </a:lnTo>
                <a:lnTo>
                  <a:pt x="8785292" y="2439783"/>
                </a:lnTo>
                <a:lnTo>
                  <a:pt x="8736993" y="2433744"/>
                </a:lnTo>
                <a:lnTo>
                  <a:pt x="8736993" y="2466347"/>
                </a:lnTo>
                <a:lnTo>
                  <a:pt x="8743029" y="2491103"/>
                </a:lnTo>
                <a:lnTo>
                  <a:pt x="8746652" y="2515857"/>
                </a:lnTo>
                <a:lnTo>
                  <a:pt x="8755104" y="2550270"/>
                </a:lnTo>
                <a:lnTo>
                  <a:pt x="8743029" y="2550270"/>
                </a:lnTo>
                <a:lnTo>
                  <a:pt x="8736993" y="2550270"/>
                </a:lnTo>
                <a:lnTo>
                  <a:pt x="8726728" y="2554497"/>
                </a:lnTo>
                <a:lnTo>
                  <a:pt x="8722502" y="2554497"/>
                </a:lnTo>
                <a:lnTo>
                  <a:pt x="8716463" y="2558725"/>
                </a:lnTo>
                <a:lnTo>
                  <a:pt x="8708616" y="2538195"/>
                </a:lnTo>
                <a:lnTo>
                  <a:pt x="8704388" y="2497140"/>
                </a:lnTo>
                <a:lnTo>
                  <a:pt x="8704388" y="2452461"/>
                </a:lnTo>
                <a:lnTo>
                  <a:pt x="8704388" y="2401141"/>
                </a:lnTo>
                <a:lnTo>
                  <a:pt x="8704388" y="2354047"/>
                </a:lnTo>
                <a:lnTo>
                  <a:pt x="8698351" y="2323860"/>
                </a:lnTo>
                <a:lnTo>
                  <a:pt x="8698351" y="2244164"/>
                </a:lnTo>
                <a:lnTo>
                  <a:pt x="8704388" y="2233901"/>
                </a:lnTo>
                <a:lnTo>
                  <a:pt x="8708616" y="2227862"/>
                </a:lnTo>
                <a:lnTo>
                  <a:pt x="8712237" y="2219410"/>
                </a:lnTo>
                <a:lnTo>
                  <a:pt x="8716463" y="2213373"/>
                </a:lnTo>
                <a:lnTo>
                  <a:pt x="8718276" y="2201297"/>
                </a:lnTo>
                <a:close/>
                <a:moveTo>
                  <a:pt x="4566229" y="2158429"/>
                </a:moveTo>
                <a:lnTo>
                  <a:pt x="4574077" y="2201297"/>
                </a:lnTo>
                <a:lnTo>
                  <a:pt x="4569850" y="2244164"/>
                </a:lnTo>
                <a:lnTo>
                  <a:pt x="4560191" y="2290655"/>
                </a:lnTo>
                <a:lnTo>
                  <a:pt x="4531814" y="2305144"/>
                </a:lnTo>
                <a:lnTo>
                  <a:pt x="4505249" y="2313598"/>
                </a:lnTo>
                <a:lnTo>
                  <a:pt x="4466607" y="2315409"/>
                </a:lnTo>
                <a:lnTo>
                  <a:pt x="4466607" y="2299108"/>
                </a:lnTo>
                <a:lnTo>
                  <a:pt x="4476871" y="2272541"/>
                </a:lnTo>
                <a:lnTo>
                  <a:pt x="4476871" y="2241748"/>
                </a:lnTo>
                <a:lnTo>
                  <a:pt x="4475059" y="2204919"/>
                </a:lnTo>
                <a:lnTo>
                  <a:pt x="4494984" y="2186807"/>
                </a:lnTo>
                <a:lnTo>
                  <a:pt x="4513096" y="2172315"/>
                </a:lnTo>
                <a:lnTo>
                  <a:pt x="4533626" y="2162052"/>
                </a:lnTo>
                <a:close/>
                <a:moveTo>
                  <a:pt x="5072780" y="2102884"/>
                </a:moveTo>
                <a:lnTo>
                  <a:pt x="5078819" y="2108921"/>
                </a:lnTo>
                <a:lnTo>
                  <a:pt x="5083045" y="2113148"/>
                </a:lnTo>
                <a:lnTo>
                  <a:pt x="5086666" y="2117375"/>
                </a:lnTo>
                <a:lnTo>
                  <a:pt x="5086666" y="2123411"/>
                </a:lnTo>
                <a:lnTo>
                  <a:pt x="5086666" y="2131863"/>
                </a:lnTo>
                <a:lnTo>
                  <a:pt x="5089082" y="2141525"/>
                </a:lnTo>
                <a:lnTo>
                  <a:pt x="5086666" y="2148164"/>
                </a:lnTo>
                <a:lnTo>
                  <a:pt x="5083045" y="2151788"/>
                </a:lnTo>
                <a:lnTo>
                  <a:pt x="5083045" y="2156013"/>
                </a:lnTo>
                <a:lnTo>
                  <a:pt x="5083045" y="2158429"/>
                </a:lnTo>
                <a:lnTo>
                  <a:pt x="5083045" y="2162052"/>
                </a:lnTo>
                <a:lnTo>
                  <a:pt x="5078819" y="2166278"/>
                </a:lnTo>
                <a:lnTo>
                  <a:pt x="5074591" y="2170504"/>
                </a:lnTo>
                <a:lnTo>
                  <a:pt x="5072780" y="2170504"/>
                </a:lnTo>
                <a:lnTo>
                  <a:pt x="5068554" y="2170504"/>
                </a:lnTo>
                <a:lnTo>
                  <a:pt x="5064328" y="2172315"/>
                </a:lnTo>
                <a:lnTo>
                  <a:pt x="5058289" y="2172315"/>
                </a:lnTo>
                <a:lnTo>
                  <a:pt x="5046213" y="2148164"/>
                </a:lnTo>
                <a:lnTo>
                  <a:pt x="5040176" y="2137902"/>
                </a:lnTo>
                <a:lnTo>
                  <a:pt x="5040176" y="2133676"/>
                </a:lnTo>
                <a:lnTo>
                  <a:pt x="5044402" y="2131863"/>
                </a:lnTo>
                <a:lnTo>
                  <a:pt x="5058289" y="2123411"/>
                </a:lnTo>
                <a:close/>
                <a:moveTo>
                  <a:pt x="5234588" y="2023187"/>
                </a:moveTo>
                <a:lnTo>
                  <a:pt x="5244853" y="2027414"/>
                </a:lnTo>
                <a:lnTo>
                  <a:pt x="5249079" y="2027414"/>
                </a:lnTo>
                <a:lnTo>
                  <a:pt x="5252703" y="2027414"/>
                </a:lnTo>
                <a:lnTo>
                  <a:pt x="5255116" y="2031640"/>
                </a:lnTo>
                <a:lnTo>
                  <a:pt x="5259343" y="2031640"/>
                </a:lnTo>
                <a:lnTo>
                  <a:pt x="5252703" y="2041904"/>
                </a:lnTo>
                <a:lnTo>
                  <a:pt x="5249079" y="2052167"/>
                </a:lnTo>
                <a:lnTo>
                  <a:pt x="5244853" y="2062432"/>
                </a:lnTo>
                <a:lnTo>
                  <a:pt x="5238814" y="2074507"/>
                </a:lnTo>
                <a:lnTo>
                  <a:pt x="5226738" y="2080544"/>
                </a:lnTo>
                <a:lnTo>
                  <a:pt x="5226738" y="2070281"/>
                </a:lnTo>
                <a:lnTo>
                  <a:pt x="5224325" y="2070281"/>
                </a:lnTo>
                <a:lnTo>
                  <a:pt x="5224325" y="2066055"/>
                </a:lnTo>
                <a:lnTo>
                  <a:pt x="5224325" y="2062432"/>
                </a:lnTo>
                <a:lnTo>
                  <a:pt x="5220701" y="2055790"/>
                </a:lnTo>
                <a:lnTo>
                  <a:pt x="5226738" y="2047941"/>
                </a:lnTo>
                <a:lnTo>
                  <a:pt x="5230966" y="2041904"/>
                </a:lnTo>
                <a:lnTo>
                  <a:pt x="5234588" y="2033452"/>
                </a:lnTo>
                <a:close/>
                <a:moveTo>
                  <a:pt x="498707" y="2017150"/>
                </a:moveTo>
                <a:lnTo>
                  <a:pt x="508973" y="2033451"/>
                </a:lnTo>
                <a:lnTo>
                  <a:pt x="508973" y="2047942"/>
                </a:lnTo>
                <a:lnTo>
                  <a:pt x="498707" y="2066054"/>
                </a:lnTo>
                <a:lnTo>
                  <a:pt x="484218" y="2076318"/>
                </a:lnTo>
                <a:lnTo>
                  <a:pt x="470331" y="2084771"/>
                </a:lnTo>
                <a:lnTo>
                  <a:pt x="466103" y="2088996"/>
                </a:lnTo>
                <a:lnTo>
                  <a:pt x="460066" y="2080544"/>
                </a:lnTo>
                <a:lnTo>
                  <a:pt x="455840" y="2074506"/>
                </a:lnTo>
                <a:lnTo>
                  <a:pt x="452217" y="2062431"/>
                </a:lnTo>
                <a:lnTo>
                  <a:pt x="452217" y="2052168"/>
                </a:lnTo>
                <a:lnTo>
                  <a:pt x="447991" y="2041903"/>
                </a:lnTo>
                <a:lnTo>
                  <a:pt x="473953" y="2031641"/>
                </a:lnTo>
                <a:lnTo>
                  <a:pt x="480595" y="2027415"/>
                </a:lnTo>
                <a:lnTo>
                  <a:pt x="490255" y="2023187"/>
                </a:lnTo>
                <a:close/>
                <a:moveTo>
                  <a:pt x="5362585" y="1970057"/>
                </a:moveTo>
                <a:lnTo>
                  <a:pt x="5390964" y="1984548"/>
                </a:lnTo>
                <a:lnTo>
                  <a:pt x="5390964" y="1994812"/>
                </a:lnTo>
                <a:lnTo>
                  <a:pt x="5382509" y="1994812"/>
                </a:lnTo>
                <a:lnTo>
                  <a:pt x="5380698" y="1999039"/>
                </a:lnTo>
                <a:lnTo>
                  <a:pt x="5372849" y="2002661"/>
                </a:lnTo>
                <a:lnTo>
                  <a:pt x="5368622" y="2009303"/>
                </a:lnTo>
                <a:lnTo>
                  <a:pt x="5362585" y="2005077"/>
                </a:lnTo>
                <a:lnTo>
                  <a:pt x="5358357" y="2005077"/>
                </a:lnTo>
                <a:lnTo>
                  <a:pt x="5354131" y="2002661"/>
                </a:lnTo>
                <a:lnTo>
                  <a:pt x="5352320" y="2002661"/>
                </a:lnTo>
                <a:lnTo>
                  <a:pt x="5352320" y="1994812"/>
                </a:lnTo>
                <a:lnTo>
                  <a:pt x="5352320" y="1988775"/>
                </a:lnTo>
                <a:lnTo>
                  <a:pt x="5352320" y="1984548"/>
                </a:lnTo>
                <a:lnTo>
                  <a:pt x="5354131" y="1976094"/>
                </a:lnTo>
                <a:close/>
                <a:moveTo>
                  <a:pt x="4604263" y="1951943"/>
                </a:moveTo>
                <a:lnTo>
                  <a:pt x="4641094" y="1956169"/>
                </a:lnTo>
                <a:lnTo>
                  <a:pt x="4669471" y="1962208"/>
                </a:lnTo>
                <a:lnTo>
                  <a:pt x="4661016" y="1976094"/>
                </a:lnTo>
                <a:lnTo>
                  <a:pt x="4657396" y="1988772"/>
                </a:lnTo>
                <a:lnTo>
                  <a:pt x="4651357" y="1999036"/>
                </a:lnTo>
                <a:lnTo>
                  <a:pt x="4642905" y="2009299"/>
                </a:lnTo>
                <a:lnTo>
                  <a:pt x="4661016" y="2009299"/>
                </a:lnTo>
                <a:lnTo>
                  <a:pt x="4669471" y="2002659"/>
                </a:lnTo>
                <a:lnTo>
                  <a:pt x="4671281" y="1999036"/>
                </a:lnTo>
                <a:lnTo>
                  <a:pt x="4679734" y="1994810"/>
                </a:lnTo>
                <a:lnTo>
                  <a:pt x="4689394" y="1994810"/>
                </a:lnTo>
                <a:lnTo>
                  <a:pt x="4689394" y="2009299"/>
                </a:lnTo>
                <a:lnTo>
                  <a:pt x="4699658" y="2033450"/>
                </a:lnTo>
                <a:lnTo>
                  <a:pt x="4693619" y="2055790"/>
                </a:lnTo>
                <a:lnTo>
                  <a:pt x="4683357" y="2074507"/>
                </a:lnTo>
                <a:lnTo>
                  <a:pt x="4675508" y="2088996"/>
                </a:lnTo>
                <a:lnTo>
                  <a:pt x="4693619" y="2105297"/>
                </a:lnTo>
                <a:lnTo>
                  <a:pt x="4711734" y="2131863"/>
                </a:lnTo>
                <a:lnTo>
                  <a:pt x="4736487" y="2158429"/>
                </a:lnTo>
                <a:lnTo>
                  <a:pt x="4756411" y="2191032"/>
                </a:lnTo>
                <a:lnTo>
                  <a:pt x="4774524" y="2227861"/>
                </a:lnTo>
                <a:lnTo>
                  <a:pt x="4789014" y="2258048"/>
                </a:lnTo>
                <a:lnTo>
                  <a:pt x="4793240" y="2284614"/>
                </a:lnTo>
                <a:lnTo>
                  <a:pt x="4784789" y="2309367"/>
                </a:lnTo>
                <a:lnTo>
                  <a:pt x="4768487" y="2323858"/>
                </a:lnTo>
                <a:lnTo>
                  <a:pt x="4746147" y="2337744"/>
                </a:lnTo>
                <a:lnTo>
                  <a:pt x="4711734" y="2352236"/>
                </a:lnTo>
                <a:lnTo>
                  <a:pt x="4669471" y="2362498"/>
                </a:lnTo>
                <a:lnTo>
                  <a:pt x="4630830" y="2372763"/>
                </a:lnTo>
                <a:lnTo>
                  <a:pt x="4598227" y="2376989"/>
                </a:lnTo>
                <a:lnTo>
                  <a:pt x="4598227" y="2368537"/>
                </a:lnTo>
                <a:lnTo>
                  <a:pt x="4618755" y="2337744"/>
                </a:lnTo>
                <a:lnTo>
                  <a:pt x="4636866" y="2305141"/>
                </a:lnTo>
                <a:lnTo>
                  <a:pt x="4626604" y="2305141"/>
                </a:lnTo>
                <a:lnTo>
                  <a:pt x="4618755" y="2305141"/>
                </a:lnTo>
                <a:lnTo>
                  <a:pt x="4612718" y="2300916"/>
                </a:lnTo>
                <a:lnTo>
                  <a:pt x="4612718" y="2299103"/>
                </a:lnTo>
                <a:lnTo>
                  <a:pt x="4608489" y="2294877"/>
                </a:lnTo>
                <a:lnTo>
                  <a:pt x="4608489" y="2287028"/>
                </a:lnTo>
                <a:lnTo>
                  <a:pt x="4604263" y="2276765"/>
                </a:lnTo>
                <a:lnTo>
                  <a:pt x="4630830" y="2270726"/>
                </a:lnTo>
                <a:lnTo>
                  <a:pt x="4622980" y="2262274"/>
                </a:lnTo>
                <a:lnTo>
                  <a:pt x="4622980" y="2258048"/>
                </a:lnTo>
                <a:lnTo>
                  <a:pt x="4618755" y="2256237"/>
                </a:lnTo>
                <a:lnTo>
                  <a:pt x="4618755" y="2252011"/>
                </a:lnTo>
                <a:lnTo>
                  <a:pt x="4622980" y="2244162"/>
                </a:lnTo>
                <a:lnTo>
                  <a:pt x="4626604" y="2229672"/>
                </a:lnTo>
                <a:lnTo>
                  <a:pt x="4636866" y="2219409"/>
                </a:lnTo>
                <a:lnTo>
                  <a:pt x="4642905" y="2213370"/>
                </a:lnTo>
                <a:lnTo>
                  <a:pt x="4657396" y="2204918"/>
                </a:lnTo>
                <a:lnTo>
                  <a:pt x="4669471" y="2198879"/>
                </a:lnTo>
                <a:lnTo>
                  <a:pt x="4665243" y="2191032"/>
                </a:lnTo>
                <a:lnTo>
                  <a:pt x="4665243" y="2186804"/>
                </a:lnTo>
                <a:lnTo>
                  <a:pt x="4661016" y="2184993"/>
                </a:lnTo>
                <a:lnTo>
                  <a:pt x="4661016" y="2180767"/>
                </a:lnTo>
                <a:lnTo>
                  <a:pt x="4657396" y="2172315"/>
                </a:lnTo>
                <a:lnTo>
                  <a:pt x="4654980" y="2172315"/>
                </a:lnTo>
                <a:lnTo>
                  <a:pt x="4654980" y="2170502"/>
                </a:lnTo>
                <a:lnTo>
                  <a:pt x="4651357" y="2170502"/>
                </a:lnTo>
                <a:lnTo>
                  <a:pt x="4642905" y="2166276"/>
                </a:lnTo>
                <a:lnTo>
                  <a:pt x="4636866" y="2162050"/>
                </a:lnTo>
                <a:lnTo>
                  <a:pt x="4632640" y="2162050"/>
                </a:lnTo>
                <a:lnTo>
                  <a:pt x="4626604" y="2162050"/>
                </a:lnTo>
                <a:lnTo>
                  <a:pt x="4618755" y="2158429"/>
                </a:lnTo>
                <a:lnTo>
                  <a:pt x="4612718" y="2158429"/>
                </a:lnTo>
                <a:lnTo>
                  <a:pt x="4612718" y="2156013"/>
                </a:lnTo>
                <a:lnTo>
                  <a:pt x="4608489" y="2151788"/>
                </a:lnTo>
                <a:lnTo>
                  <a:pt x="4608489" y="2148165"/>
                </a:lnTo>
                <a:lnTo>
                  <a:pt x="4608489" y="2141523"/>
                </a:lnTo>
                <a:lnTo>
                  <a:pt x="4604263" y="2133674"/>
                </a:lnTo>
                <a:lnTo>
                  <a:pt x="4608489" y="2131863"/>
                </a:lnTo>
                <a:lnTo>
                  <a:pt x="4608489" y="2127637"/>
                </a:lnTo>
                <a:lnTo>
                  <a:pt x="4612718" y="2123411"/>
                </a:lnTo>
                <a:lnTo>
                  <a:pt x="4612718" y="2119185"/>
                </a:lnTo>
                <a:lnTo>
                  <a:pt x="4612718" y="2113146"/>
                </a:lnTo>
                <a:lnTo>
                  <a:pt x="4604263" y="2113146"/>
                </a:lnTo>
                <a:lnTo>
                  <a:pt x="4602453" y="2119185"/>
                </a:lnTo>
                <a:lnTo>
                  <a:pt x="4602453" y="2123411"/>
                </a:lnTo>
                <a:lnTo>
                  <a:pt x="4602453" y="2127637"/>
                </a:lnTo>
                <a:lnTo>
                  <a:pt x="4598227" y="2127637"/>
                </a:lnTo>
                <a:lnTo>
                  <a:pt x="4594603" y="2131863"/>
                </a:lnTo>
                <a:lnTo>
                  <a:pt x="4590377" y="2133674"/>
                </a:lnTo>
                <a:lnTo>
                  <a:pt x="4584341" y="2098656"/>
                </a:lnTo>
                <a:lnTo>
                  <a:pt x="4575886" y="2066053"/>
                </a:lnTo>
                <a:lnTo>
                  <a:pt x="4574076" y="2041904"/>
                </a:lnTo>
                <a:lnTo>
                  <a:pt x="4580113" y="2023187"/>
                </a:lnTo>
                <a:lnTo>
                  <a:pt x="4590377" y="2005073"/>
                </a:lnTo>
                <a:lnTo>
                  <a:pt x="4602453" y="1984546"/>
                </a:lnTo>
                <a:close/>
                <a:moveTo>
                  <a:pt x="58565" y="1878288"/>
                </a:moveTo>
                <a:lnTo>
                  <a:pt x="99019" y="1878288"/>
                </a:lnTo>
                <a:lnTo>
                  <a:pt x="99019" y="1892778"/>
                </a:lnTo>
                <a:lnTo>
                  <a:pt x="91169" y="1892778"/>
                </a:lnTo>
                <a:lnTo>
                  <a:pt x="91169" y="1898814"/>
                </a:lnTo>
                <a:lnTo>
                  <a:pt x="80904" y="1894589"/>
                </a:lnTo>
                <a:lnTo>
                  <a:pt x="73056" y="1888552"/>
                </a:lnTo>
                <a:lnTo>
                  <a:pt x="67017" y="1884324"/>
                </a:lnTo>
                <a:close/>
                <a:moveTo>
                  <a:pt x="2511033" y="1765986"/>
                </a:moveTo>
                <a:lnTo>
                  <a:pt x="2521296" y="1774438"/>
                </a:lnTo>
                <a:lnTo>
                  <a:pt x="2530955" y="1784098"/>
                </a:lnTo>
                <a:lnTo>
                  <a:pt x="2539410" y="1798589"/>
                </a:lnTo>
                <a:lnTo>
                  <a:pt x="2543636" y="1813080"/>
                </a:lnTo>
                <a:lnTo>
                  <a:pt x="2535184" y="1813080"/>
                </a:lnTo>
                <a:lnTo>
                  <a:pt x="2529145" y="1817306"/>
                </a:lnTo>
                <a:lnTo>
                  <a:pt x="2524919" y="1817306"/>
                </a:lnTo>
                <a:lnTo>
                  <a:pt x="2515259" y="1820929"/>
                </a:lnTo>
                <a:lnTo>
                  <a:pt x="2502578" y="1820929"/>
                </a:lnTo>
                <a:lnTo>
                  <a:pt x="2502578" y="1813080"/>
                </a:lnTo>
                <a:lnTo>
                  <a:pt x="2500768" y="1813080"/>
                </a:lnTo>
                <a:lnTo>
                  <a:pt x="2500768" y="1808854"/>
                </a:lnTo>
                <a:lnTo>
                  <a:pt x="2496542" y="1807041"/>
                </a:lnTo>
                <a:lnTo>
                  <a:pt x="2500768" y="1798589"/>
                </a:lnTo>
                <a:lnTo>
                  <a:pt x="2500768" y="1794363"/>
                </a:lnTo>
                <a:lnTo>
                  <a:pt x="2500768" y="1792552"/>
                </a:lnTo>
                <a:lnTo>
                  <a:pt x="2502578" y="1788326"/>
                </a:lnTo>
                <a:close/>
                <a:moveTo>
                  <a:pt x="2450055" y="1741234"/>
                </a:moveTo>
                <a:lnTo>
                  <a:pt x="2458507" y="1749686"/>
                </a:lnTo>
                <a:lnTo>
                  <a:pt x="2462129" y="1753912"/>
                </a:lnTo>
                <a:lnTo>
                  <a:pt x="2462129" y="1755725"/>
                </a:lnTo>
                <a:lnTo>
                  <a:pt x="2464545" y="1764177"/>
                </a:lnTo>
                <a:lnTo>
                  <a:pt x="2464545" y="1770214"/>
                </a:lnTo>
                <a:lnTo>
                  <a:pt x="2464545" y="1780479"/>
                </a:lnTo>
                <a:lnTo>
                  <a:pt x="2458507" y="1780479"/>
                </a:lnTo>
                <a:lnTo>
                  <a:pt x="2458507" y="1788328"/>
                </a:lnTo>
                <a:lnTo>
                  <a:pt x="2444016" y="1784102"/>
                </a:lnTo>
                <a:lnTo>
                  <a:pt x="2430130" y="1780479"/>
                </a:lnTo>
                <a:lnTo>
                  <a:pt x="2419865" y="1774442"/>
                </a:lnTo>
                <a:lnTo>
                  <a:pt x="2411413" y="1774442"/>
                </a:lnTo>
                <a:lnTo>
                  <a:pt x="2411413" y="1765987"/>
                </a:lnTo>
                <a:lnTo>
                  <a:pt x="2425904" y="1759951"/>
                </a:lnTo>
                <a:lnTo>
                  <a:pt x="2439790" y="1753912"/>
                </a:lnTo>
                <a:close/>
                <a:moveTo>
                  <a:pt x="2606426" y="1677838"/>
                </a:moveTo>
                <a:lnTo>
                  <a:pt x="2614276" y="1682064"/>
                </a:lnTo>
                <a:lnTo>
                  <a:pt x="2616089" y="1684480"/>
                </a:lnTo>
                <a:lnTo>
                  <a:pt x="2620315" y="1688103"/>
                </a:lnTo>
                <a:lnTo>
                  <a:pt x="2628768" y="1688103"/>
                </a:lnTo>
                <a:lnTo>
                  <a:pt x="2628768" y="1692329"/>
                </a:lnTo>
                <a:lnTo>
                  <a:pt x="2628768" y="1696555"/>
                </a:lnTo>
                <a:lnTo>
                  <a:pt x="2624542" y="1698366"/>
                </a:lnTo>
                <a:lnTo>
                  <a:pt x="2620315" y="1702592"/>
                </a:lnTo>
                <a:lnTo>
                  <a:pt x="2616089" y="1706818"/>
                </a:lnTo>
                <a:lnTo>
                  <a:pt x="2614276" y="1706818"/>
                </a:lnTo>
                <a:lnTo>
                  <a:pt x="2610050" y="1711045"/>
                </a:lnTo>
                <a:lnTo>
                  <a:pt x="2606426" y="1711045"/>
                </a:lnTo>
                <a:lnTo>
                  <a:pt x="2600389" y="1711045"/>
                </a:lnTo>
                <a:lnTo>
                  <a:pt x="2600389" y="1698366"/>
                </a:lnTo>
                <a:lnTo>
                  <a:pt x="2600389" y="1692329"/>
                </a:lnTo>
                <a:lnTo>
                  <a:pt x="2602200" y="1688103"/>
                </a:lnTo>
                <a:close/>
                <a:moveTo>
                  <a:pt x="0" y="1639197"/>
                </a:moveTo>
                <a:lnTo>
                  <a:pt x="34413" y="1645234"/>
                </a:lnTo>
                <a:lnTo>
                  <a:pt x="58564" y="1655498"/>
                </a:lnTo>
                <a:lnTo>
                  <a:pt x="77281" y="1677838"/>
                </a:lnTo>
                <a:lnTo>
                  <a:pt x="70640" y="1684478"/>
                </a:lnTo>
                <a:lnTo>
                  <a:pt x="62790" y="1684478"/>
                </a:lnTo>
                <a:lnTo>
                  <a:pt x="58564" y="1688101"/>
                </a:lnTo>
                <a:lnTo>
                  <a:pt x="56753" y="1692327"/>
                </a:lnTo>
                <a:lnTo>
                  <a:pt x="44678" y="1696553"/>
                </a:lnTo>
                <a:lnTo>
                  <a:pt x="38642" y="1688101"/>
                </a:lnTo>
                <a:lnTo>
                  <a:pt x="28377" y="1682064"/>
                </a:lnTo>
                <a:lnTo>
                  <a:pt x="20528" y="1674215"/>
                </a:lnTo>
                <a:lnTo>
                  <a:pt x="10265" y="1669989"/>
                </a:lnTo>
                <a:lnTo>
                  <a:pt x="6037" y="1668176"/>
                </a:lnTo>
                <a:lnTo>
                  <a:pt x="0" y="1659724"/>
                </a:lnTo>
                <a:lnTo>
                  <a:pt x="0" y="1653688"/>
                </a:lnTo>
                <a:close/>
                <a:moveTo>
                  <a:pt x="2387262" y="1553464"/>
                </a:moveTo>
                <a:lnTo>
                  <a:pt x="2387262" y="1569765"/>
                </a:lnTo>
                <a:lnTo>
                  <a:pt x="2391488" y="1578218"/>
                </a:lnTo>
                <a:lnTo>
                  <a:pt x="2393301" y="1584256"/>
                </a:lnTo>
                <a:lnTo>
                  <a:pt x="2393301" y="1596332"/>
                </a:lnTo>
                <a:lnTo>
                  <a:pt x="2393301" y="1610821"/>
                </a:lnTo>
                <a:lnTo>
                  <a:pt x="2433751" y="1610821"/>
                </a:lnTo>
                <a:lnTo>
                  <a:pt x="2468167" y="1649463"/>
                </a:lnTo>
                <a:lnTo>
                  <a:pt x="2502581" y="1688102"/>
                </a:lnTo>
                <a:lnTo>
                  <a:pt x="2502581" y="1692331"/>
                </a:lnTo>
                <a:lnTo>
                  <a:pt x="2500770" y="1696557"/>
                </a:lnTo>
                <a:lnTo>
                  <a:pt x="2500770" y="1698367"/>
                </a:lnTo>
                <a:lnTo>
                  <a:pt x="2496544" y="1702594"/>
                </a:lnTo>
                <a:lnTo>
                  <a:pt x="2490505" y="1711046"/>
                </a:lnTo>
                <a:lnTo>
                  <a:pt x="2486884" y="1712859"/>
                </a:lnTo>
                <a:lnTo>
                  <a:pt x="2482658" y="1717085"/>
                </a:lnTo>
                <a:lnTo>
                  <a:pt x="2478430" y="1717085"/>
                </a:lnTo>
                <a:lnTo>
                  <a:pt x="2468167" y="1717085"/>
                </a:lnTo>
                <a:lnTo>
                  <a:pt x="2458507" y="1721311"/>
                </a:lnTo>
                <a:lnTo>
                  <a:pt x="2458507" y="1711046"/>
                </a:lnTo>
                <a:lnTo>
                  <a:pt x="2458507" y="1698367"/>
                </a:lnTo>
                <a:lnTo>
                  <a:pt x="2458507" y="1692331"/>
                </a:lnTo>
                <a:lnTo>
                  <a:pt x="2458507" y="1688102"/>
                </a:lnTo>
                <a:lnTo>
                  <a:pt x="2450053" y="1682066"/>
                </a:lnTo>
                <a:lnTo>
                  <a:pt x="2444016" y="1677840"/>
                </a:lnTo>
                <a:lnTo>
                  <a:pt x="2433751" y="1669991"/>
                </a:lnTo>
                <a:lnTo>
                  <a:pt x="2421677" y="1698367"/>
                </a:lnTo>
                <a:lnTo>
                  <a:pt x="2401753" y="1717085"/>
                </a:lnTo>
                <a:lnTo>
                  <a:pt x="2373376" y="1727348"/>
                </a:lnTo>
                <a:lnTo>
                  <a:pt x="2373376" y="1717085"/>
                </a:lnTo>
                <a:lnTo>
                  <a:pt x="2373376" y="1711046"/>
                </a:lnTo>
                <a:lnTo>
                  <a:pt x="2376999" y="1702594"/>
                </a:lnTo>
                <a:lnTo>
                  <a:pt x="2373376" y="1696557"/>
                </a:lnTo>
                <a:lnTo>
                  <a:pt x="2369149" y="1688102"/>
                </a:lnTo>
                <a:lnTo>
                  <a:pt x="2364923" y="1677840"/>
                </a:lnTo>
                <a:lnTo>
                  <a:pt x="2354659" y="1674217"/>
                </a:lnTo>
                <a:lnTo>
                  <a:pt x="2348622" y="1669991"/>
                </a:lnTo>
                <a:lnTo>
                  <a:pt x="2340772" y="1669991"/>
                </a:lnTo>
                <a:lnTo>
                  <a:pt x="2334734" y="1668180"/>
                </a:lnTo>
                <a:lnTo>
                  <a:pt x="2330508" y="1668180"/>
                </a:lnTo>
                <a:lnTo>
                  <a:pt x="2322658" y="1663954"/>
                </a:lnTo>
                <a:lnTo>
                  <a:pt x="2316622" y="1655499"/>
                </a:lnTo>
                <a:lnTo>
                  <a:pt x="2336546" y="1631350"/>
                </a:lnTo>
                <a:lnTo>
                  <a:pt x="2351035" y="1602369"/>
                </a:lnTo>
                <a:lnTo>
                  <a:pt x="2364923" y="1573992"/>
                </a:lnTo>
                <a:close/>
                <a:moveTo>
                  <a:pt x="4357324" y="1492482"/>
                </a:moveTo>
                <a:lnTo>
                  <a:pt x="4361550" y="1500331"/>
                </a:lnTo>
                <a:lnTo>
                  <a:pt x="4365174" y="1506368"/>
                </a:lnTo>
                <a:lnTo>
                  <a:pt x="4367589" y="1510594"/>
                </a:lnTo>
                <a:lnTo>
                  <a:pt x="4367589" y="1516633"/>
                </a:lnTo>
                <a:lnTo>
                  <a:pt x="4371210" y="1525085"/>
                </a:lnTo>
                <a:lnTo>
                  <a:pt x="4371210" y="1538971"/>
                </a:lnTo>
                <a:lnTo>
                  <a:pt x="4371210" y="1549236"/>
                </a:lnTo>
                <a:lnTo>
                  <a:pt x="4375436" y="1578215"/>
                </a:lnTo>
                <a:lnTo>
                  <a:pt x="4379664" y="1610818"/>
                </a:lnTo>
                <a:lnTo>
                  <a:pt x="4379664" y="1639195"/>
                </a:lnTo>
                <a:lnTo>
                  <a:pt x="4339212" y="1659723"/>
                </a:lnTo>
                <a:lnTo>
                  <a:pt x="4294534" y="1677837"/>
                </a:lnTo>
                <a:lnTo>
                  <a:pt x="4251666" y="1698364"/>
                </a:lnTo>
                <a:lnTo>
                  <a:pt x="4215441" y="1727344"/>
                </a:lnTo>
                <a:lnTo>
                  <a:pt x="4205178" y="1721307"/>
                </a:lnTo>
                <a:lnTo>
                  <a:pt x="4187064" y="1712855"/>
                </a:lnTo>
                <a:lnTo>
                  <a:pt x="4162913" y="1698364"/>
                </a:lnTo>
                <a:lnTo>
                  <a:pt x="4142386" y="1688100"/>
                </a:lnTo>
                <a:lnTo>
                  <a:pt x="4124274" y="1677837"/>
                </a:lnTo>
                <a:lnTo>
                  <a:pt x="4115822" y="1669987"/>
                </a:lnTo>
                <a:lnTo>
                  <a:pt x="4120048" y="1668177"/>
                </a:lnTo>
                <a:lnTo>
                  <a:pt x="4124274" y="1663951"/>
                </a:lnTo>
                <a:lnTo>
                  <a:pt x="4128500" y="1659723"/>
                </a:lnTo>
                <a:lnTo>
                  <a:pt x="4128500" y="1655497"/>
                </a:lnTo>
                <a:lnTo>
                  <a:pt x="4130310" y="1649460"/>
                </a:lnTo>
                <a:lnTo>
                  <a:pt x="4120048" y="1641611"/>
                </a:lnTo>
                <a:lnTo>
                  <a:pt x="4106160" y="1639195"/>
                </a:lnTo>
                <a:lnTo>
                  <a:pt x="4095897" y="1631348"/>
                </a:lnTo>
                <a:lnTo>
                  <a:pt x="4085632" y="1625309"/>
                </a:lnTo>
                <a:lnTo>
                  <a:pt x="4091671" y="1625309"/>
                </a:lnTo>
                <a:lnTo>
                  <a:pt x="4100123" y="1616857"/>
                </a:lnTo>
                <a:lnTo>
                  <a:pt x="4101934" y="1612631"/>
                </a:lnTo>
                <a:lnTo>
                  <a:pt x="4106160" y="1612631"/>
                </a:lnTo>
                <a:lnTo>
                  <a:pt x="4109783" y="1610818"/>
                </a:lnTo>
                <a:lnTo>
                  <a:pt x="4120048" y="1610818"/>
                </a:lnTo>
                <a:lnTo>
                  <a:pt x="4130310" y="1610818"/>
                </a:lnTo>
                <a:lnTo>
                  <a:pt x="4130310" y="1584254"/>
                </a:lnTo>
                <a:lnTo>
                  <a:pt x="4077785" y="1584254"/>
                </a:lnTo>
                <a:lnTo>
                  <a:pt x="4067520" y="1563727"/>
                </a:lnTo>
                <a:lnTo>
                  <a:pt x="4085632" y="1549236"/>
                </a:lnTo>
                <a:lnTo>
                  <a:pt x="4100123" y="1535350"/>
                </a:lnTo>
                <a:lnTo>
                  <a:pt x="4115822" y="1529311"/>
                </a:lnTo>
                <a:lnTo>
                  <a:pt x="4144198" y="1520859"/>
                </a:lnTo>
                <a:lnTo>
                  <a:pt x="4156877" y="1531124"/>
                </a:lnTo>
                <a:lnTo>
                  <a:pt x="4162913" y="1543197"/>
                </a:lnTo>
                <a:lnTo>
                  <a:pt x="4170763" y="1549236"/>
                </a:lnTo>
                <a:lnTo>
                  <a:pt x="4176801" y="1563727"/>
                </a:lnTo>
                <a:lnTo>
                  <a:pt x="4199139" y="1545613"/>
                </a:lnTo>
                <a:lnTo>
                  <a:pt x="4219667" y="1531124"/>
                </a:lnTo>
                <a:lnTo>
                  <a:pt x="4248044" y="1520859"/>
                </a:lnTo>
                <a:lnTo>
                  <a:pt x="4251666" y="1531124"/>
                </a:lnTo>
                <a:lnTo>
                  <a:pt x="4257703" y="1535350"/>
                </a:lnTo>
                <a:lnTo>
                  <a:pt x="4257703" y="1538971"/>
                </a:lnTo>
                <a:lnTo>
                  <a:pt x="4261931" y="1538971"/>
                </a:lnTo>
                <a:lnTo>
                  <a:pt x="4266157" y="1538971"/>
                </a:lnTo>
                <a:lnTo>
                  <a:pt x="4272194" y="1538971"/>
                </a:lnTo>
                <a:lnTo>
                  <a:pt x="4290306" y="1529311"/>
                </a:lnTo>
                <a:lnTo>
                  <a:pt x="4300571" y="1516633"/>
                </a:lnTo>
                <a:lnTo>
                  <a:pt x="4314457" y="1506368"/>
                </a:lnTo>
                <a:lnTo>
                  <a:pt x="4328947" y="1496105"/>
                </a:lnTo>
                <a:close/>
                <a:moveTo>
                  <a:pt x="2638425" y="1363281"/>
                </a:moveTo>
                <a:lnTo>
                  <a:pt x="2644464" y="1367507"/>
                </a:lnTo>
                <a:lnTo>
                  <a:pt x="2648690" y="1371733"/>
                </a:lnTo>
                <a:lnTo>
                  <a:pt x="2652916" y="1371733"/>
                </a:lnTo>
                <a:lnTo>
                  <a:pt x="2657142" y="1373546"/>
                </a:lnTo>
                <a:lnTo>
                  <a:pt x="2657142" y="1377772"/>
                </a:lnTo>
                <a:lnTo>
                  <a:pt x="2657142" y="1381998"/>
                </a:lnTo>
                <a:lnTo>
                  <a:pt x="2658955" y="1388035"/>
                </a:lnTo>
                <a:lnTo>
                  <a:pt x="2666802" y="1400111"/>
                </a:lnTo>
                <a:lnTo>
                  <a:pt x="2671028" y="1410376"/>
                </a:lnTo>
                <a:lnTo>
                  <a:pt x="2672841" y="1420639"/>
                </a:lnTo>
                <a:lnTo>
                  <a:pt x="2677067" y="1435130"/>
                </a:lnTo>
                <a:lnTo>
                  <a:pt x="2666802" y="1439357"/>
                </a:lnTo>
                <a:lnTo>
                  <a:pt x="2657142" y="1442980"/>
                </a:lnTo>
                <a:lnTo>
                  <a:pt x="2644464" y="1442980"/>
                </a:lnTo>
                <a:lnTo>
                  <a:pt x="2628765" y="1445395"/>
                </a:lnTo>
                <a:lnTo>
                  <a:pt x="2624539" y="1429093"/>
                </a:lnTo>
                <a:lnTo>
                  <a:pt x="2620313" y="1410376"/>
                </a:lnTo>
                <a:lnTo>
                  <a:pt x="2620313" y="1388035"/>
                </a:lnTo>
                <a:lnTo>
                  <a:pt x="2628765" y="1381998"/>
                </a:lnTo>
                <a:lnTo>
                  <a:pt x="2630578" y="1373546"/>
                </a:lnTo>
                <a:close/>
                <a:moveTo>
                  <a:pt x="3250641" y="1304111"/>
                </a:moveTo>
                <a:lnTo>
                  <a:pt x="3265130" y="1310148"/>
                </a:lnTo>
                <a:lnTo>
                  <a:pt x="3279016" y="1318602"/>
                </a:lnTo>
                <a:lnTo>
                  <a:pt x="3285055" y="1324639"/>
                </a:lnTo>
                <a:lnTo>
                  <a:pt x="3295318" y="1333091"/>
                </a:lnTo>
                <a:lnTo>
                  <a:pt x="3307393" y="1343356"/>
                </a:lnTo>
                <a:lnTo>
                  <a:pt x="3303167" y="1349392"/>
                </a:lnTo>
                <a:lnTo>
                  <a:pt x="3303167" y="1353620"/>
                </a:lnTo>
                <a:lnTo>
                  <a:pt x="3299546" y="1353620"/>
                </a:lnTo>
                <a:lnTo>
                  <a:pt x="3299546" y="1357242"/>
                </a:lnTo>
                <a:lnTo>
                  <a:pt x="3293507" y="1363280"/>
                </a:lnTo>
                <a:lnTo>
                  <a:pt x="3293507" y="1367506"/>
                </a:lnTo>
                <a:lnTo>
                  <a:pt x="3289280" y="1367506"/>
                </a:lnTo>
                <a:lnTo>
                  <a:pt x="3285055" y="1367506"/>
                </a:lnTo>
                <a:lnTo>
                  <a:pt x="3280829" y="1371732"/>
                </a:lnTo>
                <a:lnTo>
                  <a:pt x="3274790" y="1373543"/>
                </a:lnTo>
                <a:lnTo>
                  <a:pt x="3265130" y="1363280"/>
                </a:lnTo>
                <a:lnTo>
                  <a:pt x="3254866" y="1353620"/>
                </a:lnTo>
                <a:lnTo>
                  <a:pt x="3240375" y="1343356"/>
                </a:lnTo>
                <a:lnTo>
                  <a:pt x="3228300" y="1334903"/>
                </a:lnTo>
                <a:lnTo>
                  <a:pt x="3236751" y="1310148"/>
                </a:lnTo>
                <a:lnTo>
                  <a:pt x="3242790" y="1310148"/>
                </a:lnTo>
                <a:lnTo>
                  <a:pt x="3246412" y="1306527"/>
                </a:lnTo>
                <a:close/>
                <a:moveTo>
                  <a:pt x="6004982" y="1290225"/>
                </a:moveTo>
                <a:lnTo>
                  <a:pt x="6037585" y="1290225"/>
                </a:lnTo>
                <a:lnTo>
                  <a:pt x="6037585" y="1304110"/>
                </a:lnTo>
                <a:lnTo>
                  <a:pt x="6030943" y="1304110"/>
                </a:lnTo>
                <a:lnTo>
                  <a:pt x="6023094" y="1310149"/>
                </a:lnTo>
                <a:lnTo>
                  <a:pt x="6018868" y="1310149"/>
                </a:lnTo>
                <a:lnTo>
                  <a:pt x="6012831" y="1310149"/>
                </a:lnTo>
                <a:lnTo>
                  <a:pt x="6012831" y="1306526"/>
                </a:lnTo>
                <a:lnTo>
                  <a:pt x="6009208" y="1300489"/>
                </a:lnTo>
                <a:lnTo>
                  <a:pt x="6009208" y="1296261"/>
                </a:lnTo>
                <a:lnTo>
                  <a:pt x="6004982" y="1292035"/>
                </a:lnTo>
                <a:close/>
                <a:moveTo>
                  <a:pt x="2004480" y="1247358"/>
                </a:moveTo>
                <a:lnTo>
                  <a:pt x="2036480" y="1267283"/>
                </a:lnTo>
                <a:lnTo>
                  <a:pt x="2064857" y="1292037"/>
                </a:lnTo>
                <a:lnTo>
                  <a:pt x="2093233" y="1318602"/>
                </a:lnTo>
                <a:lnTo>
                  <a:pt x="2083574" y="1318602"/>
                </a:lnTo>
                <a:lnTo>
                  <a:pt x="2075120" y="1328865"/>
                </a:lnTo>
                <a:lnTo>
                  <a:pt x="2069083" y="1333091"/>
                </a:lnTo>
                <a:lnTo>
                  <a:pt x="2058818" y="1333091"/>
                </a:lnTo>
                <a:lnTo>
                  <a:pt x="2046743" y="1334904"/>
                </a:lnTo>
                <a:lnTo>
                  <a:pt x="2030441" y="1334904"/>
                </a:lnTo>
                <a:lnTo>
                  <a:pt x="2016555" y="1320413"/>
                </a:lnTo>
                <a:lnTo>
                  <a:pt x="2002065" y="1310148"/>
                </a:lnTo>
                <a:lnTo>
                  <a:pt x="1983953" y="1304112"/>
                </a:lnTo>
                <a:lnTo>
                  <a:pt x="1983953" y="1296263"/>
                </a:lnTo>
                <a:lnTo>
                  <a:pt x="2016555" y="1277546"/>
                </a:lnTo>
                <a:lnTo>
                  <a:pt x="2012329" y="1271509"/>
                </a:lnTo>
                <a:lnTo>
                  <a:pt x="2008103" y="1267283"/>
                </a:lnTo>
                <a:lnTo>
                  <a:pt x="2008103" y="1261245"/>
                </a:lnTo>
                <a:close/>
                <a:moveTo>
                  <a:pt x="9772438" y="1147133"/>
                </a:moveTo>
                <a:lnTo>
                  <a:pt x="9780288" y="1157397"/>
                </a:lnTo>
                <a:lnTo>
                  <a:pt x="9786324" y="1165245"/>
                </a:lnTo>
                <a:lnTo>
                  <a:pt x="9794778" y="1165245"/>
                </a:lnTo>
                <a:lnTo>
                  <a:pt x="9798400" y="1167660"/>
                </a:lnTo>
                <a:lnTo>
                  <a:pt x="9800815" y="1167660"/>
                </a:lnTo>
                <a:lnTo>
                  <a:pt x="9808664" y="1167660"/>
                </a:lnTo>
                <a:lnTo>
                  <a:pt x="9812890" y="1167660"/>
                </a:lnTo>
                <a:lnTo>
                  <a:pt x="9814701" y="1167660"/>
                </a:lnTo>
                <a:lnTo>
                  <a:pt x="9823155" y="1171284"/>
                </a:lnTo>
                <a:lnTo>
                  <a:pt x="9826776" y="1177925"/>
                </a:lnTo>
                <a:lnTo>
                  <a:pt x="9812890" y="1190000"/>
                </a:lnTo>
                <a:lnTo>
                  <a:pt x="9798400" y="1200263"/>
                </a:lnTo>
                <a:lnTo>
                  <a:pt x="9727760" y="1206302"/>
                </a:lnTo>
                <a:lnTo>
                  <a:pt x="9727760" y="1177925"/>
                </a:lnTo>
                <a:lnTo>
                  <a:pt x="9738025" y="1167660"/>
                </a:lnTo>
                <a:lnTo>
                  <a:pt x="9748288" y="1161624"/>
                </a:lnTo>
                <a:lnTo>
                  <a:pt x="9757947" y="1153170"/>
                </a:lnTo>
                <a:close/>
                <a:moveTo>
                  <a:pt x="2154225" y="1087972"/>
                </a:moveTo>
                <a:lnTo>
                  <a:pt x="2156036" y="1102462"/>
                </a:lnTo>
                <a:lnTo>
                  <a:pt x="2156036" y="1112727"/>
                </a:lnTo>
                <a:lnTo>
                  <a:pt x="2160262" y="1116953"/>
                </a:lnTo>
                <a:lnTo>
                  <a:pt x="2164488" y="1121181"/>
                </a:lnTo>
                <a:lnTo>
                  <a:pt x="2168716" y="1122992"/>
                </a:lnTo>
                <a:lnTo>
                  <a:pt x="2174753" y="1131444"/>
                </a:lnTo>
                <a:lnTo>
                  <a:pt x="2178979" y="1137483"/>
                </a:lnTo>
                <a:lnTo>
                  <a:pt x="2174753" y="1145934"/>
                </a:lnTo>
                <a:lnTo>
                  <a:pt x="2170527" y="1156198"/>
                </a:lnTo>
                <a:lnTo>
                  <a:pt x="2168716" y="1164652"/>
                </a:lnTo>
                <a:lnTo>
                  <a:pt x="2164488" y="1170688"/>
                </a:lnTo>
                <a:lnTo>
                  <a:pt x="2160262" y="1185177"/>
                </a:lnTo>
                <a:lnTo>
                  <a:pt x="2174150" y="1189405"/>
                </a:lnTo>
                <a:lnTo>
                  <a:pt x="2181997" y="1195441"/>
                </a:lnTo>
                <a:lnTo>
                  <a:pt x="2188036" y="1203895"/>
                </a:lnTo>
                <a:lnTo>
                  <a:pt x="2192262" y="1209932"/>
                </a:lnTo>
                <a:lnTo>
                  <a:pt x="2192262" y="1224424"/>
                </a:lnTo>
                <a:lnTo>
                  <a:pt x="2192262" y="1238912"/>
                </a:lnTo>
                <a:lnTo>
                  <a:pt x="2181997" y="1247366"/>
                </a:lnTo>
                <a:lnTo>
                  <a:pt x="2174150" y="1253403"/>
                </a:lnTo>
                <a:lnTo>
                  <a:pt x="2169922" y="1263669"/>
                </a:lnTo>
                <a:lnTo>
                  <a:pt x="2168111" y="1275744"/>
                </a:lnTo>
                <a:lnTo>
                  <a:pt x="2160262" y="1290233"/>
                </a:lnTo>
                <a:lnTo>
                  <a:pt x="2210979" y="1290233"/>
                </a:lnTo>
                <a:lnTo>
                  <a:pt x="2210979" y="1321024"/>
                </a:lnTo>
                <a:lnTo>
                  <a:pt x="2217016" y="1349401"/>
                </a:lnTo>
                <a:lnTo>
                  <a:pt x="2239355" y="1349401"/>
                </a:lnTo>
                <a:lnTo>
                  <a:pt x="2249618" y="1339136"/>
                </a:lnTo>
                <a:lnTo>
                  <a:pt x="2259883" y="1328873"/>
                </a:lnTo>
                <a:lnTo>
                  <a:pt x="2270146" y="1318608"/>
                </a:lnTo>
                <a:lnTo>
                  <a:pt x="2288260" y="1310156"/>
                </a:lnTo>
                <a:lnTo>
                  <a:pt x="2288260" y="1333099"/>
                </a:lnTo>
                <a:lnTo>
                  <a:pt x="2284033" y="1361476"/>
                </a:lnTo>
                <a:lnTo>
                  <a:pt x="2282221" y="1386231"/>
                </a:lnTo>
                <a:lnTo>
                  <a:pt x="2282221" y="1402532"/>
                </a:lnTo>
                <a:lnTo>
                  <a:pt x="2277995" y="1414608"/>
                </a:lnTo>
                <a:lnTo>
                  <a:pt x="2284033" y="1420647"/>
                </a:lnTo>
                <a:lnTo>
                  <a:pt x="2288260" y="1424873"/>
                </a:lnTo>
                <a:lnTo>
                  <a:pt x="2292486" y="1429099"/>
                </a:lnTo>
                <a:lnTo>
                  <a:pt x="2298522" y="1430910"/>
                </a:lnTo>
                <a:lnTo>
                  <a:pt x="2308787" y="1435136"/>
                </a:lnTo>
                <a:lnTo>
                  <a:pt x="2326899" y="1406759"/>
                </a:lnTo>
                <a:lnTo>
                  <a:pt x="2340787" y="1374155"/>
                </a:lnTo>
                <a:lnTo>
                  <a:pt x="2340787" y="1349401"/>
                </a:lnTo>
                <a:lnTo>
                  <a:pt x="2336559" y="1324646"/>
                </a:lnTo>
                <a:lnTo>
                  <a:pt x="2336559" y="1299892"/>
                </a:lnTo>
                <a:lnTo>
                  <a:pt x="2344408" y="1275139"/>
                </a:lnTo>
                <a:lnTo>
                  <a:pt x="2364936" y="1257026"/>
                </a:lnTo>
                <a:lnTo>
                  <a:pt x="2372785" y="1248574"/>
                </a:lnTo>
                <a:lnTo>
                  <a:pt x="2378825" y="1248574"/>
                </a:lnTo>
                <a:lnTo>
                  <a:pt x="2386672" y="1252800"/>
                </a:lnTo>
                <a:lnTo>
                  <a:pt x="2392711" y="1257026"/>
                </a:lnTo>
                <a:lnTo>
                  <a:pt x="2396936" y="1263064"/>
                </a:lnTo>
                <a:lnTo>
                  <a:pt x="2404786" y="1271518"/>
                </a:lnTo>
                <a:lnTo>
                  <a:pt x="2406597" y="1277555"/>
                </a:lnTo>
                <a:lnTo>
                  <a:pt x="2414446" y="1281781"/>
                </a:lnTo>
                <a:lnTo>
                  <a:pt x="2418672" y="1290233"/>
                </a:lnTo>
                <a:lnTo>
                  <a:pt x="2432558" y="1290233"/>
                </a:lnTo>
                <a:lnTo>
                  <a:pt x="2448859" y="1281781"/>
                </a:lnTo>
                <a:lnTo>
                  <a:pt x="2466973" y="1277555"/>
                </a:lnTo>
                <a:lnTo>
                  <a:pt x="2480859" y="1289630"/>
                </a:lnTo>
                <a:lnTo>
                  <a:pt x="2480859" y="1318005"/>
                </a:lnTo>
                <a:lnTo>
                  <a:pt x="2480859" y="1332496"/>
                </a:lnTo>
                <a:lnTo>
                  <a:pt x="2476633" y="1357250"/>
                </a:lnTo>
                <a:lnTo>
                  <a:pt x="2474821" y="1388043"/>
                </a:lnTo>
                <a:lnTo>
                  <a:pt x="2466973" y="1424873"/>
                </a:lnTo>
                <a:lnTo>
                  <a:pt x="2460934" y="1453250"/>
                </a:lnTo>
                <a:lnTo>
                  <a:pt x="2456708" y="1473779"/>
                </a:lnTo>
                <a:lnTo>
                  <a:pt x="2442823" y="1473779"/>
                </a:lnTo>
                <a:lnTo>
                  <a:pt x="2434973" y="1471968"/>
                </a:lnTo>
                <a:lnTo>
                  <a:pt x="2428937" y="1467740"/>
                </a:lnTo>
                <a:lnTo>
                  <a:pt x="2421088" y="1463513"/>
                </a:lnTo>
                <a:lnTo>
                  <a:pt x="2410823" y="1459287"/>
                </a:lnTo>
                <a:lnTo>
                  <a:pt x="2410823" y="1467740"/>
                </a:lnTo>
                <a:lnTo>
                  <a:pt x="2415048" y="1471968"/>
                </a:lnTo>
                <a:lnTo>
                  <a:pt x="2419276" y="1473779"/>
                </a:lnTo>
                <a:lnTo>
                  <a:pt x="2421088" y="1478005"/>
                </a:lnTo>
                <a:lnTo>
                  <a:pt x="2421088" y="1482231"/>
                </a:lnTo>
                <a:lnTo>
                  <a:pt x="2425313" y="1488269"/>
                </a:lnTo>
                <a:lnTo>
                  <a:pt x="2425313" y="1500343"/>
                </a:lnTo>
                <a:lnTo>
                  <a:pt x="2326296" y="1506381"/>
                </a:lnTo>
                <a:lnTo>
                  <a:pt x="2326296" y="1514833"/>
                </a:lnTo>
                <a:lnTo>
                  <a:pt x="2334146" y="1535360"/>
                </a:lnTo>
                <a:lnTo>
                  <a:pt x="2329919" y="1557700"/>
                </a:lnTo>
                <a:lnTo>
                  <a:pt x="2325691" y="1592717"/>
                </a:lnTo>
                <a:lnTo>
                  <a:pt x="2307579" y="1592717"/>
                </a:lnTo>
                <a:lnTo>
                  <a:pt x="2283428" y="1578226"/>
                </a:lnTo>
                <a:lnTo>
                  <a:pt x="2249015" y="1569775"/>
                </a:lnTo>
                <a:lnTo>
                  <a:pt x="2249015" y="1577624"/>
                </a:lnTo>
                <a:lnTo>
                  <a:pt x="2255052" y="1577624"/>
                </a:lnTo>
                <a:lnTo>
                  <a:pt x="2262901" y="1583660"/>
                </a:lnTo>
                <a:lnTo>
                  <a:pt x="2267127" y="1587886"/>
                </a:lnTo>
                <a:lnTo>
                  <a:pt x="2268938" y="1592112"/>
                </a:lnTo>
                <a:lnTo>
                  <a:pt x="2273166" y="1596338"/>
                </a:lnTo>
                <a:lnTo>
                  <a:pt x="2277392" y="1606603"/>
                </a:lnTo>
                <a:lnTo>
                  <a:pt x="2277392" y="1616867"/>
                </a:lnTo>
                <a:lnTo>
                  <a:pt x="2273166" y="1625319"/>
                </a:lnTo>
                <a:lnTo>
                  <a:pt x="2267127" y="1631356"/>
                </a:lnTo>
                <a:lnTo>
                  <a:pt x="2262901" y="1639809"/>
                </a:lnTo>
                <a:lnTo>
                  <a:pt x="2244789" y="1654298"/>
                </a:lnTo>
                <a:lnTo>
                  <a:pt x="2230901" y="1668788"/>
                </a:lnTo>
                <a:lnTo>
                  <a:pt x="2224865" y="1685089"/>
                </a:lnTo>
                <a:lnTo>
                  <a:pt x="2217016" y="1711655"/>
                </a:lnTo>
                <a:lnTo>
                  <a:pt x="2203130" y="1711655"/>
                </a:lnTo>
                <a:lnTo>
                  <a:pt x="2192865" y="1707427"/>
                </a:lnTo>
                <a:lnTo>
                  <a:pt x="2182602" y="1703201"/>
                </a:lnTo>
                <a:lnTo>
                  <a:pt x="2174753" y="1698975"/>
                </a:lnTo>
                <a:lnTo>
                  <a:pt x="2160867" y="1697164"/>
                </a:lnTo>
                <a:lnTo>
                  <a:pt x="2160867" y="1703201"/>
                </a:lnTo>
                <a:lnTo>
                  <a:pt x="2178979" y="1703201"/>
                </a:lnTo>
                <a:lnTo>
                  <a:pt x="2183205" y="1711655"/>
                </a:lnTo>
                <a:lnTo>
                  <a:pt x="2185017" y="1717692"/>
                </a:lnTo>
                <a:lnTo>
                  <a:pt x="2189244" y="1721918"/>
                </a:lnTo>
                <a:lnTo>
                  <a:pt x="2189244" y="1727956"/>
                </a:lnTo>
                <a:lnTo>
                  <a:pt x="2193469" y="1740031"/>
                </a:lnTo>
                <a:lnTo>
                  <a:pt x="2193469" y="1750294"/>
                </a:lnTo>
                <a:lnTo>
                  <a:pt x="2160867" y="1760559"/>
                </a:lnTo>
                <a:lnTo>
                  <a:pt x="2132490" y="1778672"/>
                </a:lnTo>
                <a:lnTo>
                  <a:pt x="2114376" y="1799200"/>
                </a:lnTo>
                <a:lnTo>
                  <a:pt x="2102301" y="1831804"/>
                </a:lnTo>
                <a:lnTo>
                  <a:pt x="2102301" y="1878898"/>
                </a:lnTo>
                <a:lnTo>
                  <a:pt x="2114376" y="1907275"/>
                </a:lnTo>
                <a:lnTo>
                  <a:pt x="2122225" y="1945915"/>
                </a:lnTo>
                <a:lnTo>
                  <a:pt x="2122225" y="1984554"/>
                </a:lnTo>
                <a:lnTo>
                  <a:pt x="2160867" y="1984554"/>
                </a:lnTo>
                <a:lnTo>
                  <a:pt x="2160867" y="2002667"/>
                </a:lnTo>
                <a:lnTo>
                  <a:pt x="2168716" y="2008705"/>
                </a:lnTo>
                <a:lnTo>
                  <a:pt x="2168716" y="2017157"/>
                </a:lnTo>
                <a:lnTo>
                  <a:pt x="2168716" y="2023196"/>
                </a:lnTo>
                <a:lnTo>
                  <a:pt x="2168716" y="2027423"/>
                </a:lnTo>
                <a:lnTo>
                  <a:pt x="2168716" y="2031648"/>
                </a:lnTo>
                <a:lnTo>
                  <a:pt x="2168716" y="2033459"/>
                </a:lnTo>
                <a:lnTo>
                  <a:pt x="2170527" y="2037686"/>
                </a:lnTo>
                <a:lnTo>
                  <a:pt x="2182602" y="2037686"/>
                </a:lnTo>
                <a:lnTo>
                  <a:pt x="2192865" y="2041911"/>
                </a:lnTo>
                <a:lnTo>
                  <a:pt x="2217016" y="2037686"/>
                </a:lnTo>
                <a:lnTo>
                  <a:pt x="2241166" y="2047950"/>
                </a:lnTo>
                <a:lnTo>
                  <a:pt x="2267732" y="2066061"/>
                </a:lnTo>
                <a:lnTo>
                  <a:pt x="2291881" y="2090815"/>
                </a:lnTo>
                <a:lnTo>
                  <a:pt x="2312410" y="2113155"/>
                </a:lnTo>
                <a:lnTo>
                  <a:pt x="2337767" y="2125833"/>
                </a:lnTo>
                <a:lnTo>
                  <a:pt x="2348031" y="2130059"/>
                </a:lnTo>
                <a:lnTo>
                  <a:pt x="2354068" y="2131872"/>
                </a:lnTo>
                <a:lnTo>
                  <a:pt x="2361917" y="2130059"/>
                </a:lnTo>
                <a:lnTo>
                  <a:pt x="2367956" y="2130059"/>
                </a:lnTo>
                <a:lnTo>
                  <a:pt x="2372182" y="2125833"/>
                </a:lnTo>
                <a:lnTo>
                  <a:pt x="2380032" y="2121608"/>
                </a:lnTo>
                <a:lnTo>
                  <a:pt x="2381843" y="2117381"/>
                </a:lnTo>
                <a:lnTo>
                  <a:pt x="2389692" y="2117381"/>
                </a:lnTo>
                <a:lnTo>
                  <a:pt x="2446445" y="2131872"/>
                </a:lnTo>
                <a:lnTo>
                  <a:pt x="2452482" y="2170506"/>
                </a:lnTo>
                <a:lnTo>
                  <a:pt x="2460332" y="2198884"/>
                </a:lnTo>
                <a:lnTo>
                  <a:pt x="2464558" y="2221222"/>
                </a:lnTo>
                <a:lnTo>
                  <a:pt x="2466368" y="2241748"/>
                </a:lnTo>
                <a:lnTo>
                  <a:pt x="2474217" y="2264088"/>
                </a:lnTo>
                <a:lnTo>
                  <a:pt x="2492329" y="2288848"/>
                </a:lnTo>
                <a:lnTo>
                  <a:pt x="2512859" y="2321450"/>
                </a:lnTo>
                <a:lnTo>
                  <a:pt x="2518896" y="2317224"/>
                </a:lnTo>
                <a:lnTo>
                  <a:pt x="2523122" y="2317224"/>
                </a:lnTo>
                <a:lnTo>
                  <a:pt x="2527348" y="2312999"/>
                </a:lnTo>
                <a:lnTo>
                  <a:pt x="2531574" y="2312999"/>
                </a:lnTo>
                <a:lnTo>
                  <a:pt x="2537612" y="2311186"/>
                </a:lnTo>
                <a:lnTo>
                  <a:pt x="2541839" y="2311186"/>
                </a:lnTo>
                <a:lnTo>
                  <a:pt x="2541839" y="2306961"/>
                </a:lnTo>
                <a:lnTo>
                  <a:pt x="2541839" y="2302732"/>
                </a:lnTo>
                <a:lnTo>
                  <a:pt x="2546065" y="2296697"/>
                </a:lnTo>
                <a:lnTo>
                  <a:pt x="2546065" y="2274355"/>
                </a:lnTo>
                <a:lnTo>
                  <a:pt x="2541839" y="2245973"/>
                </a:lnTo>
                <a:lnTo>
                  <a:pt x="2533989" y="2210958"/>
                </a:lnTo>
                <a:lnTo>
                  <a:pt x="2523727" y="2178354"/>
                </a:lnTo>
                <a:lnTo>
                  <a:pt x="2552103" y="2163865"/>
                </a:lnTo>
                <a:lnTo>
                  <a:pt x="2580480" y="2143342"/>
                </a:lnTo>
                <a:lnTo>
                  <a:pt x="2598592" y="2114966"/>
                </a:lnTo>
                <a:lnTo>
                  <a:pt x="2608855" y="2078136"/>
                </a:lnTo>
                <a:lnTo>
                  <a:pt x="2613082" y="2057609"/>
                </a:lnTo>
                <a:lnTo>
                  <a:pt x="2608855" y="2025007"/>
                </a:lnTo>
                <a:lnTo>
                  <a:pt x="2608855" y="1992404"/>
                </a:lnTo>
                <a:lnTo>
                  <a:pt x="2594969" y="1986366"/>
                </a:lnTo>
                <a:lnTo>
                  <a:pt x="2588932" y="1982139"/>
                </a:lnTo>
                <a:lnTo>
                  <a:pt x="2581083" y="1977913"/>
                </a:lnTo>
                <a:lnTo>
                  <a:pt x="2575046" y="1971878"/>
                </a:lnTo>
                <a:lnTo>
                  <a:pt x="2570818" y="1959804"/>
                </a:lnTo>
                <a:lnTo>
                  <a:pt x="2584706" y="1935045"/>
                </a:lnTo>
                <a:lnTo>
                  <a:pt x="2590743" y="1906670"/>
                </a:lnTo>
                <a:lnTo>
                  <a:pt x="2584706" y="1875880"/>
                </a:lnTo>
                <a:lnTo>
                  <a:pt x="2576857" y="1843276"/>
                </a:lnTo>
                <a:lnTo>
                  <a:pt x="2566592" y="1806446"/>
                </a:lnTo>
                <a:lnTo>
                  <a:pt x="2562366" y="1771427"/>
                </a:lnTo>
                <a:lnTo>
                  <a:pt x="2570215" y="1771427"/>
                </a:lnTo>
                <a:lnTo>
                  <a:pt x="2570215" y="1762973"/>
                </a:lnTo>
                <a:lnTo>
                  <a:pt x="2619119" y="1771427"/>
                </a:lnTo>
                <a:lnTo>
                  <a:pt x="2661382" y="1771427"/>
                </a:lnTo>
                <a:lnTo>
                  <a:pt x="2707872" y="1762973"/>
                </a:lnTo>
                <a:lnTo>
                  <a:pt x="2718135" y="1781087"/>
                </a:lnTo>
                <a:lnTo>
                  <a:pt x="2728400" y="1805841"/>
                </a:lnTo>
                <a:lnTo>
                  <a:pt x="2740475" y="1823954"/>
                </a:lnTo>
                <a:lnTo>
                  <a:pt x="2750738" y="1832408"/>
                </a:lnTo>
                <a:lnTo>
                  <a:pt x="2756777" y="1834219"/>
                </a:lnTo>
                <a:lnTo>
                  <a:pt x="2768852" y="1834219"/>
                </a:lnTo>
                <a:lnTo>
                  <a:pt x="2779115" y="1838445"/>
                </a:lnTo>
                <a:lnTo>
                  <a:pt x="2789380" y="1842671"/>
                </a:lnTo>
                <a:lnTo>
                  <a:pt x="2797229" y="1848710"/>
                </a:lnTo>
                <a:lnTo>
                  <a:pt x="2799040" y="1866823"/>
                </a:lnTo>
                <a:lnTo>
                  <a:pt x="2806889" y="1899426"/>
                </a:lnTo>
                <a:lnTo>
                  <a:pt x="2811115" y="1927801"/>
                </a:lnTo>
                <a:lnTo>
                  <a:pt x="2817152" y="1948330"/>
                </a:lnTo>
                <a:lnTo>
                  <a:pt x="2821378" y="1952557"/>
                </a:lnTo>
                <a:lnTo>
                  <a:pt x="2827417" y="1958595"/>
                </a:lnTo>
                <a:lnTo>
                  <a:pt x="2835266" y="1962823"/>
                </a:lnTo>
                <a:lnTo>
                  <a:pt x="2841303" y="1971273"/>
                </a:lnTo>
                <a:lnTo>
                  <a:pt x="2853379" y="1973086"/>
                </a:lnTo>
                <a:lnTo>
                  <a:pt x="2855189" y="1981536"/>
                </a:lnTo>
                <a:lnTo>
                  <a:pt x="2883567" y="1959198"/>
                </a:lnTo>
                <a:lnTo>
                  <a:pt x="2905907" y="1932632"/>
                </a:lnTo>
                <a:lnTo>
                  <a:pt x="2922208" y="1904257"/>
                </a:lnTo>
                <a:lnTo>
                  <a:pt x="2950585" y="1881917"/>
                </a:lnTo>
                <a:lnTo>
                  <a:pt x="2954810" y="1906670"/>
                </a:lnTo>
                <a:lnTo>
                  <a:pt x="2965073" y="1921160"/>
                </a:lnTo>
                <a:lnTo>
                  <a:pt x="2978962" y="1935650"/>
                </a:lnTo>
                <a:lnTo>
                  <a:pt x="2992848" y="1950143"/>
                </a:lnTo>
                <a:lnTo>
                  <a:pt x="3004923" y="1968255"/>
                </a:lnTo>
                <a:lnTo>
                  <a:pt x="3004923" y="1974291"/>
                </a:lnTo>
                <a:lnTo>
                  <a:pt x="3004923" y="1982743"/>
                </a:lnTo>
                <a:lnTo>
                  <a:pt x="3000696" y="1986970"/>
                </a:lnTo>
                <a:lnTo>
                  <a:pt x="3000696" y="1993007"/>
                </a:lnTo>
                <a:lnTo>
                  <a:pt x="2996470" y="2001461"/>
                </a:lnTo>
                <a:lnTo>
                  <a:pt x="3000696" y="2007498"/>
                </a:lnTo>
                <a:lnTo>
                  <a:pt x="3004923" y="2015949"/>
                </a:lnTo>
                <a:lnTo>
                  <a:pt x="3006733" y="2017763"/>
                </a:lnTo>
                <a:lnTo>
                  <a:pt x="3014583" y="2017763"/>
                </a:lnTo>
                <a:lnTo>
                  <a:pt x="3020620" y="2017763"/>
                </a:lnTo>
                <a:lnTo>
                  <a:pt x="3024847" y="2017763"/>
                </a:lnTo>
                <a:lnTo>
                  <a:pt x="3032695" y="2017763"/>
                </a:lnTo>
                <a:lnTo>
                  <a:pt x="3034508" y="2021988"/>
                </a:lnTo>
                <a:lnTo>
                  <a:pt x="3046583" y="2050365"/>
                </a:lnTo>
                <a:lnTo>
                  <a:pt x="3046583" y="2072702"/>
                </a:lnTo>
                <a:lnTo>
                  <a:pt x="3042357" y="2093231"/>
                </a:lnTo>
                <a:lnTo>
                  <a:pt x="3048394" y="2111345"/>
                </a:lnTo>
                <a:lnTo>
                  <a:pt x="3074960" y="2131872"/>
                </a:lnTo>
                <a:lnTo>
                  <a:pt x="3052620" y="2174734"/>
                </a:lnTo>
                <a:lnTo>
                  <a:pt x="3028469" y="2211563"/>
                </a:lnTo>
                <a:lnTo>
                  <a:pt x="3034508" y="2211563"/>
                </a:lnTo>
                <a:lnTo>
                  <a:pt x="3056846" y="2189223"/>
                </a:lnTo>
                <a:lnTo>
                  <a:pt x="3077373" y="2171112"/>
                </a:lnTo>
                <a:lnTo>
                  <a:pt x="3095487" y="2150589"/>
                </a:lnTo>
                <a:lnTo>
                  <a:pt x="3119639" y="2156621"/>
                </a:lnTo>
                <a:lnTo>
                  <a:pt x="3133525" y="2171112"/>
                </a:lnTo>
                <a:lnTo>
                  <a:pt x="3147410" y="2189223"/>
                </a:lnTo>
                <a:lnTo>
                  <a:pt x="3151637" y="2217600"/>
                </a:lnTo>
                <a:lnTo>
                  <a:pt x="3188466" y="2217600"/>
                </a:lnTo>
                <a:lnTo>
                  <a:pt x="3188466" y="2227864"/>
                </a:lnTo>
                <a:lnTo>
                  <a:pt x="3190278" y="2236316"/>
                </a:lnTo>
                <a:lnTo>
                  <a:pt x="3190278" y="2246578"/>
                </a:lnTo>
                <a:lnTo>
                  <a:pt x="3194505" y="2256842"/>
                </a:lnTo>
                <a:lnTo>
                  <a:pt x="3190278" y="2268920"/>
                </a:lnTo>
                <a:lnTo>
                  <a:pt x="3190278" y="2274957"/>
                </a:lnTo>
                <a:lnTo>
                  <a:pt x="3190278" y="2283413"/>
                </a:lnTo>
                <a:lnTo>
                  <a:pt x="3194505" y="2285224"/>
                </a:lnTo>
                <a:lnTo>
                  <a:pt x="3194505" y="2293677"/>
                </a:lnTo>
                <a:lnTo>
                  <a:pt x="3194505" y="2297903"/>
                </a:lnTo>
                <a:lnTo>
                  <a:pt x="3194505" y="2303941"/>
                </a:lnTo>
                <a:lnTo>
                  <a:pt x="3155863" y="2332317"/>
                </a:lnTo>
                <a:lnTo>
                  <a:pt x="3113600" y="2350426"/>
                </a:lnTo>
                <a:lnTo>
                  <a:pt x="3064695" y="2360690"/>
                </a:lnTo>
                <a:lnTo>
                  <a:pt x="3013980" y="2366727"/>
                </a:lnTo>
                <a:lnTo>
                  <a:pt x="2965073" y="2375178"/>
                </a:lnTo>
                <a:lnTo>
                  <a:pt x="2914358" y="2381217"/>
                </a:lnTo>
                <a:lnTo>
                  <a:pt x="2872095" y="2395706"/>
                </a:lnTo>
                <a:lnTo>
                  <a:pt x="2833453" y="2413820"/>
                </a:lnTo>
                <a:lnTo>
                  <a:pt x="2805076" y="2446423"/>
                </a:lnTo>
                <a:lnTo>
                  <a:pt x="2812925" y="2446423"/>
                </a:lnTo>
                <a:lnTo>
                  <a:pt x="2847341" y="2421668"/>
                </a:lnTo>
                <a:lnTo>
                  <a:pt x="2889605" y="2403554"/>
                </a:lnTo>
                <a:lnTo>
                  <a:pt x="2936093" y="2393291"/>
                </a:lnTo>
                <a:lnTo>
                  <a:pt x="2937904" y="2399328"/>
                </a:lnTo>
                <a:lnTo>
                  <a:pt x="2942130" y="2407782"/>
                </a:lnTo>
                <a:lnTo>
                  <a:pt x="2946358" y="2409593"/>
                </a:lnTo>
                <a:lnTo>
                  <a:pt x="2952395" y="2413820"/>
                </a:lnTo>
                <a:lnTo>
                  <a:pt x="2960244" y="2418046"/>
                </a:lnTo>
                <a:lnTo>
                  <a:pt x="2966281" y="2424085"/>
                </a:lnTo>
                <a:lnTo>
                  <a:pt x="2956018" y="2442196"/>
                </a:lnTo>
                <a:lnTo>
                  <a:pt x="2949979" y="2456688"/>
                </a:lnTo>
                <a:lnTo>
                  <a:pt x="2945754" y="2471177"/>
                </a:lnTo>
                <a:lnTo>
                  <a:pt x="2941527" y="2493517"/>
                </a:lnTo>
                <a:lnTo>
                  <a:pt x="2969904" y="2508008"/>
                </a:lnTo>
                <a:lnTo>
                  <a:pt x="2988017" y="2528535"/>
                </a:lnTo>
                <a:lnTo>
                  <a:pt x="3001905" y="2549062"/>
                </a:lnTo>
                <a:lnTo>
                  <a:pt x="3020017" y="2571402"/>
                </a:lnTo>
                <a:lnTo>
                  <a:pt x="3020017" y="2577441"/>
                </a:lnTo>
                <a:lnTo>
                  <a:pt x="3020017" y="2581666"/>
                </a:lnTo>
                <a:lnTo>
                  <a:pt x="3015790" y="2581666"/>
                </a:lnTo>
                <a:lnTo>
                  <a:pt x="3015790" y="2585892"/>
                </a:lnTo>
                <a:lnTo>
                  <a:pt x="3011564" y="2590118"/>
                </a:lnTo>
                <a:lnTo>
                  <a:pt x="2991036" y="2614871"/>
                </a:lnTo>
                <a:lnTo>
                  <a:pt x="2962660" y="2635401"/>
                </a:lnTo>
                <a:lnTo>
                  <a:pt x="2926433" y="2649889"/>
                </a:lnTo>
                <a:lnTo>
                  <a:pt x="2926433" y="2619099"/>
                </a:lnTo>
                <a:lnTo>
                  <a:pt x="2944546" y="2607025"/>
                </a:lnTo>
                <a:lnTo>
                  <a:pt x="2958434" y="2596760"/>
                </a:lnTo>
                <a:lnTo>
                  <a:pt x="2972319" y="2578648"/>
                </a:lnTo>
                <a:lnTo>
                  <a:pt x="2958434" y="2572611"/>
                </a:lnTo>
                <a:lnTo>
                  <a:pt x="2958434" y="2564156"/>
                </a:lnTo>
                <a:lnTo>
                  <a:pt x="2954206" y="2564156"/>
                </a:lnTo>
                <a:lnTo>
                  <a:pt x="2949979" y="2564156"/>
                </a:lnTo>
                <a:lnTo>
                  <a:pt x="2949979" y="2568384"/>
                </a:lnTo>
                <a:lnTo>
                  <a:pt x="2949979" y="2572611"/>
                </a:lnTo>
                <a:lnTo>
                  <a:pt x="2925831" y="2590723"/>
                </a:lnTo>
                <a:lnTo>
                  <a:pt x="2893226" y="2605212"/>
                </a:lnTo>
                <a:lnTo>
                  <a:pt x="2866661" y="2615476"/>
                </a:lnTo>
                <a:lnTo>
                  <a:pt x="2838284" y="2629967"/>
                </a:lnTo>
                <a:lnTo>
                  <a:pt x="2811718" y="2648077"/>
                </a:lnTo>
                <a:lnTo>
                  <a:pt x="2795417" y="2672833"/>
                </a:lnTo>
                <a:lnTo>
                  <a:pt x="2783341" y="2707850"/>
                </a:lnTo>
                <a:lnTo>
                  <a:pt x="2795417" y="2712077"/>
                </a:lnTo>
                <a:lnTo>
                  <a:pt x="2809303" y="2716303"/>
                </a:lnTo>
                <a:lnTo>
                  <a:pt x="2815341" y="2722342"/>
                </a:lnTo>
                <a:lnTo>
                  <a:pt x="2801456" y="2722342"/>
                </a:lnTo>
                <a:lnTo>
                  <a:pt x="2780927" y="2740454"/>
                </a:lnTo>
                <a:lnTo>
                  <a:pt x="2752551" y="2746493"/>
                </a:lnTo>
                <a:lnTo>
                  <a:pt x="2725985" y="2750719"/>
                </a:lnTo>
                <a:lnTo>
                  <a:pt x="2697608" y="2754945"/>
                </a:lnTo>
                <a:lnTo>
                  <a:pt x="2677080" y="2812301"/>
                </a:lnTo>
                <a:lnTo>
                  <a:pt x="2652930" y="2873279"/>
                </a:lnTo>
                <a:lnTo>
                  <a:pt x="2645080" y="2864828"/>
                </a:lnTo>
                <a:lnTo>
                  <a:pt x="2643270" y="2860602"/>
                </a:lnTo>
                <a:lnTo>
                  <a:pt x="2635421" y="2858791"/>
                </a:lnTo>
                <a:lnTo>
                  <a:pt x="2631195" y="2854563"/>
                </a:lnTo>
                <a:lnTo>
                  <a:pt x="2620930" y="2846111"/>
                </a:lnTo>
                <a:lnTo>
                  <a:pt x="2620930" y="2864225"/>
                </a:lnTo>
                <a:lnTo>
                  <a:pt x="2625156" y="2872676"/>
                </a:lnTo>
                <a:lnTo>
                  <a:pt x="2631195" y="2893204"/>
                </a:lnTo>
                <a:lnTo>
                  <a:pt x="2639044" y="2917957"/>
                </a:lnTo>
                <a:lnTo>
                  <a:pt x="2645080" y="2940297"/>
                </a:lnTo>
                <a:lnTo>
                  <a:pt x="2645080" y="2950559"/>
                </a:lnTo>
                <a:lnTo>
                  <a:pt x="2616704" y="2968673"/>
                </a:lnTo>
                <a:lnTo>
                  <a:pt x="2586516" y="2984975"/>
                </a:lnTo>
                <a:lnTo>
                  <a:pt x="2553914" y="3007313"/>
                </a:lnTo>
                <a:lnTo>
                  <a:pt x="2521311" y="3027840"/>
                </a:lnTo>
                <a:lnTo>
                  <a:pt x="2500784" y="3056217"/>
                </a:lnTo>
                <a:lnTo>
                  <a:pt x="2490519" y="3093048"/>
                </a:lnTo>
                <a:lnTo>
                  <a:pt x="2478444" y="3121423"/>
                </a:lnTo>
                <a:lnTo>
                  <a:pt x="2482670" y="3156441"/>
                </a:lnTo>
                <a:lnTo>
                  <a:pt x="2492934" y="3195082"/>
                </a:lnTo>
                <a:lnTo>
                  <a:pt x="2506820" y="3236137"/>
                </a:lnTo>
                <a:lnTo>
                  <a:pt x="2520706" y="3274779"/>
                </a:lnTo>
                <a:lnTo>
                  <a:pt x="2528556" y="3309797"/>
                </a:lnTo>
                <a:lnTo>
                  <a:pt x="2520706" y="3309797"/>
                </a:lnTo>
                <a:lnTo>
                  <a:pt x="2520706" y="3318249"/>
                </a:lnTo>
                <a:lnTo>
                  <a:pt x="2496557" y="3309797"/>
                </a:lnTo>
                <a:lnTo>
                  <a:pt x="2486293" y="3279005"/>
                </a:lnTo>
                <a:lnTo>
                  <a:pt x="2468181" y="3237950"/>
                </a:lnTo>
                <a:lnTo>
                  <a:pt x="2447652" y="3195082"/>
                </a:lnTo>
                <a:lnTo>
                  <a:pt x="2425313" y="3164290"/>
                </a:lnTo>
                <a:lnTo>
                  <a:pt x="2404786" y="3146178"/>
                </a:lnTo>
                <a:lnTo>
                  <a:pt x="2378219" y="3141952"/>
                </a:lnTo>
                <a:lnTo>
                  <a:pt x="2348031" y="3127461"/>
                </a:lnTo>
                <a:lnTo>
                  <a:pt x="2311805" y="3112971"/>
                </a:lnTo>
                <a:lnTo>
                  <a:pt x="2269542" y="3106934"/>
                </a:lnTo>
                <a:lnTo>
                  <a:pt x="2269542" y="3112971"/>
                </a:lnTo>
                <a:lnTo>
                  <a:pt x="2263504" y="3112971"/>
                </a:lnTo>
                <a:lnTo>
                  <a:pt x="2267732" y="3125046"/>
                </a:lnTo>
                <a:lnTo>
                  <a:pt x="2273769" y="3135311"/>
                </a:lnTo>
                <a:lnTo>
                  <a:pt x="2277995" y="3141347"/>
                </a:lnTo>
                <a:lnTo>
                  <a:pt x="2282221" y="3149801"/>
                </a:lnTo>
                <a:lnTo>
                  <a:pt x="2288260" y="3160064"/>
                </a:lnTo>
                <a:lnTo>
                  <a:pt x="2255657" y="3160064"/>
                </a:lnTo>
                <a:lnTo>
                  <a:pt x="2231506" y="3149801"/>
                </a:lnTo>
                <a:lnTo>
                  <a:pt x="2198903" y="3141347"/>
                </a:lnTo>
                <a:lnTo>
                  <a:pt x="2168716" y="3141347"/>
                </a:lnTo>
                <a:lnTo>
                  <a:pt x="2136111" y="3145573"/>
                </a:lnTo>
                <a:lnTo>
                  <a:pt x="2113773" y="3151612"/>
                </a:lnTo>
                <a:lnTo>
                  <a:pt x="2089623" y="3163687"/>
                </a:lnTo>
                <a:lnTo>
                  <a:pt x="2069095" y="3178178"/>
                </a:lnTo>
                <a:lnTo>
                  <a:pt x="2055209" y="3198706"/>
                </a:lnTo>
                <a:lnTo>
                  <a:pt x="2047360" y="3216818"/>
                </a:lnTo>
                <a:lnTo>
                  <a:pt x="2051586" y="3231308"/>
                </a:lnTo>
                <a:lnTo>
                  <a:pt x="2051586" y="3249420"/>
                </a:lnTo>
                <a:lnTo>
                  <a:pt x="2045549" y="3269948"/>
                </a:lnTo>
                <a:lnTo>
                  <a:pt x="2031661" y="3317042"/>
                </a:lnTo>
                <a:lnTo>
                  <a:pt x="2031661" y="3352060"/>
                </a:lnTo>
                <a:lnTo>
                  <a:pt x="2033474" y="3388889"/>
                </a:lnTo>
                <a:lnTo>
                  <a:pt x="2047360" y="3423907"/>
                </a:lnTo>
                <a:lnTo>
                  <a:pt x="2069698" y="3466775"/>
                </a:lnTo>
                <a:lnTo>
                  <a:pt x="2093848" y="3471001"/>
                </a:lnTo>
                <a:lnTo>
                  <a:pt x="2107735" y="3475227"/>
                </a:lnTo>
                <a:lnTo>
                  <a:pt x="2113773" y="3481264"/>
                </a:lnTo>
                <a:lnTo>
                  <a:pt x="2121622" y="3485490"/>
                </a:lnTo>
                <a:lnTo>
                  <a:pt x="2131885" y="3489716"/>
                </a:lnTo>
                <a:lnTo>
                  <a:pt x="2149999" y="3481264"/>
                </a:lnTo>
                <a:lnTo>
                  <a:pt x="2178376" y="3466775"/>
                </a:lnTo>
                <a:lnTo>
                  <a:pt x="2184413" y="3462547"/>
                </a:lnTo>
                <a:lnTo>
                  <a:pt x="2188638" y="3462547"/>
                </a:lnTo>
                <a:lnTo>
                  <a:pt x="2196488" y="3462547"/>
                </a:lnTo>
                <a:lnTo>
                  <a:pt x="2198298" y="3462547"/>
                </a:lnTo>
                <a:lnTo>
                  <a:pt x="2202525" y="3462547"/>
                </a:lnTo>
                <a:lnTo>
                  <a:pt x="2202525" y="3460736"/>
                </a:lnTo>
                <a:lnTo>
                  <a:pt x="2210374" y="3452284"/>
                </a:lnTo>
                <a:lnTo>
                  <a:pt x="2212186" y="3442019"/>
                </a:lnTo>
                <a:lnTo>
                  <a:pt x="2216413" y="3431756"/>
                </a:lnTo>
                <a:lnTo>
                  <a:pt x="2220639" y="3419681"/>
                </a:lnTo>
                <a:lnTo>
                  <a:pt x="2224865" y="3413642"/>
                </a:lnTo>
                <a:lnTo>
                  <a:pt x="2241166" y="3395530"/>
                </a:lnTo>
                <a:lnTo>
                  <a:pt x="2263504" y="3385266"/>
                </a:lnTo>
                <a:lnTo>
                  <a:pt x="2296109" y="3381040"/>
                </a:lnTo>
                <a:lnTo>
                  <a:pt x="2297920" y="3389494"/>
                </a:lnTo>
                <a:lnTo>
                  <a:pt x="2302145" y="3391304"/>
                </a:lnTo>
                <a:lnTo>
                  <a:pt x="2302145" y="3395530"/>
                </a:lnTo>
                <a:lnTo>
                  <a:pt x="2306372" y="3395530"/>
                </a:lnTo>
                <a:lnTo>
                  <a:pt x="2306372" y="3391304"/>
                </a:lnTo>
                <a:lnTo>
                  <a:pt x="2308787" y="3391304"/>
                </a:lnTo>
                <a:lnTo>
                  <a:pt x="2316636" y="3391304"/>
                </a:lnTo>
                <a:lnTo>
                  <a:pt x="2326899" y="3389494"/>
                </a:lnTo>
                <a:lnTo>
                  <a:pt x="2326899" y="3420284"/>
                </a:lnTo>
                <a:lnTo>
                  <a:pt x="2313013" y="3434775"/>
                </a:lnTo>
                <a:lnTo>
                  <a:pt x="2302749" y="3461339"/>
                </a:lnTo>
                <a:lnTo>
                  <a:pt x="2292486" y="3496357"/>
                </a:lnTo>
                <a:lnTo>
                  <a:pt x="2282221" y="3528960"/>
                </a:lnTo>
                <a:lnTo>
                  <a:pt x="2270146" y="3553716"/>
                </a:lnTo>
                <a:lnTo>
                  <a:pt x="2306372" y="3553716"/>
                </a:lnTo>
                <a:lnTo>
                  <a:pt x="2336559" y="3549490"/>
                </a:lnTo>
                <a:lnTo>
                  <a:pt x="2364936" y="3549490"/>
                </a:lnTo>
                <a:lnTo>
                  <a:pt x="2391503" y="3553716"/>
                </a:lnTo>
                <a:lnTo>
                  <a:pt x="2407804" y="3563978"/>
                </a:lnTo>
                <a:lnTo>
                  <a:pt x="2421690" y="3586318"/>
                </a:lnTo>
                <a:lnTo>
                  <a:pt x="2425916" y="3617109"/>
                </a:lnTo>
                <a:lnTo>
                  <a:pt x="2419880" y="3639449"/>
                </a:lnTo>
                <a:lnTo>
                  <a:pt x="2412031" y="3667826"/>
                </a:lnTo>
                <a:lnTo>
                  <a:pt x="2412031" y="3696202"/>
                </a:lnTo>
                <a:lnTo>
                  <a:pt x="2430144" y="3714314"/>
                </a:lnTo>
                <a:lnTo>
                  <a:pt x="2440407" y="3726390"/>
                </a:lnTo>
                <a:lnTo>
                  <a:pt x="2454293" y="3740881"/>
                </a:lnTo>
                <a:lnTo>
                  <a:pt x="2476633" y="3752956"/>
                </a:lnTo>
                <a:lnTo>
                  <a:pt x="2503197" y="3758993"/>
                </a:lnTo>
                <a:lnTo>
                  <a:pt x="2517085" y="3740881"/>
                </a:lnTo>
                <a:lnTo>
                  <a:pt x="2535198" y="3734842"/>
                </a:lnTo>
                <a:lnTo>
                  <a:pt x="2567799" y="3734842"/>
                </a:lnTo>
                <a:lnTo>
                  <a:pt x="2572026" y="3740881"/>
                </a:lnTo>
                <a:lnTo>
                  <a:pt x="2578064" y="3749333"/>
                </a:lnTo>
                <a:lnTo>
                  <a:pt x="2581686" y="3753559"/>
                </a:lnTo>
                <a:lnTo>
                  <a:pt x="2585912" y="3753559"/>
                </a:lnTo>
                <a:lnTo>
                  <a:pt x="2596176" y="3755371"/>
                </a:lnTo>
                <a:lnTo>
                  <a:pt x="2609460" y="3758390"/>
                </a:lnTo>
                <a:lnTo>
                  <a:pt x="2623346" y="3730013"/>
                </a:lnTo>
                <a:lnTo>
                  <a:pt x="2641460" y="3709485"/>
                </a:lnTo>
                <a:lnTo>
                  <a:pt x="2661987" y="3691371"/>
                </a:lnTo>
                <a:lnTo>
                  <a:pt x="2688550" y="3676883"/>
                </a:lnTo>
                <a:lnTo>
                  <a:pt x="2727192" y="3670844"/>
                </a:lnTo>
                <a:lnTo>
                  <a:pt x="2733229" y="3666618"/>
                </a:lnTo>
                <a:lnTo>
                  <a:pt x="2737455" y="3666618"/>
                </a:lnTo>
                <a:lnTo>
                  <a:pt x="2743494" y="3666618"/>
                </a:lnTo>
                <a:lnTo>
                  <a:pt x="2747720" y="3666618"/>
                </a:lnTo>
                <a:lnTo>
                  <a:pt x="2755570" y="3670844"/>
                </a:lnTo>
                <a:lnTo>
                  <a:pt x="2765832" y="3670844"/>
                </a:lnTo>
                <a:lnTo>
                  <a:pt x="2761606" y="3676883"/>
                </a:lnTo>
                <a:lnTo>
                  <a:pt x="2761606" y="3685335"/>
                </a:lnTo>
                <a:lnTo>
                  <a:pt x="2757380" y="3685335"/>
                </a:lnTo>
                <a:lnTo>
                  <a:pt x="2757380" y="3687145"/>
                </a:lnTo>
                <a:lnTo>
                  <a:pt x="2761606" y="3687145"/>
                </a:lnTo>
                <a:lnTo>
                  <a:pt x="2765832" y="3691371"/>
                </a:lnTo>
                <a:lnTo>
                  <a:pt x="2771870" y="3695598"/>
                </a:lnTo>
                <a:lnTo>
                  <a:pt x="2771870" y="3687145"/>
                </a:lnTo>
                <a:lnTo>
                  <a:pt x="2779720" y="3681109"/>
                </a:lnTo>
                <a:lnTo>
                  <a:pt x="2783946" y="3676883"/>
                </a:lnTo>
                <a:lnTo>
                  <a:pt x="2785756" y="3672657"/>
                </a:lnTo>
                <a:lnTo>
                  <a:pt x="2789983" y="3670844"/>
                </a:lnTo>
                <a:lnTo>
                  <a:pt x="2797832" y="3666618"/>
                </a:lnTo>
                <a:lnTo>
                  <a:pt x="2803869" y="3662392"/>
                </a:lnTo>
                <a:lnTo>
                  <a:pt x="2836472" y="3690769"/>
                </a:lnTo>
                <a:lnTo>
                  <a:pt x="2878737" y="3705259"/>
                </a:lnTo>
                <a:lnTo>
                  <a:pt x="2921000" y="3709485"/>
                </a:lnTo>
                <a:lnTo>
                  <a:pt x="2969904" y="3705259"/>
                </a:lnTo>
                <a:lnTo>
                  <a:pt x="3020620" y="3701031"/>
                </a:lnTo>
                <a:lnTo>
                  <a:pt x="3020620" y="3709485"/>
                </a:lnTo>
                <a:lnTo>
                  <a:pt x="3020620" y="3713712"/>
                </a:lnTo>
                <a:lnTo>
                  <a:pt x="3016393" y="3715522"/>
                </a:lnTo>
                <a:lnTo>
                  <a:pt x="3016393" y="3719748"/>
                </a:lnTo>
                <a:lnTo>
                  <a:pt x="3012167" y="3725787"/>
                </a:lnTo>
                <a:lnTo>
                  <a:pt x="3036318" y="3734239"/>
                </a:lnTo>
                <a:lnTo>
                  <a:pt x="3050204" y="3744504"/>
                </a:lnTo>
                <a:lnTo>
                  <a:pt x="3064092" y="3754767"/>
                </a:lnTo>
                <a:lnTo>
                  <a:pt x="3088241" y="3766842"/>
                </a:lnTo>
                <a:lnTo>
                  <a:pt x="3088241" y="3787369"/>
                </a:lnTo>
                <a:lnTo>
                  <a:pt x="3114807" y="3795823"/>
                </a:lnTo>
                <a:lnTo>
                  <a:pt x="3131109" y="3797634"/>
                </a:lnTo>
                <a:lnTo>
                  <a:pt x="3144995" y="3812125"/>
                </a:lnTo>
                <a:lnTo>
                  <a:pt x="3152844" y="3834463"/>
                </a:lnTo>
                <a:lnTo>
                  <a:pt x="3195108" y="3838689"/>
                </a:lnTo>
                <a:lnTo>
                  <a:pt x="3229524" y="3840500"/>
                </a:lnTo>
                <a:lnTo>
                  <a:pt x="3276013" y="3844728"/>
                </a:lnTo>
                <a:lnTo>
                  <a:pt x="3308615" y="3887593"/>
                </a:lnTo>
                <a:lnTo>
                  <a:pt x="3347257" y="3926235"/>
                </a:lnTo>
                <a:lnTo>
                  <a:pt x="3389520" y="3958838"/>
                </a:lnTo>
                <a:lnTo>
                  <a:pt x="3438426" y="3983591"/>
                </a:lnTo>
                <a:lnTo>
                  <a:pt x="3436616" y="3998082"/>
                </a:lnTo>
                <a:lnTo>
                  <a:pt x="3428765" y="4006534"/>
                </a:lnTo>
                <a:lnTo>
                  <a:pt x="3422726" y="4016799"/>
                </a:lnTo>
                <a:lnTo>
                  <a:pt x="3414877" y="4022836"/>
                </a:lnTo>
                <a:lnTo>
                  <a:pt x="3408840" y="4034911"/>
                </a:lnTo>
                <a:lnTo>
                  <a:pt x="3453518" y="4034911"/>
                </a:lnTo>
                <a:lnTo>
                  <a:pt x="3495782" y="4049402"/>
                </a:lnTo>
                <a:lnTo>
                  <a:pt x="3503632" y="4074155"/>
                </a:lnTo>
                <a:lnTo>
                  <a:pt x="3513896" y="4069929"/>
                </a:lnTo>
                <a:lnTo>
                  <a:pt x="3519933" y="4065703"/>
                </a:lnTo>
                <a:lnTo>
                  <a:pt x="3532008" y="4069929"/>
                </a:lnTo>
                <a:lnTo>
                  <a:pt x="3533819" y="4069929"/>
                </a:lnTo>
                <a:lnTo>
                  <a:pt x="3541668" y="4074155"/>
                </a:lnTo>
                <a:lnTo>
                  <a:pt x="3547707" y="4078381"/>
                </a:lnTo>
                <a:lnTo>
                  <a:pt x="3555557" y="4080192"/>
                </a:lnTo>
                <a:lnTo>
                  <a:pt x="3664837" y="4088646"/>
                </a:lnTo>
                <a:lnTo>
                  <a:pt x="3675102" y="4098909"/>
                </a:lnTo>
                <a:lnTo>
                  <a:pt x="3682950" y="4119436"/>
                </a:lnTo>
                <a:lnTo>
                  <a:pt x="3684760" y="4137550"/>
                </a:lnTo>
                <a:lnTo>
                  <a:pt x="3696837" y="4152041"/>
                </a:lnTo>
                <a:lnTo>
                  <a:pt x="3713139" y="4156267"/>
                </a:lnTo>
                <a:lnTo>
                  <a:pt x="3731250" y="4156267"/>
                </a:lnTo>
                <a:lnTo>
                  <a:pt x="3745136" y="4152041"/>
                </a:lnTo>
                <a:lnTo>
                  <a:pt x="3755401" y="4166530"/>
                </a:lnTo>
                <a:lnTo>
                  <a:pt x="3767477" y="4176795"/>
                </a:lnTo>
                <a:lnTo>
                  <a:pt x="3773514" y="4188870"/>
                </a:lnTo>
                <a:lnTo>
                  <a:pt x="3778343" y="4202756"/>
                </a:lnTo>
                <a:lnTo>
                  <a:pt x="3782571" y="4219058"/>
                </a:lnTo>
                <a:lnTo>
                  <a:pt x="3756004" y="4251660"/>
                </a:lnTo>
                <a:lnTo>
                  <a:pt x="3727630" y="4290302"/>
                </a:lnTo>
                <a:lnTo>
                  <a:pt x="3699253" y="4333168"/>
                </a:lnTo>
                <a:lnTo>
                  <a:pt x="3675102" y="4376035"/>
                </a:lnTo>
                <a:lnTo>
                  <a:pt x="3658800" y="4408638"/>
                </a:lnTo>
                <a:lnTo>
                  <a:pt x="3658800" y="4429165"/>
                </a:lnTo>
                <a:lnTo>
                  <a:pt x="3660610" y="4457542"/>
                </a:lnTo>
                <a:lnTo>
                  <a:pt x="3668459" y="4490145"/>
                </a:lnTo>
                <a:lnTo>
                  <a:pt x="3664233" y="4518522"/>
                </a:lnTo>
                <a:lnTo>
                  <a:pt x="3658194" y="4536636"/>
                </a:lnTo>
                <a:lnTo>
                  <a:pt x="3644308" y="4565011"/>
                </a:lnTo>
                <a:lnTo>
                  <a:pt x="3626196" y="4595803"/>
                </a:lnTo>
                <a:lnTo>
                  <a:pt x="3608082" y="4628406"/>
                </a:lnTo>
                <a:lnTo>
                  <a:pt x="3589969" y="4653161"/>
                </a:lnTo>
                <a:lnTo>
                  <a:pt x="3579705" y="4667650"/>
                </a:lnTo>
                <a:lnTo>
                  <a:pt x="3559178" y="4676102"/>
                </a:lnTo>
                <a:lnTo>
                  <a:pt x="3526575" y="4680330"/>
                </a:lnTo>
                <a:lnTo>
                  <a:pt x="3493971" y="4682141"/>
                </a:lnTo>
                <a:lnTo>
                  <a:pt x="3463784" y="4690593"/>
                </a:lnTo>
                <a:lnTo>
                  <a:pt x="3435408" y="4700858"/>
                </a:lnTo>
                <a:lnTo>
                  <a:pt x="3417292" y="4721385"/>
                </a:lnTo>
                <a:lnTo>
                  <a:pt x="3409445" y="4733461"/>
                </a:lnTo>
                <a:lnTo>
                  <a:pt x="3409445" y="4739497"/>
                </a:lnTo>
                <a:lnTo>
                  <a:pt x="3409445" y="4747951"/>
                </a:lnTo>
                <a:lnTo>
                  <a:pt x="3413671" y="4758214"/>
                </a:lnTo>
                <a:lnTo>
                  <a:pt x="3417897" y="4768479"/>
                </a:lnTo>
                <a:lnTo>
                  <a:pt x="3393746" y="4768479"/>
                </a:lnTo>
                <a:lnTo>
                  <a:pt x="3389520" y="4815571"/>
                </a:lnTo>
                <a:lnTo>
                  <a:pt x="3381671" y="4854212"/>
                </a:lnTo>
                <a:lnTo>
                  <a:pt x="3367785" y="4886815"/>
                </a:lnTo>
                <a:lnTo>
                  <a:pt x="3353899" y="4917607"/>
                </a:lnTo>
                <a:lnTo>
                  <a:pt x="3340011" y="4958662"/>
                </a:lnTo>
                <a:lnTo>
                  <a:pt x="3329748" y="4958662"/>
                </a:lnTo>
                <a:lnTo>
                  <a:pt x="3329748" y="4944171"/>
                </a:lnTo>
                <a:lnTo>
                  <a:pt x="3329748" y="4935719"/>
                </a:lnTo>
                <a:lnTo>
                  <a:pt x="3325521" y="4925456"/>
                </a:lnTo>
                <a:lnTo>
                  <a:pt x="3323710" y="4917002"/>
                </a:lnTo>
                <a:lnTo>
                  <a:pt x="3319484" y="4921228"/>
                </a:lnTo>
                <a:lnTo>
                  <a:pt x="3315256" y="4921228"/>
                </a:lnTo>
                <a:lnTo>
                  <a:pt x="3311030" y="4925456"/>
                </a:lnTo>
                <a:lnTo>
                  <a:pt x="3309218" y="4925456"/>
                </a:lnTo>
                <a:lnTo>
                  <a:pt x="3291106" y="4968322"/>
                </a:lnTo>
                <a:lnTo>
                  <a:pt x="3270578" y="4996699"/>
                </a:lnTo>
                <a:lnTo>
                  <a:pt x="3248240" y="5021452"/>
                </a:lnTo>
                <a:lnTo>
                  <a:pt x="3224089" y="5049829"/>
                </a:lnTo>
                <a:lnTo>
                  <a:pt x="3173372" y="5039566"/>
                </a:lnTo>
                <a:lnTo>
                  <a:pt x="3128694" y="5029302"/>
                </a:lnTo>
                <a:lnTo>
                  <a:pt x="3128694" y="5043792"/>
                </a:lnTo>
                <a:lnTo>
                  <a:pt x="3152844" y="5058283"/>
                </a:lnTo>
                <a:lnTo>
                  <a:pt x="3163109" y="5078811"/>
                </a:lnTo>
                <a:lnTo>
                  <a:pt x="3167335" y="5099338"/>
                </a:lnTo>
                <a:lnTo>
                  <a:pt x="3163109" y="5125904"/>
                </a:lnTo>
                <a:lnTo>
                  <a:pt x="3158883" y="5154281"/>
                </a:lnTo>
                <a:lnTo>
                  <a:pt x="3096090" y="5156092"/>
                </a:lnTo>
                <a:lnTo>
                  <a:pt x="3043562" y="5170583"/>
                </a:lnTo>
                <a:lnTo>
                  <a:pt x="3039337" y="5179035"/>
                </a:lnTo>
                <a:lnTo>
                  <a:pt x="3035110" y="5189298"/>
                </a:lnTo>
                <a:lnTo>
                  <a:pt x="3035110" y="5203788"/>
                </a:lnTo>
                <a:lnTo>
                  <a:pt x="3035110" y="5218279"/>
                </a:lnTo>
                <a:lnTo>
                  <a:pt x="3033300" y="5226731"/>
                </a:lnTo>
                <a:lnTo>
                  <a:pt x="3033300" y="5228542"/>
                </a:lnTo>
                <a:lnTo>
                  <a:pt x="3033300" y="5235788"/>
                </a:lnTo>
                <a:lnTo>
                  <a:pt x="3033300" y="5241825"/>
                </a:lnTo>
                <a:lnTo>
                  <a:pt x="3035110" y="5256316"/>
                </a:lnTo>
                <a:lnTo>
                  <a:pt x="3018809" y="5256316"/>
                </a:lnTo>
                <a:lnTo>
                  <a:pt x="2996470" y="5260542"/>
                </a:lnTo>
                <a:lnTo>
                  <a:pt x="2968094" y="5260542"/>
                </a:lnTo>
                <a:lnTo>
                  <a:pt x="2939716" y="5264768"/>
                </a:lnTo>
                <a:lnTo>
                  <a:pt x="2939716" y="5279259"/>
                </a:lnTo>
                <a:lnTo>
                  <a:pt x="2953603" y="5285296"/>
                </a:lnTo>
                <a:lnTo>
                  <a:pt x="2963868" y="5293750"/>
                </a:lnTo>
                <a:lnTo>
                  <a:pt x="2971715" y="5295560"/>
                </a:lnTo>
                <a:lnTo>
                  <a:pt x="2977754" y="5299786"/>
                </a:lnTo>
                <a:lnTo>
                  <a:pt x="2985603" y="5308239"/>
                </a:lnTo>
                <a:lnTo>
                  <a:pt x="2989829" y="5314277"/>
                </a:lnTo>
                <a:lnTo>
                  <a:pt x="2995866" y="5324540"/>
                </a:lnTo>
                <a:lnTo>
                  <a:pt x="2981980" y="5328766"/>
                </a:lnTo>
                <a:lnTo>
                  <a:pt x="2971715" y="5332994"/>
                </a:lnTo>
                <a:lnTo>
                  <a:pt x="2961452" y="5337220"/>
                </a:lnTo>
                <a:lnTo>
                  <a:pt x="2953603" y="5339031"/>
                </a:lnTo>
                <a:lnTo>
                  <a:pt x="2949377" y="5351106"/>
                </a:lnTo>
                <a:lnTo>
                  <a:pt x="2939112" y="5371634"/>
                </a:lnTo>
                <a:lnTo>
                  <a:pt x="2933076" y="5393974"/>
                </a:lnTo>
                <a:lnTo>
                  <a:pt x="2925226" y="5414501"/>
                </a:lnTo>
                <a:lnTo>
                  <a:pt x="2919189" y="5418727"/>
                </a:lnTo>
                <a:lnTo>
                  <a:pt x="2914961" y="5418727"/>
                </a:lnTo>
                <a:lnTo>
                  <a:pt x="2904698" y="5422953"/>
                </a:lnTo>
                <a:lnTo>
                  <a:pt x="2892623" y="5422953"/>
                </a:lnTo>
                <a:lnTo>
                  <a:pt x="2892623" y="5433218"/>
                </a:lnTo>
                <a:lnTo>
                  <a:pt x="2892623" y="5439255"/>
                </a:lnTo>
                <a:lnTo>
                  <a:pt x="2892623" y="5443481"/>
                </a:lnTo>
                <a:lnTo>
                  <a:pt x="2890812" y="5447707"/>
                </a:lnTo>
                <a:lnTo>
                  <a:pt x="2892623" y="5451933"/>
                </a:lnTo>
                <a:lnTo>
                  <a:pt x="2892623" y="5453746"/>
                </a:lnTo>
                <a:lnTo>
                  <a:pt x="2900472" y="5468234"/>
                </a:lnTo>
                <a:lnTo>
                  <a:pt x="2906508" y="5480310"/>
                </a:lnTo>
                <a:lnTo>
                  <a:pt x="2918584" y="5486348"/>
                </a:lnTo>
                <a:lnTo>
                  <a:pt x="2928849" y="5492385"/>
                </a:lnTo>
                <a:lnTo>
                  <a:pt x="2939112" y="5500837"/>
                </a:lnTo>
                <a:lnTo>
                  <a:pt x="2933076" y="5525593"/>
                </a:lnTo>
                <a:lnTo>
                  <a:pt x="2904698" y="5540082"/>
                </a:lnTo>
                <a:lnTo>
                  <a:pt x="2876321" y="5568458"/>
                </a:lnTo>
                <a:lnTo>
                  <a:pt x="2852171" y="5605289"/>
                </a:lnTo>
                <a:lnTo>
                  <a:pt x="2834058" y="5640306"/>
                </a:lnTo>
                <a:lnTo>
                  <a:pt x="2823793" y="5672908"/>
                </a:lnTo>
                <a:lnTo>
                  <a:pt x="2834058" y="5683173"/>
                </a:lnTo>
                <a:lnTo>
                  <a:pt x="2844321" y="5693438"/>
                </a:lnTo>
                <a:lnTo>
                  <a:pt x="2852171" y="5703701"/>
                </a:lnTo>
                <a:lnTo>
                  <a:pt x="2853981" y="5721815"/>
                </a:lnTo>
                <a:lnTo>
                  <a:pt x="2837679" y="5726041"/>
                </a:lnTo>
                <a:lnTo>
                  <a:pt x="2811115" y="5740530"/>
                </a:lnTo>
                <a:lnTo>
                  <a:pt x="2786964" y="5761059"/>
                </a:lnTo>
                <a:lnTo>
                  <a:pt x="2768852" y="5783397"/>
                </a:lnTo>
                <a:lnTo>
                  <a:pt x="2767040" y="5789436"/>
                </a:lnTo>
                <a:lnTo>
                  <a:pt x="2762814" y="5797888"/>
                </a:lnTo>
                <a:lnTo>
                  <a:pt x="2762814" y="5803925"/>
                </a:lnTo>
                <a:lnTo>
                  <a:pt x="2762814" y="5816000"/>
                </a:lnTo>
                <a:lnTo>
                  <a:pt x="2768852" y="5816000"/>
                </a:lnTo>
                <a:lnTo>
                  <a:pt x="2768852" y="5807548"/>
                </a:lnTo>
                <a:lnTo>
                  <a:pt x="2791190" y="5782794"/>
                </a:lnTo>
                <a:lnTo>
                  <a:pt x="2809303" y="5758039"/>
                </a:lnTo>
                <a:lnTo>
                  <a:pt x="2815341" y="5759851"/>
                </a:lnTo>
                <a:lnTo>
                  <a:pt x="2819568" y="5759851"/>
                </a:lnTo>
                <a:lnTo>
                  <a:pt x="2819568" y="5764077"/>
                </a:lnTo>
                <a:lnTo>
                  <a:pt x="2823793" y="5768303"/>
                </a:lnTo>
                <a:lnTo>
                  <a:pt x="2829833" y="5786416"/>
                </a:lnTo>
                <a:lnTo>
                  <a:pt x="2834058" y="5806943"/>
                </a:lnTo>
                <a:lnTo>
                  <a:pt x="2838284" y="5831699"/>
                </a:lnTo>
                <a:lnTo>
                  <a:pt x="2840096" y="5854037"/>
                </a:lnTo>
                <a:lnTo>
                  <a:pt x="2852171" y="5854037"/>
                </a:lnTo>
                <a:lnTo>
                  <a:pt x="2853981" y="5854037"/>
                </a:lnTo>
                <a:lnTo>
                  <a:pt x="2861830" y="5854037"/>
                </a:lnTo>
                <a:lnTo>
                  <a:pt x="2861830" y="5858263"/>
                </a:lnTo>
                <a:lnTo>
                  <a:pt x="2861830" y="5860075"/>
                </a:lnTo>
                <a:lnTo>
                  <a:pt x="2867869" y="5868527"/>
                </a:lnTo>
                <a:lnTo>
                  <a:pt x="2861830" y="5872754"/>
                </a:lnTo>
                <a:lnTo>
                  <a:pt x="2857604" y="5874564"/>
                </a:lnTo>
                <a:lnTo>
                  <a:pt x="2857604" y="5878792"/>
                </a:lnTo>
                <a:lnTo>
                  <a:pt x="2853379" y="5878792"/>
                </a:lnTo>
                <a:lnTo>
                  <a:pt x="2849152" y="5883018"/>
                </a:lnTo>
                <a:lnTo>
                  <a:pt x="2843114" y="5884829"/>
                </a:lnTo>
                <a:lnTo>
                  <a:pt x="2810510" y="5893281"/>
                </a:lnTo>
                <a:lnTo>
                  <a:pt x="2777907" y="5884829"/>
                </a:lnTo>
                <a:lnTo>
                  <a:pt x="2747720" y="5868527"/>
                </a:lnTo>
                <a:lnTo>
                  <a:pt x="2715117" y="5843774"/>
                </a:lnTo>
                <a:lnTo>
                  <a:pt x="2686740" y="5815397"/>
                </a:lnTo>
                <a:lnTo>
                  <a:pt x="2666213" y="5787020"/>
                </a:lnTo>
                <a:lnTo>
                  <a:pt x="2654138" y="5758644"/>
                </a:lnTo>
                <a:lnTo>
                  <a:pt x="2661987" y="5758644"/>
                </a:lnTo>
                <a:lnTo>
                  <a:pt x="2686137" y="5783397"/>
                </a:lnTo>
                <a:lnTo>
                  <a:pt x="2710286" y="5803925"/>
                </a:lnTo>
                <a:lnTo>
                  <a:pt x="2738663" y="5822039"/>
                </a:lnTo>
                <a:lnTo>
                  <a:pt x="2738663" y="5807548"/>
                </a:lnTo>
                <a:lnTo>
                  <a:pt x="2700023" y="5787020"/>
                </a:lnTo>
                <a:lnTo>
                  <a:pt x="2667421" y="5758644"/>
                </a:lnTo>
                <a:lnTo>
                  <a:pt x="2646893" y="5717589"/>
                </a:lnTo>
                <a:lnTo>
                  <a:pt x="2633005" y="5672908"/>
                </a:lnTo>
                <a:lnTo>
                  <a:pt x="2625156" y="5625817"/>
                </a:lnTo>
                <a:lnTo>
                  <a:pt x="2629384" y="5572686"/>
                </a:lnTo>
                <a:lnTo>
                  <a:pt x="2633610" y="5521367"/>
                </a:lnTo>
                <a:lnTo>
                  <a:pt x="2643873" y="5476689"/>
                </a:lnTo>
                <a:lnTo>
                  <a:pt x="2657761" y="5433821"/>
                </a:lnTo>
                <a:lnTo>
                  <a:pt x="2671647" y="5396992"/>
                </a:lnTo>
                <a:lnTo>
                  <a:pt x="2692174" y="5396992"/>
                </a:lnTo>
                <a:lnTo>
                  <a:pt x="2710286" y="5325748"/>
                </a:lnTo>
                <a:lnTo>
                  <a:pt x="2700023" y="5325748"/>
                </a:lnTo>
                <a:lnTo>
                  <a:pt x="2700023" y="5319711"/>
                </a:lnTo>
                <a:lnTo>
                  <a:pt x="2692174" y="5325748"/>
                </a:lnTo>
                <a:lnTo>
                  <a:pt x="2686137" y="5334200"/>
                </a:lnTo>
                <a:lnTo>
                  <a:pt x="2681910" y="5340238"/>
                </a:lnTo>
                <a:lnTo>
                  <a:pt x="2675873" y="5348691"/>
                </a:lnTo>
                <a:lnTo>
                  <a:pt x="2661987" y="5352917"/>
                </a:lnTo>
                <a:lnTo>
                  <a:pt x="2661987" y="5344465"/>
                </a:lnTo>
                <a:lnTo>
                  <a:pt x="2686137" y="5195336"/>
                </a:lnTo>
                <a:lnTo>
                  <a:pt x="2681910" y="5180845"/>
                </a:lnTo>
                <a:lnTo>
                  <a:pt x="2675873" y="5156092"/>
                </a:lnTo>
                <a:lnTo>
                  <a:pt x="2680099" y="5133752"/>
                </a:lnTo>
                <a:lnTo>
                  <a:pt x="2704250" y="5048019"/>
                </a:lnTo>
                <a:lnTo>
                  <a:pt x="2724777" y="4960473"/>
                </a:lnTo>
                <a:lnTo>
                  <a:pt x="2742889" y="4864477"/>
                </a:lnTo>
                <a:lnTo>
                  <a:pt x="2763419" y="4770290"/>
                </a:lnTo>
                <a:lnTo>
                  <a:pt x="2775494" y="4708707"/>
                </a:lnTo>
                <a:lnTo>
                  <a:pt x="2777305" y="4645312"/>
                </a:lnTo>
                <a:lnTo>
                  <a:pt x="2781531" y="4583728"/>
                </a:lnTo>
                <a:lnTo>
                  <a:pt x="2789380" y="4526371"/>
                </a:lnTo>
                <a:lnTo>
                  <a:pt x="2718740" y="4499805"/>
                </a:lnTo>
                <a:lnTo>
                  <a:pt x="2657761" y="4458750"/>
                </a:lnTo>
                <a:lnTo>
                  <a:pt x="2608855" y="4405620"/>
                </a:lnTo>
                <a:lnTo>
                  <a:pt x="2568405" y="4348261"/>
                </a:lnTo>
                <a:lnTo>
                  <a:pt x="2554517" y="4315658"/>
                </a:lnTo>
                <a:lnTo>
                  <a:pt x="2544254" y="4284868"/>
                </a:lnTo>
                <a:lnTo>
                  <a:pt x="2533989" y="4248037"/>
                </a:lnTo>
                <a:lnTo>
                  <a:pt x="2520103" y="4219662"/>
                </a:lnTo>
                <a:lnTo>
                  <a:pt x="2497763" y="4199133"/>
                </a:lnTo>
                <a:lnTo>
                  <a:pt x="2491727" y="4190681"/>
                </a:lnTo>
                <a:lnTo>
                  <a:pt x="2481462" y="4190681"/>
                </a:lnTo>
                <a:lnTo>
                  <a:pt x="2473615" y="4188870"/>
                </a:lnTo>
                <a:lnTo>
                  <a:pt x="2467576" y="4180418"/>
                </a:lnTo>
                <a:lnTo>
                  <a:pt x="2459726" y="4174379"/>
                </a:lnTo>
                <a:lnTo>
                  <a:pt x="2467576" y="4159889"/>
                </a:lnTo>
                <a:lnTo>
                  <a:pt x="2467576" y="4147813"/>
                </a:lnTo>
                <a:lnTo>
                  <a:pt x="2467576" y="4133324"/>
                </a:lnTo>
                <a:lnTo>
                  <a:pt x="2467576" y="4118834"/>
                </a:lnTo>
                <a:lnTo>
                  <a:pt x="2485690" y="4108569"/>
                </a:lnTo>
                <a:lnTo>
                  <a:pt x="2497763" y="4098306"/>
                </a:lnTo>
                <a:lnTo>
                  <a:pt x="2515877" y="4088041"/>
                </a:lnTo>
                <a:lnTo>
                  <a:pt x="2515877" y="4079589"/>
                </a:lnTo>
                <a:lnTo>
                  <a:pt x="2497763" y="4079589"/>
                </a:lnTo>
                <a:lnTo>
                  <a:pt x="2487501" y="4077779"/>
                </a:lnTo>
                <a:lnTo>
                  <a:pt x="2477236" y="4077779"/>
                </a:lnTo>
                <a:lnTo>
                  <a:pt x="2466973" y="4073552"/>
                </a:lnTo>
                <a:lnTo>
                  <a:pt x="2480859" y="4040948"/>
                </a:lnTo>
                <a:lnTo>
                  <a:pt x="2491124" y="4008345"/>
                </a:lnTo>
                <a:lnTo>
                  <a:pt x="2505010" y="3977555"/>
                </a:lnTo>
                <a:lnTo>
                  <a:pt x="2529160" y="3950988"/>
                </a:lnTo>
                <a:lnTo>
                  <a:pt x="2557537" y="3926235"/>
                </a:lnTo>
                <a:lnTo>
                  <a:pt x="2581686" y="3897858"/>
                </a:lnTo>
                <a:lnTo>
                  <a:pt x="2579875" y="3877331"/>
                </a:lnTo>
                <a:lnTo>
                  <a:pt x="2579875" y="3848954"/>
                </a:lnTo>
                <a:lnTo>
                  <a:pt x="2575649" y="3820577"/>
                </a:lnTo>
                <a:lnTo>
                  <a:pt x="2565384" y="3802463"/>
                </a:lnTo>
                <a:lnTo>
                  <a:pt x="2551499" y="3781936"/>
                </a:lnTo>
                <a:lnTo>
                  <a:pt x="2537612" y="3759597"/>
                </a:lnTo>
                <a:lnTo>
                  <a:pt x="2523727" y="3759597"/>
                </a:lnTo>
                <a:lnTo>
                  <a:pt x="2519499" y="3763824"/>
                </a:lnTo>
                <a:lnTo>
                  <a:pt x="2515273" y="3768050"/>
                </a:lnTo>
                <a:lnTo>
                  <a:pt x="2511046" y="3769860"/>
                </a:lnTo>
                <a:lnTo>
                  <a:pt x="2505010" y="3774086"/>
                </a:lnTo>
                <a:lnTo>
                  <a:pt x="2509235" y="3782540"/>
                </a:lnTo>
                <a:lnTo>
                  <a:pt x="2509235" y="3788577"/>
                </a:lnTo>
                <a:lnTo>
                  <a:pt x="2509235" y="3792803"/>
                </a:lnTo>
                <a:lnTo>
                  <a:pt x="2505010" y="3798842"/>
                </a:lnTo>
                <a:lnTo>
                  <a:pt x="2500784" y="3798842"/>
                </a:lnTo>
                <a:lnTo>
                  <a:pt x="2496557" y="3803068"/>
                </a:lnTo>
                <a:lnTo>
                  <a:pt x="2494745" y="3803068"/>
                </a:lnTo>
                <a:lnTo>
                  <a:pt x="2490519" y="3803068"/>
                </a:lnTo>
                <a:lnTo>
                  <a:pt x="2484482" y="3807294"/>
                </a:lnTo>
                <a:lnTo>
                  <a:pt x="2466368" y="3792803"/>
                </a:lnTo>
                <a:lnTo>
                  <a:pt x="2433766" y="3774691"/>
                </a:lnTo>
                <a:lnTo>
                  <a:pt x="2401163" y="3756579"/>
                </a:lnTo>
                <a:lnTo>
                  <a:pt x="2370975" y="3742088"/>
                </a:lnTo>
                <a:lnTo>
                  <a:pt x="2348634" y="3736050"/>
                </a:lnTo>
                <a:lnTo>
                  <a:pt x="2330522" y="3693184"/>
                </a:lnTo>
                <a:lnTo>
                  <a:pt x="2314221" y="3668429"/>
                </a:lnTo>
                <a:lnTo>
                  <a:pt x="2296109" y="3650316"/>
                </a:lnTo>
                <a:lnTo>
                  <a:pt x="2277995" y="3644280"/>
                </a:lnTo>
                <a:lnTo>
                  <a:pt x="2249618" y="3635826"/>
                </a:lnTo>
                <a:lnTo>
                  <a:pt x="2219431" y="3625563"/>
                </a:lnTo>
                <a:lnTo>
                  <a:pt x="2178979" y="3611072"/>
                </a:lnTo>
                <a:lnTo>
                  <a:pt x="2154828" y="3592960"/>
                </a:lnTo>
                <a:lnTo>
                  <a:pt x="2134301" y="3574846"/>
                </a:lnTo>
                <a:lnTo>
                  <a:pt x="2101698" y="3560357"/>
                </a:lnTo>
                <a:lnTo>
                  <a:pt x="2081170" y="3560357"/>
                </a:lnTo>
                <a:lnTo>
                  <a:pt x="2067284" y="3568809"/>
                </a:lnTo>
                <a:lnTo>
                  <a:pt x="2055209" y="3574846"/>
                </a:lnTo>
                <a:lnTo>
                  <a:pt x="2041321" y="3583300"/>
                </a:lnTo>
                <a:lnTo>
                  <a:pt x="2025020" y="3579072"/>
                </a:lnTo>
                <a:lnTo>
                  <a:pt x="2017172" y="3574846"/>
                </a:lnTo>
                <a:lnTo>
                  <a:pt x="2011134" y="3568809"/>
                </a:lnTo>
                <a:lnTo>
                  <a:pt x="2003285" y="3560357"/>
                </a:lnTo>
                <a:lnTo>
                  <a:pt x="1993022" y="3550092"/>
                </a:lnTo>
                <a:lnTo>
                  <a:pt x="1985172" y="3544056"/>
                </a:lnTo>
                <a:lnTo>
                  <a:pt x="1979134" y="3539828"/>
                </a:lnTo>
                <a:lnTo>
                  <a:pt x="1932645" y="3531376"/>
                </a:lnTo>
                <a:lnTo>
                  <a:pt x="1926608" y="3525339"/>
                </a:lnTo>
                <a:lnTo>
                  <a:pt x="1918759" y="3519300"/>
                </a:lnTo>
                <a:lnTo>
                  <a:pt x="1912721" y="3510848"/>
                </a:lnTo>
                <a:lnTo>
                  <a:pt x="1904873" y="3504811"/>
                </a:lnTo>
                <a:lnTo>
                  <a:pt x="1903061" y="3500583"/>
                </a:lnTo>
                <a:lnTo>
                  <a:pt x="1862609" y="3506622"/>
                </a:lnTo>
                <a:lnTo>
                  <a:pt x="1856572" y="3504811"/>
                </a:lnTo>
                <a:lnTo>
                  <a:pt x="1846307" y="3490321"/>
                </a:lnTo>
                <a:lnTo>
                  <a:pt x="1828195" y="3475830"/>
                </a:lnTo>
                <a:lnTo>
                  <a:pt x="1814309" y="3457718"/>
                </a:lnTo>
                <a:lnTo>
                  <a:pt x="1800423" y="3443227"/>
                </a:lnTo>
                <a:lnTo>
                  <a:pt x="1792574" y="3434775"/>
                </a:lnTo>
                <a:lnTo>
                  <a:pt x="1806460" y="3390097"/>
                </a:lnTo>
                <a:lnTo>
                  <a:pt x="1767818" y="3347229"/>
                </a:lnTo>
                <a:lnTo>
                  <a:pt x="1733405" y="3300135"/>
                </a:lnTo>
                <a:lnTo>
                  <a:pt x="1697179" y="3251231"/>
                </a:lnTo>
                <a:lnTo>
                  <a:pt x="1662766" y="3199911"/>
                </a:lnTo>
                <a:lnTo>
                  <a:pt x="1654916" y="3195685"/>
                </a:lnTo>
                <a:lnTo>
                  <a:pt x="1644654" y="3193875"/>
                </a:lnTo>
                <a:lnTo>
                  <a:pt x="1638615" y="3193875"/>
                </a:lnTo>
                <a:lnTo>
                  <a:pt x="1626539" y="3189649"/>
                </a:lnTo>
                <a:lnTo>
                  <a:pt x="1624729" y="3185423"/>
                </a:lnTo>
                <a:lnTo>
                  <a:pt x="1610843" y="3167309"/>
                </a:lnTo>
                <a:lnTo>
                  <a:pt x="1602994" y="3146781"/>
                </a:lnTo>
                <a:lnTo>
                  <a:pt x="1596955" y="3126254"/>
                </a:lnTo>
                <a:lnTo>
                  <a:pt x="1584880" y="3103914"/>
                </a:lnTo>
                <a:lnTo>
                  <a:pt x="1568579" y="3093651"/>
                </a:lnTo>
                <a:lnTo>
                  <a:pt x="1560731" y="3085199"/>
                </a:lnTo>
                <a:lnTo>
                  <a:pt x="1554692" y="3079160"/>
                </a:lnTo>
                <a:lnTo>
                  <a:pt x="1546843" y="3074934"/>
                </a:lnTo>
                <a:lnTo>
                  <a:pt x="1546843" y="3113575"/>
                </a:lnTo>
                <a:lnTo>
                  <a:pt x="1557108" y="3128064"/>
                </a:lnTo>
                <a:lnTo>
                  <a:pt x="1579446" y="3152820"/>
                </a:lnTo>
                <a:lnTo>
                  <a:pt x="1599975" y="3181197"/>
                </a:lnTo>
                <a:lnTo>
                  <a:pt x="1626539" y="3218025"/>
                </a:lnTo>
                <a:lnTo>
                  <a:pt x="1647067" y="3253044"/>
                </a:lnTo>
                <a:lnTo>
                  <a:pt x="1669407" y="3289873"/>
                </a:lnTo>
                <a:lnTo>
                  <a:pt x="1685709" y="3322475"/>
                </a:lnTo>
                <a:lnTo>
                  <a:pt x="1693558" y="3343003"/>
                </a:lnTo>
                <a:lnTo>
                  <a:pt x="1693558" y="3357494"/>
                </a:lnTo>
                <a:lnTo>
                  <a:pt x="1689332" y="3363530"/>
                </a:lnTo>
                <a:lnTo>
                  <a:pt x="1685104" y="3367757"/>
                </a:lnTo>
                <a:lnTo>
                  <a:pt x="1685104" y="3371985"/>
                </a:lnTo>
                <a:lnTo>
                  <a:pt x="1679067" y="3376211"/>
                </a:lnTo>
                <a:lnTo>
                  <a:pt x="1679067" y="3361720"/>
                </a:lnTo>
                <a:lnTo>
                  <a:pt x="1674841" y="3349644"/>
                </a:lnTo>
                <a:lnTo>
                  <a:pt x="1674841" y="3343608"/>
                </a:lnTo>
                <a:lnTo>
                  <a:pt x="1670615" y="3335154"/>
                </a:lnTo>
                <a:lnTo>
                  <a:pt x="1664576" y="3335154"/>
                </a:lnTo>
                <a:lnTo>
                  <a:pt x="1660350" y="3335154"/>
                </a:lnTo>
                <a:lnTo>
                  <a:pt x="1656124" y="3335154"/>
                </a:lnTo>
                <a:lnTo>
                  <a:pt x="1654314" y="3335154"/>
                </a:lnTo>
                <a:lnTo>
                  <a:pt x="1650087" y="3335154"/>
                </a:lnTo>
                <a:lnTo>
                  <a:pt x="1639823" y="3335154"/>
                </a:lnTo>
                <a:lnTo>
                  <a:pt x="1631973" y="3310400"/>
                </a:lnTo>
                <a:lnTo>
                  <a:pt x="1625937" y="3285647"/>
                </a:lnTo>
                <a:lnTo>
                  <a:pt x="1613861" y="3265119"/>
                </a:lnTo>
                <a:lnTo>
                  <a:pt x="1597560" y="3247005"/>
                </a:lnTo>
                <a:lnTo>
                  <a:pt x="1575220" y="3232516"/>
                </a:lnTo>
                <a:lnTo>
                  <a:pt x="1554692" y="3218025"/>
                </a:lnTo>
                <a:lnTo>
                  <a:pt x="1536580" y="3193272"/>
                </a:lnTo>
                <a:lnTo>
                  <a:pt x="1542617" y="3189044"/>
                </a:lnTo>
                <a:lnTo>
                  <a:pt x="1546843" y="3189044"/>
                </a:lnTo>
                <a:lnTo>
                  <a:pt x="1551069" y="3189044"/>
                </a:lnTo>
                <a:lnTo>
                  <a:pt x="1551069" y="3184818"/>
                </a:lnTo>
                <a:lnTo>
                  <a:pt x="1551069" y="3180592"/>
                </a:lnTo>
                <a:lnTo>
                  <a:pt x="1555298" y="3178781"/>
                </a:lnTo>
                <a:lnTo>
                  <a:pt x="1528731" y="3160669"/>
                </a:lnTo>
                <a:lnTo>
                  <a:pt x="1516656" y="3138329"/>
                </a:lnTo>
                <a:lnTo>
                  <a:pt x="1504580" y="3113575"/>
                </a:lnTo>
                <a:lnTo>
                  <a:pt x="1498544" y="3085199"/>
                </a:lnTo>
                <a:lnTo>
                  <a:pt x="1484656" y="3060443"/>
                </a:lnTo>
                <a:lnTo>
                  <a:pt x="1466544" y="3039916"/>
                </a:lnTo>
                <a:lnTo>
                  <a:pt x="1446016" y="3027840"/>
                </a:lnTo>
                <a:lnTo>
                  <a:pt x="1419450" y="3017577"/>
                </a:lnTo>
                <a:lnTo>
                  <a:pt x="1398923" y="3003087"/>
                </a:lnTo>
                <a:lnTo>
                  <a:pt x="1385037" y="2984975"/>
                </a:lnTo>
                <a:lnTo>
                  <a:pt x="1377188" y="2964447"/>
                </a:lnTo>
                <a:lnTo>
                  <a:pt x="1366923" y="2942108"/>
                </a:lnTo>
                <a:lnTo>
                  <a:pt x="1342774" y="2907089"/>
                </a:lnTo>
                <a:lnTo>
                  <a:pt x="1322247" y="2882336"/>
                </a:lnTo>
                <a:lnTo>
                  <a:pt x="1299907" y="2859997"/>
                </a:lnTo>
                <a:lnTo>
                  <a:pt x="1286021" y="2835244"/>
                </a:lnTo>
                <a:lnTo>
                  <a:pt x="1275756" y="2802641"/>
                </a:lnTo>
                <a:lnTo>
                  <a:pt x="1267907" y="2759774"/>
                </a:lnTo>
                <a:lnTo>
                  <a:pt x="1266096" y="2700607"/>
                </a:lnTo>
                <a:lnTo>
                  <a:pt x="1266096" y="2686117"/>
                </a:lnTo>
                <a:lnTo>
                  <a:pt x="1267907" y="2657739"/>
                </a:lnTo>
                <a:lnTo>
                  <a:pt x="1267907" y="2619099"/>
                </a:lnTo>
                <a:lnTo>
                  <a:pt x="1267907" y="2572008"/>
                </a:lnTo>
                <a:lnTo>
                  <a:pt x="1267907" y="2529138"/>
                </a:lnTo>
                <a:lnTo>
                  <a:pt x="1272135" y="2494120"/>
                </a:lnTo>
                <a:lnTo>
                  <a:pt x="1276361" y="2471782"/>
                </a:lnTo>
                <a:lnTo>
                  <a:pt x="1286624" y="2467555"/>
                </a:lnTo>
                <a:lnTo>
                  <a:pt x="1294473" y="2467555"/>
                </a:lnTo>
                <a:lnTo>
                  <a:pt x="1300510" y="2467555"/>
                </a:lnTo>
                <a:lnTo>
                  <a:pt x="1308359" y="2467555"/>
                </a:lnTo>
                <a:lnTo>
                  <a:pt x="1314398" y="2471782"/>
                </a:lnTo>
                <a:lnTo>
                  <a:pt x="1318624" y="2480234"/>
                </a:lnTo>
                <a:lnTo>
                  <a:pt x="1324660" y="2486271"/>
                </a:lnTo>
                <a:lnTo>
                  <a:pt x="1328886" y="2494725"/>
                </a:lnTo>
                <a:lnTo>
                  <a:pt x="1328886" y="2453667"/>
                </a:lnTo>
                <a:lnTo>
                  <a:pt x="1304738" y="2425291"/>
                </a:lnTo>
                <a:lnTo>
                  <a:pt x="1276361" y="2396914"/>
                </a:lnTo>
                <a:lnTo>
                  <a:pt x="1243758" y="2376386"/>
                </a:lnTo>
                <a:lnTo>
                  <a:pt x="1243758" y="2394499"/>
                </a:lnTo>
                <a:lnTo>
                  <a:pt x="1257644" y="2404762"/>
                </a:lnTo>
                <a:lnTo>
                  <a:pt x="1271530" y="2415027"/>
                </a:lnTo>
                <a:lnTo>
                  <a:pt x="1285416" y="2425291"/>
                </a:lnTo>
                <a:lnTo>
                  <a:pt x="1295681" y="2439781"/>
                </a:lnTo>
                <a:lnTo>
                  <a:pt x="1295681" y="2448233"/>
                </a:lnTo>
                <a:lnTo>
                  <a:pt x="1293870" y="2448233"/>
                </a:lnTo>
                <a:lnTo>
                  <a:pt x="1293870" y="2452462"/>
                </a:lnTo>
                <a:lnTo>
                  <a:pt x="1289642" y="2454272"/>
                </a:lnTo>
                <a:lnTo>
                  <a:pt x="1281795" y="2458498"/>
                </a:lnTo>
                <a:lnTo>
                  <a:pt x="1279982" y="2462724"/>
                </a:lnTo>
                <a:lnTo>
                  <a:pt x="1267907" y="2462724"/>
                </a:lnTo>
                <a:lnTo>
                  <a:pt x="1257644" y="2462724"/>
                </a:lnTo>
                <a:lnTo>
                  <a:pt x="1253418" y="2462724"/>
                </a:lnTo>
                <a:lnTo>
                  <a:pt x="1253418" y="2458498"/>
                </a:lnTo>
                <a:lnTo>
                  <a:pt x="1251605" y="2458498"/>
                </a:lnTo>
                <a:lnTo>
                  <a:pt x="1243758" y="2454272"/>
                </a:lnTo>
                <a:lnTo>
                  <a:pt x="1219608" y="2423480"/>
                </a:lnTo>
                <a:lnTo>
                  <a:pt x="1197267" y="2390876"/>
                </a:lnTo>
                <a:lnTo>
                  <a:pt x="1180966" y="2354049"/>
                </a:lnTo>
                <a:lnTo>
                  <a:pt x="1197267" y="2354049"/>
                </a:lnTo>
                <a:lnTo>
                  <a:pt x="1205117" y="2358276"/>
                </a:lnTo>
                <a:lnTo>
                  <a:pt x="1211155" y="2358276"/>
                </a:lnTo>
                <a:lnTo>
                  <a:pt x="1219003" y="2358276"/>
                </a:lnTo>
                <a:lnTo>
                  <a:pt x="1225041" y="2354049"/>
                </a:lnTo>
                <a:lnTo>
                  <a:pt x="1196665" y="2343786"/>
                </a:lnTo>
                <a:lnTo>
                  <a:pt x="1180363" y="2327486"/>
                </a:lnTo>
                <a:lnTo>
                  <a:pt x="1166477" y="2305150"/>
                </a:lnTo>
                <a:lnTo>
                  <a:pt x="1154402" y="2280393"/>
                </a:lnTo>
                <a:lnTo>
                  <a:pt x="1148363" y="2255634"/>
                </a:lnTo>
                <a:lnTo>
                  <a:pt x="1138100" y="2233298"/>
                </a:lnTo>
                <a:lnTo>
                  <a:pt x="1124213" y="2215183"/>
                </a:lnTo>
                <a:lnTo>
                  <a:pt x="1101874" y="2204921"/>
                </a:lnTo>
                <a:lnTo>
                  <a:pt x="1109724" y="2157829"/>
                </a:lnTo>
                <a:lnTo>
                  <a:pt x="1085573" y="2131267"/>
                </a:lnTo>
                <a:lnTo>
                  <a:pt x="1063233" y="2098665"/>
                </a:lnTo>
                <a:lnTo>
                  <a:pt x="1045121" y="2066061"/>
                </a:lnTo>
                <a:lnTo>
                  <a:pt x="1020970" y="2033459"/>
                </a:lnTo>
                <a:lnTo>
                  <a:pt x="992594" y="2008705"/>
                </a:lnTo>
                <a:lnTo>
                  <a:pt x="953954" y="1990593"/>
                </a:lnTo>
                <a:lnTo>
                  <a:pt x="907463" y="1980327"/>
                </a:lnTo>
                <a:lnTo>
                  <a:pt x="868824" y="1962219"/>
                </a:lnTo>
                <a:lnTo>
                  <a:pt x="840447" y="1937461"/>
                </a:lnTo>
                <a:lnTo>
                  <a:pt x="807845" y="1909087"/>
                </a:lnTo>
                <a:lnTo>
                  <a:pt x="777655" y="1892785"/>
                </a:lnTo>
                <a:lnTo>
                  <a:pt x="713054" y="1892785"/>
                </a:lnTo>
                <a:lnTo>
                  <a:pt x="692527" y="1880709"/>
                </a:lnTo>
                <a:lnTo>
                  <a:pt x="674413" y="1866220"/>
                </a:lnTo>
                <a:lnTo>
                  <a:pt x="653885" y="1855955"/>
                </a:lnTo>
                <a:lnTo>
                  <a:pt x="621283" y="1851729"/>
                </a:lnTo>
                <a:lnTo>
                  <a:pt x="621283" y="1898823"/>
                </a:lnTo>
                <a:lnTo>
                  <a:pt x="585057" y="1916935"/>
                </a:lnTo>
                <a:lnTo>
                  <a:pt x="554869" y="1935045"/>
                </a:lnTo>
                <a:lnTo>
                  <a:pt x="512606" y="1945312"/>
                </a:lnTo>
                <a:lnTo>
                  <a:pt x="522869" y="1912708"/>
                </a:lnTo>
                <a:lnTo>
                  <a:pt x="536757" y="1880106"/>
                </a:lnTo>
                <a:lnTo>
                  <a:pt x="557285" y="1851729"/>
                </a:lnTo>
                <a:lnTo>
                  <a:pt x="575396" y="1820936"/>
                </a:lnTo>
                <a:lnTo>
                  <a:pt x="557285" y="1820936"/>
                </a:lnTo>
                <a:lnTo>
                  <a:pt x="557285" y="1826974"/>
                </a:lnTo>
                <a:lnTo>
                  <a:pt x="530718" y="1849313"/>
                </a:lnTo>
                <a:lnTo>
                  <a:pt x="508380" y="1877691"/>
                </a:lnTo>
                <a:lnTo>
                  <a:pt x="494493" y="1908482"/>
                </a:lnTo>
                <a:lnTo>
                  <a:pt x="484230" y="1941085"/>
                </a:lnTo>
                <a:lnTo>
                  <a:pt x="470344" y="1976102"/>
                </a:lnTo>
                <a:lnTo>
                  <a:pt x="448004" y="2008705"/>
                </a:lnTo>
                <a:lnTo>
                  <a:pt x="434118" y="2023196"/>
                </a:lnTo>
                <a:lnTo>
                  <a:pt x="405741" y="2045534"/>
                </a:lnTo>
                <a:lnTo>
                  <a:pt x="371326" y="2066061"/>
                </a:lnTo>
                <a:lnTo>
                  <a:pt x="329063" y="2090815"/>
                </a:lnTo>
                <a:lnTo>
                  <a:pt x="286800" y="2119192"/>
                </a:lnTo>
                <a:lnTo>
                  <a:pt x="244537" y="2145758"/>
                </a:lnTo>
                <a:lnTo>
                  <a:pt x="202274" y="2166279"/>
                </a:lnTo>
                <a:lnTo>
                  <a:pt x="169672" y="2180772"/>
                </a:lnTo>
                <a:lnTo>
                  <a:pt x="149142" y="2186807"/>
                </a:lnTo>
                <a:lnTo>
                  <a:pt x="149142" y="2180772"/>
                </a:lnTo>
                <a:lnTo>
                  <a:pt x="156991" y="2180772"/>
                </a:lnTo>
                <a:lnTo>
                  <a:pt x="181142" y="2156018"/>
                </a:lnTo>
                <a:lnTo>
                  <a:pt x="211329" y="2133682"/>
                </a:lnTo>
                <a:lnTo>
                  <a:pt x="247555" y="2113155"/>
                </a:lnTo>
                <a:lnTo>
                  <a:pt x="281970" y="2090213"/>
                </a:lnTo>
                <a:lnTo>
                  <a:pt x="314574" y="2065458"/>
                </a:lnTo>
                <a:lnTo>
                  <a:pt x="338723" y="2037082"/>
                </a:lnTo>
                <a:lnTo>
                  <a:pt x="356837" y="2004480"/>
                </a:lnTo>
                <a:lnTo>
                  <a:pt x="362874" y="1961614"/>
                </a:lnTo>
                <a:lnTo>
                  <a:pt x="336309" y="1970065"/>
                </a:lnTo>
                <a:lnTo>
                  <a:pt x="318196" y="1976102"/>
                </a:lnTo>
                <a:lnTo>
                  <a:pt x="294045" y="1984554"/>
                </a:lnTo>
                <a:lnTo>
                  <a:pt x="294045" y="1976102"/>
                </a:lnTo>
                <a:lnTo>
                  <a:pt x="294045" y="1970065"/>
                </a:lnTo>
                <a:lnTo>
                  <a:pt x="289819" y="1965841"/>
                </a:lnTo>
                <a:lnTo>
                  <a:pt x="286197" y="1965841"/>
                </a:lnTo>
                <a:lnTo>
                  <a:pt x="280159" y="1961614"/>
                </a:lnTo>
                <a:lnTo>
                  <a:pt x="275933" y="1965841"/>
                </a:lnTo>
                <a:lnTo>
                  <a:pt x="271706" y="1970065"/>
                </a:lnTo>
                <a:lnTo>
                  <a:pt x="267480" y="1974291"/>
                </a:lnTo>
                <a:lnTo>
                  <a:pt x="265668" y="1974291"/>
                </a:lnTo>
                <a:lnTo>
                  <a:pt x="257820" y="1973687"/>
                </a:lnTo>
                <a:lnTo>
                  <a:pt x="247555" y="1973687"/>
                </a:lnTo>
                <a:lnTo>
                  <a:pt x="243329" y="1953162"/>
                </a:lnTo>
                <a:lnTo>
                  <a:pt x="233065" y="1924782"/>
                </a:lnTo>
                <a:lnTo>
                  <a:pt x="225218" y="1904257"/>
                </a:lnTo>
                <a:lnTo>
                  <a:pt x="219179" y="1910293"/>
                </a:lnTo>
                <a:lnTo>
                  <a:pt x="214953" y="1914519"/>
                </a:lnTo>
                <a:lnTo>
                  <a:pt x="210726" y="1914519"/>
                </a:lnTo>
                <a:lnTo>
                  <a:pt x="204688" y="1914519"/>
                </a:lnTo>
                <a:lnTo>
                  <a:pt x="200462" y="1910293"/>
                </a:lnTo>
                <a:lnTo>
                  <a:pt x="166048" y="1885540"/>
                </a:lnTo>
                <a:lnTo>
                  <a:pt x="137672" y="1848710"/>
                </a:lnTo>
                <a:lnTo>
                  <a:pt x="115331" y="1810068"/>
                </a:lnTo>
                <a:lnTo>
                  <a:pt x="127406" y="1789540"/>
                </a:lnTo>
                <a:lnTo>
                  <a:pt x="137672" y="1762973"/>
                </a:lnTo>
                <a:lnTo>
                  <a:pt x="147934" y="1742445"/>
                </a:lnTo>
                <a:lnTo>
                  <a:pt x="161823" y="1724332"/>
                </a:lnTo>
                <a:lnTo>
                  <a:pt x="185973" y="1709842"/>
                </a:lnTo>
                <a:lnTo>
                  <a:pt x="208311" y="1703806"/>
                </a:lnTo>
                <a:lnTo>
                  <a:pt x="228838" y="1693541"/>
                </a:lnTo>
                <a:lnTo>
                  <a:pt x="242725" y="1679051"/>
                </a:lnTo>
                <a:lnTo>
                  <a:pt x="252989" y="1656713"/>
                </a:lnTo>
                <a:lnTo>
                  <a:pt x="252989" y="1621696"/>
                </a:lnTo>
                <a:lnTo>
                  <a:pt x="257216" y="1617470"/>
                </a:lnTo>
                <a:lnTo>
                  <a:pt x="261442" y="1617470"/>
                </a:lnTo>
                <a:lnTo>
                  <a:pt x="261442" y="1613244"/>
                </a:lnTo>
                <a:lnTo>
                  <a:pt x="261442" y="1609018"/>
                </a:lnTo>
                <a:lnTo>
                  <a:pt x="265668" y="1607205"/>
                </a:lnTo>
                <a:lnTo>
                  <a:pt x="236688" y="1607205"/>
                </a:lnTo>
                <a:lnTo>
                  <a:pt x="228838" y="1613244"/>
                </a:lnTo>
                <a:lnTo>
                  <a:pt x="227028" y="1617470"/>
                </a:lnTo>
                <a:lnTo>
                  <a:pt x="222802" y="1621696"/>
                </a:lnTo>
                <a:lnTo>
                  <a:pt x="214953" y="1623507"/>
                </a:lnTo>
                <a:lnTo>
                  <a:pt x="208916" y="1627735"/>
                </a:lnTo>
                <a:lnTo>
                  <a:pt x="198651" y="1627735"/>
                </a:lnTo>
                <a:lnTo>
                  <a:pt x="176311" y="1621696"/>
                </a:lnTo>
                <a:lnTo>
                  <a:pt x="146124" y="1609621"/>
                </a:lnTo>
                <a:lnTo>
                  <a:pt x="109898" y="1603584"/>
                </a:lnTo>
                <a:lnTo>
                  <a:pt x="81521" y="1589094"/>
                </a:lnTo>
                <a:lnTo>
                  <a:pt x="75484" y="1535965"/>
                </a:lnTo>
                <a:lnTo>
                  <a:pt x="89370" y="1535965"/>
                </a:lnTo>
                <a:lnTo>
                  <a:pt x="95409" y="1531739"/>
                </a:lnTo>
                <a:lnTo>
                  <a:pt x="105672" y="1527513"/>
                </a:lnTo>
                <a:lnTo>
                  <a:pt x="113521" y="1525700"/>
                </a:lnTo>
                <a:lnTo>
                  <a:pt x="119559" y="1525700"/>
                </a:lnTo>
                <a:lnTo>
                  <a:pt x="127406" y="1517248"/>
                </a:lnTo>
                <a:lnTo>
                  <a:pt x="133445" y="1511212"/>
                </a:lnTo>
                <a:lnTo>
                  <a:pt x="131633" y="1506984"/>
                </a:lnTo>
                <a:lnTo>
                  <a:pt x="131633" y="1502758"/>
                </a:lnTo>
                <a:lnTo>
                  <a:pt x="127406" y="1496722"/>
                </a:lnTo>
                <a:lnTo>
                  <a:pt x="160010" y="1496722"/>
                </a:lnTo>
                <a:lnTo>
                  <a:pt x="161823" y="1492495"/>
                </a:lnTo>
                <a:lnTo>
                  <a:pt x="166048" y="1492495"/>
                </a:lnTo>
                <a:lnTo>
                  <a:pt x="170274" y="1488269"/>
                </a:lnTo>
                <a:lnTo>
                  <a:pt x="172084" y="1488269"/>
                </a:lnTo>
                <a:lnTo>
                  <a:pt x="179934" y="1488269"/>
                </a:lnTo>
                <a:lnTo>
                  <a:pt x="190199" y="1498532"/>
                </a:lnTo>
                <a:lnTo>
                  <a:pt x="200462" y="1506984"/>
                </a:lnTo>
                <a:lnTo>
                  <a:pt x="212537" y="1517248"/>
                </a:lnTo>
                <a:lnTo>
                  <a:pt x="218576" y="1527513"/>
                </a:lnTo>
                <a:lnTo>
                  <a:pt x="242725" y="1517248"/>
                </a:lnTo>
                <a:lnTo>
                  <a:pt x="242725" y="1502758"/>
                </a:lnTo>
                <a:lnTo>
                  <a:pt x="236688" y="1492495"/>
                </a:lnTo>
                <a:lnTo>
                  <a:pt x="232462" y="1482231"/>
                </a:lnTo>
                <a:lnTo>
                  <a:pt x="228236" y="1470156"/>
                </a:lnTo>
                <a:lnTo>
                  <a:pt x="226423" y="1459892"/>
                </a:lnTo>
                <a:lnTo>
                  <a:pt x="218576" y="1449626"/>
                </a:lnTo>
                <a:lnTo>
                  <a:pt x="194425" y="1421250"/>
                </a:lnTo>
                <a:lnTo>
                  <a:pt x="166048" y="1398911"/>
                </a:lnTo>
                <a:lnTo>
                  <a:pt x="133445" y="1378381"/>
                </a:lnTo>
                <a:lnTo>
                  <a:pt x="105068" y="1357853"/>
                </a:lnTo>
                <a:lnTo>
                  <a:pt x="88767" y="1325250"/>
                </a:lnTo>
                <a:lnTo>
                  <a:pt x="94804" y="1314987"/>
                </a:lnTo>
                <a:lnTo>
                  <a:pt x="99030" y="1302912"/>
                </a:lnTo>
                <a:lnTo>
                  <a:pt x="103258" y="1292648"/>
                </a:lnTo>
                <a:lnTo>
                  <a:pt x="145521" y="1296874"/>
                </a:lnTo>
                <a:lnTo>
                  <a:pt x="185973" y="1292648"/>
                </a:lnTo>
                <a:lnTo>
                  <a:pt x="218576" y="1274537"/>
                </a:lnTo>
                <a:lnTo>
                  <a:pt x="228838" y="1249780"/>
                </a:lnTo>
                <a:lnTo>
                  <a:pt x="236688" y="1225026"/>
                </a:lnTo>
                <a:lnTo>
                  <a:pt x="242725" y="1202687"/>
                </a:lnTo>
                <a:lnTo>
                  <a:pt x="269291" y="1182159"/>
                </a:lnTo>
                <a:lnTo>
                  <a:pt x="303705" y="1164047"/>
                </a:lnTo>
                <a:lnTo>
                  <a:pt x="342346" y="1153784"/>
                </a:lnTo>
                <a:lnTo>
                  <a:pt x="374949" y="1139293"/>
                </a:lnTo>
                <a:lnTo>
                  <a:pt x="407552" y="1118766"/>
                </a:lnTo>
                <a:lnTo>
                  <a:pt x="417816" y="1124802"/>
                </a:lnTo>
                <a:lnTo>
                  <a:pt x="423853" y="1129029"/>
                </a:lnTo>
                <a:lnTo>
                  <a:pt x="423853" y="1135067"/>
                </a:lnTo>
                <a:lnTo>
                  <a:pt x="428079" y="1139293"/>
                </a:lnTo>
                <a:lnTo>
                  <a:pt x="428079" y="1147745"/>
                </a:lnTo>
                <a:lnTo>
                  <a:pt x="432305" y="1149556"/>
                </a:lnTo>
                <a:lnTo>
                  <a:pt x="438344" y="1158010"/>
                </a:lnTo>
                <a:lnTo>
                  <a:pt x="446193" y="1164047"/>
                </a:lnTo>
                <a:lnTo>
                  <a:pt x="456456" y="1164047"/>
                </a:lnTo>
                <a:lnTo>
                  <a:pt x="464305" y="1164047"/>
                </a:lnTo>
                <a:lnTo>
                  <a:pt x="470344" y="1162236"/>
                </a:lnTo>
                <a:lnTo>
                  <a:pt x="478191" y="1158010"/>
                </a:lnTo>
                <a:lnTo>
                  <a:pt x="484230" y="1158010"/>
                </a:lnTo>
                <a:lnTo>
                  <a:pt x="492079" y="1158010"/>
                </a:lnTo>
                <a:lnTo>
                  <a:pt x="498116" y="1162236"/>
                </a:lnTo>
                <a:lnTo>
                  <a:pt x="505965" y="1168273"/>
                </a:lnTo>
                <a:lnTo>
                  <a:pt x="516228" y="1178538"/>
                </a:lnTo>
                <a:lnTo>
                  <a:pt x="522266" y="1186988"/>
                </a:lnTo>
                <a:lnTo>
                  <a:pt x="530116" y="1193028"/>
                </a:lnTo>
                <a:lnTo>
                  <a:pt x="540379" y="1197254"/>
                </a:lnTo>
                <a:lnTo>
                  <a:pt x="550643" y="1201479"/>
                </a:lnTo>
                <a:lnTo>
                  <a:pt x="560906" y="1197254"/>
                </a:lnTo>
                <a:lnTo>
                  <a:pt x="568755" y="1197254"/>
                </a:lnTo>
                <a:lnTo>
                  <a:pt x="574794" y="1193028"/>
                </a:lnTo>
                <a:lnTo>
                  <a:pt x="586869" y="1188799"/>
                </a:lnTo>
                <a:lnTo>
                  <a:pt x="592906" y="1188799"/>
                </a:lnTo>
                <a:lnTo>
                  <a:pt x="615246" y="1197254"/>
                </a:lnTo>
                <a:lnTo>
                  <a:pt x="645433" y="1207517"/>
                </a:lnTo>
                <a:lnTo>
                  <a:pt x="673810" y="1222008"/>
                </a:lnTo>
                <a:lnTo>
                  <a:pt x="702187" y="1230459"/>
                </a:lnTo>
                <a:lnTo>
                  <a:pt x="763166" y="1222008"/>
                </a:lnTo>
                <a:lnTo>
                  <a:pt x="801806" y="1240119"/>
                </a:lnTo>
                <a:lnTo>
                  <a:pt x="838032" y="1264876"/>
                </a:lnTo>
                <a:lnTo>
                  <a:pt x="872445" y="1287214"/>
                </a:lnTo>
                <a:lnTo>
                  <a:pt x="911086" y="1307741"/>
                </a:lnTo>
                <a:lnTo>
                  <a:pt x="957575" y="1316194"/>
                </a:lnTo>
                <a:lnTo>
                  <a:pt x="957575" y="1301704"/>
                </a:lnTo>
                <a:lnTo>
                  <a:pt x="947312" y="1289630"/>
                </a:lnTo>
                <a:lnTo>
                  <a:pt x="937048" y="1275139"/>
                </a:lnTo>
                <a:lnTo>
                  <a:pt x="924973" y="1260650"/>
                </a:lnTo>
                <a:lnTo>
                  <a:pt x="918936" y="1244345"/>
                </a:lnTo>
                <a:lnTo>
                  <a:pt x="961199" y="1240119"/>
                </a:lnTo>
                <a:lnTo>
                  <a:pt x="989575" y="1231668"/>
                </a:lnTo>
                <a:lnTo>
                  <a:pt x="1013726" y="1217178"/>
                </a:lnTo>
                <a:lnTo>
                  <a:pt x="1034254" y="1202687"/>
                </a:lnTo>
                <a:lnTo>
                  <a:pt x="1056592" y="1186385"/>
                </a:lnTo>
                <a:lnTo>
                  <a:pt x="1080742" y="1174311"/>
                </a:lnTo>
                <a:lnTo>
                  <a:pt x="1113345" y="1168273"/>
                </a:lnTo>
                <a:lnTo>
                  <a:pt x="1119383" y="1172497"/>
                </a:lnTo>
                <a:lnTo>
                  <a:pt x="1131459" y="1174311"/>
                </a:lnTo>
                <a:lnTo>
                  <a:pt x="1137496" y="1178538"/>
                </a:lnTo>
                <a:lnTo>
                  <a:pt x="1143534" y="1182762"/>
                </a:lnTo>
                <a:lnTo>
                  <a:pt x="1131459" y="1182762"/>
                </a:lnTo>
                <a:lnTo>
                  <a:pt x="1095233" y="1211140"/>
                </a:lnTo>
                <a:lnTo>
                  <a:pt x="1056592" y="1235893"/>
                </a:lnTo>
                <a:lnTo>
                  <a:pt x="1014329" y="1254008"/>
                </a:lnTo>
                <a:lnTo>
                  <a:pt x="1014329" y="1268498"/>
                </a:lnTo>
                <a:lnTo>
                  <a:pt x="1052970" y="1274537"/>
                </a:lnTo>
                <a:lnTo>
                  <a:pt x="1071082" y="1254008"/>
                </a:lnTo>
                <a:lnTo>
                  <a:pt x="1089194" y="1243742"/>
                </a:lnTo>
                <a:lnTo>
                  <a:pt x="1113345" y="1239517"/>
                </a:lnTo>
                <a:lnTo>
                  <a:pt x="1137496" y="1239517"/>
                </a:lnTo>
                <a:lnTo>
                  <a:pt x="1170098" y="1235291"/>
                </a:lnTo>
                <a:lnTo>
                  <a:pt x="1171911" y="1225026"/>
                </a:lnTo>
                <a:lnTo>
                  <a:pt x="1176137" y="1214764"/>
                </a:lnTo>
                <a:lnTo>
                  <a:pt x="1183984" y="1202687"/>
                </a:lnTo>
                <a:lnTo>
                  <a:pt x="1190023" y="1196649"/>
                </a:lnTo>
                <a:lnTo>
                  <a:pt x="1200286" y="1221405"/>
                </a:lnTo>
                <a:lnTo>
                  <a:pt x="1212361" y="1239517"/>
                </a:lnTo>
                <a:lnTo>
                  <a:pt x="1228663" y="1254008"/>
                </a:lnTo>
                <a:lnTo>
                  <a:pt x="1255229" y="1260045"/>
                </a:lnTo>
                <a:lnTo>
                  <a:pt x="1261265" y="1254008"/>
                </a:lnTo>
                <a:lnTo>
                  <a:pt x="1265493" y="1249780"/>
                </a:lnTo>
                <a:lnTo>
                  <a:pt x="1271530" y="1245553"/>
                </a:lnTo>
                <a:lnTo>
                  <a:pt x="1275756" y="1243742"/>
                </a:lnTo>
                <a:lnTo>
                  <a:pt x="1283605" y="1243742"/>
                </a:lnTo>
                <a:lnTo>
                  <a:pt x="1285416" y="1243742"/>
                </a:lnTo>
                <a:lnTo>
                  <a:pt x="1293265" y="1254008"/>
                </a:lnTo>
                <a:lnTo>
                  <a:pt x="1297491" y="1260045"/>
                </a:lnTo>
                <a:lnTo>
                  <a:pt x="1299304" y="1268498"/>
                </a:lnTo>
                <a:lnTo>
                  <a:pt x="1311377" y="1264272"/>
                </a:lnTo>
                <a:lnTo>
                  <a:pt x="1321642" y="1258234"/>
                </a:lnTo>
                <a:lnTo>
                  <a:pt x="1327680" y="1249780"/>
                </a:lnTo>
                <a:lnTo>
                  <a:pt x="1337943" y="1245553"/>
                </a:lnTo>
                <a:lnTo>
                  <a:pt x="1345793" y="1243742"/>
                </a:lnTo>
                <a:lnTo>
                  <a:pt x="1384432" y="1254008"/>
                </a:lnTo>
                <a:lnTo>
                  <a:pt x="1417037" y="1278762"/>
                </a:lnTo>
                <a:lnTo>
                  <a:pt x="1449640" y="1303515"/>
                </a:lnTo>
                <a:lnTo>
                  <a:pt x="1479827" y="1325854"/>
                </a:lnTo>
                <a:lnTo>
                  <a:pt x="1491902" y="1325854"/>
                </a:lnTo>
                <a:lnTo>
                  <a:pt x="1502165" y="1325854"/>
                </a:lnTo>
                <a:lnTo>
                  <a:pt x="1508204" y="1321628"/>
                </a:lnTo>
                <a:lnTo>
                  <a:pt x="1520279" y="1317400"/>
                </a:lnTo>
                <a:lnTo>
                  <a:pt x="1526316" y="1315590"/>
                </a:lnTo>
                <a:lnTo>
                  <a:pt x="1532354" y="1315590"/>
                </a:lnTo>
                <a:lnTo>
                  <a:pt x="1540202" y="1321628"/>
                </a:lnTo>
                <a:lnTo>
                  <a:pt x="1546240" y="1330080"/>
                </a:lnTo>
                <a:lnTo>
                  <a:pt x="1554090" y="1340343"/>
                </a:lnTo>
                <a:lnTo>
                  <a:pt x="1560126" y="1354834"/>
                </a:lnTo>
                <a:lnTo>
                  <a:pt x="1564352" y="1360872"/>
                </a:lnTo>
                <a:lnTo>
                  <a:pt x="1558316" y="1365100"/>
                </a:lnTo>
                <a:lnTo>
                  <a:pt x="1550466" y="1369326"/>
                </a:lnTo>
                <a:lnTo>
                  <a:pt x="1546240" y="1371137"/>
                </a:lnTo>
                <a:lnTo>
                  <a:pt x="1546240" y="1375363"/>
                </a:lnTo>
                <a:lnTo>
                  <a:pt x="1544430" y="1379589"/>
                </a:lnTo>
                <a:lnTo>
                  <a:pt x="1540202" y="1385628"/>
                </a:lnTo>
                <a:lnTo>
                  <a:pt x="1564352" y="1385628"/>
                </a:lnTo>
                <a:lnTo>
                  <a:pt x="1596955" y="1389854"/>
                </a:lnTo>
                <a:lnTo>
                  <a:pt x="1629558" y="1389854"/>
                </a:lnTo>
                <a:lnTo>
                  <a:pt x="1657935" y="1389854"/>
                </a:lnTo>
                <a:lnTo>
                  <a:pt x="1674236" y="1394080"/>
                </a:lnTo>
                <a:lnTo>
                  <a:pt x="1692350" y="1414608"/>
                </a:lnTo>
                <a:lnTo>
                  <a:pt x="1710462" y="1436948"/>
                </a:lnTo>
                <a:lnTo>
                  <a:pt x="1726763" y="1457476"/>
                </a:lnTo>
                <a:lnTo>
                  <a:pt x="1726763" y="1386231"/>
                </a:lnTo>
                <a:lnTo>
                  <a:pt x="1744878" y="1386231"/>
                </a:lnTo>
                <a:lnTo>
                  <a:pt x="1758763" y="1386231"/>
                </a:lnTo>
                <a:lnTo>
                  <a:pt x="1769026" y="1384420"/>
                </a:lnTo>
                <a:lnTo>
                  <a:pt x="1782914" y="1380194"/>
                </a:lnTo>
                <a:lnTo>
                  <a:pt x="1782914" y="1371741"/>
                </a:lnTo>
                <a:lnTo>
                  <a:pt x="1720122" y="1371741"/>
                </a:lnTo>
                <a:lnTo>
                  <a:pt x="1715896" y="1361476"/>
                </a:lnTo>
                <a:lnTo>
                  <a:pt x="1714085" y="1359666"/>
                </a:lnTo>
                <a:lnTo>
                  <a:pt x="1709859" y="1351211"/>
                </a:lnTo>
                <a:lnTo>
                  <a:pt x="1705633" y="1345175"/>
                </a:lnTo>
                <a:lnTo>
                  <a:pt x="1705633" y="1333099"/>
                </a:lnTo>
                <a:lnTo>
                  <a:pt x="1713481" y="1333099"/>
                </a:lnTo>
                <a:lnTo>
                  <a:pt x="1713481" y="1327062"/>
                </a:lnTo>
                <a:lnTo>
                  <a:pt x="1804650" y="1316798"/>
                </a:lnTo>
                <a:lnTo>
                  <a:pt x="1804650" y="1341551"/>
                </a:lnTo>
                <a:lnTo>
                  <a:pt x="1814912" y="1347590"/>
                </a:lnTo>
                <a:lnTo>
                  <a:pt x="1822761" y="1359666"/>
                </a:lnTo>
                <a:lnTo>
                  <a:pt x="1828800" y="1365703"/>
                </a:lnTo>
                <a:lnTo>
                  <a:pt x="1836647" y="1380194"/>
                </a:lnTo>
                <a:lnTo>
                  <a:pt x="1875289" y="1380194"/>
                </a:lnTo>
                <a:lnTo>
                  <a:pt x="1899439" y="1386231"/>
                </a:lnTo>
                <a:lnTo>
                  <a:pt x="1923590" y="1390457"/>
                </a:lnTo>
                <a:lnTo>
                  <a:pt x="1947739" y="1394683"/>
                </a:lnTo>
                <a:lnTo>
                  <a:pt x="1983965" y="1394683"/>
                </a:lnTo>
                <a:lnTo>
                  <a:pt x="1988191" y="1390457"/>
                </a:lnTo>
                <a:lnTo>
                  <a:pt x="1990004" y="1386231"/>
                </a:lnTo>
                <a:lnTo>
                  <a:pt x="1994229" y="1384420"/>
                </a:lnTo>
                <a:lnTo>
                  <a:pt x="1998455" y="1380194"/>
                </a:lnTo>
                <a:lnTo>
                  <a:pt x="1998455" y="1355440"/>
                </a:lnTo>
                <a:lnTo>
                  <a:pt x="2044944" y="1355440"/>
                </a:lnTo>
                <a:lnTo>
                  <a:pt x="2058830" y="1386231"/>
                </a:lnTo>
                <a:lnTo>
                  <a:pt x="2075132" y="1418834"/>
                </a:lnTo>
                <a:lnTo>
                  <a:pt x="2079358" y="1404345"/>
                </a:lnTo>
                <a:lnTo>
                  <a:pt x="2079358" y="1398306"/>
                </a:lnTo>
                <a:lnTo>
                  <a:pt x="2083586" y="1386231"/>
                </a:lnTo>
                <a:lnTo>
                  <a:pt x="2083586" y="1380194"/>
                </a:lnTo>
                <a:lnTo>
                  <a:pt x="2107735" y="1380194"/>
                </a:lnTo>
                <a:lnTo>
                  <a:pt x="2107735" y="1351816"/>
                </a:lnTo>
                <a:lnTo>
                  <a:pt x="2107735" y="1319213"/>
                </a:lnTo>
                <a:lnTo>
                  <a:pt x="2111963" y="1290838"/>
                </a:lnTo>
                <a:lnTo>
                  <a:pt x="2107735" y="1276347"/>
                </a:lnTo>
                <a:lnTo>
                  <a:pt x="2083586" y="1247969"/>
                </a:lnTo>
                <a:lnTo>
                  <a:pt x="2065472" y="1217178"/>
                </a:lnTo>
                <a:lnTo>
                  <a:pt x="2061246" y="1180348"/>
                </a:lnTo>
                <a:lnTo>
                  <a:pt x="2069095" y="1145330"/>
                </a:lnTo>
                <a:lnTo>
                  <a:pt x="2093246" y="1106690"/>
                </a:lnTo>
                <a:lnTo>
                  <a:pt x="2111358" y="1098237"/>
                </a:lnTo>
                <a:lnTo>
                  <a:pt x="2131885" y="1092198"/>
                </a:lnTo>
                <a:close/>
                <a:moveTo>
                  <a:pt x="1724940" y="989554"/>
                </a:moveTo>
                <a:lnTo>
                  <a:pt x="1767202" y="1018533"/>
                </a:lnTo>
                <a:lnTo>
                  <a:pt x="1793768" y="1052949"/>
                </a:lnTo>
                <a:lnTo>
                  <a:pt x="1807654" y="1095814"/>
                </a:lnTo>
                <a:lnTo>
                  <a:pt x="1817917" y="1151360"/>
                </a:lnTo>
                <a:lnTo>
                  <a:pt x="1828182" y="1206303"/>
                </a:lnTo>
                <a:lnTo>
                  <a:pt x="1860182" y="1210529"/>
                </a:lnTo>
                <a:lnTo>
                  <a:pt x="1880709" y="1214153"/>
                </a:lnTo>
                <a:lnTo>
                  <a:pt x="1898821" y="1228643"/>
                </a:lnTo>
                <a:lnTo>
                  <a:pt x="1909086" y="1247358"/>
                </a:lnTo>
                <a:lnTo>
                  <a:pt x="1913312" y="1277548"/>
                </a:lnTo>
                <a:lnTo>
                  <a:pt x="1907273" y="1277548"/>
                </a:lnTo>
                <a:lnTo>
                  <a:pt x="1903047" y="1275735"/>
                </a:lnTo>
                <a:lnTo>
                  <a:pt x="1898821" y="1271509"/>
                </a:lnTo>
                <a:lnTo>
                  <a:pt x="1894595" y="1267283"/>
                </a:lnTo>
                <a:lnTo>
                  <a:pt x="1888559" y="1263660"/>
                </a:lnTo>
                <a:lnTo>
                  <a:pt x="1888559" y="1277548"/>
                </a:lnTo>
                <a:lnTo>
                  <a:pt x="1894595" y="1286000"/>
                </a:lnTo>
                <a:lnTo>
                  <a:pt x="1898821" y="1290226"/>
                </a:lnTo>
                <a:lnTo>
                  <a:pt x="1903047" y="1290226"/>
                </a:lnTo>
                <a:lnTo>
                  <a:pt x="1903047" y="1296263"/>
                </a:lnTo>
                <a:lnTo>
                  <a:pt x="1903047" y="1300491"/>
                </a:lnTo>
                <a:lnTo>
                  <a:pt x="1907273" y="1310150"/>
                </a:lnTo>
                <a:lnTo>
                  <a:pt x="1888559" y="1314376"/>
                </a:lnTo>
                <a:lnTo>
                  <a:pt x="1870445" y="1318602"/>
                </a:lnTo>
                <a:lnTo>
                  <a:pt x="1850520" y="1318602"/>
                </a:lnTo>
                <a:lnTo>
                  <a:pt x="1813691" y="1304112"/>
                </a:lnTo>
                <a:lnTo>
                  <a:pt x="1779278" y="1300491"/>
                </a:lnTo>
                <a:lnTo>
                  <a:pt x="1738826" y="1306527"/>
                </a:lnTo>
                <a:lnTo>
                  <a:pt x="1700184" y="1318602"/>
                </a:lnTo>
                <a:lnTo>
                  <a:pt x="1661545" y="1324639"/>
                </a:lnTo>
                <a:lnTo>
                  <a:pt x="1619282" y="1324639"/>
                </a:lnTo>
                <a:lnTo>
                  <a:pt x="1570378" y="1310150"/>
                </a:lnTo>
                <a:lnTo>
                  <a:pt x="1544415" y="1304112"/>
                </a:lnTo>
                <a:lnTo>
                  <a:pt x="1523887" y="1300491"/>
                </a:lnTo>
                <a:lnTo>
                  <a:pt x="1505775" y="1296263"/>
                </a:lnTo>
                <a:lnTo>
                  <a:pt x="1489474" y="1286000"/>
                </a:lnTo>
                <a:lnTo>
                  <a:pt x="1477398" y="1263660"/>
                </a:lnTo>
                <a:lnTo>
                  <a:pt x="1485248" y="1263660"/>
                </a:lnTo>
                <a:lnTo>
                  <a:pt x="1503964" y="1247358"/>
                </a:lnTo>
                <a:lnTo>
                  <a:pt x="1529926" y="1238906"/>
                </a:lnTo>
                <a:lnTo>
                  <a:pt x="1562528" y="1234680"/>
                </a:lnTo>
                <a:lnTo>
                  <a:pt x="1595131" y="1232870"/>
                </a:lnTo>
                <a:lnTo>
                  <a:pt x="1595131" y="1224415"/>
                </a:lnTo>
                <a:lnTo>
                  <a:pt x="1580641" y="1214153"/>
                </a:lnTo>
                <a:lnTo>
                  <a:pt x="1570378" y="1206303"/>
                </a:lnTo>
                <a:lnTo>
                  <a:pt x="1556490" y="1204492"/>
                </a:lnTo>
                <a:lnTo>
                  <a:pt x="1529926" y="1200267"/>
                </a:lnTo>
                <a:lnTo>
                  <a:pt x="1517850" y="1200267"/>
                </a:lnTo>
                <a:lnTo>
                  <a:pt x="1491889" y="1200267"/>
                </a:lnTo>
                <a:lnTo>
                  <a:pt x="1461097" y="1200267"/>
                </a:lnTo>
                <a:lnTo>
                  <a:pt x="1456871" y="1177926"/>
                </a:lnTo>
                <a:lnTo>
                  <a:pt x="1447211" y="1157399"/>
                </a:lnTo>
                <a:lnTo>
                  <a:pt x="1438757" y="1138682"/>
                </a:lnTo>
                <a:lnTo>
                  <a:pt x="1432720" y="1118155"/>
                </a:lnTo>
                <a:lnTo>
                  <a:pt x="1432720" y="1081928"/>
                </a:lnTo>
                <a:lnTo>
                  <a:pt x="1447211" y="1061401"/>
                </a:lnTo>
                <a:lnTo>
                  <a:pt x="1461097" y="1036647"/>
                </a:lnTo>
                <a:lnTo>
                  <a:pt x="1477398" y="1014307"/>
                </a:lnTo>
                <a:lnTo>
                  <a:pt x="1499736" y="999818"/>
                </a:lnTo>
                <a:lnTo>
                  <a:pt x="1523887" y="1004044"/>
                </a:lnTo>
                <a:lnTo>
                  <a:pt x="1529926" y="1004044"/>
                </a:lnTo>
                <a:lnTo>
                  <a:pt x="1529926" y="1010081"/>
                </a:lnTo>
                <a:lnTo>
                  <a:pt x="1529926" y="1014307"/>
                </a:lnTo>
                <a:lnTo>
                  <a:pt x="1528113" y="1014307"/>
                </a:lnTo>
                <a:lnTo>
                  <a:pt x="1528113" y="1018533"/>
                </a:lnTo>
                <a:lnTo>
                  <a:pt x="1529926" y="1022156"/>
                </a:lnTo>
                <a:lnTo>
                  <a:pt x="1529926" y="1028798"/>
                </a:lnTo>
                <a:lnTo>
                  <a:pt x="1548038" y="1028798"/>
                </a:lnTo>
                <a:lnTo>
                  <a:pt x="1572791" y="1028798"/>
                </a:lnTo>
                <a:lnTo>
                  <a:pt x="1595131" y="1028798"/>
                </a:lnTo>
                <a:lnTo>
                  <a:pt x="1609017" y="1028798"/>
                </a:lnTo>
                <a:lnTo>
                  <a:pt x="1615056" y="1032421"/>
                </a:lnTo>
                <a:lnTo>
                  <a:pt x="1619282" y="1036647"/>
                </a:lnTo>
                <a:lnTo>
                  <a:pt x="1623508" y="1042684"/>
                </a:lnTo>
                <a:lnTo>
                  <a:pt x="1627131" y="1051138"/>
                </a:lnTo>
                <a:lnTo>
                  <a:pt x="1633168" y="1052949"/>
                </a:lnTo>
                <a:lnTo>
                  <a:pt x="1641620" y="1061401"/>
                </a:lnTo>
                <a:lnTo>
                  <a:pt x="1643433" y="1051138"/>
                </a:lnTo>
                <a:lnTo>
                  <a:pt x="1647659" y="1046910"/>
                </a:lnTo>
                <a:lnTo>
                  <a:pt x="1655508" y="1042684"/>
                </a:lnTo>
                <a:lnTo>
                  <a:pt x="1657921" y="1039063"/>
                </a:lnTo>
                <a:lnTo>
                  <a:pt x="1669997" y="1039063"/>
                </a:lnTo>
                <a:lnTo>
                  <a:pt x="1680262" y="1036647"/>
                </a:lnTo>
                <a:lnTo>
                  <a:pt x="1694147" y="1065024"/>
                </a:lnTo>
                <a:lnTo>
                  <a:pt x="1708638" y="1085551"/>
                </a:lnTo>
                <a:lnTo>
                  <a:pt x="1718298" y="1100042"/>
                </a:lnTo>
                <a:lnTo>
                  <a:pt x="1722524" y="1089778"/>
                </a:lnTo>
                <a:lnTo>
                  <a:pt x="1724940" y="1079513"/>
                </a:lnTo>
                <a:lnTo>
                  <a:pt x="1724940" y="1067439"/>
                </a:lnTo>
                <a:lnTo>
                  <a:pt x="1724940" y="1052949"/>
                </a:lnTo>
                <a:lnTo>
                  <a:pt x="1712260" y="1032421"/>
                </a:lnTo>
                <a:lnTo>
                  <a:pt x="1714675" y="1010081"/>
                </a:lnTo>
                <a:close/>
                <a:moveTo>
                  <a:pt x="1765392" y="956951"/>
                </a:moveTo>
                <a:lnTo>
                  <a:pt x="1781694" y="956951"/>
                </a:lnTo>
                <a:lnTo>
                  <a:pt x="1795580" y="961177"/>
                </a:lnTo>
                <a:lnTo>
                  <a:pt x="1810070" y="965403"/>
                </a:lnTo>
                <a:lnTo>
                  <a:pt x="1822146" y="971442"/>
                </a:lnTo>
                <a:lnTo>
                  <a:pt x="1823956" y="981705"/>
                </a:lnTo>
                <a:lnTo>
                  <a:pt x="1823956" y="989555"/>
                </a:lnTo>
                <a:lnTo>
                  <a:pt x="1828182" y="999820"/>
                </a:lnTo>
                <a:lnTo>
                  <a:pt x="1828182" y="1014309"/>
                </a:lnTo>
                <a:lnTo>
                  <a:pt x="1817920" y="1014309"/>
                </a:lnTo>
                <a:lnTo>
                  <a:pt x="1810070" y="1018536"/>
                </a:lnTo>
                <a:lnTo>
                  <a:pt x="1799806" y="1018536"/>
                </a:lnTo>
                <a:lnTo>
                  <a:pt x="1789543" y="1022159"/>
                </a:lnTo>
                <a:lnTo>
                  <a:pt x="1771429" y="1004046"/>
                </a:lnTo>
                <a:lnTo>
                  <a:pt x="1750902" y="989555"/>
                </a:lnTo>
                <a:close/>
                <a:moveTo>
                  <a:pt x="8645824" y="942458"/>
                </a:moveTo>
                <a:lnTo>
                  <a:pt x="8683861" y="942458"/>
                </a:lnTo>
                <a:lnTo>
                  <a:pt x="8716464" y="950911"/>
                </a:lnTo>
                <a:lnTo>
                  <a:pt x="8746651" y="956949"/>
                </a:lnTo>
                <a:lnTo>
                  <a:pt x="8755105" y="989552"/>
                </a:lnTo>
                <a:lnTo>
                  <a:pt x="8651861" y="989552"/>
                </a:lnTo>
                <a:lnTo>
                  <a:pt x="8647635" y="979287"/>
                </a:lnTo>
                <a:lnTo>
                  <a:pt x="8647635" y="969025"/>
                </a:lnTo>
                <a:lnTo>
                  <a:pt x="8645824" y="956949"/>
                </a:lnTo>
                <a:close/>
                <a:moveTo>
                  <a:pt x="6687231" y="929787"/>
                </a:moveTo>
                <a:lnTo>
                  <a:pt x="6709573" y="938240"/>
                </a:lnTo>
                <a:lnTo>
                  <a:pt x="6709573" y="952732"/>
                </a:lnTo>
                <a:lnTo>
                  <a:pt x="6701723" y="952732"/>
                </a:lnTo>
                <a:lnTo>
                  <a:pt x="6697496" y="956959"/>
                </a:lnTo>
                <a:lnTo>
                  <a:pt x="6695685" y="958770"/>
                </a:lnTo>
                <a:lnTo>
                  <a:pt x="6691459" y="958770"/>
                </a:lnTo>
                <a:lnTo>
                  <a:pt x="6687231" y="958770"/>
                </a:lnTo>
                <a:lnTo>
                  <a:pt x="6681193" y="958770"/>
                </a:lnTo>
                <a:lnTo>
                  <a:pt x="6681193" y="948506"/>
                </a:lnTo>
                <a:lnTo>
                  <a:pt x="6681193" y="942467"/>
                </a:lnTo>
                <a:lnTo>
                  <a:pt x="6683609" y="938240"/>
                </a:lnTo>
                <a:close/>
                <a:moveTo>
                  <a:pt x="2363725" y="913485"/>
                </a:moveTo>
                <a:lnTo>
                  <a:pt x="2363725" y="919522"/>
                </a:lnTo>
                <a:lnTo>
                  <a:pt x="2371574" y="919522"/>
                </a:lnTo>
                <a:lnTo>
                  <a:pt x="2367951" y="956955"/>
                </a:lnTo>
                <a:lnTo>
                  <a:pt x="2371574" y="987748"/>
                </a:lnTo>
                <a:lnTo>
                  <a:pt x="2386064" y="1016125"/>
                </a:lnTo>
                <a:lnTo>
                  <a:pt x="2392102" y="1020351"/>
                </a:lnTo>
                <a:lnTo>
                  <a:pt x="2399952" y="1020351"/>
                </a:lnTo>
                <a:lnTo>
                  <a:pt x="2405989" y="1024577"/>
                </a:lnTo>
                <a:lnTo>
                  <a:pt x="2418064" y="1024577"/>
                </a:lnTo>
                <a:lnTo>
                  <a:pt x="2418064" y="938239"/>
                </a:lnTo>
                <a:lnTo>
                  <a:pt x="2471194" y="938239"/>
                </a:lnTo>
                <a:lnTo>
                  <a:pt x="2480854" y="962994"/>
                </a:lnTo>
                <a:lnTo>
                  <a:pt x="2495345" y="987748"/>
                </a:lnTo>
                <a:lnTo>
                  <a:pt x="2509231" y="1010086"/>
                </a:lnTo>
                <a:lnTo>
                  <a:pt x="2533986" y="1016125"/>
                </a:lnTo>
                <a:lnTo>
                  <a:pt x="2533986" y="1026388"/>
                </a:lnTo>
                <a:lnTo>
                  <a:pt x="2537608" y="1049330"/>
                </a:lnTo>
                <a:lnTo>
                  <a:pt x="2541834" y="1074086"/>
                </a:lnTo>
                <a:lnTo>
                  <a:pt x="2541834" y="1088576"/>
                </a:lnTo>
                <a:lnTo>
                  <a:pt x="2547872" y="1084349"/>
                </a:lnTo>
                <a:lnTo>
                  <a:pt x="2552098" y="1084349"/>
                </a:lnTo>
                <a:lnTo>
                  <a:pt x="2555721" y="1081934"/>
                </a:lnTo>
                <a:lnTo>
                  <a:pt x="2558135" y="1078312"/>
                </a:lnTo>
                <a:lnTo>
                  <a:pt x="2562361" y="1069858"/>
                </a:lnTo>
                <a:lnTo>
                  <a:pt x="2565984" y="1059595"/>
                </a:lnTo>
                <a:lnTo>
                  <a:pt x="2570211" y="1049330"/>
                </a:lnTo>
                <a:lnTo>
                  <a:pt x="2572023" y="1040878"/>
                </a:lnTo>
                <a:lnTo>
                  <a:pt x="2580475" y="1034842"/>
                </a:lnTo>
                <a:lnTo>
                  <a:pt x="2586512" y="1030614"/>
                </a:lnTo>
                <a:lnTo>
                  <a:pt x="2598587" y="1026388"/>
                </a:lnTo>
                <a:lnTo>
                  <a:pt x="2604626" y="1020351"/>
                </a:lnTo>
                <a:lnTo>
                  <a:pt x="2612475" y="1016125"/>
                </a:lnTo>
                <a:lnTo>
                  <a:pt x="2604626" y="1016125"/>
                </a:lnTo>
                <a:lnTo>
                  <a:pt x="2604626" y="1010086"/>
                </a:lnTo>
                <a:lnTo>
                  <a:pt x="2586512" y="1016125"/>
                </a:lnTo>
                <a:lnTo>
                  <a:pt x="2576249" y="1024577"/>
                </a:lnTo>
                <a:lnTo>
                  <a:pt x="2562361" y="1034842"/>
                </a:lnTo>
                <a:lnTo>
                  <a:pt x="2541834" y="1040878"/>
                </a:lnTo>
                <a:lnTo>
                  <a:pt x="2537608" y="1010086"/>
                </a:lnTo>
                <a:lnTo>
                  <a:pt x="2533986" y="987748"/>
                </a:lnTo>
                <a:lnTo>
                  <a:pt x="2527948" y="969031"/>
                </a:lnTo>
                <a:lnTo>
                  <a:pt x="2519495" y="944277"/>
                </a:lnTo>
                <a:lnTo>
                  <a:pt x="2527948" y="942465"/>
                </a:lnTo>
                <a:lnTo>
                  <a:pt x="2529758" y="942465"/>
                </a:lnTo>
                <a:lnTo>
                  <a:pt x="2537608" y="938239"/>
                </a:lnTo>
                <a:lnTo>
                  <a:pt x="2547872" y="938239"/>
                </a:lnTo>
                <a:lnTo>
                  <a:pt x="2558135" y="944277"/>
                </a:lnTo>
                <a:lnTo>
                  <a:pt x="2565984" y="948503"/>
                </a:lnTo>
                <a:lnTo>
                  <a:pt x="2576249" y="952729"/>
                </a:lnTo>
                <a:lnTo>
                  <a:pt x="2586512" y="956955"/>
                </a:lnTo>
                <a:lnTo>
                  <a:pt x="2598587" y="958766"/>
                </a:lnTo>
                <a:lnTo>
                  <a:pt x="2612475" y="983522"/>
                </a:lnTo>
                <a:lnTo>
                  <a:pt x="2626964" y="1012502"/>
                </a:lnTo>
                <a:lnTo>
                  <a:pt x="2637229" y="1039068"/>
                </a:lnTo>
                <a:lnTo>
                  <a:pt x="2651115" y="1055369"/>
                </a:lnTo>
                <a:lnTo>
                  <a:pt x="2657153" y="1059595"/>
                </a:lnTo>
                <a:lnTo>
                  <a:pt x="2669226" y="1059595"/>
                </a:lnTo>
                <a:lnTo>
                  <a:pt x="2679491" y="1059595"/>
                </a:lnTo>
                <a:lnTo>
                  <a:pt x="2689756" y="1059595"/>
                </a:lnTo>
                <a:lnTo>
                  <a:pt x="2695793" y="1059595"/>
                </a:lnTo>
                <a:lnTo>
                  <a:pt x="2703642" y="1063821"/>
                </a:lnTo>
                <a:lnTo>
                  <a:pt x="2738056" y="1088576"/>
                </a:lnTo>
                <a:lnTo>
                  <a:pt x="2766432" y="1121180"/>
                </a:lnTo>
                <a:lnTo>
                  <a:pt x="2799035" y="1150161"/>
                </a:lnTo>
                <a:lnTo>
                  <a:pt x="2799035" y="1174914"/>
                </a:lnTo>
                <a:lnTo>
                  <a:pt x="2827412" y="1185179"/>
                </a:lnTo>
                <a:lnTo>
                  <a:pt x="2851563" y="1199667"/>
                </a:lnTo>
                <a:lnTo>
                  <a:pt x="2866054" y="1222009"/>
                </a:lnTo>
                <a:lnTo>
                  <a:pt x="2884166" y="1246762"/>
                </a:lnTo>
                <a:lnTo>
                  <a:pt x="2898053" y="1271517"/>
                </a:lnTo>
                <a:lnTo>
                  <a:pt x="2916769" y="1293856"/>
                </a:lnTo>
                <a:lnTo>
                  <a:pt x="2904091" y="1308347"/>
                </a:lnTo>
                <a:lnTo>
                  <a:pt x="2898053" y="1314986"/>
                </a:lnTo>
                <a:lnTo>
                  <a:pt x="2894430" y="1325251"/>
                </a:lnTo>
                <a:lnTo>
                  <a:pt x="2890205" y="1333100"/>
                </a:lnTo>
                <a:lnTo>
                  <a:pt x="2904091" y="1357854"/>
                </a:lnTo>
                <a:lnTo>
                  <a:pt x="2926430" y="1376571"/>
                </a:lnTo>
                <a:lnTo>
                  <a:pt x="2954806" y="1386834"/>
                </a:lnTo>
                <a:lnTo>
                  <a:pt x="2954806" y="1397099"/>
                </a:lnTo>
                <a:lnTo>
                  <a:pt x="2954806" y="1401326"/>
                </a:lnTo>
                <a:lnTo>
                  <a:pt x="2959032" y="1404949"/>
                </a:lnTo>
                <a:lnTo>
                  <a:pt x="2959032" y="1407365"/>
                </a:lnTo>
                <a:lnTo>
                  <a:pt x="2960845" y="1411591"/>
                </a:lnTo>
                <a:lnTo>
                  <a:pt x="2969297" y="1415817"/>
                </a:lnTo>
                <a:lnTo>
                  <a:pt x="2975334" y="1421853"/>
                </a:lnTo>
                <a:lnTo>
                  <a:pt x="2987410" y="1426080"/>
                </a:lnTo>
                <a:lnTo>
                  <a:pt x="2993448" y="1429703"/>
                </a:lnTo>
                <a:lnTo>
                  <a:pt x="3001297" y="1436344"/>
                </a:lnTo>
                <a:lnTo>
                  <a:pt x="3003711" y="1439967"/>
                </a:lnTo>
                <a:lnTo>
                  <a:pt x="3007939" y="1448419"/>
                </a:lnTo>
                <a:lnTo>
                  <a:pt x="3003711" y="1450231"/>
                </a:lnTo>
                <a:lnTo>
                  <a:pt x="3003711" y="1454456"/>
                </a:lnTo>
                <a:lnTo>
                  <a:pt x="3003711" y="1458685"/>
                </a:lnTo>
                <a:lnTo>
                  <a:pt x="3007939" y="1462911"/>
                </a:lnTo>
                <a:lnTo>
                  <a:pt x="3015786" y="1464722"/>
                </a:lnTo>
                <a:lnTo>
                  <a:pt x="3026051" y="1468948"/>
                </a:lnTo>
                <a:lnTo>
                  <a:pt x="3032088" y="1473174"/>
                </a:lnTo>
                <a:lnTo>
                  <a:pt x="3044163" y="1473174"/>
                </a:lnTo>
                <a:lnTo>
                  <a:pt x="3054428" y="1473174"/>
                </a:lnTo>
                <a:lnTo>
                  <a:pt x="3039938" y="1569776"/>
                </a:lnTo>
                <a:lnTo>
                  <a:pt x="3029675" y="1574002"/>
                </a:lnTo>
                <a:lnTo>
                  <a:pt x="3017599" y="1574002"/>
                </a:lnTo>
                <a:lnTo>
                  <a:pt x="3007939" y="1575813"/>
                </a:lnTo>
                <a:lnTo>
                  <a:pt x="2993448" y="1575813"/>
                </a:lnTo>
                <a:lnTo>
                  <a:pt x="2979562" y="1559511"/>
                </a:lnTo>
                <a:lnTo>
                  <a:pt x="2960845" y="1540795"/>
                </a:lnTo>
                <a:lnTo>
                  <a:pt x="2946957" y="1522683"/>
                </a:lnTo>
                <a:lnTo>
                  <a:pt x="2936694" y="1497930"/>
                </a:lnTo>
                <a:lnTo>
                  <a:pt x="2922808" y="1497930"/>
                </a:lnTo>
                <a:lnTo>
                  <a:pt x="2912543" y="1502156"/>
                </a:lnTo>
                <a:lnTo>
                  <a:pt x="2902281" y="1502156"/>
                </a:lnTo>
                <a:lnTo>
                  <a:pt x="2890205" y="1505777"/>
                </a:lnTo>
                <a:lnTo>
                  <a:pt x="2908317" y="1561322"/>
                </a:lnTo>
                <a:lnTo>
                  <a:pt x="2922808" y="1623508"/>
                </a:lnTo>
                <a:lnTo>
                  <a:pt x="2946957" y="1623508"/>
                </a:lnTo>
                <a:lnTo>
                  <a:pt x="2960845" y="1651884"/>
                </a:lnTo>
                <a:lnTo>
                  <a:pt x="2972920" y="1680865"/>
                </a:lnTo>
                <a:lnTo>
                  <a:pt x="2975334" y="1720109"/>
                </a:lnTo>
                <a:lnTo>
                  <a:pt x="2972920" y="1724335"/>
                </a:lnTo>
                <a:lnTo>
                  <a:pt x="2969297" y="1727956"/>
                </a:lnTo>
                <a:lnTo>
                  <a:pt x="2969297" y="1732182"/>
                </a:lnTo>
                <a:lnTo>
                  <a:pt x="2965071" y="1734598"/>
                </a:lnTo>
                <a:lnTo>
                  <a:pt x="2960845" y="1738823"/>
                </a:lnTo>
                <a:lnTo>
                  <a:pt x="2954806" y="1742447"/>
                </a:lnTo>
                <a:lnTo>
                  <a:pt x="2940920" y="1734598"/>
                </a:lnTo>
                <a:lnTo>
                  <a:pt x="2922808" y="1724335"/>
                </a:lnTo>
                <a:lnTo>
                  <a:pt x="2904091" y="1714070"/>
                </a:lnTo>
                <a:lnTo>
                  <a:pt x="2890205" y="1705618"/>
                </a:lnTo>
                <a:lnTo>
                  <a:pt x="2884166" y="1703808"/>
                </a:lnTo>
                <a:lnTo>
                  <a:pt x="2878129" y="1703808"/>
                </a:lnTo>
                <a:lnTo>
                  <a:pt x="2898053" y="1732182"/>
                </a:lnTo>
                <a:lnTo>
                  <a:pt x="2916769" y="1756938"/>
                </a:lnTo>
                <a:lnTo>
                  <a:pt x="2930655" y="1787731"/>
                </a:lnTo>
                <a:lnTo>
                  <a:pt x="2922808" y="1787731"/>
                </a:lnTo>
                <a:lnTo>
                  <a:pt x="2898053" y="1777466"/>
                </a:lnTo>
                <a:lnTo>
                  <a:pt x="2866054" y="1771427"/>
                </a:lnTo>
                <a:lnTo>
                  <a:pt x="2831639" y="1762975"/>
                </a:lnTo>
                <a:lnTo>
                  <a:pt x="2806885" y="1749088"/>
                </a:lnTo>
                <a:lnTo>
                  <a:pt x="2785149" y="1727956"/>
                </a:lnTo>
                <a:lnTo>
                  <a:pt x="2770659" y="1695354"/>
                </a:lnTo>
                <a:lnTo>
                  <a:pt x="2756772" y="1666375"/>
                </a:lnTo>
                <a:lnTo>
                  <a:pt x="2736245" y="1637999"/>
                </a:lnTo>
                <a:lnTo>
                  <a:pt x="2713905" y="1616867"/>
                </a:lnTo>
                <a:lnTo>
                  <a:pt x="2683717" y="1633773"/>
                </a:lnTo>
                <a:lnTo>
                  <a:pt x="2646888" y="1645848"/>
                </a:lnTo>
                <a:lnTo>
                  <a:pt x="2604626" y="1648263"/>
                </a:lnTo>
                <a:lnTo>
                  <a:pt x="2600399" y="1637999"/>
                </a:lnTo>
                <a:lnTo>
                  <a:pt x="2598587" y="1627734"/>
                </a:lnTo>
                <a:lnTo>
                  <a:pt x="2598587" y="1616867"/>
                </a:lnTo>
                <a:lnTo>
                  <a:pt x="2598587" y="1602981"/>
                </a:lnTo>
                <a:lnTo>
                  <a:pt x="2628776" y="1590303"/>
                </a:lnTo>
                <a:lnTo>
                  <a:pt x="2669226" y="1580038"/>
                </a:lnTo>
                <a:lnTo>
                  <a:pt x="2703642" y="1569776"/>
                </a:lnTo>
                <a:lnTo>
                  <a:pt x="2713905" y="1549247"/>
                </a:lnTo>
                <a:lnTo>
                  <a:pt x="2724169" y="1520268"/>
                </a:lnTo>
                <a:lnTo>
                  <a:pt x="2736245" y="1487665"/>
                </a:lnTo>
                <a:lnTo>
                  <a:pt x="2742282" y="1454456"/>
                </a:lnTo>
                <a:lnTo>
                  <a:pt x="2746508" y="1429703"/>
                </a:lnTo>
                <a:lnTo>
                  <a:pt x="2742282" y="1411591"/>
                </a:lnTo>
                <a:lnTo>
                  <a:pt x="2728395" y="1386834"/>
                </a:lnTo>
                <a:lnTo>
                  <a:pt x="2709679" y="1372345"/>
                </a:lnTo>
                <a:lnTo>
                  <a:pt x="2689756" y="1357854"/>
                </a:lnTo>
                <a:lnTo>
                  <a:pt x="2675265" y="1339137"/>
                </a:lnTo>
                <a:lnTo>
                  <a:pt x="2657153" y="1252801"/>
                </a:lnTo>
                <a:lnTo>
                  <a:pt x="2628776" y="1246762"/>
                </a:lnTo>
                <a:lnTo>
                  <a:pt x="2608852" y="1232271"/>
                </a:lnTo>
                <a:lnTo>
                  <a:pt x="2590738" y="1217783"/>
                </a:lnTo>
                <a:lnTo>
                  <a:pt x="2572023" y="1214160"/>
                </a:lnTo>
                <a:lnTo>
                  <a:pt x="2555721" y="1222009"/>
                </a:lnTo>
                <a:lnTo>
                  <a:pt x="2543646" y="1232271"/>
                </a:lnTo>
                <a:lnTo>
                  <a:pt x="2533986" y="1242535"/>
                </a:lnTo>
                <a:lnTo>
                  <a:pt x="2519495" y="1252801"/>
                </a:lnTo>
                <a:lnTo>
                  <a:pt x="2495345" y="1261253"/>
                </a:lnTo>
                <a:lnTo>
                  <a:pt x="2471194" y="1246762"/>
                </a:lnTo>
                <a:lnTo>
                  <a:pt x="2438591" y="1236499"/>
                </a:lnTo>
                <a:lnTo>
                  <a:pt x="2404178" y="1228045"/>
                </a:lnTo>
                <a:lnTo>
                  <a:pt x="2371574" y="1217783"/>
                </a:lnTo>
                <a:lnTo>
                  <a:pt x="2343197" y="1207517"/>
                </a:lnTo>
                <a:lnTo>
                  <a:pt x="2320858" y="1189405"/>
                </a:lnTo>
                <a:lnTo>
                  <a:pt x="2306971" y="1160424"/>
                </a:lnTo>
                <a:lnTo>
                  <a:pt x="2311198" y="1156198"/>
                </a:lnTo>
                <a:lnTo>
                  <a:pt x="2311198" y="1154387"/>
                </a:lnTo>
                <a:lnTo>
                  <a:pt x="2314821" y="1154387"/>
                </a:lnTo>
                <a:lnTo>
                  <a:pt x="2314821" y="1150161"/>
                </a:lnTo>
                <a:lnTo>
                  <a:pt x="2314821" y="1141709"/>
                </a:lnTo>
                <a:lnTo>
                  <a:pt x="2300935" y="1139896"/>
                </a:lnTo>
                <a:lnTo>
                  <a:pt x="2286444" y="1135671"/>
                </a:lnTo>
                <a:lnTo>
                  <a:pt x="2276784" y="1127218"/>
                </a:lnTo>
                <a:lnTo>
                  <a:pt x="2268330" y="1116953"/>
                </a:lnTo>
                <a:lnTo>
                  <a:pt x="2262293" y="1103066"/>
                </a:lnTo>
                <a:lnTo>
                  <a:pt x="2280405" y="1068048"/>
                </a:lnTo>
                <a:lnTo>
                  <a:pt x="2294896" y="1020351"/>
                </a:lnTo>
                <a:lnTo>
                  <a:pt x="2300935" y="969031"/>
                </a:lnTo>
                <a:lnTo>
                  <a:pt x="2306971" y="919522"/>
                </a:lnTo>
                <a:close/>
                <a:moveTo>
                  <a:pt x="2035279" y="905030"/>
                </a:moveTo>
                <a:lnTo>
                  <a:pt x="2067883" y="905030"/>
                </a:lnTo>
                <a:lnTo>
                  <a:pt x="2085997" y="977482"/>
                </a:lnTo>
                <a:lnTo>
                  <a:pt x="2100488" y="1055368"/>
                </a:lnTo>
                <a:lnTo>
                  <a:pt x="2092034" y="1055368"/>
                </a:lnTo>
                <a:lnTo>
                  <a:pt x="2082373" y="1069860"/>
                </a:lnTo>
                <a:lnTo>
                  <a:pt x="2060035" y="1063821"/>
                </a:lnTo>
                <a:lnTo>
                  <a:pt x="2053997" y="1069860"/>
                </a:lnTo>
                <a:lnTo>
                  <a:pt x="2053997" y="1078312"/>
                </a:lnTo>
                <a:lnTo>
                  <a:pt x="2053997" y="1084349"/>
                </a:lnTo>
                <a:lnTo>
                  <a:pt x="2053997" y="1088577"/>
                </a:lnTo>
                <a:lnTo>
                  <a:pt x="2049770" y="1092803"/>
                </a:lnTo>
                <a:lnTo>
                  <a:pt x="2045544" y="1098840"/>
                </a:lnTo>
                <a:lnTo>
                  <a:pt x="2035279" y="1103066"/>
                </a:lnTo>
                <a:lnTo>
                  <a:pt x="2025619" y="1096424"/>
                </a:lnTo>
                <a:lnTo>
                  <a:pt x="2011130" y="1084349"/>
                </a:lnTo>
                <a:lnTo>
                  <a:pt x="1997242" y="1078312"/>
                </a:lnTo>
                <a:lnTo>
                  <a:pt x="1997242" y="1055368"/>
                </a:lnTo>
                <a:lnTo>
                  <a:pt x="1950753" y="1049331"/>
                </a:lnTo>
                <a:lnTo>
                  <a:pt x="1958602" y="983520"/>
                </a:lnTo>
                <a:lnTo>
                  <a:pt x="1972489" y="977482"/>
                </a:lnTo>
                <a:lnTo>
                  <a:pt x="1986979" y="967219"/>
                </a:lnTo>
                <a:lnTo>
                  <a:pt x="1997242" y="952728"/>
                </a:lnTo>
                <a:lnTo>
                  <a:pt x="1986979" y="948501"/>
                </a:lnTo>
                <a:lnTo>
                  <a:pt x="1978527" y="944276"/>
                </a:lnTo>
                <a:lnTo>
                  <a:pt x="1972489" y="942465"/>
                </a:lnTo>
                <a:lnTo>
                  <a:pt x="1964639" y="934011"/>
                </a:lnTo>
                <a:lnTo>
                  <a:pt x="1960413" y="927974"/>
                </a:lnTo>
                <a:lnTo>
                  <a:pt x="1958602" y="913483"/>
                </a:lnTo>
                <a:lnTo>
                  <a:pt x="1997242" y="909257"/>
                </a:lnTo>
                <a:close/>
                <a:moveTo>
                  <a:pt x="8639787" y="872429"/>
                </a:moveTo>
                <a:lnTo>
                  <a:pt x="8663938" y="884505"/>
                </a:lnTo>
                <a:lnTo>
                  <a:pt x="8663938" y="898997"/>
                </a:lnTo>
                <a:lnTo>
                  <a:pt x="8631938" y="898997"/>
                </a:lnTo>
                <a:close/>
                <a:moveTo>
                  <a:pt x="2112559" y="872427"/>
                </a:moveTo>
                <a:lnTo>
                  <a:pt x="2138522" y="876653"/>
                </a:lnTo>
                <a:lnTo>
                  <a:pt x="2166899" y="880879"/>
                </a:lnTo>
                <a:lnTo>
                  <a:pt x="2191653" y="884503"/>
                </a:lnTo>
                <a:lnTo>
                  <a:pt x="2209765" y="891144"/>
                </a:lnTo>
                <a:lnTo>
                  <a:pt x="2211577" y="898993"/>
                </a:lnTo>
                <a:lnTo>
                  <a:pt x="2211577" y="909256"/>
                </a:lnTo>
                <a:lnTo>
                  <a:pt x="2215803" y="923747"/>
                </a:lnTo>
                <a:lnTo>
                  <a:pt x="2215803" y="938238"/>
                </a:lnTo>
                <a:lnTo>
                  <a:pt x="2211577" y="944274"/>
                </a:lnTo>
                <a:lnTo>
                  <a:pt x="2209765" y="952727"/>
                </a:lnTo>
                <a:lnTo>
                  <a:pt x="2205538" y="962991"/>
                </a:lnTo>
                <a:lnTo>
                  <a:pt x="2197689" y="969028"/>
                </a:lnTo>
                <a:lnTo>
                  <a:pt x="2191653" y="973254"/>
                </a:lnTo>
                <a:lnTo>
                  <a:pt x="2183200" y="977482"/>
                </a:lnTo>
                <a:lnTo>
                  <a:pt x="2181388" y="981708"/>
                </a:lnTo>
                <a:lnTo>
                  <a:pt x="2173541" y="983519"/>
                </a:lnTo>
                <a:lnTo>
                  <a:pt x="2169312" y="991971"/>
                </a:lnTo>
                <a:lnTo>
                  <a:pt x="2173541" y="1010085"/>
                </a:lnTo>
                <a:lnTo>
                  <a:pt x="2169312" y="1030613"/>
                </a:lnTo>
                <a:lnTo>
                  <a:pt x="2166899" y="1045103"/>
                </a:lnTo>
                <a:lnTo>
                  <a:pt x="2159050" y="1055366"/>
                </a:lnTo>
                <a:lnTo>
                  <a:pt x="2153011" y="1059592"/>
                </a:lnTo>
                <a:lnTo>
                  <a:pt x="2145164" y="1063818"/>
                </a:lnTo>
                <a:lnTo>
                  <a:pt x="2134899" y="1063818"/>
                </a:lnTo>
                <a:lnTo>
                  <a:pt x="2120408" y="1063818"/>
                </a:lnTo>
                <a:lnTo>
                  <a:pt x="2112559" y="1040875"/>
                </a:lnTo>
                <a:lnTo>
                  <a:pt x="2120408" y="1020348"/>
                </a:lnTo>
                <a:lnTo>
                  <a:pt x="2120408" y="995594"/>
                </a:lnTo>
                <a:lnTo>
                  <a:pt x="2112559" y="967218"/>
                </a:lnTo>
                <a:lnTo>
                  <a:pt x="2110748" y="934010"/>
                </a:lnTo>
                <a:lnTo>
                  <a:pt x="2106523" y="905030"/>
                </a:lnTo>
                <a:close/>
                <a:moveTo>
                  <a:pt x="1347000" y="870619"/>
                </a:moveTo>
                <a:lnTo>
                  <a:pt x="1375377" y="872430"/>
                </a:lnTo>
                <a:lnTo>
                  <a:pt x="1375377" y="898996"/>
                </a:lnTo>
                <a:lnTo>
                  <a:pt x="1409791" y="898996"/>
                </a:lnTo>
                <a:lnTo>
                  <a:pt x="1438168" y="898996"/>
                </a:lnTo>
                <a:lnTo>
                  <a:pt x="1470771" y="898996"/>
                </a:lnTo>
                <a:lnTo>
                  <a:pt x="1476807" y="913486"/>
                </a:lnTo>
                <a:lnTo>
                  <a:pt x="1484657" y="929788"/>
                </a:lnTo>
                <a:lnTo>
                  <a:pt x="1490696" y="948505"/>
                </a:lnTo>
                <a:lnTo>
                  <a:pt x="1499148" y="962994"/>
                </a:lnTo>
                <a:lnTo>
                  <a:pt x="1499148" y="969033"/>
                </a:lnTo>
                <a:lnTo>
                  <a:pt x="1476807" y="995597"/>
                </a:lnTo>
                <a:lnTo>
                  <a:pt x="1448430" y="1005862"/>
                </a:lnTo>
                <a:lnTo>
                  <a:pt x="1420056" y="1016124"/>
                </a:lnTo>
                <a:lnTo>
                  <a:pt x="1403754" y="1049332"/>
                </a:lnTo>
                <a:lnTo>
                  <a:pt x="1389263" y="1078312"/>
                </a:lnTo>
                <a:lnTo>
                  <a:pt x="1385640" y="1110916"/>
                </a:lnTo>
                <a:lnTo>
                  <a:pt x="1391679" y="1141708"/>
                </a:lnTo>
                <a:lnTo>
                  <a:pt x="1360886" y="1145934"/>
                </a:lnTo>
                <a:lnTo>
                  <a:pt x="1332510" y="1156199"/>
                </a:lnTo>
                <a:lnTo>
                  <a:pt x="1296283" y="1166462"/>
                </a:lnTo>
                <a:lnTo>
                  <a:pt x="1294473" y="1160425"/>
                </a:lnTo>
                <a:lnTo>
                  <a:pt x="1290247" y="1154389"/>
                </a:lnTo>
                <a:lnTo>
                  <a:pt x="1286020" y="1150161"/>
                </a:lnTo>
                <a:lnTo>
                  <a:pt x="1286020" y="1141708"/>
                </a:lnTo>
                <a:lnTo>
                  <a:pt x="1282397" y="1135671"/>
                </a:lnTo>
                <a:lnTo>
                  <a:pt x="1286020" y="1131445"/>
                </a:lnTo>
                <a:lnTo>
                  <a:pt x="1286020" y="1127217"/>
                </a:lnTo>
                <a:lnTo>
                  <a:pt x="1286020" y="1125407"/>
                </a:lnTo>
                <a:lnTo>
                  <a:pt x="1290247" y="1116955"/>
                </a:lnTo>
                <a:lnTo>
                  <a:pt x="1290247" y="1110916"/>
                </a:lnTo>
                <a:lnTo>
                  <a:pt x="1266096" y="1110916"/>
                </a:lnTo>
                <a:lnTo>
                  <a:pt x="1266096" y="1098841"/>
                </a:lnTo>
                <a:lnTo>
                  <a:pt x="1266096" y="1096426"/>
                </a:lnTo>
                <a:lnTo>
                  <a:pt x="1261870" y="1092803"/>
                </a:lnTo>
                <a:lnTo>
                  <a:pt x="1261870" y="1088577"/>
                </a:lnTo>
                <a:lnTo>
                  <a:pt x="1257643" y="1084351"/>
                </a:lnTo>
                <a:lnTo>
                  <a:pt x="1251605" y="1078312"/>
                </a:lnTo>
                <a:lnTo>
                  <a:pt x="1247982" y="1078312"/>
                </a:lnTo>
                <a:lnTo>
                  <a:pt x="1243756" y="1078312"/>
                </a:lnTo>
                <a:lnTo>
                  <a:pt x="1239529" y="1078312"/>
                </a:lnTo>
                <a:lnTo>
                  <a:pt x="1237719" y="1078312"/>
                </a:lnTo>
                <a:lnTo>
                  <a:pt x="1225643" y="1078312"/>
                </a:lnTo>
                <a:lnTo>
                  <a:pt x="1225643" y="1055368"/>
                </a:lnTo>
                <a:lnTo>
                  <a:pt x="1251605" y="1026389"/>
                </a:lnTo>
                <a:lnTo>
                  <a:pt x="1267906" y="987749"/>
                </a:lnTo>
                <a:lnTo>
                  <a:pt x="1282397" y="944277"/>
                </a:lnTo>
                <a:lnTo>
                  <a:pt x="1272132" y="938240"/>
                </a:lnTo>
                <a:lnTo>
                  <a:pt x="1267906" y="927976"/>
                </a:lnTo>
                <a:lnTo>
                  <a:pt x="1266096" y="919524"/>
                </a:lnTo>
                <a:lnTo>
                  <a:pt x="1261870" y="905032"/>
                </a:lnTo>
                <a:lnTo>
                  <a:pt x="1257643" y="891147"/>
                </a:lnTo>
                <a:lnTo>
                  <a:pt x="1286020" y="884505"/>
                </a:lnTo>
                <a:lnTo>
                  <a:pt x="1308359" y="880884"/>
                </a:lnTo>
                <a:lnTo>
                  <a:pt x="1324660" y="872430"/>
                </a:lnTo>
                <a:close/>
                <a:moveTo>
                  <a:pt x="4376665" y="786090"/>
                </a:moveTo>
                <a:lnTo>
                  <a:pt x="4406853" y="786090"/>
                </a:lnTo>
                <a:lnTo>
                  <a:pt x="4406853" y="793940"/>
                </a:lnTo>
                <a:lnTo>
                  <a:pt x="4400815" y="793940"/>
                </a:lnTo>
                <a:lnTo>
                  <a:pt x="4392967" y="798167"/>
                </a:lnTo>
                <a:lnTo>
                  <a:pt x="4391155" y="798167"/>
                </a:lnTo>
                <a:lnTo>
                  <a:pt x="4386928" y="798167"/>
                </a:lnTo>
                <a:lnTo>
                  <a:pt x="4382702" y="793940"/>
                </a:lnTo>
                <a:close/>
                <a:moveTo>
                  <a:pt x="2145166" y="786089"/>
                </a:moveTo>
                <a:lnTo>
                  <a:pt x="2153013" y="833183"/>
                </a:lnTo>
                <a:lnTo>
                  <a:pt x="2140940" y="841635"/>
                </a:lnTo>
                <a:lnTo>
                  <a:pt x="2134901" y="843445"/>
                </a:lnTo>
                <a:lnTo>
                  <a:pt x="2126449" y="847672"/>
                </a:lnTo>
                <a:lnTo>
                  <a:pt x="2116788" y="856126"/>
                </a:lnTo>
                <a:lnTo>
                  <a:pt x="2106523" y="857936"/>
                </a:lnTo>
                <a:lnTo>
                  <a:pt x="2102297" y="856126"/>
                </a:lnTo>
                <a:lnTo>
                  <a:pt x="2100486" y="856126"/>
                </a:lnTo>
                <a:lnTo>
                  <a:pt x="2096260" y="851900"/>
                </a:lnTo>
                <a:lnTo>
                  <a:pt x="2092032" y="851900"/>
                </a:lnTo>
                <a:lnTo>
                  <a:pt x="2082372" y="851900"/>
                </a:lnTo>
                <a:lnTo>
                  <a:pt x="2082372" y="843445"/>
                </a:lnTo>
                <a:lnTo>
                  <a:pt x="2082372" y="841635"/>
                </a:lnTo>
                <a:lnTo>
                  <a:pt x="2078146" y="841635"/>
                </a:lnTo>
                <a:lnTo>
                  <a:pt x="2078146" y="837409"/>
                </a:lnTo>
                <a:lnTo>
                  <a:pt x="2073920" y="833183"/>
                </a:lnTo>
                <a:lnTo>
                  <a:pt x="2073920" y="818692"/>
                </a:lnTo>
                <a:lnTo>
                  <a:pt x="2092032" y="808428"/>
                </a:lnTo>
                <a:lnTo>
                  <a:pt x="2106523" y="798165"/>
                </a:lnTo>
                <a:lnTo>
                  <a:pt x="2120410" y="790316"/>
                </a:lnTo>
                <a:close/>
                <a:moveTo>
                  <a:pt x="1446015" y="780055"/>
                </a:moveTo>
                <a:lnTo>
                  <a:pt x="1452052" y="780055"/>
                </a:lnTo>
                <a:lnTo>
                  <a:pt x="1460507" y="783679"/>
                </a:lnTo>
                <a:lnTo>
                  <a:pt x="1462318" y="783679"/>
                </a:lnTo>
                <a:lnTo>
                  <a:pt x="1466544" y="786092"/>
                </a:lnTo>
                <a:lnTo>
                  <a:pt x="1470771" y="793943"/>
                </a:lnTo>
                <a:lnTo>
                  <a:pt x="1446015" y="793943"/>
                </a:lnTo>
                <a:close/>
                <a:moveTo>
                  <a:pt x="8807630" y="755301"/>
                </a:moveTo>
                <a:lnTo>
                  <a:pt x="8840233" y="759527"/>
                </a:lnTo>
                <a:lnTo>
                  <a:pt x="8872836" y="765565"/>
                </a:lnTo>
                <a:lnTo>
                  <a:pt x="8901215" y="775828"/>
                </a:lnTo>
                <a:lnTo>
                  <a:pt x="8921138" y="793942"/>
                </a:lnTo>
                <a:lnTo>
                  <a:pt x="8935629" y="818696"/>
                </a:lnTo>
                <a:lnTo>
                  <a:pt x="8943479" y="851901"/>
                </a:lnTo>
                <a:lnTo>
                  <a:pt x="8896987" y="843449"/>
                </a:lnTo>
                <a:lnTo>
                  <a:pt x="8854121" y="828958"/>
                </a:lnTo>
                <a:lnTo>
                  <a:pt x="8822121" y="808431"/>
                </a:lnTo>
                <a:lnTo>
                  <a:pt x="8801593" y="780054"/>
                </a:lnTo>
                <a:lnTo>
                  <a:pt x="8805819" y="775828"/>
                </a:lnTo>
                <a:lnTo>
                  <a:pt x="8805819" y="771602"/>
                </a:lnTo>
                <a:lnTo>
                  <a:pt x="8807630" y="769791"/>
                </a:lnTo>
                <a:lnTo>
                  <a:pt x="8807630" y="761337"/>
                </a:lnTo>
                <a:close/>
                <a:moveTo>
                  <a:pt x="2003282" y="732356"/>
                </a:moveTo>
                <a:lnTo>
                  <a:pt x="2015357" y="732356"/>
                </a:lnTo>
                <a:lnTo>
                  <a:pt x="2017168" y="732356"/>
                </a:lnTo>
                <a:lnTo>
                  <a:pt x="2021394" y="736582"/>
                </a:lnTo>
                <a:lnTo>
                  <a:pt x="2025620" y="736582"/>
                </a:lnTo>
                <a:lnTo>
                  <a:pt x="2029243" y="740809"/>
                </a:lnTo>
                <a:lnTo>
                  <a:pt x="2031659" y="746847"/>
                </a:lnTo>
                <a:lnTo>
                  <a:pt x="2035280" y="751073"/>
                </a:lnTo>
                <a:lnTo>
                  <a:pt x="2035280" y="761336"/>
                </a:lnTo>
                <a:lnTo>
                  <a:pt x="2035280" y="771601"/>
                </a:lnTo>
                <a:lnTo>
                  <a:pt x="2029243" y="793939"/>
                </a:lnTo>
                <a:lnTo>
                  <a:pt x="2025620" y="827147"/>
                </a:lnTo>
                <a:lnTo>
                  <a:pt x="2021394" y="851900"/>
                </a:lnTo>
                <a:lnTo>
                  <a:pt x="2011129" y="856126"/>
                </a:lnTo>
                <a:lnTo>
                  <a:pt x="2003282" y="857939"/>
                </a:lnTo>
                <a:lnTo>
                  <a:pt x="1997243" y="866391"/>
                </a:lnTo>
                <a:lnTo>
                  <a:pt x="1988791" y="866391"/>
                </a:lnTo>
                <a:lnTo>
                  <a:pt x="1988791" y="862165"/>
                </a:lnTo>
                <a:lnTo>
                  <a:pt x="1986980" y="862165"/>
                </a:lnTo>
                <a:lnTo>
                  <a:pt x="1982752" y="857939"/>
                </a:lnTo>
                <a:lnTo>
                  <a:pt x="1974905" y="851900"/>
                </a:lnTo>
                <a:lnTo>
                  <a:pt x="1972489" y="843448"/>
                </a:lnTo>
                <a:lnTo>
                  <a:pt x="1972489" y="833183"/>
                </a:lnTo>
                <a:lnTo>
                  <a:pt x="1972489" y="827147"/>
                </a:lnTo>
                <a:lnTo>
                  <a:pt x="1964640" y="818694"/>
                </a:lnTo>
                <a:lnTo>
                  <a:pt x="1950754" y="808430"/>
                </a:lnTo>
                <a:lnTo>
                  <a:pt x="1932037" y="804204"/>
                </a:lnTo>
                <a:lnTo>
                  <a:pt x="1916338" y="808430"/>
                </a:lnTo>
                <a:lnTo>
                  <a:pt x="1897623" y="804204"/>
                </a:lnTo>
                <a:lnTo>
                  <a:pt x="1879509" y="793939"/>
                </a:lnTo>
                <a:lnTo>
                  <a:pt x="1865623" y="771601"/>
                </a:lnTo>
                <a:lnTo>
                  <a:pt x="1873472" y="771601"/>
                </a:lnTo>
                <a:lnTo>
                  <a:pt x="1877698" y="765564"/>
                </a:lnTo>
                <a:lnTo>
                  <a:pt x="1879509" y="761336"/>
                </a:lnTo>
                <a:lnTo>
                  <a:pt x="1879509" y="759525"/>
                </a:lnTo>
                <a:lnTo>
                  <a:pt x="1883735" y="759525"/>
                </a:lnTo>
                <a:lnTo>
                  <a:pt x="1887963" y="759525"/>
                </a:lnTo>
                <a:lnTo>
                  <a:pt x="1894000" y="759525"/>
                </a:lnTo>
                <a:lnTo>
                  <a:pt x="1906075" y="755299"/>
                </a:lnTo>
                <a:lnTo>
                  <a:pt x="1926000" y="761336"/>
                </a:lnTo>
                <a:lnTo>
                  <a:pt x="1950754" y="759525"/>
                </a:lnTo>
                <a:lnTo>
                  <a:pt x="1978526" y="755299"/>
                </a:lnTo>
                <a:lnTo>
                  <a:pt x="2003282" y="755299"/>
                </a:lnTo>
                <a:close/>
                <a:moveTo>
                  <a:pt x="1717706" y="726320"/>
                </a:moveTo>
                <a:lnTo>
                  <a:pt x="1727970" y="726320"/>
                </a:lnTo>
                <a:lnTo>
                  <a:pt x="1741856" y="726320"/>
                </a:lnTo>
                <a:lnTo>
                  <a:pt x="1746083" y="732357"/>
                </a:lnTo>
                <a:lnTo>
                  <a:pt x="1749706" y="736585"/>
                </a:lnTo>
                <a:lnTo>
                  <a:pt x="1752121" y="745037"/>
                </a:lnTo>
                <a:lnTo>
                  <a:pt x="1752121" y="751074"/>
                </a:lnTo>
                <a:lnTo>
                  <a:pt x="1756347" y="759528"/>
                </a:lnTo>
                <a:lnTo>
                  <a:pt x="1756347" y="771601"/>
                </a:lnTo>
                <a:lnTo>
                  <a:pt x="1749706" y="771601"/>
                </a:lnTo>
                <a:lnTo>
                  <a:pt x="1749706" y="780056"/>
                </a:lnTo>
                <a:lnTo>
                  <a:pt x="1756347" y="780056"/>
                </a:lnTo>
                <a:lnTo>
                  <a:pt x="1766007" y="783677"/>
                </a:lnTo>
                <a:lnTo>
                  <a:pt x="1778082" y="786092"/>
                </a:lnTo>
                <a:lnTo>
                  <a:pt x="1788347" y="786092"/>
                </a:lnTo>
                <a:lnTo>
                  <a:pt x="1802836" y="786092"/>
                </a:lnTo>
                <a:lnTo>
                  <a:pt x="1808874" y="780056"/>
                </a:lnTo>
                <a:lnTo>
                  <a:pt x="1812496" y="775829"/>
                </a:lnTo>
                <a:lnTo>
                  <a:pt x="1816722" y="775829"/>
                </a:lnTo>
                <a:lnTo>
                  <a:pt x="1820950" y="775829"/>
                </a:lnTo>
                <a:lnTo>
                  <a:pt x="1826987" y="780056"/>
                </a:lnTo>
                <a:lnTo>
                  <a:pt x="1831213" y="783677"/>
                </a:lnTo>
                <a:lnTo>
                  <a:pt x="1831213" y="786092"/>
                </a:lnTo>
                <a:lnTo>
                  <a:pt x="1831213" y="790318"/>
                </a:lnTo>
                <a:lnTo>
                  <a:pt x="1834836" y="793942"/>
                </a:lnTo>
                <a:lnTo>
                  <a:pt x="1834836" y="800583"/>
                </a:lnTo>
                <a:lnTo>
                  <a:pt x="1831213" y="808432"/>
                </a:lnTo>
                <a:lnTo>
                  <a:pt x="1831213" y="812658"/>
                </a:lnTo>
                <a:lnTo>
                  <a:pt x="1831213" y="815074"/>
                </a:lnTo>
                <a:lnTo>
                  <a:pt x="1831213" y="818695"/>
                </a:lnTo>
                <a:lnTo>
                  <a:pt x="1826987" y="827147"/>
                </a:lnTo>
                <a:lnTo>
                  <a:pt x="1806459" y="837412"/>
                </a:lnTo>
                <a:lnTo>
                  <a:pt x="1780498" y="837412"/>
                </a:lnTo>
                <a:lnTo>
                  <a:pt x="1752121" y="837412"/>
                </a:lnTo>
                <a:lnTo>
                  <a:pt x="1723744" y="843449"/>
                </a:lnTo>
                <a:lnTo>
                  <a:pt x="1703217" y="857940"/>
                </a:lnTo>
                <a:lnTo>
                  <a:pt x="1679066" y="876656"/>
                </a:lnTo>
                <a:lnTo>
                  <a:pt x="1656726" y="894768"/>
                </a:lnTo>
                <a:lnTo>
                  <a:pt x="1626539" y="905033"/>
                </a:lnTo>
                <a:lnTo>
                  <a:pt x="1622313" y="898995"/>
                </a:lnTo>
                <a:lnTo>
                  <a:pt x="1618087" y="891147"/>
                </a:lnTo>
                <a:lnTo>
                  <a:pt x="1618087" y="884506"/>
                </a:lnTo>
                <a:lnTo>
                  <a:pt x="1614464" y="872430"/>
                </a:lnTo>
                <a:lnTo>
                  <a:pt x="1626539" y="866392"/>
                </a:lnTo>
                <a:lnTo>
                  <a:pt x="1636804" y="857940"/>
                </a:lnTo>
                <a:lnTo>
                  <a:pt x="1642840" y="847677"/>
                </a:lnTo>
                <a:lnTo>
                  <a:pt x="1650690" y="837412"/>
                </a:lnTo>
                <a:lnTo>
                  <a:pt x="1654916" y="827147"/>
                </a:lnTo>
                <a:lnTo>
                  <a:pt x="1614464" y="827147"/>
                </a:lnTo>
                <a:lnTo>
                  <a:pt x="1589710" y="837412"/>
                </a:lnTo>
                <a:lnTo>
                  <a:pt x="1561936" y="841638"/>
                </a:lnTo>
                <a:lnTo>
                  <a:pt x="1529334" y="837412"/>
                </a:lnTo>
                <a:lnTo>
                  <a:pt x="1508806" y="827147"/>
                </a:lnTo>
                <a:lnTo>
                  <a:pt x="1499146" y="827147"/>
                </a:lnTo>
                <a:lnTo>
                  <a:pt x="1499146" y="818695"/>
                </a:lnTo>
                <a:lnTo>
                  <a:pt x="1508806" y="815074"/>
                </a:lnTo>
                <a:lnTo>
                  <a:pt x="1517258" y="812658"/>
                </a:lnTo>
                <a:lnTo>
                  <a:pt x="1519071" y="808432"/>
                </a:lnTo>
                <a:lnTo>
                  <a:pt x="1526918" y="804204"/>
                </a:lnTo>
                <a:lnTo>
                  <a:pt x="1529334" y="793942"/>
                </a:lnTo>
                <a:lnTo>
                  <a:pt x="1523297" y="793942"/>
                </a:lnTo>
                <a:lnTo>
                  <a:pt x="1523297" y="786092"/>
                </a:lnTo>
                <a:lnTo>
                  <a:pt x="1533560" y="786092"/>
                </a:lnTo>
                <a:lnTo>
                  <a:pt x="1541409" y="783677"/>
                </a:lnTo>
                <a:lnTo>
                  <a:pt x="1547447" y="783677"/>
                </a:lnTo>
                <a:lnTo>
                  <a:pt x="1555295" y="780056"/>
                </a:lnTo>
                <a:lnTo>
                  <a:pt x="1551673" y="775829"/>
                </a:lnTo>
                <a:lnTo>
                  <a:pt x="1547447" y="771601"/>
                </a:lnTo>
                <a:lnTo>
                  <a:pt x="1543222" y="769791"/>
                </a:lnTo>
                <a:lnTo>
                  <a:pt x="1543222" y="765565"/>
                </a:lnTo>
                <a:lnTo>
                  <a:pt x="1541409" y="761339"/>
                </a:lnTo>
                <a:lnTo>
                  <a:pt x="1537183" y="755300"/>
                </a:lnTo>
                <a:lnTo>
                  <a:pt x="1543222" y="755300"/>
                </a:lnTo>
                <a:lnTo>
                  <a:pt x="1547447" y="751074"/>
                </a:lnTo>
                <a:lnTo>
                  <a:pt x="1551673" y="751074"/>
                </a:lnTo>
                <a:lnTo>
                  <a:pt x="1555295" y="746848"/>
                </a:lnTo>
                <a:lnTo>
                  <a:pt x="1593936" y="759528"/>
                </a:lnTo>
                <a:lnTo>
                  <a:pt x="1626539" y="771601"/>
                </a:lnTo>
                <a:lnTo>
                  <a:pt x="1654916" y="786092"/>
                </a:lnTo>
                <a:lnTo>
                  <a:pt x="1685103" y="798168"/>
                </a:lnTo>
                <a:lnTo>
                  <a:pt x="1723744" y="800583"/>
                </a:lnTo>
                <a:lnTo>
                  <a:pt x="1717706" y="783677"/>
                </a:lnTo>
                <a:lnTo>
                  <a:pt x="1711669" y="769791"/>
                </a:lnTo>
                <a:lnTo>
                  <a:pt x="1707443" y="759528"/>
                </a:lnTo>
                <a:lnTo>
                  <a:pt x="1703217" y="732357"/>
                </a:lnTo>
                <a:lnTo>
                  <a:pt x="1711669" y="730546"/>
                </a:lnTo>
                <a:close/>
                <a:moveTo>
                  <a:pt x="1508805" y="682849"/>
                </a:moveTo>
                <a:lnTo>
                  <a:pt x="1508805" y="697340"/>
                </a:lnTo>
                <a:lnTo>
                  <a:pt x="1508805" y="707603"/>
                </a:lnTo>
                <a:lnTo>
                  <a:pt x="1513031" y="717868"/>
                </a:lnTo>
                <a:lnTo>
                  <a:pt x="1508805" y="726320"/>
                </a:lnTo>
                <a:lnTo>
                  <a:pt x="1508805" y="732359"/>
                </a:lnTo>
                <a:lnTo>
                  <a:pt x="1499145" y="740811"/>
                </a:lnTo>
                <a:lnTo>
                  <a:pt x="1488882" y="746848"/>
                </a:lnTo>
                <a:lnTo>
                  <a:pt x="1476807" y="755300"/>
                </a:lnTo>
                <a:lnTo>
                  <a:pt x="1470768" y="765565"/>
                </a:lnTo>
                <a:lnTo>
                  <a:pt x="1456278" y="759529"/>
                </a:lnTo>
                <a:lnTo>
                  <a:pt x="1448430" y="755300"/>
                </a:lnTo>
                <a:lnTo>
                  <a:pt x="1442392" y="751074"/>
                </a:lnTo>
                <a:lnTo>
                  <a:pt x="1438166" y="746848"/>
                </a:lnTo>
                <a:lnTo>
                  <a:pt x="1432129" y="740811"/>
                </a:lnTo>
                <a:lnTo>
                  <a:pt x="1427903" y="775830"/>
                </a:lnTo>
                <a:lnTo>
                  <a:pt x="1417638" y="793943"/>
                </a:lnTo>
                <a:lnTo>
                  <a:pt x="1391677" y="800584"/>
                </a:lnTo>
                <a:lnTo>
                  <a:pt x="1371149" y="800584"/>
                </a:lnTo>
                <a:lnTo>
                  <a:pt x="1348809" y="800584"/>
                </a:lnTo>
                <a:lnTo>
                  <a:pt x="1322848" y="800584"/>
                </a:lnTo>
                <a:lnTo>
                  <a:pt x="1322848" y="771604"/>
                </a:lnTo>
                <a:lnTo>
                  <a:pt x="1360885" y="745037"/>
                </a:lnTo>
                <a:lnTo>
                  <a:pt x="1403752" y="717868"/>
                </a:lnTo>
                <a:lnTo>
                  <a:pt x="1452051" y="697340"/>
                </a:lnTo>
                <a:close/>
                <a:moveTo>
                  <a:pt x="8659712" y="682849"/>
                </a:moveTo>
                <a:lnTo>
                  <a:pt x="8678427" y="682849"/>
                </a:lnTo>
                <a:lnTo>
                  <a:pt x="8684466" y="701566"/>
                </a:lnTo>
                <a:lnTo>
                  <a:pt x="8684466" y="722093"/>
                </a:lnTo>
                <a:lnTo>
                  <a:pt x="8684466" y="746847"/>
                </a:lnTo>
                <a:lnTo>
                  <a:pt x="8716464" y="736584"/>
                </a:lnTo>
                <a:lnTo>
                  <a:pt x="8741220" y="722093"/>
                </a:lnTo>
                <a:lnTo>
                  <a:pt x="8769596" y="707602"/>
                </a:lnTo>
                <a:lnTo>
                  <a:pt x="8769596" y="818696"/>
                </a:lnTo>
                <a:lnTo>
                  <a:pt x="8769596" y="822922"/>
                </a:lnTo>
                <a:lnTo>
                  <a:pt x="8765370" y="822922"/>
                </a:lnTo>
                <a:lnTo>
                  <a:pt x="8763558" y="827150"/>
                </a:lnTo>
                <a:lnTo>
                  <a:pt x="8736992" y="827150"/>
                </a:lnTo>
                <a:lnTo>
                  <a:pt x="8702578" y="828960"/>
                </a:lnTo>
                <a:lnTo>
                  <a:pt x="8668165" y="833187"/>
                </a:lnTo>
                <a:lnTo>
                  <a:pt x="8639788" y="837413"/>
                </a:lnTo>
                <a:lnTo>
                  <a:pt x="8617448" y="841639"/>
                </a:lnTo>
                <a:lnTo>
                  <a:pt x="8607185" y="843452"/>
                </a:lnTo>
                <a:lnTo>
                  <a:pt x="8583034" y="822922"/>
                </a:lnTo>
                <a:lnTo>
                  <a:pt x="8564920" y="793942"/>
                </a:lnTo>
                <a:lnTo>
                  <a:pt x="8554657" y="755300"/>
                </a:lnTo>
                <a:lnTo>
                  <a:pt x="8556468" y="745037"/>
                </a:lnTo>
                <a:lnTo>
                  <a:pt x="8560694" y="736584"/>
                </a:lnTo>
                <a:lnTo>
                  <a:pt x="8564920" y="730546"/>
                </a:lnTo>
                <a:lnTo>
                  <a:pt x="8569148" y="722093"/>
                </a:lnTo>
                <a:lnTo>
                  <a:pt x="8570959" y="716057"/>
                </a:lnTo>
                <a:lnTo>
                  <a:pt x="8584845" y="707602"/>
                </a:lnTo>
                <a:lnTo>
                  <a:pt x="8603562" y="697340"/>
                </a:lnTo>
                <a:lnTo>
                  <a:pt x="8631938" y="687075"/>
                </a:lnTo>
                <a:close/>
                <a:moveTo>
                  <a:pt x="2728395" y="682849"/>
                </a:moveTo>
                <a:lnTo>
                  <a:pt x="2752548" y="693113"/>
                </a:lnTo>
                <a:lnTo>
                  <a:pt x="2752548" y="701565"/>
                </a:lnTo>
                <a:lnTo>
                  <a:pt x="2742283" y="701565"/>
                </a:lnTo>
                <a:lnTo>
                  <a:pt x="2736245" y="701565"/>
                </a:lnTo>
                <a:lnTo>
                  <a:pt x="2732019" y="701565"/>
                </a:lnTo>
                <a:lnTo>
                  <a:pt x="2728395" y="697339"/>
                </a:lnTo>
                <a:lnTo>
                  <a:pt x="2728395" y="693113"/>
                </a:lnTo>
                <a:close/>
                <a:moveTo>
                  <a:pt x="1988793" y="668964"/>
                </a:moveTo>
                <a:lnTo>
                  <a:pt x="2053998" y="668964"/>
                </a:lnTo>
                <a:lnTo>
                  <a:pt x="2053998" y="675000"/>
                </a:lnTo>
                <a:lnTo>
                  <a:pt x="2057621" y="682849"/>
                </a:lnTo>
                <a:lnTo>
                  <a:pt x="2057621" y="689491"/>
                </a:lnTo>
                <a:lnTo>
                  <a:pt x="2060037" y="701566"/>
                </a:lnTo>
                <a:lnTo>
                  <a:pt x="2043735" y="701566"/>
                </a:lnTo>
                <a:lnTo>
                  <a:pt x="2035281" y="701566"/>
                </a:lnTo>
                <a:lnTo>
                  <a:pt x="2029245" y="701566"/>
                </a:lnTo>
                <a:lnTo>
                  <a:pt x="2015359" y="697340"/>
                </a:lnTo>
                <a:lnTo>
                  <a:pt x="2003283" y="697340"/>
                </a:lnTo>
                <a:lnTo>
                  <a:pt x="1988793" y="693114"/>
                </a:lnTo>
                <a:close/>
                <a:moveTo>
                  <a:pt x="2140938" y="668961"/>
                </a:moveTo>
                <a:lnTo>
                  <a:pt x="2153014" y="668961"/>
                </a:lnTo>
                <a:lnTo>
                  <a:pt x="2159050" y="689489"/>
                </a:lnTo>
                <a:lnTo>
                  <a:pt x="2173541" y="697338"/>
                </a:lnTo>
                <a:lnTo>
                  <a:pt x="2195276" y="697338"/>
                </a:lnTo>
                <a:lnTo>
                  <a:pt x="2229690" y="693112"/>
                </a:lnTo>
                <a:lnTo>
                  <a:pt x="2229690" y="701564"/>
                </a:lnTo>
                <a:lnTo>
                  <a:pt x="2233918" y="711829"/>
                </a:lnTo>
                <a:lnTo>
                  <a:pt x="2238144" y="722092"/>
                </a:lnTo>
                <a:lnTo>
                  <a:pt x="2238144" y="730544"/>
                </a:lnTo>
                <a:lnTo>
                  <a:pt x="2238144" y="740808"/>
                </a:lnTo>
                <a:lnTo>
                  <a:pt x="2238144" y="746845"/>
                </a:lnTo>
                <a:lnTo>
                  <a:pt x="2276784" y="769788"/>
                </a:lnTo>
                <a:lnTo>
                  <a:pt x="2320859" y="780053"/>
                </a:lnTo>
                <a:lnTo>
                  <a:pt x="2371574" y="780053"/>
                </a:lnTo>
                <a:lnTo>
                  <a:pt x="2420479" y="780053"/>
                </a:lnTo>
                <a:lnTo>
                  <a:pt x="2474817" y="775827"/>
                </a:lnTo>
                <a:lnTo>
                  <a:pt x="2519496" y="780053"/>
                </a:lnTo>
                <a:lnTo>
                  <a:pt x="2519496" y="790317"/>
                </a:lnTo>
                <a:lnTo>
                  <a:pt x="2523724" y="800580"/>
                </a:lnTo>
                <a:lnTo>
                  <a:pt x="2527950" y="808429"/>
                </a:lnTo>
                <a:lnTo>
                  <a:pt x="2527950" y="812655"/>
                </a:lnTo>
                <a:lnTo>
                  <a:pt x="2527950" y="818694"/>
                </a:lnTo>
                <a:lnTo>
                  <a:pt x="2527950" y="827146"/>
                </a:lnTo>
                <a:lnTo>
                  <a:pt x="2519496" y="851900"/>
                </a:lnTo>
                <a:lnTo>
                  <a:pt x="2499573" y="851900"/>
                </a:lnTo>
                <a:lnTo>
                  <a:pt x="2474817" y="847674"/>
                </a:lnTo>
                <a:lnTo>
                  <a:pt x="2456705" y="843448"/>
                </a:lnTo>
                <a:lnTo>
                  <a:pt x="2448856" y="843448"/>
                </a:lnTo>
                <a:lnTo>
                  <a:pt x="2442819" y="847674"/>
                </a:lnTo>
                <a:lnTo>
                  <a:pt x="2438593" y="856126"/>
                </a:lnTo>
                <a:lnTo>
                  <a:pt x="2434367" y="857938"/>
                </a:lnTo>
                <a:lnTo>
                  <a:pt x="2428328" y="857938"/>
                </a:lnTo>
                <a:lnTo>
                  <a:pt x="2424102" y="862164"/>
                </a:lnTo>
                <a:lnTo>
                  <a:pt x="2414442" y="866391"/>
                </a:lnTo>
                <a:lnTo>
                  <a:pt x="2404178" y="866391"/>
                </a:lnTo>
                <a:lnTo>
                  <a:pt x="2392102" y="870617"/>
                </a:lnTo>
                <a:lnTo>
                  <a:pt x="2386066" y="872427"/>
                </a:lnTo>
                <a:lnTo>
                  <a:pt x="2375800" y="872427"/>
                </a:lnTo>
                <a:lnTo>
                  <a:pt x="2363725" y="872427"/>
                </a:lnTo>
                <a:lnTo>
                  <a:pt x="2357688" y="862164"/>
                </a:lnTo>
                <a:lnTo>
                  <a:pt x="2353462" y="851900"/>
                </a:lnTo>
                <a:lnTo>
                  <a:pt x="2347423" y="843448"/>
                </a:lnTo>
                <a:lnTo>
                  <a:pt x="2347423" y="851900"/>
                </a:lnTo>
                <a:lnTo>
                  <a:pt x="2339576" y="857938"/>
                </a:lnTo>
                <a:lnTo>
                  <a:pt x="2335348" y="866391"/>
                </a:lnTo>
                <a:lnTo>
                  <a:pt x="2333537" y="872427"/>
                </a:lnTo>
                <a:lnTo>
                  <a:pt x="2314821" y="872427"/>
                </a:lnTo>
                <a:lnTo>
                  <a:pt x="2306973" y="862164"/>
                </a:lnTo>
                <a:lnTo>
                  <a:pt x="2300935" y="847674"/>
                </a:lnTo>
                <a:lnTo>
                  <a:pt x="2294898" y="833183"/>
                </a:lnTo>
                <a:lnTo>
                  <a:pt x="2290670" y="843448"/>
                </a:lnTo>
                <a:lnTo>
                  <a:pt x="2286444" y="851900"/>
                </a:lnTo>
                <a:lnTo>
                  <a:pt x="2282822" y="856126"/>
                </a:lnTo>
                <a:lnTo>
                  <a:pt x="2276784" y="856126"/>
                </a:lnTo>
                <a:lnTo>
                  <a:pt x="2268332" y="851900"/>
                </a:lnTo>
                <a:lnTo>
                  <a:pt x="2262295" y="847674"/>
                </a:lnTo>
                <a:lnTo>
                  <a:pt x="2258067" y="843448"/>
                </a:lnTo>
                <a:lnTo>
                  <a:pt x="2258067" y="841635"/>
                </a:lnTo>
                <a:lnTo>
                  <a:pt x="2258067" y="837409"/>
                </a:lnTo>
                <a:lnTo>
                  <a:pt x="2258067" y="833183"/>
                </a:lnTo>
                <a:lnTo>
                  <a:pt x="2258067" y="828957"/>
                </a:lnTo>
                <a:lnTo>
                  <a:pt x="2254446" y="827146"/>
                </a:lnTo>
                <a:lnTo>
                  <a:pt x="2252030" y="827146"/>
                </a:lnTo>
                <a:lnTo>
                  <a:pt x="2248407" y="828957"/>
                </a:lnTo>
                <a:lnTo>
                  <a:pt x="2239955" y="828957"/>
                </a:lnTo>
                <a:lnTo>
                  <a:pt x="2229690" y="833183"/>
                </a:lnTo>
                <a:lnTo>
                  <a:pt x="2223653" y="833183"/>
                </a:lnTo>
                <a:lnTo>
                  <a:pt x="2211578" y="837409"/>
                </a:lnTo>
                <a:lnTo>
                  <a:pt x="2209767" y="833183"/>
                </a:lnTo>
                <a:lnTo>
                  <a:pt x="2205541" y="833183"/>
                </a:lnTo>
                <a:lnTo>
                  <a:pt x="2197692" y="828957"/>
                </a:lnTo>
                <a:lnTo>
                  <a:pt x="2195276" y="827146"/>
                </a:lnTo>
                <a:lnTo>
                  <a:pt x="2187427" y="822920"/>
                </a:lnTo>
                <a:lnTo>
                  <a:pt x="2183201" y="818694"/>
                </a:lnTo>
                <a:lnTo>
                  <a:pt x="2187427" y="798165"/>
                </a:lnTo>
                <a:lnTo>
                  <a:pt x="2183201" y="783676"/>
                </a:lnTo>
                <a:lnTo>
                  <a:pt x="2177164" y="771601"/>
                </a:lnTo>
                <a:lnTo>
                  <a:pt x="2169315" y="755299"/>
                </a:lnTo>
                <a:lnTo>
                  <a:pt x="2169315" y="732356"/>
                </a:lnTo>
                <a:lnTo>
                  <a:pt x="2134901" y="730544"/>
                </a:lnTo>
                <a:lnTo>
                  <a:pt x="2102297" y="717865"/>
                </a:lnTo>
                <a:lnTo>
                  <a:pt x="2073920" y="707603"/>
                </a:lnTo>
                <a:lnTo>
                  <a:pt x="2072109" y="703980"/>
                </a:lnTo>
                <a:lnTo>
                  <a:pt x="2072109" y="701564"/>
                </a:lnTo>
                <a:lnTo>
                  <a:pt x="2072109" y="697338"/>
                </a:lnTo>
                <a:lnTo>
                  <a:pt x="2067883" y="693112"/>
                </a:lnTo>
                <a:lnTo>
                  <a:pt x="2067883" y="682847"/>
                </a:lnTo>
                <a:lnTo>
                  <a:pt x="2082374" y="679226"/>
                </a:lnTo>
                <a:lnTo>
                  <a:pt x="2100486" y="679226"/>
                </a:lnTo>
                <a:lnTo>
                  <a:pt x="2120411" y="674998"/>
                </a:lnTo>
                <a:lnTo>
                  <a:pt x="2126447" y="672585"/>
                </a:lnTo>
                <a:lnTo>
                  <a:pt x="2134901" y="672585"/>
                </a:lnTo>
                <a:close/>
                <a:moveTo>
                  <a:pt x="1834833" y="660510"/>
                </a:moveTo>
                <a:lnTo>
                  <a:pt x="1849323" y="668962"/>
                </a:lnTo>
                <a:lnTo>
                  <a:pt x="1863210" y="675000"/>
                </a:lnTo>
                <a:lnTo>
                  <a:pt x="1869246" y="687076"/>
                </a:lnTo>
                <a:lnTo>
                  <a:pt x="1877701" y="701564"/>
                </a:lnTo>
                <a:lnTo>
                  <a:pt x="1879511" y="716055"/>
                </a:lnTo>
                <a:lnTo>
                  <a:pt x="1859586" y="716055"/>
                </a:lnTo>
                <a:lnTo>
                  <a:pt x="1859586" y="707603"/>
                </a:lnTo>
                <a:lnTo>
                  <a:pt x="1849323" y="701564"/>
                </a:lnTo>
                <a:lnTo>
                  <a:pt x="1845097" y="693112"/>
                </a:lnTo>
                <a:lnTo>
                  <a:pt x="1840869" y="687076"/>
                </a:lnTo>
                <a:lnTo>
                  <a:pt x="1837248" y="675000"/>
                </a:lnTo>
                <a:close/>
                <a:moveTo>
                  <a:pt x="1614463" y="644210"/>
                </a:moveTo>
                <a:lnTo>
                  <a:pt x="1632575" y="646021"/>
                </a:lnTo>
                <a:lnTo>
                  <a:pt x="1646463" y="646021"/>
                </a:lnTo>
                <a:lnTo>
                  <a:pt x="1660951" y="650247"/>
                </a:lnTo>
                <a:lnTo>
                  <a:pt x="1671216" y="654475"/>
                </a:lnTo>
                <a:lnTo>
                  <a:pt x="1665178" y="664737"/>
                </a:lnTo>
                <a:lnTo>
                  <a:pt x="1656725" y="675002"/>
                </a:lnTo>
                <a:lnTo>
                  <a:pt x="1650689" y="682851"/>
                </a:lnTo>
                <a:lnTo>
                  <a:pt x="1640424" y="693114"/>
                </a:lnTo>
                <a:lnTo>
                  <a:pt x="1628349" y="701566"/>
                </a:lnTo>
                <a:lnTo>
                  <a:pt x="1618086" y="703982"/>
                </a:lnTo>
                <a:lnTo>
                  <a:pt x="1612048" y="703982"/>
                </a:lnTo>
                <a:lnTo>
                  <a:pt x="1599972" y="701566"/>
                </a:lnTo>
                <a:lnTo>
                  <a:pt x="1593936" y="693114"/>
                </a:lnTo>
                <a:lnTo>
                  <a:pt x="1589710" y="687077"/>
                </a:lnTo>
                <a:lnTo>
                  <a:pt x="1586086" y="679228"/>
                </a:lnTo>
                <a:lnTo>
                  <a:pt x="1586086" y="668964"/>
                </a:lnTo>
                <a:lnTo>
                  <a:pt x="1599972" y="658701"/>
                </a:lnTo>
                <a:close/>
                <a:moveTo>
                  <a:pt x="2215805" y="644210"/>
                </a:moveTo>
                <a:lnTo>
                  <a:pt x="2248408" y="644210"/>
                </a:lnTo>
                <a:lnTo>
                  <a:pt x="2248408" y="660513"/>
                </a:lnTo>
                <a:lnTo>
                  <a:pt x="2215805" y="660513"/>
                </a:lnTo>
                <a:close/>
                <a:moveTo>
                  <a:pt x="2106525" y="629719"/>
                </a:moveTo>
                <a:lnTo>
                  <a:pt x="2116790" y="629719"/>
                </a:lnTo>
                <a:lnTo>
                  <a:pt x="2124638" y="629719"/>
                </a:lnTo>
                <a:lnTo>
                  <a:pt x="2130676" y="629719"/>
                </a:lnTo>
                <a:lnTo>
                  <a:pt x="2134903" y="629719"/>
                </a:lnTo>
                <a:lnTo>
                  <a:pt x="2140940" y="629719"/>
                </a:lnTo>
                <a:lnTo>
                  <a:pt x="2148789" y="629719"/>
                </a:lnTo>
                <a:lnTo>
                  <a:pt x="2159054" y="629719"/>
                </a:lnTo>
                <a:lnTo>
                  <a:pt x="2159054" y="644211"/>
                </a:lnTo>
                <a:lnTo>
                  <a:pt x="2112562" y="654475"/>
                </a:lnTo>
                <a:close/>
                <a:moveTo>
                  <a:pt x="1671217" y="606777"/>
                </a:moveTo>
                <a:lnTo>
                  <a:pt x="1685103" y="611003"/>
                </a:lnTo>
                <a:lnTo>
                  <a:pt x="1699594" y="615229"/>
                </a:lnTo>
                <a:lnTo>
                  <a:pt x="1711669" y="621267"/>
                </a:lnTo>
                <a:lnTo>
                  <a:pt x="1703215" y="621267"/>
                </a:lnTo>
                <a:lnTo>
                  <a:pt x="1685103" y="629720"/>
                </a:lnTo>
                <a:lnTo>
                  <a:pt x="1665179" y="629720"/>
                </a:lnTo>
                <a:lnTo>
                  <a:pt x="1640425" y="629720"/>
                </a:lnTo>
                <a:lnTo>
                  <a:pt x="1640425" y="621267"/>
                </a:lnTo>
                <a:lnTo>
                  <a:pt x="1646462" y="621267"/>
                </a:lnTo>
                <a:lnTo>
                  <a:pt x="1654916" y="615229"/>
                </a:lnTo>
                <a:lnTo>
                  <a:pt x="1665179" y="611003"/>
                </a:lnTo>
                <a:close/>
                <a:moveTo>
                  <a:pt x="6634703" y="603153"/>
                </a:moveTo>
                <a:lnTo>
                  <a:pt x="6669118" y="606776"/>
                </a:lnTo>
                <a:lnTo>
                  <a:pt x="6677570" y="615228"/>
                </a:lnTo>
                <a:lnTo>
                  <a:pt x="6681193" y="621265"/>
                </a:lnTo>
                <a:lnTo>
                  <a:pt x="6687230" y="629719"/>
                </a:lnTo>
                <a:lnTo>
                  <a:pt x="6683607" y="635756"/>
                </a:lnTo>
                <a:lnTo>
                  <a:pt x="6683607" y="639982"/>
                </a:lnTo>
                <a:lnTo>
                  <a:pt x="6681193" y="644208"/>
                </a:lnTo>
                <a:lnTo>
                  <a:pt x="6658853" y="672585"/>
                </a:lnTo>
                <a:lnTo>
                  <a:pt x="6630477" y="693112"/>
                </a:lnTo>
                <a:lnTo>
                  <a:pt x="6598479" y="711829"/>
                </a:lnTo>
                <a:lnTo>
                  <a:pt x="6559837" y="726320"/>
                </a:lnTo>
                <a:lnTo>
                  <a:pt x="6525424" y="740811"/>
                </a:lnTo>
                <a:lnTo>
                  <a:pt x="6492821" y="755300"/>
                </a:lnTo>
                <a:lnTo>
                  <a:pt x="6458405" y="783677"/>
                </a:lnTo>
                <a:lnTo>
                  <a:pt x="6417953" y="827147"/>
                </a:lnTo>
                <a:lnTo>
                  <a:pt x="6377503" y="876656"/>
                </a:lnTo>
                <a:lnTo>
                  <a:pt x="6337049" y="934013"/>
                </a:lnTo>
                <a:lnTo>
                  <a:pt x="6306861" y="991974"/>
                </a:lnTo>
                <a:lnTo>
                  <a:pt x="6284523" y="1049331"/>
                </a:lnTo>
                <a:lnTo>
                  <a:pt x="6274259" y="1103066"/>
                </a:lnTo>
                <a:lnTo>
                  <a:pt x="6278485" y="1121180"/>
                </a:lnTo>
                <a:lnTo>
                  <a:pt x="6292371" y="1141709"/>
                </a:lnTo>
                <a:lnTo>
                  <a:pt x="6308674" y="1164653"/>
                </a:lnTo>
                <a:lnTo>
                  <a:pt x="6331012" y="1180952"/>
                </a:lnTo>
                <a:lnTo>
                  <a:pt x="6331012" y="1189406"/>
                </a:lnTo>
                <a:lnTo>
                  <a:pt x="6320749" y="1189406"/>
                </a:lnTo>
                <a:lnTo>
                  <a:pt x="6312900" y="1207518"/>
                </a:lnTo>
                <a:lnTo>
                  <a:pt x="6284523" y="1195443"/>
                </a:lnTo>
                <a:lnTo>
                  <a:pt x="6251920" y="1189406"/>
                </a:lnTo>
                <a:lnTo>
                  <a:pt x="6241656" y="1160424"/>
                </a:lnTo>
                <a:lnTo>
                  <a:pt x="6223544" y="1135671"/>
                </a:lnTo>
                <a:lnTo>
                  <a:pt x="6207242" y="1116954"/>
                </a:lnTo>
                <a:lnTo>
                  <a:pt x="6189128" y="1098840"/>
                </a:lnTo>
                <a:lnTo>
                  <a:pt x="6175242" y="1069861"/>
                </a:lnTo>
                <a:lnTo>
                  <a:pt x="6195167" y="1055369"/>
                </a:lnTo>
                <a:lnTo>
                  <a:pt x="6207242" y="1049331"/>
                </a:lnTo>
                <a:lnTo>
                  <a:pt x="6207242" y="1039068"/>
                </a:lnTo>
                <a:lnTo>
                  <a:pt x="6203619" y="1030616"/>
                </a:lnTo>
                <a:lnTo>
                  <a:pt x="6199393" y="1016125"/>
                </a:lnTo>
                <a:lnTo>
                  <a:pt x="6203619" y="1002239"/>
                </a:lnTo>
                <a:lnTo>
                  <a:pt x="6213279" y="983522"/>
                </a:lnTo>
                <a:lnTo>
                  <a:pt x="6227770" y="973257"/>
                </a:lnTo>
                <a:lnTo>
                  <a:pt x="6241656" y="958768"/>
                </a:lnTo>
                <a:lnTo>
                  <a:pt x="6251920" y="938239"/>
                </a:lnTo>
                <a:lnTo>
                  <a:pt x="6245882" y="934013"/>
                </a:lnTo>
                <a:lnTo>
                  <a:pt x="6238033" y="929787"/>
                </a:lnTo>
                <a:lnTo>
                  <a:pt x="6238033" y="927976"/>
                </a:lnTo>
                <a:lnTo>
                  <a:pt x="6235619" y="927976"/>
                </a:lnTo>
                <a:lnTo>
                  <a:pt x="6235619" y="923750"/>
                </a:lnTo>
                <a:lnTo>
                  <a:pt x="6235619" y="919524"/>
                </a:lnTo>
                <a:lnTo>
                  <a:pt x="6251920" y="901410"/>
                </a:lnTo>
                <a:lnTo>
                  <a:pt x="6270032" y="884505"/>
                </a:lnTo>
                <a:lnTo>
                  <a:pt x="6280295" y="857939"/>
                </a:lnTo>
                <a:lnTo>
                  <a:pt x="6284523" y="851903"/>
                </a:lnTo>
                <a:lnTo>
                  <a:pt x="6280295" y="841638"/>
                </a:lnTo>
                <a:lnTo>
                  <a:pt x="6280295" y="833186"/>
                </a:lnTo>
                <a:lnTo>
                  <a:pt x="6278485" y="828960"/>
                </a:lnTo>
                <a:lnTo>
                  <a:pt x="6278485" y="818695"/>
                </a:lnTo>
                <a:lnTo>
                  <a:pt x="6278485" y="812658"/>
                </a:lnTo>
                <a:lnTo>
                  <a:pt x="6280295" y="800583"/>
                </a:lnTo>
                <a:lnTo>
                  <a:pt x="6308674" y="769791"/>
                </a:lnTo>
                <a:lnTo>
                  <a:pt x="6344898" y="736585"/>
                </a:lnTo>
                <a:lnTo>
                  <a:pt x="6389576" y="703980"/>
                </a:lnTo>
                <a:lnTo>
                  <a:pt x="6436067" y="679226"/>
                </a:lnTo>
                <a:lnTo>
                  <a:pt x="6474707" y="660509"/>
                </a:lnTo>
                <a:lnTo>
                  <a:pt x="6539310" y="660509"/>
                </a:lnTo>
                <a:lnTo>
                  <a:pt x="6559837" y="650247"/>
                </a:lnTo>
                <a:lnTo>
                  <a:pt x="6574328" y="639982"/>
                </a:lnTo>
                <a:lnTo>
                  <a:pt x="6583988" y="625491"/>
                </a:lnTo>
                <a:lnTo>
                  <a:pt x="6596063" y="617039"/>
                </a:lnTo>
                <a:lnTo>
                  <a:pt x="6610554" y="611002"/>
                </a:lnTo>
                <a:close/>
                <a:moveTo>
                  <a:pt x="2035281" y="549420"/>
                </a:moveTo>
                <a:lnTo>
                  <a:pt x="2067886" y="549420"/>
                </a:lnTo>
                <a:lnTo>
                  <a:pt x="2078149" y="563911"/>
                </a:lnTo>
                <a:lnTo>
                  <a:pt x="2092034" y="578400"/>
                </a:lnTo>
                <a:lnTo>
                  <a:pt x="2106525" y="588665"/>
                </a:lnTo>
                <a:lnTo>
                  <a:pt x="2100489" y="596515"/>
                </a:lnTo>
                <a:lnTo>
                  <a:pt x="2096263" y="600741"/>
                </a:lnTo>
                <a:lnTo>
                  <a:pt x="2092034" y="603156"/>
                </a:lnTo>
                <a:lnTo>
                  <a:pt x="2088413" y="611004"/>
                </a:lnTo>
                <a:lnTo>
                  <a:pt x="2085998" y="617043"/>
                </a:lnTo>
                <a:lnTo>
                  <a:pt x="2082375" y="629721"/>
                </a:lnTo>
                <a:lnTo>
                  <a:pt x="2072112" y="629721"/>
                </a:lnTo>
                <a:lnTo>
                  <a:pt x="2057621" y="629721"/>
                </a:lnTo>
                <a:lnTo>
                  <a:pt x="2049772" y="625495"/>
                </a:lnTo>
                <a:lnTo>
                  <a:pt x="2039509" y="625495"/>
                </a:lnTo>
                <a:lnTo>
                  <a:pt x="2029244" y="621269"/>
                </a:lnTo>
                <a:lnTo>
                  <a:pt x="2029244" y="606778"/>
                </a:lnTo>
                <a:lnTo>
                  <a:pt x="2031660" y="596515"/>
                </a:lnTo>
                <a:lnTo>
                  <a:pt x="2035281" y="582023"/>
                </a:lnTo>
                <a:lnTo>
                  <a:pt x="2035281" y="568137"/>
                </a:lnTo>
                <a:close/>
                <a:moveTo>
                  <a:pt x="7636340" y="516211"/>
                </a:moveTo>
                <a:lnTo>
                  <a:pt x="7674981" y="516211"/>
                </a:lnTo>
                <a:lnTo>
                  <a:pt x="7682830" y="526476"/>
                </a:lnTo>
                <a:lnTo>
                  <a:pt x="7684641" y="530702"/>
                </a:lnTo>
                <a:lnTo>
                  <a:pt x="7688867" y="536738"/>
                </a:lnTo>
                <a:lnTo>
                  <a:pt x="7696716" y="545191"/>
                </a:lnTo>
                <a:lnTo>
                  <a:pt x="7698527" y="555455"/>
                </a:lnTo>
                <a:lnTo>
                  <a:pt x="7688264" y="559681"/>
                </a:lnTo>
                <a:lnTo>
                  <a:pt x="7684036" y="561492"/>
                </a:lnTo>
                <a:lnTo>
                  <a:pt x="7677999" y="565720"/>
                </a:lnTo>
                <a:lnTo>
                  <a:pt x="7673773" y="571757"/>
                </a:lnTo>
                <a:lnTo>
                  <a:pt x="7669547" y="575983"/>
                </a:lnTo>
                <a:lnTo>
                  <a:pt x="7667735" y="586248"/>
                </a:lnTo>
                <a:lnTo>
                  <a:pt x="7696111" y="594700"/>
                </a:lnTo>
                <a:lnTo>
                  <a:pt x="7709999" y="600736"/>
                </a:lnTo>
                <a:lnTo>
                  <a:pt x="7723885" y="615227"/>
                </a:lnTo>
                <a:lnTo>
                  <a:pt x="7737771" y="633944"/>
                </a:lnTo>
                <a:lnTo>
                  <a:pt x="7761922" y="623679"/>
                </a:lnTo>
                <a:lnTo>
                  <a:pt x="7786073" y="619453"/>
                </a:lnTo>
                <a:lnTo>
                  <a:pt x="7814449" y="615227"/>
                </a:lnTo>
                <a:lnTo>
                  <a:pt x="7847052" y="604964"/>
                </a:lnTo>
                <a:lnTo>
                  <a:pt x="7848863" y="600736"/>
                </a:lnTo>
                <a:lnTo>
                  <a:pt x="7853089" y="604964"/>
                </a:lnTo>
                <a:lnTo>
                  <a:pt x="7853089" y="609190"/>
                </a:lnTo>
                <a:lnTo>
                  <a:pt x="7853089" y="613417"/>
                </a:lnTo>
                <a:lnTo>
                  <a:pt x="7881466" y="627905"/>
                </a:lnTo>
                <a:lnTo>
                  <a:pt x="7903806" y="644209"/>
                </a:lnTo>
                <a:lnTo>
                  <a:pt x="7920107" y="666547"/>
                </a:lnTo>
                <a:lnTo>
                  <a:pt x="7938219" y="691300"/>
                </a:lnTo>
                <a:lnTo>
                  <a:pt x="7938219" y="738394"/>
                </a:lnTo>
                <a:lnTo>
                  <a:pt x="7914069" y="757111"/>
                </a:lnTo>
                <a:lnTo>
                  <a:pt x="7903806" y="773412"/>
                </a:lnTo>
                <a:lnTo>
                  <a:pt x="7895957" y="792129"/>
                </a:lnTo>
                <a:lnTo>
                  <a:pt x="7885692" y="810846"/>
                </a:lnTo>
                <a:lnTo>
                  <a:pt x="7857315" y="827147"/>
                </a:lnTo>
                <a:lnTo>
                  <a:pt x="7824712" y="845862"/>
                </a:lnTo>
                <a:lnTo>
                  <a:pt x="7792109" y="868202"/>
                </a:lnTo>
                <a:lnTo>
                  <a:pt x="7767959" y="897182"/>
                </a:lnTo>
                <a:lnTo>
                  <a:pt x="7775808" y="897182"/>
                </a:lnTo>
                <a:lnTo>
                  <a:pt x="7799959" y="882693"/>
                </a:lnTo>
                <a:lnTo>
                  <a:pt x="7828335" y="878465"/>
                </a:lnTo>
                <a:lnTo>
                  <a:pt x="7860938" y="882693"/>
                </a:lnTo>
                <a:lnTo>
                  <a:pt x="7860938" y="888730"/>
                </a:lnTo>
                <a:lnTo>
                  <a:pt x="7856712" y="897182"/>
                </a:lnTo>
                <a:lnTo>
                  <a:pt x="7856712" y="898994"/>
                </a:lnTo>
                <a:lnTo>
                  <a:pt x="7856712" y="903221"/>
                </a:lnTo>
                <a:lnTo>
                  <a:pt x="7856712" y="907447"/>
                </a:lnTo>
                <a:lnTo>
                  <a:pt x="7860938" y="907447"/>
                </a:lnTo>
                <a:lnTo>
                  <a:pt x="7866977" y="911673"/>
                </a:lnTo>
                <a:lnTo>
                  <a:pt x="7877240" y="899597"/>
                </a:lnTo>
                <a:lnTo>
                  <a:pt x="7891126" y="889335"/>
                </a:lnTo>
                <a:lnTo>
                  <a:pt x="7905013" y="879070"/>
                </a:lnTo>
                <a:lnTo>
                  <a:pt x="7923126" y="870618"/>
                </a:lnTo>
                <a:lnTo>
                  <a:pt x="7923126" y="882693"/>
                </a:lnTo>
                <a:lnTo>
                  <a:pt x="7917089" y="892956"/>
                </a:lnTo>
                <a:lnTo>
                  <a:pt x="7912861" y="903221"/>
                </a:lnTo>
                <a:lnTo>
                  <a:pt x="7908635" y="917709"/>
                </a:lnTo>
                <a:lnTo>
                  <a:pt x="7904409" y="936426"/>
                </a:lnTo>
                <a:lnTo>
                  <a:pt x="7908635" y="940652"/>
                </a:lnTo>
                <a:lnTo>
                  <a:pt x="7912861" y="940652"/>
                </a:lnTo>
                <a:lnTo>
                  <a:pt x="7912861" y="942465"/>
                </a:lnTo>
                <a:lnTo>
                  <a:pt x="7930975" y="942465"/>
                </a:lnTo>
                <a:lnTo>
                  <a:pt x="7930975" y="917709"/>
                </a:lnTo>
                <a:lnTo>
                  <a:pt x="7965388" y="913483"/>
                </a:lnTo>
                <a:lnTo>
                  <a:pt x="7997991" y="913483"/>
                </a:lnTo>
                <a:lnTo>
                  <a:pt x="8022142" y="917709"/>
                </a:lnTo>
                <a:lnTo>
                  <a:pt x="8046292" y="936426"/>
                </a:lnTo>
                <a:lnTo>
                  <a:pt x="8046292" y="940652"/>
                </a:lnTo>
                <a:lnTo>
                  <a:pt x="8046292" y="950917"/>
                </a:lnTo>
                <a:lnTo>
                  <a:pt x="8050519" y="961182"/>
                </a:lnTo>
                <a:lnTo>
                  <a:pt x="8050519" y="971445"/>
                </a:lnTo>
                <a:lnTo>
                  <a:pt x="8054745" y="981709"/>
                </a:lnTo>
                <a:lnTo>
                  <a:pt x="8156176" y="990162"/>
                </a:lnTo>
                <a:lnTo>
                  <a:pt x="8164026" y="967821"/>
                </a:lnTo>
                <a:lnTo>
                  <a:pt x="8164026" y="961785"/>
                </a:lnTo>
                <a:lnTo>
                  <a:pt x="8164026" y="957559"/>
                </a:lnTo>
                <a:lnTo>
                  <a:pt x="8164026" y="951520"/>
                </a:lnTo>
                <a:lnTo>
                  <a:pt x="8164026" y="941257"/>
                </a:lnTo>
                <a:lnTo>
                  <a:pt x="8164026" y="929182"/>
                </a:lnTo>
                <a:lnTo>
                  <a:pt x="8170062" y="927371"/>
                </a:lnTo>
                <a:lnTo>
                  <a:pt x="8174290" y="927371"/>
                </a:lnTo>
                <a:lnTo>
                  <a:pt x="8174290" y="923143"/>
                </a:lnTo>
                <a:lnTo>
                  <a:pt x="8178514" y="918917"/>
                </a:lnTo>
                <a:lnTo>
                  <a:pt x="8199044" y="929182"/>
                </a:lnTo>
                <a:lnTo>
                  <a:pt x="8221382" y="941257"/>
                </a:lnTo>
                <a:lnTo>
                  <a:pt x="8241910" y="951520"/>
                </a:lnTo>
                <a:lnTo>
                  <a:pt x="8264250" y="932805"/>
                </a:lnTo>
                <a:lnTo>
                  <a:pt x="8288400" y="922540"/>
                </a:lnTo>
                <a:lnTo>
                  <a:pt x="8327040" y="918314"/>
                </a:lnTo>
                <a:lnTo>
                  <a:pt x="8327040" y="928577"/>
                </a:lnTo>
                <a:lnTo>
                  <a:pt x="8333078" y="928577"/>
                </a:lnTo>
                <a:lnTo>
                  <a:pt x="8351190" y="1000426"/>
                </a:lnTo>
                <a:lnTo>
                  <a:pt x="8327040" y="1025180"/>
                </a:lnTo>
                <a:lnTo>
                  <a:pt x="8313154" y="1062009"/>
                </a:lnTo>
                <a:lnTo>
                  <a:pt x="8317380" y="1068046"/>
                </a:lnTo>
                <a:lnTo>
                  <a:pt x="8321606" y="1076500"/>
                </a:lnTo>
                <a:lnTo>
                  <a:pt x="8321606" y="1082537"/>
                </a:lnTo>
                <a:lnTo>
                  <a:pt x="8323417" y="1090989"/>
                </a:lnTo>
                <a:lnTo>
                  <a:pt x="8327645" y="1101253"/>
                </a:lnTo>
                <a:lnTo>
                  <a:pt x="8345757" y="1119972"/>
                </a:lnTo>
                <a:lnTo>
                  <a:pt x="8369907" y="1134460"/>
                </a:lnTo>
                <a:lnTo>
                  <a:pt x="8390435" y="1148951"/>
                </a:lnTo>
                <a:lnTo>
                  <a:pt x="8394661" y="1144725"/>
                </a:lnTo>
                <a:lnTo>
                  <a:pt x="8398887" y="1140499"/>
                </a:lnTo>
                <a:lnTo>
                  <a:pt x="8409152" y="1124198"/>
                </a:lnTo>
                <a:lnTo>
                  <a:pt x="8417001" y="1101856"/>
                </a:lnTo>
                <a:lnTo>
                  <a:pt x="8423038" y="1081329"/>
                </a:lnTo>
                <a:lnTo>
                  <a:pt x="8436924" y="1062612"/>
                </a:lnTo>
                <a:lnTo>
                  <a:pt x="8436924" y="1081329"/>
                </a:lnTo>
                <a:lnTo>
                  <a:pt x="8441150" y="1095819"/>
                </a:lnTo>
                <a:lnTo>
                  <a:pt x="8447188" y="1106086"/>
                </a:lnTo>
                <a:lnTo>
                  <a:pt x="8459264" y="1112122"/>
                </a:lnTo>
                <a:lnTo>
                  <a:pt x="8473150" y="1116348"/>
                </a:lnTo>
                <a:lnTo>
                  <a:pt x="8489451" y="1120574"/>
                </a:lnTo>
                <a:lnTo>
                  <a:pt x="8516017" y="1077103"/>
                </a:lnTo>
                <a:lnTo>
                  <a:pt x="8526280" y="1087367"/>
                </a:lnTo>
                <a:lnTo>
                  <a:pt x="8536545" y="1095819"/>
                </a:lnTo>
                <a:lnTo>
                  <a:pt x="8542582" y="1106086"/>
                </a:lnTo>
                <a:lnTo>
                  <a:pt x="8554657" y="1112122"/>
                </a:lnTo>
                <a:lnTo>
                  <a:pt x="8568543" y="1120574"/>
                </a:lnTo>
                <a:lnTo>
                  <a:pt x="8574582" y="1112122"/>
                </a:lnTo>
                <a:lnTo>
                  <a:pt x="8582431" y="1106086"/>
                </a:lnTo>
                <a:lnTo>
                  <a:pt x="8588468" y="1106086"/>
                </a:lnTo>
                <a:lnTo>
                  <a:pt x="8592694" y="1106086"/>
                </a:lnTo>
                <a:lnTo>
                  <a:pt x="8602958" y="1106086"/>
                </a:lnTo>
                <a:lnTo>
                  <a:pt x="8610808" y="1110312"/>
                </a:lnTo>
                <a:lnTo>
                  <a:pt x="8624694" y="1110312"/>
                </a:lnTo>
                <a:lnTo>
                  <a:pt x="8620467" y="1073479"/>
                </a:lnTo>
                <a:lnTo>
                  <a:pt x="8612618" y="1048725"/>
                </a:lnTo>
                <a:lnTo>
                  <a:pt x="8606581" y="1015520"/>
                </a:lnTo>
                <a:lnTo>
                  <a:pt x="8630732" y="1009481"/>
                </a:lnTo>
                <a:lnTo>
                  <a:pt x="8653070" y="1001029"/>
                </a:lnTo>
                <a:lnTo>
                  <a:pt x="8687484" y="1001029"/>
                </a:lnTo>
                <a:lnTo>
                  <a:pt x="8726125" y="1005255"/>
                </a:lnTo>
                <a:lnTo>
                  <a:pt x="8764765" y="1015520"/>
                </a:lnTo>
                <a:lnTo>
                  <a:pt x="8800991" y="1025783"/>
                </a:lnTo>
                <a:lnTo>
                  <a:pt x="8833594" y="1037858"/>
                </a:lnTo>
                <a:lnTo>
                  <a:pt x="8847482" y="1048123"/>
                </a:lnTo>
                <a:lnTo>
                  <a:pt x="8853518" y="1054159"/>
                </a:lnTo>
                <a:lnTo>
                  <a:pt x="8857744" y="1066235"/>
                </a:lnTo>
                <a:lnTo>
                  <a:pt x="8857744" y="1072274"/>
                </a:lnTo>
                <a:lnTo>
                  <a:pt x="8861970" y="1076500"/>
                </a:lnTo>
                <a:lnTo>
                  <a:pt x="8861970" y="1082537"/>
                </a:lnTo>
                <a:lnTo>
                  <a:pt x="8868009" y="1086762"/>
                </a:lnTo>
                <a:lnTo>
                  <a:pt x="8875856" y="1090989"/>
                </a:lnTo>
                <a:lnTo>
                  <a:pt x="8886121" y="1095217"/>
                </a:lnTo>
                <a:lnTo>
                  <a:pt x="8906649" y="1086762"/>
                </a:lnTo>
                <a:lnTo>
                  <a:pt x="8930799" y="1086762"/>
                </a:lnTo>
                <a:lnTo>
                  <a:pt x="8957365" y="1086762"/>
                </a:lnTo>
                <a:lnTo>
                  <a:pt x="8967628" y="1109104"/>
                </a:lnTo>
                <a:lnTo>
                  <a:pt x="8981514" y="1129632"/>
                </a:lnTo>
                <a:lnTo>
                  <a:pt x="9002044" y="1148348"/>
                </a:lnTo>
                <a:lnTo>
                  <a:pt x="9028608" y="1158611"/>
                </a:lnTo>
                <a:lnTo>
                  <a:pt x="9052758" y="1148348"/>
                </a:lnTo>
                <a:lnTo>
                  <a:pt x="9087172" y="1148348"/>
                </a:lnTo>
                <a:lnTo>
                  <a:pt x="9119777" y="1152575"/>
                </a:lnTo>
                <a:lnTo>
                  <a:pt x="9152380" y="1158611"/>
                </a:lnTo>
                <a:lnTo>
                  <a:pt x="9176530" y="1164650"/>
                </a:lnTo>
                <a:lnTo>
                  <a:pt x="9186793" y="1197855"/>
                </a:lnTo>
                <a:lnTo>
                  <a:pt x="9191019" y="1226837"/>
                </a:lnTo>
                <a:lnTo>
                  <a:pt x="9197058" y="1251591"/>
                </a:lnTo>
                <a:lnTo>
                  <a:pt x="9204905" y="1255817"/>
                </a:lnTo>
                <a:lnTo>
                  <a:pt x="9209133" y="1264270"/>
                </a:lnTo>
                <a:lnTo>
                  <a:pt x="9215170" y="1266082"/>
                </a:lnTo>
                <a:lnTo>
                  <a:pt x="9282188" y="1260043"/>
                </a:lnTo>
                <a:lnTo>
                  <a:pt x="9349204" y="1260043"/>
                </a:lnTo>
                <a:lnTo>
                  <a:pt x="9418033" y="1260043"/>
                </a:lnTo>
                <a:lnTo>
                  <a:pt x="9424070" y="1274535"/>
                </a:lnTo>
                <a:lnTo>
                  <a:pt x="9434335" y="1284799"/>
                </a:lnTo>
                <a:lnTo>
                  <a:pt x="9446410" y="1299288"/>
                </a:lnTo>
                <a:lnTo>
                  <a:pt x="9456673" y="1307739"/>
                </a:lnTo>
                <a:lnTo>
                  <a:pt x="9470559" y="1318004"/>
                </a:lnTo>
                <a:lnTo>
                  <a:pt x="9470559" y="1307739"/>
                </a:lnTo>
                <a:lnTo>
                  <a:pt x="9474787" y="1303513"/>
                </a:lnTo>
                <a:lnTo>
                  <a:pt x="9476597" y="1295061"/>
                </a:lnTo>
                <a:lnTo>
                  <a:pt x="9476597" y="1289025"/>
                </a:lnTo>
                <a:lnTo>
                  <a:pt x="9480823" y="1278760"/>
                </a:lnTo>
                <a:lnTo>
                  <a:pt x="9474787" y="1266685"/>
                </a:lnTo>
                <a:lnTo>
                  <a:pt x="9470559" y="1260648"/>
                </a:lnTo>
                <a:lnTo>
                  <a:pt x="9466335" y="1256422"/>
                </a:lnTo>
                <a:lnTo>
                  <a:pt x="9466335" y="1250383"/>
                </a:lnTo>
                <a:lnTo>
                  <a:pt x="9470559" y="1241930"/>
                </a:lnTo>
                <a:lnTo>
                  <a:pt x="9470559" y="1231666"/>
                </a:lnTo>
                <a:lnTo>
                  <a:pt x="9470559" y="1221404"/>
                </a:lnTo>
                <a:lnTo>
                  <a:pt x="9504974" y="1227440"/>
                </a:lnTo>
                <a:lnTo>
                  <a:pt x="9529125" y="1241930"/>
                </a:lnTo>
                <a:lnTo>
                  <a:pt x="9557502" y="1252194"/>
                </a:lnTo>
                <a:lnTo>
                  <a:pt x="9569577" y="1252194"/>
                </a:lnTo>
                <a:lnTo>
                  <a:pt x="9579840" y="1252194"/>
                </a:lnTo>
                <a:lnTo>
                  <a:pt x="9590104" y="1250383"/>
                </a:lnTo>
                <a:lnTo>
                  <a:pt x="9597952" y="1241930"/>
                </a:lnTo>
                <a:lnTo>
                  <a:pt x="9603990" y="1237704"/>
                </a:lnTo>
                <a:lnTo>
                  <a:pt x="9611840" y="1235891"/>
                </a:lnTo>
                <a:lnTo>
                  <a:pt x="9727157" y="1285402"/>
                </a:lnTo>
                <a:lnTo>
                  <a:pt x="9791760" y="1353022"/>
                </a:lnTo>
                <a:lnTo>
                  <a:pt x="9802023" y="1361474"/>
                </a:lnTo>
                <a:lnTo>
                  <a:pt x="9812287" y="1361474"/>
                </a:lnTo>
                <a:lnTo>
                  <a:pt x="9822552" y="1363285"/>
                </a:lnTo>
                <a:lnTo>
                  <a:pt x="9834625" y="1363285"/>
                </a:lnTo>
                <a:lnTo>
                  <a:pt x="9844890" y="1371739"/>
                </a:lnTo>
                <a:lnTo>
                  <a:pt x="9865417" y="1390457"/>
                </a:lnTo>
                <a:lnTo>
                  <a:pt x="9879303" y="1410985"/>
                </a:lnTo>
                <a:lnTo>
                  <a:pt x="9893191" y="1429702"/>
                </a:lnTo>
                <a:lnTo>
                  <a:pt x="9911303" y="1444191"/>
                </a:lnTo>
                <a:lnTo>
                  <a:pt x="9945719" y="1450228"/>
                </a:lnTo>
                <a:lnTo>
                  <a:pt x="9949943" y="1448416"/>
                </a:lnTo>
                <a:lnTo>
                  <a:pt x="9954169" y="1448416"/>
                </a:lnTo>
                <a:lnTo>
                  <a:pt x="9958397" y="1444191"/>
                </a:lnTo>
                <a:lnTo>
                  <a:pt x="9960208" y="1444191"/>
                </a:lnTo>
                <a:lnTo>
                  <a:pt x="9968057" y="1444191"/>
                </a:lnTo>
                <a:lnTo>
                  <a:pt x="9988585" y="1468945"/>
                </a:lnTo>
                <a:lnTo>
                  <a:pt x="10010923" y="1493701"/>
                </a:lnTo>
                <a:lnTo>
                  <a:pt x="10029037" y="1520264"/>
                </a:lnTo>
                <a:lnTo>
                  <a:pt x="10035679" y="1551661"/>
                </a:lnTo>
                <a:lnTo>
                  <a:pt x="9965039" y="1551661"/>
                </a:lnTo>
                <a:lnTo>
                  <a:pt x="9960813" y="1557697"/>
                </a:lnTo>
                <a:lnTo>
                  <a:pt x="9954774" y="1566150"/>
                </a:lnTo>
                <a:lnTo>
                  <a:pt x="9950548" y="1570376"/>
                </a:lnTo>
                <a:lnTo>
                  <a:pt x="9946322" y="1580640"/>
                </a:lnTo>
                <a:lnTo>
                  <a:pt x="9942096" y="1590904"/>
                </a:lnTo>
                <a:lnTo>
                  <a:pt x="9949943" y="1595130"/>
                </a:lnTo>
                <a:lnTo>
                  <a:pt x="9954169" y="1599356"/>
                </a:lnTo>
                <a:lnTo>
                  <a:pt x="9955982" y="1601167"/>
                </a:lnTo>
                <a:lnTo>
                  <a:pt x="9960208" y="1609619"/>
                </a:lnTo>
                <a:lnTo>
                  <a:pt x="9960208" y="1613845"/>
                </a:lnTo>
                <a:lnTo>
                  <a:pt x="9955982" y="1619884"/>
                </a:lnTo>
                <a:lnTo>
                  <a:pt x="9949943" y="1630148"/>
                </a:lnTo>
                <a:lnTo>
                  <a:pt x="9945719" y="1634374"/>
                </a:lnTo>
                <a:lnTo>
                  <a:pt x="9939681" y="1638600"/>
                </a:lnTo>
                <a:lnTo>
                  <a:pt x="9931831" y="1638600"/>
                </a:lnTo>
                <a:lnTo>
                  <a:pt x="9925795" y="1638600"/>
                </a:lnTo>
                <a:lnTo>
                  <a:pt x="9911907" y="1638600"/>
                </a:lnTo>
                <a:lnTo>
                  <a:pt x="9898021" y="1616261"/>
                </a:lnTo>
                <a:lnTo>
                  <a:pt x="9875683" y="1605998"/>
                </a:lnTo>
                <a:lnTo>
                  <a:pt x="9847305" y="1599959"/>
                </a:lnTo>
                <a:lnTo>
                  <a:pt x="9847305" y="1573396"/>
                </a:lnTo>
                <a:lnTo>
                  <a:pt x="9841267" y="1571583"/>
                </a:lnTo>
                <a:lnTo>
                  <a:pt x="9833418" y="1567357"/>
                </a:lnTo>
                <a:lnTo>
                  <a:pt x="9831607" y="1563131"/>
                </a:lnTo>
                <a:lnTo>
                  <a:pt x="9823758" y="1558905"/>
                </a:lnTo>
                <a:lnTo>
                  <a:pt x="9809872" y="1558905"/>
                </a:lnTo>
                <a:lnTo>
                  <a:pt x="9805646" y="1558905"/>
                </a:lnTo>
                <a:lnTo>
                  <a:pt x="9803835" y="1563131"/>
                </a:lnTo>
                <a:lnTo>
                  <a:pt x="9799607" y="1563131"/>
                </a:lnTo>
                <a:lnTo>
                  <a:pt x="9795381" y="1563131"/>
                </a:lnTo>
                <a:lnTo>
                  <a:pt x="9789345" y="1567357"/>
                </a:lnTo>
                <a:lnTo>
                  <a:pt x="9781495" y="1552869"/>
                </a:lnTo>
                <a:lnTo>
                  <a:pt x="9771233" y="1538378"/>
                </a:lnTo>
                <a:lnTo>
                  <a:pt x="9763383" y="1528113"/>
                </a:lnTo>
                <a:lnTo>
                  <a:pt x="9763383" y="1552869"/>
                </a:lnTo>
                <a:lnTo>
                  <a:pt x="9757345" y="1581848"/>
                </a:lnTo>
                <a:lnTo>
                  <a:pt x="9749497" y="1606601"/>
                </a:lnTo>
                <a:lnTo>
                  <a:pt x="9733194" y="1621091"/>
                </a:lnTo>
                <a:lnTo>
                  <a:pt x="9725347" y="1625317"/>
                </a:lnTo>
                <a:lnTo>
                  <a:pt x="9719308" y="1625317"/>
                </a:lnTo>
                <a:lnTo>
                  <a:pt x="9715082" y="1625317"/>
                </a:lnTo>
                <a:lnTo>
                  <a:pt x="9710856" y="1625317"/>
                </a:lnTo>
                <a:lnTo>
                  <a:pt x="9706630" y="1621091"/>
                </a:lnTo>
                <a:lnTo>
                  <a:pt x="9704819" y="1621091"/>
                </a:lnTo>
                <a:lnTo>
                  <a:pt x="9700591" y="1621091"/>
                </a:lnTo>
                <a:lnTo>
                  <a:pt x="9696365" y="1625317"/>
                </a:lnTo>
                <a:lnTo>
                  <a:pt x="9692139" y="1629543"/>
                </a:lnTo>
                <a:lnTo>
                  <a:pt x="9686102" y="1639808"/>
                </a:lnTo>
                <a:lnTo>
                  <a:pt x="9706630" y="1664561"/>
                </a:lnTo>
                <a:lnTo>
                  <a:pt x="9728967" y="1708030"/>
                </a:lnTo>
                <a:lnTo>
                  <a:pt x="9739233" y="1757539"/>
                </a:lnTo>
                <a:lnTo>
                  <a:pt x="9733194" y="1757539"/>
                </a:lnTo>
                <a:lnTo>
                  <a:pt x="9728967" y="1761765"/>
                </a:lnTo>
                <a:lnTo>
                  <a:pt x="9721119" y="1761765"/>
                </a:lnTo>
                <a:lnTo>
                  <a:pt x="9710856" y="1765992"/>
                </a:lnTo>
                <a:lnTo>
                  <a:pt x="9696970" y="1755727"/>
                </a:lnTo>
                <a:lnTo>
                  <a:pt x="9686705" y="1747275"/>
                </a:lnTo>
                <a:lnTo>
                  <a:pt x="9672819" y="1745464"/>
                </a:lnTo>
                <a:lnTo>
                  <a:pt x="9654705" y="1741238"/>
                </a:lnTo>
                <a:lnTo>
                  <a:pt x="9644443" y="1770218"/>
                </a:lnTo>
                <a:lnTo>
                  <a:pt x="9623915" y="1784709"/>
                </a:lnTo>
                <a:lnTo>
                  <a:pt x="9597349" y="1794972"/>
                </a:lnTo>
                <a:lnTo>
                  <a:pt x="9568972" y="1805237"/>
                </a:lnTo>
                <a:lnTo>
                  <a:pt x="9567161" y="1834217"/>
                </a:lnTo>
                <a:lnTo>
                  <a:pt x="9559312" y="1856558"/>
                </a:lnTo>
                <a:lnTo>
                  <a:pt x="9545426" y="1877086"/>
                </a:lnTo>
                <a:lnTo>
                  <a:pt x="9517049" y="1881312"/>
                </a:lnTo>
                <a:lnTo>
                  <a:pt x="9496522" y="1887349"/>
                </a:lnTo>
                <a:lnTo>
                  <a:pt x="9482634" y="1895802"/>
                </a:lnTo>
                <a:lnTo>
                  <a:pt x="9468748" y="1900029"/>
                </a:lnTo>
                <a:lnTo>
                  <a:pt x="9458485" y="1891577"/>
                </a:lnTo>
                <a:lnTo>
                  <a:pt x="9446410" y="1881312"/>
                </a:lnTo>
                <a:lnTo>
                  <a:pt x="9440371" y="1871047"/>
                </a:lnTo>
                <a:lnTo>
                  <a:pt x="9426485" y="1872860"/>
                </a:lnTo>
                <a:lnTo>
                  <a:pt x="9408373" y="1877086"/>
                </a:lnTo>
                <a:lnTo>
                  <a:pt x="9394485" y="1885538"/>
                </a:lnTo>
                <a:lnTo>
                  <a:pt x="9384223" y="1891577"/>
                </a:lnTo>
                <a:lnTo>
                  <a:pt x="9384223" y="1906065"/>
                </a:lnTo>
                <a:lnTo>
                  <a:pt x="9373958" y="1910292"/>
                </a:lnTo>
                <a:lnTo>
                  <a:pt x="9355846" y="1910292"/>
                </a:lnTo>
                <a:lnTo>
                  <a:pt x="9331695" y="1910292"/>
                </a:lnTo>
                <a:lnTo>
                  <a:pt x="9309357" y="1914519"/>
                </a:lnTo>
                <a:lnTo>
                  <a:pt x="9299092" y="1916330"/>
                </a:lnTo>
                <a:lnTo>
                  <a:pt x="9280978" y="1959802"/>
                </a:lnTo>
                <a:lnTo>
                  <a:pt x="9279168" y="2006893"/>
                </a:lnTo>
                <a:lnTo>
                  <a:pt x="9279168" y="2060626"/>
                </a:lnTo>
                <a:lnTo>
                  <a:pt x="9285206" y="2107721"/>
                </a:lnTo>
                <a:lnTo>
                  <a:pt x="9274942" y="2107721"/>
                </a:lnTo>
                <a:lnTo>
                  <a:pt x="9270716" y="2107721"/>
                </a:lnTo>
                <a:lnTo>
                  <a:pt x="9266490" y="2107721"/>
                </a:lnTo>
                <a:lnTo>
                  <a:pt x="9264679" y="2111946"/>
                </a:lnTo>
                <a:lnTo>
                  <a:pt x="9260453" y="2113758"/>
                </a:lnTo>
                <a:lnTo>
                  <a:pt x="9256225" y="2125834"/>
                </a:lnTo>
                <a:lnTo>
                  <a:pt x="9251999" y="2136096"/>
                </a:lnTo>
                <a:lnTo>
                  <a:pt x="9251999" y="2150587"/>
                </a:lnTo>
                <a:lnTo>
                  <a:pt x="9251999" y="2166885"/>
                </a:lnTo>
                <a:lnTo>
                  <a:pt x="9227848" y="2166885"/>
                </a:lnTo>
                <a:lnTo>
                  <a:pt x="9213962" y="2189223"/>
                </a:lnTo>
                <a:lnTo>
                  <a:pt x="9203699" y="2203714"/>
                </a:lnTo>
                <a:lnTo>
                  <a:pt x="9199471" y="2218204"/>
                </a:lnTo>
                <a:lnTo>
                  <a:pt x="9195245" y="2247182"/>
                </a:lnTo>
                <a:lnTo>
                  <a:pt x="9189209" y="2247182"/>
                </a:lnTo>
                <a:lnTo>
                  <a:pt x="9181359" y="2247182"/>
                </a:lnTo>
                <a:lnTo>
                  <a:pt x="9179549" y="2247182"/>
                </a:lnTo>
                <a:lnTo>
                  <a:pt x="9175321" y="2247182"/>
                </a:lnTo>
                <a:lnTo>
                  <a:pt x="9167473" y="2247182"/>
                </a:lnTo>
                <a:lnTo>
                  <a:pt x="9153585" y="2276167"/>
                </a:lnTo>
                <a:lnTo>
                  <a:pt x="9143323" y="2311185"/>
                </a:lnTo>
                <a:lnTo>
                  <a:pt x="9119172" y="2311185"/>
                </a:lnTo>
                <a:lnTo>
                  <a:pt x="9111323" y="2350426"/>
                </a:lnTo>
                <a:lnTo>
                  <a:pt x="9099247" y="2350426"/>
                </a:lnTo>
                <a:lnTo>
                  <a:pt x="9099247" y="2340164"/>
                </a:lnTo>
                <a:lnTo>
                  <a:pt x="9070872" y="2300923"/>
                </a:lnTo>
                <a:lnTo>
                  <a:pt x="9052758" y="2253824"/>
                </a:lnTo>
                <a:lnTo>
                  <a:pt x="9048532" y="2200090"/>
                </a:lnTo>
                <a:lnTo>
                  <a:pt x="9052758" y="2136096"/>
                </a:lnTo>
                <a:lnTo>
                  <a:pt x="9063023" y="2127644"/>
                </a:lnTo>
                <a:lnTo>
                  <a:pt x="9070872" y="2121605"/>
                </a:lnTo>
                <a:lnTo>
                  <a:pt x="9081135" y="2113153"/>
                </a:lnTo>
                <a:lnTo>
                  <a:pt x="9085361" y="2102891"/>
                </a:lnTo>
                <a:lnTo>
                  <a:pt x="9091400" y="2088400"/>
                </a:lnTo>
                <a:lnTo>
                  <a:pt x="9081135" y="2069683"/>
                </a:lnTo>
                <a:lnTo>
                  <a:pt x="9076909" y="2044930"/>
                </a:lnTo>
                <a:lnTo>
                  <a:pt x="9090795" y="2015948"/>
                </a:lnTo>
                <a:lnTo>
                  <a:pt x="9104681" y="2005685"/>
                </a:lnTo>
                <a:lnTo>
                  <a:pt x="9122795" y="1997233"/>
                </a:lnTo>
                <a:lnTo>
                  <a:pt x="9143323" y="1991194"/>
                </a:lnTo>
                <a:lnTo>
                  <a:pt x="9157209" y="1976703"/>
                </a:lnTo>
                <a:lnTo>
                  <a:pt x="9185585" y="1933234"/>
                </a:lnTo>
                <a:lnTo>
                  <a:pt x="9213962" y="1889763"/>
                </a:lnTo>
                <a:lnTo>
                  <a:pt x="9236302" y="1871047"/>
                </a:lnTo>
                <a:lnTo>
                  <a:pt x="9260453" y="1854745"/>
                </a:lnTo>
                <a:lnTo>
                  <a:pt x="9284602" y="1836030"/>
                </a:lnTo>
                <a:lnTo>
                  <a:pt x="9294866" y="1811274"/>
                </a:lnTo>
                <a:lnTo>
                  <a:pt x="9302716" y="1782293"/>
                </a:lnTo>
                <a:lnTo>
                  <a:pt x="9312978" y="1755727"/>
                </a:lnTo>
                <a:lnTo>
                  <a:pt x="9312978" y="1753916"/>
                </a:lnTo>
                <a:lnTo>
                  <a:pt x="9308752" y="1753916"/>
                </a:lnTo>
                <a:lnTo>
                  <a:pt x="9308752" y="1749690"/>
                </a:lnTo>
                <a:lnTo>
                  <a:pt x="9304526" y="1745464"/>
                </a:lnTo>
                <a:lnTo>
                  <a:pt x="9298488" y="1749690"/>
                </a:lnTo>
                <a:lnTo>
                  <a:pt x="9294261" y="1753916"/>
                </a:lnTo>
                <a:lnTo>
                  <a:pt x="9292451" y="1755727"/>
                </a:lnTo>
                <a:lnTo>
                  <a:pt x="9274339" y="1782293"/>
                </a:lnTo>
                <a:lnTo>
                  <a:pt x="9256225" y="1811274"/>
                </a:lnTo>
                <a:lnTo>
                  <a:pt x="9238113" y="1836030"/>
                </a:lnTo>
                <a:lnTo>
                  <a:pt x="9213962" y="1854745"/>
                </a:lnTo>
                <a:lnTo>
                  <a:pt x="9181359" y="1869236"/>
                </a:lnTo>
                <a:lnTo>
                  <a:pt x="9179549" y="1857161"/>
                </a:lnTo>
                <a:lnTo>
                  <a:pt x="9179549" y="1855350"/>
                </a:lnTo>
                <a:lnTo>
                  <a:pt x="9175321" y="1846898"/>
                </a:lnTo>
                <a:lnTo>
                  <a:pt x="9175321" y="1836633"/>
                </a:lnTo>
                <a:lnTo>
                  <a:pt x="9179549" y="1832407"/>
                </a:lnTo>
                <a:lnTo>
                  <a:pt x="9179549" y="1828181"/>
                </a:lnTo>
                <a:lnTo>
                  <a:pt x="9179549" y="1826368"/>
                </a:lnTo>
                <a:lnTo>
                  <a:pt x="9181359" y="1817915"/>
                </a:lnTo>
                <a:lnTo>
                  <a:pt x="9181359" y="1811879"/>
                </a:lnTo>
                <a:lnTo>
                  <a:pt x="9171095" y="1803426"/>
                </a:lnTo>
                <a:lnTo>
                  <a:pt x="9160832" y="1799198"/>
                </a:lnTo>
                <a:lnTo>
                  <a:pt x="9152982" y="1797388"/>
                </a:lnTo>
                <a:lnTo>
                  <a:pt x="9142720" y="1793161"/>
                </a:lnTo>
                <a:lnTo>
                  <a:pt x="9136681" y="1797388"/>
                </a:lnTo>
                <a:lnTo>
                  <a:pt x="9118569" y="1807652"/>
                </a:lnTo>
                <a:lnTo>
                  <a:pt x="9094418" y="1828181"/>
                </a:lnTo>
                <a:lnTo>
                  <a:pt x="9072078" y="1854745"/>
                </a:lnTo>
                <a:lnTo>
                  <a:pt x="9051551" y="1879501"/>
                </a:lnTo>
                <a:lnTo>
                  <a:pt x="9041288" y="1898217"/>
                </a:lnTo>
                <a:lnTo>
                  <a:pt x="9041288" y="1904255"/>
                </a:lnTo>
                <a:lnTo>
                  <a:pt x="9041288" y="1912707"/>
                </a:lnTo>
                <a:lnTo>
                  <a:pt x="9043099" y="1918747"/>
                </a:lnTo>
                <a:lnTo>
                  <a:pt x="9047325" y="1929007"/>
                </a:lnTo>
                <a:lnTo>
                  <a:pt x="9051551" y="1937460"/>
                </a:lnTo>
                <a:lnTo>
                  <a:pt x="9051551" y="1943499"/>
                </a:lnTo>
                <a:lnTo>
                  <a:pt x="9029213" y="1953762"/>
                </a:lnTo>
                <a:lnTo>
                  <a:pt x="9005062" y="1957991"/>
                </a:lnTo>
                <a:lnTo>
                  <a:pt x="8972459" y="1962217"/>
                </a:lnTo>
                <a:lnTo>
                  <a:pt x="8942270" y="1962217"/>
                </a:lnTo>
                <a:lnTo>
                  <a:pt x="8942270" y="1922972"/>
                </a:lnTo>
                <a:lnTo>
                  <a:pt x="8909667" y="1929007"/>
                </a:lnTo>
                <a:lnTo>
                  <a:pt x="8881290" y="1941083"/>
                </a:lnTo>
                <a:lnTo>
                  <a:pt x="8857141" y="1936857"/>
                </a:lnTo>
                <a:lnTo>
                  <a:pt x="8839027" y="1914519"/>
                </a:lnTo>
                <a:lnTo>
                  <a:pt x="8768388" y="1904255"/>
                </a:lnTo>
                <a:lnTo>
                  <a:pt x="8744237" y="1929007"/>
                </a:lnTo>
                <a:lnTo>
                  <a:pt x="8715861" y="1947725"/>
                </a:lnTo>
                <a:lnTo>
                  <a:pt x="8691710" y="1968254"/>
                </a:lnTo>
                <a:lnTo>
                  <a:pt x="8677824" y="1994818"/>
                </a:lnTo>
                <a:lnTo>
                  <a:pt x="8663938" y="2019571"/>
                </a:lnTo>
                <a:lnTo>
                  <a:pt x="8650052" y="2044325"/>
                </a:lnTo>
                <a:lnTo>
                  <a:pt x="8631938" y="2063041"/>
                </a:lnTo>
                <a:lnTo>
                  <a:pt x="8575186" y="2081758"/>
                </a:lnTo>
                <a:lnTo>
                  <a:pt x="8561298" y="2096249"/>
                </a:lnTo>
                <a:lnTo>
                  <a:pt x="8551036" y="2112551"/>
                </a:lnTo>
                <a:lnTo>
                  <a:pt x="8540771" y="2127039"/>
                </a:lnTo>
                <a:lnTo>
                  <a:pt x="8516620" y="2145756"/>
                </a:lnTo>
                <a:lnTo>
                  <a:pt x="8516620" y="2166279"/>
                </a:lnTo>
                <a:lnTo>
                  <a:pt x="8546808" y="2166279"/>
                </a:lnTo>
                <a:lnTo>
                  <a:pt x="8551036" y="2178354"/>
                </a:lnTo>
                <a:lnTo>
                  <a:pt x="8555262" y="2184393"/>
                </a:lnTo>
                <a:lnTo>
                  <a:pt x="8557072" y="2192846"/>
                </a:lnTo>
                <a:lnTo>
                  <a:pt x="8564922" y="2198885"/>
                </a:lnTo>
                <a:lnTo>
                  <a:pt x="8570958" y="2203111"/>
                </a:lnTo>
                <a:lnTo>
                  <a:pt x="8584846" y="2207336"/>
                </a:lnTo>
                <a:lnTo>
                  <a:pt x="8592694" y="2198885"/>
                </a:lnTo>
                <a:lnTo>
                  <a:pt x="8598732" y="2194656"/>
                </a:lnTo>
                <a:lnTo>
                  <a:pt x="8610808" y="2192846"/>
                </a:lnTo>
                <a:lnTo>
                  <a:pt x="8621070" y="2192846"/>
                </a:lnTo>
                <a:lnTo>
                  <a:pt x="8639184" y="2192846"/>
                </a:lnTo>
                <a:lnTo>
                  <a:pt x="8653070" y="2209148"/>
                </a:lnTo>
                <a:lnTo>
                  <a:pt x="8663335" y="2223638"/>
                </a:lnTo>
                <a:lnTo>
                  <a:pt x="8669372" y="2242353"/>
                </a:lnTo>
                <a:lnTo>
                  <a:pt x="8677221" y="2271335"/>
                </a:lnTo>
                <a:lnTo>
                  <a:pt x="8681447" y="2290054"/>
                </a:lnTo>
                <a:lnTo>
                  <a:pt x="8677221" y="2300318"/>
                </a:lnTo>
                <a:lnTo>
                  <a:pt x="8666956" y="2310581"/>
                </a:lnTo>
                <a:lnTo>
                  <a:pt x="8662730" y="2329297"/>
                </a:lnTo>
                <a:lnTo>
                  <a:pt x="8662730" y="2349823"/>
                </a:lnTo>
                <a:lnTo>
                  <a:pt x="8668769" y="2368539"/>
                </a:lnTo>
                <a:lnTo>
                  <a:pt x="8676616" y="2387255"/>
                </a:lnTo>
                <a:lnTo>
                  <a:pt x="8682655" y="2412009"/>
                </a:lnTo>
                <a:lnTo>
                  <a:pt x="8662127" y="2434347"/>
                </a:lnTo>
                <a:lnTo>
                  <a:pt x="8648241" y="2459103"/>
                </a:lnTo>
                <a:lnTo>
                  <a:pt x="8637977" y="2483857"/>
                </a:lnTo>
                <a:lnTo>
                  <a:pt x="8624091" y="2517063"/>
                </a:lnTo>
                <a:lnTo>
                  <a:pt x="8616241" y="2523101"/>
                </a:lnTo>
                <a:lnTo>
                  <a:pt x="8598127" y="2545439"/>
                </a:lnTo>
                <a:lnTo>
                  <a:pt x="8577600" y="2570196"/>
                </a:lnTo>
                <a:lnTo>
                  <a:pt x="8555262" y="2599175"/>
                </a:lnTo>
                <a:lnTo>
                  <a:pt x="8531111" y="2623928"/>
                </a:lnTo>
                <a:lnTo>
                  <a:pt x="8510584" y="2648682"/>
                </a:lnTo>
                <a:lnTo>
                  <a:pt x="8496698" y="2667398"/>
                </a:lnTo>
                <a:lnTo>
                  <a:pt x="8488848" y="2675853"/>
                </a:lnTo>
                <a:lnTo>
                  <a:pt x="8464698" y="2681890"/>
                </a:lnTo>
                <a:lnTo>
                  <a:pt x="8440547" y="2677664"/>
                </a:lnTo>
                <a:lnTo>
                  <a:pt x="8418209" y="2677664"/>
                </a:lnTo>
                <a:lnTo>
                  <a:pt x="8397681" y="2681890"/>
                </a:lnTo>
                <a:lnTo>
                  <a:pt x="8379567" y="2700607"/>
                </a:lnTo>
                <a:lnTo>
                  <a:pt x="8365681" y="2721134"/>
                </a:lnTo>
                <a:lnTo>
                  <a:pt x="8355417" y="2743474"/>
                </a:lnTo>
                <a:lnTo>
                  <a:pt x="8341531" y="2764001"/>
                </a:lnTo>
                <a:lnTo>
                  <a:pt x="8321003" y="2778492"/>
                </a:lnTo>
                <a:lnTo>
                  <a:pt x="8316777" y="2778492"/>
                </a:lnTo>
                <a:lnTo>
                  <a:pt x="8312551" y="2782718"/>
                </a:lnTo>
                <a:lnTo>
                  <a:pt x="8308323" y="2782718"/>
                </a:lnTo>
                <a:lnTo>
                  <a:pt x="8302286" y="2782718"/>
                </a:lnTo>
                <a:lnTo>
                  <a:pt x="8294437" y="2786944"/>
                </a:lnTo>
                <a:lnTo>
                  <a:pt x="8302286" y="2807472"/>
                </a:lnTo>
                <a:lnTo>
                  <a:pt x="8316172" y="2829809"/>
                </a:lnTo>
                <a:lnTo>
                  <a:pt x="8326437" y="2854565"/>
                </a:lnTo>
                <a:lnTo>
                  <a:pt x="8340323" y="2879318"/>
                </a:lnTo>
                <a:lnTo>
                  <a:pt x="8346362" y="2901656"/>
                </a:lnTo>
                <a:lnTo>
                  <a:pt x="8350588" y="2926411"/>
                </a:lnTo>
                <a:lnTo>
                  <a:pt x="8344549" y="2942712"/>
                </a:lnTo>
                <a:lnTo>
                  <a:pt x="8330663" y="2957201"/>
                </a:lnTo>
                <a:lnTo>
                  <a:pt x="8302286" y="2969276"/>
                </a:lnTo>
                <a:lnTo>
                  <a:pt x="8255797" y="2975315"/>
                </a:lnTo>
                <a:lnTo>
                  <a:pt x="8255797" y="2956598"/>
                </a:lnTo>
                <a:lnTo>
                  <a:pt x="8251569" y="2940297"/>
                </a:lnTo>
                <a:lnTo>
                  <a:pt x="8251569" y="2915544"/>
                </a:lnTo>
                <a:lnTo>
                  <a:pt x="8255797" y="2886562"/>
                </a:lnTo>
                <a:lnTo>
                  <a:pt x="8255797" y="2864225"/>
                </a:lnTo>
                <a:lnTo>
                  <a:pt x="8245533" y="2864225"/>
                </a:lnTo>
                <a:lnTo>
                  <a:pt x="8237683" y="2864225"/>
                </a:lnTo>
                <a:lnTo>
                  <a:pt x="8231647" y="2864225"/>
                </a:lnTo>
                <a:lnTo>
                  <a:pt x="8227421" y="2864225"/>
                </a:lnTo>
                <a:lnTo>
                  <a:pt x="8223195" y="2859998"/>
                </a:lnTo>
                <a:lnTo>
                  <a:pt x="8217156" y="2858186"/>
                </a:lnTo>
                <a:lnTo>
                  <a:pt x="8209307" y="2846111"/>
                </a:lnTo>
                <a:lnTo>
                  <a:pt x="8217156" y="2835848"/>
                </a:lnTo>
                <a:lnTo>
                  <a:pt x="8223195" y="2825583"/>
                </a:lnTo>
                <a:lnTo>
                  <a:pt x="8227421" y="2815321"/>
                </a:lnTo>
                <a:lnTo>
                  <a:pt x="8235268" y="2800830"/>
                </a:lnTo>
                <a:lnTo>
                  <a:pt x="8217156" y="2800830"/>
                </a:lnTo>
                <a:lnTo>
                  <a:pt x="8194818" y="2796604"/>
                </a:lnTo>
                <a:lnTo>
                  <a:pt x="8170667" y="2802641"/>
                </a:lnTo>
                <a:lnTo>
                  <a:pt x="8142290" y="2814716"/>
                </a:lnTo>
                <a:lnTo>
                  <a:pt x="8118140" y="2824980"/>
                </a:lnTo>
                <a:lnTo>
                  <a:pt x="8118140" y="2816529"/>
                </a:lnTo>
                <a:lnTo>
                  <a:pt x="8122366" y="2806264"/>
                </a:lnTo>
                <a:lnTo>
                  <a:pt x="8126592" y="2800225"/>
                </a:lnTo>
                <a:lnTo>
                  <a:pt x="8128404" y="2788152"/>
                </a:lnTo>
                <a:lnTo>
                  <a:pt x="8132630" y="2782114"/>
                </a:lnTo>
                <a:lnTo>
                  <a:pt x="8138667" y="2767623"/>
                </a:lnTo>
                <a:lnTo>
                  <a:pt x="8132630" y="2767623"/>
                </a:lnTo>
                <a:lnTo>
                  <a:pt x="8126592" y="2763396"/>
                </a:lnTo>
                <a:lnTo>
                  <a:pt x="8118743" y="2763396"/>
                </a:lnTo>
                <a:lnTo>
                  <a:pt x="8108480" y="2759171"/>
                </a:lnTo>
                <a:lnTo>
                  <a:pt x="8086142" y="2781511"/>
                </a:lnTo>
                <a:lnTo>
                  <a:pt x="8061991" y="2800225"/>
                </a:lnTo>
                <a:lnTo>
                  <a:pt x="8037840" y="2820754"/>
                </a:lnTo>
                <a:lnTo>
                  <a:pt x="8023952" y="2845508"/>
                </a:lnTo>
                <a:lnTo>
                  <a:pt x="8037840" y="2853960"/>
                </a:lnTo>
                <a:lnTo>
                  <a:pt x="8048103" y="2859998"/>
                </a:lnTo>
                <a:lnTo>
                  <a:pt x="8055952" y="2868450"/>
                </a:lnTo>
                <a:lnTo>
                  <a:pt x="8061991" y="2874487"/>
                </a:lnTo>
                <a:lnTo>
                  <a:pt x="8069838" y="2886562"/>
                </a:lnTo>
                <a:lnTo>
                  <a:pt x="8090366" y="2874487"/>
                </a:lnTo>
                <a:lnTo>
                  <a:pt x="8108480" y="2868450"/>
                </a:lnTo>
                <a:lnTo>
                  <a:pt x="8126592" y="2868450"/>
                </a:lnTo>
                <a:lnTo>
                  <a:pt x="8147119" y="2878713"/>
                </a:lnTo>
                <a:lnTo>
                  <a:pt x="8157384" y="2878713"/>
                </a:lnTo>
                <a:lnTo>
                  <a:pt x="8157384" y="2903468"/>
                </a:lnTo>
                <a:lnTo>
                  <a:pt x="8118743" y="2903468"/>
                </a:lnTo>
                <a:lnTo>
                  <a:pt x="8104857" y="2922185"/>
                </a:lnTo>
                <a:lnTo>
                  <a:pt x="8090971" y="2936674"/>
                </a:lnTo>
                <a:lnTo>
                  <a:pt x="8080706" y="2951164"/>
                </a:lnTo>
                <a:lnTo>
                  <a:pt x="8070443" y="2975918"/>
                </a:lnTo>
                <a:lnTo>
                  <a:pt x="8098820" y="2994635"/>
                </a:lnTo>
                <a:lnTo>
                  <a:pt x="8115121" y="3023614"/>
                </a:lnTo>
                <a:lnTo>
                  <a:pt x="8129007" y="3062859"/>
                </a:lnTo>
                <a:lnTo>
                  <a:pt x="8136857" y="3102103"/>
                </a:lnTo>
                <a:lnTo>
                  <a:pt x="8138667" y="3145575"/>
                </a:lnTo>
                <a:lnTo>
                  <a:pt x="8138667" y="3183612"/>
                </a:lnTo>
                <a:lnTo>
                  <a:pt x="8114517" y="3199914"/>
                </a:lnTo>
                <a:lnTo>
                  <a:pt x="8100631" y="3228893"/>
                </a:lnTo>
                <a:lnTo>
                  <a:pt x="8086745" y="3255459"/>
                </a:lnTo>
                <a:lnTo>
                  <a:pt x="8070443" y="3284439"/>
                </a:lnTo>
                <a:lnTo>
                  <a:pt x="8034217" y="3323683"/>
                </a:lnTo>
                <a:lnTo>
                  <a:pt x="7987728" y="3352663"/>
                </a:lnTo>
                <a:lnTo>
                  <a:pt x="7938824" y="3373193"/>
                </a:lnTo>
                <a:lnTo>
                  <a:pt x="7882071" y="3391907"/>
                </a:lnTo>
                <a:lnTo>
                  <a:pt x="7829543" y="3402172"/>
                </a:lnTo>
                <a:lnTo>
                  <a:pt x="7829543" y="3416663"/>
                </a:lnTo>
                <a:lnTo>
                  <a:pt x="7829543" y="3425115"/>
                </a:lnTo>
                <a:lnTo>
                  <a:pt x="7829543" y="3431152"/>
                </a:lnTo>
                <a:lnTo>
                  <a:pt x="7829543" y="3435380"/>
                </a:lnTo>
                <a:lnTo>
                  <a:pt x="7833769" y="3439606"/>
                </a:lnTo>
                <a:lnTo>
                  <a:pt x="7833769" y="3449869"/>
                </a:lnTo>
                <a:lnTo>
                  <a:pt x="7835582" y="3460133"/>
                </a:lnTo>
                <a:lnTo>
                  <a:pt x="7829543" y="3468586"/>
                </a:lnTo>
                <a:lnTo>
                  <a:pt x="7821694" y="3474622"/>
                </a:lnTo>
                <a:lnTo>
                  <a:pt x="7819883" y="3478850"/>
                </a:lnTo>
                <a:lnTo>
                  <a:pt x="7812034" y="3484887"/>
                </a:lnTo>
                <a:lnTo>
                  <a:pt x="7798148" y="3493339"/>
                </a:lnTo>
                <a:lnTo>
                  <a:pt x="7793922" y="3493339"/>
                </a:lnTo>
                <a:lnTo>
                  <a:pt x="7792109" y="3497565"/>
                </a:lnTo>
                <a:lnTo>
                  <a:pt x="7787883" y="3497565"/>
                </a:lnTo>
                <a:lnTo>
                  <a:pt x="7783657" y="3497565"/>
                </a:lnTo>
                <a:lnTo>
                  <a:pt x="7777619" y="3499378"/>
                </a:lnTo>
                <a:lnTo>
                  <a:pt x="7773392" y="3489113"/>
                </a:lnTo>
                <a:lnTo>
                  <a:pt x="7769166" y="3478850"/>
                </a:lnTo>
                <a:lnTo>
                  <a:pt x="7769166" y="3468586"/>
                </a:lnTo>
                <a:lnTo>
                  <a:pt x="7769166" y="3449869"/>
                </a:lnTo>
                <a:lnTo>
                  <a:pt x="7777016" y="3445643"/>
                </a:lnTo>
                <a:lnTo>
                  <a:pt x="7783054" y="3445643"/>
                </a:lnTo>
                <a:lnTo>
                  <a:pt x="7790902" y="3441417"/>
                </a:lnTo>
                <a:lnTo>
                  <a:pt x="7792714" y="3435380"/>
                </a:lnTo>
                <a:lnTo>
                  <a:pt x="7796940" y="3426926"/>
                </a:lnTo>
                <a:lnTo>
                  <a:pt x="7792714" y="3420889"/>
                </a:lnTo>
                <a:lnTo>
                  <a:pt x="7786676" y="3410624"/>
                </a:lnTo>
                <a:lnTo>
                  <a:pt x="7782449" y="3402172"/>
                </a:lnTo>
                <a:lnTo>
                  <a:pt x="7776413" y="3397946"/>
                </a:lnTo>
                <a:lnTo>
                  <a:pt x="7772187" y="3397946"/>
                </a:lnTo>
                <a:lnTo>
                  <a:pt x="7761922" y="3396135"/>
                </a:lnTo>
                <a:lnTo>
                  <a:pt x="7749847" y="3396135"/>
                </a:lnTo>
                <a:lnTo>
                  <a:pt x="7737771" y="3412437"/>
                </a:lnTo>
                <a:lnTo>
                  <a:pt x="7723885" y="3424512"/>
                </a:lnTo>
                <a:lnTo>
                  <a:pt x="7711810" y="3434775"/>
                </a:lnTo>
                <a:lnTo>
                  <a:pt x="7701545" y="3453492"/>
                </a:lnTo>
                <a:lnTo>
                  <a:pt x="7697319" y="3482472"/>
                </a:lnTo>
                <a:lnTo>
                  <a:pt x="7729924" y="3513264"/>
                </a:lnTo>
                <a:lnTo>
                  <a:pt x="7754073" y="3546471"/>
                </a:lnTo>
                <a:lnTo>
                  <a:pt x="7776413" y="3581488"/>
                </a:lnTo>
                <a:lnTo>
                  <a:pt x="7786676" y="3628581"/>
                </a:lnTo>
                <a:lnTo>
                  <a:pt x="7790902" y="3685940"/>
                </a:lnTo>
                <a:lnTo>
                  <a:pt x="7673170" y="3782541"/>
                </a:lnTo>
                <a:lnTo>
                  <a:pt x="7659283" y="3782541"/>
                </a:lnTo>
                <a:lnTo>
                  <a:pt x="7649020" y="3743296"/>
                </a:lnTo>
                <a:lnTo>
                  <a:pt x="7626680" y="3714315"/>
                </a:lnTo>
                <a:lnTo>
                  <a:pt x="7598303" y="3689561"/>
                </a:lnTo>
                <a:lnTo>
                  <a:pt x="7568116" y="3664807"/>
                </a:lnTo>
                <a:lnTo>
                  <a:pt x="7535513" y="3638241"/>
                </a:lnTo>
                <a:lnTo>
                  <a:pt x="7521627" y="3695600"/>
                </a:lnTo>
                <a:lnTo>
                  <a:pt x="7503513" y="3742691"/>
                </a:lnTo>
                <a:lnTo>
                  <a:pt x="7521627" y="3752956"/>
                </a:lnTo>
                <a:lnTo>
                  <a:pt x="7529474" y="3767447"/>
                </a:lnTo>
                <a:lnTo>
                  <a:pt x="7531287" y="3786162"/>
                </a:lnTo>
                <a:lnTo>
                  <a:pt x="7543362" y="3806691"/>
                </a:lnTo>
                <a:lnTo>
                  <a:pt x="7545173" y="3810917"/>
                </a:lnTo>
                <a:lnTo>
                  <a:pt x="7553022" y="3810917"/>
                </a:lnTo>
                <a:lnTo>
                  <a:pt x="7559059" y="3810917"/>
                </a:lnTo>
                <a:lnTo>
                  <a:pt x="7566908" y="3810917"/>
                </a:lnTo>
                <a:lnTo>
                  <a:pt x="7572946" y="3815143"/>
                </a:lnTo>
                <a:lnTo>
                  <a:pt x="7601321" y="3844123"/>
                </a:lnTo>
                <a:lnTo>
                  <a:pt x="7623661" y="3887594"/>
                </a:lnTo>
                <a:lnTo>
                  <a:pt x="7637547" y="3937103"/>
                </a:lnTo>
                <a:lnTo>
                  <a:pt x="7639360" y="3988422"/>
                </a:lnTo>
                <a:lnTo>
                  <a:pt x="7622253" y="3988422"/>
                </a:lnTo>
                <a:lnTo>
                  <a:pt x="7630303" y="3998083"/>
                </a:lnTo>
                <a:lnTo>
                  <a:pt x="7652641" y="4028874"/>
                </a:lnTo>
                <a:lnTo>
                  <a:pt x="7676792" y="4065705"/>
                </a:lnTo>
                <a:lnTo>
                  <a:pt x="7711205" y="4094684"/>
                </a:lnTo>
                <a:lnTo>
                  <a:pt x="7705169" y="4129703"/>
                </a:lnTo>
                <a:lnTo>
                  <a:pt x="7705169" y="4172571"/>
                </a:lnTo>
                <a:lnTo>
                  <a:pt x="7733545" y="4176797"/>
                </a:lnTo>
                <a:lnTo>
                  <a:pt x="7751657" y="4182833"/>
                </a:lnTo>
                <a:lnTo>
                  <a:pt x="7764338" y="4195514"/>
                </a:lnTo>
                <a:lnTo>
                  <a:pt x="7782450" y="4205776"/>
                </a:lnTo>
                <a:lnTo>
                  <a:pt x="7804788" y="4205776"/>
                </a:lnTo>
                <a:lnTo>
                  <a:pt x="7821091" y="4197324"/>
                </a:lnTo>
                <a:lnTo>
                  <a:pt x="7834977" y="4191286"/>
                </a:lnTo>
                <a:lnTo>
                  <a:pt x="7849468" y="4187060"/>
                </a:lnTo>
                <a:lnTo>
                  <a:pt x="7881466" y="4197324"/>
                </a:lnTo>
                <a:lnTo>
                  <a:pt x="7918295" y="4211813"/>
                </a:lnTo>
                <a:lnTo>
                  <a:pt x="7952710" y="4230530"/>
                </a:lnTo>
                <a:lnTo>
                  <a:pt x="7984708" y="4245021"/>
                </a:lnTo>
                <a:lnTo>
                  <a:pt x="7981087" y="4245021"/>
                </a:lnTo>
                <a:lnTo>
                  <a:pt x="7976861" y="4249247"/>
                </a:lnTo>
                <a:lnTo>
                  <a:pt x="7972635" y="4249247"/>
                </a:lnTo>
                <a:lnTo>
                  <a:pt x="7966596" y="4252870"/>
                </a:lnTo>
                <a:lnTo>
                  <a:pt x="7946671" y="4259512"/>
                </a:lnTo>
                <a:lnTo>
                  <a:pt x="7906221" y="4259512"/>
                </a:lnTo>
                <a:lnTo>
                  <a:pt x="7861541" y="4252870"/>
                </a:lnTo>
                <a:lnTo>
                  <a:pt x="7815052" y="4240795"/>
                </a:lnTo>
                <a:lnTo>
                  <a:pt x="7764338" y="4230530"/>
                </a:lnTo>
                <a:lnTo>
                  <a:pt x="7725696" y="4220267"/>
                </a:lnTo>
                <a:lnTo>
                  <a:pt x="7695509" y="4205776"/>
                </a:lnTo>
                <a:lnTo>
                  <a:pt x="7681018" y="4197324"/>
                </a:lnTo>
                <a:lnTo>
                  <a:pt x="7687057" y="4191286"/>
                </a:lnTo>
                <a:lnTo>
                  <a:pt x="7691283" y="4187060"/>
                </a:lnTo>
                <a:lnTo>
                  <a:pt x="7695509" y="4181023"/>
                </a:lnTo>
                <a:lnTo>
                  <a:pt x="7652641" y="4168947"/>
                </a:lnTo>
                <a:lnTo>
                  <a:pt x="7616417" y="4148420"/>
                </a:lnTo>
                <a:lnTo>
                  <a:pt x="7583812" y="4115212"/>
                </a:lnTo>
                <a:lnTo>
                  <a:pt x="7559664" y="4080194"/>
                </a:lnTo>
                <a:lnTo>
                  <a:pt x="7534908" y="4040949"/>
                </a:lnTo>
                <a:lnTo>
                  <a:pt x="7514985" y="3999894"/>
                </a:lnTo>
                <a:lnTo>
                  <a:pt x="7492645" y="3969101"/>
                </a:lnTo>
                <a:lnTo>
                  <a:pt x="7472118" y="3942537"/>
                </a:lnTo>
                <a:lnTo>
                  <a:pt x="7450383" y="3925631"/>
                </a:lnTo>
                <a:lnTo>
                  <a:pt x="7425629" y="3903293"/>
                </a:lnTo>
                <a:lnTo>
                  <a:pt x="7403289" y="3882765"/>
                </a:lnTo>
                <a:lnTo>
                  <a:pt x="7393629" y="3849557"/>
                </a:lnTo>
                <a:lnTo>
                  <a:pt x="7460043" y="3858009"/>
                </a:lnTo>
                <a:lnTo>
                  <a:pt x="7486609" y="3888802"/>
                </a:lnTo>
                <a:lnTo>
                  <a:pt x="7514985" y="3907519"/>
                </a:lnTo>
                <a:lnTo>
                  <a:pt x="7543362" y="3925631"/>
                </a:lnTo>
                <a:lnTo>
                  <a:pt x="7548358" y="3928085"/>
                </a:lnTo>
                <a:lnTo>
                  <a:pt x="7541549" y="3911744"/>
                </a:lnTo>
                <a:lnTo>
                  <a:pt x="7533702" y="3878538"/>
                </a:lnTo>
                <a:lnTo>
                  <a:pt x="7523437" y="3849557"/>
                </a:lnTo>
                <a:lnTo>
                  <a:pt x="7513173" y="3820577"/>
                </a:lnTo>
                <a:lnTo>
                  <a:pt x="7495061" y="3795824"/>
                </a:lnTo>
                <a:lnTo>
                  <a:pt x="7495061" y="3789785"/>
                </a:lnTo>
                <a:lnTo>
                  <a:pt x="7476949" y="3795824"/>
                </a:lnTo>
                <a:lnTo>
                  <a:pt x="7476949" y="3789785"/>
                </a:lnTo>
                <a:lnTo>
                  <a:pt x="7470910" y="3760805"/>
                </a:lnTo>
                <a:lnTo>
                  <a:pt x="7470910" y="3723976"/>
                </a:lnTo>
                <a:lnTo>
                  <a:pt x="7470910" y="3684732"/>
                </a:lnTo>
                <a:lnTo>
                  <a:pt x="7470910" y="3641260"/>
                </a:lnTo>
                <a:lnTo>
                  <a:pt x="7466684" y="3602015"/>
                </a:lnTo>
                <a:lnTo>
                  <a:pt x="7452798" y="3568810"/>
                </a:lnTo>
                <a:lnTo>
                  <a:pt x="7430458" y="3544056"/>
                </a:lnTo>
                <a:lnTo>
                  <a:pt x="7424421" y="3550093"/>
                </a:lnTo>
                <a:lnTo>
                  <a:pt x="7414156" y="3558547"/>
                </a:lnTo>
                <a:lnTo>
                  <a:pt x="7406307" y="3562771"/>
                </a:lnTo>
                <a:lnTo>
                  <a:pt x="7392421" y="3564583"/>
                </a:lnTo>
                <a:lnTo>
                  <a:pt x="7378535" y="3564583"/>
                </a:lnTo>
                <a:lnTo>
                  <a:pt x="7374309" y="3564583"/>
                </a:lnTo>
                <a:lnTo>
                  <a:pt x="7374309" y="3562771"/>
                </a:lnTo>
                <a:lnTo>
                  <a:pt x="7372497" y="3562771"/>
                </a:lnTo>
                <a:lnTo>
                  <a:pt x="7368270" y="3558547"/>
                </a:lnTo>
                <a:lnTo>
                  <a:pt x="7368270" y="3515074"/>
                </a:lnTo>
                <a:lnTo>
                  <a:pt x="7358008" y="3480058"/>
                </a:lnTo>
                <a:lnTo>
                  <a:pt x="7344122" y="3451076"/>
                </a:lnTo>
                <a:lnTo>
                  <a:pt x="7321782" y="3424512"/>
                </a:lnTo>
                <a:lnTo>
                  <a:pt x="7305480" y="3395531"/>
                </a:lnTo>
                <a:lnTo>
                  <a:pt x="7283142" y="3360512"/>
                </a:lnTo>
                <a:lnTo>
                  <a:pt x="7277103" y="3366551"/>
                </a:lnTo>
                <a:lnTo>
                  <a:pt x="7272877" y="3370777"/>
                </a:lnTo>
                <a:lnTo>
                  <a:pt x="7268651" y="3379229"/>
                </a:lnTo>
                <a:lnTo>
                  <a:pt x="7264425" y="3381040"/>
                </a:lnTo>
                <a:lnTo>
                  <a:pt x="7262613" y="3385268"/>
                </a:lnTo>
                <a:lnTo>
                  <a:pt x="7230010" y="3389494"/>
                </a:lnTo>
                <a:lnTo>
                  <a:pt x="7201633" y="3385268"/>
                </a:lnTo>
                <a:lnTo>
                  <a:pt x="7173256" y="3385268"/>
                </a:lnTo>
                <a:lnTo>
                  <a:pt x="7165409" y="3414247"/>
                </a:lnTo>
                <a:lnTo>
                  <a:pt x="7155144" y="3428738"/>
                </a:lnTo>
                <a:lnTo>
                  <a:pt x="7149106" y="3432964"/>
                </a:lnTo>
                <a:lnTo>
                  <a:pt x="7135220" y="3432964"/>
                </a:lnTo>
                <a:lnTo>
                  <a:pt x="7121334" y="3437190"/>
                </a:lnTo>
                <a:lnTo>
                  <a:pt x="7107448" y="3447453"/>
                </a:lnTo>
                <a:lnTo>
                  <a:pt x="7083297" y="3511453"/>
                </a:lnTo>
                <a:lnTo>
                  <a:pt x="7050694" y="3511453"/>
                </a:lnTo>
                <a:lnTo>
                  <a:pt x="7032582" y="3525942"/>
                </a:lnTo>
                <a:lnTo>
                  <a:pt x="7014468" y="3544659"/>
                </a:lnTo>
                <a:lnTo>
                  <a:pt x="6990317" y="3559150"/>
                </a:lnTo>
                <a:lnTo>
                  <a:pt x="6984281" y="3630997"/>
                </a:lnTo>
                <a:lnTo>
                  <a:pt x="6966169" y="3692579"/>
                </a:lnTo>
                <a:lnTo>
                  <a:pt x="6942018" y="3742088"/>
                </a:lnTo>
                <a:lnTo>
                  <a:pt x="6903377" y="3789182"/>
                </a:lnTo>
                <a:lnTo>
                  <a:pt x="6899150" y="3789182"/>
                </a:lnTo>
                <a:lnTo>
                  <a:pt x="6894924" y="3784956"/>
                </a:lnTo>
                <a:lnTo>
                  <a:pt x="6890698" y="3784956"/>
                </a:lnTo>
                <a:lnTo>
                  <a:pt x="6888886" y="3780730"/>
                </a:lnTo>
                <a:lnTo>
                  <a:pt x="6866548" y="3755974"/>
                </a:lnTo>
                <a:lnTo>
                  <a:pt x="6846020" y="3716730"/>
                </a:lnTo>
                <a:lnTo>
                  <a:pt x="6833945" y="3683524"/>
                </a:lnTo>
                <a:lnTo>
                  <a:pt x="6832132" y="3677486"/>
                </a:lnTo>
                <a:lnTo>
                  <a:pt x="6833945" y="3669034"/>
                </a:lnTo>
                <a:lnTo>
                  <a:pt x="6838171" y="3662997"/>
                </a:lnTo>
                <a:lnTo>
                  <a:pt x="6842397" y="3658769"/>
                </a:lnTo>
                <a:lnTo>
                  <a:pt x="6842397" y="3654543"/>
                </a:lnTo>
                <a:lnTo>
                  <a:pt x="6806173" y="3600810"/>
                </a:lnTo>
                <a:lnTo>
                  <a:pt x="6782022" y="3543451"/>
                </a:lnTo>
                <a:lnTo>
                  <a:pt x="6765719" y="3481869"/>
                </a:lnTo>
                <a:lnTo>
                  <a:pt x="6757872" y="3407606"/>
                </a:lnTo>
                <a:lnTo>
                  <a:pt x="6733721" y="3409417"/>
                </a:lnTo>
                <a:lnTo>
                  <a:pt x="6715609" y="3409417"/>
                </a:lnTo>
                <a:lnTo>
                  <a:pt x="6695079" y="3407606"/>
                </a:lnTo>
                <a:lnTo>
                  <a:pt x="6687230" y="3399154"/>
                </a:lnTo>
                <a:lnTo>
                  <a:pt x="6676967" y="3393115"/>
                </a:lnTo>
                <a:lnTo>
                  <a:pt x="6669118" y="3384663"/>
                </a:lnTo>
                <a:lnTo>
                  <a:pt x="6663081" y="3378626"/>
                </a:lnTo>
                <a:lnTo>
                  <a:pt x="6669118" y="3352060"/>
                </a:lnTo>
                <a:lnTo>
                  <a:pt x="6655232" y="3331533"/>
                </a:lnTo>
                <a:lnTo>
                  <a:pt x="6631081" y="3312816"/>
                </a:lnTo>
                <a:lnTo>
                  <a:pt x="6606931" y="3296514"/>
                </a:lnTo>
                <a:lnTo>
                  <a:pt x="6584593" y="3274174"/>
                </a:lnTo>
                <a:lnTo>
                  <a:pt x="6526028" y="3282628"/>
                </a:lnTo>
                <a:lnTo>
                  <a:pt x="6465049" y="3282628"/>
                </a:lnTo>
                <a:lnTo>
                  <a:pt x="6404067" y="3278402"/>
                </a:lnTo>
                <a:lnTo>
                  <a:pt x="6345503" y="3274174"/>
                </a:lnTo>
                <a:lnTo>
                  <a:pt x="6335240" y="3253647"/>
                </a:lnTo>
                <a:lnTo>
                  <a:pt x="6321353" y="3227083"/>
                </a:lnTo>
                <a:lnTo>
                  <a:pt x="6299014" y="3235535"/>
                </a:lnTo>
                <a:lnTo>
                  <a:pt x="6285128" y="3239761"/>
                </a:lnTo>
                <a:lnTo>
                  <a:pt x="6267014" y="3241571"/>
                </a:lnTo>
                <a:lnTo>
                  <a:pt x="6242864" y="3241571"/>
                </a:lnTo>
                <a:lnTo>
                  <a:pt x="6222336" y="3227083"/>
                </a:lnTo>
                <a:lnTo>
                  <a:pt x="6199998" y="3216818"/>
                </a:lnTo>
                <a:lnTo>
                  <a:pt x="6175847" y="3202327"/>
                </a:lnTo>
                <a:lnTo>
                  <a:pt x="6157735" y="3187838"/>
                </a:lnTo>
                <a:lnTo>
                  <a:pt x="6151697" y="3167309"/>
                </a:lnTo>
                <a:lnTo>
                  <a:pt x="6141434" y="3148594"/>
                </a:lnTo>
                <a:lnTo>
                  <a:pt x="6119094" y="3129877"/>
                </a:lnTo>
                <a:lnTo>
                  <a:pt x="6114868" y="3129877"/>
                </a:lnTo>
                <a:lnTo>
                  <a:pt x="6113057" y="3129877"/>
                </a:lnTo>
                <a:lnTo>
                  <a:pt x="6108829" y="3129877"/>
                </a:lnTo>
                <a:lnTo>
                  <a:pt x="6100982" y="3129877"/>
                </a:lnTo>
                <a:lnTo>
                  <a:pt x="6087094" y="3129877"/>
                </a:lnTo>
                <a:lnTo>
                  <a:pt x="6094943" y="3158857"/>
                </a:lnTo>
                <a:lnTo>
                  <a:pt x="6105208" y="3192064"/>
                </a:lnTo>
                <a:lnTo>
                  <a:pt x="6123320" y="3225270"/>
                </a:lnTo>
                <a:lnTo>
                  <a:pt x="6137206" y="3254252"/>
                </a:lnTo>
                <a:lnTo>
                  <a:pt x="6151094" y="3274779"/>
                </a:lnTo>
                <a:lnTo>
                  <a:pt x="6155320" y="3264514"/>
                </a:lnTo>
                <a:lnTo>
                  <a:pt x="6157131" y="3260288"/>
                </a:lnTo>
                <a:lnTo>
                  <a:pt x="6157131" y="3256062"/>
                </a:lnTo>
                <a:lnTo>
                  <a:pt x="6161357" y="3256062"/>
                </a:lnTo>
                <a:lnTo>
                  <a:pt x="6165583" y="3256062"/>
                </a:lnTo>
                <a:lnTo>
                  <a:pt x="6175847" y="3260288"/>
                </a:lnTo>
                <a:lnTo>
                  <a:pt x="6180074" y="3270553"/>
                </a:lnTo>
                <a:lnTo>
                  <a:pt x="6184300" y="3282628"/>
                </a:lnTo>
                <a:lnTo>
                  <a:pt x="6184300" y="3292891"/>
                </a:lnTo>
                <a:lnTo>
                  <a:pt x="6186110" y="3303156"/>
                </a:lnTo>
                <a:lnTo>
                  <a:pt x="6190338" y="3313419"/>
                </a:lnTo>
                <a:lnTo>
                  <a:pt x="6204224" y="3311608"/>
                </a:lnTo>
                <a:lnTo>
                  <a:pt x="6222336" y="3307382"/>
                </a:lnTo>
                <a:lnTo>
                  <a:pt x="6242864" y="3307382"/>
                </a:lnTo>
                <a:lnTo>
                  <a:pt x="6275469" y="3270553"/>
                </a:lnTo>
                <a:lnTo>
                  <a:pt x="6314108" y="3241571"/>
                </a:lnTo>
                <a:lnTo>
                  <a:pt x="6318334" y="3278402"/>
                </a:lnTo>
                <a:lnTo>
                  <a:pt x="6322560" y="3307382"/>
                </a:lnTo>
                <a:lnTo>
                  <a:pt x="6375088" y="3336362"/>
                </a:lnTo>
                <a:lnTo>
                  <a:pt x="6417350" y="3371380"/>
                </a:lnTo>
                <a:lnTo>
                  <a:pt x="6403464" y="3390097"/>
                </a:lnTo>
                <a:lnTo>
                  <a:pt x="6391389" y="3408814"/>
                </a:lnTo>
                <a:lnTo>
                  <a:pt x="6379314" y="3423304"/>
                </a:lnTo>
                <a:lnTo>
                  <a:pt x="6352748" y="3433567"/>
                </a:lnTo>
                <a:lnTo>
                  <a:pt x="6352748" y="3472812"/>
                </a:lnTo>
                <a:lnTo>
                  <a:pt x="6318334" y="3495152"/>
                </a:lnTo>
                <a:lnTo>
                  <a:pt x="6282108" y="3519905"/>
                </a:lnTo>
                <a:lnTo>
                  <a:pt x="6282108" y="3537414"/>
                </a:lnTo>
                <a:lnTo>
                  <a:pt x="6237430" y="3537414"/>
                </a:lnTo>
                <a:lnTo>
                  <a:pt x="6210866" y="3551905"/>
                </a:lnTo>
                <a:lnTo>
                  <a:pt x="6190338" y="3574243"/>
                </a:lnTo>
                <a:lnTo>
                  <a:pt x="6166188" y="3592960"/>
                </a:lnTo>
                <a:lnTo>
                  <a:pt x="6133585" y="3607451"/>
                </a:lnTo>
                <a:lnTo>
                  <a:pt x="6100982" y="3613488"/>
                </a:lnTo>
                <a:lnTo>
                  <a:pt x="6066566" y="3623752"/>
                </a:lnTo>
                <a:lnTo>
                  <a:pt x="6038190" y="3635828"/>
                </a:lnTo>
                <a:lnTo>
                  <a:pt x="6014039" y="3650317"/>
                </a:lnTo>
                <a:lnTo>
                  <a:pt x="5989890" y="3656355"/>
                </a:lnTo>
                <a:lnTo>
                  <a:pt x="5971776" y="3656355"/>
                </a:lnTo>
                <a:lnTo>
                  <a:pt x="5963927" y="3652129"/>
                </a:lnTo>
                <a:lnTo>
                  <a:pt x="5962116" y="3652129"/>
                </a:lnTo>
                <a:lnTo>
                  <a:pt x="5957890" y="3650317"/>
                </a:lnTo>
                <a:lnTo>
                  <a:pt x="5953664" y="3646091"/>
                </a:lnTo>
                <a:lnTo>
                  <a:pt x="5949438" y="3637638"/>
                </a:lnTo>
                <a:lnTo>
                  <a:pt x="5939173" y="3617111"/>
                </a:lnTo>
                <a:lnTo>
                  <a:pt x="5934947" y="3594771"/>
                </a:lnTo>
                <a:lnTo>
                  <a:pt x="5934947" y="3574243"/>
                </a:lnTo>
                <a:lnTo>
                  <a:pt x="5933137" y="3551905"/>
                </a:lnTo>
                <a:lnTo>
                  <a:pt x="5915023" y="3516887"/>
                </a:lnTo>
                <a:lnTo>
                  <a:pt x="5890874" y="3483679"/>
                </a:lnTo>
                <a:lnTo>
                  <a:pt x="5864308" y="3454700"/>
                </a:lnTo>
                <a:lnTo>
                  <a:pt x="5840157" y="3425718"/>
                </a:lnTo>
                <a:lnTo>
                  <a:pt x="5834121" y="3405191"/>
                </a:lnTo>
                <a:lnTo>
                  <a:pt x="5829892" y="3380437"/>
                </a:lnTo>
                <a:lnTo>
                  <a:pt x="5825666" y="3353871"/>
                </a:lnTo>
                <a:lnTo>
                  <a:pt x="5815404" y="3333343"/>
                </a:lnTo>
                <a:lnTo>
                  <a:pt x="5776762" y="3308590"/>
                </a:lnTo>
                <a:lnTo>
                  <a:pt x="5766499" y="3283836"/>
                </a:lnTo>
                <a:lnTo>
                  <a:pt x="5754424" y="3257270"/>
                </a:lnTo>
                <a:lnTo>
                  <a:pt x="5744159" y="3232516"/>
                </a:lnTo>
                <a:lnTo>
                  <a:pt x="5730273" y="3211989"/>
                </a:lnTo>
                <a:lnTo>
                  <a:pt x="5709746" y="3197498"/>
                </a:lnTo>
                <a:lnTo>
                  <a:pt x="5697671" y="3193272"/>
                </a:lnTo>
                <a:lnTo>
                  <a:pt x="5695860" y="3184818"/>
                </a:lnTo>
                <a:lnTo>
                  <a:pt x="5688011" y="3183007"/>
                </a:lnTo>
                <a:lnTo>
                  <a:pt x="5681972" y="3178781"/>
                </a:lnTo>
                <a:lnTo>
                  <a:pt x="5674123" y="3174555"/>
                </a:lnTo>
                <a:lnTo>
                  <a:pt x="5668086" y="3168517"/>
                </a:lnTo>
                <a:lnTo>
                  <a:pt x="5660237" y="3156443"/>
                </a:lnTo>
                <a:lnTo>
                  <a:pt x="5654200" y="3141952"/>
                </a:lnTo>
                <a:lnTo>
                  <a:pt x="5646351" y="3141952"/>
                </a:lnTo>
                <a:lnTo>
                  <a:pt x="5646351" y="3156443"/>
                </a:lnTo>
                <a:lnTo>
                  <a:pt x="5670501" y="3189649"/>
                </a:lnTo>
                <a:lnTo>
                  <a:pt x="5692840" y="3226478"/>
                </a:lnTo>
                <a:lnTo>
                  <a:pt x="5706727" y="3269948"/>
                </a:lnTo>
                <a:lnTo>
                  <a:pt x="5720613" y="3309193"/>
                </a:lnTo>
                <a:lnTo>
                  <a:pt x="5738726" y="3348437"/>
                </a:lnTo>
                <a:lnTo>
                  <a:pt x="5744764" y="3354476"/>
                </a:lnTo>
                <a:lnTo>
                  <a:pt x="5755027" y="3362928"/>
                </a:lnTo>
                <a:lnTo>
                  <a:pt x="5762876" y="3368964"/>
                </a:lnTo>
                <a:lnTo>
                  <a:pt x="5773141" y="3377419"/>
                </a:lnTo>
                <a:lnTo>
                  <a:pt x="5777367" y="3387681"/>
                </a:lnTo>
                <a:lnTo>
                  <a:pt x="5777367" y="3459529"/>
                </a:lnTo>
                <a:lnTo>
                  <a:pt x="5783404" y="3467983"/>
                </a:lnTo>
                <a:lnTo>
                  <a:pt x="5791253" y="3478245"/>
                </a:lnTo>
                <a:lnTo>
                  <a:pt x="5801518" y="3484284"/>
                </a:lnTo>
                <a:lnTo>
                  <a:pt x="5811780" y="3492736"/>
                </a:lnTo>
                <a:lnTo>
                  <a:pt x="5816007" y="3498773"/>
                </a:lnTo>
                <a:lnTo>
                  <a:pt x="5822045" y="3521113"/>
                </a:lnTo>
                <a:lnTo>
                  <a:pt x="5826271" y="3537414"/>
                </a:lnTo>
                <a:lnTo>
                  <a:pt x="5834121" y="3559753"/>
                </a:lnTo>
                <a:lnTo>
                  <a:pt x="5854648" y="3584508"/>
                </a:lnTo>
                <a:lnTo>
                  <a:pt x="5887251" y="3606846"/>
                </a:lnTo>
                <a:lnTo>
                  <a:pt x="5921664" y="3627374"/>
                </a:lnTo>
                <a:lnTo>
                  <a:pt x="5950041" y="3649714"/>
                </a:lnTo>
                <a:lnTo>
                  <a:pt x="5957890" y="3659977"/>
                </a:lnTo>
                <a:lnTo>
                  <a:pt x="5957890" y="3674467"/>
                </a:lnTo>
                <a:lnTo>
                  <a:pt x="5957890" y="3684732"/>
                </a:lnTo>
                <a:lnTo>
                  <a:pt x="5962116" y="3694995"/>
                </a:lnTo>
                <a:lnTo>
                  <a:pt x="5972381" y="3707070"/>
                </a:lnTo>
                <a:lnTo>
                  <a:pt x="6002569" y="3708881"/>
                </a:lnTo>
                <a:lnTo>
                  <a:pt x="6038795" y="3692579"/>
                </a:lnTo>
                <a:lnTo>
                  <a:pt x="6087699" y="3680504"/>
                </a:lnTo>
                <a:lnTo>
                  <a:pt x="6134188" y="3670241"/>
                </a:lnTo>
                <a:lnTo>
                  <a:pt x="6176450" y="3664205"/>
                </a:lnTo>
                <a:lnTo>
                  <a:pt x="6176450" y="3670241"/>
                </a:lnTo>
                <a:lnTo>
                  <a:pt x="6166188" y="3688958"/>
                </a:lnTo>
                <a:lnTo>
                  <a:pt x="6166188" y="3710693"/>
                </a:lnTo>
                <a:lnTo>
                  <a:pt x="6158338" y="3735447"/>
                </a:lnTo>
                <a:lnTo>
                  <a:pt x="6144452" y="3772276"/>
                </a:lnTo>
                <a:lnTo>
                  <a:pt x="6123925" y="3815746"/>
                </a:lnTo>
                <a:lnTo>
                  <a:pt x="6099774" y="3859217"/>
                </a:lnTo>
                <a:lnTo>
                  <a:pt x="6073208" y="3894235"/>
                </a:lnTo>
                <a:lnTo>
                  <a:pt x="6034568" y="3933479"/>
                </a:lnTo>
                <a:lnTo>
                  <a:pt x="5992304" y="3970308"/>
                </a:lnTo>
                <a:lnTo>
                  <a:pt x="5947626" y="4005327"/>
                </a:lnTo>
                <a:lnTo>
                  <a:pt x="5905363" y="4046384"/>
                </a:lnTo>
                <a:lnTo>
                  <a:pt x="5869137" y="4089854"/>
                </a:lnTo>
                <a:lnTo>
                  <a:pt x="5840762" y="4139361"/>
                </a:lnTo>
                <a:lnTo>
                  <a:pt x="5830497" y="4186455"/>
                </a:lnTo>
                <a:lnTo>
                  <a:pt x="5836534" y="4229925"/>
                </a:lnTo>
                <a:lnTo>
                  <a:pt x="5850422" y="4273396"/>
                </a:lnTo>
                <a:lnTo>
                  <a:pt x="5864308" y="4312640"/>
                </a:lnTo>
                <a:lnTo>
                  <a:pt x="5878194" y="4356111"/>
                </a:lnTo>
                <a:lnTo>
                  <a:pt x="5890269" y="4399581"/>
                </a:lnTo>
                <a:lnTo>
                  <a:pt x="5886043" y="4443053"/>
                </a:lnTo>
                <a:lnTo>
                  <a:pt x="5863705" y="4488335"/>
                </a:lnTo>
                <a:lnTo>
                  <a:pt x="5833516" y="4510673"/>
                </a:lnTo>
                <a:lnTo>
                  <a:pt x="5797290" y="4526974"/>
                </a:lnTo>
                <a:lnTo>
                  <a:pt x="5762876" y="4545691"/>
                </a:lnTo>
                <a:lnTo>
                  <a:pt x="5734499" y="4570447"/>
                </a:lnTo>
                <a:lnTo>
                  <a:pt x="5716387" y="4607275"/>
                </a:lnTo>
                <a:lnTo>
                  <a:pt x="5734499" y="4627803"/>
                </a:lnTo>
                <a:lnTo>
                  <a:pt x="5748385" y="4661011"/>
                </a:lnTo>
                <a:lnTo>
                  <a:pt x="5754424" y="4700255"/>
                </a:lnTo>
                <a:lnTo>
                  <a:pt x="5744159" y="4708707"/>
                </a:lnTo>
                <a:lnTo>
                  <a:pt x="5738123" y="4714744"/>
                </a:lnTo>
                <a:lnTo>
                  <a:pt x="5733897" y="4718970"/>
                </a:lnTo>
                <a:lnTo>
                  <a:pt x="5726047" y="4725009"/>
                </a:lnTo>
                <a:lnTo>
                  <a:pt x="5724235" y="4733461"/>
                </a:lnTo>
                <a:lnTo>
                  <a:pt x="5716387" y="4739498"/>
                </a:lnTo>
                <a:lnTo>
                  <a:pt x="5677746" y="4747952"/>
                </a:lnTo>
                <a:lnTo>
                  <a:pt x="5667483" y="4772705"/>
                </a:lnTo>
                <a:lnTo>
                  <a:pt x="5663255" y="4801685"/>
                </a:lnTo>
                <a:lnTo>
                  <a:pt x="5659029" y="4830666"/>
                </a:lnTo>
                <a:lnTo>
                  <a:pt x="5652992" y="4859646"/>
                </a:lnTo>
                <a:lnTo>
                  <a:pt x="5606504" y="4898891"/>
                </a:lnTo>
                <a:lnTo>
                  <a:pt x="5592616" y="4932098"/>
                </a:lnTo>
                <a:lnTo>
                  <a:pt x="5574504" y="4965304"/>
                </a:lnTo>
                <a:lnTo>
                  <a:pt x="5540088" y="4996096"/>
                </a:lnTo>
                <a:lnTo>
                  <a:pt x="5497825" y="5022662"/>
                </a:lnTo>
                <a:lnTo>
                  <a:pt x="5445300" y="5037151"/>
                </a:lnTo>
                <a:lnTo>
                  <a:pt x="5392772" y="5051642"/>
                </a:lnTo>
                <a:lnTo>
                  <a:pt x="5337830" y="5061907"/>
                </a:lnTo>
                <a:lnTo>
                  <a:pt x="5288925" y="5072169"/>
                </a:lnTo>
                <a:lnTo>
                  <a:pt x="5278661" y="5066133"/>
                </a:lnTo>
                <a:lnTo>
                  <a:pt x="5270813" y="5057679"/>
                </a:lnTo>
                <a:lnTo>
                  <a:pt x="5264775" y="5053453"/>
                </a:lnTo>
                <a:lnTo>
                  <a:pt x="5256927" y="5043190"/>
                </a:lnTo>
                <a:lnTo>
                  <a:pt x="5250889" y="5037151"/>
                </a:lnTo>
                <a:lnTo>
                  <a:pt x="5246663" y="5018434"/>
                </a:lnTo>
                <a:lnTo>
                  <a:pt x="5246663" y="4996096"/>
                </a:lnTo>
                <a:lnTo>
                  <a:pt x="5246663" y="4971343"/>
                </a:lnTo>
                <a:lnTo>
                  <a:pt x="5242436" y="4946587"/>
                </a:lnTo>
                <a:lnTo>
                  <a:pt x="5221909" y="4911571"/>
                </a:lnTo>
                <a:lnTo>
                  <a:pt x="5193532" y="4878363"/>
                </a:lnTo>
                <a:lnTo>
                  <a:pt x="5165155" y="4841534"/>
                </a:lnTo>
                <a:lnTo>
                  <a:pt x="5147041" y="4806516"/>
                </a:lnTo>
                <a:lnTo>
                  <a:pt x="5154891" y="4781762"/>
                </a:lnTo>
                <a:lnTo>
                  <a:pt x="5154891" y="4777536"/>
                </a:lnTo>
                <a:lnTo>
                  <a:pt x="5147041" y="4769082"/>
                </a:lnTo>
                <a:lnTo>
                  <a:pt x="5141005" y="4767271"/>
                </a:lnTo>
                <a:lnTo>
                  <a:pt x="5136779" y="4758819"/>
                </a:lnTo>
                <a:lnTo>
                  <a:pt x="5132553" y="4758819"/>
                </a:lnTo>
                <a:lnTo>
                  <a:pt x="5128327" y="4748555"/>
                </a:lnTo>
                <a:lnTo>
                  <a:pt x="5132553" y="4738292"/>
                </a:lnTo>
                <a:lnTo>
                  <a:pt x="5132553" y="4729838"/>
                </a:lnTo>
                <a:lnTo>
                  <a:pt x="5136779" y="4723801"/>
                </a:lnTo>
                <a:lnTo>
                  <a:pt x="5141005" y="4715349"/>
                </a:lnTo>
                <a:lnTo>
                  <a:pt x="5127119" y="4709310"/>
                </a:lnTo>
                <a:lnTo>
                  <a:pt x="5127119" y="4700858"/>
                </a:lnTo>
                <a:lnTo>
                  <a:pt x="5127119" y="4694819"/>
                </a:lnTo>
                <a:lnTo>
                  <a:pt x="5128929" y="4684556"/>
                </a:lnTo>
                <a:lnTo>
                  <a:pt x="5133156" y="4676104"/>
                </a:lnTo>
                <a:lnTo>
                  <a:pt x="5133156" y="4665840"/>
                </a:lnTo>
                <a:lnTo>
                  <a:pt x="5133156" y="4655575"/>
                </a:lnTo>
                <a:lnTo>
                  <a:pt x="5119270" y="4626595"/>
                </a:lnTo>
                <a:lnTo>
                  <a:pt x="5098742" y="4593389"/>
                </a:lnTo>
                <a:lnTo>
                  <a:pt x="5076402" y="4564408"/>
                </a:lnTo>
                <a:lnTo>
                  <a:pt x="5062516" y="4535428"/>
                </a:lnTo>
                <a:lnTo>
                  <a:pt x="5058290" y="4500410"/>
                </a:lnTo>
                <a:lnTo>
                  <a:pt x="5066139" y="4459355"/>
                </a:lnTo>
                <a:lnTo>
                  <a:pt x="5080025" y="4424337"/>
                </a:lnTo>
                <a:lnTo>
                  <a:pt x="5100553" y="4385092"/>
                </a:lnTo>
                <a:lnTo>
                  <a:pt x="5114439" y="4351885"/>
                </a:lnTo>
                <a:lnTo>
                  <a:pt x="5126514" y="4322905"/>
                </a:lnTo>
                <a:lnTo>
                  <a:pt x="5112628" y="4293923"/>
                </a:lnTo>
                <a:lnTo>
                  <a:pt x="5108402" y="4269170"/>
                </a:lnTo>
                <a:lnTo>
                  <a:pt x="5108402" y="4244416"/>
                </a:lnTo>
                <a:lnTo>
                  <a:pt x="5100553" y="4211208"/>
                </a:lnTo>
                <a:lnTo>
                  <a:pt x="5080025" y="4167738"/>
                </a:lnTo>
                <a:lnTo>
                  <a:pt x="5047436" y="4124268"/>
                </a:lnTo>
                <a:lnTo>
                  <a:pt x="5017253" y="4085023"/>
                </a:lnTo>
                <a:lnTo>
                  <a:pt x="4984649" y="4051817"/>
                </a:lnTo>
                <a:lnTo>
                  <a:pt x="4994914" y="4008347"/>
                </a:lnTo>
                <a:lnTo>
                  <a:pt x="5005179" y="3969103"/>
                </a:lnTo>
                <a:lnTo>
                  <a:pt x="5017253" y="3925632"/>
                </a:lnTo>
                <a:lnTo>
                  <a:pt x="5005179" y="3919593"/>
                </a:lnTo>
                <a:lnTo>
                  <a:pt x="4999138" y="3915367"/>
                </a:lnTo>
                <a:lnTo>
                  <a:pt x="4991290" y="3906915"/>
                </a:lnTo>
                <a:lnTo>
                  <a:pt x="4985253" y="3905103"/>
                </a:lnTo>
                <a:lnTo>
                  <a:pt x="4974988" y="3905103"/>
                </a:lnTo>
                <a:lnTo>
                  <a:pt x="4961103" y="3900877"/>
                </a:lnTo>
                <a:lnTo>
                  <a:pt x="4953254" y="3906915"/>
                </a:lnTo>
                <a:lnTo>
                  <a:pt x="4949028" y="3911141"/>
                </a:lnTo>
                <a:lnTo>
                  <a:pt x="4938764" y="3915367"/>
                </a:lnTo>
                <a:lnTo>
                  <a:pt x="4928500" y="3915367"/>
                </a:lnTo>
                <a:lnTo>
                  <a:pt x="4914614" y="3915367"/>
                </a:lnTo>
                <a:lnTo>
                  <a:pt x="4875973" y="3853783"/>
                </a:lnTo>
                <a:lnTo>
                  <a:pt x="4849408" y="3849557"/>
                </a:lnTo>
                <a:lnTo>
                  <a:pt x="4825258" y="3847746"/>
                </a:lnTo>
                <a:lnTo>
                  <a:pt x="4796881" y="3843520"/>
                </a:lnTo>
                <a:lnTo>
                  <a:pt x="4762465" y="3858011"/>
                </a:lnTo>
                <a:lnTo>
                  <a:pt x="4726239" y="3872500"/>
                </a:lnTo>
                <a:lnTo>
                  <a:pt x="4697864" y="3882765"/>
                </a:lnTo>
                <a:lnTo>
                  <a:pt x="4629033" y="3868274"/>
                </a:lnTo>
                <a:lnTo>
                  <a:pt x="4621186" y="3893027"/>
                </a:lnTo>
                <a:lnTo>
                  <a:pt x="4597035" y="3893027"/>
                </a:lnTo>
                <a:lnTo>
                  <a:pt x="4574697" y="3886991"/>
                </a:lnTo>
                <a:lnTo>
                  <a:pt x="4558396" y="3882765"/>
                </a:lnTo>
                <a:lnTo>
                  <a:pt x="4550547" y="3886991"/>
                </a:lnTo>
                <a:lnTo>
                  <a:pt x="4544509" y="3893027"/>
                </a:lnTo>
                <a:lnTo>
                  <a:pt x="4532435" y="3897255"/>
                </a:lnTo>
                <a:lnTo>
                  <a:pt x="4518548" y="3901481"/>
                </a:lnTo>
                <a:lnTo>
                  <a:pt x="4498019" y="3876726"/>
                </a:lnTo>
                <a:lnTo>
                  <a:pt x="4469643" y="3862237"/>
                </a:lnTo>
                <a:lnTo>
                  <a:pt x="4441267" y="3847746"/>
                </a:lnTo>
                <a:lnTo>
                  <a:pt x="4412890" y="3833255"/>
                </a:lnTo>
                <a:lnTo>
                  <a:pt x="4388741" y="3814539"/>
                </a:lnTo>
                <a:lnTo>
                  <a:pt x="4370627" y="3767447"/>
                </a:lnTo>
                <a:lnTo>
                  <a:pt x="4350099" y="3742691"/>
                </a:lnTo>
                <a:lnTo>
                  <a:pt x="4317498" y="3717938"/>
                </a:lnTo>
                <a:lnTo>
                  <a:pt x="4289121" y="3693184"/>
                </a:lnTo>
                <a:lnTo>
                  <a:pt x="4271009" y="3670844"/>
                </a:lnTo>
                <a:lnTo>
                  <a:pt x="4271009" y="3623752"/>
                </a:lnTo>
                <a:lnTo>
                  <a:pt x="4264970" y="3603223"/>
                </a:lnTo>
                <a:lnTo>
                  <a:pt x="4266782" y="3570017"/>
                </a:lnTo>
                <a:lnTo>
                  <a:pt x="4274631" y="3541038"/>
                </a:lnTo>
                <a:lnTo>
                  <a:pt x="4280668" y="3516282"/>
                </a:lnTo>
                <a:lnTo>
                  <a:pt x="4284895" y="3497565"/>
                </a:lnTo>
                <a:lnTo>
                  <a:pt x="4284895" y="3468586"/>
                </a:lnTo>
                <a:lnTo>
                  <a:pt x="4278856" y="3452284"/>
                </a:lnTo>
                <a:lnTo>
                  <a:pt x="4266782" y="3433567"/>
                </a:lnTo>
                <a:lnTo>
                  <a:pt x="4260744" y="3419076"/>
                </a:lnTo>
                <a:lnTo>
                  <a:pt x="4260744" y="3396738"/>
                </a:lnTo>
                <a:lnTo>
                  <a:pt x="4266782" y="3367759"/>
                </a:lnTo>
                <a:lnTo>
                  <a:pt x="4280668" y="3336966"/>
                </a:lnTo>
                <a:lnTo>
                  <a:pt x="4294555" y="3300138"/>
                </a:lnTo>
                <a:lnTo>
                  <a:pt x="4308441" y="3269345"/>
                </a:lnTo>
                <a:lnTo>
                  <a:pt x="4322329" y="3242779"/>
                </a:lnTo>
                <a:lnTo>
                  <a:pt x="4330176" y="3228290"/>
                </a:lnTo>
                <a:lnTo>
                  <a:pt x="4354326" y="3207761"/>
                </a:lnTo>
                <a:lnTo>
                  <a:pt x="4382702" y="3189046"/>
                </a:lnTo>
                <a:lnTo>
                  <a:pt x="4411079" y="3174555"/>
                </a:lnTo>
                <a:lnTo>
                  <a:pt x="4439455" y="3155838"/>
                </a:lnTo>
                <a:lnTo>
                  <a:pt x="4445492" y="3139537"/>
                </a:lnTo>
                <a:lnTo>
                  <a:pt x="4445492" y="3117199"/>
                </a:lnTo>
                <a:lnTo>
                  <a:pt x="4443682" y="3092443"/>
                </a:lnTo>
                <a:lnTo>
                  <a:pt x="4445492" y="3071916"/>
                </a:lnTo>
                <a:lnTo>
                  <a:pt x="4463607" y="3042936"/>
                </a:lnTo>
                <a:lnTo>
                  <a:pt x="4487756" y="3020596"/>
                </a:lnTo>
                <a:lnTo>
                  <a:pt x="4514322" y="3000068"/>
                </a:lnTo>
                <a:lnTo>
                  <a:pt x="4538472" y="2977730"/>
                </a:lnTo>
                <a:lnTo>
                  <a:pt x="4558999" y="2952975"/>
                </a:lnTo>
                <a:lnTo>
                  <a:pt x="4571074" y="2919770"/>
                </a:lnTo>
                <a:lnTo>
                  <a:pt x="4571074" y="2917957"/>
                </a:lnTo>
                <a:lnTo>
                  <a:pt x="4566849" y="2917957"/>
                </a:lnTo>
                <a:lnTo>
                  <a:pt x="4566849" y="2913731"/>
                </a:lnTo>
                <a:lnTo>
                  <a:pt x="4566849" y="2909505"/>
                </a:lnTo>
                <a:lnTo>
                  <a:pt x="4562622" y="2905279"/>
                </a:lnTo>
                <a:lnTo>
                  <a:pt x="4556584" y="2903468"/>
                </a:lnTo>
                <a:lnTo>
                  <a:pt x="4548737" y="2899242"/>
                </a:lnTo>
                <a:lnTo>
                  <a:pt x="4542697" y="2899242"/>
                </a:lnTo>
                <a:lnTo>
                  <a:pt x="4530622" y="2895016"/>
                </a:lnTo>
                <a:lnTo>
                  <a:pt x="4524584" y="2903468"/>
                </a:lnTo>
                <a:lnTo>
                  <a:pt x="4516736" y="2903468"/>
                </a:lnTo>
                <a:lnTo>
                  <a:pt x="4506471" y="2905279"/>
                </a:lnTo>
                <a:lnTo>
                  <a:pt x="4492586" y="2905279"/>
                </a:lnTo>
                <a:lnTo>
                  <a:pt x="4492586" y="2895016"/>
                </a:lnTo>
                <a:lnTo>
                  <a:pt x="4486550" y="2895016"/>
                </a:lnTo>
                <a:lnTo>
                  <a:pt x="4486550" y="2866035"/>
                </a:lnTo>
                <a:lnTo>
                  <a:pt x="4482323" y="2826791"/>
                </a:lnTo>
                <a:lnTo>
                  <a:pt x="4478094" y="2779698"/>
                </a:lnTo>
                <a:lnTo>
                  <a:pt x="4478094" y="2734417"/>
                </a:lnTo>
                <a:lnTo>
                  <a:pt x="4478094" y="2693362"/>
                </a:lnTo>
                <a:lnTo>
                  <a:pt x="4485945" y="2668606"/>
                </a:lnTo>
                <a:lnTo>
                  <a:pt x="4487152" y="2661362"/>
                </a:lnTo>
                <a:lnTo>
                  <a:pt x="4491378" y="2652908"/>
                </a:lnTo>
                <a:lnTo>
                  <a:pt x="4495605" y="2651095"/>
                </a:lnTo>
                <a:lnTo>
                  <a:pt x="4499831" y="2651095"/>
                </a:lnTo>
                <a:lnTo>
                  <a:pt x="4505870" y="2651095"/>
                </a:lnTo>
                <a:lnTo>
                  <a:pt x="4513719" y="2646870"/>
                </a:lnTo>
                <a:lnTo>
                  <a:pt x="4523980" y="2646870"/>
                </a:lnTo>
                <a:lnTo>
                  <a:pt x="4552358" y="2657135"/>
                </a:lnTo>
                <a:lnTo>
                  <a:pt x="4584960" y="2665587"/>
                </a:lnTo>
                <a:lnTo>
                  <a:pt x="4619374" y="2665587"/>
                </a:lnTo>
                <a:lnTo>
                  <a:pt x="4653790" y="2657135"/>
                </a:lnTo>
                <a:lnTo>
                  <a:pt x="4680355" y="2646870"/>
                </a:lnTo>
                <a:lnTo>
                  <a:pt x="4682166" y="2642645"/>
                </a:lnTo>
                <a:lnTo>
                  <a:pt x="4682166" y="2638419"/>
                </a:lnTo>
                <a:lnTo>
                  <a:pt x="4686391" y="2638419"/>
                </a:lnTo>
                <a:lnTo>
                  <a:pt x="4686391" y="2636609"/>
                </a:lnTo>
                <a:lnTo>
                  <a:pt x="4686391" y="2632382"/>
                </a:lnTo>
                <a:lnTo>
                  <a:pt x="4694241" y="2603401"/>
                </a:lnTo>
                <a:lnTo>
                  <a:pt x="4694241" y="2570196"/>
                </a:lnTo>
                <a:lnTo>
                  <a:pt x="4690015" y="2539402"/>
                </a:lnTo>
                <a:lnTo>
                  <a:pt x="4685790" y="2502574"/>
                </a:lnTo>
                <a:lnTo>
                  <a:pt x="4661637" y="2496535"/>
                </a:lnTo>
                <a:lnTo>
                  <a:pt x="4637486" y="2488083"/>
                </a:lnTo>
                <a:lnTo>
                  <a:pt x="4613337" y="2473592"/>
                </a:lnTo>
                <a:lnTo>
                  <a:pt x="4595224" y="2454877"/>
                </a:lnTo>
                <a:lnTo>
                  <a:pt x="4601262" y="2453064"/>
                </a:lnTo>
                <a:lnTo>
                  <a:pt x="4609111" y="2448838"/>
                </a:lnTo>
                <a:lnTo>
                  <a:pt x="4613337" y="2444612"/>
                </a:lnTo>
                <a:lnTo>
                  <a:pt x="4619374" y="2444612"/>
                </a:lnTo>
                <a:lnTo>
                  <a:pt x="4627225" y="2440386"/>
                </a:lnTo>
                <a:lnTo>
                  <a:pt x="4639299" y="2440386"/>
                </a:lnTo>
                <a:lnTo>
                  <a:pt x="4647146" y="2438573"/>
                </a:lnTo>
                <a:lnTo>
                  <a:pt x="4657412" y="2434347"/>
                </a:lnTo>
                <a:lnTo>
                  <a:pt x="4667675" y="2434347"/>
                </a:lnTo>
                <a:lnTo>
                  <a:pt x="4679750" y="2434347"/>
                </a:lnTo>
                <a:lnTo>
                  <a:pt x="4679750" y="2395102"/>
                </a:lnTo>
                <a:lnTo>
                  <a:pt x="4690015" y="2395102"/>
                </a:lnTo>
                <a:lnTo>
                  <a:pt x="4700279" y="2396915"/>
                </a:lnTo>
                <a:lnTo>
                  <a:pt x="4704506" y="2401141"/>
                </a:lnTo>
                <a:lnTo>
                  <a:pt x="4710542" y="2401141"/>
                </a:lnTo>
                <a:lnTo>
                  <a:pt x="4718393" y="2405367"/>
                </a:lnTo>
                <a:lnTo>
                  <a:pt x="4724429" y="2409593"/>
                </a:lnTo>
                <a:lnTo>
                  <a:pt x="4732278" y="2401141"/>
                </a:lnTo>
                <a:lnTo>
                  <a:pt x="4742542" y="2396915"/>
                </a:lnTo>
                <a:lnTo>
                  <a:pt x="4750388" y="2395102"/>
                </a:lnTo>
                <a:lnTo>
                  <a:pt x="4760656" y="2390876"/>
                </a:lnTo>
                <a:lnTo>
                  <a:pt x="4764881" y="2386649"/>
                </a:lnTo>
                <a:lnTo>
                  <a:pt x="4766692" y="2380613"/>
                </a:lnTo>
                <a:lnTo>
                  <a:pt x="4766692" y="2372160"/>
                </a:lnTo>
                <a:lnTo>
                  <a:pt x="4766692" y="2366123"/>
                </a:lnTo>
                <a:lnTo>
                  <a:pt x="4766692" y="2357673"/>
                </a:lnTo>
                <a:lnTo>
                  <a:pt x="4770919" y="2351634"/>
                </a:lnTo>
                <a:lnTo>
                  <a:pt x="4775145" y="2343182"/>
                </a:lnTo>
                <a:lnTo>
                  <a:pt x="4842162" y="2322656"/>
                </a:lnTo>
                <a:lnTo>
                  <a:pt x="4856048" y="2300318"/>
                </a:lnTo>
                <a:lnTo>
                  <a:pt x="4860276" y="2279788"/>
                </a:lnTo>
                <a:lnTo>
                  <a:pt x="4870539" y="2257447"/>
                </a:lnTo>
                <a:lnTo>
                  <a:pt x="4891066" y="2242955"/>
                </a:lnTo>
                <a:lnTo>
                  <a:pt x="4917632" y="2232692"/>
                </a:lnTo>
                <a:lnTo>
                  <a:pt x="4947819" y="2222429"/>
                </a:lnTo>
                <a:lnTo>
                  <a:pt x="4976196" y="2212165"/>
                </a:lnTo>
                <a:lnTo>
                  <a:pt x="4980423" y="2207940"/>
                </a:lnTo>
                <a:lnTo>
                  <a:pt x="4980423" y="2203714"/>
                </a:lnTo>
                <a:lnTo>
                  <a:pt x="4980423" y="2199488"/>
                </a:lnTo>
                <a:lnTo>
                  <a:pt x="4984649" y="2197677"/>
                </a:lnTo>
                <a:lnTo>
                  <a:pt x="4970762" y="2160847"/>
                </a:lnTo>
                <a:lnTo>
                  <a:pt x="4962913" y="2117379"/>
                </a:lnTo>
                <a:lnTo>
                  <a:pt x="4962913" y="2078135"/>
                </a:lnTo>
                <a:lnTo>
                  <a:pt x="4961103" y="2044930"/>
                </a:lnTo>
                <a:lnTo>
                  <a:pt x="4991290" y="2043117"/>
                </a:lnTo>
                <a:lnTo>
                  <a:pt x="5013630" y="2034665"/>
                </a:lnTo>
                <a:lnTo>
                  <a:pt x="5037776" y="2028629"/>
                </a:lnTo>
                <a:lnTo>
                  <a:pt x="5037776" y="2044930"/>
                </a:lnTo>
                <a:lnTo>
                  <a:pt x="5033550" y="2059420"/>
                </a:lnTo>
                <a:lnTo>
                  <a:pt x="5029322" y="2085984"/>
                </a:lnTo>
                <a:lnTo>
                  <a:pt x="5027512" y="2121003"/>
                </a:lnTo>
                <a:lnTo>
                  <a:pt x="5023286" y="2154208"/>
                </a:lnTo>
                <a:lnTo>
                  <a:pt x="5023286" y="2178960"/>
                </a:lnTo>
                <a:lnTo>
                  <a:pt x="5033550" y="2184996"/>
                </a:lnTo>
                <a:lnTo>
                  <a:pt x="5041398" y="2189223"/>
                </a:lnTo>
                <a:lnTo>
                  <a:pt x="5043210" y="2193449"/>
                </a:lnTo>
                <a:lnTo>
                  <a:pt x="5051057" y="2197677"/>
                </a:lnTo>
                <a:lnTo>
                  <a:pt x="5061308" y="2203714"/>
                </a:lnTo>
                <a:lnTo>
                  <a:pt x="5083648" y="2193449"/>
                </a:lnTo>
                <a:lnTo>
                  <a:pt x="5099345" y="2193449"/>
                </a:lnTo>
                <a:lnTo>
                  <a:pt x="5109610" y="2199488"/>
                </a:lnTo>
                <a:lnTo>
                  <a:pt x="5123496" y="2211562"/>
                </a:lnTo>
                <a:lnTo>
                  <a:pt x="5141608" y="2211562"/>
                </a:lnTo>
                <a:lnTo>
                  <a:pt x="5162135" y="2203111"/>
                </a:lnTo>
                <a:lnTo>
                  <a:pt x="5180249" y="2192846"/>
                </a:lnTo>
                <a:lnTo>
                  <a:pt x="5190512" y="2182580"/>
                </a:lnTo>
                <a:lnTo>
                  <a:pt x="5204400" y="2174128"/>
                </a:lnTo>
                <a:lnTo>
                  <a:pt x="5222512" y="2168092"/>
                </a:lnTo>
                <a:lnTo>
                  <a:pt x="5250889" y="2169902"/>
                </a:lnTo>
                <a:lnTo>
                  <a:pt x="5289528" y="2178354"/>
                </a:lnTo>
                <a:lnTo>
                  <a:pt x="5293756" y="2168092"/>
                </a:lnTo>
                <a:lnTo>
                  <a:pt x="5295567" y="2163866"/>
                </a:lnTo>
                <a:lnTo>
                  <a:pt x="5303416" y="2155413"/>
                </a:lnTo>
                <a:lnTo>
                  <a:pt x="5309453" y="2153605"/>
                </a:lnTo>
                <a:lnTo>
                  <a:pt x="5317302" y="2153605"/>
                </a:lnTo>
                <a:lnTo>
                  <a:pt x="5327567" y="2149379"/>
                </a:lnTo>
                <a:lnTo>
                  <a:pt x="5327567" y="2087796"/>
                </a:lnTo>
                <a:lnTo>
                  <a:pt x="5335414" y="2038288"/>
                </a:lnTo>
                <a:lnTo>
                  <a:pt x="5341453" y="2029837"/>
                </a:lnTo>
                <a:lnTo>
                  <a:pt x="5349302" y="2028024"/>
                </a:lnTo>
                <a:lnTo>
                  <a:pt x="5355339" y="2019571"/>
                </a:lnTo>
                <a:lnTo>
                  <a:pt x="5363188" y="2015345"/>
                </a:lnTo>
                <a:lnTo>
                  <a:pt x="5373453" y="2013534"/>
                </a:lnTo>
                <a:lnTo>
                  <a:pt x="5373453" y="2019571"/>
                </a:lnTo>
                <a:lnTo>
                  <a:pt x="5379489" y="2028024"/>
                </a:lnTo>
                <a:lnTo>
                  <a:pt x="5383715" y="2034062"/>
                </a:lnTo>
                <a:lnTo>
                  <a:pt x="5387942" y="2042514"/>
                </a:lnTo>
                <a:lnTo>
                  <a:pt x="5392168" y="2044325"/>
                </a:lnTo>
                <a:lnTo>
                  <a:pt x="5402432" y="2048551"/>
                </a:lnTo>
                <a:lnTo>
                  <a:pt x="5412697" y="2052779"/>
                </a:lnTo>
                <a:lnTo>
                  <a:pt x="5408469" y="2019571"/>
                </a:lnTo>
                <a:lnTo>
                  <a:pt x="5406658" y="1999044"/>
                </a:lnTo>
                <a:lnTo>
                  <a:pt x="5398809" y="1984553"/>
                </a:lnTo>
                <a:lnTo>
                  <a:pt x="5394583" y="1965838"/>
                </a:lnTo>
                <a:lnTo>
                  <a:pt x="5388546" y="1932630"/>
                </a:lnTo>
                <a:lnTo>
                  <a:pt x="5406658" y="1930820"/>
                </a:lnTo>
                <a:lnTo>
                  <a:pt x="5418734" y="1922366"/>
                </a:lnTo>
                <a:lnTo>
                  <a:pt x="5430809" y="1916330"/>
                </a:lnTo>
                <a:lnTo>
                  <a:pt x="5444695" y="1907877"/>
                </a:lnTo>
                <a:lnTo>
                  <a:pt x="5468846" y="1907877"/>
                </a:lnTo>
                <a:lnTo>
                  <a:pt x="5492996" y="1912104"/>
                </a:lnTo>
                <a:lnTo>
                  <a:pt x="5511109" y="1916330"/>
                </a:lnTo>
                <a:lnTo>
                  <a:pt x="5529221" y="1907877"/>
                </a:lnTo>
                <a:lnTo>
                  <a:pt x="5543108" y="1887349"/>
                </a:lnTo>
                <a:lnTo>
                  <a:pt x="5531033" y="1883123"/>
                </a:lnTo>
                <a:lnTo>
                  <a:pt x="5520768" y="1878896"/>
                </a:lnTo>
                <a:lnTo>
                  <a:pt x="5514732" y="1874670"/>
                </a:lnTo>
                <a:lnTo>
                  <a:pt x="5502656" y="1872860"/>
                </a:lnTo>
                <a:lnTo>
                  <a:pt x="5488770" y="1872860"/>
                </a:lnTo>
                <a:lnTo>
                  <a:pt x="5454355" y="1889161"/>
                </a:lnTo>
                <a:lnTo>
                  <a:pt x="5415715" y="1901236"/>
                </a:lnTo>
                <a:lnTo>
                  <a:pt x="5373453" y="1907273"/>
                </a:lnTo>
                <a:lnTo>
                  <a:pt x="5365603" y="1888556"/>
                </a:lnTo>
                <a:lnTo>
                  <a:pt x="5355339" y="1874067"/>
                </a:lnTo>
                <a:lnTo>
                  <a:pt x="5345076" y="1859576"/>
                </a:lnTo>
                <a:lnTo>
                  <a:pt x="5337227" y="1843274"/>
                </a:lnTo>
                <a:lnTo>
                  <a:pt x="5335414" y="1814292"/>
                </a:lnTo>
                <a:lnTo>
                  <a:pt x="5337227" y="1791953"/>
                </a:lnTo>
                <a:lnTo>
                  <a:pt x="5335414" y="1767199"/>
                </a:lnTo>
                <a:lnTo>
                  <a:pt x="5331188" y="1738217"/>
                </a:lnTo>
                <a:lnTo>
                  <a:pt x="5335414" y="1713464"/>
                </a:lnTo>
                <a:lnTo>
                  <a:pt x="5351717" y="1676636"/>
                </a:lnTo>
                <a:lnTo>
                  <a:pt x="5380092" y="1651883"/>
                </a:lnTo>
                <a:lnTo>
                  <a:pt x="5408469" y="1622902"/>
                </a:lnTo>
                <a:lnTo>
                  <a:pt x="5432620" y="1593923"/>
                </a:lnTo>
                <a:lnTo>
                  <a:pt x="5450734" y="1560716"/>
                </a:lnTo>
                <a:lnTo>
                  <a:pt x="5440469" y="1550453"/>
                </a:lnTo>
                <a:lnTo>
                  <a:pt x="5430206" y="1540189"/>
                </a:lnTo>
                <a:lnTo>
                  <a:pt x="5418131" y="1529924"/>
                </a:lnTo>
                <a:lnTo>
                  <a:pt x="5391565" y="1534152"/>
                </a:lnTo>
                <a:lnTo>
                  <a:pt x="5358962" y="1535962"/>
                </a:lnTo>
                <a:lnTo>
                  <a:pt x="5348697" y="1587281"/>
                </a:lnTo>
                <a:lnTo>
                  <a:pt x="5330585" y="1626525"/>
                </a:lnTo>
                <a:lnTo>
                  <a:pt x="5306434" y="1659730"/>
                </a:lnTo>
                <a:lnTo>
                  <a:pt x="5278058" y="1690521"/>
                </a:lnTo>
                <a:lnTo>
                  <a:pt x="5251492" y="1727350"/>
                </a:lnTo>
                <a:lnTo>
                  <a:pt x="5235190" y="1770821"/>
                </a:lnTo>
                <a:lnTo>
                  <a:pt x="5223115" y="1820331"/>
                </a:lnTo>
                <a:lnTo>
                  <a:pt x="5245455" y="1839048"/>
                </a:lnTo>
                <a:lnTo>
                  <a:pt x="5265982" y="1859576"/>
                </a:lnTo>
                <a:lnTo>
                  <a:pt x="5279868" y="1886143"/>
                </a:lnTo>
                <a:lnTo>
                  <a:pt x="5287718" y="1916933"/>
                </a:lnTo>
                <a:lnTo>
                  <a:pt x="5277455" y="1921159"/>
                </a:lnTo>
                <a:lnTo>
                  <a:pt x="5273229" y="1925385"/>
                </a:lnTo>
                <a:lnTo>
                  <a:pt x="5269001" y="1929612"/>
                </a:lnTo>
                <a:lnTo>
                  <a:pt x="5269001" y="1931422"/>
                </a:lnTo>
                <a:lnTo>
                  <a:pt x="5264775" y="1935649"/>
                </a:lnTo>
                <a:lnTo>
                  <a:pt x="5264775" y="1944102"/>
                </a:lnTo>
                <a:lnTo>
                  <a:pt x="5262964" y="1945915"/>
                </a:lnTo>
                <a:lnTo>
                  <a:pt x="5216475" y="1964631"/>
                </a:lnTo>
                <a:lnTo>
                  <a:pt x="5210437" y="2008101"/>
                </a:lnTo>
                <a:lnTo>
                  <a:pt x="5196551" y="2041306"/>
                </a:lnTo>
                <a:lnTo>
                  <a:pt x="5182665" y="2066060"/>
                </a:lnTo>
                <a:lnTo>
                  <a:pt x="5160325" y="2086589"/>
                </a:lnTo>
                <a:lnTo>
                  <a:pt x="5142212" y="2108928"/>
                </a:lnTo>
                <a:lnTo>
                  <a:pt x="5125911" y="2137907"/>
                </a:lnTo>
                <a:lnTo>
                  <a:pt x="5113836" y="2137907"/>
                </a:lnTo>
                <a:lnTo>
                  <a:pt x="5113836" y="2129455"/>
                </a:lnTo>
                <a:lnTo>
                  <a:pt x="5085459" y="2090210"/>
                </a:lnTo>
                <a:lnTo>
                  <a:pt x="5069158" y="2046740"/>
                </a:lnTo>
                <a:lnTo>
                  <a:pt x="5057082" y="1999647"/>
                </a:lnTo>
                <a:lnTo>
                  <a:pt x="5036569" y="1945915"/>
                </a:lnTo>
                <a:lnTo>
                  <a:pt x="5008196" y="1960405"/>
                </a:lnTo>
                <a:lnTo>
                  <a:pt x="4990082" y="1979118"/>
                </a:lnTo>
                <a:lnTo>
                  <a:pt x="4969555" y="1993610"/>
                </a:lnTo>
                <a:lnTo>
                  <a:pt x="4947216" y="2003873"/>
                </a:lnTo>
                <a:lnTo>
                  <a:pt x="4912801" y="2012327"/>
                </a:lnTo>
                <a:lnTo>
                  <a:pt x="4908576" y="2008101"/>
                </a:lnTo>
                <a:lnTo>
                  <a:pt x="4904349" y="2008101"/>
                </a:lnTo>
                <a:lnTo>
                  <a:pt x="4902538" y="2008101"/>
                </a:lnTo>
                <a:lnTo>
                  <a:pt x="4898313" y="2003873"/>
                </a:lnTo>
                <a:lnTo>
                  <a:pt x="4890463" y="2003873"/>
                </a:lnTo>
                <a:lnTo>
                  <a:pt x="4888652" y="1960405"/>
                </a:lnTo>
                <a:lnTo>
                  <a:pt x="4884425" y="1925385"/>
                </a:lnTo>
                <a:lnTo>
                  <a:pt x="4876577" y="1896405"/>
                </a:lnTo>
                <a:lnTo>
                  <a:pt x="4870539" y="1863200"/>
                </a:lnTo>
                <a:lnTo>
                  <a:pt x="4866313" y="1819726"/>
                </a:lnTo>
                <a:lnTo>
                  <a:pt x="4884425" y="1801011"/>
                </a:lnTo>
                <a:lnTo>
                  <a:pt x="4890463" y="1784709"/>
                </a:lnTo>
                <a:lnTo>
                  <a:pt x="4894689" y="1762368"/>
                </a:lnTo>
                <a:lnTo>
                  <a:pt x="4904954" y="1733388"/>
                </a:lnTo>
                <a:lnTo>
                  <a:pt x="4912801" y="1727350"/>
                </a:lnTo>
                <a:lnTo>
                  <a:pt x="4923066" y="1717087"/>
                </a:lnTo>
                <a:lnTo>
                  <a:pt x="4933329" y="1705012"/>
                </a:lnTo>
                <a:lnTo>
                  <a:pt x="4945404" y="1694748"/>
                </a:lnTo>
                <a:lnTo>
                  <a:pt x="4951443" y="1698974"/>
                </a:lnTo>
                <a:lnTo>
                  <a:pt x="4955669" y="1703200"/>
                </a:lnTo>
                <a:lnTo>
                  <a:pt x="4959895" y="1705012"/>
                </a:lnTo>
                <a:lnTo>
                  <a:pt x="4961706" y="1709238"/>
                </a:lnTo>
                <a:lnTo>
                  <a:pt x="4969555" y="1703200"/>
                </a:lnTo>
                <a:lnTo>
                  <a:pt x="4973781" y="1694748"/>
                </a:lnTo>
                <a:lnTo>
                  <a:pt x="4975593" y="1688711"/>
                </a:lnTo>
                <a:lnTo>
                  <a:pt x="4979820" y="1676636"/>
                </a:lnTo>
                <a:lnTo>
                  <a:pt x="4984046" y="1670597"/>
                </a:lnTo>
                <a:lnTo>
                  <a:pt x="5008196" y="1656109"/>
                </a:lnTo>
                <a:lnTo>
                  <a:pt x="5028719" y="1647655"/>
                </a:lnTo>
                <a:lnTo>
                  <a:pt x="5046832" y="1631354"/>
                </a:lnTo>
                <a:lnTo>
                  <a:pt x="5040795" y="1627128"/>
                </a:lnTo>
                <a:lnTo>
                  <a:pt x="5036569" y="1627128"/>
                </a:lnTo>
                <a:lnTo>
                  <a:pt x="5032343" y="1627128"/>
                </a:lnTo>
                <a:lnTo>
                  <a:pt x="5032343" y="1622902"/>
                </a:lnTo>
                <a:lnTo>
                  <a:pt x="5032343" y="1616865"/>
                </a:lnTo>
                <a:lnTo>
                  <a:pt x="5028116" y="1608411"/>
                </a:lnTo>
                <a:lnTo>
                  <a:pt x="5054680" y="1575206"/>
                </a:lnTo>
                <a:lnTo>
                  <a:pt x="5078817" y="1535962"/>
                </a:lnTo>
                <a:lnTo>
                  <a:pt x="5099345" y="1490682"/>
                </a:lnTo>
                <a:lnTo>
                  <a:pt x="5121685" y="1443587"/>
                </a:lnTo>
                <a:lnTo>
                  <a:pt x="5142212" y="1396493"/>
                </a:lnTo>
                <a:lnTo>
                  <a:pt x="5168777" y="1353022"/>
                </a:lnTo>
                <a:lnTo>
                  <a:pt x="5192927" y="1324042"/>
                </a:lnTo>
                <a:lnTo>
                  <a:pt x="5223115" y="1307739"/>
                </a:lnTo>
                <a:lnTo>
                  <a:pt x="5223115" y="1278760"/>
                </a:lnTo>
                <a:lnTo>
                  <a:pt x="5255720" y="1278760"/>
                </a:lnTo>
                <a:lnTo>
                  <a:pt x="5273832" y="1245553"/>
                </a:lnTo>
                <a:lnTo>
                  <a:pt x="5302208" y="1223214"/>
                </a:lnTo>
                <a:lnTo>
                  <a:pt x="5340848" y="1212949"/>
                </a:lnTo>
                <a:lnTo>
                  <a:pt x="5345076" y="1217178"/>
                </a:lnTo>
                <a:lnTo>
                  <a:pt x="5349302" y="1217178"/>
                </a:lnTo>
                <a:lnTo>
                  <a:pt x="5351113" y="1217178"/>
                </a:lnTo>
                <a:lnTo>
                  <a:pt x="5358962" y="1221404"/>
                </a:lnTo>
                <a:lnTo>
                  <a:pt x="5358962" y="1194837"/>
                </a:lnTo>
                <a:lnTo>
                  <a:pt x="5369225" y="1194837"/>
                </a:lnTo>
                <a:lnTo>
                  <a:pt x="5377074" y="1194837"/>
                </a:lnTo>
                <a:lnTo>
                  <a:pt x="5383113" y="1194837"/>
                </a:lnTo>
                <a:lnTo>
                  <a:pt x="5387339" y="1194837"/>
                </a:lnTo>
                <a:lnTo>
                  <a:pt x="5391565" y="1199063"/>
                </a:lnTo>
                <a:lnTo>
                  <a:pt x="5395188" y="1199063"/>
                </a:lnTo>
                <a:lnTo>
                  <a:pt x="5407261" y="1207515"/>
                </a:lnTo>
                <a:lnTo>
                  <a:pt x="5419337" y="1178532"/>
                </a:lnTo>
                <a:lnTo>
                  <a:pt x="5441677" y="1159819"/>
                </a:lnTo>
                <a:lnTo>
                  <a:pt x="5465827" y="1153782"/>
                </a:lnTo>
                <a:lnTo>
                  <a:pt x="5498430" y="1145330"/>
                </a:lnTo>
                <a:lnTo>
                  <a:pt x="5531033" y="1141102"/>
                </a:lnTo>
                <a:lnTo>
                  <a:pt x="5544919" y="1155593"/>
                </a:lnTo>
                <a:lnTo>
                  <a:pt x="5561220" y="1164045"/>
                </a:lnTo>
                <a:lnTo>
                  <a:pt x="5575106" y="1165857"/>
                </a:lnTo>
                <a:lnTo>
                  <a:pt x="5588994" y="1170083"/>
                </a:lnTo>
                <a:lnTo>
                  <a:pt x="5601070" y="1184573"/>
                </a:lnTo>
                <a:lnTo>
                  <a:pt x="5607106" y="1213554"/>
                </a:lnTo>
                <a:lnTo>
                  <a:pt x="5602880" y="1217781"/>
                </a:lnTo>
                <a:lnTo>
                  <a:pt x="5601070" y="1222006"/>
                </a:lnTo>
                <a:lnTo>
                  <a:pt x="5596842" y="1222006"/>
                </a:lnTo>
                <a:lnTo>
                  <a:pt x="5596842" y="1223816"/>
                </a:lnTo>
                <a:lnTo>
                  <a:pt x="5592616" y="1228044"/>
                </a:lnTo>
                <a:lnTo>
                  <a:pt x="5592616" y="1236497"/>
                </a:lnTo>
                <a:lnTo>
                  <a:pt x="5596842" y="1242533"/>
                </a:lnTo>
                <a:lnTo>
                  <a:pt x="5601070" y="1242533"/>
                </a:lnTo>
                <a:lnTo>
                  <a:pt x="5602880" y="1246759"/>
                </a:lnTo>
                <a:lnTo>
                  <a:pt x="5607106" y="1252799"/>
                </a:lnTo>
                <a:lnTo>
                  <a:pt x="5631257" y="1242533"/>
                </a:lnTo>
                <a:lnTo>
                  <a:pt x="5645143" y="1238307"/>
                </a:lnTo>
                <a:lnTo>
                  <a:pt x="5655408" y="1238307"/>
                </a:lnTo>
                <a:lnTo>
                  <a:pt x="5659634" y="1246759"/>
                </a:lnTo>
                <a:lnTo>
                  <a:pt x="5663860" y="1257025"/>
                </a:lnTo>
                <a:lnTo>
                  <a:pt x="5674123" y="1267290"/>
                </a:lnTo>
                <a:lnTo>
                  <a:pt x="5684387" y="1279363"/>
                </a:lnTo>
                <a:lnTo>
                  <a:pt x="5748990" y="1285402"/>
                </a:lnTo>
                <a:lnTo>
                  <a:pt x="5773141" y="1299892"/>
                </a:lnTo>
                <a:lnTo>
                  <a:pt x="5801518" y="1322230"/>
                </a:lnTo>
                <a:lnTo>
                  <a:pt x="5829892" y="1351211"/>
                </a:lnTo>
                <a:lnTo>
                  <a:pt x="5854043" y="1382002"/>
                </a:lnTo>
                <a:lnTo>
                  <a:pt x="5876383" y="1415211"/>
                </a:lnTo>
                <a:lnTo>
                  <a:pt x="5882420" y="1448416"/>
                </a:lnTo>
                <a:lnTo>
                  <a:pt x="5878194" y="1479210"/>
                </a:lnTo>
                <a:lnTo>
                  <a:pt x="5854043" y="1505776"/>
                </a:lnTo>
                <a:lnTo>
                  <a:pt x="5821440" y="1522077"/>
                </a:lnTo>
                <a:lnTo>
                  <a:pt x="5787027" y="1522077"/>
                </a:lnTo>
                <a:lnTo>
                  <a:pt x="5754424" y="1507586"/>
                </a:lnTo>
                <a:lnTo>
                  <a:pt x="5726047" y="1493096"/>
                </a:lnTo>
                <a:lnTo>
                  <a:pt x="5697671" y="1482833"/>
                </a:lnTo>
                <a:lnTo>
                  <a:pt x="5701897" y="1507586"/>
                </a:lnTo>
                <a:lnTo>
                  <a:pt x="5706123" y="1540794"/>
                </a:lnTo>
                <a:lnTo>
                  <a:pt x="5710349" y="1575809"/>
                </a:lnTo>
                <a:lnTo>
                  <a:pt x="5716387" y="1604790"/>
                </a:lnTo>
                <a:lnTo>
                  <a:pt x="5724235" y="1623507"/>
                </a:lnTo>
                <a:lnTo>
                  <a:pt x="5730273" y="1633769"/>
                </a:lnTo>
                <a:lnTo>
                  <a:pt x="5740538" y="1637995"/>
                </a:lnTo>
                <a:lnTo>
                  <a:pt x="5748385" y="1646449"/>
                </a:lnTo>
                <a:lnTo>
                  <a:pt x="5762273" y="1648260"/>
                </a:lnTo>
                <a:lnTo>
                  <a:pt x="5758047" y="1623507"/>
                </a:lnTo>
                <a:lnTo>
                  <a:pt x="5753819" y="1604790"/>
                </a:lnTo>
                <a:lnTo>
                  <a:pt x="5753819" y="1584263"/>
                </a:lnTo>
                <a:lnTo>
                  <a:pt x="5766499" y="1584263"/>
                </a:lnTo>
                <a:lnTo>
                  <a:pt x="5766499" y="1575809"/>
                </a:lnTo>
                <a:lnTo>
                  <a:pt x="5790648" y="1590300"/>
                </a:lnTo>
                <a:lnTo>
                  <a:pt x="5814799" y="1604790"/>
                </a:lnTo>
                <a:lnTo>
                  <a:pt x="5843176" y="1616865"/>
                </a:lnTo>
                <a:lnTo>
                  <a:pt x="5847402" y="1608411"/>
                </a:lnTo>
                <a:lnTo>
                  <a:pt x="5851630" y="1602375"/>
                </a:lnTo>
                <a:lnTo>
                  <a:pt x="5853440" y="1598149"/>
                </a:lnTo>
                <a:lnTo>
                  <a:pt x="5857666" y="1587884"/>
                </a:lnTo>
                <a:lnTo>
                  <a:pt x="5857666" y="1575809"/>
                </a:lnTo>
                <a:lnTo>
                  <a:pt x="5853440" y="1573999"/>
                </a:lnTo>
                <a:lnTo>
                  <a:pt x="5851630" y="1569772"/>
                </a:lnTo>
                <a:lnTo>
                  <a:pt x="5847402" y="1565546"/>
                </a:lnTo>
                <a:lnTo>
                  <a:pt x="5847402" y="1561320"/>
                </a:lnTo>
                <a:lnTo>
                  <a:pt x="5847402" y="1555282"/>
                </a:lnTo>
                <a:lnTo>
                  <a:pt x="5843176" y="1545020"/>
                </a:lnTo>
                <a:lnTo>
                  <a:pt x="5875778" y="1530529"/>
                </a:lnTo>
                <a:lnTo>
                  <a:pt x="5896306" y="1508189"/>
                </a:lnTo>
                <a:lnTo>
                  <a:pt x="5914420" y="1483436"/>
                </a:lnTo>
                <a:lnTo>
                  <a:pt x="5924683" y="1487662"/>
                </a:lnTo>
                <a:lnTo>
                  <a:pt x="5938571" y="1491888"/>
                </a:lnTo>
                <a:lnTo>
                  <a:pt x="5952457" y="1493701"/>
                </a:lnTo>
                <a:lnTo>
                  <a:pt x="5966342" y="1497926"/>
                </a:lnTo>
                <a:lnTo>
                  <a:pt x="5960306" y="1420040"/>
                </a:lnTo>
                <a:lnTo>
                  <a:pt x="5946420" y="1333702"/>
                </a:lnTo>
                <a:lnTo>
                  <a:pt x="6004984" y="1333702"/>
                </a:lnTo>
                <a:lnTo>
                  <a:pt x="6018870" y="1348191"/>
                </a:lnTo>
                <a:lnTo>
                  <a:pt x="6032756" y="1368719"/>
                </a:lnTo>
                <a:lnTo>
                  <a:pt x="6044831" y="1387436"/>
                </a:lnTo>
                <a:lnTo>
                  <a:pt x="6044831" y="1406154"/>
                </a:lnTo>
                <a:lnTo>
                  <a:pt x="6036982" y="1407964"/>
                </a:lnTo>
                <a:lnTo>
                  <a:pt x="6032756" y="1407964"/>
                </a:lnTo>
                <a:lnTo>
                  <a:pt x="6026719" y="1412193"/>
                </a:lnTo>
                <a:lnTo>
                  <a:pt x="6012833" y="1412193"/>
                </a:lnTo>
                <a:lnTo>
                  <a:pt x="6012833" y="1451436"/>
                </a:lnTo>
                <a:lnTo>
                  <a:pt x="6023096" y="1455663"/>
                </a:lnTo>
                <a:lnTo>
                  <a:pt x="6027322" y="1459889"/>
                </a:lnTo>
                <a:lnTo>
                  <a:pt x="6033361" y="1464116"/>
                </a:lnTo>
                <a:lnTo>
                  <a:pt x="6041208" y="1465926"/>
                </a:lnTo>
                <a:lnTo>
                  <a:pt x="6051473" y="1465926"/>
                </a:lnTo>
                <a:lnTo>
                  <a:pt x="6055699" y="1465926"/>
                </a:lnTo>
                <a:lnTo>
                  <a:pt x="6059925" y="1464116"/>
                </a:lnTo>
                <a:lnTo>
                  <a:pt x="6061738" y="1464116"/>
                </a:lnTo>
                <a:lnTo>
                  <a:pt x="6069585" y="1459889"/>
                </a:lnTo>
                <a:lnTo>
                  <a:pt x="6073813" y="1449624"/>
                </a:lnTo>
                <a:lnTo>
                  <a:pt x="6073813" y="1441172"/>
                </a:lnTo>
                <a:lnTo>
                  <a:pt x="6073813" y="1430908"/>
                </a:lnTo>
                <a:lnTo>
                  <a:pt x="6073813" y="1422456"/>
                </a:lnTo>
                <a:lnTo>
                  <a:pt x="6069585" y="1412193"/>
                </a:lnTo>
                <a:lnTo>
                  <a:pt x="6093736" y="1378984"/>
                </a:lnTo>
                <a:lnTo>
                  <a:pt x="6122112" y="1352417"/>
                </a:lnTo>
                <a:lnTo>
                  <a:pt x="6146263" y="1319211"/>
                </a:lnTo>
                <a:lnTo>
                  <a:pt x="6158338" y="1314985"/>
                </a:lnTo>
                <a:lnTo>
                  <a:pt x="6168603" y="1314985"/>
                </a:lnTo>
                <a:lnTo>
                  <a:pt x="6172829" y="1310759"/>
                </a:lnTo>
                <a:lnTo>
                  <a:pt x="6178866" y="1314985"/>
                </a:lnTo>
                <a:lnTo>
                  <a:pt x="6186715" y="1319211"/>
                </a:lnTo>
                <a:lnTo>
                  <a:pt x="6188526" y="1325248"/>
                </a:lnTo>
                <a:lnTo>
                  <a:pt x="6192752" y="1333702"/>
                </a:lnTo>
                <a:lnTo>
                  <a:pt x="6196980" y="1337928"/>
                </a:lnTo>
                <a:lnTo>
                  <a:pt x="6198790" y="1343965"/>
                </a:lnTo>
                <a:lnTo>
                  <a:pt x="6206640" y="1348191"/>
                </a:lnTo>
                <a:lnTo>
                  <a:pt x="6206640" y="1339739"/>
                </a:lnTo>
                <a:lnTo>
                  <a:pt x="6212676" y="1333702"/>
                </a:lnTo>
                <a:lnTo>
                  <a:pt x="6216902" y="1325248"/>
                </a:lnTo>
                <a:lnTo>
                  <a:pt x="6221129" y="1319211"/>
                </a:lnTo>
                <a:lnTo>
                  <a:pt x="6221129" y="1308947"/>
                </a:lnTo>
                <a:lnTo>
                  <a:pt x="6225355" y="1294459"/>
                </a:lnTo>
                <a:lnTo>
                  <a:pt x="6255544" y="1294459"/>
                </a:lnTo>
                <a:lnTo>
                  <a:pt x="6283921" y="1300495"/>
                </a:lnTo>
                <a:lnTo>
                  <a:pt x="6310485" y="1308947"/>
                </a:lnTo>
                <a:lnTo>
                  <a:pt x="6292373" y="1323437"/>
                </a:lnTo>
                <a:lnTo>
                  <a:pt x="6274259" y="1333702"/>
                </a:lnTo>
                <a:lnTo>
                  <a:pt x="6260373" y="1343965"/>
                </a:lnTo>
                <a:lnTo>
                  <a:pt x="6246487" y="1364493"/>
                </a:lnTo>
                <a:lnTo>
                  <a:pt x="6264599" y="1364493"/>
                </a:lnTo>
                <a:lnTo>
                  <a:pt x="6274864" y="1354230"/>
                </a:lnTo>
                <a:lnTo>
                  <a:pt x="6299014" y="1343965"/>
                </a:lnTo>
                <a:lnTo>
                  <a:pt x="6325579" y="1333702"/>
                </a:lnTo>
                <a:lnTo>
                  <a:pt x="6346108" y="1325248"/>
                </a:lnTo>
                <a:lnTo>
                  <a:pt x="6368446" y="1319211"/>
                </a:lnTo>
                <a:lnTo>
                  <a:pt x="6374485" y="1319211"/>
                </a:lnTo>
                <a:lnTo>
                  <a:pt x="6378711" y="1323437"/>
                </a:lnTo>
                <a:lnTo>
                  <a:pt x="6384748" y="1329474"/>
                </a:lnTo>
                <a:lnTo>
                  <a:pt x="6388974" y="1333702"/>
                </a:lnTo>
                <a:lnTo>
                  <a:pt x="6393202" y="1337928"/>
                </a:lnTo>
                <a:lnTo>
                  <a:pt x="6399238" y="1337928"/>
                </a:lnTo>
                <a:lnTo>
                  <a:pt x="6413124" y="1339739"/>
                </a:lnTo>
                <a:lnTo>
                  <a:pt x="6417350" y="1333702"/>
                </a:lnTo>
                <a:lnTo>
                  <a:pt x="6421576" y="1325248"/>
                </a:lnTo>
                <a:lnTo>
                  <a:pt x="6423389" y="1323437"/>
                </a:lnTo>
                <a:lnTo>
                  <a:pt x="6423389" y="1314985"/>
                </a:lnTo>
                <a:lnTo>
                  <a:pt x="6427615" y="1304721"/>
                </a:lnTo>
                <a:lnTo>
                  <a:pt x="6427615" y="1294459"/>
                </a:lnTo>
                <a:lnTo>
                  <a:pt x="6421576" y="1286005"/>
                </a:lnTo>
                <a:lnTo>
                  <a:pt x="6417350" y="1279968"/>
                </a:lnTo>
                <a:lnTo>
                  <a:pt x="6413124" y="1271516"/>
                </a:lnTo>
                <a:lnTo>
                  <a:pt x="6413124" y="1261251"/>
                </a:lnTo>
                <a:lnTo>
                  <a:pt x="6413124" y="1246759"/>
                </a:lnTo>
                <a:lnTo>
                  <a:pt x="6423389" y="1238307"/>
                </a:lnTo>
                <a:lnTo>
                  <a:pt x="6431236" y="1232271"/>
                </a:lnTo>
                <a:lnTo>
                  <a:pt x="6437275" y="1228044"/>
                </a:lnTo>
                <a:lnTo>
                  <a:pt x="6451161" y="1222006"/>
                </a:lnTo>
                <a:lnTo>
                  <a:pt x="6459010" y="1223816"/>
                </a:lnTo>
                <a:lnTo>
                  <a:pt x="6469275" y="1228044"/>
                </a:lnTo>
                <a:lnTo>
                  <a:pt x="6483161" y="1228044"/>
                </a:lnTo>
                <a:lnTo>
                  <a:pt x="6497047" y="1228044"/>
                </a:lnTo>
                <a:lnTo>
                  <a:pt x="6515159" y="1250383"/>
                </a:lnTo>
                <a:lnTo>
                  <a:pt x="6539310" y="1275138"/>
                </a:lnTo>
                <a:lnTo>
                  <a:pt x="6575536" y="1299892"/>
                </a:lnTo>
                <a:lnTo>
                  <a:pt x="6605723" y="1324645"/>
                </a:lnTo>
                <a:lnTo>
                  <a:pt x="6634100" y="1339136"/>
                </a:lnTo>
                <a:lnTo>
                  <a:pt x="6652214" y="1347588"/>
                </a:lnTo>
                <a:lnTo>
                  <a:pt x="6656440" y="1343362"/>
                </a:lnTo>
                <a:lnTo>
                  <a:pt x="6656440" y="1339136"/>
                </a:lnTo>
                <a:lnTo>
                  <a:pt x="6658250" y="1333097"/>
                </a:lnTo>
                <a:lnTo>
                  <a:pt x="6647986" y="1322834"/>
                </a:lnTo>
                <a:lnTo>
                  <a:pt x="6641949" y="1314380"/>
                </a:lnTo>
                <a:lnTo>
                  <a:pt x="6637723" y="1304118"/>
                </a:lnTo>
                <a:lnTo>
                  <a:pt x="6629874" y="1293854"/>
                </a:lnTo>
                <a:lnTo>
                  <a:pt x="6628063" y="1279363"/>
                </a:lnTo>
                <a:lnTo>
                  <a:pt x="6595460" y="1279363"/>
                </a:lnTo>
                <a:lnTo>
                  <a:pt x="6599686" y="1235891"/>
                </a:lnTo>
                <a:lnTo>
                  <a:pt x="6591837" y="1202686"/>
                </a:lnTo>
                <a:lnTo>
                  <a:pt x="6587611" y="1173704"/>
                </a:lnTo>
                <a:lnTo>
                  <a:pt x="6581572" y="1134460"/>
                </a:lnTo>
                <a:lnTo>
                  <a:pt x="6602102" y="1119972"/>
                </a:lnTo>
                <a:lnTo>
                  <a:pt x="6615988" y="1101253"/>
                </a:lnTo>
                <a:lnTo>
                  <a:pt x="6623837" y="1080726"/>
                </a:lnTo>
                <a:lnTo>
                  <a:pt x="6629874" y="1054159"/>
                </a:lnTo>
                <a:lnTo>
                  <a:pt x="6637723" y="1033632"/>
                </a:lnTo>
                <a:lnTo>
                  <a:pt x="6647986" y="1011294"/>
                </a:lnTo>
                <a:lnTo>
                  <a:pt x="6661874" y="994992"/>
                </a:lnTo>
                <a:lnTo>
                  <a:pt x="6679986" y="982917"/>
                </a:lnTo>
                <a:lnTo>
                  <a:pt x="6712588" y="981104"/>
                </a:lnTo>
                <a:lnTo>
                  <a:pt x="6751230" y="982917"/>
                </a:lnTo>
                <a:lnTo>
                  <a:pt x="6761493" y="1001632"/>
                </a:lnTo>
                <a:lnTo>
                  <a:pt x="6775379" y="1016123"/>
                </a:lnTo>
                <a:lnTo>
                  <a:pt x="6771153" y="1045104"/>
                </a:lnTo>
                <a:lnTo>
                  <a:pt x="6765116" y="1074084"/>
                </a:lnTo>
                <a:lnTo>
                  <a:pt x="6757267" y="1098838"/>
                </a:lnTo>
                <a:lnTo>
                  <a:pt x="6755456" y="1121179"/>
                </a:lnTo>
                <a:lnTo>
                  <a:pt x="6751230" y="1135668"/>
                </a:lnTo>
                <a:lnTo>
                  <a:pt x="6757267" y="1154385"/>
                </a:lnTo>
                <a:lnTo>
                  <a:pt x="6769342" y="1179137"/>
                </a:lnTo>
                <a:lnTo>
                  <a:pt x="6775379" y="1208120"/>
                </a:lnTo>
                <a:lnTo>
                  <a:pt x="6781417" y="1228648"/>
                </a:lnTo>
                <a:lnTo>
                  <a:pt x="6781417" y="1253401"/>
                </a:lnTo>
                <a:lnTo>
                  <a:pt x="6775379" y="1275742"/>
                </a:lnTo>
                <a:lnTo>
                  <a:pt x="6769342" y="1294459"/>
                </a:lnTo>
                <a:lnTo>
                  <a:pt x="6769342" y="1308947"/>
                </a:lnTo>
                <a:lnTo>
                  <a:pt x="6771153" y="1319211"/>
                </a:lnTo>
                <a:lnTo>
                  <a:pt x="6775379" y="1325248"/>
                </a:lnTo>
                <a:lnTo>
                  <a:pt x="6781417" y="1333702"/>
                </a:lnTo>
                <a:lnTo>
                  <a:pt x="6789267" y="1339739"/>
                </a:lnTo>
                <a:lnTo>
                  <a:pt x="6793493" y="1351815"/>
                </a:lnTo>
                <a:lnTo>
                  <a:pt x="6799529" y="1363890"/>
                </a:lnTo>
                <a:lnTo>
                  <a:pt x="6789267" y="1386229"/>
                </a:lnTo>
                <a:lnTo>
                  <a:pt x="6781417" y="1410985"/>
                </a:lnTo>
                <a:lnTo>
                  <a:pt x="6781417" y="1444191"/>
                </a:lnTo>
                <a:lnTo>
                  <a:pt x="6771153" y="1450228"/>
                </a:lnTo>
                <a:lnTo>
                  <a:pt x="6765116" y="1458682"/>
                </a:lnTo>
                <a:lnTo>
                  <a:pt x="6754853" y="1462908"/>
                </a:lnTo>
                <a:lnTo>
                  <a:pt x="6742778" y="1468945"/>
                </a:lnTo>
                <a:lnTo>
                  <a:pt x="6728890" y="1473173"/>
                </a:lnTo>
                <a:lnTo>
                  <a:pt x="6728890" y="1484041"/>
                </a:lnTo>
                <a:lnTo>
                  <a:pt x="6769342" y="1484041"/>
                </a:lnTo>
                <a:lnTo>
                  <a:pt x="6771153" y="1479815"/>
                </a:lnTo>
                <a:lnTo>
                  <a:pt x="6775379" y="1478003"/>
                </a:lnTo>
                <a:lnTo>
                  <a:pt x="6781417" y="1473776"/>
                </a:lnTo>
                <a:lnTo>
                  <a:pt x="6795303" y="1449021"/>
                </a:lnTo>
                <a:lnTo>
                  <a:pt x="6809191" y="1420040"/>
                </a:lnTo>
                <a:lnTo>
                  <a:pt x="6821267" y="1397701"/>
                </a:lnTo>
                <a:lnTo>
                  <a:pt x="6827303" y="1362682"/>
                </a:lnTo>
                <a:lnTo>
                  <a:pt x="6821267" y="1329474"/>
                </a:lnTo>
                <a:lnTo>
                  <a:pt x="6817039" y="1296269"/>
                </a:lnTo>
                <a:lnTo>
                  <a:pt x="6812812" y="1267290"/>
                </a:lnTo>
                <a:lnTo>
                  <a:pt x="6851454" y="1267290"/>
                </a:lnTo>
                <a:lnTo>
                  <a:pt x="6887680" y="1267290"/>
                </a:lnTo>
                <a:lnTo>
                  <a:pt x="6922093" y="1279363"/>
                </a:lnTo>
                <a:lnTo>
                  <a:pt x="6922093" y="1267290"/>
                </a:lnTo>
                <a:lnTo>
                  <a:pt x="6887680" y="1252799"/>
                </a:lnTo>
                <a:lnTo>
                  <a:pt x="6845415" y="1236497"/>
                </a:lnTo>
                <a:lnTo>
                  <a:pt x="6806776" y="1222006"/>
                </a:lnTo>
                <a:lnTo>
                  <a:pt x="6798927" y="1185177"/>
                </a:lnTo>
                <a:lnTo>
                  <a:pt x="6788664" y="1160423"/>
                </a:lnTo>
                <a:lnTo>
                  <a:pt x="6778399" y="1139896"/>
                </a:lnTo>
                <a:lnTo>
                  <a:pt x="6768134" y="1110915"/>
                </a:lnTo>
                <a:lnTo>
                  <a:pt x="6812812" y="1069858"/>
                </a:lnTo>
                <a:lnTo>
                  <a:pt x="6812812" y="1002237"/>
                </a:lnTo>
                <a:lnTo>
                  <a:pt x="6820662" y="1002237"/>
                </a:lnTo>
                <a:lnTo>
                  <a:pt x="6826698" y="1002237"/>
                </a:lnTo>
                <a:lnTo>
                  <a:pt x="6830926" y="1002237"/>
                </a:lnTo>
                <a:lnTo>
                  <a:pt x="6830926" y="1003445"/>
                </a:lnTo>
                <a:lnTo>
                  <a:pt x="6836963" y="1007671"/>
                </a:lnTo>
                <a:lnTo>
                  <a:pt x="6844812" y="1028198"/>
                </a:lnTo>
                <a:lnTo>
                  <a:pt x="6850849" y="1050538"/>
                </a:lnTo>
                <a:lnTo>
                  <a:pt x="6864737" y="1066840"/>
                </a:lnTo>
                <a:lnTo>
                  <a:pt x="6891301" y="1052349"/>
                </a:lnTo>
                <a:lnTo>
                  <a:pt x="6921491" y="1046310"/>
                </a:lnTo>
                <a:lnTo>
                  <a:pt x="6961941" y="1046310"/>
                </a:lnTo>
                <a:lnTo>
                  <a:pt x="6982470" y="1075292"/>
                </a:lnTo>
                <a:lnTo>
                  <a:pt x="7015073" y="1104271"/>
                </a:lnTo>
                <a:lnTo>
                  <a:pt x="7045260" y="1124800"/>
                </a:lnTo>
                <a:lnTo>
                  <a:pt x="7045260" y="1108499"/>
                </a:lnTo>
                <a:lnTo>
                  <a:pt x="7021110" y="1081934"/>
                </a:lnTo>
                <a:lnTo>
                  <a:pt x="7002998" y="1051141"/>
                </a:lnTo>
                <a:lnTo>
                  <a:pt x="6992733" y="1010086"/>
                </a:lnTo>
                <a:lnTo>
                  <a:pt x="6982470" y="970842"/>
                </a:lnTo>
                <a:lnTo>
                  <a:pt x="6974621" y="927371"/>
                </a:lnTo>
                <a:lnTo>
                  <a:pt x="7021110" y="912880"/>
                </a:lnTo>
                <a:lnTo>
                  <a:pt x="7071827" y="902616"/>
                </a:lnTo>
                <a:lnTo>
                  <a:pt x="7085712" y="935823"/>
                </a:lnTo>
                <a:lnTo>
                  <a:pt x="7091749" y="935823"/>
                </a:lnTo>
                <a:lnTo>
                  <a:pt x="7099598" y="902616"/>
                </a:lnTo>
                <a:lnTo>
                  <a:pt x="7105637" y="867597"/>
                </a:lnTo>
                <a:lnTo>
                  <a:pt x="7115900" y="830768"/>
                </a:lnTo>
                <a:lnTo>
                  <a:pt x="7148503" y="812052"/>
                </a:lnTo>
                <a:lnTo>
                  <a:pt x="7172653" y="791524"/>
                </a:lnTo>
                <a:lnTo>
                  <a:pt x="7201030" y="769186"/>
                </a:lnTo>
                <a:lnTo>
                  <a:pt x="7229407" y="757111"/>
                </a:lnTo>
                <a:lnTo>
                  <a:pt x="7262010" y="745035"/>
                </a:lnTo>
                <a:lnTo>
                  <a:pt x="7304272" y="745035"/>
                </a:lnTo>
                <a:lnTo>
                  <a:pt x="7308499" y="730545"/>
                </a:lnTo>
                <a:lnTo>
                  <a:pt x="7314537" y="720282"/>
                </a:lnTo>
                <a:lnTo>
                  <a:pt x="7318763" y="710017"/>
                </a:lnTo>
                <a:lnTo>
                  <a:pt x="7324800" y="699754"/>
                </a:lnTo>
                <a:lnTo>
                  <a:pt x="7347140" y="699754"/>
                </a:lnTo>
                <a:lnTo>
                  <a:pt x="7375517" y="699754"/>
                </a:lnTo>
                <a:lnTo>
                  <a:pt x="7403894" y="699754"/>
                </a:lnTo>
                <a:lnTo>
                  <a:pt x="7424421" y="699754"/>
                </a:lnTo>
                <a:lnTo>
                  <a:pt x="7434684" y="699754"/>
                </a:lnTo>
                <a:lnTo>
                  <a:pt x="7448570" y="687679"/>
                </a:lnTo>
                <a:lnTo>
                  <a:pt x="7462458" y="677414"/>
                </a:lnTo>
                <a:lnTo>
                  <a:pt x="7476344" y="662924"/>
                </a:lnTo>
                <a:lnTo>
                  <a:pt x="7488419" y="652661"/>
                </a:lnTo>
                <a:lnTo>
                  <a:pt x="7498684" y="656887"/>
                </a:lnTo>
                <a:lnTo>
                  <a:pt x="7504720" y="656887"/>
                </a:lnTo>
                <a:lnTo>
                  <a:pt x="7516796" y="658698"/>
                </a:lnTo>
                <a:lnTo>
                  <a:pt x="7527059" y="658698"/>
                </a:lnTo>
                <a:lnTo>
                  <a:pt x="7527059" y="619453"/>
                </a:lnTo>
                <a:lnTo>
                  <a:pt x="7557248" y="604964"/>
                </a:lnTo>
                <a:lnTo>
                  <a:pt x="7583812" y="590474"/>
                </a:lnTo>
                <a:lnTo>
                  <a:pt x="7607963" y="571757"/>
                </a:lnTo>
                <a:lnTo>
                  <a:pt x="7628490" y="551229"/>
                </a:lnTo>
                <a:close/>
                <a:moveTo>
                  <a:pt x="1875891" y="498704"/>
                </a:moveTo>
                <a:lnTo>
                  <a:pt x="1912720" y="508968"/>
                </a:lnTo>
                <a:lnTo>
                  <a:pt x="1936870" y="527685"/>
                </a:lnTo>
                <a:lnTo>
                  <a:pt x="1957398" y="543987"/>
                </a:lnTo>
                <a:lnTo>
                  <a:pt x="1979738" y="566325"/>
                </a:lnTo>
                <a:lnTo>
                  <a:pt x="2000266" y="582626"/>
                </a:lnTo>
                <a:lnTo>
                  <a:pt x="2000266" y="576589"/>
                </a:lnTo>
                <a:lnTo>
                  <a:pt x="2012341" y="576589"/>
                </a:lnTo>
                <a:lnTo>
                  <a:pt x="2012341" y="582626"/>
                </a:lnTo>
                <a:lnTo>
                  <a:pt x="2014151" y="591078"/>
                </a:lnTo>
                <a:lnTo>
                  <a:pt x="2022000" y="601343"/>
                </a:lnTo>
                <a:lnTo>
                  <a:pt x="2026227" y="615834"/>
                </a:lnTo>
                <a:lnTo>
                  <a:pt x="2011738" y="615834"/>
                </a:lnTo>
                <a:lnTo>
                  <a:pt x="2003889" y="615834"/>
                </a:lnTo>
                <a:lnTo>
                  <a:pt x="2003889" y="620060"/>
                </a:lnTo>
                <a:lnTo>
                  <a:pt x="1999663" y="620060"/>
                </a:lnTo>
                <a:lnTo>
                  <a:pt x="1993624" y="620060"/>
                </a:lnTo>
                <a:lnTo>
                  <a:pt x="1985775" y="624286"/>
                </a:lnTo>
                <a:lnTo>
                  <a:pt x="1957398" y="601946"/>
                </a:lnTo>
                <a:lnTo>
                  <a:pt x="1929023" y="591683"/>
                </a:lnTo>
                <a:lnTo>
                  <a:pt x="1894608" y="583231"/>
                </a:lnTo>
                <a:lnTo>
                  <a:pt x="1862005" y="566929"/>
                </a:lnTo>
                <a:lnTo>
                  <a:pt x="1874080" y="556665"/>
                </a:lnTo>
                <a:lnTo>
                  <a:pt x="1875891" y="544589"/>
                </a:lnTo>
                <a:lnTo>
                  <a:pt x="1874080" y="534327"/>
                </a:lnTo>
                <a:lnTo>
                  <a:pt x="1874080" y="519231"/>
                </a:lnTo>
                <a:close/>
                <a:moveTo>
                  <a:pt x="4341650" y="484215"/>
                </a:moveTo>
                <a:lnTo>
                  <a:pt x="4349498" y="484215"/>
                </a:lnTo>
                <a:lnTo>
                  <a:pt x="4355535" y="486025"/>
                </a:lnTo>
                <a:lnTo>
                  <a:pt x="4359762" y="490251"/>
                </a:lnTo>
                <a:lnTo>
                  <a:pt x="4363988" y="494477"/>
                </a:lnTo>
                <a:lnTo>
                  <a:pt x="4365800" y="498704"/>
                </a:lnTo>
                <a:lnTo>
                  <a:pt x="4365800" y="501119"/>
                </a:lnTo>
                <a:lnTo>
                  <a:pt x="4365800" y="505345"/>
                </a:lnTo>
                <a:lnTo>
                  <a:pt x="4370026" y="513797"/>
                </a:lnTo>
                <a:lnTo>
                  <a:pt x="4355535" y="513797"/>
                </a:lnTo>
                <a:lnTo>
                  <a:pt x="4349498" y="515610"/>
                </a:lnTo>
                <a:lnTo>
                  <a:pt x="4341650" y="515610"/>
                </a:lnTo>
                <a:lnTo>
                  <a:pt x="4335612" y="519836"/>
                </a:lnTo>
                <a:lnTo>
                  <a:pt x="4323536" y="519836"/>
                </a:lnTo>
                <a:lnTo>
                  <a:pt x="4323536" y="513797"/>
                </a:lnTo>
                <a:lnTo>
                  <a:pt x="4317500" y="513797"/>
                </a:lnTo>
                <a:lnTo>
                  <a:pt x="4317500" y="487233"/>
                </a:lnTo>
                <a:lnTo>
                  <a:pt x="4327764" y="487233"/>
                </a:lnTo>
                <a:lnTo>
                  <a:pt x="4338027" y="485420"/>
                </a:lnTo>
                <a:lnTo>
                  <a:pt x="4341650" y="485420"/>
                </a:lnTo>
                <a:close/>
                <a:moveTo>
                  <a:pt x="1985775" y="466101"/>
                </a:moveTo>
                <a:lnTo>
                  <a:pt x="2018378" y="466101"/>
                </a:lnTo>
                <a:lnTo>
                  <a:pt x="2018378" y="472139"/>
                </a:lnTo>
                <a:lnTo>
                  <a:pt x="2012341" y="472139"/>
                </a:lnTo>
                <a:lnTo>
                  <a:pt x="2004491" y="472139"/>
                </a:lnTo>
                <a:lnTo>
                  <a:pt x="2000266" y="476365"/>
                </a:lnTo>
                <a:lnTo>
                  <a:pt x="1998455" y="476365"/>
                </a:lnTo>
                <a:lnTo>
                  <a:pt x="1994229" y="476365"/>
                </a:lnTo>
                <a:lnTo>
                  <a:pt x="1990003" y="472139"/>
                </a:lnTo>
                <a:close/>
                <a:moveTo>
                  <a:pt x="5344471" y="414781"/>
                </a:moveTo>
                <a:lnTo>
                  <a:pt x="5368622" y="414781"/>
                </a:lnTo>
                <a:lnTo>
                  <a:pt x="5376471" y="443763"/>
                </a:lnTo>
                <a:lnTo>
                  <a:pt x="5382507" y="462478"/>
                </a:lnTo>
                <a:lnTo>
                  <a:pt x="5396998" y="470932"/>
                </a:lnTo>
                <a:lnTo>
                  <a:pt x="5421149" y="481194"/>
                </a:lnTo>
                <a:lnTo>
                  <a:pt x="5410884" y="524062"/>
                </a:lnTo>
                <a:lnTo>
                  <a:pt x="5396395" y="566929"/>
                </a:lnTo>
                <a:lnTo>
                  <a:pt x="5375866" y="597720"/>
                </a:lnTo>
                <a:lnTo>
                  <a:pt x="5375866" y="558475"/>
                </a:lnTo>
                <a:lnTo>
                  <a:pt x="5329377" y="558475"/>
                </a:lnTo>
                <a:lnTo>
                  <a:pt x="5333603" y="513194"/>
                </a:lnTo>
                <a:lnTo>
                  <a:pt x="5337829" y="470327"/>
                </a:lnTo>
                <a:close/>
                <a:moveTo>
                  <a:pt x="7582001" y="322407"/>
                </a:moveTo>
                <a:lnTo>
                  <a:pt x="7583209" y="322407"/>
                </a:lnTo>
                <a:lnTo>
                  <a:pt x="7591058" y="322407"/>
                </a:lnTo>
                <a:lnTo>
                  <a:pt x="7591058" y="330859"/>
                </a:lnTo>
                <a:lnTo>
                  <a:pt x="7592869" y="341123"/>
                </a:lnTo>
                <a:lnTo>
                  <a:pt x="7597097" y="345349"/>
                </a:lnTo>
                <a:lnTo>
                  <a:pt x="7601323" y="351386"/>
                </a:lnTo>
                <a:lnTo>
                  <a:pt x="7605549" y="355614"/>
                </a:lnTo>
                <a:lnTo>
                  <a:pt x="7611586" y="361651"/>
                </a:lnTo>
                <a:lnTo>
                  <a:pt x="7619435" y="355614"/>
                </a:lnTo>
                <a:lnTo>
                  <a:pt x="7621246" y="347160"/>
                </a:lnTo>
                <a:lnTo>
                  <a:pt x="7625472" y="345349"/>
                </a:lnTo>
                <a:lnTo>
                  <a:pt x="7633321" y="345349"/>
                </a:lnTo>
                <a:lnTo>
                  <a:pt x="7643586" y="341123"/>
                </a:lnTo>
                <a:lnTo>
                  <a:pt x="7649622" y="361651"/>
                </a:lnTo>
                <a:lnTo>
                  <a:pt x="7661698" y="376142"/>
                </a:lnTo>
                <a:lnTo>
                  <a:pt x="7671962" y="390630"/>
                </a:lnTo>
                <a:lnTo>
                  <a:pt x="7677999" y="409347"/>
                </a:lnTo>
                <a:lnTo>
                  <a:pt x="7682225" y="434103"/>
                </a:lnTo>
                <a:lnTo>
                  <a:pt x="7682225" y="438329"/>
                </a:lnTo>
                <a:lnTo>
                  <a:pt x="7677999" y="442555"/>
                </a:lnTo>
                <a:lnTo>
                  <a:pt x="7677999" y="444366"/>
                </a:lnTo>
                <a:lnTo>
                  <a:pt x="7677999" y="448592"/>
                </a:lnTo>
                <a:lnTo>
                  <a:pt x="7677999" y="452818"/>
                </a:lnTo>
                <a:lnTo>
                  <a:pt x="7676189" y="458856"/>
                </a:lnTo>
                <a:lnTo>
                  <a:pt x="7653848" y="473347"/>
                </a:lnTo>
                <a:lnTo>
                  <a:pt x="7621246" y="487836"/>
                </a:lnTo>
                <a:lnTo>
                  <a:pt x="7582606" y="496288"/>
                </a:lnTo>
                <a:lnTo>
                  <a:pt x="7543965" y="502327"/>
                </a:lnTo>
                <a:lnTo>
                  <a:pt x="7511362" y="506553"/>
                </a:lnTo>
                <a:lnTo>
                  <a:pt x="7515588" y="487836"/>
                </a:lnTo>
                <a:lnTo>
                  <a:pt x="7519814" y="481799"/>
                </a:lnTo>
                <a:lnTo>
                  <a:pt x="7524040" y="473347"/>
                </a:lnTo>
                <a:lnTo>
                  <a:pt x="7525853" y="471535"/>
                </a:lnTo>
                <a:lnTo>
                  <a:pt x="7530079" y="471535"/>
                </a:lnTo>
                <a:lnTo>
                  <a:pt x="7537928" y="467309"/>
                </a:lnTo>
                <a:lnTo>
                  <a:pt x="7539739" y="467309"/>
                </a:lnTo>
                <a:lnTo>
                  <a:pt x="7543965" y="463082"/>
                </a:lnTo>
                <a:lnTo>
                  <a:pt x="7551814" y="458856"/>
                </a:lnTo>
                <a:lnTo>
                  <a:pt x="7562079" y="429875"/>
                </a:lnTo>
                <a:lnTo>
                  <a:pt x="7562079" y="400895"/>
                </a:lnTo>
                <a:lnTo>
                  <a:pt x="7557853" y="374329"/>
                </a:lnTo>
                <a:lnTo>
                  <a:pt x="7563889" y="351991"/>
                </a:lnTo>
                <a:lnTo>
                  <a:pt x="7582001" y="331464"/>
                </a:lnTo>
                <a:close/>
                <a:moveTo>
                  <a:pt x="2138526" y="307916"/>
                </a:moveTo>
                <a:lnTo>
                  <a:pt x="2142752" y="307916"/>
                </a:lnTo>
                <a:lnTo>
                  <a:pt x="2149998" y="307916"/>
                </a:lnTo>
                <a:lnTo>
                  <a:pt x="2188638" y="350783"/>
                </a:lnTo>
                <a:lnTo>
                  <a:pt x="2237542" y="383386"/>
                </a:lnTo>
                <a:lnTo>
                  <a:pt x="2298522" y="408140"/>
                </a:lnTo>
                <a:lnTo>
                  <a:pt x="2302747" y="443158"/>
                </a:lnTo>
                <a:lnTo>
                  <a:pt x="2313012" y="469724"/>
                </a:lnTo>
                <a:lnTo>
                  <a:pt x="2323277" y="484215"/>
                </a:lnTo>
                <a:lnTo>
                  <a:pt x="2337766" y="498704"/>
                </a:lnTo>
                <a:lnTo>
                  <a:pt x="2352256" y="519231"/>
                </a:lnTo>
                <a:lnTo>
                  <a:pt x="2328106" y="523459"/>
                </a:lnTo>
                <a:lnTo>
                  <a:pt x="2303955" y="527685"/>
                </a:lnTo>
                <a:lnTo>
                  <a:pt x="2281617" y="537948"/>
                </a:lnTo>
                <a:lnTo>
                  <a:pt x="2267126" y="552439"/>
                </a:lnTo>
                <a:lnTo>
                  <a:pt x="2265316" y="558475"/>
                </a:lnTo>
                <a:lnTo>
                  <a:pt x="2261090" y="566929"/>
                </a:lnTo>
                <a:lnTo>
                  <a:pt x="2256864" y="572966"/>
                </a:lnTo>
                <a:lnTo>
                  <a:pt x="2252636" y="577192"/>
                </a:lnTo>
                <a:lnTo>
                  <a:pt x="2246599" y="583231"/>
                </a:lnTo>
                <a:lnTo>
                  <a:pt x="2224259" y="587457"/>
                </a:lnTo>
                <a:lnTo>
                  <a:pt x="2194072" y="591683"/>
                </a:lnTo>
                <a:lnTo>
                  <a:pt x="2157243" y="587457"/>
                </a:lnTo>
                <a:lnTo>
                  <a:pt x="2128866" y="583231"/>
                </a:lnTo>
                <a:lnTo>
                  <a:pt x="2122829" y="562701"/>
                </a:lnTo>
                <a:lnTo>
                  <a:pt x="2118601" y="548213"/>
                </a:lnTo>
                <a:lnTo>
                  <a:pt x="2114375" y="537948"/>
                </a:lnTo>
                <a:lnTo>
                  <a:pt x="2104112" y="519231"/>
                </a:lnTo>
                <a:lnTo>
                  <a:pt x="2150601" y="504742"/>
                </a:lnTo>
                <a:lnTo>
                  <a:pt x="2150601" y="498704"/>
                </a:lnTo>
                <a:lnTo>
                  <a:pt x="2113772" y="494477"/>
                </a:lnTo>
                <a:lnTo>
                  <a:pt x="2089622" y="486025"/>
                </a:lnTo>
                <a:lnTo>
                  <a:pt x="2071509" y="471535"/>
                </a:lnTo>
                <a:lnTo>
                  <a:pt x="2069697" y="461272"/>
                </a:lnTo>
                <a:lnTo>
                  <a:pt x="2061850" y="451007"/>
                </a:lnTo>
                <a:lnTo>
                  <a:pt x="2057622" y="440742"/>
                </a:lnTo>
                <a:lnTo>
                  <a:pt x="2057622" y="428669"/>
                </a:lnTo>
                <a:lnTo>
                  <a:pt x="2057622" y="422630"/>
                </a:lnTo>
                <a:lnTo>
                  <a:pt x="2057622" y="414178"/>
                </a:lnTo>
                <a:lnTo>
                  <a:pt x="2061850" y="414178"/>
                </a:lnTo>
                <a:lnTo>
                  <a:pt x="2066076" y="412366"/>
                </a:lnTo>
                <a:lnTo>
                  <a:pt x="2070302" y="412366"/>
                </a:lnTo>
                <a:lnTo>
                  <a:pt x="2072113" y="412366"/>
                </a:lnTo>
                <a:lnTo>
                  <a:pt x="2079962" y="408140"/>
                </a:lnTo>
                <a:lnTo>
                  <a:pt x="2082980" y="398480"/>
                </a:lnTo>
                <a:lnTo>
                  <a:pt x="2082980" y="386404"/>
                </a:lnTo>
                <a:lnTo>
                  <a:pt x="2082980" y="380368"/>
                </a:lnTo>
                <a:lnTo>
                  <a:pt x="2084791" y="376142"/>
                </a:lnTo>
                <a:lnTo>
                  <a:pt x="2089019" y="370103"/>
                </a:lnTo>
                <a:lnTo>
                  <a:pt x="2093245" y="370103"/>
                </a:lnTo>
                <a:lnTo>
                  <a:pt x="2097471" y="365877"/>
                </a:lnTo>
                <a:lnTo>
                  <a:pt x="2099282" y="365877"/>
                </a:lnTo>
                <a:lnTo>
                  <a:pt x="2103508" y="365877"/>
                </a:lnTo>
                <a:lnTo>
                  <a:pt x="2109546" y="361651"/>
                </a:lnTo>
                <a:lnTo>
                  <a:pt x="2113772" y="347160"/>
                </a:lnTo>
                <a:lnTo>
                  <a:pt x="2117999" y="336897"/>
                </a:lnTo>
                <a:lnTo>
                  <a:pt x="2122224" y="326633"/>
                </a:lnTo>
                <a:lnTo>
                  <a:pt x="2128263" y="316370"/>
                </a:lnTo>
                <a:lnTo>
                  <a:pt x="2132489" y="312142"/>
                </a:lnTo>
                <a:lnTo>
                  <a:pt x="2136715" y="312142"/>
                </a:lnTo>
                <a:close/>
                <a:moveTo>
                  <a:pt x="4240220" y="268671"/>
                </a:moveTo>
                <a:lnTo>
                  <a:pt x="4250484" y="272899"/>
                </a:lnTo>
                <a:lnTo>
                  <a:pt x="4260746" y="274710"/>
                </a:lnTo>
                <a:lnTo>
                  <a:pt x="4266785" y="278936"/>
                </a:lnTo>
                <a:lnTo>
                  <a:pt x="4278858" y="283162"/>
                </a:lnTo>
                <a:lnTo>
                  <a:pt x="4278858" y="293427"/>
                </a:lnTo>
                <a:lnTo>
                  <a:pt x="4280671" y="301879"/>
                </a:lnTo>
                <a:lnTo>
                  <a:pt x="4280671" y="307916"/>
                </a:lnTo>
                <a:lnTo>
                  <a:pt x="4284896" y="316370"/>
                </a:lnTo>
                <a:lnTo>
                  <a:pt x="4260746" y="316370"/>
                </a:lnTo>
                <a:lnTo>
                  <a:pt x="4256519" y="307916"/>
                </a:lnTo>
                <a:lnTo>
                  <a:pt x="4252295" y="301879"/>
                </a:lnTo>
                <a:lnTo>
                  <a:pt x="4246256" y="293427"/>
                </a:lnTo>
                <a:lnTo>
                  <a:pt x="4242029" y="289201"/>
                </a:lnTo>
                <a:lnTo>
                  <a:pt x="4242029" y="278936"/>
                </a:lnTo>
                <a:close/>
                <a:moveTo>
                  <a:pt x="5226738" y="221580"/>
                </a:moveTo>
                <a:lnTo>
                  <a:pt x="5238813" y="240295"/>
                </a:lnTo>
                <a:lnTo>
                  <a:pt x="5249078" y="275313"/>
                </a:lnTo>
                <a:lnTo>
                  <a:pt x="5263567" y="307916"/>
                </a:lnTo>
                <a:lnTo>
                  <a:pt x="5281681" y="340519"/>
                </a:lnTo>
                <a:lnTo>
                  <a:pt x="5291943" y="355009"/>
                </a:lnTo>
                <a:lnTo>
                  <a:pt x="5297982" y="346557"/>
                </a:lnTo>
                <a:lnTo>
                  <a:pt x="5302208" y="344747"/>
                </a:lnTo>
                <a:lnTo>
                  <a:pt x="5310057" y="344747"/>
                </a:lnTo>
                <a:lnTo>
                  <a:pt x="5316094" y="340519"/>
                </a:lnTo>
                <a:lnTo>
                  <a:pt x="5330585" y="340519"/>
                </a:lnTo>
                <a:lnTo>
                  <a:pt x="5330585" y="346557"/>
                </a:lnTo>
                <a:lnTo>
                  <a:pt x="5338434" y="346557"/>
                </a:lnTo>
                <a:lnTo>
                  <a:pt x="5338434" y="368895"/>
                </a:lnTo>
                <a:lnTo>
                  <a:pt x="5283491" y="374934"/>
                </a:lnTo>
                <a:lnTo>
                  <a:pt x="5277455" y="432290"/>
                </a:lnTo>
                <a:lnTo>
                  <a:pt x="5259341" y="479384"/>
                </a:lnTo>
                <a:lnTo>
                  <a:pt x="5244852" y="526477"/>
                </a:lnTo>
                <a:lnTo>
                  <a:pt x="5238813" y="565722"/>
                </a:lnTo>
                <a:lnTo>
                  <a:pt x="5234587" y="604966"/>
                </a:lnTo>
                <a:lnTo>
                  <a:pt x="5234587" y="637569"/>
                </a:lnTo>
                <a:lnTo>
                  <a:pt x="5226738" y="668361"/>
                </a:lnTo>
                <a:lnTo>
                  <a:pt x="5220701" y="668361"/>
                </a:lnTo>
                <a:lnTo>
                  <a:pt x="5220701" y="662322"/>
                </a:lnTo>
                <a:lnTo>
                  <a:pt x="5210436" y="647832"/>
                </a:lnTo>
                <a:lnTo>
                  <a:pt x="5192324" y="629117"/>
                </a:lnTo>
                <a:lnTo>
                  <a:pt x="5171797" y="604361"/>
                </a:lnTo>
                <a:lnTo>
                  <a:pt x="5153683" y="579608"/>
                </a:lnTo>
                <a:lnTo>
                  <a:pt x="5139194" y="554854"/>
                </a:lnTo>
                <a:lnTo>
                  <a:pt x="5131345" y="532514"/>
                </a:lnTo>
                <a:lnTo>
                  <a:pt x="5135571" y="518025"/>
                </a:lnTo>
                <a:lnTo>
                  <a:pt x="5143420" y="513797"/>
                </a:lnTo>
                <a:lnTo>
                  <a:pt x="5149457" y="513797"/>
                </a:lnTo>
                <a:lnTo>
                  <a:pt x="5153683" y="513797"/>
                </a:lnTo>
                <a:lnTo>
                  <a:pt x="5157909" y="513797"/>
                </a:lnTo>
                <a:lnTo>
                  <a:pt x="5159721" y="513797"/>
                </a:lnTo>
                <a:lnTo>
                  <a:pt x="5163948" y="513797"/>
                </a:lnTo>
                <a:lnTo>
                  <a:pt x="5168174" y="513194"/>
                </a:lnTo>
                <a:lnTo>
                  <a:pt x="5174212" y="504742"/>
                </a:lnTo>
                <a:lnTo>
                  <a:pt x="5168174" y="504742"/>
                </a:lnTo>
                <a:lnTo>
                  <a:pt x="5168174" y="498704"/>
                </a:lnTo>
                <a:lnTo>
                  <a:pt x="5135571" y="494477"/>
                </a:lnTo>
                <a:lnTo>
                  <a:pt x="5117459" y="484215"/>
                </a:lnTo>
                <a:lnTo>
                  <a:pt x="5102968" y="465498"/>
                </a:lnTo>
                <a:lnTo>
                  <a:pt x="5117459" y="461272"/>
                </a:lnTo>
                <a:lnTo>
                  <a:pt x="5129532" y="457044"/>
                </a:lnTo>
                <a:lnTo>
                  <a:pt x="5135571" y="455233"/>
                </a:lnTo>
                <a:lnTo>
                  <a:pt x="5143420" y="451007"/>
                </a:lnTo>
                <a:lnTo>
                  <a:pt x="5149457" y="446781"/>
                </a:lnTo>
                <a:lnTo>
                  <a:pt x="5157306" y="440742"/>
                </a:lnTo>
                <a:lnTo>
                  <a:pt x="5157306" y="432290"/>
                </a:lnTo>
                <a:lnTo>
                  <a:pt x="5128929" y="432290"/>
                </a:lnTo>
                <a:lnTo>
                  <a:pt x="5121080" y="436516"/>
                </a:lnTo>
                <a:lnTo>
                  <a:pt x="5115043" y="436516"/>
                </a:lnTo>
                <a:lnTo>
                  <a:pt x="5107194" y="440742"/>
                </a:lnTo>
                <a:lnTo>
                  <a:pt x="5096931" y="440742"/>
                </a:lnTo>
                <a:lnTo>
                  <a:pt x="5078817" y="408140"/>
                </a:lnTo>
                <a:lnTo>
                  <a:pt x="5058290" y="375537"/>
                </a:lnTo>
                <a:lnTo>
                  <a:pt x="5060100" y="365274"/>
                </a:lnTo>
                <a:lnTo>
                  <a:pt x="5060100" y="359235"/>
                </a:lnTo>
                <a:lnTo>
                  <a:pt x="5064326" y="355009"/>
                </a:lnTo>
                <a:lnTo>
                  <a:pt x="5068554" y="346557"/>
                </a:lnTo>
                <a:lnTo>
                  <a:pt x="5068554" y="340519"/>
                </a:lnTo>
                <a:lnTo>
                  <a:pt x="5072781" y="330256"/>
                </a:lnTo>
                <a:lnTo>
                  <a:pt x="5064931" y="330256"/>
                </a:lnTo>
                <a:lnTo>
                  <a:pt x="5064931" y="321804"/>
                </a:lnTo>
                <a:lnTo>
                  <a:pt x="5058893" y="326030"/>
                </a:lnTo>
                <a:lnTo>
                  <a:pt x="5054680" y="326030"/>
                </a:lnTo>
                <a:lnTo>
                  <a:pt x="5050454" y="326030"/>
                </a:lnTo>
                <a:lnTo>
                  <a:pt x="5046228" y="326030"/>
                </a:lnTo>
                <a:lnTo>
                  <a:pt x="5046228" y="321804"/>
                </a:lnTo>
                <a:lnTo>
                  <a:pt x="5040192" y="315765"/>
                </a:lnTo>
                <a:lnTo>
                  <a:pt x="5035964" y="307313"/>
                </a:lnTo>
                <a:lnTo>
                  <a:pt x="5031737" y="301274"/>
                </a:lnTo>
                <a:lnTo>
                  <a:pt x="5029927" y="297048"/>
                </a:lnTo>
                <a:lnTo>
                  <a:pt x="5029927" y="286785"/>
                </a:lnTo>
                <a:lnTo>
                  <a:pt x="5025701" y="274710"/>
                </a:lnTo>
                <a:lnTo>
                  <a:pt x="5064326" y="249957"/>
                </a:lnTo>
                <a:lnTo>
                  <a:pt x="5102968" y="229427"/>
                </a:lnTo>
                <a:lnTo>
                  <a:pt x="5107194" y="239692"/>
                </a:lnTo>
                <a:lnTo>
                  <a:pt x="5111420" y="249957"/>
                </a:lnTo>
                <a:lnTo>
                  <a:pt x="5115646" y="254183"/>
                </a:lnTo>
                <a:lnTo>
                  <a:pt x="5121685" y="258409"/>
                </a:lnTo>
                <a:lnTo>
                  <a:pt x="5125911" y="258409"/>
                </a:lnTo>
                <a:lnTo>
                  <a:pt x="5130137" y="260219"/>
                </a:lnTo>
                <a:lnTo>
                  <a:pt x="5136174" y="264445"/>
                </a:lnTo>
                <a:lnTo>
                  <a:pt x="5144023" y="268671"/>
                </a:lnTo>
                <a:lnTo>
                  <a:pt x="5150062" y="289201"/>
                </a:lnTo>
                <a:lnTo>
                  <a:pt x="5154288" y="315765"/>
                </a:lnTo>
                <a:lnTo>
                  <a:pt x="5158514" y="340519"/>
                </a:lnTo>
                <a:lnTo>
                  <a:pt x="5174815" y="340519"/>
                </a:lnTo>
                <a:lnTo>
                  <a:pt x="5174815" y="321804"/>
                </a:lnTo>
                <a:lnTo>
                  <a:pt x="5168776" y="301274"/>
                </a:lnTo>
                <a:lnTo>
                  <a:pt x="5168776" y="274710"/>
                </a:lnTo>
                <a:lnTo>
                  <a:pt x="5174815" y="249957"/>
                </a:lnTo>
                <a:lnTo>
                  <a:pt x="5182664" y="229427"/>
                </a:lnTo>
                <a:close/>
                <a:moveTo>
                  <a:pt x="7221557" y="203466"/>
                </a:moveTo>
                <a:lnTo>
                  <a:pt x="7231822" y="211918"/>
                </a:lnTo>
                <a:lnTo>
                  <a:pt x="7239670" y="217957"/>
                </a:lnTo>
                <a:lnTo>
                  <a:pt x="7249934" y="217957"/>
                </a:lnTo>
                <a:lnTo>
                  <a:pt x="7260199" y="217957"/>
                </a:lnTo>
                <a:lnTo>
                  <a:pt x="7278311" y="222183"/>
                </a:lnTo>
                <a:lnTo>
                  <a:pt x="7274085" y="230635"/>
                </a:lnTo>
                <a:lnTo>
                  <a:pt x="7274085" y="232447"/>
                </a:lnTo>
                <a:lnTo>
                  <a:pt x="7274085" y="236673"/>
                </a:lnTo>
                <a:lnTo>
                  <a:pt x="7272274" y="240900"/>
                </a:lnTo>
                <a:lnTo>
                  <a:pt x="7272274" y="245126"/>
                </a:lnTo>
                <a:lnTo>
                  <a:pt x="7245708" y="259616"/>
                </a:lnTo>
                <a:lnTo>
                  <a:pt x="7211295" y="265653"/>
                </a:lnTo>
                <a:lnTo>
                  <a:pt x="7174466" y="269879"/>
                </a:lnTo>
                <a:lnTo>
                  <a:pt x="7172653" y="261427"/>
                </a:lnTo>
                <a:lnTo>
                  <a:pt x="7172653" y="255390"/>
                </a:lnTo>
                <a:lnTo>
                  <a:pt x="7168427" y="246936"/>
                </a:lnTo>
                <a:lnTo>
                  <a:pt x="7168427" y="236673"/>
                </a:lnTo>
                <a:lnTo>
                  <a:pt x="7178692" y="230635"/>
                </a:lnTo>
                <a:lnTo>
                  <a:pt x="7186539" y="222183"/>
                </a:lnTo>
                <a:lnTo>
                  <a:pt x="7192578" y="217957"/>
                </a:lnTo>
                <a:lnTo>
                  <a:pt x="7200425" y="211918"/>
                </a:lnTo>
                <a:lnTo>
                  <a:pt x="7206464" y="207692"/>
                </a:lnTo>
                <a:close/>
                <a:moveTo>
                  <a:pt x="6131772" y="203466"/>
                </a:moveTo>
                <a:lnTo>
                  <a:pt x="6160149" y="207692"/>
                </a:lnTo>
                <a:lnTo>
                  <a:pt x="6180678" y="217957"/>
                </a:lnTo>
                <a:lnTo>
                  <a:pt x="6201206" y="230032"/>
                </a:lnTo>
                <a:lnTo>
                  <a:pt x="6195167" y="236069"/>
                </a:lnTo>
                <a:lnTo>
                  <a:pt x="6190941" y="246333"/>
                </a:lnTo>
                <a:lnTo>
                  <a:pt x="6184904" y="250559"/>
                </a:lnTo>
                <a:lnTo>
                  <a:pt x="6174640" y="254785"/>
                </a:lnTo>
                <a:lnTo>
                  <a:pt x="6162564" y="259012"/>
                </a:lnTo>
                <a:lnTo>
                  <a:pt x="6148075" y="259012"/>
                </a:lnTo>
                <a:lnTo>
                  <a:pt x="6137811" y="265050"/>
                </a:lnTo>
                <a:lnTo>
                  <a:pt x="6127548" y="265050"/>
                </a:lnTo>
                <a:lnTo>
                  <a:pt x="6117283" y="269276"/>
                </a:lnTo>
                <a:lnTo>
                  <a:pt x="6102792" y="269276"/>
                </a:lnTo>
                <a:lnTo>
                  <a:pt x="6102792" y="246936"/>
                </a:lnTo>
                <a:lnTo>
                  <a:pt x="6104603" y="232447"/>
                </a:lnTo>
                <a:lnTo>
                  <a:pt x="6119094" y="222183"/>
                </a:lnTo>
                <a:close/>
                <a:moveTo>
                  <a:pt x="3413670" y="203466"/>
                </a:moveTo>
                <a:lnTo>
                  <a:pt x="3414272" y="203466"/>
                </a:lnTo>
                <a:lnTo>
                  <a:pt x="3442650" y="203466"/>
                </a:lnTo>
                <a:lnTo>
                  <a:pt x="3448688" y="222183"/>
                </a:lnTo>
                <a:lnTo>
                  <a:pt x="3456536" y="232447"/>
                </a:lnTo>
                <a:lnTo>
                  <a:pt x="3462575" y="246936"/>
                </a:lnTo>
                <a:lnTo>
                  <a:pt x="3466800" y="269276"/>
                </a:lnTo>
                <a:lnTo>
                  <a:pt x="3460762" y="269276"/>
                </a:lnTo>
                <a:lnTo>
                  <a:pt x="3438424" y="254785"/>
                </a:lnTo>
                <a:lnTo>
                  <a:pt x="3423932" y="240295"/>
                </a:lnTo>
                <a:lnTo>
                  <a:pt x="3413670" y="225806"/>
                </a:lnTo>
                <a:close/>
                <a:moveTo>
                  <a:pt x="7410535" y="158185"/>
                </a:moveTo>
                <a:lnTo>
                  <a:pt x="7416572" y="158185"/>
                </a:lnTo>
                <a:lnTo>
                  <a:pt x="7424421" y="162411"/>
                </a:lnTo>
                <a:lnTo>
                  <a:pt x="7426232" y="162411"/>
                </a:lnTo>
                <a:lnTo>
                  <a:pt x="7430458" y="162411"/>
                </a:lnTo>
                <a:lnTo>
                  <a:pt x="7434686" y="164222"/>
                </a:lnTo>
                <a:lnTo>
                  <a:pt x="7426836" y="172676"/>
                </a:lnTo>
                <a:lnTo>
                  <a:pt x="7420798" y="178712"/>
                </a:lnTo>
                <a:lnTo>
                  <a:pt x="7416572" y="188977"/>
                </a:lnTo>
                <a:lnTo>
                  <a:pt x="7412346" y="197429"/>
                </a:lnTo>
                <a:lnTo>
                  <a:pt x="7410535" y="211918"/>
                </a:lnTo>
                <a:lnTo>
                  <a:pt x="7416572" y="211918"/>
                </a:lnTo>
                <a:lnTo>
                  <a:pt x="7424421" y="201655"/>
                </a:lnTo>
                <a:lnTo>
                  <a:pt x="7430458" y="193203"/>
                </a:lnTo>
                <a:lnTo>
                  <a:pt x="7438307" y="187164"/>
                </a:lnTo>
                <a:lnTo>
                  <a:pt x="7448572" y="182938"/>
                </a:lnTo>
                <a:lnTo>
                  <a:pt x="7469099" y="203466"/>
                </a:lnTo>
                <a:lnTo>
                  <a:pt x="7495665" y="222183"/>
                </a:lnTo>
                <a:lnTo>
                  <a:pt x="7511965" y="236673"/>
                </a:lnTo>
                <a:lnTo>
                  <a:pt x="7511965" y="283767"/>
                </a:lnTo>
                <a:lnTo>
                  <a:pt x="7524040" y="294030"/>
                </a:lnTo>
                <a:lnTo>
                  <a:pt x="7534305" y="302482"/>
                </a:lnTo>
                <a:lnTo>
                  <a:pt x="7544569" y="304295"/>
                </a:lnTo>
                <a:lnTo>
                  <a:pt x="7552419" y="318783"/>
                </a:lnTo>
                <a:lnTo>
                  <a:pt x="7558455" y="347765"/>
                </a:lnTo>
                <a:lnTo>
                  <a:pt x="7543965" y="366482"/>
                </a:lnTo>
                <a:lnTo>
                  <a:pt x="7537928" y="385197"/>
                </a:lnTo>
                <a:lnTo>
                  <a:pt x="7523437" y="395461"/>
                </a:lnTo>
                <a:lnTo>
                  <a:pt x="7505325" y="399687"/>
                </a:lnTo>
                <a:lnTo>
                  <a:pt x="7472720" y="401498"/>
                </a:lnTo>
                <a:lnTo>
                  <a:pt x="7448572" y="380971"/>
                </a:lnTo>
                <a:lnTo>
                  <a:pt x="7411743" y="362254"/>
                </a:lnTo>
                <a:lnTo>
                  <a:pt x="7373101" y="351991"/>
                </a:lnTo>
                <a:lnTo>
                  <a:pt x="7334462" y="337500"/>
                </a:lnTo>
                <a:lnTo>
                  <a:pt x="7300046" y="323011"/>
                </a:lnTo>
                <a:lnTo>
                  <a:pt x="7277708" y="302482"/>
                </a:lnTo>
                <a:lnTo>
                  <a:pt x="7292197" y="294030"/>
                </a:lnTo>
                <a:lnTo>
                  <a:pt x="7302462" y="287993"/>
                </a:lnTo>
                <a:lnTo>
                  <a:pt x="7310311" y="279539"/>
                </a:lnTo>
                <a:lnTo>
                  <a:pt x="7314537" y="269276"/>
                </a:lnTo>
                <a:lnTo>
                  <a:pt x="7316348" y="250559"/>
                </a:lnTo>
                <a:lnTo>
                  <a:pt x="7314537" y="244523"/>
                </a:lnTo>
                <a:lnTo>
                  <a:pt x="7310311" y="232447"/>
                </a:lnTo>
                <a:lnTo>
                  <a:pt x="7310311" y="217352"/>
                </a:lnTo>
                <a:lnTo>
                  <a:pt x="7310311" y="202863"/>
                </a:lnTo>
                <a:lnTo>
                  <a:pt x="7310311" y="201050"/>
                </a:lnTo>
                <a:lnTo>
                  <a:pt x="7314537" y="201050"/>
                </a:lnTo>
                <a:lnTo>
                  <a:pt x="7316348" y="196824"/>
                </a:lnTo>
                <a:lnTo>
                  <a:pt x="7348950" y="188372"/>
                </a:lnTo>
                <a:lnTo>
                  <a:pt x="7383366" y="172071"/>
                </a:lnTo>
                <a:close/>
                <a:moveTo>
                  <a:pt x="6960130" y="149733"/>
                </a:moveTo>
                <a:lnTo>
                  <a:pt x="6980657" y="149733"/>
                </a:lnTo>
                <a:lnTo>
                  <a:pt x="7009034" y="178712"/>
                </a:lnTo>
                <a:lnTo>
                  <a:pt x="7045863" y="203466"/>
                </a:lnTo>
                <a:lnTo>
                  <a:pt x="7045863" y="211315"/>
                </a:lnTo>
                <a:lnTo>
                  <a:pt x="7038014" y="211315"/>
                </a:lnTo>
                <a:lnTo>
                  <a:pt x="7038014" y="221580"/>
                </a:lnTo>
                <a:lnTo>
                  <a:pt x="7003600" y="202863"/>
                </a:lnTo>
                <a:lnTo>
                  <a:pt x="6979450" y="178109"/>
                </a:lnTo>
                <a:close/>
                <a:moveTo>
                  <a:pt x="6247694" y="139468"/>
                </a:moveTo>
                <a:lnTo>
                  <a:pt x="6276071" y="147920"/>
                </a:lnTo>
                <a:lnTo>
                  <a:pt x="6298409" y="153959"/>
                </a:lnTo>
                <a:lnTo>
                  <a:pt x="6318939" y="164222"/>
                </a:lnTo>
                <a:lnTo>
                  <a:pt x="6318939" y="182938"/>
                </a:lnTo>
                <a:lnTo>
                  <a:pt x="6300825" y="187164"/>
                </a:lnTo>
                <a:lnTo>
                  <a:pt x="6284523" y="193203"/>
                </a:lnTo>
                <a:lnTo>
                  <a:pt x="6257959" y="197429"/>
                </a:lnTo>
                <a:lnTo>
                  <a:pt x="6247694" y="201655"/>
                </a:lnTo>
                <a:lnTo>
                  <a:pt x="6241658" y="203466"/>
                </a:lnTo>
                <a:lnTo>
                  <a:pt x="6229582" y="203466"/>
                </a:lnTo>
                <a:lnTo>
                  <a:pt x="6219318" y="203466"/>
                </a:lnTo>
                <a:lnTo>
                  <a:pt x="6219318" y="182938"/>
                </a:lnTo>
                <a:lnTo>
                  <a:pt x="6227167" y="172676"/>
                </a:lnTo>
                <a:lnTo>
                  <a:pt x="6237430" y="158185"/>
                </a:lnTo>
                <a:close/>
                <a:moveTo>
                  <a:pt x="5383112" y="118941"/>
                </a:moveTo>
                <a:lnTo>
                  <a:pt x="5383112" y="158185"/>
                </a:lnTo>
                <a:lnTo>
                  <a:pt x="5397601" y="158185"/>
                </a:lnTo>
                <a:lnTo>
                  <a:pt x="5405450" y="153959"/>
                </a:lnTo>
                <a:lnTo>
                  <a:pt x="5411489" y="153959"/>
                </a:lnTo>
                <a:lnTo>
                  <a:pt x="5419336" y="153959"/>
                </a:lnTo>
                <a:lnTo>
                  <a:pt x="5421149" y="153959"/>
                </a:lnTo>
                <a:lnTo>
                  <a:pt x="5428998" y="158185"/>
                </a:lnTo>
                <a:lnTo>
                  <a:pt x="5439261" y="164222"/>
                </a:lnTo>
                <a:lnTo>
                  <a:pt x="5439261" y="182938"/>
                </a:lnTo>
                <a:lnTo>
                  <a:pt x="5447110" y="187164"/>
                </a:lnTo>
                <a:lnTo>
                  <a:pt x="5457375" y="187164"/>
                </a:lnTo>
                <a:lnTo>
                  <a:pt x="5463412" y="182938"/>
                </a:lnTo>
                <a:lnTo>
                  <a:pt x="5475487" y="182938"/>
                </a:lnTo>
                <a:lnTo>
                  <a:pt x="5477298" y="178712"/>
                </a:lnTo>
                <a:lnTo>
                  <a:pt x="5485147" y="182938"/>
                </a:lnTo>
                <a:lnTo>
                  <a:pt x="5491186" y="188977"/>
                </a:lnTo>
                <a:lnTo>
                  <a:pt x="5499033" y="201050"/>
                </a:lnTo>
                <a:lnTo>
                  <a:pt x="5505072" y="211315"/>
                </a:lnTo>
                <a:lnTo>
                  <a:pt x="5494807" y="236069"/>
                </a:lnTo>
                <a:lnTo>
                  <a:pt x="5484544" y="260824"/>
                </a:lnTo>
                <a:lnTo>
                  <a:pt x="5476695" y="289804"/>
                </a:lnTo>
                <a:lnTo>
                  <a:pt x="5452544" y="289804"/>
                </a:lnTo>
                <a:lnTo>
                  <a:pt x="5434432" y="298256"/>
                </a:lnTo>
                <a:lnTo>
                  <a:pt x="5418131" y="308521"/>
                </a:lnTo>
                <a:lnTo>
                  <a:pt x="5389754" y="316973"/>
                </a:lnTo>
                <a:lnTo>
                  <a:pt x="5371640" y="302482"/>
                </a:lnTo>
                <a:lnTo>
                  <a:pt x="5347489" y="294030"/>
                </a:lnTo>
                <a:lnTo>
                  <a:pt x="5323340" y="283767"/>
                </a:lnTo>
                <a:lnTo>
                  <a:pt x="5319114" y="275313"/>
                </a:lnTo>
                <a:lnTo>
                  <a:pt x="5319114" y="269276"/>
                </a:lnTo>
                <a:lnTo>
                  <a:pt x="5314886" y="260824"/>
                </a:lnTo>
                <a:lnTo>
                  <a:pt x="5310660" y="250559"/>
                </a:lnTo>
                <a:lnTo>
                  <a:pt x="5300398" y="240295"/>
                </a:lnTo>
                <a:lnTo>
                  <a:pt x="5290133" y="230032"/>
                </a:lnTo>
                <a:lnTo>
                  <a:pt x="5282284" y="221580"/>
                </a:lnTo>
                <a:lnTo>
                  <a:pt x="5276247" y="207089"/>
                </a:lnTo>
                <a:lnTo>
                  <a:pt x="5272021" y="182336"/>
                </a:lnTo>
                <a:lnTo>
                  <a:pt x="5286510" y="163619"/>
                </a:lnTo>
                <a:lnTo>
                  <a:pt x="5296774" y="149128"/>
                </a:lnTo>
                <a:lnTo>
                  <a:pt x="5311265" y="149128"/>
                </a:lnTo>
                <a:lnTo>
                  <a:pt x="5323340" y="153354"/>
                </a:lnTo>
                <a:lnTo>
                  <a:pt x="5337829" y="157580"/>
                </a:lnTo>
                <a:lnTo>
                  <a:pt x="5352320" y="157580"/>
                </a:lnTo>
                <a:lnTo>
                  <a:pt x="5352320" y="132826"/>
                </a:lnTo>
                <a:lnTo>
                  <a:pt x="5358357" y="128600"/>
                </a:lnTo>
                <a:lnTo>
                  <a:pt x="5366206" y="124374"/>
                </a:lnTo>
                <a:lnTo>
                  <a:pt x="5368019" y="124374"/>
                </a:lnTo>
                <a:lnTo>
                  <a:pt x="5375866" y="120148"/>
                </a:lnTo>
                <a:close/>
                <a:moveTo>
                  <a:pt x="6298409" y="92374"/>
                </a:moveTo>
                <a:lnTo>
                  <a:pt x="6326788" y="92374"/>
                </a:lnTo>
                <a:lnTo>
                  <a:pt x="6343089" y="111091"/>
                </a:lnTo>
                <a:lnTo>
                  <a:pt x="6361202" y="121356"/>
                </a:lnTo>
                <a:lnTo>
                  <a:pt x="6375692" y="135845"/>
                </a:lnTo>
                <a:lnTo>
                  <a:pt x="6390181" y="158185"/>
                </a:lnTo>
                <a:lnTo>
                  <a:pt x="6357578" y="158185"/>
                </a:lnTo>
                <a:lnTo>
                  <a:pt x="6337051" y="135845"/>
                </a:lnTo>
                <a:lnTo>
                  <a:pt x="6314713" y="119543"/>
                </a:lnTo>
                <a:close/>
                <a:moveTo>
                  <a:pt x="2716324" y="92374"/>
                </a:moveTo>
                <a:lnTo>
                  <a:pt x="2740474" y="92374"/>
                </a:lnTo>
                <a:lnTo>
                  <a:pt x="2750737" y="100827"/>
                </a:lnTo>
                <a:lnTo>
                  <a:pt x="2758586" y="106865"/>
                </a:lnTo>
                <a:lnTo>
                  <a:pt x="2762813" y="115317"/>
                </a:lnTo>
                <a:lnTo>
                  <a:pt x="2768851" y="125582"/>
                </a:lnTo>
                <a:lnTo>
                  <a:pt x="2773077" y="134034"/>
                </a:lnTo>
                <a:lnTo>
                  <a:pt x="2791188" y="115317"/>
                </a:lnTo>
                <a:lnTo>
                  <a:pt x="2811717" y="106865"/>
                </a:lnTo>
                <a:lnTo>
                  <a:pt x="2844320" y="111091"/>
                </a:lnTo>
                <a:lnTo>
                  <a:pt x="2844320" y="140071"/>
                </a:lnTo>
                <a:lnTo>
                  <a:pt x="2888998" y="144299"/>
                </a:lnTo>
                <a:lnTo>
                  <a:pt x="2929450" y="150336"/>
                </a:lnTo>
                <a:lnTo>
                  <a:pt x="2963866" y="158788"/>
                </a:lnTo>
                <a:lnTo>
                  <a:pt x="3002506" y="163014"/>
                </a:lnTo>
                <a:lnTo>
                  <a:pt x="3045374" y="158788"/>
                </a:lnTo>
                <a:lnTo>
                  <a:pt x="3045374" y="183543"/>
                </a:lnTo>
                <a:lnTo>
                  <a:pt x="3053223" y="183543"/>
                </a:lnTo>
                <a:lnTo>
                  <a:pt x="3059259" y="183543"/>
                </a:lnTo>
                <a:lnTo>
                  <a:pt x="3063486" y="183543"/>
                </a:lnTo>
                <a:lnTo>
                  <a:pt x="3067712" y="187769"/>
                </a:lnTo>
                <a:lnTo>
                  <a:pt x="3071938" y="189580"/>
                </a:lnTo>
                <a:lnTo>
                  <a:pt x="3064090" y="189580"/>
                </a:lnTo>
                <a:lnTo>
                  <a:pt x="3030883" y="211315"/>
                </a:lnTo>
                <a:lnTo>
                  <a:pt x="2992243" y="236069"/>
                </a:lnTo>
                <a:lnTo>
                  <a:pt x="2945752" y="258409"/>
                </a:lnTo>
                <a:lnTo>
                  <a:pt x="2902886" y="283162"/>
                </a:lnTo>
                <a:lnTo>
                  <a:pt x="2872697" y="303690"/>
                </a:lnTo>
                <a:lnTo>
                  <a:pt x="2850359" y="322407"/>
                </a:lnTo>
                <a:lnTo>
                  <a:pt x="2882961" y="322407"/>
                </a:lnTo>
                <a:lnTo>
                  <a:pt x="2893225" y="316370"/>
                </a:lnTo>
                <a:lnTo>
                  <a:pt x="2903490" y="312142"/>
                </a:lnTo>
                <a:lnTo>
                  <a:pt x="2915564" y="307916"/>
                </a:lnTo>
                <a:lnTo>
                  <a:pt x="2930056" y="307916"/>
                </a:lnTo>
                <a:lnTo>
                  <a:pt x="2930056" y="316370"/>
                </a:lnTo>
                <a:lnTo>
                  <a:pt x="2887187" y="347160"/>
                </a:lnTo>
                <a:lnTo>
                  <a:pt x="2850359" y="379763"/>
                </a:lnTo>
                <a:lnTo>
                  <a:pt x="2820169" y="412366"/>
                </a:lnTo>
                <a:lnTo>
                  <a:pt x="2783340" y="441347"/>
                </a:lnTo>
                <a:lnTo>
                  <a:pt x="2744700" y="466101"/>
                </a:lnTo>
                <a:lnTo>
                  <a:pt x="2693984" y="480592"/>
                </a:lnTo>
                <a:lnTo>
                  <a:pt x="2693984" y="505345"/>
                </a:lnTo>
                <a:lnTo>
                  <a:pt x="2669834" y="509571"/>
                </a:lnTo>
                <a:lnTo>
                  <a:pt x="2641459" y="519836"/>
                </a:lnTo>
                <a:lnTo>
                  <a:pt x="2625155" y="534327"/>
                </a:lnTo>
                <a:lnTo>
                  <a:pt x="2635420" y="542779"/>
                </a:lnTo>
                <a:lnTo>
                  <a:pt x="2641459" y="548815"/>
                </a:lnTo>
                <a:lnTo>
                  <a:pt x="2645684" y="553042"/>
                </a:lnTo>
                <a:lnTo>
                  <a:pt x="2645684" y="559080"/>
                </a:lnTo>
                <a:lnTo>
                  <a:pt x="2645684" y="567532"/>
                </a:lnTo>
                <a:lnTo>
                  <a:pt x="2641459" y="577797"/>
                </a:lnTo>
                <a:lnTo>
                  <a:pt x="2641459" y="592286"/>
                </a:lnTo>
                <a:lnTo>
                  <a:pt x="2564176" y="598324"/>
                </a:lnTo>
                <a:lnTo>
                  <a:pt x="2564176" y="606777"/>
                </a:lnTo>
                <a:lnTo>
                  <a:pt x="2574440" y="611003"/>
                </a:lnTo>
                <a:lnTo>
                  <a:pt x="2578666" y="611003"/>
                </a:lnTo>
                <a:lnTo>
                  <a:pt x="2584705" y="611003"/>
                </a:lnTo>
                <a:lnTo>
                  <a:pt x="2588931" y="612815"/>
                </a:lnTo>
                <a:lnTo>
                  <a:pt x="2588931" y="617041"/>
                </a:lnTo>
                <a:lnTo>
                  <a:pt x="2596780" y="625494"/>
                </a:lnTo>
                <a:lnTo>
                  <a:pt x="2584705" y="625494"/>
                </a:lnTo>
                <a:lnTo>
                  <a:pt x="2568404" y="631530"/>
                </a:lnTo>
                <a:lnTo>
                  <a:pt x="2546063" y="639984"/>
                </a:lnTo>
                <a:lnTo>
                  <a:pt x="2525536" y="646021"/>
                </a:lnTo>
                <a:lnTo>
                  <a:pt x="2531573" y="650247"/>
                </a:lnTo>
                <a:lnTo>
                  <a:pt x="2535801" y="650247"/>
                </a:lnTo>
                <a:lnTo>
                  <a:pt x="2540027" y="650247"/>
                </a:lnTo>
                <a:lnTo>
                  <a:pt x="2541837" y="654473"/>
                </a:lnTo>
                <a:lnTo>
                  <a:pt x="2546063" y="654473"/>
                </a:lnTo>
                <a:lnTo>
                  <a:pt x="2541837" y="660512"/>
                </a:lnTo>
                <a:lnTo>
                  <a:pt x="2540027" y="668964"/>
                </a:lnTo>
                <a:lnTo>
                  <a:pt x="2535801" y="670774"/>
                </a:lnTo>
                <a:lnTo>
                  <a:pt x="2540027" y="675001"/>
                </a:lnTo>
                <a:lnTo>
                  <a:pt x="2540027" y="679229"/>
                </a:lnTo>
                <a:lnTo>
                  <a:pt x="2541837" y="685265"/>
                </a:lnTo>
                <a:lnTo>
                  <a:pt x="2546063" y="693717"/>
                </a:lnTo>
                <a:lnTo>
                  <a:pt x="2531573" y="697943"/>
                </a:lnTo>
                <a:lnTo>
                  <a:pt x="2521310" y="697943"/>
                </a:lnTo>
                <a:lnTo>
                  <a:pt x="2511045" y="697943"/>
                </a:lnTo>
                <a:lnTo>
                  <a:pt x="2498970" y="703982"/>
                </a:lnTo>
                <a:lnTo>
                  <a:pt x="2535801" y="703982"/>
                </a:lnTo>
                <a:lnTo>
                  <a:pt x="2564176" y="712434"/>
                </a:lnTo>
                <a:lnTo>
                  <a:pt x="2564176" y="726925"/>
                </a:lnTo>
                <a:lnTo>
                  <a:pt x="2517687" y="726925"/>
                </a:lnTo>
                <a:lnTo>
                  <a:pt x="2513461" y="737188"/>
                </a:lnTo>
                <a:lnTo>
                  <a:pt x="2513461" y="741414"/>
                </a:lnTo>
                <a:lnTo>
                  <a:pt x="2513461" y="743226"/>
                </a:lnTo>
                <a:lnTo>
                  <a:pt x="2511650" y="747453"/>
                </a:lnTo>
                <a:lnTo>
                  <a:pt x="2507424" y="751679"/>
                </a:lnTo>
                <a:lnTo>
                  <a:pt x="2489310" y="757715"/>
                </a:lnTo>
                <a:lnTo>
                  <a:pt x="2465159" y="757715"/>
                </a:lnTo>
                <a:lnTo>
                  <a:pt x="2441009" y="757715"/>
                </a:lnTo>
                <a:lnTo>
                  <a:pt x="2416861" y="743226"/>
                </a:lnTo>
                <a:lnTo>
                  <a:pt x="2384258" y="743226"/>
                </a:lnTo>
                <a:lnTo>
                  <a:pt x="2351654" y="747453"/>
                </a:lnTo>
                <a:lnTo>
                  <a:pt x="2317238" y="751679"/>
                </a:lnTo>
                <a:lnTo>
                  <a:pt x="2284636" y="747453"/>
                </a:lnTo>
                <a:lnTo>
                  <a:pt x="2252033" y="737188"/>
                </a:lnTo>
                <a:lnTo>
                  <a:pt x="2250222" y="732962"/>
                </a:lnTo>
                <a:lnTo>
                  <a:pt x="2250222" y="728736"/>
                </a:lnTo>
                <a:lnTo>
                  <a:pt x="2245996" y="728736"/>
                </a:lnTo>
                <a:lnTo>
                  <a:pt x="2245996" y="724510"/>
                </a:lnTo>
                <a:lnTo>
                  <a:pt x="2245996" y="716057"/>
                </a:lnTo>
                <a:lnTo>
                  <a:pt x="2252033" y="716057"/>
                </a:lnTo>
                <a:lnTo>
                  <a:pt x="2256259" y="710019"/>
                </a:lnTo>
                <a:lnTo>
                  <a:pt x="2264108" y="701567"/>
                </a:lnTo>
                <a:lnTo>
                  <a:pt x="2265919" y="697341"/>
                </a:lnTo>
                <a:lnTo>
                  <a:pt x="2273768" y="695530"/>
                </a:lnTo>
                <a:lnTo>
                  <a:pt x="2277994" y="687076"/>
                </a:lnTo>
                <a:lnTo>
                  <a:pt x="2284033" y="676813"/>
                </a:lnTo>
                <a:lnTo>
                  <a:pt x="2269542" y="672587"/>
                </a:lnTo>
                <a:lnTo>
                  <a:pt x="2259277" y="666548"/>
                </a:lnTo>
                <a:lnTo>
                  <a:pt x="2251430" y="654473"/>
                </a:lnTo>
                <a:lnTo>
                  <a:pt x="2249617" y="644210"/>
                </a:lnTo>
                <a:lnTo>
                  <a:pt x="2245391" y="629720"/>
                </a:lnTo>
                <a:lnTo>
                  <a:pt x="2259882" y="629720"/>
                </a:lnTo>
                <a:lnTo>
                  <a:pt x="2284033" y="623683"/>
                </a:lnTo>
                <a:lnTo>
                  <a:pt x="2312409" y="629720"/>
                </a:lnTo>
                <a:lnTo>
                  <a:pt x="2336558" y="639984"/>
                </a:lnTo>
                <a:lnTo>
                  <a:pt x="2360709" y="652058"/>
                </a:lnTo>
                <a:lnTo>
                  <a:pt x="2360709" y="637569"/>
                </a:lnTo>
                <a:lnTo>
                  <a:pt x="2336558" y="625494"/>
                </a:lnTo>
                <a:lnTo>
                  <a:pt x="2316031" y="615229"/>
                </a:lnTo>
                <a:lnTo>
                  <a:pt x="2297918" y="596512"/>
                </a:lnTo>
                <a:lnTo>
                  <a:pt x="2303955" y="596512"/>
                </a:lnTo>
                <a:lnTo>
                  <a:pt x="2322069" y="569948"/>
                </a:lnTo>
                <a:lnTo>
                  <a:pt x="2344407" y="551231"/>
                </a:lnTo>
                <a:lnTo>
                  <a:pt x="2372784" y="536740"/>
                </a:lnTo>
                <a:lnTo>
                  <a:pt x="2407201" y="526477"/>
                </a:lnTo>
                <a:lnTo>
                  <a:pt x="2407201" y="519231"/>
                </a:lnTo>
                <a:lnTo>
                  <a:pt x="2374595" y="508968"/>
                </a:lnTo>
                <a:lnTo>
                  <a:pt x="2350446" y="490251"/>
                </a:lnTo>
                <a:lnTo>
                  <a:pt x="2329916" y="465498"/>
                </a:lnTo>
                <a:lnTo>
                  <a:pt x="2311804" y="440742"/>
                </a:lnTo>
                <a:lnTo>
                  <a:pt x="2322069" y="436516"/>
                </a:lnTo>
                <a:lnTo>
                  <a:pt x="2329916" y="436516"/>
                </a:lnTo>
                <a:lnTo>
                  <a:pt x="2340181" y="432290"/>
                </a:lnTo>
                <a:lnTo>
                  <a:pt x="2350446" y="432290"/>
                </a:lnTo>
                <a:lnTo>
                  <a:pt x="2364935" y="442555"/>
                </a:lnTo>
                <a:lnTo>
                  <a:pt x="2375200" y="454630"/>
                </a:lnTo>
                <a:lnTo>
                  <a:pt x="2389692" y="464893"/>
                </a:lnTo>
                <a:lnTo>
                  <a:pt x="2389692" y="456441"/>
                </a:lnTo>
                <a:lnTo>
                  <a:pt x="2387879" y="450404"/>
                </a:lnTo>
                <a:lnTo>
                  <a:pt x="2383652" y="450404"/>
                </a:lnTo>
                <a:lnTo>
                  <a:pt x="2383652" y="446176"/>
                </a:lnTo>
                <a:lnTo>
                  <a:pt x="2379426" y="441950"/>
                </a:lnTo>
                <a:lnTo>
                  <a:pt x="2379426" y="440139"/>
                </a:lnTo>
                <a:lnTo>
                  <a:pt x="2375200" y="431687"/>
                </a:lnTo>
                <a:lnTo>
                  <a:pt x="2383049" y="431687"/>
                </a:lnTo>
                <a:lnTo>
                  <a:pt x="2383049" y="425649"/>
                </a:lnTo>
                <a:lnTo>
                  <a:pt x="2415653" y="413573"/>
                </a:lnTo>
                <a:lnTo>
                  <a:pt x="2445840" y="407537"/>
                </a:lnTo>
                <a:lnTo>
                  <a:pt x="2478443" y="403311"/>
                </a:lnTo>
                <a:lnTo>
                  <a:pt x="2517084" y="407537"/>
                </a:lnTo>
                <a:lnTo>
                  <a:pt x="2498970" y="385197"/>
                </a:lnTo>
                <a:lnTo>
                  <a:pt x="2521310" y="379160"/>
                </a:lnTo>
                <a:lnTo>
                  <a:pt x="2545460" y="368895"/>
                </a:lnTo>
                <a:lnTo>
                  <a:pt x="2569610" y="358633"/>
                </a:lnTo>
                <a:lnTo>
                  <a:pt x="2584100" y="346557"/>
                </a:lnTo>
                <a:lnTo>
                  <a:pt x="2596175" y="346557"/>
                </a:lnTo>
                <a:lnTo>
                  <a:pt x="2596175" y="340519"/>
                </a:lnTo>
                <a:lnTo>
                  <a:pt x="2578063" y="340519"/>
                </a:lnTo>
                <a:lnTo>
                  <a:pt x="2570214" y="344747"/>
                </a:lnTo>
                <a:lnTo>
                  <a:pt x="2564176" y="346557"/>
                </a:lnTo>
                <a:lnTo>
                  <a:pt x="2559949" y="346557"/>
                </a:lnTo>
                <a:lnTo>
                  <a:pt x="2555724" y="346557"/>
                </a:lnTo>
                <a:lnTo>
                  <a:pt x="2553913" y="346557"/>
                </a:lnTo>
                <a:lnTo>
                  <a:pt x="2549687" y="344747"/>
                </a:lnTo>
                <a:lnTo>
                  <a:pt x="2545460" y="340519"/>
                </a:lnTo>
                <a:lnTo>
                  <a:pt x="2539422" y="340519"/>
                </a:lnTo>
                <a:lnTo>
                  <a:pt x="2531573" y="346557"/>
                </a:lnTo>
                <a:lnTo>
                  <a:pt x="2521310" y="358633"/>
                </a:lnTo>
                <a:lnTo>
                  <a:pt x="2511045" y="368895"/>
                </a:lnTo>
                <a:lnTo>
                  <a:pt x="2503196" y="379160"/>
                </a:lnTo>
                <a:lnTo>
                  <a:pt x="2492933" y="385197"/>
                </a:lnTo>
                <a:lnTo>
                  <a:pt x="2454292" y="397272"/>
                </a:lnTo>
                <a:lnTo>
                  <a:pt x="2417463" y="397272"/>
                </a:lnTo>
                <a:lnTo>
                  <a:pt x="2383049" y="388820"/>
                </a:lnTo>
                <a:lnTo>
                  <a:pt x="2350446" y="374329"/>
                </a:lnTo>
                <a:lnTo>
                  <a:pt x="2346220" y="374329"/>
                </a:lnTo>
                <a:lnTo>
                  <a:pt x="2340181" y="378557"/>
                </a:lnTo>
                <a:lnTo>
                  <a:pt x="2329916" y="382783"/>
                </a:lnTo>
                <a:lnTo>
                  <a:pt x="2322069" y="384594"/>
                </a:lnTo>
                <a:lnTo>
                  <a:pt x="2316031" y="388820"/>
                </a:lnTo>
                <a:lnTo>
                  <a:pt x="2303955" y="393046"/>
                </a:lnTo>
                <a:lnTo>
                  <a:pt x="2297918" y="374329"/>
                </a:lnTo>
                <a:lnTo>
                  <a:pt x="2303955" y="372518"/>
                </a:lnTo>
                <a:lnTo>
                  <a:pt x="2308181" y="368292"/>
                </a:lnTo>
                <a:lnTo>
                  <a:pt x="2312409" y="359840"/>
                </a:lnTo>
                <a:lnTo>
                  <a:pt x="2291880" y="359840"/>
                </a:lnTo>
                <a:lnTo>
                  <a:pt x="2284033" y="364066"/>
                </a:lnTo>
                <a:lnTo>
                  <a:pt x="2273768" y="368292"/>
                </a:lnTo>
                <a:lnTo>
                  <a:pt x="2263503" y="368292"/>
                </a:lnTo>
                <a:lnTo>
                  <a:pt x="2251430" y="368292"/>
                </a:lnTo>
                <a:lnTo>
                  <a:pt x="2245391" y="345952"/>
                </a:lnTo>
                <a:lnTo>
                  <a:pt x="2251430" y="344142"/>
                </a:lnTo>
                <a:lnTo>
                  <a:pt x="2255656" y="344142"/>
                </a:lnTo>
                <a:lnTo>
                  <a:pt x="2259882" y="344142"/>
                </a:lnTo>
                <a:lnTo>
                  <a:pt x="2263825" y="340198"/>
                </a:lnTo>
                <a:lnTo>
                  <a:pt x="2265919" y="339916"/>
                </a:lnTo>
                <a:lnTo>
                  <a:pt x="2264108" y="339916"/>
                </a:lnTo>
                <a:lnTo>
                  <a:pt x="2263825" y="340198"/>
                </a:lnTo>
                <a:lnTo>
                  <a:pt x="2221241" y="345952"/>
                </a:lnTo>
                <a:lnTo>
                  <a:pt x="2217015" y="335690"/>
                </a:lnTo>
                <a:lnTo>
                  <a:pt x="2209165" y="329651"/>
                </a:lnTo>
                <a:lnTo>
                  <a:pt x="2207354" y="325425"/>
                </a:lnTo>
                <a:lnTo>
                  <a:pt x="2203129" y="316973"/>
                </a:lnTo>
                <a:lnTo>
                  <a:pt x="2195279" y="306708"/>
                </a:lnTo>
                <a:lnTo>
                  <a:pt x="2207354" y="302482"/>
                </a:lnTo>
                <a:lnTo>
                  <a:pt x="2213391" y="302482"/>
                </a:lnTo>
                <a:lnTo>
                  <a:pt x="2217619" y="302482"/>
                </a:lnTo>
                <a:lnTo>
                  <a:pt x="2221845" y="302482"/>
                </a:lnTo>
                <a:lnTo>
                  <a:pt x="2221845" y="301879"/>
                </a:lnTo>
                <a:lnTo>
                  <a:pt x="2223656" y="297653"/>
                </a:lnTo>
                <a:lnTo>
                  <a:pt x="2227882" y="289201"/>
                </a:lnTo>
                <a:lnTo>
                  <a:pt x="2213391" y="287388"/>
                </a:lnTo>
                <a:lnTo>
                  <a:pt x="2198902" y="283162"/>
                </a:lnTo>
                <a:lnTo>
                  <a:pt x="2192864" y="274710"/>
                </a:lnTo>
                <a:lnTo>
                  <a:pt x="2180789" y="268671"/>
                </a:lnTo>
                <a:lnTo>
                  <a:pt x="2188638" y="268671"/>
                </a:lnTo>
                <a:lnTo>
                  <a:pt x="2188638" y="258409"/>
                </a:lnTo>
                <a:lnTo>
                  <a:pt x="2223053" y="264445"/>
                </a:lnTo>
                <a:lnTo>
                  <a:pt x="2241165" y="260219"/>
                </a:lnTo>
                <a:lnTo>
                  <a:pt x="2255656" y="254183"/>
                </a:lnTo>
                <a:lnTo>
                  <a:pt x="2263503" y="243918"/>
                </a:lnTo>
                <a:lnTo>
                  <a:pt x="2273768" y="229427"/>
                </a:lnTo>
                <a:lnTo>
                  <a:pt x="2291880" y="220975"/>
                </a:lnTo>
                <a:lnTo>
                  <a:pt x="2312409" y="214938"/>
                </a:lnTo>
                <a:lnTo>
                  <a:pt x="2326898" y="220975"/>
                </a:lnTo>
                <a:lnTo>
                  <a:pt x="2345012" y="229427"/>
                </a:lnTo>
                <a:lnTo>
                  <a:pt x="2359501" y="231240"/>
                </a:lnTo>
                <a:lnTo>
                  <a:pt x="2375802" y="229427"/>
                </a:lnTo>
                <a:lnTo>
                  <a:pt x="2369765" y="225201"/>
                </a:lnTo>
                <a:lnTo>
                  <a:pt x="2361916" y="220975"/>
                </a:lnTo>
                <a:lnTo>
                  <a:pt x="2360106" y="220975"/>
                </a:lnTo>
                <a:lnTo>
                  <a:pt x="2360106" y="217352"/>
                </a:lnTo>
                <a:lnTo>
                  <a:pt x="2355879" y="215541"/>
                </a:lnTo>
                <a:lnTo>
                  <a:pt x="2355879" y="207089"/>
                </a:lnTo>
                <a:lnTo>
                  <a:pt x="2351654" y="196824"/>
                </a:lnTo>
                <a:lnTo>
                  <a:pt x="2361916" y="192598"/>
                </a:lnTo>
                <a:lnTo>
                  <a:pt x="2369765" y="188372"/>
                </a:lnTo>
                <a:lnTo>
                  <a:pt x="2375802" y="188372"/>
                </a:lnTo>
                <a:lnTo>
                  <a:pt x="2380031" y="186562"/>
                </a:lnTo>
                <a:lnTo>
                  <a:pt x="2387879" y="182336"/>
                </a:lnTo>
                <a:lnTo>
                  <a:pt x="2402370" y="182336"/>
                </a:lnTo>
                <a:lnTo>
                  <a:pt x="2408406" y="186562"/>
                </a:lnTo>
                <a:lnTo>
                  <a:pt x="2416256" y="192598"/>
                </a:lnTo>
                <a:lnTo>
                  <a:pt x="2422295" y="196824"/>
                </a:lnTo>
                <a:lnTo>
                  <a:pt x="2422295" y="188372"/>
                </a:lnTo>
                <a:lnTo>
                  <a:pt x="2418068" y="186562"/>
                </a:lnTo>
                <a:lnTo>
                  <a:pt x="2418068" y="182336"/>
                </a:lnTo>
                <a:lnTo>
                  <a:pt x="2418068" y="178109"/>
                </a:lnTo>
                <a:lnTo>
                  <a:pt x="2416256" y="172071"/>
                </a:lnTo>
                <a:lnTo>
                  <a:pt x="2426520" y="167845"/>
                </a:lnTo>
                <a:lnTo>
                  <a:pt x="2432557" y="163619"/>
                </a:lnTo>
                <a:lnTo>
                  <a:pt x="2444632" y="157580"/>
                </a:lnTo>
                <a:lnTo>
                  <a:pt x="2450671" y="149128"/>
                </a:lnTo>
                <a:lnTo>
                  <a:pt x="2454897" y="149128"/>
                </a:lnTo>
                <a:lnTo>
                  <a:pt x="2469386" y="149128"/>
                </a:lnTo>
                <a:lnTo>
                  <a:pt x="2479650" y="153354"/>
                </a:lnTo>
                <a:lnTo>
                  <a:pt x="2487500" y="161806"/>
                </a:lnTo>
                <a:lnTo>
                  <a:pt x="2499575" y="161806"/>
                </a:lnTo>
                <a:lnTo>
                  <a:pt x="2517687" y="157580"/>
                </a:lnTo>
                <a:lnTo>
                  <a:pt x="2525536" y="132826"/>
                </a:lnTo>
                <a:lnTo>
                  <a:pt x="2535801" y="128600"/>
                </a:lnTo>
                <a:lnTo>
                  <a:pt x="2546063" y="128600"/>
                </a:lnTo>
                <a:lnTo>
                  <a:pt x="2556328" y="128600"/>
                </a:lnTo>
                <a:lnTo>
                  <a:pt x="2564176" y="132826"/>
                </a:lnTo>
                <a:lnTo>
                  <a:pt x="2570214" y="132826"/>
                </a:lnTo>
                <a:lnTo>
                  <a:pt x="2584705" y="110488"/>
                </a:lnTo>
                <a:lnTo>
                  <a:pt x="2607043" y="106260"/>
                </a:lnTo>
                <a:lnTo>
                  <a:pt x="2621534" y="114714"/>
                </a:lnTo>
                <a:lnTo>
                  <a:pt x="2636025" y="120751"/>
                </a:lnTo>
                <a:lnTo>
                  <a:pt x="2650513" y="124977"/>
                </a:lnTo>
                <a:lnTo>
                  <a:pt x="2668627" y="118941"/>
                </a:lnTo>
                <a:lnTo>
                  <a:pt x="2692776" y="104450"/>
                </a:lnTo>
                <a:close/>
                <a:moveTo>
                  <a:pt x="6131772" y="86338"/>
                </a:moveTo>
                <a:lnTo>
                  <a:pt x="6146263" y="90564"/>
                </a:lnTo>
                <a:lnTo>
                  <a:pt x="6160754" y="96600"/>
                </a:lnTo>
                <a:lnTo>
                  <a:pt x="6166790" y="105055"/>
                </a:lnTo>
                <a:lnTo>
                  <a:pt x="6177055" y="111091"/>
                </a:lnTo>
                <a:lnTo>
                  <a:pt x="6189130" y="119543"/>
                </a:lnTo>
                <a:lnTo>
                  <a:pt x="6181281" y="140071"/>
                </a:lnTo>
                <a:lnTo>
                  <a:pt x="6138415" y="164826"/>
                </a:lnTo>
                <a:lnTo>
                  <a:pt x="6105811" y="193806"/>
                </a:lnTo>
                <a:lnTo>
                  <a:pt x="6077434" y="230635"/>
                </a:lnTo>
                <a:lnTo>
                  <a:pt x="6071397" y="230635"/>
                </a:lnTo>
                <a:lnTo>
                  <a:pt x="6071397" y="222183"/>
                </a:lnTo>
                <a:lnTo>
                  <a:pt x="6061132" y="216146"/>
                </a:lnTo>
                <a:lnTo>
                  <a:pt x="6053285" y="207692"/>
                </a:lnTo>
                <a:lnTo>
                  <a:pt x="6049059" y="201655"/>
                </a:lnTo>
                <a:lnTo>
                  <a:pt x="6043020" y="193203"/>
                </a:lnTo>
                <a:lnTo>
                  <a:pt x="6038794" y="182938"/>
                </a:lnTo>
                <a:lnTo>
                  <a:pt x="6046644" y="168448"/>
                </a:lnTo>
                <a:lnTo>
                  <a:pt x="6048454" y="158185"/>
                </a:lnTo>
                <a:lnTo>
                  <a:pt x="6052680" y="139468"/>
                </a:lnTo>
                <a:lnTo>
                  <a:pt x="6000153" y="139468"/>
                </a:lnTo>
                <a:lnTo>
                  <a:pt x="6000153" y="124977"/>
                </a:lnTo>
                <a:lnTo>
                  <a:pt x="6028530" y="114714"/>
                </a:lnTo>
                <a:lnTo>
                  <a:pt x="6056906" y="106260"/>
                </a:lnTo>
                <a:lnTo>
                  <a:pt x="6091322" y="100224"/>
                </a:lnTo>
                <a:lnTo>
                  <a:pt x="6095548" y="110488"/>
                </a:lnTo>
                <a:lnTo>
                  <a:pt x="6099774" y="114714"/>
                </a:lnTo>
                <a:lnTo>
                  <a:pt x="6099774" y="118941"/>
                </a:lnTo>
                <a:lnTo>
                  <a:pt x="6104000" y="118941"/>
                </a:lnTo>
                <a:lnTo>
                  <a:pt x="6104000" y="120751"/>
                </a:lnTo>
                <a:lnTo>
                  <a:pt x="6110039" y="124977"/>
                </a:lnTo>
                <a:lnTo>
                  <a:pt x="6114265" y="114714"/>
                </a:lnTo>
                <a:lnTo>
                  <a:pt x="6118491" y="106260"/>
                </a:lnTo>
                <a:lnTo>
                  <a:pt x="6120301" y="100224"/>
                </a:lnTo>
                <a:lnTo>
                  <a:pt x="6128151" y="91772"/>
                </a:lnTo>
                <a:close/>
                <a:moveTo>
                  <a:pt x="6218715" y="47093"/>
                </a:moveTo>
                <a:lnTo>
                  <a:pt x="6219318" y="47093"/>
                </a:lnTo>
                <a:lnTo>
                  <a:pt x="6227167" y="48904"/>
                </a:lnTo>
                <a:lnTo>
                  <a:pt x="6228978" y="48904"/>
                </a:lnTo>
                <a:lnTo>
                  <a:pt x="6233206" y="53130"/>
                </a:lnTo>
                <a:lnTo>
                  <a:pt x="6237430" y="57356"/>
                </a:lnTo>
                <a:lnTo>
                  <a:pt x="6241658" y="63395"/>
                </a:lnTo>
                <a:lnTo>
                  <a:pt x="6247694" y="75470"/>
                </a:lnTo>
                <a:lnTo>
                  <a:pt x="6255544" y="85733"/>
                </a:lnTo>
                <a:lnTo>
                  <a:pt x="6257354" y="100224"/>
                </a:lnTo>
                <a:lnTo>
                  <a:pt x="6241053" y="100224"/>
                </a:lnTo>
                <a:lnTo>
                  <a:pt x="6241053" y="91772"/>
                </a:lnTo>
                <a:lnTo>
                  <a:pt x="6233206" y="85733"/>
                </a:lnTo>
                <a:lnTo>
                  <a:pt x="6227167" y="77281"/>
                </a:lnTo>
                <a:lnTo>
                  <a:pt x="6222941" y="71244"/>
                </a:lnTo>
                <a:lnTo>
                  <a:pt x="6218715" y="60979"/>
                </a:lnTo>
                <a:close/>
                <a:moveTo>
                  <a:pt x="3775927" y="39244"/>
                </a:moveTo>
                <a:lnTo>
                  <a:pt x="3824832" y="39244"/>
                </a:lnTo>
                <a:lnTo>
                  <a:pt x="3875549" y="47696"/>
                </a:lnTo>
                <a:lnTo>
                  <a:pt x="3920226" y="53735"/>
                </a:lnTo>
                <a:lnTo>
                  <a:pt x="3960678" y="63998"/>
                </a:lnTo>
                <a:lnTo>
                  <a:pt x="4019242" y="53735"/>
                </a:lnTo>
                <a:lnTo>
                  <a:pt x="4027093" y="62187"/>
                </a:lnTo>
                <a:lnTo>
                  <a:pt x="4033129" y="63998"/>
                </a:lnTo>
                <a:lnTo>
                  <a:pt x="4040978" y="76073"/>
                </a:lnTo>
                <a:lnTo>
                  <a:pt x="4045205" y="82112"/>
                </a:lnTo>
                <a:lnTo>
                  <a:pt x="4051241" y="86338"/>
                </a:lnTo>
                <a:lnTo>
                  <a:pt x="4085657" y="100827"/>
                </a:lnTo>
                <a:lnTo>
                  <a:pt x="4126109" y="111091"/>
                </a:lnTo>
                <a:lnTo>
                  <a:pt x="4160523" y="119543"/>
                </a:lnTo>
                <a:lnTo>
                  <a:pt x="4160523" y="134034"/>
                </a:lnTo>
                <a:lnTo>
                  <a:pt x="4103770" y="134034"/>
                </a:lnTo>
                <a:lnTo>
                  <a:pt x="4079618" y="121959"/>
                </a:lnTo>
                <a:lnTo>
                  <a:pt x="4051241" y="121959"/>
                </a:lnTo>
                <a:lnTo>
                  <a:pt x="4018639" y="126185"/>
                </a:lnTo>
                <a:lnTo>
                  <a:pt x="3988451" y="134637"/>
                </a:lnTo>
                <a:lnTo>
                  <a:pt x="3988451" y="150938"/>
                </a:lnTo>
                <a:lnTo>
                  <a:pt x="4027093" y="150938"/>
                </a:lnTo>
                <a:lnTo>
                  <a:pt x="4055469" y="144902"/>
                </a:lnTo>
                <a:lnTo>
                  <a:pt x="4089883" y="140676"/>
                </a:lnTo>
                <a:lnTo>
                  <a:pt x="4132751" y="140676"/>
                </a:lnTo>
                <a:lnTo>
                  <a:pt x="4175617" y="140676"/>
                </a:lnTo>
                <a:lnTo>
                  <a:pt x="4208219" y="140676"/>
                </a:lnTo>
                <a:lnTo>
                  <a:pt x="4236595" y="169655"/>
                </a:lnTo>
                <a:lnTo>
                  <a:pt x="4271010" y="190183"/>
                </a:lnTo>
                <a:lnTo>
                  <a:pt x="4260746" y="212523"/>
                </a:lnTo>
                <a:lnTo>
                  <a:pt x="4240220" y="227014"/>
                </a:lnTo>
                <a:lnTo>
                  <a:pt x="4222107" y="237276"/>
                </a:lnTo>
                <a:lnTo>
                  <a:pt x="4197957" y="245728"/>
                </a:lnTo>
                <a:lnTo>
                  <a:pt x="4161127" y="245728"/>
                </a:lnTo>
                <a:lnTo>
                  <a:pt x="4128522" y="255993"/>
                </a:lnTo>
                <a:lnTo>
                  <a:pt x="4094109" y="255993"/>
                </a:lnTo>
                <a:lnTo>
                  <a:pt x="4055469" y="251767"/>
                </a:lnTo>
                <a:lnTo>
                  <a:pt x="4018639" y="247541"/>
                </a:lnTo>
                <a:lnTo>
                  <a:pt x="3984827" y="247541"/>
                </a:lnTo>
                <a:lnTo>
                  <a:pt x="3956450" y="255993"/>
                </a:lnTo>
                <a:lnTo>
                  <a:pt x="3934111" y="276521"/>
                </a:lnTo>
                <a:lnTo>
                  <a:pt x="4019242" y="276521"/>
                </a:lnTo>
                <a:lnTo>
                  <a:pt x="4045808" y="270484"/>
                </a:lnTo>
                <a:lnTo>
                  <a:pt x="4075997" y="266258"/>
                </a:lnTo>
                <a:lnTo>
                  <a:pt x="4112826" y="270484"/>
                </a:lnTo>
                <a:lnTo>
                  <a:pt x="4136976" y="276521"/>
                </a:lnTo>
                <a:lnTo>
                  <a:pt x="4143014" y="303087"/>
                </a:lnTo>
                <a:lnTo>
                  <a:pt x="4155088" y="298861"/>
                </a:lnTo>
                <a:lnTo>
                  <a:pt x="4171390" y="288596"/>
                </a:lnTo>
                <a:lnTo>
                  <a:pt x="4193731" y="280144"/>
                </a:lnTo>
                <a:lnTo>
                  <a:pt x="4214258" y="275918"/>
                </a:lnTo>
                <a:lnTo>
                  <a:pt x="4218483" y="287993"/>
                </a:lnTo>
                <a:lnTo>
                  <a:pt x="4222709" y="294030"/>
                </a:lnTo>
                <a:lnTo>
                  <a:pt x="4226936" y="298256"/>
                </a:lnTo>
                <a:lnTo>
                  <a:pt x="4232974" y="302482"/>
                </a:lnTo>
                <a:lnTo>
                  <a:pt x="4240821" y="308521"/>
                </a:lnTo>
                <a:lnTo>
                  <a:pt x="4208219" y="369500"/>
                </a:lnTo>
                <a:lnTo>
                  <a:pt x="4222709" y="369500"/>
                </a:lnTo>
                <a:lnTo>
                  <a:pt x="4246860" y="355009"/>
                </a:lnTo>
                <a:lnTo>
                  <a:pt x="4279463" y="336292"/>
                </a:lnTo>
                <a:lnTo>
                  <a:pt x="4318102" y="321804"/>
                </a:lnTo>
                <a:lnTo>
                  <a:pt x="4360969" y="307313"/>
                </a:lnTo>
                <a:lnTo>
                  <a:pt x="4407458" y="297048"/>
                </a:lnTo>
                <a:lnTo>
                  <a:pt x="4447909" y="297048"/>
                </a:lnTo>
                <a:lnTo>
                  <a:pt x="4488361" y="301274"/>
                </a:lnTo>
                <a:lnTo>
                  <a:pt x="4516736" y="317576"/>
                </a:lnTo>
                <a:lnTo>
                  <a:pt x="4533038" y="346557"/>
                </a:lnTo>
                <a:lnTo>
                  <a:pt x="4545113" y="346557"/>
                </a:lnTo>
                <a:lnTo>
                  <a:pt x="4545113" y="350783"/>
                </a:lnTo>
                <a:lnTo>
                  <a:pt x="4540886" y="355009"/>
                </a:lnTo>
                <a:lnTo>
                  <a:pt x="4536661" y="355009"/>
                </a:lnTo>
                <a:lnTo>
                  <a:pt x="4532435" y="355009"/>
                </a:lnTo>
                <a:lnTo>
                  <a:pt x="4526396" y="361048"/>
                </a:lnTo>
                <a:lnTo>
                  <a:pt x="4516134" y="365274"/>
                </a:lnTo>
                <a:lnTo>
                  <a:pt x="4504061" y="369500"/>
                </a:lnTo>
                <a:lnTo>
                  <a:pt x="4489570" y="373726"/>
                </a:lnTo>
                <a:lnTo>
                  <a:pt x="4479305" y="375537"/>
                </a:lnTo>
                <a:lnTo>
                  <a:pt x="4455155" y="414781"/>
                </a:lnTo>
                <a:lnTo>
                  <a:pt x="4408666" y="443763"/>
                </a:lnTo>
                <a:lnTo>
                  <a:pt x="4356141" y="462478"/>
                </a:lnTo>
                <a:lnTo>
                  <a:pt x="4293349" y="472742"/>
                </a:lnTo>
                <a:lnTo>
                  <a:pt x="4293349" y="484818"/>
                </a:lnTo>
                <a:lnTo>
                  <a:pt x="4293349" y="490854"/>
                </a:lnTo>
                <a:lnTo>
                  <a:pt x="4293349" y="495082"/>
                </a:lnTo>
                <a:lnTo>
                  <a:pt x="4289123" y="499308"/>
                </a:lnTo>
                <a:lnTo>
                  <a:pt x="4293349" y="501119"/>
                </a:lnTo>
                <a:lnTo>
                  <a:pt x="4293349" y="505345"/>
                </a:lnTo>
                <a:lnTo>
                  <a:pt x="4299388" y="513797"/>
                </a:lnTo>
                <a:lnTo>
                  <a:pt x="4309651" y="519836"/>
                </a:lnTo>
                <a:lnTo>
                  <a:pt x="4317500" y="524062"/>
                </a:lnTo>
                <a:lnTo>
                  <a:pt x="4323536" y="530099"/>
                </a:lnTo>
                <a:lnTo>
                  <a:pt x="4331384" y="534327"/>
                </a:lnTo>
                <a:lnTo>
                  <a:pt x="4337423" y="544589"/>
                </a:lnTo>
                <a:lnTo>
                  <a:pt x="4331384" y="559080"/>
                </a:lnTo>
                <a:lnTo>
                  <a:pt x="4323536" y="591683"/>
                </a:lnTo>
                <a:lnTo>
                  <a:pt x="4317500" y="630927"/>
                </a:lnTo>
                <a:lnTo>
                  <a:pt x="4309651" y="670172"/>
                </a:lnTo>
                <a:lnTo>
                  <a:pt x="4309651" y="702774"/>
                </a:lnTo>
                <a:lnTo>
                  <a:pt x="4317500" y="698548"/>
                </a:lnTo>
                <a:lnTo>
                  <a:pt x="4323536" y="698548"/>
                </a:lnTo>
                <a:lnTo>
                  <a:pt x="4327764" y="698548"/>
                </a:lnTo>
                <a:lnTo>
                  <a:pt x="4335612" y="698548"/>
                </a:lnTo>
                <a:lnTo>
                  <a:pt x="4337423" y="698548"/>
                </a:lnTo>
                <a:lnTo>
                  <a:pt x="4349498" y="702774"/>
                </a:lnTo>
                <a:lnTo>
                  <a:pt x="4345274" y="713037"/>
                </a:lnTo>
                <a:lnTo>
                  <a:pt x="4345274" y="717265"/>
                </a:lnTo>
                <a:lnTo>
                  <a:pt x="4345274" y="725717"/>
                </a:lnTo>
                <a:lnTo>
                  <a:pt x="4345274" y="727528"/>
                </a:lnTo>
                <a:lnTo>
                  <a:pt x="4345274" y="735980"/>
                </a:lnTo>
                <a:lnTo>
                  <a:pt x="4349498" y="750471"/>
                </a:lnTo>
                <a:lnTo>
                  <a:pt x="4337423" y="750471"/>
                </a:lnTo>
                <a:lnTo>
                  <a:pt x="4337423" y="756509"/>
                </a:lnTo>
                <a:lnTo>
                  <a:pt x="4331384" y="754697"/>
                </a:lnTo>
                <a:lnTo>
                  <a:pt x="4323536" y="746245"/>
                </a:lnTo>
                <a:lnTo>
                  <a:pt x="4321726" y="742019"/>
                </a:lnTo>
                <a:lnTo>
                  <a:pt x="4313876" y="740208"/>
                </a:lnTo>
                <a:lnTo>
                  <a:pt x="4307839" y="735980"/>
                </a:lnTo>
                <a:lnTo>
                  <a:pt x="4293349" y="735980"/>
                </a:lnTo>
                <a:lnTo>
                  <a:pt x="4285500" y="740208"/>
                </a:lnTo>
                <a:lnTo>
                  <a:pt x="4279463" y="742019"/>
                </a:lnTo>
                <a:lnTo>
                  <a:pt x="4271614" y="746245"/>
                </a:lnTo>
                <a:lnTo>
                  <a:pt x="4267388" y="750471"/>
                </a:lnTo>
                <a:lnTo>
                  <a:pt x="4261349" y="754697"/>
                </a:lnTo>
                <a:lnTo>
                  <a:pt x="4257124" y="760736"/>
                </a:lnTo>
                <a:lnTo>
                  <a:pt x="4252897" y="775224"/>
                </a:lnTo>
                <a:lnTo>
                  <a:pt x="4299388" y="789715"/>
                </a:lnTo>
                <a:lnTo>
                  <a:pt x="4309651" y="853110"/>
                </a:lnTo>
                <a:lnTo>
                  <a:pt x="4299388" y="853110"/>
                </a:lnTo>
                <a:lnTo>
                  <a:pt x="4293349" y="853110"/>
                </a:lnTo>
                <a:lnTo>
                  <a:pt x="4285500" y="857336"/>
                </a:lnTo>
                <a:lnTo>
                  <a:pt x="4279463" y="861562"/>
                </a:lnTo>
                <a:lnTo>
                  <a:pt x="4279463" y="876053"/>
                </a:lnTo>
                <a:lnTo>
                  <a:pt x="4295764" y="886316"/>
                </a:lnTo>
                <a:lnTo>
                  <a:pt x="4307839" y="900807"/>
                </a:lnTo>
                <a:lnTo>
                  <a:pt x="4313876" y="919524"/>
                </a:lnTo>
                <a:lnTo>
                  <a:pt x="4318102" y="948503"/>
                </a:lnTo>
                <a:lnTo>
                  <a:pt x="4299991" y="948503"/>
                </a:lnTo>
                <a:lnTo>
                  <a:pt x="4295764" y="948503"/>
                </a:lnTo>
                <a:lnTo>
                  <a:pt x="4285500" y="944277"/>
                </a:lnTo>
                <a:lnTo>
                  <a:pt x="4279463" y="948503"/>
                </a:lnTo>
                <a:lnTo>
                  <a:pt x="4267388" y="948503"/>
                </a:lnTo>
                <a:lnTo>
                  <a:pt x="4261349" y="954542"/>
                </a:lnTo>
                <a:lnTo>
                  <a:pt x="4253502" y="962994"/>
                </a:lnTo>
                <a:lnTo>
                  <a:pt x="4265577" y="969033"/>
                </a:lnTo>
                <a:lnTo>
                  <a:pt x="4271614" y="973259"/>
                </a:lnTo>
                <a:lnTo>
                  <a:pt x="4275840" y="977485"/>
                </a:lnTo>
                <a:lnTo>
                  <a:pt x="4280067" y="979296"/>
                </a:lnTo>
                <a:lnTo>
                  <a:pt x="4281878" y="991371"/>
                </a:lnTo>
                <a:lnTo>
                  <a:pt x="4286105" y="1001635"/>
                </a:lnTo>
                <a:lnTo>
                  <a:pt x="4281878" y="1005862"/>
                </a:lnTo>
                <a:lnTo>
                  <a:pt x="4281878" y="1007672"/>
                </a:lnTo>
                <a:lnTo>
                  <a:pt x="4280067" y="1011898"/>
                </a:lnTo>
                <a:lnTo>
                  <a:pt x="4280067" y="1020351"/>
                </a:lnTo>
                <a:lnTo>
                  <a:pt x="4250484" y="1020351"/>
                </a:lnTo>
                <a:lnTo>
                  <a:pt x="4222107" y="1026389"/>
                </a:lnTo>
                <a:lnTo>
                  <a:pt x="4199767" y="1034841"/>
                </a:lnTo>
                <a:lnTo>
                  <a:pt x="4207616" y="1034841"/>
                </a:lnTo>
                <a:lnTo>
                  <a:pt x="4217879" y="1040880"/>
                </a:lnTo>
                <a:lnTo>
                  <a:pt x="4225728" y="1045106"/>
                </a:lnTo>
                <a:lnTo>
                  <a:pt x="4231766" y="1045106"/>
                </a:lnTo>
                <a:lnTo>
                  <a:pt x="4239616" y="1049332"/>
                </a:lnTo>
                <a:lnTo>
                  <a:pt x="4245653" y="1055369"/>
                </a:lnTo>
                <a:lnTo>
                  <a:pt x="4251691" y="1065634"/>
                </a:lnTo>
                <a:lnTo>
                  <a:pt x="4239616" y="1084351"/>
                </a:lnTo>
                <a:lnTo>
                  <a:pt x="4231766" y="1106691"/>
                </a:lnTo>
                <a:lnTo>
                  <a:pt x="4221502" y="1131444"/>
                </a:lnTo>
                <a:lnTo>
                  <a:pt x="4217276" y="1121181"/>
                </a:lnTo>
                <a:lnTo>
                  <a:pt x="4211240" y="1112729"/>
                </a:lnTo>
                <a:lnTo>
                  <a:pt x="4207012" y="1108503"/>
                </a:lnTo>
                <a:lnTo>
                  <a:pt x="4199164" y="1108503"/>
                </a:lnTo>
                <a:lnTo>
                  <a:pt x="4188899" y="1106691"/>
                </a:lnTo>
                <a:lnTo>
                  <a:pt x="4174409" y="1106691"/>
                </a:lnTo>
                <a:lnTo>
                  <a:pt x="4174409" y="1112729"/>
                </a:lnTo>
                <a:lnTo>
                  <a:pt x="4182258" y="1112729"/>
                </a:lnTo>
                <a:lnTo>
                  <a:pt x="4206408" y="1137483"/>
                </a:lnTo>
                <a:lnTo>
                  <a:pt x="4226936" y="1166462"/>
                </a:lnTo>
                <a:lnTo>
                  <a:pt x="4239012" y="1203293"/>
                </a:lnTo>
                <a:lnTo>
                  <a:pt x="4245048" y="1246158"/>
                </a:lnTo>
                <a:lnTo>
                  <a:pt x="4239012" y="1246158"/>
                </a:lnTo>
                <a:lnTo>
                  <a:pt x="4239012" y="1256424"/>
                </a:lnTo>
                <a:lnTo>
                  <a:pt x="4182258" y="1262461"/>
                </a:lnTo>
                <a:lnTo>
                  <a:pt x="4182258" y="1223216"/>
                </a:lnTo>
                <a:lnTo>
                  <a:pt x="4174409" y="1217180"/>
                </a:lnTo>
                <a:lnTo>
                  <a:pt x="4168373" y="1212953"/>
                </a:lnTo>
                <a:lnTo>
                  <a:pt x="4164145" y="1208727"/>
                </a:lnTo>
                <a:lnTo>
                  <a:pt x="4153881" y="1202687"/>
                </a:lnTo>
                <a:lnTo>
                  <a:pt x="4141806" y="1198461"/>
                </a:lnTo>
                <a:lnTo>
                  <a:pt x="4125504" y="1208727"/>
                </a:lnTo>
                <a:lnTo>
                  <a:pt x="4103167" y="1217180"/>
                </a:lnTo>
                <a:lnTo>
                  <a:pt x="4079015" y="1218991"/>
                </a:lnTo>
                <a:lnTo>
                  <a:pt x="4056675" y="1227442"/>
                </a:lnTo>
                <a:lnTo>
                  <a:pt x="4044601" y="1237705"/>
                </a:lnTo>
                <a:lnTo>
                  <a:pt x="4056675" y="1237705"/>
                </a:lnTo>
                <a:lnTo>
                  <a:pt x="4074789" y="1237705"/>
                </a:lnTo>
                <a:lnTo>
                  <a:pt x="4103167" y="1233480"/>
                </a:lnTo>
                <a:lnTo>
                  <a:pt x="4135769" y="1231668"/>
                </a:lnTo>
                <a:lnTo>
                  <a:pt x="4135769" y="1246158"/>
                </a:lnTo>
                <a:lnTo>
                  <a:pt x="4064524" y="1270914"/>
                </a:lnTo>
                <a:lnTo>
                  <a:pt x="4064524" y="1276952"/>
                </a:lnTo>
                <a:lnTo>
                  <a:pt x="4082638" y="1276952"/>
                </a:lnTo>
                <a:lnTo>
                  <a:pt x="4092901" y="1275142"/>
                </a:lnTo>
                <a:lnTo>
                  <a:pt x="4107391" y="1270914"/>
                </a:lnTo>
                <a:lnTo>
                  <a:pt x="4121882" y="1266688"/>
                </a:lnTo>
                <a:lnTo>
                  <a:pt x="4136373" y="1262461"/>
                </a:lnTo>
                <a:lnTo>
                  <a:pt x="4140598" y="1281178"/>
                </a:lnTo>
                <a:lnTo>
                  <a:pt x="4155088" y="1289630"/>
                </a:lnTo>
                <a:lnTo>
                  <a:pt x="4169580" y="1291443"/>
                </a:lnTo>
                <a:lnTo>
                  <a:pt x="4193731" y="1289630"/>
                </a:lnTo>
                <a:lnTo>
                  <a:pt x="4222107" y="1289630"/>
                </a:lnTo>
                <a:lnTo>
                  <a:pt x="4222107" y="1295668"/>
                </a:lnTo>
                <a:lnTo>
                  <a:pt x="4214258" y="1295668"/>
                </a:lnTo>
                <a:lnTo>
                  <a:pt x="4175617" y="1332497"/>
                </a:lnTo>
                <a:lnTo>
                  <a:pt x="4132751" y="1367515"/>
                </a:lnTo>
                <a:lnTo>
                  <a:pt x="4089883" y="1396496"/>
                </a:lnTo>
                <a:lnTo>
                  <a:pt x="4040978" y="1421250"/>
                </a:lnTo>
                <a:lnTo>
                  <a:pt x="3988451" y="1431515"/>
                </a:lnTo>
                <a:lnTo>
                  <a:pt x="3927471" y="1429704"/>
                </a:lnTo>
                <a:lnTo>
                  <a:pt x="3927471" y="1439967"/>
                </a:lnTo>
                <a:lnTo>
                  <a:pt x="3927471" y="1450231"/>
                </a:lnTo>
                <a:lnTo>
                  <a:pt x="3923244" y="1458684"/>
                </a:lnTo>
                <a:lnTo>
                  <a:pt x="3919019" y="1460495"/>
                </a:lnTo>
                <a:lnTo>
                  <a:pt x="3917206" y="1460495"/>
                </a:lnTo>
                <a:lnTo>
                  <a:pt x="3912980" y="1464723"/>
                </a:lnTo>
                <a:lnTo>
                  <a:pt x="3905130" y="1468950"/>
                </a:lnTo>
                <a:lnTo>
                  <a:pt x="3899094" y="1473176"/>
                </a:lnTo>
                <a:lnTo>
                  <a:pt x="3894867" y="1474987"/>
                </a:lnTo>
                <a:lnTo>
                  <a:pt x="3888828" y="1483439"/>
                </a:lnTo>
                <a:lnTo>
                  <a:pt x="3880982" y="1503968"/>
                </a:lnTo>
                <a:lnTo>
                  <a:pt x="3876755" y="1530532"/>
                </a:lnTo>
                <a:lnTo>
                  <a:pt x="3870718" y="1546833"/>
                </a:lnTo>
                <a:lnTo>
                  <a:pt x="3852605" y="1565549"/>
                </a:lnTo>
                <a:lnTo>
                  <a:pt x="3822417" y="1586076"/>
                </a:lnTo>
                <a:lnTo>
                  <a:pt x="3781966" y="1604792"/>
                </a:lnTo>
                <a:lnTo>
                  <a:pt x="3747551" y="1619283"/>
                </a:lnTo>
                <a:lnTo>
                  <a:pt x="3714947" y="1627735"/>
                </a:lnTo>
                <a:lnTo>
                  <a:pt x="3714947" y="1619283"/>
                </a:lnTo>
                <a:lnTo>
                  <a:pt x="3714947" y="1613244"/>
                </a:lnTo>
                <a:lnTo>
                  <a:pt x="3710720" y="1613244"/>
                </a:lnTo>
                <a:lnTo>
                  <a:pt x="3710720" y="1609018"/>
                </a:lnTo>
                <a:lnTo>
                  <a:pt x="3708910" y="1604792"/>
                </a:lnTo>
                <a:lnTo>
                  <a:pt x="3704683" y="1633771"/>
                </a:lnTo>
                <a:lnTo>
                  <a:pt x="3694419" y="1658526"/>
                </a:lnTo>
                <a:lnTo>
                  <a:pt x="3686571" y="1680864"/>
                </a:lnTo>
                <a:lnTo>
                  <a:pt x="3676307" y="1701390"/>
                </a:lnTo>
                <a:lnTo>
                  <a:pt x="3668458" y="1730372"/>
                </a:lnTo>
                <a:lnTo>
                  <a:pt x="3676307" y="1734597"/>
                </a:lnTo>
                <a:lnTo>
                  <a:pt x="3676307" y="1738823"/>
                </a:lnTo>
                <a:lnTo>
                  <a:pt x="3680533" y="1738823"/>
                </a:lnTo>
                <a:lnTo>
                  <a:pt x="3680533" y="1743049"/>
                </a:lnTo>
                <a:lnTo>
                  <a:pt x="3676307" y="1744860"/>
                </a:lnTo>
                <a:lnTo>
                  <a:pt x="3668458" y="1753315"/>
                </a:lnTo>
                <a:lnTo>
                  <a:pt x="3662419" y="1757540"/>
                </a:lnTo>
                <a:lnTo>
                  <a:pt x="3656382" y="1763578"/>
                </a:lnTo>
                <a:lnTo>
                  <a:pt x="3648533" y="1767804"/>
                </a:lnTo>
                <a:lnTo>
                  <a:pt x="3644307" y="1773843"/>
                </a:lnTo>
                <a:lnTo>
                  <a:pt x="3638269" y="1784106"/>
                </a:lnTo>
                <a:lnTo>
                  <a:pt x="3623778" y="1825164"/>
                </a:lnTo>
                <a:lnTo>
                  <a:pt x="3613513" y="1868031"/>
                </a:lnTo>
                <a:lnTo>
                  <a:pt x="3609289" y="1917539"/>
                </a:lnTo>
                <a:lnTo>
                  <a:pt x="3601439" y="1964636"/>
                </a:lnTo>
                <a:lnTo>
                  <a:pt x="3591176" y="2007498"/>
                </a:lnTo>
                <a:lnTo>
                  <a:pt x="3585138" y="2003272"/>
                </a:lnTo>
                <a:lnTo>
                  <a:pt x="3580912" y="2003272"/>
                </a:lnTo>
                <a:lnTo>
                  <a:pt x="3580912" y="1999046"/>
                </a:lnTo>
                <a:lnTo>
                  <a:pt x="3576685" y="1999046"/>
                </a:lnTo>
                <a:lnTo>
                  <a:pt x="3566420" y="1993009"/>
                </a:lnTo>
                <a:lnTo>
                  <a:pt x="3548308" y="1978517"/>
                </a:lnTo>
                <a:lnTo>
                  <a:pt x="3519931" y="1956180"/>
                </a:lnTo>
                <a:lnTo>
                  <a:pt x="3487328" y="1937464"/>
                </a:lnTo>
                <a:lnTo>
                  <a:pt x="3457141" y="1916935"/>
                </a:lnTo>
                <a:lnTo>
                  <a:pt x="3432990" y="1898220"/>
                </a:lnTo>
                <a:lnTo>
                  <a:pt x="3410651" y="1887956"/>
                </a:lnTo>
                <a:lnTo>
                  <a:pt x="3404613" y="1883729"/>
                </a:lnTo>
                <a:lnTo>
                  <a:pt x="3396762" y="1805842"/>
                </a:lnTo>
                <a:lnTo>
                  <a:pt x="3392537" y="1797389"/>
                </a:lnTo>
                <a:lnTo>
                  <a:pt x="3382275" y="1791352"/>
                </a:lnTo>
                <a:lnTo>
                  <a:pt x="3376236" y="1787126"/>
                </a:lnTo>
                <a:lnTo>
                  <a:pt x="3364160" y="1778672"/>
                </a:lnTo>
                <a:lnTo>
                  <a:pt x="3358123" y="1772635"/>
                </a:lnTo>
                <a:lnTo>
                  <a:pt x="3364160" y="1768409"/>
                </a:lnTo>
                <a:lnTo>
                  <a:pt x="3364160" y="1764183"/>
                </a:lnTo>
                <a:lnTo>
                  <a:pt x="3368386" y="1762370"/>
                </a:lnTo>
                <a:lnTo>
                  <a:pt x="3372612" y="1753917"/>
                </a:lnTo>
                <a:lnTo>
                  <a:pt x="3376838" y="1747881"/>
                </a:lnTo>
                <a:lnTo>
                  <a:pt x="3358726" y="1747881"/>
                </a:lnTo>
                <a:lnTo>
                  <a:pt x="3348461" y="1747881"/>
                </a:lnTo>
                <a:lnTo>
                  <a:pt x="3340613" y="1747881"/>
                </a:lnTo>
                <a:lnTo>
                  <a:pt x="3336389" y="1743653"/>
                </a:lnTo>
                <a:lnTo>
                  <a:pt x="3334574" y="1737616"/>
                </a:lnTo>
                <a:lnTo>
                  <a:pt x="3326726" y="1725541"/>
                </a:lnTo>
                <a:lnTo>
                  <a:pt x="3322500" y="1719504"/>
                </a:lnTo>
                <a:lnTo>
                  <a:pt x="3322500" y="1711050"/>
                </a:lnTo>
                <a:lnTo>
                  <a:pt x="3322500" y="1709239"/>
                </a:lnTo>
                <a:lnTo>
                  <a:pt x="3322500" y="1700788"/>
                </a:lnTo>
                <a:lnTo>
                  <a:pt x="3326726" y="1694749"/>
                </a:lnTo>
                <a:lnTo>
                  <a:pt x="3326726" y="1686297"/>
                </a:lnTo>
                <a:lnTo>
                  <a:pt x="3306198" y="1686297"/>
                </a:lnTo>
                <a:lnTo>
                  <a:pt x="3306198" y="1676035"/>
                </a:lnTo>
                <a:lnTo>
                  <a:pt x="3308010" y="1665771"/>
                </a:lnTo>
                <a:lnTo>
                  <a:pt x="3312237" y="1661544"/>
                </a:lnTo>
                <a:lnTo>
                  <a:pt x="3312237" y="1654300"/>
                </a:lnTo>
                <a:lnTo>
                  <a:pt x="3316462" y="1648262"/>
                </a:lnTo>
                <a:lnTo>
                  <a:pt x="3320689" y="1637997"/>
                </a:lnTo>
                <a:lnTo>
                  <a:pt x="3308614" y="1637997"/>
                </a:lnTo>
                <a:lnTo>
                  <a:pt x="3296539" y="1637997"/>
                </a:lnTo>
                <a:lnTo>
                  <a:pt x="3290501" y="1633771"/>
                </a:lnTo>
                <a:lnTo>
                  <a:pt x="3278426" y="1629545"/>
                </a:lnTo>
                <a:lnTo>
                  <a:pt x="3276615" y="1576416"/>
                </a:lnTo>
                <a:lnTo>
                  <a:pt x="3272387" y="1526908"/>
                </a:lnTo>
                <a:lnTo>
                  <a:pt x="3272387" y="1479818"/>
                </a:lnTo>
                <a:lnTo>
                  <a:pt x="3286878" y="1432723"/>
                </a:lnTo>
                <a:lnTo>
                  <a:pt x="3301369" y="1412195"/>
                </a:lnTo>
                <a:lnTo>
                  <a:pt x="3319480" y="1397704"/>
                </a:lnTo>
                <a:lnTo>
                  <a:pt x="3333972" y="1385628"/>
                </a:lnTo>
                <a:lnTo>
                  <a:pt x="3344235" y="1369326"/>
                </a:lnTo>
                <a:lnTo>
                  <a:pt x="3354500" y="1346987"/>
                </a:lnTo>
                <a:lnTo>
                  <a:pt x="3358726" y="1307743"/>
                </a:lnTo>
                <a:lnTo>
                  <a:pt x="3350876" y="1307743"/>
                </a:lnTo>
                <a:lnTo>
                  <a:pt x="3344840" y="1316195"/>
                </a:lnTo>
                <a:lnTo>
                  <a:pt x="3336990" y="1318006"/>
                </a:lnTo>
                <a:lnTo>
                  <a:pt x="3335180" y="1318006"/>
                </a:lnTo>
                <a:lnTo>
                  <a:pt x="3327331" y="1318006"/>
                </a:lnTo>
                <a:lnTo>
                  <a:pt x="3321292" y="1316195"/>
                </a:lnTo>
                <a:lnTo>
                  <a:pt x="3292916" y="1307743"/>
                </a:lnTo>
                <a:lnTo>
                  <a:pt x="3270577" y="1293253"/>
                </a:lnTo>
                <a:lnTo>
                  <a:pt x="3256086" y="1272726"/>
                </a:lnTo>
                <a:lnTo>
                  <a:pt x="3250049" y="1235895"/>
                </a:lnTo>
                <a:lnTo>
                  <a:pt x="3260312" y="1235895"/>
                </a:lnTo>
                <a:lnTo>
                  <a:pt x="3260312" y="1229857"/>
                </a:lnTo>
                <a:lnTo>
                  <a:pt x="3278426" y="1240121"/>
                </a:lnTo>
                <a:lnTo>
                  <a:pt x="3298953" y="1254611"/>
                </a:lnTo>
                <a:lnTo>
                  <a:pt x="3317065" y="1260650"/>
                </a:lnTo>
                <a:lnTo>
                  <a:pt x="3337594" y="1260650"/>
                </a:lnTo>
                <a:lnTo>
                  <a:pt x="3337594" y="1258839"/>
                </a:lnTo>
                <a:lnTo>
                  <a:pt x="3341822" y="1254611"/>
                </a:lnTo>
                <a:lnTo>
                  <a:pt x="3341822" y="1249781"/>
                </a:lnTo>
                <a:lnTo>
                  <a:pt x="3346048" y="1243743"/>
                </a:lnTo>
                <a:lnTo>
                  <a:pt x="3307406" y="1214764"/>
                </a:lnTo>
                <a:lnTo>
                  <a:pt x="3274802" y="1173708"/>
                </a:lnTo>
                <a:lnTo>
                  <a:pt x="3264540" y="1177935"/>
                </a:lnTo>
                <a:lnTo>
                  <a:pt x="3256690" y="1182160"/>
                </a:lnTo>
                <a:lnTo>
                  <a:pt x="3246426" y="1186385"/>
                </a:lnTo>
                <a:lnTo>
                  <a:pt x="3236163" y="1188196"/>
                </a:lnTo>
                <a:lnTo>
                  <a:pt x="3228313" y="1182160"/>
                </a:lnTo>
                <a:lnTo>
                  <a:pt x="3226504" y="1177935"/>
                </a:lnTo>
                <a:lnTo>
                  <a:pt x="3222275" y="1171895"/>
                </a:lnTo>
                <a:lnTo>
                  <a:pt x="3218050" y="1167671"/>
                </a:lnTo>
                <a:lnTo>
                  <a:pt x="3212013" y="1157407"/>
                </a:lnTo>
                <a:lnTo>
                  <a:pt x="3232540" y="1135067"/>
                </a:lnTo>
                <a:lnTo>
                  <a:pt x="3236766" y="1104273"/>
                </a:lnTo>
                <a:lnTo>
                  <a:pt x="3232540" y="1063218"/>
                </a:lnTo>
                <a:lnTo>
                  <a:pt x="3222275" y="1020351"/>
                </a:lnTo>
                <a:lnTo>
                  <a:pt x="3204163" y="975069"/>
                </a:lnTo>
                <a:lnTo>
                  <a:pt x="3183635" y="932202"/>
                </a:lnTo>
                <a:lnTo>
                  <a:pt x="3157069" y="892957"/>
                </a:lnTo>
                <a:lnTo>
                  <a:pt x="3136541" y="856128"/>
                </a:lnTo>
                <a:lnTo>
                  <a:pt x="3118429" y="827149"/>
                </a:lnTo>
                <a:lnTo>
                  <a:pt x="3075561" y="798167"/>
                </a:lnTo>
                <a:lnTo>
                  <a:pt x="3026656" y="787905"/>
                </a:lnTo>
                <a:lnTo>
                  <a:pt x="2975940" y="787905"/>
                </a:lnTo>
                <a:lnTo>
                  <a:pt x="2919187" y="787905"/>
                </a:lnTo>
                <a:lnTo>
                  <a:pt x="2864244" y="792131"/>
                </a:lnTo>
                <a:lnTo>
                  <a:pt x="2807491" y="787905"/>
                </a:lnTo>
                <a:lnTo>
                  <a:pt x="2807491" y="777640"/>
                </a:lnTo>
                <a:lnTo>
                  <a:pt x="2807491" y="769188"/>
                </a:lnTo>
                <a:lnTo>
                  <a:pt x="2809301" y="767377"/>
                </a:lnTo>
                <a:lnTo>
                  <a:pt x="2809301" y="763151"/>
                </a:lnTo>
                <a:lnTo>
                  <a:pt x="2809301" y="758923"/>
                </a:lnTo>
                <a:lnTo>
                  <a:pt x="2807491" y="754697"/>
                </a:lnTo>
                <a:lnTo>
                  <a:pt x="2785152" y="744434"/>
                </a:lnTo>
                <a:lnTo>
                  <a:pt x="2764623" y="738396"/>
                </a:lnTo>
                <a:lnTo>
                  <a:pt x="2742285" y="723907"/>
                </a:lnTo>
                <a:lnTo>
                  <a:pt x="2760396" y="723907"/>
                </a:lnTo>
                <a:lnTo>
                  <a:pt x="2780926" y="715453"/>
                </a:lnTo>
                <a:lnTo>
                  <a:pt x="2809301" y="709416"/>
                </a:lnTo>
                <a:lnTo>
                  <a:pt x="2841906" y="705190"/>
                </a:lnTo>
                <a:lnTo>
                  <a:pt x="2866055" y="696736"/>
                </a:lnTo>
                <a:lnTo>
                  <a:pt x="2884169" y="682247"/>
                </a:lnTo>
                <a:lnTo>
                  <a:pt x="2799038" y="682247"/>
                </a:lnTo>
                <a:lnTo>
                  <a:pt x="2778511" y="676208"/>
                </a:lnTo>
                <a:lnTo>
                  <a:pt x="2760396" y="676208"/>
                </a:lnTo>
                <a:lnTo>
                  <a:pt x="2738059" y="671982"/>
                </a:lnTo>
                <a:lnTo>
                  <a:pt x="2721757" y="667756"/>
                </a:lnTo>
                <a:lnTo>
                  <a:pt x="2703643" y="661719"/>
                </a:lnTo>
                <a:lnTo>
                  <a:pt x="2693380" y="643003"/>
                </a:lnTo>
                <a:lnTo>
                  <a:pt x="2689155" y="614021"/>
                </a:lnTo>
                <a:lnTo>
                  <a:pt x="2732020" y="607984"/>
                </a:lnTo>
                <a:lnTo>
                  <a:pt x="2770662" y="593494"/>
                </a:lnTo>
                <a:lnTo>
                  <a:pt x="2803264" y="579005"/>
                </a:lnTo>
                <a:lnTo>
                  <a:pt x="2837679" y="564514"/>
                </a:lnTo>
                <a:lnTo>
                  <a:pt x="2908923" y="564514"/>
                </a:lnTo>
                <a:lnTo>
                  <a:pt x="2937300" y="470327"/>
                </a:lnTo>
                <a:lnTo>
                  <a:pt x="2870281" y="470327"/>
                </a:lnTo>
                <a:lnTo>
                  <a:pt x="2852169" y="445573"/>
                </a:lnTo>
                <a:lnTo>
                  <a:pt x="2874509" y="431082"/>
                </a:lnTo>
                <a:lnTo>
                  <a:pt x="2890811" y="416594"/>
                </a:lnTo>
                <a:lnTo>
                  <a:pt x="2913149" y="406329"/>
                </a:lnTo>
                <a:lnTo>
                  <a:pt x="2937300" y="397877"/>
                </a:lnTo>
                <a:lnTo>
                  <a:pt x="2937300" y="373123"/>
                </a:lnTo>
                <a:lnTo>
                  <a:pt x="2965677" y="358633"/>
                </a:lnTo>
                <a:lnTo>
                  <a:pt x="2980167" y="342331"/>
                </a:lnTo>
                <a:lnTo>
                  <a:pt x="2994656" y="319991"/>
                </a:lnTo>
                <a:lnTo>
                  <a:pt x="3016996" y="305502"/>
                </a:lnTo>
                <a:lnTo>
                  <a:pt x="3041147" y="295238"/>
                </a:lnTo>
                <a:lnTo>
                  <a:pt x="3061675" y="295238"/>
                </a:lnTo>
                <a:lnTo>
                  <a:pt x="3079788" y="301274"/>
                </a:lnTo>
                <a:lnTo>
                  <a:pt x="3103939" y="299464"/>
                </a:lnTo>
                <a:lnTo>
                  <a:pt x="3085826" y="291011"/>
                </a:lnTo>
                <a:lnTo>
                  <a:pt x="3075561" y="286785"/>
                </a:lnTo>
                <a:lnTo>
                  <a:pt x="3065296" y="284973"/>
                </a:lnTo>
                <a:lnTo>
                  <a:pt x="3055034" y="272899"/>
                </a:lnTo>
                <a:lnTo>
                  <a:pt x="3089447" y="266861"/>
                </a:lnTo>
                <a:lnTo>
                  <a:pt x="3122050" y="256596"/>
                </a:lnTo>
                <a:lnTo>
                  <a:pt x="3150427" y="248144"/>
                </a:lnTo>
                <a:lnTo>
                  <a:pt x="3183030" y="242107"/>
                </a:lnTo>
                <a:lnTo>
                  <a:pt x="3184842" y="256596"/>
                </a:lnTo>
                <a:lnTo>
                  <a:pt x="3189070" y="262635"/>
                </a:lnTo>
                <a:lnTo>
                  <a:pt x="3193296" y="272899"/>
                </a:lnTo>
                <a:lnTo>
                  <a:pt x="3197521" y="281352"/>
                </a:lnTo>
                <a:lnTo>
                  <a:pt x="3207786" y="285578"/>
                </a:lnTo>
                <a:lnTo>
                  <a:pt x="3222275" y="287388"/>
                </a:lnTo>
                <a:lnTo>
                  <a:pt x="3222275" y="277126"/>
                </a:lnTo>
                <a:lnTo>
                  <a:pt x="3228313" y="266861"/>
                </a:lnTo>
                <a:lnTo>
                  <a:pt x="3232540" y="252370"/>
                </a:lnTo>
                <a:lnTo>
                  <a:pt x="3236766" y="242107"/>
                </a:lnTo>
                <a:lnTo>
                  <a:pt x="3242803" y="252370"/>
                </a:lnTo>
                <a:lnTo>
                  <a:pt x="3254878" y="262635"/>
                </a:lnTo>
                <a:lnTo>
                  <a:pt x="3260917" y="271087"/>
                </a:lnTo>
                <a:lnTo>
                  <a:pt x="3275408" y="277126"/>
                </a:lnTo>
                <a:lnTo>
                  <a:pt x="3289896" y="281352"/>
                </a:lnTo>
                <a:lnTo>
                  <a:pt x="3282048" y="234258"/>
                </a:lnTo>
                <a:lnTo>
                  <a:pt x="3308614" y="228221"/>
                </a:lnTo>
                <a:lnTo>
                  <a:pt x="3329141" y="219767"/>
                </a:lnTo>
                <a:lnTo>
                  <a:pt x="3361744" y="228221"/>
                </a:lnTo>
                <a:lnTo>
                  <a:pt x="3396161" y="242710"/>
                </a:lnTo>
                <a:lnTo>
                  <a:pt x="3432990" y="263238"/>
                </a:lnTo>
                <a:lnTo>
                  <a:pt x="3471628" y="281954"/>
                </a:lnTo>
                <a:lnTo>
                  <a:pt x="3504235" y="296445"/>
                </a:lnTo>
                <a:lnTo>
                  <a:pt x="3534423" y="306708"/>
                </a:lnTo>
                <a:lnTo>
                  <a:pt x="3534423" y="300671"/>
                </a:lnTo>
                <a:lnTo>
                  <a:pt x="3513894" y="281954"/>
                </a:lnTo>
                <a:lnTo>
                  <a:pt x="3499404" y="267464"/>
                </a:lnTo>
                <a:lnTo>
                  <a:pt x="3491554" y="248749"/>
                </a:lnTo>
                <a:lnTo>
                  <a:pt x="3503630" y="228221"/>
                </a:lnTo>
                <a:lnTo>
                  <a:pt x="3495780" y="219767"/>
                </a:lnTo>
                <a:lnTo>
                  <a:pt x="3485518" y="209505"/>
                </a:lnTo>
                <a:lnTo>
                  <a:pt x="3475253" y="201050"/>
                </a:lnTo>
                <a:lnTo>
                  <a:pt x="3464990" y="195014"/>
                </a:lnTo>
                <a:lnTo>
                  <a:pt x="3457141" y="186562"/>
                </a:lnTo>
                <a:lnTo>
                  <a:pt x="3464990" y="170260"/>
                </a:lnTo>
                <a:lnTo>
                  <a:pt x="3485518" y="176297"/>
                </a:lnTo>
                <a:lnTo>
                  <a:pt x="3513894" y="180523"/>
                </a:lnTo>
                <a:lnTo>
                  <a:pt x="3538043" y="176297"/>
                </a:lnTo>
                <a:lnTo>
                  <a:pt x="3556157" y="161806"/>
                </a:lnTo>
                <a:lnTo>
                  <a:pt x="3471027" y="161806"/>
                </a:lnTo>
                <a:lnTo>
                  <a:pt x="3471027" y="155769"/>
                </a:lnTo>
                <a:lnTo>
                  <a:pt x="3464990" y="155769"/>
                </a:lnTo>
                <a:lnTo>
                  <a:pt x="3464990" y="147317"/>
                </a:lnTo>
                <a:lnTo>
                  <a:pt x="3475253" y="141279"/>
                </a:lnTo>
                <a:lnTo>
                  <a:pt x="3485518" y="132826"/>
                </a:lnTo>
                <a:lnTo>
                  <a:pt x="3495780" y="126790"/>
                </a:lnTo>
                <a:lnTo>
                  <a:pt x="3506044" y="118336"/>
                </a:lnTo>
                <a:lnTo>
                  <a:pt x="3518121" y="116525"/>
                </a:lnTo>
                <a:lnTo>
                  <a:pt x="3562799" y="122562"/>
                </a:lnTo>
                <a:lnTo>
                  <a:pt x="3574875" y="89959"/>
                </a:lnTo>
                <a:lnTo>
                  <a:pt x="3627401" y="98413"/>
                </a:lnTo>
                <a:lnTo>
                  <a:pt x="3631629" y="98413"/>
                </a:lnTo>
                <a:lnTo>
                  <a:pt x="3633440" y="89959"/>
                </a:lnTo>
                <a:lnTo>
                  <a:pt x="3637665" y="88148"/>
                </a:lnTo>
                <a:lnTo>
                  <a:pt x="3641890" y="79696"/>
                </a:lnTo>
                <a:lnTo>
                  <a:pt x="3652155" y="75470"/>
                </a:lnTo>
                <a:lnTo>
                  <a:pt x="3660005" y="87545"/>
                </a:lnTo>
                <a:lnTo>
                  <a:pt x="3670268" y="97808"/>
                </a:lnTo>
                <a:lnTo>
                  <a:pt x="3680533" y="108073"/>
                </a:lnTo>
                <a:lnTo>
                  <a:pt x="3680533" y="89356"/>
                </a:lnTo>
                <a:lnTo>
                  <a:pt x="3684759" y="87545"/>
                </a:lnTo>
                <a:lnTo>
                  <a:pt x="3684759" y="83319"/>
                </a:lnTo>
                <a:lnTo>
                  <a:pt x="3684759" y="79091"/>
                </a:lnTo>
                <a:lnTo>
                  <a:pt x="3684759" y="74865"/>
                </a:lnTo>
                <a:lnTo>
                  <a:pt x="3686571" y="68829"/>
                </a:lnTo>
                <a:lnTo>
                  <a:pt x="3690795" y="64603"/>
                </a:lnTo>
                <a:lnTo>
                  <a:pt x="3698645" y="60376"/>
                </a:lnTo>
                <a:lnTo>
                  <a:pt x="3733059" y="44075"/>
                </a:lnTo>
                <a:close/>
                <a:moveTo>
                  <a:pt x="6337051" y="32603"/>
                </a:moveTo>
                <a:lnTo>
                  <a:pt x="6357578" y="38641"/>
                </a:lnTo>
                <a:lnTo>
                  <a:pt x="6357578" y="53130"/>
                </a:lnTo>
                <a:lnTo>
                  <a:pt x="6327391" y="53130"/>
                </a:lnTo>
                <a:close/>
                <a:moveTo>
                  <a:pt x="7045863" y="623"/>
                </a:moveTo>
                <a:lnTo>
                  <a:pt x="7063372" y="18717"/>
                </a:lnTo>
                <a:lnTo>
                  <a:pt x="7073637" y="39244"/>
                </a:lnTo>
                <a:lnTo>
                  <a:pt x="7083902" y="63998"/>
                </a:lnTo>
                <a:lnTo>
                  <a:pt x="7065788" y="63998"/>
                </a:lnTo>
                <a:lnTo>
                  <a:pt x="7065788" y="53130"/>
                </a:lnTo>
                <a:lnTo>
                  <a:pt x="7059751" y="47093"/>
                </a:lnTo>
                <a:lnTo>
                  <a:pt x="7051902" y="38641"/>
                </a:lnTo>
                <a:lnTo>
                  <a:pt x="7050089" y="28377"/>
                </a:lnTo>
                <a:lnTo>
                  <a:pt x="7045863" y="18112"/>
                </a:lnTo>
                <a:close/>
                <a:moveTo>
                  <a:pt x="7292802" y="0"/>
                </a:moveTo>
                <a:lnTo>
                  <a:pt x="7303065" y="6036"/>
                </a:lnTo>
                <a:lnTo>
                  <a:pt x="7310914" y="14491"/>
                </a:lnTo>
                <a:lnTo>
                  <a:pt x="7315140" y="20527"/>
                </a:lnTo>
                <a:lnTo>
                  <a:pt x="7316952" y="32603"/>
                </a:lnTo>
                <a:lnTo>
                  <a:pt x="7321179" y="38641"/>
                </a:lnTo>
                <a:lnTo>
                  <a:pt x="7325405" y="48904"/>
                </a:lnTo>
                <a:lnTo>
                  <a:pt x="7331441" y="53130"/>
                </a:lnTo>
                <a:lnTo>
                  <a:pt x="7353781" y="63395"/>
                </a:lnTo>
                <a:lnTo>
                  <a:pt x="7374309" y="67621"/>
                </a:lnTo>
                <a:lnTo>
                  <a:pt x="7388800" y="67621"/>
                </a:lnTo>
                <a:lnTo>
                  <a:pt x="7399062" y="76073"/>
                </a:lnTo>
                <a:lnTo>
                  <a:pt x="7406912" y="90564"/>
                </a:lnTo>
                <a:lnTo>
                  <a:pt x="7411138" y="119543"/>
                </a:lnTo>
                <a:lnTo>
                  <a:pt x="7406912" y="121356"/>
                </a:lnTo>
                <a:lnTo>
                  <a:pt x="7406912" y="125582"/>
                </a:lnTo>
                <a:lnTo>
                  <a:pt x="7406912" y="129808"/>
                </a:lnTo>
                <a:lnTo>
                  <a:pt x="7402686" y="134034"/>
                </a:lnTo>
                <a:lnTo>
                  <a:pt x="7358007" y="134034"/>
                </a:lnTo>
                <a:lnTo>
                  <a:pt x="7311519" y="134034"/>
                </a:lnTo>
                <a:lnTo>
                  <a:pt x="7272877" y="150336"/>
                </a:lnTo>
                <a:lnTo>
                  <a:pt x="7265028" y="154562"/>
                </a:lnTo>
                <a:lnTo>
                  <a:pt x="7260802" y="163014"/>
                </a:lnTo>
                <a:lnTo>
                  <a:pt x="7258991" y="164826"/>
                </a:lnTo>
                <a:lnTo>
                  <a:pt x="7254765" y="169052"/>
                </a:lnTo>
                <a:lnTo>
                  <a:pt x="7250539" y="173279"/>
                </a:lnTo>
                <a:lnTo>
                  <a:pt x="7244500" y="177505"/>
                </a:lnTo>
                <a:lnTo>
                  <a:pt x="7232425" y="183543"/>
                </a:lnTo>
                <a:lnTo>
                  <a:pt x="7226388" y="173279"/>
                </a:lnTo>
                <a:lnTo>
                  <a:pt x="7222160" y="164826"/>
                </a:lnTo>
                <a:lnTo>
                  <a:pt x="7216124" y="158788"/>
                </a:lnTo>
                <a:lnTo>
                  <a:pt x="7240274" y="97205"/>
                </a:lnTo>
                <a:lnTo>
                  <a:pt x="7264425" y="47696"/>
                </a:lnTo>
                <a:close/>
                <a:moveTo>
                  <a:pt x="7045260" y="0"/>
                </a:moveTo>
                <a:lnTo>
                  <a:pt x="7045863" y="0"/>
                </a:lnTo>
                <a:lnTo>
                  <a:pt x="7045863" y="623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662" name="Group 661">
            <a:extLst>
              <a:ext uri="{FF2B5EF4-FFF2-40B4-BE49-F238E27FC236}">
                <a16:creationId xmlns:a16="http://schemas.microsoft.com/office/drawing/2014/main" id="{9C80EADB-A598-45BD-A43A-CCFED9DFD5D1}"/>
              </a:ext>
            </a:extLst>
          </p:cNvPr>
          <p:cNvGrpSpPr/>
          <p:nvPr/>
        </p:nvGrpSpPr>
        <p:grpSpPr>
          <a:xfrm>
            <a:off x="-29184" y="-126464"/>
            <a:ext cx="8286624" cy="5159548"/>
            <a:chOff x="-28777" y="-72822"/>
            <a:chExt cx="2634356" cy="1640244"/>
          </a:xfrm>
          <a:solidFill>
            <a:schemeClr val="bg1">
              <a:alpha val="15000"/>
            </a:schemeClr>
          </a:solidFill>
        </p:grpSpPr>
        <p:cxnSp>
          <p:nvCxnSpPr>
            <p:cNvPr id="663" name="Straight Connector 662">
              <a:extLst>
                <a:ext uri="{FF2B5EF4-FFF2-40B4-BE49-F238E27FC236}">
                  <a16:creationId xmlns:a16="http://schemas.microsoft.com/office/drawing/2014/main" id="{CE738184-8102-48A8-B824-688E788762FC}"/>
                </a:ext>
              </a:extLst>
            </p:cNvPr>
            <p:cNvCxnSpPr>
              <a:cxnSpLocks/>
              <a:stCxn id="698" idx="7"/>
              <a:endCxn id="696" idx="2"/>
            </p:cNvCxnSpPr>
            <p:nvPr/>
          </p:nvCxnSpPr>
          <p:spPr>
            <a:xfrm rot="9888766" flipV="1">
              <a:off x="1208367" y="574276"/>
              <a:ext cx="600723" cy="59146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4" name="Straight Connector 663">
              <a:extLst>
                <a:ext uri="{FF2B5EF4-FFF2-40B4-BE49-F238E27FC236}">
                  <a16:creationId xmlns:a16="http://schemas.microsoft.com/office/drawing/2014/main" id="{48071157-E9D1-4A04-953B-5636EEF530BF}"/>
                </a:ext>
              </a:extLst>
            </p:cNvPr>
            <p:cNvCxnSpPr>
              <a:cxnSpLocks/>
              <a:stCxn id="696" idx="4"/>
              <a:endCxn id="708" idx="1"/>
            </p:cNvCxnSpPr>
            <p:nvPr/>
          </p:nvCxnSpPr>
          <p:spPr>
            <a:xfrm rot="9888766">
              <a:off x="993831" y="798494"/>
              <a:ext cx="190127" cy="45603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Straight Connector 664">
              <a:extLst>
                <a:ext uri="{FF2B5EF4-FFF2-40B4-BE49-F238E27FC236}">
                  <a16:creationId xmlns:a16="http://schemas.microsoft.com/office/drawing/2014/main" id="{98D852BE-EC35-423F-AF8F-ADC3115984F8}"/>
                </a:ext>
              </a:extLst>
            </p:cNvPr>
            <p:cNvCxnSpPr>
              <a:cxnSpLocks/>
              <a:stCxn id="701" idx="2"/>
              <a:endCxn id="706" idx="6"/>
            </p:cNvCxnSpPr>
            <p:nvPr/>
          </p:nvCxnSpPr>
          <p:spPr>
            <a:xfrm>
              <a:off x="356983" y="366234"/>
              <a:ext cx="472728" cy="19735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6" name="Straight Connector 665">
              <a:extLst>
                <a:ext uri="{FF2B5EF4-FFF2-40B4-BE49-F238E27FC236}">
                  <a16:creationId xmlns:a16="http://schemas.microsoft.com/office/drawing/2014/main" id="{AFCCA4B1-160D-4A49-B39B-94177D238A98}"/>
                </a:ext>
              </a:extLst>
            </p:cNvPr>
            <p:cNvCxnSpPr>
              <a:cxnSpLocks/>
              <a:stCxn id="708" idx="5"/>
              <a:endCxn id="701" idx="1"/>
            </p:cNvCxnSpPr>
            <p:nvPr/>
          </p:nvCxnSpPr>
          <p:spPr>
            <a:xfrm flipH="1" flipV="1">
              <a:off x="352822" y="398664"/>
              <a:ext cx="537699" cy="40582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7" name="Straight Connector 666">
              <a:extLst>
                <a:ext uri="{FF2B5EF4-FFF2-40B4-BE49-F238E27FC236}">
                  <a16:creationId xmlns:a16="http://schemas.microsoft.com/office/drawing/2014/main" id="{2BF8ED60-C817-4449-959C-90B4D0066D1B}"/>
                </a:ext>
              </a:extLst>
            </p:cNvPr>
            <p:cNvCxnSpPr>
              <a:cxnSpLocks/>
              <a:stCxn id="696" idx="5"/>
              <a:endCxn id="707" idx="1"/>
            </p:cNvCxnSpPr>
            <p:nvPr/>
          </p:nvCxnSpPr>
          <p:spPr>
            <a:xfrm rot="9888766">
              <a:off x="625773" y="865810"/>
              <a:ext cx="545961" cy="46081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Straight Connector 667">
              <a:extLst>
                <a:ext uri="{FF2B5EF4-FFF2-40B4-BE49-F238E27FC236}">
                  <a16:creationId xmlns:a16="http://schemas.microsoft.com/office/drawing/2014/main" id="{9A5D60E2-2BB7-4370-A8F0-C9356795AE17}"/>
                </a:ext>
              </a:extLst>
            </p:cNvPr>
            <p:cNvCxnSpPr>
              <a:cxnSpLocks/>
              <a:stCxn id="701" idx="0"/>
              <a:endCxn id="707" idx="4"/>
            </p:cNvCxnSpPr>
            <p:nvPr/>
          </p:nvCxnSpPr>
          <p:spPr>
            <a:xfrm>
              <a:off x="326946" y="418653"/>
              <a:ext cx="217472" cy="48720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Straight Connector 668">
              <a:extLst>
                <a:ext uri="{FF2B5EF4-FFF2-40B4-BE49-F238E27FC236}">
                  <a16:creationId xmlns:a16="http://schemas.microsoft.com/office/drawing/2014/main" id="{139F8519-337F-4DB4-B4D7-DEC5333543EE}"/>
                </a:ext>
              </a:extLst>
            </p:cNvPr>
            <p:cNvCxnSpPr>
              <a:cxnSpLocks/>
              <a:stCxn id="708" idx="3"/>
              <a:endCxn id="706" idx="0"/>
            </p:cNvCxnSpPr>
            <p:nvPr/>
          </p:nvCxnSpPr>
          <p:spPr>
            <a:xfrm rot="9888766" flipH="1">
              <a:off x="900057" y="589344"/>
              <a:ext cx="6741" cy="20788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Straight Connector 669">
              <a:extLst>
                <a:ext uri="{FF2B5EF4-FFF2-40B4-BE49-F238E27FC236}">
                  <a16:creationId xmlns:a16="http://schemas.microsoft.com/office/drawing/2014/main" id="{55143721-ED69-4D79-B6AD-B60C4F3DE595}"/>
                </a:ext>
              </a:extLst>
            </p:cNvPr>
            <p:cNvCxnSpPr>
              <a:cxnSpLocks/>
              <a:stCxn id="696" idx="6"/>
              <a:endCxn id="705" idx="2"/>
            </p:cNvCxnSpPr>
            <p:nvPr/>
          </p:nvCxnSpPr>
          <p:spPr>
            <a:xfrm flipH="1" flipV="1">
              <a:off x="694963" y="1213621"/>
              <a:ext cx="532965" cy="6399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Straight Connector 670">
              <a:extLst>
                <a:ext uri="{FF2B5EF4-FFF2-40B4-BE49-F238E27FC236}">
                  <a16:creationId xmlns:a16="http://schemas.microsoft.com/office/drawing/2014/main" id="{7903D5F5-C359-4B68-B5A5-5F779C1CF53E}"/>
                </a:ext>
              </a:extLst>
            </p:cNvPr>
            <p:cNvCxnSpPr>
              <a:cxnSpLocks/>
              <a:stCxn id="701" idx="7"/>
              <a:endCxn id="703" idx="3"/>
            </p:cNvCxnSpPr>
            <p:nvPr/>
          </p:nvCxnSpPr>
          <p:spPr>
            <a:xfrm flipH="1">
              <a:off x="199571" y="414492"/>
              <a:ext cx="94946" cy="71437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Straight Connector 671">
              <a:extLst>
                <a:ext uri="{FF2B5EF4-FFF2-40B4-BE49-F238E27FC236}">
                  <a16:creationId xmlns:a16="http://schemas.microsoft.com/office/drawing/2014/main" id="{BC2F77A0-32C4-47F0-A728-BF9267A6A663}"/>
                </a:ext>
              </a:extLst>
            </p:cNvPr>
            <p:cNvCxnSpPr>
              <a:cxnSpLocks/>
              <a:stCxn id="708" idx="6"/>
              <a:endCxn id="707" idx="2"/>
            </p:cNvCxnSpPr>
            <p:nvPr/>
          </p:nvCxnSpPr>
          <p:spPr>
            <a:xfrm rot="9888766" flipV="1">
              <a:off x="569919" y="867396"/>
              <a:ext cx="325630" cy="1506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Straight Connector 672">
              <a:extLst>
                <a:ext uri="{FF2B5EF4-FFF2-40B4-BE49-F238E27FC236}">
                  <a16:creationId xmlns:a16="http://schemas.microsoft.com/office/drawing/2014/main" id="{4B6A6D0B-A10C-4E9A-AFDE-45540D1D83B3}"/>
                </a:ext>
              </a:extLst>
            </p:cNvPr>
            <p:cNvCxnSpPr>
              <a:cxnSpLocks/>
              <a:stCxn id="700" idx="0"/>
              <a:endCxn id="706" idx="4"/>
            </p:cNvCxnSpPr>
            <p:nvPr/>
          </p:nvCxnSpPr>
          <p:spPr>
            <a:xfrm>
              <a:off x="809265" y="86803"/>
              <a:ext cx="48947" cy="42704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Straight Connector 673">
              <a:extLst>
                <a:ext uri="{FF2B5EF4-FFF2-40B4-BE49-F238E27FC236}">
                  <a16:creationId xmlns:a16="http://schemas.microsoft.com/office/drawing/2014/main" id="{21CE1A20-0206-40A0-A31D-147BB0AF5C2C}"/>
                </a:ext>
              </a:extLst>
            </p:cNvPr>
            <p:cNvCxnSpPr>
              <a:cxnSpLocks/>
              <a:stCxn id="707" idx="6"/>
              <a:endCxn id="703" idx="2"/>
            </p:cNvCxnSpPr>
            <p:nvPr/>
          </p:nvCxnSpPr>
          <p:spPr>
            <a:xfrm rot="9888766" flipV="1">
              <a:off x="195812" y="982956"/>
              <a:ext cx="352331" cy="12652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5" name="Straight Connector 674">
              <a:extLst>
                <a:ext uri="{FF2B5EF4-FFF2-40B4-BE49-F238E27FC236}">
                  <a16:creationId xmlns:a16="http://schemas.microsoft.com/office/drawing/2014/main" id="{190DBAB9-4CD0-4A52-8779-7C06A041A086}"/>
                </a:ext>
              </a:extLst>
            </p:cNvPr>
            <p:cNvCxnSpPr>
              <a:cxnSpLocks/>
              <a:stCxn id="702" idx="0"/>
              <a:endCxn id="703" idx="4"/>
            </p:cNvCxnSpPr>
            <p:nvPr/>
          </p:nvCxnSpPr>
          <p:spPr>
            <a:xfrm>
              <a:off x="19075" y="733170"/>
              <a:ext cx="149723" cy="3917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6" name="Straight Connector 675">
              <a:extLst>
                <a:ext uri="{FF2B5EF4-FFF2-40B4-BE49-F238E27FC236}">
                  <a16:creationId xmlns:a16="http://schemas.microsoft.com/office/drawing/2014/main" id="{FA33EE37-D27A-46DE-AEE7-83363CFEB85E}"/>
                </a:ext>
              </a:extLst>
            </p:cNvPr>
            <p:cNvCxnSpPr>
              <a:cxnSpLocks/>
              <a:stCxn id="705" idx="1"/>
              <a:endCxn id="703" idx="5"/>
            </p:cNvCxnSpPr>
            <p:nvPr/>
          </p:nvCxnSpPr>
          <p:spPr>
            <a:xfrm flipH="1" flipV="1">
              <a:off x="144246" y="1143887"/>
              <a:ext cx="548085" cy="902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7" name="Straight Connector 676">
              <a:extLst>
                <a:ext uri="{FF2B5EF4-FFF2-40B4-BE49-F238E27FC236}">
                  <a16:creationId xmlns:a16="http://schemas.microsoft.com/office/drawing/2014/main" id="{0CF602F6-7BF8-4756-A253-385E859D5C85}"/>
                </a:ext>
              </a:extLst>
            </p:cNvPr>
            <p:cNvCxnSpPr>
              <a:cxnSpLocks/>
              <a:stCxn id="705" idx="7"/>
              <a:endCxn id="704" idx="3"/>
            </p:cNvCxnSpPr>
            <p:nvPr/>
          </p:nvCxnSpPr>
          <p:spPr>
            <a:xfrm flipH="1">
              <a:off x="408479" y="1244149"/>
              <a:ext cx="246968" cy="2475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8" name="Straight Connector 677">
              <a:extLst>
                <a:ext uri="{FF2B5EF4-FFF2-40B4-BE49-F238E27FC236}">
                  <a16:creationId xmlns:a16="http://schemas.microsoft.com/office/drawing/2014/main" id="{E4B2190B-B02E-4C7A-84FF-BE44DEFE2D1F}"/>
                </a:ext>
              </a:extLst>
            </p:cNvPr>
            <p:cNvCxnSpPr>
              <a:cxnSpLocks/>
              <a:stCxn id="704" idx="5"/>
              <a:endCxn id="703" idx="1"/>
            </p:cNvCxnSpPr>
            <p:nvPr/>
          </p:nvCxnSpPr>
          <p:spPr>
            <a:xfrm flipH="1" flipV="1">
              <a:off x="214589" y="1184194"/>
              <a:ext cx="138565" cy="32253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9" name="Straight Connector 678">
              <a:extLst>
                <a:ext uri="{FF2B5EF4-FFF2-40B4-BE49-F238E27FC236}">
                  <a16:creationId xmlns:a16="http://schemas.microsoft.com/office/drawing/2014/main" id="{05D06022-46E6-4C4B-9D72-3CD541060A0D}"/>
                </a:ext>
              </a:extLst>
            </p:cNvPr>
            <p:cNvCxnSpPr>
              <a:cxnSpLocks/>
              <a:stCxn id="704" idx="6"/>
            </p:cNvCxnSpPr>
            <p:nvPr/>
          </p:nvCxnSpPr>
          <p:spPr>
            <a:xfrm flipH="1" flipV="1">
              <a:off x="-21567" y="1483634"/>
              <a:ext cx="370772" cy="5387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Straight Connector 679">
              <a:extLst>
                <a:ext uri="{FF2B5EF4-FFF2-40B4-BE49-F238E27FC236}">
                  <a16:creationId xmlns:a16="http://schemas.microsoft.com/office/drawing/2014/main" id="{64B4B026-AE7F-40D4-8AAB-D63B6575BEC6}"/>
                </a:ext>
              </a:extLst>
            </p:cNvPr>
            <p:cNvCxnSpPr>
              <a:cxnSpLocks/>
              <a:stCxn id="697" idx="0"/>
              <a:endCxn id="696" idx="3"/>
            </p:cNvCxnSpPr>
            <p:nvPr/>
          </p:nvCxnSpPr>
          <p:spPr>
            <a:xfrm rot="9888766" flipV="1">
              <a:off x="1186271" y="581266"/>
              <a:ext cx="157054" cy="6253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Straight Connector 680">
              <a:extLst>
                <a:ext uri="{FF2B5EF4-FFF2-40B4-BE49-F238E27FC236}">
                  <a16:creationId xmlns:a16="http://schemas.microsoft.com/office/drawing/2014/main" id="{2E9CC5D5-319D-4D62-996E-DD63168D0738}"/>
                </a:ext>
              </a:extLst>
            </p:cNvPr>
            <p:cNvCxnSpPr>
              <a:cxnSpLocks/>
              <a:stCxn id="706" idx="2"/>
              <a:endCxn id="697" idx="6"/>
            </p:cNvCxnSpPr>
            <p:nvPr/>
          </p:nvCxnSpPr>
          <p:spPr>
            <a:xfrm rot="9888766" flipH="1" flipV="1">
              <a:off x="913060" y="503264"/>
              <a:ext cx="288080" cy="7740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Straight Connector 681">
              <a:extLst>
                <a:ext uri="{FF2B5EF4-FFF2-40B4-BE49-F238E27FC236}">
                  <a16:creationId xmlns:a16="http://schemas.microsoft.com/office/drawing/2014/main" id="{36B58680-4DB1-49D6-BC34-D2CF1881D6B7}"/>
                </a:ext>
              </a:extLst>
            </p:cNvPr>
            <p:cNvCxnSpPr>
              <a:cxnSpLocks/>
              <a:stCxn id="700" idx="1"/>
              <a:endCxn id="697" idx="5"/>
            </p:cNvCxnSpPr>
            <p:nvPr/>
          </p:nvCxnSpPr>
          <p:spPr>
            <a:xfrm>
              <a:off x="833817" y="67836"/>
              <a:ext cx="376592" cy="44131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Straight Connector 682">
              <a:extLst>
                <a:ext uri="{FF2B5EF4-FFF2-40B4-BE49-F238E27FC236}">
                  <a16:creationId xmlns:a16="http://schemas.microsoft.com/office/drawing/2014/main" id="{9F18D6C2-7672-4D32-8558-EB60D5FD2BFE}"/>
                </a:ext>
              </a:extLst>
            </p:cNvPr>
            <p:cNvCxnSpPr>
              <a:cxnSpLocks/>
              <a:stCxn id="699" idx="7"/>
              <a:endCxn id="697" idx="3"/>
            </p:cNvCxnSpPr>
            <p:nvPr/>
          </p:nvCxnSpPr>
          <p:spPr>
            <a:xfrm flipH="1">
              <a:off x="1268714" y="-22350"/>
              <a:ext cx="275423" cy="51567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Straight Connector 683">
              <a:extLst>
                <a:ext uri="{FF2B5EF4-FFF2-40B4-BE49-F238E27FC236}">
                  <a16:creationId xmlns:a16="http://schemas.microsoft.com/office/drawing/2014/main" id="{5F5C9772-3EED-4DD7-BEDD-1A5855D7501E}"/>
                </a:ext>
              </a:extLst>
            </p:cNvPr>
            <p:cNvCxnSpPr>
              <a:cxnSpLocks/>
              <a:stCxn id="698" idx="6"/>
              <a:endCxn id="697" idx="2"/>
            </p:cNvCxnSpPr>
            <p:nvPr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Straight Connector 684">
              <a:extLst>
                <a:ext uri="{FF2B5EF4-FFF2-40B4-BE49-F238E27FC236}">
                  <a16:creationId xmlns:a16="http://schemas.microsoft.com/office/drawing/2014/main" id="{FAE759A0-6AFF-4482-BAC7-736AF909D315}"/>
                </a:ext>
              </a:extLst>
            </p:cNvPr>
            <p:cNvCxnSpPr>
              <a:cxnSpLocks/>
              <a:stCxn id="711" idx="7"/>
              <a:endCxn id="698" idx="3"/>
            </p:cNvCxnSpPr>
            <p:nvPr/>
          </p:nvCxnSpPr>
          <p:spPr>
            <a:xfrm flipH="1">
              <a:off x="1761433" y="90002"/>
              <a:ext cx="398513" cy="3455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Straight Connector 685">
              <a:extLst>
                <a:ext uri="{FF2B5EF4-FFF2-40B4-BE49-F238E27FC236}">
                  <a16:creationId xmlns:a16="http://schemas.microsoft.com/office/drawing/2014/main" id="{B46DCA1C-52E1-4C8B-AEC4-850E90A51FB1}"/>
                </a:ext>
              </a:extLst>
            </p:cNvPr>
            <p:cNvCxnSpPr>
              <a:cxnSpLocks/>
              <a:stCxn id="711" idx="6"/>
              <a:endCxn id="699" idx="2"/>
            </p:cNvCxnSpPr>
            <p:nvPr/>
          </p:nvCxnSpPr>
          <p:spPr>
            <a:xfrm flipH="1" flipV="1">
              <a:off x="1583653" y="-52878"/>
              <a:ext cx="563649" cy="12651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7" name="Straight Connector 686">
              <a:extLst>
                <a:ext uri="{FF2B5EF4-FFF2-40B4-BE49-F238E27FC236}">
                  <a16:creationId xmlns:a16="http://schemas.microsoft.com/office/drawing/2014/main" id="{9335D895-EE3A-4997-87DC-3CDE29E5E5C6}"/>
                </a:ext>
              </a:extLst>
            </p:cNvPr>
            <p:cNvCxnSpPr>
              <a:cxnSpLocks/>
              <a:stCxn id="711" idx="4"/>
            </p:cNvCxnSpPr>
            <p:nvPr/>
          </p:nvCxnSpPr>
          <p:spPr>
            <a:xfrm flipH="1" flipV="1">
              <a:off x="2122026" y="-9110"/>
              <a:ext cx="44276" cy="4958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8" name="Straight Connector 687">
              <a:extLst>
                <a:ext uri="{FF2B5EF4-FFF2-40B4-BE49-F238E27FC236}">
                  <a16:creationId xmlns:a16="http://schemas.microsoft.com/office/drawing/2014/main" id="{1531557D-B24A-497A-9BA0-24DAC83F71D7}"/>
                </a:ext>
              </a:extLst>
            </p:cNvPr>
            <p:cNvCxnSpPr>
              <a:cxnSpLocks/>
              <a:stCxn id="699" idx="6"/>
              <a:endCxn id="700" idx="2"/>
            </p:cNvCxnSpPr>
            <p:nvPr/>
          </p:nvCxnSpPr>
          <p:spPr>
            <a:xfrm flipH="1">
              <a:off x="837766" y="-38718"/>
              <a:ext cx="693727" cy="7578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9" name="Straight Connector 688">
              <a:extLst>
                <a:ext uri="{FF2B5EF4-FFF2-40B4-BE49-F238E27FC236}">
                  <a16:creationId xmlns:a16="http://schemas.microsoft.com/office/drawing/2014/main" id="{AFB8C433-58FC-48AA-87A0-0997C2C41AEE}"/>
                </a:ext>
              </a:extLst>
            </p:cNvPr>
            <p:cNvCxnSpPr>
              <a:cxnSpLocks/>
              <a:stCxn id="700" idx="6"/>
              <a:endCxn id="701" idx="3"/>
            </p:cNvCxnSpPr>
            <p:nvPr/>
          </p:nvCxnSpPr>
          <p:spPr>
            <a:xfrm flipH="1">
              <a:off x="336994" y="58302"/>
              <a:ext cx="422531" cy="28205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0" name="Straight Connector 689">
              <a:extLst>
                <a:ext uri="{FF2B5EF4-FFF2-40B4-BE49-F238E27FC236}">
                  <a16:creationId xmlns:a16="http://schemas.microsoft.com/office/drawing/2014/main" id="{1E04B6E0-BFA7-46D1-A017-D217331CF5A7}"/>
                </a:ext>
              </a:extLst>
            </p:cNvPr>
            <p:cNvCxnSpPr>
              <a:cxnSpLocks/>
              <a:stCxn id="702" idx="2"/>
              <a:endCxn id="701" idx="6"/>
            </p:cNvCxnSpPr>
            <p:nvPr/>
          </p:nvCxnSpPr>
          <p:spPr>
            <a:xfrm flipV="1">
              <a:off x="38075" y="388616"/>
              <a:ext cx="236453" cy="31139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1" name="Straight Connector 690">
              <a:extLst>
                <a:ext uri="{FF2B5EF4-FFF2-40B4-BE49-F238E27FC236}">
                  <a16:creationId xmlns:a16="http://schemas.microsoft.com/office/drawing/2014/main" id="{5513875D-C2A4-4385-AF0D-41D84094773B}"/>
                </a:ext>
              </a:extLst>
            </p:cNvPr>
            <p:cNvCxnSpPr>
              <a:cxnSpLocks/>
              <a:endCxn id="701" idx="5"/>
            </p:cNvCxnSpPr>
            <p:nvPr/>
          </p:nvCxnSpPr>
          <p:spPr>
            <a:xfrm>
              <a:off x="-6090" y="281927"/>
              <a:ext cx="284779" cy="7426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Straight Connector 691">
              <a:extLst>
                <a:ext uri="{FF2B5EF4-FFF2-40B4-BE49-F238E27FC236}">
                  <a16:creationId xmlns:a16="http://schemas.microsoft.com/office/drawing/2014/main" id="{BDE6637C-1A99-42FA-BECD-64A95B26016A}"/>
                </a:ext>
              </a:extLst>
            </p:cNvPr>
            <p:cNvCxnSpPr>
              <a:cxnSpLocks/>
              <a:endCxn id="701" idx="3"/>
            </p:cNvCxnSpPr>
            <p:nvPr/>
          </p:nvCxnSpPr>
          <p:spPr>
            <a:xfrm flipH="1">
              <a:off x="336994" y="-23344"/>
              <a:ext cx="68920" cy="36370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Straight Connector 692">
              <a:extLst>
                <a:ext uri="{FF2B5EF4-FFF2-40B4-BE49-F238E27FC236}">
                  <a16:creationId xmlns:a16="http://schemas.microsoft.com/office/drawing/2014/main" id="{5298785D-F50E-422E-AF68-1303C3F470A1}"/>
                </a:ext>
              </a:extLst>
            </p:cNvPr>
            <p:cNvCxnSpPr>
              <a:cxnSpLocks/>
              <a:stCxn id="705" idx="4"/>
              <a:endCxn id="707" idx="0"/>
            </p:cNvCxnSpPr>
            <p:nvPr/>
          </p:nvCxnSpPr>
          <p:spPr>
            <a:xfrm flipH="1" flipV="1">
              <a:off x="558578" y="958015"/>
              <a:ext cx="103225" cy="23660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Straight Connector 693">
              <a:extLst>
                <a:ext uri="{FF2B5EF4-FFF2-40B4-BE49-F238E27FC236}">
                  <a16:creationId xmlns:a16="http://schemas.microsoft.com/office/drawing/2014/main" id="{983A5302-F84C-4E92-8541-92AFFF9A743E}"/>
                </a:ext>
              </a:extLst>
            </p:cNvPr>
            <p:cNvCxnSpPr>
              <a:cxnSpLocks/>
              <a:endCxn id="703" idx="6"/>
            </p:cNvCxnSpPr>
            <p:nvPr/>
          </p:nvCxnSpPr>
          <p:spPr>
            <a:xfrm>
              <a:off x="-16940" y="1146159"/>
              <a:ext cx="157237" cy="2850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Straight Connector 694">
              <a:extLst>
                <a:ext uri="{FF2B5EF4-FFF2-40B4-BE49-F238E27FC236}">
                  <a16:creationId xmlns:a16="http://schemas.microsoft.com/office/drawing/2014/main" id="{2736FAE8-C718-496A-AF56-5A16F24C660D}"/>
                </a:ext>
              </a:extLst>
            </p:cNvPr>
            <p:cNvCxnSpPr>
              <a:cxnSpLocks/>
              <a:stCxn id="703" idx="7"/>
            </p:cNvCxnSpPr>
            <p:nvPr/>
          </p:nvCxnSpPr>
          <p:spPr>
            <a:xfrm flipH="1">
              <a:off x="-28777" y="1199212"/>
              <a:ext cx="188041" cy="21202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6" name="Oval 695">
              <a:extLst>
                <a:ext uri="{FF2B5EF4-FFF2-40B4-BE49-F238E27FC236}">
                  <a16:creationId xmlns:a16="http://schemas.microsoft.com/office/drawing/2014/main" id="{2DEAB4CF-024E-4C15-84CE-FD932117FB65}"/>
                </a:ext>
              </a:extLst>
            </p:cNvPr>
            <p:cNvSpPr/>
            <p:nvPr/>
          </p:nvSpPr>
          <p:spPr>
            <a:xfrm rot="8852236">
              <a:off x="1221594" y="1215323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Oval 696">
              <a:extLst>
                <a:ext uri="{FF2B5EF4-FFF2-40B4-BE49-F238E27FC236}">
                  <a16:creationId xmlns:a16="http://schemas.microsoft.com/office/drawing/2014/main" id="{5027336B-B4C0-4574-B9C7-50F161C5C936}"/>
                </a:ext>
              </a:extLst>
            </p:cNvPr>
            <p:cNvSpPr/>
            <p:nvPr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8" name="Oval 697">
              <a:extLst>
                <a:ext uri="{FF2B5EF4-FFF2-40B4-BE49-F238E27FC236}">
                  <a16:creationId xmlns:a16="http://schemas.microsoft.com/office/drawing/2014/main" id="{B77B02AE-4E5A-4A11-8858-F9F4E59C2AEE}"/>
                </a:ext>
              </a:extLst>
            </p:cNvPr>
            <p:cNvSpPr/>
            <p:nvPr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" name="Oval 698">
              <a:extLst>
                <a:ext uri="{FF2B5EF4-FFF2-40B4-BE49-F238E27FC236}">
                  <a16:creationId xmlns:a16="http://schemas.microsoft.com/office/drawing/2014/main" id="{4BE9F461-FC7C-47E5-AA3E-3DEA6BF7F01C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1530549" y="-7282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" name="Oval 699">
              <a:extLst>
                <a:ext uri="{FF2B5EF4-FFF2-40B4-BE49-F238E27FC236}">
                  <a16:creationId xmlns:a16="http://schemas.microsoft.com/office/drawing/2014/main" id="{05AB88B5-AF52-445D-A228-4C4B6340E699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758109" y="714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" name="Oval 700">
              <a:extLst>
                <a:ext uri="{FF2B5EF4-FFF2-40B4-BE49-F238E27FC236}">
                  <a16:creationId xmlns:a16="http://schemas.microsoft.com/office/drawing/2014/main" id="{DA6C8F1B-CF42-4EF5-84AC-3359CE63448B}"/>
                </a:ext>
              </a:extLst>
            </p:cNvPr>
            <p:cNvSpPr/>
            <p:nvPr/>
          </p:nvSpPr>
          <p:spPr>
            <a:xfrm rot="9888766">
              <a:off x="273036" y="334706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" name="Oval 701">
              <a:extLst>
                <a:ext uri="{FF2B5EF4-FFF2-40B4-BE49-F238E27FC236}">
                  <a16:creationId xmlns:a16="http://schemas.microsoft.com/office/drawing/2014/main" id="{26E0DD05-B038-4DE6-97E2-2D80D128F3D5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-15029" y="680066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" name="Oval 702">
              <a:extLst>
                <a:ext uri="{FF2B5EF4-FFF2-40B4-BE49-F238E27FC236}">
                  <a16:creationId xmlns:a16="http://schemas.microsoft.com/office/drawing/2014/main" id="{19FB58D5-9B51-401E-B212-FFEA23296EDF}"/>
                </a:ext>
              </a:extLst>
            </p:cNvPr>
            <p:cNvSpPr/>
            <p:nvPr/>
          </p:nvSpPr>
          <p:spPr>
            <a:xfrm rot="9888766">
              <a:off x="138881" y="112350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" name="Oval 703">
              <a:extLst>
                <a:ext uri="{FF2B5EF4-FFF2-40B4-BE49-F238E27FC236}">
                  <a16:creationId xmlns:a16="http://schemas.microsoft.com/office/drawing/2014/main" id="{BD689294-FF24-47E8-BE67-C30BF992E02C}"/>
                </a:ext>
              </a:extLst>
            </p:cNvPr>
            <p:cNvSpPr/>
            <p:nvPr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5" name="Oval 704">
              <a:extLst>
                <a:ext uri="{FF2B5EF4-FFF2-40B4-BE49-F238E27FC236}">
                  <a16:creationId xmlns:a16="http://schemas.microsoft.com/office/drawing/2014/main" id="{891F3367-E9A8-4D4A-8AFE-812B03557E67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641859" y="1193677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Oval 705">
              <a:extLst>
                <a:ext uri="{FF2B5EF4-FFF2-40B4-BE49-F238E27FC236}">
                  <a16:creationId xmlns:a16="http://schemas.microsoft.com/office/drawing/2014/main" id="{CB944D24-80B4-4F37-AB5E-3CC9513983CB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828295" y="51243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Oval 706">
              <a:extLst>
                <a:ext uri="{FF2B5EF4-FFF2-40B4-BE49-F238E27FC236}">
                  <a16:creationId xmlns:a16="http://schemas.microsoft.com/office/drawing/2014/main" id="{F5E284D9-8781-4CF7-A7AE-9DC461193EF5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524474" y="90491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Oval 707">
              <a:extLst>
                <a:ext uri="{FF2B5EF4-FFF2-40B4-BE49-F238E27FC236}">
                  <a16:creationId xmlns:a16="http://schemas.microsoft.com/office/drawing/2014/main" id="{3294A0BB-5F08-4E81-AE2E-300A1A182FDA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886945" y="79090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09" name="Straight Connector 708">
              <a:extLst>
                <a:ext uri="{FF2B5EF4-FFF2-40B4-BE49-F238E27FC236}">
                  <a16:creationId xmlns:a16="http://schemas.microsoft.com/office/drawing/2014/main" id="{9B2287F5-8279-4125-BBAB-F4713CE57048}"/>
                </a:ext>
              </a:extLst>
            </p:cNvPr>
            <p:cNvCxnSpPr>
              <a:cxnSpLocks/>
              <a:stCxn id="708" idx="2"/>
              <a:endCxn id="697" idx="7"/>
            </p:cNvCxnSpPr>
            <p:nvPr/>
          </p:nvCxnSpPr>
          <p:spPr>
            <a:xfrm rot="9888766" flipH="1">
              <a:off x="913165" y="609190"/>
              <a:ext cx="339955" cy="15992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Straight Connector 709">
              <a:extLst>
                <a:ext uri="{FF2B5EF4-FFF2-40B4-BE49-F238E27FC236}">
                  <a16:creationId xmlns:a16="http://schemas.microsoft.com/office/drawing/2014/main" id="{75A2CEF3-4CFA-4FC3-83BD-F76DD231CE49}"/>
                </a:ext>
              </a:extLst>
            </p:cNvPr>
            <p:cNvCxnSpPr>
              <a:cxnSpLocks/>
              <a:stCxn id="698" idx="4"/>
              <a:endCxn id="699" idx="1"/>
            </p:cNvCxnSpPr>
            <p:nvPr/>
          </p:nvCxnSpPr>
          <p:spPr>
            <a:xfrm flipH="1" flipV="1">
              <a:off x="1581021" y="-32362"/>
              <a:ext cx="149639" cy="46398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Oval 710">
              <a:extLst>
                <a:ext uri="{FF2B5EF4-FFF2-40B4-BE49-F238E27FC236}">
                  <a16:creationId xmlns:a16="http://schemas.microsoft.com/office/drawing/2014/main" id="{595A11A3-495F-40A2-8CE0-5B907B8FFAAF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2146358" y="39530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2" name="Straight Connector 711">
              <a:extLst>
                <a:ext uri="{FF2B5EF4-FFF2-40B4-BE49-F238E27FC236}">
                  <a16:creationId xmlns:a16="http://schemas.microsoft.com/office/drawing/2014/main" id="{8B11E1E8-24A6-4E6B-85FA-68D8F351E03C}"/>
                </a:ext>
              </a:extLst>
            </p:cNvPr>
            <p:cNvCxnSpPr>
              <a:cxnSpLocks/>
              <a:stCxn id="711" idx="3"/>
            </p:cNvCxnSpPr>
            <p:nvPr/>
          </p:nvCxnSpPr>
          <p:spPr>
            <a:xfrm rot="9888766" flipH="1">
              <a:off x="2174347" y="-50442"/>
              <a:ext cx="62078" cy="8693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3" name="Straight Connector 712">
              <a:extLst>
                <a:ext uri="{FF2B5EF4-FFF2-40B4-BE49-F238E27FC236}">
                  <a16:creationId xmlns:a16="http://schemas.microsoft.com/office/drawing/2014/main" id="{F62FDE05-41C4-43F1-96AD-0669BFC8AB87}"/>
                </a:ext>
              </a:extLst>
            </p:cNvPr>
            <p:cNvCxnSpPr>
              <a:cxnSpLocks/>
              <a:stCxn id="711" idx="1"/>
              <a:endCxn id="720" idx="2"/>
            </p:cNvCxnSpPr>
            <p:nvPr/>
          </p:nvCxnSpPr>
          <p:spPr>
            <a:xfrm>
              <a:off x="2196830" y="79990"/>
              <a:ext cx="166170" cy="19780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4" name="Straight Connector 713">
              <a:extLst>
                <a:ext uri="{FF2B5EF4-FFF2-40B4-BE49-F238E27FC236}">
                  <a16:creationId xmlns:a16="http://schemas.microsoft.com/office/drawing/2014/main" id="{8C6DC7C1-B5E4-471C-A22B-40A1563C894E}"/>
                </a:ext>
              </a:extLst>
            </p:cNvPr>
            <p:cNvCxnSpPr>
              <a:cxnSpLocks/>
              <a:stCxn id="720" idx="3"/>
              <a:endCxn id="698" idx="2"/>
            </p:cNvCxnSpPr>
            <p:nvPr/>
          </p:nvCxnSpPr>
          <p:spPr>
            <a:xfrm flipH="1">
              <a:off x="1780400" y="299945"/>
              <a:ext cx="577138" cy="16018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1BCFCA73-68BB-4990-BA1A-7BDF1343C8E4}"/>
                </a:ext>
              </a:extLst>
            </p:cNvPr>
            <p:cNvCxnSpPr>
              <a:cxnSpLocks/>
              <a:stCxn id="696" idx="7"/>
              <a:endCxn id="704" idx="2"/>
            </p:cNvCxnSpPr>
            <p:nvPr/>
          </p:nvCxnSpPr>
          <p:spPr>
            <a:xfrm flipH="1">
              <a:off x="427446" y="1295429"/>
              <a:ext cx="825885" cy="22083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Straight Connector 715">
              <a:extLst>
                <a:ext uri="{FF2B5EF4-FFF2-40B4-BE49-F238E27FC236}">
                  <a16:creationId xmlns:a16="http://schemas.microsoft.com/office/drawing/2014/main" id="{7E6704FE-8688-42B0-818C-107A1AEF5F34}"/>
                </a:ext>
              </a:extLst>
            </p:cNvPr>
            <p:cNvCxnSpPr>
              <a:cxnSpLocks/>
              <a:stCxn id="698" idx="1"/>
              <a:endCxn id="717" idx="4"/>
            </p:cNvCxnSpPr>
            <p:nvPr/>
          </p:nvCxnSpPr>
          <p:spPr>
            <a:xfrm>
              <a:off x="1776451" y="490900"/>
              <a:ext cx="440756" cy="28194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7" name="Oval 716">
              <a:extLst>
                <a:ext uri="{FF2B5EF4-FFF2-40B4-BE49-F238E27FC236}">
                  <a16:creationId xmlns:a16="http://schemas.microsoft.com/office/drawing/2014/main" id="{8ECAD86E-6B1C-4581-8D5A-F4609C8D78A5}"/>
                </a:ext>
              </a:extLst>
            </p:cNvPr>
            <p:cNvSpPr/>
            <p:nvPr/>
          </p:nvSpPr>
          <p:spPr>
            <a:xfrm rot="8852236">
              <a:off x="2203401" y="768190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8" name="Straight Connector 717">
              <a:extLst>
                <a:ext uri="{FF2B5EF4-FFF2-40B4-BE49-F238E27FC236}">
                  <a16:creationId xmlns:a16="http://schemas.microsoft.com/office/drawing/2014/main" id="{3CB7E470-0011-4F06-A24A-E13EEBFF432E}"/>
                </a:ext>
              </a:extLst>
            </p:cNvPr>
            <p:cNvCxnSpPr>
              <a:cxnSpLocks/>
              <a:stCxn id="717" idx="6"/>
              <a:endCxn id="696" idx="1"/>
            </p:cNvCxnSpPr>
            <p:nvPr/>
          </p:nvCxnSpPr>
          <p:spPr>
            <a:xfrm flipH="1">
              <a:off x="1301700" y="813990"/>
              <a:ext cx="906358" cy="45066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Straight Connector 718">
              <a:extLst>
                <a:ext uri="{FF2B5EF4-FFF2-40B4-BE49-F238E27FC236}">
                  <a16:creationId xmlns:a16="http://schemas.microsoft.com/office/drawing/2014/main" id="{CDFF3F64-3EA0-4EDF-AE26-77A15578E1A0}"/>
                </a:ext>
              </a:extLst>
            </p:cNvPr>
            <p:cNvCxnSpPr>
              <a:cxnSpLocks/>
              <a:stCxn id="720" idx="4"/>
              <a:endCxn id="717" idx="2"/>
            </p:cNvCxnSpPr>
            <p:nvPr/>
          </p:nvCxnSpPr>
          <p:spPr>
            <a:xfrm flipH="1">
              <a:off x="2258351" y="319468"/>
              <a:ext cx="110986" cy="46252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0" name="Oval 719">
              <a:extLst>
                <a:ext uri="{FF2B5EF4-FFF2-40B4-BE49-F238E27FC236}">
                  <a16:creationId xmlns:a16="http://schemas.microsoft.com/office/drawing/2014/main" id="{E99AFB83-68E5-49D3-9092-C81BB64D54B4}"/>
                </a:ext>
              </a:extLst>
            </p:cNvPr>
            <p:cNvSpPr/>
            <p:nvPr/>
          </p:nvSpPr>
          <p:spPr>
            <a:xfrm rot="2181221">
              <a:off x="2357200" y="265661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1" name="Straight Connector 720">
              <a:extLst>
                <a:ext uri="{FF2B5EF4-FFF2-40B4-BE49-F238E27FC236}">
                  <a16:creationId xmlns:a16="http://schemas.microsoft.com/office/drawing/2014/main" id="{6101369B-8E23-410E-A01A-E3D77B02C695}"/>
                </a:ext>
              </a:extLst>
            </p:cNvPr>
            <p:cNvCxnSpPr>
              <a:cxnSpLocks/>
              <a:endCxn id="701" idx="4"/>
            </p:cNvCxnSpPr>
            <p:nvPr/>
          </p:nvCxnSpPr>
          <p:spPr>
            <a:xfrm>
              <a:off x="61339" y="-8698"/>
              <a:ext cx="243225" cy="34489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2" name="Oval 721">
              <a:extLst>
                <a:ext uri="{FF2B5EF4-FFF2-40B4-BE49-F238E27FC236}">
                  <a16:creationId xmlns:a16="http://schemas.microsoft.com/office/drawing/2014/main" id="{AE5978D6-C0CE-444C-AFBA-1CD7B8591904}"/>
                </a:ext>
              </a:extLst>
            </p:cNvPr>
            <p:cNvSpPr/>
            <p:nvPr/>
          </p:nvSpPr>
          <p:spPr>
            <a:xfrm rot="8852236">
              <a:off x="2545972" y="-969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3" name="Straight Connector 722">
              <a:extLst>
                <a:ext uri="{FF2B5EF4-FFF2-40B4-BE49-F238E27FC236}">
                  <a16:creationId xmlns:a16="http://schemas.microsoft.com/office/drawing/2014/main" id="{13E1B2D6-C827-4F65-88D1-63CC5A7CCE2F}"/>
                </a:ext>
              </a:extLst>
            </p:cNvPr>
            <p:cNvCxnSpPr>
              <a:cxnSpLocks/>
              <a:stCxn id="722" idx="7"/>
              <a:endCxn id="720" idx="0"/>
            </p:cNvCxnSpPr>
            <p:nvPr/>
          </p:nvCxnSpPr>
          <p:spPr>
            <a:xfrm flipH="1">
              <a:off x="2404670" y="57928"/>
              <a:ext cx="164636" cy="21353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4" name="Straight Connector 723">
              <a:extLst>
                <a:ext uri="{FF2B5EF4-FFF2-40B4-BE49-F238E27FC236}">
                  <a16:creationId xmlns:a16="http://schemas.microsoft.com/office/drawing/2014/main" id="{EE0569AA-5869-4C5E-9253-677825DFCDB0}"/>
                </a:ext>
              </a:extLst>
            </p:cNvPr>
            <p:cNvCxnSpPr>
              <a:cxnSpLocks/>
              <a:stCxn id="722" idx="5"/>
              <a:endCxn id="711" idx="1"/>
            </p:cNvCxnSpPr>
            <p:nvPr/>
          </p:nvCxnSpPr>
          <p:spPr>
            <a:xfrm flipH="1">
              <a:off x="2196830" y="22365"/>
              <a:ext cx="349852" cy="576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29101255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B82F47A8-1E24-4BC4-A8D2-EE5E3734D269}"/>
              </a:ext>
            </a:extLst>
          </p:cNvPr>
          <p:cNvSpPr/>
          <p:nvPr/>
        </p:nvSpPr>
        <p:spPr>
          <a:xfrm>
            <a:off x="2778815" y="839035"/>
            <a:ext cx="6634370" cy="3895921"/>
          </a:xfrm>
          <a:custGeom>
            <a:avLst/>
            <a:gdLst>
              <a:gd name="connsiteX0" fmla="*/ 2849140 w 10035679"/>
              <a:gd name="connsiteY0" fmla="*/ 5761662 h 5893281"/>
              <a:gd name="connsiteX1" fmla="*/ 2877517 w 10035679"/>
              <a:gd name="connsiteY1" fmla="*/ 5777964 h 5893281"/>
              <a:gd name="connsiteX2" fmla="*/ 2905894 w 10035679"/>
              <a:gd name="connsiteY2" fmla="*/ 5805133 h 5893281"/>
              <a:gd name="connsiteX3" fmla="*/ 2934272 w 10035679"/>
              <a:gd name="connsiteY3" fmla="*/ 5829284 h 5893281"/>
              <a:gd name="connsiteX4" fmla="*/ 2966876 w 10035679"/>
              <a:gd name="connsiteY4" fmla="*/ 5848002 h 5893281"/>
              <a:gd name="connsiteX5" fmla="*/ 2966876 w 10035679"/>
              <a:gd name="connsiteY5" fmla="*/ 5864303 h 5893281"/>
              <a:gd name="connsiteX6" fmla="*/ 2948158 w 10035679"/>
              <a:gd name="connsiteY6" fmla="*/ 5864303 h 5893281"/>
              <a:gd name="connsiteX7" fmla="*/ 2930046 w 10035679"/>
              <a:gd name="connsiteY7" fmla="*/ 5868529 h 5893281"/>
              <a:gd name="connsiteX8" fmla="*/ 2901668 w 10035679"/>
              <a:gd name="connsiteY8" fmla="*/ 5868529 h 5893281"/>
              <a:gd name="connsiteX9" fmla="*/ 2877517 w 10035679"/>
              <a:gd name="connsiteY9" fmla="*/ 5862491 h 5893281"/>
              <a:gd name="connsiteX10" fmla="*/ 2863631 w 10035679"/>
              <a:gd name="connsiteY10" fmla="*/ 5858264 h 5893281"/>
              <a:gd name="connsiteX11" fmla="*/ 2856989 w 10035679"/>
              <a:gd name="connsiteY11" fmla="*/ 5829284 h 5893281"/>
              <a:gd name="connsiteX12" fmla="*/ 2849140 w 10035679"/>
              <a:gd name="connsiteY12" fmla="*/ 5792455 h 5893281"/>
              <a:gd name="connsiteX13" fmla="*/ 3076153 w 10035679"/>
              <a:gd name="connsiteY13" fmla="*/ 5700079 h 5893281"/>
              <a:gd name="connsiteX14" fmla="*/ 3104531 w 10035679"/>
              <a:gd name="connsiteY14" fmla="*/ 5706116 h 5893281"/>
              <a:gd name="connsiteX15" fmla="*/ 3137135 w 10035679"/>
              <a:gd name="connsiteY15" fmla="*/ 5718192 h 5893281"/>
              <a:gd name="connsiteX16" fmla="*/ 3161285 w 10035679"/>
              <a:gd name="connsiteY16" fmla="*/ 5728457 h 5893281"/>
              <a:gd name="connsiteX17" fmla="*/ 3152833 w 10035679"/>
              <a:gd name="connsiteY17" fmla="*/ 5728457 h 5893281"/>
              <a:gd name="connsiteX18" fmla="*/ 3128682 w 10035679"/>
              <a:gd name="connsiteY18" fmla="*/ 5742948 h 5893281"/>
              <a:gd name="connsiteX19" fmla="*/ 3104531 w 10035679"/>
              <a:gd name="connsiteY19" fmla="*/ 5753212 h 5893281"/>
              <a:gd name="connsiteX20" fmla="*/ 3076153 w 10035679"/>
              <a:gd name="connsiteY20" fmla="*/ 5761666 h 5893281"/>
              <a:gd name="connsiteX21" fmla="*/ 3076153 w 10035679"/>
              <a:gd name="connsiteY21" fmla="*/ 5747175 h 5893281"/>
              <a:gd name="connsiteX22" fmla="*/ 3080382 w 10035679"/>
              <a:gd name="connsiteY22" fmla="*/ 5742948 h 5893281"/>
              <a:gd name="connsiteX23" fmla="*/ 3086419 w 10035679"/>
              <a:gd name="connsiteY23" fmla="*/ 5739325 h 5893281"/>
              <a:gd name="connsiteX24" fmla="*/ 3090042 w 10035679"/>
              <a:gd name="connsiteY24" fmla="*/ 5735099 h 5893281"/>
              <a:gd name="connsiteX25" fmla="*/ 3090042 w 10035679"/>
              <a:gd name="connsiteY25" fmla="*/ 5732683 h 5893281"/>
              <a:gd name="connsiteX26" fmla="*/ 3094268 w 10035679"/>
              <a:gd name="connsiteY26" fmla="*/ 5728457 h 5893281"/>
              <a:gd name="connsiteX27" fmla="*/ 3096078 w 10035679"/>
              <a:gd name="connsiteY27" fmla="*/ 5720608 h 5893281"/>
              <a:gd name="connsiteX28" fmla="*/ 3090042 w 10035679"/>
              <a:gd name="connsiteY28" fmla="*/ 5720608 h 5893281"/>
              <a:gd name="connsiteX29" fmla="*/ 3071928 w 10035679"/>
              <a:gd name="connsiteY29" fmla="*/ 5739325 h 5893281"/>
              <a:gd name="connsiteX30" fmla="*/ 3055626 w 10035679"/>
              <a:gd name="connsiteY30" fmla="*/ 5749590 h 5893281"/>
              <a:gd name="connsiteX31" fmla="*/ 3037513 w 10035679"/>
              <a:gd name="connsiteY31" fmla="*/ 5753212 h 5893281"/>
              <a:gd name="connsiteX32" fmla="*/ 3013362 w 10035679"/>
              <a:gd name="connsiteY32" fmla="*/ 5761666 h 5893281"/>
              <a:gd name="connsiteX33" fmla="*/ 3013362 w 10035679"/>
              <a:gd name="connsiteY33" fmla="*/ 5728457 h 5893281"/>
              <a:gd name="connsiteX34" fmla="*/ 3033287 w 10035679"/>
              <a:gd name="connsiteY34" fmla="*/ 5720608 h 5893281"/>
              <a:gd name="connsiteX35" fmla="*/ 3055626 w 10035679"/>
              <a:gd name="connsiteY35" fmla="*/ 5710344 h 5893281"/>
              <a:gd name="connsiteX36" fmla="*/ 3019400 w 10035679"/>
              <a:gd name="connsiteY36" fmla="*/ 5294352 h 5893281"/>
              <a:gd name="connsiteX37" fmla="*/ 3027250 w 10035679"/>
              <a:gd name="connsiteY37" fmla="*/ 5300389 h 5893281"/>
              <a:gd name="connsiteX38" fmla="*/ 3033287 w 10035679"/>
              <a:gd name="connsiteY38" fmla="*/ 5304616 h 5893281"/>
              <a:gd name="connsiteX39" fmla="*/ 3037516 w 10035679"/>
              <a:gd name="connsiteY39" fmla="*/ 5308844 h 5893281"/>
              <a:gd name="connsiteX40" fmla="*/ 3041742 w 10035679"/>
              <a:gd name="connsiteY40" fmla="*/ 5314881 h 5893281"/>
              <a:gd name="connsiteX41" fmla="*/ 3041742 w 10035679"/>
              <a:gd name="connsiteY41" fmla="*/ 5323333 h 5893281"/>
              <a:gd name="connsiteX42" fmla="*/ 3043552 w 10035679"/>
              <a:gd name="connsiteY42" fmla="*/ 5333599 h 5893281"/>
              <a:gd name="connsiteX43" fmla="*/ 3027250 w 10035679"/>
              <a:gd name="connsiteY43" fmla="*/ 5333599 h 5893281"/>
              <a:gd name="connsiteX44" fmla="*/ 3023627 w 10035679"/>
              <a:gd name="connsiteY44" fmla="*/ 5325146 h 5893281"/>
              <a:gd name="connsiteX45" fmla="*/ 3019400 w 10035679"/>
              <a:gd name="connsiteY45" fmla="*/ 5319107 h 5893281"/>
              <a:gd name="connsiteX46" fmla="*/ 3019400 w 10035679"/>
              <a:gd name="connsiteY46" fmla="*/ 5314881 h 5893281"/>
              <a:gd name="connsiteX47" fmla="*/ 3015173 w 10035679"/>
              <a:gd name="connsiteY47" fmla="*/ 5310655 h 5893281"/>
              <a:gd name="connsiteX48" fmla="*/ 3019400 w 10035679"/>
              <a:gd name="connsiteY48" fmla="*/ 5304616 h 5893281"/>
              <a:gd name="connsiteX49" fmla="*/ 8924762 w 10035679"/>
              <a:gd name="connsiteY49" fmla="*/ 5247259 h 5893281"/>
              <a:gd name="connsiteX50" fmla="*/ 8935026 w 10035679"/>
              <a:gd name="connsiteY50" fmla="*/ 5276241 h 5893281"/>
              <a:gd name="connsiteX51" fmla="*/ 8939253 w 10035679"/>
              <a:gd name="connsiteY51" fmla="*/ 5308844 h 5893281"/>
              <a:gd name="connsiteX52" fmla="*/ 8930800 w 10035679"/>
              <a:gd name="connsiteY52" fmla="*/ 5339634 h 5893281"/>
              <a:gd name="connsiteX53" fmla="*/ 8915102 w 10035679"/>
              <a:gd name="connsiteY53" fmla="*/ 5358351 h 5893281"/>
              <a:gd name="connsiteX54" fmla="*/ 8896384 w 10035679"/>
              <a:gd name="connsiteY54" fmla="*/ 5368616 h 5893281"/>
              <a:gd name="connsiteX55" fmla="*/ 8872235 w 10035679"/>
              <a:gd name="connsiteY55" fmla="*/ 5380691 h 5893281"/>
              <a:gd name="connsiteX56" fmla="*/ 8861970 w 10035679"/>
              <a:gd name="connsiteY56" fmla="*/ 5337823 h 5893281"/>
              <a:gd name="connsiteX57" fmla="*/ 8848084 w 10035679"/>
              <a:gd name="connsiteY57" fmla="*/ 5294353 h 5893281"/>
              <a:gd name="connsiteX58" fmla="*/ 8833593 w 10035679"/>
              <a:gd name="connsiteY58" fmla="*/ 5255109 h 5893281"/>
              <a:gd name="connsiteX59" fmla="*/ 8861970 w 10035679"/>
              <a:gd name="connsiteY59" fmla="*/ 5255109 h 5893281"/>
              <a:gd name="connsiteX60" fmla="*/ 8886724 w 10035679"/>
              <a:gd name="connsiteY60" fmla="*/ 5269599 h 5893281"/>
              <a:gd name="connsiteX61" fmla="*/ 8906649 w 10035679"/>
              <a:gd name="connsiteY61" fmla="*/ 5265371 h 5893281"/>
              <a:gd name="connsiteX62" fmla="*/ 9508596 w 10035679"/>
              <a:gd name="connsiteY62" fmla="*/ 5241222 h 5893281"/>
              <a:gd name="connsiteX63" fmla="*/ 9514635 w 10035679"/>
              <a:gd name="connsiteY63" fmla="*/ 5243033 h 5893281"/>
              <a:gd name="connsiteX64" fmla="*/ 9522482 w 10035679"/>
              <a:gd name="connsiteY64" fmla="*/ 5247259 h 5893281"/>
              <a:gd name="connsiteX65" fmla="*/ 9526710 w 10035679"/>
              <a:gd name="connsiteY65" fmla="*/ 5251487 h 5893281"/>
              <a:gd name="connsiteX66" fmla="*/ 9528521 w 10035679"/>
              <a:gd name="connsiteY66" fmla="*/ 5255108 h 5893281"/>
              <a:gd name="connsiteX67" fmla="*/ 9532747 w 10035679"/>
              <a:gd name="connsiteY67" fmla="*/ 5257524 h 5893281"/>
              <a:gd name="connsiteX68" fmla="*/ 9540596 w 10035679"/>
              <a:gd name="connsiteY68" fmla="*/ 5265373 h 5893281"/>
              <a:gd name="connsiteX69" fmla="*/ 9540596 w 10035679"/>
              <a:gd name="connsiteY69" fmla="*/ 5261750 h 5893281"/>
              <a:gd name="connsiteX70" fmla="*/ 9543011 w 10035679"/>
              <a:gd name="connsiteY70" fmla="*/ 5257524 h 5893281"/>
              <a:gd name="connsiteX71" fmla="*/ 9547237 w 10035679"/>
              <a:gd name="connsiteY71" fmla="*/ 5251487 h 5893281"/>
              <a:gd name="connsiteX72" fmla="*/ 9547237 w 10035679"/>
              <a:gd name="connsiteY72" fmla="*/ 5247259 h 5893281"/>
              <a:gd name="connsiteX73" fmla="*/ 9550861 w 10035679"/>
              <a:gd name="connsiteY73" fmla="*/ 5247259 h 5893281"/>
              <a:gd name="connsiteX74" fmla="*/ 9555087 w 10035679"/>
              <a:gd name="connsiteY74" fmla="*/ 5247259 h 5893281"/>
              <a:gd name="connsiteX75" fmla="*/ 9555087 w 10035679"/>
              <a:gd name="connsiteY75" fmla="*/ 5255108 h 5893281"/>
              <a:gd name="connsiteX76" fmla="*/ 9556897 w 10035679"/>
              <a:gd name="connsiteY76" fmla="*/ 5261750 h 5893281"/>
              <a:gd name="connsiteX77" fmla="*/ 9561123 w 10035679"/>
              <a:gd name="connsiteY77" fmla="*/ 5272015 h 5893281"/>
              <a:gd name="connsiteX78" fmla="*/ 9561123 w 10035679"/>
              <a:gd name="connsiteY78" fmla="*/ 5284090 h 5893281"/>
              <a:gd name="connsiteX79" fmla="*/ 9561123 w 10035679"/>
              <a:gd name="connsiteY79" fmla="*/ 5294353 h 5893281"/>
              <a:gd name="connsiteX80" fmla="*/ 9536973 w 10035679"/>
              <a:gd name="connsiteY80" fmla="*/ 5323334 h 5893281"/>
              <a:gd name="connsiteX81" fmla="*/ 9514635 w 10035679"/>
              <a:gd name="connsiteY81" fmla="*/ 5358353 h 5893281"/>
              <a:gd name="connsiteX82" fmla="*/ 9522482 w 10035679"/>
              <a:gd name="connsiteY82" fmla="*/ 5380691 h 5893281"/>
              <a:gd name="connsiteX83" fmla="*/ 9518861 w 10035679"/>
              <a:gd name="connsiteY83" fmla="*/ 5387332 h 5893281"/>
              <a:gd name="connsiteX84" fmla="*/ 9508596 w 10035679"/>
              <a:gd name="connsiteY84" fmla="*/ 5395182 h 5893281"/>
              <a:gd name="connsiteX85" fmla="*/ 9498333 w 10035679"/>
              <a:gd name="connsiteY85" fmla="*/ 5397597 h 5893281"/>
              <a:gd name="connsiteX86" fmla="*/ 9488068 w 10035679"/>
              <a:gd name="connsiteY86" fmla="*/ 5401218 h 5893281"/>
              <a:gd name="connsiteX87" fmla="*/ 9475993 w 10035679"/>
              <a:gd name="connsiteY87" fmla="*/ 5409670 h 5893281"/>
              <a:gd name="connsiteX88" fmla="*/ 9469956 w 10035679"/>
              <a:gd name="connsiteY88" fmla="*/ 5412086 h 5893281"/>
              <a:gd name="connsiteX89" fmla="*/ 9462107 w 10035679"/>
              <a:gd name="connsiteY89" fmla="*/ 5424161 h 5893281"/>
              <a:gd name="connsiteX90" fmla="*/ 9462107 w 10035679"/>
              <a:gd name="connsiteY90" fmla="*/ 5434426 h 5893281"/>
              <a:gd name="connsiteX91" fmla="*/ 9459692 w 10035679"/>
              <a:gd name="connsiteY91" fmla="*/ 5444689 h 5893281"/>
              <a:gd name="connsiteX92" fmla="*/ 9459692 w 10035679"/>
              <a:gd name="connsiteY92" fmla="*/ 5454954 h 5893281"/>
              <a:gd name="connsiteX93" fmla="*/ 9456068 w 10035679"/>
              <a:gd name="connsiteY93" fmla="*/ 5469444 h 5893281"/>
              <a:gd name="connsiteX94" fmla="*/ 9447616 w 10035679"/>
              <a:gd name="connsiteY94" fmla="*/ 5477897 h 5893281"/>
              <a:gd name="connsiteX95" fmla="*/ 9437353 w 10035679"/>
              <a:gd name="connsiteY95" fmla="*/ 5483933 h 5893281"/>
              <a:gd name="connsiteX96" fmla="*/ 9427694 w 10035679"/>
              <a:gd name="connsiteY96" fmla="*/ 5491783 h 5893281"/>
              <a:gd name="connsiteX97" fmla="*/ 9417429 w 10035679"/>
              <a:gd name="connsiteY97" fmla="*/ 5498424 h 5893281"/>
              <a:gd name="connsiteX98" fmla="*/ 9405353 w 10035679"/>
              <a:gd name="connsiteY98" fmla="*/ 5508689 h 5893281"/>
              <a:gd name="connsiteX99" fmla="*/ 9390863 w 10035679"/>
              <a:gd name="connsiteY99" fmla="*/ 5508689 h 5893281"/>
              <a:gd name="connsiteX100" fmla="*/ 9374561 w 10035679"/>
              <a:gd name="connsiteY100" fmla="*/ 5496009 h 5893281"/>
              <a:gd name="connsiteX101" fmla="*/ 9356449 w 10035679"/>
              <a:gd name="connsiteY101" fmla="*/ 5483933 h 5893281"/>
              <a:gd name="connsiteX102" fmla="*/ 9342563 w 10035679"/>
              <a:gd name="connsiteY102" fmla="*/ 5473670 h 5893281"/>
              <a:gd name="connsiteX103" fmla="*/ 9328072 w 10035679"/>
              <a:gd name="connsiteY103" fmla="*/ 5453143 h 5893281"/>
              <a:gd name="connsiteX104" fmla="*/ 9338335 w 10035679"/>
              <a:gd name="connsiteY104" fmla="*/ 5444689 h 5893281"/>
              <a:gd name="connsiteX105" fmla="*/ 9342563 w 10035679"/>
              <a:gd name="connsiteY105" fmla="*/ 5434426 h 5893281"/>
              <a:gd name="connsiteX106" fmla="*/ 9346184 w 10035679"/>
              <a:gd name="connsiteY106" fmla="*/ 5425974 h 5893281"/>
              <a:gd name="connsiteX107" fmla="*/ 9348600 w 10035679"/>
              <a:gd name="connsiteY107" fmla="*/ 5415709 h 5893281"/>
              <a:gd name="connsiteX108" fmla="*/ 9352223 w 10035679"/>
              <a:gd name="connsiteY108" fmla="*/ 5405444 h 5893281"/>
              <a:gd name="connsiteX109" fmla="*/ 9360675 w 10035679"/>
              <a:gd name="connsiteY109" fmla="*/ 5397597 h 5893281"/>
              <a:gd name="connsiteX110" fmla="*/ 9380600 w 10035679"/>
              <a:gd name="connsiteY110" fmla="*/ 5390956 h 5893281"/>
              <a:gd name="connsiteX111" fmla="*/ 9402938 w 10035679"/>
              <a:gd name="connsiteY111" fmla="*/ 5387332 h 5893281"/>
              <a:gd name="connsiteX112" fmla="*/ 9423467 w 10035679"/>
              <a:gd name="connsiteY112" fmla="*/ 5380691 h 5893281"/>
              <a:gd name="connsiteX113" fmla="*/ 9433730 w 10035679"/>
              <a:gd name="connsiteY113" fmla="*/ 5368615 h 5893281"/>
              <a:gd name="connsiteX114" fmla="*/ 9451842 w 10035679"/>
              <a:gd name="connsiteY114" fmla="*/ 5343862 h 5893281"/>
              <a:gd name="connsiteX115" fmla="*/ 9465730 w 10035679"/>
              <a:gd name="connsiteY115" fmla="*/ 5314880 h 5893281"/>
              <a:gd name="connsiteX116" fmla="*/ 9484447 w 10035679"/>
              <a:gd name="connsiteY116" fmla="*/ 5286503 h 5893281"/>
              <a:gd name="connsiteX117" fmla="*/ 9498333 w 10035679"/>
              <a:gd name="connsiteY117" fmla="*/ 5257524 h 5893281"/>
              <a:gd name="connsiteX118" fmla="*/ 9494106 w 10035679"/>
              <a:gd name="connsiteY118" fmla="*/ 4977379 h 5893281"/>
              <a:gd name="connsiteX119" fmla="*/ 9508597 w 10035679"/>
              <a:gd name="connsiteY119" fmla="*/ 4977379 h 5893281"/>
              <a:gd name="connsiteX120" fmla="*/ 9540596 w 10035679"/>
              <a:gd name="connsiteY120" fmla="*/ 5010587 h 5893281"/>
              <a:gd name="connsiteX121" fmla="*/ 9568973 w 10035679"/>
              <a:gd name="connsiteY121" fmla="*/ 5039567 h 5893281"/>
              <a:gd name="connsiteX122" fmla="*/ 9597350 w 10035679"/>
              <a:gd name="connsiteY122" fmla="*/ 5072170 h 5893281"/>
              <a:gd name="connsiteX123" fmla="*/ 9617877 w 10035679"/>
              <a:gd name="connsiteY123" fmla="*/ 5113226 h 5893281"/>
              <a:gd name="connsiteX124" fmla="*/ 9628142 w 10035679"/>
              <a:gd name="connsiteY124" fmla="*/ 5113226 h 5893281"/>
              <a:gd name="connsiteX125" fmla="*/ 9640218 w 10035679"/>
              <a:gd name="connsiteY125" fmla="*/ 5113226 h 5893281"/>
              <a:gd name="connsiteX126" fmla="*/ 9646254 w 10035679"/>
              <a:gd name="connsiteY126" fmla="*/ 5113226 h 5893281"/>
              <a:gd name="connsiteX127" fmla="*/ 9650482 w 10035679"/>
              <a:gd name="connsiteY127" fmla="*/ 5113226 h 5893281"/>
              <a:gd name="connsiteX128" fmla="*/ 9656519 w 10035679"/>
              <a:gd name="connsiteY128" fmla="*/ 5113226 h 5893281"/>
              <a:gd name="connsiteX129" fmla="*/ 9664368 w 10035679"/>
              <a:gd name="connsiteY129" fmla="*/ 5107189 h 5893281"/>
              <a:gd name="connsiteX130" fmla="*/ 9668595 w 10035679"/>
              <a:gd name="connsiteY130" fmla="*/ 5101150 h 5893281"/>
              <a:gd name="connsiteX131" fmla="*/ 9670405 w 10035679"/>
              <a:gd name="connsiteY131" fmla="*/ 5088472 h 5893281"/>
              <a:gd name="connsiteX132" fmla="*/ 9678857 w 10035679"/>
              <a:gd name="connsiteY132" fmla="*/ 5088472 h 5893281"/>
              <a:gd name="connsiteX133" fmla="*/ 9678857 w 10035679"/>
              <a:gd name="connsiteY133" fmla="*/ 5136169 h 5893281"/>
              <a:gd name="connsiteX134" fmla="*/ 9674631 w 10035679"/>
              <a:gd name="connsiteY134" fmla="*/ 5146433 h 5893281"/>
              <a:gd name="connsiteX135" fmla="*/ 9670405 w 10035679"/>
              <a:gd name="connsiteY135" fmla="*/ 5156696 h 5893281"/>
              <a:gd name="connsiteX136" fmla="*/ 9668595 w 10035679"/>
              <a:gd name="connsiteY136" fmla="*/ 5168772 h 5893281"/>
              <a:gd name="connsiteX137" fmla="*/ 9664368 w 10035679"/>
              <a:gd name="connsiteY137" fmla="*/ 5175413 h 5893281"/>
              <a:gd name="connsiteX138" fmla="*/ 9640218 w 10035679"/>
              <a:gd name="connsiteY138" fmla="*/ 5175413 h 5893281"/>
              <a:gd name="connsiteX139" fmla="*/ 9640218 w 10035679"/>
              <a:gd name="connsiteY139" fmla="*/ 5199564 h 5893281"/>
              <a:gd name="connsiteX140" fmla="*/ 9617877 w 10035679"/>
              <a:gd name="connsiteY140" fmla="*/ 5222507 h 5893281"/>
              <a:gd name="connsiteX141" fmla="*/ 9599765 w 10035679"/>
              <a:gd name="connsiteY141" fmla="*/ 5243035 h 5893281"/>
              <a:gd name="connsiteX142" fmla="*/ 9579237 w 10035679"/>
              <a:gd name="connsiteY142" fmla="*/ 5265375 h 5893281"/>
              <a:gd name="connsiteX143" fmla="*/ 9579237 w 10035679"/>
              <a:gd name="connsiteY143" fmla="*/ 5255110 h 5893281"/>
              <a:gd name="connsiteX144" fmla="*/ 9575614 w 10035679"/>
              <a:gd name="connsiteY144" fmla="*/ 5247261 h 5893281"/>
              <a:gd name="connsiteX145" fmla="*/ 9575614 w 10035679"/>
              <a:gd name="connsiteY145" fmla="*/ 5241224 h 5893281"/>
              <a:gd name="connsiteX146" fmla="*/ 9575614 w 10035679"/>
              <a:gd name="connsiteY146" fmla="*/ 5228544 h 5893281"/>
              <a:gd name="connsiteX147" fmla="*/ 9579237 w 10035679"/>
              <a:gd name="connsiteY147" fmla="*/ 5222507 h 5893281"/>
              <a:gd name="connsiteX148" fmla="*/ 9579237 w 10035679"/>
              <a:gd name="connsiteY148" fmla="*/ 5214055 h 5893281"/>
              <a:gd name="connsiteX149" fmla="*/ 9579237 w 10035679"/>
              <a:gd name="connsiteY149" fmla="*/ 5208016 h 5893281"/>
              <a:gd name="connsiteX150" fmla="*/ 9575614 w 10035679"/>
              <a:gd name="connsiteY150" fmla="*/ 5203790 h 5893281"/>
              <a:gd name="connsiteX151" fmla="*/ 9568973 w 10035679"/>
              <a:gd name="connsiteY151" fmla="*/ 5199564 h 5893281"/>
              <a:gd name="connsiteX152" fmla="*/ 9561123 w 10035679"/>
              <a:gd name="connsiteY152" fmla="*/ 5197754 h 5893281"/>
              <a:gd name="connsiteX153" fmla="*/ 9555086 w 10035679"/>
              <a:gd name="connsiteY153" fmla="*/ 5193527 h 5893281"/>
              <a:gd name="connsiteX154" fmla="*/ 9547237 w 10035679"/>
              <a:gd name="connsiteY154" fmla="*/ 5189299 h 5893281"/>
              <a:gd name="connsiteX155" fmla="*/ 9540596 w 10035679"/>
              <a:gd name="connsiteY155" fmla="*/ 5185678 h 5893281"/>
              <a:gd name="connsiteX156" fmla="*/ 9536974 w 10035679"/>
              <a:gd name="connsiteY156" fmla="*/ 5183263 h 5893281"/>
              <a:gd name="connsiteX157" fmla="*/ 9536974 w 10035679"/>
              <a:gd name="connsiteY157" fmla="*/ 5179037 h 5893281"/>
              <a:gd name="connsiteX158" fmla="*/ 9540596 w 10035679"/>
              <a:gd name="connsiteY158" fmla="*/ 5175413 h 5893281"/>
              <a:gd name="connsiteX159" fmla="*/ 9547237 w 10035679"/>
              <a:gd name="connsiteY159" fmla="*/ 5164546 h 5893281"/>
              <a:gd name="connsiteX160" fmla="*/ 9556897 w 10035679"/>
              <a:gd name="connsiteY160" fmla="*/ 5156696 h 5893281"/>
              <a:gd name="connsiteX161" fmla="*/ 9568973 w 10035679"/>
              <a:gd name="connsiteY161" fmla="*/ 5146433 h 5893281"/>
              <a:gd name="connsiteX162" fmla="*/ 9579237 w 10035679"/>
              <a:gd name="connsiteY162" fmla="*/ 5136169 h 5893281"/>
              <a:gd name="connsiteX163" fmla="*/ 9565351 w 10035679"/>
              <a:gd name="connsiteY163" fmla="*/ 5121678 h 5893281"/>
              <a:gd name="connsiteX164" fmla="*/ 9550860 w 10035679"/>
              <a:gd name="connsiteY164" fmla="*/ 5096924 h 5893281"/>
              <a:gd name="connsiteX165" fmla="*/ 9528520 w 10035679"/>
              <a:gd name="connsiteY165" fmla="*/ 5060095 h 5893281"/>
              <a:gd name="connsiteX166" fmla="*/ 9512218 w 10035679"/>
              <a:gd name="connsiteY166" fmla="*/ 5028699 h 5893281"/>
              <a:gd name="connsiteX167" fmla="*/ 9502558 w 10035679"/>
              <a:gd name="connsiteY167" fmla="*/ 5000322 h 5893281"/>
              <a:gd name="connsiteX168" fmla="*/ 9366713 w 10035679"/>
              <a:gd name="connsiteY168" fmla="*/ 4600634 h 5893281"/>
              <a:gd name="connsiteX169" fmla="*/ 9384825 w 10035679"/>
              <a:gd name="connsiteY169" fmla="*/ 4600634 h 5893281"/>
              <a:gd name="connsiteX170" fmla="*/ 9417430 w 10035679"/>
              <a:gd name="connsiteY170" fmla="*/ 4625388 h 5893281"/>
              <a:gd name="connsiteX171" fmla="*/ 9456069 w 10035679"/>
              <a:gd name="connsiteY171" fmla="*/ 4648330 h 5893281"/>
              <a:gd name="connsiteX172" fmla="*/ 9456069 w 10035679"/>
              <a:gd name="connsiteY172" fmla="*/ 4668858 h 5893281"/>
              <a:gd name="connsiteX173" fmla="*/ 9431316 w 10035679"/>
              <a:gd name="connsiteY173" fmla="*/ 4668858 h 5893281"/>
              <a:gd name="connsiteX174" fmla="*/ 9413202 w 10035679"/>
              <a:gd name="connsiteY174" fmla="*/ 4654369 h 5893281"/>
              <a:gd name="connsiteX175" fmla="*/ 9395090 w 10035679"/>
              <a:gd name="connsiteY175" fmla="*/ 4639878 h 5893281"/>
              <a:gd name="connsiteX176" fmla="*/ 9380599 w 10035679"/>
              <a:gd name="connsiteY176" fmla="*/ 4621766 h 5893281"/>
              <a:gd name="connsiteX177" fmla="*/ 9741646 w 10035679"/>
              <a:gd name="connsiteY177" fmla="*/ 4475656 h 5893281"/>
              <a:gd name="connsiteX178" fmla="*/ 9749496 w 10035679"/>
              <a:gd name="connsiteY178" fmla="*/ 4475656 h 5893281"/>
              <a:gd name="connsiteX179" fmla="*/ 9755533 w 10035679"/>
              <a:gd name="connsiteY179" fmla="*/ 4479279 h 5893281"/>
              <a:gd name="connsiteX180" fmla="*/ 9759759 w 10035679"/>
              <a:gd name="connsiteY180" fmla="*/ 4481693 h 5893281"/>
              <a:gd name="connsiteX181" fmla="*/ 9759759 w 10035679"/>
              <a:gd name="connsiteY181" fmla="*/ 4485921 h 5893281"/>
              <a:gd name="connsiteX182" fmla="*/ 9763985 w 10035679"/>
              <a:gd name="connsiteY182" fmla="*/ 4489542 h 5893281"/>
              <a:gd name="connsiteX183" fmla="*/ 9765798 w 10035679"/>
              <a:gd name="connsiteY183" fmla="*/ 4496184 h 5893281"/>
              <a:gd name="connsiteX184" fmla="*/ 9773648 w 10035679"/>
              <a:gd name="connsiteY184" fmla="*/ 4508259 h 5893281"/>
              <a:gd name="connsiteX185" fmla="*/ 9777874 w 10035679"/>
              <a:gd name="connsiteY185" fmla="*/ 4520937 h 5893281"/>
              <a:gd name="connsiteX186" fmla="*/ 9779685 w 10035679"/>
              <a:gd name="connsiteY186" fmla="*/ 4534825 h 5893281"/>
              <a:gd name="connsiteX187" fmla="*/ 9765798 w 10035679"/>
              <a:gd name="connsiteY187" fmla="*/ 4534825 h 5893281"/>
              <a:gd name="connsiteX188" fmla="*/ 9765798 w 10035679"/>
              <a:gd name="connsiteY188" fmla="*/ 4520937 h 5893281"/>
              <a:gd name="connsiteX189" fmla="*/ 9755533 w 10035679"/>
              <a:gd name="connsiteY189" fmla="*/ 4514298 h 5893281"/>
              <a:gd name="connsiteX190" fmla="*/ 9751306 w 10035679"/>
              <a:gd name="connsiteY190" fmla="*/ 4504033 h 5893281"/>
              <a:gd name="connsiteX191" fmla="*/ 9749496 w 10035679"/>
              <a:gd name="connsiteY191" fmla="*/ 4496184 h 5893281"/>
              <a:gd name="connsiteX192" fmla="*/ 9745269 w 10035679"/>
              <a:gd name="connsiteY192" fmla="*/ 4485921 h 5893281"/>
              <a:gd name="connsiteX193" fmla="*/ 9417428 w 10035679"/>
              <a:gd name="connsiteY193" fmla="*/ 4432186 h 5893281"/>
              <a:gd name="connsiteX194" fmla="*/ 9423465 w 10035679"/>
              <a:gd name="connsiteY194" fmla="*/ 4432186 h 5893281"/>
              <a:gd name="connsiteX195" fmla="*/ 9427692 w 10035679"/>
              <a:gd name="connsiteY195" fmla="*/ 4436412 h 5893281"/>
              <a:gd name="connsiteX196" fmla="*/ 9427692 w 10035679"/>
              <a:gd name="connsiteY196" fmla="*/ 4438223 h 5893281"/>
              <a:gd name="connsiteX197" fmla="*/ 9431315 w 10035679"/>
              <a:gd name="connsiteY197" fmla="*/ 4438223 h 5893281"/>
              <a:gd name="connsiteX198" fmla="*/ 9433731 w 10035679"/>
              <a:gd name="connsiteY198" fmla="*/ 4438223 h 5893281"/>
              <a:gd name="connsiteX199" fmla="*/ 9437352 w 10035679"/>
              <a:gd name="connsiteY199" fmla="*/ 4442451 h 5893281"/>
              <a:gd name="connsiteX200" fmla="*/ 9441580 w 10035679"/>
              <a:gd name="connsiteY200" fmla="*/ 4452715 h 5893281"/>
              <a:gd name="connsiteX201" fmla="*/ 9441580 w 10035679"/>
              <a:gd name="connsiteY201" fmla="*/ 4464790 h 5893281"/>
              <a:gd name="connsiteX202" fmla="*/ 9445807 w 10035679"/>
              <a:gd name="connsiteY202" fmla="*/ 4471432 h 5893281"/>
              <a:gd name="connsiteX203" fmla="*/ 9447617 w 10035679"/>
              <a:gd name="connsiteY203" fmla="*/ 4479282 h 5893281"/>
              <a:gd name="connsiteX204" fmla="*/ 9451844 w 10035679"/>
              <a:gd name="connsiteY204" fmla="*/ 4485923 h 5893281"/>
              <a:gd name="connsiteX205" fmla="*/ 9456070 w 10035679"/>
              <a:gd name="connsiteY205" fmla="*/ 4496187 h 5893281"/>
              <a:gd name="connsiteX206" fmla="*/ 9431315 w 10035679"/>
              <a:gd name="connsiteY206" fmla="*/ 4496187 h 5893281"/>
              <a:gd name="connsiteX207" fmla="*/ 9427692 w 10035679"/>
              <a:gd name="connsiteY207" fmla="*/ 4479282 h 5893281"/>
              <a:gd name="connsiteX208" fmla="*/ 9419239 w 10035679"/>
              <a:gd name="connsiteY208" fmla="*/ 4467206 h 5893281"/>
              <a:gd name="connsiteX209" fmla="*/ 9417428 w 10035679"/>
              <a:gd name="connsiteY209" fmla="*/ 4452715 h 5893281"/>
              <a:gd name="connsiteX210" fmla="*/ 6125133 w 10035679"/>
              <a:gd name="connsiteY210" fmla="*/ 4417695 h 5893281"/>
              <a:gd name="connsiteX211" fmla="*/ 6125133 w 10035679"/>
              <a:gd name="connsiteY211" fmla="*/ 4432186 h 5893281"/>
              <a:gd name="connsiteX212" fmla="*/ 6141434 w 10035679"/>
              <a:gd name="connsiteY212" fmla="*/ 4471431 h 5893281"/>
              <a:gd name="connsiteX213" fmla="*/ 6141434 w 10035679"/>
              <a:gd name="connsiteY213" fmla="*/ 4514296 h 5893281"/>
              <a:gd name="connsiteX214" fmla="*/ 6131172 w 10035679"/>
              <a:gd name="connsiteY214" fmla="*/ 4553541 h 5893281"/>
              <a:gd name="connsiteX215" fmla="*/ 6113057 w 10035679"/>
              <a:gd name="connsiteY215" fmla="*/ 4592786 h 5893281"/>
              <a:gd name="connsiteX216" fmla="*/ 6092530 w 10035679"/>
              <a:gd name="connsiteY216" fmla="*/ 4629615 h 5893281"/>
              <a:gd name="connsiteX217" fmla="*/ 6074417 w 10035679"/>
              <a:gd name="connsiteY217" fmla="*/ 4664633 h 5893281"/>
              <a:gd name="connsiteX218" fmla="*/ 6060531 w 10035679"/>
              <a:gd name="connsiteY218" fmla="*/ 4693615 h 5893281"/>
              <a:gd name="connsiteX219" fmla="*/ 6054492 w 10035679"/>
              <a:gd name="connsiteY219" fmla="*/ 4730444 h 5893281"/>
              <a:gd name="connsiteX220" fmla="*/ 6050266 w 10035679"/>
              <a:gd name="connsiteY220" fmla="*/ 4761236 h 5893281"/>
              <a:gd name="connsiteX221" fmla="*/ 6046040 w 10035679"/>
              <a:gd name="connsiteY221" fmla="*/ 4788405 h 5893281"/>
              <a:gd name="connsiteX222" fmla="*/ 6032154 w 10035679"/>
              <a:gd name="connsiteY222" fmla="*/ 4808933 h 5893281"/>
              <a:gd name="connsiteX223" fmla="*/ 6007398 w 10035679"/>
              <a:gd name="connsiteY223" fmla="*/ 4827045 h 5893281"/>
              <a:gd name="connsiteX224" fmla="*/ 6007398 w 10035679"/>
              <a:gd name="connsiteY224" fmla="*/ 4819196 h 5893281"/>
              <a:gd name="connsiteX225" fmla="*/ 5993512 w 10035679"/>
              <a:gd name="connsiteY225" fmla="*/ 4816782 h 5893281"/>
              <a:gd name="connsiteX226" fmla="*/ 5983249 w 10035679"/>
              <a:gd name="connsiteY226" fmla="*/ 4813159 h 5893281"/>
              <a:gd name="connsiteX227" fmla="*/ 5972984 w 10035679"/>
              <a:gd name="connsiteY227" fmla="*/ 4804707 h 5893281"/>
              <a:gd name="connsiteX228" fmla="*/ 5965135 w 10035679"/>
              <a:gd name="connsiteY228" fmla="*/ 4794442 h 5893281"/>
              <a:gd name="connsiteX229" fmla="*/ 5960909 w 10035679"/>
              <a:gd name="connsiteY229" fmla="*/ 4779951 h 5893281"/>
              <a:gd name="connsiteX230" fmla="*/ 5947023 w 10035679"/>
              <a:gd name="connsiteY230" fmla="*/ 4750972 h 5893281"/>
              <a:gd name="connsiteX231" fmla="*/ 5944607 w 10035679"/>
              <a:gd name="connsiteY231" fmla="*/ 4722595 h 5893281"/>
              <a:gd name="connsiteX232" fmla="*/ 5954872 w 10035679"/>
              <a:gd name="connsiteY232" fmla="*/ 4697841 h 5893281"/>
              <a:gd name="connsiteX233" fmla="*/ 5965135 w 10035679"/>
              <a:gd name="connsiteY233" fmla="*/ 4668859 h 5893281"/>
              <a:gd name="connsiteX234" fmla="*/ 5975400 w 10035679"/>
              <a:gd name="connsiteY234" fmla="*/ 4639879 h 5893281"/>
              <a:gd name="connsiteX235" fmla="*/ 5975400 w 10035679"/>
              <a:gd name="connsiteY235" fmla="*/ 4621767 h 5893281"/>
              <a:gd name="connsiteX236" fmla="*/ 5972984 w 10035679"/>
              <a:gd name="connsiteY236" fmla="*/ 4592786 h 5893281"/>
              <a:gd name="connsiteX237" fmla="*/ 5969361 w 10035679"/>
              <a:gd name="connsiteY237" fmla="*/ 4563806 h 5893281"/>
              <a:gd name="connsiteX238" fmla="*/ 5969361 w 10035679"/>
              <a:gd name="connsiteY238" fmla="*/ 4534824 h 5893281"/>
              <a:gd name="connsiteX239" fmla="*/ 6007398 w 10035679"/>
              <a:gd name="connsiteY239" fmla="*/ 4534824 h 5893281"/>
              <a:gd name="connsiteX240" fmla="*/ 6017663 w 10035679"/>
              <a:gd name="connsiteY240" fmla="*/ 4518523 h 5893281"/>
              <a:gd name="connsiteX241" fmla="*/ 6040003 w 10035679"/>
              <a:gd name="connsiteY241" fmla="*/ 4496184 h 5893281"/>
              <a:gd name="connsiteX242" fmla="*/ 6060531 w 10035679"/>
              <a:gd name="connsiteY242" fmla="*/ 4471431 h 5893281"/>
              <a:gd name="connsiteX243" fmla="*/ 6084680 w 10035679"/>
              <a:gd name="connsiteY243" fmla="*/ 4446675 h 5893281"/>
              <a:gd name="connsiteX244" fmla="*/ 6107021 w 10035679"/>
              <a:gd name="connsiteY244" fmla="*/ 4427960 h 5893281"/>
              <a:gd name="connsiteX245" fmla="*/ 9261055 w 10035679"/>
              <a:gd name="connsiteY245" fmla="*/ 4306603 h 5893281"/>
              <a:gd name="connsiteX246" fmla="*/ 9289435 w 10035679"/>
              <a:gd name="connsiteY246" fmla="*/ 4316869 h 5893281"/>
              <a:gd name="connsiteX247" fmla="*/ 9289435 w 10035679"/>
              <a:gd name="connsiteY247" fmla="*/ 4331359 h 5893281"/>
              <a:gd name="connsiteX248" fmla="*/ 9267093 w 10035679"/>
              <a:gd name="connsiteY248" fmla="*/ 4331359 h 5893281"/>
              <a:gd name="connsiteX249" fmla="*/ 9267093 w 10035679"/>
              <a:gd name="connsiteY249" fmla="*/ 4322906 h 5893281"/>
              <a:gd name="connsiteX250" fmla="*/ 9265282 w 10035679"/>
              <a:gd name="connsiteY250" fmla="*/ 4321095 h 5893281"/>
              <a:gd name="connsiteX251" fmla="*/ 9265282 w 10035679"/>
              <a:gd name="connsiteY251" fmla="*/ 4316869 h 5893281"/>
              <a:gd name="connsiteX252" fmla="*/ 9261055 w 10035679"/>
              <a:gd name="connsiteY252" fmla="*/ 4316869 h 5893281"/>
              <a:gd name="connsiteX253" fmla="*/ 9261055 w 10035679"/>
              <a:gd name="connsiteY253" fmla="*/ 4312641 h 5893281"/>
              <a:gd name="connsiteX254" fmla="*/ 8755105 w 10035679"/>
              <a:gd name="connsiteY254" fmla="*/ 4298151 h 5893281"/>
              <a:gd name="connsiteX255" fmla="*/ 8762954 w 10035679"/>
              <a:gd name="connsiteY255" fmla="*/ 4298151 h 5893281"/>
              <a:gd name="connsiteX256" fmla="*/ 8764765 w 10035679"/>
              <a:gd name="connsiteY256" fmla="*/ 4316868 h 5893281"/>
              <a:gd name="connsiteX257" fmla="*/ 8768991 w 10035679"/>
              <a:gd name="connsiteY257" fmla="*/ 4341622 h 5893281"/>
              <a:gd name="connsiteX258" fmla="*/ 8779255 w 10035679"/>
              <a:gd name="connsiteY258" fmla="*/ 4370601 h 5893281"/>
              <a:gd name="connsiteX259" fmla="*/ 8787103 w 10035679"/>
              <a:gd name="connsiteY259" fmla="*/ 4395357 h 5893281"/>
              <a:gd name="connsiteX260" fmla="*/ 8793141 w 10035679"/>
              <a:gd name="connsiteY260" fmla="*/ 4409243 h 5893281"/>
              <a:gd name="connsiteX261" fmla="*/ 8797367 w 10035679"/>
              <a:gd name="connsiteY261" fmla="*/ 4413469 h 5893281"/>
              <a:gd name="connsiteX262" fmla="*/ 8807632 w 10035679"/>
              <a:gd name="connsiteY262" fmla="*/ 4417695 h 5893281"/>
              <a:gd name="connsiteX263" fmla="*/ 8815479 w 10035679"/>
              <a:gd name="connsiteY263" fmla="*/ 4417695 h 5893281"/>
              <a:gd name="connsiteX264" fmla="*/ 8825744 w 10035679"/>
              <a:gd name="connsiteY264" fmla="*/ 4421921 h 5893281"/>
              <a:gd name="connsiteX265" fmla="*/ 8833593 w 10035679"/>
              <a:gd name="connsiteY265" fmla="*/ 4421921 h 5893281"/>
              <a:gd name="connsiteX266" fmla="*/ 8839630 w 10035679"/>
              <a:gd name="connsiteY266" fmla="*/ 4423734 h 5893281"/>
              <a:gd name="connsiteX267" fmla="*/ 8839630 w 10035679"/>
              <a:gd name="connsiteY267" fmla="*/ 4436412 h 5893281"/>
              <a:gd name="connsiteX268" fmla="*/ 8848082 w 10035679"/>
              <a:gd name="connsiteY268" fmla="*/ 4461165 h 5893281"/>
              <a:gd name="connsiteX269" fmla="*/ 8854121 w 10035679"/>
              <a:gd name="connsiteY269" fmla="*/ 4489542 h 5893281"/>
              <a:gd name="connsiteX270" fmla="*/ 8864384 w 10035679"/>
              <a:gd name="connsiteY270" fmla="*/ 4524561 h 5893281"/>
              <a:gd name="connsiteX271" fmla="*/ 8872233 w 10035679"/>
              <a:gd name="connsiteY271" fmla="*/ 4549314 h 5893281"/>
              <a:gd name="connsiteX272" fmla="*/ 8878272 w 10035679"/>
              <a:gd name="connsiteY272" fmla="*/ 4568031 h 5893281"/>
              <a:gd name="connsiteX273" fmla="*/ 8896384 w 10035679"/>
              <a:gd name="connsiteY273" fmla="*/ 4568031 h 5893281"/>
              <a:gd name="connsiteX274" fmla="*/ 8906646 w 10035679"/>
              <a:gd name="connsiteY274" fmla="*/ 4572257 h 5893281"/>
              <a:gd name="connsiteX275" fmla="*/ 8918722 w 10035679"/>
              <a:gd name="connsiteY275" fmla="*/ 4576483 h 5893281"/>
              <a:gd name="connsiteX276" fmla="*/ 8924760 w 10035679"/>
              <a:gd name="connsiteY276" fmla="*/ 4582522 h 5893281"/>
              <a:gd name="connsiteX277" fmla="*/ 8930797 w 10035679"/>
              <a:gd name="connsiteY277" fmla="*/ 4592787 h 5893281"/>
              <a:gd name="connsiteX278" fmla="*/ 8949514 w 10035679"/>
              <a:gd name="connsiteY278" fmla="*/ 4619351 h 5893281"/>
              <a:gd name="connsiteX279" fmla="*/ 8957363 w 10035679"/>
              <a:gd name="connsiteY279" fmla="*/ 4654369 h 5893281"/>
              <a:gd name="connsiteX280" fmla="*/ 8996005 w 10035679"/>
              <a:gd name="connsiteY280" fmla="*/ 4654369 h 5893281"/>
              <a:gd name="connsiteX281" fmla="*/ 9009891 w 10035679"/>
              <a:gd name="connsiteY281" fmla="*/ 4691198 h 5893281"/>
              <a:gd name="connsiteX282" fmla="*/ 9030418 w 10035679"/>
              <a:gd name="connsiteY282" fmla="*/ 4715952 h 5893281"/>
              <a:gd name="connsiteX283" fmla="*/ 9048530 w 10035679"/>
              <a:gd name="connsiteY283" fmla="*/ 4740707 h 5893281"/>
              <a:gd name="connsiteX284" fmla="*/ 9066644 w 10035679"/>
              <a:gd name="connsiteY284" fmla="*/ 4773913 h 5893281"/>
              <a:gd name="connsiteX285" fmla="*/ 9072681 w 10035679"/>
              <a:gd name="connsiteY285" fmla="*/ 4827043 h 5893281"/>
              <a:gd name="connsiteX286" fmla="*/ 9070870 w 10035679"/>
              <a:gd name="connsiteY286" fmla="*/ 4870516 h 5893281"/>
              <a:gd name="connsiteX287" fmla="*/ 9058795 w 10035679"/>
              <a:gd name="connsiteY287" fmla="*/ 4913986 h 5893281"/>
              <a:gd name="connsiteX288" fmla="*/ 9042494 w 10035679"/>
              <a:gd name="connsiteY288" fmla="*/ 4952626 h 5893281"/>
              <a:gd name="connsiteX289" fmla="*/ 9024380 w 10035679"/>
              <a:gd name="connsiteY289" fmla="*/ 4996096 h 5893281"/>
              <a:gd name="connsiteX290" fmla="*/ 9002041 w 10035679"/>
              <a:gd name="connsiteY290" fmla="*/ 5043190 h 5893281"/>
              <a:gd name="connsiteX291" fmla="*/ 8996005 w 10035679"/>
              <a:gd name="connsiteY291" fmla="*/ 5072169 h 5893281"/>
              <a:gd name="connsiteX292" fmla="*/ 8985740 w 10035679"/>
              <a:gd name="connsiteY292" fmla="*/ 5101151 h 5893281"/>
              <a:gd name="connsiteX293" fmla="*/ 8977891 w 10035679"/>
              <a:gd name="connsiteY293" fmla="*/ 5131943 h 5893281"/>
              <a:gd name="connsiteX294" fmla="*/ 8967628 w 10035679"/>
              <a:gd name="connsiteY294" fmla="*/ 5156697 h 5893281"/>
              <a:gd name="connsiteX295" fmla="*/ 8949514 w 10035679"/>
              <a:gd name="connsiteY295" fmla="*/ 5175414 h 5893281"/>
              <a:gd name="connsiteX296" fmla="*/ 8928987 w 10035679"/>
              <a:gd name="connsiteY296" fmla="*/ 5185677 h 5893281"/>
              <a:gd name="connsiteX297" fmla="*/ 8904836 w 10035679"/>
              <a:gd name="connsiteY297" fmla="*/ 5197752 h 5893281"/>
              <a:gd name="connsiteX298" fmla="*/ 8878272 w 10035679"/>
              <a:gd name="connsiteY298" fmla="*/ 5208017 h 5893281"/>
              <a:gd name="connsiteX299" fmla="*/ 8861970 w 10035679"/>
              <a:gd name="connsiteY299" fmla="*/ 5214053 h 5893281"/>
              <a:gd name="connsiteX300" fmla="*/ 8839630 w 10035679"/>
              <a:gd name="connsiteY300" fmla="*/ 5197752 h 5893281"/>
              <a:gd name="connsiteX301" fmla="*/ 8815479 w 10035679"/>
              <a:gd name="connsiteY301" fmla="*/ 5175414 h 5893281"/>
              <a:gd name="connsiteX302" fmla="*/ 8797367 w 10035679"/>
              <a:gd name="connsiteY302" fmla="*/ 5189300 h 5893281"/>
              <a:gd name="connsiteX303" fmla="*/ 8776840 w 10035679"/>
              <a:gd name="connsiteY303" fmla="*/ 5197752 h 5893281"/>
              <a:gd name="connsiteX304" fmla="*/ 8750879 w 10035679"/>
              <a:gd name="connsiteY304" fmla="*/ 5193526 h 5893281"/>
              <a:gd name="connsiteX305" fmla="*/ 8724312 w 10035679"/>
              <a:gd name="connsiteY305" fmla="*/ 5189300 h 5893281"/>
              <a:gd name="connsiteX306" fmla="*/ 8691710 w 10035679"/>
              <a:gd name="connsiteY306" fmla="*/ 5185677 h 5893281"/>
              <a:gd name="connsiteX307" fmla="*/ 8677824 w 10035679"/>
              <a:gd name="connsiteY307" fmla="*/ 5113226 h 5893281"/>
              <a:gd name="connsiteX308" fmla="*/ 8667559 w 10035679"/>
              <a:gd name="connsiteY308" fmla="*/ 5111414 h 5893281"/>
              <a:gd name="connsiteX309" fmla="*/ 8655484 w 10035679"/>
              <a:gd name="connsiteY309" fmla="*/ 5107188 h 5893281"/>
              <a:gd name="connsiteX310" fmla="*/ 8645221 w 10035679"/>
              <a:gd name="connsiteY310" fmla="*/ 5102962 h 5893281"/>
              <a:gd name="connsiteX311" fmla="*/ 8639182 w 10035679"/>
              <a:gd name="connsiteY311" fmla="*/ 5096925 h 5893281"/>
              <a:gd name="connsiteX312" fmla="*/ 8631333 w 10035679"/>
              <a:gd name="connsiteY312" fmla="*/ 5092699 h 5893281"/>
              <a:gd name="connsiteX313" fmla="*/ 8627107 w 10035679"/>
              <a:gd name="connsiteY313" fmla="*/ 5088471 h 5893281"/>
              <a:gd name="connsiteX314" fmla="*/ 8627107 w 10035679"/>
              <a:gd name="connsiteY314" fmla="*/ 5086660 h 5893281"/>
              <a:gd name="connsiteX315" fmla="*/ 8631333 w 10035679"/>
              <a:gd name="connsiteY315" fmla="*/ 5082434 h 5893281"/>
              <a:gd name="connsiteX316" fmla="*/ 8631333 w 10035679"/>
              <a:gd name="connsiteY316" fmla="*/ 5078208 h 5893281"/>
              <a:gd name="connsiteX317" fmla="*/ 8631333 w 10035679"/>
              <a:gd name="connsiteY317" fmla="*/ 5073982 h 5893281"/>
              <a:gd name="connsiteX318" fmla="*/ 8627107 w 10035679"/>
              <a:gd name="connsiteY318" fmla="*/ 5072169 h 5893281"/>
              <a:gd name="connsiteX319" fmla="*/ 8625296 w 10035679"/>
              <a:gd name="connsiteY319" fmla="*/ 5067943 h 5893281"/>
              <a:gd name="connsiteX320" fmla="*/ 8613221 w 10035679"/>
              <a:gd name="connsiteY320" fmla="*/ 5063717 h 5893281"/>
              <a:gd name="connsiteX321" fmla="*/ 8610805 w 10035679"/>
              <a:gd name="connsiteY321" fmla="*/ 5067943 h 5893281"/>
              <a:gd name="connsiteX322" fmla="*/ 8610805 w 10035679"/>
              <a:gd name="connsiteY322" fmla="*/ 5072169 h 5893281"/>
              <a:gd name="connsiteX323" fmla="*/ 8607182 w 10035679"/>
              <a:gd name="connsiteY323" fmla="*/ 5073982 h 5893281"/>
              <a:gd name="connsiteX324" fmla="*/ 8602956 w 10035679"/>
              <a:gd name="connsiteY324" fmla="*/ 5073982 h 5893281"/>
              <a:gd name="connsiteX325" fmla="*/ 8598730 w 10035679"/>
              <a:gd name="connsiteY325" fmla="*/ 5073982 h 5893281"/>
              <a:gd name="connsiteX326" fmla="*/ 8598730 w 10035679"/>
              <a:gd name="connsiteY326" fmla="*/ 5063717 h 5893281"/>
              <a:gd name="connsiteX327" fmla="*/ 8588467 w 10035679"/>
              <a:gd name="connsiteY327" fmla="*/ 5063717 h 5893281"/>
              <a:gd name="connsiteX328" fmla="*/ 8588467 w 10035679"/>
              <a:gd name="connsiteY328" fmla="*/ 5057681 h 5893281"/>
              <a:gd name="connsiteX329" fmla="*/ 8602956 w 10035679"/>
              <a:gd name="connsiteY329" fmla="*/ 5049831 h 5893281"/>
              <a:gd name="connsiteX330" fmla="*/ 8613221 w 10035679"/>
              <a:gd name="connsiteY330" fmla="*/ 5039567 h 5893281"/>
              <a:gd name="connsiteX331" fmla="*/ 8621070 w 10035679"/>
              <a:gd name="connsiteY331" fmla="*/ 5028699 h 5893281"/>
              <a:gd name="connsiteX332" fmla="*/ 8613221 w 10035679"/>
              <a:gd name="connsiteY332" fmla="*/ 5028699 h 5893281"/>
              <a:gd name="connsiteX333" fmla="*/ 8613221 w 10035679"/>
              <a:gd name="connsiteY333" fmla="*/ 5016626 h 5893281"/>
              <a:gd name="connsiteX334" fmla="*/ 8596919 w 10035679"/>
              <a:gd name="connsiteY334" fmla="*/ 5035341 h 5893281"/>
              <a:gd name="connsiteX335" fmla="*/ 8578807 w 10035679"/>
              <a:gd name="connsiteY335" fmla="*/ 5045605 h 5893281"/>
              <a:gd name="connsiteX336" fmla="*/ 8550429 w 10035679"/>
              <a:gd name="connsiteY336" fmla="*/ 5057681 h 5893281"/>
              <a:gd name="connsiteX337" fmla="*/ 8540166 w 10035679"/>
              <a:gd name="connsiteY337" fmla="*/ 5035341 h 5893281"/>
              <a:gd name="connsiteX338" fmla="*/ 8525675 w 10035679"/>
              <a:gd name="connsiteY338" fmla="*/ 5014813 h 5893281"/>
              <a:gd name="connsiteX339" fmla="*/ 8507563 w 10035679"/>
              <a:gd name="connsiteY339" fmla="*/ 4996096 h 5893281"/>
              <a:gd name="connsiteX340" fmla="*/ 8483412 w 10035679"/>
              <a:gd name="connsiteY340" fmla="*/ 4981607 h 5893281"/>
              <a:gd name="connsiteX341" fmla="*/ 8450810 w 10035679"/>
              <a:gd name="connsiteY341" fmla="*/ 4977381 h 5893281"/>
              <a:gd name="connsiteX342" fmla="*/ 8430885 w 10035679"/>
              <a:gd name="connsiteY342" fmla="*/ 4971343 h 5893281"/>
              <a:gd name="connsiteX343" fmla="*/ 8402508 w 10035679"/>
              <a:gd name="connsiteY343" fmla="*/ 4967116 h 5893281"/>
              <a:gd name="connsiteX344" fmla="*/ 8362058 w 10035679"/>
              <a:gd name="connsiteY344" fmla="*/ 4971343 h 5893281"/>
              <a:gd name="connsiteX345" fmla="*/ 8323417 w 10035679"/>
              <a:gd name="connsiteY345" fmla="*/ 4973153 h 5893281"/>
              <a:gd name="connsiteX346" fmla="*/ 8284775 w 10035679"/>
              <a:gd name="connsiteY346" fmla="*/ 4981607 h 5893281"/>
              <a:gd name="connsiteX347" fmla="*/ 8250362 w 10035679"/>
              <a:gd name="connsiteY347" fmla="*/ 4987644 h 5893281"/>
              <a:gd name="connsiteX348" fmla="*/ 8223795 w 10035679"/>
              <a:gd name="connsiteY348" fmla="*/ 4996096 h 5893281"/>
              <a:gd name="connsiteX349" fmla="*/ 8209910 w 10035679"/>
              <a:gd name="connsiteY349" fmla="*/ 5043190 h 5893281"/>
              <a:gd name="connsiteX350" fmla="*/ 8175496 w 10035679"/>
              <a:gd name="connsiteY350" fmla="*/ 5043190 h 5893281"/>
              <a:gd name="connsiteX351" fmla="*/ 8142893 w 10035679"/>
              <a:gd name="connsiteY351" fmla="*/ 5039567 h 5893281"/>
              <a:gd name="connsiteX352" fmla="*/ 8108478 w 10035679"/>
              <a:gd name="connsiteY352" fmla="*/ 5043190 h 5893281"/>
              <a:gd name="connsiteX353" fmla="*/ 8084329 w 10035679"/>
              <a:gd name="connsiteY353" fmla="*/ 5049831 h 5893281"/>
              <a:gd name="connsiteX354" fmla="*/ 8057763 w 10035679"/>
              <a:gd name="connsiteY354" fmla="*/ 5060094 h 5893281"/>
              <a:gd name="connsiteX355" fmla="*/ 8037838 w 10035679"/>
              <a:gd name="connsiteY355" fmla="*/ 5072169 h 5893281"/>
              <a:gd name="connsiteX356" fmla="*/ 8013085 w 10035679"/>
              <a:gd name="connsiteY356" fmla="*/ 5073982 h 5893281"/>
              <a:gd name="connsiteX357" fmla="*/ 7984708 w 10035679"/>
              <a:gd name="connsiteY357" fmla="*/ 5073982 h 5893281"/>
              <a:gd name="connsiteX358" fmla="*/ 7976859 w 10035679"/>
              <a:gd name="connsiteY358" fmla="*/ 5060094 h 5893281"/>
              <a:gd name="connsiteX359" fmla="*/ 7970822 w 10035679"/>
              <a:gd name="connsiteY359" fmla="*/ 5049831 h 5893281"/>
              <a:gd name="connsiteX360" fmla="*/ 7958747 w 10035679"/>
              <a:gd name="connsiteY360" fmla="*/ 5039567 h 5893281"/>
              <a:gd name="connsiteX361" fmla="*/ 7952708 w 10035679"/>
              <a:gd name="connsiteY361" fmla="*/ 5028699 h 5893281"/>
              <a:gd name="connsiteX362" fmla="*/ 7970822 w 10035679"/>
              <a:gd name="connsiteY362" fmla="*/ 5002135 h 5893281"/>
              <a:gd name="connsiteX363" fmla="*/ 7972633 w 10035679"/>
              <a:gd name="connsiteY363" fmla="*/ 4971343 h 5893281"/>
              <a:gd name="connsiteX364" fmla="*/ 7970822 w 10035679"/>
              <a:gd name="connsiteY364" fmla="*/ 4934514 h 5893281"/>
              <a:gd name="connsiteX365" fmla="*/ 7956331 w 10035679"/>
              <a:gd name="connsiteY365" fmla="*/ 4899495 h 5893281"/>
              <a:gd name="connsiteX366" fmla="*/ 7942445 w 10035679"/>
              <a:gd name="connsiteY366" fmla="*/ 4860251 h 5893281"/>
              <a:gd name="connsiteX367" fmla="*/ 7924331 w 10035679"/>
              <a:gd name="connsiteY367" fmla="*/ 4823422 h 5893281"/>
              <a:gd name="connsiteX368" fmla="*/ 7914069 w 10035679"/>
              <a:gd name="connsiteY368" fmla="*/ 4790214 h 5893281"/>
              <a:gd name="connsiteX369" fmla="*/ 7906219 w 10035679"/>
              <a:gd name="connsiteY369" fmla="*/ 4765461 h 5893281"/>
              <a:gd name="connsiteX370" fmla="*/ 7914069 w 10035679"/>
              <a:gd name="connsiteY370" fmla="*/ 4765461 h 5893281"/>
              <a:gd name="connsiteX371" fmla="*/ 7920105 w 10035679"/>
              <a:gd name="connsiteY371" fmla="*/ 4769687 h 5893281"/>
              <a:gd name="connsiteX372" fmla="*/ 7924331 w 10035679"/>
              <a:gd name="connsiteY372" fmla="*/ 4769687 h 5893281"/>
              <a:gd name="connsiteX373" fmla="*/ 7927954 w 10035679"/>
              <a:gd name="connsiteY373" fmla="*/ 4773913 h 5893281"/>
              <a:gd name="connsiteX374" fmla="*/ 7932181 w 10035679"/>
              <a:gd name="connsiteY374" fmla="*/ 4769687 h 5893281"/>
              <a:gd name="connsiteX375" fmla="*/ 7934596 w 10035679"/>
              <a:gd name="connsiteY375" fmla="*/ 4765461 h 5893281"/>
              <a:gd name="connsiteX376" fmla="*/ 7938219 w 10035679"/>
              <a:gd name="connsiteY376" fmla="*/ 4759422 h 5893281"/>
              <a:gd name="connsiteX377" fmla="*/ 7920105 w 10035679"/>
              <a:gd name="connsiteY377" fmla="*/ 4740707 h 5893281"/>
              <a:gd name="connsiteX378" fmla="*/ 7914069 w 10035679"/>
              <a:gd name="connsiteY378" fmla="*/ 4718367 h 5893281"/>
              <a:gd name="connsiteX379" fmla="*/ 7906219 w 10035679"/>
              <a:gd name="connsiteY379" fmla="*/ 4693613 h 5893281"/>
              <a:gd name="connsiteX380" fmla="*/ 7924331 w 10035679"/>
              <a:gd name="connsiteY380" fmla="*/ 4673086 h 5893281"/>
              <a:gd name="connsiteX381" fmla="*/ 7938219 w 10035679"/>
              <a:gd name="connsiteY381" fmla="*/ 4650143 h 5893281"/>
              <a:gd name="connsiteX382" fmla="*/ 7952708 w 10035679"/>
              <a:gd name="connsiteY382" fmla="*/ 4629616 h 5893281"/>
              <a:gd name="connsiteX383" fmla="*/ 7972633 w 10035679"/>
              <a:gd name="connsiteY383" fmla="*/ 4611502 h 5893281"/>
              <a:gd name="connsiteX384" fmla="*/ 7999199 w 10035679"/>
              <a:gd name="connsiteY384" fmla="*/ 4600634 h 5893281"/>
              <a:gd name="connsiteX385" fmla="*/ 8015500 w 10035679"/>
              <a:gd name="connsiteY385" fmla="*/ 4600634 h 5893281"/>
              <a:gd name="connsiteX386" fmla="*/ 8043877 w 10035679"/>
              <a:gd name="connsiteY386" fmla="*/ 4597013 h 5893281"/>
              <a:gd name="connsiteX387" fmla="*/ 8080103 w 10035679"/>
              <a:gd name="connsiteY387" fmla="*/ 4590371 h 5893281"/>
              <a:gd name="connsiteX388" fmla="*/ 8112704 w 10035679"/>
              <a:gd name="connsiteY388" fmla="*/ 4582522 h 5893281"/>
              <a:gd name="connsiteX389" fmla="*/ 8141081 w 10035679"/>
              <a:gd name="connsiteY389" fmla="*/ 4576483 h 5893281"/>
              <a:gd name="connsiteX390" fmla="*/ 8151345 w 10035679"/>
              <a:gd name="connsiteY390" fmla="*/ 4549314 h 5893281"/>
              <a:gd name="connsiteX391" fmla="*/ 8167042 w 10035679"/>
              <a:gd name="connsiteY391" fmla="*/ 4520937 h 5893281"/>
              <a:gd name="connsiteX392" fmla="*/ 8189382 w 10035679"/>
              <a:gd name="connsiteY392" fmla="*/ 4499807 h 5893281"/>
              <a:gd name="connsiteX393" fmla="*/ 8217759 w 10035679"/>
              <a:gd name="connsiteY393" fmla="*/ 4489542 h 5893281"/>
              <a:gd name="connsiteX394" fmla="*/ 8217759 w 10035679"/>
              <a:gd name="connsiteY394" fmla="*/ 4464789 h 5893281"/>
              <a:gd name="connsiteX395" fmla="*/ 8232250 w 10035679"/>
              <a:gd name="connsiteY395" fmla="*/ 4456939 h 5893281"/>
              <a:gd name="connsiteX396" fmla="*/ 8250362 w 10035679"/>
              <a:gd name="connsiteY396" fmla="*/ 4438223 h 5893281"/>
              <a:gd name="connsiteX397" fmla="*/ 8270889 w 10035679"/>
              <a:gd name="connsiteY397" fmla="*/ 4421921 h 5893281"/>
              <a:gd name="connsiteX398" fmla="*/ 8292624 w 10035679"/>
              <a:gd name="connsiteY398" fmla="*/ 4407432 h 5893281"/>
              <a:gd name="connsiteX399" fmla="*/ 8313154 w 10035679"/>
              <a:gd name="connsiteY399" fmla="*/ 4395357 h 5893281"/>
              <a:gd name="connsiteX400" fmla="*/ 8327040 w 10035679"/>
              <a:gd name="connsiteY400" fmla="*/ 4403204 h 5893281"/>
              <a:gd name="connsiteX401" fmla="*/ 8331266 w 10035679"/>
              <a:gd name="connsiteY401" fmla="*/ 4407432 h 5893281"/>
              <a:gd name="connsiteX402" fmla="*/ 8331266 w 10035679"/>
              <a:gd name="connsiteY402" fmla="*/ 4413469 h 5893281"/>
              <a:gd name="connsiteX403" fmla="*/ 8331266 w 10035679"/>
              <a:gd name="connsiteY403" fmla="*/ 4421921 h 5893281"/>
              <a:gd name="connsiteX404" fmla="*/ 8335492 w 10035679"/>
              <a:gd name="connsiteY404" fmla="*/ 4432186 h 5893281"/>
              <a:gd name="connsiteX405" fmla="*/ 8345757 w 10035679"/>
              <a:gd name="connsiteY405" fmla="*/ 4436412 h 5893281"/>
              <a:gd name="connsiteX406" fmla="*/ 8355417 w 10035679"/>
              <a:gd name="connsiteY406" fmla="*/ 4436412 h 5893281"/>
              <a:gd name="connsiteX407" fmla="*/ 8362058 w 10035679"/>
              <a:gd name="connsiteY407" fmla="*/ 4438223 h 5893281"/>
              <a:gd name="connsiteX408" fmla="*/ 8374131 w 10035679"/>
              <a:gd name="connsiteY408" fmla="*/ 4442449 h 5893281"/>
              <a:gd name="connsiteX409" fmla="*/ 8380170 w 10035679"/>
              <a:gd name="connsiteY409" fmla="*/ 4409243 h 5893281"/>
              <a:gd name="connsiteX410" fmla="*/ 8390433 w 10035679"/>
              <a:gd name="connsiteY410" fmla="*/ 4392941 h 5893281"/>
              <a:gd name="connsiteX411" fmla="*/ 8404321 w 10035679"/>
              <a:gd name="connsiteY411" fmla="*/ 4380866 h 5893281"/>
              <a:gd name="connsiteX412" fmla="*/ 8422433 w 10035679"/>
              <a:gd name="connsiteY412" fmla="*/ 4370601 h 5893281"/>
              <a:gd name="connsiteX413" fmla="*/ 8440547 w 10035679"/>
              <a:gd name="connsiteY413" fmla="*/ 4363960 h 5893281"/>
              <a:gd name="connsiteX414" fmla="*/ 8459262 w 10035679"/>
              <a:gd name="connsiteY414" fmla="*/ 4345848 h 5893281"/>
              <a:gd name="connsiteX415" fmla="*/ 8450810 w 10035679"/>
              <a:gd name="connsiteY415" fmla="*/ 4341622 h 5893281"/>
              <a:gd name="connsiteX416" fmla="*/ 8450810 w 10035679"/>
              <a:gd name="connsiteY416" fmla="*/ 4337396 h 5893281"/>
              <a:gd name="connsiteX417" fmla="*/ 8446583 w 10035679"/>
              <a:gd name="connsiteY417" fmla="*/ 4335583 h 5893281"/>
              <a:gd name="connsiteX418" fmla="*/ 8444771 w 10035679"/>
              <a:gd name="connsiteY418" fmla="*/ 4331359 h 5893281"/>
              <a:gd name="connsiteX419" fmla="*/ 8473150 w 10035679"/>
              <a:gd name="connsiteY419" fmla="*/ 4331359 h 5893281"/>
              <a:gd name="connsiteX420" fmla="*/ 8501524 w 10035679"/>
              <a:gd name="connsiteY420" fmla="*/ 4345848 h 5893281"/>
              <a:gd name="connsiteX421" fmla="*/ 8531714 w 10035679"/>
              <a:gd name="connsiteY421" fmla="*/ 4350074 h 5893281"/>
              <a:gd name="connsiteX422" fmla="*/ 8564317 w 10035679"/>
              <a:gd name="connsiteY422" fmla="*/ 4350074 h 5893281"/>
              <a:gd name="connsiteX423" fmla="*/ 8598730 w 10035679"/>
              <a:gd name="connsiteY423" fmla="*/ 4345848 h 5893281"/>
              <a:gd name="connsiteX424" fmla="*/ 8598730 w 10035679"/>
              <a:gd name="connsiteY424" fmla="*/ 4363960 h 5893281"/>
              <a:gd name="connsiteX425" fmla="*/ 8574579 w 10035679"/>
              <a:gd name="connsiteY425" fmla="*/ 4395357 h 5893281"/>
              <a:gd name="connsiteX426" fmla="*/ 8560091 w 10035679"/>
              <a:gd name="connsiteY426" fmla="*/ 4442449 h 5893281"/>
              <a:gd name="connsiteX427" fmla="*/ 8584844 w 10035679"/>
              <a:gd name="connsiteY427" fmla="*/ 4456939 h 5893281"/>
              <a:gd name="connsiteX428" fmla="*/ 8616844 w 10035679"/>
              <a:gd name="connsiteY428" fmla="*/ 4475656 h 5893281"/>
              <a:gd name="connsiteX429" fmla="*/ 8649447 w 10035679"/>
              <a:gd name="connsiteY429" fmla="*/ 4493768 h 5893281"/>
              <a:gd name="connsiteX430" fmla="*/ 8682050 w 10035679"/>
              <a:gd name="connsiteY430" fmla="*/ 4504033 h 5893281"/>
              <a:gd name="connsiteX431" fmla="*/ 8706200 w 10035679"/>
              <a:gd name="connsiteY431" fmla="*/ 4504033 h 5893281"/>
              <a:gd name="connsiteX432" fmla="*/ 8724312 w 10035679"/>
              <a:gd name="connsiteY432" fmla="*/ 4475656 h 5893281"/>
              <a:gd name="connsiteX433" fmla="*/ 8734575 w 10035679"/>
              <a:gd name="connsiteY433" fmla="*/ 4427960 h 5893281"/>
              <a:gd name="connsiteX434" fmla="*/ 8736388 w 10035679"/>
              <a:gd name="connsiteY434" fmla="*/ 4380866 h 5893281"/>
              <a:gd name="connsiteX435" fmla="*/ 8744840 w 10035679"/>
              <a:gd name="connsiteY435" fmla="*/ 4335583 h 5893281"/>
              <a:gd name="connsiteX436" fmla="*/ 9229055 w 10035679"/>
              <a:gd name="connsiteY436" fmla="*/ 4273396 h 5893281"/>
              <a:gd name="connsiteX437" fmla="*/ 9236905 w 10035679"/>
              <a:gd name="connsiteY437" fmla="*/ 4281848 h 5893281"/>
              <a:gd name="connsiteX438" fmla="*/ 9242944 w 10035679"/>
              <a:gd name="connsiteY438" fmla="*/ 4287887 h 5893281"/>
              <a:gd name="connsiteX439" fmla="*/ 9251396 w 10035679"/>
              <a:gd name="connsiteY439" fmla="*/ 4292113 h 5893281"/>
              <a:gd name="connsiteX440" fmla="*/ 9251396 w 10035679"/>
              <a:gd name="connsiteY440" fmla="*/ 4306604 h 5893281"/>
              <a:gd name="connsiteX441" fmla="*/ 9236905 w 10035679"/>
              <a:gd name="connsiteY441" fmla="*/ 4306604 h 5893281"/>
              <a:gd name="connsiteX442" fmla="*/ 9232679 w 10035679"/>
              <a:gd name="connsiteY442" fmla="*/ 4306604 h 5893281"/>
              <a:gd name="connsiteX443" fmla="*/ 9229055 w 10035679"/>
              <a:gd name="connsiteY443" fmla="*/ 4302376 h 5893281"/>
              <a:gd name="connsiteX444" fmla="*/ 9224829 w 10035679"/>
              <a:gd name="connsiteY444" fmla="*/ 4302376 h 5893281"/>
              <a:gd name="connsiteX445" fmla="*/ 9223018 w 10035679"/>
              <a:gd name="connsiteY445" fmla="*/ 4302376 h 5893281"/>
              <a:gd name="connsiteX446" fmla="*/ 9210942 w 10035679"/>
              <a:gd name="connsiteY446" fmla="*/ 4298150 h 5893281"/>
              <a:gd name="connsiteX447" fmla="*/ 9214566 w 10035679"/>
              <a:gd name="connsiteY447" fmla="*/ 4292113 h 5893281"/>
              <a:gd name="connsiteX448" fmla="*/ 9214566 w 10035679"/>
              <a:gd name="connsiteY448" fmla="*/ 4284264 h 5893281"/>
              <a:gd name="connsiteX449" fmla="*/ 9214566 w 10035679"/>
              <a:gd name="connsiteY449" fmla="*/ 4281848 h 5893281"/>
              <a:gd name="connsiteX450" fmla="*/ 9218792 w 10035679"/>
              <a:gd name="connsiteY450" fmla="*/ 4281848 h 5893281"/>
              <a:gd name="connsiteX451" fmla="*/ 9223018 w 10035679"/>
              <a:gd name="connsiteY451" fmla="*/ 4281848 h 5893281"/>
              <a:gd name="connsiteX452" fmla="*/ 8069838 w 10035679"/>
              <a:gd name="connsiteY452" fmla="*/ 4273396 h 5893281"/>
              <a:gd name="connsiteX453" fmla="*/ 8084330 w 10035679"/>
              <a:gd name="connsiteY453" fmla="*/ 4277622 h 5893281"/>
              <a:gd name="connsiteX454" fmla="*/ 8094593 w 10035679"/>
              <a:gd name="connsiteY454" fmla="*/ 4277622 h 5893281"/>
              <a:gd name="connsiteX455" fmla="*/ 8104255 w 10035679"/>
              <a:gd name="connsiteY455" fmla="*/ 4277622 h 5893281"/>
              <a:gd name="connsiteX456" fmla="*/ 8112707 w 10035679"/>
              <a:gd name="connsiteY456" fmla="*/ 4281848 h 5893281"/>
              <a:gd name="connsiteX457" fmla="*/ 8122970 w 10035679"/>
              <a:gd name="connsiteY457" fmla="*/ 4284264 h 5893281"/>
              <a:gd name="connsiteX458" fmla="*/ 8122970 w 10035679"/>
              <a:gd name="connsiteY458" fmla="*/ 4298150 h 5893281"/>
              <a:gd name="connsiteX459" fmla="*/ 8114518 w 10035679"/>
              <a:gd name="connsiteY459" fmla="*/ 4298150 h 5893281"/>
              <a:gd name="connsiteX460" fmla="*/ 8114518 w 10035679"/>
              <a:gd name="connsiteY460" fmla="*/ 4306604 h 5893281"/>
              <a:gd name="connsiteX461" fmla="*/ 8104255 w 10035679"/>
              <a:gd name="connsiteY461" fmla="*/ 4302376 h 5893281"/>
              <a:gd name="connsiteX462" fmla="*/ 8094593 w 10035679"/>
              <a:gd name="connsiteY462" fmla="*/ 4298150 h 5893281"/>
              <a:gd name="connsiteX463" fmla="*/ 8084330 w 10035679"/>
              <a:gd name="connsiteY463" fmla="*/ 4292113 h 5893281"/>
              <a:gd name="connsiteX464" fmla="*/ 8075875 w 10035679"/>
              <a:gd name="connsiteY464" fmla="*/ 4284264 h 5893281"/>
              <a:gd name="connsiteX465" fmla="*/ 9236905 w 10035679"/>
              <a:gd name="connsiteY465" fmla="*/ 4252868 h 5893281"/>
              <a:gd name="connsiteX466" fmla="*/ 9261057 w 10035679"/>
              <a:gd name="connsiteY466" fmla="*/ 4252868 h 5893281"/>
              <a:gd name="connsiteX467" fmla="*/ 9275549 w 10035679"/>
              <a:gd name="connsiteY467" fmla="*/ 4298150 h 5893281"/>
              <a:gd name="connsiteX468" fmla="*/ 9261057 w 10035679"/>
              <a:gd name="connsiteY468" fmla="*/ 4298150 h 5893281"/>
              <a:gd name="connsiteX469" fmla="*/ 9261057 w 10035679"/>
              <a:gd name="connsiteY469" fmla="*/ 4292113 h 5893281"/>
              <a:gd name="connsiteX470" fmla="*/ 9251397 w 10035679"/>
              <a:gd name="connsiteY470" fmla="*/ 4284264 h 5893281"/>
              <a:gd name="connsiteX471" fmla="*/ 9247169 w 10035679"/>
              <a:gd name="connsiteY471" fmla="*/ 4277622 h 5893281"/>
              <a:gd name="connsiteX472" fmla="*/ 9242942 w 10035679"/>
              <a:gd name="connsiteY472" fmla="*/ 4269773 h 5893281"/>
              <a:gd name="connsiteX473" fmla="*/ 9238716 w 10035679"/>
              <a:gd name="connsiteY473" fmla="*/ 4263131 h 5893281"/>
              <a:gd name="connsiteX474" fmla="*/ 8264248 w 10035679"/>
              <a:gd name="connsiteY474" fmla="*/ 4245019 h 5893281"/>
              <a:gd name="connsiteX475" fmla="*/ 8302889 w 10035679"/>
              <a:gd name="connsiteY475" fmla="*/ 4245019 h 5893281"/>
              <a:gd name="connsiteX476" fmla="*/ 8302889 w 10035679"/>
              <a:gd name="connsiteY476" fmla="*/ 4252869 h 5893281"/>
              <a:gd name="connsiteX477" fmla="*/ 8295040 w 10035679"/>
              <a:gd name="connsiteY477" fmla="*/ 4252869 h 5893281"/>
              <a:gd name="connsiteX478" fmla="*/ 8270889 w 10035679"/>
              <a:gd name="connsiteY478" fmla="*/ 4269774 h 5893281"/>
              <a:gd name="connsiteX479" fmla="*/ 8242512 w 10035679"/>
              <a:gd name="connsiteY479" fmla="*/ 4287888 h 5893281"/>
              <a:gd name="connsiteX480" fmla="*/ 8217759 w 10035679"/>
              <a:gd name="connsiteY480" fmla="*/ 4306606 h 5893281"/>
              <a:gd name="connsiteX481" fmla="*/ 8209910 w 10035679"/>
              <a:gd name="connsiteY481" fmla="*/ 4306606 h 5893281"/>
              <a:gd name="connsiteX482" fmla="*/ 8208099 w 10035679"/>
              <a:gd name="connsiteY482" fmla="*/ 4302378 h 5893281"/>
              <a:gd name="connsiteX483" fmla="*/ 8203873 w 10035679"/>
              <a:gd name="connsiteY483" fmla="*/ 4302378 h 5893281"/>
              <a:gd name="connsiteX484" fmla="*/ 8199645 w 10035679"/>
              <a:gd name="connsiteY484" fmla="*/ 4298152 h 5893281"/>
              <a:gd name="connsiteX485" fmla="*/ 8193608 w 10035679"/>
              <a:gd name="connsiteY485" fmla="*/ 4298152 h 5893281"/>
              <a:gd name="connsiteX486" fmla="*/ 8193608 w 10035679"/>
              <a:gd name="connsiteY486" fmla="*/ 4292115 h 5893281"/>
              <a:gd name="connsiteX487" fmla="*/ 8228024 w 10035679"/>
              <a:gd name="connsiteY487" fmla="*/ 4269774 h 5893281"/>
              <a:gd name="connsiteX488" fmla="*/ 8171272 w 10035679"/>
              <a:gd name="connsiteY488" fmla="*/ 4234756 h 5893281"/>
              <a:gd name="connsiteX489" fmla="*/ 8179724 w 10035679"/>
              <a:gd name="connsiteY489" fmla="*/ 4240793 h 5893281"/>
              <a:gd name="connsiteX490" fmla="*/ 8181535 w 10035679"/>
              <a:gd name="connsiteY490" fmla="*/ 4240793 h 5893281"/>
              <a:gd name="connsiteX491" fmla="*/ 8181535 w 10035679"/>
              <a:gd name="connsiteY491" fmla="*/ 4245019 h 5893281"/>
              <a:gd name="connsiteX492" fmla="*/ 8181535 w 10035679"/>
              <a:gd name="connsiteY492" fmla="*/ 4252868 h 5893281"/>
              <a:gd name="connsiteX493" fmla="*/ 8185763 w 10035679"/>
              <a:gd name="connsiteY493" fmla="*/ 4259510 h 5893281"/>
              <a:gd name="connsiteX494" fmla="*/ 8171272 w 10035679"/>
              <a:gd name="connsiteY494" fmla="*/ 4259510 h 5893281"/>
              <a:gd name="connsiteX495" fmla="*/ 8147121 w 10035679"/>
              <a:gd name="connsiteY495" fmla="*/ 4267359 h 5893281"/>
              <a:gd name="connsiteX496" fmla="*/ 8118743 w 10035679"/>
              <a:gd name="connsiteY496" fmla="*/ 4267359 h 5893281"/>
              <a:gd name="connsiteX497" fmla="*/ 8094592 w 10035679"/>
              <a:gd name="connsiteY497" fmla="*/ 4259510 h 5893281"/>
              <a:gd name="connsiteX498" fmla="*/ 8094592 w 10035679"/>
              <a:gd name="connsiteY498" fmla="*/ 4255283 h 5893281"/>
              <a:gd name="connsiteX499" fmla="*/ 8098216 w 10035679"/>
              <a:gd name="connsiteY499" fmla="*/ 4255283 h 5893281"/>
              <a:gd name="connsiteX500" fmla="*/ 8100629 w 10035679"/>
              <a:gd name="connsiteY500" fmla="*/ 4252868 h 5893281"/>
              <a:gd name="connsiteX501" fmla="*/ 8118743 w 10035679"/>
              <a:gd name="connsiteY501" fmla="*/ 4245019 h 5893281"/>
              <a:gd name="connsiteX502" fmla="*/ 8136856 w 10035679"/>
              <a:gd name="connsiteY502" fmla="*/ 4245019 h 5893281"/>
              <a:gd name="connsiteX503" fmla="*/ 8153158 w 10035679"/>
              <a:gd name="connsiteY503" fmla="*/ 4245019 h 5893281"/>
              <a:gd name="connsiteX504" fmla="*/ 8037838 w 10035679"/>
              <a:gd name="connsiteY504" fmla="*/ 4234756 h 5893281"/>
              <a:gd name="connsiteX505" fmla="*/ 8051724 w 10035679"/>
              <a:gd name="connsiteY505" fmla="*/ 4238982 h 5893281"/>
              <a:gd name="connsiteX506" fmla="*/ 8057762 w 10035679"/>
              <a:gd name="connsiteY506" fmla="*/ 4240793 h 5893281"/>
              <a:gd name="connsiteX507" fmla="*/ 8066214 w 10035679"/>
              <a:gd name="connsiteY507" fmla="*/ 4245019 h 5893281"/>
              <a:gd name="connsiteX508" fmla="*/ 8072251 w 10035679"/>
              <a:gd name="connsiteY508" fmla="*/ 4252868 h 5893281"/>
              <a:gd name="connsiteX509" fmla="*/ 8075874 w 10035679"/>
              <a:gd name="connsiteY509" fmla="*/ 4259510 h 5893281"/>
              <a:gd name="connsiteX510" fmla="*/ 8069838 w 10035679"/>
              <a:gd name="connsiteY510" fmla="*/ 4259510 h 5893281"/>
              <a:gd name="connsiteX511" fmla="*/ 8051724 w 10035679"/>
              <a:gd name="connsiteY511" fmla="*/ 4267359 h 5893281"/>
              <a:gd name="connsiteX512" fmla="*/ 8029386 w 10035679"/>
              <a:gd name="connsiteY512" fmla="*/ 4267359 h 5893281"/>
              <a:gd name="connsiteX513" fmla="*/ 8005235 w 10035679"/>
              <a:gd name="connsiteY513" fmla="*/ 4267359 h 5893281"/>
              <a:gd name="connsiteX514" fmla="*/ 8005235 w 10035679"/>
              <a:gd name="connsiteY514" fmla="*/ 4252868 h 5893281"/>
              <a:gd name="connsiteX515" fmla="*/ 8015498 w 10035679"/>
              <a:gd name="connsiteY515" fmla="*/ 4249247 h 5893281"/>
              <a:gd name="connsiteX516" fmla="*/ 8027573 w 10035679"/>
              <a:gd name="connsiteY516" fmla="*/ 4245019 h 5893281"/>
              <a:gd name="connsiteX517" fmla="*/ 8029386 w 10035679"/>
              <a:gd name="connsiteY517" fmla="*/ 4240793 h 5893281"/>
              <a:gd name="connsiteX518" fmla="*/ 9172302 w 10035679"/>
              <a:gd name="connsiteY518" fmla="*/ 4220265 h 5893281"/>
              <a:gd name="connsiteX519" fmla="*/ 9186189 w 10035679"/>
              <a:gd name="connsiteY519" fmla="*/ 4226302 h 5893281"/>
              <a:gd name="connsiteX520" fmla="*/ 9194643 w 10035679"/>
              <a:gd name="connsiteY520" fmla="*/ 4230530 h 5893281"/>
              <a:gd name="connsiteX521" fmla="*/ 9204303 w 10035679"/>
              <a:gd name="connsiteY521" fmla="*/ 4238982 h 5893281"/>
              <a:gd name="connsiteX522" fmla="*/ 9210945 w 10035679"/>
              <a:gd name="connsiteY522" fmla="*/ 4245019 h 5893281"/>
              <a:gd name="connsiteX523" fmla="*/ 9214566 w 10035679"/>
              <a:gd name="connsiteY523" fmla="*/ 4255284 h 5893281"/>
              <a:gd name="connsiteX524" fmla="*/ 9223021 w 10035679"/>
              <a:gd name="connsiteY524" fmla="*/ 4267359 h 5893281"/>
              <a:gd name="connsiteX525" fmla="*/ 9210945 w 10035679"/>
              <a:gd name="connsiteY525" fmla="*/ 4267359 h 5893281"/>
              <a:gd name="connsiteX526" fmla="*/ 9204303 w 10035679"/>
              <a:gd name="connsiteY526" fmla="*/ 4259510 h 5893281"/>
              <a:gd name="connsiteX527" fmla="*/ 9194643 w 10035679"/>
              <a:gd name="connsiteY527" fmla="*/ 4252868 h 5893281"/>
              <a:gd name="connsiteX528" fmla="*/ 9186189 w 10035679"/>
              <a:gd name="connsiteY528" fmla="*/ 4245019 h 5893281"/>
              <a:gd name="connsiteX529" fmla="*/ 9180152 w 10035679"/>
              <a:gd name="connsiteY529" fmla="*/ 4234756 h 5893281"/>
              <a:gd name="connsiteX530" fmla="*/ 9119775 w 10035679"/>
              <a:gd name="connsiteY530" fmla="*/ 4205774 h 5893281"/>
              <a:gd name="connsiteX531" fmla="*/ 9125812 w 10035679"/>
              <a:gd name="connsiteY531" fmla="*/ 4205774 h 5893281"/>
              <a:gd name="connsiteX532" fmla="*/ 9129435 w 10035679"/>
              <a:gd name="connsiteY532" fmla="*/ 4210000 h 5893281"/>
              <a:gd name="connsiteX533" fmla="*/ 9133661 w 10035679"/>
              <a:gd name="connsiteY533" fmla="*/ 4210000 h 5893281"/>
              <a:gd name="connsiteX534" fmla="*/ 9137887 w 10035679"/>
              <a:gd name="connsiteY534" fmla="*/ 4211811 h 5893281"/>
              <a:gd name="connsiteX535" fmla="*/ 9137887 w 10035679"/>
              <a:gd name="connsiteY535" fmla="*/ 4216039 h 5893281"/>
              <a:gd name="connsiteX536" fmla="*/ 9143926 w 10035679"/>
              <a:gd name="connsiteY536" fmla="*/ 4220265 h 5893281"/>
              <a:gd name="connsiteX537" fmla="*/ 9151775 w 10035679"/>
              <a:gd name="connsiteY537" fmla="*/ 4220265 h 5893281"/>
              <a:gd name="connsiteX538" fmla="*/ 9151775 w 10035679"/>
              <a:gd name="connsiteY538" fmla="*/ 4226302 h 5893281"/>
              <a:gd name="connsiteX539" fmla="*/ 9139700 w 10035679"/>
              <a:gd name="connsiteY539" fmla="*/ 4224491 h 5893281"/>
              <a:gd name="connsiteX540" fmla="*/ 9133661 w 10035679"/>
              <a:gd name="connsiteY540" fmla="*/ 4220265 h 5893281"/>
              <a:gd name="connsiteX541" fmla="*/ 9129435 w 10035679"/>
              <a:gd name="connsiteY541" fmla="*/ 4216039 h 5893281"/>
              <a:gd name="connsiteX542" fmla="*/ 9125812 w 10035679"/>
              <a:gd name="connsiteY542" fmla="*/ 4211811 h 5893281"/>
              <a:gd name="connsiteX543" fmla="*/ 8503337 w 10035679"/>
              <a:gd name="connsiteY543" fmla="*/ 4166530 h 5893281"/>
              <a:gd name="connsiteX544" fmla="*/ 8529906 w 10035679"/>
              <a:gd name="connsiteY544" fmla="*/ 4172567 h 5893281"/>
              <a:gd name="connsiteX545" fmla="*/ 8529906 w 10035679"/>
              <a:gd name="connsiteY545" fmla="*/ 4187059 h 5893281"/>
              <a:gd name="connsiteX546" fmla="*/ 8511790 w 10035679"/>
              <a:gd name="connsiteY546" fmla="*/ 4197324 h 5893281"/>
              <a:gd name="connsiteX547" fmla="*/ 8507564 w 10035679"/>
              <a:gd name="connsiteY547" fmla="*/ 4201550 h 5893281"/>
              <a:gd name="connsiteX548" fmla="*/ 8503337 w 10035679"/>
              <a:gd name="connsiteY548" fmla="*/ 4205777 h 5893281"/>
              <a:gd name="connsiteX549" fmla="*/ 9072681 w 10035679"/>
              <a:gd name="connsiteY549" fmla="*/ 4125475 h 5893281"/>
              <a:gd name="connsiteX550" fmla="*/ 9095021 w 10035679"/>
              <a:gd name="connsiteY550" fmla="*/ 4139966 h 5893281"/>
              <a:gd name="connsiteX551" fmla="*/ 9109510 w 10035679"/>
              <a:gd name="connsiteY551" fmla="*/ 4162304 h 5893281"/>
              <a:gd name="connsiteX552" fmla="*/ 9119775 w 10035679"/>
              <a:gd name="connsiteY552" fmla="*/ 4187059 h 5893281"/>
              <a:gd name="connsiteX553" fmla="*/ 9113134 w 10035679"/>
              <a:gd name="connsiteY553" fmla="*/ 4187059 h 5893281"/>
              <a:gd name="connsiteX554" fmla="*/ 9113134 w 10035679"/>
              <a:gd name="connsiteY554" fmla="*/ 4197322 h 5893281"/>
              <a:gd name="connsiteX555" fmla="*/ 9087172 w 10035679"/>
              <a:gd name="connsiteY555" fmla="*/ 4187059 h 5893281"/>
              <a:gd name="connsiteX556" fmla="*/ 9081133 w 10035679"/>
              <a:gd name="connsiteY556" fmla="*/ 4168945 h 5893281"/>
              <a:gd name="connsiteX557" fmla="*/ 9076907 w 10035679"/>
              <a:gd name="connsiteY557" fmla="*/ 4152041 h 5893281"/>
              <a:gd name="connsiteX558" fmla="*/ 8270891 w 10035679"/>
              <a:gd name="connsiteY558" fmla="*/ 4094683 h 5893281"/>
              <a:gd name="connsiteX559" fmla="*/ 8302891 w 10035679"/>
              <a:gd name="connsiteY559" fmla="*/ 4094683 h 5893281"/>
              <a:gd name="connsiteX560" fmla="*/ 8307119 w 10035679"/>
              <a:gd name="connsiteY560" fmla="*/ 4098909 h 5893281"/>
              <a:gd name="connsiteX561" fmla="*/ 8308930 w 10035679"/>
              <a:gd name="connsiteY561" fmla="*/ 4100720 h 5893281"/>
              <a:gd name="connsiteX562" fmla="*/ 8308930 w 10035679"/>
              <a:gd name="connsiteY562" fmla="*/ 4115211 h 5893281"/>
              <a:gd name="connsiteX563" fmla="*/ 8270891 w 10035679"/>
              <a:gd name="connsiteY563" fmla="*/ 4115211 h 5893281"/>
              <a:gd name="connsiteX564" fmla="*/ 8327040 w 10035679"/>
              <a:gd name="connsiteY564" fmla="*/ 4086231 h 5893281"/>
              <a:gd name="connsiteX565" fmla="*/ 8404321 w 10035679"/>
              <a:gd name="connsiteY565" fmla="*/ 4094684 h 5893281"/>
              <a:gd name="connsiteX566" fmla="*/ 8404321 w 10035679"/>
              <a:gd name="connsiteY566" fmla="*/ 4100723 h 5893281"/>
              <a:gd name="connsiteX567" fmla="*/ 8408547 w 10035679"/>
              <a:gd name="connsiteY567" fmla="*/ 4109175 h 5893281"/>
              <a:gd name="connsiteX568" fmla="*/ 8408547 w 10035679"/>
              <a:gd name="connsiteY568" fmla="*/ 4115212 h 5893281"/>
              <a:gd name="connsiteX569" fmla="*/ 8412170 w 10035679"/>
              <a:gd name="connsiteY569" fmla="*/ 4125478 h 5893281"/>
              <a:gd name="connsiteX570" fmla="*/ 8404321 w 10035679"/>
              <a:gd name="connsiteY570" fmla="*/ 4125478 h 5893281"/>
              <a:gd name="connsiteX571" fmla="*/ 8383793 w 10035679"/>
              <a:gd name="connsiteY571" fmla="*/ 4113402 h 5893281"/>
              <a:gd name="connsiteX572" fmla="*/ 8359643 w 10035679"/>
              <a:gd name="connsiteY572" fmla="*/ 4109175 h 5893281"/>
              <a:gd name="connsiteX573" fmla="*/ 8327040 w 10035679"/>
              <a:gd name="connsiteY573" fmla="*/ 4109175 h 5893281"/>
              <a:gd name="connsiteX574" fmla="*/ 8971854 w 10035679"/>
              <a:gd name="connsiteY574" fmla="*/ 4069929 h 5893281"/>
              <a:gd name="connsiteX575" fmla="*/ 9009891 w 10035679"/>
              <a:gd name="connsiteY575" fmla="*/ 4069929 h 5893281"/>
              <a:gd name="connsiteX576" fmla="*/ 9028608 w 10035679"/>
              <a:gd name="connsiteY576" fmla="*/ 4090456 h 5893281"/>
              <a:gd name="connsiteX577" fmla="*/ 9042494 w 10035679"/>
              <a:gd name="connsiteY577" fmla="*/ 4113399 h 5893281"/>
              <a:gd name="connsiteX578" fmla="*/ 9048530 w 10035679"/>
              <a:gd name="connsiteY578" fmla="*/ 4139965 h 5893281"/>
              <a:gd name="connsiteX579" fmla="*/ 9042494 w 10035679"/>
              <a:gd name="connsiteY579" fmla="*/ 4139965 h 5893281"/>
              <a:gd name="connsiteX580" fmla="*/ 9028610 w 10035679"/>
              <a:gd name="connsiteY580" fmla="*/ 4127287 h 5893281"/>
              <a:gd name="connsiteX581" fmla="*/ 9028610 w 10035679"/>
              <a:gd name="connsiteY581" fmla="*/ 4166532 h 5893281"/>
              <a:gd name="connsiteX582" fmla="*/ 8957364 w 10035679"/>
              <a:gd name="connsiteY582" fmla="*/ 4187062 h 5893281"/>
              <a:gd name="connsiteX583" fmla="*/ 8945288 w 10035679"/>
              <a:gd name="connsiteY583" fmla="*/ 4182834 h 5893281"/>
              <a:gd name="connsiteX584" fmla="*/ 8935025 w 10035679"/>
              <a:gd name="connsiteY584" fmla="*/ 4181023 h 5893281"/>
              <a:gd name="connsiteX585" fmla="*/ 8921137 w 10035679"/>
              <a:gd name="connsiteY585" fmla="*/ 4176797 h 5893281"/>
              <a:gd name="connsiteX586" fmla="*/ 8910874 w 10035679"/>
              <a:gd name="connsiteY586" fmla="*/ 4172571 h 5893281"/>
              <a:gd name="connsiteX587" fmla="*/ 8910874 w 10035679"/>
              <a:gd name="connsiteY587" fmla="*/ 4158684 h 5893281"/>
              <a:gd name="connsiteX588" fmla="*/ 8953138 w 10035679"/>
              <a:gd name="connsiteY588" fmla="*/ 4154456 h 5893281"/>
              <a:gd name="connsiteX589" fmla="*/ 8985741 w 10035679"/>
              <a:gd name="connsiteY589" fmla="*/ 4144193 h 5893281"/>
              <a:gd name="connsiteX590" fmla="*/ 9009892 w 10035679"/>
              <a:gd name="connsiteY590" fmla="*/ 4125475 h 5893281"/>
              <a:gd name="connsiteX591" fmla="*/ 9026797 w 10035679"/>
              <a:gd name="connsiteY591" fmla="*/ 4125475 h 5893281"/>
              <a:gd name="connsiteX592" fmla="*/ 9028608 w 10035679"/>
              <a:gd name="connsiteY592" fmla="*/ 4127284 h 5893281"/>
              <a:gd name="connsiteX593" fmla="*/ 9028608 w 10035679"/>
              <a:gd name="connsiteY593" fmla="*/ 4125475 h 5893281"/>
              <a:gd name="connsiteX594" fmla="*/ 9026795 w 10035679"/>
              <a:gd name="connsiteY594" fmla="*/ 4125475 h 5893281"/>
              <a:gd name="connsiteX595" fmla="*/ 9024382 w 10035679"/>
              <a:gd name="connsiteY595" fmla="*/ 4123664 h 5893281"/>
              <a:gd name="connsiteX596" fmla="*/ 9006268 w 10035679"/>
              <a:gd name="connsiteY596" fmla="*/ 4104947 h 5893281"/>
              <a:gd name="connsiteX597" fmla="*/ 8985740 w 10035679"/>
              <a:gd name="connsiteY597" fmla="*/ 4090456 h 5893281"/>
              <a:gd name="connsiteX598" fmla="*/ 8432698 w 10035679"/>
              <a:gd name="connsiteY598" fmla="*/ 4026459 h 5893281"/>
              <a:gd name="connsiteX599" fmla="*/ 8455038 w 10035679"/>
              <a:gd name="connsiteY599" fmla="*/ 4026459 h 5893281"/>
              <a:gd name="connsiteX600" fmla="*/ 8474961 w 10035679"/>
              <a:gd name="connsiteY600" fmla="*/ 4026459 h 5893281"/>
              <a:gd name="connsiteX601" fmla="*/ 8503337 w 10035679"/>
              <a:gd name="connsiteY601" fmla="*/ 4028875 h 5893281"/>
              <a:gd name="connsiteX602" fmla="*/ 8511790 w 10035679"/>
              <a:gd name="connsiteY602" fmla="*/ 4055439 h 5893281"/>
              <a:gd name="connsiteX603" fmla="*/ 8522054 w 10035679"/>
              <a:gd name="connsiteY603" fmla="*/ 4075966 h 5893281"/>
              <a:gd name="connsiteX604" fmla="*/ 8535940 w 10035679"/>
              <a:gd name="connsiteY604" fmla="*/ 4094683 h 5893281"/>
              <a:gd name="connsiteX605" fmla="*/ 8535940 w 10035679"/>
              <a:gd name="connsiteY605" fmla="*/ 4100722 h 5893281"/>
              <a:gd name="connsiteX606" fmla="*/ 8541979 w 10035679"/>
              <a:gd name="connsiteY606" fmla="*/ 4100722 h 5893281"/>
              <a:gd name="connsiteX607" fmla="*/ 8541979 w 10035679"/>
              <a:gd name="connsiteY607" fmla="*/ 4094683 h 5893281"/>
              <a:gd name="connsiteX608" fmla="*/ 8560091 w 10035679"/>
              <a:gd name="connsiteY608" fmla="*/ 4075966 h 5893281"/>
              <a:gd name="connsiteX609" fmla="*/ 8578808 w 10035679"/>
              <a:gd name="connsiteY609" fmla="*/ 4065703 h 5893281"/>
              <a:gd name="connsiteX610" fmla="*/ 8602958 w 10035679"/>
              <a:gd name="connsiteY610" fmla="*/ 4057854 h 5893281"/>
              <a:gd name="connsiteX611" fmla="*/ 8639183 w 10035679"/>
              <a:gd name="connsiteY611" fmla="*/ 4055439 h 5893281"/>
              <a:gd name="connsiteX612" fmla="*/ 8667559 w 10035679"/>
              <a:gd name="connsiteY612" fmla="*/ 4071740 h 5893281"/>
              <a:gd name="connsiteX613" fmla="*/ 8701975 w 10035679"/>
              <a:gd name="connsiteY613" fmla="*/ 4086231 h 5893281"/>
              <a:gd name="connsiteX614" fmla="*/ 8744840 w 10035679"/>
              <a:gd name="connsiteY614" fmla="*/ 4100722 h 5893281"/>
              <a:gd name="connsiteX615" fmla="*/ 8779256 w 10035679"/>
              <a:gd name="connsiteY615" fmla="*/ 4123665 h 5893281"/>
              <a:gd name="connsiteX616" fmla="*/ 8807632 w 10035679"/>
              <a:gd name="connsiteY616" fmla="*/ 4144192 h 5893281"/>
              <a:gd name="connsiteX617" fmla="*/ 8821518 w 10035679"/>
              <a:gd name="connsiteY617" fmla="*/ 4172569 h 5893281"/>
              <a:gd name="connsiteX618" fmla="*/ 8848084 w 10035679"/>
              <a:gd name="connsiteY618" fmla="*/ 4176795 h 5893281"/>
              <a:gd name="connsiteX619" fmla="*/ 8864386 w 10035679"/>
              <a:gd name="connsiteY619" fmla="*/ 4182832 h 5893281"/>
              <a:gd name="connsiteX620" fmla="*/ 8886724 w 10035679"/>
              <a:gd name="connsiteY620" fmla="*/ 4187060 h 5893281"/>
              <a:gd name="connsiteX621" fmla="*/ 8886724 w 10035679"/>
              <a:gd name="connsiteY621" fmla="*/ 4205775 h 5893281"/>
              <a:gd name="connsiteX622" fmla="*/ 8882498 w 10035679"/>
              <a:gd name="connsiteY622" fmla="*/ 4205775 h 5893281"/>
              <a:gd name="connsiteX623" fmla="*/ 8876459 w 10035679"/>
              <a:gd name="connsiteY623" fmla="*/ 4210001 h 5893281"/>
              <a:gd name="connsiteX624" fmla="*/ 8868009 w 10035679"/>
              <a:gd name="connsiteY624" fmla="*/ 4210001 h 5893281"/>
              <a:gd name="connsiteX625" fmla="*/ 8864386 w 10035679"/>
              <a:gd name="connsiteY625" fmla="*/ 4211813 h 5893281"/>
              <a:gd name="connsiteX626" fmla="*/ 8861970 w 10035679"/>
              <a:gd name="connsiteY626" fmla="*/ 4216039 h 5893281"/>
              <a:gd name="connsiteX627" fmla="*/ 8864386 w 10035679"/>
              <a:gd name="connsiteY627" fmla="*/ 4216039 h 5893281"/>
              <a:gd name="connsiteX628" fmla="*/ 8872233 w 10035679"/>
              <a:gd name="connsiteY628" fmla="*/ 4220266 h 5893281"/>
              <a:gd name="connsiteX629" fmla="*/ 8896384 w 10035679"/>
              <a:gd name="connsiteY629" fmla="*/ 4255284 h 5893281"/>
              <a:gd name="connsiteX630" fmla="*/ 8930799 w 10035679"/>
              <a:gd name="connsiteY630" fmla="*/ 4284264 h 5893281"/>
              <a:gd name="connsiteX631" fmla="*/ 8971854 w 10035679"/>
              <a:gd name="connsiteY631" fmla="*/ 4306604 h 5893281"/>
              <a:gd name="connsiteX632" fmla="*/ 8971854 w 10035679"/>
              <a:gd name="connsiteY632" fmla="*/ 4322905 h 5893281"/>
              <a:gd name="connsiteX633" fmla="*/ 8924761 w 10035679"/>
              <a:gd name="connsiteY633" fmla="*/ 4322905 h 5893281"/>
              <a:gd name="connsiteX634" fmla="*/ 8918724 w 10035679"/>
              <a:gd name="connsiteY634" fmla="*/ 4316866 h 5893281"/>
              <a:gd name="connsiteX635" fmla="*/ 8910875 w 10035679"/>
              <a:gd name="connsiteY635" fmla="*/ 4312640 h 5893281"/>
              <a:gd name="connsiteX636" fmla="*/ 8904838 w 10035679"/>
              <a:gd name="connsiteY636" fmla="*/ 4312640 h 5893281"/>
              <a:gd name="connsiteX637" fmla="*/ 8896384 w 10035679"/>
              <a:gd name="connsiteY637" fmla="*/ 4312640 h 5893281"/>
              <a:gd name="connsiteX638" fmla="*/ 8890347 w 10035679"/>
              <a:gd name="connsiteY638" fmla="*/ 4310830 h 5893281"/>
              <a:gd name="connsiteX639" fmla="*/ 8878272 w 10035679"/>
              <a:gd name="connsiteY639" fmla="*/ 4306604 h 5893281"/>
              <a:gd name="connsiteX640" fmla="*/ 8868009 w 10035679"/>
              <a:gd name="connsiteY640" fmla="*/ 4298151 h 5893281"/>
              <a:gd name="connsiteX641" fmla="*/ 8861970 w 10035679"/>
              <a:gd name="connsiteY641" fmla="*/ 4292113 h 5893281"/>
              <a:gd name="connsiteX642" fmla="*/ 8854121 w 10035679"/>
              <a:gd name="connsiteY642" fmla="*/ 4277622 h 5893281"/>
              <a:gd name="connsiteX643" fmla="*/ 8848084 w 10035679"/>
              <a:gd name="connsiteY643" fmla="*/ 4267359 h 5893281"/>
              <a:gd name="connsiteX644" fmla="*/ 8839630 w 10035679"/>
              <a:gd name="connsiteY644" fmla="*/ 4259510 h 5893281"/>
              <a:gd name="connsiteX645" fmla="*/ 8811256 w 10035679"/>
              <a:gd name="connsiteY645" fmla="*/ 4245019 h 5893281"/>
              <a:gd name="connsiteX646" fmla="*/ 8791331 w 10035679"/>
              <a:gd name="connsiteY646" fmla="*/ 4245019 h 5893281"/>
              <a:gd name="connsiteX647" fmla="*/ 8764765 w 10035679"/>
              <a:gd name="connsiteY647" fmla="*/ 4252868 h 5893281"/>
              <a:gd name="connsiteX648" fmla="*/ 8740614 w 10035679"/>
              <a:gd name="connsiteY648" fmla="*/ 4267359 h 5893281"/>
              <a:gd name="connsiteX649" fmla="*/ 8716464 w 10035679"/>
              <a:gd name="connsiteY649" fmla="*/ 4273396 h 5893281"/>
              <a:gd name="connsiteX650" fmla="*/ 8691710 w 10035679"/>
              <a:gd name="connsiteY650" fmla="*/ 4259510 h 5893281"/>
              <a:gd name="connsiteX651" fmla="*/ 8667559 w 10035679"/>
              <a:gd name="connsiteY651" fmla="*/ 4252868 h 5893281"/>
              <a:gd name="connsiteX652" fmla="*/ 8641598 w 10035679"/>
              <a:gd name="connsiteY652" fmla="*/ 4249245 h 5893281"/>
              <a:gd name="connsiteX653" fmla="*/ 8607185 w 10035679"/>
              <a:gd name="connsiteY653" fmla="*/ 4252868 h 5893281"/>
              <a:gd name="connsiteX654" fmla="*/ 8610806 w 10035679"/>
              <a:gd name="connsiteY654" fmla="*/ 4238982 h 5893281"/>
              <a:gd name="connsiteX655" fmla="*/ 8613221 w 10035679"/>
              <a:gd name="connsiteY655" fmla="*/ 4226302 h 5893281"/>
              <a:gd name="connsiteX656" fmla="*/ 8616844 w 10035679"/>
              <a:gd name="connsiteY656" fmla="*/ 4220266 h 5893281"/>
              <a:gd name="connsiteX657" fmla="*/ 8621071 w 10035679"/>
              <a:gd name="connsiteY657" fmla="*/ 4211813 h 5893281"/>
              <a:gd name="connsiteX658" fmla="*/ 8625297 w 10035679"/>
              <a:gd name="connsiteY658" fmla="*/ 4205775 h 5893281"/>
              <a:gd name="connsiteX659" fmla="*/ 8621071 w 10035679"/>
              <a:gd name="connsiteY659" fmla="*/ 4197323 h 5893281"/>
              <a:gd name="connsiteX660" fmla="*/ 8602958 w 10035679"/>
              <a:gd name="connsiteY660" fmla="*/ 4166530 h 5893281"/>
              <a:gd name="connsiteX661" fmla="*/ 8578808 w 10035679"/>
              <a:gd name="connsiteY661" fmla="*/ 4148418 h 5893281"/>
              <a:gd name="connsiteX662" fmla="*/ 8550431 w 10035679"/>
              <a:gd name="connsiteY662" fmla="*/ 4139966 h 5893281"/>
              <a:gd name="connsiteX663" fmla="*/ 8517828 w 10035679"/>
              <a:gd name="connsiteY663" fmla="*/ 4129701 h 5893281"/>
              <a:gd name="connsiteX664" fmla="*/ 8487641 w 10035679"/>
              <a:gd name="connsiteY664" fmla="*/ 4123665 h 5893281"/>
              <a:gd name="connsiteX665" fmla="*/ 8461075 w 10035679"/>
              <a:gd name="connsiteY665" fmla="*/ 4109174 h 5893281"/>
              <a:gd name="connsiteX666" fmla="*/ 8444773 w 10035679"/>
              <a:gd name="connsiteY666" fmla="*/ 4086231 h 5893281"/>
              <a:gd name="connsiteX667" fmla="*/ 8450810 w 10035679"/>
              <a:gd name="connsiteY667" fmla="*/ 4084420 h 5893281"/>
              <a:gd name="connsiteX668" fmla="*/ 8455038 w 10035679"/>
              <a:gd name="connsiteY668" fmla="*/ 4084420 h 5893281"/>
              <a:gd name="connsiteX669" fmla="*/ 8459262 w 10035679"/>
              <a:gd name="connsiteY669" fmla="*/ 4080194 h 5893281"/>
              <a:gd name="connsiteX670" fmla="*/ 8461075 w 10035679"/>
              <a:gd name="connsiteY670" fmla="*/ 4075966 h 5893281"/>
              <a:gd name="connsiteX671" fmla="*/ 8465301 w 10035679"/>
              <a:gd name="connsiteY671" fmla="*/ 4069930 h 5893281"/>
              <a:gd name="connsiteX672" fmla="*/ 8444773 w 10035679"/>
              <a:gd name="connsiteY672" fmla="*/ 4065703 h 5893281"/>
              <a:gd name="connsiteX673" fmla="*/ 8422433 w 10035679"/>
              <a:gd name="connsiteY673" fmla="*/ 4055439 h 5893281"/>
              <a:gd name="connsiteX674" fmla="*/ 8404321 w 10035679"/>
              <a:gd name="connsiteY674" fmla="*/ 4047591 h 5893281"/>
              <a:gd name="connsiteX675" fmla="*/ 8404321 w 10035679"/>
              <a:gd name="connsiteY675" fmla="*/ 4028875 h 5893281"/>
              <a:gd name="connsiteX676" fmla="*/ 8238289 w 10035679"/>
              <a:gd name="connsiteY676" fmla="*/ 3957027 h 5893281"/>
              <a:gd name="connsiteX677" fmla="*/ 8242515 w 10035679"/>
              <a:gd name="connsiteY677" fmla="*/ 3957027 h 5893281"/>
              <a:gd name="connsiteX678" fmla="*/ 8246138 w 10035679"/>
              <a:gd name="connsiteY678" fmla="*/ 3957027 h 5893281"/>
              <a:gd name="connsiteX679" fmla="*/ 8246138 w 10035679"/>
              <a:gd name="connsiteY679" fmla="*/ 3960650 h 5893281"/>
              <a:gd name="connsiteX680" fmla="*/ 8246138 w 10035679"/>
              <a:gd name="connsiteY680" fmla="*/ 3964876 h 5893281"/>
              <a:gd name="connsiteX681" fmla="*/ 8250364 w 10035679"/>
              <a:gd name="connsiteY681" fmla="*/ 3964876 h 5893281"/>
              <a:gd name="connsiteX682" fmla="*/ 8250364 w 10035679"/>
              <a:gd name="connsiteY682" fmla="*/ 3969102 h 5893281"/>
              <a:gd name="connsiteX683" fmla="*/ 8256401 w 10035679"/>
              <a:gd name="connsiteY683" fmla="*/ 3969102 h 5893281"/>
              <a:gd name="connsiteX684" fmla="*/ 8252175 w 10035679"/>
              <a:gd name="connsiteY684" fmla="*/ 3970913 h 5893281"/>
              <a:gd name="connsiteX685" fmla="*/ 8250364 w 10035679"/>
              <a:gd name="connsiteY685" fmla="*/ 3970913 h 5893281"/>
              <a:gd name="connsiteX686" fmla="*/ 8250364 w 10035679"/>
              <a:gd name="connsiteY686" fmla="*/ 3975139 h 5893281"/>
              <a:gd name="connsiteX687" fmla="*/ 8238289 w 10035679"/>
              <a:gd name="connsiteY687" fmla="*/ 3985404 h 5893281"/>
              <a:gd name="connsiteX688" fmla="*/ 8228026 w 10035679"/>
              <a:gd name="connsiteY688" fmla="*/ 3998082 h 5893281"/>
              <a:gd name="connsiteX689" fmla="*/ 8217761 w 10035679"/>
              <a:gd name="connsiteY689" fmla="*/ 4008347 h 5893281"/>
              <a:gd name="connsiteX690" fmla="*/ 8179724 w 10035679"/>
              <a:gd name="connsiteY690" fmla="*/ 4004121 h 5893281"/>
              <a:gd name="connsiteX691" fmla="*/ 8147121 w 10035679"/>
              <a:gd name="connsiteY691" fmla="*/ 4004121 h 5893281"/>
              <a:gd name="connsiteX692" fmla="*/ 8108479 w 10035679"/>
              <a:gd name="connsiteY692" fmla="*/ 4008347 h 5893281"/>
              <a:gd name="connsiteX693" fmla="*/ 8108479 w 10035679"/>
              <a:gd name="connsiteY693" fmla="*/ 4028874 h 5893281"/>
              <a:gd name="connsiteX694" fmla="*/ 8114517 w 10035679"/>
              <a:gd name="connsiteY694" fmla="*/ 4033101 h 5893281"/>
              <a:gd name="connsiteX695" fmla="*/ 8114517 w 10035679"/>
              <a:gd name="connsiteY695" fmla="*/ 4036724 h 5893281"/>
              <a:gd name="connsiteX696" fmla="*/ 8118743 w 10035679"/>
              <a:gd name="connsiteY696" fmla="*/ 4040950 h 5893281"/>
              <a:gd name="connsiteX697" fmla="*/ 8122970 w 10035679"/>
              <a:gd name="connsiteY697" fmla="*/ 4047591 h 5893281"/>
              <a:gd name="connsiteX698" fmla="*/ 8161007 w 10035679"/>
              <a:gd name="connsiteY698" fmla="*/ 4033101 h 5893281"/>
              <a:gd name="connsiteX699" fmla="*/ 8199647 w 10035679"/>
              <a:gd name="connsiteY699" fmla="*/ 4022836 h 5893281"/>
              <a:gd name="connsiteX700" fmla="*/ 8199647 w 10035679"/>
              <a:gd name="connsiteY700" fmla="*/ 4040950 h 5893281"/>
              <a:gd name="connsiteX701" fmla="*/ 8193610 w 10035679"/>
              <a:gd name="connsiteY701" fmla="*/ 4040950 h 5893281"/>
              <a:gd name="connsiteX702" fmla="*/ 8181534 w 10035679"/>
              <a:gd name="connsiteY702" fmla="*/ 4047591 h 5893281"/>
              <a:gd name="connsiteX703" fmla="*/ 8167044 w 10035679"/>
              <a:gd name="connsiteY703" fmla="*/ 4055441 h 5893281"/>
              <a:gd name="connsiteX704" fmla="*/ 8153157 w 10035679"/>
              <a:gd name="connsiteY704" fmla="*/ 4061477 h 5893281"/>
              <a:gd name="connsiteX705" fmla="*/ 8165233 w 10035679"/>
              <a:gd name="connsiteY705" fmla="*/ 4086231 h 5893281"/>
              <a:gd name="connsiteX706" fmla="*/ 8179724 w 10035679"/>
              <a:gd name="connsiteY706" fmla="*/ 4109174 h 5893281"/>
              <a:gd name="connsiteX707" fmla="*/ 8185761 w 10035679"/>
              <a:gd name="connsiteY707" fmla="*/ 4129702 h 5893281"/>
              <a:gd name="connsiteX708" fmla="*/ 8193610 w 10035679"/>
              <a:gd name="connsiteY708" fmla="*/ 4166533 h 5893281"/>
              <a:gd name="connsiteX709" fmla="*/ 8185761 w 10035679"/>
              <a:gd name="connsiteY709" fmla="*/ 4166533 h 5893281"/>
              <a:gd name="connsiteX710" fmla="*/ 8185761 w 10035679"/>
              <a:gd name="connsiteY710" fmla="*/ 4172569 h 5893281"/>
              <a:gd name="connsiteX711" fmla="*/ 8179724 w 10035679"/>
              <a:gd name="connsiteY711" fmla="*/ 4168946 h 5893281"/>
              <a:gd name="connsiteX712" fmla="*/ 8175498 w 10035679"/>
              <a:gd name="connsiteY712" fmla="*/ 4168946 h 5893281"/>
              <a:gd name="connsiteX713" fmla="*/ 8175498 w 10035679"/>
              <a:gd name="connsiteY713" fmla="*/ 4166533 h 5893281"/>
              <a:gd name="connsiteX714" fmla="*/ 8171272 w 10035679"/>
              <a:gd name="connsiteY714" fmla="*/ 4166533 h 5893281"/>
              <a:gd name="connsiteX715" fmla="*/ 8151347 w 10035679"/>
              <a:gd name="connsiteY715" fmla="*/ 4144192 h 5893281"/>
              <a:gd name="connsiteX716" fmla="*/ 8132630 w 10035679"/>
              <a:gd name="connsiteY716" fmla="*/ 4119439 h 5893281"/>
              <a:gd name="connsiteX717" fmla="*/ 8114517 w 10035679"/>
              <a:gd name="connsiteY717" fmla="*/ 4094685 h 5893281"/>
              <a:gd name="connsiteX718" fmla="*/ 8114517 w 10035679"/>
              <a:gd name="connsiteY718" fmla="*/ 4172569 h 5893281"/>
              <a:gd name="connsiteX719" fmla="*/ 8084328 w 10035679"/>
              <a:gd name="connsiteY719" fmla="*/ 4172569 h 5893281"/>
              <a:gd name="connsiteX720" fmla="*/ 8084328 w 10035679"/>
              <a:gd name="connsiteY720" fmla="*/ 4168946 h 5893281"/>
              <a:gd name="connsiteX721" fmla="*/ 8080102 w 10035679"/>
              <a:gd name="connsiteY721" fmla="*/ 4168946 h 5893281"/>
              <a:gd name="connsiteX722" fmla="*/ 8080102 w 10035679"/>
              <a:gd name="connsiteY722" fmla="*/ 4166533 h 5893281"/>
              <a:gd name="connsiteX723" fmla="*/ 8075875 w 10035679"/>
              <a:gd name="connsiteY723" fmla="*/ 4166533 h 5893281"/>
              <a:gd name="connsiteX724" fmla="*/ 8080102 w 10035679"/>
              <a:gd name="connsiteY724" fmla="*/ 4139966 h 5893281"/>
              <a:gd name="connsiteX725" fmla="*/ 8075875 w 10035679"/>
              <a:gd name="connsiteY725" fmla="*/ 4125475 h 5893281"/>
              <a:gd name="connsiteX726" fmla="*/ 8069839 w 10035679"/>
              <a:gd name="connsiteY726" fmla="*/ 4113400 h 5893281"/>
              <a:gd name="connsiteX727" fmla="*/ 8061989 w 10035679"/>
              <a:gd name="connsiteY727" fmla="*/ 4094685 h 5893281"/>
              <a:gd name="connsiteX728" fmla="*/ 8061989 w 10035679"/>
              <a:gd name="connsiteY728" fmla="*/ 4075968 h 5893281"/>
              <a:gd name="connsiteX729" fmla="*/ 8072252 w 10035679"/>
              <a:gd name="connsiteY729" fmla="*/ 4055441 h 5893281"/>
              <a:gd name="connsiteX730" fmla="*/ 8086140 w 10035679"/>
              <a:gd name="connsiteY730" fmla="*/ 4026459 h 5893281"/>
              <a:gd name="connsiteX731" fmla="*/ 8100629 w 10035679"/>
              <a:gd name="connsiteY731" fmla="*/ 3999895 h 5893281"/>
              <a:gd name="connsiteX732" fmla="*/ 8114517 w 10035679"/>
              <a:gd name="connsiteY732" fmla="*/ 3979365 h 5893281"/>
              <a:gd name="connsiteX733" fmla="*/ 8122970 w 10035679"/>
              <a:gd name="connsiteY733" fmla="*/ 3969102 h 5893281"/>
              <a:gd name="connsiteX734" fmla="*/ 8157384 w 10035679"/>
              <a:gd name="connsiteY734" fmla="*/ 3979365 h 5893281"/>
              <a:gd name="connsiteX735" fmla="*/ 8179724 w 10035679"/>
              <a:gd name="connsiteY735" fmla="*/ 3979365 h 5893281"/>
              <a:gd name="connsiteX736" fmla="*/ 8195421 w 10035679"/>
              <a:gd name="connsiteY736" fmla="*/ 3975139 h 5893281"/>
              <a:gd name="connsiteX737" fmla="*/ 8217761 w 10035679"/>
              <a:gd name="connsiteY737" fmla="*/ 3969102 h 5893281"/>
              <a:gd name="connsiteX738" fmla="*/ 8317380 w 10035679"/>
              <a:gd name="connsiteY738" fmla="*/ 3950385 h 5893281"/>
              <a:gd name="connsiteX739" fmla="*/ 8331266 w 10035679"/>
              <a:gd name="connsiteY739" fmla="*/ 3957027 h 5893281"/>
              <a:gd name="connsiteX740" fmla="*/ 8337305 w 10035679"/>
              <a:gd name="connsiteY740" fmla="*/ 3960650 h 5893281"/>
              <a:gd name="connsiteX741" fmla="*/ 8345757 w 10035679"/>
              <a:gd name="connsiteY741" fmla="*/ 3969102 h 5893281"/>
              <a:gd name="connsiteX742" fmla="*/ 8347567 w 10035679"/>
              <a:gd name="connsiteY742" fmla="*/ 3975139 h 5893281"/>
              <a:gd name="connsiteX743" fmla="*/ 8347567 w 10035679"/>
              <a:gd name="connsiteY743" fmla="*/ 3989630 h 5893281"/>
              <a:gd name="connsiteX744" fmla="*/ 8347567 w 10035679"/>
              <a:gd name="connsiteY744" fmla="*/ 4008348 h 5893281"/>
              <a:gd name="connsiteX745" fmla="*/ 8341531 w 10035679"/>
              <a:gd name="connsiteY745" fmla="*/ 4012574 h 5893281"/>
              <a:gd name="connsiteX746" fmla="*/ 8337305 w 10035679"/>
              <a:gd name="connsiteY746" fmla="*/ 4014384 h 5893281"/>
              <a:gd name="connsiteX747" fmla="*/ 8337305 w 10035679"/>
              <a:gd name="connsiteY747" fmla="*/ 4018611 h 5893281"/>
              <a:gd name="connsiteX748" fmla="*/ 8337305 w 10035679"/>
              <a:gd name="connsiteY748" fmla="*/ 4022837 h 5893281"/>
              <a:gd name="connsiteX749" fmla="*/ 8337305 w 10035679"/>
              <a:gd name="connsiteY749" fmla="*/ 4026460 h 5893281"/>
              <a:gd name="connsiteX750" fmla="*/ 8337305 w 10035679"/>
              <a:gd name="connsiteY750" fmla="*/ 4028875 h 5893281"/>
              <a:gd name="connsiteX751" fmla="*/ 8335492 w 10035679"/>
              <a:gd name="connsiteY751" fmla="*/ 4033102 h 5893281"/>
              <a:gd name="connsiteX752" fmla="*/ 8327040 w 10035679"/>
              <a:gd name="connsiteY752" fmla="*/ 4040951 h 5893281"/>
              <a:gd name="connsiteX753" fmla="*/ 8327040 w 10035679"/>
              <a:gd name="connsiteY753" fmla="*/ 4022837 h 5893281"/>
              <a:gd name="connsiteX754" fmla="*/ 8313154 w 10035679"/>
              <a:gd name="connsiteY754" fmla="*/ 3999895 h 5893281"/>
              <a:gd name="connsiteX755" fmla="*/ 8313154 w 10035679"/>
              <a:gd name="connsiteY755" fmla="*/ 3975139 h 5893281"/>
              <a:gd name="connsiteX756" fmla="*/ 7999200 w 10035679"/>
              <a:gd name="connsiteY756" fmla="*/ 3810917 h 5893281"/>
              <a:gd name="connsiteX757" fmla="*/ 8019125 w 10035679"/>
              <a:gd name="connsiteY757" fmla="*/ 3816954 h 5893281"/>
              <a:gd name="connsiteX758" fmla="*/ 8043878 w 10035679"/>
              <a:gd name="connsiteY758" fmla="*/ 3831445 h 5893281"/>
              <a:gd name="connsiteX759" fmla="*/ 8066218 w 10035679"/>
              <a:gd name="connsiteY759" fmla="*/ 3853785 h 5893281"/>
              <a:gd name="connsiteX760" fmla="*/ 8075878 w 10035679"/>
              <a:gd name="connsiteY760" fmla="*/ 3872502 h 5893281"/>
              <a:gd name="connsiteX761" fmla="*/ 8066218 w 10035679"/>
              <a:gd name="connsiteY761" fmla="*/ 3878539 h 5893281"/>
              <a:gd name="connsiteX762" fmla="*/ 8055954 w 10035679"/>
              <a:gd name="connsiteY762" fmla="*/ 3888802 h 5893281"/>
              <a:gd name="connsiteX763" fmla="*/ 8043878 w 10035679"/>
              <a:gd name="connsiteY763" fmla="*/ 3897256 h 5893281"/>
              <a:gd name="connsiteX764" fmla="*/ 8029387 w 10035679"/>
              <a:gd name="connsiteY764" fmla="*/ 3903292 h 5893281"/>
              <a:gd name="connsiteX765" fmla="*/ 8041463 w 10035679"/>
              <a:gd name="connsiteY765" fmla="*/ 3935895 h 5893281"/>
              <a:gd name="connsiteX766" fmla="*/ 8055954 w 10035679"/>
              <a:gd name="connsiteY766" fmla="*/ 3960651 h 5893281"/>
              <a:gd name="connsiteX767" fmla="*/ 8069840 w 10035679"/>
              <a:gd name="connsiteY767" fmla="*/ 3989631 h 5893281"/>
              <a:gd name="connsiteX768" fmla="*/ 8057764 w 10035679"/>
              <a:gd name="connsiteY768" fmla="*/ 3993857 h 5893281"/>
              <a:gd name="connsiteX769" fmla="*/ 8051728 w 10035679"/>
              <a:gd name="connsiteY769" fmla="*/ 3993857 h 5893281"/>
              <a:gd name="connsiteX770" fmla="*/ 8047501 w 10035679"/>
              <a:gd name="connsiteY770" fmla="*/ 3993857 h 5893281"/>
              <a:gd name="connsiteX771" fmla="*/ 8043878 w 10035679"/>
              <a:gd name="connsiteY771" fmla="*/ 3998083 h 5893281"/>
              <a:gd name="connsiteX772" fmla="*/ 8041463 w 10035679"/>
              <a:gd name="connsiteY772" fmla="*/ 3999896 h 5893281"/>
              <a:gd name="connsiteX773" fmla="*/ 8037842 w 10035679"/>
              <a:gd name="connsiteY773" fmla="*/ 4008348 h 5893281"/>
              <a:gd name="connsiteX774" fmla="*/ 8019125 w 10035679"/>
              <a:gd name="connsiteY774" fmla="*/ 4040951 h 5893281"/>
              <a:gd name="connsiteX775" fmla="*/ 8009465 w 10035679"/>
              <a:gd name="connsiteY775" fmla="*/ 4080196 h 5893281"/>
              <a:gd name="connsiteX776" fmla="*/ 7990748 w 10035679"/>
              <a:gd name="connsiteY776" fmla="*/ 4115214 h 5893281"/>
              <a:gd name="connsiteX777" fmla="*/ 7981088 w 10035679"/>
              <a:gd name="connsiteY777" fmla="*/ 4123666 h 5893281"/>
              <a:gd name="connsiteX778" fmla="*/ 7970823 w 10035679"/>
              <a:gd name="connsiteY778" fmla="*/ 4123666 h 5893281"/>
              <a:gd name="connsiteX779" fmla="*/ 7958748 w 10035679"/>
              <a:gd name="connsiteY779" fmla="*/ 4125477 h 5893281"/>
              <a:gd name="connsiteX780" fmla="*/ 7946672 w 10035679"/>
              <a:gd name="connsiteY780" fmla="*/ 4125477 h 5893281"/>
              <a:gd name="connsiteX781" fmla="*/ 7924334 w 10035679"/>
              <a:gd name="connsiteY781" fmla="*/ 4113402 h 5893281"/>
              <a:gd name="connsiteX782" fmla="*/ 7903806 w 10035679"/>
              <a:gd name="connsiteY782" fmla="*/ 4109175 h 5893281"/>
              <a:gd name="connsiteX783" fmla="*/ 7877845 w 10035679"/>
              <a:gd name="connsiteY783" fmla="*/ 4109175 h 5893281"/>
              <a:gd name="connsiteX784" fmla="*/ 7853089 w 10035679"/>
              <a:gd name="connsiteY784" fmla="*/ 4104949 h 5893281"/>
              <a:gd name="connsiteX785" fmla="*/ 7828938 w 10035679"/>
              <a:gd name="connsiteY785" fmla="*/ 4094687 h 5893281"/>
              <a:gd name="connsiteX786" fmla="*/ 7804787 w 10035679"/>
              <a:gd name="connsiteY786" fmla="*/ 4061479 h 5893281"/>
              <a:gd name="connsiteX787" fmla="*/ 7786675 w 10035679"/>
              <a:gd name="connsiteY787" fmla="*/ 4018611 h 5893281"/>
              <a:gd name="connsiteX788" fmla="*/ 7782449 w 10035679"/>
              <a:gd name="connsiteY788" fmla="*/ 3969103 h 5893281"/>
              <a:gd name="connsiteX789" fmla="*/ 7800561 w 10035679"/>
              <a:gd name="connsiteY789" fmla="*/ 3960651 h 5893281"/>
              <a:gd name="connsiteX790" fmla="*/ 7815052 w 10035679"/>
              <a:gd name="connsiteY790" fmla="*/ 3960651 h 5893281"/>
              <a:gd name="connsiteX791" fmla="*/ 7828938 w 10035679"/>
              <a:gd name="connsiteY791" fmla="*/ 3964877 h 5893281"/>
              <a:gd name="connsiteX792" fmla="*/ 7843429 w 10035679"/>
              <a:gd name="connsiteY792" fmla="*/ 3957028 h 5893281"/>
              <a:gd name="connsiteX793" fmla="*/ 7861541 w 10035679"/>
              <a:gd name="connsiteY793" fmla="*/ 3928046 h 5893281"/>
              <a:gd name="connsiteX794" fmla="*/ 7906220 w 10035679"/>
              <a:gd name="connsiteY794" fmla="*/ 3922009 h 5893281"/>
              <a:gd name="connsiteX795" fmla="*/ 7914069 w 10035679"/>
              <a:gd name="connsiteY795" fmla="*/ 3915368 h 5893281"/>
              <a:gd name="connsiteX796" fmla="*/ 7920108 w 10035679"/>
              <a:gd name="connsiteY796" fmla="*/ 3907519 h 5893281"/>
              <a:gd name="connsiteX797" fmla="*/ 7920108 w 10035679"/>
              <a:gd name="connsiteY797" fmla="*/ 3903292 h 5893281"/>
              <a:gd name="connsiteX798" fmla="*/ 7924334 w 10035679"/>
              <a:gd name="connsiteY798" fmla="*/ 3900877 h 5893281"/>
              <a:gd name="connsiteX799" fmla="*/ 7924334 w 10035679"/>
              <a:gd name="connsiteY799" fmla="*/ 3897256 h 5893281"/>
              <a:gd name="connsiteX800" fmla="*/ 7924334 w 10035679"/>
              <a:gd name="connsiteY800" fmla="*/ 3893030 h 5893281"/>
              <a:gd name="connsiteX801" fmla="*/ 7927955 w 10035679"/>
              <a:gd name="connsiteY801" fmla="*/ 3888802 h 5893281"/>
              <a:gd name="connsiteX802" fmla="*/ 7934597 w 10035679"/>
              <a:gd name="connsiteY802" fmla="*/ 3888802 h 5893281"/>
              <a:gd name="connsiteX803" fmla="*/ 7946672 w 10035679"/>
              <a:gd name="connsiteY803" fmla="*/ 3888802 h 5893281"/>
              <a:gd name="connsiteX804" fmla="*/ 7958748 w 10035679"/>
              <a:gd name="connsiteY804" fmla="*/ 3888802 h 5893281"/>
              <a:gd name="connsiteX805" fmla="*/ 7966597 w 10035679"/>
              <a:gd name="connsiteY805" fmla="*/ 3864048 h 5893281"/>
              <a:gd name="connsiteX806" fmla="*/ 7976860 w 10035679"/>
              <a:gd name="connsiteY806" fmla="*/ 3845331 h 5893281"/>
              <a:gd name="connsiteX807" fmla="*/ 7987124 w 10035679"/>
              <a:gd name="connsiteY807" fmla="*/ 3829029 h 5893281"/>
              <a:gd name="connsiteX808" fmla="*/ 6980054 w 10035679"/>
              <a:gd name="connsiteY808" fmla="*/ 3763221 h 5893281"/>
              <a:gd name="connsiteX809" fmla="*/ 7000582 w 10035679"/>
              <a:gd name="connsiteY809" fmla="*/ 3777712 h 5893281"/>
              <a:gd name="connsiteX810" fmla="*/ 7012658 w 10035679"/>
              <a:gd name="connsiteY810" fmla="*/ 3802465 h 5893281"/>
              <a:gd name="connsiteX811" fmla="*/ 7012658 w 10035679"/>
              <a:gd name="connsiteY811" fmla="*/ 3839294 h 5893281"/>
              <a:gd name="connsiteX812" fmla="*/ 7012658 w 10035679"/>
              <a:gd name="connsiteY812" fmla="*/ 3843520 h 5893281"/>
              <a:gd name="connsiteX813" fmla="*/ 7014470 w 10035679"/>
              <a:gd name="connsiteY813" fmla="*/ 3843520 h 5893281"/>
              <a:gd name="connsiteX814" fmla="*/ 7018696 w 10035679"/>
              <a:gd name="connsiteY814" fmla="*/ 3845333 h 5893281"/>
              <a:gd name="connsiteX815" fmla="*/ 7018696 w 10035679"/>
              <a:gd name="connsiteY815" fmla="*/ 3849559 h 5893281"/>
              <a:gd name="connsiteX816" fmla="*/ 7018696 w 10035679"/>
              <a:gd name="connsiteY816" fmla="*/ 3858011 h 5893281"/>
              <a:gd name="connsiteX817" fmla="*/ 7012658 w 10035679"/>
              <a:gd name="connsiteY817" fmla="*/ 3858011 h 5893281"/>
              <a:gd name="connsiteX818" fmla="*/ 7004205 w 10035679"/>
              <a:gd name="connsiteY818" fmla="*/ 3859822 h 5893281"/>
              <a:gd name="connsiteX819" fmla="*/ 7000582 w 10035679"/>
              <a:gd name="connsiteY819" fmla="*/ 3868276 h 5893281"/>
              <a:gd name="connsiteX820" fmla="*/ 6994545 w 10035679"/>
              <a:gd name="connsiteY820" fmla="*/ 3872502 h 5893281"/>
              <a:gd name="connsiteX821" fmla="*/ 6990319 w 10035679"/>
              <a:gd name="connsiteY821" fmla="*/ 3872502 h 5893281"/>
              <a:gd name="connsiteX822" fmla="*/ 6986091 w 10035679"/>
              <a:gd name="connsiteY822" fmla="*/ 3868276 h 5893281"/>
              <a:gd name="connsiteX823" fmla="*/ 6984280 w 10035679"/>
              <a:gd name="connsiteY823" fmla="*/ 3868276 h 5893281"/>
              <a:gd name="connsiteX824" fmla="*/ 6980054 w 10035679"/>
              <a:gd name="connsiteY824" fmla="*/ 3864048 h 5893281"/>
              <a:gd name="connsiteX825" fmla="*/ 6966167 w 10035679"/>
              <a:gd name="connsiteY825" fmla="*/ 3835068 h 5893281"/>
              <a:gd name="connsiteX826" fmla="*/ 6966167 w 10035679"/>
              <a:gd name="connsiteY826" fmla="*/ 3792201 h 5893281"/>
              <a:gd name="connsiteX827" fmla="*/ 6969791 w 10035679"/>
              <a:gd name="connsiteY827" fmla="*/ 3786164 h 5893281"/>
              <a:gd name="connsiteX828" fmla="*/ 6974017 w 10035679"/>
              <a:gd name="connsiteY828" fmla="*/ 3781938 h 5893281"/>
              <a:gd name="connsiteX829" fmla="*/ 6975827 w 10035679"/>
              <a:gd name="connsiteY829" fmla="*/ 3773486 h 5893281"/>
              <a:gd name="connsiteX830" fmla="*/ 8250362 w 10035679"/>
              <a:gd name="connsiteY830" fmla="*/ 3720353 h 5893281"/>
              <a:gd name="connsiteX831" fmla="*/ 8266663 w 10035679"/>
              <a:gd name="connsiteY831" fmla="*/ 3738465 h 5893281"/>
              <a:gd name="connsiteX832" fmla="*/ 8278739 w 10035679"/>
              <a:gd name="connsiteY832" fmla="*/ 3758993 h 5893281"/>
              <a:gd name="connsiteX833" fmla="*/ 8278739 w 10035679"/>
              <a:gd name="connsiteY833" fmla="*/ 3792201 h 5893281"/>
              <a:gd name="connsiteX834" fmla="*/ 8280549 w 10035679"/>
              <a:gd name="connsiteY834" fmla="*/ 3800051 h 5893281"/>
              <a:gd name="connsiteX835" fmla="*/ 8284775 w 10035679"/>
              <a:gd name="connsiteY835" fmla="*/ 3800051 h 5893281"/>
              <a:gd name="connsiteX836" fmla="*/ 8284775 w 10035679"/>
              <a:gd name="connsiteY836" fmla="*/ 3802466 h 5893281"/>
              <a:gd name="connsiteX837" fmla="*/ 8280549 w 10035679"/>
              <a:gd name="connsiteY837" fmla="*/ 3802466 h 5893281"/>
              <a:gd name="connsiteX838" fmla="*/ 8278739 w 10035679"/>
              <a:gd name="connsiteY838" fmla="*/ 3810919 h 5893281"/>
              <a:gd name="connsiteX839" fmla="*/ 8278739 w 10035679"/>
              <a:gd name="connsiteY839" fmla="*/ 3816955 h 5893281"/>
              <a:gd name="connsiteX840" fmla="*/ 8274512 w 10035679"/>
              <a:gd name="connsiteY840" fmla="*/ 3816955 h 5893281"/>
              <a:gd name="connsiteX841" fmla="*/ 8274512 w 10035679"/>
              <a:gd name="connsiteY841" fmla="*/ 3821181 h 5893281"/>
              <a:gd name="connsiteX842" fmla="*/ 8270889 w 10035679"/>
              <a:gd name="connsiteY842" fmla="*/ 3821181 h 5893281"/>
              <a:gd name="connsiteX843" fmla="*/ 8264250 w 10035679"/>
              <a:gd name="connsiteY843" fmla="*/ 3824805 h 5893281"/>
              <a:gd name="connsiteX844" fmla="*/ 8260626 w 10035679"/>
              <a:gd name="connsiteY844" fmla="*/ 3816955 h 5893281"/>
              <a:gd name="connsiteX845" fmla="*/ 8260626 w 10035679"/>
              <a:gd name="connsiteY845" fmla="*/ 3814540 h 5893281"/>
              <a:gd name="connsiteX846" fmla="*/ 8256400 w 10035679"/>
              <a:gd name="connsiteY846" fmla="*/ 3814540 h 5893281"/>
              <a:gd name="connsiteX847" fmla="*/ 8252174 w 10035679"/>
              <a:gd name="connsiteY847" fmla="*/ 3814540 h 5893281"/>
              <a:gd name="connsiteX848" fmla="*/ 8250362 w 10035679"/>
              <a:gd name="connsiteY848" fmla="*/ 3810919 h 5893281"/>
              <a:gd name="connsiteX849" fmla="*/ 8250362 w 10035679"/>
              <a:gd name="connsiteY849" fmla="*/ 3816955 h 5893281"/>
              <a:gd name="connsiteX850" fmla="*/ 8252174 w 10035679"/>
              <a:gd name="connsiteY850" fmla="*/ 3821181 h 5893281"/>
              <a:gd name="connsiteX851" fmla="*/ 8256400 w 10035679"/>
              <a:gd name="connsiteY851" fmla="*/ 3824805 h 5893281"/>
              <a:gd name="connsiteX852" fmla="*/ 8260626 w 10035679"/>
              <a:gd name="connsiteY852" fmla="*/ 3829031 h 5893281"/>
              <a:gd name="connsiteX853" fmla="*/ 8256400 w 10035679"/>
              <a:gd name="connsiteY853" fmla="*/ 3831446 h 5893281"/>
              <a:gd name="connsiteX854" fmla="*/ 8256400 w 10035679"/>
              <a:gd name="connsiteY854" fmla="*/ 3835070 h 5893281"/>
              <a:gd name="connsiteX855" fmla="*/ 8256400 w 10035679"/>
              <a:gd name="connsiteY855" fmla="*/ 3839296 h 5893281"/>
              <a:gd name="connsiteX856" fmla="*/ 8256400 w 10035679"/>
              <a:gd name="connsiteY856" fmla="*/ 3849559 h 5893281"/>
              <a:gd name="connsiteX857" fmla="*/ 8238286 w 10035679"/>
              <a:gd name="connsiteY857" fmla="*/ 3849559 h 5893281"/>
              <a:gd name="connsiteX858" fmla="*/ 8238286 w 10035679"/>
              <a:gd name="connsiteY858" fmla="*/ 3839296 h 5893281"/>
              <a:gd name="connsiteX859" fmla="*/ 8228024 w 10035679"/>
              <a:gd name="connsiteY859" fmla="*/ 3835070 h 5893281"/>
              <a:gd name="connsiteX860" fmla="*/ 8217759 w 10035679"/>
              <a:gd name="connsiteY860" fmla="*/ 3829031 h 5893281"/>
              <a:gd name="connsiteX861" fmla="*/ 8214136 w 10035679"/>
              <a:gd name="connsiteY861" fmla="*/ 3821181 h 5893281"/>
              <a:gd name="connsiteX862" fmla="*/ 8209910 w 10035679"/>
              <a:gd name="connsiteY862" fmla="*/ 3810919 h 5893281"/>
              <a:gd name="connsiteX863" fmla="*/ 8208099 w 10035679"/>
              <a:gd name="connsiteY863" fmla="*/ 3800051 h 5893281"/>
              <a:gd name="connsiteX864" fmla="*/ 8199647 w 10035679"/>
              <a:gd name="connsiteY864" fmla="*/ 3786163 h 5893281"/>
              <a:gd name="connsiteX865" fmla="*/ 8189382 w 10035679"/>
              <a:gd name="connsiteY865" fmla="*/ 3792201 h 5893281"/>
              <a:gd name="connsiteX866" fmla="*/ 8175496 w 10035679"/>
              <a:gd name="connsiteY866" fmla="*/ 3800051 h 5893281"/>
              <a:gd name="connsiteX867" fmla="*/ 8161005 w 10035679"/>
              <a:gd name="connsiteY867" fmla="*/ 3802466 h 5893281"/>
              <a:gd name="connsiteX868" fmla="*/ 8147119 w 10035679"/>
              <a:gd name="connsiteY868" fmla="*/ 3810919 h 5893281"/>
              <a:gd name="connsiteX869" fmla="*/ 8147119 w 10035679"/>
              <a:gd name="connsiteY869" fmla="*/ 3792201 h 5893281"/>
              <a:gd name="connsiteX870" fmla="*/ 8151345 w 10035679"/>
              <a:gd name="connsiteY870" fmla="*/ 3787975 h 5893281"/>
              <a:gd name="connsiteX871" fmla="*/ 8151345 w 10035679"/>
              <a:gd name="connsiteY871" fmla="*/ 3786163 h 5893281"/>
              <a:gd name="connsiteX872" fmla="*/ 8153156 w 10035679"/>
              <a:gd name="connsiteY872" fmla="*/ 3786163 h 5893281"/>
              <a:gd name="connsiteX873" fmla="*/ 8153156 w 10035679"/>
              <a:gd name="connsiteY873" fmla="*/ 3777710 h 5893281"/>
              <a:gd name="connsiteX874" fmla="*/ 8181533 w 10035679"/>
              <a:gd name="connsiteY874" fmla="*/ 3767447 h 5893281"/>
              <a:gd name="connsiteX875" fmla="*/ 8208099 w 10035679"/>
              <a:gd name="connsiteY875" fmla="*/ 3758993 h 5893281"/>
              <a:gd name="connsiteX876" fmla="*/ 8232250 w 10035679"/>
              <a:gd name="connsiteY876" fmla="*/ 3744504 h 5893281"/>
              <a:gd name="connsiteX877" fmla="*/ 8075879 w 10035679"/>
              <a:gd name="connsiteY877" fmla="*/ 3681109 h 5893281"/>
              <a:gd name="connsiteX878" fmla="*/ 8084331 w 10035679"/>
              <a:gd name="connsiteY878" fmla="*/ 3688959 h 5893281"/>
              <a:gd name="connsiteX879" fmla="*/ 8086142 w 10035679"/>
              <a:gd name="connsiteY879" fmla="*/ 3688959 h 5893281"/>
              <a:gd name="connsiteX880" fmla="*/ 8090368 w 10035679"/>
              <a:gd name="connsiteY880" fmla="*/ 3688959 h 5893281"/>
              <a:gd name="connsiteX881" fmla="*/ 8090368 w 10035679"/>
              <a:gd name="connsiteY881" fmla="*/ 3691374 h 5893281"/>
              <a:gd name="connsiteX882" fmla="*/ 8090368 w 10035679"/>
              <a:gd name="connsiteY882" fmla="*/ 3699222 h 5893281"/>
              <a:gd name="connsiteX883" fmla="*/ 8094594 w 10035679"/>
              <a:gd name="connsiteY883" fmla="*/ 3705863 h 5893281"/>
              <a:gd name="connsiteX884" fmla="*/ 8072255 w 10035679"/>
              <a:gd name="connsiteY884" fmla="*/ 3723978 h 5893281"/>
              <a:gd name="connsiteX885" fmla="*/ 8057764 w 10035679"/>
              <a:gd name="connsiteY885" fmla="*/ 3742695 h 5893281"/>
              <a:gd name="connsiteX886" fmla="*/ 8041462 w 10035679"/>
              <a:gd name="connsiteY886" fmla="*/ 3757184 h 5893281"/>
              <a:gd name="connsiteX887" fmla="*/ 8015500 w 10035679"/>
              <a:gd name="connsiteY887" fmla="*/ 3771675 h 5893281"/>
              <a:gd name="connsiteX888" fmla="*/ 8015500 w 10035679"/>
              <a:gd name="connsiteY888" fmla="*/ 3763223 h 5893281"/>
              <a:gd name="connsiteX889" fmla="*/ 8037841 w 10035679"/>
              <a:gd name="connsiteY889" fmla="*/ 3738467 h 5893281"/>
              <a:gd name="connsiteX890" fmla="*/ 8061992 w 10035679"/>
              <a:gd name="connsiteY890" fmla="*/ 3713713 h 5893281"/>
              <a:gd name="connsiteX891" fmla="*/ 2998871 w 10035679"/>
              <a:gd name="connsiteY891" fmla="*/ 3491528 h 5893281"/>
              <a:gd name="connsiteX892" fmla="*/ 3013361 w 10035679"/>
              <a:gd name="connsiteY892" fmla="*/ 3491528 h 5893281"/>
              <a:gd name="connsiteX893" fmla="*/ 3027247 w 10035679"/>
              <a:gd name="connsiteY893" fmla="*/ 3493944 h 5893281"/>
              <a:gd name="connsiteX894" fmla="*/ 3043549 w 10035679"/>
              <a:gd name="connsiteY894" fmla="*/ 3501794 h 5893281"/>
              <a:gd name="connsiteX895" fmla="*/ 3037512 w 10035679"/>
              <a:gd name="connsiteY895" fmla="*/ 3506020 h 5893281"/>
              <a:gd name="connsiteX896" fmla="*/ 3033286 w 10035679"/>
              <a:gd name="connsiteY896" fmla="*/ 3512058 h 5893281"/>
              <a:gd name="connsiteX897" fmla="*/ 3027247 w 10035679"/>
              <a:gd name="connsiteY897" fmla="*/ 3516284 h 5893281"/>
              <a:gd name="connsiteX898" fmla="*/ 3015172 w 10035679"/>
              <a:gd name="connsiteY898" fmla="*/ 3516284 h 5893281"/>
              <a:gd name="connsiteX899" fmla="*/ 3004910 w 10035679"/>
              <a:gd name="connsiteY899" fmla="*/ 3512058 h 5893281"/>
              <a:gd name="connsiteX900" fmla="*/ 2995250 w 10035679"/>
              <a:gd name="connsiteY900" fmla="*/ 3512058 h 5893281"/>
              <a:gd name="connsiteX901" fmla="*/ 2984985 w 10035679"/>
              <a:gd name="connsiteY901" fmla="*/ 3512058 h 5893281"/>
              <a:gd name="connsiteX902" fmla="*/ 2972910 w 10035679"/>
              <a:gd name="connsiteY902" fmla="*/ 3516284 h 5893281"/>
              <a:gd name="connsiteX903" fmla="*/ 2972910 w 10035679"/>
              <a:gd name="connsiteY903" fmla="*/ 3493944 h 5893281"/>
              <a:gd name="connsiteX904" fmla="*/ 8136855 w 10035679"/>
              <a:gd name="connsiteY904" fmla="*/ 3469188 h 5893281"/>
              <a:gd name="connsiteX905" fmla="*/ 8147119 w 10035679"/>
              <a:gd name="connsiteY905" fmla="*/ 3469188 h 5893281"/>
              <a:gd name="connsiteX906" fmla="*/ 8161005 w 10035679"/>
              <a:gd name="connsiteY906" fmla="*/ 3469188 h 5893281"/>
              <a:gd name="connsiteX907" fmla="*/ 8161005 w 10035679"/>
              <a:gd name="connsiteY907" fmla="*/ 3506017 h 5893281"/>
              <a:gd name="connsiteX908" fmla="*/ 8157382 w 10035679"/>
              <a:gd name="connsiteY908" fmla="*/ 3530773 h 5893281"/>
              <a:gd name="connsiteX909" fmla="*/ 8151346 w 10035679"/>
              <a:gd name="connsiteY909" fmla="*/ 3551301 h 5893281"/>
              <a:gd name="connsiteX910" fmla="*/ 8147119 w 10035679"/>
              <a:gd name="connsiteY910" fmla="*/ 3588130 h 5893281"/>
              <a:gd name="connsiteX911" fmla="*/ 8153156 w 10035679"/>
              <a:gd name="connsiteY911" fmla="*/ 3588130 h 5893281"/>
              <a:gd name="connsiteX912" fmla="*/ 8153156 w 10035679"/>
              <a:gd name="connsiteY912" fmla="*/ 3594771 h 5893281"/>
              <a:gd name="connsiteX913" fmla="*/ 8167044 w 10035679"/>
              <a:gd name="connsiteY913" fmla="*/ 3594771 h 5893281"/>
              <a:gd name="connsiteX914" fmla="*/ 8175496 w 10035679"/>
              <a:gd name="connsiteY914" fmla="*/ 3594771 h 5893281"/>
              <a:gd name="connsiteX915" fmla="*/ 8181533 w 10035679"/>
              <a:gd name="connsiteY915" fmla="*/ 3594771 h 5893281"/>
              <a:gd name="connsiteX916" fmla="*/ 8189382 w 10035679"/>
              <a:gd name="connsiteY916" fmla="*/ 3598393 h 5893281"/>
              <a:gd name="connsiteX917" fmla="*/ 8195421 w 10035679"/>
              <a:gd name="connsiteY917" fmla="*/ 3602621 h 5893281"/>
              <a:gd name="connsiteX918" fmla="*/ 8209910 w 10035679"/>
              <a:gd name="connsiteY918" fmla="*/ 3605034 h 5893281"/>
              <a:gd name="connsiteX919" fmla="*/ 8217759 w 10035679"/>
              <a:gd name="connsiteY919" fmla="*/ 3631600 h 5893281"/>
              <a:gd name="connsiteX920" fmla="*/ 8232250 w 10035679"/>
              <a:gd name="connsiteY920" fmla="*/ 3647902 h 5893281"/>
              <a:gd name="connsiteX921" fmla="*/ 8250362 w 10035679"/>
              <a:gd name="connsiteY921" fmla="*/ 3666619 h 5893281"/>
              <a:gd name="connsiteX922" fmla="*/ 8264250 w 10035679"/>
              <a:gd name="connsiteY922" fmla="*/ 3691373 h 5893281"/>
              <a:gd name="connsiteX923" fmla="*/ 8252174 w 10035679"/>
              <a:gd name="connsiteY923" fmla="*/ 3695599 h 5893281"/>
              <a:gd name="connsiteX924" fmla="*/ 8246136 w 10035679"/>
              <a:gd name="connsiteY924" fmla="*/ 3699222 h 5893281"/>
              <a:gd name="connsiteX925" fmla="*/ 8242512 w 10035679"/>
              <a:gd name="connsiteY925" fmla="*/ 3699222 h 5893281"/>
              <a:gd name="connsiteX926" fmla="*/ 8242512 w 10035679"/>
              <a:gd name="connsiteY926" fmla="*/ 3703448 h 5893281"/>
              <a:gd name="connsiteX927" fmla="*/ 8242512 w 10035679"/>
              <a:gd name="connsiteY927" fmla="*/ 3705864 h 5893281"/>
              <a:gd name="connsiteX928" fmla="*/ 8242512 w 10035679"/>
              <a:gd name="connsiteY928" fmla="*/ 3709487 h 5893281"/>
              <a:gd name="connsiteX929" fmla="*/ 8235871 w 10035679"/>
              <a:gd name="connsiteY929" fmla="*/ 3709487 h 5893281"/>
              <a:gd name="connsiteX930" fmla="*/ 8223796 w 10035679"/>
              <a:gd name="connsiteY930" fmla="*/ 3713713 h 5893281"/>
              <a:gd name="connsiteX931" fmla="*/ 8221985 w 10035679"/>
              <a:gd name="connsiteY931" fmla="*/ 3705864 h 5893281"/>
              <a:gd name="connsiteX932" fmla="*/ 8221985 w 10035679"/>
              <a:gd name="connsiteY932" fmla="*/ 3703448 h 5893281"/>
              <a:gd name="connsiteX933" fmla="*/ 8217759 w 10035679"/>
              <a:gd name="connsiteY933" fmla="*/ 3703448 h 5893281"/>
              <a:gd name="connsiteX934" fmla="*/ 8214136 w 10035679"/>
              <a:gd name="connsiteY934" fmla="*/ 3703448 h 5893281"/>
              <a:gd name="connsiteX935" fmla="*/ 8209910 w 10035679"/>
              <a:gd name="connsiteY935" fmla="*/ 3699222 h 5893281"/>
              <a:gd name="connsiteX936" fmla="*/ 8203873 w 10035679"/>
              <a:gd name="connsiteY936" fmla="*/ 3713713 h 5893281"/>
              <a:gd name="connsiteX937" fmla="*/ 8199647 w 10035679"/>
              <a:gd name="connsiteY937" fmla="*/ 3723976 h 5893281"/>
              <a:gd name="connsiteX938" fmla="*/ 8193608 w 10035679"/>
              <a:gd name="connsiteY938" fmla="*/ 3734241 h 5893281"/>
              <a:gd name="connsiteX939" fmla="*/ 8181533 w 10035679"/>
              <a:gd name="connsiteY939" fmla="*/ 3738467 h 5893281"/>
              <a:gd name="connsiteX940" fmla="*/ 8171270 w 10035679"/>
              <a:gd name="connsiteY940" fmla="*/ 3744503 h 5893281"/>
              <a:gd name="connsiteX941" fmla="*/ 8171270 w 10035679"/>
              <a:gd name="connsiteY941" fmla="*/ 3738467 h 5893281"/>
              <a:gd name="connsiteX942" fmla="*/ 8165231 w 10035679"/>
              <a:gd name="connsiteY942" fmla="*/ 3730617 h 5893281"/>
              <a:gd name="connsiteX943" fmla="*/ 8165231 w 10035679"/>
              <a:gd name="connsiteY943" fmla="*/ 3723976 h 5893281"/>
              <a:gd name="connsiteX944" fmla="*/ 8165231 w 10035679"/>
              <a:gd name="connsiteY944" fmla="*/ 3720354 h 5893281"/>
              <a:gd name="connsiteX945" fmla="*/ 8165231 w 10035679"/>
              <a:gd name="connsiteY945" fmla="*/ 3717939 h 5893281"/>
              <a:gd name="connsiteX946" fmla="*/ 8165231 w 10035679"/>
              <a:gd name="connsiteY946" fmla="*/ 3713713 h 5893281"/>
              <a:gd name="connsiteX947" fmla="*/ 8161005 w 10035679"/>
              <a:gd name="connsiteY947" fmla="*/ 3709487 h 5893281"/>
              <a:gd name="connsiteX948" fmla="*/ 8157382 w 10035679"/>
              <a:gd name="connsiteY948" fmla="*/ 3709487 h 5893281"/>
              <a:gd name="connsiteX949" fmla="*/ 8147119 w 10035679"/>
              <a:gd name="connsiteY949" fmla="*/ 3705864 h 5893281"/>
              <a:gd name="connsiteX950" fmla="*/ 8147119 w 10035679"/>
              <a:gd name="connsiteY950" fmla="*/ 3695599 h 5893281"/>
              <a:gd name="connsiteX951" fmla="*/ 8147119 w 10035679"/>
              <a:gd name="connsiteY951" fmla="*/ 3685336 h 5893281"/>
              <a:gd name="connsiteX952" fmla="*/ 8151346 w 10035679"/>
              <a:gd name="connsiteY952" fmla="*/ 3676882 h 5893281"/>
              <a:gd name="connsiteX953" fmla="*/ 8151346 w 10035679"/>
              <a:gd name="connsiteY953" fmla="*/ 3675071 h 5893281"/>
              <a:gd name="connsiteX954" fmla="*/ 8153156 w 10035679"/>
              <a:gd name="connsiteY954" fmla="*/ 3670845 h 5893281"/>
              <a:gd name="connsiteX955" fmla="*/ 8161005 w 10035679"/>
              <a:gd name="connsiteY955" fmla="*/ 3670845 h 5893281"/>
              <a:gd name="connsiteX956" fmla="*/ 8171270 w 10035679"/>
              <a:gd name="connsiteY956" fmla="*/ 3666619 h 5893281"/>
              <a:gd name="connsiteX957" fmla="*/ 8185761 w 10035679"/>
              <a:gd name="connsiteY957" fmla="*/ 3666619 h 5893281"/>
              <a:gd name="connsiteX958" fmla="*/ 8185761 w 10035679"/>
              <a:gd name="connsiteY958" fmla="*/ 3691373 h 5893281"/>
              <a:gd name="connsiteX959" fmla="*/ 8209910 w 10035679"/>
              <a:gd name="connsiteY959" fmla="*/ 3691373 h 5893281"/>
              <a:gd name="connsiteX960" fmla="*/ 8209910 w 10035679"/>
              <a:gd name="connsiteY960" fmla="*/ 3685336 h 5893281"/>
              <a:gd name="connsiteX961" fmla="*/ 8214136 w 10035679"/>
              <a:gd name="connsiteY961" fmla="*/ 3676882 h 5893281"/>
              <a:gd name="connsiteX962" fmla="*/ 8217759 w 10035679"/>
              <a:gd name="connsiteY962" fmla="*/ 3675071 h 5893281"/>
              <a:gd name="connsiteX963" fmla="*/ 8217759 w 10035679"/>
              <a:gd name="connsiteY963" fmla="*/ 3670845 h 5893281"/>
              <a:gd name="connsiteX964" fmla="*/ 8221985 w 10035679"/>
              <a:gd name="connsiteY964" fmla="*/ 3666619 h 5893281"/>
              <a:gd name="connsiteX965" fmla="*/ 8223796 w 10035679"/>
              <a:gd name="connsiteY965" fmla="*/ 3660580 h 5893281"/>
              <a:gd name="connsiteX966" fmla="*/ 8217759 w 10035679"/>
              <a:gd name="connsiteY966" fmla="*/ 3660580 h 5893281"/>
              <a:gd name="connsiteX967" fmla="*/ 8181533 w 10035679"/>
              <a:gd name="connsiteY967" fmla="*/ 3631600 h 5893281"/>
              <a:gd name="connsiteX968" fmla="*/ 8141083 w 10035679"/>
              <a:gd name="connsiteY968" fmla="*/ 3612883 h 5893281"/>
              <a:gd name="connsiteX969" fmla="*/ 8141083 w 10035679"/>
              <a:gd name="connsiteY969" fmla="*/ 3627374 h 5893281"/>
              <a:gd name="connsiteX970" fmla="*/ 8136855 w 10035679"/>
              <a:gd name="connsiteY970" fmla="*/ 3637637 h 5893281"/>
              <a:gd name="connsiteX971" fmla="*/ 8132629 w 10035679"/>
              <a:gd name="connsiteY971" fmla="*/ 3647902 h 5893281"/>
              <a:gd name="connsiteX972" fmla="*/ 8132629 w 10035679"/>
              <a:gd name="connsiteY972" fmla="*/ 3660580 h 5893281"/>
              <a:gd name="connsiteX973" fmla="*/ 8129007 w 10035679"/>
              <a:gd name="connsiteY973" fmla="*/ 3656354 h 5893281"/>
              <a:gd name="connsiteX974" fmla="*/ 8126592 w 10035679"/>
              <a:gd name="connsiteY974" fmla="*/ 3652128 h 5893281"/>
              <a:gd name="connsiteX975" fmla="*/ 8126592 w 10035679"/>
              <a:gd name="connsiteY975" fmla="*/ 3647902 h 5893281"/>
              <a:gd name="connsiteX976" fmla="*/ 8122969 w 10035679"/>
              <a:gd name="connsiteY976" fmla="*/ 3646091 h 5893281"/>
              <a:gd name="connsiteX977" fmla="*/ 8112704 w 10035679"/>
              <a:gd name="connsiteY977" fmla="*/ 3618922 h 5893281"/>
              <a:gd name="connsiteX978" fmla="*/ 8100629 w 10035679"/>
              <a:gd name="connsiteY978" fmla="*/ 3588130 h 5893281"/>
              <a:gd name="connsiteX979" fmla="*/ 8098215 w 10035679"/>
              <a:gd name="connsiteY979" fmla="*/ 3547074 h 5893281"/>
              <a:gd name="connsiteX980" fmla="*/ 8100629 w 10035679"/>
              <a:gd name="connsiteY980" fmla="*/ 3512056 h 5893281"/>
              <a:gd name="connsiteX981" fmla="*/ 8114517 w 10035679"/>
              <a:gd name="connsiteY981" fmla="*/ 3477037 h 5893281"/>
              <a:gd name="connsiteX982" fmla="*/ 8126592 w 10035679"/>
              <a:gd name="connsiteY982" fmla="*/ 3472811 h 5893281"/>
              <a:gd name="connsiteX983" fmla="*/ 2881749 w 10035679"/>
              <a:gd name="connsiteY983" fmla="*/ 3469188 h 5893281"/>
              <a:gd name="connsiteX984" fmla="*/ 2895635 w 10035679"/>
              <a:gd name="connsiteY984" fmla="*/ 3469188 h 5893281"/>
              <a:gd name="connsiteX985" fmla="*/ 2910127 w 10035679"/>
              <a:gd name="connsiteY985" fmla="*/ 3472812 h 5893281"/>
              <a:gd name="connsiteX986" fmla="*/ 2924013 w 10035679"/>
              <a:gd name="connsiteY986" fmla="*/ 3472812 h 5893281"/>
              <a:gd name="connsiteX987" fmla="*/ 2934278 w 10035679"/>
              <a:gd name="connsiteY987" fmla="*/ 3477038 h 5893281"/>
              <a:gd name="connsiteX988" fmla="*/ 2934278 w 10035679"/>
              <a:gd name="connsiteY988" fmla="*/ 3493944 h 5893281"/>
              <a:gd name="connsiteX989" fmla="*/ 2881749 w 10035679"/>
              <a:gd name="connsiteY989" fmla="*/ 3493944 h 5893281"/>
              <a:gd name="connsiteX990" fmla="*/ 2583486 w 10035679"/>
              <a:gd name="connsiteY990" fmla="*/ 3469188 h 5893281"/>
              <a:gd name="connsiteX991" fmla="*/ 2602203 w 10035679"/>
              <a:gd name="connsiteY991" fmla="*/ 3472812 h 5893281"/>
              <a:gd name="connsiteX992" fmla="*/ 2611863 w 10035679"/>
              <a:gd name="connsiteY992" fmla="*/ 3479453 h 5893281"/>
              <a:gd name="connsiteX993" fmla="*/ 2626353 w 10035679"/>
              <a:gd name="connsiteY993" fmla="*/ 3487301 h 5893281"/>
              <a:gd name="connsiteX994" fmla="*/ 2638428 w 10035679"/>
              <a:gd name="connsiteY994" fmla="*/ 3493943 h 5893281"/>
              <a:gd name="connsiteX995" fmla="*/ 2638428 w 10035679"/>
              <a:gd name="connsiteY995" fmla="*/ 3501793 h 5893281"/>
              <a:gd name="connsiteX996" fmla="*/ 2624543 w 10035679"/>
              <a:gd name="connsiteY996" fmla="*/ 3501793 h 5893281"/>
              <a:gd name="connsiteX997" fmla="*/ 2611863 w 10035679"/>
              <a:gd name="connsiteY997" fmla="*/ 3506019 h 5893281"/>
              <a:gd name="connsiteX998" fmla="*/ 2602203 w 10035679"/>
              <a:gd name="connsiteY998" fmla="*/ 3507832 h 5893281"/>
              <a:gd name="connsiteX999" fmla="*/ 2596166 w 10035679"/>
              <a:gd name="connsiteY999" fmla="*/ 3506019 h 5893281"/>
              <a:gd name="connsiteX1000" fmla="*/ 2581675 w 10035679"/>
              <a:gd name="connsiteY1000" fmla="*/ 3506019 h 5893281"/>
              <a:gd name="connsiteX1001" fmla="*/ 2569600 w 10035679"/>
              <a:gd name="connsiteY1001" fmla="*/ 3501793 h 5893281"/>
              <a:gd name="connsiteX1002" fmla="*/ 2569600 w 10035679"/>
              <a:gd name="connsiteY1002" fmla="*/ 3477038 h 5893281"/>
              <a:gd name="connsiteX1003" fmla="*/ 2573826 w 10035679"/>
              <a:gd name="connsiteY1003" fmla="*/ 3477038 h 5893281"/>
              <a:gd name="connsiteX1004" fmla="*/ 2577449 w 10035679"/>
              <a:gd name="connsiteY1004" fmla="*/ 3472812 h 5893281"/>
              <a:gd name="connsiteX1005" fmla="*/ 2581675 w 10035679"/>
              <a:gd name="connsiteY1005" fmla="*/ 3472812 h 5893281"/>
              <a:gd name="connsiteX1006" fmla="*/ 2707255 w 10035679"/>
              <a:gd name="connsiteY1006" fmla="*/ 3435982 h 5893281"/>
              <a:gd name="connsiteX1007" fmla="*/ 2750123 w 10035679"/>
              <a:gd name="connsiteY1007" fmla="*/ 3440208 h 5893281"/>
              <a:gd name="connsiteX1008" fmla="*/ 2786349 w 10035679"/>
              <a:gd name="connsiteY1008" fmla="*/ 3448660 h 5893281"/>
              <a:gd name="connsiteX1009" fmla="*/ 2814727 w 10035679"/>
              <a:gd name="connsiteY1009" fmla="*/ 3458925 h 5893281"/>
              <a:gd name="connsiteX1010" fmla="*/ 2849140 w 10035679"/>
              <a:gd name="connsiteY1010" fmla="*/ 3469190 h 5893281"/>
              <a:gd name="connsiteX1011" fmla="*/ 2849140 w 10035679"/>
              <a:gd name="connsiteY1011" fmla="*/ 3487302 h 5893281"/>
              <a:gd name="connsiteX1012" fmla="*/ 2835254 w 10035679"/>
              <a:gd name="connsiteY1012" fmla="*/ 3487302 h 5893281"/>
              <a:gd name="connsiteX1013" fmla="*/ 2828613 w 10035679"/>
              <a:gd name="connsiteY1013" fmla="*/ 3491528 h 5893281"/>
              <a:gd name="connsiteX1014" fmla="*/ 2818952 w 10035679"/>
              <a:gd name="connsiteY1014" fmla="*/ 3493943 h 5893281"/>
              <a:gd name="connsiteX1015" fmla="*/ 2810500 w 10035679"/>
              <a:gd name="connsiteY1015" fmla="*/ 3497566 h 5893281"/>
              <a:gd name="connsiteX1016" fmla="*/ 2804461 w 10035679"/>
              <a:gd name="connsiteY1016" fmla="*/ 3501792 h 5893281"/>
              <a:gd name="connsiteX1017" fmla="*/ 2792386 w 10035679"/>
              <a:gd name="connsiteY1017" fmla="*/ 3501792 h 5893281"/>
              <a:gd name="connsiteX1018" fmla="*/ 2792386 w 10035679"/>
              <a:gd name="connsiteY1018" fmla="*/ 3497566 h 5893281"/>
              <a:gd name="connsiteX1019" fmla="*/ 2792386 w 10035679"/>
              <a:gd name="connsiteY1019" fmla="*/ 3493943 h 5893281"/>
              <a:gd name="connsiteX1020" fmla="*/ 2790575 w 10035679"/>
              <a:gd name="connsiteY1020" fmla="*/ 3491528 h 5893281"/>
              <a:gd name="connsiteX1021" fmla="*/ 2786349 w 10035679"/>
              <a:gd name="connsiteY1021" fmla="*/ 3487302 h 5893281"/>
              <a:gd name="connsiteX1022" fmla="*/ 2782123 w 10035679"/>
              <a:gd name="connsiteY1022" fmla="*/ 3483678 h 5893281"/>
              <a:gd name="connsiteX1023" fmla="*/ 2778500 w 10035679"/>
              <a:gd name="connsiteY1023" fmla="*/ 3487302 h 5893281"/>
              <a:gd name="connsiteX1024" fmla="*/ 2772461 w 10035679"/>
              <a:gd name="connsiteY1024" fmla="*/ 3507829 h 5893281"/>
              <a:gd name="connsiteX1025" fmla="*/ 2762198 w 10035679"/>
              <a:gd name="connsiteY1025" fmla="*/ 3507829 h 5893281"/>
              <a:gd name="connsiteX1026" fmla="*/ 2735632 w 10035679"/>
              <a:gd name="connsiteY1026" fmla="*/ 3506018 h 5893281"/>
              <a:gd name="connsiteX1027" fmla="*/ 2707255 w 10035679"/>
              <a:gd name="connsiteY1027" fmla="*/ 3501792 h 5893281"/>
              <a:gd name="connsiteX1028" fmla="*/ 2687332 w 10035679"/>
              <a:gd name="connsiteY1028" fmla="*/ 3501792 h 5893281"/>
              <a:gd name="connsiteX1029" fmla="*/ 2677067 w 10035679"/>
              <a:gd name="connsiteY1029" fmla="*/ 3477037 h 5893281"/>
              <a:gd name="connsiteX1030" fmla="*/ 2695179 w 10035679"/>
              <a:gd name="connsiteY1030" fmla="*/ 3477037 h 5893281"/>
              <a:gd name="connsiteX1031" fmla="*/ 2707255 w 10035679"/>
              <a:gd name="connsiteY1031" fmla="*/ 3477037 h 5893281"/>
              <a:gd name="connsiteX1032" fmla="*/ 2721745 w 10035679"/>
              <a:gd name="connsiteY1032" fmla="*/ 3472811 h 5893281"/>
              <a:gd name="connsiteX1033" fmla="*/ 2733821 w 10035679"/>
              <a:gd name="connsiteY1033" fmla="*/ 3469190 h 5893281"/>
              <a:gd name="connsiteX1034" fmla="*/ 2725369 w 10035679"/>
              <a:gd name="connsiteY1034" fmla="*/ 3464964 h 5893281"/>
              <a:gd name="connsiteX1035" fmla="*/ 2719330 w 10035679"/>
              <a:gd name="connsiteY1035" fmla="*/ 3458925 h 5893281"/>
              <a:gd name="connsiteX1036" fmla="*/ 2715709 w 10035679"/>
              <a:gd name="connsiteY1036" fmla="*/ 3454699 h 5893281"/>
              <a:gd name="connsiteX1037" fmla="*/ 2711481 w 10035679"/>
              <a:gd name="connsiteY1037" fmla="*/ 3448660 h 5893281"/>
              <a:gd name="connsiteX1038" fmla="*/ 438334 w 10035679"/>
              <a:gd name="connsiteY1038" fmla="*/ 3358099 h 5893281"/>
              <a:gd name="connsiteX1039" fmla="*/ 470937 w 10035679"/>
              <a:gd name="connsiteY1039" fmla="*/ 3368364 h 5893281"/>
              <a:gd name="connsiteX1040" fmla="*/ 495088 w 10035679"/>
              <a:gd name="connsiteY1040" fmla="*/ 3382250 h 5893281"/>
              <a:gd name="connsiteX1041" fmla="*/ 523465 w 10035679"/>
              <a:gd name="connsiteY1041" fmla="*/ 3396739 h 5893281"/>
              <a:gd name="connsiteX1042" fmla="*/ 523465 w 10035679"/>
              <a:gd name="connsiteY1042" fmla="*/ 3405193 h 5893281"/>
              <a:gd name="connsiteX1043" fmla="*/ 515011 w 10035679"/>
              <a:gd name="connsiteY1043" fmla="*/ 3405193 h 5893281"/>
              <a:gd name="connsiteX1044" fmla="*/ 490862 w 10035679"/>
              <a:gd name="connsiteY1044" fmla="*/ 3421494 h 5893281"/>
              <a:gd name="connsiteX1045" fmla="*/ 466711 w 10035679"/>
              <a:gd name="connsiteY1045" fmla="*/ 3425720 h 5893281"/>
              <a:gd name="connsiteX1046" fmla="*/ 444371 w 10035679"/>
              <a:gd name="connsiteY1046" fmla="*/ 3429946 h 5893281"/>
              <a:gd name="connsiteX1047" fmla="*/ 420221 w 10035679"/>
              <a:gd name="connsiteY1047" fmla="*/ 3435983 h 5893281"/>
              <a:gd name="connsiteX1048" fmla="*/ 420221 w 10035679"/>
              <a:gd name="connsiteY1048" fmla="*/ 3429946 h 5893281"/>
              <a:gd name="connsiteX1049" fmla="*/ 414184 w 10035679"/>
              <a:gd name="connsiteY1049" fmla="*/ 3429946 h 5893281"/>
              <a:gd name="connsiteX1050" fmla="*/ 420221 w 10035679"/>
              <a:gd name="connsiteY1050" fmla="*/ 3411229 h 5893281"/>
              <a:gd name="connsiteX1051" fmla="*/ 420221 w 10035679"/>
              <a:gd name="connsiteY1051" fmla="*/ 3393117 h 5893281"/>
              <a:gd name="connsiteX1052" fmla="*/ 420221 w 10035679"/>
              <a:gd name="connsiteY1052" fmla="*/ 3368364 h 5893281"/>
              <a:gd name="connsiteX1053" fmla="*/ 428070 w 10035679"/>
              <a:gd name="connsiteY1053" fmla="*/ 3364136 h 5893281"/>
              <a:gd name="connsiteX1054" fmla="*/ 429882 w 10035679"/>
              <a:gd name="connsiteY1054" fmla="*/ 3364136 h 5893281"/>
              <a:gd name="connsiteX1055" fmla="*/ 429882 w 10035679"/>
              <a:gd name="connsiteY1055" fmla="*/ 3361722 h 5893281"/>
              <a:gd name="connsiteX1056" fmla="*/ 434108 w 10035679"/>
              <a:gd name="connsiteY1056" fmla="*/ 3361722 h 5893281"/>
              <a:gd name="connsiteX1057" fmla="*/ 2460320 w 10035679"/>
              <a:gd name="connsiteY1057" fmla="*/ 3335156 h 5893281"/>
              <a:gd name="connsiteX1058" fmla="*/ 2517074 w 10035679"/>
              <a:gd name="connsiteY1058" fmla="*/ 3347835 h 5893281"/>
              <a:gd name="connsiteX1059" fmla="*/ 2567789 w 10035679"/>
              <a:gd name="connsiteY1059" fmla="*/ 3364136 h 5893281"/>
              <a:gd name="connsiteX1060" fmla="*/ 2605826 w 10035679"/>
              <a:gd name="connsiteY1060" fmla="*/ 3382251 h 5893281"/>
              <a:gd name="connsiteX1061" fmla="*/ 2644467 w 10035679"/>
              <a:gd name="connsiteY1061" fmla="*/ 3400966 h 5893281"/>
              <a:gd name="connsiteX1062" fmla="*/ 2687335 w 10035679"/>
              <a:gd name="connsiteY1062" fmla="*/ 3421496 h 5893281"/>
              <a:gd name="connsiteX1063" fmla="*/ 2687335 w 10035679"/>
              <a:gd name="connsiteY1063" fmla="*/ 3435985 h 5893281"/>
              <a:gd name="connsiteX1064" fmla="*/ 2668618 w 10035679"/>
              <a:gd name="connsiteY1064" fmla="*/ 3435985 h 5893281"/>
              <a:gd name="connsiteX1065" fmla="*/ 2648694 w 10035679"/>
              <a:gd name="connsiteY1065" fmla="*/ 3444439 h 5893281"/>
              <a:gd name="connsiteX1066" fmla="*/ 2624543 w 10035679"/>
              <a:gd name="connsiteY1066" fmla="*/ 3450476 h 5893281"/>
              <a:gd name="connsiteX1067" fmla="*/ 2597978 w 10035679"/>
              <a:gd name="connsiteY1067" fmla="*/ 3454702 h 5893281"/>
              <a:gd name="connsiteX1068" fmla="*/ 2602204 w 10035679"/>
              <a:gd name="connsiteY1068" fmla="*/ 3448665 h 5893281"/>
              <a:gd name="connsiteX1069" fmla="*/ 2602204 w 10035679"/>
              <a:gd name="connsiteY1069" fmla="*/ 3440211 h 5893281"/>
              <a:gd name="connsiteX1070" fmla="*/ 2602204 w 10035679"/>
              <a:gd name="connsiteY1070" fmla="*/ 3435985 h 5893281"/>
              <a:gd name="connsiteX1071" fmla="*/ 2602204 w 10035679"/>
              <a:gd name="connsiteY1071" fmla="*/ 3434174 h 5893281"/>
              <a:gd name="connsiteX1072" fmla="*/ 2602204 w 10035679"/>
              <a:gd name="connsiteY1072" fmla="*/ 3429948 h 5893281"/>
              <a:gd name="connsiteX1073" fmla="*/ 2597978 w 10035679"/>
              <a:gd name="connsiteY1073" fmla="*/ 3421496 h 5893281"/>
              <a:gd name="connsiteX1074" fmla="*/ 2545450 w 10035679"/>
              <a:gd name="connsiteY1074" fmla="*/ 3407005 h 5893281"/>
              <a:gd name="connsiteX1075" fmla="*/ 2496546 w 10035679"/>
              <a:gd name="connsiteY1075" fmla="*/ 3382251 h 5893281"/>
              <a:gd name="connsiteX1076" fmla="*/ 2444018 w 10035679"/>
              <a:gd name="connsiteY1076" fmla="*/ 3358100 h 5893281"/>
              <a:gd name="connsiteX1077" fmla="*/ 2431943 w 10035679"/>
              <a:gd name="connsiteY1077" fmla="*/ 3368364 h 5893281"/>
              <a:gd name="connsiteX1078" fmla="*/ 2425906 w 10035679"/>
              <a:gd name="connsiteY1078" fmla="*/ 3378627 h 5893281"/>
              <a:gd name="connsiteX1079" fmla="*/ 2415641 w 10035679"/>
              <a:gd name="connsiteY1079" fmla="*/ 3390703 h 5893281"/>
              <a:gd name="connsiteX1080" fmla="*/ 2403566 w 10035679"/>
              <a:gd name="connsiteY1080" fmla="*/ 3386477 h 5893281"/>
              <a:gd name="connsiteX1081" fmla="*/ 2389075 w 10035679"/>
              <a:gd name="connsiteY1081" fmla="*/ 3378627 h 5893281"/>
              <a:gd name="connsiteX1082" fmla="*/ 2383038 w 10035679"/>
              <a:gd name="connsiteY1082" fmla="*/ 3376212 h 5893281"/>
              <a:gd name="connsiteX1083" fmla="*/ 2397529 w 10035679"/>
              <a:gd name="connsiteY1083" fmla="*/ 3376212 h 5893281"/>
              <a:gd name="connsiteX1084" fmla="*/ 2407189 w 10035679"/>
              <a:gd name="connsiteY1084" fmla="*/ 3361723 h 5893281"/>
              <a:gd name="connsiteX1085" fmla="*/ 2417452 w 10035679"/>
              <a:gd name="connsiteY1085" fmla="*/ 3353873 h 5893281"/>
              <a:gd name="connsiteX1086" fmla="*/ 2429527 w 10035679"/>
              <a:gd name="connsiteY1086" fmla="*/ 3343608 h 5893281"/>
              <a:gd name="connsiteX1087" fmla="*/ 2439792 w 10035679"/>
              <a:gd name="connsiteY1087" fmla="*/ 3343608 h 5893281"/>
              <a:gd name="connsiteX1088" fmla="*/ 2445829 w 10035679"/>
              <a:gd name="connsiteY1088" fmla="*/ 3339382 h 5893281"/>
              <a:gd name="connsiteX1089" fmla="*/ 2454283 w 10035679"/>
              <a:gd name="connsiteY1089" fmla="*/ 3339382 h 5893281"/>
              <a:gd name="connsiteX1090" fmla="*/ 391847 w 10035679"/>
              <a:gd name="connsiteY1090" fmla="*/ 3318854 h 5893281"/>
              <a:gd name="connsiteX1091" fmla="*/ 420221 w 10035679"/>
              <a:gd name="connsiteY1091" fmla="*/ 3329120 h 5893281"/>
              <a:gd name="connsiteX1092" fmla="*/ 420221 w 10035679"/>
              <a:gd name="connsiteY1092" fmla="*/ 3335157 h 5893281"/>
              <a:gd name="connsiteX1093" fmla="*/ 414185 w 10035679"/>
              <a:gd name="connsiteY1093" fmla="*/ 3335157 h 5893281"/>
              <a:gd name="connsiteX1094" fmla="*/ 391847 w 10035679"/>
              <a:gd name="connsiteY1094" fmla="*/ 3343610 h 5893281"/>
              <a:gd name="connsiteX1095" fmla="*/ 371317 w 10035679"/>
              <a:gd name="connsiteY1095" fmla="*/ 3343610 h 5893281"/>
              <a:gd name="connsiteX1096" fmla="*/ 353205 w 10035679"/>
              <a:gd name="connsiteY1096" fmla="*/ 3343610 h 5893281"/>
              <a:gd name="connsiteX1097" fmla="*/ 353205 w 10035679"/>
              <a:gd name="connsiteY1097" fmla="*/ 3329120 h 5893281"/>
              <a:gd name="connsiteX1098" fmla="*/ 363470 w 10035679"/>
              <a:gd name="connsiteY1098" fmla="*/ 3324891 h 5893281"/>
              <a:gd name="connsiteX1099" fmla="*/ 373733 w 10035679"/>
              <a:gd name="connsiteY1099" fmla="*/ 3324891 h 5893281"/>
              <a:gd name="connsiteX1100" fmla="*/ 381582 w 10035679"/>
              <a:gd name="connsiteY1100" fmla="*/ 3323081 h 5893281"/>
              <a:gd name="connsiteX1101" fmla="*/ 235475 w 10035679"/>
              <a:gd name="connsiteY1101" fmla="*/ 3285646 h 5893281"/>
              <a:gd name="connsiteX1102" fmla="*/ 247550 w 10035679"/>
              <a:gd name="connsiteY1102" fmla="*/ 3289872 h 5893281"/>
              <a:gd name="connsiteX1103" fmla="*/ 262041 w 10035679"/>
              <a:gd name="connsiteY1103" fmla="*/ 3289872 h 5893281"/>
              <a:gd name="connsiteX1104" fmla="*/ 268078 w 10035679"/>
              <a:gd name="connsiteY1104" fmla="*/ 3289872 h 5893281"/>
              <a:gd name="connsiteX1105" fmla="*/ 278342 w 10035679"/>
              <a:gd name="connsiteY1105" fmla="*/ 3294098 h 5893281"/>
              <a:gd name="connsiteX1106" fmla="*/ 290418 w 10035679"/>
              <a:gd name="connsiteY1106" fmla="*/ 3295911 h 5893281"/>
              <a:gd name="connsiteX1107" fmla="*/ 290418 w 10035679"/>
              <a:gd name="connsiteY1107" fmla="*/ 3310399 h 5893281"/>
              <a:gd name="connsiteX1108" fmla="*/ 282569 w 10035679"/>
              <a:gd name="connsiteY1108" fmla="*/ 3310399 h 5893281"/>
              <a:gd name="connsiteX1109" fmla="*/ 272303 w 10035679"/>
              <a:gd name="connsiteY1109" fmla="*/ 3314625 h 5893281"/>
              <a:gd name="connsiteX1110" fmla="*/ 262041 w 10035679"/>
              <a:gd name="connsiteY1110" fmla="*/ 3318853 h 5893281"/>
              <a:gd name="connsiteX1111" fmla="*/ 249966 w 10035679"/>
              <a:gd name="connsiteY1111" fmla="*/ 3318853 h 5893281"/>
              <a:gd name="connsiteX1112" fmla="*/ 235475 w 10035679"/>
              <a:gd name="connsiteY1112" fmla="*/ 3318853 h 5893281"/>
              <a:gd name="connsiteX1113" fmla="*/ 2569600 w 10035679"/>
              <a:gd name="connsiteY1113" fmla="*/ 3279610 h 5893281"/>
              <a:gd name="connsiteX1114" fmla="*/ 2581676 w 10035679"/>
              <a:gd name="connsiteY1114" fmla="*/ 3285647 h 5893281"/>
              <a:gd name="connsiteX1115" fmla="*/ 2587714 w 10035679"/>
              <a:gd name="connsiteY1115" fmla="*/ 3294101 h 5893281"/>
              <a:gd name="connsiteX1116" fmla="*/ 2596168 w 10035679"/>
              <a:gd name="connsiteY1116" fmla="*/ 3300138 h 5893281"/>
              <a:gd name="connsiteX1117" fmla="*/ 2597979 w 10035679"/>
              <a:gd name="connsiteY1117" fmla="*/ 3310403 h 5893281"/>
              <a:gd name="connsiteX1118" fmla="*/ 2597979 w 10035679"/>
              <a:gd name="connsiteY1118" fmla="*/ 3329121 h 5893281"/>
              <a:gd name="connsiteX1119" fmla="*/ 2583487 w 10035679"/>
              <a:gd name="connsiteY1119" fmla="*/ 3329121 h 5893281"/>
              <a:gd name="connsiteX1120" fmla="*/ 2581676 w 10035679"/>
              <a:gd name="connsiteY1120" fmla="*/ 3318856 h 5893281"/>
              <a:gd name="connsiteX1121" fmla="*/ 2577450 w 10035679"/>
              <a:gd name="connsiteY1121" fmla="*/ 3314630 h 5893281"/>
              <a:gd name="connsiteX1122" fmla="*/ 2573826 w 10035679"/>
              <a:gd name="connsiteY1122" fmla="*/ 3308591 h 5893281"/>
              <a:gd name="connsiteX1123" fmla="*/ 2569600 w 10035679"/>
              <a:gd name="connsiteY1123" fmla="*/ 3300138 h 5893281"/>
              <a:gd name="connsiteX1124" fmla="*/ 2569600 w 10035679"/>
              <a:gd name="connsiteY1124" fmla="*/ 3294101 h 5893281"/>
              <a:gd name="connsiteX1125" fmla="*/ 8147123 w 10035679"/>
              <a:gd name="connsiteY1125" fmla="*/ 3265119 h 5893281"/>
              <a:gd name="connsiteX1126" fmla="*/ 8153160 w 10035679"/>
              <a:gd name="connsiteY1126" fmla="*/ 3271156 h 5893281"/>
              <a:gd name="connsiteX1127" fmla="*/ 8157386 w 10035679"/>
              <a:gd name="connsiteY1127" fmla="*/ 3279610 h 5893281"/>
              <a:gd name="connsiteX1128" fmla="*/ 8161009 w 10035679"/>
              <a:gd name="connsiteY1128" fmla="*/ 3285647 h 5893281"/>
              <a:gd name="connsiteX1129" fmla="*/ 8161009 w 10035679"/>
              <a:gd name="connsiteY1129" fmla="*/ 3295912 h 5893281"/>
              <a:gd name="connsiteX1130" fmla="*/ 8161009 w 10035679"/>
              <a:gd name="connsiteY1130" fmla="*/ 3310401 h 5893281"/>
              <a:gd name="connsiteX1131" fmla="*/ 8132632 w 10035679"/>
              <a:gd name="connsiteY1131" fmla="*/ 3382252 h 5893281"/>
              <a:gd name="connsiteX1132" fmla="*/ 8118743 w 10035679"/>
              <a:gd name="connsiteY1132" fmla="*/ 3364137 h 5893281"/>
              <a:gd name="connsiteX1133" fmla="*/ 8112706 w 10035679"/>
              <a:gd name="connsiteY1133" fmla="*/ 3347836 h 5893281"/>
              <a:gd name="connsiteX1134" fmla="*/ 8108480 w 10035679"/>
              <a:gd name="connsiteY1134" fmla="*/ 3318855 h 5893281"/>
              <a:gd name="connsiteX1135" fmla="*/ 2553298 w 10035679"/>
              <a:gd name="connsiteY1135" fmla="*/ 3232516 h 5893281"/>
              <a:gd name="connsiteX1136" fmla="*/ 2597976 w 10035679"/>
              <a:gd name="connsiteY1136" fmla="*/ 3232516 h 5893281"/>
              <a:gd name="connsiteX1137" fmla="*/ 2602202 w 10035679"/>
              <a:gd name="connsiteY1137" fmla="*/ 3238553 h 5893281"/>
              <a:gd name="connsiteX1138" fmla="*/ 2610051 w 10035679"/>
              <a:gd name="connsiteY1138" fmla="*/ 3242779 h 5893281"/>
              <a:gd name="connsiteX1139" fmla="*/ 2610051 w 10035679"/>
              <a:gd name="connsiteY1139" fmla="*/ 3247007 h 5893281"/>
              <a:gd name="connsiteX1140" fmla="*/ 2611862 w 10035679"/>
              <a:gd name="connsiteY1140" fmla="*/ 3250628 h 5893281"/>
              <a:gd name="connsiteX1141" fmla="*/ 2611862 w 10035679"/>
              <a:gd name="connsiteY1141" fmla="*/ 3253043 h 5893281"/>
              <a:gd name="connsiteX1142" fmla="*/ 2610051 w 10035679"/>
              <a:gd name="connsiteY1142" fmla="*/ 3257269 h 5893281"/>
              <a:gd name="connsiteX1143" fmla="*/ 2610051 w 10035679"/>
              <a:gd name="connsiteY1143" fmla="*/ 3265119 h 5893281"/>
              <a:gd name="connsiteX1144" fmla="*/ 2597976 w 10035679"/>
              <a:gd name="connsiteY1144" fmla="*/ 3257269 h 5893281"/>
              <a:gd name="connsiteX1145" fmla="*/ 2587711 w 10035679"/>
              <a:gd name="connsiteY1145" fmla="*/ 3253043 h 5893281"/>
              <a:gd name="connsiteX1146" fmla="*/ 2577448 w 10035679"/>
              <a:gd name="connsiteY1146" fmla="*/ 3253043 h 5893281"/>
              <a:gd name="connsiteX1147" fmla="*/ 2569599 w 10035679"/>
              <a:gd name="connsiteY1147" fmla="*/ 3250628 h 5893281"/>
              <a:gd name="connsiteX1148" fmla="*/ 2563562 w 10035679"/>
              <a:gd name="connsiteY1148" fmla="*/ 3250628 h 5893281"/>
              <a:gd name="connsiteX1149" fmla="*/ 2555108 w 10035679"/>
              <a:gd name="connsiteY1149" fmla="*/ 3247007 h 5893281"/>
              <a:gd name="connsiteX1150" fmla="*/ 2553298 w 10035679"/>
              <a:gd name="connsiteY1150" fmla="*/ 3238553 h 5893281"/>
              <a:gd name="connsiteX1151" fmla="*/ 8374133 w 10035679"/>
              <a:gd name="connsiteY1151" fmla="*/ 3098482 h 5893281"/>
              <a:gd name="connsiteX1152" fmla="*/ 8380170 w 10035679"/>
              <a:gd name="connsiteY1152" fmla="*/ 3102708 h 5893281"/>
              <a:gd name="connsiteX1153" fmla="*/ 8383793 w 10035679"/>
              <a:gd name="connsiteY1153" fmla="*/ 3102708 h 5893281"/>
              <a:gd name="connsiteX1154" fmla="*/ 8383793 w 10035679"/>
              <a:gd name="connsiteY1154" fmla="*/ 3106935 h 5893281"/>
              <a:gd name="connsiteX1155" fmla="*/ 8388019 w 10035679"/>
              <a:gd name="connsiteY1155" fmla="*/ 3112973 h 5893281"/>
              <a:gd name="connsiteX1156" fmla="*/ 8388019 w 10035679"/>
              <a:gd name="connsiteY1156" fmla="*/ 3121426 h 5893281"/>
              <a:gd name="connsiteX1157" fmla="*/ 8383793 w 10035679"/>
              <a:gd name="connsiteY1157" fmla="*/ 3131691 h 5893281"/>
              <a:gd name="connsiteX1158" fmla="*/ 8375943 w 10035679"/>
              <a:gd name="connsiteY1158" fmla="*/ 3141954 h 5893281"/>
              <a:gd name="connsiteX1159" fmla="*/ 8374133 w 10035679"/>
              <a:gd name="connsiteY1159" fmla="*/ 3152219 h 5893281"/>
              <a:gd name="connsiteX1160" fmla="*/ 8355416 w 10035679"/>
              <a:gd name="connsiteY1160" fmla="*/ 3152219 h 5893281"/>
              <a:gd name="connsiteX1161" fmla="*/ 8355416 w 10035679"/>
              <a:gd name="connsiteY1161" fmla="*/ 3127463 h 5893281"/>
              <a:gd name="connsiteX1162" fmla="*/ 8362058 w 10035679"/>
              <a:gd name="connsiteY1162" fmla="*/ 3125049 h 5893281"/>
              <a:gd name="connsiteX1163" fmla="*/ 8365679 w 10035679"/>
              <a:gd name="connsiteY1163" fmla="*/ 3117200 h 5893281"/>
              <a:gd name="connsiteX1164" fmla="*/ 8369907 w 10035679"/>
              <a:gd name="connsiteY1164" fmla="*/ 3111161 h 5893281"/>
              <a:gd name="connsiteX1165" fmla="*/ 8278740 w 10035679"/>
              <a:gd name="connsiteY1165" fmla="*/ 3001881 h 5893281"/>
              <a:gd name="connsiteX1166" fmla="*/ 8302889 w 10035679"/>
              <a:gd name="connsiteY1166" fmla="*/ 3001881 h 5893281"/>
              <a:gd name="connsiteX1167" fmla="*/ 8302889 w 10035679"/>
              <a:gd name="connsiteY1167" fmla="*/ 3026637 h 5893281"/>
              <a:gd name="connsiteX1168" fmla="*/ 8270891 w 10035679"/>
              <a:gd name="connsiteY1168" fmla="*/ 3026637 h 5893281"/>
              <a:gd name="connsiteX1169" fmla="*/ 8270891 w 10035679"/>
              <a:gd name="connsiteY1169" fmla="*/ 3010334 h 5893281"/>
              <a:gd name="connsiteX1170" fmla="*/ 8278740 w 10035679"/>
              <a:gd name="connsiteY1170" fmla="*/ 3010334 h 5893281"/>
              <a:gd name="connsiteX1171" fmla="*/ 5703707 w 10035679"/>
              <a:gd name="connsiteY1171" fmla="*/ 2933656 h 5893281"/>
              <a:gd name="connsiteX1172" fmla="*/ 5721819 w 10035679"/>
              <a:gd name="connsiteY1172" fmla="*/ 2933656 h 5893281"/>
              <a:gd name="connsiteX1173" fmla="*/ 5713970 w 10035679"/>
              <a:gd name="connsiteY1173" fmla="*/ 2943920 h 5893281"/>
              <a:gd name="connsiteX1174" fmla="*/ 5707933 w 10035679"/>
              <a:gd name="connsiteY1174" fmla="*/ 2952372 h 5893281"/>
              <a:gd name="connsiteX1175" fmla="*/ 5699481 w 10035679"/>
              <a:gd name="connsiteY1175" fmla="*/ 2958409 h 5893281"/>
              <a:gd name="connsiteX1176" fmla="*/ 5693443 w 10035679"/>
              <a:gd name="connsiteY1176" fmla="*/ 2966863 h 5893281"/>
              <a:gd name="connsiteX1177" fmla="*/ 5681367 w 10035679"/>
              <a:gd name="connsiteY1177" fmla="*/ 2972900 h 5893281"/>
              <a:gd name="connsiteX1178" fmla="*/ 5675331 w 10035679"/>
              <a:gd name="connsiteY1178" fmla="*/ 2972900 h 5893281"/>
              <a:gd name="connsiteX1179" fmla="*/ 5675331 w 10035679"/>
              <a:gd name="connsiteY1179" fmla="*/ 2977126 h 5893281"/>
              <a:gd name="connsiteX1180" fmla="*/ 5671105 w 10035679"/>
              <a:gd name="connsiteY1180" fmla="*/ 2977126 h 5893281"/>
              <a:gd name="connsiteX1181" fmla="*/ 5665066 w 10035679"/>
              <a:gd name="connsiteY1181" fmla="*/ 2977126 h 5893281"/>
              <a:gd name="connsiteX1182" fmla="*/ 5657217 w 10035679"/>
              <a:gd name="connsiteY1182" fmla="*/ 2981352 h 5893281"/>
              <a:gd name="connsiteX1183" fmla="*/ 5651180 w 10035679"/>
              <a:gd name="connsiteY1183" fmla="*/ 2954183 h 5893281"/>
              <a:gd name="connsiteX1184" fmla="*/ 5665066 w 10035679"/>
              <a:gd name="connsiteY1184" fmla="*/ 2952372 h 5893281"/>
              <a:gd name="connsiteX1185" fmla="*/ 5679557 w 10035679"/>
              <a:gd name="connsiteY1185" fmla="*/ 2943920 h 5893281"/>
              <a:gd name="connsiteX1186" fmla="*/ 5693443 w 10035679"/>
              <a:gd name="connsiteY1186" fmla="*/ 2940297 h 5893281"/>
              <a:gd name="connsiteX1187" fmla="*/ 5409677 w 10035679"/>
              <a:gd name="connsiteY1187" fmla="*/ 2923393 h 5893281"/>
              <a:gd name="connsiteX1188" fmla="*/ 5428394 w 10035679"/>
              <a:gd name="connsiteY1188" fmla="*/ 2930034 h 5893281"/>
              <a:gd name="connsiteX1189" fmla="*/ 5448318 w 10035679"/>
              <a:gd name="connsiteY1189" fmla="*/ 2937883 h 5893281"/>
              <a:gd name="connsiteX1190" fmla="*/ 5472467 w 10035679"/>
              <a:gd name="connsiteY1190" fmla="*/ 2943920 h 5893281"/>
              <a:gd name="connsiteX1191" fmla="*/ 5486958 w 10035679"/>
              <a:gd name="connsiteY1191" fmla="*/ 2954184 h 5893281"/>
              <a:gd name="connsiteX1192" fmla="*/ 5430204 w 10035679"/>
              <a:gd name="connsiteY1192" fmla="*/ 2954184 h 5893281"/>
              <a:gd name="connsiteX1193" fmla="*/ 5424168 w 10035679"/>
              <a:gd name="connsiteY1193" fmla="*/ 2952371 h 5893281"/>
              <a:gd name="connsiteX1194" fmla="*/ 5419942 w 10035679"/>
              <a:gd name="connsiteY1194" fmla="*/ 2952371 h 5893281"/>
              <a:gd name="connsiteX1195" fmla="*/ 5413903 w 10035679"/>
              <a:gd name="connsiteY1195" fmla="*/ 2948145 h 5893281"/>
              <a:gd name="connsiteX1196" fmla="*/ 5400017 w 10035679"/>
              <a:gd name="connsiteY1196" fmla="*/ 2948145 h 5893281"/>
              <a:gd name="connsiteX1197" fmla="*/ 5400017 w 10035679"/>
              <a:gd name="connsiteY1197" fmla="*/ 2940297 h 5893281"/>
              <a:gd name="connsiteX1198" fmla="*/ 5403640 w 10035679"/>
              <a:gd name="connsiteY1198" fmla="*/ 2937883 h 5893281"/>
              <a:gd name="connsiteX1199" fmla="*/ 5406054 w 10035679"/>
              <a:gd name="connsiteY1199" fmla="*/ 2933657 h 5893281"/>
              <a:gd name="connsiteX1200" fmla="*/ 5406054 w 10035679"/>
              <a:gd name="connsiteY1200" fmla="*/ 2930034 h 5893281"/>
              <a:gd name="connsiteX1201" fmla="*/ 4778163 w 10035679"/>
              <a:gd name="connsiteY1201" fmla="*/ 2783926 h 5893281"/>
              <a:gd name="connsiteX1202" fmla="*/ 4826467 w 10035679"/>
              <a:gd name="connsiteY1202" fmla="*/ 2783926 h 5893281"/>
              <a:gd name="connsiteX1203" fmla="*/ 4826467 w 10035679"/>
              <a:gd name="connsiteY1203" fmla="*/ 2789963 h 5893281"/>
              <a:gd name="connsiteX1204" fmla="*/ 4816201 w 10035679"/>
              <a:gd name="connsiteY1204" fmla="*/ 2794191 h 5893281"/>
              <a:gd name="connsiteX1205" fmla="*/ 4812578 w 10035679"/>
              <a:gd name="connsiteY1205" fmla="*/ 2797812 h 5893281"/>
              <a:gd name="connsiteX1206" fmla="*/ 4805936 w 10035679"/>
              <a:gd name="connsiteY1206" fmla="*/ 2800228 h 5893281"/>
              <a:gd name="connsiteX1207" fmla="*/ 4798089 w 10035679"/>
              <a:gd name="connsiteY1207" fmla="*/ 2804454 h 5893281"/>
              <a:gd name="connsiteX1208" fmla="*/ 4787824 w 10035679"/>
              <a:gd name="connsiteY1208" fmla="*/ 2804454 h 5893281"/>
              <a:gd name="connsiteX1209" fmla="*/ 5528015 w 10035679"/>
              <a:gd name="connsiteY1209" fmla="*/ 2742266 h 5893281"/>
              <a:gd name="connsiteX1210" fmla="*/ 5523789 w 10035679"/>
              <a:gd name="connsiteY1210" fmla="*/ 2746492 h 5893281"/>
              <a:gd name="connsiteX1211" fmla="*/ 5519561 w 10035679"/>
              <a:gd name="connsiteY1211" fmla="*/ 2750719 h 5893281"/>
              <a:gd name="connsiteX1212" fmla="*/ 5515335 w 10035679"/>
              <a:gd name="connsiteY1212" fmla="*/ 2750719 h 5893281"/>
              <a:gd name="connsiteX1213" fmla="*/ 5515335 w 10035679"/>
              <a:gd name="connsiteY1213" fmla="*/ 2754945 h 5893281"/>
              <a:gd name="connsiteX1214" fmla="*/ 5513524 w 10035679"/>
              <a:gd name="connsiteY1214" fmla="*/ 2756755 h 5893281"/>
              <a:gd name="connsiteX1215" fmla="*/ 5510506 w 10035679"/>
              <a:gd name="connsiteY1215" fmla="*/ 2765209 h 5893281"/>
              <a:gd name="connsiteX1216" fmla="*/ 5516542 w 10035679"/>
              <a:gd name="connsiteY1216" fmla="*/ 2765209 h 5893281"/>
              <a:gd name="connsiteX1217" fmla="*/ 5528618 w 10035679"/>
              <a:gd name="connsiteY1217" fmla="*/ 2760983 h 5893281"/>
              <a:gd name="connsiteX1218" fmla="*/ 5534656 w 10035679"/>
              <a:gd name="connsiteY1218" fmla="*/ 2756755 h 5893281"/>
              <a:gd name="connsiteX1219" fmla="*/ 5542504 w 10035679"/>
              <a:gd name="connsiteY1219" fmla="*/ 2754945 h 5893281"/>
              <a:gd name="connsiteX1220" fmla="*/ 5548542 w 10035679"/>
              <a:gd name="connsiteY1220" fmla="*/ 2750719 h 5893281"/>
              <a:gd name="connsiteX1221" fmla="*/ 5556392 w 10035679"/>
              <a:gd name="connsiteY1221" fmla="*/ 2742266 h 5893281"/>
              <a:gd name="connsiteX1222" fmla="*/ 4996725 w 10035679"/>
              <a:gd name="connsiteY1222" fmla="*/ 2742266 h 5893281"/>
              <a:gd name="connsiteX1223" fmla="*/ 5006990 w 10035679"/>
              <a:gd name="connsiteY1223" fmla="*/ 2742266 h 5893281"/>
              <a:gd name="connsiteX1224" fmla="*/ 5020872 w 10035679"/>
              <a:gd name="connsiteY1224" fmla="*/ 2742266 h 5893281"/>
              <a:gd name="connsiteX1225" fmla="*/ 5025097 w 10035679"/>
              <a:gd name="connsiteY1225" fmla="*/ 2775475 h 5893281"/>
              <a:gd name="connsiteX1226" fmla="*/ 5029326 w 10035679"/>
              <a:gd name="connsiteY1226" fmla="*/ 2814718 h 5893281"/>
              <a:gd name="connsiteX1227" fmla="*/ 5010613 w 10035679"/>
              <a:gd name="connsiteY1227" fmla="*/ 2814718 h 5893281"/>
              <a:gd name="connsiteX1228" fmla="*/ 5006990 w 10035679"/>
              <a:gd name="connsiteY1228" fmla="*/ 2818341 h 5893281"/>
              <a:gd name="connsiteX1229" fmla="*/ 5000952 w 10035679"/>
              <a:gd name="connsiteY1229" fmla="*/ 2818341 h 5893281"/>
              <a:gd name="connsiteX1230" fmla="*/ 4992498 w 10035679"/>
              <a:gd name="connsiteY1230" fmla="*/ 2818341 h 5893281"/>
              <a:gd name="connsiteX1231" fmla="*/ 4982234 w 10035679"/>
              <a:gd name="connsiteY1231" fmla="*/ 2822567 h 5893281"/>
              <a:gd name="connsiteX1232" fmla="*/ 4978611 w 10035679"/>
              <a:gd name="connsiteY1232" fmla="*/ 2794190 h 5893281"/>
              <a:gd name="connsiteX1233" fmla="*/ 4978611 w 10035679"/>
              <a:gd name="connsiteY1233" fmla="*/ 2765210 h 5893281"/>
              <a:gd name="connsiteX1234" fmla="*/ 4982234 w 10035679"/>
              <a:gd name="connsiteY1234" fmla="*/ 2750719 h 5893281"/>
              <a:gd name="connsiteX1235" fmla="*/ 4988271 w 10035679"/>
              <a:gd name="connsiteY1235" fmla="*/ 2746493 h 5893281"/>
              <a:gd name="connsiteX1236" fmla="*/ 5002761 w 10035679"/>
              <a:gd name="connsiteY1236" fmla="*/ 2672229 h 5893281"/>
              <a:gd name="connsiteX1237" fmla="*/ 5020872 w 10035679"/>
              <a:gd name="connsiteY1237" fmla="*/ 2672229 h 5893281"/>
              <a:gd name="connsiteX1238" fmla="*/ 5016650 w 10035679"/>
              <a:gd name="connsiteY1238" fmla="*/ 2686722 h 5893281"/>
              <a:gd name="connsiteX1239" fmla="*/ 5016650 w 10035679"/>
              <a:gd name="connsiteY1239" fmla="*/ 2696984 h 5893281"/>
              <a:gd name="connsiteX1240" fmla="*/ 5016650 w 10035679"/>
              <a:gd name="connsiteY1240" fmla="*/ 2707249 h 5893281"/>
              <a:gd name="connsiteX1241" fmla="*/ 5014837 w 10035679"/>
              <a:gd name="connsiteY1241" fmla="*/ 2715701 h 5893281"/>
              <a:gd name="connsiteX1242" fmla="*/ 5010611 w 10035679"/>
              <a:gd name="connsiteY1242" fmla="*/ 2725966 h 5893281"/>
              <a:gd name="connsiteX1243" fmla="*/ 4996723 w 10035679"/>
              <a:gd name="connsiteY1243" fmla="*/ 2725966 h 5893281"/>
              <a:gd name="connsiteX1244" fmla="*/ 4996723 w 10035679"/>
              <a:gd name="connsiteY1244" fmla="*/ 2711475 h 5893281"/>
              <a:gd name="connsiteX1245" fmla="*/ 5000950 w 10035679"/>
              <a:gd name="connsiteY1245" fmla="*/ 2696984 h 5893281"/>
              <a:gd name="connsiteX1246" fmla="*/ 5000950 w 10035679"/>
              <a:gd name="connsiteY1246" fmla="*/ 2683099 h 5893281"/>
              <a:gd name="connsiteX1247" fmla="*/ 2690868 w 10035679"/>
              <a:gd name="connsiteY1247" fmla="*/ 2573919 h 5893281"/>
              <a:gd name="connsiteX1248" fmla="*/ 2687343 w 10035679"/>
              <a:gd name="connsiteY1248" fmla="*/ 2577441 h 5893281"/>
              <a:gd name="connsiteX1249" fmla="*/ 2683191 w 10035679"/>
              <a:gd name="connsiteY1249" fmla="*/ 2581593 h 5893281"/>
              <a:gd name="connsiteX1250" fmla="*/ 2687332 w 10035679"/>
              <a:gd name="connsiteY1250" fmla="*/ 2578042 h 5893281"/>
              <a:gd name="connsiteX1251" fmla="*/ 8730353 w 10035679"/>
              <a:gd name="connsiteY1251" fmla="*/ 2573817 h 5893281"/>
              <a:gd name="connsiteX1252" fmla="*/ 8748465 w 10035679"/>
              <a:gd name="connsiteY1252" fmla="*/ 2600382 h 5893281"/>
              <a:gd name="connsiteX1253" fmla="*/ 8764766 w 10035679"/>
              <a:gd name="connsiteY1253" fmla="*/ 2614870 h 5893281"/>
              <a:gd name="connsiteX1254" fmla="*/ 8787106 w 10035679"/>
              <a:gd name="connsiteY1254" fmla="*/ 2620909 h 5893281"/>
              <a:gd name="connsiteX1255" fmla="*/ 8801597 w 10035679"/>
              <a:gd name="connsiteY1255" fmla="*/ 2629361 h 5893281"/>
              <a:gd name="connsiteX1256" fmla="*/ 8815483 w 10035679"/>
              <a:gd name="connsiteY1256" fmla="*/ 2639626 h 5893281"/>
              <a:gd name="connsiteX1257" fmla="*/ 8819709 w 10035679"/>
              <a:gd name="connsiteY1257" fmla="*/ 2645663 h 5893281"/>
              <a:gd name="connsiteX1258" fmla="*/ 8821520 w 10035679"/>
              <a:gd name="connsiteY1258" fmla="*/ 2654115 h 5893281"/>
              <a:gd name="connsiteX1259" fmla="*/ 8821520 w 10035679"/>
              <a:gd name="connsiteY1259" fmla="*/ 2660153 h 5893281"/>
              <a:gd name="connsiteX1260" fmla="*/ 8821520 w 10035679"/>
              <a:gd name="connsiteY1260" fmla="*/ 2672229 h 5893281"/>
              <a:gd name="connsiteX1261" fmla="*/ 8797369 w 10035679"/>
              <a:gd name="connsiteY1261" fmla="*/ 2678871 h 5893281"/>
              <a:gd name="connsiteX1262" fmla="*/ 8779257 w 10035679"/>
              <a:gd name="connsiteY1262" fmla="*/ 2693359 h 5893281"/>
              <a:gd name="connsiteX1263" fmla="*/ 8764766 w 10035679"/>
              <a:gd name="connsiteY1263" fmla="*/ 2707247 h 5893281"/>
              <a:gd name="connsiteX1264" fmla="*/ 8744844 w 10035679"/>
              <a:gd name="connsiteY1264" fmla="*/ 2717510 h 5893281"/>
              <a:gd name="connsiteX1265" fmla="*/ 8736389 w 10035679"/>
              <a:gd name="connsiteY1265" fmla="*/ 2707247 h 5893281"/>
              <a:gd name="connsiteX1266" fmla="*/ 8730353 w 10035679"/>
              <a:gd name="connsiteY1266" fmla="*/ 2703624 h 5893281"/>
              <a:gd name="connsiteX1267" fmla="*/ 8724316 w 10035679"/>
              <a:gd name="connsiteY1267" fmla="*/ 2701208 h 5893281"/>
              <a:gd name="connsiteX1268" fmla="*/ 8716467 w 10035679"/>
              <a:gd name="connsiteY1268" fmla="*/ 2703624 h 5893281"/>
              <a:gd name="connsiteX1269" fmla="*/ 8710428 w 10035679"/>
              <a:gd name="connsiteY1269" fmla="*/ 2707247 h 5893281"/>
              <a:gd name="connsiteX1270" fmla="*/ 8706202 w 10035679"/>
              <a:gd name="connsiteY1270" fmla="*/ 2715699 h 5893281"/>
              <a:gd name="connsiteX1271" fmla="*/ 8698353 w 10035679"/>
              <a:gd name="connsiteY1271" fmla="*/ 2717510 h 5893281"/>
              <a:gd name="connsiteX1272" fmla="*/ 8710428 w 10035679"/>
              <a:gd name="connsiteY1272" fmla="*/ 2760980 h 5893281"/>
              <a:gd name="connsiteX1273" fmla="*/ 8712241 w 10035679"/>
              <a:gd name="connsiteY1273" fmla="*/ 2794188 h 5893281"/>
              <a:gd name="connsiteX1274" fmla="*/ 8712241 w 10035679"/>
              <a:gd name="connsiteY1274" fmla="*/ 2818338 h 5893281"/>
              <a:gd name="connsiteX1275" fmla="*/ 8710428 w 10035679"/>
              <a:gd name="connsiteY1275" fmla="*/ 2843092 h 5893281"/>
              <a:gd name="connsiteX1276" fmla="*/ 8701976 w 10035679"/>
              <a:gd name="connsiteY1276" fmla="*/ 2870261 h 5893281"/>
              <a:gd name="connsiteX1277" fmla="*/ 8695939 w 10035679"/>
              <a:gd name="connsiteY1277" fmla="*/ 2905279 h 5893281"/>
              <a:gd name="connsiteX1278" fmla="*/ 8691711 w 10035679"/>
              <a:gd name="connsiteY1278" fmla="*/ 2948144 h 5893281"/>
              <a:gd name="connsiteX1279" fmla="*/ 8645222 w 10035679"/>
              <a:gd name="connsiteY1279" fmla="*/ 2972899 h 5893281"/>
              <a:gd name="connsiteX1280" fmla="*/ 8592694 w 10035679"/>
              <a:gd name="connsiteY1280" fmla="*/ 2997653 h 5893281"/>
              <a:gd name="connsiteX1281" fmla="*/ 8541979 w 10035679"/>
              <a:gd name="connsiteY1281" fmla="*/ 3020596 h 5893281"/>
              <a:gd name="connsiteX1282" fmla="*/ 8531714 w 10035679"/>
              <a:gd name="connsiteY1282" fmla="*/ 3001879 h 5893281"/>
              <a:gd name="connsiteX1283" fmla="*/ 8522054 w 10035679"/>
              <a:gd name="connsiteY1283" fmla="*/ 2987388 h 5893281"/>
              <a:gd name="connsiteX1284" fmla="*/ 8517828 w 10035679"/>
              <a:gd name="connsiteY1284" fmla="*/ 3001879 h 5893281"/>
              <a:gd name="connsiteX1285" fmla="*/ 8517828 w 10035679"/>
              <a:gd name="connsiteY1285" fmla="*/ 3010331 h 5893281"/>
              <a:gd name="connsiteX1286" fmla="*/ 8516018 w 10035679"/>
              <a:gd name="connsiteY1286" fmla="*/ 3020596 h 5893281"/>
              <a:gd name="connsiteX1287" fmla="*/ 8511792 w 10035679"/>
              <a:gd name="connsiteY1287" fmla="*/ 3026633 h 5893281"/>
              <a:gd name="connsiteX1288" fmla="*/ 8501527 w 10035679"/>
              <a:gd name="connsiteY1288" fmla="*/ 3026633 h 5893281"/>
              <a:gd name="connsiteX1289" fmla="*/ 8493678 w 10035679"/>
              <a:gd name="connsiteY1289" fmla="*/ 3026633 h 5893281"/>
              <a:gd name="connsiteX1290" fmla="*/ 8489451 w 10035679"/>
              <a:gd name="connsiteY1290" fmla="*/ 3030861 h 5893281"/>
              <a:gd name="connsiteX1291" fmla="*/ 8487641 w 10035679"/>
              <a:gd name="connsiteY1291" fmla="*/ 3030861 h 5893281"/>
              <a:gd name="connsiteX1292" fmla="*/ 8483415 w 10035679"/>
              <a:gd name="connsiteY1292" fmla="*/ 3034482 h 5893281"/>
              <a:gd name="connsiteX1293" fmla="*/ 8479189 w 10035679"/>
              <a:gd name="connsiteY1293" fmla="*/ 3038708 h 5893281"/>
              <a:gd name="connsiteX1294" fmla="*/ 8468924 w 10035679"/>
              <a:gd name="connsiteY1294" fmla="*/ 3038708 h 5893281"/>
              <a:gd name="connsiteX1295" fmla="*/ 8459264 w 10035679"/>
              <a:gd name="connsiteY1295" fmla="*/ 3041124 h 5893281"/>
              <a:gd name="connsiteX1296" fmla="*/ 8455038 w 10035679"/>
              <a:gd name="connsiteY1296" fmla="*/ 3034482 h 5893281"/>
              <a:gd name="connsiteX1297" fmla="*/ 8455038 w 10035679"/>
              <a:gd name="connsiteY1297" fmla="*/ 3024219 h 5893281"/>
              <a:gd name="connsiteX1298" fmla="*/ 8455038 w 10035679"/>
              <a:gd name="connsiteY1298" fmla="*/ 3020596 h 5893281"/>
              <a:gd name="connsiteX1299" fmla="*/ 8455038 w 10035679"/>
              <a:gd name="connsiteY1299" fmla="*/ 3012144 h 5893281"/>
              <a:gd name="connsiteX1300" fmla="*/ 8455038 w 10035679"/>
              <a:gd name="connsiteY1300" fmla="*/ 3010331 h 5893281"/>
              <a:gd name="connsiteX1301" fmla="*/ 8446584 w 10035679"/>
              <a:gd name="connsiteY1301" fmla="*/ 3010331 h 5893281"/>
              <a:gd name="connsiteX1302" fmla="*/ 8440547 w 10035679"/>
              <a:gd name="connsiteY1302" fmla="*/ 3006105 h 5893281"/>
              <a:gd name="connsiteX1303" fmla="*/ 8426661 w 10035679"/>
              <a:gd name="connsiteY1303" fmla="*/ 3001879 h 5893281"/>
              <a:gd name="connsiteX1304" fmla="*/ 8426661 w 10035679"/>
              <a:gd name="connsiteY1304" fmla="*/ 3010331 h 5893281"/>
              <a:gd name="connsiteX1305" fmla="*/ 8432698 w 10035679"/>
              <a:gd name="connsiteY1305" fmla="*/ 3020596 h 5893281"/>
              <a:gd name="connsiteX1306" fmla="*/ 8440547 w 10035679"/>
              <a:gd name="connsiteY1306" fmla="*/ 3024219 h 5893281"/>
              <a:gd name="connsiteX1307" fmla="*/ 8440547 w 10035679"/>
              <a:gd name="connsiteY1307" fmla="*/ 3030861 h 5893281"/>
              <a:gd name="connsiteX1308" fmla="*/ 8440547 w 10035679"/>
              <a:gd name="connsiteY1308" fmla="*/ 3041124 h 5893281"/>
              <a:gd name="connsiteX1309" fmla="*/ 8444773 w 10035679"/>
              <a:gd name="connsiteY1309" fmla="*/ 3059238 h 5893281"/>
              <a:gd name="connsiteX1310" fmla="*/ 8432698 w 10035679"/>
              <a:gd name="connsiteY1310" fmla="*/ 3069500 h 5893281"/>
              <a:gd name="connsiteX1311" fmla="*/ 8426661 w 10035679"/>
              <a:gd name="connsiteY1311" fmla="*/ 3083991 h 5893281"/>
              <a:gd name="connsiteX1312" fmla="*/ 8418209 w 10035679"/>
              <a:gd name="connsiteY1312" fmla="*/ 3098480 h 5893281"/>
              <a:gd name="connsiteX1313" fmla="*/ 8394058 w 10035679"/>
              <a:gd name="connsiteY1313" fmla="*/ 3098480 h 5893281"/>
              <a:gd name="connsiteX1314" fmla="*/ 8390435 w 10035679"/>
              <a:gd name="connsiteY1314" fmla="*/ 3069500 h 5893281"/>
              <a:gd name="connsiteX1315" fmla="*/ 8388019 w 10035679"/>
              <a:gd name="connsiteY1315" fmla="*/ 3055009 h 5893281"/>
              <a:gd name="connsiteX1316" fmla="*/ 8380170 w 10035679"/>
              <a:gd name="connsiteY1316" fmla="*/ 3041124 h 5893281"/>
              <a:gd name="connsiteX1317" fmla="*/ 8374133 w 10035679"/>
              <a:gd name="connsiteY1317" fmla="*/ 3020596 h 5893281"/>
              <a:gd name="connsiteX1318" fmla="*/ 8394058 w 10035679"/>
              <a:gd name="connsiteY1318" fmla="*/ 3020596 h 5893281"/>
              <a:gd name="connsiteX1319" fmla="*/ 8418209 w 10035679"/>
              <a:gd name="connsiteY1319" fmla="*/ 2987388 h 5893281"/>
              <a:gd name="connsiteX1320" fmla="*/ 8450810 w 10035679"/>
              <a:gd name="connsiteY1320" fmla="*/ 2958409 h 5893281"/>
              <a:gd name="connsiteX1321" fmla="*/ 8489451 w 10035679"/>
              <a:gd name="connsiteY1321" fmla="*/ 2940297 h 5893281"/>
              <a:gd name="connsiteX1322" fmla="*/ 8503337 w 10035679"/>
              <a:gd name="connsiteY1322" fmla="*/ 2937882 h 5893281"/>
              <a:gd name="connsiteX1323" fmla="*/ 8517828 w 10035679"/>
              <a:gd name="connsiteY1323" fmla="*/ 2937882 h 5893281"/>
              <a:gd name="connsiteX1324" fmla="*/ 8529904 w 10035679"/>
              <a:gd name="connsiteY1324" fmla="*/ 2940297 h 5893281"/>
              <a:gd name="connsiteX1325" fmla="*/ 8535942 w 10035679"/>
              <a:gd name="connsiteY1325" fmla="*/ 2940297 h 5893281"/>
              <a:gd name="connsiteX1326" fmla="*/ 8541979 w 10035679"/>
              <a:gd name="connsiteY1326" fmla="*/ 2940297 h 5893281"/>
              <a:gd name="connsiteX1327" fmla="*/ 8550431 w 10035679"/>
              <a:gd name="connsiteY1327" fmla="*/ 2930032 h 5893281"/>
              <a:gd name="connsiteX1328" fmla="*/ 8556468 w 10035679"/>
              <a:gd name="connsiteY1328" fmla="*/ 2919769 h 5893281"/>
              <a:gd name="connsiteX1329" fmla="*/ 8560091 w 10035679"/>
              <a:gd name="connsiteY1329" fmla="*/ 2908900 h 5893281"/>
              <a:gd name="connsiteX1330" fmla="*/ 8564317 w 10035679"/>
              <a:gd name="connsiteY1330" fmla="*/ 2901053 h 5893281"/>
              <a:gd name="connsiteX1331" fmla="*/ 8570356 w 10035679"/>
              <a:gd name="connsiteY1331" fmla="*/ 2890788 h 5893281"/>
              <a:gd name="connsiteX1332" fmla="*/ 8582431 w 10035679"/>
              <a:gd name="connsiteY1332" fmla="*/ 2884752 h 5893281"/>
              <a:gd name="connsiteX1333" fmla="*/ 8584847 w 10035679"/>
              <a:gd name="connsiteY1333" fmla="*/ 2890788 h 5893281"/>
              <a:gd name="connsiteX1334" fmla="*/ 8588468 w 10035679"/>
              <a:gd name="connsiteY1334" fmla="*/ 2895014 h 5893281"/>
              <a:gd name="connsiteX1335" fmla="*/ 8592694 w 10035679"/>
              <a:gd name="connsiteY1335" fmla="*/ 2895014 h 5893281"/>
              <a:gd name="connsiteX1336" fmla="*/ 8596922 w 10035679"/>
              <a:gd name="connsiteY1336" fmla="*/ 2895014 h 5893281"/>
              <a:gd name="connsiteX1337" fmla="*/ 8598733 w 10035679"/>
              <a:gd name="connsiteY1337" fmla="*/ 2890788 h 5893281"/>
              <a:gd name="connsiteX1338" fmla="*/ 8627110 w 10035679"/>
              <a:gd name="connsiteY1338" fmla="*/ 2866035 h 5893281"/>
              <a:gd name="connsiteX1339" fmla="*/ 8645222 w 10035679"/>
              <a:gd name="connsiteY1339" fmla="*/ 2843092 h 5893281"/>
              <a:gd name="connsiteX1340" fmla="*/ 8653676 w 10035679"/>
              <a:gd name="connsiteY1340" fmla="*/ 2818338 h 5893281"/>
              <a:gd name="connsiteX1341" fmla="*/ 8659713 w 10035679"/>
              <a:gd name="connsiteY1341" fmla="*/ 2789962 h 5893281"/>
              <a:gd name="connsiteX1342" fmla="*/ 8669976 w 10035679"/>
              <a:gd name="connsiteY1342" fmla="*/ 2765206 h 5893281"/>
              <a:gd name="connsiteX1343" fmla="*/ 8691711 w 10035679"/>
              <a:gd name="connsiteY1343" fmla="*/ 2732001 h 5893281"/>
              <a:gd name="connsiteX1344" fmla="*/ 8677825 w 10035679"/>
              <a:gd name="connsiteY1344" fmla="*/ 2732001 h 5893281"/>
              <a:gd name="connsiteX1345" fmla="*/ 8667562 w 10035679"/>
              <a:gd name="connsiteY1345" fmla="*/ 2725962 h 5893281"/>
              <a:gd name="connsiteX1346" fmla="*/ 8663939 w 10035679"/>
              <a:gd name="connsiteY1346" fmla="*/ 2717510 h 5893281"/>
              <a:gd name="connsiteX1347" fmla="*/ 8659713 w 10035679"/>
              <a:gd name="connsiteY1347" fmla="*/ 2711474 h 5893281"/>
              <a:gd name="connsiteX1348" fmla="*/ 8659713 w 10035679"/>
              <a:gd name="connsiteY1348" fmla="*/ 2696983 h 5893281"/>
              <a:gd name="connsiteX1349" fmla="*/ 8659713 w 10035679"/>
              <a:gd name="connsiteY1349" fmla="*/ 2678871 h 5893281"/>
              <a:gd name="connsiteX1350" fmla="*/ 8663939 w 10035679"/>
              <a:gd name="connsiteY1350" fmla="*/ 2674643 h 5893281"/>
              <a:gd name="connsiteX1351" fmla="*/ 8667562 w 10035679"/>
              <a:gd name="connsiteY1351" fmla="*/ 2672229 h 5893281"/>
              <a:gd name="connsiteX1352" fmla="*/ 8667562 w 10035679"/>
              <a:gd name="connsiteY1352" fmla="*/ 2668605 h 5893281"/>
              <a:gd name="connsiteX1353" fmla="*/ 8667562 w 10035679"/>
              <a:gd name="connsiteY1353" fmla="*/ 2664379 h 5893281"/>
              <a:gd name="connsiteX1354" fmla="*/ 8682051 w 10035679"/>
              <a:gd name="connsiteY1354" fmla="*/ 2660153 h 5893281"/>
              <a:gd name="connsiteX1355" fmla="*/ 8691711 w 10035679"/>
              <a:gd name="connsiteY1355" fmla="*/ 2660153 h 5893281"/>
              <a:gd name="connsiteX1356" fmla="*/ 8698353 w 10035679"/>
              <a:gd name="connsiteY1356" fmla="*/ 2658340 h 5893281"/>
              <a:gd name="connsiteX1357" fmla="*/ 8706202 w 10035679"/>
              <a:gd name="connsiteY1357" fmla="*/ 2658340 h 5893281"/>
              <a:gd name="connsiteX1358" fmla="*/ 8706202 w 10035679"/>
              <a:gd name="connsiteY1358" fmla="*/ 2620909 h 5893281"/>
              <a:gd name="connsiteX1359" fmla="*/ 8712241 w 10035679"/>
              <a:gd name="connsiteY1359" fmla="*/ 2592533 h 5893281"/>
              <a:gd name="connsiteX1360" fmla="*/ 5124099 w 10035679"/>
              <a:gd name="connsiteY1360" fmla="*/ 2567174 h 5893281"/>
              <a:gd name="connsiteX1361" fmla="*/ 5122288 w 10035679"/>
              <a:gd name="connsiteY1361" fmla="*/ 2571405 h 5893281"/>
              <a:gd name="connsiteX1362" fmla="*/ 5118062 w 10035679"/>
              <a:gd name="connsiteY1362" fmla="*/ 2571405 h 5893281"/>
              <a:gd name="connsiteX1363" fmla="*/ 5113836 w 10035679"/>
              <a:gd name="connsiteY1363" fmla="*/ 2571405 h 5893281"/>
              <a:gd name="connsiteX1364" fmla="*/ 5113836 w 10035679"/>
              <a:gd name="connsiteY1364" fmla="*/ 2573214 h 5893281"/>
              <a:gd name="connsiteX1365" fmla="*/ 5109610 w 10035679"/>
              <a:gd name="connsiteY1365" fmla="*/ 2573214 h 5893281"/>
              <a:gd name="connsiteX1366" fmla="*/ 5103571 w 10035679"/>
              <a:gd name="connsiteY1366" fmla="*/ 2581666 h 5893281"/>
              <a:gd name="connsiteX1367" fmla="*/ 5095722 w 10035679"/>
              <a:gd name="connsiteY1367" fmla="*/ 2585892 h 5893281"/>
              <a:gd name="connsiteX1368" fmla="*/ 5095722 w 10035679"/>
              <a:gd name="connsiteY1368" fmla="*/ 2587705 h 5893281"/>
              <a:gd name="connsiteX1369" fmla="*/ 5095722 w 10035679"/>
              <a:gd name="connsiteY1369" fmla="*/ 2596157 h 5893281"/>
              <a:gd name="connsiteX1370" fmla="*/ 5095722 w 10035679"/>
              <a:gd name="connsiteY1370" fmla="*/ 2602194 h 5893281"/>
              <a:gd name="connsiteX1371" fmla="*/ 5095722 w 10035679"/>
              <a:gd name="connsiteY1371" fmla="*/ 2614268 h 5893281"/>
              <a:gd name="connsiteX1372" fmla="*/ 5124099 w 10035679"/>
              <a:gd name="connsiteY1372" fmla="*/ 2643250 h 5893281"/>
              <a:gd name="connsiteX1373" fmla="*/ 5150665 w 10035679"/>
              <a:gd name="connsiteY1373" fmla="*/ 2674040 h 5893281"/>
              <a:gd name="connsiteX1374" fmla="*/ 5174815 w 10035679"/>
              <a:gd name="connsiteY1374" fmla="*/ 2710871 h 5893281"/>
              <a:gd name="connsiteX1375" fmla="*/ 5203192 w 10035679"/>
              <a:gd name="connsiteY1375" fmla="*/ 2710871 h 5893281"/>
              <a:gd name="connsiteX1376" fmla="*/ 5203192 w 10035679"/>
              <a:gd name="connsiteY1376" fmla="*/ 2731398 h 5893281"/>
              <a:gd name="connsiteX1377" fmla="*/ 5231569 w 10035679"/>
              <a:gd name="connsiteY1377" fmla="*/ 2741661 h 5893281"/>
              <a:gd name="connsiteX1378" fmla="*/ 5252096 w 10035679"/>
              <a:gd name="connsiteY1378" fmla="*/ 2756153 h 5893281"/>
              <a:gd name="connsiteX1379" fmla="*/ 5274434 w 10035679"/>
              <a:gd name="connsiteY1379" fmla="*/ 2774869 h 5893281"/>
              <a:gd name="connsiteX1380" fmla="*/ 5274434 w 10035679"/>
              <a:gd name="connsiteY1380" fmla="*/ 2783321 h 5893281"/>
              <a:gd name="connsiteX1381" fmla="*/ 5266587 w 10035679"/>
              <a:gd name="connsiteY1381" fmla="*/ 2783321 h 5893281"/>
              <a:gd name="connsiteX1382" fmla="*/ 5260549 w 10035679"/>
              <a:gd name="connsiteY1382" fmla="*/ 2783321 h 5893281"/>
              <a:gd name="connsiteX1383" fmla="*/ 5252699 w 10035679"/>
              <a:gd name="connsiteY1383" fmla="*/ 2783321 h 5893281"/>
              <a:gd name="connsiteX1384" fmla="*/ 5248473 w 10035679"/>
              <a:gd name="connsiteY1384" fmla="*/ 2783321 h 5893281"/>
              <a:gd name="connsiteX1385" fmla="*/ 5242436 w 10035679"/>
              <a:gd name="connsiteY1385" fmla="*/ 2779095 h 5893281"/>
              <a:gd name="connsiteX1386" fmla="*/ 5232172 w 10035679"/>
              <a:gd name="connsiteY1386" fmla="*/ 2774869 h 5893281"/>
              <a:gd name="connsiteX1387" fmla="*/ 5221909 w 10035679"/>
              <a:gd name="connsiteY1387" fmla="*/ 2774869 h 5893281"/>
              <a:gd name="connsiteX1388" fmla="*/ 5221909 w 10035679"/>
              <a:gd name="connsiteY1388" fmla="*/ 2785131 h 5893281"/>
              <a:gd name="connsiteX1389" fmla="*/ 5223720 w 10035679"/>
              <a:gd name="connsiteY1389" fmla="*/ 2793586 h 5893281"/>
              <a:gd name="connsiteX1390" fmla="*/ 5227946 w 10035679"/>
              <a:gd name="connsiteY1390" fmla="*/ 2799622 h 5893281"/>
              <a:gd name="connsiteX1391" fmla="*/ 5227946 w 10035679"/>
              <a:gd name="connsiteY1391" fmla="*/ 2803848 h 5893281"/>
              <a:gd name="connsiteX1392" fmla="*/ 5232172 w 10035679"/>
              <a:gd name="connsiteY1392" fmla="*/ 2812301 h 5893281"/>
              <a:gd name="connsiteX1393" fmla="*/ 5233984 w 10035679"/>
              <a:gd name="connsiteY1393" fmla="*/ 2822565 h 5893281"/>
              <a:gd name="connsiteX1394" fmla="*/ 5223720 w 10035679"/>
              <a:gd name="connsiteY1394" fmla="*/ 2828602 h 5893281"/>
              <a:gd name="connsiteX1395" fmla="*/ 5217683 w 10035679"/>
              <a:gd name="connsiteY1395" fmla="*/ 2837056 h 5893281"/>
              <a:gd name="connsiteX1396" fmla="*/ 5209834 w 10035679"/>
              <a:gd name="connsiteY1396" fmla="*/ 2847318 h 5893281"/>
              <a:gd name="connsiteX1397" fmla="*/ 5203795 w 10035679"/>
              <a:gd name="connsiteY1397" fmla="*/ 2861809 h 5893281"/>
              <a:gd name="connsiteX1398" fmla="*/ 5181457 w 10035679"/>
              <a:gd name="connsiteY1398" fmla="*/ 2861809 h 5893281"/>
              <a:gd name="connsiteX1399" fmla="*/ 5181457 w 10035679"/>
              <a:gd name="connsiteY1399" fmla="*/ 2909505 h 5893281"/>
              <a:gd name="connsiteX1400" fmla="*/ 5165155 w 10035679"/>
              <a:gd name="connsiteY1400" fmla="*/ 2909505 h 5893281"/>
              <a:gd name="connsiteX1401" fmla="*/ 5147041 w 10035679"/>
              <a:gd name="connsiteY1401" fmla="*/ 2895016 h 5893281"/>
              <a:gd name="connsiteX1402" fmla="*/ 5124703 w 10035679"/>
              <a:gd name="connsiteY1402" fmla="*/ 2886562 h 5893281"/>
              <a:gd name="connsiteX1403" fmla="*/ 5108402 w 10035679"/>
              <a:gd name="connsiteY1403" fmla="*/ 2876300 h 5893281"/>
              <a:gd name="connsiteX1404" fmla="*/ 5096327 w 10035679"/>
              <a:gd name="connsiteY1404" fmla="*/ 2851544 h 5893281"/>
              <a:gd name="connsiteX1405" fmla="*/ 5124703 w 10035679"/>
              <a:gd name="connsiteY1405" fmla="*/ 2855772 h 5893281"/>
              <a:gd name="connsiteX1406" fmla="*/ 5153080 w 10035679"/>
              <a:gd name="connsiteY1406" fmla="*/ 2851544 h 5893281"/>
              <a:gd name="connsiteX1407" fmla="*/ 5175418 w 10035679"/>
              <a:gd name="connsiteY1407" fmla="*/ 2843092 h 5893281"/>
              <a:gd name="connsiteX1408" fmla="*/ 5189306 w 10035679"/>
              <a:gd name="connsiteY1408" fmla="*/ 2828602 h 5893281"/>
              <a:gd name="connsiteX1409" fmla="*/ 5193532 w 10035679"/>
              <a:gd name="connsiteY1409" fmla="*/ 2826791 h 5893281"/>
              <a:gd name="connsiteX1410" fmla="*/ 5193532 w 10035679"/>
              <a:gd name="connsiteY1410" fmla="*/ 2822565 h 5893281"/>
              <a:gd name="connsiteX1411" fmla="*/ 5195343 w 10035679"/>
              <a:gd name="connsiteY1411" fmla="*/ 2818339 h 5893281"/>
              <a:gd name="connsiteX1412" fmla="*/ 5195343 w 10035679"/>
              <a:gd name="connsiteY1412" fmla="*/ 2812301 h 5893281"/>
              <a:gd name="connsiteX1413" fmla="*/ 5195343 w 10035679"/>
              <a:gd name="connsiteY1413" fmla="*/ 2803848 h 5893281"/>
              <a:gd name="connsiteX1414" fmla="*/ 5142815 w 10035679"/>
              <a:gd name="connsiteY1414" fmla="*/ 2764604 h 5893281"/>
              <a:gd name="connsiteX1415" fmla="*/ 5086062 w 10035679"/>
              <a:gd name="connsiteY1415" fmla="*/ 2725360 h 5893281"/>
              <a:gd name="connsiteX1416" fmla="*/ 5067950 w 10035679"/>
              <a:gd name="connsiteY1416" fmla="*/ 2703021 h 5893281"/>
              <a:gd name="connsiteX1417" fmla="*/ 5051662 w 10035679"/>
              <a:gd name="connsiteY1417" fmla="*/ 2682495 h 5893281"/>
              <a:gd name="connsiteX1418" fmla="*/ 5037776 w 10035679"/>
              <a:gd name="connsiteY1418" fmla="*/ 2657739 h 5893281"/>
              <a:gd name="connsiteX1419" fmla="*/ 5015441 w 10035679"/>
              <a:gd name="connsiteY1419" fmla="*/ 2635401 h 5893281"/>
              <a:gd name="connsiteX1420" fmla="*/ 4987064 w 10035679"/>
              <a:gd name="connsiteY1420" fmla="*/ 2625135 h 5893281"/>
              <a:gd name="connsiteX1421" fmla="*/ 4962913 w 10035679"/>
              <a:gd name="connsiteY1421" fmla="*/ 2645663 h 5893281"/>
              <a:gd name="connsiteX1422" fmla="*/ 4930311 w 10035679"/>
              <a:gd name="connsiteY1422" fmla="*/ 2664379 h 5893281"/>
              <a:gd name="connsiteX1423" fmla="*/ 4891671 w 10035679"/>
              <a:gd name="connsiteY1423" fmla="*/ 2672833 h 5893281"/>
              <a:gd name="connsiteX1424" fmla="*/ 4887444 w 10035679"/>
              <a:gd name="connsiteY1424" fmla="*/ 2664379 h 5893281"/>
              <a:gd name="connsiteX1425" fmla="*/ 4885632 w 10035679"/>
              <a:gd name="connsiteY1425" fmla="*/ 2658345 h 5893281"/>
              <a:gd name="connsiteX1426" fmla="*/ 4881407 w 10035679"/>
              <a:gd name="connsiteY1426" fmla="*/ 2654117 h 5893281"/>
              <a:gd name="connsiteX1427" fmla="*/ 4873557 w 10035679"/>
              <a:gd name="connsiteY1427" fmla="*/ 2654117 h 5893281"/>
              <a:gd name="connsiteX1428" fmla="*/ 4871746 w 10035679"/>
              <a:gd name="connsiteY1428" fmla="*/ 2654117 h 5893281"/>
              <a:gd name="connsiteX1429" fmla="*/ 4863898 w 10035679"/>
              <a:gd name="connsiteY1429" fmla="*/ 2658345 h 5893281"/>
              <a:gd name="connsiteX1430" fmla="*/ 4845785 w 10035679"/>
              <a:gd name="connsiteY1430" fmla="*/ 2672833 h 5893281"/>
              <a:gd name="connsiteX1431" fmla="*/ 4839746 w 10035679"/>
              <a:gd name="connsiteY1431" fmla="*/ 2693362 h 5893281"/>
              <a:gd name="connsiteX1432" fmla="*/ 4835519 w 10035679"/>
              <a:gd name="connsiteY1432" fmla="*/ 2715700 h 5893281"/>
              <a:gd name="connsiteX1433" fmla="*/ 4825258 w 10035679"/>
              <a:gd name="connsiteY1433" fmla="*/ 2732001 h 5893281"/>
              <a:gd name="connsiteX1434" fmla="*/ 4786617 w 10035679"/>
              <a:gd name="connsiteY1434" fmla="*/ 2732001 h 5893281"/>
              <a:gd name="connsiteX1435" fmla="*/ 4772730 w 10035679"/>
              <a:gd name="connsiteY1435" fmla="*/ 2750719 h 5893281"/>
              <a:gd name="connsiteX1436" fmla="*/ 4762465 w 10035679"/>
              <a:gd name="connsiteY1436" fmla="*/ 2771246 h 5893281"/>
              <a:gd name="connsiteX1437" fmla="*/ 4754618 w 10035679"/>
              <a:gd name="connsiteY1437" fmla="*/ 2797812 h 5893281"/>
              <a:gd name="connsiteX1438" fmla="*/ 4750388 w 10035679"/>
              <a:gd name="connsiteY1438" fmla="*/ 2799622 h 5893281"/>
              <a:gd name="connsiteX1439" fmla="*/ 4750388 w 10035679"/>
              <a:gd name="connsiteY1439" fmla="*/ 2808074 h 5893281"/>
              <a:gd name="connsiteX1440" fmla="*/ 4754618 w 10035679"/>
              <a:gd name="connsiteY1440" fmla="*/ 2812301 h 5893281"/>
              <a:gd name="connsiteX1441" fmla="*/ 4758844 w 10035679"/>
              <a:gd name="connsiteY1441" fmla="*/ 2814113 h 5893281"/>
              <a:gd name="connsiteX1442" fmla="*/ 4764881 w 10035679"/>
              <a:gd name="connsiteY1442" fmla="*/ 2822565 h 5893281"/>
              <a:gd name="connsiteX1443" fmla="*/ 4769107 w 10035679"/>
              <a:gd name="connsiteY1443" fmla="*/ 2828602 h 5893281"/>
              <a:gd name="connsiteX1444" fmla="*/ 4758844 w 10035679"/>
              <a:gd name="connsiteY1444" fmla="*/ 2828602 h 5893281"/>
              <a:gd name="connsiteX1445" fmla="*/ 4754618 w 10035679"/>
              <a:gd name="connsiteY1445" fmla="*/ 2832830 h 5893281"/>
              <a:gd name="connsiteX1446" fmla="*/ 4750388 w 10035679"/>
              <a:gd name="connsiteY1446" fmla="*/ 2832830 h 5893281"/>
              <a:gd name="connsiteX1447" fmla="*/ 4748579 w 10035679"/>
              <a:gd name="connsiteY1447" fmla="*/ 2837056 h 5893281"/>
              <a:gd name="connsiteX1448" fmla="*/ 4744353 w 10035679"/>
              <a:gd name="connsiteY1448" fmla="*/ 2841282 h 5893281"/>
              <a:gd name="connsiteX1449" fmla="*/ 4736503 w 10035679"/>
              <a:gd name="connsiteY1449" fmla="*/ 2843092 h 5893281"/>
              <a:gd name="connsiteX1450" fmla="*/ 4736503 w 10035679"/>
              <a:gd name="connsiteY1450" fmla="*/ 2851544 h 5893281"/>
              <a:gd name="connsiteX1451" fmla="*/ 4736503 w 10035679"/>
              <a:gd name="connsiteY1451" fmla="*/ 2855772 h 5893281"/>
              <a:gd name="connsiteX1452" fmla="*/ 4736503 w 10035679"/>
              <a:gd name="connsiteY1452" fmla="*/ 2859393 h 5893281"/>
              <a:gd name="connsiteX1453" fmla="*/ 4736503 w 10035679"/>
              <a:gd name="connsiteY1453" fmla="*/ 2871469 h 5893281"/>
              <a:gd name="connsiteX1454" fmla="*/ 4712353 w 10035679"/>
              <a:gd name="connsiteY1454" fmla="*/ 2873279 h 5893281"/>
              <a:gd name="connsiteX1455" fmla="*/ 4702090 w 10035679"/>
              <a:gd name="connsiteY1455" fmla="*/ 2881733 h 5893281"/>
              <a:gd name="connsiteX1456" fmla="*/ 4694241 w 10035679"/>
              <a:gd name="connsiteY1456" fmla="*/ 2887770 h 5893281"/>
              <a:gd name="connsiteX1457" fmla="*/ 4688204 w 10035679"/>
              <a:gd name="connsiteY1457" fmla="*/ 2899845 h 5893281"/>
              <a:gd name="connsiteX1458" fmla="*/ 4677940 w 10035679"/>
              <a:gd name="connsiteY1458" fmla="*/ 2910110 h 5893281"/>
              <a:gd name="connsiteX1459" fmla="*/ 4665864 w 10035679"/>
              <a:gd name="connsiteY1459" fmla="*/ 2914336 h 5893281"/>
              <a:gd name="connsiteX1460" fmla="*/ 4659826 w 10035679"/>
              <a:gd name="connsiteY1460" fmla="*/ 2914336 h 5893281"/>
              <a:gd name="connsiteX1461" fmla="*/ 4649563 w 10035679"/>
              <a:gd name="connsiteY1461" fmla="*/ 2910110 h 5893281"/>
              <a:gd name="connsiteX1462" fmla="*/ 4641712 w 10035679"/>
              <a:gd name="connsiteY1462" fmla="*/ 2905882 h 5893281"/>
              <a:gd name="connsiteX1463" fmla="*/ 4635677 w 10035679"/>
              <a:gd name="connsiteY1463" fmla="*/ 2901656 h 5893281"/>
              <a:gd name="connsiteX1464" fmla="*/ 4631451 w 10035679"/>
              <a:gd name="connsiteY1464" fmla="*/ 2901656 h 5893281"/>
              <a:gd name="connsiteX1465" fmla="*/ 4625411 w 10035679"/>
              <a:gd name="connsiteY1465" fmla="*/ 2905882 h 5893281"/>
              <a:gd name="connsiteX1466" fmla="*/ 4617564 w 10035679"/>
              <a:gd name="connsiteY1466" fmla="*/ 2910110 h 5893281"/>
              <a:gd name="connsiteX1467" fmla="*/ 4611526 w 10035679"/>
              <a:gd name="connsiteY1467" fmla="*/ 2914336 h 5893281"/>
              <a:gd name="connsiteX1468" fmla="*/ 4599452 w 10035679"/>
              <a:gd name="connsiteY1468" fmla="*/ 2916147 h 5893281"/>
              <a:gd name="connsiteX1469" fmla="*/ 4599452 w 10035679"/>
              <a:gd name="connsiteY1469" fmla="*/ 2934863 h 5893281"/>
              <a:gd name="connsiteX1470" fmla="*/ 4698467 w 10035679"/>
              <a:gd name="connsiteY1470" fmla="*/ 2949354 h 5893281"/>
              <a:gd name="connsiteX1471" fmla="*/ 4726843 w 10035679"/>
              <a:gd name="connsiteY1471" fmla="*/ 2934863 h 5893281"/>
              <a:gd name="connsiteX1472" fmla="*/ 4755221 w 10035679"/>
              <a:gd name="connsiteY1472" fmla="*/ 2916147 h 5893281"/>
              <a:gd name="connsiteX1473" fmla="*/ 4777562 w 10035679"/>
              <a:gd name="connsiteY1473" fmla="*/ 2901656 h 5893281"/>
              <a:gd name="connsiteX1474" fmla="*/ 4807749 w 10035679"/>
              <a:gd name="connsiteY1474" fmla="*/ 2895619 h 5893281"/>
              <a:gd name="connsiteX1475" fmla="*/ 4854237 w 10035679"/>
              <a:gd name="connsiteY1475" fmla="*/ 2887167 h 5893281"/>
              <a:gd name="connsiteX1476" fmla="*/ 4903141 w 10035679"/>
              <a:gd name="connsiteY1476" fmla="*/ 2885354 h 5893281"/>
              <a:gd name="connsiteX1477" fmla="*/ 4958084 w 10035679"/>
              <a:gd name="connsiteY1477" fmla="*/ 2885354 h 5893281"/>
              <a:gd name="connsiteX1478" fmla="*/ 5002763 w 10035679"/>
              <a:gd name="connsiteY1478" fmla="*/ 2885354 h 5893281"/>
              <a:gd name="connsiteX1479" fmla="*/ 5041398 w 10035679"/>
              <a:gd name="connsiteY1479" fmla="*/ 2887167 h 5893281"/>
              <a:gd name="connsiteX1480" fmla="*/ 5059498 w 10035679"/>
              <a:gd name="connsiteY1480" fmla="*/ 2891393 h 5893281"/>
              <a:gd name="connsiteX1481" fmla="*/ 5068553 w 10035679"/>
              <a:gd name="connsiteY1481" fmla="*/ 2891393 h 5893281"/>
              <a:gd name="connsiteX1482" fmla="*/ 5056477 w 10035679"/>
              <a:gd name="connsiteY1482" fmla="*/ 2924599 h 5893281"/>
              <a:gd name="connsiteX1483" fmla="*/ 5050454 w 10035679"/>
              <a:gd name="connsiteY1483" fmla="*/ 2959616 h 5893281"/>
              <a:gd name="connsiteX1484" fmla="*/ 5042605 w 10035679"/>
              <a:gd name="connsiteY1484" fmla="*/ 2996445 h 5893281"/>
              <a:gd name="connsiteX1485" fmla="*/ 5054680 w 10035679"/>
              <a:gd name="connsiteY1485" fmla="*/ 3002484 h 5893281"/>
              <a:gd name="connsiteX1486" fmla="*/ 5056477 w 10035679"/>
              <a:gd name="connsiteY1486" fmla="*/ 3010936 h 5893281"/>
              <a:gd name="connsiteX1487" fmla="*/ 5064327 w 10035679"/>
              <a:gd name="connsiteY1487" fmla="*/ 3016975 h 5893281"/>
              <a:gd name="connsiteX1488" fmla="*/ 5068553 w 10035679"/>
              <a:gd name="connsiteY1488" fmla="*/ 3021201 h 5893281"/>
              <a:gd name="connsiteX1489" fmla="*/ 5074591 w 10035679"/>
              <a:gd name="connsiteY1489" fmla="*/ 3027238 h 5893281"/>
              <a:gd name="connsiteX1490" fmla="*/ 5098742 w 10035679"/>
              <a:gd name="connsiteY1490" fmla="*/ 3035690 h 5893281"/>
              <a:gd name="connsiteX1491" fmla="*/ 5127119 w 10035679"/>
              <a:gd name="connsiteY1491" fmla="*/ 3035690 h 5893281"/>
              <a:gd name="connsiteX1492" fmla="*/ 5155496 w 10035679"/>
              <a:gd name="connsiteY1492" fmla="*/ 3039918 h 5893281"/>
              <a:gd name="connsiteX1493" fmla="*/ 5183870 w 10035679"/>
              <a:gd name="connsiteY1493" fmla="*/ 3054407 h 5893281"/>
              <a:gd name="connsiteX1494" fmla="*/ 5191720 w 10035679"/>
              <a:gd name="connsiteY1494" fmla="*/ 3083388 h 5893281"/>
              <a:gd name="connsiteX1495" fmla="*/ 5205608 w 10035679"/>
              <a:gd name="connsiteY1495" fmla="*/ 3089425 h 5893281"/>
              <a:gd name="connsiteX1496" fmla="*/ 5226135 w 10035679"/>
              <a:gd name="connsiteY1496" fmla="*/ 3097877 h 5893281"/>
              <a:gd name="connsiteX1497" fmla="*/ 5254512 w 10035679"/>
              <a:gd name="connsiteY1497" fmla="*/ 3103916 h 5893281"/>
              <a:gd name="connsiteX1498" fmla="*/ 5278661 w 10035679"/>
              <a:gd name="connsiteY1498" fmla="*/ 3112368 h 5893281"/>
              <a:gd name="connsiteX1499" fmla="*/ 5292548 w 10035679"/>
              <a:gd name="connsiteY1499" fmla="*/ 3114178 h 5893281"/>
              <a:gd name="connsiteX1500" fmla="*/ 5296775 w 10035679"/>
              <a:gd name="connsiteY1500" fmla="*/ 3093651 h 5893281"/>
              <a:gd name="connsiteX1501" fmla="*/ 5304624 w 10035679"/>
              <a:gd name="connsiteY1501" fmla="*/ 3074934 h 5893281"/>
              <a:gd name="connsiteX1502" fmla="*/ 5310661 w 10035679"/>
              <a:gd name="connsiteY1502" fmla="*/ 3056219 h 5893281"/>
              <a:gd name="connsiteX1503" fmla="*/ 5333001 w 10035679"/>
              <a:gd name="connsiteY1503" fmla="*/ 3041728 h 5893281"/>
              <a:gd name="connsiteX1504" fmla="*/ 5363188 w 10035679"/>
              <a:gd name="connsiteY1504" fmla="*/ 3035690 h 5893281"/>
              <a:gd name="connsiteX1505" fmla="*/ 5391565 w 10035679"/>
              <a:gd name="connsiteY1505" fmla="*/ 3041728 h 5893281"/>
              <a:gd name="connsiteX1506" fmla="*/ 5419942 w 10035679"/>
              <a:gd name="connsiteY1506" fmla="*/ 3056219 h 5893281"/>
              <a:gd name="connsiteX1507" fmla="*/ 5448318 w 10035679"/>
              <a:gd name="connsiteY1507" fmla="*/ 3068293 h 5893281"/>
              <a:gd name="connsiteX1508" fmla="*/ 5462204 w 10035679"/>
              <a:gd name="connsiteY1508" fmla="*/ 3070105 h 5893281"/>
              <a:gd name="connsiteX1509" fmla="*/ 5490581 w 10035679"/>
              <a:gd name="connsiteY1509" fmla="*/ 3074331 h 5893281"/>
              <a:gd name="connsiteX1510" fmla="*/ 5518958 w 10035679"/>
              <a:gd name="connsiteY1510" fmla="*/ 3082783 h 5893281"/>
              <a:gd name="connsiteX1511" fmla="*/ 5547335 w 10035679"/>
              <a:gd name="connsiteY1511" fmla="*/ 3084594 h 5893281"/>
              <a:gd name="connsiteX1512" fmla="*/ 5569673 w 10035679"/>
              <a:gd name="connsiteY1512" fmla="*/ 3088822 h 5893281"/>
              <a:gd name="connsiteX1513" fmla="*/ 5579937 w 10035679"/>
              <a:gd name="connsiteY1513" fmla="*/ 3093048 h 5893281"/>
              <a:gd name="connsiteX1514" fmla="*/ 5585974 w 10035679"/>
              <a:gd name="connsiteY1514" fmla="*/ 3088822 h 5893281"/>
              <a:gd name="connsiteX1515" fmla="*/ 5590202 w 10035679"/>
              <a:gd name="connsiteY1515" fmla="*/ 3082783 h 5893281"/>
              <a:gd name="connsiteX1516" fmla="*/ 5594428 w 10035679"/>
              <a:gd name="connsiteY1516" fmla="*/ 3078557 h 5893281"/>
              <a:gd name="connsiteX1517" fmla="*/ 5600465 w 10035679"/>
              <a:gd name="connsiteY1517" fmla="*/ 3070105 h 5893281"/>
              <a:gd name="connsiteX1518" fmla="*/ 5608314 w 10035679"/>
              <a:gd name="connsiteY1518" fmla="*/ 3068293 h 5893281"/>
              <a:gd name="connsiteX1519" fmla="*/ 5614351 w 10035679"/>
              <a:gd name="connsiteY1519" fmla="*/ 3068293 h 5893281"/>
              <a:gd name="connsiteX1520" fmla="*/ 5624616 w 10035679"/>
              <a:gd name="connsiteY1520" fmla="*/ 3068293 h 5893281"/>
              <a:gd name="connsiteX1521" fmla="*/ 5651182 w 10035679"/>
              <a:gd name="connsiteY1521" fmla="*/ 3074331 h 5893281"/>
              <a:gd name="connsiteX1522" fmla="*/ 5671709 w 10035679"/>
              <a:gd name="connsiteY1522" fmla="*/ 3084594 h 5893281"/>
              <a:gd name="connsiteX1523" fmla="*/ 5695860 w 10035679"/>
              <a:gd name="connsiteY1523" fmla="*/ 3082783 h 5893281"/>
              <a:gd name="connsiteX1524" fmla="*/ 5722424 w 10035679"/>
              <a:gd name="connsiteY1524" fmla="*/ 3074331 h 5893281"/>
              <a:gd name="connsiteX1525" fmla="*/ 5724235 w 10035679"/>
              <a:gd name="connsiteY1525" fmla="*/ 3045350 h 5893281"/>
              <a:gd name="connsiteX1526" fmla="*/ 5738123 w 10035679"/>
              <a:gd name="connsiteY1526" fmla="*/ 3010333 h 5893281"/>
              <a:gd name="connsiteX1527" fmla="*/ 5750198 w 10035679"/>
              <a:gd name="connsiteY1527" fmla="*/ 2977126 h 5893281"/>
              <a:gd name="connsiteX1528" fmla="*/ 5753819 w 10035679"/>
              <a:gd name="connsiteY1528" fmla="*/ 2949354 h 5893281"/>
              <a:gd name="connsiteX1529" fmla="*/ 5747782 w 10035679"/>
              <a:gd name="connsiteY1529" fmla="*/ 2924599 h 5893281"/>
              <a:gd name="connsiteX1530" fmla="*/ 5743556 w 10035679"/>
              <a:gd name="connsiteY1530" fmla="*/ 2916147 h 5893281"/>
              <a:gd name="connsiteX1531" fmla="*/ 5743556 w 10035679"/>
              <a:gd name="connsiteY1531" fmla="*/ 2910110 h 5893281"/>
              <a:gd name="connsiteX1532" fmla="*/ 5739330 w 10035679"/>
              <a:gd name="connsiteY1532" fmla="*/ 2905882 h 5893281"/>
              <a:gd name="connsiteX1533" fmla="*/ 5735104 w 10035679"/>
              <a:gd name="connsiteY1533" fmla="*/ 2901656 h 5893281"/>
              <a:gd name="connsiteX1534" fmla="*/ 5729066 w 10035679"/>
              <a:gd name="connsiteY1534" fmla="*/ 2901656 h 5893281"/>
              <a:gd name="connsiteX1535" fmla="*/ 5721216 w 10035679"/>
              <a:gd name="connsiteY1535" fmla="*/ 2901656 h 5893281"/>
              <a:gd name="connsiteX1536" fmla="*/ 5707330 w 10035679"/>
              <a:gd name="connsiteY1536" fmla="*/ 2901656 h 5893281"/>
              <a:gd name="connsiteX1537" fmla="*/ 5691029 w 10035679"/>
              <a:gd name="connsiteY1537" fmla="*/ 2916147 h 5893281"/>
              <a:gd name="connsiteX1538" fmla="*/ 5677143 w 10035679"/>
              <a:gd name="connsiteY1538" fmla="*/ 2920373 h 5893281"/>
              <a:gd name="connsiteX1539" fmla="*/ 5663255 w 10035679"/>
              <a:gd name="connsiteY1539" fmla="*/ 2916147 h 5893281"/>
              <a:gd name="connsiteX1540" fmla="*/ 5649369 w 10035679"/>
              <a:gd name="connsiteY1540" fmla="*/ 2910110 h 5893281"/>
              <a:gd name="connsiteX1541" fmla="*/ 5631257 w 10035679"/>
              <a:gd name="connsiteY1541" fmla="*/ 2901656 h 5893281"/>
              <a:gd name="connsiteX1542" fmla="*/ 5620992 w 10035679"/>
              <a:gd name="connsiteY1542" fmla="*/ 2899845 h 5893281"/>
              <a:gd name="connsiteX1543" fmla="*/ 5613145 w 10035679"/>
              <a:gd name="connsiteY1543" fmla="*/ 2901656 h 5893281"/>
              <a:gd name="connsiteX1544" fmla="*/ 5602880 w 10035679"/>
              <a:gd name="connsiteY1544" fmla="*/ 2905882 h 5893281"/>
              <a:gd name="connsiteX1545" fmla="*/ 5598654 w 10035679"/>
              <a:gd name="connsiteY1545" fmla="*/ 2914336 h 5893281"/>
              <a:gd name="connsiteX1546" fmla="*/ 5592616 w 10035679"/>
              <a:gd name="connsiteY1546" fmla="*/ 2920373 h 5893281"/>
              <a:gd name="connsiteX1547" fmla="*/ 5584768 w 10035679"/>
              <a:gd name="connsiteY1547" fmla="*/ 2924599 h 5893281"/>
              <a:gd name="connsiteX1548" fmla="*/ 5554579 w 10035679"/>
              <a:gd name="connsiteY1548" fmla="*/ 2916147 h 5893281"/>
              <a:gd name="connsiteX1549" fmla="*/ 5521976 w 10035679"/>
              <a:gd name="connsiteY1549" fmla="*/ 2895619 h 5893281"/>
              <a:gd name="connsiteX1550" fmla="*/ 5497825 w 10035679"/>
              <a:gd name="connsiteY1550" fmla="*/ 2862412 h 5893281"/>
              <a:gd name="connsiteX1551" fmla="*/ 5485750 w 10035679"/>
              <a:gd name="connsiteY1551" fmla="*/ 2829206 h 5893281"/>
              <a:gd name="connsiteX1552" fmla="*/ 5485750 w 10035679"/>
              <a:gd name="connsiteY1552" fmla="*/ 2823168 h 5893281"/>
              <a:gd name="connsiteX1553" fmla="*/ 5485750 w 10035679"/>
              <a:gd name="connsiteY1553" fmla="*/ 2814716 h 5893281"/>
              <a:gd name="connsiteX1554" fmla="*/ 5485750 w 10035679"/>
              <a:gd name="connsiteY1554" fmla="*/ 2808679 h 5893281"/>
              <a:gd name="connsiteX1555" fmla="*/ 5485750 w 10035679"/>
              <a:gd name="connsiteY1555" fmla="*/ 2800225 h 5893281"/>
              <a:gd name="connsiteX1556" fmla="*/ 5485750 w 10035679"/>
              <a:gd name="connsiteY1556" fmla="*/ 2794189 h 5893281"/>
              <a:gd name="connsiteX1557" fmla="*/ 5489978 w 10035679"/>
              <a:gd name="connsiteY1557" fmla="*/ 2785737 h 5893281"/>
              <a:gd name="connsiteX1558" fmla="*/ 5494204 w 10035679"/>
              <a:gd name="connsiteY1558" fmla="*/ 2775472 h 5893281"/>
              <a:gd name="connsiteX1559" fmla="*/ 5486355 w 10035679"/>
              <a:gd name="connsiteY1559" fmla="*/ 2769435 h 5893281"/>
              <a:gd name="connsiteX1560" fmla="*/ 5480316 w 10035679"/>
              <a:gd name="connsiteY1560" fmla="*/ 2765209 h 5893281"/>
              <a:gd name="connsiteX1561" fmla="*/ 5476090 w 10035679"/>
              <a:gd name="connsiteY1561" fmla="*/ 2760983 h 5893281"/>
              <a:gd name="connsiteX1562" fmla="*/ 5471864 w 10035679"/>
              <a:gd name="connsiteY1562" fmla="*/ 2756755 h 5893281"/>
              <a:gd name="connsiteX1563" fmla="*/ 5465827 w 10035679"/>
              <a:gd name="connsiteY1563" fmla="*/ 2754945 h 5893281"/>
              <a:gd name="connsiteX1564" fmla="*/ 5455563 w 10035679"/>
              <a:gd name="connsiteY1564" fmla="*/ 2750719 h 5893281"/>
              <a:gd name="connsiteX1565" fmla="*/ 5451337 w 10035679"/>
              <a:gd name="connsiteY1565" fmla="*/ 2746492 h 5893281"/>
              <a:gd name="connsiteX1566" fmla="*/ 5447111 w 10035679"/>
              <a:gd name="connsiteY1566" fmla="*/ 2746492 h 5893281"/>
              <a:gd name="connsiteX1567" fmla="*/ 5442884 w 10035679"/>
              <a:gd name="connsiteY1567" fmla="*/ 2742266 h 5893281"/>
              <a:gd name="connsiteX1568" fmla="*/ 5436846 w 10035679"/>
              <a:gd name="connsiteY1568" fmla="*/ 2742266 h 5893281"/>
              <a:gd name="connsiteX1569" fmla="*/ 5428999 w 10035679"/>
              <a:gd name="connsiteY1569" fmla="*/ 2742266 h 5893281"/>
              <a:gd name="connsiteX1570" fmla="*/ 5428999 w 10035679"/>
              <a:gd name="connsiteY1570" fmla="*/ 2750719 h 5893281"/>
              <a:gd name="connsiteX1571" fmla="*/ 5422960 w 10035679"/>
              <a:gd name="connsiteY1571" fmla="*/ 2750719 h 5893281"/>
              <a:gd name="connsiteX1572" fmla="*/ 5422960 w 10035679"/>
              <a:gd name="connsiteY1572" fmla="*/ 2760983 h 5893281"/>
              <a:gd name="connsiteX1573" fmla="*/ 5427186 w 10035679"/>
              <a:gd name="connsiteY1573" fmla="*/ 2769435 h 5893281"/>
              <a:gd name="connsiteX1574" fmla="*/ 5427186 w 10035679"/>
              <a:gd name="connsiteY1574" fmla="*/ 2771246 h 5893281"/>
              <a:gd name="connsiteX1575" fmla="*/ 5427186 w 10035679"/>
              <a:gd name="connsiteY1575" fmla="*/ 2775472 h 5893281"/>
              <a:gd name="connsiteX1576" fmla="*/ 5422960 w 10035679"/>
              <a:gd name="connsiteY1576" fmla="*/ 2779698 h 5893281"/>
              <a:gd name="connsiteX1577" fmla="*/ 5418734 w 10035679"/>
              <a:gd name="connsiteY1577" fmla="*/ 2779698 h 5893281"/>
              <a:gd name="connsiteX1578" fmla="*/ 5412697 w 10035679"/>
              <a:gd name="connsiteY1578" fmla="*/ 2779698 h 5893281"/>
              <a:gd name="connsiteX1579" fmla="*/ 5398809 w 10035679"/>
              <a:gd name="connsiteY1579" fmla="*/ 2783926 h 5893281"/>
              <a:gd name="connsiteX1580" fmla="*/ 5394583 w 10035679"/>
              <a:gd name="connsiteY1580" fmla="*/ 2775472 h 5893281"/>
              <a:gd name="connsiteX1581" fmla="*/ 5390357 w 10035679"/>
              <a:gd name="connsiteY1581" fmla="*/ 2771246 h 5893281"/>
              <a:gd name="connsiteX1582" fmla="*/ 5390357 w 10035679"/>
              <a:gd name="connsiteY1582" fmla="*/ 2769435 h 5893281"/>
              <a:gd name="connsiteX1583" fmla="*/ 5384320 w 10035679"/>
              <a:gd name="connsiteY1583" fmla="*/ 2765209 h 5893281"/>
              <a:gd name="connsiteX1584" fmla="*/ 5384320 w 10035679"/>
              <a:gd name="connsiteY1584" fmla="*/ 2774869 h 5893281"/>
              <a:gd name="connsiteX1585" fmla="*/ 5402432 w 10035679"/>
              <a:gd name="connsiteY1585" fmla="*/ 2797207 h 5893281"/>
              <a:gd name="connsiteX1586" fmla="*/ 5416318 w 10035679"/>
              <a:gd name="connsiteY1586" fmla="*/ 2827999 h 5893281"/>
              <a:gd name="connsiteX1587" fmla="*/ 5422357 w 10035679"/>
              <a:gd name="connsiteY1587" fmla="*/ 2861206 h 5893281"/>
              <a:gd name="connsiteX1588" fmla="*/ 5412092 w 10035679"/>
              <a:gd name="connsiteY1588" fmla="*/ 2869658 h 5893281"/>
              <a:gd name="connsiteX1589" fmla="*/ 5404243 w 10035679"/>
              <a:gd name="connsiteY1589" fmla="*/ 2871469 h 5893281"/>
              <a:gd name="connsiteX1590" fmla="*/ 5402432 w 10035679"/>
              <a:gd name="connsiteY1590" fmla="*/ 2879921 h 5893281"/>
              <a:gd name="connsiteX1591" fmla="*/ 5398206 w 10035679"/>
              <a:gd name="connsiteY1591" fmla="*/ 2885960 h 5893281"/>
              <a:gd name="connsiteX1592" fmla="*/ 5398206 w 10035679"/>
              <a:gd name="connsiteY1592" fmla="*/ 2890186 h 5893281"/>
              <a:gd name="connsiteX1593" fmla="*/ 5393980 w 10035679"/>
              <a:gd name="connsiteY1593" fmla="*/ 2898638 h 5893281"/>
              <a:gd name="connsiteX1594" fmla="*/ 5389754 w 10035679"/>
              <a:gd name="connsiteY1594" fmla="*/ 2900450 h 5893281"/>
              <a:gd name="connsiteX1595" fmla="*/ 5379489 w 10035679"/>
              <a:gd name="connsiteY1595" fmla="*/ 2904676 h 5893281"/>
              <a:gd name="connsiteX1596" fmla="*/ 5369225 w 10035679"/>
              <a:gd name="connsiteY1596" fmla="*/ 2908902 h 5893281"/>
              <a:gd name="connsiteX1597" fmla="*/ 5364999 w 10035679"/>
              <a:gd name="connsiteY1597" fmla="*/ 2904676 h 5893281"/>
              <a:gd name="connsiteX1598" fmla="*/ 5360773 w 10035679"/>
              <a:gd name="connsiteY1598" fmla="*/ 2904676 h 5893281"/>
              <a:gd name="connsiteX1599" fmla="*/ 5358962 w 10035679"/>
              <a:gd name="connsiteY1599" fmla="*/ 2900450 h 5893281"/>
              <a:gd name="connsiteX1600" fmla="*/ 5351113 w 10035679"/>
              <a:gd name="connsiteY1600" fmla="*/ 2900450 h 5893281"/>
              <a:gd name="connsiteX1601" fmla="*/ 5318510 w 10035679"/>
              <a:gd name="connsiteY1601" fmla="*/ 2803848 h 5893281"/>
              <a:gd name="connsiteX1602" fmla="*/ 5312473 w 10035679"/>
              <a:gd name="connsiteY1602" fmla="*/ 2799622 h 5893281"/>
              <a:gd name="connsiteX1603" fmla="*/ 5304624 w 10035679"/>
              <a:gd name="connsiteY1603" fmla="*/ 2793586 h 5893281"/>
              <a:gd name="connsiteX1604" fmla="*/ 5294359 w 10035679"/>
              <a:gd name="connsiteY1604" fmla="*/ 2785131 h 5893281"/>
              <a:gd name="connsiteX1605" fmla="*/ 5288322 w 10035679"/>
              <a:gd name="connsiteY1605" fmla="*/ 2783321 h 5893281"/>
              <a:gd name="connsiteX1606" fmla="*/ 5280473 w 10035679"/>
              <a:gd name="connsiteY1606" fmla="*/ 2774869 h 5893281"/>
              <a:gd name="connsiteX1607" fmla="*/ 5276247 w 10035679"/>
              <a:gd name="connsiteY1607" fmla="*/ 2754342 h 5893281"/>
              <a:gd name="connsiteX1608" fmla="*/ 5280473 w 10035679"/>
              <a:gd name="connsiteY1608" fmla="*/ 2735625 h 5893281"/>
              <a:gd name="connsiteX1609" fmla="*/ 5284699 w 10035679"/>
              <a:gd name="connsiteY1609" fmla="*/ 2721134 h 5893281"/>
              <a:gd name="connsiteX1610" fmla="*/ 5284699 w 10035679"/>
              <a:gd name="connsiteY1610" fmla="*/ 2706643 h 5893281"/>
              <a:gd name="connsiteX1611" fmla="*/ 5274434 w 10035679"/>
              <a:gd name="connsiteY1611" fmla="*/ 2696380 h 5893281"/>
              <a:gd name="connsiteX1612" fmla="*/ 5247870 w 10035679"/>
              <a:gd name="connsiteY1612" fmla="*/ 2677664 h 5893281"/>
              <a:gd name="connsiteX1613" fmla="*/ 5227343 w 10035679"/>
              <a:gd name="connsiteY1613" fmla="*/ 2667398 h 5893281"/>
              <a:gd name="connsiteX1614" fmla="*/ 5209229 w 10035679"/>
              <a:gd name="connsiteY1614" fmla="*/ 2663173 h 5893281"/>
              <a:gd name="connsiteX1615" fmla="*/ 5192927 w 10035679"/>
              <a:gd name="connsiteY1615" fmla="*/ 2652908 h 5893281"/>
              <a:gd name="connsiteX1616" fmla="*/ 5179041 w 10035679"/>
              <a:gd name="connsiteY1616" fmla="*/ 2630570 h 5893281"/>
              <a:gd name="connsiteX1617" fmla="*/ 5165155 w 10035679"/>
              <a:gd name="connsiteY1617" fmla="*/ 2591326 h 5893281"/>
              <a:gd name="connsiteX1618" fmla="*/ 5136779 w 10035679"/>
              <a:gd name="connsiteY1618" fmla="*/ 2599779 h 5893281"/>
              <a:gd name="connsiteX1619" fmla="*/ 5132553 w 10035679"/>
              <a:gd name="connsiteY1619" fmla="*/ 2587705 h 5893281"/>
              <a:gd name="connsiteX1620" fmla="*/ 5132553 w 10035679"/>
              <a:gd name="connsiteY1620" fmla="*/ 2581666 h 5893281"/>
              <a:gd name="connsiteX1621" fmla="*/ 5128327 w 10035679"/>
              <a:gd name="connsiteY1621" fmla="*/ 2573214 h 5893281"/>
              <a:gd name="connsiteX1622" fmla="*/ 2701834 w 10035679"/>
              <a:gd name="connsiteY1622" fmla="*/ 2558722 h 5893281"/>
              <a:gd name="connsiteX1623" fmla="*/ 2701532 w 10035679"/>
              <a:gd name="connsiteY1623" fmla="*/ 2559325 h 5893281"/>
              <a:gd name="connsiteX1624" fmla="*/ 2707258 w 10035679"/>
              <a:gd name="connsiteY1624" fmla="*/ 2559325 h 5893281"/>
              <a:gd name="connsiteX1625" fmla="*/ 2707264 w 10035679"/>
              <a:gd name="connsiteY1625" fmla="*/ 2559325 h 5893281"/>
              <a:gd name="connsiteX1626" fmla="*/ 2705453 w 10035679"/>
              <a:gd name="connsiteY1626" fmla="*/ 2567781 h 5893281"/>
              <a:gd name="connsiteX1627" fmla="*/ 2701225 w 10035679"/>
              <a:gd name="connsiteY1627" fmla="*/ 2571402 h 5893281"/>
              <a:gd name="connsiteX1628" fmla="*/ 2696998 w 10035679"/>
              <a:gd name="connsiteY1628" fmla="*/ 2578044 h 5893281"/>
              <a:gd name="connsiteX1629" fmla="*/ 2696998 w 10035679"/>
              <a:gd name="connsiteY1629" fmla="*/ 2581667 h 5893281"/>
              <a:gd name="connsiteX1630" fmla="*/ 2695330 w 10035679"/>
              <a:gd name="connsiteY1630" fmla="*/ 2591678 h 5893281"/>
              <a:gd name="connsiteX1631" fmla="*/ 2695797 w 10035679"/>
              <a:gd name="connsiteY1631" fmla="*/ 2591929 h 5893281"/>
              <a:gd name="connsiteX1632" fmla="*/ 2697608 w 10035679"/>
              <a:gd name="connsiteY1632" fmla="*/ 2581666 h 5893281"/>
              <a:gd name="connsiteX1633" fmla="*/ 2697608 w 10035679"/>
              <a:gd name="connsiteY1633" fmla="*/ 2577441 h 5893281"/>
              <a:gd name="connsiteX1634" fmla="*/ 2701834 w 10035679"/>
              <a:gd name="connsiteY1634" fmla="*/ 2571402 h 5893281"/>
              <a:gd name="connsiteX1635" fmla="*/ 2706060 w 10035679"/>
              <a:gd name="connsiteY1635" fmla="*/ 2567174 h 5893281"/>
              <a:gd name="connsiteX1636" fmla="*/ 2707872 w 10035679"/>
              <a:gd name="connsiteY1636" fmla="*/ 2558722 h 5893281"/>
              <a:gd name="connsiteX1637" fmla="*/ 5611937 w 10035679"/>
              <a:gd name="connsiteY1637" fmla="*/ 2529138 h 5893281"/>
              <a:gd name="connsiteX1638" fmla="*/ 5604088 w 10035679"/>
              <a:gd name="connsiteY1638" fmla="*/ 2545439 h 5893281"/>
              <a:gd name="connsiteX1639" fmla="*/ 5590202 w 10035679"/>
              <a:gd name="connsiteY1639" fmla="*/ 2572008 h 5893281"/>
              <a:gd name="connsiteX1640" fmla="*/ 5572088 w 10035679"/>
              <a:gd name="connsiteY1640" fmla="*/ 2600986 h 5893281"/>
              <a:gd name="connsiteX1641" fmla="*/ 5555787 w 10035679"/>
              <a:gd name="connsiteY1641" fmla="*/ 2629967 h 5893281"/>
              <a:gd name="connsiteX1642" fmla="*/ 5541901 w 10035679"/>
              <a:gd name="connsiteY1642" fmla="*/ 2654720 h 5893281"/>
              <a:gd name="connsiteX1643" fmla="*/ 5534051 w 10035679"/>
              <a:gd name="connsiteY1643" fmla="*/ 2675248 h 5893281"/>
              <a:gd name="connsiteX1644" fmla="*/ 5534051 w 10035679"/>
              <a:gd name="connsiteY1644" fmla="*/ 2687324 h 5893281"/>
              <a:gd name="connsiteX1645" fmla="*/ 5538278 w 10035679"/>
              <a:gd name="connsiteY1645" fmla="*/ 2701815 h 5893281"/>
              <a:gd name="connsiteX1646" fmla="*/ 5538278 w 10035679"/>
              <a:gd name="connsiteY1646" fmla="*/ 2707850 h 5893281"/>
              <a:gd name="connsiteX1647" fmla="*/ 5542504 w 10035679"/>
              <a:gd name="connsiteY1647" fmla="*/ 2716304 h 5893281"/>
              <a:gd name="connsiteX1648" fmla="*/ 5548542 w 10035679"/>
              <a:gd name="connsiteY1648" fmla="*/ 2718115 h 5893281"/>
              <a:gd name="connsiteX1649" fmla="*/ 5556392 w 10035679"/>
              <a:gd name="connsiteY1649" fmla="*/ 2722342 h 5893281"/>
              <a:gd name="connsiteX1650" fmla="*/ 5566654 w 10035679"/>
              <a:gd name="connsiteY1650" fmla="*/ 2726567 h 5893281"/>
              <a:gd name="connsiteX1651" fmla="*/ 5595031 w 10035679"/>
              <a:gd name="connsiteY1651" fmla="*/ 2736833 h 5893281"/>
              <a:gd name="connsiteX1652" fmla="*/ 5623408 w 10035679"/>
              <a:gd name="connsiteY1652" fmla="*/ 2732606 h 5893281"/>
              <a:gd name="connsiteX1653" fmla="*/ 5647559 w 10035679"/>
              <a:gd name="connsiteY1653" fmla="*/ 2722342 h 5893281"/>
              <a:gd name="connsiteX1654" fmla="*/ 5675935 w 10035679"/>
              <a:gd name="connsiteY1654" fmla="*/ 2707850 h 5893281"/>
              <a:gd name="connsiteX1655" fmla="*/ 5704312 w 10035679"/>
              <a:gd name="connsiteY1655" fmla="*/ 2703625 h 5893281"/>
              <a:gd name="connsiteX1656" fmla="*/ 5732689 w 10035679"/>
              <a:gd name="connsiteY1656" fmla="*/ 2703625 h 5893281"/>
              <a:gd name="connsiteX1657" fmla="*/ 5750801 w 10035679"/>
              <a:gd name="connsiteY1657" fmla="*/ 2715700 h 5893281"/>
              <a:gd name="connsiteX1658" fmla="*/ 5764687 w 10035679"/>
              <a:gd name="connsiteY1658" fmla="*/ 2725965 h 5893281"/>
              <a:gd name="connsiteX1659" fmla="*/ 5780988 w 10035679"/>
              <a:gd name="connsiteY1659" fmla="*/ 2732001 h 5893281"/>
              <a:gd name="connsiteX1660" fmla="*/ 5823253 w 10035679"/>
              <a:gd name="connsiteY1660" fmla="*/ 2740454 h 5893281"/>
              <a:gd name="connsiteX1661" fmla="*/ 5865516 w 10035679"/>
              <a:gd name="connsiteY1661" fmla="*/ 2736228 h 5893281"/>
              <a:gd name="connsiteX1662" fmla="*/ 5904155 w 10035679"/>
              <a:gd name="connsiteY1662" fmla="*/ 2725965 h 5893281"/>
              <a:gd name="connsiteX1663" fmla="*/ 5915023 w 10035679"/>
              <a:gd name="connsiteY1663" fmla="*/ 2704229 h 5893281"/>
              <a:gd name="connsiteX1664" fmla="*/ 5902949 w 10035679"/>
              <a:gd name="connsiteY1664" fmla="*/ 2704229 h 5893281"/>
              <a:gd name="connsiteX1665" fmla="*/ 5886646 w 10035679"/>
              <a:gd name="connsiteY1665" fmla="*/ 2675248 h 5893281"/>
              <a:gd name="connsiteX1666" fmla="*/ 5858269 w 10035679"/>
              <a:gd name="connsiteY1666" fmla="*/ 2650493 h 5893281"/>
              <a:gd name="connsiteX1667" fmla="*/ 5817819 w 10035679"/>
              <a:gd name="connsiteY1667" fmla="*/ 2625741 h 5893281"/>
              <a:gd name="connsiteX1668" fmla="*/ 5779178 w 10035679"/>
              <a:gd name="connsiteY1668" fmla="*/ 2603401 h 5893281"/>
              <a:gd name="connsiteX1669" fmla="*/ 5748990 w 10035679"/>
              <a:gd name="connsiteY1669" fmla="*/ 2593138 h 5893281"/>
              <a:gd name="connsiteX1670" fmla="*/ 5730876 w 10035679"/>
              <a:gd name="connsiteY1670" fmla="*/ 2607627 h 5893281"/>
              <a:gd name="connsiteX1671" fmla="*/ 5706727 w 10035679"/>
              <a:gd name="connsiteY1671" fmla="*/ 2617891 h 5893281"/>
              <a:gd name="connsiteX1672" fmla="*/ 5688614 w 10035679"/>
              <a:gd name="connsiteY1672" fmla="*/ 2616081 h 5893281"/>
              <a:gd name="connsiteX1673" fmla="*/ 5678351 w 10035679"/>
              <a:gd name="connsiteY1673" fmla="*/ 2601591 h 5893281"/>
              <a:gd name="connsiteX1674" fmla="*/ 5664463 w 10035679"/>
              <a:gd name="connsiteY1674" fmla="*/ 2587099 h 5893281"/>
              <a:gd name="connsiteX1675" fmla="*/ 5656616 w 10035679"/>
              <a:gd name="connsiteY1675" fmla="*/ 2568384 h 5893281"/>
              <a:gd name="connsiteX1676" fmla="*/ 5680764 w 10035679"/>
              <a:gd name="connsiteY1676" fmla="*/ 2559928 h 5893281"/>
              <a:gd name="connsiteX1677" fmla="*/ 5678954 w 10035679"/>
              <a:gd name="connsiteY1677" fmla="*/ 2558119 h 5893281"/>
              <a:gd name="connsiteX1678" fmla="*/ 5674728 w 10035679"/>
              <a:gd name="connsiteY1678" fmla="*/ 2558119 h 5893281"/>
              <a:gd name="connsiteX1679" fmla="*/ 5670501 w 10035679"/>
              <a:gd name="connsiteY1679" fmla="*/ 2558119 h 5893281"/>
              <a:gd name="connsiteX1680" fmla="*/ 5664463 w 10035679"/>
              <a:gd name="connsiteY1680" fmla="*/ 2553892 h 5893281"/>
              <a:gd name="connsiteX1681" fmla="*/ 5652389 w 10035679"/>
              <a:gd name="connsiteY1681" fmla="*/ 2543628 h 5893281"/>
              <a:gd name="connsiteX1682" fmla="*/ 5642125 w 10035679"/>
              <a:gd name="connsiteY1682" fmla="*/ 2539402 h 5893281"/>
              <a:gd name="connsiteX1683" fmla="*/ 5628239 w 10035679"/>
              <a:gd name="connsiteY1683" fmla="*/ 2533364 h 5893281"/>
              <a:gd name="connsiteX1684" fmla="*/ 6178263 w 10035679"/>
              <a:gd name="connsiteY1684" fmla="*/ 2518875 h 5893281"/>
              <a:gd name="connsiteX1685" fmla="*/ 6155923 w 10035679"/>
              <a:gd name="connsiteY1685" fmla="*/ 2537592 h 5893281"/>
              <a:gd name="connsiteX1686" fmla="*/ 6131772 w 10035679"/>
              <a:gd name="connsiteY1686" fmla="*/ 2547854 h 5893281"/>
              <a:gd name="connsiteX1687" fmla="*/ 6107621 w 10035679"/>
              <a:gd name="connsiteY1687" fmla="*/ 2558119 h 5893281"/>
              <a:gd name="connsiteX1688" fmla="*/ 6085283 w 10035679"/>
              <a:gd name="connsiteY1688" fmla="*/ 2576838 h 5893281"/>
              <a:gd name="connsiteX1689" fmla="*/ 6071397 w 10035679"/>
              <a:gd name="connsiteY1689" fmla="*/ 2599175 h 5893281"/>
              <a:gd name="connsiteX1690" fmla="*/ 6065359 w 10035679"/>
              <a:gd name="connsiteY1690" fmla="*/ 2629967 h 5893281"/>
              <a:gd name="connsiteX1691" fmla="*/ 6075623 w 10035679"/>
              <a:gd name="connsiteY1691" fmla="*/ 2663173 h 5893281"/>
              <a:gd name="connsiteX1692" fmla="*/ 6097962 w 10035679"/>
              <a:gd name="connsiteY1692" fmla="*/ 2696380 h 5893281"/>
              <a:gd name="connsiteX1693" fmla="*/ 6118491 w 10035679"/>
              <a:gd name="connsiteY1693" fmla="*/ 2729586 h 5893281"/>
              <a:gd name="connsiteX1694" fmla="*/ 6142642 w 10035679"/>
              <a:gd name="connsiteY1694" fmla="*/ 2756153 h 5893281"/>
              <a:gd name="connsiteX1695" fmla="*/ 6156528 w 10035679"/>
              <a:gd name="connsiteY1695" fmla="*/ 2782718 h 5893281"/>
              <a:gd name="connsiteX1696" fmla="*/ 6132377 w 10035679"/>
              <a:gd name="connsiteY1696" fmla="*/ 2782718 h 5893281"/>
              <a:gd name="connsiteX1697" fmla="*/ 6132377 w 10035679"/>
              <a:gd name="connsiteY1697" fmla="*/ 2827999 h 5893281"/>
              <a:gd name="connsiteX1698" fmla="*/ 6140226 w 10035679"/>
              <a:gd name="connsiteY1698" fmla="*/ 2861206 h 5893281"/>
              <a:gd name="connsiteX1699" fmla="*/ 6160754 w 10035679"/>
              <a:gd name="connsiteY1699" fmla="*/ 2879921 h 5893281"/>
              <a:gd name="connsiteX1700" fmla="*/ 6196980 w 10035679"/>
              <a:gd name="connsiteY1700" fmla="*/ 2885960 h 5893281"/>
              <a:gd name="connsiteX1701" fmla="*/ 6249505 w 10035679"/>
              <a:gd name="connsiteY1701" fmla="*/ 2884149 h 5893281"/>
              <a:gd name="connsiteX1702" fmla="*/ 6245279 w 10035679"/>
              <a:gd name="connsiteY1702" fmla="*/ 2843092 h 5893281"/>
              <a:gd name="connsiteX1703" fmla="*/ 6237430 w 10035679"/>
              <a:gd name="connsiteY1703" fmla="*/ 2818339 h 5893281"/>
              <a:gd name="connsiteX1704" fmla="*/ 6227167 w 10035679"/>
              <a:gd name="connsiteY1704" fmla="*/ 2797812 h 5893281"/>
              <a:gd name="connsiteX1705" fmla="*/ 6222941 w 10035679"/>
              <a:gd name="connsiteY1705" fmla="*/ 2775472 h 5893281"/>
              <a:gd name="connsiteX1706" fmla="*/ 6227167 w 10035679"/>
              <a:gd name="connsiteY1706" fmla="*/ 2742266 h 5893281"/>
              <a:gd name="connsiteX1707" fmla="*/ 6235014 w 10035679"/>
              <a:gd name="connsiteY1707" fmla="*/ 2746492 h 5893281"/>
              <a:gd name="connsiteX1708" fmla="*/ 6241053 w 10035679"/>
              <a:gd name="connsiteY1708" fmla="*/ 2746492 h 5893281"/>
              <a:gd name="connsiteX1709" fmla="*/ 6248902 w 10035679"/>
              <a:gd name="connsiteY1709" fmla="*/ 2746492 h 5893281"/>
              <a:gd name="connsiteX1710" fmla="*/ 6254939 w 10035679"/>
              <a:gd name="connsiteY1710" fmla="*/ 2746492 h 5893281"/>
              <a:gd name="connsiteX1711" fmla="*/ 6265204 w 10035679"/>
              <a:gd name="connsiteY1711" fmla="*/ 2741661 h 5893281"/>
              <a:gd name="connsiteX1712" fmla="*/ 6259165 w 10035679"/>
              <a:gd name="connsiteY1712" fmla="*/ 2735625 h 5893281"/>
              <a:gd name="connsiteX1713" fmla="*/ 6251318 w 10035679"/>
              <a:gd name="connsiteY1713" fmla="*/ 2731398 h 5893281"/>
              <a:gd name="connsiteX1714" fmla="*/ 6249505 w 10035679"/>
              <a:gd name="connsiteY1714" fmla="*/ 2729586 h 5893281"/>
              <a:gd name="connsiteX1715" fmla="*/ 6241658 w 10035679"/>
              <a:gd name="connsiteY1715" fmla="*/ 2721134 h 5893281"/>
              <a:gd name="connsiteX1716" fmla="*/ 6235619 w 10035679"/>
              <a:gd name="connsiteY1716" fmla="*/ 2716908 h 5893281"/>
              <a:gd name="connsiteX1717" fmla="*/ 6231393 w 10035679"/>
              <a:gd name="connsiteY1717" fmla="*/ 2721134 h 5893281"/>
              <a:gd name="connsiteX1718" fmla="*/ 6231393 w 10035679"/>
              <a:gd name="connsiteY1718" fmla="*/ 2729586 h 5893281"/>
              <a:gd name="connsiteX1719" fmla="*/ 6227167 w 10035679"/>
              <a:gd name="connsiteY1719" fmla="*/ 2735625 h 5893281"/>
              <a:gd name="connsiteX1720" fmla="*/ 6227167 w 10035679"/>
              <a:gd name="connsiteY1720" fmla="*/ 2739851 h 5893281"/>
              <a:gd name="connsiteX1721" fmla="*/ 6222941 w 10035679"/>
              <a:gd name="connsiteY1721" fmla="*/ 2741661 h 5893281"/>
              <a:gd name="connsiteX1722" fmla="*/ 6221129 w 10035679"/>
              <a:gd name="connsiteY1722" fmla="*/ 2739851 h 5893281"/>
              <a:gd name="connsiteX1723" fmla="*/ 6216902 w 10035679"/>
              <a:gd name="connsiteY1723" fmla="*/ 2731398 h 5893281"/>
              <a:gd name="connsiteX1724" fmla="*/ 6206640 w 10035679"/>
              <a:gd name="connsiteY1724" fmla="*/ 2715097 h 5893281"/>
              <a:gd name="connsiteX1725" fmla="*/ 6196375 w 10035679"/>
              <a:gd name="connsiteY1725" fmla="*/ 2696380 h 5893281"/>
              <a:gd name="connsiteX1726" fmla="*/ 6198186 w 10035679"/>
              <a:gd name="connsiteY1726" fmla="*/ 2687929 h 5893281"/>
              <a:gd name="connsiteX1727" fmla="*/ 6202414 w 10035679"/>
              <a:gd name="connsiteY1727" fmla="*/ 2687929 h 5893281"/>
              <a:gd name="connsiteX1728" fmla="*/ 6206640 w 10035679"/>
              <a:gd name="connsiteY1728" fmla="*/ 2686117 h 5893281"/>
              <a:gd name="connsiteX1729" fmla="*/ 6208450 w 10035679"/>
              <a:gd name="connsiteY1729" fmla="*/ 2677664 h 5893281"/>
              <a:gd name="connsiteX1730" fmla="*/ 6178263 w 10035679"/>
              <a:gd name="connsiteY1730" fmla="*/ 2658946 h 5893281"/>
              <a:gd name="connsiteX1731" fmla="*/ 6154112 w 10035679"/>
              <a:gd name="connsiteY1731" fmla="*/ 2629967 h 5893281"/>
              <a:gd name="connsiteX1732" fmla="*/ 6140226 w 10035679"/>
              <a:gd name="connsiteY1732" fmla="*/ 2599175 h 5893281"/>
              <a:gd name="connsiteX1733" fmla="*/ 6178866 w 10035679"/>
              <a:gd name="connsiteY1733" fmla="*/ 2594949 h 5893281"/>
              <a:gd name="connsiteX1734" fmla="*/ 6207243 w 10035679"/>
              <a:gd name="connsiteY1734" fmla="*/ 2584685 h 5893281"/>
              <a:gd name="connsiteX1735" fmla="*/ 6221129 w 10035679"/>
              <a:gd name="connsiteY1735" fmla="*/ 2558119 h 5893281"/>
              <a:gd name="connsiteX1736" fmla="*/ 6227167 w 10035679"/>
              <a:gd name="connsiteY1736" fmla="*/ 2527327 h 5893281"/>
              <a:gd name="connsiteX1737" fmla="*/ 6216902 w 10035679"/>
              <a:gd name="connsiteY1737" fmla="*/ 2523101 h 5893281"/>
              <a:gd name="connsiteX1738" fmla="*/ 6206640 w 10035679"/>
              <a:gd name="connsiteY1738" fmla="*/ 2523101 h 5893281"/>
              <a:gd name="connsiteX1739" fmla="*/ 6196375 w 10035679"/>
              <a:gd name="connsiteY1739" fmla="*/ 2518875 h 5893281"/>
              <a:gd name="connsiteX1740" fmla="*/ 5799102 w 10035679"/>
              <a:gd name="connsiteY1740" fmla="*/ 2514044 h 5893281"/>
              <a:gd name="connsiteX1741" fmla="*/ 5770725 w 10035679"/>
              <a:gd name="connsiteY1741" fmla="*/ 2528535 h 5893281"/>
              <a:gd name="connsiteX1742" fmla="*/ 5736310 w 10035679"/>
              <a:gd name="connsiteY1742" fmla="*/ 2538798 h 5893281"/>
              <a:gd name="connsiteX1743" fmla="*/ 5736310 w 10035679"/>
              <a:gd name="connsiteY1743" fmla="*/ 2567781 h 5893281"/>
              <a:gd name="connsiteX1744" fmla="*/ 5750198 w 10035679"/>
              <a:gd name="connsiteY1744" fmla="*/ 2572008 h 5893281"/>
              <a:gd name="connsiteX1745" fmla="*/ 5766499 w 10035679"/>
              <a:gd name="connsiteY1745" fmla="*/ 2573817 h 5893281"/>
              <a:gd name="connsiteX1746" fmla="*/ 5788837 w 10035679"/>
              <a:gd name="connsiteY1746" fmla="*/ 2573817 h 5893281"/>
              <a:gd name="connsiteX1747" fmla="*/ 5788837 w 10035679"/>
              <a:gd name="connsiteY1747" fmla="*/ 2559325 h 5893281"/>
              <a:gd name="connsiteX1748" fmla="*/ 5794876 w 10035679"/>
              <a:gd name="connsiteY1748" fmla="*/ 2549063 h 5893281"/>
              <a:gd name="connsiteX1749" fmla="*/ 5799102 w 10035679"/>
              <a:gd name="connsiteY1749" fmla="*/ 2538798 h 5893281"/>
              <a:gd name="connsiteX1750" fmla="*/ 5799102 w 10035679"/>
              <a:gd name="connsiteY1750" fmla="*/ 2528535 h 5893281"/>
              <a:gd name="connsiteX1751" fmla="*/ 5799102 w 10035679"/>
              <a:gd name="connsiteY1751" fmla="*/ 2520083 h 5893281"/>
              <a:gd name="connsiteX1752" fmla="*/ 3052010 w 10035679"/>
              <a:gd name="connsiteY1752" fmla="*/ 2495327 h 5893281"/>
              <a:gd name="connsiteX1753" fmla="*/ 3058048 w 10035679"/>
              <a:gd name="connsiteY1753" fmla="*/ 2514043 h 5893281"/>
              <a:gd name="connsiteX1754" fmla="*/ 3061669 w 10035679"/>
              <a:gd name="connsiteY1754" fmla="*/ 2538797 h 5893281"/>
              <a:gd name="connsiteX1755" fmla="*/ 3065898 w 10035679"/>
              <a:gd name="connsiteY1755" fmla="*/ 2559325 h 5893281"/>
              <a:gd name="connsiteX1756" fmla="*/ 3061669 w 10035679"/>
              <a:gd name="connsiteY1756" fmla="*/ 2563549 h 5893281"/>
              <a:gd name="connsiteX1757" fmla="*/ 3058048 w 10035679"/>
              <a:gd name="connsiteY1757" fmla="*/ 2563549 h 5893281"/>
              <a:gd name="connsiteX1758" fmla="*/ 3055632 w 10035679"/>
              <a:gd name="connsiteY1758" fmla="*/ 2563549 h 5893281"/>
              <a:gd name="connsiteX1759" fmla="*/ 3055632 w 10035679"/>
              <a:gd name="connsiteY1759" fmla="*/ 2567777 h 5893281"/>
              <a:gd name="connsiteX1760" fmla="*/ 3052010 w 10035679"/>
              <a:gd name="connsiteY1760" fmla="*/ 2567777 h 5893281"/>
              <a:gd name="connsiteX1761" fmla="*/ 3037519 w 10035679"/>
              <a:gd name="connsiteY1761" fmla="*/ 2567777 h 5893281"/>
              <a:gd name="connsiteX1762" fmla="*/ 3033291 w 10035679"/>
              <a:gd name="connsiteY1762" fmla="*/ 2563549 h 5893281"/>
              <a:gd name="connsiteX1763" fmla="*/ 3033291 w 10035679"/>
              <a:gd name="connsiteY1763" fmla="*/ 2559325 h 5893281"/>
              <a:gd name="connsiteX1764" fmla="*/ 3033291 w 10035679"/>
              <a:gd name="connsiteY1764" fmla="*/ 2557512 h 5893281"/>
              <a:gd name="connsiteX1765" fmla="*/ 3029670 w 10035679"/>
              <a:gd name="connsiteY1765" fmla="*/ 2557512 h 5893281"/>
              <a:gd name="connsiteX1766" fmla="*/ 3027254 w 10035679"/>
              <a:gd name="connsiteY1766" fmla="*/ 2553288 h 5893281"/>
              <a:gd name="connsiteX1767" fmla="*/ 2265920 w 10035679"/>
              <a:gd name="connsiteY1767" fmla="*/ 2427706 h 5893281"/>
              <a:gd name="connsiteX1768" fmla="*/ 2249618 w 10035679"/>
              <a:gd name="connsiteY1768" fmla="*/ 2452462 h 5893281"/>
              <a:gd name="connsiteX1769" fmla="*/ 2231506 w 10035679"/>
              <a:gd name="connsiteY1769" fmla="*/ 2474799 h 5893281"/>
              <a:gd name="connsiteX1770" fmla="*/ 2221242 w 10035679"/>
              <a:gd name="connsiteY1770" fmla="*/ 2505592 h 5893281"/>
              <a:gd name="connsiteX1771" fmla="*/ 2241769 w 10035679"/>
              <a:gd name="connsiteY1771" fmla="*/ 2503779 h 5893281"/>
              <a:gd name="connsiteX1772" fmla="*/ 2255657 w 10035679"/>
              <a:gd name="connsiteY1772" fmla="*/ 2509818 h 5893281"/>
              <a:gd name="connsiteX1773" fmla="*/ 2265920 w 10035679"/>
              <a:gd name="connsiteY1773" fmla="*/ 2520080 h 5893281"/>
              <a:gd name="connsiteX1774" fmla="*/ 2279807 w 10035679"/>
              <a:gd name="connsiteY1774" fmla="*/ 2538798 h 5893281"/>
              <a:gd name="connsiteX1775" fmla="*/ 2284033 w 10035679"/>
              <a:gd name="connsiteY1775" fmla="*/ 2524308 h 5893281"/>
              <a:gd name="connsiteX1776" fmla="*/ 2284033 w 10035679"/>
              <a:gd name="connsiteY1776" fmla="*/ 2514044 h 5893281"/>
              <a:gd name="connsiteX1777" fmla="*/ 2288260 w 10035679"/>
              <a:gd name="connsiteY1777" fmla="*/ 2505592 h 5893281"/>
              <a:gd name="connsiteX1778" fmla="*/ 2288260 w 10035679"/>
              <a:gd name="connsiteY1778" fmla="*/ 2495327 h 5893281"/>
              <a:gd name="connsiteX1779" fmla="*/ 2306372 w 10035679"/>
              <a:gd name="connsiteY1779" fmla="*/ 2495327 h 5893281"/>
              <a:gd name="connsiteX1780" fmla="*/ 2316636 w 10035679"/>
              <a:gd name="connsiteY1780" fmla="*/ 2520080 h 5893281"/>
              <a:gd name="connsiteX1781" fmla="*/ 2332938 w 10035679"/>
              <a:gd name="connsiteY1781" fmla="*/ 2528535 h 5893281"/>
              <a:gd name="connsiteX1782" fmla="*/ 2346824 w 10035679"/>
              <a:gd name="connsiteY1782" fmla="*/ 2534573 h 5893281"/>
              <a:gd name="connsiteX1783" fmla="*/ 2360710 w 10035679"/>
              <a:gd name="connsiteY1783" fmla="*/ 2543023 h 5893281"/>
              <a:gd name="connsiteX1784" fmla="*/ 2374596 w 10035679"/>
              <a:gd name="connsiteY1784" fmla="*/ 2559325 h 5893281"/>
              <a:gd name="connsiteX1785" fmla="*/ 2360710 w 10035679"/>
              <a:gd name="connsiteY1785" fmla="*/ 2581666 h 5893281"/>
              <a:gd name="connsiteX1786" fmla="*/ 2344408 w 10035679"/>
              <a:gd name="connsiteY1786" fmla="*/ 2606420 h 5893281"/>
              <a:gd name="connsiteX1787" fmla="*/ 2330522 w 10035679"/>
              <a:gd name="connsiteY1787" fmla="*/ 2639628 h 5893281"/>
              <a:gd name="connsiteX1788" fmla="*/ 2318447 w 10035679"/>
              <a:gd name="connsiteY1788" fmla="*/ 2668606 h 5893281"/>
              <a:gd name="connsiteX1789" fmla="*/ 2318447 w 10035679"/>
              <a:gd name="connsiteY1789" fmla="*/ 2686722 h 5893281"/>
              <a:gd name="connsiteX1790" fmla="*/ 2320863 w 10035679"/>
              <a:gd name="connsiteY1790" fmla="*/ 2698794 h 5893281"/>
              <a:gd name="connsiteX1791" fmla="*/ 2320863 w 10035679"/>
              <a:gd name="connsiteY1791" fmla="*/ 2704833 h 5893281"/>
              <a:gd name="connsiteX1792" fmla="*/ 2325089 w 10035679"/>
              <a:gd name="connsiteY1792" fmla="*/ 2709059 h 5893281"/>
              <a:gd name="connsiteX1793" fmla="*/ 2329315 w 10035679"/>
              <a:gd name="connsiteY1793" fmla="*/ 2713285 h 5893281"/>
              <a:gd name="connsiteX1794" fmla="*/ 2331125 w 10035679"/>
              <a:gd name="connsiteY1794" fmla="*/ 2717511 h 5893281"/>
              <a:gd name="connsiteX1795" fmla="*/ 2343200 w 10035679"/>
              <a:gd name="connsiteY1795" fmla="*/ 2719323 h 5893281"/>
              <a:gd name="connsiteX1796" fmla="*/ 2343200 w 10035679"/>
              <a:gd name="connsiteY1796" fmla="*/ 2713285 h 5893281"/>
              <a:gd name="connsiteX1797" fmla="*/ 2349239 w 10035679"/>
              <a:gd name="connsiteY1797" fmla="*/ 2698794 h 5893281"/>
              <a:gd name="connsiteX1798" fmla="*/ 2359502 w 10035679"/>
              <a:gd name="connsiteY1798" fmla="*/ 2676456 h 5893281"/>
              <a:gd name="connsiteX1799" fmla="*/ 2371577 w 10035679"/>
              <a:gd name="connsiteY1799" fmla="*/ 2647475 h 5893281"/>
              <a:gd name="connsiteX1800" fmla="*/ 2381843 w 10035679"/>
              <a:gd name="connsiteY1800" fmla="*/ 2622721 h 5893281"/>
              <a:gd name="connsiteX1801" fmla="*/ 2392106 w 10035679"/>
              <a:gd name="connsiteY1801" fmla="*/ 2602194 h 5893281"/>
              <a:gd name="connsiteX1802" fmla="*/ 2396334 w 10035679"/>
              <a:gd name="connsiteY1802" fmla="*/ 2587703 h 5893281"/>
              <a:gd name="connsiteX1803" fmla="*/ 2420482 w 10035679"/>
              <a:gd name="connsiteY1803" fmla="*/ 2587703 h 5893281"/>
              <a:gd name="connsiteX1804" fmla="*/ 2424710 w 10035679"/>
              <a:gd name="connsiteY1804" fmla="*/ 2626946 h 5893281"/>
              <a:gd name="connsiteX1805" fmla="*/ 2424710 w 10035679"/>
              <a:gd name="connsiteY1805" fmla="*/ 2661965 h 5893281"/>
              <a:gd name="connsiteX1806" fmla="*/ 2424710 w 10035679"/>
              <a:gd name="connsiteY1806" fmla="*/ 2705436 h 5893281"/>
              <a:gd name="connsiteX1807" fmla="*/ 2428937 w 10035679"/>
              <a:gd name="connsiteY1807" fmla="*/ 2752529 h 5893281"/>
              <a:gd name="connsiteX1808" fmla="*/ 2473615 w 10035679"/>
              <a:gd name="connsiteY1808" fmla="*/ 2758568 h 5893281"/>
              <a:gd name="connsiteX1809" fmla="*/ 2491727 w 10035679"/>
              <a:gd name="connsiteY1809" fmla="*/ 2732002 h 5893281"/>
              <a:gd name="connsiteX1810" fmla="*/ 2524329 w 10035679"/>
              <a:gd name="connsiteY1810" fmla="*/ 2713285 h 5893281"/>
              <a:gd name="connsiteX1811" fmla="*/ 2558743 w 10035679"/>
              <a:gd name="connsiteY1811" fmla="*/ 2694568 h 5893281"/>
              <a:gd name="connsiteX1812" fmla="*/ 2594969 w 10035679"/>
              <a:gd name="connsiteY1812" fmla="*/ 2680080 h 5893281"/>
              <a:gd name="connsiteX1813" fmla="*/ 2629384 w 10035679"/>
              <a:gd name="connsiteY1813" fmla="*/ 2665587 h 5893281"/>
              <a:gd name="connsiteX1814" fmla="*/ 2661987 w 10035679"/>
              <a:gd name="connsiteY1814" fmla="*/ 2646870 h 5893281"/>
              <a:gd name="connsiteX1815" fmla="*/ 2675873 w 10035679"/>
              <a:gd name="connsiteY1815" fmla="*/ 2626343 h 5893281"/>
              <a:gd name="connsiteX1816" fmla="*/ 2668023 w 10035679"/>
              <a:gd name="connsiteY1816" fmla="*/ 2626343 h 5893281"/>
              <a:gd name="connsiteX1817" fmla="*/ 2666213 w 10035679"/>
              <a:gd name="connsiteY1817" fmla="*/ 2617891 h 5893281"/>
              <a:gd name="connsiteX1818" fmla="*/ 2666213 w 10035679"/>
              <a:gd name="connsiteY1818" fmla="*/ 2616079 h 5893281"/>
              <a:gd name="connsiteX1819" fmla="*/ 2661987 w 10035679"/>
              <a:gd name="connsiteY1819" fmla="*/ 2611853 h 5893281"/>
              <a:gd name="connsiteX1820" fmla="*/ 2657761 w 10035679"/>
              <a:gd name="connsiteY1820" fmla="*/ 2611853 h 5893281"/>
              <a:gd name="connsiteX1821" fmla="*/ 2653533 w 10035679"/>
              <a:gd name="connsiteY1821" fmla="*/ 2611853 h 5893281"/>
              <a:gd name="connsiteX1822" fmla="*/ 2647496 w 10035679"/>
              <a:gd name="connsiteY1822" fmla="*/ 2607627 h 5893281"/>
              <a:gd name="connsiteX1823" fmla="*/ 2633610 w 10035679"/>
              <a:gd name="connsiteY1823" fmla="*/ 2617891 h 5893281"/>
              <a:gd name="connsiteX1824" fmla="*/ 2609460 w 10035679"/>
              <a:gd name="connsiteY1824" fmla="*/ 2632381 h 5893281"/>
              <a:gd name="connsiteX1825" fmla="*/ 2581083 w 10035679"/>
              <a:gd name="connsiteY1825" fmla="*/ 2654720 h 5893281"/>
              <a:gd name="connsiteX1826" fmla="*/ 2544856 w 10035679"/>
              <a:gd name="connsiteY1826" fmla="*/ 2673438 h 5893281"/>
              <a:gd name="connsiteX1827" fmla="*/ 2512254 w 10035679"/>
              <a:gd name="connsiteY1827" fmla="*/ 2693965 h 5893281"/>
              <a:gd name="connsiteX1828" fmla="*/ 2482067 w 10035679"/>
              <a:gd name="connsiteY1828" fmla="*/ 2708456 h 5893281"/>
              <a:gd name="connsiteX1829" fmla="*/ 2459726 w 10035679"/>
              <a:gd name="connsiteY1829" fmla="*/ 2716908 h 5893281"/>
              <a:gd name="connsiteX1830" fmla="*/ 2453691 w 10035679"/>
              <a:gd name="connsiteY1830" fmla="*/ 2718719 h 5893281"/>
              <a:gd name="connsiteX1831" fmla="*/ 2449464 w 10035679"/>
              <a:gd name="connsiteY1831" fmla="*/ 2716908 h 5893281"/>
              <a:gd name="connsiteX1832" fmla="*/ 2445238 w 10035679"/>
              <a:gd name="connsiteY1832" fmla="*/ 2712682 h 5893281"/>
              <a:gd name="connsiteX1833" fmla="*/ 2445238 w 10035679"/>
              <a:gd name="connsiteY1833" fmla="*/ 2708456 h 5893281"/>
              <a:gd name="connsiteX1834" fmla="*/ 2445238 w 10035679"/>
              <a:gd name="connsiteY1834" fmla="*/ 2704228 h 5893281"/>
              <a:gd name="connsiteX1835" fmla="*/ 2443425 w 10035679"/>
              <a:gd name="connsiteY1835" fmla="*/ 2698192 h 5893281"/>
              <a:gd name="connsiteX1836" fmla="*/ 2453691 w 10035679"/>
              <a:gd name="connsiteY1836" fmla="*/ 2679475 h 5893281"/>
              <a:gd name="connsiteX1837" fmla="*/ 2453691 w 10035679"/>
              <a:gd name="connsiteY1837" fmla="*/ 2664982 h 5893281"/>
              <a:gd name="connsiteX1838" fmla="*/ 2449464 w 10035679"/>
              <a:gd name="connsiteY1838" fmla="*/ 2654720 h 5893281"/>
              <a:gd name="connsiteX1839" fmla="*/ 2445238 w 10035679"/>
              <a:gd name="connsiteY1839" fmla="*/ 2636005 h 5893281"/>
              <a:gd name="connsiteX1840" fmla="*/ 2453085 w 10035679"/>
              <a:gd name="connsiteY1840" fmla="*/ 2615476 h 5893281"/>
              <a:gd name="connsiteX1841" fmla="*/ 2457314 w 10035679"/>
              <a:gd name="connsiteY1841" fmla="*/ 2611251 h 5893281"/>
              <a:gd name="connsiteX1842" fmla="*/ 2459124 w 10035679"/>
              <a:gd name="connsiteY1842" fmla="*/ 2607025 h 5893281"/>
              <a:gd name="connsiteX1843" fmla="*/ 2463350 w 10035679"/>
              <a:gd name="connsiteY1843" fmla="*/ 2602799 h 5893281"/>
              <a:gd name="connsiteX1844" fmla="*/ 2467576 w 10035679"/>
              <a:gd name="connsiteY1844" fmla="*/ 2602799 h 5893281"/>
              <a:gd name="connsiteX1845" fmla="*/ 2471802 w 10035679"/>
              <a:gd name="connsiteY1845" fmla="*/ 2602799 h 5893281"/>
              <a:gd name="connsiteX1846" fmla="*/ 2473615 w 10035679"/>
              <a:gd name="connsiteY1846" fmla="*/ 2600986 h 5893281"/>
              <a:gd name="connsiteX1847" fmla="*/ 2477841 w 10035679"/>
              <a:gd name="connsiteY1847" fmla="*/ 2596760 h 5893281"/>
              <a:gd name="connsiteX1848" fmla="*/ 2477841 w 10035679"/>
              <a:gd name="connsiteY1848" fmla="*/ 2588308 h 5893281"/>
              <a:gd name="connsiteX1849" fmla="*/ 2482067 w 10035679"/>
              <a:gd name="connsiteY1849" fmla="*/ 2578043 h 5893281"/>
              <a:gd name="connsiteX1850" fmla="*/ 2482067 w 10035679"/>
              <a:gd name="connsiteY1850" fmla="*/ 2559325 h 5893281"/>
              <a:gd name="connsiteX1851" fmla="*/ 2463955 w 10035679"/>
              <a:gd name="connsiteY1851" fmla="*/ 2549062 h 5893281"/>
              <a:gd name="connsiteX1852" fmla="*/ 2445841 w 10035679"/>
              <a:gd name="connsiteY1852" fmla="*/ 2544836 h 5893281"/>
              <a:gd name="connsiteX1853" fmla="*/ 2431956 w 10035679"/>
              <a:gd name="connsiteY1853" fmla="*/ 2544836 h 5893281"/>
              <a:gd name="connsiteX1854" fmla="*/ 2415654 w 10035679"/>
              <a:gd name="connsiteY1854" fmla="*/ 2538798 h 5893281"/>
              <a:gd name="connsiteX1855" fmla="*/ 2389087 w 10035679"/>
              <a:gd name="connsiteY1855" fmla="*/ 2520080 h 5893281"/>
              <a:gd name="connsiteX1856" fmla="*/ 2372785 w 10035679"/>
              <a:gd name="connsiteY1856" fmla="*/ 2503779 h 5893281"/>
              <a:gd name="connsiteX1857" fmla="*/ 2360710 w 10035679"/>
              <a:gd name="connsiteY1857" fmla="*/ 2481442 h 5893281"/>
              <a:gd name="connsiteX1858" fmla="*/ 2346824 w 10035679"/>
              <a:gd name="connsiteY1858" fmla="*/ 2460914 h 5893281"/>
              <a:gd name="connsiteX1859" fmla="*/ 2330522 w 10035679"/>
              <a:gd name="connsiteY1859" fmla="*/ 2446423 h 5893281"/>
              <a:gd name="connsiteX1860" fmla="*/ 2302145 w 10035679"/>
              <a:gd name="connsiteY1860" fmla="*/ 2431931 h 5893281"/>
              <a:gd name="connsiteX1861" fmla="*/ 2977132 w 10035679"/>
              <a:gd name="connsiteY1861" fmla="*/ 2395103 h 5893281"/>
              <a:gd name="connsiteX1862" fmla="*/ 3003699 w 10035679"/>
              <a:gd name="connsiteY1862" fmla="*/ 2396914 h 5893281"/>
              <a:gd name="connsiteX1863" fmla="*/ 3019397 w 10035679"/>
              <a:gd name="connsiteY1863" fmla="*/ 2401140 h 5893281"/>
              <a:gd name="connsiteX1864" fmla="*/ 3041737 w 10035679"/>
              <a:gd name="connsiteY1864" fmla="*/ 2409595 h 5893281"/>
              <a:gd name="connsiteX1865" fmla="*/ 3041737 w 10035679"/>
              <a:gd name="connsiteY1865" fmla="*/ 2425897 h 5893281"/>
              <a:gd name="connsiteX1866" fmla="*/ 3033888 w 10035679"/>
              <a:gd name="connsiteY1866" fmla="*/ 2425897 h 5893281"/>
              <a:gd name="connsiteX1867" fmla="*/ 3027849 w 10035679"/>
              <a:gd name="connsiteY1867" fmla="*/ 2430123 h 5893281"/>
              <a:gd name="connsiteX1868" fmla="*/ 3019397 w 10035679"/>
              <a:gd name="connsiteY1868" fmla="*/ 2430123 h 5893281"/>
              <a:gd name="connsiteX1869" fmla="*/ 3013360 w 10035679"/>
              <a:gd name="connsiteY1869" fmla="*/ 2430123 h 5893281"/>
              <a:gd name="connsiteX1870" fmla="*/ 3003699 w 10035679"/>
              <a:gd name="connsiteY1870" fmla="*/ 2433747 h 5893281"/>
              <a:gd name="connsiteX1871" fmla="*/ 2995245 w 10035679"/>
              <a:gd name="connsiteY1871" fmla="*/ 2423482 h 5893281"/>
              <a:gd name="connsiteX1872" fmla="*/ 2991019 w 10035679"/>
              <a:gd name="connsiteY1872" fmla="*/ 2419858 h 5893281"/>
              <a:gd name="connsiteX1873" fmla="*/ 2989208 w 10035679"/>
              <a:gd name="connsiteY1873" fmla="*/ 2411405 h 5893281"/>
              <a:gd name="connsiteX1874" fmla="*/ 2984982 w 10035679"/>
              <a:gd name="connsiteY1874" fmla="*/ 2405368 h 5893281"/>
              <a:gd name="connsiteX1875" fmla="*/ 3143170 w 10035679"/>
              <a:gd name="connsiteY1875" fmla="*/ 2354046 h 5893281"/>
              <a:gd name="connsiteX1876" fmla="*/ 3165508 w 10035679"/>
              <a:gd name="connsiteY1876" fmla="*/ 2354046 h 5893281"/>
              <a:gd name="connsiteX1877" fmla="*/ 3165508 w 10035679"/>
              <a:gd name="connsiteY1877" fmla="*/ 2383026 h 5893281"/>
              <a:gd name="connsiteX1878" fmla="*/ 3165508 w 10035679"/>
              <a:gd name="connsiteY1878" fmla="*/ 2409592 h 5893281"/>
              <a:gd name="connsiteX1879" fmla="*/ 3169734 w 10035679"/>
              <a:gd name="connsiteY1879" fmla="*/ 2430120 h 5893281"/>
              <a:gd name="connsiteX1880" fmla="*/ 3171547 w 10035679"/>
              <a:gd name="connsiteY1880" fmla="*/ 2454270 h 5893281"/>
              <a:gd name="connsiteX1881" fmla="*/ 3211998 w 10035679"/>
              <a:gd name="connsiteY1881" fmla="*/ 2454270 h 5893281"/>
              <a:gd name="connsiteX1882" fmla="*/ 3211998 w 10035679"/>
              <a:gd name="connsiteY1882" fmla="*/ 2495325 h 5893281"/>
              <a:gd name="connsiteX1883" fmla="*/ 3228301 w 10035679"/>
              <a:gd name="connsiteY1883" fmla="*/ 2495325 h 5893281"/>
              <a:gd name="connsiteX1884" fmla="*/ 3232527 w 10035679"/>
              <a:gd name="connsiteY1884" fmla="*/ 2497138 h 5893281"/>
              <a:gd name="connsiteX1885" fmla="*/ 3236753 w 10035679"/>
              <a:gd name="connsiteY1885" fmla="*/ 2497138 h 5893281"/>
              <a:gd name="connsiteX1886" fmla="*/ 3240374 w 10035679"/>
              <a:gd name="connsiteY1886" fmla="*/ 2497138 h 5893281"/>
              <a:gd name="connsiteX1887" fmla="*/ 3242790 w 10035679"/>
              <a:gd name="connsiteY1887" fmla="*/ 2497138 h 5893281"/>
              <a:gd name="connsiteX1888" fmla="*/ 3246413 w 10035679"/>
              <a:gd name="connsiteY1888" fmla="*/ 2497138 h 5893281"/>
              <a:gd name="connsiteX1889" fmla="*/ 3250639 w 10035679"/>
              <a:gd name="connsiteY1889" fmla="*/ 2501364 h 5893281"/>
              <a:gd name="connsiteX1890" fmla="*/ 3246413 w 10035679"/>
              <a:gd name="connsiteY1890" fmla="*/ 2523702 h 5893281"/>
              <a:gd name="connsiteX1891" fmla="*/ 3240374 w 10035679"/>
              <a:gd name="connsiteY1891" fmla="*/ 2548457 h 5893281"/>
              <a:gd name="connsiteX1892" fmla="*/ 3236753 w 10035679"/>
              <a:gd name="connsiteY1892" fmla="*/ 2572606 h 5893281"/>
              <a:gd name="connsiteX1893" fmla="*/ 3228301 w 10035679"/>
              <a:gd name="connsiteY1893" fmla="*/ 2572606 h 5893281"/>
              <a:gd name="connsiteX1894" fmla="*/ 3226488 w 10035679"/>
              <a:gd name="connsiteY1894" fmla="*/ 2564759 h 5893281"/>
              <a:gd name="connsiteX1895" fmla="*/ 3226488 w 10035679"/>
              <a:gd name="connsiteY1895" fmla="*/ 2562343 h 5893281"/>
              <a:gd name="connsiteX1896" fmla="*/ 3226488 w 10035679"/>
              <a:gd name="connsiteY1896" fmla="*/ 2558721 h 5893281"/>
              <a:gd name="connsiteX1897" fmla="*/ 3222262 w 10035679"/>
              <a:gd name="connsiteY1897" fmla="*/ 2554494 h 5893281"/>
              <a:gd name="connsiteX1898" fmla="*/ 3222262 w 10035679"/>
              <a:gd name="connsiteY1898" fmla="*/ 2550269 h 5893281"/>
              <a:gd name="connsiteX1899" fmla="*/ 3218036 w 10035679"/>
              <a:gd name="connsiteY1899" fmla="*/ 2558721 h 5893281"/>
              <a:gd name="connsiteX1900" fmla="*/ 3214413 w 10035679"/>
              <a:gd name="connsiteY1900" fmla="*/ 2558721 h 5893281"/>
              <a:gd name="connsiteX1901" fmla="*/ 3214413 w 10035679"/>
              <a:gd name="connsiteY1901" fmla="*/ 2562343 h 5893281"/>
              <a:gd name="connsiteX1902" fmla="*/ 3211998 w 10035679"/>
              <a:gd name="connsiteY1902" fmla="*/ 2562343 h 5893281"/>
              <a:gd name="connsiteX1903" fmla="*/ 3204150 w 10035679"/>
              <a:gd name="connsiteY1903" fmla="*/ 2564759 h 5893281"/>
              <a:gd name="connsiteX1904" fmla="*/ 3204150 w 10035679"/>
              <a:gd name="connsiteY1904" fmla="*/ 2550269 h 5893281"/>
              <a:gd name="connsiteX1905" fmla="*/ 3208376 w 10035679"/>
              <a:gd name="connsiteY1905" fmla="*/ 2548457 h 5893281"/>
              <a:gd name="connsiteX1906" fmla="*/ 3208376 w 10035679"/>
              <a:gd name="connsiteY1906" fmla="*/ 2544229 h 5893281"/>
              <a:gd name="connsiteX1907" fmla="*/ 3211998 w 10035679"/>
              <a:gd name="connsiteY1907" fmla="*/ 2540004 h 5893281"/>
              <a:gd name="connsiteX1908" fmla="*/ 3211998 w 10035679"/>
              <a:gd name="connsiteY1908" fmla="*/ 2533967 h 5893281"/>
              <a:gd name="connsiteX1909" fmla="*/ 3211998 w 10035679"/>
              <a:gd name="connsiteY1909" fmla="*/ 2526118 h 5893281"/>
              <a:gd name="connsiteX1910" fmla="*/ 3204150 w 10035679"/>
              <a:gd name="connsiteY1910" fmla="*/ 2526118 h 5893281"/>
              <a:gd name="connsiteX1911" fmla="*/ 3189659 w 10035679"/>
              <a:gd name="connsiteY1911" fmla="*/ 2540004 h 5893281"/>
              <a:gd name="connsiteX1912" fmla="*/ 3175773 w 10035679"/>
              <a:gd name="connsiteY1912" fmla="*/ 2554494 h 5893281"/>
              <a:gd name="connsiteX1913" fmla="*/ 3157658 w 10035679"/>
              <a:gd name="connsiteY1913" fmla="*/ 2564759 h 5893281"/>
              <a:gd name="connsiteX1914" fmla="*/ 3157658 w 10035679"/>
              <a:gd name="connsiteY1914" fmla="*/ 2554494 h 5893281"/>
              <a:gd name="connsiteX1915" fmla="*/ 3157658 w 10035679"/>
              <a:gd name="connsiteY1915" fmla="*/ 2544229 h 5893281"/>
              <a:gd name="connsiteX1916" fmla="*/ 3157658 w 10035679"/>
              <a:gd name="connsiteY1916" fmla="*/ 2540004 h 5893281"/>
              <a:gd name="connsiteX1917" fmla="*/ 3155243 w 10035679"/>
              <a:gd name="connsiteY1917" fmla="*/ 2538193 h 5893281"/>
              <a:gd name="connsiteX1918" fmla="*/ 3147395 w 10035679"/>
              <a:gd name="connsiteY1918" fmla="*/ 2533967 h 5893281"/>
              <a:gd name="connsiteX1919" fmla="*/ 3137131 w 10035679"/>
              <a:gd name="connsiteY1919" fmla="*/ 2533967 h 5893281"/>
              <a:gd name="connsiteX1920" fmla="*/ 3119019 w 10035679"/>
              <a:gd name="connsiteY1920" fmla="*/ 2533967 h 5893281"/>
              <a:gd name="connsiteX1921" fmla="*/ 3112980 w 10035679"/>
              <a:gd name="connsiteY1921" fmla="*/ 2533967 h 5893281"/>
              <a:gd name="connsiteX1922" fmla="*/ 3104528 w 10035679"/>
              <a:gd name="connsiteY1922" fmla="*/ 2533967 h 5893281"/>
              <a:gd name="connsiteX1923" fmla="*/ 3094868 w 10035679"/>
              <a:gd name="connsiteY1923" fmla="*/ 2529741 h 5893281"/>
              <a:gd name="connsiteX1924" fmla="*/ 3084603 w 10035679"/>
              <a:gd name="connsiteY1924" fmla="*/ 2529741 h 5893281"/>
              <a:gd name="connsiteX1925" fmla="*/ 3074340 w 10035679"/>
              <a:gd name="connsiteY1925" fmla="*/ 2526118 h 5893281"/>
              <a:gd name="connsiteX1926" fmla="*/ 3066490 w 10035679"/>
              <a:gd name="connsiteY1926" fmla="*/ 2519476 h 5893281"/>
              <a:gd name="connsiteX1927" fmla="*/ 3086415 w 10035679"/>
              <a:gd name="connsiteY1927" fmla="*/ 2491099 h 5893281"/>
              <a:gd name="connsiteX1928" fmla="*/ 3108754 w 10035679"/>
              <a:gd name="connsiteY1928" fmla="*/ 2448234 h 5893281"/>
              <a:gd name="connsiteX1929" fmla="*/ 3123245 w 10035679"/>
              <a:gd name="connsiteY1929" fmla="*/ 2401140 h 5893281"/>
              <a:gd name="connsiteX1930" fmla="*/ 2472391 w 10035679"/>
              <a:gd name="connsiteY1930" fmla="*/ 2229672 h 5893281"/>
              <a:gd name="connsiteX1931" fmla="*/ 2502578 w 10035679"/>
              <a:gd name="connsiteY1931" fmla="*/ 2229672 h 5893281"/>
              <a:gd name="connsiteX1932" fmla="*/ 2502578 w 10035679"/>
              <a:gd name="connsiteY1932" fmla="*/ 2244162 h 5893281"/>
              <a:gd name="connsiteX1933" fmla="*/ 2496542 w 10035679"/>
              <a:gd name="connsiteY1933" fmla="*/ 2244162 h 5893281"/>
              <a:gd name="connsiteX1934" fmla="*/ 2492919 w 10035679"/>
              <a:gd name="connsiteY1934" fmla="*/ 2247783 h 5893281"/>
              <a:gd name="connsiteX1935" fmla="*/ 2490503 w 10035679"/>
              <a:gd name="connsiteY1935" fmla="*/ 2247783 h 5893281"/>
              <a:gd name="connsiteX1936" fmla="*/ 2486882 w 10035679"/>
              <a:gd name="connsiteY1936" fmla="*/ 2247783 h 5893281"/>
              <a:gd name="connsiteX1937" fmla="*/ 2482656 w 10035679"/>
              <a:gd name="connsiteY1937" fmla="*/ 2252012 h 5893281"/>
              <a:gd name="connsiteX1938" fmla="*/ 2472391 w 10035679"/>
              <a:gd name="connsiteY1938" fmla="*/ 2252012 h 5893281"/>
              <a:gd name="connsiteX1939" fmla="*/ 1043899 w 10035679"/>
              <a:gd name="connsiteY1939" fmla="*/ 2213370 h 5893281"/>
              <a:gd name="connsiteX1940" fmla="*/ 1057785 w 10035679"/>
              <a:gd name="connsiteY1940" fmla="*/ 2213370 h 5893281"/>
              <a:gd name="connsiteX1941" fmla="*/ 1063823 w 10035679"/>
              <a:gd name="connsiteY1941" fmla="*/ 2215181 h 5893281"/>
              <a:gd name="connsiteX1942" fmla="*/ 1072275 w 10035679"/>
              <a:gd name="connsiteY1942" fmla="*/ 2219408 h 5893281"/>
              <a:gd name="connsiteX1943" fmla="*/ 1081935 w 10035679"/>
              <a:gd name="connsiteY1943" fmla="*/ 2219408 h 5893281"/>
              <a:gd name="connsiteX1944" fmla="*/ 1096426 w 10035679"/>
              <a:gd name="connsiteY1944" fmla="*/ 2219408 h 5893281"/>
              <a:gd name="connsiteX1945" fmla="*/ 1100652 w 10035679"/>
              <a:gd name="connsiteY1945" fmla="*/ 2247783 h 5893281"/>
              <a:gd name="connsiteX1946" fmla="*/ 1106689 w 10035679"/>
              <a:gd name="connsiteY1946" fmla="*/ 2270726 h 5893281"/>
              <a:gd name="connsiteX1947" fmla="*/ 1110312 w 10035679"/>
              <a:gd name="connsiteY1947" fmla="*/ 2299103 h 5893281"/>
              <a:gd name="connsiteX1948" fmla="*/ 1096426 w 10035679"/>
              <a:gd name="connsiteY1948" fmla="*/ 2299103 h 5893281"/>
              <a:gd name="connsiteX1949" fmla="*/ 1088577 w 10035679"/>
              <a:gd name="connsiteY1949" fmla="*/ 2287028 h 5893281"/>
              <a:gd name="connsiteX1950" fmla="*/ 1081935 w 10035679"/>
              <a:gd name="connsiteY1950" fmla="*/ 2280991 h 5893281"/>
              <a:gd name="connsiteX1951" fmla="*/ 1072275 w 10035679"/>
              <a:gd name="connsiteY1951" fmla="*/ 2272539 h 5893281"/>
              <a:gd name="connsiteX1952" fmla="*/ 1063823 w 10035679"/>
              <a:gd name="connsiteY1952" fmla="*/ 2266500 h 5893281"/>
              <a:gd name="connsiteX1953" fmla="*/ 1057785 w 10035679"/>
              <a:gd name="connsiteY1953" fmla="*/ 2256238 h 5893281"/>
              <a:gd name="connsiteX1954" fmla="*/ 1049935 w 10035679"/>
              <a:gd name="connsiteY1954" fmla="*/ 2244162 h 5893281"/>
              <a:gd name="connsiteX1955" fmla="*/ 1045709 w 10035679"/>
              <a:gd name="connsiteY1955" fmla="*/ 2238124 h 5893281"/>
              <a:gd name="connsiteX1956" fmla="*/ 1043899 w 10035679"/>
              <a:gd name="connsiteY1956" fmla="*/ 2229672 h 5893281"/>
              <a:gd name="connsiteX1957" fmla="*/ 1043899 w 10035679"/>
              <a:gd name="connsiteY1957" fmla="*/ 2223635 h 5893281"/>
              <a:gd name="connsiteX1958" fmla="*/ 8722502 w 10035679"/>
              <a:gd name="connsiteY1958" fmla="*/ 2186807 h 5893281"/>
              <a:gd name="connsiteX1959" fmla="*/ 8726728 w 10035679"/>
              <a:gd name="connsiteY1959" fmla="*/ 2191033 h 5893281"/>
              <a:gd name="connsiteX1960" fmla="*/ 8726728 w 10035679"/>
              <a:gd name="connsiteY1960" fmla="*/ 2194656 h 5893281"/>
              <a:gd name="connsiteX1961" fmla="*/ 8728538 w 10035679"/>
              <a:gd name="connsiteY1961" fmla="*/ 2194656 h 5893281"/>
              <a:gd name="connsiteX1962" fmla="*/ 8728538 w 10035679"/>
              <a:gd name="connsiteY1962" fmla="*/ 2198882 h 5893281"/>
              <a:gd name="connsiteX1963" fmla="*/ 8740614 w 10035679"/>
              <a:gd name="connsiteY1963" fmla="*/ 2223635 h 5893281"/>
              <a:gd name="connsiteX1964" fmla="*/ 8740614 w 10035679"/>
              <a:gd name="connsiteY1964" fmla="*/ 2256239 h 5893281"/>
              <a:gd name="connsiteX1965" fmla="*/ 8740614 w 10035679"/>
              <a:gd name="connsiteY1965" fmla="*/ 2287031 h 5893281"/>
              <a:gd name="connsiteX1966" fmla="*/ 8746652 w 10035679"/>
              <a:gd name="connsiteY1966" fmla="*/ 2323860 h 5893281"/>
              <a:gd name="connsiteX1967" fmla="*/ 8756915 w 10035679"/>
              <a:gd name="connsiteY1967" fmla="*/ 2358276 h 5893281"/>
              <a:gd name="connsiteX1968" fmla="*/ 8775029 w 10035679"/>
              <a:gd name="connsiteY1968" fmla="*/ 2396916 h 5893281"/>
              <a:gd name="connsiteX1969" fmla="*/ 8785292 w 10035679"/>
              <a:gd name="connsiteY1969" fmla="*/ 2439783 h 5893281"/>
              <a:gd name="connsiteX1970" fmla="*/ 8736993 w 10035679"/>
              <a:gd name="connsiteY1970" fmla="*/ 2433744 h 5893281"/>
              <a:gd name="connsiteX1971" fmla="*/ 8736993 w 10035679"/>
              <a:gd name="connsiteY1971" fmla="*/ 2466347 h 5893281"/>
              <a:gd name="connsiteX1972" fmla="*/ 8743029 w 10035679"/>
              <a:gd name="connsiteY1972" fmla="*/ 2491103 h 5893281"/>
              <a:gd name="connsiteX1973" fmla="*/ 8746652 w 10035679"/>
              <a:gd name="connsiteY1973" fmla="*/ 2515857 h 5893281"/>
              <a:gd name="connsiteX1974" fmla="*/ 8755104 w 10035679"/>
              <a:gd name="connsiteY1974" fmla="*/ 2550270 h 5893281"/>
              <a:gd name="connsiteX1975" fmla="*/ 8743029 w 10035679"/>
              <a:gd name="connsiteY1975" fmla="*/ 2550270 h 5893281"/>
              <a:gd name="connsiteX1976" fmla="*/ 8736993 w 10035679"/>
              <a:gd name="connsiteY1976" fmla="*/ 2550270 h 5893281"/>
              <a:gd name="connsiteX1977" fmla="*/ 8726728 w 10035679"/>
              <a:gd name="connsiteY1977" fmla="*/ 2554497 h 5893281"/>
              <a:gd name="connsiteX1978" fmla="*/ 8722502 w 10035679"/>
              <a:gd name="connsiteY1978" fmla="*/ 2554497 h 5893281"/>
              <a:gd name="connsiteX1979" fmla="*/ 8716463 w 10035679"/>
              <a:gd name="connsiteY1979" fmla="*/ 2558725 h 5893281"/>
              <a:gd name="connsiteX1980" fmla="*/ 8708616 w 10035679"/>
              <a:gd name="connsiteY1980" fmla="*/ 2538195 h 5893281"/>
              <a:gd name="connsiteX1981" fmla="*/ 8704388 w 10035679"/>
              <a:gd name="connsiteY1981" fmla="*/ 2497140 h 5893281"/>
              <a:gd name="connsiteX1982" fmla="*/ 8704388 w 10035679"/>
              <a:gd name="connsiteY1982" fmla="*/ 2452461 h 5893281"/>
              <a:gd name="connsiteX1983" fmla="*/ 8704388 w 10035679"/>
              <a:gd name="connsiteY1983" fmla="*/ 2401141 h 5893281"/>
              <a:gd name="connsiteX1984" fmla="*/ 8704388 w 10035679"/>
              <a:gd name="connsiteY1984" fmla="*/ 2354047 h 5893281"/>
              <a:gd name="connsiteX1985" fmla="*/ 8698351 w 10035679"/>
              <a:gd name="connsiteY1985" fmla="*/ 2323860 h 5893281"/>
              <a:gd name="connsiteX1986" fmla="*/ 8698351 w 10035679"/>
              <a:gd name="connsiteY1986" fmla="*/ 2244164 h 5893281"/>
              <a:gd name="connsiteX1987" fmla="*/ 8704388 w 10035679"/>
              <a:gd name="connsiteY1987" fmla="*/ 2233901 h 5893281"/>
              <a:gd name="connsiteX1988" fmla="*/ 8708616 w 10035679"/>
              <a:gd name="connsiteY1988" fmla="*/ 2227862 h 5893281"/>
              <a:gd name="connsiteX1989" fmla="*/ 8712237 w 10035679"/>
              <a:gd name="connsiteY1989" fmla="*/ 2219410 h 5893281"/>
              <a:gd name="connsiteX1990" fmla="*/ 8716463 w 10035679"/>
              <a:gd name="connsiteY1990" fmla="*/ 2213373 h 5893281"/>
              <a:gd name="connsiteX1991" fmla="*/ 8718276 w 10035679"/>
              <a:gd name="connsiteY1991" fmla="*/ 2201297 h 5893281"/>
              <a:gd name="connsiteX1992" fmla="*/ 4566229 w 10035679"/>
              <a:gd name="connsiteY1992" fmla="*/ 2158429 h 5893281"/>
              <a:gd name="connsiteX1993" fmla="*/ 4574077 w 10035679"/>
              <a:gd name="connsiteY1993" fmla="*/ 2201297 h 5893281"/>
              <a:gd name="connsiteX1994" fmla="*/ 4569850 w 10035679"/>
              <a:gd name="connsiteY1994" fmla="*/ 2244164 h 5893281"/>
              <a:gd name="connsiteX1995" fmla="*/ 4560191 w 10035679"/>
              <a:gd name="connsiteY1995" fmla="*/ 2290655 h 5893281"/>
              <a:gd name="connsiteX1996" fmla="*/ 4531814 w 10035679"/>
              <a:gd name="connsiteY1996" fmla="*/ 2305144 h 5893281"/>
              <a:gd name="connsiteX1997" fmla="*/ 4505249 w 10035679"/>
              <a:gd name="connsiteY1997" fmla="*/ 2313598 h 5893281"/>
              <a:gd name="connsiteX1998" fmla="*/ 4466607 w 10035679"/>
              <a:gd name="connsiteY1998" fmla="*/ 2315409 h 5893281"/>
              <a:gd name="connsiteX1999" fmla="*/ 4466607 w 10035679"/>
              <a:gd name="connsiteY1999" fmla="*/ 2299108 h 5893281"/>
              <a:gd name="connsiteX2000" fmla="*/ 4476871 w 10035679"/>
              <a:gd name="connsiteY2000" fmla="*/ 2272541 h 5893281"/>
              <a:gd name="connsiteX2001" fmla="*/ 4476871 w 10035679"/>
              <a:gd name="connsiteY2001" fmla="*/ 2241748 h 5893281"/>
              <a:gd name="connsiteX2002" fmla="*/ 4475059 w 10035679"/>
              <a:gd name="connsiteY2002" fmla="*/ 2204919 h 5893281"/>
              <a:gd name="connsiteX2003" fmla="*/ 4494984 w 10035679"/>
              <a:gd name="connsiteY2003" fmla="*/ 2186807 h 5893281"/>
              <a:gd name="connsiteX2004" fmla="*/ 4513096 w 10035679"/>
              <a:gd name="connsiteY2004" fmla="*/ 2172315 h 5893281"/>
              <a:gd name="connsiteX2005" fmla="*/ 4533626 w 10035679"/>
              <a:gd name="connsiteY2005" fmla="*/ 2162052 h 5893281"/>
              <a:gd name="connsiteX2006" fmla="*/ 5072780 w 10035679"/>
              <a:gd name="connsiteY2006" fmla="*/ 2102884 h 5893281"/>
              <a:gd name="connsiteX2007" fmla="*/ 5078819 w 10035679"/>
              <a:gd name="connsiteY2007" fmla="*/ 2108921 h 5893281"/>
              <a:gd name="connsiteX2008" fmla="*/ 5083045 w 10035679"/>
              <a:gd name="connsiteY2008" fmla="*/ 2113148 h 5893281"/>
              <a:gd name="connsiteX2009" fmla="*/ 5086666 w 10035679"/>
              <a:gd name="connsiteY2009" fmla="*/ 2117375 h 5893281"/>
              <a:gd name="connsiteX2010" fmla="*/ 5086666 w 10035679"/>
              <a:gd name="connsiteY2010" fmla="*/ 2123411 h 5893281"/>
              <a:gd name="connsiteX2011" fmla="*/ 5086666 w 10035679"/>
              <a:gd name="connsiteY2011" fmla="*/ 2131863 h 5893281"/>
              <a:gd name="connsiteX2012" fmla="*/ 5089082 w 10035679"/>
              <a:gd name="connsiteY2012" fmla="*/ 2141525 h 5893281"/>
              <a:gd name="connsiteX2013" fmla="*/ 5086666 w 10035679"/>
              <a:gd name="connsiteY2013" fmla="*/ 2148164 h 5893281"/>
              <a:gd name="connsiteX2014" fmla="*/ 5083045 w 10035679"/>
              <a:gd name="connsiteY2014" fmla="*/ 2151788 h 5893281"/>
              <a:gd name="connsiteX2015" fmla="*/ 5083045 w 10035679"/>
              <a:gd name="connsiteY2015" fmla="*/ 2156013 h 5893281"/>
              <a:gd name="connsiteX2016" fmla="*/ 5083045 w 10035679"/>
              <a:gd name="connsiteY2016" fmla="*/ 2158429 h 5893281"/>
              <a:gd name="connsiteX2017" fmla="*/ 5083045 w 10035679"/>
              <a:gd name="connsiteY2017" fmla="*/ 2162052 h 5893281"/>
              <a:gd name="connsiteX2018" fmla="*/ 5078819 w 10035679"/>
              <a:gd name="connsiteY2018" fmla="*/ 2166278 h 5893281"/>
              <a:gd name="connsiteX2019" fmla="*/ 5074591 w 10035679"/>
              <a:gd name="connsiteY2019" fmla="*/ 2170504 h 5893281"/>
              <a:gd name="connsiteX2020" fmla="*/ 5072780 w 10035679"/>
              <a:gd name="connsiteY2020" fmla="*/ 2170504 h 5893281"/>
              <a:gd name="connsiteX2021" fmla="*/ 5068554 w 10035679"/>
              <a:gd name="connsiteY2021" fmla="*/ 2170504 h 5893281"/>
              <a:gd name="connsiteX2022" fmla="*/ 5064328 w 10035679"/>
              <a:gd name="connsiteY2022" fmla="*/ 2172315 h 5893281"/>
              <a:gd name="connsiteX2023" fmla="*/ 5058289 w 10035679"/>
              <a:gd name="connsiteY2023" fmla="*/ 2172315 h 5893281"/>
              <a:gd name="connsiteX2024" fmla="*/ 5046213 w 10035679"/>
              <a:gd name="connsiteY2024" fmla="*/ 2148164 h 5893281"/>
              <a:gd name="connsiteX2025" fmla="*/ 5040176 w 10035679"/>
              <a:gd name="connsiteY2025" fmla="*/ 2137902 h 5893281"/>
              <a:gd name="connsiteX2026" fmla="*/ 5040176 w 10035679"/>
              <a:gd name="connsiteY2026" fmla="*/ 2133676 h 5893281"/>
              <a:gd name="connsiteX2027" fmla="*/ 5044402 w 10035679"/>
              <a:gd name="connsiteY2027" fmla="*/ 2131863 h 5893281"/>
              <a:gd name="connsiteX2028" fmla="*/ 5058289 w 10035679"/>
              <a:gd name="connsiteY2028" fmla="*/ 2123411 h 5893281"/>
              <a:gd name="connsiteX2029" fmla="*/ 5234588 w 10035679"/>
              <a:gd name="connsiteY2029" fmla="*/ 2023187 h 5893281"/>
              <a:gd name="connsiteX2030" fmla="*/ 5244853 w 10035679"/>
              <a:gd name="connsiteY2030" fmla="*/ 2027414 h 5893281"/>
              <a:gd name="connsiteX2031" fmla="*/ 5249079 w 10035679"/>
              <a:gd name="connsiteY2031" fmla="*/ 2027414 h 5893281"/>
              <a:gd name="connsiteX2032" fmla="*/ 5252703 w 10035679"/>
              <a:gd name="connsiteY2032" fmla="*/ 2027414 h 5893281"/>
              <a:gd name="connsiteX2033" fmla="*/ 5255116 w 10035679"/>
              <a:gd name="connsiteY2033" fmla="*/ 2031640 h 5893281"/>
              <a:gd name="connsiteX2034" fmla="*/ 5259343 w 10035679"/>
              <a:gd name="connsiteY2034" fmla="*/ 2031640 h 5893281"/>
              <a:gd name="connsiteX2035" fmla="*/ 5252703 w 10035679"/>
              <a:gd name="connsiteY2035" fmla="*/ 2041904 h 5893281"/>
              <a:gd name="connsiteX2036" fmla="*/ 5249079 w 10035679"/>
              <a:gd name="connsiteY2036" fmla="*/ 2052167 h 5893281"/>
              <a:gd name="connsiteX2037" fmla="*/ 5244853 w 10035679"/>
              <a:gd name="connsiteY2037" fmla="*/ 2062432 h 5893281"/>
              <a:gd name="connsiteX2038" fmla="*/ 5238814 w 10035679"/>
              <a:gd name="connsiteY2038" fmla="*/ 2074507 h 5893281"/>
              <a:gd name="connsiteX2039" fmla="*/ 5226738 w 10035679"/>
              <a:gd name="connsiteY2039" fmla="*/ 2080544 h 5893281"/>
              <a:gd name="connsiteX2040" fmla="*/ 5226738 w 10035679"/>
              <a:gd name="connsiteY2040" fmla="*/ 2070281 h 5893281"/>
              <a:gd name="connsiteX2041" fmla="*/ 5224325 w 10035679"/>
              <a:gd name="connsiteY2041" fmla="*/ 2070281 h 5893281"/>
              <a:gd name="connsiteX2042" fmla="*/ 5224325 w 10035679"/>
              <a:gd name="connsiteY2042" fmla="*/ 2066055 h 5893281"/>
              <a:gd name="connsiteX2043" fmla="*/ 5224325 w 10035679"/>
              <a:gd name="connsiteY2043" fmla="*/ 2062432 h 5893281"/>
              <a:gd name="connsiteX2044" fmla="*/ 5220701 w 10035679"/>
              <a:gd name="connsiteY2044" fmla="*/ 2055790 h 5893281"/>
              <a:gd name="connsiteX2045" fmla="*/ 5226738 w 10035679"/>
              <a:gd name="connsiteY2045" fmla="*/ 2047941 h 5893281"/>
              <a:gd name="connsiteX2046" fmla="*/ 5230966 w 10035679"/>
              <a:gd name="connsiteY2046" fmla="*/ 2041904 h 5893281"/>
              <a:gd name="connsiteX2047" fmla="*/ 5234588 w 10035679"/>
              <a:gd name="connsiteY2047" fmla="*/ 2033452 h 5893281"/>
              <a:gd name="connsiteX2048" fmla="*/ 498707 w 10035679"/>
              <a:gd name="connsiteY2048" fmla="*/ 2017150 h 5893281"/>
              <a:gd name="connsiteX2049" fmla="*/ 508973 w 10035679"/>
              <a:gd name="connsiteY2049" fmla="*/ 2033451 h 5893281"/>
              <a:gd name="connsiteX2050" fmla="*/ 508973 w 10035679"/>
              <a:gd name="connsiteY2050" fmla="*/ 2047942 h 5893281"/>
              <a:gd name="connsiteX2051" fmla="*/ 498707 w 10035679"/>
              <a:gd name="connsiteY2051" fmla="*/ 2066054 h 5893281"/>
              <a:gd name="connsiteX2052" fmla="*/ 484218 w 10035679"/>
              <a:gd name="connsiteY2052" fmla="*/ 2076318 h 5893281"/>
              <a:gd name="connsiteX2053" fmla="*/ 470331 w 10035679"/>
              <a:gd name="connsiteY2053" fmla="*/ 2084771 h 5893281"/>
              <a:gd name="connsiteX2054" fmla="*/ 466103 w 10035679"/>
              <a:gd name="connsiteY2054" fmla="*/ 2088996 h 5893281"/>
              <a:gd name="connsiteX2055" fmla="*/ 460066 w 10035679"/>
              <a:gd name="connsiteY2055" fmla="*/ 2080544 h 5893281"/>
              <a:gd name="connsiteX2056" fmla="*/ 455840 w 10035679"/>
              <a:gd name="connsiteY2056" fmla="*/ 2074506 h 5893281"/>
              <a:gd name="connsiteX2057" fmla="*/ 452217 w 10035679"/>
              <a:gd name="connsiteY2057" fmla="*/ 2062431 h 5893281"/>
              <a:gd name="connsiteX2058" fmla="*/ 452217 w 10035679"/>
              <a:gd name="connsiteY2058" fmla="*/ 2052168 h 5893281"/>
              <a:gd name="connsiteX2059" fmla="*/ 447991 w 10035679"/>
              <a:gd name="connsiteY2059" fmla="*/ 2041903 h 5893281"/>
              <a:gd name="connsiteX2060" fmla="*/ 473953 w 10035679"/>
              <a:gd name="connsiteY2060" fmla="*/ 2031641 h 5893281"/>
              <a:gd name="connsiteX2061" fmla="*/ 480595 w 10035679"/>
              <a:gd name="connsiteY2061" fmla="*/ 2027415 h 5893281"/>
              <a:gd name="connsiteX2062" fmla="*/ 490255 w 10035679"/>
              <a:gd name="connsiteY2062" fmla="*/ 2023187 h 5893281"/>
              <a:gd name="connsiteX2063" fmla="*/ 5362585 w 10035679"/>
              <a:gd name="connsiteY2063" fmla="*/ 1970057 h 5893281"/>
              <a:gd name="connsiteX2064" fmla="*/ 5390964 w 10035679"/>
              <a:gd name="connsiteY2064" fmla="*/ 1984548 h 5893281"/>
              <a:gd name="connsiteX2065" fmla="*/ 5390964 w 10035679"/>
              <a:gd name="connsiteY2065" fmla="*/ 1994812 h 5893281"/>
              <a:gd name="connsiteX2066" fmla="*/ 5382509 w 10035679"/>
              <a:gd name="connsiteY2066" fmla="*/ 1994812 h 5893281"/>
              <a:gd name="connsiteX2067" fmla="*/ 5380698 w 10035679"/>
              <a:gd name="connsiteY2067" fmla="*/ 1999039 h 5893281"/>
              <a:gd name="connsiteX2068" fmla="*/ 5372849 w 10035679"/>
              <a:gd name="connsiteY2068" fmla="*/ 2002661 h 5893281"/>
              <a:gd name="connsiteX2069" fmla="*/ 5368622 w 10035679"/>
              <a:gd name="connsiteY2069" fmla="*/ 2009303 h 5893281"/>
              <a:gd name="connsiteX2070" fmla="*/ 5362585 w 10035679"/>
              <a:gd name="connsiteY2070" fmla="*/ 2005077 h 5893281"/>
              <a:gd name="connsiteX2071" fmla="*/ 5358357 w 10035679"/>
              <a:gd name="connsiteY2071" fmla="*/ 2005077 h 5893281"/>
              <a:gd name="connsiteX2072" fmla="*/ 5354131 w 10035679"/>
              <a:gd name="connsiteY2072" fmla="*/ 2002661 h 5893281"/>
              <a:gd name="connsiteX2073" fmla="*/ 5352320 w 10035679"/>
              <a:gd name="connsiteY2073" fmla="*/ 2002661 h 5893281"/>
              <a:gd name="connsiteX2074" fmla="*/ 5352320 w 10035679"/>
              <a:gd name="connsiteY2074" fmla="*/ 1994812 h 5893281"/>
              <a:gd name="connsiteX2075" fmla="*/ 5352320 w 10035679"/>
              <a:gd name="connsiteY2075" fmla="*/ 1988775 h 5893281"/>
              <a:gd name="connsiteX2076" fmla="*/ 5352320 w 10035679"/>
              <a:gd name="connsiteY2076" fmla="*/ 1984548 h 5893281"/>
              <a:gd name="connsiteX2077" fmla="*/ 5354131 w 10035679"/>
              <a:gd name="connsiteY2077" fmla="*/ 1976094 h 5893281"/>
              <a:gd name="connsiteX2078" fmla="*/ 4604263 w 10035679"/>
              <a:gd name="connsiteY2078" fmla="*/ 1951943 h 5893281"/>
              <a:gd name="connsiteX2079" fmla="*/ 4641094 w 10035679"/>
              <a:gd name="connsiteY2079" fmla="*/ 1956169 h 5893281"/>
              <a:gd name="connsiteX2080" fmla="*/ 4669471 w 10035679"/>
              <a:gd name="connsiteY2080" fmla="*/ 1962208 h 5893281"/>
              <a:gd name="connsiteX2081" fmla="*/ 4661016 w 10035679"/>
              <a:gd name="connsiteY2081" fmla="*/ 1976094 h 5893281"/>
              <a:gd name="connsiteX2082" fmla="*/ 4657396 w 10035679"/>
              <a:gd name="connsiteY2082" fmla="*/ 1988772 h 5893281"/>
              <a:gd name="connsiteX2083" fmla="*/ 4651357 w 10035679"/>
              <a:gd name="connsiteY2083" fmla="*/ 1999036 h 5893281"/>
              <a:gd name="connsiteX2084" fmla="*/ 4642905 w 10035679"/>
              <a:gd name="connsiteY2084" fmla="*/ 2009299 h 5893281"/>
              <a:gd name="connsiteX2085" fmla="*/ 4661016 w 10035679"/>
              <a:gd name="connsiteY2085" fmla="*/ 2009299 h 5893281"/>
              <a:gd name="connsiteX2086" fmla="*/ 4669471 w 10035679"/>
              <a:gd name="connsiteY2086" fmla="*/ 2002659 h 5893281"/>
              <a:gd name="connsiteX2087" fmla="*/ 4671281 w 10035679"/>
              <a:gd name="connsiteY2087" fmla="*/ 1999036 h 5893281"/>
              <a:gd name="connsiteX2088" fmla="*/ 4679734 w 10035679"/>
              <a:gd name="connsiteY2088" fmla="*/ 1994810 h 5893281"/>
              <a:gd name="connsiteX2089" fmla="*/ 4689394 w 10035679"/>
              <a:gd name="connsiteY2089" fmla="*/ 1994810 h 5893281"/>
              <a:gd name="connsiteX2090" fmla="*/ 4689394 w 10035679"/>
              <a:gd name="connsiteY2090" fmla="*/ 2009299 h 5893281"/>
              <a:gd name="connsiteX2091" fmla="*/ 4699658 w 10035679"/>
              <a:gd name="connsiteY2091" fmla="*/ 2033450 h 5893281"/>
              <a:gd name="connsiteX2092" fmla="*/ 4693619 w 10035679"/>
              <a:gd name="connsiteY2092" fmla="*/ 2055790 h 5893281"/>
              <a:gd name="connsiteX2093" fmla="*/ 4683357 w 10035679"/>
              <a:gd name="connsiteY2093" fmla="*/ 2074507 h 5893281"/>
              <a:gd name="connsiteX2094" fmla="*/ 4675508 w 10035679"/>
              <a:gd name="connsiteY2094" fmla="*/ 2088996 h 5893281"/>
              <a:gd name="connsiteX2095" fmla="*/ 4693619 w 10035679"/>
              <a:gd name="connsiteY2095" fmla="*/ 2105297 h 5893281"/>
              <a:gd name="connsiteX2096" fmla="*/ 4711734 w 10035679"/>
              <a:gd name="connsiteY2096" fmla="*/ 2131863 h 5893281"/>
              <a:gd name="connsiteX2097" fmla="*/ 4736487 w 10035679"/>
              <a:gd name="connsiteY2097" fmla="*/ 2158429 h 5893281"/>
              <a:gd name="connsiteX2098" fmla="*/ 4756411 w 10035679"/>
              <a:gd name="connsiteY2098" fmla="*/ 2191032 h 5893281"/>
              <a:gd name="connsiteX2099" fmla="*/ 4774524 w 10035679"/>
              <a:gd name="connsiteY2099" fmla="*/ 2227861 h 5893281"/>
              <a:gd name="connsiteX2100" fmla="*/ 4789014 w 10035679"/>
              <a:gd name="connsiteY2100" fmla="*/ 2258048 h 5893281"/>
              <a:gd name="connsiteX2101" fmla="*/ 4793240 w 10035679"/>
              <a:gd name="connsiteY2101" fmla="*/ 2284614 h 5893281"/>
              <a:gd name="connsiteX2102" fmla="*/ 4784789 w 10035679"/>
              <a:gd name="connsiteY2102" fmla="*/ 2309367 h 5893281"/>
              <a:gd name="connsiteX2103" fmla="*/ 4768487 w 10035679"/>
              <a:gd name="connsiteY2103" fmla="*/ 2323858 h 5893281"/>
              <a:gd name="connsiteX2104" fmla="*/ 4746147 w 10035679"/>
              <a:gd name="connsiteY2104" fmla="*/ 2337744 h 5893281"/>
              <a:gd name="connsiteX2105" fmla="*/ 4711734 w 10035679"/>
              <a:gd name="connsiteY2105" fmla="*/ 2352236 h 5893281"/>
              <a:gd name="connsiteX2106" fmla="*/ 4669471 w 10035679"/>
              <a:gd name="connsiteY2106" fmla="*/ 2362498 h 5893281"/>
              <a:gd name="connsiteX2107" fmla="*/ 4630830 w 10035679"/>
              <a:gd name="connsiteY2107" fmla="*/ 2372763 h 5893281"/>
              <a:gd name="connsiteX2108" fmla="*/ 4598227 w 10035679"/>
              <a:gd name="connsiteY2108" fmla="*/ 2376989 h 5893281"/>
              <a:gd name="connsiteX2109" fmla="*/ 4598227 w 10035679"/>
              <a:gd name="connsiteY2109" fmla="*/ 2368537 h 5893281"/>
              <a:gd name="connsiteX2110" fmla="*/ 4618755 w 10035679"/>
              <a:gd name="connsiteY2110" fmla="*/ 2337744 h 5893281"/>
              <a:gd name="connsiteX2111" fmla="*/ 4636866 w 10035679"/>
              <a:gd name="connsiteY2111" fmla="*/ 2305141 h 5893281"/>
              <a:gd name="connsiteX2112" fmla="*/ 4626604 w 10035679"/>
              <a:gd name="connsiteY2112" fmla="*/ 2305141 h 5893281"/>
              <a:gd name="connsiteX2113" fmla="*/ 4618755 w 10035679"/>
              <a:gd name="connsiteY2113" fmla="*/ 2305141 h 5893281"/>
              <a:gd name="connsiteX2114" fmla="*/ 4612718 w 10035679"/>
              <a:gd name="connsiteY2114" fmla="*/ 2300916 h 5893281"/>
              <a:gd name="connsiteX2115" fmla="*/ 4612718 w 10035679"/>
              <a:gd name="connsiteY2115" fmla="*/ 2299103 h 5893281"/>
              <a:gd name="connsiteX2116" fmla="*/ 4608489 w 10035679"/>
              <a:gd name="connsiteY2116" fmla="*/ 2294877 h 5893281"/>
              <a:gd name="connsiteX2117" fmla="*/ 4608489 w 10035679"/>
              <a:gd name="connsiteY2117" fmla="*/ 2287028 h 5893281"/>
              <a:gd name="connsiteX2118" fmla="*/ 4604263 w 10035679"/>
              <a:gd name="connsiteY2118" fmla="*/ 2276765 h 5893281"/>
              <a:gd name="connsiteX2119" fmla="*/ 4630830 w 10035679"/>
              <a:gd name="connsiteY2119" fmla="*/ 2270726 h 5893281"/>
              <a:gd name="connsiteX2120" fmla="*/ 4622980 w 10035679"/>
              <a:gd name="connsiteY2120" fmla="*/ 2262274 h 5893281"/>
              <a:gd name="connsiteX2121" fmla="*/ 4622980 w 10035679"/>
              <a:gd name="connsiteY2121" fmla="*/ 2258048 h 5893281"/>
              <a:gd name="connsiteX2122" fmla="*/ 4618755 w 10035679"/>
              <a:gd name="connsiteY2122" fmla="*/ 2256237 h 5893281"/>
              <a:gd name="connsiteX2123" fmla="*/ 4618755 w 10035679"/>
              <a:gd name="connsiteY2123" fmla="*/ 2252011 h 5893281"/>
              <a:gd name="connsiteX2124" fmla="*/ 4622980 w 10035679"/>
              <a:gd name="connsiteY2124" fmla="*/ 2244162 h 5893281"/>
              <a:gd name="connsiteX2125" fmla="*/ 4626604 w 10035679"/>
              <a:gd name="connsiteY2125" fmla="*/ 2229672 h 5893281"/>
              <a:gd name="connsiteX2126" fmla="*/ 4636866 w 10035679"/>
              <a:gd name="connsiteY2126" fmla="*/ 2219409 h 5893281"/>
              <a:gd name="connsiteX2127" fmla="*/ 4642905 w 10035679"/>
              <a:gd name="connsiteY2127" fmla="*/ 2213370 h 5893281"/>
              <a:gd name="connsiteX2128" fmla="*/ 4657396 w 10035679"/>
              <a:gd name="connsiteY2128" fmla="*/ 2204918 h 5893281"/>
              <a:gd name="connsiteX2129" fmla="*/ 4669471 w 10035679"/>
              <a:gd name="connsiteY2129" fmla="*/ 2198879 h 5893281"/>
              <a:gd name="connsiteX2130" fmla="*/ 4665243 w 10035679"/>
              <a:gd name="connsiteY2130" fmla="*/ 2191032 h 5893281"/>
              <a:gd name="connsiteX2131" fmla="*/ 4665243 w 10035679"/>
              <a:gd name="connsiteY2131" fmla="*/ 2186804 h 5893281"/>
              <a:gd name="connsiteX2132" fmla="*/ 4661016 w 10035679"/>
              <a:gd name="connsiteY2132" fmla="*/ 2184993 h 5893281"/>
              <a:gd name="connsiteX2133" fmla="*/ 4661016 w 10035679"/>
              <a:gd name="connsiteY2133" fmla="*/ 2180767 h 5893281"/>
              <a:gd name="connsiteX2134" fmla="*/ 4657396 w 10035679"/>
              <a:gd name="connsiteY2134" fmla="*/ 2172315 h 5893281"/>
              <a:gd name="connsiteX2135" fmla="*/ 4654980 w 10035679"/>
              <a:gd name="connsiteY2135" fmla="*/ 2172315 h 5893281"/>
              <a:gd name="connsiteX2136" fmla="*/ 4654980 w 10035679"/>
              <a:gd name="connsiteY2136" fmla="*/ 2170502 h 5893281"/>
              <a:gd name="connsiteX2137" fmla="*/ 4651357 w 10035679"/>
              <a:gd name="connsiteY2137" fmla="*/ 2170502 h 5893281"/>
              <a:gd name="connsiteX2138" fmla="*/ 4642905 w 10035679"/>
              <a:gd name="connsiteY2138" fmla="*/ 2166276 h 5893281"/>
              <a:gd name="connsiteX2139" fmla="*/ 4636866 w 10035679"/>
              <a:gd name="connsiteY2139" fmla="*/ 2162050 h 5893281"/>
              <a:gd name="connsiteX2140" fmla="*/ 4632640 w 10035679"/>
              <a:gd name="connsiteY2140" fmla="*/ 2162050 h 5893281"/>
              <a:gd name="connsiteX2141" fmla="*/ 4626604 w 10035679"/>
              <a:gd name="connsiteY2141" fmla="*/ 2162050 h 5893281"/>
              <a:gd name="connsiteX2142" fmla="*/ 4618755 w 10035679"/>
              <a:gd name="connsiteY2142" fmla="*/ 2158429 h 5893281"/>
              <a:gd name="connsiteX2143" fmla="*/ 4612718 w 10035679"/>
              <a:gd name="connsiteY2143" fmla="*/ 2158429 h 5893281"/>
              <a:gd name="connsiteX2144" fmla="*/ 4612718 w 10035679"/>
              <a:gd name="connsiteY2144" fmla="*/ 2156013 h 5893281"/>
              <a:gd name="connsiteX2145" fmla="*/ 4608489 w 10035679"/>
              <a:gd name="connsiteY2145" fmla="*/ 2151788 h 5893281"/>
              <a:gd name="connsiteX2146" fmla="*/ 4608489 w 10035679"/>
              <a:gd name="connsiteY2146" fmla="*/ 2148165 h 5893281"/>
              <a:gd name="connsiteX2147" fmla="*/ 4608489 w 10035679"/>
              <a:gd name="connsiteY2147" fmla="*/ 2141523 h 5893281"/>
              <a:gd name="connsiteX2148" fmla="*/ 4604263 w 10035679"/>
              <a:gd name="connsiteY2148" fmla="*/ 2133674 h 5893281"/>
              <a:gd name="connsiteX2149" fmla="*/ 4608489 w 10035679"/>
              <a:gd name="connsiteY2149" fmla="*/ 2131863 h 5893281"/>
              <a:gd name="connsiteX2150" fmla="*/ 4608489 w 10035679"/>
              <a:gd name="connsiteY2150" fmla="*/ 2127637 h 5893281"/>
              <a:gd name="connsiteX2151" fmla="*/ 4612718 w 10035679"/>
              <a:gd name="connsiteY2151" fmla="*/ 2123411 h 5893281"/>
              <a:gd name="connsiteX2152" fmla="*/ 4612718 w 10035679"/>
              <a:gd name="connsiteY2152" fmla="*/ 2119185 h 5893281"/>
              <a:gd name="connsiteX2153" fmla="*/ 4612718 w 10035679"/>
              <a:gd name="connsiteY2153" fmla="*/ 2113146 h 5893281"/>
              <a:gd name="connsiteX2154" fmla="*/ 4604263 w 10035679"/>
              <a:gd name="connsiteY2154" fmla="*/ 2113146 h 5893281"/>
              <a:gd name="connsiteX2155" fmla="*/ 4602453 w 10035679"/>
              <a:gd name="connsiteY2155" fmla="*/ 2119185 h 5893281"/>
              <a:gd name="connsiteX2156" fmla="*/ 4602453 w 10035679"/>
              <a:gd name="connsiteY2156" fmla="*/ 2123411 h 5893281"/>
              <a:gd name="connsiteX2157" fmla="*/ 4602453 w 10035679"/>
              <a:gd name="connsiteY2157" fmla="*/ 2127637 h 5893281"/>
              <a:gd name="connsiteX2158" fmla="*/ 4598227 w 10035679"/>
              <a:gd name="connsiteY2158" fmla="*/ 2127637 h 5893281"/>
              <a:gd name="connsiteX2159" fmla="*/ 4594603 w 10035679"/>
              <a:gd name="connsiteY2159" fmla="*/ 2131863 h 5893281"/>
              <a:gd name="connsiteX2160" fmla="*/ 4590377 w 10035679"/>
              <a:gd name="connsiteY2160" fmla="*/ 2133674 h 5893281"/>
              <a:gd name="connsiteX2161" fmla="*/ 4584341 w 10035679"/>
              <a:gd name="connsiteY2161" fmla="*/ 2098656 h 5893281"/>
              <a:gd name="connsiteX2162" fmla="*/ 4575886 w 10035679"/>
              <a:gd name="connsiteY2162" fmla="*/ 2066053 h 5893281"/>
              <a:gd name="connsiteX2163" fmla="*/ 4574076 w 10035679"/>
              <a:gd name="connsiteY2163" fmla="*/ 2041904 h 5893281"/>
              <a:gd name="connsiteX2164" fmla="*/ 4580113 w 10035679"/>
              <a:gd name="connsiteY2164" fmla="*/ 2023187 h 5893281"/>
              <a:gd name="connsiteX2165" fmla="*/ 4590377 w 10035679"/>
              <a:gd name="connsiteY2165" fmla="*/ 2005073 h 5893281"/>
              <a:gd name="connsiteX2166" fmla="*/ 4602453 w 10035679"/>
              <a:gd name="connsiteY2166" fmla="*/ 1984546 h 5893281"/>
              <a:gd name="connsiteX2167" fmla="*/ 58565 w 10035679"/>
              <a:gd name="connsiteY2167" fmla="*/ 1878288 h 5893281"/>
              <a:gd name="connsiteX2168" fmla="*/ 99019 w 10035679"/>
              <a:gd name="connsiteY2168" fmla="*/ 1878288 h 5893281"/>
              <a:gd name="connsiteX2169" fmla="*/ 99019 w 10035679"/>
              <a:gd name="connsiteY2169" fmla="*/ 1892778 h 5893281"/>
              <a:gd name="connsiteX2170" fmla="*/ 91169 w 10035679"/>
              <a:gd name="connsiteY2170" fmla="*/ 1892778 h 5893281"/>
              <a:gd name="connsiteX2171" fmla="*/ 91169 w 10035679"/>
              <a:gd name="connsiteY2171" fmla="*/ 1898814 h 5893281"/>
              <a:gd name="connsiteX2172" fmla="*/ 80904 w 10035679"/>
              <a:gd name="connsiteY2172" fmla="*/ 1894589 h 5893281"/>
              <a:gd name="connsiteX2173" fmla="*/ 73056 w 10035679"/>
              <a:gd name="connsiteY2173" fmla="*/ 1888552 h 5893281"/>
              <a:gd name="connsiteX2174" fmla="*/ 67017 w 10035679"/>
              <a:gd name="connsiteY2174" fmla="*/ 1884324 h 5893281"/>
              <a:gd name="connsiteX2175" fmla="*/ 2511033 w 10035679"/>
              <a:gd name="connsiteY2175" fmla="*/ 1765986 h 5893281"/>
              <a:gd name="connsiteX2176" fmla="*/ 2521296 w 10035679"/>
              <a:gd name="connsiteY2176" fmla="*/ 1774438 h 5893281"/>
              <a:gd name="connsiteX2177" fmla="*/ 2530955 w 10035679"/>
              <a:gd name="connsiteY2177" fmla="*/ 1784098 h 5893281"/>
              <a:gd name="connsiteX2178" fmla="*/ 2539410 w 10035679"/>
              <a:gd name="connsiteY2178" fmla="*/ 1798589 h 5893281"/>
              <a:gd name="connsiteX2179" fmla="*/ 2543636 w 10035679"/>
              <a:gd name="connsiteY2179" fmla="*/ 1813080 h 5893281"/>
              <a:gd name="connsiteX2180" fmla="*/ 2535184 w 10035679"/>
              <a:gd name="connsiteY2180" fmla="*/ 1813080 h 5893281"/>
              <a:gd name="connsiteX2181" fmla="*/ 2529145 w 10035679"/>
              <a:gd name="connsiteY2181" fmla="*/ 1817306 h 5893281"/>
              <a:gd name="connsiteX2182" fmla="*/ 2524919 w 10035679"/>
              <a:gd name="connsiteY2182" fmla="*/ 1817306 h 5893281"/>
              <a:gd name="connsiteX2183" fmla="*/ 2515259 w 10035679"/>
              <a:gd name="connsiteY2183" fmla="*/ 1820929 h 5893281"/>
              <a:gd name="connsiteX2184" fmla="*/ 2502578 w 10035679"/>
              <a:gd name="connsiteY2184" fmla="*/ 1820929 h 5893281"/>
              <a:gd name="connsiteX2185" fmla="*/ 2502578 w 10035679"/>
              <a:gd name="connsiteY2185" fmla="*/ 1813080 h 5893281"/>
              <a:gd name="connsiteX2186" fmla="*/ 2500768 w 10035679"/>
              <a:gd name="connsiteY2186" fmla="*/ 1813080 h 5893281"/>
              <a:gd name="connsiteX2187" fmla="*/ 2500768 w 10035679"/>
              <a:gd name="connsiteY2187" fmla="*/ 1808854 h 5893281"/>
              <a:gd name="connsiteX2188" fmla="*/ 2496542 w 10035679"/>
              <a:gd name="connsiteY2188" fmla="*/ 1807041 h 5893281"/>
              <a:gd name="connsiteX2189" fmla="*/ 2500768 w 10035679"/>
              <a:gd name="connsiteY2189" fmla="*/ 1798589 h 5893281"/>
              <a:gd name="connsiteX2190" fmla="*/ 2500768 w 10035679"/>
              <a:gd name="connsiteY2190" fmla="*/ 1794363 h 5893281"/>
              <a:gd name="connsiteX2191" fmla="*/ 2500768 w 10035679"/>
              <a:gd name="connsiteY2191" fmla="*/ 1792552 h 5893281"/>
              <a:gd name="connsiteX2192" fmla="*/ 2502578 w 10035679"/>
              <a:gd name="connsiteY2192" fmla="*/ 1788326 h 5893281"/>
              <a:gd name="connsiteX2193" fmla="*/ 2450055 w 10035679"/>
              <a:gd name="connsiteY2193" fmla="*/ 1741234 h 5893281"/>
              <a:gd name="connsiteX2194" fmla="*/ 2458507 w 10035679"/>
              <a:gd name="connsiteY2194" fmla="*/ 1749686 h 5893281"/>
              <a:gd name="connsiteX2195" fmla="*/ 2462129 w 10035679"/>
              <a:gd name="connsiteY2195" fmla="*/ 1753912 h 5893281"/>
              <a:gd name="connsiteX2196" fmla="*/ 2462129 w 10035679"/>
              <a:gd name="connsiteY2196" fmla="*/ 1755725 h 5893281"/>
              <a:gd name="connsiteX2197" fmla="*/ 2464545 w 10035679"/>
              <a:gd name="connsiteY2197" fmla="*/ 1764177 h 5893281"/>
              <a:gd name="connsiteX2198" fmla="*/ 2464545 w 10035679"/>
              <a:gd name="connsiteY2198" fmla="*/ 1770214 h 5893281"/>
              <a:gd name="connsiteX2199" fmla="*/ 2464545 w 10035679"/>
              <a:gd name="connsiteY2199" fmla="*/ 1780479 h 5893281"/>
              <a:gd name="connsiteX2200" fmla="*/ 2458507 w 10035679"/>
              <a:gd name="connsiteY2200" fmla="*/ 1780479 h 5893281"/>
              <a:gd name="connsiteX2201" fmla="*/ 2458507 w 10035679"/>
              <a:gd name="connsiteY2201" fmla="*/ 1788328 h 5893281"/>
              <a:gd name="connsiteX2202" fmla="*/ 2444016 w 10035679"/>
              <a:gd name="connsiteY2202" fmla="*/ 1784102 h 5893281"/>
              <a:gd name="connsiteX2203" fmla="*/ 2430130 w 10035679"/>
              <a:gd name="connsiteY2203" fmla="*/ 1780479 h 5893281"/>
              <a:gd name="connsiteX2204" fmla="*/ 2419865 w 10035679"/>
              <a:gd name="connsiteY2204" fmla="*/ 1774442 h 5893281"/>
              <a:gd name="connsiteX2205" fmla="*/ 2411413 w 10035679"/>
              <a:gd name="connsiteY2205" fmla="*/ 1774442 h 5893281"/>
              <a:gd name="connsiteX2206" fmla="*/ 2411413 w 10035679"/>
              <a:gd name="connsiteY2206" fmla="*/ 1765987 h 5893281"/>
              <a:gd name="connsiteX2207" fmla="*/ 2425904 w 10035679"/>
              <a:gd name="connsiteY2207" fmla="*/ 1759951 h 5893281"/>
              <a:gd name="connsiteX2208" fmla="*/ 2439790 w 10035679"/>
              <a:gd name="connsiteY2208" fmla="*/ 1753912 h 5893281"/>
              <a:gd name="connsiteX2209" fmla="*/ 2606426 w 10035679"/>
              <a:gd name="connsiteY2209" fmla="*/ 1677838 h 5893281"/>
              <a:gd name="connsiteX2210" fmla="*/ 2614276 w 10035679"/>
              <a:gd name="connsiteY2210" fmla="*/ 1682064 h 5893281"/>
              <a:gd name="connsiteX2211" fmla="*/ 2616089 w 10035679"/>
              <a:gd name="connsiteY2211" fmla="*/ 1684480 h 5893281"/>
              <a:gd name="connsiteX2212" fmla="*/ 2620315 w 10035679"/>
              <a:gd name="connsiteY2212" fmla="*/ 1688103 h 5893281"/>
              <a:gd name="connsiteX2213" fmla="*/ 2628768 w 10035679"/>
              <a:gd name="connsiteY2213" fmla="*/ 1688103 h 5893281"/>
              <a:gd name="connsiteX2214" fmla="*/ 2628768 w 10035679"/>
              <a:gd name="connsiteY2214" fmla="*/ 1692329 h 5893281"/>
              <a:gd name="connsiteX2215" fmla="*/ 2628768 w 10035679"/>
              <a:gd name="connsiteY2215" fmla="*/ 1696555 h 5893281"/>
              <a:gd name="connsiteX2216" fmla="*/ 2624542 w 10035679"/>
              <a:gd name="connsiteY2216" fmla="*/ 1698366 h 5893281"/>
              <a:gd name="connsiteX2217" fmla="*/ 2620315 w 10035679"/>
              <a:gd name="connsiteY2217" fmla="*/ 1702592 h 5893281"/>
              <a:gd name="connsiteX2218" fmla="*/ 2616089 w 10035679"/>
              <a:gd name="connsiteY2218" fmla="*/ 1706818 h 5893281"/>
              <a:gd name="connsiteX2219" fmla="*/ 2614276 w 10035679"/>
              <a:gd name="connsiteY2219" fmla="*/ 1706818 h 5893281"/>
              <a:gd name="connsiteX2220" fmla="*/ 2610050 w 10035679"/>
              <a:gd name="connsiteY2220" fmla="*/ 1711045 h 5893281"/>
              <a:gd name="connsiteX2221" fmla="*/ 2606426 w 10035679"/>
              <a:gd name="connsiteY2221" fmla="*/ 1711045 h 5893281"/>
              <a:gd name="connsiteX2222" fmla="*/ 2600389 w 10035679"/>
              <a:gd name="connsiteY2222" fmla="*/ 1711045 h 5893281"/>
              <a:gd name="connsiteX2223" fmla="*/ 2600389 w 10035679"/>
              <a:gd name="connsiteY2223" fmla="*/ 1698366 h 5893281"/>
              <a:gd name="connsiteX2224" fmla="*/ 2600389 w 10035679"/>
              <a:gd name="connsiteY2224" fmla="*/ 1692329 h 5893281"/>
              <a:gd name="connsiteX2225" fmla="*/ 2602200 w 10035679"/>
              <a:gd name="connsiteY2225" fmla="*/ 1688103 h 5893281"/>
              <a:gd name="connsiteX2226" fmla="*/ 0 w 10035679"/>
              <a:gd name="connsiteY2226" fmla="*/ 1639197 h 5893281"/>
              <a:gd name="connsiteX2227" fmla="*/ 34413 w 10035679"/>
              <a:gd name="connsiteY2227" fmla="*/ 1645234 h 5893281"/>
              <a:gd name="connsiteX2228" fmla="*/ 58564 w 10035679"/>
              <a:gd name="connsiteY2228" fmla="*/ 1655498 h 5893281"/>
              <a:gd name="connsiteX2229" fmla="*/ 77281 w 10035679"/>
              <a:gd name="connsiteY2229" fmla="*/ 1677838 h 5893281"/>
              <a:gd name="connsiteX2230" fmla="*/ 70640 w 10035679"/>
              <a:gd name="connsiteY2230" fmla="*/ 1684478 h 5893281"/>
              <a:gd name="connsiteX2231" fmla="*/ 62790 w 10035679"/>
              <a:gd name="connsiteY2231" fmla="*/ 1684478 h 5893281"/>
              <a:gd name="connsiteX2232" fmla="*/ 58564 w 10035679"/>
              <a:gd name="connsiteY2232" fmla="*/ 1688101 h 5893281"/>
              <a:gd name="connsiteX2233" fmla="*/ 56753 w 10035679"/>
              <a:gd name="connsiteY2233" fmla="*/ 1692327 h 5893281"/>
              <a:gd name="connsiteX2234" fmla="*/ 44678 w 10035679"/>
              <a:gd name="connsiteY2234" fmla="*/ 1696553 h 5893281"/>
              <a:gd name="connsiteX2235" fmla="*/ 38642 w 10035679"/>
              <a:gd name="connsiteY2235" fmla="*/ 1688101 h 5893281"/>
              <a:gd name="connsiteX2236" fmla="*/ 28377 w 10035679"/>
              <a:gd name="connsiteY2236" fmla="*/ 1682064 h 5893281"/>
              <a:gd name="connsiteX2237" fmla="*/ 20528 w 10035679"/>
              <a:gd name="connsiteY2237" fmla="*/ 1674215 h 5893281"/>
              <a:gd name="connsiteX2238" fmla="*/ 10265 w 10035679"/>
              <a:gd name="connsiteY2238" fmla="*/ 1669989 h 5893281"/>
              <a:gd name="connsiteX2239" fmla="*/ 6037 w 10035679"/>
              <a:gd name="connsiteY2239" fmla="*/ 1668176 h 5893281"/>
              <a:gd name="connsiteX2240" fmla="*/ 0 w 10035679"/>
              <a:gd name="connsiteY2240" fmla="*/ 1659724 h 5893281"/>
              <a:gd name="connsiteX2241" fmla="*/ 0 w 10035679"/>
              <a:gd name="connsiteY2241" fmla="*/ 1653688 h 5893281"/>
              <a:gd name="connsiteX2242" fmla="*/ 2387262 w 10035679"/>
              <a:gd name="connsiteY2242" fmla="*/ 1553464 h 5893281"/>
              <a:gd name="connsiteX2243" fmla="*/ 2387262 w 10035679"/>
              <a:gd name="connsiteY2243" fmla="*/ 1569765 h 5893281"/>
              <a:gd name="connsiteX2244" fmla="*/ 2391488 w 10035679"/>
              <a:gd name="connsiteY2244" fmla="*/ 1578218 h 5893281"/>
              <a:gd name="connsiteX2245" fmla="*/ 2393301 w 10035679"/>
              <a:gd name="connsiteY2245" fmla="*/ 1584256 h 5893281"/>
              <a:gd name="connsiteX2246" fmla="*/ 2393301 w 10035679"/>
              <a:gd name="connsiteY2246" fmla="*/ 1596332 h 5893281"/>
              <a:gd name="connsiteX2247" fmla="*/ 2393301 w 10035679"/>
              <a:gd name="connsiteY2247" fmla="*/ 1610821 h 5893281"/>
              <a:gd name="connsiteX2248" fmla="*/ 2433751 w 10035679"/>
              <a:gd name="connsiteY2248" fmla="*/ 1610821 h 5893281"/>
              <a:gd name="connsiteX2249" fmla="*/ 2468167 w 10035679"/>
              <a:gd name="connsiteY2249" fmla="*/ 1649463 h 5893281"/>
              <a:gd name="connsiteX2250" fmla="*/ 2502581 w 10035679"/>
              <a:gd name="connsiteY2250" fmla="*/ 1688102 h 5893281"/>
              <a:gd name="connsiteX2251" fmla="*/ 2502581 w 10035679"/>
              <a:gd name="connsiteY2251" fmla="*/ 1692331 h 5893281"/>
              <a:gd name="connsiteX2252" fmla="*/ 2500770 w 10035679"/>
              <a:gd name="connsiteY2252" fmla="*/ 1696557 h 5893281"/>
              <a:gd name="connsiteX2253" fmla="*/ 2500770 w 10035679"/>
              <a:gd name="connsiteY2253" fmla="*/ 1698367 h 5893281"/>
              <a:gd name="connsiteX2254" fmla="*/ 2496544 w 10035679"/>
              <a:gd name="connsiteY2254" fmla="*/ 1702594 h 5893281"/>
              <a:gd name="connsiteX2255" fmla="*/ 2490505 w 10035679"/>
              <a:gd name="connsiteY2255" fmla="*/ 1711046 h 5893281"/>
              <a:gd name="connsiteX2256" fmla="*/ 2486884 w 10035679"/>
              <a:gd name="connsiteY2256" fmla="*/ 1712859 h 5893281"/>
              <a:gd name="connsiteX2257" fmla="*/ 2482658 w 10035679"/>
              <a:gd name="connsiteY2257" fmla="*/ 1717085 h 5893281"/>
              <a:gd name="connsiteX2258" fmla="*/ 2478430 w 10035679"/>
              <a:gd name="connsiteY2258" fmla="*/ 1717085 h 5893281"/>
              <a:gd name="connsiteX2259" fmla="*/ 2468167 w 10035679"/>
              <a:gd name="connsiteY2259" fmla="*/ 1717085 h 5893281"/>
              <a:gd name="connsiteX2260" fmla="*/ 2458507 w 10035679"/>
              <a:gd name="connsiteY2260" fmla="*/ 1721311 h 5893281"/>
              <a:gd name="connsiteX2261" fmla="*/ 2458507 w 10035679"/>
              <a:gd name="connsiteY2261" fmla="*/ 1711046 h 5893281"/>
              <a:gd name="connsiteX2262" fmla="*/ 2458507 w 10035679"/>
              <a:gd name="connsiteY2262" fmla="*/ 1698367 h 5893281"/>
              <a:gd name="connsiteX2263" fmla="*/ 2458507 w 10035679"/>
              <a:gd name="connsiteY2263" fmla="*/ 1692331 h 5893281"/>
              <a:gd name="connsiteX2264" fmla="*/ 2458507 w 10035679"/>
              <a:gd name="connsiteY2264" fmla="*/ 1688102 h 5893281"/>
              <a:gd name="connsiteX2265" fmla="*/ 2450053 w 10035679"/>
              <a:gd name="connsiteY2265" fmla="*/ 1682066 h 5893281"/>
              <a:gd name="connsiteX2266" fmla="*/ 2444016 w 10035679"/>
              <a:gd name="connsiteY2266" fmla="*/ 1677840 h 5893281"/>
              <a:gd name="connsiteX2267" fmla="*/ 2433751 w 10035679"/>
              <a:gd name="connsiteY2267" fmla="*/ 1669991 h 5893281"/>
              <a:gd name="connsiteX2268" fmla="*/ 2421677 w 10035679"/>
              <a:gd name="connsiteY2268" fmla="*/ 1698367 h 5893281"/>
              <a:gd name="connsiteX2269" fmla="*/ 2401753 w 10035679"/>
              <a:gd name="connsiteY2269" fmla="*/ 1717085 h 5893281"/>
              <a:gd name="connsiteX2270" fmla="*/ 2373376 w 10035679"/>
              <a:gd name="connsiteY2270" fmla="*/ 1727348 h 5893281"/>
              <a:gd name="connsiteX2271" fmla="*/ 2373376 w 10035679"/>
              <a:gd name="connsiteY2271" fmla="*/ 1717085 h 5893281"/>
              <a:gd name="connsiteX2272" fmla="*/ 2373376 w 10035679"/>
              <a:gd name="connsiteY2272" fmla="*/ 1711046 h 5893281"/>
              <a:gd name="connsiteX2273" fmla="*/ 2376999 w 10035679"/>
              <a:gd name="connsiteY2273" fmla="*/ 1702594 h 5893281"/>
              <a:gd name="connsiteX2274" fmla="*/ 2373376 w 10035679"/>
              <a:gd name="connsiteY2274" fmla="*/ 1696557 h 5893281"/>
              <a:gd name="connsiteX2275" fmla="*/ 2369149 w 10035679"/>
              <a:gd name="connsiteY2275" fmla="*/ 1688102 h 5893281"/>
              <a:gd name="connsiteX2276" fmla="*/ 2364923 w 10035679"/>
              <a:gd name="connsiteY2276" fmla="*/ 1677840 h 5893281"/>
              <a:gd name="connsiteX2277" fmla="*/ 2354659 w 10035679"/>
              <a:gd name="connsiteY2277" fmla="*/ 1674217 h 5893281"/>
              <a:gd name="connsiteX2278" fmla="*/ 2348622 w 10035679"/>
              <a:gd name="connsiteY2278" fmla="*/ 1669991 h 5893281"/>
              <a:gd name="connsiteX2279" fmla="*/ 2340772 w 10035679"/>
              <a:gd name="connsiteY2279" fmla="*/ 1669991 h 5893281"/>
              <a:gd name="connsiteX2280" fmla="*/ 2334734 w 10035679"/>
              <a:gd name="connsiteY2280" fmla="*/ 1668180 h 5893281"/>
              <a:gd name="connsiteX2281" fmla="*/ 2330508 w 10035679"/>
              <a:gd name="connsiteY2281" fmla="*/ 1668180 h 5893281"/>
              <a:gd name="connsiteX2282" fmla="*/ 2322658 w 10035679"/>
              <a:gd name="connsiteY2282" fmla="*/ 1663954 h 5893281"/>
              <a:gd name="connsiteX2283" fmla="*/ 2316622 w 10035679"/>
              <a:gd name="connsiteY2283" fmla="*/ 1655499 h 5893281"/>
              <a:gd name="connsiteX2284" fmla="*/ 2336546 w 10035679"/>
              <a:gd name="connsiteY2284" fmla="*/ 1631350 h 5893281"/>
              <a:gd name="connsiteX2285" fmla="*/ 2351035 w 10035679"/>
              <a:gd name="connsiteY2285" fmla="*/ 1602369 h 5893281"/>
              <a:gd name="connsiteX2286" fmla="*/ 2364923 w 10035679"/>
              <a:gd name="connsiteY2286" fmla="*/ 1573992 h 5893281"/>
              <a:gd name="connsiteX2287" fmla="*/ 4357324 w 10035679"/>
              <a:gd name="connsiteY2287" fmla="*/ 1492482 h 5893281"/>
              <a:gd name="connsiteX2288" fmla="*/ 4361550 w 10035679"/>
              <a:gd name="connsiteY2288" fmla="*/ 1500331 h 5893281"/>
              <a:gd name="connsiteX2289" fmla="*/ 4365174 w 10035679"/>
              <a:gd name="connsiteY2289" fmla="*/ 1506368 h 5893281"/>
              <a:gd name="connsiteX2290" fmla="*/ 4367589 w 10035679"/>
              <a:gd name="connsiteY2290" fmla="*/ 1510594 h 5893281"/>
              <a:gd name="connsiteX2291" fmla="*/ 4367589 w 10035679"/>
              <a:gd name="connsiteY2291" fmla="*/ 1516633 h 5893281"/>
              <a:gd name="connsiteX2292" fmla="*/ 4371210 w 10035679"/>
              <a:gd name="connsiteY2292" fmla="*/ 1525085 h 5893281"/>
              <a:gd name="connsiteX2293" fmla="*/ 4371210 w 10035679"/>
              <a:gd name="connsiteY2293" fmla="*/ 1538971 h 5893281"/>
              <a:gd name="connsiteX2294" fmla="*/ 4371210 w 10035679"/>
              <a:gd name="connsiteY2294" fmla="*/ 1549236 h 5893281"/>
              <a:gd name="connsiteX2295" fmla="*/ 4375436 w 10035679"/>
              <a:gd name="connsiteY2295" fmla="*/ 1578215 h 5893281"/>
              <a:gd name="connsiteX2296" fmla="*/ 4379664 w 10035679"/>
              <a:gd name="connsiteY2296" fmla="*/ 1610818 h 5893281"/>
              <a:gd name="connsiteX2297" fmla="*/ 4379664 w 10035679"/>
              <a:gd name="connsiteY2297" fmla="*/ 1639195 h 5893281"/>
              <a:gd name="connsiteX2298" fmla="*/ 4339212 w 10035679"/>
              <a:gd name="connsiteY2298" fmla="*/ 1659723 h 5893281"/>
              <a:gd name="connsiteX2299" fmla="*/ 4294534 w 10035679"/>
              <a:gd name="connsiteY2299" fmla="*/ 1677837 h 5893281"/>
              <a:gd name="connsiteX2300" fmla="*/ 4251666 w 10035679"/>
              <a:gd name="connsiteY2300" fmla="*/ 1698364 h 5893281"/>
              <a:gd name="connsiteX2301" fmla="*/ 4215441 w 10035679"/>
              <a:gd name="connsiteY2301" fmla="*/ 1727344 h 5893281"/>
              <a:gd name="connsiteX2302" fmla="*/ 4205178 w 10035679"/>
              <a:gd name="connsiteY2302" fmla="*/ 1721307 h 5893281"/>
              <a:gd name="connsiteX2303" fmla="*/ 4187064 w 10035679"/>
              <a:gd name="connsiteY2303" fmla="*/ 1712855 h 5893281"/>
              <a:gd name="connsiteX2304" fmla="*/ 4162913 w 10035679"/>
              <a:gd name="connsiteY2304" fmla="*/ 1698364 h 5893281"/>
              <a:gd name="connsiteX2305" fmla="*/ 4142386 w 10035679"/>
              <a:gd name="connsiteY2305" fmla="*/ 1688100 h 5893281"/>
              <a:gd name="connsiteX2306" fmla="*/ 4124274 w 10035679"/>
              <a:gd name="connsiteY2306" fmla="*/ 1677837 h 5893281"/>
              <a:gd name="connsiteX2307" fmla="*/ 4115822 w 10035679"/>
              <a:gd name="connsiteY2307" fmla="*/ 1669987 h 5893281"/>
              <a:gd name="connsiteX2308" fmla="*/ 4120048 w 10035679"/>
              <a:gd name="connsiteY2308" fmla="*/ 1668177 h 5893281"/>
              <a:gd name="connsiteX2309" fmla="*/ 4124274 w 10035679"/>
              <a:gd name="connsiteY2309" fmla="*/ 1663951 h 5893281"/>
              <a:gd name="connsiteX2310" fmla="*/ 4128500 w 10035679"/>
              <a:gd name="connsiteY2310" fmla="*/ 1659723 h 5893281"/>
              <a:gd name="connsiteX2311" fmla="*/ 4128500 w 10035679"/>
              <a:gd name="connsiteY2311" fmla="*/ 1655497 h 5893281"/>
              <a:gd name="connsiteX2312" fmla="*/ 4130310 w 10035679"/>
              <a:gd name="connsiteY2312" fmla="*/ 1649460 h 5893281"/>
              <a:gd name="connsiteX2313" fmla="*/ 4120048 w 10035679"/>
              <a:gd name="connsiteY2313" fmla="*/ 1641611 h 5893281"/>
              <a:gd name="connsiteX2314" fmla="*/ 4106160 w 10035679"/>
              <a:gd name="connsiteY2314" fmla="*/ 1639195 h 5893281"/>
              <a:gd name="connsiteX2315" fmla="*/ 4095897 w 10035679"/>
              <a:gd name="connsiteY2315" fmla="*/ 1631348 h 5893281"/>
              <a:gd name="connsiteX2316" fmla="*/ 4085632 w 10035679"/>
              <a:gd name="connsiteY2316" fmla="*/ 1625309 h 5893281"/>
              <a:gd name="connsiteX2317" fmla="*/ 4091671 w 10035679"/>
              <a:gd name="connsiteY2317" fmla="*/ 1625309 h 5893281"/>
              <a:gd name="connsiteX2318" fmla="*/ 4100123 w 10035679"/>
              <a:gd name="connsiteY2318" fmla="*/ 1616857 h 5893281"/>
              <a:gd name="connsiteX2319" fmla="*/ 4101934 w 10035679"/>
              <a:gd name="connsiteY2319" fmla="*/ 1612631 h 5893281"/>
              <a:gd name="connsiteX2320" fmla="*/ 4106160 w 10035679"/>
              <a:gd name="connsiteY2320" fmla="*/ 1612631 h 5893281"/>
              <a:gd name="connsiteX2321" fmla="*/ 4109783 w 10035679"/>
              <a:gd name="connsiteY2321" fmla="*/ 1610818 h 5893281"/>
              <a:gd name="connsiteX2322" fmla="*/ 4120048 w 10035679"/>
              <a:gd name="connsiteY2322" fmla="*/ 1610818 h 5893281"/>
              <a:gd name="connsiteX2323" fmla="*/ 4130310 w 10035679"/>
              <a:gd name="connsiteY2323" fmla="*/ 1610818 h 5893281"/>
              <a:gd name="connsiteX2324" fmla="*/ 4130310 w 10035679"/>
              <a:gd name="connsiteY2324" fmla="*/ 1584254 h 5893281"/>
              <a:gd name="connsiteX2325" fmla="*/ 4077785 w 10035679"/>
              <a:gd name="connsiteY2325" fmla="*/ 1584254 h 5893281"/>
              <a:gd name="connsiteX2326" fmla="*/ 4067520 w 10035679"/>
              <a:gd name="connsiteY2326" fmla="*/ 1563727 h 5893281"/>
              <a:gd name="connsiteX2327" fmla="*/ 4085632 w 10035679"/>
              <a:gd name="connsiteY2327" fmla="*/ 1549236 h 5893281"/>
              <a:gd name="connsiteX2328" fmla="*/ 4100123 w 10035679"/>
              <a:gd name="connsiteY2328" fmla="*/ 1535350 h 5893281"/>
              <a:gd name="connsiteX2329" fmla="*/ 4115822 w 10035679"/>
              <a:gd name="connsiteY2329" fmla="*/ 1529311 h 5893281"/>
              <a:gd name="connsiteX2330" fmla="*/ 4144198 w 10035679"/>
              <a:gd name="connsiteY2330" fmla="*/ 1520859 h 5893281"/>
              <a:gd name="connsiteX2331" fmla="*/ 4156877 w 10035679"/>
              <a:gd name="connsiteY2331" fmla="*/ 1531124 h 5893281"/>
              <a:gd name="connsiteX2332" fmla="*/ 4162913 w 10035679"/>
              <a:gd name="connsiteY2332" fmla="*/ 1543197 h 5893281"/>
              <a:gd name="connsiteX2333" fmla="*/ 4170763 w 10035679"/>
              <a:gd name="connsiteY2333" fmla="*/ 1549236 h 5893281"/>
              <a:gd name="connsiteX2334" fmla="*/ 4176801 w 10035679"/>
              <a:gd name="connsiteY2334" fmla="*/ 1563727 h 5893281"/>
              <a:gd name="connsiteX2335" fmla="*/ 4199139 w 10035679"/>
              <a:gd name="connsiteY2335" fmla="*/ 1545613 h 5893281"/>
              <a:gd name="connsiteX2336" fmla="*/ 4219667 w 10035679"/>
              <a:gd name="connsiteY2336" fmla="*/ 1531124 h 5893281"/>
              <a:gd name="connsiteX2337" fmla="*/ 4248044 w 10035679"/>
              <a:gd name="connsiteY2337" fmla="*/ 1520859 h 5893281"/>
              <a:gd name="connsiteX2338" fmla="*/ 4251666 w 10035679"/>
              <a:gd name="connsiteY2338" fmla="*/ 1531124 h 5893281"/>
              <a:gd name="connsiteX2339" fmla="*/ 4257703 w 10035679"/>
              <a:gd name="connsiteY2339" fmla="*/ 1535350 h 5893281"/>
              <a:gd name="connsiteX2340" fmla="*/ 4257703 w 10035679"/>
              <a:gd name="connsiteY2340" fmla="*/ 1538971 h 5893281"/>
              <a:gd name="connsiteX2341" fmla="*/ 4261931 w 10035679"/>
              <a:gd name="connsiteY2341" fmla="*/ 1538971 h 5893281"/>
              <a:gd name="connsiteX2342" fmla="*/ 4266157 w 10035679"/>
              <a:gd name="connsiteY2342" fmla="*/ 1538971 h 5893281"/>
              <a:gd name="connsiteX2343" fmla="*/ 4272194 w 10035679"/>
              <a:gd name="connsiteY2343" fmla="*/ 1538971 h 5893281"/>
              <a:gd name="connsiteX2344" fmla="*/ 4290306 w 10035679"/>
              <a:gd name="connsiteY2344" fmla="*/ 1529311 h 5893281"/>
              <a:gd name="connsiteX2345" fmla="*/ 4300571 w 10035679"/>
              <a:gd name="connsiteY2345" fmla="*/ 1516633 h 5893281"/>
              <a:gd name="connsiteX2346" fmla="*/ 4314457 w 10035679"/>
              <a:gd name="connsiteY2346" fmla="*/ 1506368 h 5893281"/>
              <a:gd name="connsiteX2347" fmla="*/ 4328947 w 10035679"/>
              <a:gd name="connsiteY2347" fmla="*/ 1496105 h 5893281"/>
              <a:gd name="connsiteX2348" fmla="*/ 2638425 w 10035679"/>
              <a:gd name="connsiteY2348" fmla="*/ 1363281 h 5893281"/>
              <a:gd name="connsiteX2349" fmla="*/ 2644464 w 10035679"/>
              <a:gd name="connsiteY2349" fmla="*/ 1367507 h 5893281"/>
              <a:gd name="connsiteX2350" fmla="*/ 2648690 w 10035679"/>
              <a:gd name="connsiteY2350" fmla="*/ 1371733 h 5893281"/>
              <a:gd name="connsiteX2351" fmla="*/ 2652916 w 10035679"/>
              <a:gd name="connsiteY2351" fmla="*/ 1371733 h 5893281"/>
              <a:gd name="connsiteX2352" fmla="*/ 2657142 w 10035679"/>
              <a:gd name="connsiteY2352" fmla="*/ 1373546 h 5893281"/>
              <a:gd name="connsiteX2353" fmla="*/ 2657142 w 10035679"/>
              <a:gd name="connsiteY2353" fmla="*/ 1377772 h 5893281"/>
              <a:gd name="connsiteX2354" fmla="*/ 2657142 w 10035679"/>
              <a:gd name="connsiteY2354" fmla="*/ 1381998 h 5893281"/>
              <a:gd name="connsiteX2355" fmla="*/ 2658955 w 10035679"/>
              <a:gd name="connsiteY2355" fmla="*/ 1388035 h 5893281"/>
              <a:gd name="connsiteX2356" fmla="*/ 2666802 w 10035679"/>
              <a:gd name="connsiteY2356" fmla="*/ 1400111 h 5893281"/>
              <a:gd name="connsiteX2357" fmla="*/ 2671028 w 10035679"/>
              <a:gd name="connsiteY2357" fmla="*/ 1410376 h 5893281"/>
              <a:gd name="connsiteX2358" fmla="*/ 2672841 w 10035679"/>
              <a:gd name="connsiteY2358" fmla="*/ 1420639 h 5893281"/>
              <a:gd name="connsiteX2359" fmla="*/ 2677067 w 10035679"/>
              <a:gd name="connsiteY2359" fmla="*/ 1435130 h 5893281"/>
              <a:gd name="connsiteX2360" fmla="*/ 2666802 w 10035679"/>
              <a:gd name="connsiteY2360" fmla="*/ 1439357 h 5893281"/>
              <a:gd name="connsiteX2361" fmla="*/ 2657142 w 10035679"/>
              <a:gd name="connsiteY2361" fmla="*/ 1442980 h 5893281"/>
              <a:gd name="connsiteX2362" fmla="*/ 2644464 w 10035679"/>
              <a:gd name="connsiteY2362" fmla="*/ 1442980 h 5893281"/>
              <a:gd name="connsiteX2363" fmla="*/ 2628765 w 10035679"/>
              <a:gd name="connsiteY2363" fmla="*/ 1445395 h 5893281"/>
              <a:gd name="connsiteX2364" fmla="*/ 2624539 w 10035679"/>
              <a:gd name="connsiteY2364" fmla="*/ 1429093 h 5893281"/>
              <a:gd name="connsiteX2365" fmla="*/ 2620313 w 10035679"/>
              <a:gd name="connsiteY2365" fmla="*/ 1410376 h 5893281"/>
              <a:gd name="connsiteX2366" fmla="*/ 2620313 w 10035679"/>
              <a:gd name="connsiteY2366" fmla="*/ 1388035 h 5893281"/>
              <a:gd name="connsiteX2367" fmla="*/ 2628765 w 10035679"/>
              <a:gd name="connsiteY2367" fmla="*/ 1381998 h 5893281"/>
              <a:gd name="connsiteX2368" fmla="*/ 2630578 w 10035679"/>
              <a:gd name="connsiteY2368" fmla="*/ 1373546 h 5893281"/>
              <a:gd name="connsiteX2369" fmla="*/ 3250641 w 10035679"/>
              <a:gd name="connsiteY2369" fmla="*/ 1304111 h 5893281"/>
              <a:gd name="connsiteX2370" fmla="*/ 3265130 w 10035679"/>
              <a:gd name="connsiteY2370" fmla="*/ 1310148 h 5893281"/>
              <a:gd name="connsiteX2371" fmla="*/ 3279016 w 10035679"/>
              <a:gd name="connsiteY2371" fmla="*/ 1318602 h 5893281"/>
              <a:gd name="connsiteX2372" fmla="*/ 3285055 w 10035679"/>
              <a:gd name="connsiteY2372" fmla="*/ 1324639 h 5893281"/>
              <a:gd name="connsiteX2373" fmla="*/ 3295318 w 10035679"/>
              <a:gd name="connsiteY2373" fmla="*/ 1333091 h 5893281"/>
              <a:gd name="connsiteX2374" fmla="*/ 3307393 w 10035679"/>
              <a:gd name="connsiteY2374" fmla="*/ 1343356 h 5893281"/>
              <a:gd name="connsiteX2375" fmla="*/ 3303167 w 10035679"/>
              <a:gd name="connsiteY2375" fmla="*/ 1349392 h 5893281"/>
              <a:gd name="connsiteX2376" fmla="*/ 3303167 w 10035679"/>
              <a:gd name="connsiteY2376" fmla="*/ 1353620 h 5893281"/>
              <a:gd name="connsiteX2377" fmla="*/ 3299546 w 10035679"/>
              <a:gd name="connsiteY2377" fmla="*/ 1353620 h 5893281"/>
              <a:gd name="connsiteX2378" fmla="*/ 3299546 w 10035679"/>
              <a:gd name="connsiteY2378" fmla="*/ 1357242 h 5893281"/>
              <a:gd name="connsiteX2379" fmla="*/ 3293507 w 10035679"/>
              <a:gd name="connsiteY2379" fmla="*/ 1363280 h 5893281"/>
              <a:gd name="connsiteX2380" fmla="*/ 3293507 w 10035679"/>
              <a:gd name="connsiteY2380" fmla="*/ 1367506 h 5893281"/>
              <a:gd name="connsiteX2381" fmla="*/ 3289280 w 10035679"/>
              <a:gd name="connsiteY2381" fmla="*/ 1367506 h 5893281"/>
              <a:gd name="connsiteX2382" fmla="*/ 3285055 w 10035679"/>
              <a:gd name="connsiteY2382" fmla="*/ 1367506 h 5893281"/>
              <a:gd name="connsiteX2383" fmla="*/ 3280829 w 10035679"/>
              <a:gd name="connsiteY2383" fmla="*/ 1371732 h 5893281"/>
              <a:gd name="connsiteX2384" fmla="*/ 3274790 w 10035679"/>
              <a:gd name="connsiteY2384" fmla="*/ 1373543 h 5893281"/>
              <a:gd name="connsiteX2385" fmla="*/ 3265130 w 10035679"/>
              <a:gd name="connsiteY2385" fmla="*/ 1363280 h 5893281"/>
              <a:gd name="connsiteX2386" fmla="*/ 3254866 w 10035679"/>
              <a:gd name="connsiteY2386" fmla="*/ 1353620 h 5893281"/>
              <a:gd name="connsiteX2387" fmla="*/ 3240375 w 10035679"/>
              <a:gd name="connsiteY2387" fmla="*/ 1343356 h 5893281"/>
              <a:gd name="connsiteX2388" fmla="*/ 3228300 w 10035679"/>
              <a:gd name="connsiteY2388" fmla="*/ 1334903 h 5893281"/>
              <a:gd name="connsiteX2389" fmla="*/ 3236751 w 10035679"/>
              <a:gd name="connsiteY2389" fmla="*/ 1310148 h 5893281"/>
              <a:gd name="connsiteX2390" fmla="*/ 3242790 w 10035679"/>
              <a:gd name="connsiteY2390" fmla="*/ 1310148 h 5893281"/>
              <a:gd name="connsiteX2391" fmla="*/ 3246412 w 10035679"/>
              <a:gd name="connsiteY2391" fmla="*/ 1306527 h 5893281"/>
              <a:gd name="connsiteX2392" fmla="*/ 6004982 w 10035679"/>
              <a:gd name="connsiteY2392" fmla="*/ 1290225 h 5893281"/>
              <a:gd name="connsiteX2393" fmla="*/ 6037585 w 10035679"/>
              <a:gd name="connsiteY2393" fmla="*/ 1290225 h 5893281"/>
              <a:gd name="connsiteX2394" fmla="*/ 6037585 w 10035679"/>
              <a:gd name="connsiteY2394" fmla="*/ 1304110 h 5893281"/>
              <a:gd name="connsiteX2395" fmla="*/ 6030943 w 10035679"/>
              <a:gd name="connsiteY2395" fmla="*/ 1304110 h 5893281"/>
              <a:gd name="connsiteX2396" fmla="*/ 6023094 w 10035679"/>
              <a:gd name="connsiteY2396" fmla="*/ 1310149 h 5893281"/>
              <a:gd name="connsiteX2397" fmla="*/ 6018868 w 10035679"/>
              <a:gd name="connsiteY2397" fmla="*/ 1310149 h 5893281"/>
              <a:gd name="connsiteX2398" fmla="*/ 6012831 w 10035679"/>
              <a:gd name="connsiteY2398" fmla="*/ 1310149 h 5893281"/>
              <a:gd name="connsiteX2399" fmla="*/ 6012831 w 10035679"/>
              <a:gd name="connsiteY2399" fmla="*/ 1306526 h 5893281"/>
              <a:gd name="connsiteX2400" fmla="*/ 6009208 w 10035679"/>
              <a:gd name="connsiteY2400" fmla="*/ 1300489 h 5893281"/>
              <a:gd name="connsiteX2401" fmla="*/ 6009208 w 10035679"/>
              <a:gd name="connsiteY2401" fmla="*/ 1296261 h 5893281"/>
              <a:gd name="connsiteX2402" fmla="*/ 6004982 w 10035679"/>
              <a:gd name="connsiteY2402" fmla="*/ 1292035 h 5893281"/>
              <a:gd name="connsiteX2403" fmla="*/ 2004480 w 10035679"/>
              <a:gd name="connsiteY2403" fmla="*/ 1247358 h 5893281"/>
              <a:gd name="connsiteX2404" fmla="*/ 2036480 w 10035679"/>
              <a:gd name="connsiteY2404" fmla="*/ 1267283 h 5893281"/>
              <a:gd name="connsiteX2405" fmla="*/ 2064857 w 10035679"/>
              <a:gd name="connsiteY2405" fmla="*/ 1292037 h 5893281"/>
              <a:gd name="connsiteX2406" fmla="*/ 2093233 w 10035679"/>
              <a:gd name="connsiteY2406" fmla="*/ 1318602 h 5893281"/>
              <a:gd name="connsiteX2407" fmla="*/ 2083574 w 10035679"/>
              <a:gd name="connsiteY2407" fmla="*/ 1318602 h 5893281"/>
              <a:gd name="connsiteX2408" fmla="*/ 2075120 w 10035679"/>
              <a:gd name="connsiteY2408" fmla="*/ 1328865 h 5893281"/>
              <a:gd name="connsiteX2409" fmla="*/ 2069083 w 10035679"/>
              <a:gd name="connsiteY2409" fmla="*/ 1333091 h 5893281"/>
              <a:gd name="connsiteX2410" fmla="*/ 2058818 w 10035679"/>
              <a:gd name="connsiteY2410" fmla="*/ 1333091 h 5893281"/>
              <a:gd name="connsiteX2411" fmla="*/ 2046743 w 10035679"/>
              <a:gd name="connsiteY2411" fmla="*/ 1334904 h 5893281"/>
              <a:gd name="connsiteX2412" fmla="*/ 2030441 w 10035679"/>
              <a:gd name="connsiteY2412" fmla="*/ 1334904 h 5893281"/>
              <a:gd name="connsiteX2413" fmla="*/ 2016555 w 10035679"/>
              <a:gd name="connsiteY2413" fmla="*/ 1320413 h 5893281"/>
              <a:gd name="connsiteX2414" fmla="*/ 2002065 w 10035679"/>
              <a:gd name="connsiteY2414" fmla="*/ 1310148 h 5893281"/>
              <a:gd name="connsiteX2415" fmla="*/ 1983953 w 10035679"/>
              <a:gd name="connsiteY2415" fmla="*/ 1304112 h 5893281"/>
              <a:gd name="connsiteX2416" fmla="*/ 1983953 w 10035679"/>
              <a:gd name="connsiteY2416" fmla="*/ 1296263 h 5893281"/>
              <a:gd name="connsiteX2417" fmla="*/ 2016555 w 10035679"/>
              <a:gd name="connsiteY2417" fmla="*/ 1277546 h 5893281"/>
              <a:gd name="connsiteX2418" fmla="*/ 2012329 w 10035679"/>
              <a:gd name="connsiteY2418" fmla="*/ 1271509 h 5893281"/>
              <a:gd name="connsiteX2419" fmla="*/ 2008103 w 10035679"/>
              <a:gd name="connsiteY2419" fmla="*/ 1267283 h 5893281"/>
              <a:gd name="connsiteX2420" fmla="*/ 2008103 w 10035679"/>
              <a:gd name="connsiteY2420" fmla="*/ 1261245 h 5893281"/>
              <a:gd name="connsiteX2421" fmla="*/ 9772438 w 10035679"/>
              <a:gd name="connsiteY2421" fmla="*/ 1147133 h 5893281"/>
              <a:gd name="connsiteX2422" fmla="*/ 9780288 w 10035679"/>
              <a:gd name="connsiteY2422" fmla="*/ 1157397 h 5893281"/>
              <a:gd name="connsiteX2423" fmla="*/ 9786324 w 10035679"/>
              <a:gd name="connsiteY2423" fmla="*/ 1165245 h 5893281"/>
              <a:gd name="connsiteX2424" fmla="*/ 9794778 w 10035679"/>
              <a:gd name="connsiteY2424" fmla="*/ 1165245 h 5893281"/>
              <a:gd name="connsiteX2425" fmla="*/ 9798400 w 10035679"/>
              <a:gd name="connsiteY2425" fmla="*/ 1167660 h 5893281"/>
              <a:gd name="connsiteX2426" fmla="*/ 9800815 w 10035679"/>
              <a:gd name="connsiteY2426" fmla="*/ 1167660 h 5893281"/>
              <a:gd name="connsiteX2427" fmla="*/ 9808664 w 10035679"/>
              <a:gd name="connsiteY2427" fmla="*/ 1167660 h 5893281"/>
              <a:gd name="connsiteX2428" fmla="*/ 9812890 w 10035679"/>
              <a:gd name="connsiteY2428" fmla="*/ 1167660 h 5893281"/>
              <a:gd name="connsiteX2429" fmla="*/ 9814701 w 10035679"/>
              <a:gd name="connsiteY2429" fmla="*/ 1167660 h 5893281"/>
              <a:gd name="connsiteX2430" fmla="*/ 9823155 w 10035679"/>
              <a:gd name="connsiteY2430" fmla="*/ 1171284 h 5893281"/>
              <a:gd name="connsiteX2431" fmla="*/ 9826776 w 10035679"/>
              <a:gd name="connsiteY2431" fmla="*/ 1177925 h 5893281"/>
              <a:gd name="connsiteX2432" fmla="*/ 9812890 w 10035679"/>
              <a:gd name="connsiteY2432" fmla="*/ 1190000 h 5893281"/>
              <a:gd name="connsiteX2433" fmla="*/ 9798400 w 10035679"/>
              <a:gd name="connsiteY2433" fmla="*/ 1200263 h 5893281"/>
              <a:gd name="connsiteX2434" fmla="*/ 9727760 w 10035679"/>
              <a:gd name="connsiteY2434" fmla="*/ 1206302 h 5893281"/>
              <a:gd name="connsiteX2435" fmla="*/ 9727760 w 10035679"/>
              <a:gd name="connsiteY2435" fmla="*/ 1177925 h 5893281"/>
              <a:gd name="connsiteX2436" fmla="*/ 9738025 w 10035679"/>
              <a:gd name="connsiteY2436" fmla="*/ 1167660 h 5893281"/>
              <a:gd name="connsiteX2437" fmla="*/ 9748288 w 10035679"/>
              <a:gd name="connsiteY2437" fmla="*/ 1161624 h 5893281"/>
              <a:gd name="connsiteX2438" fmla="*/ 9757947 w 10035679"/>
              <a:gd name="connsiteY2438" fmla="*/ 1153170 h 5893281"/>
              <a:gd name="connsiteX2439" fmla="*/ 2154225 w 10035679"/>
              <a:gd name="connsiteY2439" fmla="*/ 1087972 h 5893281"/>
              <a:gd name="connsiteX2440" fmla="*/ 2156036 w 10035679"/>
              <a:gd name="connsiteY2440" fmla="*/ 1102462 h 5893281"/>
              <a:gd name="connsiteX2441" fmla="*/ 2156036 w 10035679"/>
              <a:gd name="connsiteY2441" fmla="*/ 1112727 h 5893281"/>
              <a:gd name="connsiteX2442" fmla="*/ 2160262 w 10035679"/>
              <a:gd name="connsiteY2442" fmla="*/ 1116953 h 5893281"/>
              <a:gd name="connsiteX2443" fmla="*/ 2164488 w 10035679"/>
              <a:gd name="connsiteY2443" fmla="*/ 1121181 h 5893281"/>
              <a:gd name="connsiteX2444" fmla="*/ 2168716 w 10035679"/>
              <a:gd name="connsiteY2444" fmla="*/ 1122992 h 5893281"/>
              <a:gd name="connsiteX2445" fmla="*/ 2174753 w 10035679"/>
              <a:gd name="connsiteY2445" fmla="*/ 1131444 h 5893281"/>
              <a:gd name="connsiteX2446" fmla="*/ 2178979 w 10035679"/>
              <a:gd name="connsiteY2446" fmla="*/ 1137483 h 5893281"/>
              <a:gd name="connsiteX2447" fmla="*/ 2174753 w 10035679"/>
              <a:gd name="connsiteY2447" fmla="*/ 1145934 h 5893281"/>
              <a:gd name="connsiteX2448" fmla="*/ 2170527 w 10035679"/>
              <a:gd name="connsiteY2448" fmla="*/ 1156198 h 5893281"/>
              <a:gd name="connsiteX2449" fmla="*/ 2168716 w 10035679"/>
              <a:gd name="connsiteY2449" fmla="*/ 1164652 h 5893281"/>
              <a:gd name="connsiteX2450" fmla="*/ 2164488 w 10035679"/>
              <a:gd name="connsiteY2450" fmla="*/ 1170688 h 5893281"/>
              <a:gd name="connsiteX2451" fmla="*/ 2160262 w 10035679"/>
              <a:gd name="connsiteY2451" fmla="*/ 1185177 h 5893281"/>
              <a:gd name="connsiteX2452" fmla="*/ 2174150 w 10035679"/>
              <a:gd name="connsiteY2452" fmla="*/ 1189405 h 5893281"/>
              <a:gd name="connsiteX2453" fmla="*/ 2181997 w 10035679"/>
              <a:gd name="connsiteY2453" fmla="*/ 1195441 h 5893281"/>
              <a:gd name="connsiteX2454" fmla="*/ 2188036 w 10035679"/>
              <a:gd name="connsiteY2454" fmla="*/ 1203895 h 5893281"/>
              <a:gd name="connsiteX2455" fmla="*/ 2192262 w 10035679"/>
              <a:gd name="connsiteY2455" fmla="*/ 1209932 h 5893281"/>
              <a:gd name="connsiteX2456" fmla="*/ 2192262 w 10035679"/>
              <a:gd name="connsiteY2456" fmla="*/ 1224424 h 5893281"/>
              <a:gd name="connsiteX2457" fmla="*/ 2192262 w 10035679"/>
              <a:gd name="connsiteY2457" fmla="*/ 1238912 h 5893281"/>
              <a:gd name="connsiteX2458" fmla="*/ 2181997 w 10035679"/>
              <a:gd name="connsiteY2458" fmla="*/ 1247366 h 5893281"/>
              <a:gd name="connsiteX2459" fmla="*/ 2174150 w 10035679"/>
              <a:gd name="connsiteY2459" fmla="*/ 1253403 h 5893281"/>
              <a:gd name="connsiteX2460" fmla="*/ 2169922 w 10035679"/>
              <a:gd name="connsiteY2460" fmla="*/ 1263669 h 5893281"/>
              <a:gd name="connsiteX2461" fmla="*/ 2168111 w 10035679"/>
              <a:gd name="connsiteY2461" fmla="*/ 1275744 h 5893281"/>
              <a:gd name="connsiteX2462" fmla="*/ 2160262 w 10035679"/>
              <a:gd name="connsiteY2462" fmla="*/ 1290233 h 5893281"/>
              <a:gd name="connsiteX2463" fmla="*/ 2210979 w 10035679"/>
              <a:gd name="connsiteY2463" fmla="*/ 1290233 h 5893281"/>
              <a:gd name="connsiteX2464" fmla="*/ 2210979 w 10035679"/>
              <a:gd name="connsiteY2464" fmla="*/ 1321024 h 5893281"/>
              <a:gd name="connsiteX2465" fmla="*/ 2217016 w 10035679"/>
              <a:gd name="connsiteY2465" fmla="*/ 1349401 h 5893281"/>
              <a:gd name="connsiteX2466" fmla="*/ 2239355 w 10035679"/>
              <a:gd name="connsiteY2466" fmla="*/ 1349401 h 5893281"/>
              <a:gd name="connsiteX2467" fmla="*/ 2249618 w 10035679"/>
              <a:gd name="connsiteY2467" fmla="*/ 1339136 h 5893281"/>
              <a:gd name="connsiteX2468" fmla="*/ 2259883 w 10035679"/>
              <a:gd name="connsiteY2468" fmla="*/ 1328873 h 5893281"/>
              <a:gd name="connsiteX2469" fmla="*/ 2270146 w 10035679"/>
              <a:gd name="connsiteY2469" fmla="*/ 1318608 h 5893281"/>
              <a:gd name="connsiteX2470" fmla="*/ 2288260 w 10035679"/>
              <a:gd name="connsiteY2470" fmla="*/ 1310156 h 5893281"/>
              <a:gd name="connsiteX2471" fmla="*/ 2288260 w 10035679"/>
              <a:gd name="connsiteY2471" fmla="*/ 1333099 h 5893281"/>
              <a:gd name="connsiteX2472" fmla="*/ 2284033 w 10035679"/>
              <a:gd name="connsiteY2472" fmla="*/ 1361476 h 5893281"/>
              <a:gd name="connsiteX2473" fmla="*/ 2282221 w 10035679"/>
              <a:gd name="connsiteY2473" fmla="*/ 1386231 h 5893281"/>
              <a:gd name="connsiteX2474" fmla="*/ 2282221 w 10035679"/>
              <a:gd name="connsiteY2474" fmla="*/ 1402532 h 5893281"/>
              <a:gd name="connsiteX2475" fmla="*/ 2277995 w 10035679"/>
              <a:gd name="connsiteY2475" fmla="*/ 1414608 h 5893281"/>
              <a:gd name="connsiteX2476" fmla="*/ 2284033 w 10035679"/>
              <a:gd name="connsiteY2476" fmla="*/ 1420647 h 5893281"/>
              <a:gd name="connsiteX2477" fmla="*/ 2288260 w 10035679"/>
              <a:gd name="connsiteY2477" fmla="*/ 1424873 h 5893281"/>
              <a:gd name="connsiteX2478" fmla="*/ 2292486 w 10035679"/>
              <a:gd name="connsiteY2478" fmla="*/ 1429099 h 5893281"/>
              <a:gd name="connsiteX2479" fmla="*/ 2298522 w 10035679"/>
              <a:gd name="connsiteY2479" fmla="*/ 1430910 h 5893281"/>
              <a:gd name="connsiteX2480" fmla="*/ 2308787 w 10035679"/>
              <a:gd name="connsiteY2480" fmla="*/ 1435136 h 5893281"/>
              <a:gd name="connsiteX2481" fmla="*/ 2326899 w 10035679"/>
              <a:gd name="connsiteY2481" fmla="*/ 1406759 h 5893281"/>
              <a:gd name="connsiteX2482" fmla="*/ 2340787 w 10035679"/>
              <a:gd name="connsiteY2482" fmla="*/ 1374155 h 5893281"/>
              <a:gd name="connsiteX2483" fmla="*/ 2340787 w 10035679"/>
              <a:gd name="connsiteY2483" fmla="*/ 1349401 h 5893281"/>
              <a:gd name="connsiteX2484" fmla="*/ 2336559 w 10035679"/>
              <a:gd name="connsiteY2484" fmla="*/ 1324646 h 5893281"/>
              <a:gd name="connsiteX2485" fmla="*/ 2336559 w 10035679"/>
              <a:gd name="connsiteY2485" fmla="*/ 1299892 h 5893281"/>
              <a:gd name="connsiteX2486" fmla="*/ 2344408 w 10035679"/>
              <a:gd name="connsiteY2486" fmla="*/ 1275139 h 5893281"/>
              <a:gd name="connsiteX2487" fmla="*/ 2364936 w 10035679"/>
              <a:gd name="connsiteY2487" fmla="*/ 1257026 h 5893281"/>
              <a:gd name="connsiteX2488" fmla="*/ 2372785 w 10035679"/>
              <a:gd name="connsiteY2488" fmla="*/ 1248574 h 5893281"/>
              <a:gd name="connsiteX2489" fmla="*/ 2378825 w 10035679"/>
              <a:gd name="connsiteY2489" fmla="*/ 1248574 h 5893281"/>
              <a:gd name="connsiteX2490" fmla="*/ 2386672 w 10035679"/>
              <a:gd name="connsiteY2490" fmla="*/ 1252800 h 5893281"/>
              <a:gd name="connsiteX2491" fmla="*/ 2392711 w 10035679"/>
              <a:gd name="connsiteY2491" fmla="*/ 1257026 h 5893281"/>
              <a:gd name="connsiteX2492" fmla="*/ 2396936 w 10035679"/>
              <a:gd name="connsiteY2492" fmla="*/ 1263064 h 5893281"/>
              <a:gd name="connsiteX2493" fmla="*/ 2404786 w 10035679"/>
              <a:gd name="connsiteY2493" fmla="*/ 1271518 h 5893281"/>
              <a:gd name="connsiteX2494" fmla="*/ 2406597 w 10035679"/>
              <a:gd name="connsiteY2494" fmla="*/ 1277555 h 5893281"/>
              <a:gd name="connsiteX2495" fmla="*/ 2414446 w 10035679"/>
              <a:gd name="connsiteY2495" fmla="*/ 1281781 h 5893281"/>
              <a:gd name="connsiteX2496" fmla="*/ 2418672 w 10035679"/>
              <a:gd name="connsiteY2496" fmla="*/ 1290233 h 5893281"/>
              <a:gd name="connsiteX2497" fmla="*/ 2432558 w 10035679"/>
              <a:gd name="connsiteY2497" fmla="*/ 1290233 h 5893281"/>
              <a:gd name="connsiteX2498" fmla="*/ 2448859 w 10035679"/>
              <a:gd name="connsiteY2498" fmla="*/ 1281781 h 5893281"/>
              <a:gd name="connsiteX2499" fmla="*/ 2466973 w 10035679"/>
              <a:gd name="connsiteY2499" fmla="*/ 1277555 h 5893281"/>
              <a:gd name="connsiteX2500" fmla="*/ 2480859 w 10035679"/>
              <a:gd name="connsiteY2500" fmla="*/ 1289630 h 5893281"/>
              <a:gd name="connsiteX2501" fmla="*/ 2480859 w 10035679"/>
              <a:gd name="connsiteY2501" fmla="*/ 1318005 h 5893281"/>
              <a:gd name="connsiteX2502" fmla="*/ 2480859 w 10035679"/>
              <a:gd name="connsiteY2502" fmla="*/ 1332496 h 5893281"/>
              <a:gd name="connsiteX2503" fmla="*/ 2476633 w 10035679"/>
              <a:gd name="connsiteY2503" fmla="*/ 1357250 h 5893281"/>
              <a:gd name="connsiteX2504" fmla="*/ 2474821 w 10035679"/>
              <a:gd name="connsiteY2504" fmla="*/ 1388043 h 5893281"/>
              <a:gd name="connsiteX2505" fmla="*/ 2466973 w 10035679"/>
              <a:gd name="connsiteY2505" fmla="*/ 1424873 h 5893281"/>
              <a:gd name="connsiteX2506" fmla="*/ 2460934 w 10035679"/>
              <a:gd name="connsiteY2506" fmla="*/ 1453250 h 5893281"/>
              <a:gd name="connsiteX2507" fmla="*/ 2456708 w 10035679"/>
              <a:gd name="connsiteY2507" fmla="*/ 1473779 h 5893281"/>
              <a:gd name="connsiteX2508" fmla="*/ 2442823 w 10035679"/>
              <a:gd name="connsiteY2508" fmla="*/ 1473779 h 5893281"/>
              <a:gd name="connsiteX2509" fmla="*/ 2434973 w 10035679"/>
              <a:gd name="connsiteY2509" fmla="*/ 1471968 h 5893281"/>
              <a:gd name="connsiteX2510" fmla="*/ 2428937 w 10035679"/>
              <a:gd name="connsiteY2510" fmla="*/ 1467740 h 5893281"/>
              <a:gd name="connsiteX2511" fmla="*/ 2421088 w 10035679"/>
              <a:gd name="connsiteY2511" fmla="*/ 1463513 h 5893281"/>
              <a:gd name="connsiteX2512" fmla="*/ 2410823 w 10035679"/>
              <a:gd name="connsiteY2512" fmla="*/ 1459287 h 5893281"/>
              <a:gd name="connsiteX2513" fmla="*/ 2410823 w 10035679"/>
              <a:gd name="connsiteY2513" fmla="*/ 1467740 h 5893281"/>
              <a:gd name="connsiteX2514" fmla="*/ 2415048 w 10035679"/>
              <a:gd name="connsiteY2514" fmla="*/ 1471968 h 5893281"/>
              <a:gd name="connsiteX2515" fmla="*/ 2419276 w 10035679"/>
              <a:gd name="connsiteY2515" fmla="*/ 1473779 h 5893281"/>
              <a:gd name="connsiteX2516" fmla="*/ 2421088 w 10035679"/>
              <a:gd name="connsiteY2516" fmla="*/ 1478005 h 5893281"/>
              <a:gd name="connsiteX2517" fmla="*/ 2421088 w 10035679"/>
              <a:gd name="connsiteY2517" fmla="*/ 1482231 h 5893281"/>
              <a:gd name="connsiteX2518" fmla="*/ 2425313 w 10035679"/>
              <a:gd name="connsiteY2518" fmla="*/ 1488269 h 5893281"/>
              <a:gd name="connsiteX2519" fmla="*/ 2425313 w 10035679"/>
              <a:gd name="connsiteY2519" fmla="*/ 1500343 h 5893281"/>
              <a:gd name="connsiteX2520" fmla="*/ 2326296 w 10035679"/>
              <a:gd name="connsiteY2520" fmla="*/ 1506381 h 5893281"/>
              <a:gd name="connsiteX2521" fmla="*/ 2326296 w 10035679"/>
              <a:gd name="connsiteY2521" fmla="*/ 1514833 h 5893281"/>
              <a:gd name="connsiteX2522" fmla="*/ 2334146 w 10035679"/>
              <a:gd name="connsiteY2522" fmla="*/ 1535360 h 5893281"/>
              <a:gd name="connsiteX2523" fmla="*/ 2329919 w 10035679"/>
              <a:gd name="connsiteY2523" fmla="*/ 1557700 h 5893281"/>
              <a:gd name="connsiteX2524" fmla="*/ 2325691 w 10035679"/>
              <a:gd name="connsiteY2524" fmla="*/ 1592717 h 5893281"/>
              <a:gd name="connsiteX2525" fmla="*/ 2307579 w 10035679"/>
              <a:gd name="connsiteY2525" fmla="*/ 1592717 h 5893281"/>
              <a:gd name="connsiteX2526" fmla="*/ 2283428 w 10035679"/>
              <a:gd name="connsiteY2526" fmla="*/ 1578226 h 5893281"/>
              <a:gd name="connsiteX2527" fmla="*/ 2249015 w 10035679"/>
              <a:gd name="connsiteY2527" fmla="*/ 1569775 h 5893281"/>
              <a:gd name="connsiteX2528" fmla="*/ 2249015 w 10035679"/>
              <a:gd name="connsiteY2528" fmla="*/ 1577624 h 5893281"/>
              <a:gd name="connsiteX2529" fmla="*/ 2255052 w 10035679"/>
              <a:gd name="connsiteY2529" fmla="*/ 1577624 h 5893281"/>
              <a:gd name="connsiteX2530" fmla="*/ 2262901 w 10035679"/>
              <a:gd name="connsiteY2530" fmla="*/ 1583660 h 5893281"/>
              <a:gd name="connsiteX2531" fmla="*/ 2267127 w 10035679"/>
              <a:gd name="connsiteY2531" fmla="*/ 1587886 h 5893281"/>
              <a:gd name="connsiteX2532" fmla="*/ 2268938 w 10035679"/>
              <a:gd name="connsiteY2532" fmla="*/ 1592112 h 5893281"/>
              <a:gd name="connsiteX2533" fmla="*/ 2273166 w 10035679"/>
              <a:gd name="connsiteY2533" fmla="*/ 1596338 h 5893281"/>
              <a:gd name="connsiteX2534" fmla="*/ 2277392 w 10035679"/>
              <a:gd name="connsiteY2534" fmla="*/ 1606603 h 5893281"/>
              <a:gd name="connsiteX2535" fmla="*/ 2277392 w 10035679"/>
              <a:gd name="connsiteY2535" fmla="*/ 1616867 h 5893281"/>
              <a:gd name="connsiteX2536" fmla="*/ 2273166 w 10035679"/>
              <a:gd name="connsiteY2536" fmla="*/ 1625319 h 5893281"/>
              <a:gd name="connsiteX2537" fmla="*/ 2267127 w 10035679"/>
              <a:gd name="connsiteY2537" fmla="*/ 1631356 h 5893281"/>
              <a:gd name="connsiteX2538" fmla="*/ 2262901 w 10035679"/>
              <a:gd name="connsiteY2538" fmla="*/ 1639809 h 5893281"/>
              <a:gd name="connsiteX2539" fmla="*/ 2244789 w 10035679"/>
              <a:gd name="connsiteY2539" fmla="*/ 1654298 h 5893281"/>
              <a:gd name="connsiteX2540" fmla="*/ 2230901 w 10035679"/>
              <a:gd name="connsiteY2540" fmla="*/ 1668788 h 5893281"/>
              <a:gd name="connsiteX2541" fmla="*/ 2224865 w 10035679"/>
              <a:gd name="connsiteY2541" fmla="*/ 1685089 h 5893281"/>
              <a:gd name="connsiteX2542" fmla="*/ 2217016 w 10035679"/>
              <a:gd name="connsiteY2542" fmla="*/ 1711655 h 5893281"/>
              <a:gd name="connsiteX2543" fmla="*/ 2203130 w 10035679"/>
              <a:gd name="connsiteY2543" fmla="*/ 1711655 h 5893281"/>
              <a:gd name="connsiteX2544" fmla="*/ 2192865 w 10035679"/>
              <a:gd name="connsiteY2544" fmla="*/ 1707427 h 5893281"/>
              <a:gd name="connsiteX2545" fmla="*/ 2182602 w 10035679"/>
              <a:gd name="connsiteY2545" fmla="*/ 1703201 h 5893281"/>
              <a:gd name="connsiteX2546" fmla="*/ 2174753 w 10035679"/>
              <a:gd name="connsiteY2546" fmla="*/ 1698975 h 5893281"/>
              <a:gd name="connsiteX2547" fmla="*/ 2160867 w 10035679"/>
              <a:gd name="connsiteY2547" fmla="*/ 1697164 h 5893281"/>
              <a:gd name="connsiteX2548" fmla="*/ 2160867 w 10035679"/>
              <a:gd name="connsiteY2548" fmla="*/ 1703201 h 5893281"/>
              <a:gd name="connsiteX2549" fmla="*/ 2178979 w 10035679"/>
              <a:gd name="connsiteY2549" fmla="*/ 1703201 h 5893281"/>
              <a:gd name="connsiteX2550" fmla="*/ 2183205 w 10035679"/>
              <a:gd name="connsiteY2550" fmla="*/ 1711655 h 5893281"/>
              <a:gd name="connsiteX2551" fmla="*/ 2185017 w 10035679"/>
              <a:gd name="connsiteY2551" fmla="*/ 1717692 h 5893281"/>
              <a:gd name="connsiteX2552" fmla="*/ 2189244 w 10035679"/>
              <a:gd name="connsiteY2552" fmla="*/ 1721918 h 5893281"/>
              <a:gd name="connsiteX2553" fmla="*/ 2189244 w 10035679"/>
              <a:gd name="connsiteY2553" fmla="*/ 1727956 h 5893281"/>
              <a:gd name="connsiteX2554" fmla="*/ 2193469 w 10035679"/>
              <a:gd name="connsiteY2554" fmla="*/ 1740031 h 5893281"/>
              <a:gd name="connsiteX2555" fmla="*/ 2193469 w 10035679"/>
              <a:gd name="connsiteY2555" fmla="*/ 1750294 h 5893281"/>
              <a:gd name="connsiteX2556" fmla="*/ 2160867 w 10035679"/>
              <a:gd name="connsiteY2556" fmla="*/ 1760559 h 5893281"/>
              <a:gd name="connsiteX2557" fmla="*/ 2132490 w 10035679"/>
              <a:gd name="connsiteY2557" fmla="*/ 1778672 h 5893281"/>
              <a:gd name="connsiteX2558" fmla="*/ 2114376 w 10035679"/>
              <a:gd name="connsiteY2558" fmla="*/ 1799200 h 5893281"/>
              <a:gd name="connsiteX2559" fmla="*/ 2102301 w 10035679"/>
              <a:gd name="connsiteY2559" fmla="*/ 1831804 h 5893281"/>
              <a:gd name="connsiteX2560" fmla="*/ 2102301 w 10035679"/>
              <a:gd name="connsiteY2560" fmla="*/ 1878898 h 5893281"/>
              <a:gd name="connsiteX2561" fmla="*/ 2114376 w 10035679"/>
              <a:gd name="connsiteY2561" fmla="*/ 1907275 h 5893281"/>
              <a:gd name="connsiteX2562" fmla="*/ 2122225 w 10035679"/>
              <a:gd name="connsiteY2562" fmla="*/ 1945915 h 5893281"/>
              <a:gd name="connsiteX2563" fmla="*/ 2122225 w 10035679"/>
              <a:gd name="connsiteY2563" fmla="*/ 1984554 h 5893281"/>
              <a:gd name="connsiteX2564" fmla="*/ 2160867 w 10035679"/>
              <a:gd name="connsiteY2564" fmla="*/ 1984554 h 5893281"/>
              <a:gd name="connsiteX2565" fmla="*/ 2160867 w 10035679"/>
              <a:gd name="connsiteY2565" fmla="*/ 2002667 h 5893281"/>
              <a:gd name="connsiteX2566" fmla="*/ 2168716 w 10035679"/>
              <a:gd name="connsiteY2566" fmla="*/ 2008705 h 5893281"/>
              <a:gd name="connsiteX2567" fmla="*/ 2168716 w 10035679"/>
              <a:gd name="connsiteY2567" fmla="*/ 2017157 h 5893281"/>
              <a:gd name="connsiteX2568" fmla="*/ 2168716 w 10035679"/>
              <a:gd name="connsiteY2568" fmla="*/ 2023196 h 5893281"/>
              <a:gd name="connsiteX2569" fmla="*/ 2168716 w 10035679"/>
              <a:gd name="connsiteY2569" fmla="*/ 2027423 h 5893281"/>
              <a:gd name="connsiteX2570" fmla="*/ 2168716 w 10035679"/>
              <a:gd name="connsiteY2570" fmla="*/ 2031648 h 5893281"/>
              <a:gd name="connsiteX2571" fmla="*/ 2168716 w 10035679"/>
              <a:gd name="connsiteY2571" fmla="*/ 2033459 h 5893281"/>
              <a:gd name="connsiteX2572" fmla="*/ 2170527 w 10035679"/>
              <a:gd name="connsiteY2572" fmla="*/ 2037686 h 5893281"/>
              <a:gd name="connsiteX2573" fmla="*/ 2182602 w 10035679"/>
              <a:gd name="connsiteY2573" fmla="*/ 2037686 h 5893281"/>
              <a:gd name="connsiteX2574" fmla="*/ 2192865 w 10035679"/>
              <a:gd name="connsiteY2574" fmla="*/ 2041911 h 5893281"/>
              <a:gd name="connsiteX2575" fmla="*/ 2217016 w 10035679"/>
              <a:gd name="connsiteY2575" fmla="*/ 2037686 h 5893281"/>
              <a:gd name="connsiteX2576" fmla="*/ 2241166 w 10035679"/>
              <a:gd name="connsiteY2576" fmla="*/ 2047950 h 5893281"/>
              <a:gd name="connsiteX2577" fmla="*/ 2267732 w 10035679"/>
              <a:gd name="connsiteY2577" fmla="*/ 2066061 h 5893281"/>
              <a:gd name="connsiteX2578" fmla="*/ 2291881 w 10035679"/>
              <a:gd name="connsiteY2578" fmla="*/ 2090815 h 5893281"/>
              <a:gd name="connsiteX2579" fmla="*/ 2312410 w 10035679"/>
              <a:gd name="connsiteY2579" fmla="*/ 2113155 h 5893281"/>
              <a:gd name="connsiteX2580" fmla="*/ 2337767 w 10035679"/>
              <a:gd name="connsiteY2580" fmla="*/ 2125833 h 5893281"/>
              <a:gd name="connsiteX2581" fmla="*/ 2348031 w 10035679"/>
              <a:gd name="connsiteY2581" fmla="*/ 2130059 h 5893281"/>
              <a:gd name="connsiteX2582" fmla="*/ 2354068 w 10035679"/>
              <a:gd name="connsiteY2582" fmla="*/ 2131872 h 5893281"/>
              <a:gd name="connsiteX2583" fmla="*/ 2361917 w 10035679"/>
              <a:gd name="connsiteY2583" fmla="*/ 2130059 h 5893281"/>
              <a:gd name="connsiteX2584" fmla="*/ 2367956 w 10035679"/>
              <a:gd name="connsiteY2584" fmla="*/ 2130059 h 5893281"/>
              <a:gd name="connsiteX2585" fmla="*/ 2372182 w 10035679"/>
              <a:gd name="connsiteY2585" fmla="*/ 2125833 h 5893281"/>
              <a:gd name="connsiteX2586" fmla="*/ 2380032 w 10035679"/>
              <a:gd name="connsiteY2586" fmla="*/ 2121608 h 5893281"/>
              <a:gd name="connsiteX2587" fmla="*/ 2381843 w 10035679"/>
              <a:gd name="connsiteY2587" fmla="*/ 2117381 h 5893281"/>
              <a:gd name="connsiteX2588" fmla="*/ 2389692 w 10035679"/>
              <a:gd name="connsiteY2588" fmla="*/ 2117381 h 5893281"/>
              <a:gd name="connsiteX2589" fmla="*/ 2446445 w 10035679"/>
              <a:gd name="connsiteY2589" fmla="*/ 2131872 h 5893281"/>
              <a:gd name="connsiteX2590" fmla="*/ 2452482 w 10035679"/>
              <a:gd name="connsiteY2590" fmla="*/ 2170506 h 5893281"/>
              <a:gd name="connsiteX2591" fmla="*/ 2460332 w 10035679"/>
              <a:gd name="connsiteY2591" fmla="*/ 2198884 h 5893281"/>
              <a:gd name="connsiteX2592" fmla="*/ 2464558 w 10035679"/>
              <a:gd name="connsiteY2592" fmla="*/ 2221222 h 5893281"/>
              <a:gd name="connsiteX2593" fmla="*/ 2466368 w 10035679"/>
              <a:gd name="connsiteY2593" fmla="*/ 2241748 h 5893281"/>
              <a:gd name="connsiteX2594" fmla="*/ 2474217 w 10035679"/>
              <a:gd name="connsiteY2594" fmla="*/ 2264088 h 5893281"/>
              <a:gd name="connsiteX2595" fmla="*/ 2492329 w 10035679"/>
              <a:gd name="connsiteY2595" fmla="*/ 2288848 h 5893281"/>
              <a:gd name="connsiteX2596" fmla="*/ 2512859 w 10035679"/>
              <a:gd name="connsiteY2596" fmla="*/ 2321450 h 5893281"/>
              <a:gd name="connsiteX2597" fmla="*/ 2518896 w 10035679"/>
              <a:gd name="connsiteY2597" fmla="*/ 2317224 h 5893281"/>
              <a:gd name="connsiteX2598" fmla="*/ 2523122 w 10035679"/>
              <a:gd name="connsiteY2598" fmla="*/ 2317224 h 5893281"/>
              <a:gd name="connsiteX2599" fmla="*/ 2527348 w 10035679"/>
              <a:gd name="connsiteY2599" fmla="*/ 2312999 h 5893281"/>
              <a:gd name="connsiteX2600" fmla="*/ 2531574 w 10035679"/>
              <a:gd name="connsiteY2600" fmla="*/ 2312999 h 5893281"/>
              <a:gd name="connsiteX2601" fmla="*/ 2537612 w 10035679"/>
              <a:gd name="connsiteY2601" fmla="*/ 2311186 h 5893281"/>
              <a:gd name="connsiteX2602" fmla="*/ 2541839 w 10035679"/>
              <a:gd name="connsiteY2602" fmla="*/ 2311186 h 5893281"/>
              <a:gd name="connsiteX2603" fmla="*/ 2541839 w 10035679"/>
              <a:gd name="connsiteY2603" fmla="*/ 2306961 h 5893281"/>
              <a:gd name="connsiteX2604" fmla="*/ 2541839 w 10035679"/>
              <a:gd name="connsiteY2604" fmla="*/ 2302732 h 5893281"/>
              <a:gd name="connsiteX2605" fmla="*/ 2546065 w 10035679"/>
              <a:gd name="connsiteY2605" fmla="*/ 2296697 h 5893281"/>
              <a:gd name="connsiteX2606" fmla="*/ 2546065 w 10035679"/>
              <a:gd name="connsiteY2606" fmla="*/ 2274355 h 5893281"/>
              <a:gd name="connsiteX2607" fmla="*/ 2541839 w 10035679"/>
              <a:gd name="connsiteY2607" fmla="*/ 2245973 h 5893281"/>
              <a:gd name="connsiteX2608" fmla="*/ 2533989 w 10035679"/>
              <a:gd name="connsiteY2608" fmla="*/ 2210958 h 5893281"/>
              <a:gd name="connsiteX2609" fmla="*/ 2523727 w 10035679"/>
              <a:gd name="connsiteY2609" fmla="*/ 2178354 h 5893281"/>
              <a:gd name="connsiteX2610" fmla="*/ 2552103 w 10035679"/>
              <a:gd name="connsiteY2610" fmla="*/ 2163865 h 5893281"/>
              <a:gd name="connsiteX2611" fmla="*/ 2580480 w 10035679"/>
              <a:gd name="connsiteY2611" fmla="*/ 2143342 h 5893281"/>
              <a:gd name="connsiteX2612" fmla="*/ 2598592 w 10035679"/>
              <a:gd name="connsiteY2612" fmla="*/ 2114966 h 5893281"/>
              <a:gd name="connsiteX2613" fmla="*/ 2608855 w 10035679"/>
              <a:gd name="connsiteY2613" fmla="*/ 2078136 h 5893281"/>
              <a:gd name="connsiteX2614" fmla="*/ 2613082 w 10035679"/>
              <a:gd name="connsiteY2614" fmla="*/ 2057609 h 5893281"/>
              <a:gd name="connsiteX2615" fmla="*/ 2608855 w 10035679"/>
              <a:gd name="connsiteY2615" fmla="*/ 2025007 h 5893281"/>
              <a:gd name="connsiteX2616" fmla="*/ 2608855 w 10035679"/>
              <a:gd name="connsiteY2616" fmla="*/ 1992404 h 5893281"/>
              <a:gd name="connsiteX2617" fmla="*/ 2594969 w 10035679"/>
              <a:gd name="connsiteY2617" fmla="*/ 1986366 h 5893281"/>
              <a:gd name="connsiteX2618" fmla="*/ 2588932 w 10035679"/>
              <a:gd name="connsiteY2618" fmla="*/ 1982139 h 5893281"/>
              <a:gd name="connsiteX2619" fmla="*/ 2581083 w 10035679"/>
              <a:gd name="connsiteY2619" fmla="*/ 1977913 h 5893281"/>
              <a:gd name="connsiteX2620" fmla="*/ 2575046 w 10035679"/>
              <a:gd name="connsiteY2620" fmla="*/ 1971878 h 5893281"/>
              <a:gd name="connsiteX2621" fmla="*/ 2570818 w 10035679"/>
              <a:gd name="connsiteY2621" fmla="*/ 1959804 h 5893281"/>
              <a:gd name="connsiteX2622" fmla="*/ 2584706 w 10035679"/>
              <a:gd name="connsiteY2622" fmla="*/ 1935045 h 5893281"/>
              <a:gd name="connsiteX2623" fmla="*/ 2590743 w 10035679"/>
              <a:gd name="connsiteY2623" fmla="*/ 1906670 h 5893281"/>
              <a:gd name="connsiteX2624" fmla="*/ 2584706 w 10035679"/>
              <a:gd name="connsiteY2624" fmla="*/ 1875880 h 5893281"/>
              <a:gd name="connsiteX2625" fmla="*/ 2576857 w 10035679"/>
              <a:gd name="connsiteY2625" fmla="*/ 1843276 h 5893281"/>
              <a:gd name="connsiteX2626" fmla="*/ 2566592 w 10035679"/>
              <a:gd name="connsiteY2626" fmla="*/ 1806446 h 5893281"/>
              <a:gd name="connsiteX2627" fmla="*/ 2562366 w 10035679"/>
              <a:gd name="connsiteY2627" fmla="*/ 1771427 h 5893281"/>
              <a:gd name="connsiteX2628" fmla="*/ 2570215 w 10035679"/>
              <a:gd name="connsiteY2628" fmla="*/ 1771427 h 5893281"/>
              <a:gd name="connsiteX2629" fmla="*/ 2570215 w 10035679"/>
              <a:gd name="connsiteY2629" fmla="*/ 1762973 h 5893281"/>
              <a:gd name="connsiteX2630" fmla="*/ 2619119 w 10035679"/>
              <a:gd name="connsiteY2630" fmla="*/ 1771427 h 5893281"/>
              <a:gd name="connsiteX2631" fmla="*/ 2661382 w 10035679"/>
              <a:gd name="connsiteY2631" fmla="*/ 1771427 h 5893281"/>
              <a:gd name="connsiteX2632" fmla="*/ 2707872 w 10035679"/>
              <a:gd name="connsiteY2632" fmla="*/ 1762973 h 5893281"/>
              <a:gd name="connsiteX2633" fmla="*/ 2718135 w 10035679"/>
              <a:gd name="connsiteY2633" fmla="*/ 1781087 h 5893281"/>
              <a:gd name="connsiteX2634" fmla="*/ 2728400 w 10035679"/>
              <a:gd name="connsiteY2634" fmla="*/ 1805841 h 5893281"/>
              <a:gd name="connsiteX2635" fmla="*/ 2740475 w 10035679"/>
              <a:gd name="connsiteY2635" fmla="*/ 1823954 h 5893281"/>
              <a:gd name="connsiteX2636" fmla="*/ 2750738 w 10035679"/>
              <a:gd name="connsiteY2636" fmla="*/ 1832408 h 5893281"/>
              <a:gd name="connsiteX2637" fmla="*/ 2756777 w 10035679"/>
              <a:gd name="connsiteY2637" fmla="*/ 1834219 h 5893281"/>
              <a:gd name="connsiteX2638" fmla="*/ 2768852 w 10035679"/>
              <a:gd name="connsiteY2638" fmla="*/ 1834219 h 5893281"/>
              <a:gd name="connsiteX2639" fmla="*/ 2779115 w 10035679"/>
              <a:gd name="connsiteY2639" fmla="*/ 1838445 h 5893281"/>
              <a:gd name="connsiteX2640" fmla="*/ 2789380 w 10035679"/>
              <a:gd name="connsiteY2640" fmla="*/ 1842671 h 5893281"/>
              <a:gd name="connsiteX2641" fmla="*/ 2797229 w 10035679"/>
              <a:gd name="connsiteY2641" fmla="*/ 1848710 h 5893281"/>
              <a:gd name="connsiteX2642" fmla="*/ 2799040 w 10035679"/>
              <a:gd name="connsiteY2642" fmla="*/ 1866823 h 5893281"/>
              <a:gd name="connsiteX2643" fmla="*/ 2806889 w 10035679"/>
              <a:gd name="connsiteY2643" fmla="*/ 1899426 h 5893281"/>
              <a:gd name="connsiteX2644" fmla="*/ 2811115 w 10035679"/>
              <a:gd name="connsiteY2644" fmla="*/ 1927801 h 5893281"/>
              <a:gd name="connsiteX2645" fmla="*/ 2817152 w 10035679"/>
              <a:gd name="connsiteY2645" fmla="*/ 1948330 h 5893281"/>
              <a:gd name="connsiteX2646" fmla="*/ 2821378 w 10035679"/>
              <a:gd name="connsiteY2646" fmla="*/ 1952557 h 5893281"/>
              <a:gd name="connsiteX2647" fmla="*/ 2827417 w 10035679"/>
              <a:gd name="connsiteY2647" fmla="*/ 1958595 h 5893281"/>
              <a:gd name="connsiteX2648" fmla="*/ 2835266 w 10035679"/>
              <a:gd name="connsiteY2648" fmla="*/ 1962823 h 5893281"/>
              <a:gd name="connsiteX2649" fmla="*/ 2841303 w 10035679"/>
              <a:gd name="connsiteY2649" fmla="*/ 1971273 h 5893281"/>
              <a:gd name="connsiteX2650" fmla="*/ 2853379 w 10035679"/>
              <a:gd name="connsiteY2650" fmla="*/ 1973086 h 5893281"/>
              <a:gd name="connsiteX2651" fmla="*/ 2855189 w 10035679"/>
              <a:gd name="connsiteY2651" fmla="*/ 1981536 h 5893281"/>
              <a:gd name="connsiteX2652" fmla="*/ 2883567 w 10035679"/>
              <a:gd name="connsiteY2652" fmla="*/ 1959198 h 5893281"/>
              <a:gd name="connsiteX2653" fmla="*/ 2905907 w 10035679"/>
              <a:gd name="connsiteY2653" fmla="*/ 1932632 h 5893281"/>
              <a:gd name="connsiteX2654" fmla="*/ 2922208 w 10035679"/>
              <a:gd name="connsiteY2654" fmla="*/ 1904257 h 5893281"/>
              <a:gd name="connsiteX2655" fmla="*/ 2950585 w 10035679"/>
              <a:gd name="connsiteY2655" fmla="*/ 1881917 h 5893281"/>
              <a:gd name="connsiteX2656" fmla="*/ 2954810 w 10035679"/>
              <a:gd name="connsiteY2656" fmla="*/ 1906670 h 5893281"/>
              <a:gd name="connsiteX2657" fmla="*/ 2965073 w 10035679"/>
              <a:gd name="connsiteY2657" fmla="*/ 1921160 h 5893281"/>
              <a:gd name="connsiteX2658" fmla="*/ 2978962 w 10035679"/>
              <a:gd name="connsiteY2658" fmla="*/ 1935650 h 5893281"/>
              <a:gd name="connsiteX2659" fmla="*/ 2992848 w 10035679"/>
              <a:gd name="connsiteY2659" fmla="*/ 1950143 h 5893281"/>
              <a:gd name="connsiteX2660" fmla="*/ 3004923 w 10035679"/>
              <a:gd name="connsiteY2660" fmla="*/ 1968255 h 5893281"/>
              <a:gd name="connsiteX2661" fmla="*/ 3004923 w 10035679"/>
              <a:gd name="connsiteY2661" fmla="*/ 1974291 h 5893281"/>
              <a:gd name="connsiteX2662" fmla="*/ 3004923 w 10035679"/>
              <a:gd name="connsiteY2662" fmla="*/ 1982743 h 5893281"/>
              <a:gd name="connsiteX2663" fmla="*/ 3000696 w 10035679"/>
              <a:gd name="connsiteY2663" fmla="*/ 1986970 h 5893281"/>
              <a:gd name="connsiteX2664" fmla="*/ 3000696 w 10035679"/>
              <a:gd name="connsiteY2664" fmla="*/ 1993007 h 5893281"/>
              <a:gd name="connsiteX2665" fmla="*/ 2996470 w 10035679"/>
              <a:gd name="connsiteY2665" fmla="*/ 2001461 h 5893281"/>
              <a:gd name="connsiteX2666" fmla="*/ 3000696 w 10035679"/>
              <a:gd name="connsiteY2666" fmla="*/ 2007498 h 5893281"/>
              <a:gd name="connsiteX2667" fmla="*/ 3004923 w 10035679"/>
              <a:gd name="connsiteY2667" fmla="*/ 2015949 h 5893281"/>
              <a:gd name="connsiteX2668" fmla="*/ 3006733 w 10035679"/>
              <a:gd name="connsiteY2668" fmla="*/ 2017763 h 5893281"/>
              <a:gd name="connsiteX2669" fmla="*/ 3014583 w 10035679"/>
              <a:gd name="connsiteY2669" fmla="*/ 2017763 h 5893281"/>
              <a:gd name="connsiteX2670" fmla="*/ 3020620 w 10035679"/>
              <a:gd name="connsiteY2670" fmla="*/ 2017763 h 5893281"/>
              <a:gd name="connsiteX2671" fmla="*/ 3024847 w 10035679"/>
              <a:gd name="connsiteY2671" fmla="*/ 2017763 h 5893281"/>
              <a:gd name="connsiteX2672" fmla="*/ 3032695 w 10035679"/>
              <a:gd name="connsiteY2672" fmla="*/ 2017763 h 5893281"/>
              <a:gd name="connsiteX2673" fmla="*/ 3034508 w 10035679"/>
              <a:gd name="connsiteY2673" fmla="*/ 2021988 h 5893281"/>
              <a:gd name="connsiteX2674" fmla="*/ 3046583 w 10035679"/>
              <a:gd name="connsiteY2674" fmla="*/ 2050365 h 5893281"/>
              <a:gd name="connsiteX2675" fmla="*/ 3046583 w 10035679"/>
              <a:gd name="connsiteY2675" fmla="*/ 2072702 h 5893281"/>
              <a:gd name="connsiteX2676" fmla="*/ 3042357 w 10035679"/>
              <a:gd name="connsiteY2676" fmla="*/ 2093231 h 5893281"/>
              <a:gd name="connsiteX2677" fmla="*/ 3048394 w 10035679"/>
              <a:gd name="connsiteY2677" fmla="*/ 2111345 h 5893281"/>
              <a:gd name="connsiteX2678" fmla="*/ 3074960 w 10035679"/>
              <a:gd name="connsiteY2678" fmla="*/ 2131872 h 5893281"/>
              <a:gd name="connsiteX2679" fmla="*/ 3052620 w 10035679"/>
              <a:gd name="connsiteY2679" fmla="*/ 2174734 h 5893281"/>
              <a:gd name="connsiteX2680" fmla="*/ 3028469 w 10035679"/>
              <a:gd name="connsiteY2680" fmla="*/ 2211563 h 5893281"/>
              <a:gd name="connsiteX2681" fmla="*/ 3034508 w 10035679"/>
              <a:gd name="connsiteY2681" fmla="*/ 2211563 h 5893281"/>
              <a:gd name="connsiteX2682" fmla="*/ 3056846 w 10035679"/>
              <a:gd name="connsiteY2682" fmla="*/ 2189223 h 5893281"/>
              <a:gd name="connsiteX2683" fmla="*/ 3077373 w 10035679"/>
              <a:gd name="connsiteY2683" fmla="*/ 2171112 h 5893281"/>
              <a:gd name="connsiteX2684" fmla="*/ 3095487 w 10035679"/>
              <a:gd name="connsiteY2684" fmla="*/ 2150589 h 5893281"/>
              <a:gd name="connsiteX2685" fmla="*/ 3119639 w 10035679"/>
              <a:gd name="connsiteY2685" fmla="*/ 2156621 h 5893281"/>
              <a:gd name="connsiteX2686" fmla="*/ 3133525 w 10035679"/>
              <a:gd name="connsiteY2686" fmla="*/ 2171112 h 5893281"/>
              <a:gd name="connsiteX2687" fmla="*/ 3147410 w 10035679"/>
              <a:gd name="connsiteY2687" fmla="*/ 2189223 h 5893281"/>
              <a:gd name="connsiteX2688" fmla="*/ 3151637 w 10035679"/>
              <a:gd name="connsiteY2688" fmla="*/ 2217600 h 5893281"/>
              <a:gd name="connsiteX2689" fmla="*/ 3188466 w 10035679"/>
              <a:gd name="connsiteY2689" fmla="*/ 2217600 h 5893281"/>
              <a:gd name="connsiteX2690" fmla="*/ 3188466 w 10035679"/>
              <a:gd name="connsiteY2690" fmla="*/ 2227864 h 5893281"/>
              <a:gd name="connsiteX2691" fmla="*/ 3190278 w 10035679"/>
              <a:gd name="connsiteY2691" fmla="*/ 2236316 h 5893281"/>
              <a:gd name="connsiteX2692" fmla="*/ 3190278 w 10035679"/>
              <a:gd name="connsiteY2692" fmla="*/ 2246578 h 5893281"/>
              <a:gd name="connsiteX2693" fmla="*/ 3194505 w 10035679"/>
              <a:gd name="connsiteY2693" fmla="*/ 2256842 h 5893281"/>
              <a:gd name="connsiteX2694" fmla="*/ 3190278 w 10035679"/>
              <a:gd name="connsiteY2694" fmla="*/ 2268920 h 5893281"/>
              <a:gd name="connsiteX2695" fmla="*/ 3190278 w 10035679"/>
              <a:gd name="connsiteY2695" fmla="*/ 2274957 h 5893281"/>
              <a:gd name="connsiteX2696" fmla="*/ 3190278 w 10035679"/>
              <a:gd name="connsiteY2696" fmla="*/ 2283413 h 5893281"/>
              <a:gd name="connsiteX2697" fmla="*/ 3194505 w 10035679"/>
              <a:gd name="connsiteY2697" fmla="*/ 2285224 h 5893281"/>
              <a:gd name="connsiteX2698" fmla="*/ 3194505 w 10035679"/>
              <a:gd name="connsiteY2698" fmla="*/ 2293677 h 5893281"/>
              <a:gd name="connsiteX2699" fmla="*/ 3194505 w 10035679"/>
              <a:gd name="connsiteY2699" fmla="*/ 2297903 h 5893281"/>
              <a:gd name="connsiteX2700" fmla="*/ 3194505 w 10035679"/>
              <a:gd name="connsiteY2700" fmla="*/ 2303941 h 5893281"/>
              <a:gd name="connsiteX2701" fmla="*/ 3155863 w 10035679"/>
              <a:gd name="connsiteY2701" fmla="*/ 2332317 h 5893281"/>
              <a:gd name="connsiteX2702" fmla="*/ 3113600 w 10035679"/>
              <a:gd name="connsiteY2702" fmla="*/ 2350426 h 5893281"/>
              <a:gd name="connsiteX2703" fmla="*/ 3064695 w 10035679"/>
              <a:gd name="connsiteY2703" fmla="*/ 2360690 h 5893281"/>
              <a:gd name="connsiteX2704" fmla="*/ 3013980 w 10035679"/>
              <a:gd name="connsiteY2704" fmla="*/ 2366727 h 5893281"/>
              <a:gd name="connsiteX2705" fmla="*/ 2965073 w 10035679"/>
              <a:gd name="connsiteY2705" fmla="*/ 2375178 h 5893281"/>
              <a:gd name="connsiteX2706" fmla="*/ 2914358 w 10035679"/>
              <a:gd name="connsiteY2706" fmla="*/ 2381217 h 5893281"/>
              <a:gd name="connsiteX2707" fmla="*/ 2872095 w 10035679"/>
              <a:gd name="connsiteY2707" fmla="*/ 2395706 h 5893281"/>
              <a:gd name="connsiteX2708" fmla="*/ 2833453 w 10035679"/>
              <a:gd name="connsiteY2708" fmla="*/ 2413820 h 5893281"/>
              <a:gd name="connsiteX2709" fmla="*/ 2805076 w 10035679"/>
              <a:gd name="connsiteY2709" fmla="*/ 2446423 h 5893281"/>
              <a:gd name="connsiteX2710" fmla="*/ 2812925 w 10035679"/>
              <a:gd name="connsiteY2710" fmla="*/ 2446423 h 5893281"/>
              <a:gd name="connsiteX2711" fmla="*/ 2847341 w 10035679"/>
              <a:gd name="connsiteY2711" fmla="*/ 2421668 h 5893281"/>
              <a:gd name="connsiteX2712" fmla="*/ 2889605 w 10035679"/>
              <a:gd name="connsiteY2712" fmla="*/ 2403554 h 5893281"/>
              <a:gd name="connsiteX2713" fmla="*/ 2936093 w 10035679"/>
              <a:gd name="connsiteY2713" fmla="*/ 2393291 h 5893281"/>
              <a:gd name="connsiteX2714" fmla="*/ 2937904 w 10035679"/>
              <a:gd name="connsiteY2714" fmla="*/ 2399328 h 5893281"/>
              <a:gd name="connsiteX2715" fmla="*/ 2942130 w 10035679"/>
              <a:gd name="connsiteY2715" fmla="*/ 2407782 h 5893281"/>
              <a:gd name="connsiteX2716" fmla="*/ 2946358 w 10035679"/>
              <a:gd name="connsiteY2716" fmla="*/ 2409593 h 5893281"/>
              <a:gd name="connsiteX2717" fmla="*/ 2952395 w 10035679"/>
              <a:gd name="connsiteY2717" fmla="*/ 2413820 h 5893281"/>
              <a:gd name="connsiteX2718" fmla="*/ 2960244 w 10035679"/>
              <a:gd name="connsiteY2718" fmla="*/ 2418046 h 5893281"/>
              <a:gd name="connsiteX2719" fmla="*/ 2966281 w 10035679"/>
              <a:gd name="connsiteY2719" fmla="*/ 2424085 h 5893281"/>
              <a:gd name="connsiteX2720" fmla="*/ 2956018 w 10035679"/>
              <a:gd name="connsiteY2720" fmla="*/ 2442196 h 5893281"/>
              <a:gd name="connsiteX2721" fmla="*/ 2949979 w 10035679"/>
              <a:gd name="connsiteY2721" fmla="*/ 2456688 h 5893281"/>
              <a:gd name="connsiteX2722" fmla="*/ 2945754 w 10035679"/>
              <a:gd name="connsiteY2722" fmla="*/ 2471177 h 5893281"/>
              <a:gd name="connsiteX2723" fmla="*/ 2941527 w 10035679"/>
              <a:gd name="connsiteY2723" fmla="*/ 2493517 h 5893281"/>
              <a:gd name="connsiteX2724" fmla="*/ 2969904 w 10035679"/>
              <a:gd name="connsiteY2724" fmla="*/ 2508008 h 5893281"/>
              <a:gd name="connsiteX2725" fmla="*/ 2988017 w 10035679"/>
              <a:gd name="connsiteY2725" fmla="*/ 2528535 h 5893281"/>
              <a:gd name="connsiteX2726" fmla="*/ 3001905 w 10035679"/>
              <a:gd name="connsiteY2726" fmla="*/ 2549062 h 5893281"/>
              <a:gd name="connsiteX2727" fmla="*/ 3020017 w 10035679"/>
              <a:gd name="connsiteY2727" fmla="*/ 2571402 h 5893281"/>
              <a:gd name="connsiteX2728" fmla="*/ 3020017 w 10035679"/>
              <a:gd name="connsiteY2728" fmla="*/ 2577441 h 5893281"/>
              <a:gd name="connsiteX2729" fmla="*/ 3020017 w 10035679"/>
              <a:gd name="connsiteY2729" fmla="*/ 2581666 h 5893281"/>
              <a:gd name="connsiteX2730" fmla="*/ 3015790 w 10035679"/>
              <a:gd name="connsiteY2730" fmla="*/ 2581666 h 5893281"/>
              <a:gd name="connsiteX2731" fmla="*/ 3015790 w 10035679"/>
              <a:gd name="connsiteY2731" fmla="*/ 2585892 h 5893281"/>
              <a:gd name="connsiteX2732" fmla="*/ 3011564 w 10035679"/>
              <a:gd name="connsiteY2732" fmla="*/ 2590118 h 5893281"/>
              <a:gd name="connsiteX2733" fmla="*/ 2991036 w 10035679"/>
              <a:gd name="connsiteY2733" fmla="*/ 2614871 h 5893281"/>
              <a:gd name="connsiteX2734" fmla="*/ 2962660 w 10035679"/>
              <a:gd name="connsiteY2734" fmla="*/ 2635401 h 5893281"/>
              <a:gd name="connsiteX2735" fmla="*/ 2926433 w 10035679"/>
              <a:gd name="connsiteY2735" fmla="*/ 2649889 h 5893281"/>
              <a:gd name="connsiteX2736" fmla="*/ 2926433 w 10035679"/>
              <a:gd name="connsiteY2736" fmla="*/ 2619099 h 5893281"/>
              <a:gd name="connsiteX2737" fmla="*/ 2944546 w 10035679"/>
              <a:gd name="connsiteY2737" fmla="*/ 2607025 h 5893281"/>
              <a:gd name="connsiteX2738" fmla="*/ 2958434 w 10035679"/>
              <a:gd name="connsiteY2738" fmla="*/ 2596760 h 5893281"/>
              <a:gd name="connsiteX2739" fmla="*/ 2972319 w 10035679"/>
              <a:gd name="connsiteY2739" fmla="*/ 2578648 h 5893281"/>
              <a:gd name="connsiteX2740" fmla="*/ 2958434 w 10035679"/>
              <a:gd name="connsiteY2740" fmla="*/ 2572611 h 5893281"/>
              <a:gd name="connsiteX2741" fmla="*/ 2958434 w 10035679"/>
              <a:gd name="connsiteY2741" fmla="*/ 2564156 h 5893281"/>
              <a:gd name="connsiteX2742" fmla="*/ 2954206 w 10035679"/>
              <a:gd name="connsiteY2742" fmla="*/ 2564156 h 5893281"/>
              <a:gd name="connsiteX2743" fmla="*/ 2949979 w 10035679"/>
              <a:gd name="connsiteY2743" fmla="*/ 2564156 h 5893281"/>
              <a:gd name="connsiteX2744" fmla="*/ 2949979 w 10035679"/>
              <a:gd name="connsiteY2744" fmla="*/ 2568384 h 5893281"/>
              <a:gd name="connsiteX2745" fmla="*/ 2949979 w 10035679"/>
              <a:gd name="connsiteY2745" fmla="*/ 2572611 h 5893281"/>
              <a:gd name="connsiteX2746" fmla="*/ 2925831 w 10035679"/>
              <a:gd name="connsiteY2746" fmla="*/ 2590723 h 5893281"/>
              <a:gd name="connsiteX2747" fmla="*/ 2893226 w 10035679"/>
              <a:gd name="connsiteY2747" fmla="*/ 2605212 h 5893281"/>
              <a:gd name="connsiteX2748" fmla="*/ 2866661 w 10035679"/>
              <a:gd name="connsiteY2748" fmla="*/ 2615476 h 5893281"/>
              <a:gd name="connsiteX2749" fmla="*/ 2838284 w 10035679"/>
              <a:gd name="connsiteY2749" fmla="*/ 2629967 h 5893281"/>
              <a:gd name="connsiteX2750" fmla="*/ 2811718 w 10035679"/>
              <a:gd name="connsiteY2750" fmla="*/ 2648077 h 5893281"/>
              <a:gd name="connsiteX2751" fmla="*/ 2795417 w 10035679"/>
              <a:gd name="connsiteY2751" fmla="*/ 2672833 h 5893281"/>
              <a:gd name="connsiteX2752" fmla="*/ 2783341 w 10035679"/>
              <a:gd name="connsiteY2752" fmla="*/ 2707850 h 5893281"/>
              <a:gd name="connsiteX2753" fmla="*/ 2795417 w 10035679"/>
              <a:gd name="connsiteY2753" fmla="*/ 2712077 h 5893281"/>
              <a:gd name="connsiteX2754" fmla="*/ 2809303 w 10035679"/>
              <a:gd name="connsiteY2754" fmla="*/ 2716303 h 5893281"/>
              <a:gd name="connsiteX2755" fmla="*/ 2815341 w 10035679"/>
              <a:gd name="connsiteY2755" fmla="*/ 2722342 h 5893281"/>
              <a:gd name="connsiteX2756" fmla="*/ 2801456 w 10035679"/>
              <a:gd name="connsiteY2756" fmla="*/ 2722342 h 5893281"/>
              <a:gd name="connsiteX2757" fmla="*/ 2780927 w 10035679"/>
              <a:gd name="connsiteY2757" fmla="*/ 2740454 h 5893281"/>
              <a:gd name="connsiteX2758" fmla="*/ 2752551 w 10035679"/>
              <a:gd name="connsiteY2758" fmla="*/ 2746493 h 5893281"/>
              <a:gd name="connsiteX2759" fmla="*/ 2725985 w 10035679"/>
              <a:gd name="connsiteY2759" fmla="*/ 2750719 h 5893281"/>
              <a:gd name="connsiteX2760" fmla="*/ 2697608 w 10035679"/>
              <a:gd name="connsiteY2760" fmla="*/ 2754945 h 5893281"/>
              <a:gd name="connsiteX2761" fmla="*/ 2677080 w 10035679"/>
              <a:gd name="connsiteY2761" fmla="*/ 2812301 h 5893281"/>
              <a:gd name="connsiteX2762" fmla="*/ 2652930 w 10035679"/>
              <a:gd name="connsiteY2762" fmla="*/ 2873279 h 5893281"/>
              <a:gd name="connsiteX2763" fmla="*/ 2645080 w 10035679"/>
              <a:gd name="connsiteY2763" fmla="*/ 2864828 h 5893281"/>
              <a:gd name="connsiteX2764" fmla="*/ 2643270 w 10035679"/>
              <a:gd name="connsiteY2764" fmla="*/ 2860602 h 5893281"/>
              <a:gd name="connsiteX2765" fmla="*/ 2635421 w 10035679"/>
              <a:gd name="connsiteY2765" fmla="*/ 2858791 h 5893281"/>
              <a:gd name="connsiteX2766" fmla="*/ 2631195 w 10035679"/>
              <a:gd name="connsiteY2766" fmla="*/ 2854563 h 5893281"/>
              <a:gd name="connsiteX2767" fmla="*/ 2620930 w 10035679"/>
              <a:gd name="connsiteY2767" fmla="*/ 2846111 h 5893281"/>
              <a:gd name="connsiteX2768" fmla="*/ 2620930 w 10035679"/>
              <a:gd name="connsiteY2768" fmla="*/ 2864225 h 5893281"/>
              <a:gd name="connsiteX2769" fmla="*/ 2625156 w 10035679"/>
              <a:gd name="connsiteY2769" fmla="*/ 2872676 h 5893281"/>
              <a:gd name="connsiteX2770" fmla="*/ 2631195 w 10035679"/>
              <a:gd name="connsiteY2770" fmla="*/ 2893204 h 5893281"/>
              <a:gd name="connsiteX2771" fmla="*/ 2639044 w 10035679"/>
              <a:gd name="connsiteY2771" fmla="*/ 2917957 h 5893281"/>
              <a:gd name="connsiteX2772" fmla="*/ 2645080 w 10035679"/>
              <a:gd name="connsiteY2772" fmla="*/ 2940297 h 5893281"/>
              <a:gd name="connsiteX2773" fmla="*/ 2645080 w 10035679"/>
              <a:gd name="connsiteY2773" fmla="*/ 2950559 h 5893281"/>
              <a:gd name="connsiteX2774" fmla="*/ 2616704 w 10035679"/>
              <a:gd name="connsiteY2774" fmla="*/ 2968673 h 5893281"/>
              <a:gd name="connsiteX2775" fmla="*/ 2586516 w 10035679"/>
              <a:gd name="connsiteY2775" fmla="*/ 2984975 h 5893281"/>
              <a:gd name="connsiteX2776" fmla="*/ 2553914 w 10035679"/>
              <a:gd name="connsiteY2776" fmla="*/ 3007313 h 5893281"/>
              <a:gd name="connsiteX2777" fmla="*/ 2521311 w 10035679"/>
              <a:gd name="connsiteY2777" fmla="*/ 3027840 h 5893281"/>
              <a:gd name="connsiteX2778" fmla="*/ 2500784 w 10035679"/>
              <a:gd name="connsiteY2778" fmla="*/ 3056217 h 5893281"/>
              <a:gd name="connsiteX2779" fmla="*/ 2490519 w 10035679"/>
              <a:gd name="connsiteY2779" fmla="*/ 3093048 h 5893281"/>
              <a:gd name="connsiteX2780" fmla="*/ 2478444 w 10035679"/>
              <a:gd name="connsiteY2780" fmla="*/ 3121423 h 5893281"/>
              <a:gd name="connsiteX2781" fmla="*/ 2482670 w 10035679"/>
              <a:gd name="connsiteY2781" fmla="*/ 3156441 h 5893281"/>
              <a:gd name="connsiteX2782" fmla="*/ 2492934 w 10035679"/>
              <a:gd name="connsiteY2782" fmla="*/ 3195082 h 5893281"/>
              <a:gd name="connsiteX2783" fmla="*/ 2506820 w 10035679"/>
              <a:gd name="connsiteY2783" fmla="*/ 3236137 h 5893281"/>
              <a:gd name="connsiteX2784" fmla="*/ 2520706 w 10035679"/>
              <a:gd name="connsiteY2784" fmla="*/ 3274779 h 5893281"/>
              <a:gd name="connsiteX2785" fmla="*/ 2528556 w 10035679"/>
              <a:gd name="connsiteY2785" fmla="*/ 3309797 h 5893281"/>
              <a:gd name="connsiteX2786" fmla="*/ 2520706 w 10035679"/>
              <a:gd name="connsiteY2786" fmla="*/ 3309797 h 5893281"/>
              <a:gd name="connsiteX2787" fmla="*/ 2520706 w 10035679"/>
              <a:gd name="connsiteY2787" fmla="*/ 3318249 h 5893281"/>
              <a:gd name="connsiteX2788" fmla="*/ 2496557 w 10035679"/>
              <a:gd name="connsiteY2788" fmla="*/ 3309797 h 5893281"/>
              <a:gd name="connsiteX2789" fmla="*/ 2486293 w 10035679"/>
              <a:gd name="connsiteY2789" fmla="*/ 3279005 h 5893281"/>
              <a:gd name="connsiteX2790" fmla="*/ 2468181 w 10035679"/>
              <a:gd name="connsiteY2790" fmla="*/ 3237950 h 5893281"/>
              <a:gd name="connsiteX2791" fmla="*/ 2447652 w 10035679"/>
              <a:gd name="connsiteY2791" fmla="*/ 3195082 h 5893281"/>
              <a:gd name="connsiteX2792" fmla="*/ 2425313 w 10035679"/>
              <a:gd name="connsiteY2792" fmla="*/ 3164290 h 5893281"/>
              <a:gd name="connsiteX2793" fmla="*/ 2404786 w 10035679"/>
              <a:gd name="connsiteY2793" fmla="*/ 3146178 h 5893281"/>
              <a:gd name="connsiteX2794" fmla="*/ 2378219 w 10035679"/>
              <a:gd name="connsiteY2794" fmla="*/ 3141952 h 5893281"/>
              <a:gd name="connsiteX2795" fmla="*/ 2348031 w 10035679"/>
              <a:gd name="connsiteY2795" fmla="*/ 3127461 h 5893281"/>
              <a:gd name="connsiteX2796" fmla="*/ 2311805 w 10035679"/>
              <a:gd name="connsiteY2796" fmla="*/ 3112971 h 5893281"/>
              <a:gd name="connsiteX2797" fmla="*/ 2269542 w 10035679"/>
              <a:gd name="connsiteY2797" fmla="*/ 3106934 h 5893281"/>
              <a:gd name="connsiteX2798" fmla="*/ 2269542 w 10035679"/>
              <a:gd name="connsiteY2798" fmla="*/ 3112971 h 5893281"/>
              <a:gd name="connsiteX2799" fmla="*/ 2263504 w 10035679"/>
              <a:gd name="connsiteY2799" fmla="*/ 3112971 h 5893281"/>
              <a:gd name="connsiteX2800" fmla="*/ 2267732 w 10035679"/>
              <a:gd name="connsiteY2800" fmla="*/ 3125046 h 5893281"/>
              <a:gd name="connsiteX2801" fmla="*/ 2273769 w 10035679"/>
              <a:gd name="connsiteY2801" fmla="*/ 3135311 h 5893281"/>
              <a:gd name="connsiteX2802" fmla="*/ 2277995 w 10035679"/>
              <a:gd name="connsiteY2802" fmla="*/ 3141347 h 5893281"/>
              <a:gd name="connsiteX2803" fmla="*/ 2282221 w 10035679"/>
              <a:gd name="connsiteY2803" fmla="*/ 3149801 h 5893281"/>
              <a:gd name="connsiteX2804" fmla="*/ 2288260 w 10035679"/>
              <a:gd name="connsiteY2804" fmla="*/ 3160064 h 5893281"/>
              <a:gd name="connsiteX2805" fmla="*/ 2255657 w 10035679"/>
              <a:gd name="connsiteY2805" fmla="*/ 3160064 h 5893281"/>
              <a:gd name="connsiteX2806" fmla="*/ 2231506 w 10035679"/>
              <a:gd name="connsiteY2806" fmla="*/ 3149801 h 5893281"/>
              <a:gd name="connsiteX2807" fmla="*/ 2198903 w 10035679"/>
              <a:gd name="connsiteY2807" fmla="*/ 3141347 h 5893281"/>
              <a:gd name="connsiteX2808" fmla="*/ 2168716 w 10035679"/>
              <a:gd name="connsiteY2808" fmla="*/ 3141347 h 5893281"/>
              <a:gd name="connsiteX2809" fmla="*/ 2136111 w 10035679"/>
              <a:gd name="connsiteY2809" fmla="*/ 3145573 h 5893281"/>
              <a:gd name="connsiteX2810" fmla="*/ 2113773 w 10035679"/>
              <a:gd name="connsiteY2810" fmla="*/ 3151612 h 5893281"/>
              <a:gd name="connsiteX2811" fmla="*/ 2089623 w 10035679"/>
              <a:gd name="connsiteY2811" fmla="*/ 3163687 h 5893281"/>
              <a:gd name="connsiteX2812" fmla="*/ 2069095 w 10035679"/>
              <a:gd name="connsiteY2812" fmla="*/ 3178178 h 5893281"/>
              <a:gd name="connsiteX2813" fmla="*/ 2055209 w 10035679"/>
              <a:gd name="connsiteY2813" fmla="*/ 3198706 h 5893281"/>
              <a:gd name="connsiteX2814" fmla="*/ 2047360 w 10035679"/>
              <a:gd name="connsiteY2814" fmla="*/ 3216818 h 5893281"/>
              <a:gd name="connsiteX2815" fmla="*/ 2051586 w 10035679"/>
              <a:gd name="connsiteY2815" fmla="*/ 3231308 h 5893281"/>
              <a:gd name="connsiteX2816" fmla="*/ 2051586 w 10035679"/>
              <a:gd name="connsiteY2816" fmla="*/ 3249420 h 5893281"/>
              <a:gd name="connsiteX2817" fmla="*/ 2045549 w 10035679"/>
              <a:gd name="connsiteY2817" fmla="*/ 3269948 h 5893281"/>
              <a:gd name="connsiteX2818" fmla="*/ 2031661 w 10035679"/>
              <a:gd name="connsiteY2818" fmla="*/ 3317042 h 5893281"/>
              <a:gd name="connsiteX2819" fmla="*/ 2031661 w 10035679"/>
              <a:gd name="connsiteY2819" fmla="*/ 3352060 h 5893281"/>
              <a:gd name="connsiteX2820" fmla="*/ 2033474 w 10035679"/>
              <a:gd name="connsiteY2820" fmla="*/ 3388889 h 5893281"/>
              <a:gd name="connsiteX2821" fmla="*/ 2047360 w 10035679"/>
              <a:gd name="connsiteY2821" fmla="*/ 3423907 h 5893281"/>
              <a:gd name="connsiteX2822" fmla="*/ 2069698 w 10035679"/>
              <a:gd name="connsiteY2822" fmla="*/ 3466775 h 5893281"/>
              <a:gd name="connsiteX2823" fmla="*/ 2093848 w 10035679"/>
              <a:gd name="connsiteY2823" fmla="*/ 3471001 h 5893281"/>
              <a:gd name="connsiteX2824" fmla="*/ 2107735 w 10035679"/>
              <a:gd name="connsiteY2824" fmla="*/ 3475227 h 5893281"/>
              <a:gd name="connsiteX2825" fmla="*/ 2113773 w 10035679"/>
              <a:gd name="connsiteY2825" fmla="*/ 3481264 h 5893281"/>
              <a:gd name="connsiteX2826" fmla="*/ 2121622 w 10035679"/>
              <a:gd name="connsiteY2826" fmla="*/ 3485490 h 5893281"/>
              <a:gd name="connsiteX2827" fmla="*/ 2131885 w 10035679"/>
              <a:gd name="connsiteY2827" fmla="*/ 3489716 h 5893281"/>
              <a:gd name="connsiteX2828" fmla="*/ 2149999 w 10035679"/>
              <a:gd name="connsiteY2828" fmla="*/ 3481264 h 5893281"/>
              <a:gd name="connsiteX2829" fmla="*/ 2178376 w 10035679"/>
              <a:gd name="connsiteY2829" fmla="*/ 3466775 h 5893281"/>
              <a:gd name="connsiteX2830" fmla="*/ 2184413 w 10035679"/>
              <a:gd name="connsiteY2830" fmla="*/ 3462547 h 5893281"/>
              <a:gd name="connsiteX2831" fmla="*/ 2188638 w 10035679"/>
              <a:gd name="connsiteY2831" fmla="*/ 3462547 h 5893281"/>
              <a:gd name="connsiteX2832" fmla="*/ 2196488 w 10035679"/>
              <a:gd name="connsiteY2832" fmla="*/ 3462547 h 5893281"/>
              <a:gd name="connsiteX2833" fmla="*/ 2198298 w 10035679"/>
              <a:gd name="connsiteY2833" fmla="*/ 3462547 h 5893281"/>
              <a:gd name="connsiteX2834" fmla="*/ 2202525 w 10035679"/>
              <a:gd name="connsiteY2834" fmla="*/ 3462547 h 5893281"/>
              <a:gd name="connsiteX2835" fmla="*/ 2202525 w 10035679"/>
              <a:gd name="connsiteY2835" fmla="*/ 3460736 h 5893281"/>
              <a:gd name="connsiteX2836" fmla="*/ 2210374 w 10035679"/>
              <a:gd name="connsiteY2836" fmla="*/ 3452284 h 5893281"/>
              <a:gd name="connsiteX2837" fmla="*/ 2212186 w 10035679"/>
              <a:gd name="connsiteY2837" fmla="*/ 3442019 h 5893281"/>
              <a:gd name="connsiteX2838" fmla="*/ 2216413 w 10035679"/>
              <a:gd name="connsiteY2838" fmla="*/ 3431756 h 5893281"/>
              <a:gd name="connsiteX2839" fmla="*/ 2220639 w 10035679"/>
              <a:gd name="connsiteY2839" fmla="*/ 3419681 h 5893281"/>
              <a:gd name="connsiteX2840" fmla="*/ 2224865 w 10035679"/>
              <a:gd name="connsiteY2840" fmla="*/ 3413642 h 5893281"/>
              <a:gd name="connsiteX2841" fmla="*/ 2241166 w 10035679"/>
              <a:gd name="connsiteY2841" fmla="*/ 3395530 h 5893281"/>
              <a:gd name="connsiteX2842" fmla="*/ 2263504 w 10035679"/>
              <a:gd name="connsiteY2842" fmla="*/ 3385266 h 5893281"/>
              <a:gd name="connsiteX2843" fmla="*/ 2296109 w 10035679"/>
              <a:gd name="connsiteY2843" fmla="*/ 3381040 h 5893281"/>
              <a:gd name="connsiteX2844" fmla="*/ 2297920 w 10035679"/>
              <a:gd name="connsiteY2844" fmla="*/ 3389494 h 5893281"/>
              <a:gd name="connsiteX2845" fmla="*/ 2302145 w 10035679"/>
              <a:gd name="connsiteY2845" fmla="*/ 3391304 h 5893281"/>
              <a:gd name="connsiteX2846" fmla="*/ 2302145 w 10035679"/>
              <a:gd name="connsiteY2846" fmla="*/ 3395530 h 5893281"/>
              <a:gd name="connsiteX2847" fmla="*/ 2306372 w 10035679"/>
              <a:gd name="connsiteY2847" fmla="*/ 3395530 h 5893281"/>
              <a:gd name="connsiteX2848" fmla="*/ 2306372 w 10035679"/>
              <a:gd name="connsiteY2848" fmla="*/ 3391304 h 5893281"/>
              <a:gd name="connsiteX2849" fmla="*/ 2308787 w 10035679"/>
              <a:gd name="connsiteY2849" fmla="*/ 3391304 h 5893281"/>
              <a:gd name="connsiteX2850" fmla="*/ 2316636 w 10035679"/>
              <a:gd name="connsiteY2850" fmla="*/ 3391304 h 5893281"/>
              <a:gd name="connsiteX2851" fmla="*/ 2326899 w 10035679"/>
              <a:gd name="connsiteY2851" fmla="*/ 3389494 h 5893281"/>
              <a:gd name="connsiteX2852" fmla="*/ 2326899 w 10035679"/>
              <a:gd name="connsiteY2852" fmla="*/ 3420284 h 5893281"/>
              <a:gd name="connsiteX2853" fmla="*/ 2313013 w 10035679"/>
              <a:gd name="connsiteY2853" fmla="*/ 3434775 h 5893281"/>
              <a:gd name="connsiteX2854" fmla="*/ 2302749 w 10035679"/>
              <a:gd name="connsiteY2854" fmla="*/ 3461339 h 5893281"/>
              <a:gd name="connsiteX2855" fmla="*/ 2292486 w 10035679"/>
              <a:gd name="connsiteY2855" fmla="*/ 3496357 h 5893281"/>
              <a:gd name="connsiteX2856" fmla="*/ 2282221 w 10035679"/>
              <a:gd name="connsiteY2856" fmla="*/ 3528960 h 5893281"/>
              <a:gd name="connsiteX2857" fmla="*/ 2270146 w 10035679"/>
              <a:gd name="connsiteY2857" fmla="*/ 3553716 h 5893281"/>
              <a:gd name="connsiteX2858" fmla="*/ 2306372 w 10035679"/>
              <a:gd name="connsiteY2858" fmla="*/ 3553716 h 5893281"/>
              <a:gd name="connsiteX2859" fmla="*/ 2336559 w 10035679"/>
              <a:gd name="connsiteY2859" fmla="*/ 3549490 h 5893281"/>
              <a:gd name="connsiteX2860" fmla="*/ 2364936 w 10035679"/>
              <a:gd name="connsiteY2860" fmla="*/ 3549490 h 5893281"/>
              <a:gd name="connsiteX2861" fmla="*/ 2391503 w 10035679"/>
              <a:gd name="connsiteY2861" fmla="*/ 3553716 h 5893281"/>
              <a:gd name="connsiteX2862" fmla="*/ 2407804 w 10035679"/>
              <a:gd name="connsiteY2862" fmla="*/ 3563978 h 5893281"/>
              <a:gd name="connsiteX2863" fmla="*/ 2421690 w 10035679"/>
              <a:gd name="connsiteY2863" fmla="*/ 3586318 h 5893281"/>
              <a:gd name="connsiteX2864" fmla="*/ 2425916 w 10035679"/>
              <a:gd name="connsiteY2864" fmla="*/ 3617109 h 5893281"/>
              <a:gd name="connsiteX2865" fmla="*/ 2419880 w 10035679"/>
              <a:gd name="connsiteY2865" fmla="*/ 3639449 h 5893281"/>
              <a:gd name="connsiteX2866" fmla="*/ 2412031 w 10035679"/>
              <a:gd name="connsiteY2866" fmla="*/ 3667826 h 5893281"/>
              <a:gd name="connsiteX2867" fmla="*/ 2412031 w 10035679"/>
              <a:gd name="connsiteY2867" fmla="*/ 3696202 h 5893281"/>
              <a:gd name="connsiteX2868" fmla="*/ 2430144 w 10035679"/>
              <a:gd name="connsiteY2868" fmla="*/ 3714314 h 5893281"/>
              <a:gd name="connsiteX2869" fmla="*/ 2440407 w 10035679"/>
              <a:gd name="connsiteY2869" fmla="*/ 3726390 h 5893281"/>
              <a:gd name="connsiteX2870" fmla="*/ 2454293 w 10035679"/>
              <a:gd name="connsiteY2870" fmla="*/ 3740881 h 5893281"/>
              <a:gd name="connsiteX2871" fmla="*/ 2476633 w 10035679"/>
              <a:gd name="connsiteY2871" fmla="*/ 3752956 h 5893281"/>
              <a:gd name="connsiteX2872" fmla="*/ 2503197 w 10035679"/>
              <a:gd name="connsiteY2872" fmla="*/ 3758993 h 5893281"/>
              <a:gd name="connsiteX2873" fmla="*/ 2517085 w 10035679"/>
              <a:gd name="connsiteY2873" fmla="*/ 3740881 h 5893281"/>
              <a:gd name="connsiteX2874" fmla="*/ 2535198 w 10035679"/>
              <a:gd name="connsiteY2874" fmla="*/ 3734842 h 5893281"/>
              <a:gd name="connsiteX2875" fmla="*/ 2567799 w 10035679"/>
              <a:gd name="connsiteY2875" fmla="*/ 3734842 h 5893281"/>
              <a:gd name="connsiteX2876" fmla="*/ 2572026 w 10035679"/>
              <a:gd name="connsiteY2876" fmla="*/ 3740881 h 5893281"/>
              <a:gd name="connsiteX2877" fmla="*/ 2578064 w 10035679"/>
              <a:gd name="connsiteY2877" fmla="*/ 3749333 h 5893281"/>
              <a:gd name="connsiteX2878" fmla="*/ 2581686 w 10035679"/>
              <a:gd name="connsiteY2878" fmla="*/ 3753559 h 5893281"/>
              <a:gd name="connsiteX2879" fmla="*/ 2585912 w 10035679"/>
              <a:gd name="connsiteY2879" fmla="*/ 3753559 h 5893281"/>
              <a:gd name="connsiteX2880" fmla="*/ 2596176 w 10035679"/>
              <a:gd name="connsiteY2880" fmla="*/ 3755371 h 5893281"/>
              <a:gd name="connsiteX2881" fmla="*/ 2609460 w 10035679"/>
              <a:gd name="connsiteY2881" fmla="*/ 3758390 h 5893281"/>
              <a:gd name="connsiteX2882" fmla="*/ 2623346 w 10035679"/>
              <a:gd name="connsiteY2882" fmla="*/ 3730013 h 5893281"/>
              <a:gd name="connsiteX2883" fmla="*/ 2641460 w 10035679"/>
              <a:gd name="connsiteY2883" fmla="*/ 3709485 h 5893281"/>
              <a:gd name="connsiteX2884" fmla="*/ 2661987 w 10035679"/>
              <a:gd name="connsiteY2884" fmla="*/ 3691371 h 5893281"/>
              <a:gd name="connsiteX2885" fmla="*/ 2688550 w 10035679"/>
              <a:gd name="connsiteY2885" fmla="*/ 3676883 h 5893281"/>
              <a:gd name="connsiteX2886" fmla="*/ 2727192 w 10035679"/>
              <a:gd name="connsiteY2886" fmla="*/ 3670844 h 5893281"/>
              <a:gd name="connsiteX2887" fmla="*/ 2733229 w 10035679"/>
              <a:gd name="connsiteY2887" fmla="*/ 3666618 h 5893281"/>
              <a:gd name="connsiteX2888" fmla="*/ 2737455 w 10035679"/>
              <a:gd name="connsiteY2888" fmla="*/ 3666618 h 5893281"/>
              <a:gd name="connsiteX2889" fmla="*/ 2743494 w 10035679"/>
              <a:gd name="connsiteY2889" fmla="*/ 3666618 h 5893281"/>
              <a:gd name="connsiteX2890" fmla="*/ 2747720 w 10035679"/>
              <a:gd name="connsiteY2890" fmla="*/ 3666618 h 5893281"/>
              <a:gd name="connsiteX2891" fmla="*/ 2755570 w 10035679"/>
              <a:gd name="connsiteY2891" fmla="*/ 3670844 h 5893281"/>
              <a:gd name="connsiteX2892" fmla="*/ 2765832 w 10035679"/>
              <a:gd name="connsiteY2892" fmla="*/ 3670844 h 5893281"/>
              <a:gd name="connsiteX2893" fmla="*/ 2761606 w 10035679"/>
              <a:gd name="connsiteY2893" fmla="*/ 3676883 h 5893281"/>
              <a:gd name="connsiteX2894" fmla="*/ 2761606 w 10035679"/>
              <a:gd name="connsiteY2894" fmla="*/ 3685335 h 5893281"/>
              <a:gd name="connsiteX2895" fmla="*/ 2757380 w 10035679"/>
              <a:gd name="connsiteY2895" fmla="*/ 3685335 h 5893281"/>
              <a:gd name="connsiteX2896" fmla="*/ 2757380 w 10035679"/>
              <a:gd name="connsiteY2896" fmla="*/ 3687145 h 5893281"/>
              <a:gd name="connsiteX2897" fmla="*/ 2761606 w 10035679"/>
              <a:gd name="connsiteY2897" fmla="*/ 3687145 h 5893281"/>
              <a:gd name="connsiteX2898" fmla="*/ 2765832 w 10035679"/>
              <a:gd name="connsiteY2898" fmla="*/ 3691371 h 5893281"/>
              <a:gd name="connsiteX2899" fmla="*/ 2771870 w 10035679"/>
              <a:gd name="connsiteY2899" fmla="*/ 3695598 h 5893281"/>
              <a:gd name="connsiteX2900" fmla="*/ 2771870 w 10035679"/>
              <a:gd name="connsiteY2900" fmla="*/ 3687145 h 5893281"/>
              <a:gd name="connsiteX2901" fmla="*/ 2779720 w 10035679"/>
              <a:gd name="connsiteY2901" fmla="*/ 3681109 h 5893281"/>
              <a:gd name="connsiteX2902" fmla="*/ 2783946 w 10035679"/>
              <a:gd name="connsiteY2902" fmla="*/ 3676883 h 5893281"/>
              <a:gd name="connsiteX2903" fmla="*/ 2785756 w 10035679"/>
              <a:gd name="connsiteY2903" fmla="*/ 3672657 h 5893281"/>
              <a:gd name="connsiteX2904" fmla="*/ 2789983 w 10035679"/>
              <a:gd name="connsiteY2904" fmla="*/ 3670844 h 5893281"/>
              <a:gd name="connsiteX2905" fmla="*/ 2797832 w 10035679"/>
              <a:gd name="connsiteY2905" fmla="*/ 3666618 h 5893281"/>
              <a:gd name="connsiteX2906" fmla="*/ 2803869 w 10035679"/>
              <a:gd name="connsiteY2906" fmla="*/ 3662392 h 5893281"/>
              <a:gd name="connsiteX2907" fmla="*/ 2836472 w 10035679"/>
              <a:gd name="connsiteY2907" fmla="*/ 3690769 h 5893281"/>
              <a:gd name="connsiteX2908" fmla="*/ 2878737 w 10035679"/>
              <a:gd name="connsiteY2908" fmla="*/ 3705259 h 5893281"/>
              <a:gd name="connsiteX2909" fmla="*/ 2921000 w 10035679"/>
              <a:gd name="connsiteY2909" fmla="*/ 3709485 h 5893281"/>
              <a:gd name="connsiteX2910" fmla="*/ 2969904 w 10035679"/>
              <a:gd name="connsiteY2910" fmla="*/ 3705259 h 5893281"/>
              <a:gd name="connsiteX2911" fmla="*/ 3020620 w 10035679"/>
              <a:gd name="connsiteY2911" fmla="*/ 3701031 h 5893281"/>
              <a:gd name="connsiteX2912" fmla="*/ 3020620 w 10035679"/>
              <a:gd name="connsiteY2912" fmla="*/ 3709485 h 5893281"/>
              <a:gd name="connsiteX2913" fmla="*/ 3020620 w 10035679"/>
              <a:gd name="connsiteY2913" fmla="*/ 3713712 h 5893281"/>
              <a:gd name="connsiteX2914" fmla="*/ 3016393 w 10035679"/>
              <a:gd name="connsiteY2914" fmla="*/ 3715522 h 5893281"/>
              <a:gd name="connsiteX2915" fmla="*/ 3016393 w 10035679"/>
              <a:gd name="connsiteY2915" fmla="*/ 3719748 h 5893281"/>
              <a:gd name="connsiteX2916" fmla="*/ 3012167 w 10035679"/>
              <a:gd name="connsiteY2916" fmla="*/ 3725787 h 5893281"/>
              <a:gd name="connsiteX2917" fmla="*/ 3036318 w 10035679"/>
              <a:gd name="connsiteY2917" fmla="*/ 3734239 h 5893281"/>
              <a:gd name="connsiteX2918" fmla="*/ 3050204 w 10035679"/>
              <a:gd name="connsiteY2918" fmla="*/ 3744504 h 5893281"/>
              <a:gd name="connsiteX2919" fmla="*/ 3064092 w 10035679"/>
              <a:gd name="connsiteY2919" fmla="*/ 3754767 h 5893281"/>
              <a:gd name="connsiteX2920" fmla="*/ 3088241 w 10035679"/>
              <a:gd name="connsiteY2920" fmla="*/ 3766842 h 5893281"/>
              <a:gd name="connsiteX2921" fmla="*/ 3088241 w 10035679"/>
              <a:gd name="connsiteY2921" fmla="*/ 3787369 h 5893281"/>
              <a:gd name="connsiteX2922" fmla="*/ 3114807 w 10035679"/>
              <a:gd name="connsiteY2922" fmla="*/ 3795823 h 5893281"/>
              <a:gd name="connsiteX2923" fmla="*/ 3131109 w 10035679"/>
              <a:gd name="connsiteY2923" fmla="*/ 3797634 h 5893281"/>
              <a:gd name="connsiteX2924" fmla="*/ 3144995 w 10035679"/>
              <a:gd name="connsiteY2924" fmla="*/ 3812125 h 5893281"/>
              <a:gd name="connsiteX2925" fmla="*/ 3152844 w 10035679"/>
              <a:gd name="connsiteY2925" fmla="*/ 3834463 h 5893281"/>
              <a:gd name="connsiteX2926" fmla="*/ 3195108 w 10035679"/>
              <a:gd name="connsiteY2926" fmla="*/ 3838689 h 5893281"/>
              <a:gd name="connsiteX2927" fmla="*/ 3229524 w 10035679"/>
              <a:gd name="connsiteY2927" fmla="*/ 3840500 h 5893281"/>
              <a:gd name="connsiteX2928" fmla="*/ 3276013 w 10035679"/>
              <a:gd name="connsiteY2928" fmla="*/ 3844728 h 5893281"/>
              <a:gd name="connsiteX2929" fmla="*/ 3308615 w 10035679"/>
              <a:gd name="connsiteY2929" fmla="*/ 3887593 h 5893281"/>
              <a:gd name="connsiteX2930" fmla="*/ 3347257 w 10035679"/>
              <a:gd name="connsiteY2930" fmla="*/ 3926235 h 5893281"/>
              <a:gd name="connsiteX2931" fmla="*/ 3389520 w 10035679"/>
              <a:gd name="connsiteY2931" fmla="*/ 3958838 h 5893281"/>
              <a:gd name="connsiteX2932" fmla="*/ 3438426 w 10035679"/>
              <a:gd name="connsiteY2932" fmla="*/ 3983591 h 5893281"/>
              <a:gd name="connsiteX2933" fmla="*/ 3436616 w 10035679"/>
              <a:gd name="connsiteY2933" fmla="*/ 3998082 h 5893281"/>
              <a:gd name="connsiteX2934" fmla="*/ 3428765 w 10035679"/>
              <a:gd name="connsiteY2934" fmla="*/ 4006534 h 5893281"/>
              <a:gd name="connsiteX2935" fmla="*/ 3422726 w 10035679"/>
              <a:gd name="connsiteY2935" fmla="*/ 4016799 h 5893281"/>
              <a:gd name="connsiteX2936" fmla="*/ 3414877 w 10035679"/>
              <a:gd name="connsiteY2936" fmla="*/ 4022836 h 5893281"/>
              <a:gd name="connsiteX2937" fmla="*/ 3408840 w 10035679"/>
              <a:gd name="connsiteY2937" fmla="*/ 4034911 h 5893281"/>
              <a:gd name="connsiteX2938" fmla="*/ 3453518 w 10035679"/>
              <a:gd name="connsiteY2938" fmla="*/ 4034911 h 5893281"/>
              <a:gd name="connsiteX2939" fmla="*/ 3495782 w 10035679"/>
              <a:gd name="connsiteY2939" fmla="*/ 4049402 h 5893281"/>
              <a:gd name="connsiteX2940" fmla="*/ 3503632 w 10035679"/>
              <a:gd name="connsiteY2940" fmla="*/ 4074155 h 5893281"/>
              <a:gd name="connsiteX2941" fmla="*/ 3513896 w 10035679"/>
              <a:gd name="connsiteY2941" fmla="*/ 4069929 h 5893281"/>
              <a:gd name="connsiteX2942" fmla="*/ 3519933 w 10035679"/>
              <a:gd name="connsiteY2942" fmla="*/ 4065703 h 5893281"/>
              <a:gd name="connsiteX2943" fmla="*/ 3532008 w 10035679"/>
              <a:gd name="connsiteY2943" fmla="*/ 4069929 h 5893281"/>
              <a:gd name="connsiteX2944" fmla="*/ 3533819 w 10035679"/>
              <a:gd name="connsiteY2944" fmla="*/ 4069929 h 5893281"/>
              <a:gd name="connsiteX2945" fmla="*/ 3541668 w 10035679"/>
              <a:gd name="connsiteY2945" fmla="*/ 4074155 h 5893281"/>
              <a:gd name="connsiteX2946" fmla="*/ 3547707 w 10035679"/>
              <a:gd name="connsiteY2946" fmla="*/ 4078381 h 5893281"/>
              <a:gd name="connsiteX2947" fmla="*/ 3555557 w 10035679"/>
              <a:gd name="connsiteY2947" fmla="*/ 4080192 h 5893281"/>
              <a:gd name="connsiteX2948" fmla="*/ 3664837 w 10035679"/>
              <a:gd name="connsiteY2948" fmla="*/ 4088646 h 5893281"/>
              <a:gd name="connsiteX2949" fmla="*/ 3675102 w 10035679"/>
              <a:gd name="connsiteY2949" fmla="*/ 4098909 h 5893281"/>
              <a:gd name="connsiteX2950" fmla="*/ 3682950 w 10035679"/>
              <a:gd name="connsiteY2950" fmla="*/ 4119436 h 5893281"/>
              <a:gd name="connsiteX2951" fmla="*/ 3684760 w 10035679"/>
              <a:gd name="connsiteY2951" fmla="*/ 4137550 h 5893281"/>
              <a:gd name="connsiteX2952" fmla="*/ 3696837 w 10035679"/>
              <a:gd name="connsiteY2952" fmla="*/ 4152041 h 5893281"/>
              <a:gd name="connsiteX2953" fmla="*/ 3713139 w 10035679"/>
              <a:gd name="connsiteY2953" fmla="*/ 4156267 h 5893281"/>
              <a:gd name="connsiteX2954" fmla="*/ 3731250 w 10035679"/>
              <a:gd name="connsiteY2954" fmla="*/ 4156267 h 5893281"/>
              <a:gd name="connsiteX2955" fmla="*/ 3745136 w 10035679"/>
              <a:gd name="connsiteY2955" fmla="*/ 4152041 h 5893281"/>
              <a:gd name="connsiteX2956" fmla="*/ 3755401 w 10035679"/>
              <a:gd name="connsiteY2956" fmla="*/ 4166530 h 5893281"/>
              <a:gd name="connsiteX2957" fmla="*/ 3767477 w 10035679"/>
              <a:gd name="connsiteY2957" fmla="*/ 4176795 h 5893281"/>
              <a:gd name="connsiteX2958" fmla="*/ 3773514 w 10035679"/>
              <a:gd name="connsiteY2958" fmla="*/ 4188870 h 5893281"/>
              <a:gd name="connsiteX2959" fmla="*/ 3778343 w 10035679"/>
              <a:gd name="connsiteY2959" fmla="*/ 4202756 h 5893281"/>
              <a:gd name="connsiteX2960" fmla="*/ 3782571 w 10035679"/>
              <a:gd name="connsiteY2960" fmla="*/ 4219058 h 5893281"/>
              <a:gd name="connsiteX2961" fmla="*/ 3756004 w 10035679"/>
              <a:gd name="connsiteY2961" fmla="*/ 4251660 h 5893281"/>
              <a:gd name="connsiteX2962" fmla="*/ 3727630 w 10035679"/>
              <a:gd name="connsiteY2962" fmla="*/ 4290302 h 5893281"/>
              <a:gd name="connsiteX2963" fmla="*/ 3699253 w 10035679"/>
              <a:gd name="connsiteY2963" fmla="*/ 4333168 h 5893281"/>
              <a:gd name="connsiteX2964" fmla="*/ 3675102 w 10035679"/>
              <a:gd name="connsiteY2964" fmla="*/ 4376035 h 5893281"/>
              <a:gd name="connsiteX2965" fmla="*/ 3658800 w 10035679"/>
              <a:gd name="connsiteY2965" fmla="*/ 4408638 h 5893281"/>
              <a:gd name="connsiteX2966" fmla="*/ 3658800 w 10035679"/>
              <a:gd name="connsiteY2966" fmla="*/ 4429165 h 5893281"/>
              <a:gd name="connsiteX2967" fmla="*/ 3660610 w 10035679"/>
              <a:gd name="connsiteY2967" fmla="*/ 4457542 h 5893281"/>
              <a:gd name="connsiteX2968" fmla="*/ 3668459 w 10035679"/>
              <a:gd name="connsiteY2968" fmla="*/ 4490145 h 5893281"/>
              <a:gd name="connsiteX2969" fmla="*/ 3664233 w 10035679"/>
              <a:gd name="connsiteY2969" fmla="*/ 4518522 h 5893281"/>
              <a:gd name="connsiteX2970" fmla="*/ 3658194 w 10035679"/>
              <a:gd name="connsiteY2970" fmla="*/ 4536636 h 5893281"/>
              <a:gd name="connsiteX2971" fmla="*/ 3644308 w 10035679"/>
              <a:gd name="connsiteY2971" fmla="*/ 4565011 h 5893281"/>
              <a:gd name="connsiteX2972" fmla="*/ 3626196 w 10035679"/>
              <a:gd name="connsiteY2972" fmla="*/ 4595803 h 5893281"/>
              <a:gd name="connsiteX2973" fmla="*/ 3608082 w 10035679"/>
              <a:gd name="connsiteY2973" fmla="*/ 4628406 h 5893281"/>
              <a:gd name="connsiteX2974" fmla="*/ 3589969 w 10035679"/>
              <a:gd name="connsiteY2974" fmla="*/ 4653161 h 5893281"/>
              <a:gd name="connsiteX2975" fmla="*/ 3579705 w 10035679"/>
              <a:gd name="connsiteY2975" fmla="*/ 4667650 h 5893281"/>
              <a:gd name="connsiteX2976" fmla="*/ 3559178 w 10035679"/>
              <a:gd name="connsiteY2976" fmla="*/ 4676102 h 5893281"/>
              <a:gd name="connsiteX2977" fmla="*/ 3526575 w 10035679"/>
              <a:gd name="connsiteY2977" fmla="*/ 4680330 h 5893281"/>
              <a:gd name="connsiteX2978" fmla="*/ 3493971 w 10035679"/>
              <a:gd name="connsiteY2978" fmla="*/ 4682141 h 5893281"/>
              <a:gd name="connsiteX2979" fmla="*/ 3463784 w 10035679"/>
              <a:gd name="connsiteY2979" fmla="*/ 4690593 h 5893281"/>
              <a:gd name="connsiteX2980" fmla="*/ 3435408 w 10035679"/>
              <a:gd name="connsiteY2980" fmla="*/ 4700858 h 5893281"/>
              <a:gd name="connsiteX2981" fmla="*/ 3417292 w 10035679"/>
              <a:gd name="connsiteY2981" fmla="*/ 4721385 h 5893281"/>
              <a:gd name="connsiteX2982" fmla="*/ 3409445 w 10035679"/>
              <a:gd name="connsiteY2982" fmla="*/ 4733461 h 5893281"/>
              <a:gd name="connsiteX2983" fmla="*/ 3409445 w 10035679"/>
              <a:gd name="connsiteY2983" fmla="*/ 4739497 h 5893281"/>
              <a:gd name="connsiteX2984" fmla="*/ 3409445 w 10035679"/>
              <a:gd name="connsiteY2984" fmla="*/ 4747951 h 5893281"/>
              <a:gd name="connsiteX2985" fmla="*/ 3413671 w 10035679"/>
              <a:gd name="connsiteY2985" fmla="*/ 4758214 h 5893281"/>
              <a:gd name="connsiteX2986" fmla="*/ 3417897 w 10035679"/>
              <a:gd name="connsiteY2986" fmla="*/ 4768479 h 5893281"/>
              <a:gd name="connsiteX2987" fmla="*/ 3393746 w 10035679"/>
              <a:gd name="connsiteY2987" fmla="*/ 4768479 h 5893281"/>
              <a:gd name="connsiteX2988" fmla="*/ 3389520 w 10035679"/>
              <a:gd name="connsiteY2988" fmla="*/ 4815571 h 5893281"/>
              <a:gd name="connsiteX2989" fmla="*/ 3381671 w 10035679"/>
              <a:gd name="connsiteY2989" fmla="*/ 4854212 h 5893281"/>
              <a:gd name="connsiteX2990" fmla="*/ 3367785 w 10035679"/>
              <a:gd name="connsiteY2990" fmla="*/ 4886815 h 5893281"/>
              <a:gd name="connsiteX2991" fmla="*/ 3353899 w 10035679"/>
              <a:gd name="connsiteY2991" fmla="*/ 4917607 h 5893281"/>
              <a:gd name="connsiteX2992" fmla="*/ 3340011 w 10035679"/>
              <a:gd name="connsiteY2992" fmla="*/ 4958662 h 5893281"/>
              <a:gd name="connsiteX2993" fmla="*/ 3329748 w 10035679"/>
              <a:gd name="connsiteY2993" fmla="*/ 4958662 h 5893281"/>
              <a:gd name="connsiteX2994" fmla="*/ 3329748 w 10035679"/>
              <a:gd name="connsiteY2994" fmla="*/ 4944171 h 5893281"/>
              <a:gd name="connsiteX2995" fmla="*/ 3329748 w 10035679"/>
              <a:gd name="connsiteY2995" fmla="*/ 4935719 h 5893281"/>
              <a:gd name="connsiteX2996" fmla="*/ 3325521 w 10035679"/>
              <a:gd name="connsiteY2996" fmla="*/ 4925456 h 5893281"/>
              <a:gd name="connsiteX2997" fmla="*/ 3323710 w 10035679"/>
              <a:gd name="connsiteY2997" fmla="*/ 4917002 h 5893281"/>
              <a:gd name="connsiteX2998" fmla="*/ 3319484 w 10035679"/>
              <a:gd name="connsiteY2998" fmla="*/ 4921228 h 5893281"/>
              <a:gd name="connsiteX2999" fmla="*/ 3315256 w 10035679"/>
              <a:gd name="connsiteY2999" fmla="*/ 4921228 h 5893281"/>
              <a:gd name="connsiteX3000" fmla="*/ 3311030 w 10035679"/>
              <a:gd name="connsiteY3000" fmla="*/ 4925456 h 5893281"/>
              <a:gd name="connsiteX3001" fmla="*/ 3309218 w 10035679"/>
              <a:gd name="connsiteY3001" fmla="*/ 4925456 h 5893281"/>
              <a:gd name="connsiteX3002" fmla="*/ 3291106 w 10035679"/>
              <a:gd name="connsiteY3002" fmla="*/ 4968322 h 5893281"/>
              <a:gd name="connsiteX3003" fmla="*/ 3270578 w 10035679"/>
              <a:gd name="connsiteY3003" fmla="*/ 4996699 h 5893281"/>
              <a:gd name="connsiteX3004" fmla="*/ 3248240 w 10035679"/>
              <a:gd name="connsiteY3004" fmla="*/ 5021452 h 5893281"/>
              <a:gd name="connsiteX3005" fmla="*/ 3224089 w 10035679"/>
              <a:gd name="connsiteY3005" fmla="*/ 5049829 h 5893281"/>
              <a:gd name="connsiteX3006" fmla="*/ 3173372 w 10035679"/>
              <a:gd name="connsiteY3006" fmla="*/ 5039566 h 5893281"/>
              <a:gd name="connsiteX3007" fmla="*/ 3128694 w 10035679"/>
              <a:gd name="connsiteY3007" fmla="*/ 5029302 h 5893281"/>
              <a:gd name="connsiteX3008" fmla="*/ 3128694 w 10035679"/>
              <a:gd name="connsiteY3008" fmla="*/ 5043792 h 5893281"/>
              <a:gd name="connsiteX3009" fmla="*/ 3152844 w 10035679"/>
              <a:gd name="connsiteY3009" fmla="*/ 5058283 h 5893281"/>
              <a:gd name="connsiteX3010" fmla="*/ 3163109 w 10035679"/>
              <a:gd name="connsiteY3010" fmla="*/ 5078811 h 5893281"/>
              <a:gd name="connsiteX3011" fmla="*/ 3167335 w 10035679"/>
              <a:gd name="connsiteY3011" fmla="*/ 5099338 h 5893281"/>
              <a:gd name="connsiteX3012" fmla="*/ 3163109 w 10035679"/>
              <a:gd name="connsiteY3012" fmla="*/ 5125904 h 5893281"/>
              <a:gd name="connsiteX3013" fmla="*/ 3158883 w 10035679"/>
              <a:gd name="connsiteY3013" fmla="*/ 5154281 h 5893281"/>
              <a:gd name="connsiteX3014" fmla="*/ 3096090 w 10035679"/>
              <a:gd name="connsiteY3014" fmla="*/ 5156092 h 5893281"/>
              <a:gd name="connsiteX3015" fmla="*/ 3043562 w 10035679"/>
              <a:gd name="connsiteY3015" fmla="*/ 5170583 h 5893281"/>
              <a:gd name="connsiteX3016" fmla="*/ 3039337 w 10035679"/>
              <a:gd name="connsiteY3016" fmla="*/ 5179035 h 5893281"/>
              <a:gd name="connsiteX3017" fmla="*/ 3035110 w 10035679"/>
              <a:gd name="connsiteY3017" fmla="*/ 5189298 h 5893281"/>
              <a:gd name="connsiteX3018" fmla="*/ 3035110 w 10035679"/>
              <a:gd name="connsiteY3018" fmla="*/ 5203788 h 5893281"/>
              <a:gd name="connsiteX3019" fmla="*/ 3035110 w 10035679"/>
              <a:gd name="connsiteY3019" fmla="*/ 5218279 h 5893281"/>
              <a:gd name="connsiteX3020" fmla="*/ 3033300 w 10035679"/>
              <a:gd name="connsiteY3020" fmla="*/ 5226731 h 5893281"/>
              <a:gd name="connsiteX3021" fmla="*/ 3033300 w 10035679"/>
              <a:gd name="connsiteY3021" fmla="*/ 5228542 h 5893281"/>
              <a:gd name="connsiteX3022" fmla="*/ 3033300 w 10035679"/>
              <a:gd name="connsiteY3022" fmla="*/ 5235788 h 5893281"/>
              <a:gd name="connsiteX3023" fmla="*/ 3033300 w 10035679"/>
              <a:gd name="connsiteY3023" fmla="*/ 5241825 h 5893281"/>
              <a:gd name="connsiteX3024" fmla="*/ 3035110 w 10035679"/>
              <a:gd name="connsiteY3024" fmla="*/ 5256316 h 5893281"/>
              <a:gd name="connsiteX3025" fmla="*/ 3018809 w 10035679"/>
              <a:gd name="connsiteY3025" fmla="*/ 5256316 h 5893281"/>
              <a:gd name="connsiteX3026" fmla="*/ 2996470 w 10035679"/>
              <a:gd name="connsiteY3026" fmla="*/ 5260542 h 5893281"/>
              <a:gd name="connsiteX3027" fmla="*/ 2968094 w 10035679"/>
              <a:gd name="connsiteY3027" fmla="*/ 5260542 h 5893281"/>
              <a:gd name="connsiteX3028" fmla="*/ 2939716 w 10035679"/>
              <a:gd name="connsiteY3028" fmla="*/ 5264768 h 5893281"/>
              <a:gd name="connsiteX3029" fmla="*/ 2939716 w 10035679"/>
              <a:gd name="connsiteY3029" fmla="*/ 5279259 h 5893281"/>
              <a:gd name="connsiteX3030" fmla="*/ 2953603 w 10035679"/>
              <a:gd name="connsiteY3030" fmla="*/ 5285296 h 5893281"/>
              <a:gd name="connsiteX3031" fmla="*/ 2963868 w 10035679"/>
              <a:gd name="connsiteY3031" fmla="*/ 5293750 h 5893281"/>
              <a:gd name="connsiteX3032" fmla="*/ 2971715 w 10035679"/>
              <a:gd name="connsiteY3032" fmla="*/ 5295560 h 5893281"/>
              <a:gd name="connsiteX3033" fmla="*/ 2977754 w 10035679"/>
              <a:gd name="connsiteY3033" fmla="*/ 5299786 h 5893281"/>
              <a:gd name="connsiteX3034" fmla="*/ 2985603 w 10035679"/>
              <a:gd name="connsiteY3034" fmla="*/ 5308239 h 5893281"/>
              <a:gd name="connsiteX3035" fmla="*/ 2989829 w 10035679"/>
              <a:gd name="connsiteY3035" fmla="*/ 5314277 h 5893281"/>
              <a:gd name="connsiteX3036" fmla="*/ 2995866 w 10035679"/>
              <a:gd name="connsiteY3036" fmla="*/ 5324540 h 5893281"/>
              <a:gd name="connsiteX3037" fmla="*/ 2981980 w 10035679"/>
              <a:gd name="connsiteY3037" fmla="*/ 5328766 h 5893281"/>
              <a:gd name="connsiteX3038" fmla="*/ 2971715 w 10035679"/>
              <a:gd name="connsiteY3038" fmla="*/ 5332994 h 5893281"/>
              <a:gd name="connsiteX3039" fmla="*/ 2961452 w 10035679"/>
              <a:gd name="connsiteY3039" fmla="*/ 5337220 h 5893281"/>
              <a:gd name="connsiteX3040" fmla="*/ 2953603 w 10035679"/>
              <a:gd name="connsiteY3040" fmla="*/ 5339031 h 5893281"/>
              <a:gd name="connsiteX3041" fmla="*/ 2949377 w 10035679"/>
              <a:gd name="connsiteY3041" fmla="*/ 5351106 h 5893281"/>
              <a:gd name="connsiteX3042" fmla="*/ 2939112 w 10035679"/>
              <a:gd name="connsiteY3042" fmla="*/ 5371634 h 5893281"/>
              <a:gd name="connsiteX3043" fmla="*/ 2933076 w 10035679"/>
              <a:gd name="connsiteY3043" fmla="*/ 5393974 h 5893281"/>
              <a:gd name="connsiteX3044" fmla="*/ 2925226 w 10035679"/>
              <a:gd name="connsiteY3044" fmla="*/ 5414501 h 5893281"/>
              <a:gd name="connsiteX3045" fmla="*/ 2919189 w 10035679"/>
              <a:gd name="connsiteY3045" fmla="*/ 5418727 h 5893281"/>
              <a:gd name="connsiteX3046" fmla="*/ 2914961 w 10035679"/>
              <a:gd name="connsiteY3046" fmla="*/ 5418727 h 5893281"/>
              <a:gd name="connsiteX3047" fmla="*/ 2904698 w 10035679"/>
              <a:gd name="connsiteY3047" fmla="*/ 5422953 h 5893281"/>
              <a:gd name="connsiteX3048" fmla="*/ 2892623 w 10035679"/>
              <a:gd name="connsiteY3048" fmla="*/ 5422953 h 5893281"/>
              <a:gd name="connsiteX3049" fmla="*/ 2892623 w 10035679"/>
              <a:gd name="connsiteY3049" fmla="*/ 5433218 h 5893281"/>
              <a:gd name="connsiteX3050" fmla="*/ 2892623 w 10035679"/>
              <a:gd name="connsiteY3050" fmla="*/ 5439255 h 5893281"/>
              <a:gd name="connsiteX3051" fmla="*/ 2892623 w 10035679"/>
              <a:gd name="connsiteY3051" fmla="*/ 5443481 h 5893281"/>
              <a:gd name="connsiteX3052" fmla="*/ 2890812 w 10035679"/>
              <a:gd name="connsiteY3052" fmla="*/ 5447707 h 5893281"/>
              <a:gd name="connsiteX3053" fmla="*/ 2892623 w 10035679"/>
              <a:gd name="connsiteY3053" fmla="*/ 5451933 h 5893281"/>
              <a:gd name="connsiteX3054" fmla="*/ 2892623 w 10035679"/>
              <a:gd name="connsiteY3054" fmla="*/ 5453746 h 5893281"/>
              <a:gd name="connsiteX3055" fmla="*/ 2900472 w 10035679"/>
              <a:gd name="connsiteY3055" fmla="*/ 5468234 h 5893281"/>
              <a:gd name="connsiteX3056" fmla="*/ 2906508 w 10035679"/>
              <a:gd name="connsiteY3056" fmla="*/ 5480310 h 5893281"/>
              <a:gd name="connsiteX3057" fmla="*/ 2918584 w 10035679"/>
              <a:gd name="connsiteY3057" fmla="*/ 5486348 h 5893281"/>
              <a:gd name="connsiteX3058" fmla="*/ 2928849 w 10035679"/>
              <a:gd name="connsiteY3058" fmla="*/ 5492385 h 5893281"/>
              <a:gd name="connsiteX3059" fmla="*/ 2939112 w 10035679"/>
              <a:gd name="connsiteY3059" fmla="*/ 5500837 h 5893281"/>
              <a:gd name="connsiteX3060" fmla="*/ 2933076 w 10035679"/>
              <a:gd name="connsiteY3060" fmla="*/ 5525593 h 5893281"/>
              <a:gd name="connsiteX3061" fmla="*/ 2904698 w 10035679"/>
              <a:gd name="connsiteY3061" fmla="*/ 5540082 h 5893281"/>
              <a:gd name="connsiteX3062" fmla="*/ 2876321 w 10035679"/>
              <a:gd name="connsiteY3062" fmla="*/ 5568458 h 5893281"/>
              <a:gd name="connsiteX3063" fmla="*/ 2852171 w 10035679"/>
              <a:gd name="connsiteY3063" fmla="*/ 5605289 h 5893281"/>
              <a:gd name="connsiteX3064" fmla="*/ 2834058 w 10035679"/>
              <a:gd name="connsiteY3064" fmla="*/ 5640306 h 5893281"/>
              <a:gd name="connsiteX3065" fmla="*/ 2823793 w 10035679"/>
              <a:gd name="connsiteY3065" fmla="*/ 5672908 h 5893281"/>
              <a:gd name="connsiteX3066" fmla="*/ 2834058 w 10035679"/>
              <a:gd name="connsiteY3066" fmla="*/ 5683173 h 5893281"/>
              <a:gd name="connsiteX3067" fmla="*/ 2844321 w 10035679"/>
              <a:gd name="connsiteY3067" fmla="*/ 5693438 h 5893281"/>
              <a:gd name="connsiteX3068" fmla="*/ 2852171 w 10035679"/>
              <a:gd name="connsiteY3068" fmla="*/ 5703701 h 5893281"/>
              <a:gd name="connsiteX3069" fmla="*/ 2853981 w 10035679"/>
              <a:gd name="connsiteY3069" fmla="*/ 5721815 h 5893281"/>
              <a:gd name="connsiteX3070" fmla="*/ 2837679 w 10035679"/>
              <a:gd name="connsiteY3070" fmla="*/ 5726041 h 5893281"/>
              <a:gd name="connsiteX3071" fmla="*/ 2811115 w 10035679"/>
              <a:gd name="connsiteY3071" fmla="*/ 5740530 h 5893281"/>
              <a:gd name="connsiteX3072" fmla="*/ 2786964 w 10035679"/>
              <a:gd name="connsiteY3072" fmla="*/ 5761059 h 5893281"/>
              <a:gd name="connsiteX3073" fmla="*/ 2768852 w 10035679"/>
              <a:gd name="connsiteY3073" fmla="*/ 5783397 h 5893281"/>
              <a:gd name="connsiteX3074" fmla="*/ 2767040 w 10035679"/>
              <a:gd name="connsiteY3074" fmla="*/ 5789436 h 5893281"/>
              <a:gd name="connsiteX3075" fmla="*/ 2762814 w 10035679"/>
              <a:gd name="connsiteY3075" fmla="*/ 5797888 h 5893281"/>
              <a:gd name="connsiteX3076" fmla="*/ 2762814 w 10035679"/>
              <a:gd name="connsiteY3076" fmla="*/ 5803925 h 5893281"/>
              <a:gd name="connsiteX3077" fmla="*/ 2762814 w 10035679"/>
              <a:gd name="connsiteY3077" fmla="*/ 5816000 h 5893281"/>
              <a:gd name="connsiteX3078" fmla="*/ 2768852 w 10035679"/>
              <a:gd name="connsiteY3078" fmla="*/ 5816000 h 5893281"/>
              <a:gd name="connsiteX3079" fmla="*/ 2768852 w 10035679"/>
              <a:gd name="connsiteY3079" fmla="*/ 5807548 h 5893281"/>
              <a:gd name="connsiteX3080" fmla="*/ 2791190 w 10035679"/>
              <a:gd name="connsiteY3080" fmla="*/ 5782794 h 5893281"/>
              <a:gd name="connsiteX3081" fmla="*/ 2809303 w 10035679"/>
              <a:gd name="connsiteY3081" fmla="*/ 5758039 h 5893281"/>
              <a:gd name="connsiteX3082" fmla="*/ 2815341 w 10035679"/>
              <a:gd name="connsiteY3082" fmla="*/ 5759851 h 5893281"/>
              <a:gd name="connsiteX3083" fmla="*/ 2819568 w 10035679"/>
              <a:gd name="connsiteY3083" fmla="*/ 5759851 h 5893281"/>
              <a:gd name="connsiteX3084" fmla="*/ 2819568 w 10035679"/>
              <a:gd name="connsiteY3084" fmla="*/ 5764077 h 5893281"/>
              <a:gd name="connsiteX3085" fmla="*/ 2823793 w 10035679"/>
              <a:gd name="connsiteY3085" fmla="*/ 5768303 h 5893281"/>
              <a:gd name="connsiteX3086" fmla="*/ 2829833 w 10035679"/>
              <a:gd name="connsiteY3086" fmla="*/ 5786416 h 5893281"/>
              <a:gd name="connsiteX3087" fmla="*/ 2834058 w 10035679"/>
              <a:gd name="connsiteY3087" fmla="*/ 5806943 h 5893281"/>
              <a:gd name="connsiteX3088" fmla="*/ 2838284 w 10035679"/>
              <a:gd name="connsiteY3088" fmla="*/ 5831699 h 5893281"/>
              <a:gd name="connsiteX3089" fmla="*/ 2840096 w 10035679"/>
              <a:gd name="connsiteY3089" fmla="*/ 5854037 h 5893281"/>
              <a:gd name="connsiteX3090" fmla="*/ 2852171 w 10035679"/>
              <a:gd name="connsiteY3090" fmla="*/ 5854037 h 5893281"/>
              <a:gd name="connsiteX3091" fmla="*/ 2853981 w 10035679"/>
              <a:gd name="connsiteY3091" fmla="*/ 5854037 h 5893281"/>
              <a:gd name="connsiteX3092" fmla="*/ 2861830 w 10035679"/>
              <a:gd name="connsiteY3092" fmla="*/ 5854037 h 5893281"/>
              <a:gd name="connsiteX3093" fmla="*/ 2861830 w 10035679"/>
              <a:gd name="connsiteY3093" fmla="*/ 5858263 h 5893281"/>
              <a:gd name="connsiteX3094" fmla="*/ 2861830 w 10035679"/>
              <a:gd name="connsiteY3094" fmla="*/ 5860075 h 5893281"/>
              <a:gd name="connsiteX3095" fmla="*/ 2867869 w 10035679"/>
              <a:gd name="connsiteY3095" fmla="*/ 5868527 h 5893281"/>
              <a:gd name="connsiteX3096" fmla="*/ 2861830 w 10035679"/>
              <a:gd name="connsiteY3096" fmla="*/ 5872754 h 5893281"/>
              <a:gd name="connsiteX3097" fmla="*/ 2857604 w 10035679"/>
              <a:gd name="connsiteY3097" fmla="*/ 5874564 h 5893281"/>
              <a:gd name="connsiteX3098" fmla="*/ 2857604 w 10035679"/>
              <a:gd name="connsiteY3098" fmla="*/ 5878792 h 5893281"/>
              <a:gd name="connsiteX3099" fmla="*/ 2853379 w 10035679"/>
              <a:gd name="connsiteY3099" fmla="*/ 5878792 h 5893281"/>
              <a:gd name="connsiteX3100" fmla="*/ 2849152 w 10035679"/>
              <a:gd name="connsiteY3100" fmla="*/ 5883018 h 5893281"/>
              <a:gd name="connsiteX3101" fmla="*/ 2843114 w 10035679"/>
              <a:gd name="connsiteY3101" fmla="*/ 5884829 h 5893281"/>
              <a:gd name="connsiteX3102" fmla="*/ 2810510 w 10035679"/>
              <a:gd name="connsiteY3102" fmla="*/ 5893281 h 5893281"/>
              <a:gd name="connsiteX3103" fmla="*/ 2777907 w 10035679"/>
              <a:gd name="connsiteY3103" fmla="*/ 5884829 h 5893281"/>
              <a:gd name="connsiteX3104" fmla="*/ 2747720 w 10035679"/>
              <a:gd name="connsiteY3104" fmla="*/ 5868527 h 5893281"/>
              <a:gd name="connsiteX3105" fmla="*/ 2715117 w 10035679"/>
              <a:gd name="connsiteY3105" fmla="*/ 5843774 h 5893281"/>
              <a:gd name="connsiteX3106" fmla="*/ 2686740 w 10035679"/>
              <a:gd name="connsiteY3106" fmla="*/ 5815397 h 5893281"/>
              <a:gd name="connsiteX3107" fmla="*/ 2666213 w 10035679"/>
              <a:gd name="connsiteY3107" fmla="*/ 5787020 h 5893281"/>
              <a:gd name="connsiteX3108" fmla="*/ 2654138 w 10035679"/>
              <a:gd name="connsiteY3108" fmla="*/ 5758644 h 5893281"/>
              <a:gd name="connsiteX3109" fmla="*/ 2661987 w 10035679"/>
              <a:gd name="connsiteY3109" fmla="*/ 5758644 h 5893281"/>
              <a:gd name="connsiteX3110" fmla="*/ 2686137 w 10035679"/>
              <a:gd name="connsiteY3110" fmla="*/ 5783397 h 5893281"/>
              <a:gd name="connsiteX3111" fmla="*/ 2710286 w 10035679"/>
              <a:gd name="connsiteY3111" fmla="*/ 5803925 h 5893281"/>
              <a:gd name="connsiteX3112" fmla="*/ 2738663 w 10035679"/>
              <a:gd name="connsiteY3112" fmla="*/ 5822039 h 5893281"/>
              <a:gd name="connsiteX3113" fmla="*/ 2738663 w 10035679"/>
              <a:gd name="connsiteY3113" fmla="*/ 5807548 h 5893281"/>
              <a:gd name="connsiteX3114" fmla="*/ 2700023 w 10035679"/>
              <a:gd name="connsiteY3114" fmla="*/ 5787020 h 5893281"/>
              <a:gd name="connsiteX3115" fmla="*/ 2667421 w 10035679"/>
              <a:gd name="connsiteY3115" fmla="*/ 5758644 h 5893281"/>
              <a:gd name="connsiteX3116" fmla="*/ 2646893 w 10035679"/>
              <a:gd name="connsiteY3116" fmla="*/ 5717589 h 5893281"/>
              <a:gd name="connsiteX3117" fmla="*/ 2633005 w 10035679"/>
              <a:gd name="connsiteY3117" fmla="*/ 5672908 h 5893281"/>
              <a:gd name="connsiteX3118" fmla="*/ 2625156 w 10035679"/>
              <a:gd name="connsiteY3118" fmla="*/ 5625817 h 5893281"/>
              <a:gd name="connsiteX3119" fmla="*/ 2629384 w 10035679"/>
              <a:gd name="connsiteY3119" fmla="*/ 5572686 h 5893281"/>
              <a:gd name="connsiteX3120" fmla="*/ 2633610 w 10035679"/>
              <a:gd name="connsiteY3120" fmla="*/ 5521367 h 5893281"/>
              <a:gd name="connsiteX3121" fmla="*/ 2643873 w 10035679"/>
              <a:gd name="connsiteY3121" fmla="*/ 5476689 h 5893281"/>
              <a:gd name="connsiteX3122" fmla="*/ 2657761 w 10035679"/>
              <a:gd name="connsiteY3122" fmla="*/ 5433821 h 5893281"/>
              <a:gd name="connsiteX3123" fmla="*/ 2671647 w 10035679"/>
              <a:gd name="connsiteY3123" fmla="*/ 5396992 h 5893281"/>
              <a:gd name="connsiteX3124" fmla="*/ 2692174 w 10035679"/>
              <a:gd name="connsiteY3124" fmla="*/ 5396992 h 5893281"/>
              <a:gd name="connsiteX3125" fmla="*/ 2710286 w 10035679"/>
              <a:gd name="connsiteY3125" fmla="*/ 5325748 h 5893281"/>
              <a:gd name="connsiteX3126" fmla="*/ 2700023 w 10035679"/>
              <a:gd name="connsiteY3126" fmla="*/ 5325748 h 5893281"/>
              <a:gd name="connsiteX3127" fmla="*/ 2700023 w 10035679"/>
              <a:gd name="connsiteY3127" fmla="*/ 5319711 h 5893281"/>
              <a:gd name="connsiteX3128" fmla="*/ 2692174 w 10035679"/>
              <a:gd name="connsiteY3128" fmla="*/ 5325748 h 5893281"/>
              <a:gd name="connsiteX3129" fmla="*/ 2686137 w 10035679"/>
              <a:gd name="connsiteY3129" fmla="*/ 5334200 h 5893281"/>
              <a:gd name="connsiteX3130" fmla="*/ 2681910 w 10035679"/>
              <a:gd name="connsiteY3130" fmla="*/ 5340238 h 5893281"/>
              <a:gd name="connsiteX3131" fmla="*/ 2675873 w 10035679"/>
              <a:gd name="connsiteY3131" fmla="*/ 5348691 h 5893281"/>
              <a:gd name="connsiteX3132" fmla="*/ 2661987 w 10035679"/>
              <a:gd name="connsiteY3132" fmla="*/ 5352917 h 5893281"/>
              <a:gd name="connsiteX3133" fmla="*/ 2661987 w 10035679"/>
              <a:gd name="connsiteY3133" fmla="*/ 5344465 h 5893281"/>
              <a:gd name="connsiteX3134" fmla="*/ 2686137 w 10035679"/>
              <a:gd name="connsiteY3134" fmla="*/ 5195336 h 5893281"/>
              <a:gd name="connsiteX3135" fmla="*/ 2681910 w 10035679"/>
              <a:gd name="connsiteY3135" fmla="*/ 5180845 h 5893281"/>
              <a:gd name="connsiteX3136" fmla="*/ 2675873 w 10035679"/>
              <a:gd name="connsiteY3136" fmla="*/ 5156092 h 5893281"/>
              <a:gd name="connsiteX3137" fmla="*/ 2680099 w 10035679"/>
              <a:gd name="connsiteY3137" fmla="*/ 5133752 h 5893281"/>
              <a:gd name="connsiteX3138" fmla="*/ 2704250 w 10035679"/>
              <a:gd name="connsiteY3138" fmla="*/ 5048019 h 5893281"/>
              <a:gd name="connsiteX3139" fmla="*/ 2724777 w 10035679"/>
              <a:gd name="connsiteY3139" fmla="*/ 4960473 h 5893281"/>
              <a:gd name="connsiteX3140" fmla="*/ 2742889 w 10035679"/>
              <a:gd name="connsiteY3140" fmla="*/ 4864477 h 5893281"/>
              <a:gd name="connsiteX3141" fmla="*/ 2763419 w 10035679"/>
              <a:gd name="connsiteY3141" fmla="*/ 4770290 h 5893281"/>
              <a:gd name="connsiteX3142" fmla="*/ 2775494 w 10035679"/>
              <a:gd name="connsiteY3142" fmla="*/ 4708707 h 5893281"/>
              <a:gd name="connsiteX3143" fmla="*/ 2777305 w 10035679"/>
              <a:gd name="connsiteY3143" fmla="*/ 4645312 h 5893281"/>
              <a:gd name="connsiteX3144" fmla="*/ 2781531 w 10035679"/>
              <a:gd name="connsiteY3144" fmla="*/ 4583728 h 5893281"/>
              <a:gd name="connsiteX3145" fmla="*/ 2789380 w 10035679"/>
              <a:gd name="connsiteY3145" fmla="*/ 4526371 h 5893281"/>
              <a:gd name="connsiteX3146" fmla="*/ 2718740 w 10035679"/>
              <a:gd name="connsiteY3146" fmla="*/ 4499805 h 5893281"/>
              <a:gd name="connsiteX3147" fmla="*/ 2657761 w 10035679"/>
              <a:gd name="connsiteY3147" fmla="*/ 4458750 h 5893281"/>
              <a:gd name="connsiteX3148" fmla="*/ 2608855 w 10035679"/>
              <a:gd name="connsiteY3148" fmla="*/ 4405620 h 5893281"/>
              <a:gd name="connsiteX3149" fmla="*/ 2568405 w 10035679"/>
              <a:gd name="connsiteY3149" fmla="*/ 4348261 h 5893281"/>
              <a:gd name="connsiteX3150" fmla="*/ 2554517 w 10035679"/>
              <a:gd name="connsiteY3150" fmla="*/ 4315658 h 5893281"/>
              <a:gd name="connsiteX3151" fmla="*/ 2544254 w 10035679"/>
              <a:gd name="connsiteY3151" fmla="*/ 4284868 h 5893281"/>
              <a:gd name="connsiteX3152" fmla="*/ 2533989 w 10035679"/>
              <a:gd name="connsiteY3152" fmla="*/ 4248037 h 5893281"/>
              <a:gd name="connsiteX3153" fmla="*/ 2520103 w 10035679"/>
              <a:gd name="connsiteY3153" fmla="*/ 4219662 h 5893281"/>
              <a:gd name="connsiteX3154" fmla="*/ 2497763 w 10035679"/>
              <a:gd name="connsiteY3154" fmla="*/ 4199133 h 5893281"/>
              <a:gd name="connsiteX3155" fmla="*/ 2491727 w 10035679"/>
              <a:gd name="connsiteY3155" fmla="*/ 4190681 h 5893281"/>
              <a:gd name="connsiteX3156" fmla="*/ 2481462 w 10035679"/>
              <a:gd name="connsiteY3156" fmla="*/ 4190681 h 5893281"/>
              <a:gd name="connsiteX3157" fmla="*/ 2473615 w 10035679"/>
              <a:gd name="connsiteY3157" fmla="*/ 4188870 h 5893281"/>
              <a:gd name="connsiteX3158" fmla="*/ 2467576 w 10035679"/>
              <a:gd name="connsiteY3158" fmla="*/ 4180418 h 5893281"/>
              <a:gd name="connsiteX3159" fmla="*/ 2459726 w 10035679"/>
              <a:gd name="connsiteY3159" fmla="*/ 4174379 h 5893281"/>
              <a:gd name="connsiteX3160" fmla="*/ 2467576 w 10035679"/>
              <a:gd name="connsiteY3160" fmla="*/ 4159889 h 5893281"/>
              <a:gd name="connsiteX3161" fmla="*/ 2467576 w 10035679"/>
              <a:gd name="connsiteY3161" fmla="*/ 4147813 h 5893281"/>
              <a:gd name="connsiteX3162" fmla="*/ 2467576 w 10035679"/>
              <a:gd name="connsiteY3162" fmla="*/ 4133324 h 5893281"/>
              <a:gd name="connsiteX3163" fmla="*/ 2467576 w 10035679"/>
              <a:gd name="connsiteY3163" fmla="*/ 4118834 h 5893281"/>
              <a:gd name="connsiteX3164" fmla="*/ 2485690 w 10035679"/>
              <a:gd name="connsiteY3164" fmla="*/ 4108569 h 5893281"/>
              <a:gd name="connsiteX3165" fmla="*/ 2497763 w 10035679"/>
              <a:gd name="connsiteY3165" fmla="*/ 4098306 h 5893281"/>
              <a:gd name="connsiteX3166" fmla="*/ 2515877 w 10035679"/>
              <a:gd name="connsiteY3166" fmla="*/ 4088041 h 5893281"/>
              <a:gd name="connsiteX3167" fmla="*/ 2515877 w 10035679"/>
              <a:gd name="connsiteY3167" fmla="*/ 4079589 h 5893281"/>
              <a:gd name="connsiteX3168" fmla="*/ 2497763 w 10035679"/>
              <a:gd name="connsiteY3168" fmla="*/ 4079589 h 5893281"/>
              <a:gd name="connsiteX3169" fmla="*/ 2487501 w 10035679"/>
              <a:gd name="connsiteY3169" fmla="*/ 4077779 h 5893281"/>
              <a:gd name="connsiteX3170" fmla="*/ 2477236 w 10035679"/>
              <a:gd name="connsiteY3170" fmla="*/ 4077779 h 5893281"/>
              <a:gd name="connsiteX3171" fmla="*/ 2466973 w 10035679"/>
              <a:gd name="connsiteY3171" fmla="*/ 4073552 h 5893281"/>
              <a:gd name="connsiteX3172" fmla="*/ 2480859 w 10035679"/>
              <a:gd name="connsiteY3172" fmla="*/ 4040948 h 5893281"/>
              <a:gd name="connsiteX3173" fmla="*/ 2491124 w 10035679"/>
              <a:gd name="connsiteY3173" fmla="*/ 4008345 h 5893281"/>
              <a:gd name="connsiteX3174" fmla="*/ 2505010 w 10035679"/>
              <a:gd name="connsiteY3174" fmla="*/ 3977555 h 5893281"/>
              <a:gd name="connsiteX3175" fmla="*/ 2529160 w 10035679"/>
              <a:gd name="connsiteY3175" fmla="*/ 3950988 h 5893281"/>
              <a:gd name="connsiteX3176" fmla="*/ 2557537 w 10035679"/>
              <a:gd name="connsiteY3176" fmla="*/ 3926235 h 5893281"/>
              <a:gd name="connsiteX3177" fmla="*/ 2581686 w 10035679"/>
              <a:gd name="connsiteY3177" fmla="*/ 3897858 h 5893281"/>
              <a:gd name="connsiteX3178" fmla="*/ 2579875 w 10035679"/>
              <a:gd name="connsiteY3178" fmla="*/ 3877331 h 5893281"/>
              <a:gd name="connsiteX3179" fmla="*/ 2579875 w 10035679"/>
              <a:gd name="connsiteY3179" fmla="*/ 3848954 h 5893281"/>
              <a:gd name="connsiteX3180" fmla="*/ 2575649 w 10035679"/>
              <a:gd name="connsiteY3180" fmla="*/ 3820577 h 5893281"/>
              <a:gd name="connsiteX3181" fmla="*/ 2565384 w 10035679"/>
              <a:gd name="connsiteY3181" fmla="*/ 3802463 h 5893281"/>
              <a:gd name="connsiteX3182" fmla="*/ 2551499 w 10035679"/>
              <a:gd name="connsiteY3182" fmla="*/ 3781936 h 5893281"/>
              <a:gd name="connsiteX3183" fmla="*/ 2537612 w 10035679"/>
              <a:gd name="connsiteY3183" fmla="*/ 3759597 h 5893281"/>
              <a:gd name="connsiteX3184" fmla="*/ 2523727 w 10035679"/>
              <a:gd name="connsiteY3184" fmla="*/ 3759597 h 5893281"/>
              <a:gd name="connsiteX3185" fmla="*/ 2519499 w 10035679"/>
              <a:gd name="connsiteY3185" fmla="*/ 3763824 h 5893281"/>
              <a:gd name="connsiteX3186" fmla="*/ 2515273 w 10035679"/>
              <a:gd name="connsiteY3186" fmla="*/ 3768050 h 5893281"/>
              <a:gd name="connsiteX3187" fmla="*/ 2511046 w 10035679"/>
              <a:gd name="connsiteY3187" fmla="*/ 3769860 h 5893281"/>
              <a:gd name="connsiteX3188" fmla="*/ 2505010 w 10035679"/>
              <a:gd name="connsiteY3188" fmla="*/ 3774086 h 5893281"/>
              <a:gd name="connsiteX3189" fmla="*/ 2509235 w 10035679"/>
              <a:gd name="connsiteY3189" fmla="*/ 3782540 h 5893281"/>
              <a:gd name="connsiteX3190" fmla="*/ 2509235 w 10035679"/>
              <a:gd name="connsiteY3190" fmla="*/ 3788577 h 5893281"/>
              <a:gd name="connsiteX3191" fmla="*/ 2509235 w 10035679"/>
              <a:gd name="connsiteY3191" fmla="*/ 3792803 h 5893281"/>
              <a:gd name="connsiteX3192" fmla="*/ 2505010 w 10035679"/>
              <a:gd name="connsiteY3192" fmla="*/ 3798842 h 5893281"/>
              <a:gd name="connsiteX3193" fmla="*/ 2500784 w 10035679"/>
              <a:gd name="connsiteY3193" fmla="*/ 3798842 h 5893281"/>
              <a:gd name="connsiteX3194" fmla="*/ 2496557 w 10035679"/>
              <a:gd name="connsiteY3194" fmla="*/ 3803068 h 5893281"/>
              <a:gd name="connsiteX3195" fmla="*/ 2494745 w 10035679"/>
              <a:gd name="connsiteY3195" fmla="*/ 3803068 h 5893281"/>
              <a:gd name="connsiteX3196" fmla="*/ 2490519 w 10035679"/>
              <a:gd name="connsiteY3196" fmla="*/ 3803068 h 5893281"/>
              <a:gd name="connsiteX3197" fmla="*/ 2484482 w 10035679"/>
              <a:gd name="connsiteY3197" fmla="*/ 3807294 h 5893281"/>
              <a:gd name="connsiteX3198" fmla="*/ 2466368 w 10035679"/>
              <a:gd name="connsiteY3198" fmla="*/ 3792803 h 5893281"/>
              <a:gd name="connsiteX3199" fmla="*/ 2433766 w 10035679"/>
              <a:gd name="connsiteY3199" fmla="*/ 3774691 h 5893281"/>
              <a:gd name="connsiteX3200" fmla="*/ 2401163 w 10035679"/>
              <a:gd name="connsiteY3200" fmla="*/ 3756579 h 5893281"/>
              <a:gd name="connsiteX3201" fmla="*/ 2370975 w 10035679"/>
              <a:gd name="connsiteY3201" fmla="*/ 3742088 h 5893281"/>
              <a:gd name="connsiteX3202" fmla="*/ 2348634 w 10035679"/>
              <a:gd name="connsiteY3202" fmla="*/ 3736050 h 5893281"/>
              <a:gd name="connsiteX3203" fmla="*/ 2330522 w 10035679"/>
              <a:gd name="connsiteY3203" fmla="*/ 3693184 h 5893281"/>
              <a:gd name="connsiteX3204" fmla="*/ 2314221 w 10035679"/>
              <a:gd name="connsiteY3204" fmla="*/ 3668429 h 5893281"/>
              <a:gd name="connsiteX3205" fmla="*/ 2296109 w 10035679"/>
              <a:gd name="connsiteY3205" fmla="*/ 3650316 h 5893281"/>
              <a:gd name="connsiteX3206" fmla="*/ 2277995 w 10035679"/>
              <a:gd name="connsiteY3206" fmla="*/ 3644280 h 5893281"/>
              <a:gd name="connsiteX3207" fmla="*/ 2249618 w 10035679"/>
              <a:gd name="connsiteY3207" fmla="*/ 3635826 h 5893281"/>
              <a:gd name="connsiteX3208" fmla="*/ 2219431 w 10035679"/>
              <a:gd name="connsiteY3208" fmla="*/ 3625563 h 5893281"/>
              <a:gd name="connsiteX3209" fmla="*/ 2178979 w 10035679"/>
              <a:gd name="connsiteY3209" fmla="*/ 3611072 h 5893281"/>
              <a:gd name="connsiteX3210" fmla="*/ 2154828 w 10035679"/>
              <a:gd name="connsiteY3210" fmla="*/ 3592960 h 5893281"/>
              <a:gd name="connsiteX3211" fmla="*/ 2134301 w 10035679"/>
              <a:gd name="connsiteY3211" fmla="*/ 3574846 h 5893281"/>
              <a:gd name="connsiteX3212" fmla="*/ 2101698 w 10035679"/>
              <a:gd name="connsiteY3212" fmla="*/ 3560357 h 5893281"/>
              <a:gd name="connsiteX3213" fmla="*/ 2081170 w 10035679"/>
              <a:gd name="connsiteY3213" fmla="*/ 3560357 h 5893281"/>
              <a:gd name="connsiteX3214" fmla="*/ 2067284 w 10035679"/>
              <a:gd name="connsiteY3214" fmla="*/ 3568809 h 5893281"/>
              <a:gd name="connsiteX3215" fmla="*/ 2055209 w 10035679"/>
              <a:gd name="connsiteY3215" fmla="*/ 3574846 h 5893281"/>
              <a:gd name="connsiteX3216" fmla="*/ 2041321 w 10035679"/>
              <a:gd name="connsiteY3216" fmla="*/ 3583300 h 5893281"/>
              <a:gd name="connsiteX3217" fmla="*/ 2025020 w 10035679"/>
              <a:gd name="connsiteY3217" fmla="*/ 3579072 h 5893281"/>
              <a:gd name="connsiteX3218" fmla="*/ 2017172 w 10035679"/>
              <a:gd name="connsiteY3218" fmla="*/ 3574846 h 5893281"/>
              <a:gd name="connsiteX3219" fmla="*/ 2011134 w 10035679"/>
              <a:gd name="connsiteY3219" fmla="*/ 3568809 h 5893281"/>
              <a:gd name="connsiteX3220" fmla="*/ 2003285 w 10035679"/>
              <a:gd name="connsiteY3220" fmla="*/ 3560357 h 5893281"/>
              <a:gd name="connsiteX3221" fmla="*/ 1993022 w 10035679"/>
              <a:gd name="connsiteY3221" fmla="*/ 3550092 h 5893281"/>
              <a:gd name="connsiteX3222" fmla="*/ 1985172 w 10035679"/>
              <a:gd name="connsiteY3222" fmla="*/ 3544056 h 5893281"/>
              <a:gd name="connsiteX3223" fmla="*/ 1979134 w 10035679"/>
              <a:gd name="connsiteY3223" fmla="*/ 3539828 h 5893281"/>
              <a:gd name="connsiteX3224" fmla="*/ 1932645 w 10035679"/>
              <a:gd name="connsiteY3224" fmla="*/ 3531376 h 5893281"/>
              <a:gd name="connsiteX3225" fmla="*/ 1926608 w 10035679"/>
              <a:gd name="connsiteY3225" fmla="*/ 3525339 h 5893281"/>
              <a:gd name="connsiteX3226" fmla="*/ 1918759 w 10035679"/>
              <a:gd name="connsiteY3226" fmla="*/ 3519300 h 5893281"/>
              <a:gd name="connsiteX3227" fmla="*/ 1912721 w 10035679"/>
              <a:gd name="connsiteY3227" fmla="*/ 3510848 h 5893281"/>
              <a:gd name="connsiteX3228" fmla="*/ 1904873 w 10035679"/>
              <a:gd name="connsiteY3228" fmla="*/ 3504811 h 5893281"/>
              <a:gd name="connsiteX3229" fmla="*/ 1903061 w 10035679"/>
              <a:gd name="connsiteY3229" fmla="*/ 3500583 h 5893281"/>
              <a:gd name="connsiteX3230" fmla="*/ 1862609 w 10035679"/>
              <a:gd name="connsiteY3230" fmla="*/ 3506622 h 5893281"/>
              <a:gd name="connsiteX3231" fmla="*/ 1856572 w 10035679"/>
              <a:gd name="connsiteY3231" fmla="*/ 3504811 h 5893281"/>
              <a:gd name="connsiteX3232" fmla="*/ 1846307 w 10035679"/>
              <a:gd name="connsiteY3232" fmla="*/ 3490321 h 5893281"/>
              <a:gd name="connsiteX3233" fmla="*/ 1828195 w 10035679"/>
              <a:gd name="connsiteY3233" fmla="*/ 3475830 h 5893281"/>
              <a:gd name="connsiteX3234" fmla="*/ 1814309 w 10035679"/>
              <a:gd name="connsiteY3234" fmla="*/ 3457718 h 5893281"/>
              <a:gd name="connsiteX3235" fmla="*/ 1800423 w 10035679"/>
              <a:gd name="connsiteY3235" fmla="*/ 3443227 h 5893281"/>
              <a:gd name="connsiteX3236" fmla="*/ 1792574 w 10035679"/>
              <a:gd name="connsiteY3236" fmla="*/ 3434775 h 5893281"/>
              <a:gd name="connsiteX3237" fmla="*/ 1806460 w 10035679"/>
              <a:gd name="connsiteY3237" fmla="*/ 3390097 h 5893281"/>
              <a:gd name="connsiteX3238" fmla="*/ 1767818 w 10035679"/>
              <a:gd name="connsiteY3238" fmla="*/ 3347229 h 5893281"/>
              <a:gd name="connsiteX3239" fmla="*/ 1733405 w 10035679"/>
              <a:gd name="connsiteY3239" fmla="*/ 3300135 h 5893281"/>
              <a:gd name="connsiteX3240" fmla="*/ 1697179 w 10035679"/>
              <a:gd name="connsiteY3240" fmla="*/ 3251231 h 5893281"/>
              <a:gd name="connsiteX3241" fmla="*/ 1662766 w 10035679"/>
              <a:gd name="connsiteY3241" fmla="*/ 3199911 h 5893281"/>
              <a:gd name="connsiteX3242" fmla="*/ 1654916 w 10035679"/>
              <a:gd name="connsiteY3242" fmla="*/ 3195685 h 5893281"/>
              <a:gd name="connsiteX3243" fmla="*/ 1644654 w 10035679"/>
              <a:gd name="connsiteY3243" fmla="*/ 3193875 h 5893281"/>
              <a:gd name="connsiteX3244" fmla="*/ 1638615 w 10035679"/>
              <a:gd name="connsiteY3244" fmla="*/ 3193875 h 5893281"/>
              <a:gd name="connsiteX3245" fmla="*/ 1626539 w 10035679"/>
              <a:gd name="connsiteY3245" fmla="*/ 3189649 h 5893281"/>
              <a:gd name="connsiteX3246" fmla="*/ 1624729 w 10035679"/>
              <a:gd name="connsiteY3246" fmla="*/ 3185423 h 5893281"/>
              <a:gd name="connsiteX3247" fmla="*/ 1610843 w 10035679"/>
              <a:gd name="connsiteY3247" fmla="*/ 3167309 h 5893281"/>
              <a:gd name="connsiteX3248" fmla="*/ 1602994 w 10035679"/>
              <a:gd name="connsiteY3248" fmla="*/ 3146781 h 5893281"/>
              <a:gd name="connsiteX3249" fmla="*/ 1596955 w 10035679"/>
              <a:gd name="connsiteY3249" fmla="*/ 3126254 h 5893281"/>
              <a:gd name="connsiteX3250" fmla="*/ 1584880 w 10035679"/>
              <a:gd name="connsiteY3250" fmla="*/ 3103914 h 5893281"/>
              <a:gd name="connsiteX3251" fmla="*/ 1568579 w 10035679"/>
              <a:gd name="connsiteY3251" fmla="*/ 3093651 h 5893281"/>
              <a:gd name="connsiteX3252" fmla="*/ 1560731 w 10035679"/>
              <a:gd name="connsiteY3252" fmla="*/ 3085199 h 5893281"/>
              <a:gd name="connsiteX3253" fmla="*/ 1554692 w 10035679"/>
              <a:gd name="connsiteY3253" fmla="*/ 3079160 h 5893281"/>
              <a:gd name="connsiteX3254" fmla="*/ 1546843 w 10035679"/>
              <a:gd name="connsiteY3254" fmla="*/ 3074934 h 5893281"/>
              <a:gd name="connsiteX3255" fmla="*/ 1546843 w 10035679"/>
              <a:gd name="connsiteY3255" fmla="*/ 3113575 h 5893281"/>
              <a:gd name="connsiteX3256" fmla="*/ 1557108 w 10035679"/>
              <a:gd name="connsiteY3256" fmla="*/ 3128064 h 5893281"/>
              <a:gd name="connsiteX3257" fmla="*/ 1579446 w 10035679"/>
              <a:gd name="connsiteY3257" fmla="*/ 3152820 h 5893281"/>
              <a:gd name="connsiteX3258" fmla="*/ 1599975 w 10035679"/>
              <a:gd name="connsiteY3258" fmla="*/ 3181197 h 5893281"/>
              <a:gd name="connsiteX3259" fmla="*/ 1626539 w 10035679"/>
              <a:gd name="connsiteY3259" fmla="*/ 3218025 h 5893281"/>
              <a:gd name="connsiteX3260" fmla="*/ 1647067 w 10035679"/>
              <a:gd name="connsiteY3260" fmla="*/ 3253044 h 5893281"/>
              <a:gd name="connsiteX3261" fmla="*/ 1669407 w 10035679"/>
              <a:gd name="connsiteY3261" fmla="*/ 3289873 h 5893281"/>
              <a:gd name="connsiteX3262" fmla="*/ 1685709 w 10035679"/>
              <a:gd name="connsiteY3262" fmla="*/ 3322475 h 5893281"/>
              <a:gd name="connsiteX3263" fmla="*/ 1693558 w 10035679"/>
              <a:gd name="connsiteY3263" fmla="*/ 3343003 h 5893281"/>
              <a:gd name="connsiteX3264" fmla="*/ 1693558 w 10035679"/>
              <a:gd name="connsiteY3264" fmla="*/ 3357494 h 5893281"/>
              <a:gd name="connsiteX3265" fmla="*/ 1689332 w 10035679"/>
              <a:gd name="connsiteY3265" fmla="*/ 3363530 h 5893281"/>
              <a:gd name="connsiteX3266" fmla="*/ 1685104 w 10035679"/>
              <a:gd name="connsiteY3266" fmla="*/ 3367757 h 5893281"/>
              <a:gd name="connsiteX3267" fmla="*/ 1685104 w 10035679"/>
              <a:gd name="connsiteY3267" fmla="*/ 3371985 h 5893281"/>
              <a:gd name="connsiteX3268" fmla="*/ 1679067 w 10035679"/>
              <a:gd name="connsiteY3268" fmla="*/ 3376211 h 5893281"/>
              <a:gd name="connsiteX3269" fmla="*/ 1679067 w 10035679"/>
              <a:gd name="connsiteY3269" fmla="*/ 3361720 h 5893281"/>
              <a:gd name="connsiteX3270" fmla="*/ 1674841 w 10035679"/>
              <a:gd name="connsiteY3270" fmla="*/ 3349644 h 5893281"/>
              <a:gd name="connsiteX3271" fmla="*/ 1674841 w 10035679"/>
              <a:gd name="connsiteY3271" fmla="*/ 3343608 h 5893281"/>
              <a:gd name="connsiteX3272" fmla="*/ 1670615 w 10035679"/>
              <a:gd name="connsiteY3272" fmla="*/ 3335154 h 5893281"/>
              <a:gd name="connsiteX3273" fmla="*/ 1664576 w 10035679"/>
              <a:gd name="connsiteY3273" fmla="*/ 3335154 h 5893281"/>
              <a:gd name="connsiteX3274" fmla="*/ 1660350 w 10035679"/>
              <a:gd name="connsiteY3274" fmla="*/ 3335154 h 5893281"/>
              <a:gd name="connsiteX3275" fmla="*/ 1656124 w 10035679"/>
              <a:gd name="connsiteY3275" fmla="*/ 3335154 h 5893281"/>
              <a:gd name="connsiteX3276" fmla="*/ 1654314 w 10035679"/>
              <a:gd name="connsiteY3276" fmla="*/ 3335154 h 5893281"/>
              <a:gd name="connsiteX3277" fmla="*/ 1650087 w 10035679"/>
              <a:gd name="connsiteY3277" fmla="*/ 3335154 h 5893281"/>
              <a:gd name="connsiteX3278" fmla="*/ 1639823 w 10035679"/>
              <a:gd name="connsiteY3278" fmla="*/ 3335154 h 5893281"/>
              <a:gd name="connsiteX3279" fmla="*/ 1631973 w 10035679"/>
              <a:gd name="connsiteY3279" fmla="*/ 3310400 h 5893281"/>
              <a:gd name="connsiteX3280" fmla="*/ 1625937 w 10035679"/>
              <a:gd name="connsiteY3280" fmla="*/ 3285647 h 5893281"/>
              <a:gd name="connsiteX3281" fmla="*/ 1613861 w 10035679"/>
              <a:gd name="connsiteY3281" fmla="*/ 3265119 h 5893281"/>
              <a:gd name="connsiteX3282" fmla="*/ 1597560 w 10035679"/>
              <a:gd name="connsiteY3282" fmla="*/ 3247005 h 5893281"/>
              <a:gd name="connsiteX3283" fmla="*/ 1575220 w 10035679"/>
              <a:gd name="connsiteY3283" fmla="*/ 3232516 h 5893281"/>
              <a:gd name="connsiteX3284" fmla="*/ 1554692 w 10035679"/>
              <a:gd name="connsiteY3284" fmla="*/ 3218025 h 5893281"/>
              <a:gd name="connsiteX3285" fmla="*/ 1536580 w 10035679"/>
              <a:gd name="connsiteY3285" fmla="*/ 3193272 h 5893281"/>
              <a:gd name="connsiteX3286" fmla="*/ 1542617 w 10035679"/>
              <a:gd name="connsiteY3286" fmla="*/ 3189044 h 5893281"/>
              <a:gd name="connsiteX3287" fmla="*/ 1546843 w 10035679"/>
              <a:gd name="connsiteY3287" fmla="*/ 3189044 h 5893281"/>
              <a:gd name="connsiteX3288" fmla="*/ 1551069 w 10035679"/>
              <a:gd name="connsiteY3288" fmla="*/ 3189044 h 5893281"/>
              <a:gd name="connsiteX3289" fmla="*/ 1551069 w 10035679"/>
              <a:gd name="connsiteY3289" fmla="*/ 3184818 h 5893281"/>
              <a:gd name="connsiteX3290" fmla="*/ 1551069 w 10035679"/>
              <a:gd name="connsiteY3290" fmla="*/ 3180592 h 5893281"/>
              <a:gd name="connsiteX3291" fmla="*/ 1555298 w 10035679"/>
              <a:gd name="connsiteY3291" fmla="*/ 3178781 h 5893281"/>
              <a:gd name="connsiteX3292" fmla="*/ 1528731 w 10035679"/>
              <a:gd name="connsiteY3292" fmla="*/ 3160669 h 5893281"/>
              <a:gd name="connsiteX3293" fmla="*/ 1516656 w 10035679"/>
              <a:gd name="connsiteY3293" fmla="*/ 3138329 h 5893281"/>
              <a:gd name="connsiteX3294" fmla="*/ 1504580 w 10035679"/>
              <a:gd name="connsiteY3294" fmla="*/ 3113575 h 5893281"/>
              <a:gd name="connsiteX3295" fmla="*/ 1498544 w 10035679"/>
              <a:gd name="connsiteY3295" fmla="*/ 3085199 h 5893281"/>
              <a:gd name="connsiteX3296" fmla="*/ 1484656 w 10035679"/>
              <a:gd name="connsiteY3296" fmla="*/ 3060443 h 5893281"/>
              <a:gd name="connsiteX3297" fmla="*/ 1466544 w 10035679"/>
              <a:gd name="connsiteY3297" fmla="*/ 3039916 h 5893281"/>
              <a:gd name="connsiteX3298" fmla="*/ 1446016 w 10035679"/>
              <a:gd name="connsiteY3298" fmla="*/ 3027840 h 5893281"/>
              <a:gd name="connsiteX3299" fmla="*/ 1419450 w 10035679"/>
              <a:gd name="connsiteY3299" fmla="*/ 3017577 h 5893281"/>
              <a:gd name="connsiteX3300" fmla="*/ 1398923 w 10035679"/>
              <a:gd name="connsiteY3300" fmla="*/ 3003087 h 5893281"/>
              <a:gd name="connsiteX3301" fmla="*/ 1385037 w 10035679"/>
              <a:gd name="connsiteY3301" fmla="*/ 2984975 h 5893281"/>
              <a:gd name="connsiteX3302" fmla="*/ 1377188 w 10035679"/>
              <a:gd name="connsiteY3302" fmla="*/ 2964447 h 5893281"/>
              <a:gd name="connsiteX3303" fmla="*/ 1366923 w 10035679"/>
              <a:gd name="connsiteY3303" fmla="*/ 2942108 h 5893281"/>
              <a:gd name="connsiteX3304" fmla="*/ 1342774 w 10035679"/>
              <a:gd name="connsiteY3304" fmla="*/ 2907089 h 5893281"/>
              <a:gd name="connsiteX3305" fmla="*/ 1322247 w 10035679"/>
              <a:gd name="connsiteY3305" fmla="*/ 2882336 h 5893281"/>
              <a:gd name="connsiteX3306" fmla="*/ 1299907 w 10035679"/>
              <a:gd name="connsiteY3306" fmla="*/ 2859997 h 5893281"/>
              <a:gd name="connsiteX3307" fmla="*/ 1286021 w 10035679"/>
              <a:gd name="connsiteY3307" fmla="*/ 2835244 h 5893281"/>
              <a:gd name="connsiteX3308" fmla="*/ 1275756 w 10035679"/>
              <a:gd name="connsiteY3308" fmla="*/ 2802641 h 5893281"/>
              <a:gd name="connsiteX3309" fmla="*/ 1267907 w 10035679"/>
              <a:gd name="connsiteY3309" fmla="*/ 2759774 h 5893281"/>
              <a:gd name="connsiteX3310" fmla="*/ 1266096 w 10035679"/>
              <a:gd name="connsiteY3310" fmla="*/ 2700607 h 5893281"/>
              <a:gd name="connsiteX3311" fmla="*/ 1266096 w 10035679"/>
              <a:gd name="connsiteY3311" fmla="*/ 2686117 h 5893281"/>
              <a:gd name="connsiteX3312" fmla="*/ 1267907 w 10035679"/>
              <a:gd name="connsiteY3312" fmla="*/ 2657739 h 5893281"/>
              <a:gd name="connsiteX3313" fmla="*/ 1267907 w 10035679"/>
              <a:gd name="connsiteY3313" fmla="*/ 2619099 h 5893281"/>
              <a:gd name="connsiteX3314" fmla="*/ 1267907 w 10035679"/>
              <a:gd name="connsiteY3314" fmla="*/ 2572008 h 5893281"/>
              <a:gd name="connsiteX3315" fmla="*/ 1267907 w 10035679"/>
              <a:gd name="connsiteY3315" fmla="*/ 2529138 h 5893281"/>
              <a:gd name="connsiteX3316" fmla="*/ 1272135 w 10035679"/>
              <a:gd name="connsiteY3316" fmla="*/ 2494120 h 5893281"/>
              <a:gd name="connsiteX3317" fmla="*/ 1276361 w 10035679"/>
              <a:gd name="connsiteY3317" fmla="*/ 2471782 h 5893281"/>
              <a:gd name="connsiteX3318" fmla="*/ 1286624 w 10035679"/>
              <a:gd name="connsiteY3318" fmla="*/ 2467555 h 5893281"/>
              <a:gd name="connsiteX3319" fmla="*/ 1294473 w 10035679"/>
              <a:gd name="connsiteY3319" fmla="*/ 2467555 h 5893281"/>
              <a:gd name="connsiteX3320" fmla="*/ 1300510 w 10035679"/>
              <a:gd name="connsiteY3320" fmla="*/ 2467555 h 5893281"/>
              <a:gd name="connsiteX3321" fmla="*/ 1308359 w 10035679"/>
              <a:gd name="connsiteY3321" fmla="*/ 2467555 h 5893281"/>
              <a:gd name="connsiteX3322" fmla="*/ 1314398 w 10035679"/>
              <a:gd name="connsiteY3322" fmla="*/ 2471782 h 5893281"/>
              <a:gd name="connsiteX3323" fmla="*/ 1318624 w 10035679"/>
              <a:gd name="connsiteY3323" fmla="*/ 2480234 h 5893281"/>
              <a:gd name="connsiteX3324" fmla="*/ 1324660 w 10035679"/>
              <a:gd name="connsiteY3324" fmla="*/ 2486271 h 5893281"/>
              <a:gd name="connsiteX3325" fmla="*/ 1328886 w 10035679"/>
              <a:gd name="connsiteY3325" fmla="*/ 2494725 h 5893281"/>
              <a:gd name="connsiteX3326" fmla="*/ 1328886 w 10035679"/>
              <a:gd name="connsiteY3326" fmla="*/ 2453667 h 5893281"/>
              <a:gd name="connsiteX3327" fmla="*/ 1304738 w 10035679"/>
              <a:gd name="connsiteY3327" fmla="*/ 2425291 h 5893281"/>
              <a:gd name="connsiteX3328" fmla="*/ 1276361 w 10035679"/>
              <a:gd name="connsiteY3328" fmla="*/ 2396914 h 5893281"/>
              <a:gd name="connsiteX3329" fmla="*/ 1243758 w 10035679"/>
              <a:gd name="connsiteY3329" fmla="*/ 2376386 h 5893281"/>
              <a:gd name="connsiteX3330" fmla="*/ 1243758 w 10035679"/>
              <a:gd name="connsiteY3330" fmla="*/ 2394499 h 5893281"/>
              <a:gd name="connsiteX3331" fmla="*/ 1257644 w 10035679"/>
              <a:gd name="connsiteY3331" fmla="*/ 2404762 h 5893281"/>
              <a:gd name="connsiteX3332" fmla="*/ 1271530 w 10035679"/>
              <a:gd name="connsiteY3332" fmla="*/ 2415027 h 5893281"/>
              <a:gd name="connsiteX3333" fmla="*/ 1285416 w 10035679"/>
              <a:gd name="connsiteY3333" fmla="*/ 2425291 h 5893281"/>
              <a:gd name="connsiteX3334" fmla="*/ 1295681 w 10035679"/>
              <a:gd name="connsiteY3334" fmla="*/ 2439781 h 5893281"/>
              <a:gd name="connsiteX3335" fmla="*/ 1295681 w 10035679"/>
              <a:gd name="connsiteY3335" fmla="*/ 2448233 h 5893281"/>
              <a:gd name="connsiteX3336" fmla="*/ 1293870 w 10035679"/>
              <a:gd name="connsiteY3336" fmla="*/ 2448233 h 5893281"/>
              <a:gd name="connsiteX3337" fmla="*/ 1293870 w 10035679"/>
              <a:gd name="connsiteY3337" fmla="*/ 2452462 h 5893281"/>
              <a:gd name="connsiteX3338" fmla="*/ 1289642 w 10035679"/>
              <a:gd name="connsiteY3338" fmla="*/ 2454272 h 5893281"/>
              <a:gd name="connsiteX3339" fmla="*/ 1281795 w 10035679"/>
              <a:gd name="connsiteY3339" fmla="*/ 2458498 h 5893281"/>
              <a:gd name="connsiteX3340" fmla="*/ 1279982 w 10035679"/>
              <a:gd name="connsiteY3340" fmla="*/ 2462724 h 5893281"/>
              <a:gd name="connsiteX3341" fmla="*/ 1267907 w 10035679"/>
              <a:gd name="connsiteY3341" fmla="*/ 2462724 h 5893281"/>
              <a:gd name="connsiteX3342" fmla="*/ 1257644 w 10035679"/>
              <a:gd name="connsiteY3342" fmla="*/ 2462724 h 5893281"/>
              <a:gd name="connsiteX3343" fmla="*/ 1253418 w 10035679"/>
              <a:gd name="connsiteY3343" fmla="*/ 2462724 h 5893281"/>
              <a:gd name="connsiteX3344" fmla="*/ 1253418 w 10035679"/>
              <a:gd name="connsiteY3344" fmla="*/ 2458498 h 5893281"/>
              <a:gd name="connsiteX3345" fmla="*/ 1251605 w 10035679"/>
              <a:gd name="connsiteY3345" fmla="*/ 2458498 h 5893281"/>
              <a:gd name="connsiteX3346" fmla="*/ 1243758 w 10035679"/>
              <a:gd name="connsiteY3346" fmla="*/ 2454272 h 5893281"/>
              <a:gd name="connsiteX3347" fmla="*/ 1219608 w 10035679"/>
              <a:gd name="connsiteY3347" fmla="*/ 2423480 h 5893281"/>
              <a:gd name="connsiteX3348" fmla="*/ 1197267 w 10035679"/>
              <a:gd name="connsiteY3348" fmla="*/ 2390876 h 5893281"/>
              <a:gd name="connsiteX3349" fmla="*/ 1180966 w 10035679"/>
              <a:gd name="connsiteY3349" fmla="*/ 2354049 h 5893281"/>
              <a:gd name="connsiteX3350" fmla="*/ 1197267 w 10035679"/>
              <a:gd name="connsiteY3350" fmla="*/ 2354049 h 5893281"/>
              <a:gd name="connsiteX3351" fmla="*/ 1205117 w 10035679"/>
              <a:gd name="connsiteY3351" fmla="*/ 2358276 h 5893281"/>
              <a:gd name="connsiteX3352" fmla="*/ 1211155 w 10035679"/>
              <a:gd name="connsiteY3352" fmla="*/ 2358276 h 5893281"/>
              <a:gd name="connsiteX3353" fmla="*/ 1219003 w 10035679"/>
              <a:gd name="connsiteY3353" fmla="*/ 2358276 h 5893281"/>
              <a:gd name="connsiteX3354" fmla="*/ 1225041 w 10035679"/>
              <a:gd name="connsiteY3354" fmla="*/ 2354049 h 5893281"/>
              <a:gd name="connsiteX3355" fmla="*/ 1196665 w 10035679"/>
              <a:gd name="connsiteY3355" fmla="*/ 2343786 h 5893281"/>
              <a:gd name="connsiteX3356" fmla="*/ 1180363 w 10035679"/>
              <a:gd name="connsiteY3356" fmla="*/ 2327486 h 5893281"/>
              <a:gd name="connsiteX3357" fmla="*/ 1166477 w 10035679"/>
              <a:gd name="connsiteY3357" fmla="*/ 2305150 h 5893281"/>
              <a:gd name="connsiteX3358" fmla="*/ 1154402 w 10035679"/>
              <a:gd name="connsiteY3358" fmla="*/ 2280393 h 5893281"/>
              <a:gd name="connsiteX3359" fmla="*/ 1148363 w 10035679"/>
              <a:gd name="connsiteY3359" fmla="*/ 2255634 h 5893281"/>
              <a:gd name="connsiteX3360" fmla="*/ 1138100 w 10035679"/>
              <a:gd name="connsiteY3360" fmla="*/ 2233298 h 5893281"/>
              <a:gd name="connsiteX3361" fmla="*/ 1124213 w 10035679"/>
              <a:gd name="connsiteY3361" fmla="*/ 2215183 h 5893281"/>
              <a:gd name="connsiteX3362" fmla="*/ 1101874 w 10035679"/>
              <a:gd name="connsiteY3362" fmla="*/ 2204921 h 5893281"/>
              <a:gd name="connsiteX3363" fmla="*/ 1109724 w 10035679"/>
              <a:gd name="connsiteY3363" fmla="*/ 2157829 h 5893281"/>
              <a:gd name="connsiteX3364" fmla="*/ 1085573 w 10035679"/>
              <a:gd name="connsiteY3364" fmla="*/ 2131267 h 5893281"/>
              <a:gd name="connsiteX3365" fmla="*/ 1063233 w 10035679"/>
              <a:gd name="connsiteY3365" fmla="*/ 2098665 h 5893281"/>
              <a:gd name="connsiteX3366" fmla="*/ 1045121 w 10035679"/>
              <a:gd name="connsiteY3366" fmla="*/ 2066061 h 5893281"/>
              <a:gd name="connsiteX3367" fmla="*/ 1020970 w 10035679"/>
              <a:gd name="connsiteY3367" fmla="*/ 2033459 h 5893281"/>
              <a:gd name="connsiteX3368" fmla="*/ 992594 w 10035679"/>
              <a:gd name="connsiteY3368" fmla="*/ 2008705 h 5893281"/>
              <a:gd name="connsiteX3369" fmla="*/ 953954 w 10035679"/>
              <a:gd name="connsiteY3369" fmla="*/ 1990593 h 5893281"/>
              <a:gd name="connsiteX3370" fmla="*/ 907463 w 10035679"/>
              <a:gd name="connsiteY3370" fmla="*/ 1980327 h 5893281"/>
              <a:gd name="connsiteX3371" fmla="*/ 868824 w 10035679"/>
              <a:gd name="connsiteY3371" fmla="*/ 1962219 h 5893281"/>
              <a:gd name="connsiteX3372" fmla="*/ 840447 w 10035679"/>
              <a:gd name="connsiteY3372" fmla="*/ 1937461 h 5893281"/>
              <a:gd name="connsiteX3373" fmla="*/ 807845 w 10035679"/>
              <a:gd name="connsiteY3373" fmla="*/ 1909087 h 5893281"/>
              <a:gd name="connsiteX3374" fmla="*/ 777655 w 10035679"/>
              <a:gd name="connsiteY3374" fmla="*/ 1892785 h 5893281"/>
              <a:gd name="connsiteX3375" fmla="*/ 713054 w 10035679"/>
              <a:gd name="connsiteY3375" fmla="*/ 1892785 h 5893281"/>
              <a:gd name="connsiteX3376" fmla="*/ 692527 w 10035679"/>
              <a:gd name="connsiteY3376" fmla="*/ 1880709 h 5893281"/>
              <a:gd name="connsiteX3377" fmla="*/ 674413 w 10035679"/>
              <a:gd name="connsiteY3377" fmla="*/ 1866220 h 5893281"/>
              <a:gd name="connsiteX3378" fmla="*/ 653885 w 10035679"/>
              <a:gd name="connsiteY3378" fmla="*/ 1855955 h 5893281"/>
              <a:gd name="connsiteX3379" fmla="*/ 621283 w 10035679"/>
              <a:gd name="connsiteY3379" fmla="*/ 1851729 h 5893281"/>
              <a:gd name="connsiteX3380" fmla="*/ 621283 w 10035679"/>
              <a:gd name="connsiteY3380" fmla="*/ 1898823 h 5893281"/>
              <a:gd name="connsiteX3381" fmla="*/ 585057 w 10035679"/>
              <a:gd name="connsiteY3381" fmla="*/ 1916935 h 5893281"/>
              <a:gd name="connsiteX3382" fmla="*/ 554869 w 10035679"/>
              <a:gd name="connsiteY3382" fmla="*/ 1935045 h 5893281"/>
              <a:gd name="connsiteX3383" fmla="*/ 512606 w 10035679"/>
              <a:gd name="connsiteY3383" fmla="*/ 1945312 h 5893281"/>
              <a:gd name="connsiteX3384" fmla="*/ 522869 w 10035679"/>
              <a:gd name="connsiteY3384" fmla="*/ 1912708 h 5893281"/>
              <a:gd name="connsiteX3385" fmla="*/ 536757 w 10035679"/>
              <a:gd name="connsiteY3385" fmla="*/ 1880106 h 5893281"/>
              <a:gd name="connsiteX3386" fmla="*/ 557285 w 10035679"/>
              <a:gd name="connsiteY3386" fmla="*/ 1851729 h 5893281"/>
              <a:gd name="connsiteX3387" fmla="*/ 575396 w 10035679"/>
              <a:gd name="connsiteY3387" fmla="*/ 1820936 h 5893281"/>
              <a:gd name="connsiteX3388" fmla="*/ 557285 w 10035679"/>
              <a:gd name="connsiteY3388" fmla="*/ 1820936 h 5893281"/>
              <a:gd name="connsiteX3389" fmla="*/ 557285 w 10035679"/>
              <a:gd name="connsiteY3389" fmla="*/ 1826974 h 5893281"/>
              <a:gd name="connsiteX3390" fmla="*/ 530718 w 10035679"/>
              <a:gd name="connsiteY3390" fmla="*/ 1849313 h 5893281"/>
              <a:gd name="connsiteX3391" fmla="*/ 508380 w 10035679"/>
              <a:gd name="connsiteY3391" fmla="*/ 1877691 h 5893281"/>
              <a:gd name="connsiteX3392" fmla="*/ 494493 w 10035679"/>
              <a:gd name="connsiteY3392" fmla="*/ 1908482 h 5893281"/>
              <a:gd name="connsiteX3393" fmla="*/ 484230 w 10035679"/>
              <a:gd name="connsiteY3393" fmla="*/ 1941085 h 5893281"/>
              <a:gd name="connsiteX3394" fmla="*/ 470344 w 10035679"/>
              <a:gd name="connsiteY3394" fmla="*/ 1976102 h 5893281"/>
              <a:gd name="connsiteX3395" fmla="*/ 448004 w 10035679"/>
              <a:gd name="connsiteY3395" fmla="*/ 2008705 h 5893281"/>
              <a:gd name="connsiteX3396" fmla="*/ 434118 w 10035679"/>
              <a:gd name="connsiteY3396" fmla="*/ 2023196 h 5893281"/>
              <a:gd name="connsiteX3397" fmla="*/ 405741 w 10035679"/>
              <a:gd name="connsiteY3397" fmla="*/ 2045534 h 5893281"/>
              <a:gd name="connsiteX3398" fmla="*/ 371326 w 10035679"/>
              <a:gd name="connsiteY3398" fmla="*/ 2066061 h 5893281"/>
              <a:gd name="connsiteX3399" fmla="*/ 329063 w 10035679"/>
              <a:gd name="connsiteY3399" fmla="*/ 2090815 h 5893281"/>
              <a:gd name="connsiteX3400" fmla="*/ 286800 w 10035679"/>
              <a:gd name="connsiteY3400" fmla="*/ 2119192 h 5893281"/>
              <a:gd name="connsiteX3401" fmla="*/ 244537 w 10035679"/>
              <a:gd name="connsiteY3401" fmla="*/ 2145758 h 5893281"/>
              <a:gd name="connsiteX3402" fmla="*/ 202274 w 10035679"/>
              <a:gd name="connsiteY3402" fmla="*/ 2166279 h 5893281"/>
              <a:gd name="connsiteX3403" fmla="*/ 169672 w 10035679"/>
              <a:gd name="connsiteY3403" fmla="*/ 2180772 h 5893281"/>
              <a:gd name="connsiteX3404" fmla="*/ 149142 w 10035679"/>
              <a:gd name="connsiteY3404" fmla="*/ 2186807 h 5893281"/>
              <a:gd name="connsiteX3405" fmla="*/ 149142 w 10035679"/>
              <a:gd name="connsiteY3405" fmla="*/ 2180772 h 5893281"/>
              <a:gd name="connsiteX3406" fmla="*/ 156991 w 10035679"/>
              <a:gd name="connsiteY3406" fmla="*/ 2180772 h 5893281"/>
              <a:gd name="connsiteX3407" fmla="*/ 181142 w 10035679"/>
              <a:gd name="connsiteY3407" fmla="*/ 2156018 h 5893281"/>
              <a:gd name="connsiteX3408" fmla="*/ 211329 w 10035679"/>
              <a:gd name="connsiteY3408" fmla="*/ 2133682 h 5893281"/>
              <a:gd name="connsiteX3409" fmla="*/ 247555 w 10035679"/>
              <a:gd name="connsiteY3409" fmla="*/ 2113155 h 5893281"/>
              <a:gd name="connsiteX3410" fmla="*/ 281970 w 10035679"/>
              <a:gd name="connsiteY3410" fmla="*/ 2090213 h 5893281"/>
              <a:gd name="connsiteX3411" fmla="*/ 314574 w 10035679"/>
              <a:gd name="connsiteY3411" fmla="*/ 2065458 h 5893281"/>
              <a:gd name="connsiteX3412" fmla="*/ 338723 w 10035679"/>
              <a:gd name="connsiteY3412" fmla="*/ 2037082 h 5893281"/>
              <a:gd name="connsiteX3413" fmla="*/ 356837 w 10035679"/>
              <a:gd name="connsiteY3413" fmla="*/ 2004480 h 5893281"/>
              <a:gd name="connsiteX3414" fmla="*/ 362874 w 10035679"/>
              <a:gd name="connsiteY3414" fmla="*/ 1961614 h 5893281"/>
              <a:gd name="connsiteX3415" fmla="*/ 336309 w 10035679"/>
              <a:gd name="connsiteY3415" fmla="*/ 1970065 h 5893281"/>
              <a:gd name="connsiteX3416" fmla="*/ 318196 w 10035679"/>
              <a:gd name="connsiteY3416" fmla="*/ 1976102 h 5893281"/>
              <a:gd name="connsiteX3417" fmla="*/ 294045 w 10035679"/>
              <a:gd name="connsiteY3417" fmla="*/ 1984554 h 5893281"/>
              <a:gd name="connsiteX3418" fmla="*/ 294045 w 10035679"/>
              <a:gd name="connsiteY3418" fmla="*/ 1976102 h 5893281"/>
              <a:gd name="connsiteX3419" fmla="*/ 294045 w 10035679"/>
              <a:gd name="connsiteY3419" fmla="*/ 1970065 h 5893281"/>
              <a:gd name="connsiteX3420" fmla="*/ 289819 w 10035679"/>
              <a:gd name="connsiteY3420" fmla="*/ 1965841 h 5893281"/>
              <a:gd name="connsiteX3421" fmla="*/ 286197 w 10035679"/>
              <a:gd name="connsiteY3421" fmla="*/ 1965841 h 5893281"/>
              <a:gd name="connsiteX3422" fmla="*/ 280159 w 10035679"/>
              <a:gd name="connsiteY3422" fmla="*/ 1961614 h 5893281"/>
              <a:gd name="connsiteX3423" fmla="*/ 275933 w 10035679"/>
              <a:gd name="connsiteY3423" fmla="*/ 1965841 h 5893281"/>
              <a:gd name="connsiteX3424" fmla="*/ 271706 w 10035679"/>
              <a:gd name="connsiteY3424" fmla="*/ 1970065 h 5893281"/>
              <a:gd name="connsiteX3425" fmla="*/ 267480 w 10035679"/>
              <a:gd name="connsiteY3425" fmla="*/ 1974291 h 5893281"/>
              <a:gd name="connsiteX3426" fmla="*/ 265668 w 10035679"/>
              <a:gd name="connsiteY3426" fmla="*/ 1974291 h 5893281"/>
              <a:gd name="connsiteX3427" fmla="*/ 257820 w 10035679"/>
              <a:gd name="connsiteY3427" fmla="*/ 1973687 h 5893281"/>
              <a:gd name="connsiteX3428" fmla="*/ 247555 w 10035679"/>
              <a:gd name="connsiteY3428" fmla="*/ 1973687 h 5893281"/>
              <a:gd name="connsiteX3429" fmla="*/ 243329 w 10035679"/>
              <a:gd name="connsiteY3429" fmla="*/ 1953162 h 5893281"/>
              <a:gd name="connsiteX3430" fmla="*/ 233065 w 10035679"/>
              <a:gd name="connsiteY3430" fmla="*/ 1924782 h 5893281"/>
              <a:gd name="connsiteX3431" fmla="*/ 225218 w 10035679"/>
              <a:gd name="connsiteY3431" fmla="*/ 1904257 h 5893281"/>
              <a:gd name="connsiteX3432" fmla="*/ 219179 w 10035679"/>
              <a:gd name="connsiteY3432" fmla="*/ 1910293 h 5893281"/>
              <a:gd name="connsiteX3433" fmla="*/ 214953 w 10035679"/>
              <a:gd name="connsiteY3433" fmla="*/ 1914519 h 5893281"/>
              <a:gd name="connsiteX3434" fmla="*/ 210726 w 10035679"/>
              <a:gd name="connsiteY3434" fmla="*/ 1914519 h 5893281"/>
              <a:gd name="connsiteX3435" fmla="*/ 204688 w 10035679"/>
              <a:gd name="connsiteY3435" fmla="*/ 1914519 h 5893281"/>
              <a:gd name="connsiteX3436" fmla="*/ 200462 w 10035679"/>
              <a:gd name="connsiteY3436" fmla="*/ 1910293 h 5893281"/>
              <a:gd name="connsiteX3437" fmla="*/ 166048 w 10035679"/>
              <a:gd name="connsiteY3437" fmla="*/ 1885540 h 5893281"/>
              <a:gd name="connsiteX3438" fmla="*/ 137672 w 10035679"/>
              <a:gd name="connsiteY3438" fmla="*/ 1848710 h 5893281"/>
              <a:gd name="connsiteX3439" fmla="*/ 115331 w 10035679"/>
              <a:gd name="connsiteY3439" fmla="*/ 1810068 h 5893281"/>
              <a:gd name="connsiteX3440" fmla="*/ 127406 w 10035679"/>
              <a:gd name="connsiteY3440" fmla="*/ 1789540 h 5893281"/>
              <a:gd name="connsiteX3441" fmla="*/ 137672 w 10035679"/>
              <a:gd name="connsiteY3441" fmla="*/ 1762973 h 5893281"/>
              <a:gd name="connsiteX3442" fmla="*/ 147934 w 10035679"/>
              <a:gd name="connsiteY3442" fmla="*/ 1742445 h 5893281"/>
              <a:gd name="connsiteX3443" fmla="*/ 161823 w 10035679"/>
              <a:gd name="connsiteY3443" fmla="*/ 1724332 h 5893281"/>
              <a:gd name="connsiteX3444" fmla="*/ 185973 w 10035679"/>
              <a:gd name="connsiteY3444" fmla="*/ 1709842 h 5893281"/>
              <a:gd name="connsiteX3445" fmla="*/ 208311 w 10035679"/>
              <a:gd name="connsiteY3445" fmla="*/ 1703806 h 5893281"/>
              <a:gd name="connsiteX3446" fmla="*/ 228838 w 10035679"/>
              <a:gd name="connsiteY3446" fmla="*/ 1693541 h 5893281"/>
              <a:gd name="connsiteX3447" fmla="*/ 242725 w 10035679"/>
              <a:gd name="connsiteY3447" fmla="*/ 1679051 h 5893281"/>
              <a:gd name="connsiteX3448" fmla="*/ 252989 w 10035679"/>
              <a:gd name="connsiteY3448" fmla="*/ 1656713 h 5893281"/>
              <a:gd name="connsiteX3449" fmla="*/ 252989 w 10035679"/>
              <a:gd name="connsiteY3449" fmla="*/ 1621696 h 5893281"/>
              <a:gd name="connsiteX3450" fmla="*/ 257216 w 10035679"/>
              <a:gd name="connsiteY3450" fmla="*/ 1617470 h 5893281"/>
              <a:gd name="connsiteX3451" fmla="*/ 261442 w 10035679"/>
              <a:gd name="connsiteY3451" fmla="*/ 1617470 h 5893281"/>
              <a:gd name="connsiteX3452" fmla="*/ 261442 w 10035679"/>
              <a:gd name="connsiteY3452" fmla="*/ 1613244 h 5893281"/>
              <a:gd name="connsiteX3453" fmla="*/ 261442 w 10035679"/>
              <a:gd name="connsiteY3453" fmla="*/ 1609018 h 5893281"/>
              <a:gd name="connsiteX3454" fmla="*/ 265668 w 10035679"/>
              <a:gd name="connsiteY3454" fmla="*/ 1607205 h 5893281"/>
              <a:gd name="connsiteX3455" fmla="*/ 236688 w 10035679"/>
              <a:gd name="connsiteY3455" fmla="*/ 1607205 h 5893281"/>
              <a:gd name="connsiteX3456" fmla="*/ 228838 w 10035679"/>
              <a:gd name="connsiteY3456" fmla="*/ 1613244 h 5893281"/>
              <a:gd name="connsiteX3457" fmla="*/ 227028 w 10035679"/>
              <a:gd name="connsiteY3457" fmla="*/ 1617470 h 5893281"/>
              <a:gd name="connsiteX3458" fmla="*/ 222802 w 10035679"/>
              <a:gd name="connsiteY3458" fmla="*/ 1621696 h 5893281"/>
              <a:gd name="connsiteX3459" fmla="*/ 214953 w 10035679"/>
              <a:gd name="connsiteY3459" fmla="*/ 1623507 h 5893281"/>
              <a:gd name="connsiteX3460" fmla="*/ 208916 w 10035679"/>
              <a:gd name="connsiteY3460" fmla="*/ 1627735 h 5893281"/>
              <a:gd name="connsiteX3461" fmla="*/ 198651 w 10035679"/>
              <a:gd name="connsiteY3461" fmla="*/ 1627735 h 5893281"/>
              <a:gd name="connsiteX3462" fmla="*/ 176311 w 10035679"/>
              <a:gd name="connsiteY3462" fmla="*/ 1621696 h 5893281"/>
              <a:gd name="connsiteX3463" fmla="*/ 146124 w 10035679"/>
              <a:gd name="connsiteY3463" fmla="*/ 1609621 h 5893281"/>
              <a:gd name="connsiteX3464" fmla="*/ 109898 w 10035679"/>
              <a:gd name="connsiteY3464" fmla="*/ 1603584 h 5893281"/>
              <a:gd name="connsiteX3465" fmla="*/ 81521 w 10035679"/>
              <a:gd name="connsiteY3465" fmla="*/ 1589094 h 5893281"/>
              <a:gd name="connsiteX3466" fmla="*/ 75484 w 10035679"/>
              <a:gd name="connsiteY3466" fmla="*/ 1535965 h 5893281"/>
              <a:gd name="connsiteX3467" fmla="*/ 89370 w 10035679"/>
              <a:gd name="connsiteY3467" fmla="*/ 1535965 h 5893281"/>
              <a:gd name="connsiteX3468" fmla="*/ 95409 w 10035679"/>
              <a:gd name="connsiteY3468" fmla="*/ 1531739 h 5893281"/>
              <a:gd name="connsiteX3469" fmla="*/ 105672 w 10035679"/>
              <a:gd name="connsiteY3469" fmla="*/ 1527513 h 5893281"/>
              <a:gd name="connsiteX3470" fmla="*/ 113521 w 10035679"/>
              <a:gd name="connsiteY3470" fmla="*/ 1525700 h 5893281"/>
              <a:gd name="connsiteX3471" fmla="*/ 119559 w 10035679"/>
              <a:gd name="connsiteY3471" fmla="*/ 1525700 h 5893281"/>
              <a:gd name="connsiteX3472" fmla="*/ 127406 w 10035679"/>
              <a:gd name="connsiteY3472" fmla="*/ 1517248 h 5893281"/>
              <a:gd name="connsiteX3473" fmla="*/ 133445 w 10035679"/>
              <a:gd name="connsiteY3473" fmla="*/ 1511212 h 5893281"/>
              <a:gd name="connsiteX3474" fmla="*/ 131633 w 10035679"/>
              <a:gd name="connsiteY3474" fmla="*/ 1506984 h 5893281"/>
              <a:gd name="connsiteX3475" fmla="*/ 131633 w 10035679"/>
              <a:gd name="connsiteY3475" fmla="*/ 1502758 h 5893281"/>
              <a:gd name="connsiteX3476" fmla="*/ 127406 w 10035679"/>
              <a:gd name="connsiteY3476" fmla="*/ 1496722 h 5893281"/>
              <a:gd name="connsiteX3477" fmla="*/ 160010 w 10035679"/>
              <a:gd name="connsiteY3477" fmla="*/ 1496722 h 5893281"/>
              <a:gd name="connsiteX3478" fmla="*/ 161823 w 10035679"/>
              <a:gd name="connsiteY3478" fmla="*/ 1492495 h 5893281"/>
              <a:gd name="connsiteX3479" fmla="*/ 166048 w 10035679"/>
              <a:gd name="connsiteY3479" fmla="*/ 1492495 h 5893281"/>
              <a:gd name="connsiteX3480" fmla="*/ 170274 w 10035679"/>
              <a:gd name="connsiteY3480" fmla="*/ 1488269 h 5893281"/>
              <a:gd name="connsiteX3481" fmla="*/ 172084 w 10035679"/>
              <a:gd name="connsiteY3481" fmla="*/ 1488269 h 5893281"/>
              <a:gd name="connsiteX3482" fmla="*/ 179934 w 10035679"/>
              <a:gd name="connsiteY3482" fmla="*/ 1488269 h 5893281"/>
              <a:gd name="connsiteX3483" fmla="*/ 190199 w 10035679"/>
              <a:gd name="connsiteY3483" fmla="*/ 1498532 h 5893281"/>
              <a:gd name="connsiteX3484" fmla="*/ 200462 w 10035679"/>
              <a:gd name="connsiteY3484" fmla="*/ 1506984 h 5893281"/>
              <a:gd name="connsiteX3485" fmla="*/ 212537 w 10035679"/>
              <a:gd name="connsiteY3485" fmla="*/ 1517248 h 5893281"/>
              <a:gd name="connsiteX3486" fmla="*/ 218576 w 10035679"/>
              <a:gd name="connsiteY3486" fmla="*/ 1527513 h 5893281"/>
              <a:gd name="connsiteX3487" fmla="*/ 242725 w 10035679"/>
              <a:gd name="connsiteY3487" fmla="*/ 1517248 h 5893281"/>
              <a:gd name="connsiteX3488" fmla="*/ 242725 w 10035679"/>
              <a:gd name="connsiteY3488" fmla="*/ 1502758 h 5893281"/>
              <a:gd name="connsiteX3489" fmla="*/ 236688 w 10035679"/>
              <a:gd name="connsiteY3489" fmla="*/ 1492495 h 5893281"/>
              <a:gd name="connsiteX3490" fmla="*/ 232462 w 10035679"/>
              <a:gd name="connsiteY3490" fmla="*/ 1482231 h 5893281"/>
              <a:gd name="connsiteX3491" fmla="*/ 228236 w 10035679"/>
              <a:gd name="connsiteY3491" fmla="*/ 1470156 h 5893281"/>
              <a:gd name="connsiteX3492" fmla="*/ 226423 w 10035679"/>
              <a:gd name="connsiteY3492" fmla="*/ 1459892 h 5893281"/>
              <a:gd name="connsiteX3493" fmla="*/ 218576 w 10035679"/>
              <a:gd name="connsiteY3493" fmla="*/ 1449626 h 5893281"/>
              <a:gd name="connsiteX3494" fmla="*/ 194425 w 10035679"/>
              <a:gd name="connsiteY3494" fmla="*/ 1421250 h 5893281"/>
              <a:gd name="connsiteX3495" fmla="*/ 166048 w 10035679"/>
              <a:gd name="connsiteY3495" fmla="*/ 1398911 h 5893281"/>
              <a:gd name="connsiteX3496" fmla="*/ 133445 w 10035679"/>
              <a:gd name="connsiteY3496" fmla="*/ 1378381 h 5893281"/>
              <a:gd name="connsiteX3497" fmla="*/ 105068 w 10035679"/>
              <a:gd name="connsiteY3497" fmla="*/ 1357853 h 5893281"/>
              <a:gd name="connsiteX3498" fmla="*/ 88767 w 10035679"/>
              <a:gd name="connsiteY3498" fmla="*/ 1325250 h 5893281"/>
              <a:gd name="connsiteX3499" fmla="*/ 94804 w 10035679"/>
              <a:gd name="connsiteY3499" fmla="*/ 1314987 h 5893281"/>
              <a:gd name="connsiteX3500" fmla="*/ 99030 w 10035679"/>
              <a:gd name="connsiteY3500" fmla="*/ 1302912 h 5893281"/>
              <a:gd name="connsiteX3501" fmla="*/ 103258 w 10035679"/>
              <a:gd name="connsiteY3501" fmla="*/ 1292648 h 5893281"/>
              <a:gd name="connsiteX3502" fmla="*/ 145521 w 10035679"/>
              <a:gd name="connsiteY3502" fmla="*/ 1296874 h 5893281"/>
              <a:gd name="connsiteX3503" fmla="*/ 185973 w 10035679"/>
              <a:gd name="connsiteY3503" fmla="*/ 1292648 h 5893281"/>
              <a:gd name="connsiteX3504" fmla="*/ 218576 w 10035679"/>
              <a:gd name="connsiteY3504" fmla="*/ 1274537 h 5893281"/>
              <a:gd name="connsiteX3505" fmla="*/ 228838 w 10035679"/>
              <a:gd name="connsiteY3505" fmla="*/ 1249780 h 5893281"/>
              <a:gd name="connsiteX3506" fmla="*/ 236688 w 10035679"/>
              <a:gd name="connsiteY3506" fmla="*/ 1225026 h 5893281"/>
              <a:gd name="connsiteX3507" fmla="*/ 242725 w 10035679"/>
              <a:gd name="connsiteY3507" fmla="*/ 1202687 h 5893281"/>
              <a:gd name="connsiteX3508" fmla="*/ 269291 w 10035679"/>
              <a:gd name="connsiteY3508" fmla="*/ 1182159 h 5893281"/>
              <a:gd name="connsiteX3509" fmla="*/ 303705 w 10035679"/>
              <a:gd name="connsiteY3509" fmla="*/ 1164047 h 5893281"/>
              <a:gd name="connsiteX3510" fmla="*/ 342346 w 10035679"/>
              <a:gd name="connsiteY3510" fmla="*/ 1153784 h 5893281"/>
              <a:gd name="connsiteX3511" fmla="*/ 374949 w 10035679"/>
              <a:gd name="connsiteY3511" fmla="*/ 1139293 h 5893281"/>
              <a:gd name="connsiteX3512" fmla="*/ 407552 w 10035679"/>
              <a:gd name="connsiteY3512" fmla="*/ 1118766 h 5893281"/>
              <a:gd name="connsiteX3513" fmla="*/ 417816 w 10035679"/>
              <a:gd name="connsiteY3513" fmla="*/ 1124802 h 5893281"/>
              <a:gd name="connsiteX3514" fmla="*/ 423853 w 10035679"/>
              <a:gd name="connsiteY3514" fmla="*/ 1129029 h 5893281"/>
              <a:gd name="connsiteX3515" fmla="*/ 423853 w 10035679"/>
              <a:gd name="connsiteY3515" fmla="*/ 1135067 h 5893281"/>
              <a:gd name="connsiteX3516" fmla="*/ 428079 w 10035679"/>
              <a:gd name="connsiteY3516" fmla="*/ 1139293 h 5893281"/>
              <a:gd name="connsiteX3517" fmla="*/ 428079 w 10035679"/>
              <a:gd name="connsiteY3517" fmla="*/ 1147745 h 5893281"/>
              <a:gd name="connsiteX3518" fmla="*/ 432305 w 10035679"/>
              <a:gd name="connsiteY3518" fmla="*/ 1149556 h 5893281"/>
              <a:gd name="connsiteX3519" fmla="*/ 438344 w 10035679"/>
              <a:gd name="connsiteY3519" fmla="*/ 1158010 h 5893281"/>
              <a:gd name="connsiteX3520" fmla="*/ 446193 w 10035679"/>
              <a:gd name="connsiteY3520" fmla="*/ 1164047 h 5893281"/>
              <a:gd name="connsiteX3521" fmla="*/ 456456 w 10035679"/>
              <a:gd name="connsiteY3521" fmla="*/ 1164047 h 5893281"/>
              <a:gd name="connsiteX3522" fmla="*/ 464305 w 10035679"/>
              <a:gd name="connsiteY3522" fmla="*/ 1164047 h 5893281"/>
              <a:gd name="connsiteX3523" fmla="*/ 470344 w 10035679"/>
              <a:gd name="connsiteY3523" fmla="*/ 1162236 h 5893281"/>
              <a:gd name="connsiteX3524" fmla="*/ 478191 w 10035679"/>
              <a:gd name="connsiteY3524" fmla="*/ 1158010 h 5893281"/>
              <a:gd name="connsiteX3525" fmla="*/ 484230 w 10035679"/>
              <a:gd name="connsiteY3525" fmla="*/ 1158010 h 5893281"/>
              <a:gd name="connsiteX3526" fmla="*/ 492079 w 10035679"/>
              <a:gd name="connsiteY3526" fmla="*/ 1158010 h 5893281"/>
              <a:gd name="connsiteX3527" fmla="*/ 498116 w 10035679"/>
              <a:gd name="connsiteY3527" fmla="*/ 1162236 h 5893281"/>
              <a:gd name="connsiteX3528" fmla="*/ 505965 w 10035679"/>
              <a:gd name="connsiteY3528" fmla="*/ 1168273 h 5893281"/>
              <a:gd name="connsiteX3529" fmla="*/ 516228 w 10035679"/>
              <a:gd name="connsiteY3529" fmla="*/ 1178538 h 5893281"/>
              <a:gd name="connsiteX3530" fmla="*/ 522266 w 10035679"/>
              <a:gd name="connsiteY3530" fmla="*/ 1186988 h 5893281"/>
              <a:gd name="connsiteX3531" fmla="*/ 530116 w 10035679"/>
              <a:gd name="connsiteY3531" fmla="*/ 1193028 h 5893281"/>
              <a:gd name="connsiteX3532" fmla="*/ 540379 w 10035679"/>
              <a:gd name="connsiteY3532" fmla="*/ 1197254 h 5893281"/>
              <a:gd name="connsiteX3533" fmla="*/ 550643 w 10035679"/>
              <a:gd name="connsiteY3533" fmla="*/ 1201479 h 5893281"/>
              <a:gd name="connsiteX3534" fmla="*/ 560906 w 10035679"/>
              <a:gd name="connsiteY3534" fmla="*/ 1197254 h 5893281"/>
              <a:gd name="connsiteX3535" fmla="*/ 568755 w 10035679"/>
              <a:gd name="connsiteY3535" fmla="*/ 1197254 h 5893281"/>
              <a:gd name="connsiteX3536" fmla="*/ 574794 w 10035679"/>
              <a:gd name="connsiteY3536" fmla="*/ 1193028 h 5893281"/>
              <a:gd name="connsiteX3537" fmla="*/ 586869 w 10035679"/>
              <a:gd name="connsiteY3537" fmla="*/ 1188799 h 5893281"/>
              <a:gd name="connsiteX3538" fmla="*/ 592906 w 10035679"/>
              <a:gd name="connsiteY3538" fmla="*/ 1188799 h 5893281"/>
              <a:gd name="connsiteX3539" fmla="*/ 615246 w 10035679"/>
              <a:gd name="connsiteY3539" fmla="*/ 1197254 h 5893281"/>
              <a:gd name="connsiteX3540" fmla="*/ 645433 w 10035679"/>
              <a:gd name="connsiteY3540" fmla="*/ 1207517 h 5893281"/>
              <a:gd name="connsiteX3541" fmla="*/ 673810 w 10035679"/>
              <a:gd name="connsiteY3541" fmla="*/ 1222008 h 5893281"/>
              <a:gd name="connsiteX3542" fmla="*/ 702187 w 10035679"/>
              <a:gd name="connsiteY3542" fmla="*/ 1230459 h 5893281"/>
              <a:gd name="connsiteX3543" fmla="*/ 763166 w 10035679"/>
              <a:gd name="connsiteY3543" fmla="*/ 1222008 h 5893281"/>
              <a:gd name="connsiteX3544" fmla="*/ 801806 w 10035679"/>
              <a:gd name="connsiteY3544" fmla="*/ 1240119 h 5893281"/>
              <a:gd name="connsiteX3545" fmla="*/ 838032 w 10035679"/>
              <a:gd name="connsiteY3545" fmla="*/ 1264876 h 5893281"/>
              <a:gd name="connsiteX3546" fmla="*/ 872445 w 10035679"/>
              <a:gd name="connsiteY3546" fmla="*/ 1287214 h 5893281"/>
              <a:gd name="connsiteX3547" fmla="*/ 911086 w 10035679"/>
              <a:gd name="connsiteY3547" fmla="*/ 1307741 h 5893281"/>
              <a:gd name="connsiteX3548" fmla="*/ 957575 w 10035679"/>
              <a:gd name="connsiteY3548" fmla="*/ 1316194 h 5893281"/>
              <a:gd name="connsiteX3549" fmla="*/ 957575 w 10035679"/>
              <a:gd name="connsiteY3549" fmla="*/ 1301704 h 5893281"/>
              <a:gd name="connsiteX3550" fmla="*/ 947312 w 10035679"/>
              <a:gd name="connsiteY3550" fmla="*/ 1289630 h 5893281"/>
              <a:gd name="connsiteX3551" fmla="*/ 937048 w 10035679"/>
              <a:gd name="connsiteY3551" fmla="*/ 1275139 h 5893281"/>
              <a:gd name="connsiteX3552" fmla="*/ 924973 w 10035679"/>
              <a:gd name="connsiteY3552" fmla="*/ 1260650 h 5893281"/>
              <a:gd name="connsiteX3553" fmla="*/ 918936 w 10035679"/>
              <a:gd name="connsiteY3553" fmla="*/ 1244345 h 5893281"/>
              <a:gd name="connsiteX3554" fmla="*/ 961199 w 10035679"/>
              <a:gd name="connsiteY3554" fmla="*/ 1240119 h 5893281"/>
              <a:gd name="connsiteX3555" fmla="*/ 989575 w 10035679"/>
              <a:gd name="connsiteY3555" fmla="*/ 1231668 h 5893281"/>
              <a:gd name="connsiteX3556" fmla="*/ 1013726 w 10035679"/>
              <a:gd name="connsiteY3556" fmla="*/ 1217178 h 5893281"/>
              <a:gd name="connsiteX3557" fmla="*/ 1034254 w 10035679"/>
              <a:gd name="connsiteY3557" fmla="*/ 1202687 h 5893281"/>
              <a:gd name="connsiteX3558" fmla="*/ 1056592 w 10035679"/>
              <a:gd name="connsiteY3558" fmla="*/ 1186385 h 5893281"/>
              <a:gd name="connsiteX3559" fmla="*/ 1080742 w 10035679"/>
              <a:gd name="connsiteY3559" fmla="*/ 1174311 h 5893281"/>
              <a:gd name="connsiteX3560" fmla="*/ 1113345 w 10035679"/>
              <a:gd name="connsiteY3560" fmla="*/ 1168273 h 5893281"/>
              <a:gd name="connsiteX3561" fmla="*/ 1119383 w 10035679"/>
              <a:gd name="connsiteY3561" fmla="*/ 1172497 h 5893281"/>
              <a:gd name="connsiteX3562" fmla="*/ 1131459 w 10035679"/>
              <a:gd name="connsiteY3562" fmla="*/ 1174311 h 5893281"/>
              <a:gd name="connsiteX3563" fmla="*/ 1137496 w 10035679"/>
              <a:gd name="connsiteY3563" fmla="*/ 1178538 h 5893281"/>
              <a:gd name="connsiteX3564" fmla="*/ 1143534 w 10035679"/>
              <a:gd name="connsiteY3564" fmla="*/ 1182762 h 5893281"/>
              <a:gd name="connsiteX3565" fmla="*/ 1131459 w 10035679"/>
              <a:gd name="connsiteY3565" fmla="*/ 1182762 h 5893281"/>
              <a:gd name="connsiteX3566" fmla="*/ 1095233 w 10035679"/>
              <a:gd name="connsiteY3566" fmla="*/ 1211140 h 5893281"/>
              <a:gd name="connsiteX3567" fmla="*/ 1056592 w 10035679"/>
              <a:gd name="connsiteY3567" fmla="*/ 1235893 h 5893281"/>
              <a:gd name="connsiteX3568" fmla="*/ 1014329 w 10035679"/>
              <a:gd name="connsiteY3568" fmla="*/ 1254008 h 5893281"/>
              <a:gd name="connsiteX3569" fmla="*/ 1014329 w 10035679"/>
              <a:gd name="connsiteY3569" fmla="*/ 1268498 h 5893281"/>
              <a:gd name="connsiteX3570" fmla="*/ 1052970 w 10035679"/>
              <a:gd name="connsiteY3570" fmla="*/ 1274537 h 5893281"/>
              <a:gd name="connsiteX3571" fmla="*/ 1071082 w 10035679"/>
              <a:gd name="connsiteY3571" fmla="*/ 1254008 h 5893281"/>
              <a:gd name="connsiteX3572" fmla="*/ 1089194 w 10035679"/>
              <a:gd name="connsiteY3572" fmla="*/ 1243742 h 5893281"/>
              <a:gd name="connsiteX3573" fmla="*/ 1113345 w 10035679"/>
              <a:gd name="connsiteY3573" fmla="*/ 1239517 h 5893281"/>
              <a:gd name="connsiteX3574" fmla="*/ 1137496 w 10035679"/>
              <a:gd name="connsiteY3574" fmla="*/ 1239517 h 5893281"/>
              <a:gd name="connsiteX3575" fmla="*/ 1170098 w 10035679"/>
              <a:gd name="connsiteY3575" fmla="*/ 1235291 h 5893281"/>
              <a:gd name="connsiteX3576" fmla="*/ 1171911 w 10035679"/>
              <a:gd name="connsiteY3576" fmla="*/ 1225026 h 5893281"/>
              <a:gd name="connsiteX3577" fmla="*/ 1176137 w 10035679"/>
              <a:gd name="connsiteY3577" fmla="*/ 1214764 h 5893281"/>
              <a:gd name="connsiteX3578" fmla="*/ 1183984 w 10035679"/>
              <a:gd name="connsiteY3578" fmla="*/ 1202687 h 5893281"/>
              <a:gd name="connsiteX3579" fmla="*/ 1190023 w 10035679"/>
              <a:gd name="connsiteY3579" fmla="*/ 1196649 h 5893281"/>
              <a:gd name="connsiteX3580" fmla="*/ 1200286 w 10035679"/>
              <a:gd name="connsiteY3580" fmla="*/ 1221405 h 5893281"/>
              <a:gd name="connsiteX3581" fmla="*/ 1212361 w 10035679"/>
              <a:gd name="connsiteY3581" fmla="*/ 1239517 h 5893281"/>
              <a:gd name="connsiteX3582" fmla="*/ 1228663 w 10035679"/>
              <a:gd name="connsiteY3582" fmla="*/ 1254008 h 5893281"/>
              <a:gd name="connsiteX3583" fmla="*/ 1255229 w 10035679"/>
              <a:gd name="connsiteY3583" fmla="*/ 1260045 h 5893281"/>
              <a:gd name="connsiteX3584" fmla="*/ 1261265 w 10035679"/>
              <a:gd name="connsiteY3584" fmla="*/ 1254008 h 5893281"/>
              <a:gd name="connsiteX3585" fmla="*/ 1265493 w 10035679"/>
              <a:gd name="connsiteY3585" fmla="*/ 1249780 h 5893281"/>
              <a:gd name="connsiteX3586" fmla="*/ 1271530 w 10035679"/>
              <a:gd name="connsiteY3586" fmla="*/ 1245553 h 5893281"/>
              <a:gd name="connsiteX3587" fmla="*/ 1275756 w 10035679"/>
              <a:gd name="connsiteY3587" fmla="*/ 1243742 h 5893281"/>
              <a:gd name="connsiteX3588" fmla="*/ 1283605 w 10035679"/>
              <a:gd name="connsiteY3588" fmla="*/ 1243742 h 5893281"/>
              <a:gd name="connsiteX3589" fmla="*/ 1285416 w 10035679"/>
              <a:gd name="connsiteY3589" fmla="*/ 1243742 h 5893281"/>
              <a:gd name="connsiteX3590" fmla="*/ 1293265 w 10035679"/>
              <a:gd name="connsiteY3590" fmla="*/ 1254008 h 5893281"/>
              <a:gd name="connsiteX3591" fmla="*/ 1297491 w 10035679"/>
              <a:gd name="connsiteY3591" fmla="*/ 1260045 h 5893281"/>
              <a:gd name="connsiteX3592" fmla="*/ 1299304 w 10035679"/>
              <a:gd name="connsiteY3592" fmla="*/ 1268498 h 5893281"/>
              <a:gd name="connsiteX3593" fmla="*/ 1311377 w 10035679"/>
              <a:gd name="connsiteY3593" fmla="*/ 1264272 h 5893281"/>
              <a:gd name="connsiteX3594" fmla="*/ 1321642 w 10035679"/>
              <a:gd name="connsiteY3594" fmla="*/ 1258234 h 5893281"/>
              <a:gd name="connsiteX3595" fmla="*/ 1327680 w 10035679"/>
              <a:gd name="connsiteY3595" fmla="*/ 1249780 h 5893281"/>
              <a:gd name="connsiteX3596" fmla="*/ 1337943 w 10035679"/>
              <a:gd name="connsiteY3596" fmla="*/ 1245553 h 5893281"/>
              <a:gd name="connsiteX3597" fmla="*/ 1345793 w 10035679"/>
              <a:gd name="connsiteY3597" fmla="*/ 1243742 h 5893281"/>
              <a:gd name="connsiteX3598" fmla="*/ 1384432 w 10035679"/>
              <a:gd name="connsiteY3598" fmla="*/ 1254008 h 5893281"/>
              <a:gd name="connsiteX3599" fmla="*/ 1417037 w 10035679"/>
              <a:gd name="connsiteY3599" fmla="*/ 1278762 h 5893281"/>
              <a:gd name="connsiteX3600" fmla="*/ 1449640 w 10035679"/>
              <a:gd name="connsiteY3600" fmla="*/ 1303515 h 5893281"/>
              <a:gd name="connsiteX3601" fmla="*/ 1479827 w 10035679"/>
              <a:gd name="connsiteY3601" fmla="*/ 1325854 h 5893281"/>
              <a:gd name="connsiteX3602" fmla="*/ 1491902 w 10035679"/>
              <a:gd name="connsiteY3602" fmla="*/ 1325854 h 5893281"/>
              <a:gd name="connsiteX3603" fmla="*/ 1502165 w 10035679"/>
              <a:gd name="connsiteY3603" fmla="*/ 1325854 h 5893281"/>
              <a:gd name="connsiteX3604" fmla="*/ 1508204 w 10035679"/>
              <a:gd name="connsiteY3604" fmla="*/ 1321628 h 5893281"/>
              <a:gd name="connsiteX3605" fmla="*/ 1520279 w 10035679"/>
              <a:gd name="connsiteY3605" fmla="*/ 1317400 h 5893281"/>
              <a:gd name="connsiteX3606" fmla="*/ 1526316 w 10035679"/>
              <a:gd name="connsiteY3606" fmla="*/ 1315590 h 5893281"/>
              <a:gd name="connsiteX3607" fmla="*/ 1532354 w 10035679"/>
              <a:gd name="connsiteY3607" fmla="*/ 1315590 h 5893281"/>
              <a:gd name="connsiteX3608" fmla="*/ 1540202 w 10035679"/>
              <a:gd name="connsiteY3608" fmla="*/ 1321628 h 5893281"/>
              <a:gd name="connsiteX3609" fmla="*/ 1546240 w 10035679"/>
              <a:gd name="connsiteY3609" fmla="*/ 1330080 h 5893281"/>
              <a:gd name="connsiteX3610" fmla="*/ 1554090 w 10035679"/>
              <a:gd name="connsiteY3610" fmla="*/ 1340343 h 5893281"/>
              <a:gd name="connsiteX3611" fmla="*/ 1560126 w 10035679"/>
              <a:gd name="connsiteY3611" fmla="*/ 1354834 h 5893281"/>
              <a:gd name="connsiteX3612" fmla="*/ 1564352 w 10035679"/>
              <a:gd name="connsiteY3612" fmla="*/ 1360872 h 5893281"/>
              <a:gd name="connsiteX3613" fmla="*/ 1558316 w 10035679"/>
              <a:gd name="connsiteY3613" fmla="*/ 1365100 h 5893281"/>
              <a:gd name="connsiteX3614" fmla="*/ 1550466 w 10035679"/>
              <a:gd name="connsiteY3614" fmla="*/ 1369326 h 5893281"/>
              <a:gd name="connsiteX3615" fmla="*/ 1546240 w 10035679"/>
              <a:gd name="connsiteY3615" fmla="*/ 1371137 h 5893281"/>
              <a:gd name="connsiteX3616" fmla="*/ 1546240 w 10035679"/>
              <a:gd name="connsiteY3616" fmla="*/ 1375363 h 5893281"/>
              <a:gd name="connsiteX3617" fmla="*/ 1544430 w 10035679"/>
              <a:gd name="connsiteY3617" fmla="*/ 1379589 h 5893281"/>
              <a:gd name="connsiteX3618" fmla="*/ 1540202 w 10035679"/>
              <a:gd name="connsiteY3618" fmla="*/ 1385628 h 5893281"/>
              <a:gd name="connsiteX3619" fmla="*/ 1564352 w 10035679"/>
              <a:gd name="connsiteY3619" fmla="*/ 1385628 h 5893281"/>
              <a:gd name="connsiteX3620" fmla="*/ 1596955 w 10035679"/>
              <a:gd name="connsiteY3620" fmla="*/ 1389854 h 5893281"/>
              <a:gd name="connsiteX3621" fmla="*/ 1629558 w 10035679"/>
              <a:gd name="connsiteY3621" fmla="*/ 1389854 h 5893281"/>
              <a:gd name="connsiteX3622" fmla="*/ 1657935 w 10035679"/>
              <a:gd name="connsiteY3622" fmla="*/ 1389854 h 5893281"/>
              <a:gd name="connsiteX3623" fmla="*/ 1674236 w 10035679"/>
              <a:gd name="connsiteY3623" fmla="*/ 1394080 h 5893281"/>
              <a:gd name="connsiteX3624" fmla="*/ 1692350 w 10035679"/>
              <a:gd name="connsiteY3624" fmla="*/ 1414608 h 5893281"/>
              <a:gd name="connsiteX3625" fmla="*/ 1710462 w 10035679"/>
              <a:gd name="connsiteY3625" fmla="*/ 1436948 h 5893281"/>
              <a:gd name="connsiteX3626" fmla="*/ 1726763 w 10035679"/>
              <a:gd name="connsiteY3626" fmla="*/ 1457476 h 5893281"/>
              <a:gd name="connsiteX3627" fmla="*/ 1726763 w 10035679"/>
              <a:gd name="connsiteY3627" fmla="*/ 1386231 h 5893281"/>
              <a:gd name="connsiteX3628" fmla="*/ 1744878 w 10035679"/>
              <a:gd name="connsiteY3628" fmla="*/ 1386231 h 5893281"/>
              <a:gd name="connsiteX3629" fmla="*/ 1758763 w 10035679"/>
              <a:gd name="connsiteY3629" fmla="*/ 1386231 h 5893281"/>
              <a:gd name="connsiteX3630" fmla="*/ 1769026 w 10035679"/>
              <a:gd name="connsiteY3630" fmla="*/ 1384420 h 5893281"/>
              <a:gd name="connsiteX3631" fmla="*/ 1782914 w 10035679"/>
              <a:gd name="connsiteY3631" fmla="*/ 1380194 h 5893281"/>
              <a:gd name="connsiteX3632" fmla="*/ 1782914 w 10035679"/>
              <a:gd name="connsiteY3632" fmla="*/ 1371741 h 5893281"/>
              <a:gd name="connsiteX3633" fmla="*/ 1720122 w 10035679"/>
              <a:gd name="connsiteY3633" fmla="*/ 1371741 h 5893281"/>
              <a:gd name="connsiteX3634" fmla="*/ 1715896 w 10035679"/>
              <a:gd name="connsiteY3634" fmla="*/ 1361476 h 5893281"/>
              <a:gd name="connsiteX3635" fmla="*/ 1714085 w 10035679"/>
              <a:gd name="connsiteY3635" fmla="*/ 1359666 h 5893281"/>
              <a:gd name="connsiteX3636" fmla="*/ 1709859 w 10035679"/>
              <a:gd name="connsiteY3636" fmla="*/ 1351211 h 5893281"/>
              <a:gd name="connsiteX3637" fmla="*/ 1705633 w 10035679"/>
              <a:gd name="connsiteY3637" fmla="*/ 1345175 h 5893281"/>
              <a:gd name="connsiteX3638" fmla="*/ 1705633 w 10035679"/>
              <a:gd name="connsiteY3638" fmla="*/ 1333099 h 5893281"/>
              <a:gd name="connsiteX3639" fmla="*/ 1713481 w 10035679"/>
              <a:gd name="connsiteY3639" fmla="*/ 1333099 h 5893281"/>
              <a:gd name="connsiteX3640" fmla="*/ 1713481 w 10035679"/>
              <a:gd name="connsiteY3640" fmla="*/ 1327062 h 5893281"/>
              <a:gd name="connsiteX3641" fmla="*/ 1804650 w 10035679"/>
              <a:gd name="connsiteY3641" fmla="*/ 1316798 h 5893281"/>
              <a:gd name="connsiteX3642" fmla="*/ 1804650 w 10035679"/>
              <a:gd name="connsiteY3642" fmla="*/ 1341551 h 5893281"/>
              <a:gd name="connsiteX3643" fmla="*/ 1814912 w 10035679"/>
              <a:gd name="connsiteY3643" fmla="*/ 1347590 h 5893281"/>
              <a:gd name="connsiteX3644" fmla="*/ 1822761 w 10035679"/>
              <a:gd name="connsiteY3644" fmla="*/ 1359666 h 5893281"/>
              <a:gd name="connsiteX3645" fmla="*/ 1828800 w 10035679"/>
              <a:gd name="connsiteY3645" fmla="*/ 1365703 h 5893281"/>
              <a:gd name="connsiteX3646" fmla="*/ 1836647 w 10035679"/>
              <a:gd name="connsiteY3646" fmla="*/ 1380194 h 5893281"/>
              <a:gd name="connsiteX3647" fmla="*/ 1875289 w 10035679"/>
              <a:gd name="connsiteY3647" fmla="*/ 1380194 h 5893281"/>
              <a:gd name="connsiteX3648" fmla="*/ 1899439 w 10035679"/>
              <a:gd name="connsiteY3648" fmla="*/ 1386231 h 5893281"/>
              <a:gd name="connsiteX3649" fmla="*/ 1923590 w 10035679"/>
              <a:gd name="connsiteY3649" fmla="*/ 1390457 h 5893281"/>
              <a:gd name="connsiteX3650" fmla="*/ 1947739 w 10035679"/>
              <a:gd name="connsiteY3650" fmla="*/ 1394683 h 5893281"/>
              <a:gd name="connsiteX3651" fmla="*/ 1983965 w 10035679"/>
              <a:gd name="connsiteY3651" fmla="*/ 1394683 h 5893281"/>
              <a:gd name="connsiteX3652" fmla="*/ 1988191 w 10035679"/>
              <a:gd name="connsiteY3652" fmla="*/ 1390457 h 5893281"/>
              <a:gd name="connsiteX3653" fmla="*/ 1990004 w 10035679"/>
              <a:gd name="connsiteY3653" fmla="*/ 1386231 h 5893281"/>
              <a:gd name="connsiteX3654" fmla="*/ 1994229 w 10035679"/>
              <a:gd name="connsiteY3654" fmla="*/ 1384420 h 5893281"/>
              <a:gd name="connsiteX3655" fmla="*/ 1998455 w 10035679"/>
              <a:gd name="connsiteY3655" fmla="*/ 1380194 h 5893281"/>
              <a:gd name="connsiteX3656" fmla="*/ 1998455 w 10035679"/>
              <a:gd name="connsiteY3656" fmla="*/ 1355440 h 5893281"/>
              <a:gd name="connsiteX3657" fmla="*/ 2044944 w 10035679"/>
              <a:gd name="connsiteY3657" fmla="*/ 1355440 h 5893281"/>
              <a:gd name="connsiteX3658" fmla="*/ 2058830 w 10035679"/>
              <a:gd name="connsiteY3658" fmla="*/ 1386231 h 5893281"/>
              <a:gd name="connsiteX3659" fmla="*/ 2075132 w 10035679"/>
              <a:gd name="connsiteY3659" fmla="*/ 1418834 h 5893281"/>
              <a:gd name="connsiteX3660" fmla="*/ 2079358 w 10035679"/>
              <a:gd name="connsiteY3660" fmla="*/ 1404345 h 5893281"/>
              <a:gd name="connsiteX3661" fmla="*/ 2079358 w 10035679"/>
              <a:gd name="connsiteY3661" fmla="*/ 1398306 h 5893281"/>
              <a:gd name="connsiteX3662" fmla="*/ 2083586 w 10035679"/>
              <a:gd name="connsiteY3662" fmla="*/ 1386231 h 5893281"/>
              <a:gd name="connsiteX3663" fmla="*/ 2083586 w 10035679"/>
              <a:gd name="connsiteY3663" fmla="*/ 1380194 h 5893281"/>
              <a:gd name="connsiteX3664" fmla="*/ 2107735 w 10035679"/>
              <a:gd name="connsiteY3664" fmla="*/ 1380194 h 5893281"/>
              <a:gd name="connsiteX3665" fmla="*/ 2107735 w 10035679"/>
              <a:gd name="connsiteY3665" fmla="*/ 1351816 h 5893281"/>
              <a:gd name="connsiteX3666" fmla="*/ 2107735 w 10035679"/>
              <a:gd name="connsiteY3666" fmla="*/ 1319213 h 5893281"/>
              <a:gd name="connsiteX3667" fmla="*/ 2111963 w 10035679"/>
              <a:gd name="connsiteY3667" fmla="*/ 1290838 h 5893281"/>
              <a:gd name="connsiteX3668" fmla="*/ 2107735 w 10035679"/>
              <a:gd name="connsiteY3668" fmla="*/ 1276347 h 5893281"/>
              <a:gd name="connsiteX3669" fmla="*/ 2083586 w 10035679"/>
              <a:gd name="connsiteY3669" fmla="*/ 1247969 h 5893281"/>
              <a:gd name="connsiteX3670" fmla="*/ 2065472 w 10035679"/>
              <a:gd name="connsiteY3670" fmla="*/ 1217178 h 5893281"/>
              <a:gd name="connsiteX3671" fmla="*/ 2061246 w 10035679"/>
              <a:gd name="connsiteY3671" fmla="*/ 1180348 h 5893281"/>
              <a:gd name="connsiteX3672" fmla="*/ 2069095 w 10035679"/>
              <a:gd name="connsiteY3672" fmla="*/ 1145330 h 5893281"/>
              <a:gd name="connsiteX3673" fmla="*/ 2093246 w 10035679"/>
              <a:gd name="connsiteY3673" fmla="*/ 1106690 h 5893281"/>
              <a:gd name="connsiteX3674" fmla="*/ 2111358 w 10035679"/>
              <a:gd name="connsiteY3674" fmla="*/ 1098237 h 5893281"/>
              <a:gd name="connsiteX3675" fmla="*/ 2131885 w 10035679"/>
              <a:gd name="connsiteY3675" fmla="*/ 1092198 h 5893281"/>
              <a:gd name="connsiteX3676" fmla="*/ 1724940 w 10035679"/>
              <a:gd name="connsiteY3676" fmla="*/ 989554 h 5893281"/>
              <a:gd name="connsiteX3677" fmla="*/ 1767202 w 10035679"/>
              <a:gd name="connsiteY3677" fmla="*/ 1018533 h 5893281"/>
              <a:gd name="connsiteX3678" fmla="*/ 1793768 w 10035679"/>
              <a:gd name="connsiteY3678" fmla="*/ 1052949 h 5893281"/>
              <a:gd name="connsiteX3679" fmla="*/ 1807654 w 10035679"/>
              <a:gd name="connsiteY3679" fmla="*/ 1095814 h 5893281"/>
              <a:gd name="connsiteX3680" fmla="*/ 1817917 w 10035679"/>
              <a:gd name="connsiteY3680" fmla="*/ 1151360 h 5893281"/>
              <a:gd name="connsiteX3681" fmla="*/ 1828182 w 10035679"/>
              <a:gd name="connsiteY3681" fmla="*/ 1206303 h 5893281"/>
              <a:gd name="connsiteX3682" fmla="*/ 1860182 w 10035679"/>
              <a:gd name="connsiteY3682" fmla="*/ 1210529 h 5893281"/>
              <a:gd name="connsiteX3683" fmla="*/ 1880709 w 10035679"/>
              <a:gd name="connsiteY3683" fmla="*/ 1214153 h 5893281"/>
              <a:gd name="connsiteX3684" fmla="*/ 1898821 w 10035679"/>
              <a:gd name="connsiteY3684" fmla="*/ 1228643 h 5893281"/>
              <a:gd name="connsiteX3685" fmla="*/ 1909086 w 10035679"/>
              <a:gd name="connsiteY3685" fmla="*/ 1247358 h 5893281"/>
              <a:gd name="connsiteX3686" fmla="*/ 1913312 w 10035679"/>
              <a:gd name="connsiteY3686" fmla="*/ 1277548 h 5893281"/>
              <a:gd name="connsiteX3687" fmla="*/ 1907273 w 10035679"/>
              <a:gd name="connsiteY3687" fmla="*/ 1277548 h 5893281"/>
              <a:gd name="connsiteX3688" fmla="*/ 1903047 w 10035679"/>
              <a:gd name="connsiteY3688" fmla="*/ 1275735 h 5893281"/>
              <a:gd name="connsiteX3689" fmla="*/ 1898821 w 10035679"/>
              <a:gd name="connsiteY3689" fmla="*/ 1271509 h 5893281"/>
              <a:gd name="connsiteX3690" fmla="*/ 1894595 w 10035679"/>
              <a:gd name="connsiteY3690" fmla="*/ 1267283 h 5893281"/>
              <a:gd name="connsiteX3691" fmla="*/ 1888559 w 10035679"/>
              <a:gd name="connsiteY3691" fmla="*/ 1263660 h 5893281"/>
              <a:gd name="connsiteX3692" fmla="*/ 1888559 w 10035679"/>
              <a:gd name="connsiteY3692" fmla="*/ 1277548 h 5893281"/>
              <a:gd name="connsiteX3693" fmla="*/ 1894595 w 10035679"/>
              <a:gd name="connsiteY3693" fmla="*/ 1286000 h 5893281"/>
              <a:gd name="connsiteX3694" fmla="*/ 1898821 w 10035679"/>
              <a:gd name="connsiteY3694" fmla="*/ 1290226 h 5893281"/>
              <a:gd name="connsiteX3695" fmla="*/ 1903047 w 10035679"/>
              <a:gd name="connsiteY3695" fmla="*/ 1290226 h 5893281"/>
              <a:gd name="connsiteX3696" fmla="*/ 1903047 w 10035679"/>
              <a:gd name="connsiteY3696" fmla="*/ 1296263 h 5893281"/>
              <a:gd name="connsiteX3697" fmla="*/ 1903047 w 10035679"/>
              <a:gd name="connsiteY3697" fmla="*/ 1300491 h 5893281"/>
              <a:gd name="connsiteX3698" fmla="*/ 1907273 w 10035679"/>
              <a:gd name="connsiteY3698" fmla="*/ 1310150 h 5893281"/>
              <a:gd name="connsiteX3699" fmla="*/ 1888559 w 10035679"/>
              <a:gd name="connsiteY3699" fmla="*/ 1314376 h 5893281"/>
              <a:gd name="connsiteX3700" fmla="*/ 1870445 w 10035679"/>
              <a:gd name="connsiteY3700" fmla="*/ 1318602 h 5893281"/>
              <a:gd name="connsiteX3701" fmla="*/ 1850520 w 10035679"/>
              <a:gd name="connsiteY3701" fmla="*/ 1318602 h 5893281"/>
              <a:gd name="connsiteX3702" fmla="*/ 1813691 w 10035679"/>
              <a:gd name="connsiteY3702" fmla="*/ 1304112 h 5893281"/>
              <a:gd name="connsiteX3703" fmla="*/ 1779278 w 10035679"/>
              <a:gd name="connsiteY3703" fmla="*/ 1300491 h 5893281"/>
              <a:gd name="connsiteX3704" fmla="*/ 1738826 w 10035679"/>
              <a:gd name="connsiteY3704" fmla="*/ 1306527 h 5893281"/>
              <a:gd name="connsiteX3705" fmla="*/ 1700184 w 10035679"/>
              <a:gd name="connsiteY3705" fmla="*/ 1318602 h 5893281"/>
              <a:gd name="connsiteX3706" fmla="*/ 1661545 w 10035679"/>
              <a:gd name="connsiteY3706" fmla="*/ 1324639 h 5893281"/>
              <a:gd name="connsiteX3707" fmla="*/ 1619282 w 10035679"/>
              <a:gd name="connsiteY3707" fmla="*/ 1324639 h 5893281"/>
              <a:gd name="connsiteX3708" fmla="*/ 1570378 w 10035679"/>
              <a:gd name="connsiteY3708" fmla="*/ 1310150 h 5893281"/>
              <a:gd name="connsiteX3709" fmla="*/ 1544415 w 10035679"/>
              <a:gd name="connsiteY3709" fmla="*/ 1304112 h 5893281"/>
              <a:gd name="connsiteX3710" fmla="*/ 1523887 w 10035679"/>
              <a:gd name="connsiteY3710" fmla="*/ 1300491 h 5893281"/>
              <a:gd name="connsiteX3711" fmla="*/ 1505775 w 10035679"/>
              <a:gd name="connsiteY3711" fmla="*/ 1296263 h 5893281"/>
              <a:gd name="connsiteX3712" fmla="*/ 1489474 w 10035679"/>
              <a:gd name="connsiteY3712" fmla="*/ 1286000 h 5893281"/>
              <a:gd name="connsiteX3713" fmla="*/ 1477398 w 10035679"/>
              <a:gd name="connsiteY3713" fmla="*/ 1263660 h 5893281"/>
              <a:gd name="connsiteX3714" fmla="*/ 1485248 w 10035679"/>
              <a:gd name="connsiteY3714" fmla="*/ 1263660 h 5893281"/>
              <a:gd name="connsiteX3715" fmla="*/ 1503964 w 10035679"/>
              <a:gd name="connsiteY3715" fmla="*/ 1247358 h 5893281"/>
              <a:gd name="connsiteX3716" fmla="*/ 1529926 w 10035679"/>
              <a:gd name="connsiteY3716" fmla="*/ 1238906 h 5893281"/>
              <a:gd name="connsiteX3717" fmla="*/ 1562528 w 10035679"/>
              <a:gd name="connsiteY3717" fmla="*/ 1234680 h 5893281"/>
              <a:gd name="connsiteX3718" fmla="*/ 1595131 w 10035679"/>
              <a:gd name="connsiteY3718" fmla="*/ 1232870 h 5893281"/>
              <a:gd name="connsiteX3719" fmla="*/ 1595131 w 10035679"/>
              <a:gd name="connsiteY3719" fmla="*/ 1224415 h 5893281"/>
              <a:gd name="connsiteX3720" fmla="*/ 1580641 w 10035679"/>
              <a:gd name="connsiteY3720" fmla="*/ 1214153 h 5893281"/>
              <a:gd name="connsiteX3721" fmla="*/ 1570378 w 10035679"/>
              <a:gd name="connsiteY3721" fmla="*/ 1206303 h 5893281"/>
              <a:gd name="connsiteX3722" fmla="*/ 1556490 w 10035679"/>
              <a:gd name="connsiteY3722" fmla="*/ 1204492 h 5893281"/>
              <a:gd name="connsiteX3723" fmla="*/ 1529926 w 10035679"/>
              <a:gd name="connsiteY3723" fmla="*/ 1200267 h 5893281"/>
              <a:gd name="connsiteX3724" fmla="*/ 1517850 w 10035679"/>
              <a:gd name="connsiteY3724" fmla="*/ 1200267 h 5893281"/>
              <a:gd name="connsiteX3725" fmla="*/ 1491889 w 10035679"/>
              <a:gd name="connsiteY3725" fmla="*/ 1200267 h 5893281"/>
              <a:gd name="connsiteX3726" fmla="*/ 1461097 w 10035679"/>
              <a:gd name="connsiteY3726" fmla="*/ 1200267 h 5893281"/>
              <a:gd name="connsiteX3727" fmla="*/ 1456871 w 10035679"/>
              <a:gd name="connsiteY3727" fmla="*/ 1177926 h 5893281"/>
              <a:gd name="connsiteX3728" fmla="*/ 1447211 w 10035679"/>
              <a:gd name="connsiteY3728" fmla="*/ 1157399 h 5893281"/>
              <a:gd name="connsiteX3729" fmla="*/ 1438757 w 10035679"/>
              <a:gd name="connsiteY3729" fmla="*/ 1138682 h 5893281"/>
              <a:gd name="connsiteX3730" fmla="*/ 1432720 w 10035679"/>
              <a:gd name="connsiteY3730" fmla="*/ 1118155 h 5893281"/>
              <a:gd name="connsiteX3731" fmla="*/ 1432720 w 10035679"/>
              <a:gd name="connsiteY3731" fmla="*/ 1081928 h 5893281"/>
              <a:gd name="connsiteX3732" fmla="*/ 1447211 w 10035679"/>
              <a:gd name="connsiteY3732" fmla="*/ 1061401 h 5893281"/>
              <a:gd name="connsiteX3733" fmla="*/ 1461097 w 10035679"/>
              <a:gd name="connsiteY3733" fmla="*/ 1036647 h 5893281"/>
              <a:gd name="connsiteX3734" fmla="*/ 1477398 w 10035679"/>
              <a:gd name="connsiteY3734" fmla="*/ 1014307 h 5893281"/>
              <a:gd name="connsiteX3735" fmla="*/ 1499736 w 10035679"/>
              <a:gd name="connsiteY3735" fmla="*/ 999818 h 5893281"/>
              <a:gd name="connsiteX3736" fmla="*/ 1523887 w 10035679"/>
              <a:gd name="connsiteY3736" fmla="*/ 1004044 h 5893281"/>
              <a:gd name="connsiteX3737" fmla="*/ 1529926 w 10035679"/>
              <a:gd name="connsiteY3737" fmla="*/ 1004044 h 5893281"/>
              <a:gd name="connsiteX3738" fmla="*/ 1529926 w 10035679"/>
              <a:gd name="connsiteY3738" fmla="*/ 1010081 h 5893281"/>
              <a:gd name="connsiteX3739" fmla="*/ 1529926 w 10035679"/>
              <a:gd name="connsiteY3739" fmla="*/ 1014307 h 5893281"/>
              <a:gd name="connsiteX3740" fmla="*/ 1528113 w 10035679"/>
              <a:gd name="connsiteY3740" fmla="*/ 1014307 h 5893281"/>
              <a:gd name="connsiteX3741" fmla="*/ 1528113 w 10035679"/>
              <a:gd name="connsiteY3741" fmla="*/ 1018533 h 5893281"/>
              <a:gd name="connsiteX3742" fmla="*/ 1529926 w 10035679"/>
              <a:gd name="connsiteY3742" fmla="*/ 1022156 h 5893281"/>
              <a:gd name="connsiteX3743" fmla="*/ 1529926 w 10035679"/>
              <a:gd name="connsiteY3743" fmla="*/ 1028798 h 5893281"/>
              <a:gd name="connsiteX3744" fmla="*/ 1548038 w 10035679"/>
              <a:gd name="connsiteY3744" fmla="*/ 1028798 h 5893281"/>
              <a:gd name="connsiteX3745" fmla="*/ 1572791 w 10035679"/>
              <a:gd name="connsiteY3745" fmla="*/ 1028798 h 5893281"/>
              <a:gd name="connsiteX3746" fmla="*/ 1595131 w 10035679"/>
              <a:gd name="connsiteY3746" fmla="*/ 1028798 h 5893281"/>
              <a:gd name="connsiteX3747" fmla="*/ 1609017 w 10035679"/>
              <a:gd name="connsiteY3747" fmla="*/ 1028798 h 5893281"/>
              <a:gd name="connsiteX3748" fmla="*/ 1615056 w 10035679"/>
              <a:gd name="connsiteY3748" fmla="*/ 1032421 h 5893281"/>
              <a:gd name="connsiteX3749" fmla="*/ 1619282 w 10035679"/>
              <a:gd name="connsiteY3749" fmla="*/ 1036647 h 5893281"/>
              <a:gd name="connsiteX3750" fmla="*/ 1623508 w 10035679"/>
              <a:gd name="connsiteY3750" fmla="*/ 1042684 h 5893281"/>
              <a:gd name="connsiteX3751" fmla="*/ 1627131 w 10035679"/>
              <a:gd name="connsiteY3751" fmla="*/ 1051138 h 5893281"/>
              <a:gd name="connsiteX3752" fmla="*/ 1633168 w 10035679"/>
              <a:gd name="connsiteY3752" fmla="*/ 1052949 h 5893281"/>
              <a:gd name="connsiteX3753" fmla="*/ 1641620 w 10035679"/>
              <a:gd name="connsiteY3753" fmla="*/ 1061401 h 5893281"/>
              <a:gd name="connsiteX3754" fmla="*/ 1643433 w 10035679"/>
              <a:gd name="connsiteY3754" fmla="*/ 1051138 h 5893281"/>
              <a:gd name="connsiteX3755" fmla="*/ 1647659 w 10035679"/>
              <a:gd name="connsiteY3755" fmla="*/ 1046910 h 5893281"/>
              <a:gd name="connsiteX3756" fmla="*/ 1655508 w 10035679"/>
              <a:gd name="connsiteY3756" fmla="*/ 1042684 h 5893281"/>
              <a:gd name="connsiteX3757" fmla="*/ 1657921 w 10035679"/>
              <a:gd name="connsiteY3757" fmla="*/ 1039063 h 5893281"/>
              <a:gd name="connsiteX3758" fmla="*/ 1669997 w 10035679"/>
              <a:gd name="connsiteY3758" fmla="*/ 1039063 h 5893281"/>
              <a:gd name="connsiteX3759" fmla="*/ 1680262 w 10035679"/>
              <a:gd name="connsiteY3759" fmla="*/ 1036647 h 5893281"/>
              <a:gd name="connsiteX3760" fmla="*/ 1694147 w 10035679"/>
              <a:gd name="connsiteY3760" fmla="*/ 1065024 h 5893281"/>
              <a:gd name="connsiteX3761" fmla="*/ 1708638 w 10035679"/>
              <a:gd name="connsiteY3761" fmla="*/ 1085551 h 5893281"/>
              <a:gd name="connsiteX3762" fmla="*/ 1718298 w 10035679"/>
              <a:gd name="connsiteY3762" fmla="*/ 1100042 h 5893281"/>
              <a:gd name="connsiteX3763" fmla="*/ 1722524 w 10035679"/>
              <a:gd name="connsiteY3763" fmla="*/ 1089778 h 5893281"/>
              <a:gd name="connsiteX3764" fmla="*/ 1724940 w 10035679"/>
              <a:gd name="connsiteY3764" fmla="*/ 1079513 h 5893281"/>
              <a:gd name="connsiteX3765" fmla="*/ 1724940 w 10035679"/>
              <a:gd name="connsiteY3765" fmla="*/ 1067439 h 5893281"/>
              <a:gd name="connsiteX3766" fmla="*/ 1724940 w 10035679"/>
              <a:gd name="connsiteY3766" fmla="*/ 1052949 h 5893281"/>
              <a:gd name="connsiteX3767" fmla="*/ 1712260 w 10035679"/>
              <a:gd name="connsiteY3767" fmla="*/ 1032421 h 5893281"/>
              <a:gd name="connsiteX3768" fmla="*/ 1714675 w 10035679"/>
              <a:gd name="connsiteY3768" fmla="*/ 1010081 h 5893281"/>
              <a:gd name="connsiteX3769" fmla="*/ 1765392 w 10035679"/>
              <a:gd name="connsiteY3769" fmla="*/ 956951 h 5893281"/>
              <a:gd name="connsiteX3770" fmla="*/ 1781694 w 10035679"/>
              <a:gd name="connsiteY3770" fmla="*/ 956951 h 5893281"/>
              <a:gd name="connsiteX3771" fmla="*/ 1795580 w 10035679"/>
              <a:gd name="connsiteY3771" fmla="*/ 961177 h 5893281"/>
              <a:gd name="connsiteX3772" fmla="*/ 1810070 w 10035679"/>
              <a:gd name="connsiteY3772" fmla="*/ 965403 h 5893281"/>
              <a:gd name="connsiteX3773" fmla="*/ 1822146 w 10035679"/>
              <a:gd name="connsiteY3773" fmla="*/ 971442 h 5893281"/>
              <a:gd name="connsiteX3774" fmla="*/ 1823956 w 10035679"/>
              <a:gd name="connsiteY3774" fmla="*/ 981705 h 5893281"/>
              <a:gd name="connsiteX3775" fmla="*/ 1823956 w 10035679"/>
              <a:gd name="connsiteY3775" fmla="*/ 989555 h 5893281"/>
              <a:gd name="connsiteX3776" fmla="*/ 1828182 w 10035679"/>
              <a:gd name="connsiteY3776" fmla="*/ 999820 h 5893281"/>
              <a:gd name="connsiteX3777" fmla="*/ 1828182 w 10035679"/>
              <a:gd name="connsiteY3777" fmla="*/ 1014309 h 5893281"/>
              <a:gd name="connsiteX3778" fmla="*/ 1817920 w 10035679"/>
              <a:gd name="connsiteY3778" fmla="*/ 1014309 h 5893281"/>
              <a:gd name="connsiteX3779" fmla="*/ 1810070 w 10035679"/>
              <a:gd name="connsiteY3779" fmla="*/ 1018536 h 5893281"/>
              <a:gd name="connsiteX3780" fmla="*/ 1799806 w 10035679"/>
              <a:gd name="connsiteY3780" fmla="*/ 1018536 h 5893281"/>
              <a:gd name="connsiteX3781" fmla="*/ 1789543 w 10035679"/>
              <a:gd name="connsiteY3781" fmla="*/ 1022159 h 5893281"/>
              <a:gd name="connsiteX3782" fmla="*/ 1771429 w 10035679"/>
              <a:gd name="connsiteY3782" fmla="*/ 1004046 h 5893281"/>
              <a:gd name="connsiteX3783" fmla="*/ 1750902 w 10035679"/>
              <a:gd name="connsiteY3783" fmla="*/ 989555 h 5893281"/>
              <a:gd name="connsiteX3784" fmla="*/ 8645824 w 10035679"/>
              <a:gd name="connsiteY3784" fmla="*/ 942458 h 5893281"/>
              <a:gd name="connsiteX3785" fmla="*/ 8683861 w 10035679"/>
              <a:gd name="connsiteY3785" fmla="*/ 942458 h 5893281"/>
              <a:gd name="connsiteX3786" fmla="*/ 8716464 w 10035679"/>
              <a:gd name="connsiteY3786" fmla="*/ 950911 h 5893281"/>
              <a:gd name="connsiteX3787" fmla="*/ 8746651 w 10035679"/>
              <a:gd name="connsiteY3787" fmla="*/ 956949 h 5893281"/>
              <a:gd name="connsiteX3788" fmla="*/ 8755105 w 10035679"/>
              <a:gd name="connsiteY3788" fmla="*/ 989552 h 5893281"/>
              <a:gd name="connsiteX3789" fmla="*/ 8651861 w 10035679"/>
              <a:gd name="connsiteY3789" fmla="*/ 989552 h 5893281"/>
              <a:gd name="connsiteX3790" fmla="*/ 8647635 w 10035679"/>
              <a:gd name="connsiteY3790" fmla="*/ 979287 h 5893281"/>
              <a:gd name="connsiteX3791" fmla="*/ 8647635 w 10035679"/>
              <a:gd name="connsiteY3791" fmla="*/ 969025 h 5893281"/>
              <a:gd name="connsiteX3792" fmla="*/ 8645824 w 10035679"/>
              <a:gd name="connsiteY3792" fmla="*/ 956949 h 5893281"/>
              <a:gd name="connsiteX3793" fmla="*/ 6687231 w 10035679"/>
              <a:gd name="connsiteY3793" fmla="*/ 929787 h 5893281"/>
              <a:gd name="connsiteX3794" fmla="*/ 6709573 w 10035679"/>
              <a:gd name="connsiteY3794" fmla="*/ 938240 h 5893281"/>
              <a:gd name="connsiteX3795" fmla="*/ 6709573 w 10035679"/>
              <a:gd name="connsiteY3795" fmla="*/ 952732 h 5893281"/>
              <a:gd name="connsiteX3796" fmla="*/ 6701723 w 10035679"/>
              <a:gd name="connsiteY3796" fmla="*/ 952732 h 5893281"/>
              <a:gd name="connsiteX3797" fmla="*/ 6697496 w 10035679"/>
              <a:gd name="connsiteY3797" fmla="*/ 956959 h 5893281"/>
              <a:gd name="connsiteX3798" fmla="*/ 6695685 w 10035679"/>
              <a:gd name="connsiteY3798" fmla="*/ 958770 h 5893281"/>
              <a:gd name="connsiteX3799" fmla="*/ 6691459 w 10035679"/>
              <a:gd name="connsiteY3799" fmla="*/ 958770 h 5893281"/>
              <a:gd name="connsiteX3800" fmla="*/ 6687231 w 10035679"/>
              <a:gd name="connsiteY3800" fmla="*/ 958770 h 5893281"/>
              <a:gd name="connsiteX3801" fmla="*/ 6681193 w 10035679"/>
              <a:gd name="connsiteY3801" fmla="*/ 958770 h 5893281"/>
              <a:gd name="connsiteX3802" fmla="*/ 6681193 w 10035679"/>
              <a:gd name="connsiteY3802" fmla="*/ 948506 h 5893281"/>
              <a:gd name="connsiteX3803" fmla="*/ 6681193 w 10035679"/>
              <a:gd name="connsiteY3803" fmla="*/ 942467 h 5893281"/>
              <a:gd name="connsiteX3804" fmla="*/ 6683609 w 10035679"/>
              <a:gd name="connsiteY3804" fmla="*/ 938240 h 5893281"/>
              <a:gd name="connsiteX3805" fmla="*/ 2363725 w 10035679"/>
              <a:gd name="connsiteY3805" fmla="*/ 913485 h 5893281"/>
              <a:gd name="connsiteX3806" fmla="*/ 2363725 w 10035679"/>
              <a:gd name="connsiteY3806" fmla="*/ 919522 h 5893281"/>
              <a:gd name="connsiteX3807" fmla="*/ 2371574 w 10035679"/>
              <a:gd name="connsiteY3807" fmla="*/ 919522 h 5893281"/>
              <a:gd name="connsiteX3808" fmla="*/ 2367951 w 10035679"/>
              <a:gd name="connsiteY3808" fmla="*/ 956955 h 5893281"/>
              <a:gd name="connsiteX3809" fmla="*/ 2371574 w 10035679"/>
              <a:gd name="connsiteY3809" fmla="*/ 987748 h 5893281"/>
              <a:gd name="connsiteX3810" fmla="*/ 2386064 w 10035679"/>
              <a:gd name="connsiteY3810" fmla="*/ 1016125 h 5893281"/>
              <a:gd name="connsiteX3811" fmla="*/ 2392102 w 10035679"/>
              <a:gd name="connsiteY3811" fmla="*/ 1020351 h 5893281"/>
              <a:gd name="connsiteX3812" fmla="*/ 2399952 w 10035679"/>
              <a:gd name="connsiteY3812" fmla="*/ 1020351 h 5893281"/>
              <a:gd name="connsiteX3813" fmla="*/ 2405989 w 10035679"/>
              <a:gd name="connsiteY3813" fmla="*/ 1024577 h 5893281"/>
              <a:gd name="connsiteX3814" fmla="*/ 2418064 w 10035679"/>
              <a:gd name="connsiteY3814" fmla="*/ 1024577 h 5893281"/>
              <a:gd name="connsiteX3815" fmla="*/ 2418064 w 10035679"/>
              <a:gd name="connsiteY3815" fmla="*/ 938239 h 5893281"/>
              <a:gd name="connsiteX3816" fmla="*/ 2471194 w 10035679"/>
              <a:gd name="connsiteY3816" fmla="*/ 938239 h 5893281"/>
              <a:gd name="connsiteX3817" fmla="*/ 2480854 w 10035679"/>
              <a:gd name="connsiteY3817" fmla="*/ 962994 h 5893281"/>
              <a:gd name="connsiteX3818" fmla="*/ 2495345 w 10035679"/>
              <a:gd name="connsiteY3818" fmla="*/ 987748 h 5893281"/>
              <a:gd name="connsiteX3819" fmla="*/ 2509231 w 10035679"/>
              <a:gd name="connsiteY3819" fmla="*/ 1010086 h 5893281"/>
              <a:gd name="connsiteX3820" fmla="*/ 2533986 w 10035679"/>
              <a:gd name="connsiteY3820" fmla="*/ 1016125 h 5893281"/>
              <a:gd name="connsiteX3821" fmla="*/ 2533986 w 10035679"/>
              <a:gd name="connsiteY3821" fmla="*/ 1026388 h 5893281"/>
              <a:gd name="connsiteX3822" fmla="*/ 2537608 w 10035679"/>
              <a:gd name="connsiteY3822" fmla="*/ 1049330 h 5893281"/>
              <a:gd name="connsiteX3823" fmla="*/ 2541834 w 10035679"/>
              <a:gd name="connsiteY3823" fmla="*/ 1074086 h 5893281"/>
              <a:gd name="connsiteX3824" fmla="*/ 2541834 w 10035679"/>
              <a:gd name="connsiteY3824" fmla="*/ 1088576 h 5893281"/>
              <a:gd name="connsiteX3825" fmla="*/ 2547872 w 10035679"/>
              <a:gd name="connsiteY3825" fmla="*/ 1084349 h 5893281"/>
              <a:gd name="connsiteX3826" fmla="*/ 2552098 w 10035679"/>
              <a:gd name="connsiteY3826" fmla="*/ 1084349 h 5893281"/>
              <a:gd name="connsiteX3827" fmla="*/ 2555721 w 10035679"/>
              <a:gd name="connsiteY3827" fmla="*/ 1081934 h 5893281"/>
              <a:gd name="connsiteX3828" fmla="*/ 2558135 w 10035679"/>
              <a:gd name="connsiteY3828" fmla="*/ 1078312 h 5893281"/>
              <a:gd name="connsiteX3829" fmla="*/ 2562361 w 10035679"/>
              <a:gd name="connsiteY3829" fmla="*/ 1069858 h 5893281"/>
              <a:gd name="connsiteX3830" fmla="*/ 2565984 w 10035679"/>
              <a:gd name="connsiteY3830" fmla="*/ 1059595 h 5893281"/>
              <a:gd name="connsiteX3831" fmla="*/ 2570211 w 10035679"/>
              <a:gd name="connsiteY3831" fmla="*/ 1049330 h 5893281"/>
              <a:gd name="connsiteX3832" fmla="*/ 2572023 w 10035679"/>
              <a:gd name="connsiteY3832" fmla="*/ 1040878 h 5893281"/>
              <a:gd name="connsiteX3833" fmla="*/ 2580475 w 10035679"/>
              <a:gd name="connsiteY3833" fmla="*/ 1034842 h 5893281"/>
              <a:gd name="connsiteX3834" fmla="*/ 2586512 w 10035679"/>
              <a:gd name="connsiteY3834" fmla="*/ 1030614 h 5893281"/>
              <a:gd name="connsiteX3835" fmla="*/ 2598587 w 10035679"/>
              <a:gd name="connsiteY3835" fmla="*/ 1026388 h 5893281"/>
              <a:gd name="connsiteX3836" fmla="*/ 2604626 w 10035679"/>
              <a:gd name="connsiteY3836" fmla="*/ 1020351 h 5893281"/>
              <a:gd name="connsiteX3837" fmla="*/ 2612475 w 10035679"/>
              <a:gd name="connsiteY3837" fmla="*/ 1016125 h 5893281"/>
              <a:gd name="connsiteX3838" fmla="*/ 2604626 w 10035679"/>
              <a:gd name="connsiteY3838" fmla="*/ 1016125 h 5893281"/>
              <a:gd name="connsiteX3839" fmla="*/ 2604626 w 10035679"/>
              <a:gd name="connsiteY3839" fmla="*/ 1010086 h 5893281"/>
              <a:gd name="connsiteX3840" fmla="*/ 2586512 w 10035679"/>
              <a:gd name="connsiteY3840" fmla="*/ 1016125 h 5893281"/>
              <a:gd name="connsiteX3841" fmla="*/ 2576249 w 10035679"/>
              <a:gd name="connsiteY3841" fmla="*/ 1024577 h 5893281"/>
              <a:gd name="connsiteX3842" fmla="*/ 2562361 w 10035679"/>
              <a:gd name="connsiteY3842" fmla="*/ 1034842 h 5893281"/>
              <a:gd name="connsiteX3843" fmla="*/ 2541834 w 10035679"/>
              <a:gd name="connsiteY3843" fmla="*/ 1040878 h 5893281"/>
              <a:gd name="connsiteX3844" fmla="*/ 2537608 w 10035679"/>
              <a:gd name="connsiteY3844" fmla="*/ 1010086 h 5893281"/>
              <a:gd name="connsiteX3845" fmla="*/ 2533986 w 10035679"/>
              <a:gd name="connsiteY3845" fmla="*/ 987748 h 5893281"/>
              <a:gd name="connsiteX3846" fmla="*/ 2527948 w 10035679"/>
              <a:gd name="connsiteY3846" fmla="*/ 969031 h 5893281"/>
              <a:gd name="connsiteX3847" fmla="*/ 2519495 w 10035679"/>
              <a:gd name="connsiteY3847" fmla="*/ 944277 h 5893281"/>
              <a:gd name="connsiteX3848" fmla="*/ 2527948 w 10035679"/>
              <a:gd name="connsiteY3848" fmla="*/ 942465 h 5893281"/>
              <a:gd name="connsiteX3849" fmla="*/ 2529758 w 10035679"/>
              <a:gd name="connsiteY3849" fmla="*/ 942465 h 5893281"/>
              <a:gd name="connsiteX3850" fmla="*/ 2537608 w 10035679"/>
              <a:gd name="connsiteY3850" fmla="*/ 938239 h 5893281"/>
              <a:gd name="connsiteX3851" fmla="*/ 2547872 w 10035679"/>
              <a:gd name="connsiteY3851" fmla="*/ 938239 h 5893281"/>
              <a:gd name="connsiteX3852" fmla="*/ 2558135 w 10035679"/>
              <a:gd name="connsiteY3852" fmla="*/ 944277 h 5893281"/>
              <a:gd name="connsiteX3853" fmla="*/ 2565984 w 10035679"/>
              <a:gd name="connsiteY3853" fmla="*/ 948503 h 5893281"/>
              <a:gd name="connsiteX3854" fmla="*/ 2576249 w 10035679"/>
              <a:gd name="connsiteY3854" fmla="*/ 952729 h 5893281"/>
              <a:gd name="connsiteX3855" fmla="*/ 2586512 w 10035679"/>
              <a:gd name="connsiteY3855" fmla="*/ 956955 h 5893281"/>
              <a:gd name="connsiteX3856" fmla="*/ 2598587 w 10035679"/>
              <a:gd name="connsiteY3856" fmla="*/ 958766 h 5893281"/>
              <a:gd name="connsiteX3857" fmla="*/ 2612475 w 10035679"/>
              <a:gd name="connsiteY3857" fmla="*/ 983522 h 5893281"/>
              <a:gd name="connsiteX3858" fmla="*/ 2626964 w 10035679"/>
              <a:gd name="connsiteY3858" fmla="*/ 1012502 h 5893281"/>
              <a:gd name="connsiteX3859" fmla="*/ 2637229 w 10035679"/>
              <a:gd name="connsiteY3859" fmla="*/ 1039068 h 5893281"/>
              <a:gd name="connsiteX3860" fmla="*/ 2651115 w 10035679"/>
              <a:gd name="connsiteY3860" fmla="*/ 1055369 h 5893281"/>
              <a:gd name="connsiteX3861" fmla="*/ 2657153 w 10035679"/>
              <a:gd name="connsiteY3861" fmla="*/ 1059595 h 5893281"/>
              <a:gd name="connsiteX3862" fmla="*/ 2669226 w 10035679"/>
              <a:gd name="connsiteY3862" fmla="*/ 1059595 h 5893281"/>
              <a:gd name="connsiteX3863" fmla="*/ 2679491 w 10035679"/>
              <a:gd name="connsiteY3863" fmla="*/ 1059595 h 5893281"/>
              <a:gd name="connsiteX3864" fmla="*/ 2689756 w 10035679"/>
              <a:gd name="connsiteY3864" fmla="*/ 1059595 h 5893281"/>
              <a:gd name="connsiteX3865" fmla="*/ 2695793 w 10035679"/>
              <a:gd name="connsiteY3865" fmla="*/ 1059595 h 5893281"/>
              <a:gd name="connsiteX3866" fmla="*/ 2703642 w 10035679"/>
              <a:gd name="connsiteY3866" fmla="*/ 1063821 h 5893281"/>
              <a:gd name="connsiteX3867" fmla="*/ 2738056 w 10035679"/>
              <a:gd name="connsiteY3867" fmla="*/ 1088576 h 5893281"/>
              <a:gd name="connsiteX3868" fmla="*/ 2766432 w 10035679"/>
              <a:gd name="connsiteY3868" fmla="*/ 1121180 h 5893281"/>
              <a:gd name="connsiteX3869" fmla="*/ 2799035 w 10035679"/>
              <a:gd name="connsiteY3869" fmla="*/ 1150161 h 5893281"/>
              <a:gd name="connsiteX3870" fmla="*/ 2799035 w 10035679"/>
              <a:gd name="connsiteY3870" fmla="*/ 1174914 h 5893281"/>
              <a:gd name="connsiteX3871" fmla="*/ 2827412 w 10035679"/>
              <a:gd name="connsiteY3871" fmla="*/ 1185179 h 5893281"/>
              <a:gd name="connsiteX3872" fmla="*/ 2851563 w 10035679"/>
              <a:gd name="connsiteY3872" fmla="*/ 1199667 h 5893281"/>
              <a:gd name="connsiteX3873" fmla="*/ 2866054 w 10035679"/>
              <a:gd name="connsiteY3873" fmla="*/ 1222009 h 5893281"/>
              <a:gd name="connsiteX3874" fmla="*/ 2884166 w 10035679"/>
              <a:gd name="connsiteY3874" fmla="*/ 1246762 h 5893281"/>
              <a:gd name="connsiteX3875" fmla="*/ 2898053 w 10035679"/>
              <a:gd name="connsiteY3875" fmla="*/ 1271517 h 5893281"/>
              <a:gd name="connsiteX3876" fmla="*/ 2916769 w 10035679"/>
              <a:gd name="connsiteY3876" fmla="*/ 1293856 h 5893281"/>
              <a:gd name="connsiteX3877" fmla="*/ 2904091 w 10035679"/>
              <a:gd name="connsiteY3877" fmla="*/ 1308347 h 5893281"/>
              <a:gd name="connsiteX3878" fmla="*/ 2898053 w 10035679"/>
              <a:gd name="connsiteY3878" fmla="*/ 1314986 h 5893281"/>
              <a:gd name="connsiteX3879" fmla="*/ 2894430 w 10035679"/>
              <a:gd name="connsiteY3879" fmla="*/ 1325251 h 5893281"/>
              <a:gd name="connsiteX3880" fmla="*/ 2890205 w 10035679"/>
              <a:gd name="connsiteY3880" fmla="*/ 1333100 h 5893281"/>
              <a:gd name="connsiteX3881" fmla="*/ 2904091 w 10035679"/>
              <a:gd name="connsiteY3881" fmla="*/ 1357854 h 5893281"/>
              <a:gd name="connsiteX3882" fmla="*/ 2926430 w 10035679"/>
              <a:gd name="connsiteY3882" fmla="*/ 1376571 h 5893281"/>
              <a:gd name="connsiteX3883" fmla="*/ 2954806 w 10035679"/>
              <a:gd name="connsiteY3883" fmla="*/ 1386834 h 5893281"/>
              <a:gd name="connsiteX3884" fmla="*/ 2954806 w 10035679"/>
              <a:gd name="connsiteY3884" fmla="*/ 1397099 h 5893281"/>
              <a:gd name="connsiteX3885" fmla="*/ 2954806 w 10035679"/>
              <a:gd name="connsiteY3885" fmla="*/ 1401326 h 5893281"/>
              <a:gd name="connsiteX3886" fmla="*/ 2959032 w 10035679"/>
              <a:gd name="connsiteY3886" fmla="*/ 1404949 h 5893281"/>
              <a:gd name="connsiteX3887" fmla="*/ 2959032 w 10035679"/>
              <a:gd name="connsiteY3887" fmla="*/ 1407365 h 5893281"/>
              <a:gd name="connsiteX3888" fmla="*/ 2960845 w 10035679"/>
              <a:gd name="connsiteY3888" fmla="*/ 1411591 h 5893281"/>
              <a:gd name="connsiteX3889" fmla="*/ 2969297 w 10035679"/>
              <a:gd name="connsiteY3889" fmla="*/ 1415817 h 5893281"/>
              <a:gd name="connsiteX3890" fmla="*/ 2975334 w 10035679"/>
              <a:gd name="connsiteY3890" fmla="*/ 1421853 h 5893281"/>
              <a:gd name="connsiteX3891" fmla="*/ 2987410 w 10035679"/>
              <a:gd name="connsiteY3891" fmla="*/ 1426080 h 5893281"/>
              <a:gd name="connsiteX3892" fmla="*/ 2993448 w 10035679"/>
              <a:gd name="connsiteY3892" fmla="*/ 1429703 h 5893281"/>
              <a:gd name="connsiteX3893" fmla="*/ 3001297 w 10035679"/>
              <a:gd name="connsiteY3893" fmla="*/ 1436344 h 5893281"/>
              <a:gd name="connsiteX3894" fmla="*/ 3003711 w 10035679"/>
              <a:gd name="connsiteY3894" fmla="*/ 1439967 h 5893281"/>
              <a:gd name="connsiteX3895" fmla="*/ 3007939 w 10035679"/>
              <a:gd name="connsiteY3895" fmla="*/ 1448419 h 5893281"/>
              <a:gd name="connsiteX3896" fmla="*/ 3003711 w 10035679"/>
              <a:gd name="connsiteY3896" fmla="*/ 1450231 h 5893281"/>
              <a:gd name="connsiteX3897" fmla="*/ 3003711 w 10035679"/>
              <a:gd name="connsiteY3897" fmla="*/ 1454456 h 5893281"/>
              <a:gd name="connsiteX3898" fmla="*/ 3003711 w 10035679"/>
              <a:gd name="connsiteY3898" fmla="*/ 1458685 h 5893281"/>
              <a:gd name="connsiteX3899" fmla="*/ 3007939 w 10035679"/>
              <a:gd name="connsiteY3899" fmla="*/ 1462911 h 5893281"/>
              <a:gd name="connsiteX3900" fmla="*/ 3015786 w 10035679"/>
              <a:gd name="connsiteY3900" fmla="*/ 1464722 h 5893281"/>
              <a:gd name="connsiteX3901" fmla="*/ 3026051 w 10035679"/>
              <a:gd name="connsiteY3901" fmla="*/ 1468948 h 5893281"/>
              <a:gd name="connsiteX3902" fmla="*/ 3032088 w 10035679"/>
              <a:gd name="connsiteY3902" fmla="*/ 1473174 h 5893281"/>
              <a:gd name="connsiteX3903" fmla="*/ 3044163 w 10035679"/>
              <a:gd name="connsiteY3903" fmla="*/ 1473174 h 5893281"/>
              <a:gd name="connsiteX3904" fmla="*/ 3054428 w 10035679"/>
              <a:gd name="connsiteY3904" fmla="*/ 1473174 h 5893281"/>
              <a:gd name="connsiteX3905" fmla="*/ 3039938 w 10035679"/>
              <a:gd name="connsiteY3905" fmla="*/ 1569776 h 5893281"/>
              <a:gd name="connsiteX3906" fmla="*/ 3029675 w 10035679"/>
              <a:gd name="connsiteY3906" fmla="*/ 1574002 h 5893281"/>
              <a:gd name="connsiteX3907" fmla="*/ 3017599 w 10035679"/>
              <a:gd name="connsiteY3907" fmla="*/ 1574002 h 5893281"/>
              <a:gd name="connsiteX3908" fmla="*/ 3007939 w 10035679"/>
              <a:gd name="connsiteY3908" fmla="*/ 1575813 h 5893281"/>
              <a:gd name="connsiteX3909" fmla="*/ 2993448 w 10035679"/>
              <a:gd name="connsiteY3909" fmla="*/ 1575813 h 5893281"/>
              <a:gd name="connsiteX3910" fmla="*/ 2979562 w 10035679"/>
              <a:gd name="connsiteY3910" fmla="*/ 1559511 h 5893281"/>
              <a:gd name="connsiteX3911" fmla="*/ 2960845 w 10035679"/>
              <a:gd name="connsiteY3911" fmla="*/ 1540795 h 5893281"/>
              <a:gd name="connsiteX3912" fmla="*/ 2946957 w 10035679"/>
              <a:gd name="connsiteY3912" fmla="*/ 1522683 h 5893281"/>
              <a:gd name="connsiteX3913" fmla="*/ 2936694 w 10035679"/>
              <a:gd name="connsiteY3913" fmla="*/ 1497930 h 5893281"/>
              <a:gd name="connsiteX3914" fmla="*/ 2922808 w 10035679"/>
              <a:gd name="connsiteY3914" fmla="*/ 1497930 h 5893281"/>
              <a:gd name="connsiteX3915" fmla="*/ 2912543 w 10035679"/>
              <a:gd name="connsiteY3915" fmla="*/ 1502156 h 5893281"/>
              <a:gd name="connsiteX3916" fmla="*/ 2902281 w 10035679"/>
              <a:gd name="connsiteY3916" fmla="*/ 1502156 h 5893281"/>
              <a:gd name="connsiteX3917" fmla="*/ 2890205 w 10035679"/>
              <a:gd name="connsiteY3917" fmla="*/ 1505777 h 5893281"/>
              <a:gd name="connsiteX3918" fmla="*/ 2908317 w 10035679"/>
              <a:gd name="connsiteY3918" fmla="*/ 1561322 h 5893281"/>
              <a:gd name="connsiteX3919" fmla="*/ 2922808 w 10035679"/>
              <a:gd name="connsiteY3919" fmla="*/ 1623508 h 5893281"/>
              <a:gd name="connsiteX3920" fmla="*/ 2946957 w 10035679"/>
              <a:gd name="connsiteY3920" fmla="*/ 1623508 h 5893281"/>
              <a:gd name="connsiteX3921" fmla="*/ 2960845 w 10035679"/>
              <a:gd name="connsiteY3921" fmla="*/ 1651884 h 5893281"/>
              <a:gd name="connsiteX3922" fmla="*/ 2972920 w 10035679"/>
              <a:gd name="connsiteY3922" fmla="*/ 1680865 h 5893281"/>
              <a:gd name="connsiteX3923" fmla="*/ 2975334 w 10035679"/>
              <a:gd name="connsiteY3923" fmla="*/ 1720109 h 5893281"/>
              <a:gd name="connsiteX3924" fmla="*/ 2972920 w 10035679"/>
              <a:gd name="connsiteY3924" fmla="*/ 1724335 h 5893281"/>
              <a:gd name="connsiteX3925" fmla="*/ 2969297 w 10035679"/>
              <a:gd name="connsiteY3925" fmla="*/ 1727956 h 5893281"/>
              <a:gd name="connsiteX3926" fmla="*/ 2969297 w 10035679"/>
              <a:gd name="connsiteY3926" fmla="*/ 1732182 h 5893281"/>
              <a:gd name="connsiteX3927" fmla="*/ 2965071 w 10035679"/>
              <a:gd name="connsiteY3927" fmla="*/ 1734598 h 5893281"/>
              <a:gd name="connsiteX3928" fmla="*/ 2960845 w 10035679"/>
              <a:gd name="connsiteY3928" fmla="*/ 1738823 h 5893281"/>
              <a:gd name="connsiteX3929" fmla="*/ 2954806 w 10035679"/>
              <a:gd name="connsiteY3929" fmla="*/ 1742447 h 5893281"/>
              <a:gd name="connsiteX3930" fmla="*/ 2940920 w 10035679"/>
              <a:gd name="connsiteY3930" fmla="*/ 1734598 h 5893281"/>
              <a:gd name="connsiteX3931" fmla="*/ 2922808 w 10035679"/>
              <a:gd name="connsiteY3931" fmla="*/ 1724335 h 5893281"/>
              <a:gd name="connsiteX3932" fmla="*/ 2904091 w 10035679"/>
              <a:gd name="connsiteY3932" fmla="*/ 1714070 h 5893281"/>
              <a:gd name="connsiteX3933" fmla="*/ 2890205 w 10035679"/>
              <a:gd name="connsiteY3933" fmla="*/ 1705618 h 5893281"/>
              <a:gd name="connsiteX3934" fmla="*/ 2884166 w 10035679"/>
              <a:gd name="connsiteY3934" fmla="*/ 1703808 h 5893281"/>
              <a:gd name="connsiteX3935" fmla="*/ 2878129 w 10035679"/>
              <a:gd name="connsiteY3935" fmla="*/ 1703808 h 5893281"/>
              <a:gd name="connsiteX3936" fmla="*/ 2898053 w 10035679"/>
              <a:gd name="connsiteY3936" fmla="*/ 1732182 h 5893281"/>
              <a:gd name="connsiteX3937" fmla="*/ 2916769 w 10035679"/>
              <a:gd name="connsiteY3937" fmla="*/ 1756938 h 5893281"/>
              <a:gd name="connsiteX3938" fmla="*/ 2930655 w 10035679"/>
              <a:gd name="connsiteY3938" fmla="*/ 1787731 h 5893281"/>
              <a:gd name="connsiteX3939" fmla="*/ 2922808 w 10035679"/>
              <a:gd name="connsiteY3939" fmla="*/ 1787731 h 5893281"/>
              <a:gd name="connsiteX3940" fmla="*/ 2898053 w 10035679"/>
              <a:gd name="connsiteY3940" fmla="*/ 1777466 h 5893281"/>
              <a:gd name="connsiteX3941" fmla="*/ 2866054 w 10035679"/>
              <a:gd name="connsiteY3941" fmla="*/ 1771427 h 5893281"/>
              <a:gd name="connsiteX3942" fmla="*/ 2831639 w 10035679"/>
              <a:gd name="connsiteY3942" fmla="*/ 1762975 h 5893281"/>
              <a:gd name="connsiteX3943" fmla="*/ 2806885 w 10035679"/>
              <a:gd name="connsiteY3943" fmla="*/ 1749088 h 5893281"/>
              <a:gd name="connsiteX3944" fmla="*/ 2785149 w 10035679"/>
              <a:gd name="connsiteY3944" fmla="*/ 1727956 h 5893281"/>
              <a:gd name="connsiteX3945" fmla="*/ 2770659 w 10035679"/>
              <a:gd name="connsiteY3945" fmla="*/ 1695354 h 5893281"/>
              <a:gd name="connsiteX3946" fmla="*/ 2756772 w 10035679"/>
              <a:gd name="connsiteY3946" fmla="*/ 1666375 h 5893281"/>
              <a:gd name="connsiteX3947" fmla="*/ 2736245 w 10035679"/>
              <a:gd name="connsiteY3947" fmla="*/ 1637999 h 5893281"/>
              <a:gd name="connsiteX3948" fmla="*/ 2713905 w 10035679"/>
              <a:gd name="connsiteY3948" fmla="*/ 1616867 h 5893281"/>
              <a:gd name="connsiteX3949" fmla="*/ 2683717 w 10035679"/>
              <a:gd name="connsiteY3949" fmla="*/ 1633773 h 5893281"/>
              <a:gd name="connsiteX3950" fmla="*/ 2646888 w 10035679"/>
              <a:gd name="connsiteY3950" fmla="*/ 1645848 h 5893281"/>
              <a:gd name="connsiteX3951" fmla="*/ 2604626 w 10035679"/>
              <a:gd name="connsiteY3951" fmla="*/ 1648263 h 5893281"/>
              <a:gd name="connsiteX3952" fmla="*/ 2600399 w 10035679"/>
              <a:gd name="connsiteY3952" fmla="*/ 1637999 h 5893281"/>
              <a:gd name="connsiteX3953" fmla="*/ 2598587 w 10035679"/>
              <a:gd name="connsiteY3953" fmla="*/ 1627734 h 5893281"/>
              <a:gd name="connsiteX3954" fmla="*/ 2598587 w 10035679"/>
              <a:gd name="connsiteY3954" fmla="*/ 1616867 h 5893281"/>
              <a:gd name="connsiteX3955" fmla="*/ 2598587 w 10035679"/>
              <a:gd name="connsiteY3955" fmla="*/ 1602981 h 5893281"/>
              <a:gd name="connsiteX3956" fmla="*/ 2628776 w 10035679"/>
              <a:gd name="connsiteY3956" fmla="*/ 1590303 h 5893281"/>
              <a:gd name="connsiteX3957" fmla="*/ 2669226 w 10035679"/>
              <a:gd name="connsiteY3957" fmla="*/ 1580038 h 5893281"/>
              <a:gd name="connsiteX3958" fmla="*/ 2703642 w 10035679"/>
              <a:gd name="connsiteY3958" fmla="*/ 1569776 h 5893281"/>
              <a:gd name="connsiteX3959" fmla="*/ 2713905 w 10035679"/>
              <a:gd name="connsiteY3959" fmla="*/ 1549247 h 5893281"/>
              <a:gd name="connsiteX3960" fmla="*/ 2724169 w 10035679"/>
              <a:gd name="connsiteY3960" fmla="*/ 1520268 h 5893281"/>
              <a:gd name="connsiteX3961" fmla="*/ 2736245 w 10035679"/>
              <a:gd name="connsiteY3961" fmla="*/ 1487665 h 5893281"/>
              <a:gd name="connsiteX3962" fmla="*/ 2742282 w 10035679"/>
              <a:gd name="connsiteY3962" fmla="*/ 1454456 h 5893281"/>
              <a:gd name="connsiteX3963" fmla="*/ 2746508 w 10035679"/>
              <a:gd name="connsiteY3963" fmla="*/ 1429703 h 5893281"/>
              <a:gd name="connsiteX3964" fmla="*/ 2742282 w 10035679"/>
              <a:gd name="connsiteY3964" fmla="*/ 1411591 h 5893281"/>
              <a:gd name="connsiteX3965" fmla="*/ 2728395 w 10035679"/>
              <a:gd name="connsiteY3965" fmla="*/ 1386834 h 5893281"/>
              <a:gd name="connsiteX3966" fmla="*/ 2709679 w 10035679"/>
              <a:gd name="connsiteY3966" fmla="*/ 1372345 h 5893281"/>
              <a:gd name="connsiteX3967" fmla="*/ 2689756 w 10035679"/>
              <a:gd name="connsiteY3967" fmla="*/ 1357854 h 5893281"/>
              <a:gd name="connsiteX3968" fmla="*/ 2675265 w 10035679"/>
              <a:gd name="connsiteY3968" fmla="*/ 1339137 h 5893281"/>
              <a:gd name="connsiteX3969" fmla="*/ 2657153 w 10035679"/>
              <a:gd name="connsiteY3969" fmla="*/ 1252801 h 5893281"/>
              <a:gd name="connsiteX3970" fmla="*/ 2628776 w 10035679"/>
              <a:gd name="connsiteY3970" fmla="*/ 1246762 h 5893281"/>
              <a:gd name="connsiteX3971" fmla="*/ 2608852 w 10035679"/>
              <a:gd name="connsiteY3971" fmla="*/ 1232271 h 5893281"/>
              <a:gd name="connsiteX3972" fmla="*/ 2590738 w 10035679"/>
              <a:gd name="connsiteY3972" fmla="*/ 1217783 h 5893281"/>
              <a:gd name="connsiteX3973" fmla="*/ 2572023 w 10035679"/>
              <a:gd name="connsiteY3973" fmla="*/ 1214160 h 5893281"/>
              <a:gd name="connsiteX3974" fmla="*/ 2555721 w 10035679"/>
              <a:gd name="connsiteY3974" fmla="*/ 1222009 h 5893281"/>
              <a:gd name="connsiteX3975" fmla="*/ 2543646 w 10035679"/>
              <a:gd name="connsiteY3975" fmla="*/ 1232271 h 5893281"/>
              <a:gd name="connsiteX3976" fmla="*/ 2533986 w 10035679"/>
              <a:gd name="connsiteY3976" fmla="*/ 1242535 h 5893281"/>
              <a:gd name="connsiteX3977" fmla="*/ 2519495 w 10035679"/>
              <a:gd name="connsiteY3977" fmla="*/ 1252801 h 5893281"/>
              <a:gd name="connsiteX3978" fmla="*/ 2495345 w 10035679"/>
              <a:gd name="connsiteY3978" fmla="*/ 1261253 h 5893281"/>
              <a:gd name="connsiteX3979" fmla="*/ 2471194 w 10035679"/>
              <a:gd name="connsiteY3979" fmla="*/ 1246762 h 5893281"/>
              <a:gd name="connsiteX3980" fmla="*/ 2438591 w 10035679"/>
              <a:gd name="connsiteY3980" fmla="*/ 1236499 h 5893281"/>
              <a:gd name="connsiteX3981" fmla="*/ 2404178 w 10035679"/>
              <a:gd name="connsiteY3981" fmla="*/ 1228045 h 5893281"/>
              <a:gd name="connsiteX3982" fmla="*/ 2371574 w 10035679"/>
              <a:gd name="connsiteY3982" fmla="*/ 1217783 h 5893281"/>
              <a:gd name="connsiteX3983" fmla="*/ 2343197 w 10035679"/>
              <a:gd name="connsiteY3983" fmla="*/ 1207517 h 5893281"/>
              <a:gd name="connsiteX3984" fmla="*/ 2320858 w 10035679"/>
              <a:gd name="connsiteY3984" fmla="*/ 1189405 h 5893281"/>
              <a:gd name="connsiteX3985" fmla="*/ 2306971 w 10035679"/>
              <a:gd name="connsiteY3985" fmla="*/ 1160424 h 5893281"/>
              <a:gd name="connsiteX3986" fmla="*/ 2311198 w 10035679"/>
              <a:gd name="connsiteY3986" fmla="*/ 1156198 h 5893281"/>
              <a:gd name="connsiteX3987" fmla="*/ 2311198 w 10035679"/>
              <a:gd name="connsiteY3987" fmla="*/ 1154387 h 5893281"/>
              <a:gd name="connsiteX3988" fmla="*/ 2314821 w 10035679"/>
              <a:gd name="connsiteY3988" fmla="*/ 1154387 h 5893281"/>
              <a:gd name="connsiteX3989" fmla="*/ 2314821 w 10035679"/>
              <a:gd name="connsiteY3989" fmla="*/ 1150161 h 5893281"/>
              <a:gd name="connsiteX3990" fmla="*/ 2314821 w 10035679"/>
              <a:gd name="connsiteY3990" fmla="*/ 1141709 h 5893281"/>
              <a:gd name="connsiteX3991" fmla="*/ 2300935 w 10035679"/>
              <a:gd name="connsiteY3991" fmla="*/ 1139896 h 5893281"/>
              <a:gd name="connsiteX3992" fmla="*/ 2286444 w 10035679"/>
              <a:gd name="connsiteY3992" fmla="*/ 1135671 h 5893281"/>
              <a:gd name="connsiteX3993" fmla="*/ 2276784 w 10035679"/>
              <a:gd name="connsiteY3993" fmla="*/ 1127218 h 5893281"/>
              <a:gd name="connsiteX3994" fmla="*/ 2268330 w 10035679"/>
              <a:gd name="connsiteY3994" fmla="*/ 1116953 h 5893281"/>
              <a:gd name="connsiteX3995" fmla="*/ 2262293 w 10035679"/>
              <a:gd name="connsiteY3995" fmla="*/ 1103066 h 5893281"/>
              <a:gd name="connsiteX3996" fmla="*/ 2280405 w 10035679"/>
              <a:gd name="connsiteY3996" fmla="*/ 1068048 h 5893281"/>
              <a:gd name="connsiteX3997" fmla="*/ 2294896 w 10035679"/>
              <a:gd name="connsiteY3997" fmla="*/ 1020351 h 5893281"/>
              <a:gd name="connsiteX3998" fmla="*/ 2300935 w 10035679"/>
              <a:gd name="connsiteY3998" fmla="*/ 969031 h 5893281"/>
              <a:gd name="connsiteX3999" fmla="*/ 2306971 w 10035679"/>
              <a:gd name="connsiteY3999" fmla="*/ 919522 h 5893281"/>
              <a:gd name="connsiteX4000" fmla="*/ 2035279 w 10035679"/>
              <a:gd name="connsiteY4000" fmla="*/ 905030 h 5893281"/>
              <a:gd name="connsiteX4001" fmla="*/ 2067883 w 10035679"/>
              <a:gd name="connsiteY4001" fmla="*/ 905030 h 5893281"/>
              <a:gd name="connsiteX4002" fmla="*/ 2085997 w 10035679"/>
              <a:gd name="connsiteY4002" fmla="*/ 977482 h 5893281"/>
              <a:gd name="connsiteX4003" fmla="*/ 2100488 w 10035679"/>
              <a:gd name="connsiteY4003" fmla="*/ 1055368 h 5893281"/>
              <a:gd name="connsiteX4004" fmla="*/ 2092034 w 10035679"/>
              <a:gd name="connsiteY4004" fmla="*/ 1055368 h 5893281"/>
              <a:gd name="connsiteX4005" fmla="*/ 2082373 w 10035679"/>
              <a:gd name="connsiteY4005" fmla="*/ 1069860 h 5893281"/>
              <a:gd name="connsiteX4006" fmla="*/ 2060035 w 10035679"/>
              <a:gd name="connsiteY4006" fmla="*/ 1063821 h 5893281"/>
              <a:gd name="connsiteX4007" fmla="*/ 2053997 w 10035679"/>
              <a:gd name="connsiteY4007" fmla="*/ 1069860 h 5893281"/>
              <a:gd name="connsiteX4008" fmla="*/ 2053997 w 10035679"/>
              <a:gd name="connsiteY4008" fmla="*/ 1078312 h 5893281"/>
              <a:gd name="connsiteX4009" fmla="*/ 2053997 w 10035679"/>
              <a:gd name="connsiteY4009" fmla="*/ 1084349 h 5893281"/>
              <a:gd name="connsiteX4010" fmla="*/ 2053997 w 10035679"/>
              <a:gd name="connsiteY4010" fmla="*/ 1088577 h 5893281"/>
              <a:gd name="connsiteX4011" fmla="*/ 2049770 w 10035679"/>
              <a:gd name="connsiteY4011" fmla="*/ 1092803 h 5893281"/>
              <a:gd name="connsiteX4012" fmla="*/ 2045544 w 10035679"/>
              <a:gd name="connsiteY4012" fmla="*/ 1098840 h 5893281"/>
              <a:gd name="connsiteX4013" fmla="*/ 2035279 w 10035679"/>
              <a:gd name="connsiteY4013" fmla="*/ 1103066 h 5893281"/>
              <a:gd name="connsiteX4014" fmla="*/ 2025619 w 10035679"/>
              <a:gd name="connsiteY4014" fmla="*/ 1096424 h 5893281"/>
              <a:gd name="connsiteX4015" fmla="*/ 2011130 w 10035679"/>
              <a:gd name="connsiteY4015" fmla="*/ 1084349 h 5893281"/>
              <a:gd name="connsiteX4016" fmla="*/ 1997242 w 10035679"/>
              <a:gd name="connsiteY4016" fmla="*/ 1078312 h 5893281"/>
              <a:gd name="connsiteX4017" fmla="*/ 1997242 w 10035679"/>
              <a:gd name="connsiteY4017" fmla="*/ 1055368 h 5893281"/>
              <a:gd name="connsiteX4018" fmla="*/ 1950753 w 10035679"/>
              <a:gd name="connsiteY4018" fmla="*/ 1049331 h 5893281"/>
              <a:gd name="connsiteX4019" fmla="*/ 1958602 w 10035679"/>
              <a:gd name="connsiteY4019" fmla="*/ 983520 h 5893281"/>
              <a:gd name="connsiteX4020" fmla="*/ 1972489 w 10035679"/>
              <a:gd name="connsiteY4020" fmla="*/ 977482 h 5893281"/>
              <a:gd name="connsiteX4021" fmla="*/ 1986979 w 10035679"/>
              <a:gd name="connsiteY4021" fmla="*/ 967219 h 5893281"/>
              <a:gd name="connsiteX4022" fmla="*/ 1997242 w 10035679"/>
              <a:gd name="connsiteY4022" fmla="*/ 952728 h 5893281"/>
              <a:gd name="connsiteX4023" fmla="*/ 1986979 w 10035679"/>
              <a:gd name="connsiteY4023" fmla="*/ 948501 h 5893281"/>
              <a:gd name="connsiteX4024" fmla="*/ 1978527 w 10035679"/>
              <a:gd name="connsiteY4024" fmla="*/ 944276 h 5893281"/>
              <a:gd name="connsiteX4025" fmla="*/ 1972489 w 10035679"/>
              <a:gd name="connsiteY4025" fmla="*/ 942465 h 5893281"/>
              <a:gd name="connsiteX4026" fmla="*/ 1964639 w 10035679"/>
              <a:gd name="connsiteY4026" fmla="*/ 934011 h 5893281"/>
              <a:gd name="connsiteX4027" fmla="*/ 1960413 w 10035679"/>
              <a:gd name="connsiteY4027" fmla="*/ 927974 h 5893281"/>
              <a:gd name="connsiteX4028" fmla="*/ 1958602 w 10035679"/>
              <a:gd name="connsiteY4028" fmla="*/ 913483 h 5893281"/>
              <a:gd name="connsiteX4029" fmla="*/ 1997242 w 10035679"/>
              <a:gd name="connsiteY4029" fmla="*/ 909257 h 5893281"/>
              <a:gd name="connsiteX4030" fmla="*/ 8639787 w 10035679"/>
              <a:gd name="connsiteY4030" fmla="*/ 872429 h 5893281"/>
              <a:gd name="connsiteX4031" fmla="*/ 8663938 w 10035679"/>
              <a:gd name="connsiteY4031" fmla="*/ 884505 h 5893281"/>
              <a:gd name="connsiteX4032" fmla="*/ 8663938 w 10035679"/>
              <a:gd name="connsiteY4032" fmla="*/ 898997 h 5893281"/>
              <a:gd name="connsiteX4033" fmla="*/ 8631938 w 10035679"/>
              <a:gd name="connsiteY4033" fmla="*/ 898997 h 5893281"/>
              <a:gd name="connsiteX4034" fmla="*/ 2112559 w 10035679"/>
              <a:gd name="connsiteY4034" fmla="*/ 872427 h 5893281"/>
              <a:gd name="connsiteX4035" fmla="*/ 2138522 w 10035679"/>
              <a:gd name="connsiteY4035" fmla="*/ 876653 h 5893281"/>
              <a:gd name="connsiteX4036" fmla="*/ 2166899 w 10035679"/>
              <a:gd name="connsiteY4036" fmla="*/ 880879 h 5893281"/>
              <a:gd name="connsiteX4037" fmla="*/ 2191653 w 10035679"/>
              <a:gd name="connsiteY4037" fmla="*/ 884503 h 5893281"/>
              <a:gd name="connsiteX4038" fmla="*/ 2209765 w 10035679"/>
              <a:gd name="connsiteY4038" fmla="*/ 891144 h 5893281"/>
              <a:gd name="connsiteX4039" fmla="*/ 2211577 w 10035679"/>
              <a:gd name="connsiteY4039" fmla="*/ 898993 h 5893281"/>
              <a:gd name="connsiteX4040" fmla="*/ 2211577 w 10035679"/>
              <a:gd name="connsiteY4040" fmla="*/ 909256 h 5893281"/>
              <a:gd name="connsiteX4041" fmla="*/ 2215803 w 10035679"/>
              <a:gd name="connsiteY4041" fmla="*/ 923747 h 5893281"/>
              <a:gd name="connsiteX4042" fmla="*/ 2215803 w 10035679"/>
              <a:gd name="connsiteY4042" fmla="*/ 938238 h 5893281"/>
              <a:gd name="connsiteX4043" fmla="*/ 2211577 w 10035679"/>
              <a:gd name="connsiteY4043" fmla="*/ 944274 h 5893281"/>
              <a:gd name="connsiteX4044" fmla="*/ 2209765 w 10035679"/>
              <a:gd name="connsiteY4044" fmla="*/ 952727 h 5893281"/>
              <a:gd name="connsiteX4045" fmla="*/ 2205538 w 10035679"/>
              <a:gd name="connsiteY4045" fmla="*/ 962991 h 5893281"/>
              <a:gd name="connsiteX4046" fmla="*/ 2197689 w 10035679"/>
              <a:gd name="connsiteY4046" fmla="*/ 969028 h 5893281"/>
              <a:gd name="connsiteX4047" fmla="*/ 2191653 w 10035679"/>
              <a:gd name="connsiteY4047" fmla="*/ 973254 h 5893281"/>
              <a:gd name="connsiteX4048" fmla="*/ 2183200 w 10035679"/>
              <a:gd name="connsiteY4048" fmla="*/ 977482 h 5893281"/>
              <a:gd name="connsiteX4049" fmla="*/ 2181388 w 10035679"/>
              <a:gd name="connsiteY4049" fmla="*/ 981708 h 5893281"/>
              <a:gd name="connsiteX4050" fmla="*/ 2173541 w 10035679"/>
              <a:gd name="connsiteY4050" fmla="*/ 983519 h 5893281"/>
              <a:gd name="connsiteX4051" fmla="*/ 2169312 w 10035679"/>
              <a:gd name="connsiteY4051" fmla="*/ 991971 h 5893281"/>
              <a:gd name="connsiteX4052" fmla="*/ 2173541 w 10035679"/>
              <a:gd name="connsiteY4052" fmla="*/ 1010085 h 5893281"/>
              <a:gd name="connsiteX4053" fmla="*/ 2169312 w 10035679"/>
              <a:gd name="connsiteY4053" fmla="*/ 1030613 h 5893281"/>
              <a:gd name="connsiteX4054" fmla="*/ 2166899 w 10035679"/>
              <a:gd name="connsiteY4054" fmla="*/ 1045103 h 5893281"/>
              <a:gd name="connsiteX4055" fmla="*/ 2159050 w 10035679"/>
              <a:gd name="connsiteY4055" fmla="*/ 1055366 h 5893281"/>
              <a:gd name="connsiteX4056" fmla="*/ 2153011 w 10035679"/>
              <a:gd name="connsiteY4056" fmla="*/ 1059592 h 5893281"/>
              <a:gd name="connsiteX4057" fmla="*/ 2145164 w 10035679"/>
              <a:gd name="connsiteY4057" fmla="*/ 1063818 h 5893281"/>
              <a:gd name="connsiteX4058" fmla="*/ 2134899 w 10035679"/>
              <a:gd name="connsiteY4058" fmla="*/ 1063818 h 5893281"/>
              <a:gd name="connsiteX4059" fmla="*/ 2120408 w 10035679"/>
              <a:gd name="connsiteY4059" fmla="*/ 1063818 h 5893281"/>
              <a:gd name="connsiteX4060" fmla="*/ 2112559 w 10035679"/>
              <a:gd name="connsiteY4060" fmla="*/ 1040875 h 5893281"/>
              <a:gd name="connsiteX4061" fmla="*/ 2120408 w 10035679"/>
              <a:gd name="connsiteY4061" fmla="*/ 1020348 h 5893281"/>
              <a:gd name="connsiteX4062" fmla="*/ 2120408 w 10035679"/>
              <a:gd name="connsiteY4062" fmla="*/ 995594 h 5893281"/>
              <a:gd name="connsiteX4063" fmla="*/ 2112559 w 10035679"/>
              <a:gd name="connsiteY4063" fmla="*/ 967218 h 5893281"/>
              <a:gd name="connsiteX4064" fmla="*/ 2110748 w 10035679"/>
              <a:gd name="connsiteY4064" fmla="*/ 934010 h 5893281"/>
              <a:gd name="connsiteX4065" fmla="*/ 2106523 w 10035679"/>
              <a:gd name="connsiteY4065" fmla="*/ 905030 h 5893281"/>
              <a:gd name="connsiteX4066" fmla="*/ 1347000 w 10035679"/>
              <a:gd name="connsiteY4066" fmla="*/ 870619 h 5893281"/>
              <a:gd name="connsiteX4067" fmla="*/ 1375377 w 10035679"/>
              <a:gd name="connsiteY4067" fmla="*/ 872430 h 5893281"/>
              <a:gd name="connsiteX4068" fmla="*/ 1375377 w 10035679"/>
              <a:gd name="connsiteY4068" fmla="*/ 898996 h 5893281"/>
              <a:gd name="connsiteX4069" fmla="*/ 1409791 w 10035679"/>
              <a:gd name="connsiteY4069" fmla="*/ 898996 h 5893281"/>
              <a:gd name="connsiteX4070" fmla="*/ 1438168 w 10035679"/>
              <a:gd name="connsiteY4070" fmla="*/ 898996 h 5893281"/>
              <a:gd name="connsiteX4071" fmla="*/ 1470771 w 10035679"/>
              <a:gd name="connsiteY4071" fmla="*/ 898996 h 5893281"/>
              <a:gd name="connsiteX4072" fmla="*/ 1476807 w 10035679"/>
              <a:gd name="connsiteY4072" fmla="*/ 913486 h 5893281"/>
              <a:gd name="connsiteX4073" fmla="*/ 1484657 w 10035679"/>
              <a:gd name="connsiteY4073" fmla="*/ 929788 h 5893281"/>
              <a:gd name="connsiteX4074" fmla="*/ 1490696 w 10035679"/>
              <a:gd name="connsiteY4074" fmla="*/ 948505 h 5893281"/>
              <a:gd name="connsiteX4075" fmla="*/ 1499148 w 10035679"/>
              <a:gd name="connsiteY4075" fmla="*/ 962994 h 5893281"/>
              <a:gd name="connsiteX4076" fmla="*/ 1499148 w 10035679"/>
              <a:gd name="connsiteY4076" fmla="*/ 969033 h 5893281"/>
              <a:gd name="connsiteX4077" fmla="*/ 1476807 w 10035679"/>
              <a:gd name="connsiteY4077" fmla="*/ 995597 h 5893281"/>
              <a:gd name="connsiteX4078" fmla="*/ 1448430 w 10035679"/>
              <a:gd name="connsiteY4078" fmla="*/ 1005862 h 5893281"/>
              <a:gd name="connsiteX4079" fmla="*/ 1420056 w 10035679"/>
              <a:gd name="connsiteY4079" fmla="*/ 1016124 h 5893281"/>
              <a:gd name="connsiteX4080" fmla="*/ 1403754 w 10035679"/>
              <a:gd name="connsiteY4080" fmla="*/ 1049332 h 5893281"/>
              <a:gd name="connsiteX4081" fmla="*/ 1389263 w 10035679"/>
              <a:gd name="connsiteY4081" fmla="*/ 1078312 h 5893281"/>
              <a:gd name="connsiteX4082" fmla="*/ 1385640 w 10035679"/>
              <a:gd name="connsiteY4082" fmla="*/ 1110916 h 5893281"/>
              <a:gd name="connsiteX4083" fmla="*/ 1391679 w 10035679"/>
              <a:gd name="connsiteY4083" fmla="*/ 1141708 h 5893281"/>
              <a:gd name="connsiteX4084" fmla="*/ 1360886 w 10035679"/>
              <a:gd name="connsiteY4084" fmla="*/ 1145934 h 5893281"/>
              <a:gd name="connsiteX4085" fmla="*/ 1332510 w 10035679"/>
              <a:gd name="connsiteY4085" fmla="*/ 1156199 h 5893281"/>
              <a:gd name="connsiteX4086" fmla="*/ 1296283 w 10035679"/>
              <a:gd name="connsiteY4086" fmla="*/ 1166462 h 5893281"/>
              <a:gd name="connsiteX4087" fmla="*/ 1294473 w 10035679"/>
              <a:gd name="connsiteY4087" fmla="*/ 1160425 h 5893281"/>
              <a:gd name="connsiteX4088" fmla="*/ 1290247 w 10035679"/>
              <a:gd name="connsiteY4088" fmla="*/ 1154389 h 5893281"/>
              <a:gd name="connsiteX4089" fmla="*/ 1286020 w 10035679"/>
              <a:gd name="connsiteY4089" fmla="*/ 1150161 h 5893281"/>
              <a:gd name="connsiteX4090" fmla="*/ 1286020 w 10035679"/>
              <a:gd name="connsiteY4090" fmla="*/ 1141708 h 5893281"/>
              <a:gd name="connsiteX4091" fmla="*/ 1282397 w 10035679"/>
              <a:gd name="connsiteY4091" fmla="*/ 1135671 h 5893281"/>
              <a:gd name="connsiteX4092" fmla="*/ 1286020 w 10035679"/>
              <a:gd name="connsiteY4092" fmla="*/ 1131445 h 5893281"/>
              <a:gd name="connsiteX4093" fmla="*/ 1286020 w 10035679"/>
              <a:gd name="connsiteY4093" fmla="*/ 1127217 h 5893281"/>
              <a:gd name="connsiteX4094" fmla="*/ 1286020 w 10035679"/>
              <a:gd name="connsiteY4094" fmla="*/ 1125407 h 5893281"/>
              <a:gd name="connsiteX4095" fmla="*/ 1290247 w 10035679"/>
              <a:gd name="connsiteY4095" fmla="*/ 1116955 h 5893281"/>
              <a:gd name="connsiteX4096" fmla="*/ 1290247 w 10035679"/>
              <a:gd name="connsiteY4096" fmla="*/ 1110916 h 5893281"/>
              <a:gd name="connsiteX4097" fmla="*/ 1266096 w 10035679"/>
              <a:gd name="connsiteY4097" fmla="*/ 1110916 h 5893281"/>
              <a:gd name="connsiteX4098" fmla="*/ 1266096 w 10035679"/>
              <a:gd name="connsiteY4098" fmla="*/ 1098841 h 5893281"/>
              <a:gd name="connsiteX4099" fmla="*/ 1266096 w 10035679"/>
              <a:gd name="connsiteY4099" fmla="*/ 1096426 h 5893281"/>
              <a:gd name="connsiteX4100" fmla="*/ 1261870 w 10035679"/>
              <a:gd name="connsiteY4100" fmla="*/ 1092803 h 5893281"/>
              <a:gd name="connsiteX4101" fmla="*/ 1261870 w 10035679"/>
              <a:gd name="connsiteY4101" fmla="*/ 1088577 h 5893281"/>
              <a:gd name="connsiteX4102" fmla="*/ 1257643 w 10035679"/>
              <a:gd name="connsiteY4102" fmla="*/ 1084351 h 5893281"/>
              <a:gd name="connsiteX4103" fmla="*/ 1251605 w 10035679"/>
              <a:gd name="connsiteY4103" fmla="*/ 1078312 h 5893281"/>
              <a:gd name="connsiteX4104" fmla="*/ 1247982 w 10035679"/>
              <a:gd name="connsiteY4104" fmla="*/ 1078312 h 5893281"/>
              <a:gd name="connsiteX4105" fmla="*/ 1243756 w 10035679"/>
              <a:gd name="connsiteY4105" fmla="*/ 1078312 h 5893281"/>
              <a:gd name="connsiteX4106" fmla="*/ 1239529 w 10035679"/>
              <a:gd name="connsiteY4106" fmla="*/ 1078312 h 5893281"/>
              <a:gd name="connsiteX4107" fmla="*/ 1237719 w 10035679"/>
              <a:gd name="connsiteY4107" fmla="*/ 1078312 h 5893281"/>
              <a:gd name="connsiteX4108" fmla="*/ 1225643 w 10035679"/>
              <a:gd name="connsiteY4108" fmla="*/ 1078312 h 5893281"/>
              <a:gd name="connsiteX4109" fmla="*/ 1225643 w 10035679"/>
              <a:gd name="connsiteY4109" fmla="*/ 1055368 h 5893281"/>
              <a:gd name="connsiteX4110" fmla="*/ 1251605 w 10035679"/>
              <a:gd name="connsiteY4110" fmla="*/ 1026389 h 5893281"/>
              <a:gd name="connsiteX4111" fmla="*/ 1267906 w 10035679"/>
              <a:gd name="connsiteY4111" fmla="*/ 987749 h 5893281"/>
              <a:gd name="connsiteX4112" fmla="*/ 1282397 w 10035679"/>
              <a:gd name="connsiteY4112" fmla="*/ 944277 h 5893281"/>
              <a:gd name="connsiteX4113" fmla="*/ 1272132 w 10035679"/>
              <a:gd name="connsiteY4113" fmla="*/ 938240 h 5893281"/>
              <a:gd name="connsiteX4114" fmla="*/ 1267906 w 10035679"/>
              <a:gd name="connsiteY4114" fmla="*/ 927976 h 5893281"/>
              <a:gd name="connsiteX4115" fmla="*/ 1266096 w 10035679"/>
              <a:gd name="connsiteY4115" fmla="*/ 919524 h 5893281"/>
              <a:gd name="connsiteX4116" fmla="*/ 1261870 w 10035679"/>
              <a:gd name="connsiteY4116" fmla="*/ 905032 h 5893281"/>
              <a:gd name="connsiteX4117" fmla="*/ 1257643 w 10035679"/>
              <a:gd name="connsiteY4117" fmla="*/ 891147 h 5893281"/>
              <a:gd name="connsiteX4118" fmla="*/ 1286020 w 10035679"/>
              <a:gd name="connsiteY4118" fmla="*/ 884505 h 5893281"/>
              <a:gd name="connsiteX4119" fmla="*/ 1308359 w 10035679"/>
              <a:gd name="connsiteY4119" fmla="*/ 880884 h 5893281"/>
              <a:gd name="connsiteX4120" fmla="*/ 1324660 w 10035679"/>
              <a:gd name="connsiteY4120" fmla="*/ 872430 h 5893281"/>
              <a:gd name="connsiteX4121" fmla="*/ 4376665 w 10035679"/>
              <a:gd name="connsiteY4121" fmla="*/ 786090 h 5893281"/>
              <a:gd name="connsiteX4122" fmla="*/ 4406853 w 10035679"/>
              <a:gd name="connsiteY4122" fmla="*/ 786090 h 5893281"/>
              <a:gd name="connsiteX4123" fmla="*/ 4406853 w 10035679"/>
              <a:gd name="connsiteY4123" fmla="*/ 793940 h 5893281"/>
              <a:gd name="connsiteX4124" fmla="*/ 4400815 w 10035679"/>
              <a:gd name="connsiteY4124" fmla="*/ 793940 h 5893281"/>
              <a:gd name="connsiteX4125" fmla="*/ 4392967 w 10035679"/>
              <a:gd name="connsiteY4125" fmla="*/ 798167 h 5893281"/>
              <a:gd name="connsiteX4126" fmla="*/ 4391155 w 10035679"/>
              <a:gd name="connsiteY4126" fmla="*/ 798167 h 5893281"/>
              <a:gd name="connsiteX4127" fmla="*/ 4386928 w 10035679"/>
              <a:gd name="connsiteY4127" fmla="*/ 798167 h 5893281"/>
              <a:gd name="connsiteX4128" fmla="*/ 4382702 w 10035679"/>
              <a:gd name="connsiteY4128" fmla="*/ 793940 h 5893281"/>
              <a:gd name="connsiteX4129" fmla="*/ 2145166 w 10035679"/>
              <a:gd name="connsiteY4129" fmla="*/ 786089 h 5893281"/>
              <a:gd name="connsiteX4130" fmla="*/ 2153013 w 10035679"/>
              <a:gd name="connsiteY4130" fmla="*/ 833183 h 5893281"/>
              <a:gd name="connsiteX4131" fmla="*/ 2140940 w 10035679"/>
              <a:gd name="connsiteY4131" fmla="*/ 841635 h 5893281"/>
              <a:gd name="connsiteX4132" fmla="*/ 2134901 w 10035679"/>
              <a:gd name="connsiteY4132" fmla="*/ 843445 h 5893281"/>
              <a:gd name="connsiteX4133" fmla="*/ 2126449 w 10035679"/>
              <a:gd name="connsiteY4133" fmla="*/ 847672 h 5893281"/>
              <a:gd name="connsiteX4134" fmla="*/ 2116788 w 10035679"/>
              <a:gd name="connsiteY4134" fmla="*/ 856126 h 5893281"/>
              <a:gd name="connsiteX4135" fmla="*/ 2106523 w 10035679"/>
              <a:gd name="connsiteY4135" fmla="*/ 857936 h 5893281"/>
              <a:gd name="connsiteX4136" fmla="*/ 2102297 w 10035679"/>
              <a:gd name="connsiteY4136" fmla="*/ 856126 h 5893281"/>
              <a:gd name="connsiteX4137" fmla="*/ 2100486 w 10035679"/>
              <a:gd name="connsiteY4137" fmla="*/ 856126 h 5893281"/>
              <a:gd name="connsiteX4138" fmla="*/ 2096260 w 10035679"/>
              <a:gd name="connsiteY4138" fmla="*/ 851900 h 5893281"/>
              <a:gd name="connsiteX4139" fmla="*/ 2092032 w 10035679"/>
              <a:gd name="connsiteY4139" fmla="*/ 851900 h 5893281"/>
              <a:gd name="connsiteX4140" fmla="*/ 2082372 w 10035679"/>
              <a:gd name="connsiteY4140" fmla="*/ 851900 h 5893281"/>
              <a:gd name="connsiteX4141" fmla="*/ 2082372 w 10035679"/>
              <a:gd name="connsiteY4141" fmla="*/ 843445 h 5893281"/>
              <a:gd name="connsiteX4142" fmla="*/ 2082372 w 10035679"/>
              <a:gd name="connsiteY4142" fmla="*/ 841635 h 5893281"/>
              <a:gd name="connsiteX4143" fmla="*/ 2078146 w 10035679"/>
              <a:gd name="connsiteY4143" fmla="*/ 841635 h 5893281"/>
              <a:gd name="connsiteX4144" fmla="*/ 2078146 w 10035679"/>
              <a:gd name="connsiteY4144" fmla="*/ 837409 h 5893281"/>
              <a:gd name="connsiteX4145" fmla="*/ 2073920 w 10035679"/>
              <a:gd name="connsiteY4145" fmla="*/ 833183 h 5893281"/>
              <a:gd name="connsiteX4146" fmla="*/ 2073920 w 10035679"/>
              <a:gd name="connsiteY4146" fmla="*/ 818692 h 5893281"/>
              <a:gd name="connsiteX4147" fmla="*/ 2092032 w 10035679"/>
              <a:gd name="connsiteY4147" fmla="*/ 808428 h 5893281"/>
              <a:gd name="connsiteX4148" fmla="*/ 2106523 w 10035679"/>
              <a:gd name="connsiteY4148" fmla="*/ 798165 h 5893281"/>
              <a:gd name="connsiteX4149" fmla="*/ 2120410 w 10035679"/>
              <a:gd name="connsiteY4149" fmla="*/ 790316 h 5893281"/>
              <a:gd name="connsiteX4150" fmla="*/ 1446015 w 10035679"/>
              <a:gd name="connsiteY4150" fmla="*/ 780055 h 5893281"/>
              <a:gd name="connsiteX4151" fmla="*/ 1452052 w 10035679"/>
              <a:gd name="connsiteY4151" fmla="*/ 780055 h 5893281"/>
              <a:gd name="connsiteX4152" fmla="*/ 1460507 w 10035679"/>
              <a:gd name="connsiteY4152" fmla="*/ 783679 h 5893281"/>
              <a:gd name="connsiteX4153" fmla="*/ 1462318 w 10035679"/>
              <a:gd name="connsiteY4153" fmla="*/ 783679 h 5893281"/>
              <a:gd name="connsiteX4154" fmla="*/ 1466544 w 10035679"/>
              <a:gd name="connsiteY4154" fmla="*/ 786092 h 5893281"/>
              <a:gd name="connsiteX4155" fmla="*/ 1470771 w 10035679"/>
              <a:gd name="connsiteY4155" fmla="*/ 793943 h 5893281"/>
              <a:gd name="connsiteX4156" fmla="*/ 1446015 w 10035679"/>
              <a:gd name="connsiteY4156" fmla="*/ 793943 h 5893281"/>
              <a:gd name="connsiteX4157" fmla="*/ 8807630 w 10035679"/>
              <a:gd name="connsiteY4157" fmla="*/ 755301 h 5893281"/>
              <a:gd name="connsiteX4158" fmla="*/ 8840233 w 10035679"/>
              <a:gd name="connsiteY4158" fmla="*/ 759527 h 5893281"/>
              <a:gd name="connsiteX4159" fmla="*/ 8872836 w 10035679"/>
              <a:gd name="connsiteY4159" fmla="*/ 765565 h 5893281"/>
              <a:gd name="connsiteX4160" fmla="*/ 8901215 w 10035679"/>
              <a:gd name="connsiteY4160" fmla="*/ 775828 h 5893281"/>
              <a:gd name="connsiteX4161" fmla="*/ 8921138 w 10035679"/>
              <a:gd name="connsiteY4161" fmla="*/ 793942 h 5893281"/>
              <a:gd name="connsiteX4162" fmla="*/ 8935629 w 10035679"/>
              <a:gd name="connsiteY4162" fmla="*/ 818696 h 5893281"/>
              <a:gd name="connsiteX4163" fmla="*/ 8943479 w 10035679"/>
              <a:gd name="connsiteY4163" fmla="*/ 851901 h 5893281"/>
              <a:gd name="connsiteX4164" fmla="*/ 8896987 w 10035679"/>
              <a:gd name="connsiteY4164" fmla="*/ 843449 h 5893281"/>
              <a:gd name="connsiteX4165" fmla="*/ 8854121 w 10035679"/>
              <a:gd name="connsiteY4165" fmla="*/ 828958 h 5893281"/>
              <a:gd name="connsiteX4166" fmla="*/ 8822121 w 10035679"/>
              <a:gd name="connsiteY4166" fmla="*/ 808431 h 5893281"/>
              <a:gd name="connsiteX4167" fmla="*/ 8801593 w 10035679"/>
              <a:gd name="connsiteY4167" fmla="*/ 780054 h 5893281"/>
              <a:gd name="connsiteX4168" fmla="*/ 8805819 w 10035679"/>
              <a:gd name="connsiteY4168" fmla="*/ 775828 h 5893281"/>
              <a:gd name="connsiteX4169" fmla="*/ 8805819 w 10035679"/>
              <a:gd name="connsiteY4169" fmla="*/ 771602 h 5893281"/>
              <a:gd name="connsiteX4170" fmla="*/ 8807630 w 10035679"/>
              <a:gd name="connsiteY4170" fmla="*/ 769791 h 5893281"/>
              <a:gd name="connsiteX4171" fmla="*/ 8807630 w 10035679"/>
              <a:gd name="connsiteY4171" fmla="*/ 761337 h 5893281"/>
              <a:gd name="connsiteX4172" fmla="*/ 2003282 w 10035679"/>
              <a:gd name="connsiteY4172" fmla="*/ 732356 h 5893281"/>
              <a:gd name="connsiteX4173" fmla="*/ 2015357 w 10035679"/>
              <a:gd name="connsiteY4173" fmla="*/ 732356 h 5893281"/>
              <a:gd name="connsiteX4174" fmla="*/ 2017168 w 10035679"/>
              <a:gd name="connsiteY4174" fmla="*/ 732356 h 5893281"/>
              <a:gd name="connsiteX4175" fmla="*/ 2021394 w 10035679"/>
              <a:gd name="connsiteY4175" fmla="*/ 736582 h 5893281"/>
              <a:gd name="connsiteX4176" fmla="*/ 2025620 w 10035679"/>
              <a:gd name="connsiteY4176" fmla="*/ 736582 h 5893281"/>
              <a:gd name="connsiteX4177" fmla="*/ 2029243 w 10035679"/>
              <a:gd name="connsiteY4177" fmla="*/ 740809 h 5893281"/>
              <a:gd name="connsiteX4178" fmla="*/ 2031659 w 10035679"/>
              <a:gd name="connsiteY4178" fmla="*/ 746847 h 5893281"/>
              <a:gd name="connsiteX4179" fmla="*/ 2035280 w 10035679"/>
              <a:gd name="connsiteY4179" fmla="*/ 751073 h 5893281"/>
              <a:gd name="connsiteX4180" fmla="*/ 2035280 w 10035679"/>
              <a:gd name="connsiteY4180" fmla="*/ 761336 h 5893281"/>
              <a:gd name="connsiteX4181" fmla="*/ 2035280 w 10035679"/>
              <a:gd name="connsiteY4181" fmla="*/ 771601 h 5893281"/>
              <a:gd name="connsiteX4182" fmla="*/ 2029243 w 10035679"/>
              <a:gd name="connsiteY4182" fmla="*/ 793939 h 5893281"/>
              <a:gd name="connsiteX4183" fmla="*/ 2025620 w 10035679"/>
              <a:gd name="connsiteY4183" fmla="*/ 827147 h 5893281"/>
              <a:gd name="connsiteX4184" fmla="*/ 2021394 w 10035679"/>
              <a:gd name="connsiteY4184" fmla="*/ 851900 h 5893281"/>
              <a:gd name="connsiteX4185" fmla="*/ 2011129 w 10035679"/>
              <a:gd name="connsiteY4185" fmla="*/ 856126 h 5893281"/>
              <a:gd name="connsiteX4186" fmla="*/ 2003282 w 10035679"/>
              <a:gd name="connsiteY4186" fmla="*/ 857939 h 5893281"/>
              <a:gd name="connsiteX4187" fmla="*/ 1997243 w 10035679"/>
              <a:gd name="connsiteY4187" fmla="*/ 866391 h 5893281"/>
              <a:gd name="connsiteX4188" fmla="*/ 1988791 w 10035679"/>
              <a:gd name="connsiteY4188" fmla="*/ 866391 h 5893281"/>
              <a:gd name="connsiteX4189" fmla="*/ 1988791 w 10035679"/>
              <a:gd name="connsiteY4189" fmla="*/ 862165 h 5893281"/>
              <a:gd name="connsiteX4190" fmla="*/ 1986980 w 10035679"/>
              <a:gd name="connsiteY4190" fmla="*/ 862165 h 5893281"/>
              <a:gd name="connsiteX4191" fmla="*/ 1982752 w 10035679"/>
              <a:gd name="connsiteY4191" fmla="*/ 857939 h 5893281"/>
              <a:gd name="connsiteX4192" fmla="*/ 1974905 w 10035679"/>
              <a:gd name="connsiteY4192" fmla="*/ 851900 h 5893281"/>
              <a:gd name="connsiteX4193" fmla="*/ 1972489 w 10035679"/>
              <a:gd name="connsiteY4193" fmla="*/ 843448 h 5893281"/>
              <a:gd name="connsiteX4194" fmla="*/ 1972489 w 10035679"/>
              <a:gd name="connsiteY4194" fmla="*/ 833183 h 5893281"/>
              <a:gd name="connsiteX4195" fmla="*/ 1972489 w 10035679"/>
              <a:gd name="connsiteY4195" fmla="*/ 827147 h 5893281"/>
              <a:gd name="connsiteX4196" fmla="*/ 1964640 w 10035679"/>
              <a:gd name="connsiteY4196" fmla="*/ 818694 h 5893281"/>
              <a:gd name="connsiteX4197" fmla="*/ 1950754 w 10035679"/>
              <a:gd name="connsiteY4197" fmla="*/ 808430 h 5893281"/>
              <a:gd name="connsiteX4198" fmla="*/ 1932037 w 10035679"/>
              <a:gd name="connsiteY4198" fmla="*/ 804204 h 5893281"/>
              <a:gd name="connsiteX4199" fmla="*/ 1916338 w 10035679"/>
              <a:gd name="connsiteY4199" fmla="*/ 808430 h 5893281"/>
              <a:gd name="connsiteX4200" fmla="*/ 1897623 w 10035679"/>
              <a:gd name="connsiteY4200" fmla="*/ 804204 h 5893281"/>
              <a:gd name="connsiteX4201" fmla="*/ 1879509 w 10035679"/>
              <a:gd name="connsiteY4201" fmla="*/ 793939 h 5893281"/>
              <a:gd name="connsiteX4202" fmla="*/ 1865623 w 10035679"/>
              <a:gd name="connsiteY4202" fmla="*/ 771601 h 5893281"/>
              <a:gd name="connsiteX4203" fmla="*/ 1873472 w 10035679"/>
              <a:gd name="connsiteY4203" fmla="*/ 771601 h 5893281"/>
              <a:gd name="connsiteX4204" fmla="*/ 1877698 w 10035679"/>
              <a:gd name="connsiteY4204" fmla="*/ 765564 h 5893281"/>
              <a:gd name="connsiteX4205" fmla="*/ 1879509 w 10035679"/>
              <a:gd name="connsiteY4205" fmla="*/ 761336 h 5893281"/>
              <a:gd name="connsiteX4206" fmla="*/ 1879509 w 10035679"/>
              <a:gd name="connsiteY4206" fmla="*/ 759525 h 5893281"/>
              <a:gd name="connsiteX4207" fmla="*/ 1883735 w 10035679"/>
              <a:gd name="connsiteY4207" fmla="*/ 759525 h 5893281"/>
              <a:gd name="connsiteX4208" fmla="*/ 1887963 w 10035679"/>
              <a:gd name="connsiteY4208" fmla="*/ 759525 h 5893281"/>
              <a:gd name="connsiteX4209" fmla="*/ 1894000 w 10035679"/>
              <a:gd name="connsiteY4209" fmla="*/ 759525 h 5893281"/>
              <a:gd name="connsiteX4210" fmla="*/ 1906075 w 10035679"/>
              <a:gd name="connsiteY4210" fmla="*/ 755299 h 5893281"/>
              <a:gd name="connsiteX4211" fmla="*/ 1926000 w 10035679"/>
              <a:gd name="connsiteY4211" fmla="*/ 761336 h 5893281"/>
              <a:gd name="connsiteX4212" fmla="*/ 1950754 w 10035679"/>
              <a:gd name="connsiteY4212" fmla="*/ 759525 h 5893281"/>
              <a:gd name="connsiteX4213" fmla="*/ 1978526 w 10035679"/>
              <a:gd name="connsiteY4213" fmla="*/ 755299 h 5893281"/>
              <a:gd name="connsiteX4214" fmla="*/ 2003282 w 10035679"/>
              <a:gd name="connsiteY4214" fmla="*/ 755299 h 5893281"/>
              <a:gd name="connsiteX4215" fmla="*/ 1717706 w 10035679"/>
              <a:gd name="connsiteY4215" fmla="*/ 726320 h 5893281"/>
              <a:gd name="connsiteX4216" fmla="*/ 1727970 w 10035679"/>
              <a:gd name="connsiteY4216" fmla="*/ 726320 h 5893281"/>
              <a:gd name="connsiteX4217" fmla="*/ 1741856 w 10035679"/>
              <a:gd name="connsiteY4217" fmla="*/ 726320 h 5893281"/>
              <a:gd name="connsiteX4218" fmla="*/ 1746083 w 10035679"/>
              <a:gd name="connsiteY4218" fmla="*/ 732357 h 5893281"/>
              <a:gd name="connsiteX4219" fmla="*/ 1749706 w 10035679"/>
              <a:gd name="connsiteY4219" fmla="*/ 736585 h 5893281"/>
              <a:gd name="connsiteX4220" fmla="*/ 1752121 w 10035679"/>
              <a:gd name="connsiteY4220" fmla="*/ 745037 h 5893281"/>
              <a:gd name="connsiteX4221" fmla="*/ 1752121 w 10035679"/>
              <a:gd name="connsiteY4221" fmla="*/ 751074 h 5893281"/>
              <a:gd name="connsiteX4222" fmla="*/ 1756347 w 10035679"/>
              <a:gd name="connsiteY4222" fmla="*/ 759528 h 5893281"/>
              <a:gd name="connsiteX4223" fmla="*/ 1756347 w 10035679"/>
              <a:gd name="connsiteY4223" fmla="*/ 771601 h 5893281"/>
              <a:gd name="connsiteX4224" fmla="*/ 1749706 w 10035679"/>
              <a:gd name="connsiteY4224" fmla="*/ 771601 h 5893281"/>
              <a:gd name="connsiteX4225" fmla="*/ 1749706 w 10035679"/>
              <a:gd name="connsiteY4225" fmla="*/ 780056 h 5893281"/>
              <a:gd name="connsiteX4226" fmla="*/ 1756347 w 10035679"/>
              <a:gd name="connsiteY4226" fmla="*/ 780056 h 5893281"/>
              <a:gd name="connsiteX4227" fmla="*/ 1766007 w 10035679"/>
              <a:gd name="connsiteY4227" fmla="*/ 783677 h 5893281"/>
              <a:gd name="connsiteX4228" fmla="*/ 1778082 w 10035679"/>
              <a:gd name="connsiteY4228" fmla="*/ 786092 h 5893281"/>
              <a:gd name="connsiteX4229" fmla="*/ 1788347 w 10035679"/>
              <a:gd name="connsiteY4229" fmla="*/ 786092 h 5893281"/>
              <a:gd name="connsiteX4230" fmla="*/ 1802836 w 10035679"/>
              <a:gd name="connsiteY4230" fmla="*/ 786092 h 5893281"/>
              <a:gd name="connsiteX4231" fmla="*/ 1808874 w 10035679"/>
              <a:gd name="connsiteY4231" fmla="*/ 780056 h 5893281"/>
              <a:gd name="connsiteX4232" fmla="*/ 1812496 w 10035679"/>
              <a:gd name="connsiteY4232" fmla="*/ 775829 h 5893281"/>
              <a:gd name="connsiteX4233" fmla="*/ 1816722 w 10035679"/>
              <a:gd name="connsiteY4233" fmla="*/ 775829 h 5893281"/>
              <a:gd name="connsiteX4234" fmla="*/ 1820950 w 10035679"/>
              <a:gd name="connsiteY4234" fmla="*/ 775829 h 5893281"/>
              <a:gd name="connsiteX4235" fmla="*/ 1826987 w 10035679"/>
              <a:gd name="connsiteY4235" fmla="*/ 780056 h 5893281"/>
              <a:gd name="connsiteX4236" fmla="*/ 1831213 w 10035679"/>
              <a:gd name="connsiteY4236" fmla="*/ 783677 h 5893281"/>
              <a:gd name="connsiteX4237" fmla="*/ 1831213 w 10035679"/>
              <a:gd name="connsiteY4237" fmla="*/ 786092 h 5893281"/>
              <a:gd name="connsiteX4238" fmla="*/ 1831213 w 10035679"/>
              <a:gd name="connsiteY4238" fmla="*/ 790318 h 5893281"/>
              <a:gd name="connsiteX4239" fmla="*/ 1834836 w 10035679"/>
              <a:gd name="connsiteY4239" fmla="*/ 793942 h 5893281"/>
              <a:gd name="connsiteX4240" fmla="*/ 1834836 w 10035679"/>
              <a:gd name="connsiteY4240" fmla="*/ 800583 h 5893281"/>
              <a:gd name="connsiteX4241" fmla="*/ 1831213 w 10035679"/>
              <a:gd name="connsiteY4241" fmla="*/ 808432 h 5893281"/>
              <a:gd name="connsiteX4242" fmla="*/ 1831213 w 10035679"/>
              <a:gd name="connsiteY4242" fmla="*/ 812658 h 5893281"/>
              <a:gd name="connsiteX4243" fmla="*/ 1831213 w 10035679"/>
              <a:gd name="connsiteY4243" fmla="*/ 815074 h 5893281"/>
              <a:gd name="connsiteX4244" fmla="*/ 1831213 w 10035679"/>
              <a:gd name="connsiteY4244" fmla="*/ 818695 h 5893281"/>
              <a:gd name="connsiteX4245" fmla="*/ 1826987 w 10035679"/>
              <a:gd name="connsiteY4245" fmla="*/ 827147 h 5893281"/>
              <a:gd name="connsiteX4246" fmla="*/ 1806459 w 10035679"/>
              <a:gd name="connsiteY4246" fmla="*/ 837412 h 5893281"/>
              <a:gd name="connsiteX4247" fmla="*/ 1780498 w 10035679"/>
              <a:gd name="connsiteY4247" fmla="*/ 837412 h 5893281"/>
              <a:gd name="connsiteX4248" fmla="*/ 1752121 w 10035679"/>
              <a:gd name="connsiteY4248" fmla="*/ 837412 h 5893281"/>
              <a:gd name="connsiteX4249" fmla="*/ 1723744 w 10035679"/>
              <a:gd name="connsiteY4249" fmla="*/ 843449 h 5893281"/>
              <a:gd name="connsiteX4250" fmla="*/ 1703217 w 10035679"/>
              <a:gd name="connsiteY4250" fmla="*/ 857940 h 5893281"/>
              <a:gd name="connsiteX4251" fmla="*/ 1679066 w 10035679"/>
              <a:gd name="connsiteY4251" fmla="*/ 876656 h 5893281"/>
              <a:gd name="connsiteX4252" fmla="*/ 1656726 w 10035679"/>
              <a:gd name="connsiteY4252" fmla="*/ 894768 h 5893281"/>
              <a:gd name="connsiteX4253" fmla="*/ 1626539 w 10035679"/>
              <a:gd name="connsiteY4253" fmla="*/ 905033 h 5893281"/>
              <a:gd name="connsiteX4254" fmla="*/ 1622313 w 10035679"/>
              <a:gd name="connsiteY4254" fmla="*/ 898995 h 5893281"/>
              <a:gd name="connsiteX4255" fmla="*/ 1618087 w 10035679"/>
              <a:gd name="connsiteY4255" fmla="*/ 891147 h 5893281"/>
              <a:gd name="connsiteX4256" fmla="*/ 1618087 w 10035679"/>
              <a:gd name="connsiteY4256" fmla="*/ 884506 h 5893281"/>
              <a:gd name="connsiteX4257" fmla="*/ 1614464 w 10035679"/>
              <a:gd name="connsiteY4257" fmla="*/ 872430 h 5893281"/>
              <a:gd name="connsiteX4258" fmla="*/ 1626539 w 10035679"/>
              <a:gd name="connsiteY4258" fmla="*/ 866392 h 5893281"/>
              <a:gd name="connsiteX4259" fmla="*/ 1636804 w 10035679"/>
              <a:gd name="connsiteY4259" fmla="*/ 857940 h 5893281"/>
              <a:gd name="connsiteX4260" fmla="*/ 1642840 w 10035679"/>
              <a:gd name="connsiteY4260" fmla="*/ 847677 h 5893281"/>
              <a:gd name="connsiteX4261" fmla="*/ 1650690 w 10035679"/>
              <a:gd name="connsiteY4261" fmla="*/ 837412 h 5893281"/>
              <a:gd name="connsiteX4262" fmla="*/ 1654916 w 10035679"/>
              <a:gd name="connsiteY4262" fmla="*/ 827147 h 5893281"/>
              <a:gd name="connsiteX4263" fmla="*/ 1614464 w 10035679"/>
              <a:gd name="connsiteY4263" fmla="*/ 827147 h 5893281"/>
              <a:gd name="connsiteX4264" fmla="*/ 1589710 w 10035679"/>
              <a:gd name="connsiteY4264" fmla="*/ 837412 h 5893281"/>
              <a:gd name="connsiteX4265" fmla="*/ 1561936 w 10035679"/>
              <a:gd name="connsiteY4265" fmla="*/ 841638 h 5893281"/>
              <a:gd name="connsiteX4266" fmla="*/ 1529334 w 10035679"/>
              <a:gd name="connsiteY4266" fmla="*/ 837412 h 5893281"/>
              <a:gd name="connsiteX4267" fmla="*/ 1508806 w 10035679"/>
              <a:gd name="connsiteY4267" fmla="*/ 827147 h 5893281"/>
              <a:gd name="connsiteX4268" fmla="*/ 1499146 w 10035679"/>
              <a:gd name="connsiteY4268" fmla="*/ 827147 h 5893281"/>
              <a:gd name="connsiteX4269" fmla="*/ 1499146 w 10035679"/>
              <a:gd name="connsiteY4269" fmla="*/ 818695 h 5893281"/>
              <a:gd name="connsiteX4270" fmla="*/ 1508806 w 10035679"/>
              <a:gd name="connsiteY4270" fmla="*/ 815074 h 5893281"/>
              <a:gd name="connsiteX4271" fmla="*/ 1517258 w 10035679"/>
              <a:gd name="connsiteY4271" fmla="*/ 812658 h 5893281"/>
              <a:gd name="connsiteX4272" fmla="*/ 1519071 w 10035679"/>
              <a:gd name="connsiteY4272" fmla="*/ 808432 h 5893281"/>
              <a:gd name="connsiteX4273" fmla="*/ 1526918 w 10035679"/>
              <a:gd name="connsiteY4273" fmla="*/ 804204 h 5893281"/>
              <a:gd name="connsiteX4274" fmla="*/ 1529334 w 10035679"/>
              <a:gd name="connsiteY4274" fmla="*/ 793942 h 5893281"/>
              <a:gd name="connsiteX4275" fmla="*/ 1523297 w 10035679"/>
              <a:gd name="connsiteY4275" fmla="*/ 793942 h 5893281"/>
              <a:gd name="connsiteX4276" fmla="*/ 1523297 w 10035679"/>
              <a:gd name="connsiteY4276" fmla="*/ 786092 h 5893281"/>
              <a:gd name="connsiteX4277" fmla="*/ 1533560 w 10035679"/>
              <a:gd name="connsiteY4277" fmla="*/ 786092 h 5893281"/>
              <a:gd name="connsiteX4278" fmla="*/ 1541409 w 10035679"/>
              <a:gd name="connsiteY4278" fmla="*/ 783677 h 5893281"/>
              <a:gd name="connsiteX4279" fmla="*/ 1547447 w 10035679"/>
              <a:gd name="connsiteY4279" fmla="*/ 783677 h 5893281"/>
              <a:gd name="connsiteX4280" fmla="*/ 1555295 w 10035679"/>
              <a:gd name="connsiteY4280" fmla="*/ 780056 h 5893281"/>
              <a:gd name="connsiteX4281" fmla="*/ 1551673 w 10035679"/>
              <a:gd name="connsiteY4281" fmla="*/ 775829 h 5893281"/>
              <a:gd name="connsiteX4282" fmla="*/ 1547447 w 10035679"/>
              <a:gd name="connsiteY4282" fmla="*/ 771601 h 5893281"/>
              <a:gd name="connsiteX4283" fmla="*/ 1543222 w 10035679"/>
              <a:gd name="connsiteY4283" fmla="*/ 769791 h 5893281"/>
              <a:gd name="connsiteX4284" fmla="*/ 1543222 w 10035679"/>
              <a:gd name="connsiteY4284" fmla="*/ 765565 h 5893281"/>
              <a:gd name="connsiteX4285" fmla="*/ 1541409 w 10035679"/>
              <a:gd name="connsiteY4285" fmla="*/ 761339 h 5893281"/>
              <a:gd name="connsiteX4286" fmla="*/ 1537183 w 10035679"/>
              <a:gd name="connsiteY4286" fmla="*/ 755300 h 5893281"/>
              <a:gd name="connsiteX4287" fmla="*/ 1543222 w 10035679"/>
              <a:gd name="connsiteY4287" fmla="*/ 755300 h 5893281"/>
              <a:gd name="connsiteX4288" fmla="*/ 1547447 w 10035679"/>
              <a:gd name="connsiteY4288" fmla="*/ 751074 h 5893281"/>
              <a:gd name="connsiteX4289" fmla="*/ 1551673 w 10035679"/>
              <a:gd name="connsiteY4289" fmla="*/ 751074 h 5893281"/>
              <a:gd name="connsiteX4290" fmla="*/ 1555295 w 10035679"/>
              <a:gd name="connsiteY4290" fmla="*/ 746848 h 5893281"/>
              <a:gd name="connsiteX4291" fmla="*/ 1593936 w 10035679"/>
              <a:gd name="connsiteY4291" fmla="*/ 759528 h 5893281"/>
              <a:gd name="connsiteX4292" fmla="*/ 1626539 w 10035679"/>
              <a:gd name="connsiteY4292" fmla="*/ 771601 h 5893281"/>
              <a:gd name="connsiteX4293" fmla="*/ 1654916 w 10035679"/>
              <a:gd name="connsiteY4293" fmla="*/ 786092 h 5893281"/>
              <a:gd name="connsiteX4294" fmla="*/ 1685103 w 10035679"/>
              <a:gd name="connsiteY4294" fmla="*/ 798168 h 5893281"/>
              <a:gd name="connsiteX4295" fmla="*/ 1723744 w 10035679"/>
              <a:gd name="connsiteY4295" fmla="*/ 800583 h 5893281"/>
              <a:gd name="connsiteX4296" fmla="*/ 1717706 w 10035679"/>
              <a:gd name="connsiteY4296" fmla="*/ 783677 h 5893281"/>
              <a:gd name="connsiteX4297" fmla="*/ 1711669 w 10035679"/>
              <a:gd name="connsiteY4297" fmla="*/ 769791 h 5893281"/>
              <a:gd name="connsiteX4298" fmla="*/ 1707443 w 10035679"/>
              <a:gd name="connsiteY4298" fmla="*/ 759528 h 5893281"/>
              <a:gd name="connsiteX4299" fmla="*/ 1703217 w 10035679"/>
              <a:gd name="connsiteY4299" fmla="*/ 732357 h 5893281"/>
              <a:gd name="connsiteX4300" fmla="*/ 1711669 w 10035679"/>
              <a:gd name="connsiteY4300" fmla="*/ 730546 h 5893281"/>
              <a:gd name="connsiteX4301" fmla="*/ 1508805 w 10035679"/>
              <a:gd name="connsiteY4301" fmla="*/ 682849 h 5893281"/>
              <a:gd name="connsiteX4302" fmla="*/ 1508805 w 10035679"/>
              <a:gd name="connsiteY4302" fmla="*/ 697340 h 5893281"/>
              <a:gd name="connsiteX4303" fmla="*/ 1508805 w 10035679"/>
              <a:gd name="connsiteY4303" fmla="*/ 707603 h 5893281"/>
              <a:gd name="connsiteX4304" fmla="*/ 1513031 w 10035679"/>
              <a:gd name="connsiteY4304" fmla="*/ 717868 h 5893281"/>
              <a:gd name="connsiteX4305" fmla="*/ 1508805 w 10035679"/>
              <a:gd name="connsiteY4305" fmla="*/ 726320 h 5893281"/>
              <a:gd name="connsiteX4306" fmla="*/ 1508805 w 10035679"/>
              <a:gd name="connsiteY4306" fmla="*/ 732359 h 5893281"/>
              <a:gd name="connsiteX4307" fmla="*/ 1499145 w 10035679"/>
              <a:gd name="connsiteY4307" fmla="*/ 740811 h 5893281"/>
              <a:gd name="connsiteX4308" fmla="*/ 1488882 w 10035679"/>
              <a:gd name="connsiteY4308" fmla="*/ 746848 h 5893281"/>
              <a:gd name="connsiteX4309" fmla="*/ 1476807 w 10035679"/>
              <a:gd name="connsiteY4309" fmla="*/ 755300 h 5893281"/>
              <a:gd name="connsiteX4310" fmla="*/ 1470768 w 10035679"/>
              <a:gd name="connsiteY4310" fmla="*/ 765565 h 5893281"/>
              <a:gd name="connsiteX4311" fmla="*/ 1456278 w 10035679"/>
              <a:gd name="connsiteY4311" fmla="*/ 759529 h 5893281"/>
              <a:gd name="connsiteX4312" fmla="*/ 1448430 w 10035679"/>
              <a:gd name="connsiteY4312" fmla="*/ 755300 h 5893281"/>
              <a:gd name="connsiteX4313" fmla="*/ 1442392 w 10035679"/>
              <a:gd name="connsiteY4313" fmla="*/ 751074 h 5893281"/>
              <a:gd name="connsiteX4314" fmla="*/ 1438166 w 10035679"/>
              <a:gd name="connsiteY4314" fmla="*/ 746848 h 5893281"/>
              <a:gd name="connsiteX4315" fmla="*/ 1432129 w 10035679"/>
              <a:gd name="connsiteY4315" fmla="*/ 740811 h 5893281"/>
              <a:gd name="connsiteX4316" fmla="*/ 1427903 w 10035679"/>
              <a:gd name="connsiteY4316" fmla="*/ 775830 h 5893281"/>
              <a:gd name="connsiteX4317" fmla="*/ 1417638 w 10035679"/>
              <a:gd name="connsiteY4317" fmla="*/ 793943 h 5893281"/>
              <a:gd name="connsiteX4318" fmla="*/ 1391677 w 10035679"/>
              <a:gd name="connsiteY4318" fmla="*/ 800584 h 5893281"/>
              <a:gd name="connsiteX4319" fmla="*/ 1371149 w 10035679"/>
              <a:gd name="connsiteY4319" fmla="*/ 800584 h 5893281"/>
              <a:gd name="connsiteX4320" fmla="*/ 1348809 w 10035679"/>
              <a:gd name="connsiteY4320" fmla="*/ 800584 h 5893281"/>
              <a:gd name="connsiteX4321" fmla="*/ 1322848 w 10035679"/>
              <a:gd name="connsiteY4321" fmla="*/ 800584 h 5893281"/>
              <a:gd name="connsiteX4322" fmla="*/ 1322848 w 10035679"/>
              <a:gd name="connsiteY4322" fmla="*/ 771604 h 5893281"/>
              <a:gd name="connsiteX4323" fmla="*/ 1360885 w 10035679"/>
              <a:gd name="connsiteY4323" fmla="*/ 745037 h 5893281"/>
              <a:gd name="connsiteX4324" fmla="*/ 1403752 w 10035679"/>
              <a:gd name="connsiteY4324" fmla="*/ 717868 h 5893281"/>
              <a:gd name="connsiteX4325" fmla="*/ 1452051 w 10035679"/>
              <a:gd name="connsiteY4325" fmla="*/ 697340 h 5893281"/>
              <a:gd name="connsiteX4326" fmla="*/ 8659712 w 10035679"/>
              <a:gd name="connsiteY4326" fmla="*/ 682849 h 5893281"/>
              <a:gd name="connsiteX4327" fmla="*/ 8678427 w 10035679"/>
              <a:gd name="connsiteY4327" fmla="*/ 682849 h 5893281"/>
              <a:gd name="connsiteX4328" fmla="*/ 8684466 w 10035679"/>
              <a:gd name="connsiteY4328" fmla="*/ 701566 h 5893281"/>
              <a:gd name="connsiteX4329" fmla="*/ 8684466 w 10035679"/>
              <a:gd name="connsiteY4329" fmla="*/ 722093 h 5893281"/>
              <a:gd name="connsiteX4330" fmla="*/ 8684466 w 10035679"/>
              <a:gd name="connsiteY4330" fmla="*/ 746847 h 5893281"/>
              <a:gd name="connsiteX4331" fmla="*/ 8716464 w 10035679"/>
              <a:gd name="connsiteY4331" fmla="*/ 736584 h 5893281"/>
              <a:gd name="connsiteX4332" fmla="*/ 8741220 w 10035679"/>
              <a:gd name="connsiteY4332" fmla="*/ 722093 h 5893281"/>
              <a:gd name="connsiteX4333" fmla="*/ 8769596 w 10035679"/>
              <a:gd name="connsiteY4333" fmla="*/ 707602 h 5893281"/>
              <a:gd name="connsiteX4334" fmla="*/ 8769596 w 10035679"/>
              <a:gd name="connsiteY4334" fmla="*/ 818696 h 5893281"/>
              <a:gd name="connsiteX4335" fmla="*/ 8769596 w 10035679"/>
              <a:gd name="connsiteY4335" fmla="*/ 822922 h 5893281"/>
              <a:gd name="connsiteX4336" fmla="*/ 8765370 w 10035679"/>
              <a:gd name="connsiteY4336" fmla="*/ 822922 h 5893281"/>
              <a:gd name="connsiteX4337" fmla="*/ 8763558 w 10035679"/>
              <a:gd name="connsiteY4337" fmla="*/ 827150 h 5893281"/>
              <a:gd name="connsiteX4338" fmla="*/ 8736992 w 10035679"/>
              <a:gd name="connsiteY4338" fmla="*/ 827150 h 5893281"/>
              <a:gd name="connsiteX4339" fmla="*/ 8702578 w 10035679"/>
              <a:gd name="connsiteY4339" fmla="*/ 828960 h 5893281"/>
              <a:gd name="connsiteX4340" fmla="*/ 8668165 w 10035679"/>
              <a:gd name="connsiteY4340" fmla="*/ 833187 h 5893281"/>
              <a:gd name="connsiteX4341" fmla="*/ 8639788 w 10035679"/>
              <a:gd name="connsiteY4341" fmla="*/ 837413 h 5893281"/>
              <a:gd name="connsiteX4342" fmla="*/ 8617448 w 10035679"/>
              <a:gd name="connsiteY4342" fmla="*/ 841639 h 5893281"/>
              <a:gd name="connsiteX4343" fmla="*/ 8607185 w 10035679"/>
              <a:gd name="connsiteY4343" fmla="*/ 843452 h 5893281"/>
              <a:gd name="connsiteX4344" fmla="*/ 8583034 w 10035679"/>
              <a:gd name="connsiteY4344" fmla="*/ 822922 h 5893281"/>
              <a:gd name="connsiteX4345" fmla="*/ 8564920 w 10035679"/>
              <a:gd name="connsiteY4345" fmla="*/ 793942 h 5893281"/>
              <a:gd name="connsiteX4346" fmla="*/ 8554657 w 10035679"/>
              <a:gd name="connsiteY4346" fmla="*/ 755300 h 5893281"/>
              <a:gd name="connsiteX4347" fmla="*/ 8556468 w 10035679"/>
              <a:gd name="connsiteY4347" fmla="*/ 745037 h 5893281"/>
              <a:gd name="connsiteX4348" fmla="*/ 8560694 w 10035679"/>
              <a:gd name="connsiteY4348" fmla="*/ 736584 h 5893281"/>
              <a:gd name="connsiteX4349" fmla="*/ 8564920 w 10035679"/>
              <a:gd name="connsiteY4349" fmla="*/ 730546 h 5893281"/>
              <a:gd name="connsiteX4350" fmla="*/ 8569148 w 10035679"/>
              <a:gd name="connsiteY4350" fmla="*/ 722093 h 5893281"/>
              <a:gd name="connsiteX4351" fmla="*/ 8570959 w 10035679"/>
              <a:gd name="connsiteY4351" fmla="*/ 716057 h 5893281"/>
              <a:gd name="connsiteX4352" fmla="*/ 8584845 w 10035679"/>
              <a:gd name="connsiteY4352" fmla="*/ 707602 h 5893281"/>
              <a:gd name="connsiteX4353" fmla="*/ 8603562 w 10035679"/>
              <a:gd name="connsiteY4353" fmla="*/ 697340 h 5893281"/>
              <a:gd name="connsiteX4354" fmla="*/ 8631938 w 10035679"/>
              <a:gd name="connsiteY4354" fmla="*/ 687075 h 5893281"/>
              <a:gd name="connsiteX4355" fmla="*/ 2728395 w 10035679"/>
              <a:gd name="connsiteY4355" fmla="*/ 682849 h 5893281"/>
              <a:gd name="connsiteX4356" fmla="*/ 2752548 w 10035679"/>
              <a:gd name="connsiteY4356" fmla="*/ 693113 h 5893281"/>
              <a:gd name="connsiteX4357" fmla="*/ 2752548 w 10035679"/>
              <a:gd name="connsiteY4357" fmla="*/ 701565 h 5893281"/>
              <a:gd name="connsiteX4358" fmla="*/ 2742283 w 10035679"/>
              <a:gd name="connsiteY4358" fmla="*/ 701565 h 5893281"/>
              <a:gd name="connsiteX4359" fmla="*/ 2736245 w 10035679"/>
              <a:gd name="connsiteY4359" fmla="*/ 701565 h 5893281"/>
              <a:gd name="connsiteX4360" fmla="*/ 2732019 w 10035679"/>
              <a:gd name="connsiteY4360" fmla="*/ 701565 h 5893281"/>
              <a:gd name="connsiteX4361" fmla="*/ 2728395 w 10035679"/>
              <a:gd name="connsiteY4361" fmla="*/ 697339 h 5893281"/>
              <a:gd name="connsiteX4362" fmla="*/ 2728395 w 10035679"/>
              <a:gd name="connsiteY4362" fmla="*/ 693113 h 5893281"/>
              <a:gd name="connsiteX4363" fmla="*/ 1988793 w 10035679"/>
              <a:gd name="connsiteY4363" fmla="*/ 668964 h 5893281"/>
              <a:gd name="connsiteX4364" fmla="*/ 2053998 w 10035679"/>
              <a:gd name="connsiteY4364" fmla="*/ 668964 h 5893281"/>
              <a:gd name="connsiteX4365" fmla="*/ 2053998 w 10035679"/>
              <a:gd name="connsiteY4365" fmla="*/ 675000 h 5893281"/>
              <a:gd name="connsiteX4366" fmla="*/ 2057621 w 10035679"/>
              <a:gd name="connsiteY4366" fmla="*/ 682849 h 5893281"/>
              <a:gd name="connsiteX4367" fmla="*/ 2057621 w 10035679"/>
              <a:gd name="connsiteY4367" fmla="*/ 689491 h 5893281"/>
              <a:gd name="connsiteX4368" fmla="*/ 2060037 w 10035679"/>
              <a:gd name="connsiteY4368" fmla="*/ 701566 h 5893281"/>
              <a:gd name="connsiteX4369" fmla="*/ 2043735 w 10035679"/>
              <a:gd name="connsiteY4369" fmla="*/ 701566 h 5893281"/>
              <a:gd name="connsiteX4370" fmla="*/ 2035281 w 10035679"/>
              <a:gd name="connsiteY4370" fmla="*/ 701566 h 5893281"/>
              <a:gd name="connsiteX4371" fmla="*/ 2029245 w 10035679"/>
              <a:gd name="connsiteY4371" fmla="*/ 701566 h 5893281"/>
              <a:gd name="connsiteX4372" fmla="*/ 2015359 w 10035679"/>
              <a:gd name="connsiteY4372" fmla="*/ 697340 h 5893281"/>
              <a:gd name="connsiteX4373" fmla="*/ 2003283 w 10035679"/>
              <a:gd name="connsiteY4373" fmla="*/ 697340 h 5893281"/>
              <a:gd name="connsiteX4374" fmla="*/ 1988793 w 10035679"/>
              <a:gd name="connsiteY4374" fmla="*/ 693114 h 5893281"/>
              <a:gd name="connsiteX4375" fmla="*/ 2140938 w 10035679"/>
              <a:gd name="connsiteY4375" fmla="*/ 668961 h 5893281"/>
              <a:gd name="connsiteX4376" fmla="*/ 2153014 w 10035679"/>
              <a:gd name="connsiteY4376" fmla="*/ 668961 h 5893281"/>
              <a:gd name="connsiteX4377" fmla="*/ 2159050 w 10035679"/>
              <a:gd name="connsiteY4377" fmla="*/ 689489 h 5893281"/>
              <a:gd name="connsiteX4378" fmla="*/ 2173541 w 10035679"/>
              <a:gd name="connsiteY4378" fmla="*/ 697338 h 5893281"/>
              <a:gd name="connsiteX4379" fmla="*/ 2195276 w 10035679"/>
              <a:gd name="connsiteY4379" fmla="*/ 697338 h 5893281"/>
              <a:gd name="connsiteX4380" fmla="*/ 2229690 w 10035679"/>
              <a:gd name="connsiteY4380" fmla="*/ 693112 h 5893281"/>
              <a:gd name="connsiteX4381" fmla="*/ 2229690 w 10035679"/>
              <a:gd name="connsiteY4381" fmla="*/ 701564 h 5893281"/>
              <a:gd name="connsiteX4382" fmla="*/ 2233918 w 10035679"/>
              <a:gd name="connsiteY4382" fmla="*/ 711829 h 5893281"/>
              <a:gd name="connsiteX4383" fmla="*/ 2238144 w 10035679"/>
              <a:gd name="connsiteY4383" fmla="*/ 722092 h 5893281"/>
              <a:gd name="connsiteX4384" fmla="*/ 2238144 w 10035679"/>
              <a:gd name="connsiteY4384" fmla="*/ 730544 h 5893281"/>
              <a:gd name="connsiteX4385" fmla="*/ 2238144 w 10035679"/>
              <a:gd name="connsiteY4385" fmla="*/ 740808 h 5893281"/>
              <a:gd name="connsiteX4386" fmla="*/ 2238144 w 10035679"/>
              <a:gd name="connsiteY4386" fmla="*/ 746845 h 5893281"/>
              <a:gd name="connsiteX4387" fmla="*/ 2276784 w 10035679"/>
              <a:gd name="connsiteY4387" fmla="*/ 769788 h 5893281"/>
              <a:gd name="connsiteX4388" fmla="*/ 2320859 w 10035679"/>
              <a:gd name="connsiteY4388" fmla="*/ 780053 h 5893281"/>
              <a:gd name="connsiteX4389" fmla="*/ 2371574 w 10035679"/>
              <a:gd name="connsiteY4389" fmla="*/ 780053 h 5893281"/>
              <a:gd name="connsiteX4390" fmla="*/ 2420479 w 10035679"/>
              <a:gd name="connsiteY4390" fmla="*/ 780053 h 5893281"/>
              <a:gd name="connsiteX4391" fmla="*/ 2474817 w 10035679"/>
              <a:gd name="connsiteY4391" fmla="*/ 775827 h 5893281"/>
              <a:gd name="connsiteX4392" fmla="*/ 2519496 w 10035679"/>
              <a:gd name="connsiteY4392" fmla="*/ 780053 h 5893281"/>
              <a:gd name="connsiteX4393" fmla="*/ 2519496 w 10035679"/>
              <a:gd name="connsiteY4393" fmla="*/ 790317 h 5893281"/>
              <a:gd name="connsiteX4394" fmla="*/ 2523724 w 10035679"/>
              <a:gd name="connsiteY4394" fmla="*/ 800580 h 5893281"/>
              <a:gd name="connsiteX4395" fmla="*/ 2527950 w 10035679"/>
              <a:gd name="connsiteY4395" fmla="*/ 808429 h 5893281"/>
              <a:gd name="connsiteX4396" fmla="*/ 2527950 w 10035679"/>
              <a:gd name="connsiteY4396" fmla="*/ 812655 h 5893281"/>
              <a:gd name="connsiteX4397" fmla="*/ 2527950 w 10035679"/>
              <a:gd name="connsiteY4397" fmla="*/ 818694 h 5893281"/>
              <a:gd name="connsiteX4398" fmla="*/ 2527950 w 10035679"/>
              <a:gd name="connsiteY4398" fmla="*/ 827146 h 5893281"/>
              <a:gd name="connsiteX4399" fmla="*/ 2519496 w 10035679"/>
              <a:gd name="connsiteY4399" fmla="*/ 851900 h 5893281"/>
              <a:gd name="connsiteX4400" fmla="*/ 2499573 w 10035679"/>
              <a:gd name="connsiteY4400" fmla="*/ 851900 h 5893281"/>
              <a:gd name="connsiteX4401" fmla="*/ 2474817 w 10035679"/>
              <a:gd name="connsiteY4401" fmla="*/ 847674 h 5893281"/>
              <a:gd name="connsiteX4402" fmla="*/ 2456705 w 10035679"/>
              <a:gd name="connsiteY4402" fmla="*/ 843448 h 5893281"/>
              <a:gd name="connsiteX4403" fmla="*/ 2448856 w 10035679"/>
              <a:gd name="connsiteY4403" fmla="*/ 843448 h 5893281"/>
              <a:gd name="connsiteX4404" fmla="*/ 2442819 w 10035679"/>
              <a:gd name="connsiteY4404" fmla="*/ 847674 h 5893281"/>
              <a:gd name="connsiteX4405" fmla="*/ 2438593 w 10035679"/>
              <a:gd name="connsiteY4405" fmla="*/ 856126 h 5893281"/>
              <a:gd name="connsiteX4406" fmla="*/ 2434367 w 10035679"/>
              <a:gd name="connsiteY4406" fmla="*/ 857938 h 5893281"/>
              <a:gd name="connsiteX4407" fmla="*/ 2428328 w 10035679"/>
              <a:gd name="connsiteY4407" fmla="*/ 857938 h 5893281"/>
              <a:gd name="connsiteX4408" fmla="*/ 2424102 w 10035679"/>
              <a:gd name="connsiteY4408" fmla="*/ 862164 h 5893281"/>
              <a:gd name="connsiteX4409" fmla="*/ 2414442 w 10035679"/>
              <a:gd name="connsiteY4409" fmla="*/ 866391 h 5893281"/>
              <a:gd name="connsiteX4410" fmla="*/ 2404178 w 10035679"/>
              <a:gd name="connsiteY4410" fmla="*/ 866391 h 5893281"/>
              <a:gd name="connsiteX4411" fmla="*/ 2392102 w 10035679"/>
              <a:gd name="connsiteY4411" fmla="*/ 870617 h 5893281"/>
              <a:gd name="connsiteX4412" fmla="*/ 2386066 w 10035679"/>
              <a:gd name="connsiteY4412" fmla="*/ 872427 h 5893281"/>
              <a:gd name="connsiteX4413" fmla="*/ 2375800 w 10035679"/>
              <a:gd name="connsiteY4413" fmla="*/ 872427 h 5893281"/>
              <a:gd name="connsiteX4414" fmla="*/ 2363725 w 10035679"/>
              <a:gd name="connsiteY4414" fmla="*/ 872427 h 5893281"/>
              <a:gd name="connsiteX4415" fmla="*/ 2357688 w 10035679"/>
              <a:gd name="connsiteY4415" fmla="*/ 862164 h 5893281"/>
              <a:gd name="connsiteX4416" fmla="*/ 2353462 w 10035679"/>
              <a:gd name="connsiteY4416" fmla="*/ 851900 h 5893281"/>
              <a:gd name="connsiteX4417" fmla="*/ 2347423 w 10035679"/>
              <a:gd name="connsiteY4417" fmla="*/ 843448 h 5893281"/>
              <a:gd name="connsiteX4418" fmla="*/ 2347423 w 10035679"/>
              <a:gd name="connsiteY4418" fmla="*/ 851900 h 5893281"/>
              <a:gd name="connsiteX4419" fmla="*/ 2339576 w 10035679"/>
              <a:gd name="connsiteY4419" fmla="*/ 857938 h 5893281"/>
              <a:gd name="connsiteX4420" fmla="*/ 2335348 w 10035679"/>
              <a:gd name="connsiteY4420" fmla="*/ 866391 h 5893281"/>
              <a:gd name="connsiteX4421" fmla="*/ 2333537 w 10035679"/>
              <a:gd name="connsiteY4421" fmla="*/ 872427 h 5893281"/>
              <a:gd name="connsiteX4422" fmla="*/ 2314821 w 10035679"/>
              <a:gd name="connsiteY4422" fmla="*/ 872427 h 5893281"/>
              <a:gd name="connsiteX4423" fmla="*/ 2306973 w 10035679"/>
              <a:gd name="connsiteY4423" fmla="*/ 862164 h 5893281"/>
              <a:gd name="connsiteX4424" fmla="*/ 2300935 w 10035679"/>
              <a:gd name="connsiteY4424" fmla="*/ 847674 h 5893281"/>
              <a:gd name="connsiteX4425" fmla="*/ 2294898 w 10035679"/>
              <a:gd name="connsiteY4425" fmla="*/ 833183 h 5893281"/>
              <a:gd name="connsiteX4426" fmla="*/ 2290670 w 10035679"/>
              <a:gd name="connsiteY4426" fmla="*/ 843448 h 5893281"/>
              <a:gd name="connsiteX4427" fmla="*/ 2286444 w 10035679"/>
              <a:gd name="connsiteY4427" fmla="*/ 851900 h 5893281"/>
              <a:gd name="connsiteX4428" fmla="*/ 2282822 w 10035679"/>
              <a:gd name="connsiteY4428" fmla="*/ 856126 h 5893281"/>
              <a:gd name="connsiteX4429" fmla="*/ 2276784 w 10035679"/>
              <a:gd name="connsiteY4429" fmla="*/ 856126 h 5893281"/>
              <a:gd name="connsiteX4430" fmla="*/ 2268332 w 10035679"/>
              <a:gd name="connsiteY4430" fmla="*/ 851900 h 5893281"/>
              <a:gd name="connsiteX4431" fmla="*/ 2262295 w 10035679"/>
              <a:gd name="connsiteY4431" fmla="*/ 847674 h 5893281"/>
              <a:gd name="connsiteX4432" fmla="*/ 2258067 w 10035679"/>
              <a:gd name="connsiteY4432" fmla="*/ 843448 h 5893281"/>
              <a:gd name="connsiteX4433" fmla="*/ 2258067 w 10035679"/>
              <a:gd name="connsiteY4433" fmla="*/ 841635 h 5893281"/>
              <a:gd name="connsiteX4434" fmla="*/ 2258067 w 10035679"/>
              <a:gd name="connsiteY4434" fmla="*/ 837409 h 5893281"/>
              <a:gd name="connsiteX4435" fmla="*/ 2258067 w 10035679"/>
              <a:gd name="connsiteY4435" fmla="*/ 833183 h 5893281"/>
              <a:gd name="connsiteX4436" fmla="*/ 2258067 w 10035679"/>
              <a:gd name="connsiteY4436" fmla="*/ 828957 h 5893281"/>
              <a:gd name="connsiteX4437" fmla="*/ 2254446 w 10035679"/>
              <a:gd name="connsiteY4437" fmla="*/ 827146 h 5893281"/>
              <a:gd name="connsiteX4438" fmla="*/ 2252030 w 10035679"/>
              <a:gd name="connsiteY4438" fmla="*/ 827146 h 5893281"/>
              <a:gd name="connsiteX4439" fmla="*/ 2248407 w 10035679"/>
              <a:gd name="connsiteY4439" fmla="*/ 828957 h 5893281"/>
              <a:gd name="connsiteX4440" fmla="*/ 2239955 w 10035679"/>
              <a:gd name="connsiteY4440" fmla="*/ 828957 h 5893281"/>
              <a:gd name="connsiteX4441" fmla="*/ 2229690 w 10035679"/>
              <a:gd name="connsiteY4441" fmla="*/ 833183 h 5893281"/>
              <a:gd name="connsiteX4442" fmla="*/ 2223653 w 10035679"/>
              <a:gd name="connsiteY4442" fmla="*/ 833183 h 5893281"/>
              <a:gd name="connsiteX4443" fmla="*/ 2211578 w 10035679"/>
              <a:gd name="connsiteY4443" fmla="*/ 837409 h 5893281"/>
              <a:gd name="connsiteX4444" fmla="*/ 2209767 w 10035679"/>
              <a:gd name="connsiteY4444" fmla="*/ 833183 h 5893281"/>
              <a:gd name="connsiteX4445" fmla="*/ 2205541 w 10035679"/>
              <a:gd name="connsiteY4445" fmla="*/ 833183 h 5893281"/>
              <a:gd name="connsiteX4446" fmla="*/ 2197692 w 10035679"/>
              <a:gd name="connsiteY4446" fmla="*/ 828957 h 5893281"/>
              <a:gd name="connsiteX4447" fmla="*/ 2195276 w 10035679"/>
              <a:gd name="connsiteY4447" fmla="*/ 827146 h 5893281"/>
              <a:gd name="connsiteX4448" fmla="*/ 2187427 w 10035679"/>
              <a:gd name="connsiteY4448" fmla="*/ 822920 h 5893281"/>
              <a:gd name="connsiteX4449" fmla="*/ 2183201 w 10035679"/>
              <a:gd name="connsiteY4449" fmla="*/ 818694 h 5893281"/>
              <a:gd name="connsiteX4450" fmla="*/ 2187427 w 10035679"/>
              <a:gd name="connsiteY4450" fmla="*/ 798165 h 5893281"/>
              <a:gd name="connsiteX4451" fmla="*/ 2183201 w 10035679"/>
              <a:gd name="connsiteY4451" fmla="*/ 783676 h 5893281"/>
              <a:gd name="connsiteX4452" fmla="*/ 2177164 w 10035679"/>
              <a:gd name="connsiteY4452" fmla="*/ 771601 h 5893281"/>
              <a:gd name="connsiteX4453" fmla="*/ 2169315 w 10035679"/>
              <a:gd name="connsiteY4453" fmla="*/ 755299 h 5893281"/>
              <a:gd name="connsiteX4454" fmla="*/ 2169315 w 10035679"/>
              <a:gd name="connsiteY4454" fmla="*/ 732356 h 5893281"/>
              <a:gd name="connsiteX4455" fmla="*/ 2134901 w 10035679"/>
              <a:gd name="connsiteY4455" fmla="*/ 730544 h 5893281"/>
              <a:gd name="connsiteX4456" fmla="*/ 2102297 w 10035679"/>
              <a:gd name="connsiteY4456" fmla="*/ 717865 h 5893281"/>
              <a:gd name="connsiteX4457" fmla="*/ 2073920 w 10035679"/>
              <a:gd name="connsiteY4457" fmla="*/ 707603 h 5893281"/>
              <a:gd name="connsiteX4458" fmla="*/ 2072109 w 10035679"/>
              <a:gd name="connsiteY4458" fmla="*/ 703980 h 5893281"/>
              <a:gd name="connsiteX4459" fmla="*/ 2072109 w 10035679"/>
              <a:gd name="connsiteY4459" fmla="*/ 701564 h 5893281"/>
              <a:gd name="connsiteX4460" fmla="*/ 2072109 w 10035679"/>
              <a:gd name="connsiteY4460" fmla="*/ 697338 h 5893281"/>
              <a:gd name="connsiteX4461" fmla="*/ 2067883 w 10035679"/>
              <a:gd name="connsiteY4461" fmla="*/ 693112 h 5893281"/>
              <a:gd name="connsiteX4462" fmla="*/ 2067883 w 10035679"/>
              <a:gd name="connsiteY4462" fmla="*/ 682847 h 5893281"/>
              <a:gd name="connsiteX4463" fmla="*/ 2082374 w 10035679"/>
              <a:gd name="connsiteY4463" fmla="*/ 679226 h 5893281"/>
              <a:gd name="connsiteX4464" fmla="*/ 2100486 w 10035679"/>
              <a:gd name="connsiteY4464" fmla="*/ 679226 h 5893281"/>
              <a:gd name="connsiteX4465" fmla="*/ 2120411 w 10035679"/>
              <a:gd name="connsiteY4465" fmla="*/ 674998 h 5893281"/>
              <a:gd name="connsiteX4466" fmla="*/ 2126447 w 10035679"/>
              <a:gd name="connsiteY4466" fmla="*/ 672585 h 5893281"/>
              <a:gd name="connsiteX4467" fmla="*/ 2134901 w 10035679"/>
              <a:gd name="connsiteY4467" fmla="*/ 672585 h 5893281"/>
              <a:gd name="connsiteX4468" fmla="*/ 1834833 w 10035679"/>
              <a:gd name="connsiteY4468" fmla="*/ 660510 h 5893281"/>
              <a:gd name="connsiteX4469" fmla="*/ 1849323 w 10035679"/>
              <a:gd name="connsiteY4469" fmla="*/ 668962 h 5893281"/>
              <a:gd name="connsiteX4470" fmla="*/ 1863210 w 10035679"/>
              <a:gd name="connsiteY4470" fmla="*/ 675000 h 5893281"/>
              <a:gd name="connsiteX4471" fmla="*/ 1869246 w 10035679"/>
              <a:gd name="connsiteY4471" fmla="*/ 687076 h 5893281"/>
              <a:gd name="connsiteX4472" fmla="*/ 1877701 w 10035679"/>
              <a:gd name="connsiteY4472" fmla="*/ 701564 h 5893281"/>
              <a:gd name="connsiteX4473" fmla="*/ 1879511 w 10035679"/>
              <a:gd name="connsiteY4473" fmla="*/ 716055 h 5893281"/>
              <a:gd name="connsiteX4474" fmla="*/ 1859586 w 10035679"/>
              <a:gd name="connsiteY4474" fmla="*/ 716055 h 5893281"/>
              <a:gd name="connsiteX4475" fmla="*/ 1859586 w 10035679"/>
              <a:gd name="connsiteY4475" fmla="*/ 707603 h 5893281"/>
              <a:gd name="connsiteX4476" fmla="*/ 1849323 w 10035679"/>
              <a:gd name="connsiteY4476" fmla="*/ 701564 h 5893281"/>
              <a:gd name="connsiteX4477" fmla="*/ 1845097 w 10035679"/>
              <a:gd name="connsiteY4477" fmla="*/ 693112 h 5893281"/>
              <a:gd name="connsiteX4478" fmla="*/ 1840869 w 10035679"/>
              <a:gd name="connsiteY4478" fmla="*/ 687076 h 5893281"/>
              <a:gd name="connsiteX4479" fmla="*/ 1837248 w 10035679"/>
              <a:gd name="connsiteY4479" fmla="*/ 675000 h 5893281"/>
              <a:gd name="connsiteX4480" fmla="*/ 1614463 w 10035679"/>
              <a:gd name="connsiteY4480" fmla="*/ 644210 h 5893281"/>
              <a:gd name="connsiteX4481" fmla="*/ 1632575 w 10035679"/>
              <a:gd name="connsiteY4481" fmla="*/ 646021 h 5893281"/>
              <a:gd name="connsiteX4482" fmla="*/ 1646463 w 10035679"/>
              <a:gd name="connsiteY4482" fmla="*/ 646021 h 5893281"/>
              <a:gd name="connsiteX4483" fmla="*/ 1660951 w 10035679"/>
              <a:gd name="connsiteY4483" fmla="*/ 650247 h 5893281"/>
              <a:gd name="connsiteX4484" fmla="*/ 1671216 w 10035679"/>
              <a:gd name="connsiteY4484" fmla="*/ 654475 h 5893281"/>
              <a:gd name="connsiteX4485" fmla="*/ 1665178 w 10035679"/>
              <a:gd name="connsiteY4485" fmla="*/ 664737 h 5893281"/>
              <a:gd name="connsiteX4486" fmla="*/ 1656725 w 10035679"/>
              <a:gd name="connsiteY4486" fmla="*/ 675002 h 5893281"/>
              <a:gd name="connsiteX4487" fmla="*/ 1650689 w 10035679"/>
              <a:gd name="connsiteY4487" fmla="*/ 682851 h 5893281"/>
              <a:gd name="connsiteX4488" fmla="*/ 1640424 w 10035679"/>
              <a:gd name="connsiteY4488" fmla="*/ 693114 h 5893281"/>
              <a:gd name="connsiteX4489" fmla="*/ 1628349 w 10035679"/>
              <a:gd name="connsiteY4489" fmla="*/ 701566 h 5893281"/>
              <a:gd name="connsiteX4490" fmla="*/ 1618086 w 10035679"/>
              <a:gd name="connsiteY4490" fmla="*/ 703982 h 5893281"/>
              <a:gd name="connsiteX4491" fmla="*/ 1612048 w 10035679"/>
              <a:gd name="connsiteY4491" fmla="*/ 703982 h 5893281"/>
              <a:gd name="connsiteX4492" fmla="*/ 1599972 w 10035679"/>
              <a:gd name="connsiteY4492" fmla="*/ 701566 h 5893281"/>
              <a:gd name="connsiteX4493" fmla="*/ 1593936 w 10035679"/>
              <a:gd name="connsiteY4493" fmla="*/ 693114 h 5893281"/>
              <a:gd name="connsiteX4494" fmla="*/ 1589710 w 10035679"/>
              <a:gd name="connsiteY4494" fmla="*/ 687077 h 5893281"/>
              <a:gd name="connsiteX4495" fmla="*/ 1586086 w 10035679"/>
              <a:gd name="connsiteY4495" fmla="*/ 679228 h 5893281"/>
              <a:gd name="connsiteX4496" fmla="*/ 1586086 w 10035679"/>
              <a:gd name="connsiteY4496" fmla="*/ 668964 h 5893281"/>
              <a:gd name="connsiteX4497" fmla="*/ 1599972 w 10035679"/>
              <a:gd name="connsiteY4497" fmla="*/ 658701 h 5893281"/>
              <a:gd name="connsiteX4498" fmla="*/ 2215805 w 10035679"/>
              <a:gd name="connsiteY4498" fmla="*/ 644210 h 5893281"/>
              <a:gd name="connsiteX4499" fmla="*/ 2248408 w 10035679"/>
              <a:gd name="connsiteY4499" fmla="*/ 644210 h 5893281"/>
              <a:gd name="connsiteX4500" fmla="*/ 2248408 w 10035679"/>
              <a:gd name="connsiteY4500" fmla="*/ 660513 h 5893281"/>
              <a:gd name="connsiteX4501" fmla="*/ 2215805 w 10035679"/>
              <a:gd name="connsiteY4501" fmla="*/ 660513 h 5893281"/>
              <a:gd name="connsiteX4502" fmla="*/ 2106525 w 10035679"/>
              <a:gd name="connsiteY4502" fmla="*/ 629719 h 5893281"/>
              <a:gd name="connsiteX4503" fmla="*/ 2116790 w 10035679"/>
              <a:gd name="connsiteY4503" fmla="*/ 629719 h 5893281"/>
              <a:gd name="connsiteX4504" fmla="*/ 2124638 w 10035679"/>
              <a:gd name="connsiteY4504" fmla="*/ 629719 h 5893281"/>
              <a:gd name="connsiteX4505" fmla="*/ 2130676 w 10035679"/>
              <a:gd name="connsiteY4505" fmla="*/ 629719 h 5893281"/>
              <a:gd name="connsiteX4506" fmla="*/ 2134903 w 10035679"/>
              <a:gd name="connsiteY4506" fmla="*/ 629719 h 5893281"/>
              <a:gd name="connsiteX4507" fmla="*/ 2140940 w 10035679"/>
              <a:gd name="connsiteY4507" fmla="*/ 629719 h 5893281"/>
              <a:gd name="connsiteX4508" fmla="*/ 2148789 w 10035679"/>
              <a:gd name="connsiteY4508" fmla="*/ 629719 h 5893281"/>
              <a:gd name="connsiteX4509" fmla="*/ 2159054 w 10035679"/>
              <a:gd name="connsiteY4509" fmla="*/ 629719 h 5893281"/>
              <a:gd name="connsiteX4510" fmla="*/ 2159054 w 10035679"/>
              <a:gd name="connsiteY4510" fmla="*/ 644211 h 5893281"/>
              <a:gd name="connsiteX4511" fmla="*/ 2112562 w 10035679"/>
              <a:gd name="connsiteY4511" fmla="*/ 654475 h 5893281"/>
              <a:gd name="connsiteX4512" fmla="*/ 1671217 w 10035679"/>
              <a:gd name="connsiteY4512" fmla="*/ 606777 h 5893281"/>
              <a:gd name="connsiteX4513" fmla="*/ 1685103 w 10035679"/>
              <a:gd name="connsiteY4513" fmla="*/ 611003 h 5893281"/>
              <a:gd name="connsiteX4514" fmla="*/ 1699594 w 10035679"/>
              <a:gd name="connsiteY4514" fmla="*/ 615229 h 5893281"/>
              <a:gd name="connsiteX4515" fmla="*/ 1711669 w 10035679"/>
              <a:gd name="connsiteY4515" fmla="*/ 621267 h 5893281"/>
              <a:gd name="connsiteX4516" fmla="*/ 1703215 w 10035679"/>
              <a:gd name="connsiteY4516" fmla="*/ 621267 h 5893281"/>
              <a:gd name="connsiteX4517" fmla="*/ 1685103 w 10035679"/>
              <a:gd name="connsiteY4517" fmla="*/ 629720 h 5893281"/>
              <a:gd name="connsiteX4518" fmla="*/ 1665179 w 10035679"/>
              <a:gd name="connsiteY4518" fmla="*/ 629720 h 5893281"/>
              <a:gd name="connsiteX4519" fmla="*/ 1640425 w 10035679"/>
              <a:gd name="connsiteY4519" fmla="*/ 629720 h 5893281"/>
              <a:gd name="connsiteX4520" fmla="*/ 1640425 w 10035679"/>
              <a:gd name="connsiteY4520" fmla="*/ 621267 h 5893281"/>
              <a:gd name="connsiteX4521" fmla="*/ 1646462 w 10035679"/>
              <a:gd name="connsiteY4521" fmla="*/ 621267 h 5893281"/>
              <a:gd name="connsiteX4522" fmla="*/ 1654916 w 10035679"/>
              <a:gd name="connsiteY4522" fmla="*/ 615229 h 5893281"/>
              <a:gd name="connsiteX4523" fmla="*/ 1665179 w 10035679"/>
              <a:gd name="connsiteY4523" fmla="*/ 611003 h 5893281"/>
              <a:gd name="connsiteX4524" fmla="*/ 6634703 w 10035679"/>
              <a:gd name="connsiteY4524" fmla="*/ 603153 h 5893281"/>
              <a:gd name="connsiteX4525" fmla="*/ 6669118 w 10035679"/>
              <a:gd name="connsiteY4525" fmla="*/ 606776 h 5893281"/>
              <a:gd name="connsiteX4526" fmla="*/ 6677570 w 10035679"/>
              <a:gd name="connsiteY4526" fmla="*/ 615228 h 5893281"/>
              <a:gd name="connsiteX4527" fmla="*/ 6681193 w 10035679"/>
              <a:gd name="connsiteY4527" fmla="*/ 621265 h 5893281"/>
              <a:gd name="connsiteX4528" fmla="*/ 6687230 w 10035679"/>
              <a:gd name="connsiteY4528" fmla="*/ 629719 h 5893281"/>
              <a:gd name="connsiteX4529" fmla="*/ 6683607 w 10035679"/>
              <a:gd name="connsiteY4529" fmla="*/ 635756 h 5893281"/>
              <a:gd name="connsiteX4530" fmla="*/ 6683607 w 10035679"/>
              <a:gd name="connsiteY4530" fmla="*/ 639982 h 5893281"/>
              <a:gd name="connsiteX4531" fmla="*/ 6681193 w 10035679"/>
              <a:gd name="connsiteY4531" fmla="*/ 644208 h 5893281"/>
              <a:gd name="connsiteX4532" fmla="*/ 6658853 w 10035679"/>
              <a:gd name="connsiteY4532" fmla="*/ 672585 h 5893281"/>
              <a:gd name="connsiteX4533" fmla="*/ 6630477 w 10035679"/>
              <a:gd name="connsiteY4533" fmla="*/ 693112 h 5893281"/>
              <a:gd name="connsiteX4534" fmla="*/ 6598479 w 10035679"/>
              <a:gd name="connsiteY4534" fmla="*/ 711829 h 5893281"/>
              <a:gd name="connsiteX4535" fmla="*/ 6559837 w 10035679"/>
              <a:gd name="connsiteY4535" fmla="*/ 726320 h 5893281"/>
              <a:gd name="connsiteX4536" fmla="*/ 6525424 w 10035679"/>
              <a:gd name="connsiteY4536" fmla="*/ 740811 h 5893281"/>
              <a:gd name="connsiteX4537" fmla="*/ 6492821 w 10035679"/>
              <a:gd name="connsiteY4537" fmla="*/ 755300 h 5893281"/>
              <a:gd name="connsiteX4538" fmla="*/ 6458405 w 10035679"/>
              <a:gd name="connsiteY4538" fmla="*/ 783677 h 5893281"/>
              <a:gd name="connsiteX4539" fmla="*/ 6417953 w 10035679"/>
              <a:gd name="connsiteY4539" fmla="*/ 827147 h 5893281"/>
              <a:gd name="connsiteX4540" fmla="*/ 6377503 w 10035679"/>
              <a:gd name="connsiteY4540" fmla="*/ 876656 h 5893281"/>
              <a:gd name="connsiteX4541" fmla="*/ 6337049 w 10035679"/>
              <a:gd name="connsiteY4541" fmla="*/ 934013 h 5893281"/>
              <a:gd name="connsiteX4542" fmla="*/ 6306861 w 10035679"/>
              <a:gd name="connsiteY4542" fmla="*/ 991974 h 5893281"/>
              <a:gd name="connsiteX4543" fmla="*/ 6284523 w 10035679"/>
              <a:gd name="connsiteY4543" fmla="*/ 1049331 h 5893281"/>
              <a:gd name="connsiteX4544" fmla="*/ 6274259 w 10035679"/>
              <a:gd name="connsiteY4544" fmla="*/ 1103066 h 5893281"/>
              <a:gd name="connsiteX4545" fmla="*/ 6278485 w 10035679"/>
              <a:gd name="connsiteY4545" fmla="*/ 1121180 h 5893281"/>
              <a:gd name="connsiteX4546" fmla="*/ 6292371 w 10035679"/>
              <a:gd name="connsiteY4546" fmla="*/ 1141709 h 5893281"/>
              <a:gd name="connsiteX4547" fmla="*/ 6308674 w 10035679"/>
              <a:gd name="connsiteY4547" fmla="*/ 1164653 h 5893281"/>
              <a:gd name="connsiteX4548" fmla="*/ 6331012 w 10035679"/>
              <a:gd name="connsiteY4548" fmla="*/ 1180952 h 5893281"/>
              <a:gd name="connsiteX4549" fmla="*/ 6331012 w 10035679"/>
              <a:gd name="connsiteY4549" fmla="*/ 1189406 h 5893281"/>
              <a:gd name="connsiteX4550" fmla="*/ 6320749 w 10035679"/>
              <a:gd name="connsiteY4550" fmla="*/ 1189406 h 5893281"/>
              <a:gd name="connsiteX4551" fmla="*/ 6312900 w 10035679"/>
              <a:gd name="connsiteY4551" fmla="*/ 1207518 h 5893281"/>
              <a:gd name="connsiteX4552" fmla="*/ 6284523 w 10035679"/>
              <a:gd name="connsiteY4552" fmla="*/ 1195443 h 5893281"/>
              <a:gd name="connsiteX4553" fmla="*/ 6251920 w 10035679"/>
              <a:gd name="connsiteY4553" fmla="*/ 1189406 h 5893281"/>
              <a:gd name="connsiteX4554" fmla="*/ 6241656 w 10035679"/>
              <a:gd name="connsiteY4554" fmla="*/ 1160424 h 5893281"/>
              <a:gd name="connsiteX4555" fmla="*/ 6223544 w 10035679"/>
              <a:gd name="connsiteY4555" fmla="*/ 1135671 h 5893281"/>
              <a:gd name="connsiteX4556" fmla="*/ 6207242 w 10035679"/>
              <a:gd name="connsiteY4556" fmla="*/ 1116954 h 5893281"/>
              <a:gd name="connsiteX4557" fmla="*/ 6189128 w 10035679"/>
              <a:gd name="connsiteY4557" fmla="*/ 1098840 h 5893281"/>
              <a:gd name="connsiteX4558" fmla="*/ 6175242 w 10035679"/>
              <a:gd name="connsiteY4558" fmla="*/ 1069861 h 5893281"/>
              <a:gd name="connsiteX4559" fmla="*/ 6195167 w 10035679"/>
              <a:gd name="connsiteY4559" fmla="*/ 1055369 h 5893281"/>
              <a:gd name="connsiteX4560" fmla="*/ 6207242 w 10035679"/>
              <a:gd name="connsiteY4560" fmla="*/ 1049331 h 5893281"/>
              <a:gd name="connsiteX4561" fmla="*/ 6207242 w 10035679"/>
              <a:gd name="connsiteY4561" fmla="*/ 1039068 h 5893281"/>
              <a:gd name="connsiteX4562" fmla="*/ 6203619 w 10035679"/>
              <a:gd name="connsiteY4562" fmla="*/ 1030616 h 5893281"/>
              <a:gd name="connsiteX4563" fmla="*/ 6199393 w 10035679"/>
              <a:gd name="connsiteY4563" fmla="*/ 1016125 h 5893281"/>
              <a:gd name="connsiteX4564" fmla="*/ 6203619 w 10035679"/>
              <a:gd name="connsiteY4564" fmla="*/ 1002239 h 5893281"/>
              <a:gd name="connsiteX4565" fmla="*/ 6213279 w 10035679"/>
              <a:gd name="connsiteY4565" fmla="*/ 983522 h 5893281"/>
              <a:gd name="connsiteX4566" fmla="*/ 6227770 w 10035679"/>
              <a:gd name="connsiteY4566" fmla="*/ 973257 h 5893281"/>
              <a:gd name="connsiteX4567" fmla="*/ 6241656 w 10035679"/>
              <a:gd name="connsiteY4567" fmla="*/ 958768 h 5893281"/>
              <a:gd name="connsiteX4568" fmla="*/ 6251920 w 10035679"/>
              <a:gd name="connsiteY4568" fmla="*/ 938239 h 5893281"/>
              <a:gd name="connsiteX4569" fmla="*/ 6245882 w 10035679"/>
              <a:gd name="connsiteY4569" fmla="*/ 934013 h 5893281"/>
              <a:gd name="connsiteX4570" fmla="*/ 6238033 w 10035679"/>
              <a:gd name="connsiteY4570" fmla="*/ 929787 h 5893281"/>
              <a:gd name="connsiteX4571" fmla="*/ 6238033 w 10035679"/>
              <a:gd name="connsiteY4571" fmla="*/ 927976 h 5893281"/>
              <a:gd name="connsiteX4572" fmla="*/ 6235619 w 10035679"/>
              <a:gd name="connsiteY4572" fmla="*/ 927976 h 5893281"/>
              <a:gd name="connsiteX4573" fmla="*/ 6235619 w 10035679"/>
              <a:gd name="connsiteY4573" fmla="*/ 923750 h 5893281"/>
              <a:gd name="connsiteX4574" fmla="*/ 6235619 w 10035679"/>
              <a:gd name="connsiteY4574" fmla="*/ 919524 h 5893281"/>
              <a:gd name="connsiteX4575" fmla="*/ 6251920 w 10035679"/>
              <a:gd name="connsiteY4575" fmla="*/ 901410 h 5893281"/>
              <a:gd name="connsiteX4576" fmla="*/ 6270032 w 10035679"/>
              <a:gd name="connsiteY4576" fmla="*/ 884505 h 5893281"/>
              <a:gd name="connsiteX4577" fmla="*/ 6280295 w 10035679"/>
              <a:gd name="connsiteY4577" fmla="*/ 857939 h 5893281"/>
              <a:gd name="connsiteX4578" fmla="*/ 6284523 w 10035679"/>
              <a:gd name="connsiteY4578" fmla="*/ 851903 h 5893281"/>
              <a:gd name="connsiteX4579" fmla="*/ 6280295 w 10035679"/>
              <a:gd name="connsiteY4579" fmla="*/ 841638 h 5893281"/>
              <a:gd name="connsiteX4580" fmla="*/ 6280295 w 10035679"/>
              <a:gd name="connsiteY4580" fmla="*/ 833186 h 5893281"/>
              <a:gd name="connsiteX4581" fmla="*/ 6278485 w 10035679"/>
              <a:gd name="connsiteY4581" fmla="*/ 828960 h 5893281"/>
              <a:gd name="connsiteX4582" fmla="*/ 6278485 w 10035679"/>
              <a:gd name="connsiteY4582" fmla="*/ 818695 h 5893281"/>
              <a:gd name="connsiteX4583" fmla="*/ 6278485 w 10035679"/>
              <a:gd name="connsiteY4583" fmla="*/ 812658 h 5893281"/>
              <a:gd name="connsiteX4584" fmla="*/ 6280295 w 10035679"/>
              <a:gd name="connsiteY4584" fmla="*/ 800583 h 5893281"/>
              <a:gd name="connsiteX4585" fmla="*/ 6308674 w 10035679"/>
              <a:gd name="connsiteY4585" fmla="*/ 769791 h 5893281"/>
              <a:gd name="connsiteX4586" fmla="*/ 6344898 w 10035679"/>
              <a:gd name="connsiteY4586" fmla="*/ 736585 h 5893281"/>
              <a:gd name="connsiteX4587" fmla="*/ 6389576 w 10035679"/>
              <a:gd name="connsiteY4587" fmla="*/ 703980 h 5893281"/>
              <a:gd name="connsiteX4588" fmla="*/ 6436067 w 10035679"/>
              <a:gd name="connsiteY4588" fmla="*/ 679226 h 5893281"/>
              <a:gd name="connsiteX4589" fmla="*/ 6474707 w 10035679"/>
              <a:gd name="connsiteY4589" fmla="*/ 660509 h 5893281"/>
              <a:gd name="connsiteX4590" fmla="*/ 6539310 w 10035679"/>
              <a:gd name="connsiteY4590" fmla="*/ 660509 h 5893281"/>
              <a:gd name="connsiteX4591" fmla="*/ 6559837 w 10035679"/>
              <a:gd name="connsiteY4591" fmla="*/ 650247 h 5893281"/>
              <a:gd name="connsiteX4592" fmla="*/ 6574328 w 10035679"/>
              <a:gd name="connsiteY4592" fmla="*/ 639982 h 5893281"/>
              <a:gd name="connsiteX4593" fmla="*/ 6583988 w 10035679"/>
              <a:gd name="connsiteY4593" fmla="*/ 625491 h 5893281"/>
              <a:gd name="connsiteX4594" fmla="*/ 6596063 w 10035679"/>
              <a:gd name="connsiteY4594" fmla="*/ 617039 h 5893281"/>
              <a:gd name="connsiteX4595" fmla="*/ 6610554 w 10035679"/>
              <a:gd name="connsiteY4595" fmla="*/ 611002 h 5893281"/>
              <a:gd name="connsiteX4596" fmla="*/ 2035281 w 10035679"/>
              <a:gd name="connsiteY4596" fmla="*/ 549420 h 5893281"/>
              <a:gd name="connsiteX4597" fmla="*/ 2067886 w 10035679"/>
              <a:gd name="connsiteY4597" fmla="*/ 549420 h 5893281"/>
              <a:gd name="connsiteX4598" fmla="*/ 2078149 w 10035679"/>
              <a:gd name="connsiteY4598" fmla="*/ 563911 h 5893281"/>
              <a:gd name="connsiteX4599" fmla="*/ 2092034 w 10035679"/>
              <a:gd name="connsiteY4599" fmla="*/ 578400 h 5893281"/>
              <a:gd name="connsiteX4600" fmla="*/ 2106525 w 10035679"/>
              <a:gd name="connsiteY4600" fmla="*/ 588665 h 5893281"/>
              <a:gd name="connsiteX4601" fmla="*/ 2100489 w 10035679"/>
              <a:gd name="connsiteY4601" fmla="*/ 596515 h 5893281"/>
              <a:gd name="connsiteX4602" fmla="*/ 2096263 w 10035679"/>
              <a:gd name="connsiteY4602" fmla="*/ 600741 h 5893281"/>
              <a:gd name="connsiteX4603" fmla="*/ 2092034 w 10035679"/>
              <a:gd name="connsiteY4603" fmla="*/ 603156 h 5893281"/>
              <a:gd name="connsiteX4604" fmla="*/ 2088413 w 10035679"/>
              <a:gd name="connsiteY4604" fmla="*/ 611004 h 5893281"/>
              <a:gd name="connsiteX4605" fmla="*/ 2085998 w 10035679"/>
              <a:gd name="connsiteY4605" fmla="*/ 617043 h 5893281"/>
              <a:gd name="connsiteX4606" fmla="*/ 2082375 w 10035679"/>
              <a:gd name="connsiteY4606" fmla="*/ 629721 h 5893281"/>
              <a:gd name="connsiteX4607" fmla="*/ 2072112 w 10035679"/>
              <a:gd name="connsiteY4607" fmla="*/ 629721 h 5893281"/>
              <a:gd name="connsiteX4608" fmla="*/ 2057621 w 10035679"/>
              <a:gd name="connsiteY4608" fmla="*/ 629721 h 5893281"/>
              <a:gd name="connsiteX4609" fmla="*/ 2049772 w 10035679"/>
              <a:gd name="connsiteY4609" fmla="*/ 625495 h 5893281"/>
              <a:gd name="connsiteX4610" fmla="*/ 2039509 w 10035679"/>
              <a:gd name="connsiteY4610" fmla="*/ 625495 h 5893281"/>
              <a:gd name="connsiteX4611" fmla="*/ 2029244 w 10035679"/>
              <a:gd name="connsiteY4611" fmla="*/ 621269 h 5893281"/>
              <a:gd name="connsiteX4612" fmla="*/ 2029244 w 10035679"/>
              <a:gd name="connsiteY4612" fmla="*/ 606778 h 5893281"/>
              <a:gd name="connsiteX4613" fmla="*/ 2031660 w 10035679"/>
              <a:gd name="connsiteY4613" fmla="*/ 596515 h 5893281"/>
              <a:gd name="connsiteX4614" fmla="*/ 2035281 w 10035679"/>
              <a:gd name="connsiteY4614" fmla="*/ 582023 h 5893281"/>
              <a:gd name="connsiteX4615" fmla="*/ 2035281 w 10035679"/>
              <a:gd name="connsiteY4615" fmla="*/ 568137 h 5893281"/>
              <a:gd name="connsiteX4616" fmla="*/ 7636340 w 10035679"/>
              <a:gd name="connsiteY4616" fmla="*/ 516211 h 5893281"/>
              <a:gd name="connsiteX4617" fmla="*/ 7674981 w 10035679"/>
              <a:gd name="connsiteY4617" fmla="*/ 516211 h 5893281"/>
              <a:gd name="connsiteX4618" fmla="*/ 7682830 w 10035679"/>
              <a:gd name="connsiteY4618" fmla="*/ 526476 h 5893281"/>
              <a:gd name="connsiteX4619" fmla="*/ 7684641 w 10035679"/>
              <a:gd name="connsiteY4619" fmla="*/ 530702 h 5893281"/>
              <a:gd name="connsiteX4620" fmla="*/ 7688867 w 10035679"/>
              <a:gd name="connsiteY4620" fmla="*/ 536738 h 5893281"/>
              <a:gd name="connsiteX4621" fmla="*/ 7696716 w 10035679"/>
              <a:gd name="connsiteY4621" fmla="*/ 545191 h 5893281"/>
              <a:gd name="connsiteX4622" fmla="*/ 7698527 w 10035679"/>
              <a:gd name="connsiteY4622" fmla="*/ 555455 h 5893281"/>
              <a:gd name="connsiteX4623" fmla="*/ 7688264 w 10035679"/>
              <a:gd name="connsiteY4623" fmla="*/ 559681 h 5893281"/>
              <a:gd name="connsiteX4624" fmla="*/ 7684036 w 10035679"/>
              <a:gd name="connsiteY4624" fmla="*/ 561492 h 5893281"/>
              <a:gd name="connsiteX4625" fmla="*/ 7677999 w 10035679"/>
              <a:gd name="connsiteY4625" fmla="*/ 565720 h 5893281"/>
              <a:gd name="connsiteX4626" fmla="*/ 7673773 w 10035679"/>
              <a:gd name="connsiteY4626" fmla="*/ 571757 h 5893281"/>
              <a:gd name="connsiteX4627" fmla="*/ 7669547 w 10035679"/>
              <a:gd name="connsiteY4627" fmla="*/ 575983 h 5893281"/>
              <a:gd name="connsiteX4628" fmla="*/ 7667735 w 10035679"/>
              <a:gd name="connsiteY4628" fmla="*/ 586248 h 5893281"/>
              <a:gd name="connsiteX4629" fmla="*/ 7696111 w 10035679"/>
              <a:gd name="connsiteY4629" fmla="*/ 594700 h 5893281"/>
              <a:gd name="connsiteX4630" fmla="*/ 7709999 w 10035679"/>
              <a:gd name="connsiteY4630" fmla="*/ 600736 h 5893281"/>
              <a:gd name="connsiteX4631" fmla="*/ 7723885 w 10035679"/>
              <a:gd name="connsiteY4631" fmla="*/ 615227 h 5893281"/>
              <a:gd name="connsiteX4632" fmla="*/ 7737771 w 10035679"/>
              <a:gd name="connsiteY4632" fmla="*/ 633944 h 5893281"/>
              <a:gd name="connsiteX4633" fmla="*/ 7761922 w 10035679"/>
              <a:gd name="connsiteY4633" fmla="*/ 623679 h 5893281"/>
              <a:gd name="connsiteX4634" fmla="*/ 7786073 w 10035679"/>
              <a:gd name="connsiteY4634" fmla="*/ 619453 h 5893281"/>
              <a:gd name="connsiteX4635" fmla="*/ 7814449 w 10035679"/>
              <a:gd name="connsiteY4635" fmla="*/ 615227 h 5893281"/>
              <a:gd name="connsiteX4636" fmla="*/ 7847052 w 10035679"/>
              <a:gd name="connsiteY4636" fmla="*/ 604964 h 5893281"/>
              <a:gd name="connsiteX4637" fmla="*/ 7848863 w 10035679"/>
              <a:gd name="connsiteY4637" fmla="*/ 600736 h 5893281"/>
              <a:gd name="connsiteX4638" fmla="*/ 7853089 w 10035679"/>
              <a:gd name="connsiteY4638" fmla="*/ 604964 h 5893281"/>
              <a:gd name="connsiteX4639" fmla="*/ 7853089 w 10035679"/>
              <a:gd name="connsiteY4639" fmla="*/ 609190 h 5893281"/>
              <a:gd name="connsiteX4640" fmla="*/ 7853089 w 10035679"/>
              <a:gd name="connsiteY4640" fmla="*/ 613417 h 5893281"/>
              <a:gd name="connsiteX4641" fmla="*/ 7881466 w 10035679"/>
              <a:gd name="connsiteY4641" fmla="*/ 627905 h 5893281"/>
              <a:gd name="connsiteX4642" fmla="*/ 7903806 w 10035679"/>
              <a:gd name="connsiteY4642" fmla="*/ 644209 h 5893281"/>
              <a:gd name="connsiteX4643" fmla="*/ 7920107 w 10035679"/>
              <a:gd name="connsiteY4643" fmla="*/ 666547 h 5893281"/>
              <a:gd name="connsiteX4644" fmla="*/ 7938219 w 10035679"/>
              <a:gd name="connsiteY4644" fmla="*/ 691300 h 5893281"/>
              <a:gd name="connsiteX4645" fmla="*/ 7938219 w 10035679"/>
              <a:gd name="connsiteY4645" fmla="*/ 738394 h 5893281"/>
              <a:gd name="connsiteX4646" fmla="*/ 7914069 w 10035679"/>
              <a:gd name="connsiteY4646" fmla="*/ 757111 h 5893281"/>
              <a:gd name="connsiteX4647" fmla="*/ 7903806 w 10035679"/>
              <a:gd name="connsiteY4647" fmla="*/ 773412 h 5893281"/>
              <a:gd name="connsiteX4648" fmla="*/ 7895957 w 10035679"/>
              <a:gd name="connsiteY4648" fmla="*/ 792129 h 5893281"/>
              <a:gd name="connsiteX4649" fmla="*/ 7885692 w 10035679"/>
              <a:gd name="connsiteY4649" fmla="*/ 810846 h 5893281"/>
              <a:gd name="connsiteX4650" fmla="*/ 7857315 w 10035679"/>
              <a:gd name="connsiteY4650" fmla="*/ 827147 h 5893281"/>
              <a:gd name="connsiteX4651" fmla="*/ 7824712 w 10035679"/>
              <a:gd name="connsiteY4651" fmla="*/ 845862 h 5893281"/>
              <a:gd name="connsiteX4652" fmla="*/ 7792109 w 10035679"/>
              <a:gd name="connsiteY4652" fmla="*/ 868202 h 5893281"/>
              <a:gd name="connsiteX4653" fmla="*/ 7767959 w 10035679"/>
              <a:gd name="connsiteY4653" fmla="*/ 897182 h 5893281"/>
              <a:gd name="connsiteX4654" fmla="*/ 7775808 w 10035679"/>
              <a:gd name="connsiteY4654" fmla="*/ 897182 h 5893281"/>
              <a:gd name="connsiteX4655" fmla="*/ 7799959 w 10035679"/>
              <a:gd name="connsiteY4655" fmla="*/ 882693 h 5893281"/>
              <a:gd name="connsiteX4656" fmla="*/ 7828335 w 10035679"/>
              <a:gd name="connsiteY4656" fmla="*/ 878465 h 5893281"/>
              <a:gd name="connsiteX4657" fmla="*/ 7860938 w 10035679"/>
              <a:gd name="connsiteY4657" fmla="*/ 882693 h 5893281"/>
              <a:gd name="connsiteX4658" fmla="*/ 7860938 w 10035679"/>
              <a:gd name="connsiteY4658" fmla="*/ 888730 h 5893281"/>
              <a:gd name="connsiteX4659" fmla="*/ 7856712 w 10035679"/>
              <a:gd name="connsiteY4659" fmla="*/ 897182 h 5893281"/>
              <a:gd name="connsiteX4660" fmla="*/ 7856712 w 10035679"/>
              <a:gd name="connsiteY4660" fmla="*/ 898994 h 5893281"/>
              <a:gd name="connsiteX4661" fmla="*/ 7856712 w 10035679"/>
              <a:gd name="connsiteY4661" fmla="*/ 903221 h 5893281"/>
              <a:gd name="connsiteX4662" fmla="*/ 7856712 w 10035679"/>
              <a:gd name="connsiteY4662" fmla="*/ 907447 h 5893281"/>
              <a:gd name="connsiteX4663" fmla="*/ 7860938 w 10035679"/>
              <a:gd name="connsiteY4663" fmla="*/ 907447 h 5893281"/>
              <a:gd name="connsiteX4664" fmla="*/ 7866977 w 10035679"/>
              <a:gd name="connsiteY4664" fmla="*/ 911673 h 5893281"/>
              <a:gd name="connsiteX4665" fmla="*/ 7877240 w 10035679"/>
              <a:gd name="connsiteY4665" fmla="*/ 899597 h 5893281"/>
              <a:gd name="connsiteX4666" fmla="*/ 7891126 w 10035679"/>
              <a:gd name="connsiteY4666" fmla="*/ 889335 h 5893281"/>
              <a:gd name="connsiteX4667" fmla="*/ 7905013 w 10035679"/>
              <a:gd name="connsiteY4667" fmla="*/ 879070 h 5893281"/>
              <a:gd name="connsiteX4668" fmla="*/ 7923126 w 10035679"/>
              <a:gd name="connsiteY4668" fmla="*/ 870618 h 5893281"/>
              <a:gd name="connsiteX4669" fmla="*/ 7923126 w 10035679"/>
              <a:gd name="connsiteY4669" fmla="*/ 882693 h 5893281"/>
              <a:gd name="connsiteX4670" fmla="*/ 7917089 w 10035679"/>
              <a:gd name="connsiteY4670" fmla="*/ 892956 h 5893281"/>
              <a:gd name="connsiteX4671" fmla="*/ 7912861 w 10035679"/>
              <a:gd name="connsiteY4671" fmla="*/ 903221 h 5893281"/>
              <a:gd name="connsiteX4672" fmla="*/ 7908635 w 10035679"/>
              <a:gd name="connsiteY4672" fmla="*/ 917709 h 5893281"/>
              <a:gd name="connsiteX4673" fmla="*/ 7904409 w 10035679"/>
              <a:gd name="connsiteY4673" fmla="*/ 936426 h 5893281"/>
              <a:gd name="connsiteX4674" fmla="*/ 7908635 w 10035679"/>
              <a:gd name="connsiteY4674" fmla="*/ 940652 h 5893281"/>
              <a:gd name="connsiteX4675" fmla="*/ 7912861 w 10035679"/>
              <a:gd name="connsiteY4675" fmla="*/ 940652 h 5893281"/>
              <a:gd name="connsiteX4676" fmla="*/ 7912861 w 10035679"/>
              <a:gd name="connsiteY4676" fmla="*/ 942465 h 5893281"/>
              <a:gd name="connsiteX4677" fmla="*/ 7930975 w 10035679"/>
              <a:gd name="connsiteY4677" fmla="*/ 942465 h 5893281"/>
              <a:gd name="connsiteX4678" fmla="*/ 7930975 w 10035679"/>
              <a:gd name="connsiteY4678" fmla="*/ 917709 h 5893281"/>
              <a:gd name="connsiteX4679" fmla="*/ 7965388 w 10035679"/>
              <a:gd name="connsiteY4679" fmla="*/ 913483 h 5893281"/>
              <a:gd name="connsiteX4680" fmla="*/ 7997991 w 10035679"/>
              <a:gd name="connsiteY4680" fmla="*/ 913483 h 5893281"/>
              <a:gd name="connsiteX4681" fmla="*/ 8022142 w 10035679"/>
              <a:gd name="connsiteY4681" fmla="*/ 917709 h 5893281"/>
              <a:gd name="connsiteX4682" fmla="*/ 8046292 w 10035679"/>
              <a:gd name="connsiteY4682" fmla="*/ 936426 h 5893281"/>
              <a:gd name="connsiteX4683" fmla="*/ 8046292 w 10035679"/>
              <a:gd name="connsiteY4683" fmla="*/ 940652 h 5893281"/>
              <a:gd name="connsiteX4684" fmla="*/ 8046292 w 10035679"/>
              <a:gd name="connsiteY4684" fmla="*/ 950917 h 5893281"/>
              <a:gd name="connsiteX4685" fmla="*/ 8050519 w 10035679"/>
              <a:gd name="connsiteY4685" fmla="*/ 961182 h 5893281"/>
              <a:gd name="connsiteX4686" fmla="*/ 8050519 w 10035679"/>
              <a:gd name="connsiteY4686" fmla="*/ 971445 h 5893281"/>
              <a:gd name="connsiteX4687" fmla="*/ 8054745 w 10035679"/>
              <a:gd name="connsiteY4687" fmla="*/ 981709 h 5893281"/>
              <a:gd name="connsiteX4688" fmla="*/ 8156176 w 10035679"/>
              <a:gd name="connsiteY4688" fmla="*/ 990162 h 5893281"/>
              <a:gd name="connsiteX4689" fmla="*/ 8164026 w 10035679"/>
              <a:gd name="connsiteY4689" fmla="*/ 967821 h 5893281"/>
              <a:gd name="connsiteX4690" fmla="*/ 8164026 w 10035679"/>
              <a:gd name="connsiteY4690" fmla="*/ 961785 h 5893281"/>
              <a:gd name="connsiteX4691" fmla="*/ 8164026 w 10035679"/>
              <a:gd name="connsiteY4691" fmla="*/ 957559 h 5893281"/>
              <a:gd name="connsiteX4692" fmla="*/ 8164026 w 10035679"/>
              <a:gd name="connsiteY4692" fmla="*/ 951520 h 5893281"/>
              <a:gd name="connsiteX4693" fmla="*/ 8164026 w 10035679"/>
              <a:gd name="connsiteY4693" fmla="*/ 941257 h 5893281"/>
              <a:gd name="connsiteX4694" fmla="*/ 8164026 w 10035679"/>
              <a:gd name="connsiteY4694" fmla="*/ 929182 h 5893281"/>
              <a:gd name="connsiteX4695" fmla="*/ 8170062 w 10035679"/>
              <a:gd name="connsiteY4695" fmla="*/ 927371 h 5893281"/>
              <a:gd name="connsiteX4696" fmla="*/ 8174290 w 10035679"/>
              <a:gd name="connsiteY4696" fmla="*/ 927371 h 5893281"/>
              <a:gd name="connsiteX4697" fmla="*/ 8174290 w 10035679"/>
              <a:gd name="connsiteY4697" fmla="*/ 923143 h 5893281"/>
              <a:gd name="connsiteX4698" fmla="*/ 8178514 w 10035679"/>
              <a:gd name="connsiteY4698" fmla="*/ 918917 h 5893281"/>
              <a:gd name="connsiteX4699" fmla="*/ 8199044 w 10035679"/>
              <a:gd name="connsiteY4699" fmla="*/ 929182 h 5893281"/>
              <a:gd name="connsiteX4700" fmla="*/ 8221382 w 10035679"/>
              <a:gd name="connsiteY4700" fmla="*/ 941257 h 5893281"/>
              <a:gd name="connsiteX4701" fmla="*/ 8241910 w 10035679"/>
              <a:gd name="connsiteY4701" fmla="*/ 951520 h 5893281"/>
              <a:gd name="connsiteX4702" fmla="*/ 8264250 w 10035679"/>
              <a:gd name="connsiteY4702" fmla="*/ 932805 h 5893281"/>
              <a:gd name="connsiteX4703" fmla="*/ 8288400 w 10035679"/>
              <a:gd name="connsiteY4703" fmla="*/ 922540 h 5893281"/>
              <a:gd name="connsiteX4704" fmla="*/ 8327040 w 10035679"/>
              <a:gd name="connsiteY4704" fmla="*/ 918314 h 5893281"/>
              <a:gd name="connsiteX4705" fmla="*/ 8327040 w 10035679"/>
              <a:gd name="connsiteY4705" fmla="*/ 928577 h 5893281"/>
              <a:gd name="connsiteX4706" fmla="*/ 8333078 w 10035679"/>
              <a:gd name="connsiteY4706" fmla="*/ 928577 h 5893281"/>
              <a:gd name="connsiteX4707" fmla="*/ 8351190 w 10035679"/>
              <a:gd name="connsiteY4707" fmla="*/ 1000426 h 5893281"/>
              <a:gd name="connsiteX4708" fmla="*/ 8327040 w 10035679"/>
              <a:gd name="connsiteY4708" fmla="*/ 1025180 h 5893281"/>
              <a:gd name="connsiteX4709" fmla="*/ 8313154 w 10035679"/>
              <a:gd name="connsiteY4709" fmla="*/ 1062009 h 5893281"/>
              <a:gd name="connsiteX4710" fmla="*/ 8317380 w 10035679"/>
              <a:gd name="connsiteY4710" fmla="*/ 1068046 h 5893281"/>
              <a:gd name="connsiteX4711" fmla="*/ 8321606 w 10035679"/>
              <a:gd name="connsiteY4711" fmla="*/ 1076500 h 5893281"/>
              <a:gd name="connsiteX4712" fmla="*/ 8321606 w 10035679"/>
              <a:gd name="connsiteY4712" fmla="*/ 1082537 h 5893281"/>
              <a:gd name="connsiteX4713" fmla="*/ 8323417 w 10035679"/>
              <a:gd name="connsiteY4713" fmla="*/ 1090989 h 5893281"/>
              <a:gd name="connsiteX4714" fmla="*/ 8327645 w 10035679"/>
              <a:gd name="connsiteY4714" fmla="*/ 1101253 h 5893281"/>
              <a:gd name="connsiteX4715" fmla="*/ 8345757 w 10035679"/>
              <a:gd name="connsiteY4715" fmla="*/ 1119972 h 5893281"/>
              <a:gd name="connsiteX4716" fmla="*/ 8369907 w 10035679"/>
              <a:gd name="connsiteY4716" fmla="*/ 1134460 h 5893281"/>
              <a:gd name="connsiteX4717" fmla="*/ 8390435 w 10035679"/>
              <a:gd name="connsiteY4717" fmla="*/ 1148951 h 5893281"/>
              <a:gd name="connsiteX4718" fmla="*/ 8394661 w 10035679"/>
              <a:gd name="connsiteY4718" fmla="*/ 1144725 h 5893281"/>
              <a:gd name="connsiteX4719" fmla="*/ 8398887 w 10035679"/>
              <a:gd name="connsiteY4719" fmla="*/ 1140499 h 5893281"/>
              <a:gd name="connsiteX4720" fmla="*/ 8409152 w 10035679"/>
              <a:gd name="connsiteY4720" fmla="*/ 1124198 h 5893281"/>
              <a:gd name="connsiteX4721" fmla="*/ 8417001 w 10035679"/>
              <a:gd name="connsiteY4721" fmla="*/ 1101856 h 5893281"/>
              <a:gd name="connsiteX4722" fmla="*/ 8423038 w 10035679"/>
              <a:gd name="connsiteY4722" fmla="*/ 1081329 h 5893281"/>
              <a:gd name="connsiteX4723" fmla="*/ 8436924 w 10035679"/>
              <a:gd name="connsiteY4723" fmla="*/ 1062612 h 5893281"/>
              <a:gd name="connsiteX4724" fmla="*/ 8436924 w 10035679"/>
              <a:gd name="connsiteY4724" fmla="*/ 1081329 h 5893281"/>
              <a:gd name="connsiteX4725" fmla="*/ 8441150 w 10035679"/>
              <a:gd name="connsiteY4725" fmla="*/ 1095819 h 5893281"/>
              <a:gd name="connsiteX4726" fmla="*/ 8447188 w 10035679"/>
              <a:gd name="connsiteY4726" fmla="*/ 1106086 h 5893281"/>
              <a:gd name="connsiteX4727" fmla="*/ 8459264 w 10035679"/>
              <a:gd name="connsiteY4727" fmla="*/ 1112122 h 5893281"/>
              <a:gd name="connsiteX4728" fmla="*/ 8473150 w 10035679"/>
              <a:gd name="connsiteY4728" fmla="*/ 1116348 h 5893281"/>
              <a:gd name="connsiteX4729" fmla="*/ 8489451 w 10035679"/>
              <a:gd name="connsiteY4729" fmla="*/ 1120574 h 5893281"/>
              <a:gd name="connsiteX4730" fmla="*/ 8516017 w 10035679"/>
              <a:gd name="connsiteY4730" fmla="*/ 1077103 h 5893281"/>
              <a:gd name="connsiteX4731" fmla="*/ 8526280 w 10035679"/>
              <a:gd name="connsiteY4731" fmla="*/ 1087367 h 5893281"/>
              <a:gd name="connsiteX4732" fmla="*/ 8536545 w 10035679"/>
              <a:gd name="connsiteY4732" fmla="*/ 1095819 h 5893281"/>
              <a:gd name="connsiteX4733" fmla="*/ 8542582 w 10035679"/>
              <a:gd name="connsiteY4733" fmla="*/ 1106086 h 5893281"/>
              <a:gd name="connsiteX4734" fmla="*/ 8554657 w 10035679"/>
              <a:gd name="connsiteY4734" fmla="*/ 1112122 h 5893281"/>
              <a:gd name="connsiteX4735" fmla="*/ 8568543 w 10035679"/>
              <a:gd name="connsiteY4735" fmla="*/ 1120574 h 5893281"/>
              <a:gd name="connsiteX4736" fmla="*/ 8574582 w 10035679"/>
              <a:gd name="connsiteY4736" fmla="*/ 1112122 h 5893281"/>
              <a:gd name="connsiteX4737" fmla="*/ 8582431 w 10035679"/>
              <a:gd name="connsiteY4737" fmla="*/ 1106086 h 5893281"/>
              <a:gd name="connsiteX4738" fmla="*/ 8588468 w 10035679"/>
              <a:gd name="connsiteY4738" fmla="*/ 1106086 h 5893281"/>
              <a:gd name="connsiteX4739" fmla="*/ 8592694 w 10035679"/>
              <a:gd name="connsiteY4739" fmla="*/ 1106086 h 5893281"/>
              <a:gd name="connsiteX4740" fmla="*/ 8602958 w 10035679"/>
              <a:gd name="connsiteY4740" fmla="*/ 1106086 h 5893281"/>
              <a:gd name="connsiteX4741" fmla="*/ 8610808 w 10035679"/>
              <a:gd name="connsiteY4741" fmla="*/ 1110312 h 5893281"/>
              <a:gd name="connsiteX4742" fmla="*/ 8624694 w 10035679"/>
              <a:gd name="connsiteY4742" fmla="*/ 1110312 h 5893281"/>
              <a:gd name="connsiteX4743" fmla="*/ 8620467 w 10035679"/>
              <a:gd name="connsiteY4743" fmla="*/ 1073479 h 5893281"/>
              <a:gd name="connsiteX4744" fmla="*/ 8612618 w 10035679"/>
              <a:gd name="connsiteY4744" fmla="*/ 1048725 h 5893281"/>
              <a:gd name="connsiteX4745" fmla="*/ 8606581 w 10035679"/>
              <a:gd name="connsiteY4745" fmla="*/ 1015520 h 5893281"/>
              <a:gd name="connsiteX4746" fmla="*/ 8630732 w 10035679"/>
              <a:gd name="connsiteY4746" fmla="*/ 1009481 h 5893281"/>
              <a:gd name="connsiteX4747" fmla="*/ 8653070 w 10035679"/>
              <a:gd name="connsiteY4747" fmla="*/ 1001029 h 5893281"/>
              <a:gd name="connsiteX4748" fmla="*/ 8687484 w 10035679"/>
              <a:gd name="connsiteY4748" fmla="*/ 1001029 h 5893281"/>
              <a:gd name="connsiteX4749" fmla="*/ 8726125 w 10035679"/>
              <a:gd name="connsiteY4749" fmla="*/ 1005255 h 5893281"/>
              <a:gd name="connsiteX4750" fmla="*/ 8764765 w 10035679"/>
              <a:gd name="connsiteY4750" fmla="*/ 1015520 h 5893281"/>
              <a:gd name="connsiteX4751" fmla="*/ 8800991 w 10035679"/>
              <a:gd name="connsiteY4751" fmla="*/ 1025783 h 5893281"/>
              <a:gd name="connsiteX4752" fmla="*/ 8833594 w 10035679"/>
              <a:gd name="connsiteY4752" fmla="*/ 1037858 h 5893281"/>
              <a:gd name="connsiteX4753" fmla="*/ 8847482 w 10035679"/>
              <a:gd name="connsiteY4753" fmla="*/ 1048123 h 5893281"/>
              <a:gd name="connsiteX4754" fmla="*/ 8853518 w 10035679"/>
              <a:gd name="connsiteY4754" fmla="*/ 1054159 h 5893281"/>
              <a:gd name="connsiteX4755" fmla="*/ 8857744 w 10035679"/>
              <a:gd name="connsiteY4755" fmla="*/ 1066235 h 5893281"/>
              <a:gd name="connsiteX4756" fmla="*/ 8857744 w 10035679"/>
              <a:gd name="connsiteY4756" fmla="*/ 1072274 h 5893281"/>
              <a:gd name="connsiteX4757" fmla="*/ 8861970 w 10035679"/>
              <a:gd name="connsiteY4757" fmla="*/ 1076500 h 5893281"/>
              <a:gd name="connsiteX4758" fmla="*/ 8861970 w 10035679"/>
              <a:gd name="connsiteY4758" fmla="*/ 1082537 h 5893281"/>
              <a:gd name="connsiteX4759" fmla="*/ 8868009 w 10035679"/>
              <a:gd name="connsiteY4759" fmla="*/ 1086762 h 5893281"/>
              <a:gd name="connsiteX4760" fmla="*/ 8875856 w 10035679"/>
              <a:gd name="connsiteY4760" fmla="*/ 1090989 h 5893281"/>
              <a:gd name="connsiteX4761" fmla="*/ 8886121 w 10035679"/>
              <a:gd name="connsiteY4761" fmla="*/ 1095217 h 5893281"/>
              <a:gd name="connsiteX4762" fmla="*/ 8906649 w 10035679"/>
              <a:gd name="connsiteY4762" fmla="*/ 1086762 h 5893281"/>
              <a:gd name="connsiteX4763" fmla="*/ 8930799 w 10035679"/>
              <a:gd name="connsiteY4763" fmla="*/ 1086762 h 5893281"/>
              <a:gd name="connsiteX4764" fmla="*/ 8957365 w 10035679"/>
              <a:gd name="connsiteY4764" fmla="*/ 1086762 h 5893281"/>
              <a:gd name="connsiteX4765" fmla="*/ 8967628 w 10035679"/>
              <a:gd name="connsiteY4765" fmla="*/ 1109104 h 5893281"/>
              <a:gd name="connsiteX4766" fmla="*/ 8981514 w 10035679"/>
              <a:gd name="connsiteY4766" fmla="*/ 1129632 h 5893281"/>
              <a:gd name="connsiteX4767" fmla="*/ 9002044 w 10035679"/>
              <a:gd name="connsiteY4767" fmla="*/ 1148348 h 5893281"/>
              <a:gd name="connsiteX4768" fmla="*/ 9028608 w 10035679"/>
              <a:gd name="connsiteY4768" fmla="*/ 1158611 h 5893281"/>
              <a:gd name="connsiteX4769" fmla="*/ 9052758 w 10035679"/>
              <a:gd name="connsiteY4769" fmla="*/ 1148348 h 5893281"/>
              <a:gd name="connsiteX4770" fmla="*/ 9087172 w 10035679"/>
              <a:gd name="connsiteY4770" fmla="*/ 1148348 h 5893281"/>
              <a:gd name="connsiteX4771" fmla="*/ 9119777 w 10035679"/>
              <a:gd name="connsiteY4771" fmla="*/ 1152575 h 5893281"/>
              <a:gd name="connsiteX4772" fmla="*/ 9152380 w 10035679"/>
              <a:gd name="connsiteY4772" fmla="*/ 1158611 h 5893281"/>
              <a:gd name="connsiteX4773" fmla="*/ 9176530 w 10035679"/>
              <a:gd name="connsiteY4773" fmla="*/ 1164650 h 5893281"/>
              <a:gd name="connsiteX4774" fmla="*/ 9186793 w 10035679"/>
              <a:gd name="connsiteY4774" fmla="*/ 1197855 h 5893281"/>
              <a:gd name="connsiteX4775" fmla="*/ 9191019 w 10035679"/>
              <a:gd name="connsiteY4775" fmla="*/ 1226837 h 5893281"/>
              <a:gd name="connsiteX4776" fmla="*/ 9197058 w 10035679"/>
              <a:gd name="connsiteY4776" fmla="*/ 1251591 h 5893281"/>
              <a:gd name="connsiteX4777" fmla="*/ 9204905 w 10035679"/>
              <a:gd name="connsiteY4777" fmla="*/ 1255817 h 5893281"/>
              <a:gd name="connsiteX4778" fmla="*/ 9209133 w 10035679"/>
              <a:gd name="connsiteY4778" fmla="*/ 1264270 h 5893281"/>
              <a:gd name="connsiteX4779" fmla="*/ 9215170 w 10035679"/>
              <a:gd name="connsiteY4779" fmla="*/ 1266082 h 5893281"/>
              <a:gd name="connsiteX4780" fmla="*/ 9282188 w 10035679"/>
              <a:gd name="connsiteY4780" fmla="*/ 1260043 h 5893281"/>
              <a:gd name="connsiteX4781" fmla="*/ 9349204 w 10035679"/>
              <a:gd name="connsiteY4781" fmla="*/ 1260043 h 5893281"/>
              <a:gd name="connsiteX4782" fmla="*/ 9418033 w 10035679"/>
              <a:gd name="connsiteY4782" fmla="*/ 1260043 h 5893281"/>
              <a:gd name="connsiteX4783" fmla="*/ 9424070 w 10035679"/>
              <a:gd name="connsiteY4783" fmla="*/ 1274535 h 5893281"/>
              <a:gd name="connsiteX4784" fmla="*/ 9434335 w 10035679"/>
              <a:gd name="connsiteY4784" fmla="*/ 1284799 h 5893281"/>
              <a:gd name="connsiteX4785" fmla="*/ 9446410 w 10035679"/>
              <a:gd name="connsiteY4785" fmla="*/ 1299288 h 5893281"/>
              <a:gd name="connsiteX4786" fmla="*/ 9456673 w 10035679"/>
              <a:gd name="connsiteY4786" fmla="*/ 1307739 h 5893281"/>
              <a:gd name="connsiteX4787" fmla="*/ 9470559 w 10035679"/>
              <a:gd name="connsiteY4787" fmla="*/ 1318004 h 5893281"/>
              <a:gd name="connsiteX4788" fmla="*/ 9470559 w 10035679"/>
              <a:gd name="connsiteY4788" fmla="*/ 1307739 h 5893281"/>
              <a:gd name="connsiteX4789" fmla="*/ 9474787 w 10035679"/>
              <a:gd name="connsiteY4789" fmla="*/ 1303513 h 5893281"/>
              <a:gd name="connsiteX4790" fmla="*/ 9476597 w 10035679"/>
              <a:gd name="connsiteY4790" fmla="*/ 1295061 h 5893281"/>
              <a:gd name="connsiteX4791" fmla="*/ 9476597 w 10035679"/>
              <a:gd name="connsiteY4791" fmla="*/ 1289025 h 5893281"/>
              <a:gd name="connsiteX4792" fmla="*/ 9480823 w 10035679"/>
              <a:gd name="connsiteY4792" fmla="*/ 1278760 h 5893281"/>
              <a:gd name="connsiteX4793" fmla="*/ 9474787 w 10035679"/>
              <a:gd name="connsiteY4793" fmla="*/ 1266685 h 5893281"/>
              <a:gd name="connsiteX4794" fmla="*/ 9470559 w 10035679"/>
              <a:gd name="connsiteY4794" fmla="*/ 1260648 h 5893281"/>
              <a:gd name="connsiteX4795" fmla="*/ 9466335 w 10035679"/>
              <a:gd name="connsiteY4795" fmla="*/ 1256422 h 5893281"/>
              <a:gd name="connsiteX4796" fmla="*/ 9466335 w 10035679"/>
              <a:gd name="connsiteY4796" fmla="*/ 1250383 h 5893281"/>
              <a:gd name="connsiteX4797" fmla="*/ 9470559 w 10035679"/>
              <a:gd name="connsiteY4797" fmla="*/ 1241930 h 5893281"/>
              <a:gd name="connsiteX4798" fmla="*/ 9470559 w 10035679"/>
              <a:gd name="connsiteY4798" fmla="*/ 1231666 h 5893281"/>
              <a:gd name="connsiteX4799" fmla="*/ 9470559 w 10035679"/>
              <a:gd name="connsiteY4799" fmla="*/ 1221404 h 5893281"/>
              <a:gd name="connsiteX4800" fmla="*/ 9504974 w 10035679"/>
              <a:gd name="connsiteY4800" fmla="*/ 1227440 h 5893281"/>
              <a:gd name="connsiteX4801" fmla="*/ 9529125 w 10035679"/>
              <a:gd name="connsiteY4801" fmla="*/ 1241930 h 5893281"/>
              <a:gd name="connsiteX4802" fmla="*/ 9557502 w 10035679"/>
              <a:gd name="connsiteY4802" fmla="*/ 1252194 h 5893281"/>
              <a:gd name="connsiteX4803" fmla="*/ 9569577 w 10035679"/>
              <a:gd name="connsiteY4803" fmla="*/ 1252194 h 5893281"/>
              <a:gd name="connsiteX4804" fmla="*/ 9579840 w 10035679"/>
              <a:gd name="connsiteY4804" fmla="*/ 1252194 h 5893281"/>
              <a:gd name="connsiteX4805" fmla="*/ 9590104 w 10035679"/>
              <a:gd name="connsiteY4805" fmla="*/ 1250383 h 5893281"/>
              <a:gd name="connsiteX4806" fmla="*/ 9597952 w 10035679"/>
              <a:gd name="connsiteY4806" fmla="*/ 1241930 h 5893281"/>
              <a:gd name="connsiteX4807" fmla="*/ 9603990 w 10035679"/>
              <a:gd name="connsiteY4807" fmla="*/ 1237704 h 5893281"/>
              <a:gd name="connsiteX4808" fmla="*/ 9611840 w 10035679"/>
              <a:gd name="connsiteY4808" fmla="*/ 1235891 h 5893281"/>
              <a:gd name="connsiteX4809" fmla="*/ 9727157 w 10035679"/>
              <a:gd name="connsiteY4809" fmla="*/ 1285402 h 5893281"/>
              <a:gd name="connsiteX4810" fmla="*/ 9791760 w 10035679"/>
              <a:gd name="connsiteY4810" fmla="*/ 1353022 h 5893281"/>
              <a:gd name="connsiteX4811" fmla="*/ 9802023 w 10035679"/>
              <a:gd name="connsiteY4811" fmla="*/ 1361474 h 5893281"/>
              <a:gd name="connsiteX4812" fmla="*/ 9812287 w 10035679"/>
              <a:gd name="connsiteY4812" fmla="*/ 1361474 h 5893281"/>
              <a:gd name="connsiteX4813" fmla="*/ 9822552 w 10035679"/>
              <a:gd name="connsiteY4813" fmla="*/ 1363285 h 5893281"/>
              <a:gd name="connsiteX4814" fmla="*/ 9834625 w 10035679"/>
              <a:gd name="connsiteY4814" fmla="*/ 1363285 h 5893281"/>
              <a:gd name="connsiteX4815" fmla="*/ 9844890 w 10035679"/>
              <a:gd name="connsiteY4815" fmla="*/ 1371739 h 5893281"/>
              <a:gd name="connsiteX4816" fmla="*/ 9865417 w 10035679"/>
              <a:gd name="connsiteY4816" fmla="*/ 1390457 h 5893281"/>
              <a:gd name="connsiteX4817" fmla="*/ 9879303 w 10035679"/>
              <a:gd name="connsiteY4817" fmla="*/ 1410985 h 5893281"/>
              <a:gd name="connsiteX4818" fmla="*/ 9893191 w 10035679"/>
              <a:gd name="connsiteY4818" fmla="*/ 1429702 h 5893281"/>
              <a:gd name="connsiteX4819" fmla="*/ 9911303 w 10035679"/>
              <a:gd name="connsiteY4819" fmla="*/ 1444191 h 5893281"/>
              <a:gd name="connsiteX4820" fmla="*/ 9945719 w 10035679"/>
              <a:gd name="connsiteY4820" fmla="*/ 1450228 h 5893281"/>
              <a:gd name="connsiteX4821" fmla="*/ 9949943 w 10035679"/>
              <a:gd name="connsiteY4821" fmla="*/ 1448416 h 5893281"/>
              <a:gd name="connsiteX4822" fmla="*/ 9954169 w 10035679"/>
              <a:gd name="connsiteY4822" fmla="*/ 1448416 h 5893281"/>
              <a:gd name="connsiteX4823" fmla="*/ 9958397 w 10035679"/>
              <a:gd name="connsiteY4823" fmla="*/ 1444191 h 5893281"/>
              <a:gd name="connsiteX4824" fmla="*/ 9960208 w 10035679"/>
              <a:gd name="connsiteY4824" fmla="*/ 1444191 h 5893281"/>
              <a:gd name="connsiteX4825" fmla="*/ 9968057 w 10035679"/>
              <a:gd name="connsiteY4825" fmla="*/ 1444191 h 5893281"/>
              <a:gd name="connsiteX4826" fmla="*/ 9988585 w 10035679"/>
              <a:gd name="connsiteY4826" fmla="*/ 1468945 h 5893281"/>
              <a:gd name="connsiteX4827" fmla="*/ 10010923 w 10035679"/>
              <a:gd name="connsiteY4827" fmla="*/ 1493701 h 5893281"/>
              <a:gd name="connsiteX4828" fmla="*/ 10029037 w 10035679"/>
              <a:gd name="connsiteY4828" fmla="*/ 1520264 h 5893281"/>
              <a:gd name="connsiteX4829" fmla="*/ 10035679 w 10035679"/>
              <a:gd name="connsiteY4829" fmla="*/ 1551661 h 5893281"/>
              <a:gd name="connsiteX4830" fmla="*/ 9965039 w 10035679"/>
              <a:gd name="connsiteY4830" fmla="*/ 1551661 h 5893281"/>
              <a:gd name="connsiteX4831" fmla="*/ 9960813 w 10035679"/>
              <a:gd name="connsiteY4831" fmla="*/ 1557697 h 5893281"/>
              <a:gd name="connsiteX4832" fmla="*/ 9954774 w 10035679"/>
              <a:gd name="connsiteY4832" fmla="*/ 1566150 h 5893281"/>
              <a:gd name="connsiteX4833" fmla="*/ 9950548 w 10035679"/>
              <a:gd name="connsiteY4833" fmla="*/ 1570376 h 5893281"/>
              <a:gd name="connsiteX4834" fmla="*/ 9946322 w 10035679"/>
              <a:gd name="connsiteY4834" fmla="*/ 1580640 h 5893281"/>
              <a:gd name="connsiteX4835" fmla="*/ 9942096 w 10035679"/>
              <a:gd name="connsiteY4835" fmla="*/ 1590904 h 5893281"/>
              <a:gd name="connsiteX4836" fmla="*/ 9949943 w 10035679"/>
              <a:gd name="connsiteY4836" fmla="*/ 1595130 h 5893281"/>
              <a:gd name="connsiteX4837" fmla="*/ 9954169 w 10035679"/>
              <a:gd name="connsiteY4837" fmla="*/ 1599356 h 5893281"/>
              <a:gd name="connsiteX4838" fmla="*/ 9955982 w 10035679"/>
              <a:gd name="connsiteY4838" fmla="*/ 1601167 h 5893281"/>
              <a:gd name="connsiteX4839" fmla="*/ 9960208 w 10035679"/>
              <a:gd name="connsiteY4839" fmla="*/ 1609619 h 5893281"/>
              <a:gd name="connsiteX4840" fmla="*/ 9960208 w 10035679"/>
              <a:gd name="connsiteY4840" fmla="*/ 1613845 h 5893281"/>
              <a:gd name="connsiteX4841" fmla="*/ 9955982 w 10035679"/>
              <a:gd name="connsiteY4841" fmla="*/ 1619884 h 5893281"/>
              <a:gd name="connsiteX4842" fmla="*/ 9949943 w 10035679"/>
              <a:gd name="connsiteY4842" fmla="*/ 1630148 h 5893281"/>
              <a:gd name="connsiteX4843" fmla="*/ 9945719 w 10035679"/>
              <a:gd name="connsiteY4843" fmla="*/ 1634374 h 5893281"/>
              <a:gd name="connsiteX4844" fmla="*/ 9939681 w 10035679"/>
              <a:gd name="connsiteY4844" fmla="*/ 1638600 h 5893281"/>
              <a:gd name="connsiteX4845" fmla="*/ 9931831 w 10035679"/>
              <a:gd name="connsiteY4845" fmla="*/ 1638600 h 5893281"/>
              <a:gd name="connsiteX4846" fmla="*/ 9925795 w 10035679"/>
              <a:gd name="connsiteY4846" fmla="*/ 1638600 h 5893281"/>
              <a:gd name="connsiteX4847" fmla="*/ 9911907 w 10035679"/>
              <a:gd name="connsiteY4847" fmla="*/ 1638600 h 5893281"/>
              <a:gd name="connsiteX4848" fmla="*/ 9898021 w 10035679"/>
              <a:gd name="connsiteY4848" fmla="*/ 1616261 h 5893281"/>
              <a:gd name="connsiteX4849" fmla="*/ 9875683 w 10035679"/>
              <a:gd name="connsiteY4849" fmla="*/ 1605998 h 5893281"/>
              <a:gd name="connsiteX4850" fmla="*/ 9847305 w 10035679"/>
              <a:gd name="connsiteY4850" fmla="*/ 1599959 h 5893281"/>
              <a:gd name="connsiteX4851" fmla="*/ 9847305 w 10035679"/>
              <a:gd name="connsiteY4851" fmla="*/ 1573396 h 5893281"/>
              <a:gd name="connsiteX4852" fmla="*/ 9841267 w 10035679"/>
              <a:gd name="connsiteY4852" fmla="*/ 1571583 h 5893281"/>
              <a:gd name="connsiteX4853" fmla="*/ 9833418 w 10035679"/>
              <a:gd name="connsiteY4853" fmla="*/ 1567357 h 5893281"/>
              <a:gd name="connsiteX4854" fmla="*/ 9831607 w 10035679"/>
              <a:gd name="connsiteY4854" fmla="*/ 1563131 h 5893281"/>
              <a:gd name="connsiteX4855" fmla="*/ 9823758 w 10035679"/>
              <a:gd name="connsiteY4855" fmla="*/ 1558905 h 5893281"/>
              <a:gd name="connsiteX4856" fmla="*/ 9809872 w 10035679"/>
              <a:gd name="connsiteY4856" fmla="*/ 1558905 h 5893281"/>
              <a:gd name="connsiteX4857" fmla="*/ 9805646 w 10035679"/>
              <a:gd name="connsiteY4857" fmla="*/ 1558905 h 5893281"/>
              <a:gd name="connsiteX4858" fmla="*/ 9803835 w 10035679"/>
              <a:gd name="connsiteY4858" fmla="*/ 1563131 h 5893281"/>
              <a:gd name="connsiteX4859" fmla="*/ 9799607 w 10035679"/>
              <a:gd name="connsiteY4859" fmla="*/ 1563131 h 5893281"/>
              <a:gd name="connsiteX4860" fmla="*/ 9795381 w 10035679"/>
              <a:gd name="connsiteY4860" fmla="*/ 1563131 h 5893281"/>
              <a:gd name="connsiteX4861" fmla="*/ 9789345 w 10035679"/>
              <a:gd name="connsiteY4861" fmla="*/ 1567357 h 5893281"/>
              <a:gd name="connsiteX4862" fmla="*/ 9781495 w 10035679"/>
              <a:gd name="connsiteY4862" fmla="*/ 1552869 h 5893281"/>
              <a:gd name="connsiteX4863" fmla="*/ 9771233 w 10035679"/>
              <a:gd name="connsiteY4863" fmla="*/ 1538378 h 5893281"/>
              <a:gd name="connsiteX4864" fmla="*/ 9763383 w 10035679"/>
              <a:gd name="connsiteY4864" fmla="*/ 1528113 h 5893281"/>
              <a:gd name="connsiteX4865" fmla="*/ 9763383 w 10035679"/>
              <a:gd name="connsiteY4865" fmla="*/ 1552869 h 5893281"/>
              <a:gd name="connsiteX4866" fmla="*/ 9757345 w 10035679"/>
              <a:gd name="connsiteY4866" fmla="*/ 1581848 h 5893281"/>
              <a:gd name="connsiteX4867" fmla="*/ 9749497 w 10035679"/>
              <a:gd name="connsiteY4867" fmla="*/ 1606601 h 5893281"/>
              <a:gd name="connsiteX4868" fmla="*/ 9733194 w 10035679"/>
              <a:gd name="connsiteY4868" fmla="*/ 1621091 h 5893281"/>
              <a:gd name="connsiteX4869" fmla="*/ 9725347 w 10035679"/>
              <a:gd name="connsiteY4869" fmla="*/ 1625317 h 5893281"/>
              <a:gd name="connsiteX4870" fmla="*/ 9719308 w 10035679"/>
              <a:gd name="connsiteY4870" fmla="*/ 1625317 h 5893281"/>
              <a:gd name="connsiteX4871" fmla="*/ 9715082 w 10035679"/>
              <a:gd name="connsiteY4871" fmla="*/ 1625317 h 5893281"/>
              <a:gd name="connsiteX4872" fmla="*/ 9710856 w 10035679"/>
              <a:gd name="connsiteY4872" fmla="*/ 1625317 h 5893281"/>
              <a:gd name="connsiteX4873" fmla="*/ 9706630 w 10035679"/>
              <a:gd name="connsiteY4873" fmla="*/ 1621091 h 5893281"/>
              <a:gd name="connsiteX4874" fmla="*/ 9704819 w 10035679"/>
              <a:gd name="connsiteY4874" fmla="*/ 1621091 h 5893281"/>
              <a:gd name="connsiteX4875" fmla="*/ 9700591 w 10035679"/>
              <a:gd name="connsiteY4875" fmla="*/ 1621091 h 5893281"/>
              <a:gd name="connsiteX4876" fmla="*/ 9696365 w 10035679"/>
              <a:gd name="connsiteY4876" fmla="*/ 1625317 h 5893281"/>
              <a:gd name="connsiteX4877" fmla="*/ 9692139 w 10035679"/>
              <a:gd name="connsiteY4877" fmla="*/ 1629543 h 5893281"/>
              <a:gd name="connsiteX4878" fmla="*/ 9686102 w 10035679"/>
              <a:gd name="connsiteY4878" fmla="*/ 1639808 h 5893281"/>
              <a:gd name="connsiteX4879" fmla="*/ 9706630 w 10035679"/>
              <a:gd name="connsiteY4879" fmla="*/ 1664561 h 5893281"/>
              <a:gd name="connsiteX4880" fmla="*/ 9728967 w 10035679"/>
              <a:gd name="connsiteY4880" fmla="*/ 1708030 h 5893281"/>
              <a:gd name="connsiteX4881" fmla="*/ 9739233 w 10035679"/>
              <a:gd name="connsiteY4881" fmla="*/ 1757539 h 5893281"/>
              <a:gd name="connsiteX4882" fmla="*/ 9733194 w 10035679"/>
              <a:gd name="connsiteY4882" fmla="*/ 1757539 h 5893281"/>
              <a:gd name="connsiteX4883" fmla="*/ 9728967 w 10035679"/>
              <a:gd name="connsiteY4883" fmla="*/ 1761765 h 5893281"/>
              <a:gd name="connsiteX4884" fmla="*/ 9721119 w 10035679"/>
              <a:gd name="connsiteY4884" fmla="*/ 1761765 h 5893281"/>
              <a:gd name="connsiteX4885" fmla="*/ 9710856 w 10035679"/>
              <a:gd name="connsiteY4885" fmla="*/ 1765992 h 5893281"/>
              <a:gd name="connsiteX4886" fmla="*/ 9696970 w 10035679"/>
              <a:gd name="connsiteY4886" fmla="*/ 1755727 h 5893281"/>
              <a:gd name="connsiteX4887" fmla="*/ 9686705 w 10035679"/>
              <a:gd name="connsiteY4887" fmla="*/ 1747275 h 5893281"/>
              <a:gd name="connsiteX4888" fmla="*/ 9672819 w 10035679"/>
              <a:gd name="connsiteY4888" fmla="*/ 1745464 h 5893281"/>
              <a:gd name="connsiteX4889" fmla="*/ 9654705 w 10035679"/>
              <a:gd name="connsiteY4889" fmla="*/ 1741238 h 5893281"/>
              <a:gd name="connsiteX4890" fmla="*/ 9644443 w 10035679"/>
              <a:gd name="connsiteY4890" fmla="*/ 1770218 h 5893281"/>
              <a:gd name="connsiteX4891" fmla="*/ 9623915 w 10035679"/>
              <a:gd name="connsiteY4891" fmla="*/ 1784709 h 5893281"/>
              <a:gd name="connsiteX4892" fmla="*/ 9597349 w 10035679"/>
              <a:gd name="connsiteY4892" fmla="*/ 1794972 h 5893281"/>
              <a:gd name="connsiteX4893" fmla="*/ 9568972 w 10035679"/>
              <a:gd name="connsiteY4893" fmla="*/ 1805237 h 5893281"/>
              <a:gd name="connsiteX4894" fmla="*/ 9567161 w 10035679"/>
              <a:gd name="connsiteY4894" fmla="*/ 1834217 h 5893281"/>
              <a:gd name="connsiteX4895" fmla="*/ 9559312 w 10035679"/>
              <a:gd name="connsiteY4895" fmla="*/ 1856558 h 5893281"/>
              <a:gd name="connsiteX4896" fmla="*/ 9545426 w 10035679"/>
              <a:gd name="connsiteY4896" fmla="*/ 1877086 h 5893281"/>
              <a:gd name="connsiteX4897" fmla="*/ 9517049 w 10035679"/>
              <a:gd name="connsiteY4897" fmla="*/ 1881312 h 5893281"/>
              <a:gd name="connsiteX4898" fmla="*/ 9496522 w 10035679"/>
              <a:gd name="connsiteY4898" fmla="*/ 1887349 h 5893281"/>
              <a:gd name="connsiteX4899" fmla="*/ 9482634 w 10035679"/>
              <a:gd name="connsiteY4899" fmla="*/ 1895802 h 5893281"/>
              <a:gd name="connsiteX4900" fmla="*/ 9468748 w 10035679"/>
              <a:gd name="connsiteY4900" fmla="*/ 1900029 h 5893281"/>
              <a:gd name="connsiteX4901" fmla="*/ 9458485 w 10035679"/>
              <a:gd name="connsiteY4901" fmla="*/ 1891577 h 5893281"/>
              <a:gd name="connsiteX4902" fmla="*/ 9446410 w 10035679"/>
              <a:gd name="connsiteY4902" fmla="*/ 1881312 h 5893281"/>
              <a:gd name="connsiteX4903" fmla="*/ 9440371 w 10035679"/>
              <a:gd name="connsiteY4903" fmla="*/ 1871047 h 5893281"/>
              <a:gd name="connsiteX4904" fmla="*/ 9426485 w 10035679"/>
              <a:gd name="connsiteY4904" fmla="*/ 1872860 h 5893281"/>
              <a:gd name="connsiteX4905" fmla="*/ 9408373 w 10035679"/>
              <a:gd name="connsiteY4905" fmla="*/ 1877086 h 5893281"/>
              <a:gd name="connsiteX4906" fmla="*/ 9394485 w 10035679"/>
              <a:gd name="connsiteY4906" fmla="*/ 1885538 h 5893281"/>
              <a:gd name="connsiteX4907" fmla="*/ 9384223 w 10035679"/>
              <a:gd name="connsiteY4907" fmla="*/ 1891577 h 5893281"/>
              <a:gd name="connsiteX4908" fmla="*/ 9384223 w 10035679"/>
              <a:gd name="connsiteY4908" fmla="*/ 1906065 h 5893281"/>
              <a:gd name="connsiteX4909" fmla="*/ 9373958 w 10035679"/>
              <a:gd name="connsiteY4909" fmla="*/ 1910292 h 5893281"/>
              <a:gd name="connsiteX4910" fmla="*/ 9355846 w 10035679"/>
              <a:gd name="connsiteY4910" fmla="*/ 1910292 h 5893281"/>
              <a:gd name="connsiteX4911" fmla="*/ 9331695 w 10035679"/>
              <a:gd name="connsiteY4911" fmla="*/ 1910292 h 5893281"/>
              <a:gd name="connsiteX4912" fmla="*/ 9309357 w 10035679"/>
              <a:gd name="connsiteY4912" fmla="*/ 1914519 h 5893281"/>
              <a:gd name="connsiteX4913" fmla="*/ 9299092 w 10035679"/>
              <a:gd name="connsiteY4913" fmla="*/ 1916330 h 5893281"/>
              <a:gd name="connsiteX4914" fmla="*/ 9280978 w 10035679"/>
              <a:gd name="connsiteY4914" fmla="*/ 1959802 h 5893281"/>
              <a:gd name="connsiteX4915" fmla="*/ 9279168 w 10035679"/>
              <a:gd name="connsiteY4915" fmla="*/ 2006893 h 5893281"/>
              <a:gd name="connsiteX4916" fmla="*/ 9279168 w 10035679"/>
              <a:gd name="connsiteY4916" fmla="*/ 2060626 h 5893281"/>
              <a:gd name="connsiteX4917" fmla="*/ 9285206 w 10035679"/>
              <a:gd name="connsiteY4917" fmla="*/ 2107721 h 5893281"/>
              <a:gd name="connsiteX4918" fmla="*/ 9274942 w 10035679"/>
              <a:gd name="connsiteY4918" fmla="*/ 2107721 h 5893281"/>
              <a:gd name="connsiteX4919" fmla="*/ 9270716 w 10035679"/>
              <a:gd name="connsiteY4919" fmla="*/ 2107721 h 5893281"/>
              <a:gd name="connsiteX4920" fmla="*/ 9266490 w 10035679"/>
              <a:gd name="connsiteY4920" fmla="*/ 2107721 h 5893281"/>
              <a:gd name="connsiteX4921" fmla="*/ 9264679 w 10035679"/>
              <a:gd name="connsiteY4921" fmla="*/ 2111946 h 5893281"/>
              <a:gd name="connsiteX4922" fmla="*/ 9260453 w 10035679"/>
              <a:gd name="connsiteY4922" fmla="*/ 2113758 h 5893281"/>
              <a:gd name="connsiteX4923" fmla="*/ 9256225 w 10035679"/>
              <a:gd name="connsiteY4923" fmla="*/ 2125834 h 5893281"/>
              <a:gd name="connsiteX4924" fmla="*/ 9251999 w 10035679"/>
              <a:gd name="connsiteY4924" fmla="*/ 2136096 h 5893281"/>
              <a:gd name="connsiteX4925" fmla="*/ 9251999 w 10035679"/>
              <a:gd name="connsiteY4925" fmla="*/ 2150587 h 5893281"/>
              <a:gd name="connsiteX4926" fmla="*/ 9251999 w 10035679"/>
              <a:gd name="connsiteY4926" fmla="*/ 2166885 h 5893281"/>
              <a:gd name="connsiteX4927" fmla="*/ 9227848 w 10035679"/>
              <a:gd name="connsiteY4927" fmla="*/ 2166885 h 5893281"/>
              <a:gd name="connsiteX4928" fmla="*/ 9213962 w 10035679"/>
              <a:gd name="connsiteY4928" fmla="*/ 2189223 h 5893281"/>
              <a:gd name="connsiteX4929" fmla="*/ 9203699 w 10035679"/>
              <a:gd name="connsiteY4929" fmla="*/ 2203714 h 5893281"/>
              <a:gd name="connsiteX4930" fmla="*/ 9199471 w 10035679"/>
              <a:gd name="connsiteY4930" fmla="*/ 2218204 h 5893281"/>
              <a:gd name="connsiteX4931" fmla="*/ 9195245 w 10035679"/>
              <a:gd name="connsiteY4931" fmla="*/ 2247182 h 5893281"/>
              <a:gd name="connsiteX4932" fmla="*/ 9189209 w 10035679"/>
              <a:gd name="connsiteY4932" fmla="*/ 2247182 h 5893281"/>
              <a:gd name="connsiteX4933" fmla="*/ 9181359 w 10035679"/>
              <a:gd name="connsiteY4933" fmla="*/ 2247182 h 5893281"/>
              <a:gd name="connsiteX4934" fmla="*/ 9179549 w 10035679"/>
              <a:gd name="connsiteY4934" fmla="*/ 2247182 h 5893281"/>
              <a:gd name="connsiteX4935" fmla="*/ 9175321 w 10035679"/>
              <a:gd name="connsiteY4935" fmla="*/ 2247182 h 5893281"/>
              <a:gd name="connsiteX4936" fmla="*/ 9167473 w 10035679"/>
              <a:gd name="connsiteY4936" fmla="*/ 2247182 h 5893281"/>
              <a:gd name="connsiteX4937" fmla="*/ 9153585 w 10035679"/>
              <a:gd name="connsiteY4937" fmla="*/ 2276167 h 5893281"/>
              <a:gd name="connsiteX4938" fmla="*/ 9143323 w 10035679"/>
              <a:gd name="connsiteY4938" fmla="*/ 2311185 h 5893281"/>
              <a:gd name="connsiteX4939" fmla="*/ 9119172 w 10035679"/>
              <a:gd name="connsiteY4939" fmla="*/ 2311185 h 5893281"/>
              <a:gd name="connsiteX4940" fmla="*/ 9111323 w 10035679"/>
              <a:gd name="connsiteY4940" fmla="*/ 2350426 h 5893281"/>
              <a:gd name="connsiteX4941" fmla="*/ 9099247 w 10035679"/>
              <a:gd name="connsiteY4941" fmla="*/ 2350426 h 5893281"/>
              <a:gd name="connsiteX4942" fmla="*/ 9099247 w 10035679"/>
              <a:gd name="connsiteY4942" fmla="*/ 2340164 h 5893281"/>
              <a:gd name="connsiteX4943" fmla="*/ 9070872 w 10035679"/>
              <a:gd name="connsiteY4943" fmla="*/ 2300923 h 5893281"/>
              <a:gd name="connsiteX4944" fmla="*/ 9052758 w 10035679"/>
              <a:gd name="connsiteY4944" fmla="*/ 2253824 h 5893281"/>
              <a:gd name="connsiteX4945" fmla="*/ 9048532 w 10035679"/>
              <a:gd name="connsiteY4945" fmla="*/ 2200090 h 5893281"/>
              <a:gd name="connsiteX4946" fmla="*/ 9052758 w 10035679"/>
              <a:gd name="connsiteY4946" fmla="*/ 2136096 h 5893281"/>
              <a:gd name="connsiteX4947" fmla="*/ 9063023 w 10035679"/>
              <a:gd name="connsiteY4947" fmla="*/ 2127644 h 5893281"/>
              <a:gd name="connsiteX4948" fmla="*/ 9070872 w 10035679"/>
              <a:gd name="connsiteY4948" fmla="*/ 2121605 h 5893281"/>
              <a:gd name="connsiteX4949" fmla="*/ 9081135 w 10035679"/>
              <a:gd name="connsiteY4949" fmla="*/ 2113153 h 5893281"/>
              <a:gd name="connsiteX4950" fmla="*/ 9085361 w 10035679"/>
              <a:gd name="connsiteY4950" fmla="*/ 2102891 h 5893281"/>
              <a:gd name="connsiteX4951" fmla="*/ 9091400 w 10035679"/>
              <a:gd name="connsiteY4951" fmla="*/ 2088400 h 5893281"/>
              <a:gd name="connsiteX4952" fmla="*/ 9081135 w 10035679"/>
              <a:gd name="connsiteY4952" fmla="*/ 2069683 h 5893281"/>
              <a:gd name="connsiteX4953" fmla="*/ 9076909 w 10035679"/>
              <a:gd name="connsiteY4953" fmla="*/ 2044930 h 5893281"/>
              <a:gd name="connsiteX4954" fmla="*/ 9090795 w 10035679"/>
              <a:gd name="connsiteY4954" fmla="*/ 2015948 h 5893281"/>
              <a:gd name="connsiteX4955" fmla="*/ 9104681 w 10035679"/>
              <a:gd name="connsiteY4955" fmla="*/ 2005685 h 5893281"/>
              <a:gd name="connsiteX4956" fmla="*/ 9122795 w 10035679"/>
              <a:gd name="connsiteY4956" fmla="*/ 1997233 h 5893281"/>
              <a:gd name="connsiteX4957" fmla="*/ 9143323 w 10035679"/>
              <a:gd name="connsiteY4957" fmla="*/ 1991194 h 5893281"/>
              <a:gd name="connsiteX4958" fmla="*/ 9157209 w 10035679"/>
              <a:gd name="connsiteY4958" fmla="*/ 1976703 h 5893281"/>
              <a:gd name="connsiteX4959" fmla="*/ 9185585 w 10035679"/>
              <a:gd name="connsiteY4959" fmla="*/ 1933234 h 5893281"/>
              <a:gd name="connsiteX4960" fmla="*/ 9213962 w 10035679"/>
              <a:gd name="connsiteY4960" fmla="*/ 1889763 h 5893281"/>
              <a:gd name="connsiteX4961" fmla="*/ 9236302 w 10035679"/>
              <a:gd name="connsiteY4961" fmla="*/ 1871047 h 5893281"/>
              <a:gd name="connsiteX4962" fmla="*/ 9260453 w 10035679"/>
              <a:gd name="connsiteY4962" fmla="*/ 1854745 h 5893281"/>
              <a:gd name="connsiteX4963" fmla="*/ 9284602 w 10035679"/>
              <a:gd name="connsiteY4963" fmla="*/ 1836030 h 5893281"/>
              <a:gd name="connsiteX4964" fmla="*/ 9294866 w 10035679"/>
              <a:gd name="connsiteY4964" fmla="*/ 1811274 h 5893281"/>
              <a:gd name="connsiteX4965" fmla="*/ 9302716 w 10035679"/>
              <a:gd name="connsiteY4965" fmla="*/ 1782293 h 5893281"/>
              <a:gd name="connsiteX4966" fmla="*/ 9312978 w 10035679"/>
              <a:gd name="connsiteY4966" fmla="*/ 1755727 h 5893281"/>
              <a:gd name="connsiteX4967" fmla="*/ 9312978 w 10035679"/>
              <a:gd name="connsiteY4967" fmla="*/ 1753916 h 5893281"/>
              <a:gd name="connsiteX4968" fmla="*/ 9308752 w 10035679"/>
              <a:gd name="connsiteY4968" fmla="*/ 1753916 h 5893281"/>
              <a:gd name="connsiteX4969" fmla="*/ 9308752 w 10035679"/>
              <a:gd name="connsiteY4969" fmla="*/ 1749690 h 5893281"/>
              <a:gd name="connsiteX4970" fmla="*/ 9304526 w 10035679"/>
              <a:gd name="connsiteY4970" fmla="*/ 1745464 h 5893281"/>
              <a:gd name="connsiteX4971" fmla="*/ 9298488 w 10035679"/>
              <a:gd name="connsiteY4971" fmla="*/ 1749690 h 5893281"/>
              <a:gd name="connsiteX4972" fmla="*/ 9294261 w 10035679"/>
              <a:gd name="connsiteY4972" fmla="*/ 1753916 h 5893281"/>
              <a:gd name="connsiteX4973" fmla="*/ 9292451 w 10035679"/>
              <a:gd name="connsiteY4973" fmla="*/ 1755727 h 5893281"/>
              <a:gd name="connsiteX4974" fmla="*/ 9274339 w 10035679"/>
              <a:gd name="connsiteY4974" fmla="*/ 1782293 h 5893281"/>
              <a:gd name="connsiteX4975" fmla="*/ 9256225 w 10035679"/>
              <a:gd name="connsiteY4975" fmla="*/ 1811274 h 5893281"/>
              <a:gd name="connsiteX4976" fmla="*/ 9238113 w 10035679"/>
              <a:gd name="connsiteY4976" fmla="*/ 1836030 h 5893281"/>
              <a:gd name="connsiteX4977" fmla="*/ 9213962 w 10035679"/>
              <a:gd name="connsiteY4977" fmla="*/ 1854745 h 5893281"/>
              <a:gd name="connsiteX4978" fmla="*/ 9181359 w 10035679"/>
              <a:gd name="connsiteY4978" fmla="*/ 1869236 h 5893281"/>
              <a:gd name="connsiteX4979" fmla="*/ 9179549 w 10035679"/>
              <a:gd name="connsiteY4979" fmla="*/ 1857161 h 5893281"/>
              <a:gd name="connsiteX4980" fmla="*/ 9179549 w 10035679"/>
              <a:gd name="connsiteY4980" fmla="*/ 1855350 h 5893281"/>
              <a:gd name="connsiteX4981" fmla="*/ 9175321 w 10035679"/>
              <a:gd name="connsiteY4981" fmla="*/ 1846898 h 5893281"/>
              <a:gd name="connsiteX4982" fmla="*/ 9175321 w 10035679"/>
              <a:gd name="connsiteY4982" fmla="*/ 1836633 h 5893281"/>
              <a:gd name="connsiteX4983" fmla="*/ 9179549 w 10035679"/>
              <a:gd name="connsiteY4983" fmla="*/ 1832407 h 5893281"/>
              <a:gd name="connsiteX4984" fmla="*/ 9179549 w 10035679"/>
              <a:gd name="connsiteY4984" fmla="*/ 1828181 h 5893281"/>
              <a:gd name="connsiteX4985" fmla="*/ 9179549 w 10035679"/>
              <a:gd name="connsiteY4985" fmla="*/ 1826368 h 5893281"/>
              <a:gd name="connsiteX4986" fmla="*/ 9181359 w 10035679"/>
              <a:gd name="connsiteY4986" fmla="*/ 1817915 h 5893281"/>
              <a:gd name="connsiteX4987" fmla="*/ 9181359 w 10035679"/>
              <a:gd name="connsiteY4987" fmla="*/ 1811879 h 5893281"/>
              <a:gd name="connsiteX4988" fmla="*/ 9171095 w 10035679"/>
              <a:gd name="connsiteY4988" fmla="*/ 1803426 h 5893281"/>
              <a:gd name="connsiteX4989" fmla="*/ 9160832 w 10035679"/>
              <a:gd name="connsiteY4989" fmla="*/ 1799198 h 5893281"/>
              <a:gd name="connsiteX4990" fmla="*/ 9152982 w 10035679"/>
              <a:gd name="connsiteY4990" fmla="*/ 1797388 h 5893281"/>
              <a:gd name="connsiteX4991" fmla="*/ 9142720 w 10035679"/>
              <a:gd name="connsiteY4991" fmla="*/ 1793161 h 5893281"/>
              <a:gd name="connsiteX4992" fmla="*/ 9136681 w 10035679"/>
              <a:gd name="connsiteY4992" fmla="*/ 1797388 h 5893281"/>
              <a:gd name="connsiteX4993" fmla="*/ 9118569 w 10035679"/>
              <a:gd name="connsiteY4993" fmla="*/ 1807652 h 5893281"/>
              <a:gd name="connsiteX4994" fmla="*/ 9094418 w 10035679"/>
              <a:gd name="connsiteY4994" fmla="*/ 1828181 h 5893281"/>
              <a:gd name="connsiteX4995" fmla="*/ 9072078 w 10035679"/>
              <a:gd name="connsiteY4995" fmla="*/ 1854745 h 5893281"/>
              <a:gd name="connsiteX4996" fmla="*/ 9051551 w 10035679"/>
              <a:gd name="connsiteY4996" fmla="*/ 1879501 h 5893281"/>
              <a:gd name="connsiteX4997" fmla="*/ 9041288 w 10035679"/>
              <a:gd name="connsiteY4997" fmla="*/ 1898217 h 5893281"/>
              <a:gd name="connsiteX4998" fmla="*/ 9041288 w 10035679"/>
              <a:gd name="connsiteY4998" fmla="*/ 1904255 h 5893281"/>
              <a:gd name="connsiteX4999" fmla="*/ 9041288 w 10035679"/>
              <a:gd name="connsiteY4999" fmla="*/ 1912707 h 5893281"/>
              <a:gd name="connsiteX5000" fmla="*/ 9043099 w 10035679"/>
              <a:gd name="connsiteY5000" fmla="*/ 1918747 h 5893281"/>
              <a:gd name="connsiteX5001" fmla="*/ 9047325 w 10035679"/>
              <a:gd name="connsiteY5001" fmla="*/ 1929007 h 5893281"/>
              <a:gd name="connsiteX5002" fmla="*/ 9051551 w 10035679"/>
              <a:gd name="connsiteY5002" fmla="*/ 1937460 h 5893281"/>
              <a:gd name="connsiteX5003" fmla="*/ 9051551 w 10035679"/>
              <a:gd name="connsiteY5003" fmla="*/ 1943499 h 5893281"/>
              <a:gd name="connsiteX5004" fmla="*/ 9029213 w 10035679"/>
              <a:gd name="connsiteY5004" fmla="*/ 1953762 h 5893281"/>
              <a:gd name="connsiteX5005" fmla="*/ 9005062 w 10035679"/>
              <a:gd name="connsiteY5005" fmla="*/ 1957991 h 5893281"/>
              <a:gd name="connsiteX5006" fmla="*/ 8972459 w 10035679"/>
              <a:gd name="connsiteY5006" fmla="*/ 1962217 h 5893281"/>
              <a:gd name="connsiteX5007" fmla="*/ 8942270 w 10035679"/>
              <a:gd name="connsiteY5007" fmla="*/ 1962217 h 5893281"/>
              <a:gd name="connsiteX5008" fmla="*/ 8942270 w 10035679"/>
              <a:gd name="connsiteY5008" fmla="*/ 1922972 h 5893281"/>
              <a:gd name="connsiteX5009" fmla="*/ 8909667 w 10035679"/>
              <a:gd name="connsiteY5009" fmla="*/ 1929007 h 5893281"/>
              <a:gd name="connsiteX5010" fmla="*/ 8881290 w 10035679"/>
              <a:gd name="connsiteY5010" fmla="*/ 1941083 h 5893281"/>
              <a:gd name="connsiteX5011" fmla="*/ 8857141 w 10035679"/>
              <a:gd name="connsiteY5011" fmla="*/ 1936857 h 5893281"/>
              <a:gd name="connsiteX5012" fmla="*/ 8839027 w 10035679"/>
              <a:gd name="connsiteY5012" fmla="*/ 1914519 h 5893281"/>
              <a:gd name="connsiteX5013" fmla="*/ 8768388 w 10035679"/>
              <a:gd name="connsiteY5013" fmla="*/ 1904255 h 5893281"/>
              <a:gd name="connsiteX5014" fmla="*/ 8744237 w 10035679"/>
              <a:gd name="connsiteY5014" fmla="*/ 1929007 h 5893281"/>
              <a:gd name="connsiteX5015" fmla="*/ 8715861 w 10035679"/>
              <a:gd name="connsiteY5015" fmla="*/ 1947725 h 5893281"/>
              <a:gd name="connsiteX5016" fmla="*/ 8691710 w 10035679"/>
              <a:gd name="connsiteY5016" fmla="*/ 1968254 h 5893281"/>
              <a:gd name="connsiteX5017" fmla="*/ 8677824 w 10035679"/>
              <a:gd name="connsiteY5017" fmla="*/ 1994818 h 5893281"/>
              <a:gd name="connsiteX5018" fmla="*/ 8663938 w 10035679"/>
              <a:gd name="connsiteY5018" fmla="*/ 2019571 h 5893281"/>
              <a:gd name="connsiteX5019" fmla="*/ 8650052 w 10035679"/>
              <a:gd name="connsiteY5019" fmla="*/ 2044325 h 5893281"/>
              <a:gd name="connsiteX5020" fmla="*/ 8631938 w 10035679"/>
              <a:gd name="connsiteY5020" fmla="*/ 2063041 h 5893281"/>
              <a:gd name="connsiteX5021" fmla="*/ 8575186 w 10035679"/>
              <a:gd name="connsiteY5021" fmla="*/ 2081758 h 5893281"/>
              <a:gd name="connsiteX5022" fmla="*/ 8561298 w 10035679"/>
              <a:gd name="connsiteY5022" fmla="*/ 2096249 h 5893281"/>
              <a:gd name="connsiteX5023" fmla="*/ 8551036 w 10035679"/>
              <a:gd name="connsiteY5023" fmla="*/ 2112551 h 5893281"/>
              <a:gd name="connsiteX5024" fmla="*/ 8540771 w 10035679"/>
              <a:gd name="connsiteY5024" fmla="*/ 2127039 h 5893281"/>
              <a:gd name="connsiteX5025" fmla="*/ 8516620 w 10035679"/>
              <a:gd name="connsiteY5025" fmla="*/ 2145756 h 5893281"/>
              <a:gd name="connsiteX5026" fmla="*/ 8516620 w 10035679"/>
              <a:gd name="connsiteY5026" fmla="*/ 2166279 h 5893281"/>
              <a:gd name="connsiteX5027" fmla="*/ 8546808 w 10035679"/>
              <a:gd name="connsiteY5027" fmla="*/ 2166279 h 5893281"/>
              <a:gd name="connsiteX5028" fmla="*/ 8551036 w 10035679"/>
              <a:gd name="connsiteY5028" fmla="*/ 2178354 h 5893281"/>
              <a:gd name="connsiteX5029" fmla="*/ 8555262 w 10035679"/>
              <a:gd name="connsiteY5029" fmla="*/ 2184393 h 5893281"/>
              <a:gd name="connsiteX5030" fmla="*/ 8557072 w 10035679"/>
              <a:gd name="connsiteY5030" fmla="*/ 2192846 h 5893281"/>
              <a:gd name="connsiteX5031" fmla="*/ 8564922 w 10035679"/>
              <a:gd name="connsiteY5031" fmla="*/ 2198885 h 5893281"/>
              <a:gd name="connsiteX5032" fmla="*/ 8570958 w 10035679"/>
              <a:gd name="connsiteY5032" fmla="*/ 2203111 h 5893281"/>
              <a:gd name="connsiteX5033" fmla="*/ 8584846 w 10035679"/>
              <a:gd name="connsiteY5033" fmla="*/ 2207336 h 5893281"/>
              <a:gd name="connsiteX5034" fmla="*/ 8592694 w 10035679"/>
              <a:gd name="connsiteY5034" fmla="*/ 2198885 h 5893281"/>
              <a:gd name="connsiteX5035" fmla="*/ 8598732 w 10035679"/>
              <a:gd name="connsiteY5035" fmla="*/ 2194656 h 5893281"/>
              <a:gd name="connsiteX5036" fmla="*/ 8610808 w 10035679"/>
              <a:gd name="connsiteY5036" fmla="*/ 2192846 h 5893281"/>
              <a:gd name="connsiteX5037" fmla="*/ 8621070 w 10035679"/>
              <a:gd name="connsiteY5037" fmla="*/ 2192846 h 5893281"/>
              <a:gd name="connsiteX5038" fmla="*/ 8639184 w 10035679"/>
              <a:gd name="connsiteY5038" fmla="*/ 2192846 h 5893281"/>
              <a:gd name="connsiteX5039" fmla="*/ 8653070 w 10035679"/>
              <a:gd name="connsiteY5039" fmla="*/ 2209148 h 5893281"/>
              <a:gd name="connsiteX5040" fmla="*/ 8663335 w 10035679"/>
              <a:gd name="connsiteY5040" fmla="*/ 2223638 h 5893281"/>
              <a:gd name="connsiteX5041" fmla="*/ 8669372 w 10035679"/>
              <a:gd name="connsiteY5041" fmla="*/ 2242353 h 5893281"/>
              <a:gd name="connsiteX5042" fmla="*/ 8677221 w 10035679"/>
              <a:gd name="connsiteY5042" fmla="*/ 2271335 h 5893281"/>
              <a:gd name="connsiteX5043" fmla="*/ 8681447 w 10035679"/>
              <a:gd name="connsiteY5043" fmla="*/ 2290054 h 5893281"/>
              <a:gd name="connsiteX5044" fmla="*/ 8677221 w 10035679"/>
              <a:gd name="connsiteY5044" fmla="*/ 2300318 h 5893281"/>
              <a:gd name="connsiteX5045" fmla="*/ 8666956 w 10035679"/>
              <a:gd name="connsiteY5045" fmla="*/ 2310581 h 5893281"/>
              <a:gd name="connsiteX5046" fmla="*/ 8662730 w 10035679"/>
              <a:gd name="connsiteY5046" fmla="*/ 2329297 h 5893281"/>
              <a:gd name="connsiteX5047" fmla="*/ 8662730 w 10035679"/>
              <a:gd name="connsiteY5047" fmla="*/ 2349823 h 5893281"/>
              <a:gd name="connsiteX5048" fmla="*/ 8668769 w 10035679"/>
              <a:gd name="connsiteY5048" fmla="*/ 2368539 h 5893281"/>
              <a:gd name="connsiteX5049" fmla="*/ 8676616 w 10035679"/>
              <a:gd name="connsiteY5049" fmla="*/ 2387255 h 5893281"/>
              <a:gd name="connsiteX5050" fmla="*/ 8682655 w 10035679"/>
              <a:gd name="connsiteY5050" fmla="*/ 2412009 h 5893281"/>
              <a:gd name="connsiteX5051" fmla="*/ 8662127 w 10035679"/>
              <a:gd name="connsiteY5051" fmla="*/ 2434347 h 5893281"/>
              <a:gd name="connsiteX5052" fmla="*/ 8648241 w 10035679"/>
              <a:gd name="connsiteY5052" fmla="*/ 2459103 h 5893281"/>
              <a:gd name="connsiteX5053" fmla="*/ 8637977 w 10035679"/>
              <a:gd name="connsiteY5053" fmla="*/ 2483857 h 5893281"/>
              <a:gd name="connsiteX5054" fmla="*/ 8624091 w 10035679"/>
              <a:gd name="connsiteY5054" fmla="*/ 2517063 h 5893281"/>
              <a:gd name="connsiteX5055" fmla="*/ 8616241 w 10035679"/>
              <a:gd name="connsiteY5055" fmla="*/ 2523101 h 5893281"/>
              <a:gd name="connsiteX5056" fmla="*/ 8598127 w 10035679"/>
              <a:gd name="connsiteY5056" fmla="*/ 2545439 h 5893281"/>
              <a:gd name="connsiteX5057" fmla="*/ 8577600 w 10035679"/>
              <a:gd name="connsiteY5057" fmla="*/ 2570196 h 5893281"/>
              <a:gd name="connsiteX5058" fmla="*/ 8555262 w 10035679"/>
              <a:gd name="connsiteY5058" fmla="*/ 2599175 h 5893281"/>
              <a:gd name="connsiteX5059" fmla="*/ 8531111 w 10035679"/>
              <a:gd name="connsiteY5059" fmla="*/ 2623928 h 5893281"/>
              <a:gd name="connsiteX5060" fmla="*/ 8510584 w 10035679"/>
              <a:gd name="connsiteY5060" fmla="*/ 2648682 h 5893281"/>
              <a:gd name="connsiteX5061" fmla="*/ 8496698 w 10035679"/>
              <a:gd name="connsiteY5061" fmla="*/ 2667398 h 5893281"/>
              <a:gd name="connsiteX5062" fmla="*/ 8488848 w 10035679"/>
              <a:gd name="connsiteY5062" fmla="*/ 2675853 h 5893281"/>
              <a:gd name="connsiteX5063" fmla="*/ 8464698 w 10035679"/>
              <a:gd name="connsiteY5063" fmla="*/ 2681890 h 5893281"/>
              <a:gd name="connsiteX5064" fmla="*/ 8440547 w 10035679"/>
              <a:gd name="connsiteY5064" fmla="*/ 2677664 h 5893281"/>
              <a:gd name="connsiteX5065" fmla="*/ 8418209 w 10035679"/>
              <a:gd name="connsiteY5065" fmla="*/ 2677664 h 5893281"/>
              <a:gd name="connsiteX5066" fmla="*/ 8397681 w 10035679"/>
              <a:gd name="connsiteY5066" fmla="*/ 2681890 h 5893281"/>
              <a:gd name="connsiteX5067" fmla="*/ 8379567 w 10035679"/>
              <a:gd name="connsiteY5067" fmla="*/ 2700607 h 5893281"/>
              <a:gd name="connsiteX5068" fmla="*/ 8365681 w 10035679"/>
              <a:gd name="connsiteY5068" fmla="*/ 2721134 h 5893281"/>
              <a:gd name="connsiteX5069" fmla="*/ 8355417 w 10035679"/>
              <a:gd name="connsiteY5069" fmla="*/ 2743474 h 5893281"/>
              <a:gd name="connsiteX5070" fmla="*/ 8341531 w 10035679"/>
              <a:gd name="connsiteY5070" fmla="*/ 2764001 h 5893281"/>
              <a:gd name="connsiteX5071" fmla="*/ 8321003 w 10035679"/>
              <a:gd name="connsiteY5071" fmla="*/ 2778492 h 5893281"/>
              <a:gd name="connsiteX5072" fmla="*/ 8316777 w 10035679"/>
              <a:gd name="connsiteY5072" fmla="*/ 2778492 h 5893281"/>
              <a:gd name="connsiteX5073" fmla="*/ 8312551 w 10035679"/>
              <a:gd name="connsiteY5073" fmla="*/ 2782718 h 5893281"/>
              <a:gd name="connsiteX5074" fmla="*/ 8308323 w 10035679"/>
              <a:gd name="connsiteY5074" fmla="*/ 2782718 h 5893281"/>
              <a:gd name="connsiteX5075" fmla="*/ 8302286 w 10035679"/>
              <a:gd name="connsiteY5075" fmla="*/ 2782718 h 5893281"/>
              <a:gd name="connsiteX5076" fmla="*/ 8294437 w 10035679"/>
              <a:gd name="connsiteY5076" fmla="*/ 2786944 h 5893281"/>
              <a:gd name="connsiteX5077" fmla="*/ 8302286 w 10035679"/>
              <a:gd name="connsiteY5077" fmla="*/ 2807472 h 5893281"/>
              <a:gd name="connsiteX5078" fmla="*/ 8316172 w 10035679"/>
              <a:gd name="connsiteY5078" fmla="*/ 2829809 h 5893281"/>
              <a:gd name="connsiteX5079" fmla="*/ 8326437 w 10035679"/>
              <a:gd name="connsiteY5079" fmla="*/ 2854565 h 5893281"/>
              <a:gd name="connsiteX5080" fmla="*/ 8340323 w 10035679"/>
              <a:gd name="connsiteY5080" fmla="*/ 2879318 h 5893281"/>
              <a:gd name="connsiteX5081" fmla="*/ 8346362 w 10035679"/>
              <a:gd name="connsiteY5081" fmla="*/ 2901656 h 5893281"/>
              <a:gd name="connsiteX5082" fmla="*/ 8350588 w 10035679"/>
              <a:gd name="connsiteY5082" fmla="*/ 2926411 h 5893281"/>
              <a:gd name="connsiteX5083" fmla="*/ 8344549 w 10035679"/>
              <a:gd name="connsiteY5083" fmla="*/ 2942712 h 5893281"/>
              <a:gd name="connsiteX5084" fmla="*/ 8330663 w 10035679"/>
              <a:gd name="connsiteY5084" fmla="*/ 2957201 h 5893281"/>
              <a:gd name="connsiteX5085" fmla="*/ 8302286 w 10035679"/>
              <a:gd name="connsiteY5085" fmla="*/ 2969276 h 5893281"/>
              <a:gd name="connsiteX5086" fmla="*/ 8255797 w 10035679"/>
              <a:gd name="connsiteY5086" fmla="*/ 2975315 h 5893281"/>
              <a:gd name="connsiteX5087" fmla="*/ 8255797 w 10035679"/>
              <a:gd name="connsiteY5087" fmla="*/ 2956598 h 5893281"/>
              <a:gd name="connsiteX5088" fmla="*/ 8251569 w 10035679"/>
              <a:gd name="connsiteY5088" fmla="*/ 2940297 h 5893281"/>
              <a:gd name="connsiteX5089" fmla="*/ 8251569 w 10035679"/>
              <a:gd name="connsiteY5089" fmla="*/ 2915544 h 5893281"/>
              <a:gd name="connsiteX5090" fmla="*/ 8255797 w 10035679"/>
              <a:gd name="connsiteY5090" fmla="*/ 2886562 h 5893281"/>
              <a:gd name="connsiteX5091" fmla="*/ 8255797 w 10035679"/>
              <a:gd name="connsiteY5091" fmla="*/ 2864225 h 5893281"/>
              <a:gd name="connsiteX5092" fmla="*/ 8245533 w 10035679"/>
              <a:gd name="connsiteY5092" fmla="*/ 2864225 h 5893281"/>
              <a:gd name="connsiteX5093" fmla="*/ 8237683 w 10035679"/>
              <a:gd name="connsiteY5093" fmla="*/ 2864225 h 5893281"/>
              <a:gd name="connsiteX5094" fmla="*/ 8231647 w 10035679"/>
              <a:gd name="connsiteY5094" fmla="*/ 2864225 h 5893281"/>
              <a:gd name="connsiteX5095" fmla="*/ 8227421 w 10035679"/>
              <a:gd name="connsiteY5095" fmla="*/ 2864225 h 5893281"/>
              <a:gd name="connsiteX5096" fmla="*/ 8223195 w 10035679"/>
              <a:gd name="connsiteY5096" fmla="*/ 2859998 h 5893281"/>
              <a:gd name="connsiteX5097" fmla="*/ 8217156 w 10035679"/>
              <a:gd name="connsiteY5097" fmla="*/ 2858186 h 5893281"/>
              <a:gd name="connsiteX5098" fmla="*/ 8209307 w 10035679"/>
              <a:gd name="connsiteY5098" fmla="*/ 2846111 h 5893281"/>
              <a:gd name="connsiteX5099" fmla="*/ 8217156 w 10035679"/>
              <a:gd name="connsiteY5099" fmla="*/ 2835848 h 5893281"/>
              <a:gd name="connsiteX5100" fmla="*/ 8223195 w 10035679"/>
              <a:gd name="connsiteY5100" fmla="*/ 2825583 h 5893281"/>
              <a:gd name="connsiteX5101" fmla="*/ 8227421 w 10035679"/>
              <a:gd name="connsiteY5101" fmla="*/ 2815321 h 5893281"/>
              <a:gd name="connsiteX5102" fmla="*/ 8235268 w 10035679"/>
              <a:gd name="connsiteY5102" fmla="*/ 2800830 h 5893281"/>
              <a:gd name="connsiteX5103" fmla="*/ 8217156 w 10035679"/>
              <a:gd name="connsiteY5103" fmla="*/ 2800830 h 5893281"/>
              <a:gd name="connsiteX5104" fmla="*/ 8194818 w 10035679"/>
              <a:gd name="connsiteY5104" fmla="*/ 2796604 h 5893281"/>
              <a:gd name="connsiteX5105" fmla="*/ 8170667 w 10035679"/>
              <a:gd name="connsiteY5105" fmla="*/ 2802641 h 5893281"/>
              <a:gd name="connsiteX5106" fmla="*/ 8142290 w 10035679"/>
              <a:gd name="connsiteY5106" fmla="*/ 2814716 h 5893281"/>
              <a:gd name="connsiteX5107" fmla="*/ 8118140 w 10035679"/>
              <a:gd name="connsiteY5107" fmla="*/ 2824980 h 5893281"/>
              <a:gd name="connsiteX5108" fmla="*/ 8118140 w 10035679"/>
              <a:gd name="connsiteY5108" fmla="*/ 2816529 h 5893281"/>
              <a:gd name="connsiteX5109" fmla="*/ 8122366 w 10035679"/>
              <a:gd name="connsiteY5109" fmla="*/ 2806264 h 5893281"/>
              <a:gd name="connsiteX5110" fmla="*/ 8126592 w 10035679"/>
              <a:gd name="connsiteY5110" fmla="*/ 2800225 h 5893281"/>
              <a:gd name="connsiteX5111" fmla="*/ 8128404 w 10035679"/>
              <a:gd name="connsiteY5111" fmla="*/ 2788152 h 5893281"/>
              <a:gd name="connsiteX5112" fmla="*/ 8132630 w 10035679"/>
              <a:gd name="connsiteY5112" fmla="*/ 2782114 h 5893281"/>
              <a:gd name="connsiteX5113" fmla="*/ 8138667 w 10035679"/>
              <a:gd name="connsiteY5113" fmla="*/ 2767623 h 5893281"/>
              <a:gd name="connsiteX5114" fmla="*/ 8132630 w 10035679"/>
              <a:gd name="connsiteY5114" fmla="*/ 2767623 h 5893281"/>
              <a:gd name="connsiteX5115" fmla="*/ 8126592 w 10035679"/>
              <a:gd name="connsiteY5115" fmla="*/ 2763396 h 5893281"/>
              <a:gd name="connsiteX5116" fmla="*/ 8118743 w 10035679"/>
              <a:gd name="connsiteY5116" fmla="*/ 2763396 h 5893281"/>
              <a:gd name="connsiteX5117" fmla="*/ 8108480 w 10035679"/>
              <a:gd name="connsiteY5117" fmla="*/ 2759171 h 5893281"/>
              <a:gd name="connsiteX5118" fmla="*/ 8086142 w 10035679"/>
              <a:gd name="connsiteY5118" fmla="*/ 2781511 h 5893281"/>
              <a:gd name="connsiteX5119" fmla="*/ 8061991 w 10035679"/>
              <a:gd name="connsiteY5119" fmla="*/ 2800225 h 5893281"/>
              <a:gd name="connsiteX5120" fmla="*/ 8037840 w 10035679"/>
              <a:gd name="connsiteY5120" fmla="*/ 2820754 h 5893281"/>
              <a:gd name="connsiteX5121" fmla="*/ 8023952 w 10035679"/>
              <a:gd name="connsiteY5121" fmla="*/ 2845508 h 5893281"/>
              <a:gd name="connsiteX5122" fmla="*/ 8037840 w 10035679"/>
              <a:gd name="connsiteY5122" fmla="*/ 2853960 h 5893281"/>
              <a:gd name="connsiteX5123" fmla="*/ 8048103 w 10035679"/>
              <a:gd name="connsiteY5123" fmla="*/ 2859998 h 5893281"/>
              <a:gd name="connsiteX5124" fmla="*/ 8055952 w 10035679"/>
              <a:gd name="connsiteY5124" fmla="*/ 2868450 h 5893281"/>
              <a:gd name="connsiteX5125" fmla="*/ 8061991 w 10035679"/>
              <a:gd name="connsiteY5125" fmla="*/ 2874487 h 5893281"/>
              <a:gd name="connsiteX5126" fmla="*/ 8069838 w 10035679"/>
              <a:gd name="connsiteY5126" fmla="*/ 2886562 h 5893281"/>
              <a:gd name="connsiteX5127" fmla="*/ 8090366 w 10035679"/>
              <a:gd name="connsiteY5127" fmla="*/ 2874487 h 5893281"/>
              <a:gd name="connsiteX5128" fmla="*/ 8108480 w 10035679"/>
              <a:gd name="connsiteY5128" fmla="*/ 2868450 h 5893281"/>
              <a:gd name="connsiteX5129" fmla="*/ 8126592 w 10035679"/>
              <a:gd name="connsiteY5129" fmla="*/ 2868450 h 5893281"/>
              <a:gd name="connsiteX5130" fmla="*/ 8147119 w 10035679"/>
              <a:gd name="connsiteY5130" fmla="*/ 2878713 h 5893281"/>
              <a:gd name="connsiteX5131" fmla="*/ 8157384 w 10035679"/>
              <a:gd name="connsiteY5131" fmla="*/ 2878713 h 5893281"/>
              <a:gd name="connsiteX5132" fmla="*/ 8157384 w 10035679"/>
              <a:gd name="connsiteY5132" fmla="*/ 2903468 h 5893281"/>
              <a:gd name="connsiteX5133" fmla="*/ 8118743 w 10035679"/>
              <a:gd name="connsiteY5133" fmla="*/ 2903468 h 5893281"/>
              <a:gd name="connsiteX5134" fmla="*/ 8104857 w 10035679"/>
              <a:gd name="connsiteY5134" fmla="*/ 2922185 h 5893281"/>
              <a:gd name="connsiteX5135" fmla="*/ 8090971 w 10035679"/>
              <a:gd name="connsiteY5135" fmla="*/ 2936674 h 5893281"/>
              <a:gd name="connsiteX5136" fmla="*/ 8080706 w 10035679"/>
              <a:gd name="connsiteY5136" fmla="*/ 2951164 h 5893281"/>
              <a:gd name="connsiteX5137" fmla="*/ 8070443 w 10035679"/>
              <a:gd name="connsiteY5137" fmla="*/ 2975918 h 5893281"/>
              <a:gd name="connsiteX5138" fmla="*/ 8098820 w 10035679"/>
              <a:gd name="connsiteY5138" fmla="*/ 2994635 h 5893281"/>
              <a:gd name="connsiteX5139" fmla="*/ 8115121 w 10035679"/>
              <a:gd name="connsiteY5139" fmla="*/ 3023614 h 5893281"/>
              <a:gd name="connsiteX5140" fmla="*/ 8129007 w 10035679"/>
              <a:gd name="connsiteY5140" fmla="*/ 3062859 h 5893281"/>
              <a:gd name="connsiteX5141" fmla="*/ 8136857 w 10035679"/>
              <a:gd name="connsiteY5141" fmla="*/ 3102103 h 5893281"/>
              <a:gd name="connsiteX5142" fmla="*/ 8138667 w 10035679"/>
              <a:gd name="connsiteY5142" fmla="*/ 3145575 h 5893281"/>
              <a:gd name="connsiteX5143" fmla="*/ 8138667 w 10035679"/>
              <a:gd name="connsiteY5143" fmla="*/ 3183612 h 5893281"/>
              <a:gd name="connsiteX5144" fmla="*/ 8114517 w 10035679"/>
              <a:gd name="connsiteY5144" fmla="*/ 3199914 h 5893281"/>
              <a:gd name="connsiteX5145" fmla="*/ 8100631 w 10035679"/>
              <a:gd name="connsiteY5145" fmla="*/ 3228893 h 5893281"/>
              <a:gd name="connsiteX5146" fmla="*/ 8086745 w 10035679"/>
              <a:gd name="connsiteY5146" fmla="*/ 3255459 h 5893281"/>
              <a:gd name="connsiteX5147" fmla="*/ 8070443 w 10035679"/>
              <a:gd name="connsiteY5147" fmla="*/ 3284439 h 5893281"/>
              <a:gd name="connsiteX5148" fmla="*/ 8034217 w 10035679"/>
              <a:gd name="connsiteY5148" fmla="*/ 3323683 h 5893281"/>
              <a:gd name="connsiteX5149" fmla="*/ 7987728 w 10035679"/>
              <a:gd name="connsiteY5149" fmla="*/ 3352663 h 5893281"/>
              <a:gd name="connsiteX5150" fmla="*/ 7938824 w 10035679"/>
              <a:gd name="connsiteY5150" fmla="*/ 3373193 h 5893281"/>
              <a:gd name="connsiteX5151" fmla="*/ 7882071 w 10035679"/>
              <a:gd name="connsiteY5151" fmla="*/ 3391907 h 5893281"/>
              <a:gd name="connsiteX5152" fmla="*/ 7829543 w 10035679"/>
              <a:gd name="connsiteY5152" fmla="*/ 3402172 h 5893281"/>
              <a:gd name="connsiteX5153" fmla="*/ 7829543 w 10035679"/>
              <a:gd name="connsiteY5153" fmla="*/ 3416663 h 5893281"/>
              <a:gd name="connsiteX5154" fmla="*/ 7829543 w 10035679"/>
              <a:gd name="connsiteY5154" fmla="*/ 3425115 h 5893281"/>
              <a:gd name="connsiteX5155" fmla="*/ 7829543 w 10035679"/>
              <a:gd name="connsiteY5155" fmla="*/ 3431152 h 5893281"/>
              <a:gd name="connsiteX5156" fmla="*/ 7829543 w 10035679"/>
              <a:gd name="connsiteY5156" fmla="*/ 3435380 h 5893281"/>
              <a:gd name="connsiteX5157" fmla="*/ 7833769 w 10035679"/>
              <a:gd name="connsiteY5157" fmla="*/ 3439606 h 5893281"/>
              <a:gd name="connsiteX5158" fmla="*/ 7833769 w 10035679"/>
              <a:gd name="connsiteY5158" fmla="*/ 3449869 h 5893281"/>
              <a:gd name="connsiteX5159" fmla="*/ 7835582 w 10035679"/>
              <a:gd name="connsiteY5159" fmla="*/ 3460133 h 5893281"/>
              <a:gd name="connsiteX5160" fmla="*/ 7829543 w 10035679"/>
              <a:gd name="connsiteY5160" fmla="*/ 3468586 h 5893281"/>
              <a:gd name="connsiteX5161" fmla="*/ 7821694 w 10035679"/>
              <a:gd name="connsiteY5161" fmla="*/ 3474622 h 5893281"/>
              <a:gd name="connsiteX5162" fmla="*/ 7819883 w 10035679"/>
              <a:gd name="connsiteY5162" fmla="*/ 3478850 h 5893281"/>
              <a:gd name="connsiteX5163" fmla="*/ 7812034 w 10035679"/>
              <a:gd name="connsiteY5163" fmla="*/ 3484887 h 5893281"/>
              <a:gd name="connsiteX5164" fmla="*/ 7798148 w 10035679"/>
              <a:gd name="connsiteY5164" fmla="*/ 3493339 h 5893281"/>
              <a:gd name="connsiteX5165" fmla="*/ 7793922 w 10035679"/>
              <a:gd name="connsiteY5165" fmla="*/ 3493339 h 5893281"/>
              <a:gd name="connsiteX5166" fmla="*/ 7792109 w 10035679"/>
              <a:gd name="connsiteY5166" fmla="*/ 3497565 h 5893281"/>
              <a:gd name="connsiteX5167" fmla="*/ 7787883 w 10035679"/>
              <a:gd name="connsiteY5167" fmla="*/ 3497565 h 5893281"/>
              <a:gd name="connsiteX5168" fmla="*/ 7783657 w 10035679"/>
              <a:gd name="connsiteY5168" fmla="*/ 3497565 h 5893281"/>
              <a:gd name="connsiteX5169" fmla="*/ 7777619 w 10035679"/>
              <a:gd name="connsiteY5169" fmla="*/ 3499378 h 5893281"/>
              <a:gd name="connsiteX5170" fmla="*/ 7773392 w 10035679"/>
              <a:gd name="connsiteY5170" fmla="*/ 3489113 h 5893281"/>
              <a:gd name="connsiteX5171" fmla="*/ 7769166 w 10035679"/>
              <a:gd name="connsiteY5171" fmla="*/ 3478850 h 5893281"/>
              <a:gd name="connsiteX5172" fmla="*/ 7769166 w 10035679"/>
              <a:gd name="connsiteY5172" fmla="*/ 3468586 h 5893281"/>
              <a:gd name="connsiteX5173" fmla="*/ 7769166 w 10035679"/>
              <a:gd name="connsiteY5173" fmla="*/ 3449869 h 5893281"/>
              <a:gd name="connsiteX5174" fmla="*/ 7777016 w 10035679"/>
              <a:gd name="connsiteY5174" fmla="*/ 3445643 h 5893281"/>
              <a:gd name="connsiteX5175" fmla="*/ 7783054 w 10035679"/>
              <a:gd name="connsiteY5175" fmla="*/ 3445643 h 5893281"/>
              <a:gd name="connsiteX5176" fmla="*/ 7790902 w 10035679"/>
              <a:gd name="connsiteY5176" fmla="*/ 3441417 h 5893281"/>
              <a:gd name="connsiteX5177" fmla="*/ 7792714 w 10035679"/>
              <a:gd name="connsiteY5177" fmla="*/ 3435380 h 5893281"/>
              <a:gd name="connsiteX5178" fmla="*/ 7796940 w 10035679"/>
              <a:gd name="connsiteY5178" fmla="*/ 3426926 h 5893281"/>
              <a:gd name="connsiteX5179" fmla="*/ 7792714 w 10035679"/>
              <a:gd name="connsiteY5179" fmla="*/ 3420889 h 5893281"/>
              <a:gd name="connsiteX5180" fmla="*/ 7786676 w 10035679"/>
              <a:gd name="connsiteY5180" fmla="*/ 3410624 h 5893281"/>
              <a:gd name="connsiteX5181" fmla="*/ 7782449 w 10035679"/>
              <a:gd name="connsiteY5181" fmla="*/ 3402172 h 5893281"/>
              <a:gd name="connsiteX5182" fmla="*/ 7776413 w 10035679"/>
              <a:gd name="connsiteY5182" fmla="*/ 3397946 h 5893281"/>
              <a:gd name="connsiteX5183" fmla="*/ 7772187 w 10035679"/>
              <a:gd name="connsiteY5183" fmla="*/ 3397946 h 5893281"/>
              <a:gd name="connsiteX5184" fmla="*/ 7761922 w 10035679"/>
              <a:gd name="connsiteY5184" fmla="*/ 3396135 h 5893281"/>
              <a:gd name="connsiteX5185" fmla="*/ 7749847 w 10035679"/>
              <a:gd name="connsiteY5185" fmla="*/ 3396135 h 5893281"/>
              <a:gd name="connsiteX5186" fmla="*/ 7737771 w 10035679"/>
              <a:gd name="connsiteY5186" fmla="*/ 3412437 h 5893281"/>
              <a:gd name="connsiteX5187" fmla="*/ 7723885 w 10035679"/>
              <a:gd name="connsiteY5187" fmla="*/ 3424512 h 5893281"/>
              <a:gd name="connsiteX5188" fmla="*/ 7711810 w 10035679"/>
              <a:gd name="connsiteY5188" fmla="*/ 3434775 h 5893281"/>
              <a:gd name="connsiteX5189" fmla="*/ 7701545 w 10035679"/>
              <a:gd name="connsiteY5189" fmla="*/ 3453492 h 5893281"/>
              <a:gd name="connsiteX5190" fmla="*/ 7697319 w 10035679"/>
              <a:gd name="connsiteY5190" fmla="*/ 3482472 h 5893281"/>
              <a:gd name="connsiteX5191" fmla="*/ 7729924 w 10035679"/>
              <a:gd name="connsiteY5191" fmla="*/ 3513264 h 5893281"/>
              <a:gd name="connsiteX5192" fmla="*/ 7754073 w 10035679"/>
              <a:gd name="connsiteY5192" fmla="*/ 3546471 h 5893281"/>
              <a:gd name="connsiteX5193" fmla="*/ 7776413 w 10035679"/>
              <a:gd name="connsiteY5193" fmla="*/ 3581488 h 5893281"/>
              <a:gd name="connsiteX5194" fmla="*/ 7786676 w 10035679"/>
              <a:gd name="connsiteY5194" fmla="*/ 3628581 h 5893281"/>
              <a:gd name="connsiteX5195" fmla="*/ 7790902 w 10035679"/>
              <a:gd name="connsiteY5195" fmla="*/ 3685940 h 5893281"/>
              <a:gd name="connsiteX5196" fmla="*/ 7673170 w 10035679"/>
              <a:gd name="connsiteY5196" fmla="*/ 3782541 h 5893281"/>
              <a:gd name="connsiteX5197" fmla="*/ 7659283 w 10035679"/>
              <a:gd name="connsiteY5197" fmla="*/ 3782541 h 5893281"/>
              <a:gd name="connsiteX5198" fmla="*/ 7649020 w 10035679"/>
              <a:gd name="connsiteY5198" fmla="*/ 3743296 h 5893281"/>
              <a:gd name="connsiteX5199" fmla="*/ 7626680 w 10035679"/>
              <a:gd name="connsiteY5199" fmla="*/ 3714315 h 5893281"/>
              <a:gd name="connsiteX5200" fmla="*/ 7598303 w 10035679"/>
              <a:gd name="connsiteY5200" fmla="*/ 3689561 h 5893281"/>
              <a:gd name="connsiteX5201" fmla="*/ 7568116 w 10035679"/>
              <a:gd name="connsiteY5201" fmla="*/ 3664807 h 5893281"/>
              <a:gd name="connsiteX5202" fmla="*/ 7535513 w 10035679"/>
              <a:gd name="connsiteY5202" fmla="*/ 3638241 h 5893281"/>
              <a:gd name="connsiteX5203" fmla="*/ 7521627 w 10035679"/>
              <a:gd name="connsiteY5203" fmla="*/ 3695600 h 5893281"/>
              <a:gd name="connsiteX5204" fmla="*/ 7503513 w 10035679"/>
              <a:gd name="connsiteY5204" fmla="*/ 3742691 h 5893281"/>
              <a:gd name="connsiteX5205" fmla="*/ 7521627 w 10035679"/>
              <a:gd name="connsiteY5205" fmla="*/ 3752956 h 5893281"/>
              <a:gd name="connsiteX5206" fmla="*/ 7529474 w 10035679"/>
              <a:gd name="connsiteY5206" fmla="*/ 3767447 h 5893281"/>
              <a:gd name="connsiteX5207" fmla="*/ 7531287 w 10035679"/>
              <a:gd name="connsiteY5207" fmla="*/ 3786162 h 5893281"/>
              <a:gd name="connsiteX5208" fmla="*/ 7543362 w 10035679"/>
              <a:gd name="connsiteY5208" fmla="*/ 3806691 h 5893281"/>
              <a:gd name="connsiteX5209" fmla="*/ 7545173 w 10035679"/>
              <a:gd name="connsiteY5209" fmla="*/ 3810917 h 5893281"/>
              <a:gd name="connsiteX5210" fmla="*/ 7553022 w 10035679"/>
              <a:gd name="connsiteY5210" fmla="*/ 3810917 h 5893281"/>
              <a:gd name="connsiteX5211" fmla="*/ 7559059 w 10035679"/>
              <a:gd name="connsiteY5211" fmla="*/ 3810917 h 5893281"/>
              <a:gd name="connsiteX5212" fmla="*/ 7566908 w 10035679"/>
              <a:gd name="connsiteY5212" fmla="*/ 3810917 h 5893281"/>
              <a:gd name="connsiteX5213" fmla="*/ 7572946 w 10035679"/>
              <a:gd name="connsiteY5213" fmla="*/ 3815143 h 5893281"/>
              <a:gd name="connsiteX5214" fmla="*/ 7601321 w 10035679"/>
              <a:gd name="connsiteY5214" fmla="*/ 3844123 h 5893281"/>
              <a:gd name="connsiteX5215" fmla="*/ 7623661 w 10035679"/>
              <a:gd name="connsiteY5215" fmla="*/ 3887594 h 5893281"/>
              <a:gd name="connsiteX5216" fmla="*/ 7637547 w 10035679"/>
              <a:gd name="connsiteY5216" fmla="*/ 3937103 h 5893281"/>
              <a:gd name="connsiteX5217" fmla="*/ 7639360 w 10035679"/>
              <a:gd name="connsiteY5217" fmla="*/ 3988422 h 5893281"/>
              <a:gd name="connsiteX5218" fmla="*/ 7622253 w 10035679"/>
              <a:gd name="connsiteY5218" fmla="*/ 3988422 h 5893281"/>
              <a:gd name="connsiteX5219" fmla="*/ 7630303 w 10035679"/>
              <a:gd name="connsiteY5219" fmla="*/ 3998083 h 5893281"/>
              <a:gd name="connsiteX5220" fmla="*/ 7652641 w 10035679"/>
              <a:gd name="connsiteY5220" fmla="*/ 4028874 h 5893281"/>
              <a:gd name="connsiteX5221" fmla="*/ 7676792 w 10035679"/>
              <a:gd name="connsiteY5221" fmla="*/ 4065705 h 5893281"/>
              <a:gd name="connsiteX5222" fmla="*/ 7711205 w 10035679"/>
              <a:gd name="connsiteY5222" fmla="*/ 4094684 h 5893281"/>
              <a:gd name="connsiteX5223" fmla="*/ 7705169 w 10035679"/>
              <a:gd name="connsiteY5223" fmla="*/ 4129703 h 5893281"/>
              <a:gd name="connsiteX5224" fmla="*/ 7705169 w 10035679"/>
              <a:gd name="connsiteY5224" fmla="*/ 4172571 h 5893281"/>
              <a:gd name="connsiteX5225" fmla="*/ 7733545 w 10035679"/>
              <a:gd name="connsiteY5225" fmla="*/ 4176797 h 5893281"/>
              <a:gd name="connsiteX5226" fmla="*/ 7751657 w 10035679"/>
              <a:gd name="connsiteY5226" fmla="*/ 4182833 h 5893281"/>
              <a:gd name="connsiteX5227" fmla="*/ 7764338 w 10035679"/>
              <a:gd name="connsiteY5227" fmla="*/ 4195514 h 5893281"/>
              <a:gd name="connsiteX5228" fmla="*/ 7782450 w 10035679"/>
              <a:gd name="connsiteY5228" fmla="*/ 4205776 h 5893281"/>
              <a:gd name="connsiteX5229" fmla="*/ 7804788 w 10035679"/>
              <a:gd name="connsiteY5229" fmla="*/ 4205776 h 5893281"/>
              <a:gd name="connsiteX5230" fmla="*/ 7821091 w 10035679"/>
              <a:gd name="connsiteY5230" fmla="*/ 4197324 h 5893281"/>
              <a:gd name="connsiteX5231" fmla="*/ 7834977 w 10035679"/>
              <a:gd name="connsiteY5231" fmla="*/ 4191286 h 5893281"/>
              <a:gd name="connsiteX5232" fmla="*/ 7849468 w 10035679"/>
              <a:gd name="connsiteY5232" fmla="*/ 4187060 h 5893281"/>
              <a:gd name="connsiteX5233" fmla="*/ 7881466 w 10035679"/>
              <a:gd name="connsiteY5233" fmla="*/ 4197324 h 5893281"/>
              <a:gd name="connsiteX5234" fmla="*/ 7918295 w 10035679"/>
              <a:gd name="connsiteY5234" fmla="*/ 4211813 h 5893281"/>
              <a:gd name="connsiteX5235" fmla="*/ 7952710 w 10035679"/>
              <a:gd name="connsiteY5235" fmla="*/ 4230530 h 5893281"/>
              <a:gd name="connsiteX5236" fmla="*/ 7984708 w 10035679"/>
              <a:gd name="connsiteY5236" fmla="*/ 4245021 h 5893281"/>
              <a:gd name="connsiteX5237" fmla="*/ 7981087 w 10035679"/>
              <a:gd name="connsiteY5237" fmla="*/ 4245021 h 5893281"/>
              <a:gd name="connsiteX5238" fmla="*/ 7976861 w 10035679"/>
              <a:gd name="connsiteY5238" fmla="*/ 4249247 h 5893281"/>
              <a:gd name="connsiteX5239" fmla="*/ 7972635 w 10035679"/>
              <a:gd name="connsiteY5239" fmla="*/ 4249247 h 5893281"/>
              <a:gd name="connsiteX5240" fmla="*/ 7966596 w 10035679"/>
              <a:gd name="connsiteY5240" fmla="*/ 4252870 h 5893281"/>
              <a:gd name="connsiteX5241" fmla="*/ 7946671 w 10035679"/>
              <a:gd name="connsiteY5241" fmla="*/ 4259512 h 5893281"/>
              <a:gd name="connsiteX5242" fmla="*/ 7906221 w 10035679"/>
              <a:gd name="connsiteY5242" fmla="*/ 4259512 h 5893281"/>
              <a:gd name="connsiteX5243" fmla="*/ 7861541 w 10035679"/>
              <a:gd name="connsiteY5243" fmla="*/ 4252870 h 5893281"/>
              <a:gd name="connsiteX5244" fmla="*/ 7815052 w 10035679"/>
              <a:gd name="connsiteY5244" fmla="*/ 4240795 h 5893281"/>
              <a:gd name="connsiteX5245" fmla="*/ 7764338 w 10035679"/>
              <a:gd name="connsiteY5245" fmla="*/ 4230530 h 5893281"/>
              <a:gd name="connsiteX5246" fmla="*/ 7725696 w 10035679"/>
              <a:gd name="connsiteY5246" fmla="*/ 4220267 h 5893281"/>
              <a:gd name="connsiteX5247" fmla="*/ 7695509 w 10035679"/>
              <a:gd name="connsiteY5247" fmla="*/ 4205776 h 5893281"/>
              <a:gd name="connsiteX5248" fmla="*/ 7681018 w 10035679"/>
              <a:gd name="connsiteY5248" fmla="*/ 4197324 h 5893281"/>
              <a:gd name="connsiteX5249" fmla="*/ 7687057 w 10035679"/>
              <a:gd name="connsiteY5249" fmla="*/ 4191286 h 5893281"/>
              <a:gd name="connsiteX5250" fmla="*/ 7691283 w 10035679"/>
              <a:gd name="connsiteY5250" fmla="*/ 4187060 h 5893281"/>
              <a:gd name="connsiteX5251" fmla="*/ 7695509 w 10035679"/>
              <a:gd name="connsiteY5251" fmla="*/ 4181023 h 5893281"/>
              <a:gd name="connsiteX5252" fmla="*/ 7652641 w 10035679"/>
              <a:gd name="connsiteY5252" fmla="*/ 4168947 h 5893281"/>
              <a:gd name="connsiteX5253" fmla="*/ 7616417 w 10035679"/>
              <a:gd name="connsiteY5253" fmla="*/ 4148420 h 5893281"/>
              <a:gd name="connsiteX5254" fmla="*/ 7583812 w 10035679"/>
              <a:gd name="connsiteY5254" fmla="*/ 4115212 h 5893281"/>
              <a:gd name="connsiteX5255" fmla="*/ 7559664 w 10035679"/>
              <a:gd name="connsiteY5255" fmla="*/ 4080194 h 5893281"/>
              <a:gd name="connsiteX5256" fmla="*/ 7534908 w 10035679"/>
              <a:gd name="connsiteY5256" fmla="*/ 4040949 h 5893281"/>
              <a:gd name="connsiteX5257" fmla="*/ 7514985 w 10035679"/>
              <a:gd name="connsiteY5257" fmla="*/ 3999894 h 5893281"/>
              <a:gd name="connsiteX5258" fmla="*/ 7492645 w 10035679"/>
              <a:gd name="connsiteY5258" fmla="*/ 3969101 h 5893281"/>
              <a:gd name="connsiteX5259" fmla="*/ 7472118 w 10035679"/>
              <a:gd name="connsiteY5259" fmla="*/ 3942537 h 5893281"/>
              <a:gd name="connsiteX5260" fmla="*/ 7450383 w 10035679"/>
              <a:gd name="connsiteY5260" fmla="*/ 3925631 h 5893281"/>
              <a:gd name="connsiteX5261" fmla="*/ 7425629 w 10035679"/>
              <a:gd name="connsiteY5261" fmla="*/ 3903293 h 5893281"/>
              <a:gd name="connsiteX5262" fmla="*/ 7403289 w 10035679"/>
              <a:gd name="connsiteY5262" fmla="*/ 3882765 h 5893281"/>
              <a:gd name="connsiteX5263" fmla="*/ 7393629 w 10035679"/>
              <a:gd name="connsiteY5263" fmla="*/ 3849557 h 5893281"/>
              <a:gd name="connsiteX5264" fmla="*/ 7460043 w 10035679"/>
              <a:gd name="connsiteY5264" fmla="*/ 3858009 h 5893281"/>
              <a:gd name="connsiteX5265" fmla="*/ 7486609 w 10035679"/>
              <a:gd name="connsiteY5265" fmla="*/ 3888802 h 5893281"/>
              <a:gd name="connsiteX5266" fmla="*/ 7514985 w 10035679"/>
              <a:gd name="connsiteY5266" fmla="*/ 3907519 h 5893281"/>
              <a:gd name="connsiteX5267" fmla="*/ 7543362 w 10035679"/>
              <a:gd name="connsiteY5267" fmla="*/ 3925631 h 5893281"/>
              <a:gd name="connsiteX5268" fmla="*/ 7548358 w 10035679"/>
              <a:gd name="connsiteY5268" fmla="*/ 3928085 h 5893281"/>
              <a:gd name="connsiteX5269" fmla="*/ 7541549 w 10035679"/>
              <a:gd name="connsiteY5269" fmla="*/ 3911744 h 5893281"/>
              <a:gd name="connsiteX5270" fmla="*/ 7533702 w 10035679"/>
              <a:gd name="connsiteY5270" fmla="*/ 3878538 h 5893281"/>
              <a:gd name="connsiteX5271" fmla="*/ 7523437 w 10035679"/>
              <a:gd name="connsiteY5271" fmla="*/ 3849557 h 5893281"/>
              <a:gd name="connsiteX5272" fmla="*/ 7513173 w 10035679"/>
              <a:gd name="connsiteY5272" fmla="*/ 3820577 h 5893281"/>
              <a:gd name="connsiteX5273" fmla="*/ 7495061 w 10035679"/>
              <a:gd name="connsiteY5273" fmla="*/ 3795824 h 5893281"/>
              <a:gd name="connsiteX5274" fmla="*/ 7495061 w 10035679"/>
              <a:gd name="connsiteY5274" fmla="*/ 3789785 h 5893281"/>
              <a:gd name="connsiteX5275" fmla="*/ 7476949 w 10035679"/>
              <a:gd name="connsiteY5275" fmla="*/ 3795824 h 5893281"/>
              <a:gd name="connsiteX5276" fmla="*/ 7476949 w 10035679"/>
              <a:gd name="connsiteY5276" fmla="*/ 3789785 h 5893281"/>
              <a:gd name="connsiteX5277" fmla="*/ 7470910 w 10035679"/>
              <a:gd name="connsiteY5277" fmla="*/ 3760805 h 5893281"/>
              <a:gd name="connsiteX5278" fmla="*/ 7470910 w 10035679"/>
              <a:gd name="connsiteY5278" fmla="*/ 3723976 h 5893281"/>
              <a:gd name="connsiteX5279" fmla="*/ 7470910 w 10035679"/>
              <a:gd name="connsiteY5279" fmla="*/ 3684732 h 5893281"/>
              <a:gd name="connsiteX5280" fmla="*/ 7470910 w 10035679"/>
              <a:gd name="connsiteY5280" fmla="*/ 3641260 h 5893281"/>
              <a:gd name="connsiteX5281" fmla="*/ 7466684 w 10035679"/>
              <a:gd name="connsiteY5281" fmla="*/ 3602015 h 5893281"/>
              <a:gd name="connsiteX5282" fmla="*/ 7452798 w 10035679"/>
              <a:gd name="connsiteY5282" fmla="*/ 3568810 h 5893281"/>
              <a:gd name="connsiteX5283" fmla="*/ 7430458 w 10035679"/>
              <a:gd name="connsiteY5283" fmla="*/ 3544056 h 5893281"/>
              <a:gd name="connsiteX5284" fmla="*/ 7424421 w 10035679"/>
              <a:gd name="connsiteY5284" fmla="*/ 3550093 h 5893281"/>
              <a:gd name="connsiteX5285" fmla="*/ 7414156 w 10035679"/>
              <a:gd name="connsiteY5285" fmla="*/ 3558547 h 5893281"/>
              <a:gd name="connsiteX5286" fmla="*/ 7406307 w 10035679"/>
              <a:gd name="connsiteY5286" fmla="*/ 3562771 h 5893281"/>
              <a:gd name="connsiteX5287" fmla="*/ 7392421 w 10035679"/>
              <a:gd name="connsiteY5287" fmla="*/ 3564583 h 5893281"/>
              <a:gd name="connsiteX5288" fmla="*/ 7378535 w 10035679"/>
              <a:gd name="connsiteY5288" fmla="*/ 3564583 h 5893281"/>
              <a:gd name="connsiteX5289" fmla="*/ 7374309 w 10035679"/>
              <a:gd name="connsiteY5289" fmla="*/ 3564583 h 5893281"/>
              <a:gd name="connsiteX5290" fmla="*/ 7374309 w 10035679"/>
              <a:gd name="connsiteY5290" fmla="*/ 3562771 h 5893281"/>
              <a:gd name="connsiteX5291" fmla="*/ 7372497 w 10035679"/>
              <a:gd name="connsiteY5291" fmla="*/ 3562771 h 5893281"/>
              <a:gd name="connsiteX5292" fmla="*/ 7368270 w 10035679"/>
              <a:gd name="connsiteY5292" fmla="*/ 3558547 h 5893281"/>
              <a:gd name="connsiteX5293" fmla="*/ 7368270 w 10035679"/>
              <a:gd name="connsiteY5293" fmla="*/ 3515074 h 5893281"/>
              <a:gd name="connsiteX5294" fmla="*/ 7358008 w 10035679"/>
              <a:gd name="connsiteY5294" fmla="*/ 3480058 h 5893281"/>
              <a:gd name="connsiteX5295" fmla="*/ 7344122 w 10035679"/>
              <a:gd name="connsiteY5295" fmla="*/ 3451076 h 5893281"/>
              <a:gd name="connsiteX5296" fmla="*/ 7321782 w 10035679"/>
              <a:gd name="connsiteY5296" fmla="*/ 3424512 h 5893281"/>
              <a:gd name="connsiteX5297" fmla="*/ 7305480 w 10035679"/>
              <a:gd name="connsiteY5297" fmla="*/ 3395531 h 5893281"/>
              <a:gd name="connsiteX5298" fmla="*/ 7283142 w 10035679"/>
              <a:gd name="connsiteY5298" fmla="*/ 3360512 h 5893281"/>
              <a:gd name="connsiteX5299" fmla="*/ 7277103 w 10035679"/>
              <a:gd name="connsiteY5299" fmla="*/ 3366551 h 5893281"/>
              <a:gd name="connsiteX5300" fmla="*/ 7272877 w 10035679"/>
              <a:gd name="connsiteY5300" fmla="*/ 3370777 h 5893281"/>
              <a:gd name="connsiteX5301" fmla="*/ 7268651 w 10035679"/>
              <a:gd name="connsiteY5301" fmla="*/ 3379229 h 5893281"/>
              <a:gd name="connsiteX5302" fmla="*/ 7264425 w 10035679"/>
              <a:gd name="connsiteY5302" fmla="*/ 3381040 h 5893281"/>
              <a:gd name="connsiteX5303" fmla="*/ 7262613 w 10035679"/>
              <a:gd name="connsiteY5303" fmla="*/ 3385268 h 5893281"/>
              <a:gd name="connsiteX5304" fmla="*/ 7230010 w 10035679"/>
              <a:gd name="connsiteY5304" fmla="*/ 3389494 h 5893281"/>
              <a:gd name="connsiteX5305" fmla="*/ 7201633 w 10035679"/>
              <a:gd name="connsiteY5305" fmla="*/ 3385268 h 5893281"/>
              <a:gd name="connsiteX5306" fmla="*/ 7173256 w 10035679"/>
              <a:gd name="connsiteY5306" fmla="*/ 3385268 h 5893281"/>
              <a:gd name="connsiteX5307" fmla="*/ 7165409 w 10035679"/>
              <a:gd name="connsiteY5307" fmla="*/ 3414247 h 5893281"/>
              <a:gd name="connsiteX5308" fmla="*/ 7155144 w 10035679"/>
              <a:gd name="connsiteY5308" fmla="*/ 3428738 h 5893281"/>
              <a:gd name="connsiteX5309" fmla="*/ 7149106 w 10035679"/>
              <a:gd name="connsiteY5309" fmla="*/ 3432964 h 5893281"/>
              <a:gd name="connsiteX5310" fmla="*/ 7135220 w 10035679"/>
              <a:gd name="connsiteY5310" fmla="*/ 3432964 h 5893281"/>
              <a:gd name="connsiteX5311" fmla="*/ 7121334 w 10035679"/>
              <a:gd name="connsiteY5311" fmla="*/ 3437190 h 5893281"/>
              <a:gd name="connsiteX5312" fmla="*/ 7107448 w 10035679"/>
              <a:gd name="connsiteY5312" fmla="*/ 3447453 h 5893281"/>
              <a:gd name="connsiteX5313" fmla="*/ 7083297 w 10035679"/>
              <a:gd name="connsiteY5313" fmla="*/ 3511453 h 5893281"/>
              <a:gd name="connsiteX5314" fmla="*/ 7050694 w 10035679"/>
              <a:gd name="connsiteY5314" fmla="*/ 3511453 h 5893281"/>
              <a:gd name="connsiteX5315" fmla="*/ 7032582 w 10035679"/>
              <a:gd name="connsiteY5315" fmla="*/ 3525942 h 5893281"/>
              <a:gd name="connsiteX5316" fmla="*/ 7014468 w 10035679"/>
              <a:gd name="connsiteY5316" fmla="*/ 3544659 h 5893281"/>
              <a:gd name="connsiteX5317" fmla="*/ 6990317 w 10035679"/>
              <a:gd name="connsiteY5317" fmla="*/ 3559150 h 5893281"/>
              <a:gd name="connsiteX5318" fmla="*/ 6984281 w 10035679"/>
              <a:gd name="connsiteY5318" fmla="*/ 3630997 h 5893281"/>
              <a:gd name="connsiteX5319" fmla="*/ 6966169 w 10035679"/>
              <a:gd name="connsiteY5319" fmla="*/ 3692579 h 5893281"/>
              <a:gd name="connsiteX5320" fmla="*/ 6942018 w 10035679"/>
              <a:gd name="connsiteY5320" fmla="*/ 3742088 h 5893281"/>
              <a:gd name="connsiteX5321" fmla="*/ 6903377 w 10035679"/>
              <a:gd name="connsiteY5321" fmla="*/ 3789182 h 5893281"/>
              <a:gd name="connsiteX5322" fmla="*/ 6899150 w 10035679"/>
              <a:gd name="connsiteY5322" fmla="*/ 3789182 h 5893281"/>
              <a:gd name="connsiteX5323" fmla="*/ 6894924 w 10035679"/>
              <a:gd name="connsiteY5323" fmla="*/ 3784956 h 5893281"/>
              <a:gd name="connsiteX5324" fmla="*/ 6890698 w 10035679"/>
              <a:gd name="connsiteY5324" fmla="*/ 3784956 h 5893281"/>
              <a:gd name="connsiteX5325" fmla="*/ 6888886 w 10035679"/>
              <a:gd name="connsiteY5325" fmla="*/ 3780730 h 5893281"/>
              <a:gd name="connsiteX5326" fmla="*/ 6866548 w 10035679"/>
              <a:gd name="connsiteY5326" fmla="*/ 3755974 h 5893281"/>
              <a:gd name="connsiteX5327" fmla="*/ 6846020 w 10035679"/>
              <a:gd name="connsiteY5327" fmla="*/ 3716730 h 5893281"/>
              <a:gd name="connsiteX5328" fmla="*/ 6833945 w 10035679"/>
              <a:gd name="connsiteY5328" fmla="*/ 3683524 h 5893281"/>
              <a:gd name="connsiteX5329" fmla="*/ 6832132 w 10035679"/>
              <a:gd name="connsiteY5329" fmla="*/ 3677486 h 5893281"/>
              <a:gd name="connsiteX5330" fmla="*/ 6833945 w 10035679"/>
              <a:gd name="connsiteY5330" fmla="*/ 3669034 h 5893281"/>
              <a:gd name="connsiteX5331" fmla="*/ 6838171 w 10035679"/>
              <a:gd name="connsiteY5331" fmla="*/ 3662997 h 5893281"/>
              <a:gd name="connsiteX5332" fmla="*/ 6842397 w 10035679"/>
              <a:gd name="connsiteY5332" fmla="*/ 3658769 h 5893281"/>
              <a:gd name="connsiteX5333" fmla="*/ 6842397 w 10035679"/>
              <a:gd name="connsiteY5333" fmla="*/ 3654543 h 5893281"/>
              <a:gd name="connsiteX5334" fmla="*/ 6806173 w 10035679"/>
              <a:gd name="connsiteY5334" fmla="*/ 3600810 h 5893281"/>
              <a:gd name="connsiteX5335" fmla="*/ 6782022 w 10035679"/>
              <a:gd name="connsiteY5335" fmla="*/ 3543451 h 5893281"/>
              <a:gd name="connsiteX5336" fmla="*/ 6765719 w 10035679"/>
              <a:gd name="connsiteY5336" fmla="*/ 3481869 h 5893281"/>
              <a:gd name="connsiteX5337" fmla="*/ 6757872 w 10035679"/>
              <a:gd name="connsiteY5337" fmla="*/ 3407606 h 5893281"/>
              <a:gd name="connsiteX5338" fmla="*/ 6733721 w 10035679"/>
              <a:gd name="connsiteY5338" fmla="*/ 3409417 h 5893281"/>
              <a:gd name="connsiteX5339" fmla="*/ 6715609 w 10035679"/>
              <a:gd name="connsiteY5339" fmla="*/ 3409417 h 5893281"/>
              <a:gd name="connsiteX5340" fmla="*/ 6695079 w 10035679"/>
              <a:gd name="connsiteY5340" fmla="*/ 3407606 h 5893281"/>
              <a:gd name="connsiteX5341" fmla="*/ 6687230 w 10035679"/>
              <a:gd name="connsiteY5341" fmla="*/ 3399154 h 5893281"/>
              <a:gd name="connsiteX5342" fmla="*/ 6676967 w 10035679"/>
              <a:gd name="connsiteY5342" fmla="*/ 3393115 h 5893281"/>
              <a:gd name="connsiteX5343" fmla="*/ 6669118 w 10035679"/>
              <a:gd name="connsiteY5343" fmla="*/ 3384663 h 5893281"/>
              <a:gd name="connsiteX5344" fmla="*/ 6663081 w 10035679"/>
              <a:gd name="connsiteY5344" fmla="*/ 3378626 h 5893281"/>
              <a:gd name="connsiteX5345" fmla="*/ 6669118 w 10035679"/>
              <a:gd name="connsiteY5345" fmla="*/ 3352060 h 5893281"/>
              <a:gd name="connsiteX5346" fmla="*/ 6655232 w 10035679"/>
              <a:gd name="connsiteY5346" fmla="*/ 3331533 h 5893281"/>
              <a:gd name="connsiteX5347" fmla="*/ 6631081 w 10035679"/>
              <a:gd name="connsiteY5347" fmla="*/ 3312816 h 5893281"/>
              <a:gd name="connsiteX5348" fmla="*/ 6606931 w 10035679"/>
              <a:gd name="connsiteY5348" fmla="*/ 3296514 h 5893281"/>
              <a:gd name="connsiteX5349" fmla="*/ 6584593 w 10035679"/>
              <a:gd name="connsiteY5349" fmla="*/ 3274174 h 5893281"/>
              <a:gd name="connsiteX5350" fmla="*/ 6526028 w 10035679"/>
              <a:gd name="connsiteY5350" fmla="*/ 3282628 h 5893281"/>
              <a:gd name="connsiteX5351" fmla="*/ 6465049 w 10035679"/>
              <a:gd name="connsiteY5351" fmla="*/ 3282628 h 5893281"/>
              <a:gd name="connsiteX5352" fmla="*/ 6404067 w 10035679"/>
              <a:gd name="connsiteY5352" fmla="*/ 3278402 h 5893281"/>
              <a:gd name="connsiteX5353" fmla="*/ 6345503 w 10035679"/>
              <a:gd name="connsiteY5353" fmla="*/ 3274174 h 5893281"/>
              <a:gd name="connsiteX5354" fmla="*/ 6335240 w 10035679"/>
              <a:gd name="connsiteY5354" fmla="*/ 3253647 h 5893281"/>
              <a:gd name="connsiteX5355" fmla="*/ 6321353 w 10035679"/>
              <a:gd name="connsiteY5355" fmla="*/ 3227083 h 5893281"/>
              <a:gd name="connsiteX5356" fmla="*/ 6299014 w 10035679"/>
              <a:gd name="connsiteY5356" fmla="*/ 3235535 h 5893281"/>
              <a:gd name="connsiteX5357" fmla="*/ 6285128 w 10035679"/>
              <a:gd name="connsiteY5357" fmla="*/ 3239761 h 5893281"/>
              <a:gd name="connsiteX5358" fmla="*/ 6267014 w 10035679"/>
              <a:gd name="connsiteY5358" fmla="*/ 3241571 h 5893281"/>
              <a:gd name="connsiteX5359" fmla="*/ 6242864 w 10035679"/>
              <a:gd name="connsiteY5359" fmla="*/ 3241571 h 5893281"/>
              <a:gd name="connsiteX5360" fmla="*/ 6222336 w 10035679"/>
              <a:gd name="connsiteY5360" fmla="*/ 3227083 h 5893281"/>
              <a:gd name="connsiteX5361" fmla="*/ 6199998 w 10035679"/>
              <a:gd name="connsiteY5361" fmla="*/ 3216818 h 5893281"/>
              <a:gd name="connsiteX5362" fmla="*/ 6175847 w 10035679"/>
              <a:gd name="connsiteY5362" fmla="*/ 3202327 h 5893281"/>
              <a:gd name="connsiteX5363" fmla="*/ 6157735 w 10035679"/>
              <a:gd name="connsiteY5363" fmla="*/ 3187838 h 5893281"/>
              <a:gd name="connsiteX5364" fmla="*/ 6151697 w 10035679"/>
              <a:gd name="connsiteY5364" fmla="*/ 3167309 h 5893281"/>
              <a:gd name="connsiteX5365" fmla="*/ 6141434 w 10035679"/>
              <a:gd name="connsiteY5365" fmla="*/ 3148594 h 5893281"/>
              <a:gd name="connsiteX5366" fmla="*/ 6119094 w 10035679"/>
              <a:gd name="connsiteY5366" fmla="*/ 3129877 h 5893281"/>
              <a:gd name="connsiteX5367" fmla="*/ 6114868 w 10035679"/>
              <a:gd name="connsiteY5367" fmla="*/ 3129877 h 5893281"/>
              <a:gd name="connsiteX5368" fmla="*/ 6113057 w 10035679"/>
              <a:gd name="connsiteY5368" fmla="*/ 3129877 h 5893281"/>
              <a:gd name="connsiteX5369" fmla="*/ 6108829 w 10035679"/>
              <a:gd name="connsiteY5369" fmla="*/ 3129877 h 5893281"/>
              <a:gd name="connsiteX5370" fmla="*/ 6100982 w 10035679"/>
              <a:gd name="connsiteY5370" fmla="*/ 3129877 h 5893281"/>
              <a:gd name="connsiteX5371" fmla="*/ 6087094 w 10035679"/>
              <a:gd name="connsiteY5371" fmla="*/ 3129877 h 5893281"/>
              <a:gd name="connsiteX5372" fmla="*/ 6094943 w 10035679"/>
              <a:gd name="connsiteY5372" fmla="*/ 3158857 h 5893281"/>
              <a:gd name="connsiteX5373" fmla="*/ 6105208 w 10035679"/>
              <a:gd name="connsiteY5373" fmla="*/ 3192064 h 5893281"/>
              <a:gd name="connsiteX5374" fmla="*/ 6123320 w 10035679"/>
              <a:gd name="connsiteY5374" fmla="*/ 3225270 h 5893281"/>
              <a:gd name="connsiteX5375" fmla="*/ 6137206 w 10035679"/>
              <a:gd name="connsiteY5375" fmla="*/ 3254252 h 5893281"/>
              <a:gd name="connsiteX5376" fmla="*/ 6151094 w 10035679"/>
              <a:gd name="connsiteY5376" fmla="*/ 3274779 h 5893281"/>
              <a:gd name="connsiteX5377" fmla="*/ 6155320 w 10035679"/>
              <a:gd name="connsiteY5377" fmla="*/ 3264514 h 5893281"/>
              <a:gd name="connsiteX5378" fmla="*/ 6157131 w 10035679"/>
              <a:gd name="connsiteY5378" fmla="*/ 3260288 h 5893281"/>
              <a:gd name="connsiteX5379" fmla="*/ 6157131 w 10035679"/>
              <a:gd name="connsiteY5379" fmla="*/ 3256062 h 5893281"/>
              <a:gd name="connsiteX5380" fmla="*/ 6161357 w 10035679"/>
              <a:gd name="connsiteY5380" fmla="*/ 3256062 h 5893281"/>
              <a:gd name="connsiteX5381" fmla="*/ 6165583 w 10035679"/>
              <a:gd name="connsiteY5381" fmla="*/ 3256062 h 5893281"/>
              <a:gd name="connsiteX5382" fmla="*/ 6175847 w 10035679"/>
              <a:gd name="connsiteY5382" fmla="*/ 3260288 h 5893281"/>
              <a:gd name="connsiteX5383" fmla="*/ 6180074 w 10035679"/>
              <a:gd name="connsiteY5383" fmla="*/ 3270553 h 5893281"/>
              <a:gd name="connsiteX5384" fmla="*/ 6184300 w 10035679"/>
              <a:gd name="connsiteY5384" fmla="*/ 3282628 h 5893281"/>
              <a:gd name="connsiteX5385" fmla="*/ 6184300 w 10035679"/>
              <a:gd name="connsiteY5385" fmla="*/ 3292891 h 5893281"/>
              <a:gd name="connsiteX5386" fmla="*/ 6186110 w 10035679"/>
              <a:gd name="connsiteY5386" fmla="*/ 3303156 h 5893281"/>
              <a:gd name="connsiteX5387" fmla="*/ 6190338 w 10035679"/>
              <a:gd name="connsiteY5387" fmla="*/ 3313419 h 5893281"/>
              <a:gd name="connsiteX5388" fmla="*/ 6204224 w 10035679"/>
              <a:gd name="connsiteY5388" fmla="*/ 3311608 h 5893281"/>
              <a:gd name="connsiteX5389" fmla="*/ 6222336 w 10035679"/>
              <a:gd name="connsiteY5389" fmla="*/ 3307382 h 5893281"/>
              <a:gd name="connsiteX5390" fmla="*/ 6242864 w 10035679"/>
              <a:gd name="connsiteY5390" fmla="*/ 3307382 h 5893281"/>
              <a:gd name="connsiteX5391" fmla="*/ 6275469 w 10035679"/>
              <a:gd name="connsiteY5391" fmla="*/ 3270553 h 5893281"/>
              <a:gd name="connsiteX5392" fmla="*/ 6314108 w 10035679"/>
              <a:gd name="connsiteY5392" fmla="*/ 3241571 h 5893281"/>
              <a:gd name="connsiteX5393" fmla="*/ 6318334 w 10035679"/>
              <a:gd name="connsiteY5393" fmla="*/ 3278402 h 5893281"/>
              <a:gd name="connsiteX5394" fmla="*/ 6322560 w 10035679"/>
              <a:gd name="connsiteY5394" fmla="*/ 3307382 h 5893281"/>
              <a:gd name="connsiteX5395" fmla="*/ 6375088 w 10035679"/>
              <a:gd name="connsiteY5395" fmla="*/ 3336362 h 5893281"/>
              <a:gd name="connsiteX5396" fmla="*/ 6417350 w 10035679"/>
              <a:gd name="connsiteY5396" fmla="*/ 3371380 h 5893281"/>
              <a:gd name="connsiteX5397" fmla="*/ 6403464 w 10035679"/>
              <a:gd name="connsiteY5397" fmla="*/ 3390097 h 5893281"/>
              <a:gd name="connsiteX5398" fmla="*/ 6391389 w 10035679"/>
              <a:gd name="connsiteY5398" fmla="*/ 3408814 h 5893281"/>
              <a:gd name="connsiteX5399" fmla="*/ 6379314 w 10035679"/>
              <a:gd name="connsiteY5399" fmla="*/ 3423304 h 5893281"/>
              <a:gd name="connsiteX5400" fmla="*/ 6352748 w 10035679"/>
              <a:gd name="connsiteY5400" fmla="*/ 3433567 h 5893281"/>
              <a:gd name="connsiteX5401" fmla="*/ 6352748 w 10035679"/>
              <a:gd name="connsiteY5401" fmla="*/ 3472812 h 5893281"/>
              <a:gd name="connsiteX5402" fmla="*/ 6318334 w 10035679"/>
              <a:gd name="connsiteY5402" fmla="*/ 3495152 h 5893281"/>
              <a:gd name="connsiteX5403" fmla="*/ 6282108 w 10035679"/>
              <a:gd name="connsiteY5403" fmla="*/ 3519905 h 5893281"/>
              <a:gd name="connsiteX5404" fmla="*/ 6282108 w 10035679"/>
              <a:gd name="connsiteY5404" fmla="*/ 3537414 h 5893281"/>
              <a:gd name="connsiteX5405" fmla="*/ 6237430 w 10035679"/>
              <a:gd name="connsiteY5405" fmla="*/ 3537414 h 5893281"/>
              <a:gd name="connsiteX5406" fmla="*/ 6210866 w 10035679"/>
              <a:gd name="connsiteY5406" fmla="*/ 3551905 h 5893281"/>
              <a:gd name="connsiteX5407" fmla="*/ 6190338 w 10035679"/>
              <a:gd name="connsiteY5407" fmla="*/ 3574243 h 5893281"/>
              <a:gd name="connsiteX5408" fmla="*/ 6166188 w 10035679"/>
              <a:gd name="connsiteY5408" fmla="*/ 3592960 h 5893281"/>
              <a:gd name="connsiteX5409" fmla="*/ 6133585 w 10035679"/>
              <a:gd name="connsiteY5409" fmla="*/ 3607451 h 5893281"/>
              <a:gd name="connsiteX5410" fmla="*/ 6100982 w 10035679"/>
              <a:gd name="connsiteY5410" fmla="*/ 3613488 h 5893281"/>
              <a:gd name="connsiteX5411" fmla="*/ 6066566 w 10035679"/>
              <a:gd name="connsiteY5411" fmla="*/ 3623752 h 5893281"/>
              <a:gd name="connsiteX5412" fmla="*/ 6038190 w 10035679"/>
              <a:gd name="connsiteY5412" fmla="*/ 3635828 h 5893281"/>
              <a:gd name="connsiteX5413" fmla="*/ 6014039 w 10035679"/>
              <a:gd name="connsiteY5413" fmla="*/ 3650317 h 5893281"/>
              <a:gd name="connsiteX5414" fmla="*/ 5989890 w 10035679"/>
              <a:gd name="connsiteY5414" fmla="*/ 3656355 h 5893281"/>
              <a:gd name="connsiteX5415" fmla="*/ 5971776 w 10035679"/>
              <a:gd name="connsiteY5415" fmla="*/ 3656355 h 5893281"/>
              <a:gd name="connsiteX5416" fmla="*/ 5963927 w 10035679"/>
              <a:gd name="connsiteY5416" fmla="*/ 3652129 h 5893281"/>
              <a:gd name="connsiteX5417" fmla="*/ 5962116 w 10035679"/>
              <a:gd name="connsiteY5417" fmla="*/ 3652129 h 5893281"/>
              <a:gd name="connsiteX5418" fmla="*/ 5957890 w 10035679"/>
              <a:gd name="connsiteY5418" fmla="*/ 3650317 h 5893281"/>
              <a:gd name="connsiteX5419" fmla="*/ 5953664 w 10035679"/>
              <a:gd name="connsiteY5419" fmla="*/ 3646091 h 5893281"/>
              <a:gd name="connsiteX5420" fmla="*/ 5949438 w 10035679"/>
              <a:gd name="connsiteY5420" fmla="*/ 3637638 h 5893281"/>
              <a:gd name="connsiteX5421" fmla="*/ 5939173 w 10035679"/>
              <a:gd name="connsiteY5421" fmla="*/ 3617111 h 5893281"/>
              <a:gd name="connsiteX5422" fmla="*/ 5934947 w 10035679"/>
              <a:gd name="connsiteY5422" fmla="*/ 3594771 h 5893281"/>
              <a:gd name="connsiteX5423" fmla="*/ 5934947 w 10035679"/>
              <a:gd name="connsiteY5423" fmla="*/ 3574243 h 5893281"/>
              <a:gd name="connsiteX5424" fmla="*/ 5933137 w 10035679"/>
              <a:gd name="connsiteY5424" fmla="*/ 3551905 h 5893281"/>
              <a:gd name="connsiteX5425" fmla="*/ 5915023 w 10035679"/>
              <a:gd name="connsiteY5425" fmla="*/ 3516887 h 5893281"/>
              <a:gd name="connsiteX5426" fmla="*/ 5890874 w 10035679"/>
              <a:gd name="connsiteY5426" fmla="*/ 3483679 h 5893281"/>
              <a:gd name="connsiteX5427" fmla="*/ 5864308 w 10035679"/>
              <a:gd name="connsiteY5427" fmla="*/ 3454700 h 5893281"/>
              <a:gd name="connsiteX5428" fmla="*/ 5840157 w 10035679"/>
              <a:gd name="connsiteY5428" fmla="*/ 3425718 h 5893281"/>
              <a:gd name="connsiteX5429" fmla="*/ 5834121 w 10035679"/>
              <a:gd name="connsiteY5429" fmla="*/ 3405191 h 5893281"/>
              <a:gd name="connsiteX5430" fmla="*/ 5829892 w 10035679"/>
              <a:gd name="connsiteY5430" fmla="*/ 3380437 h 5893281"/>
              <a:gd name="connsiteX5431" fmla="*/ 5825666 w 10035679"/>
              <a:gd name="connsiteY5431" fmla="*/ 3353871 h 5893281"/>
              <a:gd name="connsiteX5432" fmla="*/ 5815404 w 10035679"/>
              <a:gd name="connsiteY5432" fmla="*/ 3333343 h 5893281"/>
              <a:gd name="connsiteX5433" fmla="*/ 5776762 w 10035679"/>
              <a:gd name="connsiteY5433" fmla="*/ 3308590 h 5893281"/>
              <a:gd name="connsiteX5434" fmla="*/ 5766499 w 10035679"/>
              <a:gd name="connsiteY5434" fmla="*/ 3283836 h 5893281"/>
              <a:gd name="connsiteX5435" fmla="*/ 5754424 w 10035679"/>
              <a:gd name="connsiteY5435" fmla="*/ 3257270 h 5893281"/>
              <a:gd name="connsiteX5436" fmla="*/ 5744159 w 10035679"/>
              <a:gd name="connsiteY5436" fmla="*/ 3232516 h 5893281"/>
              <a:gd name="connsiteX5437" fmla="*/ 5730273 w 10035679"/>
              <a:gd name="connsiteY5437" fmla="*/ 3211989 h 5893281"/>
              <a:gd name="connsiteX5438" fmla="*/ 5709746 w 10035679"/>
              <a:gd name="connsiteY5438" fmla="*/ 3197498 h 5893281"/>
              <a:gd name="connsiteX5439" fmla="*/ 5697671 w 10035679"/>
              <a:gd name="connsiteY5439" fmla="*/ 3193272 h 5893281"/>
              <a:gd name="connsiteX5440" fmla="*/ 5695860 w 10035679"/>
              <a:gd name="connsiteY5440" fmla="*/ 3184818 h 5893281"/>
              <a:gd name="connsiteX5441" fmla="*/ 5688011 w 10035679"/>
              <a:gd name="connsiteY5441" fmla="*/ 3183007 h 5893281"/>
              <a:gd name="connsiteX5442" fmla="*/ 5681972 w 10035679"/>
              <a:gd name="connsiteY5442" fmla="*/ 3178781 h 5893281"/>
              <a:gd name="connsiteX5443" fmla="*/ 5674123 w 10035679"/>
              <a:gd name="connsiteY5443" fmla="*/ 3174555 h 5893281"/>
              <a:gd name="connsiteX5444" fmla="*/ 5668086 w 10035679"/>
              <a:gd name="connsiteY5444" fmla="*/ 3168517 h 5893281"/>
              <a:gd name="connsiteX5445" fmla="*/ 5660237 w 10035679"/>
              <a:gd name="connsiteY5445" fmla="*/ 3156443 h 5893281"/>
              <a:gd name="connsiteX5446" fmla="*/ 5654200 w 10035679"/>
              <a:gd name="connsiteY5446" fmla="*/ 3141952 h 5893281"/>
              <a:gd name="connsiteX5447" fmla="*/ 5646351 w 10035679"/>
              <a:gd name="connsiteY5447" fmla="*/ 3141952 h 5893281"/>
              <a:gd name="connsiteX5448" fmla="*/ 5646351 w 10035679"/>
              <a:gd name="connsiteY5448" fmla="*/ 3156443 h 5893281"/>
              <a:gd name="connsiteX5449" fmla="*/ 5670501 w 10035679"/>
              <a:gd name="connsiteY5449" fmla="*/ 3189649 h 5893281"/>
              <a:gd name="connsiteX5450" fmla="*/ 5692840 w 10035679"/>
              <a:gd name="connsiteY5450" fmla="*/ 3226478 h 5893281"/>
              <a:gd name="connsiteX5451" fmla="*/ 5706727 w 10035679"/>
              <a:gd name="connsiteY5451" fmla="*/ 3269948 h 5893281"/>
              <a:gd name="connsiteX5452" fmla="*/ 5720613 w 10035679"/>
              <a:gd name="connsiteY5452" fmla="*/ 3309193 h 5893281"/>
              <a:gd name="connsiteX5453" fmla="*/ 5738726 w 10035679"/>
              <a:gd name="connsiteY5453" fmla="*/ 3348437 h 5893281"/>
              <a:gd name="connsiteX5454" fmla="*/ 5744764 w 10035679"/>
              <a:gd name="connsiteY5454" fmla="*/ 3354476 h 5893281"/>
              <a:gd name="connsiteX5455" fmla="*/ 5755027 w 10035679"/>
              <a:gd name="connsiteY5455" fmla="*/ 3362928 h 5893281"/>
              <a:gd name="connsiteX5456" fmla="*/ 5762876 w 10035679"/>
              <a:gd name="connsiteY5456" fmla="*/ 3368964 h 5893281"/>
              <a:gd name="connsiteX5457" fmla="*/ 5773141 w 10035679"/>
              <a:gd name="connsiteY5457" fmla="*/ 3377419 h 5893281"/>
              <a:gd name="connsiteX5458" fmla="*/ 5777367 w 10035679"/>
              <a:gd name="connsiteY5458" fmla="*/ 3387681 h 5893281"/>
              <a:gd name="connsiteX5459" fmla="*/ 5777367 w 10035679"/>
              <a:gd name="connsiteY5459" fmla="*/ 3459529 h 5893281"/>
              <a:gd name="connsiteX5460" fmla="*/ 5783404 w 10035679"/>
              <a:gd name="connsiteY5460" fmla="*/ 3467983 h 5893281"/>
              <a:gd name="connsiteX5461" fmla="*/ 5791253 w 10035679"/>
              <a:gd name="connsiteY5461" fmla="*/ 3478245 h 5893281"/>
              <a:gd name="connsiteX5462" fmla="*/ 5801518 w 10035679"/>
              <a:gd name="connsiteY5462" fmla="*/ 3484284 h 5893281"/>
              <a:gd name="connsiteX5463" fmla="*/ 5811780 w 10035679"/>
              <a:gd name="connsiteY5463" fmla="*/ 3492736 h 5893281"/>
              <a:gd name="connsiteX5464" fmla="*/ 5816007 w 10035679"/>
              <a:gd name="connsiteY5464" fmla="*/ 3498773 h 5893281"/>
              <a:gd name="connsiteX5465" fmla="*/ 5822045 w 10035679"/>
              <a:gd name="connsiteY5465" fmla="*/ 3521113 h 5893281"/>
              <a:gd name="connsiteX5466" fmla="*/ 5826271 w 10035679"/>
              <a:gd name="connsiteY5466" fmla="*/ 3537414 h 5893281"/>
              <a:gd name="connsiteX5467" fmla="*/ 5834121 w 10035679"/>
              <a:gd name="connsiteY5467" fmla="*/ 3559753 h 5893281"/>
              <a:gd name="connsiteX5468" fmla="*/ 5854648 w 10035679"/>
              <a:gd name="connsiteY5468" fmla="*/ 3584508 h 5893281"/>
              <a:gd name="connsiteX5469" fmla="*/ 5887251 w 10035679"/>
              <a:gd name="connsiteY5469" fmla="*/ 3606846 h 5893281"/>
              <a:gd name="connsiteX5470" fmla="*/ 5921664 w 10035679"/>
              <a:gd name="connsiteY5470" fmla="*/ 3627374 h 5893281"/>
              <a:gd name="connsiteX5471" fmla="*/ 5950041 w 10035679"/>
              <a:gd name="connsiteY5471" fmla="*/ 3649714 h 5893281"/>
              <a:gd name="connsiteX5472" fmla="*/ 5957890 w 10035679"/>
              <a:gd name="connsiteY5472" fmla="*/ 3659977 h 5893281"/>
              <a:gd name="connsiteX5473" fmla="*/ 5957890 w 10035679"/>
              <a:gd name="connsiteY5473" fmla="*/ 3674467 h 5893281"/>
              <a:gd name="connsiteX5474" fmla="*/ 5957890 w 10035679"/>
              <a:gd name="connsiteY5474" fmla="*/ 3684732 h 5893281"/>
              <a:gd name="connsiteX5475" fmla="*/ 5962116 w 10035679"/>
              <a:gd name="connsiteY5475" fmla="*/ 3694995 h 5893281"/>
              <a:gd name="connsiteX5476" fmla="*/ 5972381 w 10035679"/>
              <a:gd name="connsiteY5476" fmla="*/ 3707070 h 5893281"/>
              <a:gd name="connsiteX5477" fmla="*/ 6002569 w 10035679"/>
              <a:gd name="connsiteY5477" fmla="*/ 3708881 h 5893281"/>
              <a:gd name="connsiteX5478" fmla="*/ 6038795 w 10035679"/>
              <a:gd name="connsiteY5478" fmla="*/ 3692579 h 5893281"/>
              <a:gd name="connsiteX5479" fmla="*/ 6087699 w 10035679"/>
              <a:gd name="connsiteY5479" fmla="*/ 3680504 h 5893281"/>
              <a:gd name="connsiteX5480" fmla="*/ 6134188 w 10035679"/>
              <a:gd name="connsiteY5480" fmla="*/ 3670241 h 5893281"/>
              <a:gd name="connsiteX5481" fmla="*/ 6176450 w 10035679"/>
              <a:gd name="connsiteY5481" fmla="*/ 3664205 h 5893281"/>
              <a:gd name="connsiteX5482" fmla="*/ 6176450 w 10035679"/>
              <a:gd name="connsiteY5482" fmla="*/ 3670241 h 5893281"/>
              <a:gd name="connsiteX5483" fmla="*/ 6166188 w 10035679"/>
              <a:gd name="connsiteY5483" fmla="*/ 3688958 h 5893281"/>
              <a:gd name="connsiteX5484" fmla="*/ 6166188 w 10035679"/>
              <a:gd name="connsiteY5484" fmla="*/ 3710693 h 5893281"/>
              <a:gd name="connsiteX5485" fmla="*/ 6158338 w 10035679"/>
              <a:gd name="connsiteY5485" fmla="*/ 3735447 h 5893281"/>
              <a:gd name="connsiteX5486" fmla="*/ 6144452 w 10035679"/>
              <a:gd name="connsiteY5486" fmla="*/ 3772276 h 5893281"/>
              <a:gd name="connsiteX5487" fmla="*/ 6123925 w 10035679"/>
              <a:gd name="connsiteY5487" fmla="*/ 3815746 h 5893281"/>
              <a:gd name="connsiteX5488" fmla="*/ 6099774 w 10035679"/>
              <a:gd name="connsiteY5488" fmla="*/ 3859217 h 5893281"/>
              <a:gd name="connsiteX5489" fmla="*/ 6073208 w 10035679"/>
              <a:gd name="connsiteY5489" fmla="*/ 3894235 h 5893281"/>
              <a:gd name="connsiteX5490" fmla="*/ 6034568 w 10035679"/>
              <a:gd name="connsiteY5490" fmla="*/ 3933479 h 5893281"/>
              <a:gd name="connsiteX5491" fmla="*/ 5992304 w 10035679"/>
              <a:gd name="connsiteY5491" fmla="*/ 3970308 h 5893281"/>
              <a:gd name="connsiteX5492" fmla="*/ 5947626 w 10035679"/>
              <a:gd name="connsiteY5492" fmla="*/ 4005327 h 5893281"/>
              <a:gd name="connsiteX5493" fmla="*/ 5905363 w 10035679"/>
              <a:gd name="connsiteY5493" fmla="*/ 4046384 h 5893281"/>
              <a:gd name="connsiteX5494" fmla="*/ 5869137 w 10035679"/>
              <a:gd name="connsiteY5494" fmla="*/ 4089854 h 5893281"/>
              <a:gd name="connsiteX5495" fmla="*/ 5840762 w 10035679"/>
              <a:gd name="connsiteY5495" fmla="*/ 4139361 h 5893281"/>
              <a:gd name="connsiteX5496" fmla="*/ 5830497 w 10035679"/>
              <a:gd name="connsiteY5496" fmla="*/ 4186455 h 5893281"/>
              <a:gd name="connsiteX5497" fmla="*/ 5836534 w 10035679"/>
              <a:gd name="connsiteY5497" fmla="*/ 4229925 h 5893281"/>
              <a:gd name="connsiteX5498" fmla="*/ 5850422 w 10035679"/>
              <a:gd name="connsiteY5498" fmla="*/ 4273396 h 5893281"/>
              <a:gd name="connsiteX5499" fmla="*/ 5864308 w 10035679"/>
              <a:gd name="connsiteY5499" fmla="*/ 4312640 h 5893281"/>
              <a:gd name="connsiteX5500" fmla="*/ 5878194 w 10035679"/>
              <a:gd name="connsiteY5500" fmla="*/ 4356111 h 5893281"/>
              <a:gd name="connsiteX5501" fmla="*/ 5890269 w 10035679"/>
              <a:gd name="connsiteY5501" fmla="*/ 4399581 h 5893281"/>
              <a:gd name="connsiteX5502" fmla="*/ 5886043 w 10035679"/>
              <a:gd name="connsiteY5502" fmla="*/ 4443053 h 5893281"/>
              <a:gd name="connsiteX5503" fmla="*/ 5863705 w 10035679"/>
              <a:gd name="connsiteY5503" fmla="*/ 4488335 h 5893281"/>
              <a:gd name="connsiteX5504" fmla="*/ 5833516 w 10035679"/>
              <a:gd name="connsiteY5504" fmla="*/ 4510673 h 5893281"/>
              <a:gd name="connsiteX5505" fmla="*/ 5797290 w 10035679"/>
              <a:gd name="connsiteY5505" fmla="*/ 4526974 h 5893281"/>
              <a:gd name="connsiteX5506" fmla="*/ 5762876 w 10035679"/>
              <a:gd name="connsiteY5506" fmla="*/ 4545691 h 5893281"/>
              <a:gd name="connsiteX5507" fmla="*/ 5734499 w 10035679"/>
              <a:gd name="connsiteY5507" fmla="*/ 4570447 h 5893281"/>
              <a:gd name="connsiteX5508" fmla="*/ 5716387 w 10035679"/>
              <a:gd name="connsiteY5508" fmla="*/ 4607275 h 5893281"/>
              <a:gd name="connsiteX5509" fmla="*/ 5734499 w 10035679"/>
              <a:gd name="connsiteY5509" fmla="*/ 4627803 h 5893281"/>
              <a:gd name="connsiteX5510" fmla="*/ 5748385 w 10035679"/>
              <a:gd name="connsiteY5510" fmla="*/ 4661011 h 5893281"/>
              <a:gd name="connsiteX5511" fmla="*/ 5754424 w 10035679"/>
              <a:gd name="connsiteY5511" fmla="*/ 4700255 h 5893281"/>
              <a:gd name="connsiteX5512" fmla="*/ 5744159 w 10035679"/>
              <a:gd name="connsiteY5512" fmla="*/ 4708707 h 5893281"/>
              <a:gd name="connsiteX5513" fmla="*/ 5738123 w 10035679"/>
              <a:gd name="connsiteY5513" fmla="*/ 4714744 h 5893281"/>
              <a:gd name="connsiteX5514" fmla="*/ 5733897 w 10035679"/>
              <a:gd name="connsiteY5514" fmla="*/ 4718970 h 5893281"/>
              <a:gd name="connsiteX5515" fmla="*/ 5726047 w 10035679"/>
              <a:gd name="connsiteY5515" fmla="*/ 4725009 h 5893281"/>
              <a:gd name="connsiteX5516" fmla="*/ 5724235 w 10035679"/>
              <a:gd name="connsiteY5516" fmla="*/ 4733461 h 5893281"/>
              <a:gd name="connsiteX5517" fmla="*/ 5716387 w 10035679"/>
              <a:gd name="connsiteY5517" fmla="*/ 4739498 h 5893281"/>
              <a:gd name="connsiteX5518" fmla="*/ 5677746 w 10035679"/>
              <a:gd name="connsiteY5518" fmla="*/ 4747952 h 5893281"/>
              <a:gd name="connsiteX5519" fmla="*/ 5667483 w 10035679"/>
              <a:gd name="connsiteY5519" fmla="*/ 4772705 h 5893281"/>
              <a:gd name="connsiteX5520" fmla="*/ 5663255 w 10035679"/>
              <a:gd name="connsiteY5520" fmla="*/ 4801685 h 5893281"/>
              <a:gd name="connsiteX5521" fmla="*/ 5659029 w 10035679"/>
              <a:gd name="connsiteY5521" fmla="*/ 4830666 h 5893281"/>
              <a:gd name="connsiteX5522" fmla="*/ 5652992 w 10035679"/>
              <a:gd name="connsiteY5522" fmla="*/ 4859646 h 5893281"/>
              <a:gd name="connsiteX5523" fmla="*/ 5606504 w 10035679"/>
              <a:gd name="connsiteY5523" fmla="*/ 4898891 h 5893281"/>
              <a:gd name="connsiteX5524" fmla="*/ 5592616 w 10035679"/>
              <a:gd name="connsiteY5524" fmla="*/ 4932098 h 5893281"/>
              <a:gd name="connsiteX5525" fmla="*/ 5574504 w 10035679"/>
              <a:gd name="connsiteY5525" fmla="*/ 4965304 h 5893281"/>
              <a:gd name="connsiteX5526" fmla="*/ 5540088 w 10035679"/>
              <a:gd name="connsiteY5526" fmla="*/ 4996096 h 5893281"/>
              <a:gd name="connsiteX5527" fmla="*/ 5497825 w 10035679"/>
              <a:gd name="connsiteY5527" fmla="*/ 5022662 h 5893281"/>
              <a:gd name="connsiteX5528" fmla="*/ 5445300 w 10035679"/>
              <a:gd name="connsiteY5528" fmla="*/ 5037151 h 5893281"/>
              <a:gd name="connsiteX5529" fmla="*/ 5392772 w 10035679"/>
              <a:gd name="connsiteY5529" fmla="*/ 5051642 h 5893281"/>
              <a:gd name="connsiteX5530" fmla="*/ 5337830 w 10035679"/>
              <a:gd name="connsiteY5530" fmla="*/ 5061907 h 5893281"/>
              <a:gd name="connsiteX5531" fmla="*/ 5288925 w 10035679"/>
              <a:gd name="connsiteY5531" fmla="*/ 5072169 h 5893281"/>
              <a:gd name="connsiteX5532" fmla="*/ 5278661 w 10035679"/>
              <a:gd name="connsiteY5532" fmla="*/ 5066133 h 5893281"/>
              <a:gd name="connsiteX5533" fmla="*/ 5270813 w 10035679"/>
              <a:gd name="connsiteY5533" fmla="*/ 5057679 h 5893281"/>
              <a:gd name="connsiteX5534" fmla="*/ 5264775 w 10035679"/>
              <a:gd name="connsiteY5534" fmla="*/ 5053453 h 5893281"/>
              <a:gd name="connsiteX5535" fmla="*/ 5256927 w 10035679"/>
              <a:gd name="connsiteY5535" fmla="*/ 5043190 h 5893281"/>
              <a:gd name="connsiteX5536" fmla="*/ 5250889 w 10035679"/>
              <a:gd name="connsiteY5536" fmla="*/ 5037151 h 5893281"/>
              <a:gd name="connsiteX5537" fmla="*/ 5246663 w 10035679"/>
              <a:gd name="connsiteY5537" fmla="*/ 5018434 h 5893281"/>
              <a:gd name="connsiteX5538" fmla="*/ 5246663 w 10035679"/>
              <a:gd name="connsiteY5538" fmla="*/ 4996096 h 5893281"/>
              <a:gd name="connsiteX5539" fmla="*/ 5246663 w 10035679"/>
              <a:gd name="connsiteY5539" fmla="*/ 4971343 h 5893281"/>
              <a:gd name="connsiteX5540" fmla="*/ 5242436 w 10035679"/>
              <a:gd name="connsiteY5540" fmla="*/ 4946587 h 5893281"/>
              <a:gd name="connsiteX5541" fmla="*/ 5221909 w 10035679"/>
              <a:gd name="connsiteY5541" fmla="*/ 4911571 h 5893281"/>
              <a:gd name="connsiteX5542" fmla="*/ 5193532 w 10035679"/>
              <a:gd name="connsiteY5542" fmla="*/ 4878363 h 5893281"/>
              <a:gd name="connsiteX5543" fmla="*/ 5165155 w 10035679"/>
              <a:gd name="connsiteY5543" fmla="*/ 4841534 h 5893281"/>
              <a:gd name="connsiteX5544" fmla="*/ 5147041 w 10035679"/>
              <a:gd name="connsiteY5544" fmla="*/ 4806516 h 5893281"/>
              <a:gd name="connsiteX5545" fmla="*/ 5154891 w 10035679"/>
              <a:gd name="connsiteY5545" fmla="*/ 4781762 h 5893281"/>
              <a:gd name="connsiteX5546" fmla="*/ 5154891 w 10035679"/>
              <a:gd name="connsiteY5546" fmla="*/ 4777536 h 5893281"/>
              <a:gd name="connsiteX5547" fmla="*/ 5147041 w 10035679"/>
              <a:gd name="connsiteY5547" fmla="*/ 4769082 h 5893281"/>
              <a:gd name="connsiteX5548" fmla="*/ 5141005 w 10035679"/>
              <a:gd name="connsiteY5548" fmla="*/ 4767271 h 5893281"/>
              <a:gd name="connsiteX5549" fmla="*/ 5136779 w 10035679"/>
              <a:gd name="connsiteY5549" fmla="*/ 4758819 h 5893281"/>
              <a:gd name="connsiteX5550" fmla="*/ 5132553 w 10035679"/>
              <a:gd name="connsiteY5550" fmla="*/ 4758819 h 5893281"/>
              <a:gd name="connsiteX5551" fmla="*/ 5128327 w 10035679"/>
              <a:gd name="connsiteY5551" fmla="*/ 4748555 h 5893281"/>
              <a:gd name="connsiteX5552" fmla="*/ 5132553 w 10035679"/>
              <a:gd name="connsiteY5552" fmla="*/ 4738292 h 5893281"/>
              <a:gd name="connsiteX5553" fmla="*/ 5132553 w 10035679"/>
              <a:gd name="connsiteY5553" fmla="*/ 4729838 h 5893281"/>
              <a:gd name="connsiteX5554" fmla="*/ 5136779 w 10035679"/>
              <a:gd name="connsiteY5554" fmla="*/ 4723801 h 5893281"/>
              <a:gd name="connsiteX5555" fmla="*/ 5141005 w 10035679"/>
              <a:gd name="connsiteY5555" fmla="*/ 4715349 h 5893281"/>
              <a:gd name="connsiteX5556" fmla="*/ 5127119 w 10035679"/>
              <a:gd name="connsiteY5556" fmla="*/ 4709310 h 5893281"/>
              <a:gd name="connsiteX5557" fmla="*/ 5127119 w 10035679"/>
              <a:gd name="connsiteY5557" fmla="*/ 4700858 h 5893281"/>
              <a:gd name="connsiteX5558" fmla="*/ 5127119 w 10035679"/>
              <a:gd name="connsiteY5558" fmla="*/ 4694819 h 5893281"/>
              <a:gd name="connsiteX5559" fmla="*/ 5128929 w 10035679"/>
              <a:gd name="connsiteY5559" fmla="*/ 4684556 h 5893281"/>
              <a:gd name="connsiteX5560" fmla="*/ 5133156 w 10035679"/>
              <a:gd name="connsiteY5560" fmla="*/ 4676104 h 5893281"/>
              <a:gd name="connsiteX5561" fmla="*/ 5133156 w 10035679"/>
              <a:gd name="connsiteY5561" fmla="*/ 4665840 h 5893281"/>
              <a:gd name="connsiteX5562" fmla="*/ 5133156 w 10035679"/>
              <a:gd name="connsiteY5562" fmla="*/ 4655575 h 5893281"/>
              <a:gd name="connsiteX5563" fmla="*/ 5119270 w 10035679"/>
              <a:gd name="connsiteY5563" fmla="*/ 4626595 h 5893281"/>
              <a:gd name="connsiteX5564" fmla="*/ 5098742 w 10035679"/>
              <a:gd name="connsiteY5564" fmla="*/ 4593389 h 5893281"/>
              <a:gd name="connsiteX5565" fmla="*/ 5076402 w 10035679"/>
              <a:gd name="connsiteY5565" fmla="*/ 4564408 h 5893281"/>
              <a:gd name="connsiteX5566" fmla="*/ 5062516 w 10035679"/>
              <a:gd name="connsiteY5566" fmla="*/ 4535428 h 5893281"/>
              <a:gd name="connsiteX5567" fmla="*/ 5058290 w 10035679"/>
              <a:gd name="connsiteY5567" fmla="*/ 4500410 h 5893281"/>
              <a:gd name="connsiteX5568" fmla="*/ 5066139 w 10035679"/>
              <a:gd name="connsiteY5568" fmla="*/ 4459355 h 5893281"/>
              <a:gd name="connsiteX5569" fmla="*/ 5080025 w 10035679"/>
              <a:gd name="connsiteY5569" fmla="*/ 4424337 h 5893281"/>
              <a:gd name="connsiteX5570" fmla="*/ 5100553 w 10035679"/>
              <a:gd name="connsiteY5570" fmla="*/ 4385092 h 5893281"/>
              <a:gd name="connsiteX5571" fmla="*/ 5114439 w 10035679"/>
              <a:gd name="connsiteY5571" fmla="*/ 4351885 h 5893281"/>
              <a:gd name="connsiteX5572" fmla="*/ 5126514 w 10035679"/>
              <a:gd name="connsiteY5572" fmla="*/ 4322905 h 5893281"/>
              <a:gd name="connsiteX5573" fmla="*/ 5112628 w 10035679"/>
              <a:gd name="connsiteY5573" fmla="*/ 4293923 h 5893281"/>
              <a:gd name="connsiteX5574" fmla="*/ 5108402 w 10035679"/>
              <a:gd name="connsiteY5574" fmla="*/ 4269170 h 5893281"/>
              <a:gd name="connsiteX5575" fmla="*/ 5108402 w 10035679"/>
              <a:gd name="connsiteY5575" fmla="*/ 4244416 h 5893281"/>
              <a:gd name="connsiteX5576" fmla="*/ 5100553 w 10035679"/>
              <a:gd name="connsiteY5576" fmla="*/ 4211208 h 5893281"/>
              <a:gd name="connsiteX5577" fmla="*/ 5080025 w 10035679"/>
              <a:gd name="connsiteY5577" fmla="*/ 4167738 h 5893281"/>
              <a:gd name="connsiteX5578" fmla="*/ 5047436 w 10035679"/>
              <a:gd name="connsiteY5578" fmla="*/ 4124268 h 5893281"/>
              <a:gd name="connsiteX5579" fmla="*/ 5017253 w 10035679"/>
              <a:gd name="connsiteY5579" fmla="*/ 4085023 h 5893281"/>
              <a:gd name="connsiteX5580" fmla="*/ 4984649 w 10035679"/>
              <a:gd name="connsiteY5580" fmla="*/ 4051817 h 5893281"/>
              <a:gd name="connsiteX5581" fmla="*/ 4994914 w 10035679"/>
              <a:gd name="connsiteY5581" fmla="*/ 4008347 h 5893281"/>
              <a:gd name="connsiteX5582" fmla="*/ 5005179 w 10035679"/>
              <a:gd name="connsiteY5582" fmla="*/ 3969103 h 5893281"/>
              <a:gd name="connsiteX5583" fmla="*/ 5017253 w 10035679"/>
              <a:gd name="connsiteY5583" fmla="*/ 3925632 h 5893281"/>
              <a:gd name="connsiteX5584" fmla="*/ 5005179 w 10035679"/>
              <a:gd name="connsiteY5584" fmla="*/ 3919593 h 5893281"/>
              <a:gd name="connsiteX5585" fmla="*/ 4999138 w 10035679"/>
              <a:gd name="connsiteY5585" fmla="*/ 3915367 h 5893281"/>
              <a:gd name="connsiteX5586" fmla="*/ 4991290 w 10035679"/>
              <a:gd name="connsiteY5586" fmla="*/ 3906915 h 5893281"/>
              <a:gd name="connsiteX5587" fmla="*/ 4985253 w 10035679"/>
              <a:gd name="connsiteY5587" fmla="*/ 3905103 h 5893281"/>
              <a:gd name="connsiteX5588" fmla="*/ 4974988 w 10035679"/>
              <a:gd name="connsiteY5588" fmla="*/ 3905103 h 5893281"/>
              <a:gd name="connsiteX5589" fmla="*/ 4961103 w 10035679"/>
              <a:gd name="connsiteY5589" fmla="*/ 3900877 h 5893281"/>
              <a:gd name="connsiteX5590" fmla="*/ 4953254 w 10035679"/>
              <a:gd name="connsiteY5590" fmla="*/ 3906915 h 5893281"/>
              <a:gd name="connsiteX5591" fmla="*/ 4949028 w 10035679"/>
              <a:gd name="connsiteY5591" fmla="*/ 3911141 h 5893281"/>
              <a:gd name="connsiteX5592" fmla="*/ 4938764 w 10035679"/>
              <a:gd name="connsiteY5592" fmla="*/ 3915367 h 5893281"/>
              <a:gd name="connsiteX5593" fmla="*/ 4928500 w 10035679"/>
              <a:gd name="connsiteY5593" fmla="*/ 3915367 h 5893281"/>
              <a:gd name="connsiteX5594" fmla="*/ 4914614 w 10035679"/>
              <a:gd name="connsiteY5594" fmla="*/ 3915367 h 5893281"/>
              <a:gd name="connsiteX5595" fmla="*/ 4875973 w 10035679"/>
              <a:gd name="connsiteY5595" fmla="*/ 3853783 h 5893281"/>
              <a:gd name="connsiteX5596" fmla="*/ 4849408 w 10035679"/>
              <a:gd name="connsiteY5596" fmla="*/ 3849557 h 5893281"/>
              <a:gd name="connsiteX5597" fmla="*/ 4825258 w 10035679"/>
              <a:gd name="connsiteY5597" fmla="*/ 3847746 h 5893281"/>
              <a:gd name="connsiteX5598" fmla="*/ 4796881 w 10035679"/>
              <a:gd name="connsiteY5598" fmla="*/ 3843520 h 5893281"/>
              <a:gd name="connsiteX5599" fmla="*/ 4762465 w 10035679"/>
              <a:gd name="connsiteY5599" fmla="*/ 3858011 h 5893281"/>
              <a:gd name="connsiteX5600" fmla="*/ 4726239 w 10035679"/>
              <a:gd name="connsiteY5600" fmla="*/ 3872500 h 5893281"/>
              <a:gd name="connsiteX5601" fmla="*/ 4697864 w 10035679"/>
              <a:gd name="connsiteY5601" fmla="*/ 3882765 h 5893281"/>
              <a:gd name="connsiteX5602" fmla="*/ 4629033 w 10035679"/>
              <a:gd name="connsiteY5602" fmla="*/ 3868274 h 5893281"/>
              <a:gd name="connsiteX5603" fmla="*/ 4621186 w 10035679"/>
              <a:gd name="connsiteY5603" fmla="*/ 3893027 h 5893281"/>
              <a:gd name="connsiteX5604" fmla="*/ 4597035 w 10035679"/>
              <a:gd name="connsiteY5604" fmla="*/ 3893027 h 5893281"/>
              <a:gd name="connsiteX5605" fmla="*/ 4574697 w 10035679"/>
              <a:gd name="connsiteY5605" fmla="*/ 3886991 h 5893281"/>
              <a:gd name="connsiteX5606" fmla="*/ 4558396 w 10035679"/>
              <a:gd name="connsiteY5606" fmla="*/ 3882765 h 5893281"/>
              <a:gd name="connsiteX5607" fmla="*/ 4550547 w 10035679"/>
              <a:gd name="connsiteY5607" fmla="*/ 3886991 h 5893281"/>
              <a:gd name="connsiteX5608" fmla="*/ 4544509 w 10035679"/>
              <a:gd name="connsiteY5608" fmla="*/ 3893027 h 5893281"/>
              <a:gd name="connsiteX5609" fmla="*/ 4532435 w 10035679"/>
              <a:gd name="connsiteY5609" fmla="*/ 3897255 h 5893281"/>
              <a:gd name="connsiteX5610" fmla="*/ 4518548 w 10035679"/>
              <a:gd name="connsiteY5610" fmla="*/ 3901481 h 5893281"/>
              <a:gd name="connsiteX5611" fmla="*/ 4498019 w 10035679"/>
              <a:gd name="connsiteY5611" fmla="*/ 3876726 h 5893281"/>
              <a:gd name="connsiteX5612" fmla="*/ 4469643 w 10035679"/>
              <a:gd name="connsiteY5612" fmla="*/ 3862237 h 5893281"/>
              <a:gd name="connsiteX5613" fmla="*/ 4441267 w 10035679"/>
              <a:gd name="connsiteY5613" fmla="*/ 3847746 h 5893281"/>
              <a:gd name="connsiteX5614" fmla="*/ 4412890 w 10035679"/>
              <a:gd name="connsiteY5614" fmla="*/ 3833255 h 5893281"/>
              <a:gd name="connsiteX5615" fmla="*/ 4388741 w 10035679"/>
              <a:gd name="connsiteY5615" fmla="*/ 3814539 h 5893281"/>
              <a:gd name="connsiteX5616" fmla="*/ 4370627 w 10035679"/>
              <a:gd name="connsiteY5616" fmla="*/ 3767447 h 5893281"/>
              <a:gd name="connsiteX5617" fmla="*/ 4350099 w 10035679"/>
              <a:gd name="connsiteY5617" fmla="*/ 3742691 h 5893281"/>
              <a:gd name="connsiteX5618" fmla="*/ 4317498 w 10035679"/>
              <a:gd name="connsiteY5618" fmla="*/ 3717938 h 5893281"/>
              <a:gd name="connsiteX5619" fmla="*/ 4289121 w 10035679"/>
              <a:gd name="connsiteY5619" fmla="*/ 3693184 h 5893281"/>
              <a:gd name="connsiteX5620" fmla="*/ 4271009 w 10035679"/>
              <a:gd name="connsiteY5620" fmla="*/ 3670844 h 5893281"/>
              <a:gd name="connsiteX5621" fmla="*/ 4271009 w 10035679"/>
              <a:gd name="connsiteY5621" fmla="*/ 3623752 h 5893281"/>
              <a:gd name="connsiteX5622" fmla="*/ 4264970 w 10035679"/>
              <a:gd name="connsiteY5622" fmla="*/ 3603223 h 5893281"/>
              <a:gd name="connsiteX5623" fmla="*/ 4266782 w 10035679"/>
              <a:gd name="connsiteY5623" fmla="*/ 3570017 h 5893281"/>
              <a:gd name="connsiteX5624" fmla="*/ 4274631 w 10035679"/>
              <a:gd name="connsiteY5624" fmla="*/ 3541038 h 5893281"/>
              <a:gd name="connsiteX5625" fmla="*/ 4280668 w 10035679"/>
              <a:gd name="connsiteY5625" fmla="*/ 3516282 h 5893281"/>
              <a:gd name="connsiteX5626" fmla="*/ 4284895 w 10035679"/>
              <a:gd name="connsiteY5626" fmla="*/ 3497565 h 5893281"/>
              <a:gd name="connsiteX5627" fmla="*/ 4284895 w 10035679"/>
              <a:gd name="connsiteY5627" fmla="*/ 3468586 h 5893281"/>
              <a:gd name="connsiteX5628" fmla="*/ 4278856 w 10035679"/>
              <a:gd name="connsiteY5628" fmla="*/ 3452284 h 5893281"/>
              <a:gd name="connsiteX5629" fmla="*/ 4266782 w 10035679"/>
              <a:gd name="connsiteY5629" fmla="*/ 3433567 h 5893281"/>
              <a:gd name="connsiteX5630" fmla="*/ 4260744 w 10035679"/>
              <a:gd name="connsiteY5630" fmla="*/ 3419076 h 5893281"/>
              <a:gd name="connsiteX5631" fmla="*/ 4260744 w 10035679"/>
              <a:gd name="connsiteY5631" fmla="*/ 3396738 h 5893281"/>
              <a:gd name="connsiteX5632" fmla="*/ 4266782 w 10035679"/>
              <a:gd name="connsiteY5632" fmla="*/ 3367759 h 5893281"/>
              <a:gd name="connsiteX5633" fmla="*/ 4280668 w 10035679"/>
              <a:gd name="connsiteY5633" fmla="*/ 3336966 h 5893281"/>
              <a:gd name="connsiteX5634" fmla="*/ 4294555 w 10035679"/>
              <a:gd name="connsiteY5634" fmla="*/ 3300138 h 5893281"/>
              <a:gd name="connsiteX5635" fmla="*/ 4308441 w 10035679"/>
              <a:gd name="connsiteY5635" fmla="*/ 3269345 h 5893281"/>
              <a:gd name="connsiteX5636" fmla="*/ 4322329 w 10035679"/>
              <a:gd name="connsiteY5636" fmla="*/ 3242779 h 5893281"/>
              <a:gd name="connsiteX5637" fmla="*/ 4330176 w 10035679"/>
              <a:gd name="connsiteY5637" fmla="*/ 3228290 h 5893281"/>
              <a:gd name="connsiteX5638" fmla="*/ 4354326 w 10035679"/>
              <a:gd name="connsiteY5638" fmla="*/ 3207761 h 5893281"/>
              <a:gd name="connsiteX5639" fmla="*/ 4382702 w 10035679"/>
              <a:gd name="connsiteY5639" fmla="*/ 3189046 h 5893281"/>
              <a:gd name="connsiteX5640" fmla="*/ 4411079 w 10035679"/>
              <a:gd name="connsiteY5640" fmla="*/ 3174555 h 5893281"/>
              <a:gd name="connsiteX5641" fmla="*/ 4439455 w 10035679"/>
              <a:gd name="connsiteY5641" fmla="*/ 3155838 h 5893281"/>
              <a:gd name="connsiteX5642" fmla="*/ 4445492 w 10035679"/>
              <a:gd name="connsiteY5642" fmla="*/ 3139537 h 5893281"/>
              <a:gd name="connsiteX5643" fmla="*/ 4445492 w 10035679"/>
              <a:gd name="connsiteY5643" fmla="*/ 3117199 h 5893281"/>
              <a:gd name="connsiteX5644" fmla="*/ 4443682 w 10035679"/>
              <a:gd name="connsiteY5644" fmla="*/ 3092443 h 5893281"/>
              <a:gd name="connsiteX5645" fmla="*/ 4445492 w 10035679"/>
              <a:gd name="connsiteY5645" fmla="*/ 3071916 h 5893281"/>
              <a:gd name="connsiteX5646" fmla="*/ 4463607 w 10035679"/>
              <a:gd name="connsiteY5646" fmla="*/ 3042936 h 5893281"/>
              <a:gd name="connsiteX5647" fmla="*/ 4487756 w 10035679"/>
              <a:gd name="connsiteY5647" fmla="*/ 3020596 h 5893281"/>
              <a:gd name="connsiteX5648" fmla="*/ 4514322 w 10035679"/>
              <a:gd name="connsiteY5648" fmla="*/ 3000068 h 5893281"/>
              <a:gd name="connsiteX5649" fmla="*/ 4538472 w 10035679"/>
              <a:gd name="connsiteY5649" fmla="*/ 2977730 h 5893281"/>
              <a:gd name="connsiteX5650" fmla="*/ 4558999 w 10035679"/>
              <a:gd name="connsiteY5650" fmla="*/ 2952975 h 5893281"/>
              <a:gd name="connsiteX5651" fmla="*/ 4571074 w 10035679"/>
              <a:gd name="connsiteY5651" fmla="*/ 2919770 h 5893281"/>
              <a:gd name="connsiteX5652" fmla="*/ 4571074 w 10035679"/>
              <a:gd name="connsiteY5652" fmla="*/ 2917957 h 5893281"/>
              <a:gd name="connsiteX5653" fmla="*/ 4566849 w 10035679"/>
              <a:gd name="connsiteY5653" fmla="*/ 2917957 h 5893281"/>
              <a:gd name="connsiteX5654" fmla="*/ 4566849 w 10035679"/>
              <a:gd name="connsiteY5654" fmla="*/ 2913731 h 5893281"/>
              <a:gd name="connsiteX5655" fmla="*/ 4566849 w 10035679"/>
              <a:gd name="connsiteY5655" fmla="*/ 2909505 h 5893281"/>
              <a:gd name="connsiteX5656" fmla="*/ 4562622 w 10035679"/>
              <a:gd name="connsiteY5656" fmla="*/ 2905279 h 5893281"/>
              <a:gd name="connsiteX5657" fmla="*/ 4556584 w 10035679"/>
              <a:gd name="connsiteY5657" fmla="*/ 2903468 h 5893281"/>
              <a:gd name="connsiteX5658" fmla="*/ 4548737 w 10035679"/>
              <a:gd name="connsiteY5658" fmla="*/ 2899242 h 5893281"/>
              <a:gd name="connsiteX5659" fmla="*/ 4542697 w 10035679"/>
              <a:gd name="connsiteY5659" fmla="*/ 2899242 h 5893281"/>
              <a:gd name="connsiteX5660" fmla="*/ 4530622 w 10035679"/>
              <a:gd name="connsiteY5660" fmla="*/ 2895016 h 5893281"/>
              <a:gd name="connsiteX5661" fmla="*/ 4524584 w 10035679"/>
              <a:gd name="connsiteY5661" fmla="*/ 2903468 h 5893281"/>
              <a:gd name="connsiteX5662" fmla="*/ 4516736 w 10035679"/>
              <a:gd name="connsiteY5662" fmla="*/ 2903468 h 5893281"/>
              <a:gd name="connsiteX5663" fmla="*/ 4506471 w 10035679"/>
              <a:gd name="connsiteY5663" fmla="*/ 2905279 h 5893281"/>
              <a:gd name="connsiteX5664" fmla="*/ 4492586 w 10035679"/>
              <a:gd name="connsiteY5664" fmla="*/ 2905279 h 5893281"/>
              <a:gd name="connsiteX5665" fmla="*/ 4492586 w 10035679"/>
              <a:gd name="connsiteY5665" fmla="*/ 2895016 h 5893281"/>
              <a:gd name="connsiteX5666" fmla="*/ 4486550 w 10035679"/>
              <a:gd name="connsiteY5666" fmla="*/ 2895016 h 5893281"/>
              <a:gd name="connsiteX5667" fmla="*/ 4486550 w 10035679"/>
              <a:gd name="connsiteY5667" fmla="*/ 2866035 h 5893281"/>
              <a:gd name="connsiteX5668" fmla="*/ 4482323 w 10035679"/>
              <a:gd name="connsiteY5668" fmla="*/ 2826791 h 5893281"/>
              <a:gd name="connsiteX5669" fmla="*/ 4478094 w 10035679"/>
              <a:gd name="connsiteY5669" fmla="*/ 2779698 h 5893281"/>
              <a:gd name="connsiteX5670" fmla="*/ 4478094 w 10035679"/>
              <a:gd name="connsiteY5670" fmla="*/ 2734417 h 5893281"/>
              <a:gd name="connsiteX5671" fmla="*/ 4478094 w 10035679"/>
              <a:gd name="connsiteY5671" fmla="*/ 2693362 h 5893281"/>
              <a:gd name="connsiteX5672" fmla="*/ 4485945 w 10035679"/>
              <a:gd name="connsiteY5672" fmla="*/ 2668606 h 5893281"/>
              <a:gd name="connsiteX5673" fmla="*/ 4487152 w 10035679"/>
              <a:gd name="connsiteY5673" fmla="*/ 2661362 h 5893281"/>
              <a:gd name="connsiteX5674" fmla="*/ 4491378 w 10035679"/>
              <a:gd name="connsiteY5674" fmla="*/ 2652908 h 5893281"/>
              <a:gd name="connsiteX5675" fmla="*/ 4495605 w 10035679"/>
              <a:gd name="connsiteY5675" fmla="*/ 2651095 h 5893281"/>
              <a:gd name="connsiteX5676" fmla="*/ 4499831 w 10035679"/>
              <a:gd name="connsiteY5676" fmla="*/ 2651095 h 5893281"/>
              <a:gd name="connsiteX5677" fmla="*/ 4505870 w 10035679"/>
              <a:gd name="connsiteY5677" fmla="*/ 2651095 h 5893281"/>
              <a:gd name="connsiteX5678" fmla="*/ 4513719 w 10035679"/>
              <a:gd name="connsiteY5678" fmla="*/ 2646870 h 5893281"/>
              <a:gd name="connsiteX5679" fmla="*/ 4523980 w 10035679"/>
              <a:gd name="connsiteY5679" fmla="*/ 2646870 h 5893281"/>
              <a:gd name="connsiteX5680" fmla="*/ 4552358 w 10035679"/>
              <a:gd name="connsiteY5680" fmla="*/ 2657135 h 5893281"/>
              <a:gd name="connsiteX5681" fmla="*/ 4584960 w 10035679"/>
              <a:gd name="connsiteY5681" fmla="*/ 2665587 h 5893281"/>
              <a:gd name="connsiteX5682" fmla="*/ 4619374 w 10035679"/>
              <a:gd name="connsiteY5682" fmla="*/ 2665587 h 5893281"/>
              <a:gd name="connsiteX5683" fmla="*/ 4653790 w 10035679"/>
              <a:gd name="connsiteY5683" fmla="*/ 2657135 h 5893281"/>
              <a:gd name="connsiteX5684" fmla="*/ 4680355 w 10035679"/>
              <a:gd name="connsiteY5684" fmla="*/ 2646870 h 5893281"/>
              <a:gd name="connsiteX5685" fmla="*/ 4682166 w 10035679"/>
              <a:gd name="connsiteY5685" fmla="*/ 2642645 h 5893281"/>
              <a:gd name="connsiteX5686" fmla="*/ 4682166 w 10035679"/>
              <a:gd name="connsiteY5686" fmla="*/ 2638419 h 5893281"/>
              <a:gd name="connsiteX5687" fmla="*/ 4686391 w 10035679"/>
              <a:gd name="connsiteY5687" fmla="*/ 2638419 h 5893281"/>
              <a:gd name="connsiteX5688" fmla="*/ 4686391 w 10035679"/>
              <a:gd name="connsiteY5688" fmla="*/ 2636609 h 5893281"/>
              <a:gd name="connsiteX5689" fmla="*/ 4686391 w 10035679"/>
              <a:gd name="connsiteY5689" fmla="*/ 2632382 h 5893281"/>
              <a:gd name="connsiteX5690" fmla="*/ 4694241 w 10035679"/>
              <a:gd name="connsiteY5690" fmla="*/ 2603401 h 5893281"/>
              <a:gd name="connsiteX5691" fmla="*/ 4694241 w 10035679"/>
              <a:gd name="connsiteY5691" fmla="*/ 2570196 h 5893281"/>
              <a:gd name="connsiteX5692" fmla="*/ 4690015 w 10035679"/>
              <a:gd name="connsiteY5692" fmla="*/ 2539402 h 5893281"/>
              <a:gd name="connsiteX5693" fmla="*/ 4685790 w 10035679"/>
              <a:gd name="connsiteY5693" fmla="*/ 2502574 h 5893281"/>
              <a:gd name="connsiteX5694" fmla="*/ 4661637 w 10035679"/>
              <a:gd name="connsiteY5694" fmla="*/ 2496535 h 5893281"/>
              <a:gd name="connsiteX5695" fmla="*/ 4637486 w 10035679"/>
              <a:gd name="connsiteY5695" fmla="*/ 2488083 h 5893281"/>
              <a:gd name="connsiteX5696" fmla="*/ 4613337 w 10035679"/>
              <a:gd name="connsiteY5696" fmla="*/ 2473592 h 5893281"/>
              <a:gd name="connsiteX5697" fmla="*/ 4595224 w 10035679"/>
              <a:gd name="connsiteY5697" fmla="*/ 2454877 h 5893281"/>
              <a:gd name="connsiteX5698" fmla="*/ 4601262 w 10035679"/>
              <a:gd name="connsiteY5698" fmla="*/ 2453064 h 5893281"/>
              <a:gd name="connsiteX5699" fmla="*/ 4609111 w 10035679"/>
              <a:gd name="connsiteY5699" fmla="*/ 2448838 h 5893281"/>
              <a:gd name="connsiteX5700" fmla="*/ 4613337 w 10035679"/>
              <a:gd name="connsiteY5700" fmla="*/ 2444612 h 5893281"/>
              <a:gd name="connsiteX5701" fmla="*/ 4619374 w 10035679"/>
              <a:gd name="connsiteY5701" fmla="*/ 2444612 h 5893281"/>
              <a:gd name="connsiteX5702" fmla="*/ 4627225 w 10035679"/>
              <a:gd name="connsiteY5702" fmla="*/ 2440386 h 5893281"/>
              <a:gd name="connsiteX5703" fmla="*/ 4639299 w 10035679"/>
              <a:gd name="connsiteY5703" fmla="*/ 2440386 h 5893281"/>
              <a:gd name="connsiteX5704" fmla="*/ 4647146 w 10035679"/>
              <a:gd name="connsiteY5704" fmla="*/ 2438573 h 5893281"/>
              <a:gd name="connsiteX5705" fmla="*/ 4657412 w 10035679"/>
              <a:gd name="connsiteY5705" fmla="*/ 2434347 h 5893281"/>
              <a:gd name="connsiteX5706" fmla="*/ 4667675 w 10035679"/>
              <a:gd name="connsiteY5706" fmla="*/ 2434347 h 5893281"/>
              <a:gd name="connsiteX5707" fmla="*/ 4679750 w 10035679"/>
              <a:gd name="connsiteY5707" fmla="*/ 2434347 h 5893281"/>
              <a:gd name="connsiteX5708" fmla="*/ 4679750 w 10035679"/>
              <a:gd name="connsiteY5708" fmla="*/ 2395102 h 5893281"/>
              <a:gd name="connsiteX5709" fmla="*/ 4690015 w 10035679"/>
              <a:gd name="connsiteY5709" fmla="*/ 2395102 h 5893281"/>
              <a:gd name="connsiteX5710" fmla="*/ 4700279 w 10035679"/>
              <a:gd name="connsiteY5710" fmla="*/ 2396915 h 5893281"/>
              <a:gd name="connsiteX5711" fmla="*/ 4704506 w 10035679"/>
              <a:gd name="connsiteY5711" fmla="*/ 2401141 h 5893281"/>
              <a:gd name="connsiteX5712" fmla="*/ 4710542 w 10035679"/>
              <a:gd name="connsiteY5712" fmla="*/ 2401141 h 5893281"/>
              <a:gd name="connsiteX5713" fmla="*/ 4718393 w 10035679"/>
              <a:gd name="connsiteY5713" fmla="*/ 2405367 h 5893281"/>
              <a:gd name="connsiteX5714" fmla="*/ 4724429 w 10035679"/>
              <a:gd name="connsiteY5714" fmla="*/ 2409593 h 5893281"/>
              <a:gd name="connsiteX5715" fmla="*/ 4732278 w 10035679"/>
              <a:gd name="connsiteY5715" fmla="*/ 2401141 h 5893281"/>
              <a:gd name="connsiteX5716" fmla="*/ 4742542 w 10035679"/>
              <a:gd name="connsiteY5716" fmla="*/ 2396915 h 5893281"/>
              <a:gd name="connsiteX5717" fmla="*/ 4750388 w 10035679"/>
              <a:gd name="connsiteY5717" fmla="*/ 2395102 h 5893281"/>
              <a:gd name="connsiteX5718" fmla="*/ 4760656 w 10035679"/>
              <a:gd name="connsiteY5718" fmla="*/ 2390876 h 5893281"/>
              <a:gd name="connsiteX5719" fmla="*/ 4764881 w 10035679"/>
              <a:gd name="connsiteY5719" fmla="*/ 2386649 h 5893281"/>
              <a:gd name="connsiteX5720" fmla="*/ 4766692 w 10035679"/>
              <a:gd name="connsiteY5720" fmla="*/ 2380613 h 5893281"/>
              <a:gd name="connsiteX5721" fmla="*/ 4766692 w 10035679"/>
              <a:gd name="connsiteY5721" fmla="*/ 2372160 h 5893281"/>
              <a:gd name="connsiteX5722" fmla="*/ 4766692 w 10035679"/>
              <a:gd name="connsiteY5722" fmla="*/ 2366123 h 5893281"/>
              <a:gd name="connsiteX5723" fmla="*/ 4766692 w 10035679"/>
              <a:gd name="connsiteY5723" fmla="*/ 2357673 h 5893281"/>
              <a:gd name="connsiteX5724" fmla="*/ 4770919 w 10035679"/>
              <a:gd name="connsiteY5724" fmla="*/ 2351634 h 5893281"/>
              <a:gd name="connsiteX5725" fmla="*/ 4775145 w 10035679"/>
              <a:gd name="connsiteY5725" fmla="*/ 2343182 h 5893281"/>
              <a:gd name="connsiteX5726" fmla="*/ 4842162 w 10035679"/>
              <a:gd name="connsiteY5726" fmla="*/ 2322656 h 5893281"/>
              <a:gd name="connsiteX5727" fmla="*/ 4856048 w 10035679"/>
              <a:gd name="connsiteY5727" fmla="*/ 2300318 h 5893281"/>
              <a:gd name="connsiteX5728" fmla="*/ 4860276 w 10035679"/>
              <a:gd name="connsiteY5728" fmla="*/ 2279788 h 5893281"/>
              <a:gd name="connsiteX5729" fmla="*/ 4870539 w 10035679"/>
              <a:gd name="connsiteY5729" fmla="*/ 2257447 h 5893281"/>
              <a:gd name="connsiteX5730" fmla="*/ 4891066 w 10035679"/>
              <a:gd name="connsiteY5730" fmla="*/ 2242955 h 5893281"/>
              <a:gd name="connsiteX5731" fmla="*/ 4917632 w 10035679"/>
              <a:gd name="connsiteY5731" fmla="*/ 2232692 h 5893281"/>
              <a:gd name="connsiteX5732" fmla="*/ 4947819 w 10035679"/>
              <a:gd name="connsiteY5732" fmla="*/ 2222429 h 5893281"/>
              <a:gd name="connsiteX5733" fmla="*/ 4976196 w 10035679"/>
              <a:gd name="connsiteY5733" fmla="*/ 2212165 h 5893281"/>
              <a:gd name="connsiteX5734" fmla="*/ 4980423 w 10035679"/>
              <a:gd name="connsiteY5734" fmla="*/ 2207940 h 5893281"/>
              <a:gd name="connsiteX5735" fmla="*/ 4980423 w 10035679"/>
              <a:gd name="connsiteY5735" fmla="*/ 2203714 h 5893281"/>
              <a:gd name="connsiteX5736" fmla="*/ 4980423 w 10035679"/>
              <a:gd name="connsiteY5736" fmla="*/ 2199488 h 5893281"/>
              <a:gd name="connsiteX5737" fmla="*/ 4984649 w 10035679"/>
              <a:gd name="connsiteY5737" fmla="*/ 2197677 h 5893281"/>
              <a:gd name="connsiteX5738" fmla="*/ 4970762 w 10035679"/>
              <a:gd name="connsiteY5738" fmla="*/ 2160847 h 5893281"/>
              <a:gd name="connsiteX5739" fmla="*/ 4962913 w 10035679"/>
              <a:gd name="connsiteY5739" fmla="*/ 2117379 h 5893281"/>
              <a:gd name="connsiteX5740" fmla="*/ 4962913 w 10035679"/>
              <a:gd name="connsiteY5740" fmla="*/ 2078135 h 5893281"/>
              <a:gd name="connsiteX5741" fmla="*/ 4961103 w 10035679"/>
              <a:gd name="connsiteY5741" fmla="*/ 2044930 h 5893281"/>
              <a:gd name="connsiteX5742" fmla="*/ 4991290 w 10035679"/>
              <a:gd name="connsiteY5742" fmla="*/ 2043117 h 5893281"/>
              <a:gd name="connsiteX5743" fmla="*/ 5013630 w 10035679"/>
              <a:gd name="connsiteY5743" fmla="*/ 2034665 h 5893281"/>
              <a:gd name="connsiteX5744" fmla="*/ 5037776 w 10035679"/>
              <a:gd name="connsiteY5744" fmla="*/ 2028629 h 5893281"/>
              <a:gd name="connsiteX5745" fmla="*/ 5037776 w 10035679"/>
              <a:gd name="connsiteY5745" fmla="*/ 2044930 h 5893281"/>
              <a:gd name="connsiteX5746" fmla="*/ 5033550 w 10035679"/>
              <a:gd name="connsiteY5746" fmla="*/ 2059420 h 5893281"/>
              <a:gd name="connsiteX5747" fmla="*/ 5029322 w 10035679"/>
              <a:gd name="connsiteY5747" fmla="*/ 2085984 h 5893281"/>
              <a:gd name="connsiteX5748" fmla="*/ 5027512 w 10035679"/>
              <a:gd name="connsiteY5748" fmla="*/ 2121003 h 5893281"/>
              <a:gd name="connsiteX5749" fmla="*/ 5023286 w 10035679"/>
              <a:gd name="connsiteY5749" fmla="*/ 2154208 h 5893281"/>
              <a:gd name="connsiteX5750" fmla="*/ 5023286 w 10035679"/>
              <a:gd name="connsiteY5750" fmla="*/ 2178960 h 5893281"/>
              <a:gd name="connsiteX5751" fmla="*/ 5033550 w 10035679"/>
              <a:gd name="connsiteY5751" fmla="*/ 2184996 h 5893281"/>
              <a:gd name="connsiteX5752" fmla="*/ 5041398 w 10035679"/>
              <a:gd name="connsiteY5752" fmla="*/ 2189223 h 5893281"/>
              <a:gd name="connsiteX5753" fmla="*/ 5043210 w 10035679"/>
              <a:gd name="connsiteY5753" fmla="*/ 2193449 h 5893281"/>
              <a:gd name="connsiteX5754" fmla="*/ 5051057 w 10035679"/>
              <a:gd name="connsiteY5754" fmla="*/ 2197677 h 5893281"/>
              <a:gd name="connsiteX5755" fmla="*/ 5061308 w 10035679"/>
              <a:gd name="connsiteY5755" fmla="*/ 2203714 h 5893281"/>
              <a:gd name="connsiteX5756" fmla="*/ 5083648 w 10035679"/>
              <a:gd name="connsiteY5756" fmla="*/ 2193449 h 5893281"/>
              <a:gd name="connsiteX5757" fmla="*/ 5099345 w 10035679"/>
              <a:gd name="connsiteY5757" fmla="*/ 2193449 h 5893281"/>
              <a:gd name="connsiteX5758" fmla="*/ 5109610 w 10035679"/>
              <a:gd name="connsiteY5758" fmla="*/ 2199488 h 5893281"/>
              <a:gd name="connsiteX5759" fmla="*/ 5123496 w 10035679"/>
              <a:gd name="connsiteY5759" fmla="*/ 2211562 h 5893281"/>
              <a:gd name="connsiteX5760" fmla="*/ 5141608 w 10035679"/>
              <a:gd name="connsiteY5760" fmla="*/ 2211562 h 5893281"/>
              <a:gd name="connsiteX5761" fmla="*/ 5162135 w 10035679"/>
              <a:gd name="connsiteY5761" fmla="*/ 2203111 h 5893281"/>
              <a:gd name="connsiteX5762" fmla="*/ 5180249 w 10035679"/>
              <a:gd name="connsiteY5762" fmla="*/ 2192846 h 5893281"/>
              <a:gd name="connsiteX5763" fmla="*/ 5190512 w 10035679"/>
              <a:gd name="connsiteY5763" fmla="*/ 2182580 h 5893281"/>
              <a:gd name="connsiteX5764" fmla="*/ 5204400 w 10035679"/>
              <a:gd name="connsiteY5764" fmla="*/ 2174128 h 5893281"/>
              <a:gd name="connsiteX5765" fmla="*/ 5222512 w 10035679"/>
              <a:gd name="connsiteY5765" fmla="*/ 2168092 h 5893281"/>
              <a:gd name="connsiteX5766" fmla="*/ 5250889 w 10035679"/>
              <a:gd name="connsiteY5766" fmla="*/ 2169902 h 5893281"/>
              <a:gd name="connsiteX5767" fmla="*/ 5289528 w 10035679"/>
              <a:gd name="connsiteY5767" fmla="*/ 2178354 h 5893281"/>
              <a:gd name="connsiteX5768" fmla="*/ 5293756 w 10035679"/>
              <a:gd name="connsiteY5768" fmla="*/ 2168092 h 5893281"/>
              <a:gd name="connsiteX5769" fmla="*/ 5295567 w 10035679"/>
              <a:gd name="connsiteY5769" fmla="*/ 2163866 h 5893281"/>
              <a:gd name="connsiteX5770" fmla="*/ 5303416 w 10035679"/>
              <a:gd name="connsiteY5770" fmla="*/ 2155413 h 5893281"/>
              <a:gd name="connsiteX5771" fmla="*/ 5309453 w 10035679"/>
              <a:gd name="connsiteY5771" fmla="*/ 2153605 h 5893281"/>
              <a:gd name="connsiteX5772" fmla="*/ 5317302 w 10035679"/>
              <a:gd name="connsiteY5772" fmla="*/ 2153605 h 5893281"/>
              <a:gd name="connsiteX5773" fmla="*/ 5327567 w 10035679"/>
              <a:gd name="connsiteY5773" fmla="*/ 2149379 h 5893281"/>
              <a:gd name="connsiteX5774" fmla="*/ 5327567 w 10035679"/>
              <a:gd name="connsiteY5774" fmla="*/ 2087796 h 5893281"/>
              <a:gd name="connsiteX5775" fmla="*/ 5335414 w 10035679"/>
              <a:gd name="connsiteY5775" fmla="*/ 2038288 h 5893281"/>
              <a:gd name="connsiteX5776" fmla="*/ 5341453 w 10035679"/>
              <a:gd name="connsiteY5776" fmla="*/ 2029837 h 5893281"/>
              <a:gd name="connsiteX5777" fmla="*/ 5349302 w 10035679"/>
              <a:gd name="connsiteY5777" fmla="*/ 2028024 h 5893281"/>
              <a:gd name="connsiteX5778" fmla="*/ 5355339 w 10035679"/>
              <a:gd name="connsiteY5778" fmla="*/ 2019571 h 5893281"/>
              <a:gd name="connsiteX5779" fmla="*/ 5363188 w 10035679"/>
              <a:gd name="connsiteY5779" fmla="*/ 2015345 h 5893281"/>
              <a:gd name="connsiteX5780" fmla="*/ 5373453 w 10035679"/>
              <a:gd name="connsiteY5780" fmla="*/ 2013534 h 5893281"/>
              <a:gd name="connsiteX5781" fmla="*/ 5373453 w 10035679"/>
              <a:gd name="connsiteY5781" fmla="*/ 2019571 h 5893281"/>
              <a:gd name="connsiteX5782" fmla="*/ 5379489 w 10035679"/>
              <a:gd name="connsiteY5782" fmla="*/ 2028024 h 5893281"/>
              <a:gd name="connsiteX5783" fmla="*/ 5383715 w 10035679"/>
              <a:gd name="connsiteY5783" fmla="*/ 2034062 h 5893281"/>
              <a:gd name="connsiteX5784" fmla="*/ 5387942 w 10035679"/>
              <a:gd name="connsiteY5784" fmla="*/ 2042514 h 5893281"/>
              <a:gd name="connsiteX5785" fmla="*/ 5392168 w 10035679"/>
              <a:gd name="connsiteY5785" fmla="*/ 2044325 h 5893281"/>
              <a:gd name="connsiteX5786" fmla="*/ 5402432 w 10035679"/>
              <a:gd name="connsiteY5786" fmla="*/ 2048551 h 5893281"/>
              <a:gd name="connsiteX5787" fmla="*/ 5412697 w 10035679"/>
              <a:gd name="connsiteY5787" fmla="*/ 2052779 h 5893281"/>
              <a:gd name="connsiteX5788" fmla="*/ 5408469 w 10035679"/>
              <a:gd name="connsiteY5788" fmla="*/ 2019571 h 5893281"/>
              <a:gd name="connsiteX5789" fmla="*/ 5406658 w 10035679"/>
              <a:gd name="connsiteY5789" fmla="*/ 1999044 h 5893281"/>
              <a:gd name="connsiteX5790" fmla="*/ 5398809 w 10035679"/>
              <a:gd name="connsiteY5790" fmla="*/ 1984553 h 5893281"/>
              <a:gd name="connsiteX5791" fmla="*/ 5394583 w 10035679"/>
              <a:gd name="connsiteY5791" fmla="*/ 1965838 h 5893281"/>
              <a:gd name="connsiteX5792" fmla="*/ 5388546 w 10035679"/>
              <a:gd name="connsiteY5792" fmla="*/ 1932630 h 5893281"/>
              <a:gd name="connsiteX5793" fmla="*/ 5406658 w 10035679"/>
              <a:gd name="connsiteY5793" fmla="*/ 1930820 h 5893281"/>
              <a:gd name="connsiteX5794" fmla="*/ 5418734 w 10035679"/>
              <a:gd name="connsiteY5794" fmla="*/ 1922366 h 5893281"/>
              <a:gd name="connsiteX5795" fmla="*/ 5430809 w 10035679"/>
              <a:gd name="connsiteY5795" fmla="*/ 1916330 h 5893281"/>
              <a:gd name="connsiteX5796" fmla="*/ 5444695 w 10035679"/>
              <a:gd name="connsiteY5796" fmla="*/ 1907877 h 5893281"/>
              <a:gd name="connsiteX5797" fmla="*/ 5468846 w 10035679"/>
              <a:gd name="connsiteY5797" fmla="*/ 1907877 h 5893281"/>
              <a:gd name="connsiteX5798" fmla="*/ 5492996 w 10035679"/>
              <a:gd name="connsiteY5798" fmla="*/ 1912104 h 5893281"/>
              <a:gd name="connsiteX5799" fmla="*/ 5511109 w 10035679"/>
              <a:gd name="connsiteY5799" fmla="*/ 1916330 h 5893281"/>
              <a:gd name="connsiteX5800" fmla="*/ 5529221 w 10035679"/>
              <a:gd name="connsiteY5800" fmla="*/ 1907877 h 5893281"/>
              <a:gd name="connsiteX5801" fmla="*/ 5543108 w 10035679"/>
              <a:gd name="connsiteY5801" fmla="*/ 1887349 h 5893281"/>
              <a:gd name="connsiteX5802" fmla="*/ 5531033 w 10035679"/>
              <a:gd name="connsiteY5802" fmla="*/ 1883123 h 5893281"/>
              <a:gd name="connsiteX5803" fmla="*/ 5520768 w 10035679"/>
              <a:gd name="connsiteY5803" fmla="*/ 1878896 h 5893281"/>
              <a:gd name="connsiteX5804" fmla="*/ 5514732 w 10035679"/>
              <a:gd name="connsiteY5804" fmla="*/ 1874670 h 5893281"/>
              <a:gd name="connsiteX5805" fmla="*/ 5502656 w 10035679"/>
              <a:gd name="connsiteY5805" fmla="*/ 1872860 h 5893281"/>
              <a:gd name="connsiteX5806" fmla="*/ 5488770 w 10035679"/>
              <a:gd name="connsiteY5806" fmla="*/ 1872860 h 5893281"/>
              <a:gd name="connsiteX5807" fmla="*/ 5454355 w 10035679"/>
              <a:gd name="connsiteY5807" fmla="*/ 1889161 h 5893281"/>
              <a:gd name="connsiteX5808" fmla="*/ 5415715 w 10035679"/>
              <a:gd name="connsiteY5808" fmla="*/ 1901236 h 5893281"/>
              <a:gd name="connsiteX5809" fmla="*/ 5373453 w 10035679"/>
              <a:gd name="connsiteY5809" fmla="*/ 1907273 h 5893281"/>
              <a:gd name="connsiteX5810" fmla="*/ 5365603 w 10035679"/>
              <a:gd name="connsiteY5810" fmla="*/ 1888556 h 5893281"/>
              <a:gd name="connsiteX5811" fmla="*/ 5355339 w 10035679"/>
              <a:gd name="connsiteY5811" fmla="*/ 1874067 h 5893281"/>
              <a:gd name="connsiteX5812" fmla="*/ 5345076 w 10035679"/>
              <a:gd name="connsiteY5812" fmla="*/ 1859576 h 5893281"/>
              <a:gd name="connsiteX5813" fmla="*/ 5337227 w 10035679"/>
              <a:gd name="connsiteY5813" fmla="*/ 1843274 h 5893281"/>
              <a:gd name="connsiteX5814" fmla="*/ 5335414 w 10035679"/>
              <a:gd name="connsiteY5814" fmla="*/ 1814292 h 5893281"/>
              <a:gd name="connsiteX5815" fmla="*/ 5337227 w 10035679"/>
              <a:gd name="connsiteY5815" fmla="*/ 1791953 h 5893281"/>
              <a:gd name="connsiteX5816" fmla="*/ 5335414 w 10035679"/>
              <a:gd name="connsiteY5816" fmla="*/ 1767199 h 5893281"/>
              <a:gd name="connsiteX5817" fmla="*/ 5331188 w 10035679"/>
              <a:gd name="connsiteY5817" fmla="*/ 1738217 h 5893281"/>
              <a:gd name="connsiteX5818" fmla="*/ 5335414 w 10035679"/>
              <a:gd name="connsiteY5818" fmla="*/ 1713464 h 5893281"/>
              <a:gd name="connsiteX5819" fmla="*/ 5351717 w 10035679"/>
              <a:gd name="connsiteY5819" fmla="*/ 1676636 h 5893281"/>
              <a:gd name="connsiteX5820" fmla="*/ 5380092 w 10035679"/>
              <a:gd name="connsiteY5820" fmla="*/ 1651883 h 5893281"/>
              <a:gd name="connsiteX5821" fmla="*/ 5408469 w 10035679"/>
              <a:gd name="connsiteY5821" fmla="*/ 1622902 h 5893281"/>
              <a:gd name="connsiteX5822" fmla="*/ 5432620 w 10035679"/>
              <a:gd name="connsiteY5822" fmla="*/ 1593923 h 5893281"/>
              <a:gd name="connsiteX5823" fmla="*/ 5450734 w 10035679"/>
              <a:gd name="connsiteY5823" fmla="*/ 1560716 h 5893281"/>
              <a:gd name="connsiteX5824" fmla="*/ 5440469 w 10035679"/>
              <a:gd name="connsiteY5824" fmla="*/ 1550453 h 5893281"/>
              <a:gd name="connsiteX5825" fmla="*/ 5430206 w 10035679"/>
              <a:gd name="connsiteY5825" fmla="*/ 1540189 h 5893281"/>
              <a:gd name="connsiteX5826" fmla="*/ 5418131 w 10035679"/>
              <a:gd name="connsiteY5826" fmla="*/ 1529924 h 5893281"/>
              <a:gd name="connsiteX5827" fmla="*/ 5391565 w 10035679"/>
              <a:gd name="connsiteY5827" fmla="*/ 1534152 h 5893281"/>
              <a:gd name="connsiteX5828" fmla="*/ 5358962 w 10035679"/>
              <a:gd name="connsiteY5828" fmla="*/ 1535962 h 5893281"/>
              <a:gd name="connsiteX5829" fmla="*/ 5348697 w 10035679"/>
              <a:gd name="connsiteY5829" fmla="*/ 1587281 h 5893281"/>
              <a:gd name="connsiteX5830" fmla="*/ 5330585 w 10035679"/>
              <a:gd name="connsiteY5830" fmla="*/ 1626525 h 5893281"/>
              <a:gd name="connsiteX5831" fmla="*/ 5306434 w 10035679"/>
              <a:gd name="connsiteY5831" fmla="*/ 1659730 h 5893281"/>
              <a:gd name="connsiteX5832" fmla="*/ 5278058 w 10035679"/>
              <a:gd name="connsiteY5832" fmla="*/ 1690521 h 5893281"/>
              <a:gd name="connsiteX5833" fmla="*/ 5251492 w 10035679"/>
              <a:gd name="connsiteY5833" fmla="*/ 1727350 h 5893281"/>
              <a:gd name="connsiteX5834" fmla="*/ 5235190 w 10035679"/>
              <a:gd name="connsiteY5834" fmla="*/ 1770821 h 5893281"/>
              <a:gd name="connsiteX5835" fmla="*/ 5223115 w 10035679"/>
              <a:gd name="connsiteY5835" fmla="*/ 1820331 h 5893281"/>
              <a:gd name="connsiteX5836" fmla="*/ 5245455 w 10035679"/>
              <a:gd name="connsiteY5836" fmla="*/ 1839048 h 5893281"/>
              <a:gd name="connsiteX5837" fmla="*/ 5265982 w 10035679"/>
              <a:gd name="connsiteY5837" fmla="*/ 1859576 h 5893281"/>
              <a:gd name="connsiteX5838" fmla="*/ 5279868 w 10035679"/>
              <a:gd name="connsiteY5838" fmla="*/ 1886143 h 5893281"/>
              <a:gd name="connsiteX5839" fmla="*/ 5287718 w 10035679"/>
              <a:gd name="connsiteY5839" fmla="*/ 1916933 h 5893281"/>
              <a:gd name="connsiteX5840" fmla="*/ 5277455 w 10035679"/>
              <a:gd name="connsiteY5840" fmla="*/ 1921159 h 5893281"/>
              <a:gd name="connsiteX5841" fmla="*/ 5273229 w 10035679"/>
              <a:gd name="connsiteY5841" fmla="*/ 1925385 h 5893281"/>
              <a:gd name="connsiteX5842" fmla="*/ 5269001 w 10035679"/>
              <a:gd name="connsiteY5842" fmla="*/ 1929612 h 5893281"/>
              <a:gd name="connsiteX5843" fmla="*/ 5269001 w 10035679"/>
              <a:gd name="connsiteY5843" fmla="*/ 1931422 h 5893281"/>
              <a:gd name="connsiteX5844" fmla="*/ 5264775 w 10035679"/>
              <a:gd name="connsiteY5844" fmla="*/ 1935649 h 5893281"/>
              <a:gd name="connsiteX5845" fmla="*/ 5264775 w 10035679"/>
              <a:gd name="connsiteY5845" fmla="*/ 1944102 h 5893281"/>
              <a:gd name="connsiteX5846" fmla="*/ 5262964 w 10035679"/>
              <a:gd name="connsiteY5846" fmla="*/ 1945915 h 5893281"/>
              <a:gd name="connsiteX5847" fmla="*/ 5216475 w 10035679"/>
              <a:gd name="connsiteY5847" fmla="*/ 1964631 h 5893281"/>
              <a:gd name="connsiteX5848" fmla="*/ 5210437 w 10035679"/>
              <a:gd name="connsiteY5848" fmla="*/ 2008101 h 5893281"/>
              <a:gd name="connsiteX5849" fmla="*/ 5196551 w 10035679"/>
              <a:gd name="connsiteY5849" fmla="*/ 2041306 h 5893281"/>
              <a:gd name="connsiteX5850" fmla="*/ 5182665 w 10035679"/>
              <a:gd name="connsiteY5850" fmla="*/ 2066060 h 5893281"/>
              <a:gd name="connsiteX5851" fmla="*/ 5160325 w 10035679"/>
              <a:gd name="connsiteY5851" fmla="*/ 2086589 h 5893281"/>
              <a:gd name="connsiteX5852" fmla="*/ 5142212 w 10035679"/>
              <a:gd name="connsiteY5852" fmla="*/ 2108928 h 5893281"/>
              <a:gd name="connsiteX5853" fmla="*/ 5125911 w 10035679"/>
              <a:gd name="connsiteY5853" fmla="*/ 2137907 h 5893281"/>
              <a:gd name="connsiteX5854" fmla="*/ 5113836 w 10035679"/>
              <a:gd name="connsiteY5854" fmla="*/ 2137907 h 5893281"/>
              <a:gd name="connsiteX5855" fmla="*/ 5113836 w 10035679"/>
              <a:gd name="connsiteY5855" fmla="*/ 2129455 h 5893281"/>
              <a:gd name="connsiteX5856" fmla="*/ 5085459 w 10035679"/>
              <a:gd name="connsiteY5856" fmla="*/ 2090210 h 5893281"/>
              <a:gd name="connsiteX5857" fmla="*/ 5069158 w 10035679"/>
              <a:gd name="connsiteY5857" fmla="*/ 2046740 h 5893281"/>
              <a:gd name="connsiteX5858" fmla="*/ 5057082 w 10035679"/>
              <a:gd name="connsiteY5858" fmla="*/ 1999647 h 5893281"/>
              <a:gd name="connsiteX5859" fmla="*/ 5036569 w 10035679"/>
              <a:gd name="connsiteY5859" fmla="*/ 1945915 h 5893281"/>
              <a:gd name="connsiteX5860" fmla="*/ 5008196 w 10035679"/>
              <a:gd name="connsiteY5860" fmla="*/ 1960405 h 5893281"/>
              <a:gd name="connsiteX5861" fmla="*/ 4990082 w 10035679"/>
              <a:gd name="connsiteY5861" fmla="*/ 1979118 h 5893281"/>
              <a:gd name="connsiteX5862" fmla="*/ 4969555 w 10035679"/>
              <a:gd name="connsiteY5862" fmla="*/ 1993610 h 5893281"/>
              <a:gd name="connsiteX5863" fmla="*/ 4947216 w 10035679"/>
              <a:gd name="connsiteY5863" fmla="*/ 2003873 h 5893281"/>
              <a:gd name="connsiteX5864" fmla="*/ 4912801 w 10035679"/>
              <a:gd name="connsiteY5864" fmla="*/ 2012327 h 5893281"/>
              <a:gd name="connsiteX5865" fmla="*/ 4908576 w 10035679"/>
              <a:gd name="connsiteY5865" fmla="*/ 2008101 h 5893281"/>
              <a:gd name="connsiteX5866" fmla="*/ 4904349 w 10035679"/>
              <a:gd name="connsiteY5866" fmla="*/ 2008101 h 5893281"/>
              <a:gd name="connsiteX5867" fmla="*/ 4902538 w 10035679"/>
              <a:gd name="connsiteY5867" fmla="*/ 2008101 h 5893281"/>
              <a:gd name="connsiteX5868" fmla="*/ 4898313 w 10035679"/>
              <a:gd name="connsiteY5868" fmla="*/ 2003873 h 5893281"/>
              <a:gd name="connsiteX5869" fmla="*/ 4890463 w 10035679"/>
              <a:gd name="connsiteY5869" fmla="*/ 2003873 h 5893281"/>
              <a:gd name="connsiteX5870" fmla="*/ 4888652 w 10035679"/>
              <a:gd name="connsiteY5870" fmla="*/ 1960405 h 5893281"/>
              <a:gd name="connsiteX5871" fmla="*/ 4884425 w 10035679"/>
              <a:gd name="connsiteY5871" fmla="*/ 1925385 h 5893281"/>
              <a:gd name="connsiteX5872" fmla="*/ 4876577 w 10035679"/>
              <a:gd name="connsiteY5872" fmla="*/ 1896405 h 5893281"/>
              <a:gd name="connsiteX5873" fmla="*/ 4870539 w 10035679"/>
              <a:gd name="connsiteY5873" fmla="*/ 1863200 h 5893281"/>
              <a:gd name="connsiteX5874" fmla="*/ 4866313 w 10035679"/>
              <a:gd name="connsiteY5874" fmla="*/ 1819726 h 5893281"/>
              <a:gd name="connsiteX5875" fmla="*/ 4884425 w 10035679"/>
              <a:gd name="connsiteY5875" fmla="*/ 1801011 h 5893281"/>
              <a:gd name="connsiteX5876" fmla="*/ 4890463 w 10035679"/>
              <a:gd name="connsiteY5876" fmla="*/ 1784709 h 5893281"/>
              <a:gd name="connsiteX5877" fmla="*/ 4894689 w 10035679"/>
              <a:gd name="connsiteY5877" fmla="*/ 1762368 h 5893281"/>
              <a:gd name="connsiteX5878" fmla="*/ 4904954 w 10035679"/>
              <a:gd name="connsiteY5878" fmla="*/ 1733388 h 5893281"/>
              <a:gd name="connsiteX5879" fmla="*/ 4912801 w 10035679"/>
              <a:gd name="connsiteY5879" fmla="*/ 1727350 h 5893281"/>
              <a:gd name="connsiteX5880" fmla="*/ 4923066 w 10035679"/>
              <a:gd name="connsiteY5880" fmla="*/ 1717087 h 5893281"/>
              <a:gd name="connsiteX5881" fmla="*/ 4933329 w 10035679"/>
              <a:gd name="connsiteY5881" fmla="*/ 1705012 h 5893281"/>
              <a:gd name="connsiteX5882" fmla="*/ 4945404 w 10035679"/>
              <a:gd name="connsiteY5882" fmla="*/ 1694748 h 5893281"/>
              <a:gd name="connsiteX5883" fmla="*/ 4951443 w 10035679"/>
              <a:gd name="connsiteY5883" fmla="*/ 1698974 h 5893281"/>
              <a:gd name="connsiteX5884" fmla="*/ 4955669 w 10035679"/>
              <a:gd name="connsiteY5884" fmla="*/ 1703200 h 5893281"/>
              <a:gd name="connsiteX5885" fmla="*/ 4959895 w 10035679"/>
              <a:gd name="connsiteY5885" fmla="*/ 1705012 h 5893281"/>
              <a:gd name="connsiteX5886" fmla="*/ 4961706 w 10035679"/>
              <a:gd name="connsiteY5886" fmla="*/ 1709238 h 5893281"/>
              <a:gd name="connsiteX5887" fmla="*/ 4969555 w 10035679"/>
              <a:gd name="connsiteY5887" fmla="*/ 1703200 h 5893281"/>
              <a:gd name="connsiteX5888" fmla="*/ 4973781 w 10035679"/>
              <a:gd name="connsiteY5888" fmla="*/ 1694748 h 5893281"/>
              <a:gd name="connsiteX5889" fmla="*/ 4975593 w 10035679"/>
              <a:gd name="connsiteY5889" fmla="*/ 1688711 h 5893281"/>
              <a:gd name="connsiteX5890" fmla="*/ 4979820 w 10035679"/>
              <a:gd name="connsiteY5890" fmla="*/ 1676636 h 5893281"/>
              <a:gd name="connsiteX5891" fmla="*/ 4984046 w 10035679"/>
              <a:gd name="connsiteY5891" fmla="*/ 1670597 h 5893281"/>
              <a:gd name="connsiteX5892" fmla="*/ 5008196 w 10035679"/>
              <a:gd name="connsiteY5892" fmla="*/ 1656109 h 5893281"/>
              <a:gd name="connsiteX5893" fmla="*/ 5028719 w 10035679"/>
              <a:gd name="connsiteY5893" fmla="*/ 1647655 h 5893281"/>
              <a:gd name="connsiteX5894" fmla="*/ 5046832 w 10035679"/>
              <a:gd name="connsiteY5894" fmla="*/ 1631354 h 5893281"/>
              <a:gd name="connsiteX5895" fmla="*/ 5040795 w 10035679"/>
              <a:gd name="connsiteY5895" fmla="*/ 1627128 h 5893281"/>
              <a:gd name="connsiteX5896" fmla="*/ 5036569 w 10035679"/>
              <a:gd name="connsiteY5896" fmla="*/ 1627128 h 5893281"/>
              <a:gd name="connsiteX5897" fmla="*/ 5032343 w 10035679"/>
              <a:gd name="connsiteY5897" fmla="*/ 1627128 h 5893281"/>
              <a:gd name="connsiteX5898" fmla="*/ 5032343 w 10035679"/>
              <a:gd name="connsiteY5898" fmla="*/ 1622902 h 5893281"/>
              <a:gd name="connsiteX5899" fmla="*/ 5032343 w 10035679"/>
              <a:gd name="connsiteY5899" fmla="*/ 1616865 h 5893281"/>
              <a:gd name="connsiteX5900" fmla="*/ 5028116 w 10035679"/>
              <a:gd name="connsiteY5900" fmla="*/ 1608411 h 5893281"/>
              <a:gd name="connsiteX5901" fmla="*/ 5054680 w 10035679"/>
              <a:gd name="connsiteY5901" fmla="*/ 1575206 h 5893281"/>
              <a:gd name="connsiteX5902" fmla="*/ 5078817 w 10035679"/>
              <a:gd name="connsiteY5902" fmla="*/ 1535962 h 5893281"/>
              <a:gd name="connsiteX5903" fmla="*/ 5099345 w 10035679"/>
              <a:gd name="connsiteY5903" fmla="*/ 1490682 h 5893281"/>
              <a:gd name="connsiteX5904" fmla="*/ 5121685 w 10035679"/>
              <a:gd name="connsiteY5904" fmla="*/ 1443587 h 5893281"/>
              <a:gd name="connsiteX5905" fmla="*/ 5142212 w 10035679"/>
              <a:gd name="connsiteY5905" fmla="*/ 1396493 h 5893281"/>
              <a:gd name="connsiteX5906" fmla="*/ 5168777 w 10035679"/>
              <a:gd name="connsiteY5906" fmla="*/ 1353022 h 5893281"/>
              <a:gd name="connsiteX5907" fmla="*/ 5192927 w 10035679"/>
              <a:gd name="connsiteY5907" fmla="*/ 1324042 h 5893281"/>
              <a:gd name="connsiteX5908" fmla="*/ 5223115 w 10035679"/>
              <a:gd name="connsiteY5908" fmla="*/ 1307739 h 5893281"/>
              <a:gd name="connsiteX5909" fmla="*/ 5223115 w 10035679"/>
              <a:gd name="connsiteY5909" fmla="*/ 1278760 h 5893281"/>
              <a:gd name="connsiteX5910" fmla="*/ 5255720 w 10035679"/>
              <a:gd name="connsiteY5910" fmla="*/ 1278760 h 5893281"/>
              <a:gd name="connsiteX5911" fmla="*/ 5273832 w 10035679"/>
              <a:gd name="connsiteY5911" fmla="*/ 1245553 h 5893281"/>
              <a:gd name="connsiteX5912" fmla="*/ 5302208 w 10035679"/>
              <a:gd name="connsiteY5912" fmla="*/ 1223214 h 5893281"/>
              <a:gd name="connsiteX5913" fmla="*/ 5340848 w 10035679"/>
              <a:gd name="connsiteY5913" fmla="*/ 1212949 h 5893281"/>
              <a:gd name="connsiteX5914" fmla="*/ 5345076 w 10035679"/>
              <a:gd name="connsiteY5914" fmla="*/ 1217178 h 5893281"/>
              <a:gd name="connsiteX5915" fmla="*/ 5349302 w 10035679"/>
              <a:gd name="connsiteY5915" fmla="*/ 1217178 h 5893281"/>
              <a:gd name="connsiteX5916" fmla="*/ 5351113 w 10035679"/>
              <a:gd name="connsiteY5916" fmla="*/ 1217178 h 5893281"/>
              <a:gd name="connsiteX5917" fmla="*/ 5358962 w 10035679"/>
              <a:gd name="connsiteY5917" fmla="*/ 1221404 h 5893281"/>
              <a:gd name="connsiteX5918" fmla="*/ 5358962 w 10035679"/>
              <a:gd name="connsiteY5918" fmla="*/ 1194837 h 5893281"/>
              <a:gd name="connsiteX5919" fmla="*/ 5369225 w 10035679"/>
              <a:gd name="connsiteY5919" fmla="*/ 1194837 h 5893281"/>
              <a:gd name="connsiteX5920" fmla="*/ 5377074 w 10035679"/>
              <a:gd name="connsiteY5920" fmla="*/ 1194837 h 5893281"/>
              <a:gd name="connsiteX5921" fmla="*/ 5383113 w 10035679"/>
              <a:gd name="connsiteY5921" fmla="*/ 1194837 h 5893281"/>
              <a:gd name="connsiteX5922" fmla="*/ 5387339 w 10035679"/>
              <a:gd name="connsiteY5922" fmla="*/ 1194837 h 5893281"/>
              <a:gd name="connsiteX5923" fmla="*/ 5391565 w 10035679"/>
              <a:gd name="connsiteY5923" fmla="*/ 1199063 h 5893281"/>
              <a:gd name="connsiteX5924" fmla="*/ 5395188 w 10035679"/>
              <a:gd name="connsiteY5924" fmla="*/ 1199063 h 5893281"/>
              <a:gd name="connsiteX5925" fmla="*/ 5407261 w 10035679"/>
              <a:gd name="connsiteY5925" fmla="*/ 1207515 h 5893281"/>
              <a:gd name="connsiteX5926" fmla="*/ 5419337 w 10035679"/>
              <a:gd name="connsiteY5926" fmla="*/ 1178532 h 5893281"/>
              <a:gd name="connsiteX5927" fmla="*/ 5441677 w 10035679"/>
              <a:gd name="connsiteY5927" fmla="*/ 1159819 h 5893281"/>
              <a:gd name="connsiteX5928" fmla="*/ 5465827 w 10035679"/>
              <a:gd name="connsiteY5928" fmla="*/ 1153782 h 5893281"/>
              <a:gd name="connsiteX5929" fmla="*/ 5498430 w 10035679"/>
              <a:gd name="connsiteY5929" fmla="*/ 1145330 h 5893281"/>
              <a:gd name="connsiteX5930" fmla="*/ 5531033 w 10035679"/>
              <a:gd name="connsiteY5930" fmla="*/ 1141102 h 5893281"/>
              <a:gd name="connsiteX5931" fmla="*/ 5544919 w 10035679"/>
              <a:gd name="connsiteY5931" fmla="*/ 1155593 h 5893281"/>
              <a:gd name="connsiteX5932" fmla="*/ 5561220 w 10035679"/>
              <a:gd name="connsiteY5932" fmla="*/ 1164045 h 5893281"/>
              <a:gd name="connsiteX5933" fmla="*/ 5575106 w 10035679"/>
              <a:gd name="connsiteY5933" fmla="*/ 1165857 h 5893281"/>
              <a:gd name="connsiteX5934" fmla="*/ 5588994 w 10035679"/>
              <a:gd name="connsiteY5934" fmla="*/ 1170083 h 5893281"/>
              <a:gd name="connsiteX5935" fmla="*/ 5601070 w 10035679"/>
              <a:gd name="connsiteY5935" fmla="*/ 1184573 h 5893281"/>
              <a:gd name="connsiteX5936" fmla="*/ 5607106 w 10035679"/>
              <a:gd name="connsiteY5936" fmla="*/ 1213554 h 5893281"/>
              <a:gd name="connsiteX5937" fmla="*/ 5602880 w 10035679"/>
              <a:gd name="connsiteY5937" fmla="*/ 1217781 h 5893281"/>
              <a:gd name="connsiteX5938" fmla="*/ 5601070 w 10035679"/>
              <a:gd name="connsiteY5938" fmla="*/ 1222006 h 5893281"/>
              <a:gd name="connsiteX5939" fmla="*/ 5596842 w 10035679"/>
              <a:gd name="connsiteY5939" fmla="*/ 1222006 h 5893281"/>
              <a:gd name="connsiteX5940" fmla="*/ 5596842 w 10035679"/>
              <a:gd name="connsiteY5940" fmla="*/ 1223816 h 5893281"/>
              <a:gd name="connsiteX5941" fmla="*/ 5592616 w 10035679"/>
              <a:gd name="connsiteY5941" fmla="*/ 1228044 h 5893281"/>
              <a:gd name="connsiteX5942" fmla="*/ 5592616 w 10035679"/>
              <a:gd name="connsiteY5942" fmla="*/ 1236497 h 5893281"/>
              <a:gd name="connsiteX5943" fmla="*/ 5596842 w 10035679"/>
              <a:gd name="connsiteY5943" fmla="*/ 1242533 h 5893281"/>
              <a:gd name="connsiteX5944" fmla="*/ 5601070 w 10035679"/>
              <a:gd name="connsiteY5944" fmla="*/ 1242533 h 5893281"/>
              <a:gd name="connsiteX5945" fmla="*/ 5602880 w 10035679"/>
              <a:gd name="connsiteY5945" fmla="*/ 1246759 h 5893281"/>
              <a:gd name="connsiteX5946" fmla="*/ 5607106 w 10035679"/>
              <a:gd name="connsiteY5946" fmla="*/ 1252799 h 5893281"/>
              <a:gd name="connsiteX5947" fmla="*/ 5631257 w 10035679"/>
              <a:gd name="connsiteY5947" fmla="*/ 1242533 h 5893281"/>
              <a:gd name="connsiteX5948" fmla="*/ 5645143 w 10035679"/>
              <a:gd name="connsiteY5948" fmla="*/ 1238307 h 5893281"/>
              <a:gd name="connsiteX5949" fmla="*/ 5655408 w 10035679"/>
              <a:gd name="connsiteY5949" fmla="*/ 1238307 h 5893281"/>
              <a:gd name="connsiteX5950" fmla="*/ 5659634 w 10035679"/>
              <a:gd name="connsiteY5950" fmla="*/ 1246759 h 5893281"/>
              <a:gd name="connsiteX5951" fmla="*/ 5663860 w 10035679"/>
              <a:gd name="connsiteY5951" fmla="*/ 1257025 h 5893281"/>
              <a:gd name="connsiteX5952" fmla="*/ 5674123 w 10035679"/>
              <a:gd name="connsiteY5952" fmla="*/ 1267290 h 5893281"/>
              <a:gd name="connsiteX5953" fmla="*/ 5684387 w 10035679"/>
              <a:gd name="connsiteY5953" fmla="*/ 1279363 h 5893281"/>
              <a:gd name="connsiteX5954" fmla="*/ 5748990 w 10035679"/>
              <a:gd name="connsiteY5954" fmla="*/ 1285402 h 5893281"/>
              <a:gd name="connsiteX5955" fmla="*/ 5773141 w 10035679"/>
              <a:gd name="connsiteY5955" fmla="*/ 1299892 h 5893281"/>
              <a:gd name="connsiteX5956" fmla="*/ 5801518 w 10035679"/>
              <a:gd name="connsiteY5956" fmla="*/ 1322230 h 5893281"/>
              <a:gd name="connsiteX5957" fmla="*/ 5829892 w 10035679"/>
              <a:gd name="connsiteY5957" fmla="*/ 1351211 h 5893281"/>
              <a:gd name="connsiteX5958" fmla="*/ 5854043 w 10035679"/>
              <a:gd name="connsiteY5958" fmla="*/ 1382002 h 5893281"/>
              <a:gd name="connsiteX5959" fmla="*/ 5876383 w 10035679"/>
              <a:gd name="connsiteY5959" fmla="*/ 1415211 h 5893281"/>
              <a:gd name="connsiteX5960" fmla="*/ 5882420 w 10035679"/>
              <a:gd name="connsiteY5960" fmla="*/ 1448416 h 5893281"/>
              <a:gd name="connsiteX5961" fmla="*/ 5878194 w 10035679"/>
              <a:gd name="connsiteY5961" fmla="*/ 1479210 h 5893281"/>
              <a:gd name="connsiteX5962" fmla="*/ 5854043 w 10035679"/>
              <a:gd name="connsiteY5962" fmla="*/ 1505776 h 5893281"/>
              <a:gd name="connsiteX5963" fmla="*/ 5821440 w 10035679"/>
              <a:gd name="connsiteY5963" fmla="*/ 1522077 h 5893281"/>
              <a:gd name="connsiteX5964" fmla="*/ 5787027 w 10035679"/>
              <a:gd name="connsiteY5964" fmla="*/ 1522077 h 5893281"/>
              <a:gd name="connsiteX5965" fmla="*/ 5754424 w 10035679"/>
              <a:gd name="connsiteY5965" fmla="*/ 1507586 h 5893281"/>
              <a:gd name="connsiteX5966" fmla="*/ 5726047 w 10035679"/>
              <a:gd name="connsiteY5966" fmla="*/ 1493096 h 5893281"/>
              <a:gd name="connsiteX5967" fmla="*/ 5697671 w 10035679"/>
              <a:gd name="connsiteY5967" fmla="*/ 1482833 h 5893281"/>
              <a:gd name="connsiteX5968" fmla="*/ 5701897 w 10035679"/>
              <a:gd name="connsiteY5968" fmla="*/ 1507586 h 5893281"/>
              <a:gd name="connsiteX5969" fmla="*/ 5706123 w 10035679"/>
              <a:gd name="connsiteY5969" fmla="*/ 1540794 h 5893281"/>
              <a:gd name="connsiteX5970" fmla="*/ 5710349 w 10035679"/>
              <a:gd name="connsiteY5970" fmla="*/ 1575809 h 5893281"/>
              <a:gd name="connsiteX5971" fmla="*/ 5716387 w 10035679"/>
              <a:gd name="connsiteY5971" fmla="*/ 1604790 h 5893281"/>
              <a:gd name="connsiteX5972" fmla="*/ 5724235 w 10035679"/>
              <a:gd name="connsiteY5972" fmla="*/ 1623507 h 5893281"/>
              <a:gd name="connsiteX5973" fmla="*/ 5730273 w 10035679"/>
              <a:gd name="connsiteY5973" fmla="*/ 1633769 h 5893281"/>
              <a:gd name="connsiteX5974" fmla="*/ 5740538 w 10035679"/>
              <a:gd name="connsiteY5974" fmla="*/ 1637995 h 5893281"/>
              <a:gd name="connsiteX5975" fmla="*/ 5748385 w 10035679"/>
              <a:gd name="connsiteY5975" fmla="*/ 1646449 h 5893281"/>
              <a:gd name="connsiteX5976" fmla="*/ 5762273 w 10035679"/>
              <a:gd name="connsiteY5976" fmla="*/ 1648260 h 5893281"/>
              <a:gd name="connsiteX5977" fmla="*/ 5758047 w 10035679"/>
              <a:gd name="connsiteY5977" fmla="*/ 1623507 h 5893281"/>
              <a:gd name="connsiteX5978" fmla="*/ 5753819 w 10035679"/>
              <a:gd name="connsiteY5978" fmla="*/ 1604790 h 5893281"/>
              <a:gd name="connsiteX5979" fmla="*/ 5753819 w 10035679"/>
              <a:gd name="connsiteY5979" fmla="*/ 1584263 h 5893281"/>
              <a:gd name="connsiteX5980" fmla="*/ 5766499 w 10035679"/>
              <a:gd name="connsiteY5980" fmla="*/ 1584263 h 5893281"/>
              <a:gd name="connsiteX5981" fmla="*/ 5766499 w 10035679"/>
              <a:gd name="connsiteY5981" fmla="*/ 1575809 h 5893281"/>
              <a:gd name="connsiteX5982" fmla="*/ 5790648 w 10035679"/>
              <a:gd name="connsiteY5982" fmla="*/ 1590300 h 5893281"/>
              <a:gd name="connsiteX5983" fmla="*/ 5814799 w 10035679"/>
              <a:gd name="connsiteY5983" fmla="*/ 1604790 h 5893281"/>
              <a:gd name="connsiteX5984" fmla="*/ 5843176 w 10035679"/>
              <a:gd name="connsiteY5984" fmla="*/ 1616865 h 5893281"/>
              <a:gd name="connsiteX5985" fmla="*/ 5847402 w 10035679"/>
              <a:gd name="connsiteY5985" fmla="*/ 1608411 h 5893281"/>
              <a:gd name="connsiteX5986" fmla="*/ 5851630 w 10035679"/>
              <a:gd name="connsiteY5986" fmla="*/ 1602375 h 5893281"/>
              <a:gd name="connsiteX5987" fmla="*/ 5853440 w 10035679"/>
              <a:gd name="connsiteY5987" fmla="*/ 1598149 h 5893281"/>
              <a:gd name="connsiteX5988" fmla="*/ 5857666 w 10035679"/>
              <a:gd name="connsiteY5988" fmla="*/ 1587884 h 5893281"/>
              <a:gd name="connsiteX5989" fmla="*/ 5857666 w 10035679"/>
              <a:gd name="connsiteY5989" fmla="*/ 1575809 h 5893281"/>
              <a:gd name="connsiteX5990" fmla="*/ 5853440 w 10035679"/>
              <a:gd name="connsiteY5990" fmla="*/ 1573999 h 5893281"/>
              <a:gd name="connsiteX5991" fmla="*/ 5851630 w 10035679"/>
              <a:gd name="connsiteY5991" fmla="*/ 1569772 h 5893281"/>
              <a:gd name="connsiteX5992" fmla="*/ 5847402 w 10035679"/>
              <a:gd name="connsiteY5992" fmla="*/ 1565546 h 5893281"/>
              <a:gd name="connsiteX5993" fmla="*/ 5847402 w 10035679"/>
              <a:gd name="connsiteY5993" fmla="*/ 1561320 h 5893281"/>
              <a:gd name="connsiteX5994" fmla="*/ 5847402 w 10035679"/>
              <a:gd name="connsiteY5994" fmla="*/ 1555282 h 5893281"/>
              <a:gd name="connsiteX5995" fmla="*/ 5843176 w 10035679"/>
              <a:gd name="connsiteY5995" fmla="*/ 1545020 h 5893281"/>
              <a:gd name="connsiteX5996" fmla="*/ 5875778 w 10035679"/>
              <a:gd name="connsiteY5996" fmla="*/ 1530529 h 5893281"/>
              <a:gd name="connsiteX5997" fmla="*/ 5896306 w 10035679"/>
              <a:gd name="connsiteY5997" fmla="*/ 1508189 h 5893281"/>
              <a:gd name="connsiteX5998" fmla="*/ 5914420 w 10035679"/>
              <a:gd name="connsiteY5998" fmla="*/ 1483436 h 5893281"/>
              <a:gd name="connsiteX5999" fmla="*/ 5924683 w 10035679"/>
              <a:gd name="connsiteY5999" fmla="*/ 1487662 h 5893281"/>
              <a:gd name="connsiteX6000" fmla="*/ 5938571 w 10035679"/>
              <a:gd name="connsiteY6000" fmla="*/ 1491888 h 5893281"/>
              <a:gd name="connsiteX6001" fmla="*/ 5952457 w 10035679"/>
              <a:gd name="connsiteY6001" fmla="*/ 1493701 h 5893281"/>
              <a:gd name="connsiteX6002" fmla="*/ 5966342 w 10035679"/>
              <a:gd name="connsiteY6002" fmla="*/ 1497926 h 5893281"/>
              <a:gd name="connsiteX6003" fmla="*/ 5960306 w 10035679"/>
              <a:gd name="connsiteY6003" fmla="*/ 1420040 h 5893281"/>
              <a:gd name="connsiteX6004" fmla="*/ 5946420 w 10035679"/>
              <a:gd name="connsiteY6004" fmla="*/ 1333702 h 5893281"/>
              <a:gd name="connsiteX6005" fmla="*/ 6004984 w 10035679"/>
              <a:gd name="connsiteY6005" fmla="*/ 1333702 h 5893281"/>
              <a:gd name="connsiteX6006" fmla="*/ 6018870 w 10035679"/>
              <a:gd name="connsiteY6006" fmla="*/ 1348191 h 5893281"/>
              <a:gd name="connsiteX6007" fmla="*/ 6032756 w 10035679"/>
              <a:gd name="connsiteY6007" fmla="*/ 1368719 h 5893281"/>
              <a:gd name="connsiteX6008" fmla="*/ 6044831 w 10035679"/>
              <a:gd name="connsiteY6008" fmla="*/ 1387436 h 5893281"/>
              <a:gd name="connsiteX6009" fmla="*/ 6044831 w 10035679"/>
              <a:gd name="connsiteY6009" fmla="*/ 1406154 h 5893281"/>
              <a:gd name="connsiteX6010" fmla="*/ 6036982 w 10035679"/>
              <a:gd name="connsiteY6010" fmla="*/ 1407964 h 5893281"/>
              <a:gd name="connsiteX6011" fmla="*/ 6032756 w 10035679"/>
              <a:gd name="connsiteY6011" fmla="*/ 1407964 h 5893281"/>
              <a:gd name="connsiteX6012" fmla="*/ 6026719 w 10035679"/>
              <a:gd name="connsiteY6012" fmla="*/ 1412193 h 5893281"/>
              <a:gd name="connsiteX6013" fmla="*/ 6012833 w 10035679"/>
              <a:gd name="connsiteY6013" fmla="*/ 1412193 h 5893281"/>
              <a:gd name="connsiteX6014" fmla="*/ 6012833 w 10035679"/>
              <a:gd name="connsiteY6014" fmla="*/ 1451436 h 5893281"/>
              <a:gd name="connsiteX6015" fmla="*/ 6023096 w 10035679"/>
              <a:gd name="connsiteY6015" fmla="*/ 1455663 h 5893281"/>
              <a:gd name="connsiteX6016" fmla="*/ 6027322 w 10035679"/>
              <a:gd name="connsiteY6016" fmla="*/ 1459889 h 5893281"/>
              <a:gd name="connsiteX6017" fmla="*/ 6033361 w 10035679"/>
              <a:gd name="connsiteY6017" fmla="*/ 1464116 h 5893281"/>
              <a:gd name="connsiteX6018" fmla="*/ 6041208 w 10035679"/>
              <a:gd name="connsiteY6018" fmla="*/ 1465926 h 5893281"/>
              <a:gd name="connsiteX6019" fmla="*/ 6051473 w 10035679"/>
              <a:gd name="connsiteY6019" fmla="*/ 1465926 h 5893281"/>
              <a:gd name="connsiteX6020" fmla="*/ 6055699 w 10035679"/>
              <a:gd name="connsiteY6020" fmla="*/ 1465926 h 5893281"/>
              <a:gd name="connsiteX6021" fmla="*/ 6059925 w 10035679"/>
              <a:gd name="connsiteY6021" fmla="*/ 1464116 h 5893281"/>
              <a:gd name="connsiteX6022" fmla="*/ 6061738 w 10035679"/>
              <a:gd name="connsiteY6022" fmla="*/ 1464116 h 5893281"/>
              <a:gd name="connsiteX6023" fmla="*/ 6069585 w 10035679"/>
              <a:gd name="connsiteY6023" fmla="*/ 1459889 h 5893281"/>
              <a:gd name="connsiteX6024" fmla="*/ 6073813 w 10035679"/>
              <a:gd name="connsiteY6024" fmla="*/ 1449624 h 5893281"/>
              <a:gd name="connsiteX6025" fmla="*/ 6073813 w 10035679"/>
              <a:gd name="connsiteY6025" fmla="*/ 1441172 h 5893281"/>
              <a:gd name="connsiteX6026" fmla="*/ 6073813 w 10035679"/>
              <a:gd name="connsiteY6026" fmla="*/ 1430908 h 5893281"/>
              <a:gd name="connsiteX6027" fmla="*/ 6073813 w 10035679"/>
              <a:gd name="connsiteY6027" fmla="*/ 1422456 h 5893281"/>
              <a:gd name="connsiteX6028" fmla="*/ 6069585 w 10035679"/>
              <a:gd name="connsiteY6028" fmla="*/ 1412193 h 5893281"/>
              <a:gd name="connsiteX6029" fmla="*/ 6093736 w 10035679"/>
              <a:gd name="connsiteY6029" fmla="*/ 1378984 h 5893281"/>
              <a:gd name="connsiteX6030" fmla="*/ 6122112 w 10035679"/>
              <a:gd name="connsiteY6030" fmla="*/ 1352417 h 5893281"/>
              <a:gd name="connsiteX6031" fmla="*/ 6146263 w 10035679"/>
              <a:gd name="connsiteY6031" fmla="*/ 1319211 h 5893281"/>
              <a:gd name="connsiteX6032" fmla="*/ 6158338 w 10035679"/>
              <a:gd name="connsiteY6032" fmla="*/ 1314985 h 5893281"/>
              <a:gd name="connsiteX6033" fmla="*/ 6168603 w 10035679"/>
              <a:gd name="connsiteY6033" fmla="*/ 1314985 h 5893281"/>
              <a:gd name="connsiteX6034" fmla="*/ 6172829 w 10035679"/>
              <a:gd name="connsiteY6034" fmla="*/ 1310759 h 5893281"/>
              <a:gd name="connsiteX6035" fmla="*/ 6178866 w 10035679"/>
              <a:gd name="connsiteY6035" fmla="*/ 1314985 h 5893281"/>
              <a:gd name="connsiteX6036" fmla="*/ 6186715 w 10035679"/>
              <a:gd name="connsiteY6036" fmla="*/ 1319211 h 5893281"/>
              <a:gd name="connsiteX6037" fmla="*/ 6188526 w 10035679"/>
              <a:gd name="connsiteY6037" fmla="*/ 1325248 h 5893281"/>
              <a:gd name="connsiteX6038" fmla="*/ 6192752 w 10035679"/>
              <a:gd name="connsiteY6038" fmla="*/ 1333702 h 5893281"/>
              <a:gd name="connsiteX6039" fmla="*/ 6196980 w 10035679"/>
              <a:gd name="connsiteY6039" fmla="*/ 1337928 h 5893281"/>
              <a:gd name="connsiteX6040" fmla="*/ 6198790 w 10035679"/>
              <a:gd name="connsiteY6040" fmla="*/ 1343965 h 5893281"/>
              <a:gd name="connsiteX6041" fmla="*/ 6206640 w 10035679"/>
              <a:gd name="connsiteY6041" fmla="*/ 1348191 h 5893281"/>
              <a:gd name="connsiteX6042" fmla="*/ 6206640 w 10035679"/>
              <a:gd name="connsiteY6042" fmla="*/ 1339739 h 5893281"/>
              <a:gd name="connsiteX6043" fmla="*/ 6212676 w 10035679"/>
              <a:gd name="connsiteY6043" fmla="*/ 1333702 h 5893281"/>
              <a:gd name="connsiteX6044" fmla="*/ 6216902 w 10035679"/>
              <a:gd name="connsiteY6044" fmla="*/ 1325248 h 5893281"/>
              <a:gd name="connsiteX6045" fmla="*/ 6221129 w 10035679"/>
              <a:gd name="connsiteY6045" fmla="*/ 1319211 h 5893281"/>
              <a:gd name="connsiteX6046" fmla="*/ 6221129 w 10035679"/>
              <a:gd name="connsiteY6046" fmla="*/ 1308947 h 5893281"/>
              <a:gd name="connsiteX6047" fmla="*/ 6225355 w 10035679"/>
              <a:gd name="connsiteY6047" fmla="*/ 1294459 h 5893281"/>
              <a:gd name="connsiteX6048" fmla="*/ 6255544 w 10035679"/>
              <a:gd name="connsiteY6048" fmla="*/ 1294459 h 5893281"/>
              <a:gd name="connsiteX6049" fmla="*/ 6283921 w 10035679"/>
              <a:gd name="connsiteY6049" fmla="*/ 1300495 h 5893281"/>
              <a:gd name="connsiteX6050" fmla="*/ 6310485 w 10035679"/>
              <a:gd name="connsiteY6050" fmla="*/ 1308947 h 5893281"/>
              <a:gd name="connsiteX6051" fmla="*/ 6292373 w 10035679"/>
              <a:gd name="connsiteY6051" fmla="*/ 1323437 h 5893281"/>
              <a:gd name="connsiteX6052" fmla="*/ 6274259 w 10035679"/>
              <a:gd name="connsiteY6052" fmla="*/ 1333702 h 5893281"/>
              <a:gd name="connsiteX6053" fmla="*/ 6260373 w 10035679"/>
              <a:gd name="connsiteY6053" fmla="*/ 1343965 h 5893281"/>
              <a:gd name="connsiteX6054" fmla="*/ 6246487 w 10035679"/>
              <a:gd name="connsiteY6054" fmla="*/ 1364493 h 5893281"/>
              <a:gd name="connsiteX6055" fmla="*/ 6264599 w 10035679"/>
              <a:gd name="connsiteY6055" fmla="*/ 1364493 h 5893281"/>
              <a:gd name="connsiteX6056" fmla="*/ 6274864 w 10035679"/>
              <a:gd name="connsiteY6056" fmla="*/ 1354230 h 5893281"/>
              <a:gd name="connsiteX6057" fmla="*/ 6299014 w 10035679"/>
              <a:gd name="connsiteY6057" fmla="*/ 1343965 h 5893281"/>
              <a:gd name="connsiteX6058" fmla="*/ 6325579 w 10035679"/>
              <a:gd name="connsiteY6058" fmla="*/ 1333702 h 5893281"/>
              <a:gd name="connsiteX6059" fmla="*/ 6346108 w 10035679"/>
              <a:gd name="connsiteY6059" fmla="*/ 1325248 h 5893281"/>
              <a:gd name="connsiteX6060" fmla="*/ 6368446 w 10035679"/>
              <a:gd name="connsiteY6060" fmla="*/ 1319211 h 5893281"/>
              <a:gd name="connsiteX6061" fmla="*/ 6374485 w 10035679"/>
              <a:gd name="connsiteY6061" fmla="*/ 1319211 h 5893281"/>
              <a:gd name="connsiteX6062" fmla="*/ 6378711 w 10035679"/>
              <a:gd name="connsiteY6062" fmla="*/ 1323437 h 5893281"/>
              <a:gd name="connsiteX6063" fmla="*/ 6384748 w 10035679"/>
              <a:gd name="connsiteY6063" fmla="*/ 1329474 h 5893281"/>
              <a:gd name="connsiteX6064" fmla="*/ 6388974 w 10035679"/>
              <a:gd name="connsiteY6064" fmla="*/ 1333702 h 5893281"/>
              <a:gd name="connsiteX6065" fmla="*/ 6393202 w 10035679"/>
              <a:gd name="connsiteY6065" fmla="*/ 1337928 h 5893281"/>
              <a:gd name="connsiteX6066" fmla="*/ 6399238 w 10035679"/>
              <a:gd name="connsiteY6066" fmla="*/ 1337928 h 5893281"/>
              <a:gd name="connsiteX6067" fmla="*/ 6413124 w 10035679"/>
              <a:gd name="connsiteY6067" fmla="*/ 1339739 h 5893281"/>
              <a:gd name="connsiteX6068" fmla="*/ 6417350 w 10035679"/>
              <a:gd name="connsiteY6068" fmla="*/ 1333702 h 5893281"/>
              <a:gd name="connsiteX6069" fmla="*/ 6421576 w 10035679"/>
              <a:gd name="connsiteY6069" fmla="*/ 1325248 h 5893281"/>
              <a:gd name="connsiteX6070" fmla="*/ 6423389 w 10035679"/>
              <a:gd name="connsiteY6070" fmla="*/ 1323437 h 5893281"/>
              <a:gd name="connsiteX6071" fmla="*/ 6423389 w 10035679"/>
              <a:gd name="connsiteY6071" fmla="*/ 1314985 h 5893281"/>
              <a:gd name="connsiteX6072" fmla="*/ 6427615 w 10035679"/>
              <a:gd name="connsiteY6072" fmla="*/ 1304721 h 5893281"/>
              <a:gd name="connsiteX6073" fmla="*/ 6427615 w 10035679"/>
              <a:gd name="connsiteY6073" fmla="*/ 1294459 h 5893281"/>
              <a:gd name="connsiteX6074" fmla="*/ 6421576 w 10035679"/>
              <a:gd name="connsiteY6074" fmla="*/ 1286005 h 5893281"/>
              <a:gd name="connsiteX6075" fmla="*/ 6417350 w 10035679"/>
              <a:gd name="connsiteY6075" fmla="*/ 1279968 h 5893281"/>
              <a:gd name="connsiteX6076" fmla="*/ 6413124 w 10035679"/>
              <a:gd name="connsiteY6076" fmla="*/ 1271516 h 5893281"/>
              <a:gd name="connsiteX6077" fmla="*/ 6413124 w 10035679"/>
              <a:gd name="connsiteY6077" fmla="*/ 1261251 h 5893281"/>
              <a:gd name="connsiteX6078" fmla="*/ 6413124 w 10035679"/>
              <a:gd name="connsiteY6078" fmla="*/ 1246759 h 5893281"/>
              <a:gd name="connsiteX6079" fmla="*/ 6423389 w 10035679"/>
              <a:gd name="connsiteY6079" fmla="*/ 1238307 h 5893281"/>
              <a:gd name="connsiteX6080" fmla="*/ 6431236 w 10035679"/>
              <a:gd name="connsiteY6080" fmla="*/ 1232271 h 5893281"/>
              <a:gd name="connsiteX6081" fmla="*/ 6437275 w 10035679"/>
              <a:gd name="connsiteY6081" fmla="*/ 1228044 h 5893281"/>
              <a:gd name="connsiteX6082" fmla="*/ 6451161 w 10035679"/>
              <a:gd name="connsiteY6082" fmla="*/ 1222006 h 5893281"/>
              <a:gd name="connsiteX6083" fmla="*/ 6459010 w 10035679"/>
              <a:gd name="connsiteY6083" fmla="*/ 1223816 h 5893281"/>
              <a:gd name="connsiteX6084" fmla="*/ 6469275 w 10035679"/>
              <a:gd name="connsiteY6084" fmla="*/ 1228044 h 5893281"/>
              <a:gd name="connsiteX6085" fmla="*/ 6483161 w 10035679"/>
              <a:gd name="connsiteY6085" fmla="*/ 1228044 h 5893281"/>
              <a:gd name="connsiteX6086" fmla="*/ 6497047 w 10035679"/>
              <a:gd name="connsiteY6086" fmla="*/ 1228044 h 5893281"/>
              <a:gd name="connsiteX6087" fmla="*/ 6515159 w 10035679"/>
              <a:gd name="connsiteY6087" fmla="*/ 1250383 h 5893281"/>
              <a:gd name="connsiteX6088" fmla="*/ 6539310 w 10035679"/>
              <a:gd name="connsiteY6088" fmla="*/ 1275138 h 5893281"/>
              <a:gd name="connsiteX6089" fmla="*/ 6575536 w 10035679"/>
              <a:gd name="connsiteY6089" fmla="*/ 1299892 h 5893281"/>
              <a:gd name="connsiteX6090" fmla="*/ 6605723 w 10035679"/>
              <a:gd name="connsiteY6090" fmla="*/ 1324645 h 5893281"/>
              <a:gd name="connsiteX6091" fmla="*/ 6634100 w 10035679"/>
              <a:gd name="connsiteY6091" fmla="*/ 1339136 h 5893281"/>
              <a:gd name="connsiteX6092" fmla="*/ 6652214 w 10035679"/>
              <a:gd name="connsiteY6092" fmla="*/ 1347588 h 5893281"/>
              <a:gd name="connsiteX6093" fmla="*/ 6656440 w 10035679"/>
              <a:gd name="connsiteY6093" fmla="*/ 1343362 h 5893281"/>
              <a:gd name="connsiteX6094" fmla="*/ 6656440 w 10035679"/>
              <a:gd name="connsiteY6094" fmla="*/ 1339136 h 5893281"/>
              <a:gd name="connsiteX6095" fmla="*/ 6658250 w 10035679"/>
              <a:gd name="connsiteY6095" fmla="*/ 1333097 h 5893281"/>
              <a:gd name="connsiteX6096" fmla="*/ 6647986 w 10035679"/>
              <a:gd name="connsiteY6096" fmla="*/ 1322834 h 5893281"/>
              <a:gd name="connsiteX6097" fmla="*/ 6641949 w 10035679"/>
              <a:gd name="connsiteY6097" fmla="*/ 1314380 h 5893281"/>
              <a:gd name="connsiteX6098" fmla="*/ 6637723 w 10035679"/>
              <a:gd name="connsiteY6098" fmla="*/ 1304118 h 5893281"/>
              <a:gd name="connsiteX6099" fmla="*/ 6629874 w 10035679"/>
              <a:gd name="connsiteY6099" fmla="*/ 1293854 h 5893281"/>
              <a:gd name="connsiteX6100" fmla="*/ 6628063 w 10035679"/>
              <a:gd name="connsiteY6100" fmla="*/ 1279363 h 5893281"/>
              <a:gd name="connsiteX6101" fmla="*/ 6595460 w 10035679"/>
              <a:gd name="connsiteY6101" fmla="*/ 1279363 h 5893281"/>
              <a:gd name="connsiteX6102" fmla="*/ 6599686 w 10035679"/>
              <a:gd name="connsiteY6102" fmla="*/ 1235891 h 5893281"/>
              <a:gd name="connsiteX6103" fmla="*/ 6591837 w 10035679"/>
              <a:gd name="connsiteY6103" fmla="*/ 1202686 h 5893281"/>
              <a:gd name="connsiteX6104" fmla="*/ 6587611 w 10035679"/>
              <a:gd name="connsiteY6104" fmla="*/ 1173704 h 5893281"/>
              <a:gd name="connsiteX6105" fmla="*/ 6581572 w 10035679"/>
              <a:gd name="connsiteY6105" fmla="*/ 1134460 h 5893281"/>
              <a:gd name="connsiteX6106" fmla="*/ 6602102 w 10035679"/>
              <a:gd name="connsiteY6106" fmla="*/ 1119972 h 5893281"/>
              <a:gd name="connsiteX6107" fmla="*/ 6615988 w 10035679"/>
              <a:gd name="connsiteY6107" fmla="*/ 1101253 h 5893281"/>
              <a:gd name="connsiteX6108" fmla="*/ 6623837 w 10035679"/>
              <a:gd name="connsiteY6108" fmla="*/ 1080726 h 5893281"/>
              <a:gd name="connsiteX6109" fmla="*/ 6629874 w 10035679"/>
              <a:gd name="connsiteY6109" fmla="*/ 1054159 h 5893281"/>
              <a:gd name="connsiteX6110" fmla="*/ 6637723 w 10035679"/>
              <a:gd name="connsiteY6110" fmla="*/ 1033632 h 5893281"/>
              <a:gd name="connsiteX6111" fmla="*/ 6647986 w 10035679"/>
              <a:gd name="connsiteY6111" fmla="*/ 1011294 h 5893281"/>
              <a:gd name="connsiteX6112" fmla="*/ 6661874 w 10035679"/>
              <a:gd name="connsiteY6112" fmla="*/ 994992 h 5893281"/>
              <a:gd name="connsiteX6113" fmla="*/ 6679986 w 10035679"/>
              <a:gd name="connsiteY6113" fmla="*/ 982917 h 5893281"/>
              <a:gd name="connsiteX6114" fmla="*/ 6712588 w 10035679"/>
              <a:gd name="connsiteY6114" fmla="*/ 981104 h 5893281"/>
              <a:gd name="connsiteX6115" fmla="*/ 6751230 w 10035679"/>
              <a:gd name="connsiteY6115" fmla="*/ 982917 h 5893281"/>
              <a:gd name="connsiteX6116" fmla="*/ 6761493 w 10035679"/>
              <a:gd name="connsiteY6116" fmla="*/ 1001632 h 5893281"/>
              <a:gd name="connsiteX6117" fmla="*/ 6775379 w 10035679"/>
              <a:gd name="connsiteY6117" fmla="*/ 1016123 h 5893281"/>
              <a:gd name="connsiteX6118" fmla="*/ 6771153 w 10035679"/>
              <a:gd name="connsiteY6118" fmla="*/ 1045104 h 5893281"/>
              <a:gd name="connsiteX6119" fmla="*/ 6765116 w 10035679"/>
              <a:gd name="connsiteY6119" fmla="*/ 1074084 h 5893281"/>
              <a:gd name="connsiteX6120" fmla="*/ 6757267 w 10035679"/>
              <a:gd name="connsiteY6120" fmla="*/ 1098838 h 5893281"/>
              <a:gd name="connsiteX6121" fmla="*/ 6755456 w 10035679"/>
              <a:gd name="connsiteY6121" fmla="*/ 1121179 h 5893281"/>
              <a:gd name="connsiteX6122" fmla="*/ 6751230 w 10035679"/>
              <a:gd name="connsiteY6122" fmla="*/ 1135668 h 5893281"/>
              <a:gd name="connsiteX6123" fmla="*/ 6757267 w 10035679"/>
              <a:gd name="connsiteY6123" fmla="*/ 1154385 h 5893281"/>
              <a:gd name="connsiteX6124" fmla="*/ 6769342 w 10035679"/>
              <a:gd name="connsiteY6124" fmla="*/ 1179137 h 5893281"/>
              <a:gd name="connsiteX6125" fmla="*/ 6775379 w 10035679"/>
              <a:gd name="connsiteY6125" fmla="*/ 1208120 h 5893281"/>
              <a:gd name="connsiteX6126" fmla="*/ 6781417 w 10035679"/>
              <a:gd name="connsiteY6126" fmla="*/ 1228648 h 5893281"/>
              <a:gd name="connsiteX6127" fmla="*/ 6781417 w 10035679"/>
              <a:gd name="connsiteY6127" fmla="*/ 1253401 h 5893281"/>
              <a:gd name="connsiteX6128" fmla="*/ 6775379 w 10035679"/>
              <a:gd name="connsiteY6128" fmla="*/ 1275742 h 5893281"/>
              <a:gd name="connsiteX6129" fmla="*/ 6769342 w 10035679"/>
              <a:gd name="connsiteY6129" fmla="*/ 1294459 h 5893281"/>
              <a:gd name="connsiteX6130" fmla="*/ 6769342 w 10035679"/>
              <a:gd name="connsiteY6130" fmla="*/ 1308947 h 5893281"/>
              <a:gd name="connsiteX6131" fmla="*/ 6771153 w 10035679"/>
              <a:gd name="connsiteY6131" fmla="*/ 1319211 h 5893281"/>
              <a:gd name="connsiteX6132" fmla="*/ 6775379 w 10035679"/>
              <a:gd name="connsiteY6132" fmla="*/ 1325248 h 5893281"/>
              <a:gd name="connsiteX6133" fmla="*/ 6781417 w 10035679"/>
              <a:gd name="connsiteY6133" fmla="*/ 1333702 h 5893281"/>
              <a:gd name="connsiteX6134" fmla="*/ 6789267 w 10035679"/>
              <a:gd name="connsiteY6134" fmla="*/ 1339739 h 5893281"/>
              <a:gd name="connsiteX6135" fmla="*/ 6793493 w 10035679"/>
              <a:gd name="connsiteY6135" fmla="*/ 1351815 h 5893281"/>
              <a:gd name="connsiteX6136" fmla="*/ 6799529 w 10035679"/>
              <a:gd name="connsiteY6136" fmla="*/ 1363890 h 5893281"/>
              <a:gd name="connsiteX6137" fmla="*/ 6789267 w 10035679"/>
              <a:gd name="connsiteY6137" fmla="*/ 1386229 h 5893281"/>
              <a:gd name="connsiteX6138" fmla="*/ 6781417 w 10035679"/>
              <a:gd name="connsiteY6138" fmla="*/ 1410985 h 5893281"/>
              <a:gd name="connsiteX6139" fmla="*/ 6781417 w 10035679"/>
              <a:gd name="connsiteY6139" fmla="*/ 1444191 h 5893281"/>
              <a:gd name="connsiteX6140" fmla="*/ 6771153 w 10035679"/>
              <a:gd name="connsiteY6140" fmla="*/ 1450228 h 5893281"/>
              <a:gd name="connsiteX6141" fmla="*/ 6765116 w 10035679"/>
              <a:gd name="connsiteY6141" fmla="*/ 1458682 h 5893281"/>
              <a:gd name="connsiteX6142" fmla="*/ 6754853 w 10035679"/>
              <a:gd name="connsiteY6142" fmla="*/ 1462908 h 5893281"/>
              <a:gd name="connsiteX6143" fmla="*/ 6742778 w 10035679"/>
              <a:gd name="connsiteY6143" fmla="*/ 1468945 h 5893281"/>
              <a:gd name="connsiteX6144" fmla="*/ 6728890 w 10035679"/>
              <a:gd name="connsiteY6144" fmla="*/ 1473173 h 5893281"/>
              <a:gd name="connsiteX6145" fmla="*/ 6728890 w 10035679"/>
              <a:gd name="connsiteY6145" fmla="*/ 1484041 h 5893281"/>
              <a:gd name="connsiteX6146" fmla="*/ 6769342 w 10035679"/>
              <a:gd name="connsiteY6146" fmla="*/ 1484041 h 5893281"/>
              <a:gd name="connsiteX6147" fmla="*/ 6771153 w 10035679"/>
              <a:gd name="connsiteY6147" fmla="*/ 1479815 h 5893281"/>
              <a:gd name="connsiteX6148" fmla="*/ 6775379 w 10035679"/>
              <a:gd name="connsiteY6148" fmla="*/ 1478003 h 5893281"/>
              <a:gd name="connsiteX6149" fmla="*/ 6781417 w 10035679"/>
              <a:gd name="connsiteY6149" fmla="*/ 1473776 h 5893281"/>
              <a:gd name="connsiteX6150" fmla="*/ 6795303 w 10035679"/>
              <a:gd name="connsiteY6150" fmla="*/ 1449021 h 5893281"/>
              <a:gd name="connsiteX6151" fmla="*/ 6809191 w 10035679"/>
              <a:gd name="connsiteY6151" fmla="*/ 1420040 h 5893281"/>
              <a:gd name="connsiteX6152" fmla="*/ 6821267 w 10035679"/>
              <a:gd name="connsiteY6152" fmla="*/ 1397701 h 5893281"/>
              <a:gd name="connsiteX6153" fmla="*/ 6827303 w 10035679"/>
              <a:gd name="connsiteY6153" fmla="*/ 1362682 h 5893281"/>
              <a:gd name="connsiteX6154" fmla="*/ 6821267 w 10035679"/>
              <a:gd name="connsiteY6154" fmla="*/ 1329474 h 5893281"/>
              <a:gd name="connsiteX6155" fmla="*/ 6817039 w 10035679"/>
              <a:gd name="connsiteY6155" fmla="*/ 1296269 h 5893281"/>
              <a:gd name="connsiteX6156" fmla="*/ 6812812 w 10035679"/>
              <a:gd name="connsiteY6156" fmla="*/ 1267290 h 5893281"/>
              <a:gd name="connsiteX6157" fmla="*/ 6851454 w 10035679"/>
              <a:gd name="connsiteY6157" fmla="*/ 1267290 h 5893281"/>
              <a:gd name="connsiteX6158" fmla="*/ 6887680 w 10035679"/>
              <a:gd name="connsiteY6158" fmla="*/ 1267290 h 5893281"/>
              <a:gd name="connsiteX6159" fmla="*/ 6922093 w 10035679"/>
              <a:gd name="connsiteY6159" fmla="*/ 1279363 h 5893281"/>
              <a:gd name="connsiteX6160" fmla="*/ 6922093 w 10035679"/>
              <a:gd name="connsiteY6160" fmla="*/ 1267290 h 5893281"/>
              <a:gd name="connsiteX6161" fmla="*/ 6887680 w 10035679"/>
              <a:gd name="connsiteY6161" fmla="*/ 1252799 h 5893281"/>
              <a:gd name="connsiteX6162" fmla="*/ 6845415 w 10035679"/>
              <a:gd name="connsiteY6162" fmla="*/ 1236497 h 5893281"/>
              <a:gd name="connsiteX6163" fmla="*/ 6806776 w 10035679"/>
              <a:gd name="connsiteY6163" fmla="*/ 1222006 h 5893281"/>
              <a:gd name="connsiteX6164" fmla="*/ 6798927 w 10035679"/>
              <a:gd name="connsiteY6164" fmla="*/ 1185177 h 5893281"/>
              <a:gd name="connsiteX6165" fmla="*/ 6788664 w 10035679"/>
              <a:gd name="connsiteY6165" fmla="*/ 1160423 h 5893281"/>
              <a:gd name="connsiteX6166" fmla="*/ 6778399 w 10035679"/>
              <a:gd name="connsiteY6166" fmla="*/ 1139896 h 5893281"/>
              <a:gd name="connsiteX6167" fmla="*/ 6768134 w 10035679"/>
              <a:gd name="connsiteY6167" fmla="*/ 1110915 h 5893281"/>
              <a:gd name="connsiteX6168" fmla="*/ 6812812 w 10035679"/>
              <a:gd name="connsiteY6168" fmla="*/ 1069858 h 5893281"/>
              <a:gd name="connsiteX6169" fmla="*/ 6812812 w 10035679"/>
              <a:gd name="connsiteY6169" fmla="*/ 1002237 h 5893281"/>
              <a:gd name="connsiteX6170" fmla="*/ 6820662 w 10035679"/>
              <a:gd name="connsiteY6170" fmla="*/ 1002237 h 5893281"/>
              <a:gd name="connsiteX6171" fmla="*/ 6826698 w 10035679"/>
              <a:gd name="connsiteY6171" fmla="*/ 1002237 h 5893281"/>
              <a:gd name="connsiteX6172" fmla="*/ 6830926 w 10035679"/>
              <a:gd name="connsiteY6172" fmla="*/ 1002237 h 5893281"/>
              <a:gd name="connsiteX6173" fmla="*/ 6830926 w 10035679"/>
              <a:gd name="connsiteY6173" fmla="*/ 1003445 h 5893281"/>
              <a:gd name="connsiteX6174" fmla="*/ 6836963 w 10035679"/>
              <a:gd name="connsiteY6174" fmla="*/ 1007671 h 5893281"/>
              <a:gd name="connsiteX6175" fmla="*/ 6844812 w 10035679"/>
              <a:gd name="connsiteY6175" fmla="*/ 1028198 h 5893281"/>
              <a:gd name="connsiteX6176" fmla="*/ 6850849 w 10035679"/>
              <a:gd name="connsiteY6176" fmla="*/ 1050538 h 5893281"/>
              <a:gd name="connsiteX6177" fmla="*/ 6864737 w 10035679"/>
              <a:gd name="connsiteY6177" fmla="*/ 1066840 h 5893281"/>
              <a:gd name="connsiteX6178" fmla="*/ 6891301 w 10035679"/>
              <a:gd name="connsiteY6178" fmla="*/ 1052349 h 5893281"/>
              <a:gd name="connsiteX6179" fmla="*/ 6921491 w 10035679"/>
              <a:gd name="connsiteY6179" fmla="*/ 1046310 h 5893281"/>
              <a:gd name="connsiteX6180" fmla="*/ 6961941 w 10035679"/>
              <a:gd name="connsiteY6180" fmla="*/ 1046310 h 5893281"/>
              <a:gd name="connsiteX6181" fmla="*/ 6982470 w 10035679"/>
              <a:gd name="connsiteY6181" fmla="*/ 1075292 h 5893281"/>
              <a:gd name="connsiteX6182" fmla="*/ 7015073 w 10035679"/>
              <a:gd name="connsiteY6182" fmla="*/ 1104271 h 5893281"/>
              <a:gd name="connsiteX6183" fmla="*/ 7045260 w 10035679"/>
              <a:gd name="connsiteY6183" fmla="*/ 1124800 h 5893281"/>
              <a:gd name="connsiteX6184" fmla="*/ 7045260 w 10035679"/>
              <a:gd name="connsiteY6184" fmla="*/ 1108499 h 5893281"/>
              <a:gd name="connsiteX6185" fmla="*/ 7021110 w 10035679"/>
              <a:gd name="connsiteY6185" fmla="*/ 1081934 h 5893281"/>
              <a:gd name="connsiteX6186" fmla="*/ 7002998 w 10035679"/>
              <a:gd name="connsiteY6186" fmla="*/ 1051141 h 5893281"/>
              <a:gd name="connsiteX6187" fmla="*/ 6992733 w 10035679"/>
              <a:gd name="connsiteY6187" fmla="*/ 1010086 h 5893281"/>
              <a:gd name="connsiteX6188" fmla="*/ 6982470 w 10035679"/>
              <a:gd name="connsiteY6188" fmla="*/ 970842 h 5893281"/>
              <a:gd name="connsiteX6189" fmla="*/ 6974621 w 10035679"/>
              <a:gd name="connsiteY6189" fmla="*/ 927371 h 5893281"/>
              <a:gd name="connsiteX6190" fmla="*/ 7021110 w 10035679"/>
              <a:gd name="connsiteY6190" fmla="*/ 912880 h 5893281"/>
              <a:gd name="connsiteX6191" fmla="*/ 7071827 w 10035679"/>
              <a:gd name="connsiteY6191" fmla="*/ 902616 h 5893281"/>
              <a:gd name="connsiteX6192" fmla="*/ 7085712 w 10035679"/>
              <a:gd name="connsiteY6192" fmla="*/ 935823 h 5893281"/>
              <a:gd name="connsiteX6193" fmla="*/ 7091749 w 10035679"/>
              <a:gd name="connsiteY6193" fmla="*/ 935823 h 5893281"/>
              <a:gd name="connsiteX6194" fmla="*/ 7099598 w 10035679"/>
              <a:gd name="connsiteY6194" fmla="*/ 902616 h 5893281"/>
              <a:gd name="connsiteX6195" fmla="*/ 7105637 w 10035679"/>
              <a:gd name="connsiteY6195" fmla="*/ 867597 h 5893281"/>
              <a:gd name="connsiteX6196" fmla="*/ 7115900 w 10035679"/>
              <a:gd name="connsiteY6196" fmla="*/ 830768 h 5893281"/>
              <a:gd name="connsiteX6197" fmla="*/ 7148503 w 10035679"/>
              <a:gd name="connsiteY6197" fmla="*/ 812052 h 5893281"/>
              <a:gd name="connsiteX6198" fmla="*/ 7172653 w 10035679"/>
              <a:gd name="connsiteY6198" fmla="*/ 791524 h 5893281"/>
              <a:gd name="connsiteX6199" fmla="*/ 7201030 w 10035679"/>
              <a:gd name="connsiteY6199" fmla="*/ 769186 h 5893281"/>
              <a:gd name="connsiteX6200" fmla="*/ 7229407 w 10035679"/>
              <a:gd name="connsiteY6200" fmla="*/ 757111 h 5893281"/>
              <a:gd name="connsiteX6201" fmla="*/ 7262010 w 10035679"/>
              <a:gd name="connsiteY6201" fmla="*/ 745035 h 5893281"/>
              <a:gd name="connsiteX6202" fmla="*/ 7304272 w 10035679"/>
              <a:gd name="connsiteY6202" fmla="*/ 745035 h 5893281"/>
              <a:gd name="connsiteX6203" fmla="*/ 7308499 w 10035679"/>
              <a:gd name="connsiteY6203" fmla="*/ 730545 h 5893281"/>
              <a:gd name="connsiteX6204" fmla="*/ 7314537 w 10035679"/>
              <a:gd name="connsiteY6204" fmla="*/ 720282 h 5893281"/>
              <a:gd name="connsiteX6205" fmla="*/ 7318763 w 10035679"/>
              <a:gd name="connsiteY6205" fmla="*/ 710017 h 5893281"/>
              <a:gd name="connsiteX6206" fmla="*/ 7324800 w 10035679"/>
              <a:gd name="connsiteY6206" fmla="*/ 699754 h 5893281"/>
              <a:gd name="connsiteX6207" fmla="*/ 7347140 w 10035679"/>
              <a:gd name="connsiteY6207" fmla="*/ 699754 h 5893281"/>
              <a:gd name="connsiteX6208" fmla="*/ 7375517 w 10035679"/>
              <a:gd name="connsiteY6208" fmla="*/ 699754 h 5893281"/>
              <a:gd name="connsiteX6209" fmla="*/ 7403894 w 10035679"/>
              <a:gd name="connsiteY6209" fmla="*/ 699754 h 5893281"/>
              <a:gd name="connsiteX6210" fmla="*/ 7424421 w 10035679"/>
              <a:gd name="connsiteY6210" fmla="*/ 699754 h 5893281"/>
              <a:gd name="connsiteX6211" fmla="*/ 7434684 w 10035679"/>
              <a:gd name="connsiteY6211" fmla="*/ 699754 h 5893281"/>
              <a:gd name="connsiteX6212" fmla="*/ 7448570 w 10035679"/>
              <a:gd name="connsiteY6212" fmla="*/ 687679 h 5893281"/>
              <a:gd name="connsiteX6213" fmla="*/ 7462458 w 10035679"/>
              <a:gd name="connsiteY6213" fmla="*/ 677414 h 5893281"/>
              <a:gd name="connsiteX6214" fmla="*/ 7476344 w 10035679"/>
              <a:gd name="connsiteY6214" fmla="*/ 662924 h 5893281"/>
              <a:gd name="connsiteX6215" fmla="*/ 7488419 w 10035679"/>
              <a:gd name="connsiteY6215" fmla="*/ 652661 h 5893281"/>
              <a:gd name="connsiteX6216" fmla="*/ 7498684 w 10035679"/>
              <a:gd name="connsiteY6216" fmla="*/ 656887 h 5893281"/>
              <a:gd name="connsiteX6217" fmla="*/ 7504720 w 10035679"/>
              <a:gd name="connsiteY6217" fmla="*/ 656887 h 5893281"/>
              <a:gd name="connsiteX6218" fmla="*/ 7516796 w 10035679"/>
              <a:gd name="connsiteY6218" fmla="*/ 658698 h 5893281"/>
              <a:gd name="connsiteX6219" fmla="*/ 7527059 w 10035679"/>
              <a:gd name="connsiteY6219" fmla="*/ 658698 h 5893281"/>
              <a:gd name="connsiteX6220" fmla="*/ 7527059 w 10035679"/>
              <a:gd name="connsiteY6220" fmla="*/ 619453 h 5893281"/>
              <a:gd name="connsiteX6221" fmla="*/ 7557248 w 10035679"/>
              <a:gd name="connsiteY6221" fmla="*/ 604964 h 5893281"/>
              <a:gd name="connsiteX6222" fmla="*/ 7583812 w 10035679"/>
              <a:gd name="connsiteY6222" fmla="*/ 590474 h 5893281"/>
              <a:gd name="connsiteX6223" fmla="*/ 7607963 w 10035679"/>
              <a:gd name="connsiteY6223" fmla="*/ 571757 h 5893281"/>
              <a:gd name="connsiteX6224" fmla="*/ 7628490 w 10035679"/>
              <a:gd name="connsiteY6224" fmla="*/ 551229 h 5893281"/>
              <a:gd name="connsiteX6225" fmla="*/ 1875891 w 10035679"/>
              <a:gd name="connsiteY6225" fmla="*/ 498704 h 5893281"/>
              <a:gd name="connsiteX6226" fmla="*/ 1912720 w 10035679"/>
              <a:gd name="connsiteY6226" fmla="*/ 508968 h 5893281"/>
              <a:gd name="connsiteX6227" fmla="*/ 1936870 w 10035679"/>
              <a:gd name="connsiteY6227" fmla="*/ 527685 h 5893281"/>
              <a:gd name="connsiteX6228" fmla="*/ 1957398 w 10035679"/>
              <a:gd name="connsiteY6228" fmla="*/ 543987 h 5893281"/>
              <a:gd name="connsiteX6229" fmla="*/ 1979738 w 10035679"/>
              <a:gd name="connsiteY6229" fmla="*/ 566325 h 5893281"/>
              <a:gd name="connsiteX6230" fmla="*/ 2000266 w 10035679"/>
              <a:gd name="connsiteY6230" fmla="*/ 582626 h 5893281"/>
              <a:gd name="connsiteX6231" fmla="*/ 2000266 w 10035679"/>
              <a:gd name="connsiteY6231" fmla="*/ 576589 h 5893281"/>
              <a:gd name="connsiteX6232" fmla="*/ 2012341 w 10035679"/>
              <a:gd name="connsiteY6232" fmla="*/ 576589 h 5893281"/>
              <a:gd name="connsiteX6233" fmla="*/ 2012341 w 10035679"/>
              <a:gd name="connsiteY6233" fmla="*/ 582626 h 5893281"/>
              <a:gd name="connsiteX6234" fmla="*/ 2014151 w 10035679"/>
              <a:gd name="connsiteY6234" fmla="*/ 591078 h 5893281"/>
              <a:gd name="connsiteX6235" fmla="*/ 2022000 w 10035679"/>
              <a:gd name="connsiteY6235" fmla="*/ 601343 h 5893281"/>
              <a:gd name="connsiteX6236" fmla="*/ 2026227 w 10035679"/>
              <a:gd name="connsiteY6236" fmla="*/ 615834 h 5893281"/>
              <a:gd name="connsiteX6237" fmla="*/ 2011738 w 10035679"/>
              <a:gd name="connsiteY6237" fmla="*/ 615834 h 5893281"/>
              <a:gd name="connsiteX6238" fmla="*/ 2003889 w 10035679"/>
              <a:gd name="connsiteY6238" fmla="*/ 615834 h 5893281"/>
              <a:gd name="connsiteX6239" fmla="*/ 2003889 w 10035679"/>
              <a:gd name="connsiteY6239" fmla="*/ 620060 h 5893281"/>
              <a:gd name="connsiteX6240" fmla="*/ 1999663 w 10035679"/>
              <a:gd name="connsiteY6240" fmla="*/ 620060 h 5893281"/>
              <a:gd name="connsiteX6241" fmla="*/ 1993624 w 10035679"/>
              <a:gd name="connsiteY6241" fmla="*/ 620060 h 5893281"/>
              <a:gd name="connsiteX6242" fmla="*/ 1985775 w 10035679"/>
              <a:gd name="connsiteY6242" fmla="*/ 624286 h 5893281"/>
              <a:gd name="connsiteX6243" fmla="*/ 1957398 w 10035679"/>
              <a:gd name="connsiteY6243" fmla="*/ 601946 h 5893281"/>
              <a:gd name="connsiteX6244" fmla="*/ 1929023 w 10035679"/>
              <a:gd name="connsiteY6244" fmla="*/ 591683 h 5893281"/>
              <a:gd name="connsiteX6245" fmla="*/ 1894608 w 10035679"/>
              <a:gd name="connsiteY6245" fmla="*/ 583231 h 5893281"/>
              <a:gd name="connsiteX6246" fmla="*/ 1862005 w 10035679"/>
              <a:gd name="connsiteY6246" fmla="*/ 566929 h 5893281"/>
              <a:gd name="connsiteX6247" fmla="*/ 1874080 w 10035679"/>
              <a:gd name="connsiteY6247" fmla="*/ 556665 h 5893281"/>
              <a:gd name="connsiteX6248" fmla="*/ 1875891 w 10035679"/>
              <a:gd name="connsiteY6248" fmla="*/ 544589 h 5893281"/>
              <a:gd name="connsiteX6249" fmla="*/ 1874080 w 10035679"/>
              <a:gd name="connsiteY6249" fmla="*/ 534327 h 5893281"/>
              <a:gd name="connsiteX6250" fmla="*/ 1874080 w 10035679"/>
              <a:gd name="connsiteY6250" fmla="*/ 519231 h 5893281"/>
              <a:gd name="connsiteX6251" fmla="*/ 4341650 w 10035679"/>
              <a:gd name="connsiteY6251" fmla="*/ 484215 h 5893281"/>
              <a:gd name="connsiteX6252" fmla="*/ 4349498 w 10035679"/>
              <a:gd name="connsiteY6252" fmla="*/ 484215 h 5893281"/>
              <a:gd name="connsiteX6253" fmla="*/ 4355535 w 10035679"/>
              <a:gd name="connsiteY6253" fmla="*/ 486025 h 5893281"/>
              <a:gd name="connsiteX6254" fmla="*/ 4359762 w 10035679"/>
              <a:gd name="connsiteY6254" fmla="*/ 490251 h 5893281"/>
              <a:gd name="connsiteX6255" fmla="*/ 4363988 w 10035679"/>
              <a:gd name="connsiteY6255" fmla="*/ 494477 h 5893281"/>
              <a:gd name="connsiteX6256" fmla="*/ 4365800 w 10035679"/>
              <a:gd name="connsiteY6256" fmla="*/ 498704 h 5893281"/>
              <a:gd name="connsiteX6257" fmla="*/ 4365800 w 10035679"/>
              <a:gd name="connsiteY6257" fmla="*/ 501119 h 5893281"/>
              <a:gd name="connsiteX6258" fmla="*/ 4365800 w 10035679"/>
              <a:gd name="connsiteY6258" fmla="*/ 505345 h 5893281"/>
              <a:gd name="connsiteX6259" fmla="*/ 4370026 w 10035679"/>
              <a:gd name="connsiteY6259" fmla="*/ 513797 h 5893281"/>
              <a:gd name="connsiteX6260" fmla="*/ 4355535 w 10035679"/>
              <a:gd name="connsiteY6260" fmla="*/ 513797 h 5893281"/>
              <a:gd name="connsiteX6261" fmla="*/ 4349498 w 10035679"/>
              <a:gd name="connsiteY6261" fmla="*/ 515610 h 5893281"/>
              <a:gd name="connsiteX6262" fmla="*/ 4341650 w 10035679"/>
              <a:gd name="connsiteY6262" fmla="*/ 515610 h 5893281"/>
              <a:gd name="connsiteX6263" fmla="*/ 4335612 w 10035679"/>
              <a:gd name="connsiteY6263" fmla="*/ 519836 h 5893281"/>
              <a:gd name="connsiteX6264" fmla="*/ 4323536 w 10035679"/>
              <a:gd name="connsiteY6264" fmla="*/ 519836 h 5893281"/>
              <a:gd name="connsiteX6265" fmla="*/ 4323536 w 10035679"/>
              <a:gd name="connsiteY6265" fmla="*/ 513797 h 5893281"/>
              <a:gd name="connsiteX6266" fmla="*/ 4317500 w 10035679"/>
              <a:gd name="connsiteY6266" fmla="*/ 513797 h 5893281"/>
              <a:gd name="connsiteX6267" fmla="*/ 4317500 w 10035679"/>
              <a:gd name="connsiteY6267" fmla="*/ 487233 h 5893281"/>
              <a:gd name="connsiteX6268" fmla="*/ 4327764 w 10035679"/>
              <a:gd name="connsiteY6268" fmla="*/ 487233 h 5893281"/>
              <a:gd name="connsiteX6269" fmla="*/ 4338027 w 10035679"/>
              <a:gd name="connsiteY6269" fmla="*/ 485420 h 5893281"/>
              <a:gd name="connsiteX6270" fmla="*/ 4341650 w 10035679"/>
              <a:gd name="connsiteY6270" fmla="*/ 485420 h 5893281"/>
              <a:gd name="connsiteX6271" fmla="*/ 1985775 w 10035679"/>
              <a:gd name="connsiteY6271" fmla="*/ 466101 h 5893281"/>
              <a:gd name="connsiteX6272" fmla="*/ 2018378 w 10035679"/>
              <a:gd name="connsiteY6272" fmla="*/ 466101 h 5893281"/>
              <a:gd name="connsiteX6273" fmla="*/ 2018378 w 10035679"/>
              <a:gd name="connsiteY6273" fmla="*/ 472139 h 5893281"/>
              <a:gd name="connsiteX6274" fmla="*/ 2012341 w 10035679"/>
              <a:gd name="connsiteY6274" fmla="*/ 472139 h 5893281"/>
              <a:gd name="connsiteX6275" fmla="*/ 2004491 w 10035679"/>
              <a:gd name="connsiteY6275" fmla="*/ 472139 h 5893281"/>
              <a:gd name="connsiteX6276" fmla="*/ 2000266 w 10035679"/>
              <a:gd name="connsiteY6276" fmla="*/ 476365 h 5893281"/>
              <a:gd name="connsiteX6277" fmla="*/ 1998455 w 10035679"/>
              <a:gd name="connsiteY6277" fmla="*/ 476365 h 5893281"/>
              <a:gd name="connsiteX6278" fmla="*/ 1994229 w 10035679"/>
              <a:gd name="connsiteY6278" fmla="*/ 476365 h 5893281"/>
              <a:gd name="connsiteX6279" fmla="*/ 1990003 w 10035679"/>
              <a:gd name="connsiteY6279" fmla="*/ 472139 h 5893281"/>
              <a:gd name="connsiteX6280" fmla="*/ 5344471 w 10035679"/>
              <a:gd name="connsiteY6280" fmla="*/ 414781 h 5893281"/>
              <a:gd name="connsiteX6281" fmla="*/ 5368622 w 10035679"/>
              <a:gd name="connsiteY6281" fmla="*/ 414781 h 5893281"/>
              <a:gd name="connsiteX6282" fmla="*/ 5376471 w 10035679"/>
              <a:gd name="connsiteY6282" fmla="*/ 443763 h 5893281"/>
              <a:gd name="connsiteX6283" fmla="*/ 5382507 w 10035679"/>
              <a:gd name="connsiteY6283" fmla="*/ 462478 h 5893281"/>
              <a:gd name="connsiteX6284" fmla="*/ 5396998 w 10035679"/>
              <a:gd name="connsiteY6284" fmla="*/ 470932 h 5893281"/>
              <a:gd name="connsiteX6285" fmla="*/ 5421149 w 10035679"/>
              <a:gd name="connsiteY6285" fmla="*/ 481194 h 5893281"/>
              <a:gd name="connsiteX6286" fmla="*/ 5410884 w 10035679"/>
              <a:gd name="connsiteY6286" fmla="*/ 524062 h 5893281"/>
              <a:gd name="connsiteX6287" fmla="*/ 5396395 w 10035679"/>
              <a:gd name="connsiteY6287" fmla="*/ 566929 h 5893281"/>
              <a:gd name="connsiteX6288" fmla="*/ 5375866 w 10035679"/>
              <a:gd name="connsiteY6288" fmla="*/ 597720 h 5893281"/>
              <a:gd name="connsiteX6289" fmla="*/ 5375866 w 10035679"/>
              <a:gd name="connsiteY6289" fmla="*/ 558475 h 5893281"/>
              <a:gd name="connsiteX6290" fmla="*/ 5329377 w 10035679"/>
              <a:gd name="connsiteY6290" fmla="*/ 558475 h 5893281"/>
              <a:gd name="connsiteX6291" fmla="*/ 5333603 w 10035679"/>
              <a:gd name="connsiteY6291" fmla="*/ 513194 h 5893281"/>
              <a:gd name="connsiteX6292" fmla="*/ 5337829 w 10035679"/>
              <a:gd name="connsiteY6292" fmla="*/ 470327 h 5893281"/>
              <a:gd name="connsiteX6293" fmla="*/ 7582001 w 10035679"/>
              <a:gd name="connsiteY6293" fmla="*/ 322407 h 5893281"/>
              <a:gd name="connsiteX6294" fmla="*/ 7583209 w 10035679"/>
              <a:gd name="connsiteY6294" fmla="*/ 322407 h 5893281"/>
              <a:gd name="connsiteX6295" fmla="*/ 7591058 w 10035679"/>
              <a:gd name="connsiteY6295" fmla="*/ 322407 h 5893281"/>
              <a:gd name="connsiteX6296" fmla="*/ 7591058 w 10035679"/>
              <a:gd name="connsiteY6296" fmla="*/ 330859 h 5893281"/>
              <a:gd name="connsiteX6297" fmla="*/ 7592869 w 10035679"/>
              <a:gd name="connsiteY6297" fmla="*/ 341123 h 5893281"/>
              <a:gd name="connsiteX6298" fmla="*/ 7597097 w 10035679"/>
              <a:gd name="connsiteY6298" fmla="*/ 345349 h 5893281"/>
              <a:gd name="connsiteX6299" fmla="*/ 7601323 w 10035679"/>
              <a:gd name="connsiteY6299" fmla="*/ 351386 h 5893281"/>
              <a:gd name="connsiteX6300" fmla="*/ 7605549 w 10035679"/>
              <a:gd name="connsiteY6300" fmla="*/ 355614 h 5893281"/>
              <a:gd name="connsiteX6301" fmla="*/ 7611586 w 10035679"/>
              <a:gd name="connsiteY6301" fmla="*/ 361651 h 5893281"/>
              <a:gd name="connsiteX6302" fmla="*/ 7619435 w 10035679"/>
              <a:gd name="connsiteY6302" fmla="*/ 355614 h 5893281"/>
              <a:gd name="connsiteX6303" fmla="*/ 7621246 w 10035679"/>
              <a:gd name="connsiteY6303" fmla="*/ 347160 h 5893281"/>
              <a:gd name="connsiteX6304" fmla="*/ 7625472 w 10035679"/>
              <a:gd name="connsiteY6304" fmla="*/ 345349 h 5893281"/>
              <a:gd name="connsiteX6305" fmla="*/ 7633321 w 10035679"/>
              <a:gd name="connsiteY6305" fmla="*/ 345349 h 5893281"/>
              <a:gd name="connsiteX6306" fmla="*/ 7643586 w 10035679"/>
              <a:gd name="connsiteY6306" fmla="*/ 341123 h 5893281"/>
              <a:gd name="connsiteX6307" fmla="*/ 7649622 w 10035679"/>
              <a:gd name="connsiteY6307" fmla="*/ 361651 h 5893281"/>
              <a:gd name="connsiteX6308" fmla="*/ 7661698 w 10035679"/>
              <a:gd name="connsiteY6308" fmla="*/ 376142 h 5893281"/>
              <a:gd name="connsiteX6309" fmla="*/ 7671962 w 10035679"/>
              <a:gd name="connsiteY6309" fmla="*/ 390630 h 5893281"/>
              <a:gd name="connsiteX6310" fmla="*/ 7677999 w 10035679"/>
              <a:gd name="connsiteY6310" fmla="*/ 409347 h 5893281"/>
              <a:gd name="connsiteX6311" fmla="*/ 7682225 w 10035679"/>
              <a:gd name="connsiteY6311" fmla="*/ 434103 h 5893281"/>
              <a:gd name="connsiteX6312" fmla="*/ 7682225 w 10035679"/>
              <a:gd name="connsiteY6312" fmla="*/ 438329 h 5893281"/>
              <a:gd name="connsiteX6313" fmla="*/ 7677999 w 10035679"/>
              <a:gd name="connsiteY6313" fmla="*/ 442555 h 5893281"/>
              <a:gd name="connsiteX6314" fmla="*/ 7677999 w 10035679"/>
              <a:gd name="connsiteY6314" fmla="*/ 444366 h 5893281"/>
              <a:gd name="connsiteX6315" fmla="*/ 7677999 w 10035679"/>
              <a:gd name="connsiteY6315" fmla="*/ 448592 h 5893281"/>
              <a:gd name="connsiteX6316" fmla="*/ 7677999 w 10035679"/>
              <a:gd name="connsiteY6316" fmla="*/ 452818 h 5893281"/>
              <a:gd name="connsiteX6317" fmla="*/ 7676189 w 10035679"/>
              <a:gd name="connsiteY6317" fmla="*/ 458856 h 5893281"/>
              <a:gd name="connsiteX6318" fmla="*/ 7653848 w 10035679"/>
              <a:gd name="connsiteY6318" fmla="*/ 473347 h 5893281"/>
              <a:gd name="connsiteX6319" fmla="*/ 7621246 w 10035679"/>
              <a:gd name="connsiteY6319" fmla="*/ 487836 h 5893281"/>
              <a:gd name="connsiteX6320" fmla="*/ 7582606 w 10035679"/>
              <a:gd name="connsiteY6320" fmla="*/ 496288 h 5893281"/>
              <a:gd name="connsiteX6321" fmla="*/ 7543965 w 10035679"/>
              <a:gd name="connsiteY6321" fmla="*/ 502327 h 5893281"/>
              <a:gd name="connsiteX6322" fmla="*/ 7511362 w 10035679"/>
              <a:gd name="connsiteY6322" fmla="*/ 506553 h 5893281"/>
              <a:gd name="connsiteX6323" fmla="*/ 7515588 w 10035679"/>
              <a:gd name="connsiteY6323" fmla="*/ 487836 h 5893281"/>
              <a:gd name="connsiteX6324" fmla="*/ 7519814 w 10035679"/>
              <a:gd name="connsiteY6324" fmla="*/ 481799 h 5893281"/>
              <a:gd name="connsiteX6325" fmla="*/ 7524040 w 10035679"/>
              <a:gd name="connsiteY6325" fmla="*/ 473347 h 5893281"/>
              <a:gd name="connsiteX6326" fmla="*/ 7525853 w 10035679"/>
              <a:gd name="connsiteY6326" fmla="*/ 471535 h 5893281"/>
              <a:gd name="connsiteX6327" fmla="*/ 7530079 w 10035679"/>
              <a:gd name="connsiteY6327" fmla="*/ 471535 h 5893281"/>
              <a:gd name="connsiteX6328" fmla="*/ 7537928 w 10035679"/>
              <a:gd name="connsiteY6328" fmla="*/ 467309 h 5893281"/>
              <a:gd name="connsiteX6329" fmla="*/ 7539739 w 10035679"/>
              <a:gd name="connsiteY6329" fmla="*/ 467309 h 5893281"/>
              <a:gd name="connsiteX6330" fmla="*/ 7543965 w 10035679"/>
              <a:gd name="connsiteY6330" fmla="*/ 463082 h 5893281"/>
              <a:gd name="connsiteX6331" fmla="*/ 7551814 w 10035679"/>
              <a:gd name="connsiteY6331" fmla="*/ 458856 h 5893281"/>
              <a:gd name="connsiteX6332" fmla="*/ 7562079 w 10035679"/>
              <a:gd name="connsiteY6332" fmla="*/ 429875 h 5893281"/>
              <a:gd name="connsiteX6333" fmla="*/ 7562079 w 10035679"/>
              <a:gd name="connsiteY6333" fmla="*/ 400895 h 5893281"/>
              <a:gd name="connsiteX6334" fmla="*/ 7557853 w 10035679"/>
              <a:gd name="connsiteY6334" fmla="*/ 374329 h 5893281"/>
              <a:gd name="connsiteX6335" fmla="*/ 7563889 w 10035679"/>
              <a:gd name="connsiteY6335" fmla="*/ 351991 h 5893281"/>
              <a:gd name="connsiteX6336" fmla="*/ 7582001 w 10035679"/>
              <a:gd name="connsiteY6336" fmla="*/ 331464 h 5893281"/>
              <a:gd name="connsiteX6337" fmla="*/ 2138526 w 10035679"/>
              <a:gd name="connsiteY6337" fmla="*/ 307916 h 5893281"/>
              <a:gd name="connsiteX6338" fmla="*/ 2142752 w 10035679"/>
              <a:gd name="connsiteY6338" fmla="*/ 307916 h 5893281"/>
              <a:gd name="connsiteX6339" fmla="*/ 2149998 w 10035679"/>
              <a:gd name="connsiteY6339" fmla="*/ 307916 h 5893281"/>
              <a:gd name="connsiteX6340" fmla="*/ 2188638 w 10035679"/>
              <a:gd name="connsiteY6340" fmla="*/ 350783 h 5893281"/>
              <a:gd name="connsiteX6341" fmla="*/ 2237542 w 10035679"/>
              <a:gd name="connsiteY6341" fmla="*/ 383386 h 5893281"/>
              <a:gd name="connsiteX6342" fmla="*/ 2298522 w 10035679"/>
              <a:gd name="connsiteY6342" fmla="*/ 408140 h 5893281"/>
              <a:gd name="connsiteX6343" fmla="*/ 2302747 w 10035679"/>
              <a:gd name="connsiteY6343" fmla="*/ 443158 h 5893281"/>
              <a:gd name="connsiteX6344" fmla="*/ 2313012 w 10035679"/>
              <a:gd name="connsiteY6344" fmla="*/ 469724 h 5893281"/>
              <a:gd name="connsiteX6345" fmla="*/ 2323277 w 10035679"/>
              <a:gd name="connsiteY6345" fmla="*/ 484215 h 5893281"/>
              <a:gd name="connsiteX6346" fmla="*/ 2337766 w 10035679"/>
              <a:gd name="connsiteY6346" fmla="*/ 498704 h 5893281"/>
              <a:gd name="connsiteX6347" fmla="*/ 2352256 w 10035679"/>
              <a:gd name="connsiteY6347" fmla="*/ 519231 h 5893281"/>
              <a:gd name="connsiteX6348" fmla="*/ 2328106 w 10035679"/>
              <a:gd name="connsiteY6348" fmla="*/ 523459 h 5893281"/>
              <a:gd name="connsiteX6349" fmla="*/ 2303955 w 10035679"/>
              <a:gd name="connsiteY6349" fmla="*/ 527685 h 5893281"/>
              <a:gd name="connsiteX6350" fmla="*/ 2281617 w 10035679"/>
              <a:gd name="connsiteY6350" fmla="*/ 537948 h 5893281"/>
              <a:gd name="connsiteX6351" fmla="*/ 2267126 w 10035679"/>
              <a:gd name="connsiteY6351" fmla="*/ 552439 h 5893281"/>
              <a:gd name="connsiteX6352" fmla="*/ 2265316 w 10035679"/>
              <a:gd name="connsiteY6352" fmla="*/ 558475 h 5893281"/>
              <a:gd name="connsiteX6353" fmla="*/ 2261090 w 10035679"/>
              <a:gd name="connsiteY6353" fmla="*/ 566929 h 5893281"/>
              <a:gd name="connsiteX6354" fmla="*/ 2256864 w 10035679"/>
              <a:gd name="connsiteY6354" fmla="*/ 572966 h 5893281"/>
              <a:gd name="connsiteX6355" fmla="*/ 2252636 w 10035679"/>
              <a:gd name="connsiteY6355" fmla="*/ 577192 h 5893281"/>
              <a:gd name="connsiteX6356" fmla="*/ 2246599 w 10035679"/>
              <a:gd name="connsiteY6356" fmla="*/ 583231 h 5893281"/>
              <a:gd name="connsiteX6357" fmla="*/ 2224259 w 10035679"/>
              <a:gd name="connsiteY6357" fmla="*/ 587457 h 5893281"/>
              <a:gd name="connsiteX6358" fmla="*/ 2194072 w 10035679"/>
              <a:gd name="connsiteY6358" fmla="*/ 591683 h 5893281"/>
              <a:gd name="connsiteX6359" fmla="*/ 2157243 w 10035679"/>
              <a:gd name="connsiteY6359" fmla="*/ 587457 h 5893281"/>
              <a:gd name="connsiteX6360" fmla="*/ 2128866 w 10035679"/>
              <a:gd name="connsiteY6360" fmla="*/ 583231 h 5893281"/>
              <a:gd name="connsiteX6361" fmla="*/ 2122829 w 10035679"/>
              <a:gd name="connsiteY6361" fmla="*/ 562701 h 5893281"/>
              <a:gd name="connsiteX6362" fmla="*/ 2118601 w 10035679"/>
              <a:gd name="connsiteY6362" fmla="*/ 548213 h 5893281"/>
              <a:gd name="connsiteX6363" fmla="*/ 2114375 w 10035679"/>
              <a:gd name="connsiteY6363" fmla="*/ 537948 h 5893281"/>
              <a:gd name="connsiteX6364" fmla="*/ 2104112 w 10035679"/>
              <a:gd name="connsiteY6364" fmla="*/ 519231 h 5893281"/>
              <a:gd name="connsiteX6365" fmla="*/ 2150601 w 10035679"/>
              <a:gd name="connsiteY6365" fmla="*/ 504742 h 5893281"/>
              <a:gd name="connsiteX6366" fmla="*/ 2150601 w 10035679"/>
              <a:gd name="connsiteY6366" fmla="*/ 498704 h 5893281"/>
              <a:gd name="connsiteX6367" fmla="*/ 2113772 w 10035679"/>
              <a:gd name="connsiteY6367" fmla="*/ 494477 h 5893281"/>
              <a:gd name="connsiteX6368" fmla="*/ 2089622 w 10035679"/>
              <a:gd name="connsiteY6368" fmla="*/ 486025 h 5893281"/>
              <a:gd name="connsiteX6369" fmla="*/ 2071509 w 10035679"/>
              <a:gd name="connsiteY6369" fmla="*/ 471535 h 5893281"/>
              <a:gd name="connsiteX6370" fmla="*/ 2069697 w 10035679"/>
              <a:gd name="connsiteY6370" fmla="*/ 461272 h 5893281"/>
              <a:gd name="connsiteX6371" fmla="*/ 2061850 w 10035679"/>
              <a:gd name="connsiteY6371" fmla="*/ 451007 h 5893281"/>
              <a:gd name="connsiteX6372" fmla="*/ 2057622 w 10035679"/>
              <a:gd name="connsiteY6372" fmla="*/ 440742 h 5893281"/>
              <a:gd name="connsiteX6373" fmla="*/ 2057622 w 10035679"/>
              <a:gd name="connsiteY6373" fmla="*/ 428669 h 5893281"/>
              <a:gd name="connsiteX6374" fmla="*/ 2057622 w 10035679"/>
              <a:gd name="connsiteY6374" fmla="*/ 422630 h 5893281"/>
              <a:gd name="connsiteX6375" fmla="*/ 2057622 w 10035679"/>
              <a:gd name="connsiteY6375" fmla="*/ 414178 h 5893281"/>
              <a:gd name="connsiteX6376" fmla="*/ 2061850 w 10035679"/>
              <a:gd name="connsiteY6376" fmla="*/ 414178 h 5893281"/>
              <a:gd name="connsiteX6377" fmla="*/ 2066076 w 10035679"/>
              <a:gd name="connsiteY6377" fmla="*/ 412366 h 5893281"/>
              <a:gd name="connsiteX6378" fmla="*/ 2070302 w 10035679"/>
              <a:gd name="connsiteY6378" fmla="*/ 412366 h 5893281"/>
              <a:gd name="connsiteX6379" fmla="*/ 2072113 w 10035679"/>
              <a:gd name="connsiteY6379" fmla="*/ 412366 h 5893281"/>
              <a:gd name="connsiteX6380" fmla="*/ 2079962 w 10035679"/>
              <a:gd name="connsiteY6380" fmla="*/ 408140 h 5893281"/>
              <a:gd name="connsiteX6381" fmla="*/ 2082980 w 10035679"/>
              <a:gd name="connsiteY6381" fmla="*/ 398480 h 5893281"/>
              <a:gd name="connsiteX6382" fmla="*/ 2082980 w 10035679"/>
              <a:gd name="connsiteY6382" fmla="*/ 386404 h 5893281"/>
              <a:gd name="connsiteX6383" fmla="*/ 2082980 w 10035679"/>
              <a:gd name="connsiteY6383" fmla="*/ 380368 h 5893281"/>
              <a:gd name="connsiteX6384" fmla="*/ 2084791 w 10035679"/>
              <a:gd name="connsiteY6384" fmla="*/ 376142 h 5893281"/>
              <a:gd name="connsiteX6385" fmla="*/ 2089019 w 10035679"/>
              <a:gd name="connsiteY6385" fmla="*/ 370103 h 5893281"/>
              <a:gd name="connsiteX6386" fmla="*/ 2093245 w 10035679"/>
              <a:gd name="connsiteY6386" fmla="*/ 370103 h 5893281"/>
              <a:gd name="connsiteX6387" fmla="*/ 2097471 w 10035679"/>
              <a:gd name="connsiteY6387" fmla="*/ 365877 h 5893281"/>
              <a:gd name="connsiteX6388" fmla="*/ 2099282 w 10035679"/>
              <a:gd name="connsiteY6388" fmla="*/ 365877 h 5893281"/>
              <a:gd name="connsiteX6389" fmla="*/ 2103508 w 10035679"/>
              <a:gd name="connsiteY6389" fmla="*/ 365877 h 5893281"/>
              <a:gd name="connsiteX6390" fmla="*/ 2109546 w 10035679"/>
              <a:gd name="connsiteY6390" fmla="*/ 361651 h 5893281"/>
              <a:gd name="connsiteX6391" fmla="*/ 2113772 w 10035679"/>
              <a:gd name="connsiteY6391" fmla="*/ 347160 h 5893281"/>
              <a:gd name="connsiteX6392" fmla="*/ 2117999 w 10035679"/>
              <a:gd name="connsiteY6392" fmla="*/ 336897 h 5893281"/>
              <a:gd name="connsiteX6393" fmla="*/ 2122224 w 10035679"/>
              <a:gd name="connsiteY6393" fmla="*/ 326633 h 5893281"/>
              <a:gd name="connsiteX6394" fmla="*/ 2128263 w 10035679"/>
              <a:gd name="connsiteY6394" fmla="*/ 316370 h 5893281"/>
              <a:gd name="connsiteX6395" fmla="*/ 2132489 w 10035679"/>
              <a:gd name="connsiteY6395" fmla="*/ 312142 h 5893281"/>
              <a:gd name="connsiteX6396" fmla="*/ 2136715 w 10035679"/>
              <a:gd name="connsiteY6396" fmla="*/ 312142 h 5893281"/>
              <a:gd name="connsiteX6397" fmla="*/ 4240220 w 10035679"/>
              <a:gd name="connsiteY6397" fmla="*/ 268671 h 5893281"/>
              <a:gd name="connsiteX6398" fmla="*/ 4250484 w 10035679"/>
              <a:gd name="connsiteY6398" fmla="*/ 272899 h 5893281"/>
              <a:gd name="connsiteX6399" fmla="*/ 4260746 w 10035679"/>
              <a:gd name="connsiteY6399" fmla="*/ 274710 h 5893281"/>
              <a:gd name="connsiteX6400" fmla="*/ 4266785 w 10035679"/>
              <a:gd name="connsiteY6400" fmla="*/ 278936 h 5893281"/>
              <a:gd name="connsiteX6401" fmla="*/ 4278858 w 10035679"/>
              <a:gd name="connsiteY6401" fmla="*/ 283162 h 5893281"/>
              <a:gd name="connsiteX6402" fmla="*/ 4278858 w 10035679"/>
              <a:gd name="connsiteY6402" fmla="*/ 293427 h 5893281"/>
              <a:gd name="connsiteX6403" fmla="*/ 4280671 w 10035679"/>
              <a:gd name="connsiteY6403" fmla="*/ 301879 h 5893281"/>
              <a:gd name="connsiteX6404" fmla="*/ 4280671 w 10035679"/>
              <a:gd name="connsiteY6404" fmla="*/ 307916 h 5893281"/>
              <a:gd name="connsiteX6405" fmla="*/ 4284896 w 10035679"/>
              <a:gd name="connsiteY6405" fmla="*/ 316370 h 5893281"/>
              <a:gd name="connsiteX6406" fmla="*/ 4260746 w 10035679"/>
              <a:gd name="connsiteY6406" fmla="*/ 316370 h 5893281"/>
              <a:gd name="connsiteX6407" fmla="*/ 4256519 w 10035679"/>
              <a:gd name="connsiteY6407" fmla="*/ 307916 h 5893281"/>
              <a:gd name="connsiteX6408" fmla="*/ 4252295 w 10035679"/>
              <a:gd name="connsiteY6408" fmla="*/ 301879 h 5893281"/>
              <a:gd name="connsiteX6409" fmla="*/ 4246256 w 10035679"/>
              <a:gd name="connsiteY6409" fmla="*/ 293427 h 5893281"/>
              <a:gd name="connsiteX6410" fmla="*/ 4242029 w 10035679"/>
              <a:gd name="connsiteY6410" fmla="*/ 289201 h 5893281"/>
              <a:gd name="connsiteX6411" fmla="*/ 4242029 w 10035679"/>
              <a:gd name="connsiteY6411" fmla="*/ 278936 h 5893281"/>
              <a:gd name="connsiteX6412" fmla="*/ 5226738 w 10035679"/>
              <a:gd name="connsiteY6412" fmla="*/ 221580 h 5893281"/>
              <a:gd name="connsiteX6413" fmla="*/ 5238813 w 10035679"/>
              <a:gd name="connsiteY6413" fmla="*/ 240295 h 5893281"/>
              <a:gd name="connsiteX6414" fmla="*/ 5249078 w 10035679"/>
              <a:gd name="connsiteY6414" fmla="*/ 275313 h 5893281"/>
              <a:gd name="connsiteX6415" fmla="*/ 5263567 w 10035679"/>
              <a:gd name="connsiteY6415" fmla="*/ 307916 h 5893281"/>
              <a:gd name="connsiteX6416" fmla="*/ 5281681 w 10035679"/>
              <a:gd name="connsiteY6416" fmla="*/ 340519 h 5893281"/>
              <a:gd name="connsiteX6417" fmla="*/ 5291943 w 10035679"/>
              <a:gd name="connsiteY6417" fmla="*/ 355009 h 5893281"/>
              <a:gd name="connsiteX6418" fmla="*/ 5297982 w 10035679"/>
              <a:gd name="connsiteY6418" fmla="*/ 346557 h 5893281"/>
              <a:gd name="connsiteX6419" fmla="*/ 5302208 w 10035679"/>
              <a:gd name="connsiteY6419" fmla="*/ 344747 h 5893281"/>
              <a:gd name="connsiteX6420" fmla="*/ 5310057 w 10035679"/>
              <a:gd name="connsiteY6420" fmla="*/ 344747 h 5893281"/>
              <a:gd name="connsiteX6421" fmla="*/ 5316094 w 10035679"/>
              <a:gd name="connsiteY6421" fmla="*/ 340519 h 5893281"/>
              <a:gd name="connsiteX6422" fmla="*/ 5330585 w 10035679"/>
              <a:gd name="connsiteY6422" fmla="*/ 340519 h 5893281"/>
              <a:gd name="connsiteX6423" fmla="*/ 5330585 w 10035679"/>
              <a:gd name="connsiteY6423" fmla="*/ 346557 h 5893281"/>
              <a:gd name="connsiteX6424" fmla="*/ 5338434 w 10035679"/>
              <a:gd name="connsiteY6424" fmla="*/ 346557 h 5893281"/>
              <a:gd name="connsiteX6425" fmla="*/ 5338434 w 10035679"/>
              <a:gd name="connsiteY6425" fmla="*/ 368895 h 5893281"/>
              <a:gd name="connsiteX6426" fmla="*/ 5283491 w 10035679"/>
              <a:gd name="connsiteY6426" fmla="*/ 374934 h 5893281"/>
              <a:gd name="connsiteX6427" fmla="*/ 5277455 w 10035679"/>
              <a:gd name="connsiteY6427" fmla="*/ 432290 h 5893281"/>
              <a:gd name="connsiteX6428" fmla="*/ 5259341 w 10035679"/>
              <a:gd name="connsiteY6428" fmla="*/ 479384 h 5893281"/>
              <a:gd name="connsiteX6429" fmla="*/ 5244852 w 10035679"/>
              <a:gd name="connsiteY6429" fmla="*/ 526477 h 5893281"/>
              <a:gd name="connsiteX6430" fmla="*/ 5238813 w 10035679"/>
              <a:gd name="connsiteY6430" fmla="*/ 565722 h 5893281"/>
              <a:gd name="connsiteX6431" fmla="*/ 5234587 w 10035679"/>
              <a:gd name="connsiteY6431" fmla="*/ 604966 h 5893281"/>
              <a:gd name="connsiteX6432" fmla="*/ 5234587 w 10035679"/>
              <a:gd name="connsiteY6432" fmla="*/ 637569 h 5893281"/>
              <a:gd name="connsiteX6433" fmla="*/ 5226738 w 10035679"/>
              <a:gd name="connsiteY6433" fmla="*/ 668361 h 5893281"/>
              <a:gd name="connsiteX6434" fmla="*/ 5220701 w 10035679"/>
              <a:gd name="connsiteY6434" fmla="*/ 668361 h 5893281"/>
              <a:gd name="connsiteX6435" fmla="*/ 5220701 w 10035679"/>
              <a:gd name="connsiteY6435" fmla="*/ 662322 h 5893281"/>
              <a:gd name="connsiteX6436" fmla="*/ 5210436 w 10035679"/>
              <a:gd name="connsiteY6436" fmla="*/ 647832 h 5893281"/>
              <a:gd name="connsiteX6437" fmla="*/ 5192324 w 10035679"/>
              <a:gd name="connsiteY6437" fmla="*/ 629117 h 5893281"/>
              <a:gd name="connsiteX6438" fmla="*/ 5171797 w 10035679"/>
              <a:gd name="connsiteY6438" fmla="*/ 604361 h 5893281"/>
              <a:gd name="connsiteX6439" fmla="*/ 5153683 w 10035679"/>
              <a:gd name="connsiteY6439" fmla="*/ 579608 h 5893281"/>
              <a:gd name="connsiteX6440" fmla="*/ 5139194 w 10035679"/>
              <a:gd name="connsiteY6440" fmla="*/ 554854 h 5893281"/>
              <a:gd name="connsiteX6441" fmla="*/ 5131345 w 10035679"/>
              <a:gd name="connsiteY6441" fmla="*/ 532514 h 5893281"/>
              <a:gd name="connsiteX6442" fmla="*/ 5135571 w 10035679"/>
              <a:gd name="connsiteY6442" fmla="*/ 518025 h 5893281"/>
              <a:gd name="connsiteX6443" fmla="*/ 5143420 w 10035679"/>
              <a:gd name="connsiteY6443" fmla="*/ 513797 h 5893281"/>
              <a:gd name="connsiteX6444" fmla="*/ 5149457 w 10035679"/>
              <a:gd name="connsiteY6444" fmla="*/ 513797 h 5893281"/>
              <a:gd name="connsiteX6445" fmla="*/ 5153683 w 10035679"/>
              <a:gd name="connsiteY6445" fmla="*/ 513797 h 5893281"/>
              <a:gd name="connsiteX6446" fmla="*/ 5157909 w 10035679"/>
              <a:gd name="connsiteY6446" fmla="*/ 513797 h 5893281"/>
              <a:gd name="connsiteX6447" fmla="*/ 5159721 w 10035679"/>
              <a:gd name="connsiteY6447" fmla="*/ 513797 h 5893281"/>
              <a:gd name="connsiteX6448" fmla="*/ 5163948 w 10035679"/>
              <a:gd name="connsiteY6448" fmla="*/ 513797 h 5893281"/>
              <a:gd name="connsiteX6449" fmla="*/ 5168174 w 10035679"/>
              <a:gd name="connsiteY6449" fmla="*/ 513194 h 5893281"/>
              <a:gd name="connsiteX6450" fmla="*/ 5174212 w 10035679"/>
              <a:gd name="connsiteY6450" fmla="*/ 504742 h 5893281"/>
              <a:gd name="connsiteX6451" fmla="*/ 5168174 w 10035679"/>
              <a:gd name="connsiteY6451" fmla="*/ 504742 h 5893281"/>
              <a:gd name="connsiteX6452" fmla="*/ 5168174 w 10035679"/>
              <a:gd name="connsiteY6452" fmla="*/ 498704 h 5893281"/>
              <a:gd name="connsiteX6453" fmla="*/ 5135571 w 10035679"/>
              <a:gd name="connsiteY6453" fmla="*/ 494477 h 5893281"/>
              <a:gd name="connsiteX6454" fmla="*/ 5117459 w 10035679"/>
              <a:gd name="connsiteY6454" fmla="*/ 484215 h 5893281"/>
              <a:gd name="connsiteX6455" fmla="*/ 5102968 w 10035679"/>
              <a:gd name="connsiteY6455" fmla="*/ 465498 h 5893281"/>
              <a:gd name="connsiteX6456" fmla="*/ 5117459 w 10035679"/>
              <a:gd name="connsiteY6456" fmla="*/ 461272 h 5893281"/>
              <a:gd name="connsiteX6457" fmla="*/ 5129532 w 10035679"/>
              <a:gd name="connsiteY6457" fmla="*/ 457044 h 5893281"/>
              <a:gd name="connsiteX6458" fmla="*/ 5135571 w 10035679"/>
              <a:gd name="connsiteY6458" fmla="*/ 455233 h 5893281"/>
              <a:gd name="connsiteX6459" fmla="*/ 5143420 w 10035679"/>
              <a:gd name="connsiteY6459" fmla="*/ 451007 h 5893281"/>
              <a:gd name="connsiteX6460" fmla="*/ 5149457 w 10035679"/>
              <a:gd name="connsiteY6460" fmla="*/ 446781 h 5893281"/>
              <a:gd name="connsiteX6461" fmla="*/ 5157306 w 10035679"/>
              <a:gd name="connsiteY6461" fmla="*/ 440742 h 5893281"/>
              <a:gd name="connsiteX6462" fmla="*/ 5157306 w 10035679"/>
              <a:gd name="connsiteY6462" fmla="*/ 432290 h 5893281"/>
              <a:gd name="connsiteX6463" fmla="*/ 5128929 w 10035679"/>
              <a:gd name="connsiteY6463" fmla="*/ 432290 h 5893281"/>
              <a:gd name="connsiteX6464" fmla="*/ 5121080 w 10035679"/>
              <a:gd name="connsiteY6464" fmla="*/ 436516 h 5893281"/>
              <a:gd name="connsiteX6465" fmla="*/ 5115043 w 10035679"/>
              <a:gd name="connsiteY6465" fmla="*/ 436516 h 5893281"/>
              <a:gd name="connsiteX6466" fmla="*/ 5107194 w 10035679"/>
              <a:gd name="connsiteY6466" fmla="*/ 440742 h 5893281"/>
              <a:gd name="connsiteX6467" fmla="*/ 5096931 w 10035679"/>
              <a:gd name="connsiteY6467" fmla="*/ 440742 h 5893281"/>
              <a:gd name="connsiteX6468" fmla="*/ 5078817 w 10035679"/>
              <a:gd name="connsiteY6468" fmla="*/ 408140 h 5893281"/>
              <a:gd name="connsiteX6469" fmla="*/ 5058290 w 10035679"/>
              <a:gd name="connsiteY6469" fmla="*/ 375537 h 5893281"/>
              <a:gd name="connsiteX6470" fmla="*/ 5060100 w 10035679"/>
              <a:gd name="connsiteY6470" fmla="*/ 365274 h 5893281"/>
              <a:gd name="connsiteX6471" fmla="*/ 5060100 w 10035679"/>
              <a:gd name="connsiteY6471" fmla="*/ 359235 h 5893281"/>
              <a:gd name="connsiteX6472" fmla="*/ 5064326 w 10035679"/>
              <a:gd name="connsiteY6472" fmla="*/ 355009 h 5893281"/>
              <a:gd name="connsiteX6473" fmla="*/ 5068554 w 10035679"/>
              <a:gd name="connsiteY6473" fmla="*/ 346557 h 5893281"/>
              <a:gd name="connsiteX6474" fmla="*/ 5068554 w 10035679"/>
              <a:gd name="connsiteY6474" fmla="*/ 340519 h 5893281"/>
              <a:gd name="connsiteX6475" fmla="*/ 5072781 w 10035679"/>
              <a:gd name="connsiteY6475" fmla="*/ 330256 h 5893281"/>
              <a:gd name="connsiteX6476" fmla="*/ 5064931 w 10035679"/>
              <a:gd name="connsiteY6476" fmla="*/ 330256 h 5893281"/>
              <a:gd name="connsiteX6477" fmla="*/ 5064931 w 10035679"/>
              <a:gd name="connsiteY6477" fmla="*/ 321804 h 5893281"/>
              <a:gd name="connsiteX6478" fmla="*/ 5058893 w 10035679"/>
              <a:gd name="connsiteY6478" fmla="*/ 326030 h 5893281"/>
              <a:gd name="connsiteX6479" fmla="*/ 5054680 w 10035679"/>
              <a:gd name="connsiteY6479" fmla="*/ 326030 h 5893281"/>
              <a:gd name="connsiteX6480" fmla="*/ 5050454 w 10035679"/>
              <a:gd name="connsiteY6480" fmla="*/ 326030 h 5893281"/>
              <a:gd name="connsiteX6481" fmla="*/ 5046228 w 10035679"/>
              <a:gd name="connsiteY6481" fmla="*/ 326030 h 5893281"/>
              <a:gd name="connsiteX6482" fmla="*/ 5046228 w 10035679"/>
              <a:gd name="connsiteY6482" fmla="*/ 321804 h 5893281"/>
              <a:gd name="connsiteX6483" fmla="*/ 5040192 w 10035679"/>
              <a:gd name="connsiteY6483" fmla="*/ 315765 h 5893281"/>
              <a:gd name="connsiteX6484" fmla="*/ 5035964 w 10035679"/>
              <a:gd name="connsiteY6484" fmla="*/ 307313 h 5893281"/>
              <a:gd name="connsiteX6485" fmla="*/ 5031737 w 10035679"/>
              <a:gd name="connsiteY6485" fmla="*/ 301274 h 5893281"/>
              <a:gd name="connsiteX6486" fmla="*/ 5029927 w 10035679"/>
              <a:gd name="connsiteY6486" fmla="*/ 297048 h 5893281"/>
              <a:gd name="connsiteX6487" fmla="*/ 5029927 w 10035679"/>
              <a:gd name="connsiteY6487" fmla="*/ 286785 h 5893281"/>
              <a:gd name="connsiteX6488" fmla="*/ 5025701 w 10035679"/>
              <a:gd name="connsiteY6488" fmla="*/ 274710 h 5893281"/>
              <a:gd name="connsiteX6489" fmla="*/ 5064326 w 10035679"/>
              <a:gd name="connsiteY6489" fmla="*/ 249957 h 5893281"/>
              <a:gd name="connsiteX6490" fmla="*/ 5102968 w 10035679"/>
              <a:gd name="connsiteY6490" fmla="*/ 229427 h 5893281"/>
              <a:gd name="connsiteX6491" fmla="*/ 5107194 w 10035679"/>
              <a:gd name="connsiteY6491" fmla="*/ 239692 h 5893281"/>
              <a:gd name="connsiteX6492" fmla="*/ 5111420 w 10035679"/>
              <a:gd name="connsiteY6492" fmla="*/ 249957 h 5893281"/>
              <a:gd name="connsiteX6493" fmla="*/ 5115646 w 10035679"/>
              <a:gd name="connsiteY6493" fmla="*/ 254183 h 5893281"/>
              <a:gd name="connsiteX6494" fmla="*/ 5121685 w 10035679"/>
              <a:gd name="connsiteY6494" fmla="*/ 258409 h 5893281"/>
              <a:gd name="connsiteX6495" fmla="*/ 5125911 w 10035679"/>
              <a:gd name="connsiteY6495" fmla="*/ 258409 h 5893281"/>
              <a:gd name="connsiteX6496" fmla="*/ 5130137 w 10035679"/>
              <a:gd name="connsiteY6496" fmla="*/ 260219 h 5893281"/>
              <a:gd name="connsiteX6497" fmla="*/ 5136174 w 10035679"/>
              <a:gd name="connsiteY6497" fmla="*/ 264445 h 5893281"/>
              <a:gd name="connsiteX6498" fmla="*/ 5144023 w 10035679"/>
              <a:gd name="connsiteY6498" fmla="*/ 268671 h 5893281"/>
              <a:gd name="connsiteX6499" fmla="*/ 5150062 w 10035679"/>
              <a:gd name="connsiteY6499" fmla="*/ 289201 h 5893281"/>
              <a:gd name="connsiteX6500" fmla="*/ 5154288 w 10035679"/>
              <a:gd name="connsiteY6500" fmla="*/ 315765 h 5893281"/>
              <a:gd name="connsiteX6501" fmla="*/ 5158514 w 10035679"/>
              <a:gd name="connsiteY6501" fmla="*/ 340519 h 5893281"/>
              <a:gd name="connsiteX6502" fmla="*/ 5174815 w 10035679"/>
              <a:gd name="connsiteY6502" fmla="*/ 340519 h 5893281"/>
              <a:gd name="connsiteX6503" fmla="*/ 5174815 w 10035679"/>
              <a:gd name="connsiteY6503" fmla="*/ 321804 h 5893281"/>
              <a:gd name="connsiteX6504" fmla="*/ 5168776 w 10035679"/>
              <a:gd name="connsiteY6504" fmla="*/ 301274 h 5893281"/>
              <a:gd name="connsiteX6505" fmla="*/ 5168776 w 10035679"/>
              <a:gd name="connsiteY6505" fmla="*/ 274710 h 5893281"/>
              <a:gd name="connsiteX6506" fmla="*/ 5174815 w 10035679"/>
              <a:gd name="connsiteY6506" fmla="*/ 249957 h 5893281"/>
              <a:gd name="connsiteX6507" fmla="*/ 5182664 w 10035679"/>
              <a:gd name="connsiteY6507" fmla="*/ 229427 h 5893281"/>
              <a:gd name="connsiteX6508" fmla="*/ 7221557 w 10035679"/>
              <a:gd name="connsiteY6508" fmla="*/ 203466 h 5893281"/>
              <a:gd name="connsiteX6509" fmla="*/ 7231822 w 10035679"/>
              <a:gd name="connsiteY6509" fmla="*/ 211918 h 5893281"/>
              <a:gd name="connsiteX6510" fmla="*/ 7239670 w 10035679"/>
              <a:gd name="connsiteY6510" fmla="*/ 217957 h 5893281"/>
              <a:gd name="connsiteX6511" fmla="*/ 7249934 w 10035679"/>
              <a:gd name="connsiteY6511" fmla="*/ 217957 h 5893281"/>
              <a:gd name="connsiteX6512" fmla="*/ 7260199 w 10035679"/>
              <a:gd name="connsiteY6512" fmla="*/ 217957 h 5893281"/>
              <a:gd name="connsiteX6513" fmla="*/ 7278311 w 10035679"/>
              <a:gd name="connsiteY6513" fmla="*/ 222183 h 5893281"/>
              <a:gd name="connsiteX6514" fmla="*/ 7274085 w 10035679"/>
              <a:gd name="connsiteY6514" fmla="*/ 230635 h 5893281"/>
              <a:gd name="connsiteX6515" fmla="*/ 7274085 w 10035679"/>
              <a:gd name="connsiteY6515" fmla="*/ 232447 h 5893281"/>
              <a:gd name="connsiteX6516" fmla="*/ 7274085 w 10035679"/>
              <a:gd name="connsiteY6516" fmla="*/ 236673 h 5893281"/>
              <a:gd name="connsiteX6517" fmla="*/ 7272274 w 10035679"/>
              <a:gd name="connsiteY6517" fmla="*/ 240900 h 5893281"/>
              <a:gd name="connsiteX6518" fmla="*/ 7272274 w 10035679"/>
              <a:gd name="connsiteY6518" fmla="*/ 245126 h 5893281"/>
              <a:gd name="connsiteX6519" fmla="*/ 7245708 w 10035679"/>
              <a:gd name="connsiteY6519" fmla="*/ 259616 h 5893281"/>
              <a:gd name="connsiteX6520" fmla="*/ 7211295 w 10035679"/>
              <a:gd name="connsiteY6520" fmla="*/ 265653 h 5893281"/>
              <a:gd name="connsiteX6521" fmla="*/ 7174466 w 10035679"/>
              <a:gd name="connsiteY6521" fmla="*/ 269879 h 5893281"/>
              <a:gd name="connsiteX6522" fmla="*/ 7172653 w 10035679"/>
              <a:gd name="connsiteY6522" fmla="*/ 261427 h 5893281"/>
              <a:gd name="connsiteX6523" fmla="*/ 7172653 w 10035679"/>
              <a:gd name="connsiteY6523" fmla="*/ 255390 h 5893281"/>
              <a:gd name="connsiteX6524" fmla="*/ 7168427 w 10035679"/>
              <a:gd name="connsiteY6524" fmla="*/ 246936 h 5893281"/>
              <a:gd name="connsiteX6525" fmla="*/ 7168427 w 10035679"/>
              <a:gd name="connsiteY6525" fmla="*/ 236673 h 5893281"/>
              <a:gd name="connsiteX6526" fmla="*/ 7178692 w 10035679"/>
              <a:gd name="connsiteY6526" fmla="*/ 230635 h 5893281"/>
              <a:gd name="connsiteX6527" fmla="*/ 7186539 w 10035679"/>
              <a:gd name="connsiteY6527" fmla="*/ 222183 h 5893281"/>
              <a:gd name="connsiteX6528" fmla="*/ 7192578 w 10035679"/>
              <a:gd name="connsiteY6528" fmla="*/ 217957 h 5893281"/>
              <a:gd name="connsiteX6529" fmla="*/ 7200425 w 10035679"/>
              <a:gd name="connsiteY6529" fmla="*/ 211918 h 5893281"/>
              <a:gd name="connsiteX6530" fmla="*/ 7206464 w 10035679"/>
              <a:gd name="connsiteY6530" fmla="*/ 207692 h 5893281"/>
              <a:gd name="connsiteX6531" fmla="*/ 6131772 w 10035679"/>
              <a:gd name="connsiteY6531" fmla="*/ 203466 h 5893281"/>
              <a:gd name="connsiteX6532" fmla="*/ 6160149 w 10035679"/>
              <a:gd name="connsiteY6532" fmla="*/ 207692 h 5893281"/>
              <a:gd name="connsiteX6533" fmla="*/ 6180678 w 10035679"/>
              <a:gd name="connsiteY6533" fmla="*/ 217957 h 5893281"/>
              <a:gd name="connsiteX6534" fmla="*/ 6201206 w 10035679"/>
              <a:gd name="connsiteY6534" fmla="*/ 230032 h 5893281"/>
              <a:gd name="connsiteX6535" fmla="*/ 6195167 w 10035679"/>
              <a:gd name="connsiteY6535" fmla="*/ 236069 h 5893281"/>
              <a:gd name="connsiteX6536" fmla="*/ 6190941 w 10035679"/>
              <a:gd name="connsiteY6536" fmla="*/ 246333 h 5893281"/>
              <a:gd name="connsiteX6537" fmla="*/ 6184904 w 10035679"/>
              <a:gd name="connsiteY6537" fmla="*/ 250559 h 5893281"/>
              <a:gd name="connsiteX6538" fmla="*/ 6174640 w 10035679"/>
              <a:gd name="connsiteY6538" fmla="*/ 254785 h 5893281"/>
              <a:gd name="connsiteX6539" fmla="*/ 6162564 w 10035679"/>
              <a:gd name="connsiteY6539" fmla="*/ 259012 h 5893281"/>
              <a:gd name="connsiteX6540" fmla="*/ 6148075 w 10035679"/>
              <a:gd name="connsiteY6540" fmla="*/ 259012 h 5893281"/>
              <a:gd name="connsiteX6541" fmla="*/ 6137811 w 10035679"/>
              <a:gd name="connsiteY6541" fmla="*/ 265050 h 5893281"/>
              <a:gd name="connsiteX6542" fmla="*/ 6127548 w 10035679"/>
              <a:gd name="connsiteY6542" fmla="*/ 265050 h 5893281"/>
              <a:gd name="connsiteX6543" fmla="*/ 6117283 w 10035679"/>
              <a:gd name="connsiteY6543" fmla="*/ 269276 h 5893281"/>
              <a:gd name="connsiteX6544" fmla="*/ 6102792 w 10035679"/>
              <a:gd name="connsiteY6544" fmla="*/ 269276 h 5893281"/>
              <a:gd name="connsiteX6545" fmla="*/ 6102792 w 10035679"/>
              <a:gd name="connsiteY6545" fmla="*/ 246936 h 5893281"/>
              <a:gd name="connsiteX6546" fmla="*/ 6104603 w 10035679"/>
              <a:gd name="connsiteY6546" fmla="*/ 232447 h 5893281"/>
              <a:gd name="connsiteX6547" fmla="*/ 6119094 w 10035679"/>
              <a:gd name="connsiteY6547" fmla="*/ 222183 h 5893281"/>
              <a:gd name="connsiteX6548" fmla="*/ 3413670 w 10035679"/>
              <a:gd name="connsiteY6548" fmla="*/ 203466 h 5893281"/>
              <a:gd name="connsiteX6549" fmla="*/ 3414272 w 10035679"/>
              <a:gd name="connsiteY6549" fmla="*/ 203466 h 5893281"/>
              <a:gd name="connsiteX6550" fmla="*/ 3442650 w 10035679"/>
              <a:gd name="connsiteY6550" fmla="*/ 203466 h 5893281"/>
              <a:gd name="connsiteX6551" fmla="*/ 3448688 w 10035679"/>
              <a:gd name="connsiteY6551" fmla="*/ 222183 h 5893281"/>
              <a:gd name="connsiteX6552" fmla="*/ 3456536 w 10035679"/>
              <a:gd name="connsiteY6552" fmla="*/ 232447 h 5893281"/>
              <a:gd name="connsiteX6553" fmla="*/ 3462575 w 10035679"/>
              <a:gd name="connsiteY6553" fmla="*/ 246936 h 5893281"/>
              <a:gd name="connsiteX6554" fmla="*/ 3466800 w 10035679"/>
              <a:gd name="connsiteY6554" fmla="*/ 269276 h 5893281"/>
              <a:gd name="connsiteX6555" fmla="*/ 3460762 w 10035679"/>
              <a:gd name="connsiteY6555" fmla="*/ 269276 h 5893281"/>
              <a:gd name="connsiteX6556" fmla="*/ 3438424 w 10035679"/>
              <a:gd name="connsiteY6556" fmla="*/ 254785 h 5893281"/>
              <a:gd name="connsiteX6557" fmla="*/ 3423932 w 10035679"/>
              <a:gd name="connsiteY6557" fmla="*/ 240295 h 5893281"/>
              <a:gd name="connsiteX6558" fmla="*/ 3413670 w 10035679"/>
              <a:gd name="connsiteY6558" fmla="*/ 225806 h 5893281"/>
              <a:gd name="connsiteX6559" fmla="*/ 7410535 w 10035679"/>
              <a:gd name="connsiteY6559" fmla="*/ 158185 h 5893281"/>
              <a:gd name="connsiteX6560" fmla="*/ 7416572 w 10035679"/>
              <a:gd name="connsiteY6560" fmla="*/ 158185 h 5893281"/>
              <a:gd name="connsiteX6561" fmla="*/ 7424421 w 10035679"/>
              <a:gd name="connsiteY6561" fmla="*/ 162411 h 5893281"/>
              <a:gd name="connsiteX6562" fmla="*/ 7426232 w 10035679"/>
              <a:gd name="connsiteY6562" fmla="*/ 162411 h 5893281"/>
              <a:gd name="connsiteX6563" fmla="*/ 7430458 w 10035679"/>
              <a:gd name="connsiteY6563" fmla="*/ 162411 h 5893281"/>
              <a:gd name="connsiteX6564" fmla="*/ 7434686 w 10035679"/>
              <a:gd name="connsiteY6564" fmla="*/ 164222 h 5893281"/>
              <a:gd name="connsiteX6565" fmla="*/ 7426836 w 10035679"/>
              <a:gd name="connsiteY6565" fmla="*/ 172676 h 5893281"/>
              <a:gd name="connsiteX6566" fmla="*/ 7420798 w 10035679"/>
              <a:gd name="connsiteY6566" fmla="*/ 178712 h 5893281"/>
              <a:gd name="connsiteX6567" fmla="*/ 7416572 w 10035679"/>
              <a:gd name="connsiteY6567" fmla="*/ 188977 h 5893281"/>
              <a:gd name="connsiteX6568" fmla="*/ 7412346 w 10035679"/>
              <a:gd name="connsiteY6568" fmla="*/ 197429 h 5893281"/>
              <a:gd name="connsiteX6569" fmla="*/ 7410535 w 10035679"/>
              <a:gd name="connsiteY6569" fmla="*/ 211918 h 5893281"/>
              <a:gd name="connsiteX6570" fmla="*/ 7416572 w 10035679"/>
              <a:gd name="connsiteY6570" fmla="*/ 211918 h 5893281"/>
              <a:gd name="connsiteX6571" fmla="*/ 7424421 w 10035679"/>
              <a:gd name="connsiteY6571" fmla="*/ 201655 h 5893281"/>
              <a:gd name="connsiteX6572" fmla="*/ 7430458 w 10035679"/>
              <a:gd name="connsiteY6572" fmla="*/ 193203 h 5893281"/>
              <a:gd name="connsiteX6573" fmla="*/ 7438307 w 10035679"/>
              <a:gd name="connsiteY6573" fmla="*/ 187164 h 5893281"/>
              <a:gd name="connsiteX6574" fmla="*/ 7448572 w 10035679"/>
              <a:gd name="connsiteY6574" fmla="*/ 182938 h 5893281"/>
              <a:gd name="connsiteX6575" fmla="*/ 7469099 w 10035679"/>
              <a:gd name="connsiteY6575" fmla="*/ 203466 h 5893281"/>
              <a:gd name="connsiteX6576" fmla="*/ 7495665 w 10035679"/>
              <a:gd name="connsiteY6576" fmla="*/ 222183 h 5893281"/>
              <a:gd name="connsiteX6577" fmla="*/ 7511965 w 10035679"/>
              <a:gd name="connsiteY6577" fmla="*/ 236673 h 5893281"/>
              <a:gd name="connsiteX6578" fmla="*/ 7511965 w 10035679"/>
              <a:gd name="connsiteY6578" fmla="*/ 283767 h 5893281"/>
              <a:gd name="connsiteX6579" fmla="*/ 7524040 w 10035679"/>
              <a:gd name="connsiteY6579" fmla="*/ 294030 h 5893281"/>
              <a:gd name="connsiteX6580" fmla="*/ 7534305 w 10035679"/>
              <a:gd name="connsiteY6580" fmla="*/ 302482 h 5893281"/>
              <a:gd name="connsiteX6581" fmla="*/ 7544569 w 10035679"/>
              <a:gd name="connsiteY6581" fmla="*/ 304295 h 5893281"/>
              <a:gd name="connsiteX6582" fmla="*/ 7552419 w 10035679"/>
              <a:gd name="connsiteY6582" fmla="*/ 318783 h 5893281"/>
              <a:gd name="connsiteX6583" fmla="*/ 7558455 w 10035679"/>
              <a:gd name="connsiteY6583" fmla="*/ 347765 h 5893281"/>
              <a:gd name="connsiteX6584" fmla="*/ 7543965 w 10035679"/>
              <a:gd name="connsiteY6584" fmla="*/ 366482 h 5893281"/>
              <a:gd name="connsiteX6585" fmla="*/ 7537928 w 10035679"/>
              <a:gd name="connsiteY6585" fmla="*/ 385197 h 5893281"/>
              <a:gd name="connsiteX6586" fmla="*/ 7523437 w 10035679"/>
              <a:gd name="connsiteY6586" fmla="*/ 395461 h 5893281"/>
              <a:gd name="connsiteX6587" fmla="*/ 7505325 w 10035679"/>
              <a:gd name="connsiteY6587" fmla="*/ 399687 h 5893281"/>
              <a:gd name="connsiteX6588" fmla="*/ 7472720 w 10035679"/>
              <a:gd name="connsiteY6588" fmla="*/ 401498 h 5893281"/>
              <a:gd name="connsiteX6589" fmla="*/ 7448572 w 10035679"/>
              <a:gd name="connsiteY6589" fmla="*/ 380971 h 5893281"/>
              <a:gd name="connsiteX6590" fmla="*/ 7411743 w 10035679"/>
              <a:gd name="connsiteY6590" fmla="*/ 362254 h 5893281"/>
              <a:gd name="connsiteX6591" fmla="*/ 7373101 w 10035679"/>
              <a:gd name="connsiteY6591" fmla="*/ 351991 h 5893281"/>
              <a:gd name="connsiteX6592" fmla="*/ 7334462 w 10035679"/>
              <a:gd name="connsiteY6592" fmla="*/ 337500 h 5893281"/>
              <a:gd name="connsiteX6593" fmla="*/ 7300046 w 10035679"/>
              <a:gd name="connsiteY6593" fmla="*/ 323011 h 5893281"/>
              <a:gd name="connsiteX6594" fmla="*/ 7277708 w 10035679"/>
              <a:gd name="connsiteY6594" fmla="*/ 302482 h 5893281"/>
              <a:gd name="connsiteX6595" fmla="*/ 7292197 w 10035679"/>
              <a:gd name="connsiteY6595" fmla="*/ 294030 h 5893281"/>
              <a:gd name="connsiteX6596" fmla="*/ 7302462 w 10035679"/>
              <a:gd name="connsiteY6596" fmla="*/ 287993 h 5893281"/>
              <a:gd name="connsiteX6597" fmla="*/ 7310311 w 10035679"/>
              <a:gd name="connsiteY6597" fmla="*/ 279539 h 5893281"/>
              <a:gd name="connsiteX6598" fmla="*/ 7314537 w 10035679"/>
              <a:gd name="connsiteY6598" fmla="*/ 269276 h 5893281"/>
              <a:gd name="connsiteX6599" fmla="*/ 7316348 w 10035679"/>
              <a:gd name="connsiteY6599" fmla="*/ 250559 h 5893281"/>
              <a:gd name="connsiteX6600" fmla="*/ 7314537 w 10035679"/>
              <a:gd name="connsiteY6600" fmla="*/ 244523 h 5893281"/>
              <a:gd name="connsiteX6601" fmla="*/ 7310311 w 10035679"/>
              <a:gd name="connsiteY6601" fmla="*/ 232447 h 5893281"/>
              <a:gd name="connsiteX6602" fmla="*/ 7310311 w 10035679"/>
              <a:gd name="connsiteY6602" fmla="*/ 217352 h 5893281"/>
              <a:gd name="connsiteX6603" fmla="*/ 7310311 w 10035679"/>
              <a:gd name="connsiteY6603" fmla="*/ 202863 h 5893281"/>
              <a:gd name="connsiteX6604" fmla="*/ 7310311 w 10035679"/>
              <a:gd name="connsiteY6604" fmla="*/ 201050 h 5893281"/>
              <a:gd name="connsiteX6605" fmla="*/ 7314537 w 10035679"/>
              <a:gd name="connsiteY6605" fmla="*/ 201050 h 5893281"/>
              <a:gd name="connsiteX6606" fmla="*/ 7316348 w 10035679"/>
              <a:gd name="connsiteY6606" fmla="*/ 196824 h 5893281"/>
              <a:gd name="connsiteX6607" fmla="*/ 7348950 w 10035679"/>
              <a:gd name="connsiteY6607" fmla="*/ 188372 h 5893281"/>
              <a:gd name="connsiteX6608" fmla="*/ 7383366 w 10035679"/>
              <a:gd name="connsiteY6608" fmla="*/ 172071 h 5893281"/>
              <a:gd name="connsiteX6609" fmla="*/ 6960130 w 10035679"/>
              <a:gd name="connsiteY6609" fmla="*/ 149733 h 5893281"/>
              <a:gd name="connsiteX6610" fmla="*/ 6980657 w 10035679"/>
              <a:gd name="connsiteY6610" fmla="*/ 149733 h 5893281"/>
              <a:gd name="connsiteX6611" fmla="*/ 7009034 w 10035679"/>
              <a:gd name="connsiteY6611" fmla="*/ 178712 h 5893281"/>
              <a:gd name="connsiteX6612" fmla="*/ 7045863 w 10035679"/>
              <a:gd name="connsiteY6612" fmla="*/ 203466 h 5893281"/>
              <a:gd name="connsiteX6613" fmla="*/ 7045863 w 10035679"/>
              <a:gd name="connsiteY6613" fmla="*/ 211315 h 5893281"/>
              <a:gd name="connsiteX6614" fmla="*/ 7038014 w 10035679"/>
              <a:gd name="connsiteY6614" fmla="*/ 211315 h 5893281"/>
              <a:gd name="connsiteX6615" fmla="*/ 7038014 w 10035679"/>
              <a:gd name="connsiteY6615" fmla="*/ 221580 h 5893281"/>
              <a:gd name="connsiteX6616" fmla="*/ 7003600 w 10035679"/>
              <a:gd name="connsiteY6616" fmla="*/ 202863 h 5893281"/>
              <a:gd name="connsiteX6617" fmla="*/ 6979450 w 10035679"/>
              <a:gd name="connsiteY6617" fmla="*/ 178109 h 5893281"/>
              <a:gd name="connsiteX6618" fmla="*/ 6247694 w 10035679"/>
              <a:gd name="connsiteY6618" fmla="*/ 139468 h 5893281"/>
              <a:gd name="connsiteX6619" fmla="*/ 6276071 w 10035679"/>
              <a:gd name="connsiteY6619" fmla="*/ 147920 h 5893281"/>
              <a:gd name="connsiteX6620" fmla="*/ 6298409 w 10035679"/>
              <a:gd name="connsiteY6620" fmla="*/ 153959 h 5893281"/>
              <a:gd name="connsiteX6621" fmla="*/ 6318939 w 10035679"/>
              <a:gd name="connsiteY6621" fmla="*/ 164222 h 5893281"/>
              <a:gd name="connsiteX6622" fmla="*/ 6318939 w 10035679"/>
              <a:gd name="connsiteY6622" fmla="*/ 182938 h 5893281"/>
              <a:gd name="connsiteX6623" fmla="*/ 6300825 w 10035679"/>
              <a:gd name="connsiteY6623" fmla="*/ 187164 h 5893281"/>
              <a:gd name="connsiteX6624" fmla="*/ 6284523 w 10035679"/>
              <a:gd name="connsiteY6624" fmla="*/ 193203 h 5893281"/>
              <a:gd name="connsiteX6625" fmla="*/ 6257959 w 10035679"/>
              <a:gd name="connsiteY6625" fmla="*/ 197429 h 5893281"/>
              <a:gd name="connsiteX6626" fmla="*/ 6247694 w 10035679"/>
              <a:gd name="connsiteY6626" fmla="*/ 201655 h 5893281"/>
              <a:gd name="connsiteX6627" fmla="*/ 6241658 w 10035679"/>
              <a:gd name="connsiteY6627" fmla="*/ 203466 h 5893281"/>
              <a:gd name="connsiteX6628" fmla="*/ 6229582 w 10035679"/>
              <a:gd name="connsiteY6628" fmla="*/ 203466 h 5893281"/>
              <a:gd name="connsiteX6629" fmla="*/ 6219318 w 10035679"/>
              <a:gd name="connsiteY6629" fmla="*/ 203466 h 5893281"/>
              <a:gd name="connsiteX6630" fmla="*/ 6219318 w 10035679"/>
              <a:gd name="connsiteY6630" fmla="*/ 182938 h 5893281"/>
              <a:gd name="connsiteX6631" fmla="*/ 6227167 w 10035679"/>
              <a:gd name="connsiteY6631" fmla="*/ 172676 h 5893281"/>
              <a:gd name="connsiteX6632" fmla="*/ 6237430 w 10035679"/>
              <a:gd name="connsiteY6632" fmla="*/ 158185 h 5893281"/>
              <a:gd name="connsiteX6633" fmla="*/ 5383112 w 10035679"/>
              <a:gd name="connsiteY6633" fmla="*/ 118941 h 5893281"/>
              <a:gd name="connsiteX6634" fmla="*/ 5383112 w 10035679"/>
              <a:gd name="connsiteY6634" fmla="*/ 158185 h 5893281"/>
              <a:gd name="connsiteX6635" fmla="*/ 5397601 w 10035679"/>
              <a:gd name="connsiteY6635" fmla="*/ 158185 h 5893281"/>
              <a:gd name="connsiteX6636" fmla="*/ 5405450 w 10035679"/>
              <a:gd name="connsiteY6636" fmla="*/ 153959 h 5893281"/>
              <a:gd name="connsiteX6637" fmla="*/ 5411489 w 10035679"/>
              <a:gd name="connsiteY6637" fmla="*/ 153959 h 5893281"/>
              <a:gd name="connsiteX6638" fmla="*/ 5419336 w 10035679"/>
              <a:gd name="connsiteY6638" fmla="*/ 153959 h 5893281"/>
              <a:gd name="connsiteX6639" fmla="*/ 5421149 w 10035679"/>
              <a:gd name="connsiteY6639" fmla="*/ 153959 h 5893281"/>
              <a:gd name="connsiteX6640" fmla="*/ 5428998 w 10035679"/>
              <a:gd name="connsiteY6640" fmla="*/ 158185 h 5893281"/>
              <a:gd name="connsiteX6641" fmla="*/ 5439261 w 10035679"/>
              <a:gd name="connsiteY6641" fmla="*/ 164222 h 5893281"/>
              <a:gd name="connsiteX6642" fmla="*/ 5439261 w 10035679"/>
              <a:gd name="connsiteY6642" fmla="*/ 182938 h 5893281"/>
              <a:gd name="connsiteX6643" fmla="*/ 5447110 w 10035679"/>
              <a:gd name="connsiteY6643" fmla="*/ 187164 h 5893281"/>
              <a:gd name="connsiteX6644" fmla="*/ 5457375 w 10035679"/>
              <a:gd name="connsiteY6644" fmla="*/ 187164 h 5893281"/>
              <a:gd name="connsiteX6645" fmla="*/ 5463412 w 10035679"/>
              <a:gd name="connsiteY6645" fmla="*/ 182938 h 5893281"/>
              <a:gd name="connsiteX6646" fmla="*/ 5475487 w 10035679"/>
              <a:gd name="connsiteY6646" fmla="*/ 182938 h 5893281"/>
              <a:gd name="connsiteX6647" fmla="*/ 5477298 w 10035679"/>
              <a:gd name="connsiteY6647" fmla="*/ 178712 h 5893281"/>
              <a:gd name="connsiteX6648" fmla="*/ 5485147 w 10035679"/>
              <a:gd name="connsiteY6648" fmla="*/ 182938 h 5893281"/>
              <a:gd name="connsiteX6649" fmla="*/ 5491186 w 10035679"/>
              <a:gd name="connsiteY6649" fmla="*/ 188977 h 5893281"/>
              <a:gd name="connsiteX6650" fmla="*/ 5499033 w 10035679"/>
              <a:gd name="connsiteY6650" fmla="*/ 201050 h 5893281"/>
              <a:gd name="connsiteX6651" fmla="*/ 5505072 w 10035679"/>
              <a:gd name="connsiteY6651" fmla="*/ 211315 h 5893281"/>
              <a:gd name="connsiteX6652" fmla="*/ 5494807 w 10035679"/>
              <a:gd name="connsiteY6652" fmla="*/ 236069 h 5893281"/>
              <a:gd name="connsiteX6653" fmla="*/ 5484544 w 10035679"/>
              <a:gd name="connsiteY6653" fmla="*/ 260824 h 5893281"/>
              <a:gd name="connsiteX6654" fmla="*/ 5476695 w 10035679"/>
              <a:gd name="connsiteY6654" fmla="*/ 289804 h 5893281"/>
              <a:gd name="connsiteX6655" fmla="*/ 5452544 w 10035679"/>
              <a:gd name="connsiteY6655" fmla="*/ 289804 h 5893281"/>
              <a:gd name="connsiteX6656" fmla="*/ 5434432 w 10035679"/>
              <a:gd name="connsiteY6656" fmla="*/ 298256 h 5893281"/>
              <a:gd name="connsiteX6657" fmla="*/ 5418131 w 10035679"/>
              <a:gd name="connsiteY6657" fmla="*/ 308521 h 5893281"/>
              <a:gd name="connsiteX6658" fmla="*/ 5389754 w 10035679"/>
              <a:gd name="connsiteY6658" fmla="*/ 316973 h 5893281"/>
              <a:gd name="connsiteX6659" fmla="*/ 5371640 w 10035679"/>
              <a:gd name="connsiteY6659" fmla="*/ 302482 h 5893281"/>
              <a:gd name="connsiteX6660" fmla="*/ 5347489 w 10035679"/>
              <a:gd name="connsiteY6660" fmla="*/ 294030 h 5893281"/>
              <a:gd name="connsiteX6661" fmla="*/ 5323340 w 10035679"/>
              <a:gd name="connsiteY6661" fmla="*/ 283767 h 5893281"/>
              <a:gd name="connsiteX6662" fmla="*/ 5319114 w 10035679"/>
              <a:gd name="connsiteY6662" fmla="*/ 275313 h 5893281"/>
              <a:gd name="connsiteX6663" fmla="*/ 5319114 w 10035679"/>
              <a:gd name="connsiteY6663" fmla="*/ 269276 h 5893281"/>
              <a:gd name="connsiteX6664" fmla="*/ 5314886 w 10035679"/>
              <a:gd name="connsiteY6664" fmla="*/ 260824 h 5893281"/>
              <a:gd name="connsiteX6665" fmla="*/ 5310660 w 10035679"/>
              <a:gd name="connsiteY6665" fmla="*/ 250559 h 5893281"/>
              <a:gd name="connsiteX6666" fmla="*/ 5300398 w 10035679"/>
              <a:gd name="connsiteY6666" fmla="*/ 240295 h 5893281"/>
              <a:gd name="connsiteX6667" fmla="*/ 5290133 w 10035679"/>
              <a:gd name="connsiteY6667" fmla="*/ 230032 h 5893281"/>
              <a:gd name="connsiteX6668" fmla="*/ 5282284 w 10035679"/>
              <a:gd name="connsiteY6668" fmla="*/ 221580 h 5893281"/>
              <a:gd name="connsiteX6669" fmla="*/ 5276247 w 10035679"/>
              <a:gd name="connsiteY6669" fmla="*/ 207089 h 5893281"/>
              <a:gd name="connsiteX6670" fmla="*/ 5272021 w 10035679"/>
              <a:gd name="connsiteY6670" fmla="*/ 182336 h 5893281"/>
              <a:gd name="connsiteX6671" fmla="*/ 5286510 w 10035679"/>
              <a:gd name="connsiteY6671" fmla="*/ 163619 h 5893281"/>
              <a:gd name="connsiteX6672" fmla="*/ 5296774 w 10035679"/>
              <a:gd name="connsiteY6672" fmla="*/ 149128 h 5893281"/>
              <a:gd name="connsiteX6673" fmla="*/ 5311265 w 10035679"/>
              <a:gd name="connsiteY6673" fmla="*/ 149128 h 5893281"/>
              <a:gd name="connsiteX6674" fmla="*/ 5323340 w 10035679"/>
              <a:gd name="connsiteY6674" fmla="*/ 153354 h 5893281"/>
              <a:gd name="connsiteX6675" fmla="*/ 5337829 w 10035679"/>
              <a:gd name="connsiteY6675" fmla="*/ 157580 h 5893281"/>
              <a:gd name="connsiteX6676" fmla="*/ 5352320 w 10035679"/>
              <a:gd name="connsiteY6676" fmla="*/ 157580 h 5893281"/>
              <a:gd name="connsiteX6677" fmla="*/ 5352320 w 10035679"/>
              <a:gd name="connsiteY6677" fmla="*/ 132826 h 5893281"/>
              <a:gd name="connsiteX6678" fmla="*/ 5358357 w 10035679"/>
              <a:gd name="connsiteY6678" fmla="*/ 128600 h 5893281"/>
              <a:gd name="connsiteX6679" fmla="*/ 5366206 w 10035679"/>
              <a:gd name="connsiteY6679" fmla="*/ 124374 h 5893281"/>
              <a:gd name="connsiteX6680" fmla="*/ 5368019 w 10035679"/>
              <a:gd name="connsiteY6680" fmla="*/ 124374 h 5893281"/>
              <a:gd name="connsiteX6681" fmla="*/ 5375866 w 10035679"/>
              <a:gd name="connsiteY6681" fmla="*/ 120148 h 5893281"/>
              <a:gd name="connsiteX6682" fmla="*/ 6298409 w 10035679"/>
              <a:gd name="connsiteY6682" fmla="*/ 92374 h 5893281"/>
              <a:gd name="connsiteX6683" fmla="*/ 6326788 w 10035679"/>
              <a:gd name="connsiteY6683" fmla="*/ 92374 h 5893281"/>
              <a:gd name="connsiteX6684" fmla="*/ 6343089 w 10035679"/>
              <a:gd name="connsiteY6684" fmla="*/ 111091 h 5893281"/>
              <a:gd name="connsiteX6685" fmla="*/ 6361202 w 10035679"/>
              <a:gd name="connsiteY6685" fmla="*/ 121356 h 5893281"/>
              <a:gd name="connsiteX6686" fmla="*/ 6375692 w 10035679"/>
              <a:gd name="connsiteY6686" fmla="*/ 135845 h 5893281"/>
              <a:gd name="connsiteX6687" fmla="*/ 6390181 w 10035679"/>
              <a:gd name="connsiteY6687" fmla="*/ 158185 h 5893281"/>
              <a:gd name="connsiteX6688" fmla="*/ 6357578 w 10035679"/>
              <a:gd name="connsiteY6688" fmla="*/ 158185 h 5893281"/>
              <a:gd name="connsiteX6689" fmla="*/ 6337051 w 10035679"/>
              <a:gd name="connsiteY6689" fmla="*/ 135845 h 5893281"/>
              <a:gd name="connsiteX6690" fmla="*/ 6314713 w 10035679"/>
              <a:gd name="connsiteY6690" fmla="*/ 119543 h 5893281"/>
              <a:gd name="connsiteX6691" fmla="*/ 2716324 w 10035679"/>
              <a:gd name="connsiteY6691" fmla="*/ 92374 h 5893281"/>
              <a:gd name="connsiteX6692" fmla="*/ 2740474 w 10035679"/>
              <a:gd name="connsiteY6692" fmla="*/ 92374 h 5893281"/>
              <a:gd name="connsiteX6693" fmla="*/ 2750737 w 10035679"/>
              <a:gd name="connsiteY6693" fmla="*/ 100827 h 5893281"/>
              <a:gd name="connsiteX6694" fmla="*/ 2758586 w 10035679"/>
              <a:gd name="connsiteY6694" fmla="*/ 106865 h 5893281"/>
              <a:gd name="connsiteX6695" fmla="*/ 2762813 w 10035679"/>
              <a:gd name="connsiteY6695" fmla="*/ 115317 h 5893281"/>
              <a:gd name="connsiteX6696" fmla="*/ 2768851 w 10035679"/>
              <a:gd name="connsiteY6696" fmla="*/ 125582 h 5893281"/>
              <a:gd name="connsiteX6697" fmla="*/ 2773077 w 10035679"/>
              <a:gd name="connsiteY6697" fmla="*/ 134034 h 5893281"/>
              <a:gd name="connsiteX6698" fmla="*/ 2791188 w 10035679"/>
              <a:gd name="connsiteY6698" fmla="*/ 115317 h 5893281"/>
              <a:gd name="connsiteX6699" fmla="*/ 2811717 w 10035679"/>
              <a:gd name="connsiteY6699" fmla="*/ 106865 h 5893281"/>
              <a:gd name="connsiteX6700" fmla="*/ 2844320 w 10035679"/>
              <a:gd name="connsiteY6700" fmla="*/ 111091 h 5893281"/>
              <a:gd name="connsiteX6701" fmla="*/ 2844320 w 10035679"/>
              <a:gd name="connsiteY6701" fmla="*/ 140071 h 5893281"/>
              <a:gd name="connsiteX6702" fmla="*/ 2888998 w 10035679"/>
              <a:gd name="connsiteY6702" fmla="*/ 144299 h 5893281"/>
              <a:gd name="connsiteX6703" fmla="*/ 2929450 w 10035679"/>
              <a:gd name="connsiteY6703" fmla="*/ 150336 h 5893281"/>
              <a:gd name="connsiteX6704" fmla="*/ 2963866 w 10035679"/>
              <a:gd name="connsiteY6704" fmla="*/ 158788 h 5893281"/>
              <a:gd name="connsiteX6705" fmla="*/ 3002506 w 10035679"/>
              <a:gd name="connsiteY6705" fmla="*/ 163014 h 5893281"/>
              <a:gd name="connsiteX6706" fmla="*/ 3045374 w 10035679"/>
              <a:gd name="connsiteY6706" fmla="*/ 158788 h 5893281"/>
              <a:gd name="connsiteX6707" fmla="*/ 3045374 w 10035679"/>
              <a:gd name="connsiteY6707" fmla="*/ 183543 h 5893281"/>
              <a:gd name="connsiteX6708" fmla="*/ 3053223 w 10035679"/>
              <a:gd name="connsiteY6708" fmla="*/ 183543 h 5893281"/>
              <a:gd name="connsiteX6709" fmla="*/ 3059259 w 10035679"/>
              <a:gd name="connsiteY6709" fmla="*/ 183543 h 5893281"/>
              <a:gd name="connsiteX6710" fmla="*/ 3063486 w 10035679"/>
              <a:gd name="connsiteY6710" fmla="*/ 183543 h 5893281"/>
              <a:gd name="connsiteX6711" fmla="*/ 3067712 w 10035679"/>
              <a:gd name="connsiteY6711" fmla="*/ 187769 h 5893281"/>
              <a:gd name="connsiteX6712" fmla="*/ 3071938 w 10035679"/>
              <a:gd name="connsiteY6712" fmla="*/ 189580 h 5893281"/>
              <a:gd name="connsiteX6713" fmla="*/ 3064090 w 10035679"/>
              <a:gd name="connsiteY6713" fmla="*/ 189580 h 5893281"/>
              <a:gd name="connsiteX6714" fmla="*/ 3030883 w 10035679"/>
              <a:gd name="connsiteY6714" fmla="*/ 211315 h 5893281"/>
              <a:gd name="connsiteX6715" fmla="*/ 2992243 w 10035679"/>
              <a:gd name="connsiteY6715" fmla="*/ 236069 h 5893281"/>
              <a:gd name="connsiteX6716" fmla="*/ 2945752 w 10035679"/>
              <a:gd name="connsiteY6716" fmla="*/ 258409 h 5893281"/>
              <a:gd name="connsiteX6717" fmla="*/ 2902886 w 10035679"/>
              <a:gd name="connsiteY6717" fmla="*/ 283162 h 5893281"/>
              <a:gd name="connsiteX6718" fmla="*/ 2872697 w 10035679"/>
              <a:gd name="connsiteY6718" fmla="*/ 303690 h 5893281"/>
              <a:gd name="connsiteX6719" fmla="*/ 2850359 w 10035679"/>
              <a:gd name="connsiteY6719" fmla="*/ 322407 h 5893281"/>
              <a:gd name="connsiteX6720" fmla="*/ 2882961 w 10035679"/>
              <a:gd name="connsiteY6720" fmla="*/ 322407 h 5893281"/>
              <a:gd name="connsiteX6721" fmla="*/ 2893225 w 10035679"/>
              <a:gd name="connsiteY6721" fmla="*/ 316370 h 5893281"/>
              <a:gd name="connsiteX6722" fmla="*/ 2903490 w 10035679"/>
              <a:gd name="connsiteY6722" fmla="*/ 312142 h 5893281"/>
              <a:gd name="connsiteX6723" fmla="*/ 2915564 w 10035679"/>
              <a:gd name="connsiteY6723" fmla="*/ 307916 h 5893281"/>
              <a:gd name="connsiteX6724" fmla="*/ 2930056 w 10035679"/>
              <a:gd name="connsiteY6724" fmla="*/ 307916 h 5893281"/>
              <a:gd name="connsiteX6725" fmla="*/ 2930056 w 10035679"/>
              <a:gd name="connsiteY6725" fmla="*/ 316370 h 5893281"/>
              <a:gd name="connsiteX6726" fmla="*/ 2887187 w 10035679"/>
              <a:gd name="connsiteY6726" fmla="*/ 347160 h 5893281"/>
              <a:gd name="connsiteX6727" fmla="*/ 2850359 w 10035679"/>
              <a:gd name="connsiteY6727" fmla="*/ 379763 h 5893281"/>
              <a:gd name="connsiteX6728" fmla="*/ 2820169 w 10035679"/>
              <a:gd name="connsiteY6728" fmla="*/ 412366 h 5893281"/>
              <a:gd name="connsiteX6729" fmla="*/ 2783340 w 10035679"/>
              <a:gd name="connsiteY6729" fmla="*/ 441347 h 5893281"/>
              <a:gd name="connsiteX6730" fmla="*/ 2744700 w 10035679"/>
              <a:gd name="connsiteY6730" fmla="*/ 466101 h 5893281"/>
              <a:gd name="connsiteX6731" fmla="*/ 2693984 w 10035679"/>
              <a:gd name="connsiteY6731" fmla="*/ 480592 h 5893281"/>
              <a:gd name="connsiteX6732" fmla="*/ 2693984 w 10035679"/>
              <a:gd name="connsiteY6732" fmla="*/ 505345 h 5893281"/>
              <a:gd name="connsiteX6733" fmla="*/ 2669834 w 10035679"/>
              <a:gd name="connsiteY6733" fmla="*/ 509571 h 5893281"/>
              <a:gd name="connsiteX6734" fmla="*/ 2641459 w 10035679"/>
              <a:gd name="connsiteY6734" fmla="*/ 519836 h 5893281"/>
              <a:gd name="connsiteX6735" fmla="*/ 2625155 w 10035679"/>
              <a:gd name="connsiteY6735" fmla="*/ 534327 h 5893281"/>
              <a:gd name="connsiteX6736" fmla="*/ 2635420 w 10035679"/>
              <a:gd name="connsiteY6736" fmla="*/ 542779 h 5893281"/>
              <a:gd name="connsiteX6737" fmla="*/ 2641459 w 10035679"/>
              <a:gd name="connsiteY6737" fmla="*/ 548815 h 5893281"/>
              <a:gd name="connsiteX6738" fmla="*/ 2645684 w 10035679"/>
              <a:gd name="connsiteY6738" fmla="*/ 553042 h 5893281"/>
              <a:gd name="connsiteX6739" fmla="*/ 2645684 w 10035679"/>
              <a:gd name="connsiteY6739" fmla="*/ 559080 h 5893281"/>
              <a:gd name="connsiteX6740" fmla="*/ 2645684 w 10035679"/>
              <a:gd name="connsiteY6740" fmla="*/ 567532 h 5893281"/>
              <a:gd name="connsiteX6741" fmla="*/ 2641459 w 10035679"/>
              <a:gd name="connsiteY6741" fmla="*/ 577797 h 5893281"/>
              <a:gd name="connsiteX6742" fmla="*/ 2641459 w 10035679"/>
              <a:gd name="connsiteY6742" fmla="*/ 592286 h 5893281"/>
              <a:gd name="connsiteX6743" fmla="*/ 2564176 w 10035679"/>
              <a:gd name="connsiteY6743" fmla="*/ 598324 h 5893281"/>
              <a:gd name="connsiteX6744" fmla="*/ 2564176 w 10035679"/>
              <a:gd name="connsiteY6744" fmla="*/ 606777 h 5893281"/>
              <a:gd name="connsiteX6745" fmla="*/ 2574440 w 10035679"/>
              <a:gd name="connsiteY6745" fmla="*/ 611003 h 5893281"/>
              <a:gd name="connsiteX6746" fmla="*/ 2578666 w 10035679"/>
              <a:gd name="connsiteY6746" fmla="*/ 611003 h 5893281"/>
              <a:gd name="connsiteX6747" fmla="*/ 2584705 w 10035679"/>
              <a:gd name="connsiteY6747" fmla="*/ 611003 h 5893281"/>
              <a:gd name="connsiteX6748" fmla="*/ 2588931 w 10035679"/>
              <a:gd name="connsiteY6748" fmla="*/ 612815 h 5893281"/>
              <a:gd name="connsiteX6749" fmla="*/ 2588931 w 10035679"/>
              <a:gd name="connsiteY6749" fmla="*/ 617041 h 5893281"/>
              <a:gd name="connsiteX6750" fmla="*/ 2596780 w 10035679"/>
              <a:gd name="connsiteY6750" fmla="*/ 625494 h 5893281"/>
              <a:gd name="connsiteX6751" fmla="*/ 2584705 w 10035679"/>
              <a:gd name="connsiteY6751" fmla="*/ 625494 h 5893281"/>
              <a:gd name="connsiteX6752" fmla="*/ 2568404 w 10035679"/>
              <a:gd name="connsiteY6752" fmla="*/ 631530 h 5893281"/>
              <a:gd name="connsiteX6753" fmla="*/ 2546063 w 10035679"/>
              <a:gd name="connsiteY6753" fmla="*/ 639984 h 5893281"/>
              <a:gd name="connsiteX6754" fmla="*/ 2525536 w 10035679"/>
              <a:gd name="connsiteY6754" fmla="*/ 646021 h 5893281"/>
              <a:gd name="connsiteX6755" fmla="*/ 2531573 w 10035679"/>
              <a:gd name="connsiteY6755" fmla="*/ 650247 h 5893281"/>
              <a:gd name="connsiteX6756" fmla="*/ 2535801 w 10035679"/>
              <a:gd name="connsiteY6756" fmla="*/ 650247 h 5893281"/>
              <a:gd name="connsiteX6757" fmla="*/ 2540027 w 10035679"/>
              <a:gd name="connsiteY6757" fmla="*/ 650247 h 5893281"/>
              <a:gd name="connsiteX6758" fmla="*/ 2541837 w 10035679"/>
              <a:gd name="connsiteY6758" fmla="*/ 654473 h 5893281"/>
              <a:gd name="connsiteX6759" fmla="*/ 2546063 w 10035679"/>
              <a:gd name="connsiteY6759" fmla="*/ 654473 h 5893281"/>
              <a:gd name="connsiteX6760" fmla="*/ 2541837 w 10035679"/>
              <a:gd name="connsiteY6760" fmla="*/ 660512 h 5893281"/>
              <a:gd name="connsiteX6761" fmla="*/ 2540027 w 10035679"/>
              <a:gd name="connsiteY6761" fmla="*/ 668964 h 5893281"/>
              <a:gd name="connsiteX6762" fmla="*/ 2535801 w 10035679"/>
              <a:gd name="connsiteY6762" fmla="*/ 670774 h 5893281"/>
              <a:gd name="connsiteX6763" fmla="*/ 2540027 w 10035679"/>
              <a:gd name="connsiteY6763" fmla="*/ 675001 h 5893281"/>
              <a:gd name="connsiteX6764" fmla="*/ 2540027 w 10035679"/>
              <a:gd name="connsiteY6764" fmla="*/ 679229 h 5893281"/>
              <a:gd name="connsiteX6765" fmla="*/ 2541837 w 10035679"/>
              <a:gd name="connsiteY6765" fmla="*/ 685265 h 5893281"/>
              <a:gd name="connsiteX6766" fmla="*/ 2546063 w 10035679"/>
              <a:gd name="connsiteY6766" fmla="*/ 693717 h 5893281"/>
              <a:gd name="connsiteX6767" fmla="*/ 2531573 w 10035679"/>
              <a:gd name="connsiteY6767" fmla="*/ 697943 h 5893281"/>
              <a:gd name="connsiteX6768" fmla="*/ 2521310 w 10035679"/>
              <a:gd name="connsiteY6768" fmla="*/ 697943 h 5893281"/>
              <a:gd name="connsiteX6769" fmla="*/ 2511045 w 10035679"/>
              <a:gd name="connsiteY6769" fmla="*/ 697943 h 5893281"/>
              <a:gd name="connsiteX6770" fmla="*/ 2498970 w 10035679"/>
              <a:gd name="connsiteY6770" fmla="*/ 703982 h 5893281"/>
              <a:gd name="connsiteX6771" fmla="*/ 2535801 w 10035679"/>
              <a:gd name="connsiteY6771" fmla="*/ 703982 h 5893281"/>
              <a:gd name="connsiteX6772" fmla="*/ 2564176 w 10035679"/>
              <a:gd name="connsiteY6772" fmla="*/ 712434 h 5893281"/>
              <a:gd name="connsiteX6773" fmla="*/ 2564176 w 10035679"/>
              <a:gd name="connsiteY6773" fmla="*/ 726925 h 5893281"/>
              <a:gd name="connsiteX6774" fmla="*/ 2517687 w 10035679"/>
              <a:gd name="connsiteY6774" fmla="*/ 726925 h 5893281"/>
              <a:gd name="connsiteX6775" fmla="*/ 2513461 w 10035679"/>
              <a:gd name="connsiteY6775" fmla="*/ 737188 h 5893281"/>
              <a:gd name="connsiteX6776" fmla="*/ 2513461 w 10035679"/>
              <a:gd name="connsiteY6776" fmla="*/ 741414 h 5893281"/>
              <a:gd name="connsiteX6777" fmla="*/ 2513461 w 10035679"/>
              <a:gd name="connsiteY6777" fmla="*/ 743226 h 5893281"/>
              <a:gd name="connsiteX6778" fmla="*/ 2511650 w 10035679"/>
              <a:gd name="connsiteY6778" fmla="*/ 747453 h 5893281"/>
              <a:gd name="connsiteX6779" fmla="*/ 2507424 w 10035679"/>
              <a:gd name="connsiteY6779" fmla="*/ 751679 h 5893281"/>
              <a:gd name="connsiteX6780" fmla="*/ 2489310 w 10035679"/>
              <a:gd name="connsiteY6780" fmla="*/ 757715 h 5893281"/>
              <a:gd name="connsiteX6781" fmla="*/ 2465159 w 10035679"/>
              <a:gd name="connsiteY6781" fmla="*/ 757715 h 5893281"/>
              <a:gd name="connsiteX6782" fmla="*/ 2441009 w 10035679"/>
              <a:gd name="connsiteY6782" fmla="*/ 757715 h 5893281"/>
              <a:gd name="connsiteX6783" fmla="*/ 2416861 w 10035679"/>
              <a:gd name="connsiteY6783" fmla="*/ 743226 h 5893281"/>
              <a:gd name="connsiteX6784" fmla="*/ 2384258 w 10035679"/>
              <a:gd name="connsiteY6784" fmla="*/ 743226 h 5893281"/>
              <a:gd name="connsiteX6785" fmla="*/ 2351654 w 10035679"/>
              <a:gd name="connsiteY6785" fmla="*/ 747453 h 5893281"/>
              <a:gd name="connsiteX6786" fmla="*/ 2317238 w 10035679"/>
              <a:gd name="connsiteY6786" fmla="*/ 751679 h 5893281"/>
              <a:gd name="connsiteX6787" fmla="*/ 2284636 w 10035679"/>
              <a:gd name="connsiteY6787" fmla="*/ 747453 h 5893281"/>
              <a:gd name="connsiteX6788" fmla="*/ 2252033 w 10035679"/>
              <a:gd name="connsiteY6788" fmla="*/ 737188 h 5893281"/>
              <a:gd name="connsiteX6789" fmla="*/ 2250222 w 10035679"/>
              <a:gd name="connsiteY6789" fmla="*/ 732962 h 5893281"/>
              <a:gd name="connsiteX6790" fmla="*/ 2250222 w 10035679"/>
              <a:gd name="connsiteY6790" fmla="*/ 728736 h 5893281"/>
              <a:gd name="connsiteX6791" fmla="*/ 2245996 w 10035679"/>
              <a:gd name="connsiteY6791" fmla="*/ 728736 h 5893281"/>
              <a:gd name="connsiteX6792" fmla="*/ 2245996 w 10035679"/>
              <a:gd name="connsiteY6792" fmla="*/ 724510 h 5893281"/>
              <a:gd name="connsiteX6793" fmla="*/ 2245996 w 10035679"/>
              <a:gd name="connsiteY6793" fmla="*/ 716057 h 5893281"/>
              <a:gd name="connsiteX6794" fmla="*/ 2252033 w 10035679"/>
              <a:gd name="connsiteY6794" fmla="*/ 716057 h 5893281"/>
              <a:gd name="connsiteX6795" fmla="*/ 2256259 w 10035679"/>
              <a:gd name="connsiteY6795" fmla="*/ 710019 h 5893281"/>
              <a:gd name="connsiteX6796" fmla="*/ 2264108 w 10035679"/>
              <a:gd name="connsiteY6796" fmla="*/ 701567 h 5893281"/>
              <a:gd name="connsiteX6797" fmla="*/ 2265919 w 10035679"/>
              <a:gd name="connsiteY6797" fmla="*/ 697341 h 5893281"/>
              <a:gd name="connsiteX6798" fmla="*/ 2273768 w 10035679"/>
              <a:gd name="connsiteY6798" fmla="*/ 695530 h 5893281"/>
              <a:gd name="connsiteX6799" fmla="*/ 2277994 w 10035679"/>
              <a:gd name="connsiteY6799" fmla="*/ 687076 h 5893281"/>
              <a:gd name="connsiteX6800" fmla="*/ 2284033 w 10035679"/>
              <a:gd name="connsiteY6800" fmla="*/ 676813 h 5893281"/>
              <a:gd name="connsiteX6801" fmla="*/ 2269542 w 10035679"/>
              <a:gd name="connsiteY6801" fmla="*/ 672587 h 5893281"/>
              <a:gd name="connsiteX6802" fmla="*/ 2259277 w 10035679"/>
              <a:gd name="connsiteY6802" fmla="*/ 666548 h 5893281"/>
              <a:gd name="connsiteX6803" fmla="*/ 2251430 w 10035679"/>
              <a:gd name="connsiteY6803" fmla="*/ 654473 h 5893281"/>
              <a:gd name="connsiteX6804" fmla="*/ 2249617 w 10035679"/>
              <a:gd name="connsiteY6804" fmla="*/ 644210 h 5893281"/>
              <a:gd name="connsiteX6805" fmla="*/ 2245391 w 10035679"/>
              <a:gd name="connsiteY6805" fmla="*/ 629720 h 5893281"/>
              <a:gd name="connsiteX6806" fmla="*/ 2259882 w 10035679"/>
              <a:gd name="connsiteY6806" fmla="*/ 629720 h 5893281"/>
              <a:gd name="connsiteX6807" fmla="*/ 2284033 w 10035679"/>
              <a:gd name="connsiteY6807" fmla="*/ 623683 h 5893281"/>
              <a:gd name="connsiteX6808" fmla="*/ 2312409 w 10035679"/>
              <a:gd name="connsiteY6808" fmla="*/ 629720 h 5893281"/>
              <a:gd name="connsiteX6809" fmla="*/ 2336558 w 10035679"/>
              <a:gd name="connsiteY6809" fmla="*/ 639984 h 5893281"/>
              <a:gd name="connsiteX6810" fmla="*/ 2360709 w 10035679"/>
              <a:gd name="connsiteY6810" fmla="*/ 652058 h 5893281"/>
              <a:gd name="connsiteX6811" fmla="*/ 2360709 w 10035679"/>
              <a:gd name="connsiteY6811" fmla="*/ 637569 h 5893281"/>
              <a:gd name="connsiteX6812" fmla="*/ 2336558 w 10035679"/>
              <a:gd name="connsiteY6812" fmla="*/ 625494 h 5893281"/>
              <a:gd name="connsiteX6813" fmla="*/ 2316031 w 10035679"/>
              <a:gd name="connsiteY6813" fmla="*/ 615229 h 5893281"/>
              <a:gd name="connsiteX6814" fmla="*/ 2297918 w 10035679"/>
              <a:gd name="connsiteY6814" fmla="*/ 596512 h 5893281"/>
              <a:gd name="connsiteX6815" fmla="*/ 2303955 w 10035679"/>
              <a:gd name="connsiteY6815" fmla="*/ 596512 h 5893281"/>
              <a:gd name="connsiteX6816" fmla="*/ 2322069 w 10035679"/>
              <a:gd name="connsiteY6816" fmla="*/ 569948 h 5893281"/>
              <a:gd name="connsiteX6817" fmla="*/ 2344407 w 10035679"/>
              <a:gd name="connsiteY6817" fmla="*/ 551231 h 5893281"/>
              <a:gd name="connsiteX6818" fmla="*/ 2372784 w 10035679"/>
              <a:gd name="connsiteY6818" fmla="*/ 536740 h 5893281"/>
              <a:gd name="connsiteX6819" fmla="*/ 2407201 w 10035679"/>
              <a:gd name="connsiteY6819" fmla="*/ 526477 h 5893281"/>
              <a:gd name="connsiteX6820" fmla="*/ 2407201 w 10035679"/>
              <a:gd name="connsiteY6820" fmla="*/ 519231 h 5893281"/>
              <a:gd name="connsiteX6821" fmla="*/ 2374595 w 10035679"/>
              <a:gd name="connsiteY6821" fmla="*/ 508968 h 5893281"/>
              <a:gd name="connsiteX6822" fmla="*/ 2350446 w 10035679"/>
              <a:gd name="connsiteY6822" fmla="*/ 490251 h 5893281"/>
              <a:gd name="connsiteX6823" fmla="*/ 2329916 w 10035679"/>
              <a:gd name="connsiteY6823" fmla="*/ 465498 h 5893281"/>
              <a:gd name="connsiteX6824" fmla="*/ 2311804 w 10035679"/>
              <a:gd name="connsiteY6824" fmla="*/ 440742 h 5893281"/>
              <a:gd name="connsiteX6825" fmla="*/ 2322069 w 10035679"/>
              <a:gd name="connsiteY6825" fmla="*/ 436516 h 5893281"/>
              <a:gd name="connsiteX6826" fmla="*/ 2329916 w 10035679"/>
              <a:gd name="connsiteY6826" fmla="*/ 436516 h 5893281"/>
              <a:gd name="connsiteX6827" fmla="*/ 2340181 w 10035679"/>
              <a:gd name="connsiteY6827" fmla="*/ 432290 h 5893281"/>
              <a:gd name="connsiteX6828" fmla="*/ 2350446 w 10035679"/>
              <a:gd name="connsiteY6828" fmla="*/ 432290 h 5893281"/>
              <a:gd name="connsiteX6829" fmla="*/ 2364935 w 10035679"/>
              <a:gd name="connsiteY6829" fmla="*/ 442555 h 5893281"/>
              <a:gd name="connsiteX6830" fmla="*/ 2375200 w 10035679"/>
              <a:gd name="connsiteY6830" fmla="*/ 454630 h 5893281"/>
              <a:gd name="connsiteX6831" fmla="*/ 2389692 w 10035679"/>
              <a:gd name="connsiteY6831" fmla="*/ 464893 h 5893281"/>
              <a:gd name="connsiteX6832" fmla="*/ 2389692 w 10035679"/>
              <a:gd name="connsiteY6832" fmla="*/ 456441 h 5893281"/>
              <a:gd name="connsiteX6833" fmla="*/ 2387879 w 10035679"/>
              <a:gd name="connsiteY6833" fmla="*/ 450404 h 5893281"/>
              <a:gd name="connsiteX6834" fmla="*/ 2383652 w 10035679"/>
              <a:gd name="connsiteY6834" fmla="*/ 450404 h 5893281"/>
              <a:gd name="connsiteX6835" fmla="*/ 2383652 w 10035679"/>
              <a:gd name="connsiteY6835" fmla="*/ 446176 h 5893281"/>
              <a:gd name="connsiteX6836" fmla="*/ 2379426 w 10035679"/>
              <a:gd name="connsiteY6836" fmla="*/ 441950 h 5893281"/>
              <a:gd name="connsiteX6837" fmla="*/ 2379426 w 10035679"/>
              <a:gd name="connsiteY6837" fmla="*/ 440139 h 5893281"/>
              <a:gd name="connsiteX6838" fmla="*/ 2375200 w 10035679"/>
              <a:gd name="connsiteY6838" fmla="*/ 431687 h 5893281"/>
              <a:gd name="connsiteX6839" fmla="*/ 2383049 w 10035679"/>
              <a:gd name="connsiteY6839" fmla="*/ 431687 h 5893281"/>
              <a:gd name="connsiteX6840" fmla="*/ 2383049 w 10035679"/>
              <a:gd name="connsiteY6840" fmla="*/ 425649 h 5893281"/>
              <a:gd name="connsiteX6841" fmla="*/ 2415653 w 10035679"/>
              <a:gd name="connsiteY6841" fmla="*/ 413573 h 5893281"/>
              <a:gd name="connsiteX6842" fmla="*/ 2445840 w 10035679"/>
              <a:gd name="connsiteY6842" fmla="*/ 407537 h 5893281"/>
              <a:gd name="connsiteX6843" fmla="*/ 2478443 w 10035679"/>
              <a:gd name="connsiteY6843" fmla="*/ 403311 h 5893281"/>
              <a:gd name="connsiteX6844" fmla="*/ 2517084 w 10035679"/>
              <a:gd name="connsiteY6844" fmla="*/ 407537 h 5893281"/>
              <a:gd name="connsiteX6845" fmla="*/ 2498970 w 10035679"/>
              <a:gd name="connsiteY6845" fmla="*/ 385197 h 5893281"/>
              <a:gd name="connsiteX6846" fmla="*/ 2521310 w 10035679"/>
              <a:gd name="connsiteY6846" fmla="*/ 379160 h 5893281"/>
              <a:gd name="connsiteX6847" fmla="*/ 2545460 w 10035679"/>
              <a:gd name="connsiteY6847" fmla="*/ 368895 h 5893281"/>
              <a:gd name="connsiteX6848" fmla="*/ 2569610 w 10035679"/>
              <a:gd name="connsiteY6848" fmla="*/ 358633 h 5893281"/>
              <a:gd name="connsiteX6849" fmla="*/ 2584100 w 10035679"/>
              <a:gd name="connsiteY6849" fmla="*/ 346557 h 5893281"/>
              <a:gd name="connsiteX6850" fmla="*/ 2596175 w 10035679"/>
              <a:gd name="connsiteY6850" fmla="*/ 346557 h 5893281"/>
              <a:gd name="connsiteX6851" fmla="*/ 2596175 w 10035679"/>
              <a:gd name="connsiteY6851" fmla="*/ 340519 h 5893281"/>
              <a:gd name="connsiteX6852" fmla="*/ 2578063 w 10035679"/>
              <a:gd name="connsiteY6852" fmla="*/ 340519 h 5893281"/>
              <a:gd name="connsiteX6853" fmla="*/ 2570214 w 10035679"/>
              <a:gd name="connsiteY6853" fmla="*/ 344747 h 5893281"/>
              <a:gd name="connsiteX6854" fmla="*/ 2564176 w 10035679"/>
              <a:gd name="connsiteY6854" fmla="*/ 346557 h 5893281"/>
              <a:gd name="connsiteX6855" fmla="*/ 2559949 w 10035679"/>
              <a:gd name="connsiteY6855" fmla="*/ 346557 h 5893281"/>
              <a:gd name="connsiteX6856" fmla="*/ 2555724 w 10035679"/>
              <a:gd name="connsiteY6856" fmla="*/ 346557 h 5893281"/>
              <a:gd name="connsiteX6857" fmla="*/ 2553913 w 10035679"/>
              <a:gd name="connsiteY6857" fmla="*/ 346557 h 5893281"/>
              <a:gd name="connsiteX6858" fmla="*/ 2549687 w 10035679"/>
              <a:gd name="connsiteY6858" fmla="*/ 344747 h 5893281"/>
              <a:gd name="connsiteX6859" fmla="*/ 2545460 w 10035679"/>
              <a:gd name="connsiteY6859" fmla="*/ 340519 h 5893281"/>
              <a:gd name="connsiteX6860" fmla="*/ 2539422 w 10035679"/>
              <a:gd name="connsiteY6860" fmla="*/ 340519 h 5893281"/>
              <a:gd name="connsiteX6861" fmla="*/ 2531573 w 10035679"/>
              <a:gd name="connsiteY6861" fmla="*/ 346557 h 5893281"/>
              <a:gd name="connsiteX6862" fmla="*/ 2521310 w 10035679"/>
              <a:gd name="connsiteY6862" fmla="*/ 358633 h 5893281"/>
              <a:gd name="connsiteX6863" fmla="*/ 2511045 w 10035679"/>
              <a:gd name="connsiteY6863" fmla="*/ 368895 h 5893281"/>
              <a:gd name="connsiteX6864" fmla="*/ 2503196 w 10035679"/>
              <a:gd name="connsiteY6864" fmla="*/ 379160 h 5893281"/>
              <a:gd name="connsiteX6865" fmla="*/ 2492933 w 10035679"/>
              <a:gd name="connsiteY6865" fmla="*/ 385197 h 5893281"/>
              <a:gd name="connsiteX6866" fmla="*/ 2454292 w 10035679"/>
              <a:gd name="connsiteY6866" fmla="*/ 397272 h 5893281"/>
              <a:gd name="connsiteX6867" fmla="*/ 2417463 w 10035679"/>
              <a:gd name="connsiteY6867" fmla="*/ 397272 h 5893281"/>
              <a:gd name="connsiteX6868" fmla="*/ 2383049 w 10035679"/>
              <a:gd name="connsiteY6868" fmla="*/ 388820 h 5893281"/>
              <a:gd name="connsiteX6869" fmla="*/ 2350446 w 10035679"/>
              <a:gd name="connsiteY6869" fmla="*/ 374329 h 5893281"/>
              <a:gd name="connsiteX6870" fmla="*/ 2346220 w 10035679"/>
              <a:gd name="connsiteY6870" fmla="*/ 374329 h 5893281"/>
              <a:gd name="connsiteX6871" fmla="*/ 2340181 w 10035679"/>
              <a:gd name="connsiteY6871" fmla="*/ 378557 h 5893281"/>
              <a:gd name="connsiteX6872" fmla="*/ 2329916 w 10035679"/>
              <a:gd name="connsiteY6872" fmla="*/ 382783 h 5893281"/>
              <a:gd name="connsiteX6873" fmla="*/ 2322069 w 10035679"/>
              <a:gd name="connsiteY6873" fmla="*/ 384594 h 5893281"/>
              <a:gd name="connsiteX6874" fmla="*/ 2316031 w 10035679"/>
              <a:gd name="connsiteY6874" fmla="*/ 388820 h 5893281"/>
              <a:gd name="connsiteX6875" fmla="*/ 2303955 w 10035679"/>
              <a:gd name="connsiteY6875" fmla="*/ 393046 h 5893281"/>
              <a:gd name="connsiteX6876" fmla="*/ 2297918 w 10035679"/>
              <a:gd name="connsiteY6876" fmla="*/ 374329 h 5893281"/>
              <a:gd name="connsiteX6877" fmla="*/ 2303955 w 10035679"/>
              <a:gd name="connsiteY6877" fmla="*/ 372518 h 5893281"/>
              <a:gd name="connsiteX6878" fmla="*/ 2308181 w 10035679"/>
              <a:gd name="connsiteY6878" fmla="*/ 368292 h 5893281"/>
              <a:gd name="connsiteX6879" fmla="*/ 2312409 w 10035679"/>
              <a:gd name="connsiteY6879" fmla="*/ 359840 h 5893281"/>
              <a:gd name="connsiteX6880" fmla="*/ 2291880 w 10035679"/>
              <a:gd name="connsiteY6880" fmla="*/ 359840 h 5893281"/>
              <a:gd name="connsiteX6881" fmla="*/ 2284033 w 10035679"/>
              <a:gd name="connsiteY6881" fmla="*/ 364066 h 5893281"/>
              <a:gd name="connsiteX6882" fmla="*/ 2273768 w 10035679"/>
              <a:gd name="connsiteY6882" fmla="*/ 368292 h 5893281"/>
              <a:gd name="connsiteX6883" fmla="*/ 2263503 w 10035679"/>
              <a:gd name="connsiteY6883" fmla="*/ 368292 h 5893281"/>
              <a:gd name="connsiteX6884" fmla="*/ 2251430 w 10035679"/>
              <a:gd name="connsiteY6884" fmla="*/ 368292 h 5893281"/>
              <a:gd name="connsiteX6885" fmla="*/ 2245391 w 10035679"/>
              <a:gd name="connsiteY6885" fmla="*/ 345952 h 5893281"/>
              <a:gd name="connsiteX6886" fmla="*/ 2251430 w 10035679"/>
              <a:gd name="connsiteY6886" fmla="*/ 344142 h 5893281"/>
              <a:gd name="connsiteX6887" fmla="*/ 2255656 w 10035679"/>
              <a:gd name="connsiteY6887" fmla="*/ 344142 h 5893281"/>
              <a:gd name="connsiteX6888" fmla="*/ 2259882 w 10035679"/>
              <a:gd name="connsiteY6888" fmla="*/ 344142 h 5893281"/>
              <a:gd name="connsiteX6889" fmla="*/ 2263825 w 10035679"/>
              <a:gd name="connsiteY6889" fmla="*/ 340198 h 5893281"/>
              <a:gd name="connsiteX6890" fmla="*/ 2265919 w 10035679"/>
              <a:gd name="connsiteY6890" fmla="*/ 339916 h 5893281"/>
              <a:gd name="connsiteX6891" fmla="*/ 2264108 w 10035679"/>
              <a:gd name="connsiteY6891" fmla="*/ 339916 h 5893281"/>
              <a:gd name="connsiteX6892" fmla="*/ 2263825 w 10035679"/>
              <a:gd name="connsiteY6892" fmla="*/ 340198 h 5893281"/>
              <a:gd name="connsiteX6893" fmla="*/ 2221241 w 10035679"/>
              <a:gd name="connsiteY6893" fmla="*/ 345952 h 5893281"/>
              <a:gd name="connsiteX6894" fmla="*/ 2217015 w 10035679"/>
              <a:gd name="connsiteY6894" fmla="*/ 335690 h 5893281"/>
              <a:gd name="connsiteX6895" fmla="*/ 2209165 w 10035679"/>
              <a:gd name="connsiteY6895" fmla="*/ 329651 h 5893281"/>
              <a:gd name="connsiteX6896" fmla="*/ 2207354 w 10035679"/>
              <a:gd name="connsiteY6896" fmla="*/ 325425 h 5893281"/>
              <a:gd name="connsiteX6897" fmla="*/ 2203129 w 10035679"/>
              <a:gd name="connsiteY6897" fmla="*/ 316973 h 5893281"/>
              <a:gd name="connsiteX6898" fmla="*/ 2195279 w 10035679"/>
              <a:gd name="connsiteY6898" fmla="*/ 306708 h 5893281"/>
              <a:gd name="connsiteX6899" fmla="*/ 2207354 w 10035679"/>
              <a:gd name="connsiteY6899" fmla="*/ 302482 h 5893281"/>
              <a:gd name="connsiteX6900" fmla="*/ 2213391 w 10035679"/>
              <a:gd name="connsiteY6900" fmla="*/ 302482 h 5893281"/>
              <a:gd name="connsiteX6901" fmla="*/ 2217619 w 10035679"/>
              <a:gd name="connsiteY6901" fmla="*/ 302482 h 5893281"/>
              <a:gd name="connsiteX6902" fmla="*/ 2221845 w 10035679"/>
              <a:gd name="connsiteY6902" fmla="*/ 302482 h 5893281"/>
              <a:gd name="connsiteX6903" fmla="*/ 2221845 w 10035679"/>
              <a:gd name="connsiteY6903" fmla="*/ 301879 h 5893281"/>
              <a:gd name="connsiteX6904" fmla="*/ 2223656 w 10035679"/>
              <a:gd name="connsiteY6904" fmla="*/ 297653 h 5893281"/>
              <a:gd name="connsiteX6905" fmla="*/ 2227882 w 10035679"/>
              <a:gd name="connsiteY6905" fmla="*/ 289201 h 5893281"/>
              <a:gd name="connsiteX6906" fmla="*/ 2213391 w 10035679"/>
              <a:gd name="connsiteY6906" fmla="*/ 287388 h 5893281"/>
              <a:gd name="connsiteX6907" fmla="*/ 2198902 w 10035679"/>
              <a:gd name="connsiteY6907" fmla="*/ 283162 h 5893281"/>
              <a:gd name="connsiteX6908" fmla="*/ 2192864 w 10035679"/>
              <a:gd name="connsiteY6908" fmla="*/ 274710 h 5893281"/>
              <a:gd name="connsiteX6909" fmla="*/ 2180789 w 10035679"/>
              <a:gd name="connsiteY6909" fmla="*/ 268671 h 5893281"/>
              <a:gd name="connsiteX6910" fmla="*/ 2188638 w 10035679"/>
              <a:gd name="connsiteY6910" fmla="*/ 268671 h 5893281"/>
              <a:gd name="connsiteX6911" fmla="*/ 2188638 w 10035679"/>
              <a:gd name="connsiteY6911" fmla="*/ 258409 h 5893281"/>
              <a:gd name="connsiteX6912" fmla="*/ 2223053 w 10035679"/>
              <a:gd name="connsiteY6912" fmla="*/ 264445 h 5893281"/>
              <a:gd name="connsiteX6913" fmla="*/ 2241165 w 10035679"/>
              <a:gd name="connsiteY6913" fmla="*/ 260219 h 5893281"/>
              <a:gd name="connsiteX6914" fmla="*/ 2255656 w 10035679"/>
              <a:gd name="connsiteY6914" fmla="*/ 254183 h 5893281"/>
              <a:gd name="connsiteX6915" fmla="*/ 2263503 w 10035679"/>
              <a:gd name="connsiteY6915" fmla="*/ 243918 h 5893281"/>
              <a:gd name="connsiteX6916" fmla="*/ 2273768 w 10035679"/>
              <a:gd name="connsiteY6916" fmla="*/ 229427 h 5893281"/>
              <a:gd name="connsiteX6917" fmla="*/ 2291880 w 10035679"/>
              <a:gd name="connsiteY6917" fmla="*/ 220975 h 5893281"/>
              <a:gd name="connsiteX6918" fmla="*/ 2312409 w 10035679"/>
              <a:gd name="connsiteY6918" fmla="*/ 214938 h 5893281"/>
              <a:gd name="connsiteX6919" fmla="*/ 2326898 w 10035679"/>
              <a:gd name="connsiteY6919" fmla="*/ 220975 h 5893281"/>
              <a:gd name="connsiteX6920" fmla="*/ 2345012 w 10035679"/>
              <a:gd name="connsiteY6920" fmla="*/ 229427 h 5893281"/>
              <a:gd name="connsiteX6921" fmla="*/ 2359501 w 10035679"/>
              <a:gd name="connsiteY6921" fmla="*/ 231240 h 5893281"/>
              <a:gd name="connsiteX6922" fmla="*/ 2375802 w 10035679"/>
              <a:gd name="connsiteY6922" fmla="*/ 229427 h 5893281"/>
              <a:gd name="connsiteX6923" fmla="*/ 2369765 w 10035679"/>
              <a:gd name="connsiteY6923" fmla="*/ 225201 h 5893281"/>
              <a:gd name="connsiteX6924" fmla="*/ 2361916 w 10035679"/>
              <a:gd name="connsiteY6924" fmla="*/ 220975 h 5893281"/>
              <a:gd name="connsiteX6925" fmla="*/ 2360106 w 10035679"/>
              <a:gd name="connsiteY6925" fmla="*/ 220975 h 5893281"/>
              <a:gd name="connsiteX6926" fmla="*/ 2360106 w 10035679"/>
              <a:gd name="connsiteY6926" fmla="*/ 217352 h 5893281"/>
              <a:gd name="connsiteX6927" fmla="*/ 2355879 w 10035679"/>
              <a:gd name="connsiteY6927" fmla="*/ 215541 h 5893281"/>
              <a:gd name="connsiteX6928" fmla="*/ 2355879 w 10035679"/>
              <a:gd name="connsiteY6928" fmla="*/ 207089 h 5893281"/>
              <a:gd name="connsiteX6929" fmla="*/ 2351654 w 10035679"/>
              <a:gd name="connsiteY6929" fmla="*/ 196824 h 5893281"/>
              <a:gd name="connsiteX6930" fmla="*/ 2361916 w 10035679"/>
              <a:gd name="connsiteY6930" fmla="*/ 192598 h 5893281"/>
              <a:gd name="connsiteX6931" fmla="*/ 2369765 w 10035679"/>
              <a:gd name="connsiteY6931" fmla="*/ 188372 h 5893281"/>
              <a:gd name="connsiteX6932" fmla="*/ 2375802 w 10035679"/>
              <a:gd name="connsiteY6932" fmla="*/ 188372 h 5893281"/>
              <a:gd name="connsiteX6933" fmla="*/ 2380031 w 10035679"/>
              <a:gd name="connsiteY6933" fmla="*/ 186562 h 5893281"/>
              <a:gd name="connsiteX6934" fmla="*/ 2387879 w 10035679"/>
              <a:gd name="connsiteY6934" fmla="*/ 182336 h 5893281"/>
              <a:gd name="connsiteX6935" fmla="*/ 2402370 w 10035679"/>
              <a:gd name="connsiteY6935" fmla="*/ 182336 h 5893281"/>
              <a:gd name="connsiteX6936" fmla="*/ 2408406 w 10035679"/>
              <a:gd name="connsiteY6936" fmla="*/ 186562 h 5893281"/>
              <a:gd name="connsiteX6937" fmla="*/ 2416256 w 10035679"/>
              <a:gd name="connsiteY6937" fmla="*/ 192598 h 5893281"/>
              <a:gd name="connsiteX6938" fmla="*/ 2422295 w 10035679"/>
              <a:gd name="connsiteY6938" fmla="*/ 196824 h 5893281"/>
              <a:gd name="connsiteX6939" fmla="*/ 2422295 w 10035679"/>
              <a:gd name="connsiteY6939" fmla="*/ 188372 h 5893281"/>
              <a:gd name="connsiteX6940" fmla="*/ 2418068 w 10035679"/>
              <a:gd name="connsiteY6940" fmla="*/ 186562 h 5893281"/>
              <a:gd name="connsiteX6941" fmla="*/ 2418068 w 10035679"/>
              <a:gd name="connsiteY6941" fmla="*/ 182336 h 5893281"/>
              <a:gd name="connsiteX6942" fmla="*/ 2418068 w 10035679"/>
              <a:gd name="connsiteY6942" fmla="*/ 178109 h 5893281"/>
              <a:gd name="connsiteX6943" fmla="*/ 2416256 w 10035679"/>
              <a:gd name="connsiteY6943" fmla="*/ 172071 h 5893281"/>
              <a:gd name="connsiteX6944" fmla="*/ 2426520 w 10035679"/>
              <a:gd name="connsiteY6944" fmla="*/ 167845 h 5893281"/>
              <a:gd name="connsiteX6945" fmla="*/ 2432557 w 10035679"/>
              <a:gd name="connsiteY6945" fmla="*/ 163619 h 5893281"/>
              <a:gd name="connsiteX6946" fmla="*/ 2444632 w 10035679"/>
              <a:gd name="connsiteY6946" fmla="*/ 157580 h 5893281"/>
              <a:gd name="connsiteX6947" fmla="*/ 2450671 w 10035679"/>
              <a:gd name="connsiteY6947" fmla="*/ 149128 h 5893281"/>
              <a:gd name="connsiteX6948" fmla="*/ 2454897 w 10035679"/>
              <a:gd name="connsiteY6948" fmla="*/ 149128 h 5893281"/>
              <a:gd name="connsiteX6949" fmla="*/ 2469386 w 10035679"/>
              <a:gd name="connsiteY6949" fmla="*/ 149128 h 5893281"/>
              <a:gd name="connsiteX6950" fmla="*/ 2479650 w 10035679"/>
              <a:gd name="connsiteY6950" fmla="*/ 153354 h 5893281"/>
              <a:gd name="connsiteX6951" fmla="*/ 2487500 w 10035679"/>
              <a:gd name="connsiteY6951" fmla="*/ 161806 h 5893281"/>
              <a:gd name="connsiteX6952" fmla="*/ 2499575 w 10035679"/>
              <a:gd name="connsiteY6952" fmla="*/ 161806 h 5893281"/>
              <a:gd name="connsiteX6953" fmla="*/ 2517687 w 10035679"/>
              <a:gd name="connsiteY6953" fmla="*/ 157580 h 5893281"/>
              <a:gd name="connsiteX6954" fmla="*/ 2525536 w 10035679"/>
              <a:gd name="connsiteY6954" fmla="*/ 132826 h 5893281"/>
              <a:gd name="connsiteX6955" fmla="*/ 2535801 w 10035679"/>
              <a:gd name="connsiteY6955" fmla="*/ 128600 h 5893281"/>
              <a:gd name="connsiteX6956" fmla="*/ 2546063 w 10035679"/>
              <a:gd name="connsiteY6956" fmla="*/ 128600 h 5893281"/>
              <a:gd name="connsiteX6957" fmla="*/ 2556328 w 10035679"/>
              <a:gd name="connsiteY6957" fmla="*/ 128600 h 5893281"/>
              <a:gd name="connsiteX6958" fmla="*/ 2564176 w 10035679"/>
              <a:gd name="connsiteY6958" fmla="*/ 132826 h 5893281"/>
              <a:gd name="connsiteX6959" fmla="*/ 2570214 w 10035679"/>
              <a:gd name="connsiteY6959" fmla="*/ 132826 h 5893281"/>
              <a:gd name="connsiteX6960" fmla="*/ 2584705 w 10035679"/>
              <a:gd name="connsiteY6960" fmla="*/ 110488 h 5893281"/>
              <a:gd name="connsiteX6961" fmla="*/ 2607043 w 10035679"/>
              <a:gd name="connsiteY6961" fmla="*/ 106260 h 5893281"/>
              <a:gd name="connsiteX6962" fmla="*/ 2621534 w 10035679"/>
              <a:gd name="connsiteY6962" fmla="*/ 114714 h 5893281"/>
              <a:gd name="connsiteX6963" fmla="*/ 2636025 w 10035679"/>
              <a:gd name="connsiteY6963" fmla="*/ 120751 h 5893281"/>
              <a:gd name="connsiteX6964" fmla="*/ 2650513 w 10035679"/>
              <a:gd name="connsiteY6964" fmla="*/ 124977 h 5893281"/>
              <a:gd name="connsiteX6965" fmla="*/ 2668627 w 10035679"/>
              <a:gd name="connsiteY6965" fmla="*/ 118941 h 5893281"/>
              <a:gd name="connsiteX6966" fmla="*/ 2692776 w 10035679"/>
              <a:gd name="connsiteY6966" fmla="*/ 104450 h 5893281"/>
              <a:gd name="connsiteX6967" fmla="*/ 6131772 w 10035679"/>
              <a:gd name="connsiteY6967" fmla="*/ 86338 h 5893281"/>
              <a:gd name="connsiteX6968" fmla="*/ 6146263 w 10035679"/>
              <a:gd name="connsiteY6968" fmla="*/ 90564 h 5893281"/>
              <a:gd name="connsiteX6969" fmla="*/ 6160754 w 10035679"/>
              <a:gd name="connsiteY6969" fmla="*/ 96600 h 5893281"/>
              <a:gd name="connsiteX6970" fmla="*/ 6166790 w 10035679"/>
              <a:gd name="connsiteY6970" fmla="*/ 105055 h 5893281"/>
              <a:gd name="connsiteX6971" fmla="*/ 6177055 w 10035679"/>
              <a:gd name="connsiteY6971" fmla="*/ 111091 h 5893281"/>
              <a:gd name="connsiteX6972" fmla="*/ 6189130 w 10035679"/>
              <a:gd name="connsiteY6972" fmla="*/ 119543 h 5893281"/>
              <a:gd name="connsiteX6973" fmla="*/ 6181281 w 10035679"/>
              <a:gd name="connsiteY6973" fmla="*/ 140071 h 5893281"/>
              <a:gd name="connsiteX6974" fmla="*/ 6138415 w 10035679"/>
              <a:gd name="connsiteY6974" fmla="*/ 164826 h 5893281"/>
              <a:gd name="connsiteX6975" fmla="*/ 6105811 w 10035679"/>
              <a:gd name="connsiteY6975" fmla="*/ 193806 h 5893281"/>
              <a:gd name="connsiteX6976" fmla="*/ 6077434 w 10035679"/>
              <a:gd name="connsiteY6976" fmla="*/ 230635 h 5893281"/>
              <a:gd name="connsiteX6977" fmla="*/ 6071397 w 10035679"/>
              <a:gd name="connsiteY6977" fmla="*/ 230635 h 5893281"/>
              <a:gd name="connsiteX6978" fmla="*/ 6071397 w 10035679"/>
              <a:gd name="connsiteY6978" fmla="*/ 222183 h 5893281"/>
              <a:gd name="connsiteX6979" fmla="*/ 6061132 w 10035679"/>
              <a:gd name="connsiteY6979" fmla="*/ 216146 h 5893281"/>
              <a:gd name="connsiteX6980" fmla="*/ 6053285 w 10035679"/>
              <a:gd name="connsiteY6980" fmla="*/ 207692 h 5893281"/>
              <a:gd name="connsiteX6981" fmla="*/ 6049059 w 10035679"/>
              <a:gd name="connsiteY6981" fmla="*/ 201655 h 5893281"/>
              <a:gd name="connsiteX6982" fmla="*/ 6043020 w 10035679"/>
              <a:gd name="connsiteY6982" fmla="*/ 193203 h 5893281"/>
              <a:gd name="connsiteX6983" fmla="*/ 6038794 w 10035679"/>
              <a:gd name="connsiteY6983" fmla="*/ 182938 h 5893281"/>
              <a:gd name="connsiteX6984" fmla="*/ 6046644 w 10035679"/>
              <a:gd name="connsiteY6984" fmla="*/ 168448 h 5893281"/>
              <a:gd name="connsiteX6985" fmla="*/ 6048454 w 10035679"/>
              <a:gd name="connsiteY6985" fmla="*/ 158185 h 5893281"/>
              <a:gd name="connsiteX6986" fmla="*/ 6052680 w 10035679"/>
              <a:gd name="connsiteY6986" fmla="*/ 139468 h 5893281"/>
              <a:gd name="connsiteX6987" fmla="*/ 6000153 w 10035679"/>
              <a:gd name="connsiteY6987" fmla="*/ 139468 h 5893281"/>
              <a:gd name="connsiteX6988" fmla="*/ 6000153 w 10035679"/>
              <a:gd name="connsiteY6988" fmla="*/ 124977 h 5893281"/>
              <a:gd name="connsiteX6989" fmla="*/ 6028530 w 10035679"/>
              <a:gd name="connsiteY6989" fmla="*/ 114714 h 5893281"/>
              <a:gd name="connsiteX6990" fmla="*/ 6056906 w 10035679"/>
              <a:gd name="connsiteY6990" fmla="*/ 106260 h 5893281"/>
              <a:gd name="connsiteX6991" fmla="*/ 6091322 w 10035679"/>
              <a:gd name="connsiteY6991" fmla="*/ 100224 h 5893281"/>
              <a:gd name="connsiteX6992" fmla="*/ 6095548 w 10035679"/>
              <a:gd name="connsiteY6992" fmla="*/ 110488 h 5893281"/>
              <a:gd name="connsiteX6993" fmla="*/ 6099774 w 10035679"/>
              <a:gd name="connsiteY6993" fmla="*/ 114714 h 5893281"/>
              <a:gd name="connsiteX6994" fmla="*/ 6099774 w 10035679"/>
              <a:gd name="connsiteY6994" fmla="*/ 118941 h 5893281"/>
              <a:gd name="connsiteX6995" fmla="*/ 6104000 w 10035679"/>
              <a:gd name="connsiteY6995" fmla="*/ 118941 h 5893281"/>
              <a:gd name="connsiteX6996" fmla="*/ 6104000 w 10035679"/>
              <a:gd name="connsiteY6996" fmla="*/ 120751 h 5893281"/>
              <a:gd name="connsiteX6997" fmla="*/ 6110039 w 10035679"/>
              <a:gd name="connsiteY6997" fmla="*/ 124977 h 5893281"/>
              <a:gd name="connsiteX6998" fmla="*/ 6114265 w 10035679"/>
              <a:gd name="connsiteY6998" fmla="*/ 114714 h 5893281"/>
              <a:gd name="connsiteX6999" fmla="*/ 6118491 w 10035679"/>
              <a:gd name="connsiteY6999" fmla="*/ 106260 h 5893281"/>
              <a:gd name="connsiteX7000" fmla="*/ 6120301 w 10035679"/>
              <a:gd name="connsiteY7000" fmla="*/ 100224 h 5893281"/>
              <a:gd name="connsiteX7001" fmla="*/ 6128151 w 10035679"/>
              <a:gd name="connsiteY7001" fmla="*/ 91772 h 5893281"/>
              <a:gd name="connsiteX7002" fmla="*/ 6218715 w 10035679"/>
              <a:gd name="connsiteY7002" fmla="*/ 47093 h 5893281"/>
              <a:gd name="connsiteX7003" fmla="*/ 6219318 w 10035679"/>
              <a:gd name="connsiteY7003" fmla="*/ 47093 h 5893281"/>
              <a:gd name="connsiteX7004" fmla="*/ 6227167 w 10035679"/>
              <a:gd name="connsiteY7004" fmla="*/ 48904 h 5893281"/>
              <a:gd name="connsiteX7005" fmla="*/ 6228978 w 10035679"/>
              <a:gd name="connsiteY7005" fmla="*/ 48904 h 5893281"/>
              <a:gd name="connsiteX7006" fmla="*/ 6233206 w 10035679"/>
              <a:gd name="connsiteY7006" fmla="*/ 53130 h 5893281"/>
              <a:gd name="connsiteX7007" fmla="*/ 6237430 w 10035679"/>
              <a:gd name="connsiteY7007" fmla="*/ 57356 h 5893281"/>
              <a:gd name="connsiteX7008" fmla="*/ 6241658 w 10035679"/>
              <a:gd name="connsiteY7008" fmla="*/ 63395 h 5893281"/>
              <a:gd name="connsiteX7009" fmla="*/ 6247694 w 10035679"/>
              <a:gd name="connsiteY7009" fmla="*/ 75470 h 5893281"/>
              <a:gd name="connsiteX7010" fmla="*/ 6255544 w 10035679"/>
              <a:gd name="connsiteY7010" fmla="*/ 85733 h 5893281"/>
              <a:gd name="connsiteX7011" fmla="*/ 6257354 w 10035679"/>
              <a:gd name="connsiteY7011" fmla="*/ 100224 h 5893281"/>
              <a:gd name="connsiteX7012" fmla="*/ 6241053 w 10035679"/>
              <a:gd name="connsiteY7012" fmla="*/ 100224 h 5893281"/>
              <a:gd name="connsiteX7013" fmla="*/ 6241053 w 10035679"/>
              <a:gd name="connsiteY7013" fmla="*/ 91772 h 5893281"/>
              <a:gd name="connsiteX7014" fmla="*/ 6233206 w 10035679"/>
              <a:gd name="connsiteY7014" fmla="*/ 85733 h 5893281"/>
              <a:gd name="connsiteX7015" fmla="*/ 6227167 w 10035679"/>
              <a:gd name="connsiteY7015" fmla="*/ 77281 h 5893281"/>
              <a:gd name="connsiteX7016" fmla="*/ 6222941 w 10035679"/>
              <a:gd name="connsiteY7016" fmla="*/ 71244 h 5893281"/>
              <a:gd name="connsiteX7017" fmla="*/ 6218715 w 10035679"/>
              <a:gd name="connsiteY7017" fmla="*/ 60979 h 5893281"/>
              <a:gd name="connsiteX7018" fmla="*/ 3775927 w 10035679"/>
              <a:gd name="connsiteY7018" fmla="*/ 39244 h 5893281"/>
              <a:gd name="connsiteX7019" fmla="*/ 3824832 w 10035679"/>
              <a:gd name="connsiteY7019" fmla="*/ 39244 h 5893281"/>
              <a:gd name="connsiteX7020" fmla="*/ 3875549 w 10035679"/>
              <a:gd name="connsiteY7020" fmla="*/ 47696 h 5893281"/>
              <a:gd name="connsiteX7021" fmla="*/ 3920226 w 10035679"/>
              <a:gd name="connsiteY7021" fmla="*/ 53735 h 5893281"/>
              <a:gd name="connsiteX7022" fmla="*/ 3960678 w 10035679"/>
              <a:gd name="connsiteY7022" fmla="*/ 63998 h 5893281"/>
              <a:gd name="connsiteX7023" fmla="*/ 4019242 w 10035679"/>
              <a:gd name="connsiteY7023" fmla="*/ 53735 h 5893281"/>
              <a:gd name="connsiteX7024" fmla="*/ 4027093 w 10035679"/>
              <a:gd name="connsiteY7024" fmla="*/ 62187 h 5893281"/>
              <a:gd name="connsiteX7025" fmla="*/ 4033129 w 10035679"/>
              <a:gd name="connsiteY7025" fmla="*/ 63998 h 5893281"/>
              <a:gd name="connsiteX7026" fmla="*/ 4040978 w 10035679"/>
              <a:gd name="connsiteY7026" fmla="*/ 76073 h 5893281"/>
              <a:gd name="connsiteX7027" fmla="*/ 4045205 w 10035679"/>
              <a:gd name="connsiteY7027" fmla="*/ 82112 h 5893281"/>
              <a:gd name="connsiteX7028" fmla="*/ 4051241 w 10035679"/>
              <a:gd name="connsiteY7028" fmla="*/ 86338 h 5893281"/>
              <a:gd name="connsiteX7029" fmla="*/ 4085657 w 10035679"/>
              <a:gd name="connsiteY7029" fmla="*/ 100827 h 5893281"/>
              <a:gd name="connsiteX7030" fmla="*/ 4126109 w 10035679"/>
              <a:gd name="connsiteY7030" fmla="*/ 111091 h 5893281"/>
              <a:gd name="connsiteX7031" fmla="*/ 4160523 w 10035679"/>
              <a:gd name="connsiteY7031" fmla="*/ 119543 h 5893281"/>
              <a:gd name="connsiteX7032" fmla="*/ 4160523 w 10035679"/>
              <a:gd name="connsiteY7032" fmla="*/ 134034 h 5893281"/>
              <a:gd name="connsiteX7033" fmla="*/ 4103770 w 10035679"/>
              <a:gd name="connsiteY7033" fmla="*/ 134034 h 5893281"/>
              <a:gd name="connsiteX7034" fmla="*/ 4079618 w 10035679"/>
              <a:gd name="connsiteY7034" fmla="*/ 121959 h 5893281"/>
              <a:gd name="connsiteX7035" fmla="*/ 4051241 w 10035679"/>
              <a:gd name="connsiteY7035" fmla="*/ 121959 h 5893281"/>
              <a:gd name="connsiteX7036" fmla="*/ 4018639 w 10035679"/>
              <a:gd name="connsiteY7036" fmla="*/ 126185 h 5893281"/>
              <a:gd name="connsiteX7037" fmla="*/ 3988451 w 10035679"/>
              <a:gd name="connsiteY7037" fmla="*/ 134637 h 5893281"/>
              <a:gd name="connsiteX7038" fmla="*/ 3988451 w 10035679"/>
              <a:gd name="connsiteY7038" fmla="*/ 150938 h 5893281"/>
              <a:gd name="connsiteX7039" fmla="*/ 4027093 w 10035679"/>
              <a:gd name="connsiteY7039" fmla="*/ 150938 h 5893281"/>
              <a:gd name="connsiteX7040" fmla="*/ 4055469 w 10035679"/>
              <a:gd name="connsiteY7040" fmla="*/ 144902 h 5893281"/>
              <a:gd name="connsiteX7041" fmla="*/ 4089883 w 10035679"/>
              <a:gd name="connsiteY7041" fmla="*/ 140676 h 5893281"/>
              <a:gd name="connsiteX7042" fmla="*/ 4132751 w 10035679"/>
              <a:gd name="connsiteY7042" fmla="*/ 140676 h 5893281"/>
              <a:gd name="connsiteX7043" fmla="*/ 4175617 w 10035679"/>
              <a:gd name="connsiteY7043" fmla="*/ 140676 h 5893281"/>
              <a:gd name="connsiteX7044" fmla="*/ 4208219 w 10035679"/>
              <a:gd name="connsiteY7044" fmla="*/ 140676 h 5893281"/>
              <a:gd name="connsiteX7045" fmla="*/ 4236595 w 10035679"/>
              <a:gd name="connsiteY7045" fmla="*/ 169655 h 5893281"/>
              <a:gd name="connsiteX7046" fmla="*/ 4271010 w 10035679"/>
              <a:gd name="connsiteY7046" fmla="*/ 190183 h 5893281"/>
              <a:gd name="connsiteX7047" fmla="*/ 4260746 w 10035679"/>
              <a:gd name="connsiteY7047" fmla="*/ 212523 h 5893281"/>
              <a:gd name="connsiteX7048" fmla="*/ 4240220 w 10035679"/>
              <a:gd name="connsiteY7048" fmla="*/ 227014 h 5893281"/>
              <a:gd name="connsiteX7049" fmla="*/ 4222107 w 10035679"/>
              <a:gd name="connsiteY7049" fmla="*/ 237276 h 5893281"/>
              <a:gd name="connsiteX7050" fmla="*/ 4197957 w 10035679"/>
              <a:gd name="connsiteY7050" fmla="*/ 245728 h 5893281"/>
              <a:gd name="connsiteX7051" fmla="*/ 4161127 w 10035679"/>
              <a:gd name="connsiteY7051" fmla="*/ 245728 h 5893281"/>
              <a:gd name="connsiteX7052" fmla="*/ 4128522 w 10035679"/>
              <a:gd name="connsiteY7052" fmla="*/ 255993 h 5893281"/>
              <a:gd name="connsiteX7053" fmla="*/ 4094109 w 10035679"/>
              <a:gd name="connsiteY7053" fmla="*/ 255993 h 5893281"/>
              <a:gd name="connsiteX7054" fmla="*/ 4055469 w 10035679"/>
              <a:gd name="connsiteY7054" fmla="*/ 251767 h 5893281"/>
              <a:gd name="connsiteX7055" fmla="*/ 4018639 w 10035679"/>
              <a:gd name="connsiteY7055" fmla="*/ 247541 h 5893281"/>
              <a:gd name="connsiteX7056" fmla="*/ 3984827 w 10035679"/>
              <a:gd name="connsiteY7056" fmla="*/ 247541 h 5893281"/>
              <a:gd name="connsiteX7057" fmla="*/ 3956450 w 10035679"/>
              <a:gd name="connsiteY7057" fmla="*/ 255993 h 5893281"/>
              <a:gd name="connsiteX7058" fmla="*/ 3934111 w 10035679"/>
              <a:gd name="connsiteY7058" fmla="*/ 276521 h 5893281"/>
              <a:gd name="connsiteX7059" fmla="*/ 4019242 w 10035679"/>
              <a:gd name="connsiteY7059" fmla="*/ 276521 h 5893281"/>
              <a:gd name="connsiteX7060" fmla="*/ 4045808 w 10035679"/>
              <a:gd name="connsiteY7060" fmla="*/ 270484 h 5893281"/>
              <a:gd name="connsiteX7061" fmla="*/ 4075997 w 10035679"/>
              <a:gd name="connsiteY7061" fmla="*/ 266258 h 5893281"/>
              <a:gd name="connsiteX7062" fmla="*/ 4112826 w 10035679"/>
              <a:gd name="connsiteY7062" fmla="*/ 270484 h 5893281"/>
              <a:gd name="connsiteX7063" fmla="*/ 4136976 w 10035679"/>
              <a:gd name="connsiteY7063" fmla="*/ 276521 h 5893281"/>
              <a:gd name="connsiteX7064" fmla="*/ 4143014 w 10035679"/>
              <a:gd name="connsiteY7064" fmla="*/ 303087 h 5893281"/>
              <a:gd name="connsiteX7065" fmla="*/ 4155088 w 10035679"/>
              <a:gd name="connsiteY7065" fmla="*/ 298861 h 5893281"/>
              <a:gd name="connsiteX7066" fmla="*/ 4171390 w 10035679"/>
              <a:gd name="connsiteY7066" fmla="*/ 288596 h 5893281"/>
              <a:gd name="connsiteX7067" fmla="*/ 4193731 w 10035679"/>
              <a:gd name="connsiteY7067" fmla="*/ 280144 h 5893281"/>
              <a:gd name="connsiteX7068" fmla="*/ 4214258 w 10035679"/>
              <a:gd name="connsiteY7068" fmla="*/ 275918 h 5893281"/>
              <a:gd name="connsiteX7069" fmla="*/ 4218483 w 10035679"/>
              <a:gd name="connsiteY7069" fmla="*/ 287993 h 5893281"/>
              <a:gd name="connsiteX7070" fmla="*/ 4222709 w 10035679"/>
              <a:gd name="connsiteY7070" fmla="*/ 294030 h 5893281"/>
              <a:gd name="connsiteX7071" fmla="*/ 4226936 w 10035679"/>
              <a:gd name="connsiteY7071" fmla="*/ 298256 h 5893281"/>
              <a:gd name="connsiteX7072" fmla="*/ 4232974 w 10035679"/>
              <a:gd name="connsiteY7072" fmla="*/ 302482 h 5893281"/>
              <a:gd name="connsiteX7073" fmla="*/ 4240821 w 10035679"/>
              <a:gd name="connsiteY7073" fmla="*/ 308521 h 5893281"/>
              <a:gd name="connsiteX7074" fmla="*/ 4208219 w 10035679"/>
              <a:gd name="connsiteY7074" fmla="*/ 369500 h 5893281"/>
              <a:gd name="connsiteX7075" fmla="*/ 4222709 w 10035679"/>
              <a:gd name="connsiteY7075" fmla="*/ 369500 h 5893281"/>
              <a:gd name="connsiteX7076" fmla="*/ 4246860 w 10035679"/>
              <a:gd name="connsiteY7076" fmla="*/ 355009 h 5893281"/>
              <a:gd name="connsiteX7077" fmla="*/ 4279463 w 10035679"/>
              <a:gd name="connsiteY7077" fmla="*/ 336292 h 5893281"/>
              <a:gd name="connsiteX7078" fmla="*/ 4318102 w 10035679"/>
              <a:gd name="connsiteY7078" fmla="*/ 321804 h 5893281"/>
              <a:gd name="connsiteX7079" fmla="*/ 4360969 w 10035679"/>
              <a:gd name="connsiteY7079" fmla="*/ 307313 h 5893281"/>
              <a:gd name="connsiteX7080" fmla="*/ 4407458 w 10035679"/>
              <a:gd name="connsiteY7080" fmla="*/ 297048 h 5893281"/>
              <a:gd name="connsiteX7081" fmla="*/ 4447909 w 10035679"/>
              <a:gd name="connsiteY7081" fmla="*/ 297048 h 5893281"/>
              <a:gd name="connsiteX7082" fmla="*/ 4488361 w 10035679"/>
              <a:gd name="connsiteY7082" fmla="*/ 301274 h 5893281"/>
              <a:gd name="connsiteX7083" fmla="*/ 4516736 w 10035679"/>
              <a:gd name="connsiteY7083" fmla="*/ 317576 h 5893281"/>
              <a:gd name="connsiteX7084" fmla="*/ 4533038 w 10035679"/>
              <a:gd name="connsiteY7084" fmla="*/ 346557 h 5893281"/>
              <a:gd name="connsiteX7085" fmla="*/ 4545113 w 10035679"/>
              <a:gd name="connsiteY7085" fmla="*/ 346557 h 5893281"/>
              <a:gd name="connsiteX7086" fmla="*/ 4545113 w 10035679"/>
              <a:gd name="connsiteY7086" fmla="*/ 350783 h 5893281"/>
              <a:gd name="connsiteX7087" fmla="*/ 4540886 w 10035679"/>
              <a:gd name="connsiteY7087" fmla="*/ 355009 h 5893281"/>
              <a:gd name="connsiteX7088" fmla="*/ 4536661 w 10035679"/>
              <a:gd name="connsiteY7088" fmla="*/ 355009 h 5893281"/>
              <a:gd name="connsiteX7089" fmla="*/ 4532435 w 10035679"/>
              <a:gd name="connsiteY7089" fmla="*/ 355009 h 5893281"/>
              <a:gd name="connsiteX7090" fmla="*/ 4526396 w 10035679"/>
              <a:gd name="connsiteY7090" fmla="*/ 361048 h 5893281"/>
              <a:gd name="connsiteX7091" fmla="*/ 4516134 w 10035679"/>
              <a:gd name="connsiteY7091" fmla="*/ 365274 h 5893281"/>
              <a:gd name="connsiteX7092" fmla="*/ 4504061 w 10035679"/>
              <a:gd name="connsiteY7092" fmla="*/ 369500 h 5893281"/>
              <a:gd name="connsiteX7093" fmla="*/ 4489570 w 10035679"/>
              <a:gd name="connsiteY7093" fmla="*/ 373726 h 5893281"/>
              <a:gd name="connsiteX7094" fmla="*/ 4479305 w 10035679"/>
              <a:gd name="connsiteY7094" fmla="*/ 375537 h 5893281"/>
              <a:gd name="connsiteX7095" fmla="*/ 4455155 w 10035679"/>
              <a:gd name="connsiteY7095" fmla="*/ 414781 h 5893281"/>
              <a:gd name="connsiteX7096" fmla="*/ 4408666 w 10035679"/>
              <a:gd name="connsiteY7096" fmla="*/ 443763 h 5893281"/>
              <a:gd name="connsiteX7097" fmla="*/ 4356141 w 10035679"/>
              <a:gd name="connsiteY7097" fmla="*/ 462478 h 5893281"/>
              <a:gd name="connsiteX7098" fmla="*/ 4293349 w 10035679"/>
              <a:gd name="connsiteY7098" fmla="*/ 472742 h 5893281"/>
              <a:gd name="connsiteX7099" fmla="*/ 4293349 w 10035679"/>
              <a:gd name="connsiteY7099" fmla="*/ 484818 h 5893281"/>
              <a:gd name="connsiteX7100" fmla="*/ 4293349 w 10035679"/>
              <a:gd name="connsiteY7100" fmla="*/ 490854 h 5893281"/>
              <a:gd name="connsiteX7101" fmla="*/ 4293349 w 10035679"/>
              <a:gd name="connsiteY7101" fmla="*/ 495082 h 5893281"/>
              <a:gd name="connsiteX7102" fmla="*/ 4289123 w 10035679"/>
              <a:gd name="connsiteY7102" fmla="*/ 499308 h 5893281"/>
              <a:gd name="connsiteX7103" fmla="*/ 4293349 w 10035679"/>
              <a:gd name="connsiteY7103" fmla="*/ 501119 h 5893281"/>
              <a:gd name="connsiteX7104" fmla="*/ 4293349 w 10035679"/>
              <a:gd name="connsiteY7104" fmla="*/ 505345 h 5893281"/>
              <a:gd name="connsiteX7105" fmla="*/ 4299388 w 10035679"/>
              <a:gd name="connsiteY7105" fmla="*/ 513797 h 5893281"/>
              <a:gd name="connsiteX7106" fmla="*/ 4309651 w 10035679"/>
              <a:gd name="connsiteY7106" fmla="*/ 519836 h 5893281"/>
              <a:gd name="connsiteX7107" fmla="*/ 4317500 w 10035679"/>
              <a:gd name="connsiteY7107" fmla="*/ 524062 h 5893281"/>
              <a:gd name="connsiteX7108" fmla="*/ 4323536 w 10035679"/>
              <a:gd name="connsiteY7108" fmla="*/ 530099 h 5893281"/>
              <a:gd name="connsiteX7109" fmla="*/ 4331384 w 10035679"/>
              <a:gd name="connsiteY7109" fmla="*/ 534327 h 5893281"/>
              <a:gd name="connsiteX7110" fmla="*/ 4337423 w 10035679"/>
              <a:gd name="connsiteY7110" fmla="*/ 544589 h 5893281"/>
              <a:gd name="connsiteX7111" fmla="*/ 4331384 w 10035679"/>
              <a:gd name="connsiteY7111" fmla="*/ 559080 h 5893281"/>
              <a:gd name="connsiteX7112" fmla="*/ 4323536 w 10035679"/>
              <a:gd name="connsiteY7112" fmla="*/ 591683 h 5893281"/>
              <a:gd name="connsiteX7113" fmla="*/ 4317500 w 10035679"/>
              <a:gd name="connsiteY7113" fmla="*/ 630927 h 5893281"/>
              <a:gd name="connsiteX7114" fmla="*/ 4309651 w 10035679"/>
              <a:gd name="connsiteY7114" fmla="*/ 670172 h 5893281"/>
              <a:gd name="connsiteX7115" fmla="*/ 4309651 w 10035679"/>
              <a:gd name="connsiteY7115" fmla="*/ 702774 h 5893281"/>
              <a:gd name="connsiteX7116" fmla="*/ 4317500 w 10035679"/>
              <a:gd name="connsiteY7116" fmla="*/ 698548 h 5893281"/>
              <a:gd name="connsiteX7117" fmla="*/ 4323536 w 10035679"/>
              <a:gd name="connsiteY7117" fmla="*/ 698548 h 5893281"/>
              <a:gd name="connsiteX7118" fmla="*/ 4327764 w 10035679"/>
              <a:gd name="connsiteY7118" fmla="*/ 698548 h 5893281"/>
              <a:gd name="connsiteX7119" fmla="*/ 4335612 w 10035679"/>
              <a:gd name="connsiteY7119" fmla="*/ 698548 h 5893281"/>
              <a:gd name="connsiteX7120" fmla="*/ 4337423 w 10035679"/>
              <a:gd name="connsiteY7120" fmla="*/ 698548 h 5893281"/>
              <a:gd name="connsiteX7121" fmla="*/ 4349498 w 10035679"/>
              <a:gd name="connsiteY7121" fmla="*/ 702774 h 5893281"/>
              <a:gd name="connsiteX7122" fmla="*/ 4345274 w 10035679"/>
              <a:gd name="connsiteY7122" fmla="*/ 713037 h 5893281"/>
              <a:gd name="connsiteX7123" fmla="*/ 4345274 w 10035679"/>
              <a:gd name="connsiteY7123" fmla="*/ 717265 h 5893281"/>
              <a:gd name="connsiteX7124" fmla="*/ 4345274 w 10035679"/>
              <a:gd name="connsiteY7124" fmla="*/ 725717 h 5893281"/>
              <a:gd name="connsiteX7125" fmla="*/ 4345274 w 10035679"/>
              <a:gd name="connsiteY7125" fmla="*/ 727528 h 5893281"/>
              <a:gd name="connsiteX7126" fmla="*/ 4345274 w 10035679"/>
              <a:gd name="connsiteY7126" fmla="*/ 735980 h 5893281"/>
              <a:gd name="connsiteX7127" fmla="*/ 4349498 w 10035679"/>
              <a:gd name="connsiteY7127" fmla="*/ 750471 h 5893281"/>
              <a:gd name="connsiteX7128" fmla="*/ 4337423 w 10035679"/>
              <a:gd name="connsiteY7128" fmla="*/ 750471 h 5893281"/>
              <a:gd name="connsiteX7129" fmla="*/ 4337423 w 10035679"/>
              <a:gd name="connsiteY7129" fmla="*/ 756509 h 5893281"/>
              <a:gd name="connsiteX7130" fmla="*/ 4331384 w 10035679"/>
              <a:gd name="connsiteY7130" fmla="*/ 754697 h 5893281"/>
              <a:gd name="connsiteX7131" fmla="*/ 4323536 w 10035679"/>
              <a:gd name="connsiteY7131" fmla="*/ 746245 h 5893281"/>
              <a:gd name="connsiteX7132" fmla="*/ 4321726 w 10035679"/>
              <a:gd name="connsiteY7132" fmla="*/ 742019 h 5893281"/>
              <a:gd name="connsiteX7133" fmla="*/ 4313876 w 10035679"/>
              <a:gd name="connsiteY7133" fmla="*/ 740208 h 5893281"/>
              <a:gd name="connsiteX7134" fmla="*/ 4307839 w 10035679"/>
              <a:gd name="connsiteY7134" fmla="*/ 735980 h 5893281"/>
              <a:gd name="connsiteX7135" fmla="*/ 4293349 w 10035679"/>
              <a:gd name="connsiteY7135" fmla="*/ 735980 h 5893281"/>
              <a:gd name="connsiteX7136" fmla="*/ 4285500 w 10035679"/>
              <a:gd name="connsiteY7136" fmla="*/ 740208 h 5893281"/>
              <a:gd name="connsiteX7137" fmla="*/ 4279463 w 10035679"/>
              <a:gd name="connsiteY7137" fmla="*/ 742019 h 5893281"/>
              <a:gd name="connsiteX7138" fmla="*/ 4271614 w 10035679"/>
              <a:gd name="connsiteY7138" fmla="*/ 746245 h 5893281"/>
              <a:gd name="connsiteX7139" fmla="*/ 4267388 w 10035679"/>
              <a:gd name="connsiteY7139" fmla="*/ 750471 h 5893281"/>
              <a:gd name="connsiteX7140" fmla="*/ 4261349 w 10035679"/>
              <a:gd name="connsiteY7140" fmla="*/ 754697 h 5893281"/>
              <a:gd name="connsiteX7141" fmla="*/ 4257124 w 10035679"/>
              <a:gd name="connsiteY7141" fmla="*/ 760736 h 5893281"/>
              <a:gd name="connsiteX7142" fmla="*/ 4252897 w 10035679"/>
              <a:gd name="connsiteY7142" fmla="*/ 775224 h 5893281"/>
              <a:gd name="connsiteX7143" fmla="*/ 4299388 w 10035679"/>
              <a:gd name="connsiteY7143" fmla="*/ 789715 h 5893281"/>
              <a:gd name="connsiteX7144" fmla="*/ 4309651 w 10035679"/>
              <a:gd name="connsiteY7144" fmla="*/ 853110 h 5893281"/>
              <a:gd name="connsiteX7145" fmla="*/ 4299388 w 10035679"/>
              <a:gd name="connsiteY7145" fmla="*/ 853110 h 5893281"/>
              <a:gd name="connsiteX7146" fmla="*/ 4293349 w 10035679"/>
              <a:gd name="connsiteY7146" fmla="*/ 853110 h 5893281"/>
              <a:gd name="connsiteX7147" fmla="*/ 4285500 w 10035679"/>
              <a:gd name="connsiteY7147" fmla="*/ 857336 h 5893281"/>
              <a:gd name="connsiteX7148" fmla="*/ 4279463 w 10035679"/>
              <a:gd name="connsiteY7148" fmla="*/ 861562 h 5893281"/>
              <a:gd name="connsiteX7149" fmla="*/ 4279463 w 10035679"/>
              <a:gd name="connsiteY7149" fmla="*/ 876053 h 5893281"/>
              <a:gd name="connsiteX7150" fmla="*/ 4295764 w 10035679"/>
              <a:gd name="connsiteY7150" fmla="*/ 886316 h 5893281"/>
              <a:gd name="connsiteX7151" fmla="*/ 4307839 w 10035679"/>
              <a:gd name="connsiteY7151" fmla="*/ 900807 h 5893281"/>
              <a:gd name="connsiteX7152" fmla="*/ 4313876 w 10035679"/>
              <a:gd name="connsiteY7152" fmla="*/ 919524 h 5893281"/>
              <a:gd name="connsiteX7153" fmla="*/ 4318102 w 10035679"/>
              <a:gd name="connsiteY7153" fmla="*/ 948503 h 5893281"/>
              <a:gd name="connsiteX7154" fmla="*/ 4299991 w 10035679"/>
              <a:gd name="connsiteY7154" fmla="*/ 948503 h 5893281"/>
              <a:gd name="connsiteX7155" fmla="*/ 4295764 w 10035679"/>
              <a:gd name="connsiteY7155" fmla="*/ 948503 h 5893281"/>
              <a:gd name="connsiteX7156" fmla="*/ 4285500 w 10035679"/>
              <a:gd name="connsiteY7156" fmla="*/ 944277 h 5893281"/>
              <a:gd name="connsiteX7157" fmla="*/ 4279463 w 10035679"/>
              <a:gd name="connsiteY7157" fmla="*/ 948503 h 5893281"/>
              <a:gd name="connsiteX7158" fmla="*/ 4267388 w 10035679"/>
              <a:gd name="connsiteY7158" fmla="*/ 948503 h 5893281"/>
              <a:gd name="connsiteX7159" fmla="*/ 4261349 w 10035679"/>
              <a:gd name="connsiteY7159" fmla="*/ 954542 h 5893281"/>
              <a:gd name="connsiteX7160" fmla="*/ 4253502 w 10035679"/>
              <a:gd name="connsiteY7160" fmla="*/ 962994 h 5893281"/>
              <a:gd name="connsiteX7161" fmla="*/ 4265577 w 10035679"/>
              <a:gd name="connsiteY7161" fmla="*/ 969033 h 5893281"/>
              <a:gd name="connsiteX7162" fmla="*/ 4271614 w 10035679"/>
              <a:gd name="connsiteY7162" fmla="*/ 973259 h 5893281"/>
              <a:gd name="connsiteX7163" fmla="*/ 4275840 w 10035679"/>
              <a:gd name="connsiteY7163" fmla="*/ 977485 h 5893281"/>
              <a:gd name="connsiteX7164" fmla="*/ 4280067 w 10035679"/>
              <a:gd name="connsiteY7164" fmla="*/ 979296 h 5893281"/>
              <a:gd name="connsiteX7165" fmla="*/ 4281878 w 10035679"/>
              <a:gd name="connsiteY7165" fmla="*/ 991371 h 5893281"/>
              <a:gd name="connsiteX7166" fmla="*/ 4286105 w 10035679"/>
              <a:gd name="connsiteY7166" fmla="*/ 1001635 h 5893281"/>
              <a:gd name="connsiteX7167" fmla="*/ 4281878 w 10035679"/>
              <a:gd name="connsiteY7167" fmla="*/ 1005862 h 5893281"/>
              <a:gd name="connsiteX7168" fmla="*/ 4281878 w 10035679"/>
              <a:gd name="connsiteY7168" fmla="*/ 1007672 h 5893281"/>
              <a:gd name="connsiteX7169" fmla="*/ 4280067 w 10035679"/>
              <a:gd name="connsiteY7169" fmla="*/ 1011898 h 5893281"/>
              <a:gd name="connsiteX7170" fmla="*/ 4280067 w 10035679"/>
              <a:gd name="connsiteY7170" fmla="*/ 1020351 h 5893281"/>
              <a:gd name="connsiteX7171" fmla="*/ 4250484 w 10035679"/>
              <a:gd name="connsiteY7171" fmla="*/ 1020351 h 5893281"/>
              <a:gd name="connsiteX7172" fmla="*/ 4222107 w 10035679"/>
              <a:gd name="connsiteY7172" fmla="*/ 1026389 h 5893281"/>
              <a:gd name="connsiteX7173" fmla="*/ 4199767 w 10035679"/>
              <a:gd name="connsiteY7173" fmla="*/ 1034841 h 5893281"/>
              <a:gd name="connsiteX7174" fmla="*/ 4207616 w 10035679"/>
              <a:gd name="connsiteY7174" fmla="*/ 1034841 h 5893281"/>
              <a:gd name="connsiteX7175" fmla="*/ 4217879 w 10035679"/>
              <a:gd name="connsiteY7175" fmla="*/ 1040880 h 5893281"/>
              <a:gd name="connsiteX7176" fmla="*/ 4225728 w 10035679"/>
              <a:gd name="connsiteY7176" fmla="*/ 1045106 h 5893281"/>
              <a:gd name="connsiteX7177" fmla="*/ 4231766 w 10035679"/>
              <a:gd name="connsiteY7177" fmla="*/ 1045106 h 5893281"/>
              <a:gd name="connsiteX7178" fmla="*/ 4239616 w 10035679"/>
              <a:gd name="connsiteY7178" fmla="*/ 1049332 h 5893281"/>
              <a:gd name="connsiteX7179" fmla="*/ 4245653 w 10035679"/>
              <a:gd name="connsiteY7179" fmla="*/ 1055369 h 5893281"/>
              <a:gd name="connsiteX7180" fmla="*/ 4251691 w 10035679"/>
              <a:gd name="connsiteY7180" fmla="*/ 1065634 h 5893281"/>
              <a:gd name="connsiteX7181" fmla="*/ 4239616 w 10035679"/>
              <a:gd name="connsiteY7181" fmla="*/ 1084351 h 5893281"/>
              <a:gd name="connsiteX7182" fmla="*/ 4231766 w 10035679"/>
              <a:gd name="connsiteY7182" fmla="*/ 1106691 h 5893281"/>
              <a:gd name="connsiteX7183" fmla="*/ 4221502 w 10035679"/>
              <a:gd name="connsiteY7183" fmla="*/ 1131444 h 5893281"/>
              <a:gd name="connsiteX7184" fmla="*/ 4217276 w 10035679"/>
              <a:gd name="connsiteY7184" fmla="*/ 1121181 h 5893281"/>
              <a:gd name="connsiteX7185" fmla="*/ 4211240 w 10035679"/>
              <a:gd name="connsiteY7185" fmla="*/ 1112729 h 5893281"/>
              <a:gd name="connsiteX7186" fmla="*/ 4207012 w 10035679"/>
              <a:gd name="connsiteY7186" fmla="*/ 1108503 h 5893281"/>
              <a:gd name="connsiteX7187" fmla="*/ 4199164 w 10035679"/>
              <a:gd name="connsiteY7187" fmla="*/ 1108503 h 5893281"/>
              <a:gd name="connsiteX7188" fmla="*/ 4188899 w 10035679"/>
              <a:gd name="connsiteY7188" fmla="*/ 1106691 h 5893281"/>
              <a:gd name="connsiteX7189" fmla="*/ 4174409 w 10035679"/>
              <a:gd name="connsiteY7189" fmla="*/ 1106691 h 5893281"/>
              <a:gd name="connsiteX7190" fmla="*/ 4174409 w 10035679"/>
              <a:gd name="connsiteY7190" fmla="*/ 1112729 h 5893281"/>
              <a:gd name="connsiteX7191" fmla="*/ 4182258 w 10035679"/>
              <a:gd name="connsiteY7191" fmla="*/ 1112729 h 5893281"/>
              <a:gd name="connsiteX7192" fmla="*/ 4206408 w 10035679"/>
              <a:gd name="connsiteY7192" fmla="*/ 1137483 h 5893281"/>
              <a:gd name="connsiteX7193" fmla="*/ 4226936 w 10035679"/>
              <a:gd name="connsiteY7193" fmla="*/ 1166462 h 5893281"/>
              <a:gd name="connsiteX7194" fmla="*/ 4239012 w 10035679"/>
              <a:gd name="connsiteY7194" fmla="*/ 1203293 h 5893281"/>
              <a:gd name="connsiteX7195" fmla="*/ 4245048 w 10035679"/>
              <a:gd name="connsiteY7195" fmla="*/ 1246158 h 5893281"/>
              <a:gd name="connsiteX7196" fmla="*/ 4239012 w 10035679"/>
              <a:gd name="connsiteY7196" fmla="*/ 1246158 h 5893281"/>
              <a:gd name="connsiteX7197" fmla="*/ 4239012 w 10035679"/>
              <a:gd name="connsiteY7197" fmla="*/ 1256424 h 5893281"/>
              <a:gd name="connsiteX7198" fmla="*/ 4182258 w 10035679"/>
              <a:gd name="connsiteY7198" fmla="*/ 1262461 h 5893281"/>
              <a:gd name="connsiteX7199" fmla="*/ 4182258 w 10035679"/>
              <a:gd name="connsiteY7199" fmla="*/ 1223216 h 5893281"/>
              <a:gd name="connsiteX7200" fmla="*/ 4174409 w 10035679"/>
              <a:gd name="connsiteY7200" fmla="*/ 1217180 h 5893281"/>
              <a:gd name="connsiteX7201" fmla="*/ 4168373 w 10035679"/>
              <a:gd name="connsiteY7201" fmla="*/ 1212953 h 5893281"/>
              <a:gd name="connsiteX7202" fmla="*/ 4164145 w 10035679"/>
              <a:gd name="connsiteY7202" fmla="*/ 1208727 h 5893281"/>
              <a:gd name="connsiteX7203" fmla="*/ 4153881 w 10035679"/>
              <a:gd name="connsiteY7203" fmla="*/ 1202687 h 5893281"/>
              <a:gd name="connsiteX7204" fmla="*/ 4141806 w 10035679"/>
              <a:gd name="connsiteY7204" fmla="*/ 1198461 h 5893281"/>
              <a:gd name="connsiteX7205" fmla="*/ 4125504 w 10035679"/>
              <a:gd name="connsiteY7205" fmla="*/ 1208727 h 5893281"/>
              <a:gd name="connsiteX7206" fmla="*/ 4103167 w 10035679"/>
              <a:gd name="connsiteY7206" fmla="*/ 1217180 h 5893281"/>
              <a:gd name="connsiteX7207" fmla="*/ 4079015 w 10035679"/>
              <a:gd name="connsiteY7207" fmla="*/ 1218991 h 5893281"/>
              <a:gd name="connsiteX7208" fmla="*/ 4056675 w 10035679"/>
              <a:gd name="connsiteY7208" fmla="*/ 1227442 h 5893281"/>
              <a:gd name="connsiteX7209" fmla="*/ 4044601 w 10035679"/>
              <a:gd name="connsiteY7209" fmla="*/ 1237705 h 5893281"/>
              <a:gd name="connsiteX7210" fmla="*/ 4056675 w 10035679"/>
              <a:gd name="connsiteY7210" fmla="*/ 1237705 h 5893281"/>
              <a:gd name="connsiteX7211" fmla="*/ 4074789 w 10035679"/>
              <a:gd name="connsiteY7211" fmla="*/ 1237705 h 5893281"/>
              <a:gd name="connsiteX7212" fmla="*/ 4103167 w 10035679"/>
              <a:gd name="connsiteY7212" fmla="*/ 1233480 h 5893281"/>
              <a:gd name="connsiteX7213" fmla="*/ 4135769 w 10035679"/>
              <a:gd name="connsiteY7213" fmla="*/ 1231668 h 5893281"/>
              <a:gd name="connsiteX7214" fmla="*/ 4135769 w 10035679"/>
              <a:gd name="connsiteY7214" fmla="*/ 1246158 h 5893281"/>
              <a:gd name="connsiteX7215" fmla="*/ 4064524 w 10035679"/>
              <a:gd name="connsiteY7215" fmla="*/ 1270914 h 5893281"/>
              <a:gd name="connsiteX7216" fmla="*/ 4064524 w 10035679"/>
              <a:gd name="connsiteY7216" fmla="*/ 1276952 h 5893281"/>
              <a:gd name="connsiteX7217" fmla="*/ 4082638 w 10035679"/>
              <a:gd name="connsiteY7217" fmla="*/ 1276952 h 5893281"/>
              <a:gd name="connsiteX7218" fmla="*/ 4092901 w 10035679"/>
              <a:gd name="connsiteY7218" fmla="*/ 1275142 h 5893281"/>
              <a:gd name="connsiteX7219" fmla="*/ 4107391 w 10035679"/>
              <a:gd name="connsiteY7219" fmla="*/ 1270914 h 5893281"/>
              <a:gd name="connsiteX7220" fmla="*/ 4121882 w 10035679"/>
              <a:gd name="connsiteY7220" fmla="*/ 1266688 h 5893281"/>
              <a:gd name="connsiteX7221" fmla="*/ 4136373 w 10035679"/>
              <a:gd name="connsiteY7221" fmla="*/ 1262461 h 5893281"/>
              <a:gd name="connsiteX7222" fmla="*/ 4140598 w 10035679"/>
              <a:gd name="connsiteY7222" fmla="*/ 1281178 h 5893281"/>
              <a:gd name="connsiteX7223" fmla="*/ 4155088 w 10035679"/>
              <a:gd name="connsiteY7223" fmla="*/ 1289630 h 5893281"/>
              <a:gd name="connsiteX7224" fmla="*/ 4169580 w 10035679"/>
              <a:gd name="connsiteY7224" fmla="*/ 1291443 h 5893281"/>
              <a:gd name="connsiteX7225" fmla="*/ 4193731 w 10035679"/>
              <a:gd name="connsiteY7225" fmla="*/ 1289630 h 5893281"/>
              <a:gd name="connsiteX7226" fmla="*/ 4222107 w 10035679"/>
              <a:gd name="connsiteY7226" fmla="*/ 1289630 h 5893281"/>
              <a:gd name="connsiteX7227" fmla="*/ 4222107 w 10035679"/>
              <a:gd name="connsiteY7227" fmla="*/ 1295668 h 5893281"/>
              <a:gd name="connsiteX7228" fmla="*/ 4214258 w 10035679"/>
              <a:gd name="connsiteY7228" fmla="*/ 1295668 h 5893281"/>
              <a:gd name="connsiteX7229" fmla="*/ 4175617 w 10035679"/>
              <a:gd name="connsiteY7229" fmla="*/ 1332497 h 5893281"/>
              <a:gd name="connsiteX7230" fmla="*/ 4132751 w 10035679"/>
              <a:gd name="connsiteY7230" fmla="*/ 1367515 h 5893281"/>
              <a:gd name="connsiteX7231" fmla="*/ 4089883 w 10035679"/>
              <a:gd name="connsiteY7231" fmla="*/ 1396496 h 5893281"/>
              <a:gd name="connsiteX7232" fmla="*/ 4040978 w 10035679"/>
              <a:gd name="connsiteY7232" fmla="*/ 1421250 h 5893281"/>
              <a:gd name="connsiteX7233" fmla="*/ 3988451 w 10035679"/>
              <a:gd name="connsiteY7233" fmla="*/ 1431515 h 5893281"/>
              <a:gd name="connsiteX7234" fmla="*/ 3927471 w 10035679"/>
              <a:gd name="connsiteY7234" fmla="*/ 1429704 h 5893281"/>
              <a:gd name="connsiteX7235" fmla="*/ 3927471 w 10035679"/>
              <a:gd name="connsiteY7235" fmla="*/ 1439967 h 5893281"/>
              <a:gd name="connsiteX7236" fmla="*/ 3927471 w 10035679"/>
              <a:gd name="connsiteY7236" fmla="*/ 1450231 h 5893281"/>
              <a:gd name="connsiteX7237" fmla="*/ 3923244 w 10035679"/>
              <a:gd name="connsiteY7237" fmla="*/ 1458684 h 5893281"/>
              <a:gd name="connsiteX7238" fmla="*/ 3919019 w 10035679"/>
              <a:gd name="connsiteY7238" fmla="*/ 1460495 h 5893281"/>
              <a:gd name="connsiteX7239" fmla="*/ 3917206 w 10035679"/>
              <a:gd name="connsiteY7239" fmla="*/ 1460495 h 5893281"/>
              <a:gd name="connsiteX7240" fmla="*/ 3912980 w 10035679"/>
              <a:gd name="connsiteY7240" fmla="*/ 1464723 h 5893281"/>
              <a:gd name="connsiteX7241" fmla="*/ 3905130 w 10035679"/>
              <a:gd name="connsiteY7241" fmla="*/ 1468950 h 5893281"/>
              <a:gd name="connsiteX7242" fmla="*/ 3899094 w 10035679"/>
              <a:gd name="connsiteY7242" fmla="*/ 1473176 h 5893281"/>
              <a:gd name="connsiteX7243" fmla="*/ 3894867 w 10035679"/>
              <a:gd name="connsiteY7243" fmla="*/ 1474987 h 5893281"/>
              <a:gd name="connsiteX7244" fmla="*/ 3888828 w 10035679"/>
              <a:gd name="connsiteY7244" fmla="*/ 1483439 h 5893281"/>
              <a:gd name="connsiteX7245" fmla="*/ 3880982 w 10035679"/>
              <a:gd name="connsiteY7245" fmla="*/ 1503968 h 5893281"/>
              <a:gd name="connsiteX7246" fmla="*/ 3876755 w 10035679"/>
              <a:gd name="connsiteY7246" fmla="*/ 1530532 h 5893281"/>
              <a:gd name="connsiteX7247" fmla="*/ 3870718 w 10035679"/>
              <a:gd name="connsiteY7247" fmla="*/ 1546833 h 5893281"/>
              <a:gd name="connsiteX7248" fmla="*/ 3852605 w 10035679"/>
              <a:gd name="connsiteY7248" fmla="*/ 1565549 h 5893281"/>
              <a:gd name="connsiteX7249" fmla="*/ 3822417 w 10035679"/>
              <a:gd name="connsiteY7249" fmla="*/ 1586076 h 5893281"/>
              <a:gd name="connsiteX7250" fmla="*/ 3781966 w 10035679"/>
              <a:gd name="connsiteY7250" fmla="*/ 1604792 h 5893281"/>
              <a:gd name="connsiteX7251" fmla="*/ 3747551 w 10035679"/>
              <a:gd name="connsiteY7251" fmla="*/ 1619283 h 5893281"/>
              <a:gd name="connsiteX7252" fmla="*/ 3714947 w 10035679"/>
              <a:gd name="connsiteY7252" fmla="*/ 1627735 h 5893281"/>
              <a:gd name="connsiteX7253" fmla="*/ 3714947 w 10035679"/>
              <a:gd name="connsiteY7253" fmla="*/ 1619283 h 5893281"/>
              <a:gd name="connsiteX7254" fmla="*/ 3714947 w 10035679"/>
              <a:gd name="connsiteY7254" fmla="*/ 1613244 h 5893281"/>
              <a:gd name="connsiteX7255" fmla="*/ 3710720 w 10035679"/>
              <a:gd name="connsiteY7255" fmla="*/ 1613244 h 5893281"/>
              <a:gd name="connsiteX7256" fmla="*/ 3710720 w 10035679"/>
              <a:gd name="connsiteY7256" fmla="*/ 1609018 h 5893281"/>
              <a:gd name="connsiteX7257" fmla="*/ 3708910 w 10035679"/>
              <a:gd name="connsiteY7257" fmla="*/ 1604792 h 5893281"/>
              <a:gd name="connsiteX7258" fmla="*/ 3704683 w 10035679"/>
              <a:gd name="connsiteY7258" fmla="*/ 1633771 h 5893281"/>
              <a:gd name="connsiteX7259" fmla="*/ 3694419 w 10035679"/>
              <a:gd name="connsiteY7259" fmla="*/ 1658526 h 5893281"/>
              <a:gd name="connsiteX7260" fmla="*/ 3686571 w 10035679"/>
              <a:gd name="connsiteY7260" fmla="*/ 1680864 h 5893281"/>
              <a:gd name="connsiteX7261" fmla="*/ 3676307 w 10035679"/>
              <a:gd name="connsiteY7261" fmla="*/ 1701390 h 5893281"/>
              <a:gd name="connsiteX7262" fmla="*/ 3668458 w 10035679"/>
              <a:gd name="connsiteY7262" fmla="*/ 1730372 h 5893281"/>
              <a:gd name="connsiteX7263" fmla="*/ 3676307 w 10035679"/>
              <a:gd name="connsiteY7263" fmla="*/ 1734597 h 5893281"/>
              <a:gd name="connsiteX7264" fmla="*/ 3676307 w 10035679"/>
              <a:gd name="connsiteY7264" fmla="*/ 1738823 h 5893281"/>
              <a:gd name="connsiteX7265" fmla="*/ 3680533 w 10035679"/>
              <a:gd name="connsiteY7265" fmla="*/ 1738823 h 5893281"/>
              <a:gd name="connsiteX7266" fmla="*/ 3680533 w 10035679"/>
              <a:gd name="connsiteY7266" fmla="*/ 1743049 h 5893281"/>
              <a:gd name="connsiteX7267" fmla="*/ 3676307 w 10035679"/>
              <a:gd name="connsiteY7267" fmla="*/ 1744860 h 5893281"/>
              <a:gd name="connsiteX7268" fmla="*/ 3668458 w 10035679"/>
              <a:gd name="connsiteY7268" fmla="*/ 1753315 h 5893281"/>
              <a:gd name="connsiteX7269" fmla="*/ 3662419 w 10035679"/>
              <a:gd name="connsiteY7269" fmla="*/ 1757540 h 5893281"/>
              <a:gd name="connsiteX7270" fmla="*/ 3656382 w 10035679"/>
              <a:gd name="connsiteY7270" fmla="*/ 1763578 h 5893281"/>
              <a:gd name="connsiteX7271" fmla="*/ 3648533 w 10035679"/>
              <a:gd name="connsiteY7271" fmla="*/ 1767804 h 5893281"/>
              <a:gd name="connsiteX7272" fmla="*/ 3644307 w 10035679"/>
              <a:gd name="connsiteY7272" fmla="*/ 1773843 h 5893281"/>
              <a:gd name="connsiteX7273" fmla="*/ 3638269 w 10035679"/>
              <a:gd name="connsiteY7273" fmla="*/ 1784106 h 5893281"/>
              <a:gd name="connsiteX7274" fmla="*/ 3623778 w 10035679"/>
              <a:gd name="connsiteY7274" fmla="*/ 1825164 h 5893281"/>
              <a:gd name="connsiteX7275" fmla="*/ 3613513 w 10035679"/>
              <a:gd name="connsiteY7275" fmla="*/ 1868031 h 5893281"/>
              <a:gd name="connsiteX7276" fmla="*/ 3609289 w 10035679"/>
              <a:gd name="connsiteY7276" fmla="*/ 1917539 h 5893281"/>
              <a:gd name="connsiteX7277" fmla="*/ 3601439 w 10035679"/>
              <a:gd name="connsiteY7277" fmla="*/ 1964636 h 5893281"/>
              <a:gd name="connsiteX7278" fmla="*/ 3591176 w 10035679"/>
              <a:gd name="connsiteY7278" fmla="*/ 2007498 h 5893281"/>
              <a:gd name="connsiteX7279" fmla="*/ 3585138 w 10035679"/>
              <a:gd name="connsiteY7279" fmla="*/ 2003272 h 5893281"/>
              <a:gd name="connsiteX7280" fmla="*/ 3580912 w 10035679"/>
              <a:gd name="connsiteY7280" fmla="*/ 2003272 h 5893281"/>
              <a:gd name="connsiteX7281" fmla="*/ 3580912 w 10035679"/>
              <a:gd name="connsiteY7281" fmla="*/ 1999046 h 5893281"/>
              <a:gd name="connsiteX7282" fmla="*/ 3576685 w 10035679"/>
              <a:gd name="connsiteY7282" fmla="*/ 1999046 h 5893281"/>
              <a:gd name="connsiteX7283" fmla="*/ 3566420 w 10035679"/>
              <a:gd name="connsiteY7283" fmla="*/ 1993009 h 5893281"/>
              <a:gd name="connsiteX7284" fmla="*/ 3548308 w 10035679"/>
              <a:gd name="connsiteY7284" fmla="*/ 1978517 h 5893281"/>
              <a:gd name="connsiteX7285" fmla="*/ 3519931 w 10035679"/>
              <a:gd name="connsiteY7285" fmla="*/ 1956180 h 5893281"/>
              <a:gd name="connsiteX7286" fmla="*/ 3487328 w 10035679"/>
              <a:gd name="connsiteY7286" fmla="*/ 1937464 h 5893281"/>
              <a:gd name="connsiteX7287" fmla="*/ 3457141 w 10035679"/>
              <a:gd name="connsiteY7287" fmla="*/ 1916935 h 5893281"/>
              <a:gd name="connsiteX7288" fmla="*/ 3432990 w 10035679"/>
              <a:gd name="connsiteY7288" fmla="*/ 1898220 h 5893281"/>
              <a:gd name="connsiteX7289" fmla="*/ 3410651 w 10035679"/>
              <a:gd name="connsiteY7289" fmla="*/ 1887956 h 5893281"/>
              <a:gd name="connsiteX7290" fmla="*/ 3404613 w 10035679"/>
              <a:gd name="connsiteY7290" fmla="*/ 1883729 h 5893281"/>
              <a:gd name="connsiteX7291" fmla="*/ 3396762 w 10035679"/>
              <a:gd name="connsiteY7291" fmla="*/ 1805842 h 5893281"/>
              <a:gd name="connsiteX7292" fmla="*/ 3392537 w 10035679"/>
              <a:gd name="connsiteY7292" fmla="*/ 1797389 h 5893281"/>
              <a:gd name="connsiteX7293" fmla="*/ 3382275 w 10035679"/>
              <a:gd name="connsiteY7293" fmla="*/ 1791352 h 5893281"/>
              <a:gd name="connsiteX7294" fmla="*/ 3376236 w 10035679"/>
              <a:gd name="connsiteY7294" fmla="*/ 1787126 h 5893281"/>
              <a:gd name="connsiteX7295" fmla="*/ 3364160 w 10035679"/>
              <a:gd name="connsiteY7295" fmla="*/ 1778672 h 5893281"/>
              <a:gd name="connsiteX7296" fmla="*/ 3358123 w 10035679"/>
              <a:gd name="connsiteY7296" fmla="*/ 1772635 h 5893281"/>
              <a:gd name="connsiteX7297" fmla="*/ 3364160 w 10035679"/>
              <a:gd name="connsiteY7297" fmla="*/ 1768409 h 5893281"/>
              <a:gd name="connsiteX7298" fmla="*/ 3364160 w 10035679"/>
              <a:gd name="connsiteY7298" fmla="*/ 1764183 h 5893281"/>
              <a:gd name="connsiteX7299" fmla="*/ 3368386 w 10035679"/>
              <a:gd name="connsiteY7299" fmla="*/ 1762370 h 5893281"/>
              <a:gd name="connsiteX7300" fmla="*/ 3372612 w 10035679"/>
              <a:gd name="connsiteY7300" fmla="*/ 1753917 h 5893281"/>
              <a:gd name="connsiteX7301" fmla="*/ 3376838 w 10035679"/>
              <a:gd name="connsiteY7301" fmla="*/ 1747881 h 5893281"/>
              <a:gd name="connsiteX7302" fmla="*/ 3358726 w 10035679"/>
              <a:gd name="connsiteY7302" fmla="*/ 1747881 h 5893281"/>
              <a:gd name="connsiteX7303" fmla="*/ 3348461 w 10035679"/>
              <a:gd name="connsiteY7303" fmla="*/ 1747881 h 5893281"/>
              <a:gd name="connsiteX7304" fmla="*/ 3340613 w 10035679"/>
              <a:gd name="connsiteY7304" fmla="*/ 1747881 h 5893281"/>
              <a:gd name="connsiteX7305" fmla="*/ 3336389 w 10035679"/>
              <a:gd name="connsiteY7305" fmla="*/ 1743653 h 5893281"/>
              <a:gd name="connsiteX7306" fmla="*/ 3334574 w 10035679"/>
              <a:gd name="connsiteY7306" fmla="*/ 1737616 h 5893281"/>
              <a:gd name="connsiteX7307" fmla="*/ 3326726 w 10035679"/>
              <a:gd name="connsiteY7307" fmla="*/ 1725541 h 5893281"/>
              <a:gd name="connsiteX7308" fmla="*/ 3322500 w 10035679"/>
              <a:gd name="connsiteY7308" fmla="*/ 1719504 h 5893281"/>
              <a:gd name="connsiteX7309" fmla="*/ 3322500 w 10035679"/>
              <a:gd name="connsiteY7309" fmla="*/ 1711050 h 5893281"/>
              <a:gd name="connsiteX7310" fmla="*/ 3322500 w 10035679"/>
              <a:gd name="connsiteY7310" fmla="*/ 1709239 h 5893281"/>
              <a:gd name="connsiteX7311" fmla="*/ 3322500 w 10035679"/>
              <a:gd name="connsiteY7311" fmla="*/ 1700788 h 5893281"/>
              <a:gd name="connsiteX7312" fmla="*/ 3326726 w 10035679"/>
              <a:gd name="connsiteY7312" fmla="*/ 1694749 h 5893281"/>
              <a:gd name="connsiteX7313" fmla="*/ 3326726 w 10035679"/>
              <a:gd name="connsiteY7313" fmla="*/ 1686297 h 5893281"/>
              <a:gd name="connsiteX7314" fmla="*/ 3306198 w 10035679"/>
              <a:gd name="connsiteY7314" fmla="*/ 1686297 h 5893281"/>
              <a:gd name="connsiteX7315" fmla="*/ 3306198 w 10035679"/>
              <a:gd name="connsiteY7315" fmla="*/ 1676035 h 5893281"/>
              <a:gd name="connsiteX7316" fmla="*/ 3308010 w 10035679"/>
              <a:gd name="connsiteY7316" fmla="*/ 1665771 h 5893281"/>
              <a:gd name="connsiteX7317" fmla="*/ 3312237 w 10035679"/>
              <a:gd name="connsiteY7317" fmla="*/ 1661544 h 5893281"/>
              <a:gd name="connsiteX7318" fmla="*/ 3312237 w 10035679"/>
              <a:gd name="connsiteY7318" fmla="*/ 1654300 h 5893281"/>
              <a:gd name="connsiteX7319" fmla="*/ 3316462 w 10035679"/>
              <a:gd name="connsiteY7319" fmla="*/ 1648262 h 5893281"/>
              <a:gd name="connsiteX7320" fmla="*/ 3320689 w 10035679"/>
              <a:gd name="connsiteY7320" fmla="*/ 1637997 h 5893281"/>
              <a:gd name="connsiteX7321" fmla="*/ 3308614 w 10035679"/>
              <a:gd name="connsiteY7321" fmla="*/ 1637997 h 5893281"/>
              <a:gd name="connsiteX7322" fmla="*/ 3296539 w 10035679"/>
              <a:gd name="connsiteY7322" fmla="*/ 1637997 h 5893281"/>
              <a:gd name="connsiteX7323" fmla="*/ 3290501 w 10035679"/>
              <a:gd name="connsiteY7323" fmla="*/ 1633771 h 5893281"/>
              <a:gd name="connsiteX7324" fmla="*/ 3278426 w 10035679"/>
              <a:gd name="connsiteY7324" fmla="*/ 1629545 h 5893281"/>
              <a:gd name="connsiteX7325" fmla="*/ 3276615 w 10035679"/>
              <a:gd name="connsiteY7325" fmla="*/ 1576416 h 5893281"/>
              <a:gd name="connsiteX7326" fmla="*/ 3272387 w 10035679"/>
              <a:gd name="connsiteY7326" fmla="*/ 1526908 h 5893281"/>
              <a:gd name="connsiteX7327" fmla="*/ 3272387 w 10035679"/>
              <a:gd name="connsiteY7327" fmla="*/ 1479818 h 5893281"/>
              <a:gd name="connsiteX7328" fmla="*/ 3286878 w 10035679"/>
              <a:gd name="connsiteY7328" fmla="*/ 1432723 h 5893281"/>
              <a:gd name="connsiteX7329" fmla="*/ 3301369 w 10035679"/>
              <a:gd name="connsiteY7329" fmla="*/ 1412195 h 5893281"/>
              <a:gd name="connsiteX7330" fmla="*/ 3319480 w 10035679"/>
              <a:gd name="connsiteY7330" fmla="*/ 1397704 h 5893281"/>
              <a:gd name="connsiteX7331" fmla="*/ 3333972 w 10035679"/>
              <a:gd name="connsiteY7331" fmla="*/ 1385628 h 5893281"/>
              <a:gd name="connsiteX7332" fmla="*/ 3344235 w 10035679"/>
              <a:gd name="connsiteY7332" fmla="*/ 1369326 h 5893281"/>
              <a:gd name="connsiteX7333" fmla="*/ 3354500 w 10035679"/>
              <a:gd name="connsiteY7333" fmla="*/ 1346987 h 5893281"/>
              <a:gd name="connsiteX7334" fmla="*/ 3358726 w 10035679"/>
              <a:gd name="connsiteY7334" fmla="*/ 1307743 h 5893281"/>
              <a:gd name="connsiteX7335" fmla="*/ 3350876 w 10035679"/>
              <a:gd name="connsiteY7335" fmla="*/ 1307743 h 5893281"/>
              <a:gd name="connsiteX7336" fmla="*/ 3344840 w 10035679"/>
              <a:gd name="connsiteY7336" fmla="*/ 1316195 h 5893281"/>
              <a:gd name="connsiteX7337" fmla="*/ 3336990 w 10035679"/>
              <a:gd name="connsiteY7337" fmla="*/ 1318006 h 5893281"/>
              <a:gd name="connsiteX7338" fmla="*/ 3335180 w 10035679"/>
              <a:gd name="connsiteY7338" fmla="*/ 1318006 h 5893281"/>
              <a:gd name="connsiteX7339" fmla="*/ 3327331 w 10035679"/>
              <a:gd name="connsiteY7339" fmla="*/ 1318006 h 5893281"/>
              <a:gd name="connsiteX7340" fmla="*/ 3321292 w 10035679"/>
              <a:gd name="connsiteY7340" fmla="*/ 1316195 h 5893281"/>
              <a:gd name="connsiteX7341" fmla="*/ 3292916 w 10035679"/>
              <a:gd name="connsiteY7341" fmla="*/ 1307743 h 5893281"/>
              <a:gd name="connsiteX7342" fmla="*/ 3270577 w 10035679"/>
              <a:gd name="connsiteY7342" fmla="*/ 1293253 h 5893281"/>
              <a:gd name="connsiteX7343" fmla="*/ 3256086 w 10035679"/>
              <a:gd name="connsiteY7343" fmla="*/ 1272726 h 5893281"/>
              <a:gd name="connsiteX7344" fmla="*/ 3250049 w 10035679"/>
              <a:gd name="connsiteY7344" fmla="*/ 1235895 h 5893281"/>
              <a:gd name="connsiteX7345" fmla="*/ 3260312 w 10035679"/>
              <a:gd name="connsiteY7345" fmla="*/ 1235895 h 5893281"/>
              <a:gd name="connsiteX7346" fmla="*/ 3260312 w 10035679"/>
              <a:gd name="connsiteY7346" fmla="*/ 1229857 h 5893281"/>
              <a:gd name="connsiteX7347" fmla="*/ 3278426 w 10035679"/>
              <a:gd name="connsiteY7347" fmla="*/ 1240121 h 5893281"/>
              <a:gd name="connsiteX7348" fmla="*/ 3298953 w 10035679"/>
              <a:gd name="connsiteY7348" fmla="*/ 1254611 h 5893281"/>
              <a:gd name="connsiteX7349" fmla="*/ 3317065 w 10035679"/>
              <a:gd name="connsiteY7349" fmla="*/ 1260650 h 5893281"/>
              <a:gd name="connsiteX7350" fmla="*/ 3337594 w 10035679"/>
              <a:gd name="connsiteY7350" fmla="*/ 1260650 h 5893281"/>
              <a:gd name="connsiteX7351" fmla="*/ 3337594 w 10035679"/>
              <a:gd name="connsiteY7351" fmla="*/ 1258839 h 5893281"/>
              <a:gd name="connsiteX7352" fmla="*/ 3341822 w 10035679"/>
              <a:gd name="connsiteY7352" fmla="*/ 1254611 h 5893281"/>
              <a:gd name="connsiteX7353" fmla="*/ 3341822 w 10035679"/>
              <a:gd name="connsiteY7353" fmla="*/ 1249781 h 5893281"/>
              <a:gd name="connsiteX7354" fmla="*/ 3346048 w 10035679"/>
              <a:gd name="connsiteY7354" fmla="*/ 1243743 h 5893281"/>
              <a:gd name="connsiteX7355" fmla="*/ 3307406 w 10035679"/>
              <a:gd name="connsiteY7355" fmla="*/ 1214764 h 5893281"/>
              <a:gd name="connsiteX7356" fmla="*/ 3274802 w 10035679"/>
              <a:gd name="connsiteY7356" fmla="*/ 1173708 h 5893281"/>
              <a:gd name="connsiteX7357" fmla="*/ 3264540 w 10035679"/>
              <a:gd name="connsiteY7357" fmla="*/ 1177935 h 5893281"/>
              <a:gd name="connsiteX7358" fmla="*/ 3256690 w 10035679"/>
              <a:gd name="connsiteY7358" fmla="*/ 1182160 h 5893281"/>
              <a:gd name="connsiteX7359" fmla="*/ 3246426 w 10035679"/>
              <a:gd name="connsiteY7359" fmla="*/ 1186385 h 5893281"/>
              <a:gd name="connsiteX7360" fmla="*/ 3236163 w 10035679"/>
              <a:gd name="connsiteY7360" fmla="*/ 1188196 h 5893281"/>
              <a:gd name="connsiteX7361" fmla="*/ 3228313 w 10035679"/>
              <a:gd name="connsiteY7361" fmla="*/ 1182160 h 5893281"/>
              <a:gd name="connsiteX7362" fmla="*/ 3226504 w 10035679"/>
              <a:gd name="connsiteY7362" fmla="*/ 1177935 h 5893281"/>
              <a:gd name="connsiteX7363" fmla="*/ 3222275 w 10035679"/>
              <a:gd name="connsiteY7363" fmla="*/ 1171895 h 5893281"/>
              <a:gd name="connsiteX7364" fmla="*/ 3218050 w 10035679"/>
              <a:gd name="connsiteY7364" fmla="*/ 1167671 h 5893281"/>
              <a:gd name="connsiteX7365" fmla="*/ 3212013 w 10035679"/>
              <a:gd name="connsiteY7365" fmla="*/ 1157407 h 5893281"/>
              <a:gd name="connsiteX7366" fmla="*/ 3232540 w 10035679"/>
              <a:gd name="connsiteY7366" fmla="*/ 1135067 h 5893281"/>
              <a:gd name="connsiteX7367" fmla="*/ 3236766 w 10035679"/>
              <a:gd name="connsiteY7367" fmla="*/ 1104273 h 5893281"/>
              <a:gd name="connsiteX7368" fmla="*/ 3232540 w 10035679"/>
              <a:gd name="connsiteY7368" fmla="*/ 1063218 h 5893281"/>
              <a:gd name="connsiteX7369" fmla="*/ 3222275 w 10035679"/>
              <a:gd name="connsiteY7369" fmla="*/ 1020351 h 5893281"/>
              <a:gd name="connsiteX7370" fmla="*/ 3204163 w 10035679"/>
              <a:gd name="connsiteY7370" fmla="*/ 975069 h 5893281"/>
              <a:gd name="connsiteX7371" fmla="*/ 3183635 w 10035679"/>
              <a:gd name="connsiteY7371" fmla="*/ 932202 h 5893281"/>
              <a:gd name="connsiteX7372" fmla="*/ 3157069 w 10035679"/>
              <a:gd name="connsiteY7372" fmla="*/ 892957 h 5893281"/>
              <a:gd name="connsiteX7373" fmla="*/ 3136541 w 10035679"/>
              <a:gd name="connsiteY7373" fmla="*/ 856128 h 5893281"/>
              <a:gd name="connsiteX7374" fmla="*/ 3118429 w 10035679"/>
              <a:gd name="connsiteY7374" fmla="*/ 827149 h 5893281"/>
              <a:gd name="connsiteX7375" fmla="*/ 3075561 w 10035679"/>
              <a:gd name="connsiteY7375" fmla="*/ 798167 h 5893281"/>
              <a:gd name="connsiteX7376" fmla="*/ 3026656 w 10035679"/>
              <a:gd name="connsiteY7376" fmla="*/ 787905 h 5893281"/>
              <a:gd name="connsiteX7377" fmla="*/ 2975940 w 10035679"/>
              <a:gd name="connsiteY7377" fmla="*/ 787905 h 5893281"/>
              <a:gd name="connsiteX7378" fmla="*/ 2919187 w 10035679"/>
              <a:gd name="connsiteY7378" fmla="*/ 787905 h 5893281"/>
              <a:gd name="connsiteX7379" fmla="*/ 2864244 w 10035679"/>
              <a:gd name="connsiteY7379" fmla="*/ 792131 h 5893281"/>
              <a:gd name="connsiteX7380" fmla="*/ 2807491 w 10035679"/>
              <a:gd name="connsiteY7380" fmla="*/ 787905 h 5893281"/>
              <a:gd name="connsiteX7381" fmla="*/ 2807491 w 10035679"/>
              <a:gd name="connsiteY7381" fmla="*/ 777640 h 5893281"/>
              <a:gd name="connsiteX7382" fmla="*/ 2807491 w 10035679"/>
              <a:gd name="connsiteY7382" fmla="*/ 769188 h 5893281"/>
              <a:gd name="connsiteX7383" fmla="*/ 2809301 w 10035679"/>
              <a:gd name="connsiteY7383" fmla="*/ 767377 h 5893281"/>
              <a:gd name="connsiteX7384" fmla="*/ 2809301 w 10035679"/>
              <a:gd name="connsiteY7384" fmla="*/ 763151 h 5893281"/>
              <a:gd name="connsiteX7385" fmla="*/ 2809301 w 10035679"/>
              <a:gd name="connsiteY7385" fmla="*/ 758923 h 5893281"/>
              <a:gd name="connsiteX7386" fmla="*/ 2807491 w 10035679"/>
              <a:gd name="connsiteY7386" fmla="*/ 754697 h 5893281"/>
              <a:gd name="connsiteX7387" fmla="*/ 2785152 w 10035679"/>
              <a:gd name="connsiteY7387" fmla="*/ 744434 h 5893281"/>
              <a:gd name="connsiteX7388" fmla="*/ 2764623 w 10035679"/>
              <a:gd name="connsiteY7388" fmla="*/ 738396 h 5893281"/>
              <a:gd name="connsiteX7389" fmla="*/ 2742285 w 10035679"/>
              <a:gd name="connsiteY7389" fmla="*/ 723907 h 5893281"/>
              <a:gd name="connsiteX7390" fmla="*/ 2760396 w 10035679"/>
              <a:gd name="connsiteY7390" fmla="*/ 723907 h 5893281"/>
              <a:gd name="connsiteX7391" fmla="*/ 2780926 w 10035679"/>
              <a:gd name="connsiteY7391" fmla="*/ 715453 h 5893281"/>
              <a:gd name="connsiteX7392" fmla="*/ 2809301 w 10035679"/>
              <a:gd name="connsiteY7392" fmla="*/ 709416 h 5893281"/>
              <a:gd name="connsiteX7393" fmla="*/ 2841906 w 10035679"/>
              <a:gd name="connsiteY7393" fmla="*/ 705190 h 5893281"/>
              <a:gd name="connsiteX7394" fmla="*/ 2866055 w 10035679"/>
              <a:gd name="connsiteY7394" fmla="*/ 696736 h 5893281"/>
              <a:gd name="connsiteX7395" fmla="*/ 2884169 w 10035679"/>
              <a:gd name="connsiteY7395" fmla="*/ 682247 h 5893281"/>
              <a:gd name="connsiteX7396" fmla="*/ 2799038 w 10035679"/>
              <a:gd name="connsiteY7396" fmla="*/ 682247 h 5893281"/>
              <a:gd name="connsiteX7397" fmla="*/ 2778511 w 10035679"/>
              <a:gd name="connsiteY7397" fmla="*/ 676208 h 5893281"/>
              <a:gd name="connsiteX7398" fmla="*/ 2760396 w 10035679"/>
              <a:gd name="connsiteY7398" fmla="*/ 676208 h 5893281"/>
              <a:gd name="connsiteX7399" fmla="*/ 2738059 w 10035679"/>
              <a:gd name="connsiteY7399" fmla="*/ 671982 h 5893281"/>
              <a:gd name="connsiteX7400" fmla="*/ 2721757 w 10035679"/>
              <a:gd name="connsiteY7400" fmla="*/ 667756 h 5893281"/>
              <a:gd name="connsiteX7401" fmla="*/ 2703643 w 10035679"/>
              <a:gd name="connsiteY7401" fmla="*/ 661719 h 5893281"/>
              <a:gd name="connsiteX7402" fmla="*/ 2693380 w 10035679"/>
              <a:gd name="connsiteY7402" fmla="*/ 643003 h 5893281"/>
              <a:gd name="connsiteX7403" fmla="*/ 2689155 w 10035679"/>
              <a:gd name="connsiteY7403" fmla="*/ 614021 h 5893281"/>
              <a:gd name="connsiteX7404" fmla="*/ 2732020 w 10035679"/>
              <a:gd name="connsiteY7404" fmla="*/ 607984 h 5893281"/>
              <a:gd name="connsiteX7405" fmla="*/ 2770662 w 10035679"/>
              <a:gd name="connsiteY7405" fmla="*/ 593494 h 5893281"/>
              <a:gd name="connsiteX7406" fmla="*/ 2803264 w 10035679"/>
              <a:gd name="connsiteY7406" fmla="*/ 579005 h 5893281"/>
              <a:gd name="connsiteX7407" fmla="*/ 2837679 w 10035679"/>
              <a:gd name="connsiteY7407" fmla="*/ 564514 h 5893281"/>
              <a:gd name="connsiteX7408" fmla="*/ 2908923 w 10035679"/>
              <a:gd name="connsiteY7408" fmla="*/ 564514 h 5893281"/>
              <a:gd name="connsiteX7409" fmla="*/ 2937300 w 10035679"/>
              <a:gd name="connsiteY7409" fmla="*/ 470327 h 5893281"/>
              <a:gd name="connsiteX7410" fmla="*/ 2870281 w 10035679"/>
              <a:gd name="connsiteY7410" fmla="*/ 470327 h 5893281"/>
              <a:gd name="connsiteX7411" fmla="*/ 2852169 w 10035679"/>
              <a:gd name="connsiteY7411" fmla="*/ 445573 h 5893281"/>
              <a:gd name="connsiteX7412" fmla="*/ 2874509 w 10035679"/>
              <a:gd name="connsiteY7412" fmla="*/ 431082 h 5893281"/>
              <a:gd name="connsiteX7413" fmla="*/ 2890811 w 10035679"/>
              <a:gd name="connsiteY7413" fmla="*/ 416594 h 5893281"/>
              <a:gd name="connsiteX7414" fmla="*/ 2913149 w 10035679"/>
              <a:gd name="connsiteY7414" fmla="*/ 406329 h 5893281"/>
              <a:gd name="connsiteX7415" fmla="*/ 2937300 w 10035679"/>
              <a:gd name="connsiteY7415" fmla="*/ 397877 h 5893281"/>
              <a:gd name="connsiteX7416" fmla="*/ 2937300 w 10035679"/>
              <a:gd name="connsiteY7416" fmla="*/ 373123 h 5893281"/>
              <a:gd name="connsiteX7417" fmla="*/ 2965677 w 10035679"/>
              <a:gd name="connsiteY7417" fmla="*/ 358633 h 5893281"/>
              <a:gd name="connsiteX7418" fmla="*/ 2980167 w 10035679"/>
              <a:gd name="connsiteY7418" fmla="*/ 342331 h 5893281"/>
              <a:gd name="connsiteX7419" fmla="*/ 2994656 w 10035679"/>
              <a:gd name="connsiteY7419" fmla="*/ 319991 h 5893281"/>
              <a:gd name="connsiteX7420" fmla="*/ 3016996 w 10035679"/>
              <a:gd name="connsiteY7420" fmla="*/ 305502 h 5893281"/>
              <a:gd name="connsiteX7421" fmla="*/ 3041147 w 10035679"/>
              <a:gd name="connsiteY7421" fmla="*/ 295238 h 5893281"/>
              <a:gd name="connsiteX7422" fmla="*/ 3061675 w 10035679"/>
              <a:gd name="connsiteY7422" fmla="*/ 295238 h 5893281"/>
              <a:gd name="connsiteX7423" fmla="*/ 3079788 w 10035679"/>
              <a:gd name="connsiteY7423" fmla="*/ 301274 h 5893281"/>
              <a:gd name="connsiteX7424" fmla="*/ 3103939 w 10035679"/>
              <a:gd name="connsiteY7424" fmla="*/ 299464 h 5893281"/>
              <a:gd name="connsiteX7425" fmla="*/ 3085826 w 10035679"/>
              <a:gd name="connsiteY7425" fmla="*/ 291011 h 5893281"/>
              <a:gd name="connsiteX7426" fmla="*/ 3075561 w 10035679"/>
              <a:gd name="connsiteY7426" fmla="*/ 286785 h 5893281"/>
              <a:gd name="connsiteX7427" fmla="*/ 3065296 w 10035679"/>
              <a:gd name="connsiteY7427" fmla="*/ 284973 h 5893281"/>
              <a:gd name="connsiteX7428" fmla="*/ 3055034 w 10035679"/>
              <a:gd name="connsiteY7428" fmla="*/ 272899 h 5893281"/>
              <a:gd name="connsiteX7429" fmla="*/ 3089447 w 10035679"/>
              <a:gd name="connsiteY7429" fmla="*/ 266861 h 5893281"/>
              <a:gd name="connsiteX7430" fmla="*/ 3122050 w 10035679"/>
              <a:gd name="connsiteY7430" fmla="*/ 256596 h 5893281"/>
              <a:gd name="connsiteX7431" fmla="*/ 3150427 w 10035679"/>
              <a:gd name="connsiteY7431" fmla="*/ 248144 h 5893281"/>
              <a:gd name="connsiteX7432" fmla="*/ 3183030 w 10035679"/>
              <a:gd name="connsiteY7432" fmla="*/ 242107 h 5893281"/>
              <a:gd name="connsiteX7433" fmla="*/ 3184842 w 10035679"/>
              <a:gd name="connsiteY7433" fmla="*/ 256596 h 5893281"/>
              <a:gd name="connsiteX7434" fmla="*/ 3189070 w 10035679"/>
              <a:gd name="connsiteY7434" fmla="*/ 262635 h 5893281"/>
              <a:gd name="connsiteX7435" fmla="*/ 3193296 w 10035679"/>
              <a:gd name="connsiteY7435" fmla="*/ 272899 h 5893281"/>
              <a:gd name="connsiteX7436" fmla="*/ 3197521 w 10035679"/>
              <a:gd name="connsiteY7436" fmla="*/ 281352 h 5893281"/>
              <a:gd name="connsiteX7437" fmla="*/ 3207786 w 10035679"/>
              <a:gd name="connsiteY7437" fmla="*/ 285578 h 5893281"/>
              <a:gd name="connsiteX7438" fmla="*/ 3222275 w 10035679"/>
              <a:gd name="connsiteY7438" fmla="*/ 287388 h 5893281"/>
              <a:gd name="connsiteX7439" fmla="*/ 3222275 w 10035679"/>
              <a:gd name="connsiteY7439" fmla="*/ 277126 h 5893281"/>
              <a:gd name="connsiteX7440" fmla="*/ 3228313 w 10035679"/>
              <a:gd name="connsiteY7440" fmla="*/ 266861 h 5893281"/>
              <a:gd name="connsiteX7441" fmla="*/ 3232540 w 10035679"/>
              <a:gd name="connsiteY7441" fmla="*/ 252370 h 5893281"/>
              <a:gd name="connsiteX7442" fmla="*/ 3236766 w 10035679"/>
              <a:gd name="connsiteY7442" fmla="*/ 242107 h 5893281"/>
              <a:gd name="connsiteX7443" fmla="*/ 3242803 w 10035679"/>
              <a:gd name="connsiteY7443" fmla="*/ 252370 h 5893281"/>
              <a:gd name="connsiteX7444" fmla="*/ 3254878 w 10035679"/>
              <a:gd name="connsiteY7444" fmla="*/ 262635 h 5893281"/>
              <a:gd name="connsiteX7445" fmla="*/ 3260917 w 10035679"/>
              <a:gd name="connsiteY7445" fmla="*/ 271087 h 5893281"/>
              <a:gd name="connsiteX7446" fmla="*/ 3275408 w 10035679"/>
              <a:gd name="connsiteY7446" fmla="*/ 277126 h 5893281"/>
              <a:gd name="connsiteX7447" fmla="*/ 3289896 w 10035679"/>
              <a:gd name="connsiteY7447" fmla="*/ 281352 h 5893281"/>
              <a:gd name="connsiteX7448" fmla="*/ 3282048 w 10035679"/>
              <a:gd name="connsiteY7448" fmla="*/ 234258 h 5893281"/>
              <a:gd name="connsiteX7449" fmla="*/ 3308614 w 10035679"/>
              <a:gd name="connsiteY7449" fmla="*/ 228221 h 5893281"/>
              <a:gd name="connsiteX7450" fmla="*/ 3329141 w 10035679"/>
              <a:gd name="connsiteY7450" fmla="*/ 219767 h 5893281"/>
              <a:gd name="connsiteX7451" fmla="*/ 3361744 w 10035679"/>
              <a:gd name="connsiteY7451" fmla="*/ 228221 h 5893281"/>
              <a:gd name="connsiteX7452" fmla="*/ 3396161 w 10035679"/>
              <a:gd name="connsiteY7452" fmla="*/ 242710 h 5893281"/>
              <a:gd name="connsiteX7453" fmla="*/ 3432990 w 10035679"/>
              <a:gd name="connsiteY7453" fmla="*/ 263238 h 5893281"/>
              <a:gd name="connsiteX7454" fmla="*/ 3471628 w 10035679"/>
              <a:gd name="connsiteY7454" fmla="*/ 281954 h 5893281"/>
              <a:gd name="connsiteX7455" fmla="*/ 3504235 w 10035679"/>
              <a:gd name="connsiteY7455" fmla="*/ 296445 h 5893281"/>
              <a:gd name="connsiteX7456" fmla="*/ 3534423 w 10035679"/>
              <a:gd name="connsiteY7456" fmla="*/ 306708 h 5893281"/>
              <a:gd name="connsiteX7457" fmla="*/ 3534423 w 10035679"/>
              <a:gd name="connsiteY7457" fmla="*/ 300671 h 5893281"/>
              <a:gd name="connsiteX7458" fmla="*/ 3513894 w 10035679"/>
              <a:gd name="connsiteY7458" fmla="*/ 281954 h 5893281"/>
              <a:gd name="connsiteX7459" fmla="*/ 3499404 w 10035679"/>
              <a:gd name="connsiteY7459" fmla="*/ 267464 h 5893281"/>
              <a:gd name="connsiteX7460" fmla="*/ 3491554 w 10035679"/>
              <a:gd name="connsiteY7460" fmla="*/ 248749 h 5893281"/>
              <a:gd name="connsiteX7461" fmla="*/ 3503630 w 10035679"/>
              <a:gd name="connsiteY7461" fmla="*/ 228221 h 5893281"/>
              <a:gd name="connsiteX7462" fmla="*/ 3495780 w 10035679"/>
              <a:gd name="connsiteY7462" fmla="*/ 219767 h 5893281"/>
              <a:gd name="connsiteX7463" fmla="*/ 3485518 w 10035679"/>
              <a:gd name="connsiteY7463" fmla="*/ 209505 h 5893281"/>
              <a:gd name="connsiteX7464" fmla="*/ 3475253 w 10035679"/>
              <a:gd name="connsiteY7464" fmla="*/ 201050 h 5893281"/>
              <a:gd name="connsiteX7465" fmla="*/ 3464990 w 10035679"/>
              <a:gd name="connsiteY7465" fmla="*/ 195014 h 5893281"/>
              <a:gd name="connsiteX7466" fmla="*/ 3457141 w 10035679"/>
              <a:gd name="connsiteY7466" fmla="*/ 186562 h 5893281"/>
              <a:gd name="connsiteX7467" fmla="*/ 3464990 w 10035679"/>
              <a:gd name="connsiteY7467" fmla="*/ 170260 h 5893281"/>
              <a:gd name="connsiteX7468" fmla="*/ 3485518 w 10035679"/>
              <a:gd name="connsiteY7468" fmla="*/ 176297 h 5893281"/>
              <a:gd name="connsiteX7469" fmla="*/ 3513894 w 10035679"/>
              <a:gd name="connsiteY7469" fmla="*/ 180523 h 5893281"/>
              <a:gd name="connsiteX7470" fmla="*/ 3538043 w 10035679"/>
              <a:gd name="connsiteY7470" fmla="*/ 176297 h 5893281"/>
              <a:gd name="connsiteX7471" fmla="*/ 3556157 w 10035679"/>
              <a:gd name="connsiteY7471" fmla="*/ 161806 h 5893281"/>
              <a:gd name="connsiteX7472" fmla="*/ 3471027 w 10035679"/>
              <a:gd name="connsiteY7472" fmla="*/ 161806 h 5893281"/>
              <a:gd name="connsiteX7473" fmla="*/ 3471027 w 10035679"/>
              <a:gd name="connsiteY7473" fmla="*/ 155769 h 5893281"/>
              <a:gd name="connsiteX7474" fmla="*/ 3464990 w 10035679"/>
              <a:gd name="connsiteY7474" fmla="*/ 155769 h 5893281"/>
              <a:gd name="connsiteX7475" fmla="*/ 3464990 w 10035679"/>
              <a:gd name="connsiteY7475" fmla="*/ 147317 h 5893281"/>
              <a:gd name="connsiteX7476" fmla="*/ 3475253 w 10035679"/>
              <a:gd name="connsiteY7476" fmla="*/ 141279 h 5893281"/>
              <a:gd name="connsiteX7477" fmla="*/ 3485518 w 10035679"/>
              <a:gd name="connsiteY7477" fmla="*/ 132826 h 5893281"/>
              <a:gd name="connsiteX7478" fmla="*/ 3495780 w 10035679"/>
              <a:gd name="connsiteY7478" fmla="*/ 126790 h 5893281"/>
              <a:gd name="connsiteX7479" fmla="*/ 3506044 w 10035679"/>
              <a:gd name="connsiteY7479" fmla="*/ 118336 h 5893281"/>
              <a:gd name="connsiteX7480" fmla="*/ 3518121 w 10035679"/>
              <a:gd name="connsiteY7480" fmla="*/ 116525 h 5893281"/>
              <a:gd name="connsiteX7481" fmla="*/ 3562799 w 10035679"/>
              <a:gd name="connsiteY7481" fmla="*/ 122562 h 5893281"/>
              <a:gd name="connsiteX7482" fmla="*/ 3574875 w 10035679"/>
              <a:gd name="connsiteY7482" fmla="*/ 89959 h 5893281"/>
              <a:gd name="connsiteX7483" fmla="*/ 3627401 w 10035679"/>
              <a:gd name="connsiteY7483" fmla="*/ 98413 h 5893281"/>
              <a:gd name="connsiteX7484" fmla="*/ 3631629 w 10035679"/>
              <a:gd name="connsiteY7484" fmla="*/ 98413 h 5893281"/>
              <a:gd name="connsiteX7485" fmla="*/ 3633440 w 10035679"/>
              <a:gd name="connsiteY7485" fmla="*/ 89959 h 5893281"/>
              <a:gd name="connsiteX7486" fmla="*/ 3637665 w 10035679"/>
              <a:gd name="connsiteY7486" fmla="*/ 88148 h 5893281"/>
              <a:gd name="connsiteX7487" fmla="*/ 3641890 w 10035679"/>
              <a:gd name="connsiteY7487" fmla="*/ 79696 h 5893281"/>
              <a:gd name="connsiteX7488" fmla="*/ 3652155 w 10035679"/>
              <a:gd name="connsiteY7488" fmla="*/ 75470 h 5893281"/>
              <a:gd name="connsiteX7489" fmla="*/ 3660005 w 10035679"/>
              <a:gd name="connsiteY7489" fmla="*/ 87545 h 5893281"/>
              <a:gd name="connsiteX7490" fmla="*/ 3670268 w 10035679"/>
              <a:gd name="connsiteY7490" fmla="*/ 97808 h 5893281"/>
              <a:gd name="connsiteX7491" fmla="*/ 3680533 w 10035679"/>
              <a:gd name="connsiteY7491" fmla="*/ 108073 h 5893281"/>
              <a:gd name="connsiteX7492" fmla="*/ 3680533 w 10035679"/>
              <a:gd name="connsiteY7492" fmla="*/ 89356 h 5893281"/>
              <a:gd name="connsiteX7493" fmla="*/ 3684759 w 10035679"/>
              <a:gd name="connsiteY7493" fmla="*/ 87545 h 5893281"/>
              <a:gd name="connsiteX7494" fmla="*/ 3684759 w 10035679"/>
              <a:gd name="connsiteY7494" fmla="*/ 83319 h 5893281"/>
              <a:gd name="connsiteX7495" fmla="*/ 3684759 w 10035679"/>
              <a:gd name="connsiteY7495" fmla="*/ 79091 h 5893281"/>
              <a:gd name="connsiteX7496" fmla="*/ 3684759 w 10035679"/>
              <a:gd name="connsiteY7496" fmla="*/ 74865 h 5893281"/>
              <a:gd name="connsiteX7497" fmla="*/ 3686571 w 10035679"/>
              <a:gd name="connsiteY7497" fmla="*/ 68829 h 5893281"/>
              <a:gd name="connsiteX7498" fmla="*/ 3690795 w 10035679"/>
              <a:gd name="connsiteY7498" fmla="*/ 64603 h 5893281"/>
              <a:gd name="connsiteX7499" fmla="*/ 3698645 w 10035679"/>
              <a:gd name="connsiteY7499" fmla="*/ 60376 h 5893281"/>
              <a:gd name="connsiteX7500" fmla="*/ 3733059 w 10035679"/>
              <a:gd name="connsiteY7500" fmla="*/ 44075 h 5893281"/>
              <a:gd name="connsiteX7501" fmla="*/ 6337051 w 10035679"/>
              <a:gd name="connsiteY7501" fmla="*/ 32603 h 5893281"/>
              <a:gd name="connsiteX7502" fmla="*/ 6357578 w 10035679"/>
              <a:gd name="connsiteY7502" fmla="*/ 38641 h 5893281"/>
              <a:gd name="connsiteX7503" fmla="*/ 6357578 w 10035679"/>
              <a:gd name="connsiteY7503" fmla="*/ 53130 h 5893281"/>
              <a:gd name="connsiteX7504" fmla="*/ 6327391 w 10035679"/>
              <a:gd name="connsiteY7504" fmla="*/ 53130 h 5893281"/>
              <a:gd name="connsiteX7505" fmla="*/ 7045863 w 10035679"/>
              <a:gd name="connsiteY7505" fmla="*/ 623 h 5893281"/>
              <a:gd name="connsiteX7506" fmla="*/ 7063372 w 10035679"/>
              <a:gd name="connsiteY7506" fmla="*/ 18717 h 5893281"/>
              <a:gd name="connsiteX7507" fmla="*/ 7073637 w 10035679"/>
              <a:gd name="connsiteY7507" fmla="*/ 39244 h 5893281"/>
              <a:gd name="connsiteX7508" fmla="*/ 7083902 w 10035679"/>
              <a:gd name="connsiteY7508" fmla="*/ 63998 h 5893281"/>
              <a:gd name="connsiteX7509" fmla="*/ 7065788 w 10035679"/>
              <a:gd name="connsiteY7509" fmla="*/ 63998 h 5893281"/>
              <a:gd name="connsiteX7510" fmla="*/ 7065788 w 10035679"/>
              <a:gd name="connsiteY7510" fmla="*/ 53130 h 5893281"/>
              <a:gd name="connsiteX7511" fmla="*/ 7059751 w 10035679"/>
              <a:gd name="connsiteY7511" fmla="*/ 47093 h 5893281"/>
              <a:gd name="connsiteX7512" fmla="*/ 7051902 w 10035679"/>
              <a:gd name="connsiteY7512" fmla="*/ 38641 h 5893281"/>
              <a:gd name="connsiteX7513" fmla="*/ 7050089 w 10035679"/>
              <a:gd name="connsiteY7513" fmla="*/ 28377 h 5893281"/>
              <a:gd name="connsiteX7514" fmla="*/ 7045863 w 10035679"/>
              <a:gd name="connsiteY7514" fmla="*/ 18112 h 5893281"/>
              <a:gd name="connsiteX7515" fmla="*/ 7292802 w 10035679"/>
              <a:gd name="connsiteY7515" fmla="*/ 0 h 5893281"/>
              <a:gd name="connsiteX7516" fmla="*/ 7303065 w 10035679"/>
              <a:gd name="connsiteY7516" fmla="*/ 6036 h 5893281"/>
              <a:gd name="connsiteX7517" fmla="*/ 7310914 w 10035679"/>
              <a:gd name="connsiteY7517" fmla="*/ 14491 h 5893281"/>
              <a:gd name="connsiteX7518" fmla="*/ 7315140 w 10035679"/>
              <a:gd name="connsiteY7518" fmla="*/ 20527 h 5893281"/>
              <a:gd name="connsiteX7519" fmla="*/ 7316952 w 10035679"/>
              <a:gd name="connsiteY7519" fmla="*/ 32603 h 5893281"/>
              <a:gd name="connsiteX7520" fmla="*/ 7321179 w 10035679"/>
              <a:gd name="connsiteY7520" fmla="*/ 38641 h 5893281"/>
              <a:gd name="connsiteX7521" fmla="*/ 7325405 w 10035679"/>
              <a:gd name="connsiteY7521" fmla="*/ 48904 h 5893281"/>
              <a:gd name="connsiteX7522" fmla="*/ 7331441 w 10035679"/>
              <a:gd name="connsiteY7522" fmla="*/ 53130 h 5893281"/>
              <a:gd name="connsiteX7523" fmla="*/ 7353781 w 10035679"/>
              <a:gd name="connsiteY7523" fmla="*/ 63395 h 5893281"/>
              <a:gd name="connsiteX7524" fmla="*/ 7374309 w 10035679"/>
              <a:gd name="connsiteY7524" fmla="*/ 67621 h 5893281"/>
              <a:gd name="connsiteX7525" fmla="*/ 7388800 w 10035679"/>
              <a:gd name="connsiteY7525" fmla="*/ 67621 h 5893281"/>
              <a:gd name="connsiteX7526" fmla="*/ 7399062 w 10035679"/>
              <a:gd name="connsiteY7526" fmla="*/ 76073 h 5893281"/>
              <a:gd name="connsiteX7527" fmla="*/ 7406912 w 10035679"/>
              <a:gd name="connsiteY7527" fmla="*/ 90564 h 5893281"/>
              <a:gd name="connsiteX7528" fmla="*/ 7411138 w 10035679"/>
              <a:gd name="connsiteY7528" fmla="*/ 119543 h 5893281"/>
              <a:gd name="connsiteX7529" fmla="*/ 7406912 w 10035679"/>
              <a:gd name="connsiteY7529" fmla="*/ 121356 h 5893281"/>
              <a:gd name="connsiteX7530" fmla="*/ 7406912 w 10035679"/>
              <a:gd name="connsiteY7530" fmla="*/ 125582 h 5893281"/>
              <a:gd name="connsiteX7531" fmla="*/ 7406912 w 10035679"/>
              <a:gd name="connsiteY7531" fmla="*/ 129808 h 5893281"/>
              <a:gd name="connsiteX7532" fmla="*/ 7402686 w 10035679"/>
              <a:gd name="connsiteY7532" fmla="*/ 134034 h 5893281"/>
              <a:gd name="connsiteX7533" fmla="*/ 7358007 w 10035679"/>
              <a:gd name="connsiteY7533" fmla="*/ 134034 h 5893281"/>
              <a:gd name="connsiteX7534" fmla="*/ 7311519 w 10035679"/>
              <a:gd name="connsiteY7534" fmla="*/ 134034 h 5893281"/>
              <a:gd name="connsiteX7535" fmla="*/ 7272877 w 10035679"/>
              <a:gd name="connsiteY7535" fmla="*/ 150336 h 5893281"/>
              <a:gd name="connsiteX7536" fmla="*/ 7265028 w 10035679"/>
              <a:gd name="connsiteY7536" fmla="*/ 154562 h 5893281"/>
              <a:gd name="connsiteX7537" fmla="*/ 7260802 w 10035679"/>
              <a:gd name="connsiteY7537" fmla="*/ 163014 h 5893281"/>
              <a:gd name="connsiteX7538" fmla="*/ 7258991 w 10035679"/>
              <a:gd name="connsiteY7538" fmla="*/ 164826 h 5893281"/>
              <a:gd name="connsiteX7539" fmla="*/ 7254765 w 10035679"/>
              <a:gd name="connsiteY7539" fmla="*/ 169052 h 5893281"/>
              <a:gd name="connsiteX7540" fmla="*/ 7250539 w 10035679"/>
              <a:gd name="connsiteY7540" fmla="*/ 173279 h 5893281"/>
              <a:gd name="connsiteX7541" fmla="*/ 7244500 w 10035679"/>
              <a:gd name="connsiteY7541" fmla="*/ 177505 h 5893281"/>
              <a:gd name="connsiteX7542" fmla="*/ 7232425 w 10035679"/>
              <a:gd name="connsiteY7542" fmla="*/ 183543 h 5893281"/>
              <a:gd name="connsiteX7543" fmla="*/ 7226388 w 10035679"/>
              <a:gd name="connsiteY7543" fmla="*/ 173279 h 5893281"/>
              <a:gd name="connsiteX7544" fmla="*/ 7222160 w 10035679"/>
              <a:gd name="connsiteY7544" fmla="*/ 164826 h 5893281"/>
              <a:gd name="connsiteX7545" fmla="*/ 7216124 w 10035679"/>
              <a:gd name="connsiteY7545" fmla="*/ 158788 h 5893281"/>
              <a:gd name="connsiteX7546" fmla="*/ 7240274 w 10035679"/>
              <a:gd name="connsiteY7546" fmla="*/ 97205 h 5893281"/>
              <a:gd name="connsiteX7547" fmla="*/ 7264425 w 10035679"/>
              <a:gd name="connsiteY7547" fmla="*/ 47696 h 5893281"/>
              <a:gd name="connsiteX7548" fmla="*/ 7045260 w 10035679"/>
              <a:gd name="connsiteY7548" fmla="*/ 0 h 5893281"/>
              <a:gd name="connsiteX7549" fmla="*/ 7045863 w 10035679"/>
              <a:gd name="connsiteY7549" fmla="*/ 0 h 5893281"/>
              <a:gd name="connsiteX7550" fmla="*/ 7045863 w 10035679"/>
              <a:gd name="connsiteY7550" fmla="*/ 623 h 589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</a:cxnLst>
            <a:rect l="l" t="t" r="r" b="b"/>
            <a:pathLst>
              <a:path w="10035679" h="5893281">
                <a:moveTo>
                  <a:pt x="2849140" y="5761662"/>
                </a:moveTo>
                <a:lnTo>
                  <a:pt x="2877517" y="5777964"/>
                </a:lnTo>
                <a:lnTo>
                  <a:pt x="2905894" y="5805133"/>
                </a:lnTo>
                <a:lnTo>
                  <a:pt x="2934272" y="5829284"/>
                </a:lnTo>
                <a:lnTo>
                  <a:pt x="2966876" y="5848002"/>
                </a:lnTo>
                <a:lnTo>
                  <a:pt x="2966876" y="5864303"/>
                </a:lnTo>
                <a:lnTo>
                  <a:pt x="2948158" y="5864303"/>
                </a:lnTo>
                <a:lnTo>
                  <a:pt x="2930046" y="5868529"/>
                </a:lnTo>
                <a:lnTo>
                  <a:pt x="2901668" y="5868529"/>
                </a:lnTo>
                <a:lnTo>
                  <a:pt x="2877517" y="5862491"/>
                </a:lnTo>
                <a:lnTo>
                  <a:pt x="2863631" y="5858264"/>
                </a:lnTo>
                <a:lnTo>
                  <a:pt x="2856989" y="5829284"/>
                </a:lnTo>
                <a:lnTo>
                  <a:pt x="2849140" y="5792455"/>
                </a:lnTo>
                <a:close/>
                <a:moveTo>
                  <a:pt x="3076153" y="5700079"/>
                </a:moveTo>
                <a:lnTo>
                  <a:pt x="3104531" y="5706116"/>
                </a:lnTo>
                <a:lnTo>
                  <a:pt x="3137135" y="5718192"/>
                </a:lnTo>
                <a:lnTo>
                  <a:pt x="3161285" y="5728457"/>
                </a:lnTo>
                <a:lnTo>
                  <a:pt x="3152833" y="5728457"/>
                </a:lnTo>
                <a:lnTo>
                  <a:pt x="3128682" y="5742948"/>
                </a:lnTo>
                <a:lnTo>
                  <a:pt x="3104531" y="5753212"/>
                </a:lnTo>
                <a:lnTo>
                  <a:pt x="3076153" y="5761666"/>
                </a:lnTo>
                <a:lnTo>
                  <a:pt x="3076153" y="5747175"/>
                </a:lnTo>
                <a:lnTo>
                  <a:pt x="3080382" y="5742948"/>
                </a:lnTo>
                <a:lnTo>
                  <a:pt x="3086419" y="5739325"/>
                </a:lnTo>
                <a:lnTo>
                  <a:pt x="3090042" y="5735099"/>
                </a:lnTo>
                <a:lnTo>
                  <a:pt x="3090042" y="5732683"/>
                </a:lnTo>
                <a:lnTo>
                  <a:pt x="3094268" y="5728457"/>
                </a:lnTo>
                <a:lnTo>
                  <a:pt x="3096078" y="5720608"/>
                </a:lnTo>
                <a:lnTo>
                  <a:pt x="3090042" y="5720608"/>
                </a:lnTo>
                <a:lnTo>
                  <a:pt x="3071928" y="5739325"/>
                </a:lnTo>
                <a:lnTo>
                  <a:pt x="3055626" y="5749590"/>
                </a:lnTo>
                <a:lnTo>
                  <a:pt x="3037513" y="5753212"/>
                </a:lnTo>
                <a:lnTo>
                  <a:pt x="3013362" y="5761666"/>
                </a:lnTo>
                <a:lnTo>
                  <a:pt x="3013362" y="5728457"/>
                </a:lnTo>
                <a:lnTo>
                  <a:pt x="3033287" y="5720608"/>
                </a:lnTo>
                <a:lnTo>
                  <a:pt x="3055626" y="5710344"/>
                </a:lnTo>
                <a:close/>
                <a:moveTo>
                  <a:pt x="3019400" y="5294352"/>
                </a:moveTo>
                <a:lnTo>
                  <a:pt x="3027250" y="5300389"/>
                </a:lnTo>
                <a:lnTo>
                  <a:pt x="3033287" y="5304616"/>
                </a:lnTo>
                <a:lnTo>
                  <a:pt x="3037516" y="5308844"/>
                </a:lnTo>
                <a:lnTo>
                  <a:pt x="3041742" y="5314881"/>
                </a:lnTo>
                <a:lnTo>
                  <a:pt x="3041742" y="5323333"/>
                </a:lnTo>
                <a:lnTo>
                  <a:pt x="3043552" y="5333599"/>
                </a:lnTo>
                <a:lnTo>
                  <a:pt x="3027250" y="5333599"/>
                </a:lnTo>
                <a:lnTo>
                  <a:pt x="3023627" y="5325146"/>
                </a:lnTo>
                <a:lnTo>
                  <a:pt x="3019400" y="5319107"/>
                </a:lnTo>
                <a:lnTo>
                  <a:pt x="3019400" y="5314881"/>
                </a:lnTo>
                <a:lnTo>
                  <a:pt x="3015173" y="5310655"/>
                </a:lnTo>
                <a:lnTo>
                  <a:pt x="3019400" y="5304616"/>
                </a:lnTo>
                <a:close/>
                <a:moveTo>
                  <a:pt x="8924762" y="5247259"/>
                </a:moveTo>
                <a:lnTo>
                  <a:pt x="8935026" y="5276241"/>
                </a:lnTo>
                <a:lnTo>
                  <a:pt x="8939253" y="5308844"/>
                </a:lnTo>
                <a:lnTo>
                  <a:pt x="8930800" y="5339634"/>
                </a:lnTo>
                <a:lnTo>
                  <a:pt x="8915102" y="5358351"/>
                </a:lnTo>
                <a:lnTo>
                  <a:pt x="8896384" y="5368616"/>
                </a:lnTo>
                <a:lnTo>
                  <a:pt x="8872235" y="5380691"/>
                </a:lnTo>
                <a:lnTo>
                  <a:pt x="8861970" y="5337823"/>
                </a:lnTo>
                <a:lnTo>
                  <a:pt x="8848084" y="5294353"/>
                </a:lnTo>
                <a:lnTo>
                  <a:pt x="8833593" y="5255109"/>
                </a:lnTo>
                <a:lnTo>
                  <a:pt x="8861970" y="5255109"/>
                </a:lnTo>
                <a:lnTo>
                  <a:pt x="8886724" y="5269599"/>
                </a:lnTo>
                <a:lnTo>
                  <a:pt x="8906649" y="5265371"/>
                </a:lnTo>
                <a:close/>
                <a:moveTo>
                  <a:pt x="9508596" y="5241222"/>
                </a:moveTo>
                <a:lnTo>
                  <a:pt x="9514635" y="5243033"/>
                </a:lnTo>
                <a:lnTo>
                  <a:pt x="9522482" y="5247259"/>
                </a:lnTo>
                <a:lnTo>
                  <a:pt x="9526710" y="5251487"/>
                </a:lnTo>
                <a:lnTo>
                  <a:pt x="9528521" y="5255108"/>
                </a:lnTo>
                <a:lnTo>
                  <a:pt x="9532747" y="5257524"/>
                </a:lnTo>
                <a:lnTo>
                  <a:pt x="9540596" y="5265373"/>
                </a:lnTo>
                <a:lnTo>
                  <a:pt x="9540596" y="5261750"/>
                </a:lnTo>
                <a:lnTo>
                  <a:pt x="9543011" y="5257524"/>
                </a:lnTo>
                <a:lnTo>
                  <a:pt x="9547237" y="5251487"/>
                </a:lnTo>
                <a:lnTo>
                  <a:pt x="9547237" y="5247259"/>
                </a:lnTo>
                <a:lnTo>
                  <a:pt x="9550861" y="5247259"/>
                </a:lnTo>
                <a:lnTo>
                  <a:pt x="9555087" y="5247259"/>
                </a:lnTo>
                <a:lnTo>
                  <a:pt x="9555087" y="5255108"/>
                </a:lnTo>
                <a:lnTo>
                  <a:pt x="9556897" y="5261750"/>
                </a:lnTo>
                <a:lnTo>
                  <a:pt x="9561123" y="5272015"/>
                </a:lnTo>
                <a:lnTo>
                  <a:pt x="9561123" y="5284090"/>
                </a:lnTo>
                <a:lnTo>
                  <a:pt x="9561123" y="5294353"/>
                </a:lnTo>
                <a:lnTo>
                  <a:pt x="9536973" y="5323334"/>
                </a:lnTo>
                <a:lnTo>
                  <a:pt x="9514635" y="5358353"/>
                </a:lnTo>
                <a:lnTo>
                  <a:pt x="9522482" y="5380691"/>
                </a:lnTo>
                <a:lnTo>
                  <a:pt x="9518861" y="5387332"/>
                </a:lnTo>
                <a:lnTo>
                  <a:pt x="9508596" y="5395182"/>
                </a:lnTo>
                <a:lnTo>
                  <a:pt x="9498333" y="5397597"/>
                </a:lnTo>
                <a:lnTo>
                  <a:pt x="9488068" y="5401218"/>
                </a:lnTo>
                <a:lnTo>
                  <a:pt x="9475993" y="5409670"/>
                </a:lnTo>
                <a:lnTo>
                  <a:pt x="9469956" y="5412086"/>
                </a:lnTo>
                <a:lnTo>
                  <a:pt x="9462107" y="5424161"/>
                </a:lnTo>
                <a:lnTo>
                  <a:pt x="9462107" y="5434426"/>
                </a:lnTo>
                <a:lnTo>
                  <a:pt x="9459692" y="5444689"/>
                </a:lnTo>
                <a:lnTo>
                  <a:pt x="9459692" y="5454954"/>
                </a:lnTo>
                <a:lnTo>
                  <a:pt x="9456068" y="5469444"/>
                </a:lnTo>
                <a:lnTo>
                  <a:pt x="9447616" y="5477897"/>
                </a:lnTo>
                <a:lnTo>
                  <a:pt x="9437353" y="5483933"/>
                </a:lnTo>
                <a:lnTo>
                  <a:pt x="9427694" y="5491783"/>
                </a:lnTo>
                <a:lnTo>
                  <a:pt x="9417429" y="5498424"/>
                </a:lnTo>
                <a:lnTo>
                  <a:pt x="9405353" y="5508689"/>
                </a:lnTo>
                <a:lnTo>
                  <a:pt x="9390863" y="5508689"/>
                </a:lnTo>
                <a:lnTo>
                  <a:pt x="9374561" y="5496009"/>
                </a:lnTo>
                <a:lnTo>
                  <a:pt x="9356449" y="5483933"/>
                </a:lnTo>
                <a:lnTo>
                  <a:pt x="9342563" y="5473670"/>
                </a:lnTo>
                <a:lnTo>
                  <a:pt x="9328072" y="5453143"/>
                </a:lnTo>
                <a:lnTo>
                  <a:pt x="9338335" y="5444689"/>
                </a:lnTo>
                <a:lnTo>
                  <a:pt x="9342563" y="5434426"/>
                </a:lnTo>
                <a:lnTo>
                  <a:pt x="9346184" y="5425974"/>
                </a:lnTo>
                <a:lnTo>
                  <a:pt x="9348600" y="5415709"/>
                </a:lnTo>
                <a:lnTo>
                  <a:pt x="9352223" y="5405444"/>
                </a:lnTo>
                <a:lnTo>
                  <a:pt x="9360675" y="5397597"/>
                </a:lnTo>
                <a:lnTo>
                  <a:pt x="9380600" y="5390956"/>
                </a:lnTo>
                <a:lnTo>
                  <a:pt x="9402938" y="5387332"/>
                </a:lnTo>
                <a:lnTo>
                  <a:pt x="9423467" y="5380691"/>
                </a:lnTo>
                <a:lnTo>
                  <a:pt x="9433730" y="5368615"/>
                </a:lnTo>
                <a:lnTo>
                  <a:pt x="9451842" y="5343862"/>
                </a:lnTo>
                <a:lnTo>
                  <a:pt x="9465730" y="5314880"/>
                </a:lnTo>
                <a:lnTo>
                  <a:pt x="9484447" y="5286503"/>
                </a:lnTo>
                <a:lnTo>
                  <a:pt x="9498333" y="5257524"/>
                </a:lnTo>
                <a:close/>
                <a:moveTo>
                  <a:pt x="9494106" y="4977379"/>
                </a:moveTo>
                <a:lnTo>
                  <a:pt x="9508597" y="4977379"/>
                </a:lnTo>
                <a:lnTo>
                  <a:pt x="9540596" y="5010587"/>
                </a:lnTo>
                <a:lnTo>
                  <a:pt x="9568973" y="5039567"/>
                </a:lnTo>
                <a:lnTo>
                  <a:pt x="9597350" y="5072170"/>
                </a:lnTo>
                <a:lnTo>
                  <a:pt x="9617877" y="5113226"/>
                </a:lnTo>
                <a:lnTo>
                  <a:pt x="9628142" y="5113226"/>
                </a:lnTo>
                <a:lnTo>
                  <a:pt x="9640218" y="5113226"/>
                </a:lnTo>
                <a:lnTo>
                  <a:pt x="9646254" y="5113226"/>
                </a:lnTo>
                <a:lnTo>
                  <a:pt x="9650482" y="5113226"/>
                </a:lnTo>
                <a:lnTo>
                  <a:pt x="9656519" y="5113226"/>
                </a:lnTo>
                <a:lnTo>
                  <a:pt x="9664368" y="5107189"/>
                </a:lnTo>
                <a:lnTo>
                  <a:pt x="9668595" y="5101150"/>
                </a:lnTo>
                <a:lnTo>
                  <a:pt x="9670405" y="5088472"/>
                </a:lnTo>
                <a:lnTo>
                  <a:pt x="9678857" y="5088472"/>
                </a:lnTo>
                <a:lnTo>
                  <a:pt x="9678857" y="5136169"/>
                </a:lnTo>
                <a:lnTo>
                  <a:pt x="9674631" y="5146433"/>
                </a:lnTo>
                <a:lnTo>
                  <a:pt x="9670405" y="5156696"/>
                </a:lnTo>
                <a:lnTo>
                  <a:pt x="9668595" y="5168772"/>
                </a:lnTo>
                <a:lnTo>
                  <a:pt x="9664368" y="5175413"/>
                </a:lnTo>
                <a:lnTo>
                  <a:pt x="9640218" y="5175413"/>
                </a:lnTo>
                <a:lnTo>
                  <a:pt x="9640218" y="5199564"/>
                </a:lnTo>
                <a:lnTo>
                  <a:pt x="9617877" y="5222507"/>
                </a:lnTo>
                <a:lnTo>
                  <a:pt x="9599765" y="5243035"/>
                </a:lnTo>
                <a:lnTo>
                  <a:pt x="9579237" y="5265375"/>
                </a:lnTo>
                <a:lnTo>
                  <a:pt x="9579237" y="5255110"/>
                </a:lnTo>
                <a:lnTo>
                  <a:pt x="9575614" y="5247261"/>
                </a:lnTo>
                <a:lnTo>
                  <a:pt x="9575614" y="5241224"/>
                </a:lnTo>
                <a:lnTo>
                  <a:pt x="9575614" y="5228544"/>
                </a:lnTo>
                <a:lnTo>
                  <a:pt x="9579237" y="5222507"/>
                </a:lnTo>
                <a:lnTo>
                  <a:pt x="9579237" y="5214055"/>
                </a:lnTo>
                <a:lnTo>
                  <a:pt x="9579237" y="5208016"/>
                </a:lnTo>
                <a:lnTo>
                  <a:pt x="9575614" y="5203790"/>
                </a:lnTo>
                <a:lnTo>
                  <a:pt x="9568973" y="5199564"/>
                </a:lnTo>
                <a:lnTo>
                  <a:pt x="9561123" y="5197754"/>
                </a:lnTo>
                <a:lnTo>
                  <a:pt x="9555086" y="5193527"/>
                </a:lnTo>
                <a:lnTo>
                  <a:pt x="9547237" y="5189299"/>
                </a:lnTo>
                <a:lnTo>
                  <a:pt x="9540596" y="5185678"/>
                </a:lnTo>
                <a:lnTo>
                  <a:pt x="9536974" y="5183263"/>
                </a:lnTo>
                <a:lnTo>
                  <a:pt x="9536974" y="5179037"/>
                </a:lnTo>
                <a:lnTo>
                  <a:pt x="9540596" y="5175413"/>
                </a:lnTo>
                <a:lnTo>
                  <a:pt x="9547237" y="5164546"/>
                </a:lnTo>
                <a:lnTo>
                  <a:pt x="9556897" y="5156696"/>
                </a:lnTo>
                <a:lnTo>
                  <a:pt x="9568973" y="5146433"/>
                </a:lnTo>
                <a:lnTo>
                  <a:pt x="9579237" y="5136169"/>
                </a:lnTo>
                <a:lnTo>
                  <a:pt x="9565351" y="5121678"/>
                </a:lnTo>
                <a:lnTo>
                  <a:pt x="9550860" y="5096924"/>
                </a:lnTo>
                <a:lnTo>
                  <a:pt x="9528520" y="5060095"/>
                </a:lnTo>
                <a:lnTo>
                  <a:pt x="9512218" y="5028699"/>
                </a:lnTo>
                <a:lnTo>
                  <a:pt x="9502558" y="5000322"/>
                </a:lnTo>
                <a:close/>
                <a:moveTo>
                  <a:pt x="9366713" y="4600634"/>
                </a:moveTo>
                <a:lnTo>
                  <a:pt x="9384825" y="4600634"/>
                </a:lnTo>
                <a:lnTo>
                  <a:pt x="9417430" y="4625388"/>
                </a:lnTo>
                <a:lnTo>
                  <a:pt x="9456069" y="4648330"/>
                </a:lnTo>
                <a:lnTo>
                  <a:pt x="9456069" y="4668858"/>
                </a:lnTo>
                <a:lnTo>
                  <a:pt x="9431316" y="4668858"/>
                </a:lnTo>
                <a:lnTo>
                  <a:pt x="9413202" y="4654369"/>
                </a:lnTo>
                <a:lnTo>
                  <a:pt x="9395090" y="4639878"/>
                </a:lnTo>
                <a:lnTo>
                  <a:pt x="9380599" y="4621766"/>
                </a:lnTo>
                <a:close/>
                <a:moveTo>
                  <a:pt x="9741646" y="4475656"/>
                </a:moveTo>
                <a:lnTo>
                  <a:pt x="9749496" y="4475656"/>
                </a:lnTo>
                <a:lnTo>
                  <a:pt x="9755533" y="4479279"/>
                </a:lnTo>
                <a:lnTo>
                  <a:pt x="9759759" y="4481693"/>
                </a:lnTo>
                <a:lnTo>
                  <a:pt x="9759759" y="4485921"/>
                </a:lnTo>
                <a:lnTo>
                  <a:pt x="9763985" y="4489542"/>
                </a:lnTo>
                <a:lnTo>
                  <a:pt x="9765798" y="4496184"/>
                </a:lnTo>
                <a:lnTo>
                  <a:pt x="9773648" y="4508259"/>
                </a:lnTo>
                <a:lnTo>
                  <a:pt x="9777874" y="4520937"/>
                </a:lnTo>
                <a:lnTo>
                  <a:pt x="9779685" y="4534825"/>
                </a:lnTo>
                <a:lnTo>
                  <a:pt x="9765798" y="4534825"/>
                </a:lnTo>
                <a:lnTo>
                  <a:pt x="9765798" y="4520937"/>
                </a:lnTo>
                <a:lnTo>
                  <a:pt x="9755533" y="4514298"/>
                </a:lnTo>
                <a:lnTo>
                  <a:pt x="9751306" y="4504033"/>
                </a:lnTo>
                <a:lnTo>
                  <a:pt x="9749496" y="4496184"/>
                </a:lnTo>
                <a:lnTo>
                  <a:pt x="9745269" y="4485921"/>
                </a:lnTo>
                <a:close/>
                <a:moveTo>
                  <a:pt x="9417428" y="4432186"/>
                </a:moveTo>
                <a:lnTo>
                  <a:pt x="9423465" y="4432186"/>
                </a:lnTo>
                <a:lnTo>
                  <a:pt x="9427692" y="4436412"/>
                </a:lnTo>
                <a:lnTo>
                  <a:pt x="9427692" y="4438223"/>
                </a:lnTo>
                <a:lnTo>
                  <a:pt x="9431315" y="4438223"/>
                </a:lnTo>
                <a:lnTo>
                  <a:pt x="9433731" y="4438223"/>
                </a:lnTo>
                <a:lnTo>
                  <a:pt x="9437352" y="4442451"/>
                </a:lnTo>
                <a:lnTo>
                  <a:pt x="9441580" y="4452715"/>
                </a:lnTo>
                <a:lnTo>
                  <a:pt x="9441580" y="4464790"/>
                </a:lnTo>
                <a:lnTo>
                  <a:pt x="9445807" y="4471432"/>
                </a:lnTo>
                <a:lnTo>
                  <a:pt x="9447617" y="4479282"/>
                </a:lnTo>
                <a:lnTo>
                  <a:pt x="9451844" y="4485923"/>
                </a:lnTo>
                <a:lnTo>
                  <a:pt x="9456070" y="4496187"/>
                </a:lnTo>
                <a:lnTo>
                  <a:pt x="9431315" y="4496187"/>
                </a:lnTo>
                <a:lnTo>
                  <a:pt x="9427692" y="4479282"/>
                </a:lnTo>
                <a:lnTo>
                  <a:pt x="9419239" y="4467206"/>
                </a:lnTo>
                <a:lnTo>
                  <a:pt x="9417428" y="4452715"/>
                </a:lnTo>
                <a:close/>
                <a:moveTo>
                  <a:pt x="6125133" y="4417695"/>
                </a:moveTo>
                <a:lnTo>
                  <a:pt x="6125133" y="4432186"/>
                </a:lnTo>
                <a:lnTo>
                  <a:pt x="6141434" y="4471431"/>
                </a:lnTo>
                <a:lnTo>
                  <a:pt x="6141434" y="4514296"/>
                </a:lnTo>
                <a:lnTo>
                  <a:pt x="6131172" y="4553541"/>
                </a:lnTo>
                <a:lnTo>
                  <a:pt x="6113057" y="4592786"/>
                </a:lnTo>
                <a:lnTo>
                  <a:pt x="6092530" y="4629615"/>
                </a:lnTo>
                <a:lnTo>
                  <a:pt x="6074417" y="4664633"/>
                </a:lnTo>
                <a:lnTo>
                  <a:pt x="6060531" y="4693615"/>
                </a:lnTo>
                <a:lnTo>
                  <a:pt x="6054492" y="4730444"/>
                </a:lnTo>
                <a:lnTo>
                  <a:pt x="6050266" y="4761236"/>
                </a:lnTo>
                <a:lnTo>
                  <a:pt x="6046040" y="4788405"/>
                </a:lnTo>
                <a:lnTo>
                  <a:pt x="6032154" y="4808933"/>
                </a:lnTo>
                <a:lnTo>
                  <a:pt x="6007398" y="4827045"/>
                </a:lnTo>
                <a:lnTo>
                  <a:pt x="6007398" y="4819196"/>
                </a:lnTo>
                <a:lnTo>
                  <a:pt x="5993512" y="4816782"/>
                </a:lnTo>
                <a:lnTo>
                  <a:pt x="5983249" y="4813159"/>
                </a:lnTo>
                <a:lnTo>
                  <a:pt x="5972984" y="4804707"/>
                </a:lnTo>
                <a:lnTo>
                  <a:pt x="5965135" y="4794442"/>
                </a:lnTo>
                <a:lnTo>
                  <a:pt x="5960909" y="4779951"/>
                </a:lnTo>
                <a:lnTo>
                  <a:pt x="5947023" y="4750972"/>
                </a:lnTo>
                <a:lnTo>
                  <a:pt x="5944607" y="4722595"/>
                </a:lnTo>
                <a:lnTo>
                  <a:pt x="5954872" y="4697841"/>
                </a:lnTo>
                <a:lnTo>
                  <a:pt x="5965135" y="4668859"/>
                </a:lnTo>
                <a:lnTo>
                  <a:pt x="5975400" y="4639879"/>
                </a:lnTo>
                <a:lnTo>
                  <a:pt x="5975400" y="4621767"/>
                </a:lnTo>
                <a:lnTo>
                  <a:pt x="5972984" y="4592786"/>
                </a:lnTo>
                <a:lnTo>
                  <a:pt x="5969361" y="4563806"/>
                </a:lnTo>
                <a:lnTo>
                  <a:pt x="5969361" y="4534824"/>
                </a:lnTo>
                <a:lnTo>
                  <a:pt x="6007398" y="4534824"/>
                </a:lnTo>
                <a:lnTo>
                  <a:pt x="6017663" y="4518523"/>
                </a:lnTo>
                <a:lnTo>
                  <a:pt x="6040003" y="4496184"/>
                </a:lnTo>
                <a:lnTo>
                  <a:pt x="6060531" y="4471431"/>
                </a:lnTo>
                <a:lnTo>
                  <a:pt x="6084680" y="4446675"/>
                </a:lnTo>
                <a:lnTo>
                  <a:pt x="6107021" y="4427960"/>
                </a:lnTo>
                <a:close/>
                <a:moveTo>
                  <a:pt x="9261055" y="4306603"/>
                </a:moveTo>
                <a:lnTo>
                  <a:pt x="9289435" y="4316869"/>
                </a:lnTo>
                <a:lnTo>
                  <a:pt x="9289435" y="4331359"/>
                </a:lnTo>
                <a:lnTo>
                  <a:pt x="9267093" y="4331359"/>
                </a:lnTo>
                <a:lnTo>
                  <a:pt x="9267093" y="4322906"/>
                </a:lnTo>
                <a:lnTo>
                  <a:pt x="9265282" y="4321095"/>
                </a:lnTo>
                <a:lnTo>
                  <a:pt x="9265282" y="4316869"/>
                </a:lnTo>
                <a:lnTo>
                  <a:pt x="9261055" y="4316869"/>
                </a:lnTo>
                <a:lnTo>
                  <a:pt x="9261055" y="4312641"/>
                </a:lnTo>
                <a:close/>
                <a:moveTo>
                  <a:pt x="8755105" y="4298151"/>
                </a:moveTo>
                <a:lnTo>
                  <a:pt x="8762954" y="4298151"/>
                </a:lnTo>
                <a:lnTo>
                  <a:pt x="8764765" y="4316868"/>
                </a:lnTo>
                <a:lnTo>
                  <a:pt x="8768991" y="4341622"/>
                </a:lnTo>
                <a:lnTo>
                  <a:pt x="8779255" y="4370601"/>
                </a:lnTo>
                <a:lnTo>
                  <a:pt x="8787103" y="4395357"/>
                </a:lnTo>
                <a:lnTo>
                  <a:pt x="8793141" y="4409243"/>
                </a:lnTo>
                <a:lnTo>
                  <a:pt x="8797367" y="4413469"/>
                </a:lnTo>
                <a:lnTo>
                  <a:pt x="8807632" y="4417695"/>
                </a:lnTo>
                <a:lnTo>
                  <a:pt x="8815479" y="4417695"/>
                </a:lnTo>
                <a:lnTo>
                  <a:pt x="8825744" y="4421921"/>
                </a:lnTo>
                <a:lnTo>
                  <a:pt x="8833593" y="4421921"/>
                </a:lnTo>
                <a:lnTo>
                  <a:pt x="8839630" y="4423734"/>
                </a:lnTo>
                <a:lnTo>
                  <a:pt x="8839630" y="4436412"/>
                </a:lnTo>
                <a:lnTo>
                  <a:pt x="8848082" y="4461165"/>
                </a:lnTo>
                <a:lnTo>
                  <a:pt x="8854121" y="4489542"/>
                </a:lnTo>
                <a:lnTo>
                  <a:pt x="8864384" y="4524561"/>
                </a:lnTo>
                <a:lnTo>
                  <a:pt x="8872233" y="4549314"/>
                </a:lnTo>
                <a:lnTo>
                  <a:pt x="8878272" y="4568031"/>
                </a:lnTo>
                <a:lnTo>
                  <a:pt x="8896384" y="4568031"/>
                </a:lnTo>
                <a:lnTo>
                  <a:pt x="8906646" y="4572257"/>
                </a:lnTo>
                <a:lnTo>
                  <a:pt x="8918722" y="4576483"/>
                </a:lnTo>
                <a:lnTo>
                  <a:pt x="8924760" y="4582522"/>
                </a:lnTo>
                <a:lnTo>
                  <a:pt x="8930797" y="4592787"/>
                </a:lnTo>
                <a:lnTo>
                  <a:pt x="8949514" y="4619351"/>
                </a:lnTo>
                <a:lnTo>
                  <a:pt x="8957363" y="4654369"/>
                </a:lnTo>
                <a:lnTo>
                  <a:pt x="8996005" y="4654369"/>
                </a:lnTo>
                <a:lnTo>
                  <a:pt x="9009891" y="4691198"/>
                </a:lnTo>
                <a:lnTo>
                  <a:pt x="9030418" y="4715952"/>
                </a:lnTo>
                <a:lnTo>
                  <a:pt x="9048530" y="4740707"/>
                </a:lnTo>
                <a:lnTo>
                  <a:pt x="9066644" y="4773913"/>
                </a:lnTo>
                <a:lnTo>
                  <a:pt x="9072681" y="4827043"/>
                </a:lnTo>
                <a:lnTo>
                  <a:pt x="9070870" y="4870516"/>
                </a:lnTo>
                <a:lnTo>
                  <a:pt x="9058795" y="4913986"/>
                </a:lnTo>
                <a:lnTo>
                  <a:pt x="9042494" y="4952626"/>
                </a:lnTo>
                <a:lnTo>
                  <a:pt x="9024380" y="4996096"/>
                </a:lnTo>
                <a:lnTo>
                  <a:pt x="9002041" y="5043190"/>
                </a:lnTo>
                <a:lnTo>
                  <a:pt x="8996005" y="5072169"/>
                </a:lnTo>
                <a:lnTo>
                  <a:pt x="8985740" y="5101151"/>
                </a:lnTo>
                <a:lnTo>
                  <a:pt x="8977891" y="5131943"/>
                </a:lnTo>
                <a:lnTo>
                  <a:pt x="8967628" y="5156697"/>
                </a:lnTo>
                <a:lnTo>
                  <a:pt x="8949514" y="5175414"/>
                </a:lnTo>
                <a:lnTo>
                  <a:pt x="8928987" y="5185677"/>
                </a:lnTo>
                <a:lnTo>
                  <a:pt x="8904836" y="5197752"/>
                </a:lnTo>
                <a:lnTo>
                  <a:pt x="8878272" y="5208017"/>
                </a:lnTo>
                <a:lnTo>
                  <a:pt x="8861970" y="5214053"/>
                </a:lnTo>
                <a:lnTo>
                  <a:pt x="8839630" y="5197752"/>
                </a:lnTo>
                <a:lnTo>
                  <a:pt x="8815479" y="5175414"/>
                </a:lnTo>
                <a:lnTo>
                  <a:pt x="8797367" y="5189300"/>
                </a:lnTo>
                <a:lnTo>
                  <a:pt x="8776840" y="5197752"/>
                </a:lnTo>
                <a:lnTo>
                  <a:pt x="8750879" y="5193526"/>
                </a:lnTo>
                <a:lnTo>
                  <a:pt x="8724312" y="5189300"/>
                </a:lnTo>
                <a:lnTo>
                  <a:pt x="8691710" y="5185677"/>
                </a:lnTo>
                <a:lnTo>
                  <a:pt x="8677824" y="5113226"/>
                </a:lnTo>
                <a:lnTo>
                  <a:pt x="8667559" y="5111414"/>
                </a:lnTo>
                <a:lnTo>
                  <a:pt x="8655484" y="5107188"/>
                </a:lnTo>
                <a:lnTo>
                  <a:pt x="8645221" y="5102962"/>
                </a:lnTo>
                <a:lnTo>
                  <a:pt x="8639182" y="5096925"/>
                </a:lnTo>
                <a:lnTo>
                  <a:pt x="8631333" y="5092699"/>
                </a:lnTo>
                <a:lnTo>
                  <a:pt x="8627107" y="5088471"/>
                </a:lnTo>
                <a:lnTo>
                  <a:pt x="8627107" y="5086660"/>
                </a:lnTo>
                <a:lnTo>
                  <a:pt x="8631333" y="5082434"/>
                </a:lnTo>
                <a:lnTo>
                  <a:pt x="8631333" y="5078208"/>
                </a:lnTo>
                <a:lnTo>
                  <a:pt x="8631333" y="5073982"/>
                </a:lnTo>
                <a:lnTo>
                  <a:pt x="8627107" y="5072169"/>
                </a:lnTo>
                <a:lnTo>
                  <a:pt x="8625296" y="5067943"/>
                </a:lnTo>
                <a:lnTo>
                  <a:pt x="8613221" y="5063717"/>
                </a:lnTo>
                <a:lnTo>
                  <a:pt x="8610805" y="5067943"/>
                </a:lnTo>
                <a:lnTo>
                  <a:pt x="8610805" y="5072169"/>
                </a:lnTo>
                <a:lnTo>
                  <a:pt x="8607182" y="5073982"/>
                </a:lnTo>
                <a:lnTo>
                  <a:pt x="8602956" y="5073982"/>
                </a:lnTo>
                <a:lnTo>
                  <a:pt x="8598730" y="5073982"/>
                </a:lnTo>
                <a:lnTo>
                  <a:pt x="8598730" y="5063717"/>
                </a:lnTo>
                <a:lnTo>
                  <a:pt x="8588467" y="5063717"/>
                </a:lnTo>
                <a:lnTo>
                  <a:pt x="8588467" y="5057681"/>
                </a:lnTo>
                <a:lnTo>
                  <a:pt x="8602956" y="5049831"/>
                </a:lnTo>
                <a:lnTo>
                  <a:pt x="8613221" y="5039567"/>
                </a:lnTo>
                <a:lnTo>
                  <a:pt x="8621070" y="5028699"/>
                </a:lnTo>
                <a:lnTo>
                  <a:pt x="8613221" y="5028699"/>
                </a:lnTo>
                <a:lnTo>
                  <a:pt x="8613221" y="5016626"/>
                </a:lnTo>
                <a:lnTo>
                  <a:pt x="8596919" y="5035341"/>
                </a:lnTo>
                <a:lnTo>
                  <a:pt x="8578807" y="5045605"/>
                </a:lnTo>
                <a:lnTo>
                  <a:pt x="8550429" y="5057681"/>
                </a:lnTo>
                <a:lnTo>
                  <a:pt x="8540166" y="5035341"/>
                </a:lnTo>
                <a:lnTo>
                  <a:pt x="8525675" y="5014813"/>
                </a:lnTo>
                <a:lnTo>
                  <a:pt x="8507563" y="4996096"/>
                </a:lnTo>
                <a:lnTo>
                  <a:pt x="8483412" y="4981607"/>
                </a:lnTo>
                <a:lnTo>
                  <a:pt x="8450810" y="4977381"/>
                </a:lnTo>
                <a:lnTo>
                  <a:pt x="8430885" y="4971343"/>
                </a:lnTo>
                <a:lnTo>
                  <a:pt x="8402508" y="4967116"/>
                </a:lnTo>
                <a:lnTo>
                  <a:pt x="8362058" y="4971343"/>
                </a:lnTo>
                <a:lnTo>
                  <a:pt x="8323417" y="4973153"/>
                </a:lnTo>
                <a:lnTo>
                  <a:pt x="8284775" y="4981607"/>
                </a:lnTo>
                <a:lnTo>
                  <a:pt x="8250362" y="4987644"/>
                </a:lnTo>
                <a:lnTo>
                  <a:pt x="8223795" y="4996096"/>
                </a:lnTo>
                <a:lnTo>
                  <a:pt x="8209910" y="5043190"/>
                </a:lnTo>
                <a:lnTo>
                  <a:pt x="8175496" y="5043190"/>
                </a:lnTo>
                <a:lnTo>
                  <a:pt x="8142893" y="5039567"/>
                </a:lnTo>
                <a:lnTo>
                  <a:pt x="8108478" y="5043190"/>
                </a:lnTo>
                <a:lnTo>
                  <a:pt x="8084329" y="5049831"/>
                </a:lnTo>
                <a:lnTo>
                  <a:pt x="8057763" y="5060094"/>
                </a:lnTo>
                <a:lnTo>
                  <a:pt x="8037838" y="5072169"/>
                </a:lnTo>
                <a:lnTo>
                  <a:pt x="8013085" y="5073982"/>
                </a:lnTo>
                <a:lnTo>
                  <a:pt x="7984708" y="5073982"/>
                </a:lnTo>
                <a:lnTo>
                  <a:pt x="7976859" y="5060094"/>
                </a:lnTo>
                <a:lnTo>
                  <a:pt x="7970822" y="5049831"/>
                </a:lnTo>
                <a:lnTo>
                  <a:pt x="7958747" y="5039567"/>
                </a:lnTo>
                <a:lnTo>
                  <a:pt x="7952708" y="5028699"/>
                </a:lnTo>
                <a:lnTo>
                  <a:pt x="7970822" y="5002135"/>
                </a:lnTo>
                <a:lnTo>
                  <a:pt x="7972633" y="4971343"/>
                </a:lnTo>
                <a:lnTo>
                  <a:pt x="7970822" y="4934514"/>
                </a:lnTo>
                <a:lnTo>
                  <a:pt x="7956331" y="4899495"/>
                </a:lnTo>
                <a:lnTo>
                  <a:pt x="7942445" y="4860251"/>
                </a:lnTo>
                <a:lnTo>
                  <a:pt x="7924331" y="4823422"/>
                </a:lnTo>
                <a:lnTo>
                  <a:pt x="7914069" y="4790214"/>
                </a:lnTo>
                <a:lnTo>
                  <a:pt x="7906219" y="4765461"/>
                </a:lnTo>
                <a:lnTo>
                  <a:pt x="7914069" y="4765461"/>
                </a:lnTo>
                <a:lnTo>
                  <a:pt x="7920105" y="4769687"/>
                </a:lnTo>
                <a:lnTo>
                  <a:pt x="7924331" y="4769687"/>
                </a:lnTo>
                <a:lnTo>
                  <a:pt x="7927954" y="4773913"/>
                </a:lnTo>
                <a:lnTo>
                  <a:pt x="7932181" y="4769687"/>
                </a:lnTo>
                <a:lnTo>
                  <a:pt x="7934596" y="4765461"/>
                </a:lnTo>
                <a:lnTo>
                  <a:pt x="7938219" y="4759422"/>
                </a:lnTo>
                <a:lnTo>
                  <a:pt x="7920105" y="4740707"/>
                </a:lnTo>
                <a:lnTo>
                  <a:pt x="7914069" y="4718367"/>
                </a:lnTo>
                <a:lnTo>
                  <a:pt x="7906219" y="4693613"/>
                </a:lnTo>
                <a:lnTo>
                  <a:pt x="7924331" y="4673086"/>
                </a:lnTo>
                <a:lnTo>
                  <a:pt x="7938219" y="4650143"/>
                </a:lnTo>
                <a:lnTo>
                  <a:pt x="7952708" y="4629616"/>
                </a:lnTo>
                <a:lnTo>
                  <a:pt x="7972633" y="4611502"/>
                </a:lnTo>
                <a:lnTo>
                  <a:pt x="7999199" y="4600634"/>
                </a:lnTo>
                <a:lnTo>
                  <a:pt x="8015500" y="4600634"/>
                </a:lnTo>
                <a:lnTo>
                  <a:pt x="8043877" y="4597013"/>
                </a:lnTo>
                <a:lnTo>
                  <a:pt x="8080103" y="4590371"/>
                </a:lnTo>
                <a:lnTo>
                  <a:pt x="8112704" y="4582522"/>
                </a:lnTo>
                <a:lnTo>
                  <a:pt x="8141081" y="4576483"/>
                </a:lnTo>
                <a:lnTo>
                  <a:pt x="8151345" y="4549314"/>
                </a:lnTo>
                <a:lnTo>
                  <a:pt x="8167042" y="4520937"/>
                </a:lnTo>
                <a:lnTo>
                  <a:pt x="8189382" y="4499807"/>
                </a:lnTo>
                <a:lnTo>
                  <a:pt x="8217759" y="4489542"/>
                </a:lnTo>
                <a:lnTo>
                  <a:pt x="8217759" y="4464789"/>
                </a:lnTo>
                <a:lnTo>
                  <a:pt x="8232250" y="4456939"/>
                </a:lnTo>
                <a:lnTo>
                  <a:pt x="8250362" y="4438223"/>
                </a:lnTo>
                <a:lnTo>
                  <a:pt x="8270889" y="4421921"/>
                </a:lnTo>
                <a:lnTo>
                  <a:pt x="8292624" y="4407432"/>
                </a:lnTo>
                <a:lnTo>
                  <a:pt x="8313154" y="4395357"/>
                </a:lnTo>
                <a:lnTo>
                  <a:pt x="8327040" y="4403204"/>
                </a:lnTo>
                <a:lnTo>
                  <a:pt x="8331266" y="4407432"/>
                </a:lnTo>
                <a:lnTo>
                  <a:pt x="8331266" y="4413469"/>
                </a:lnTo>
                <a:lnTo>
                  <a:pt x="8331266" y="4421921"/>
                </a:lnTo>
                <a:lnTo>
                  <a:pt x="8335492" y="4432186"/>
                </a:lnTo>
                <a:lnTo>
                  <a:pt x="8345757" y="4436412"/>
                </a:lnTo>
                <a:lnTo>
                  <a:pt x="8355417" y="4436412"/>
                </a:lnTo>
                <a:lnTo>
                  <a:pt x="8362058" y="4438223"/>
                </a:lnTo>
                <a:lnTo>
                  <a:pt x="8374131" y="4442449"/>
                </a:lnTo>
                <a:lnTo>
                  <a:pt x="8380170" y="4409243"/>
                </a:lnTo>
                <a:lnTo>
                  <a:pt x="8390433" y="4392941"/>
                </a:lnTo>
                <a:lnTo>
                  <a:pt x="8404321" y="4380866"/>
                </a:lnTo>
                <a:lnTo>
                  <a:pt x="8422433" y="4370601"/>
                </a:lnTo>
                <a:lnTo>
                  <a:pt x="8440547" y="4363960"/>
                </a:lnTo>
                <a:lnTo>
                  <a:pt x="8459262" y="4345848"/>
                </a:lnTo>
                <a:lnTo>
                  <a:pt x="8450810" y="4341622"/>
                </a:lnTo>
                <a:lnTo>
                  <a:pt x="8450810" y="4337396"/>
                </a:lnTo>
                <a:lnTo>
                  <a:pt x="8446583" y="4335583"/>
                </a:lnTo>
                <a:lnTo>
                  <a:pt x="8444771" y="4331359"/>
                </a:lnTo>
                <a:lnTo>
                  <a:pt x="8473150" y="4331359"/>
                </a:lnTo>
                <a:lnTo>
                  <a:pt x="8501524" y="4345848"/>
                </a:lnTo>
                <a:lnTo>
                  <a:pt x="8531714" y="4350074"/>
                </a:lnTo>
                <a:lnTo>
                  <a:pt x="8564317" y="4350074"/>
                </a:lnTo>
                <a:lnTo>
                  <a:pt x="8598730" y="4345848"/>
                </a:lnTo>
                <a:lnTo>
                  <a:pt x="8598730" y="4363960"/>
                </a:lnTo>
                <a:lnTo>
                  <a:pt x="8574579" y="4395357"/>
                </a:lnTo>
                <a:lnTo>
                  <a:pt x="8560091" y="4442449"/>
                </a:lnTo>
                <a:lnTo>
                  <a:pt x="8584844" y="4456939"/>
                </a:lnTo>
                <a:lnTo>
                  <a:pt x="8616844" y="4475656"/>
                </a:lnTo>
                <a:lnTo>
                  <a:pt x="8649447" y="4493768"/>
                </a:lnTo>
                <a:lnTo>
                  <a:pt x="8682050" y="4504033"/>
                </a:lnTo>
                <a:lnTo>
                  <a:pt x="8706200" y="4504033"/>
                </a:lnTo>
                <a:lnTo>
                  <a:pt x="8724312" y="4475656"/>
                </a:lnTo>
                <a:lnTo>
                  <a:pt x="8734575" y="4427960"/>
                </a:lnTo>
                <a:lnTo>
                  <a:pt x="8736388" y="4380866"/>
                </a:lnTo>
                <a:lnTo>
                  <a:pt x="8744840" y="4335583"/>
                </a:lnTo>
                <a:close/>
                <a:moveTo>
                  <a:pt x="9229055" y="4273396"/>
                </a:moveTo>
                <a:lnTo>
                  <a:pt x="9236905" y="4281848"/>
                </a:lnTo>
                <a:lnTo>
                  <a:pt x="9242944" y="4287887"/>
                </a:lnTo>
                <a:lnTo>
                  <a:pt x="9251396" y="4292113"/>
                </a:lnTo>
                <a:lnTo>
                  <a:pt x="9251396" y="4306604"/>
                </a:lnTo>
                <a:lnTo>
                  <a:pt x="9236905" y="4306604"/>
                </a:lnTo>
                <a:lnTo>
                  <a:pt x="9232679" y="4306604"/>
                </a:lnTo>
                <a:lnTo>
                  <a:pt x="9229055" y="4302376"/>
                </a:lnTo>
                <a:lnTo>
                  <a:pt x="9224829" y="4302376"/>
                </a:lnTo>
                <a:lnTo>
                  <a:pt x="9223018" y="4302376"/>
                </a:lnTo>
                <a:lnTo>
                  <a:pt x="9210942" y="4298150"/>
                </a:lnTo>
                <a:lnTo>
                  <a:pt x="9214566" y="4292113"/>
                </a:lnTo>
                <a:lnTo>
                  <a:pt x="9214566" y="4284264"/>
                </a:lnTo>
                <a:lnTo>
                  <a:pt x="9214566" y="4281848"/>
                </a:lnTo>
                <a:lnTo>
                  <a:pt x="9218792" y="4281848"/>
                </a:lnTo>
                <a:lnTo>
                  <a:pt x="9223018" y="4281848"/>
                </a:lnTo>
                <a:close/>
                <a:moveTo>
                  <a:pt x="8069838" y="4273396"/>
                </a:moveTo>
                <a:lnTo>
                  <a:pt x="8084330" y="4277622"/>
                </a:lnTo>
                <a:lnTo>
                  <a:pt x="8094593" y="4277622"/>
                </a:lnTo>
                <a:lnTo>
                  <a:pt x="8104255" y="4277622"/>
                </a:lnTo>
                <a:lnTo>
                  <a:pt x="8112707" y="4281848"/>
                </a:lnTo>
                <a:lnTo>
                  <a:pt x="8122970" y="4284264"/>
                </a:lnTo>
                <a:lnTo>
                  <a:pt x="8122970" y="4298150"/>
                </a:lnTo>
                <a:lnTo>
                  <a:pt x="8114518" y="4298150"/>
                </a:lnTo>
                <a:lnTo>
                  <a:pt x="8114518" y="4306604"/>
                </a:lnTo>
                <a:lnTo>
                  <a:pt x="8104255" y="4302376"/>
                </a:lnTo>
                <a:lnTo>
                  <a:pt x="8094593" y="4298150"/>
                </a:lnTo>
                <a:lnTo>
                  <a:pt x="8084330" y="4292113"/>
                </a:lnTo>
                <a:lnTo>
                  <a:pt x="8075875" y="4284264"/>
                </a:lnTo>
                <a:close/>
                <a:moveTo>
                  <a:pt x="9236905" y="4252868"/>
                </a:moveTo>
                <a:lnTo>
                  <a:pt x="9261057" y="4252868"/>
                </a:lnTo>
                <a:lnTo>
                  <a:pt x="9275549" y="4298150"/>
                </a:lnTo>
                <a:lnTo>
                  <a:pt x="9261057" y="4298150"/>
                </a:lnTo>
                <a:lnTo>
                  <a:pt x="9261057" y="4292113"/>
                </a:lnTo>
                <a:lnTo>
                  <a:pt x="9251397" y="4284264"/>
                </a:lnTo>
                <a:lnTo>
                  <a:pt x="9247169" y="4277622"/>
                </a:lnTo>
                <a:lnTo>
                  <a:pt x="9242942" y="4269773"/>
                </a:lnTo>
                <a:lnTo>
                  <a:pt x="9238716" y="4263131"/>
                </a:lnTo>
                <a:close/>
                <a:moveTo>
                  <a:pt x="8264248" y="4245019"/>
                </a:moveTo>
                <a:lnTo>
                  <a:pt x="8302889" y="4245019"/>
                </a:lnTo>
                <a:lnTo>
                  <a:pt x="8302889" y="4252869"/>
                </a:lnTo>
                <a:lnTo>
                  <a:pt x="8295040" y="4252869"/>
                </a:lnTo>
                <a:lnTo>
                  <a:pt x="8270889" y="4269774"/>
                </a:lnTo>
                <a:lnTo>
                  <a:pt x="8242512" y="4287888"/>
                </a:lnTo>
                <a:lnTo>
                  <a:pt x="8217759" y="4306606"/>
                </a:lnTo>
                <a:lnTo>
                  <a:pt x="8209910" y="4306606"/>
                </a:lnTo>
                <a:lnTo>
                  <a:pt x="8208099" y="4302378"/>
                </a:lnTo>
                <a:lnTo>
                  <a:pt x="8203873" y="4302378"/>
                </a:lnTo>
                <a:lnTo>
                  <a:pt x="8199645" y="4298152"/>
                </a:lnTo>
                <a:lnTo>
                  <a:pt x="8193608" y="4298152"/>
                </a:lnTo>
                <a:lnTo>
                  <a:pt x="8193608" y="4292115"/>
                </a:lnTo>
                <a:lnTo>
                  <a:pt x="8228024" y="4269774"/>
                </a:lnTo>
                <a:close/>
                <a:moveTo>
                  <a:pt x="8171272" y="4234756"/>
                </a:moveTo>
                <a:lnTo>
                  <a:pt x="8179724" y="4240793"/>
                </a:lnTo>
                <a:lnTo>
                  <a:pt x="8181535" y="4240793"/>
                </a:lnTo>
                <a:lnTo>
                  <a:pt x="8181535" y="4245019"/>
                </a:lnTo>
                <a:lnTo>
                  <a:pt x="8181535" y="4252868"/>
                </a:lnTo>
                <a:lnTo>
                  <a:pt x="8185763" y="4259510"/>
                </a:lnTo>
                <a:lnTo>
                  <a:pt x="8171272" y="4259510"/>
                </a:lnTo>
                <a:lnTo>
                  <a:pt x="8147121" y="4267359"/>
                </a:lnTo>
                <a:lnTo>
                  <a:pt x="8118743" y="4267359"/>
                </a:lnTo>
                <a:lnTo>
                  <a:pt x="8094592" y="4259510"/>
                </a:lnTo>
                <a:lnTo>
                  <a:pt x="8094592" y="4255283"/>
                </a:lnTo>
                <a:lnTo>
                  <a:pt x="8098216" y="4255283"/>
                </a:lnTo>
                <a:lnTo>
                  <a:pt x="8100629" y="4252868"/>
                </a:lnTo>
                <a:lnTo>
                  <a:pt x="8118743" y="4245019"/>
                </a:lnTo>
                <a:lnTo>
                  <a:pt x="8136856" y="4245019"/>
                </a:lnTo>
                <a:lnTo>
                  <a:pt x="8153158" y="4245019"/>
                </a:lnTo>
                <a:close/>
                <a:moveTo>
                  <a:pt x="8037838" y="4234756"/>
                </a:moveTo>
                <a:lnTo>
                  <a:pt x="8051724" y="4238982"/>
                </a:lnTo>
                <a:lnTo>
                  <a:pt x="8057762" y="4240793"/>
                </a:lnTo>
                <a:lnTo>
                  <a:pt x="8066214" y="4245019"/>
                </a:lnTo>
                <a:lnTo>
                  <a:pt x="8072251" y="4252868"/>
                </a:lnTo>
                <a:lnTo>
                  <a:pt x="8075874" y="4259510"/>
                </a:lnTo>
                <a:lnTo>
                  <a:pt x="8069838" y="4259510"/>
                </a:lnTo>
                <a:lnTo>
                  <a:pt x="8051724" y="4267359"/>
                </a:lnTo>
                <a:lnTo>
                  <a:pt x="8029386" y="4267359"/>
                </a:lnTo>
                <a:lnTo>
                  <a:pt x="8005235" y="4267359"/>
                </a:lnTo>
                <a:lnTo>
                  <a:pt x="8005235" y="4252868"/>
                </a:lnTo>
                <a:lnTo>
                  <a:pt x="8015498" y="4249247"/>
                </a:lnTo>
                <a:lnTo>
                  <a:pt x="8027573" y="4245019"/>
                </a:lnTo>
                <a:lnTo>
                  <a:pt x="8029386" y="4240793"/>
                </a:lnTo>
                <a:close/>
                <a:moveTo>
                  <a:pt x="9172302" y="4220265"/>
                </a:moveTo>
                <a:lnTo>
                  <a:pt x="9186189" y="4226302"/>
                </a:lnTo>
                <a:lnTo>
                  <a:pt x="9194643" y="4230530"/>
                </a:lnTo>
                <a:lnTo>
                  <a:pt x="9204303" y="4238982"/>
                </a:lnTo>
                <a:lnTo>
                  <a:pt x="9210945" y="4245019"/>
                </a:lnTo>
                <a:lnTo>
                  <a:pt x="9214566" y="4255284"/>
                </a:lnTo>
                <a:lnTo>
                  <a:pt x="9223021" y="4267359"/>
                </a:lnTo>
                <a:lnTo>
                  <a:pt x="9210945" y="4267359"/>
                </a:lnTo>
                <a:lnTo>
                  <a:pt x="9204303" y="4259510"/>
                </a:lnTo>
                <a:lnTo>
                  <a:pt x="9194643" y="4252868"/>
                </a:lnTo>
                <a:lnTo>
                  <a:pt x="9186189" y="4245019"/>
                </a:lnTo>
                <a:lnTo>
                  <a:pt x="9180152" y="4234756"/>
                </a:lnTo>
                <a:close/>
                <a:moveTo>
                  <a:pt x="9119775" y="4205774"/>
                </a:moveTo>
                <a:lnTo>
                  <a:pt x="9125812" y="4205774"/>
                </a:lnTo>
                <a:lnTo>
                  <a:pt x="9129435" y="4210000"/>
                </a:lnTo>
                <a:lnTo>
                  <a:pt x="9133661" y="4210000"/>
                </a:lnTo>
                <a:lnTo>
                  <a:pt x="9137887" y="4211811"/>
                </a:lnTo>
                <a:lnTo>
                  <a:pt x="9137887" y="4216039"/>
                </a:lnTo>
                <a:lnTo>
                  <a:pt x="9143926" y="4220265"/>
                </a:lnTo>
                <a:lnTo>
                  <a:pt x="9151775" y="4220265"/>
                </a:lnTo>
                <a:lnTo>
                  <a:pt x="9151775" y="4226302"/>
                </a:lnTo>
                <a:lnTo>
                  <a:pt x="9139700" y="4224491"/>
                </a:lnTo>
                <a:lnTo>
                  <a:pt x="9133661" y="4220265"/>
                </a:lnTo>
                <a:lnTo>
                  <a:pt x="9129435" y="4216039"/>
                </a:lnTo>
                <a:lnTo>
                  <a:pt x="9125812" y="4211811"/>
                </a:lnTo>
                <a:close/>
                <a:moveTo>
                  <a:pt x="8503337" y="4166530"/>
                </a:moveTo>
                <a:lnTo>
                  <a:pt x="8529906" y="4172567"/>
                </a:lnTo>
                <a:lnTo>
                  <a:pt x="8529906" y="4187059"/>
                </a:lnTo>
                <a:lnTo>
                  <a:pt x="8511790" y="4197324"/>
                </a:lnTo>
                <a:lnTo>
                  <a:pt x="8507564" y="4201550"/>
                </a:lnTo>
                <a:lnTo>
                  <a:pt x="8503337" y="4205777"/>
                </a:lnTo>
                <a:close/>
                <a:moveTo>
                  <a:pt x="9072681" y="4125475"/>
                </a:moveTo>
                <a:lnTo>
                  <a:pt x="9095021" y="4139966"/>
                </a:lnTo>
                <a:lnTo>
                  <a:pt x="9109510" y="4162304"/>
                </a:lnTo>
                <a:lnTo>
                  <a:pt x="9119775" y="4187059"/>
                </a:lnTo>
                <a:lnTo>
                  <a:pt x="9113134" y="4187059"/>
                </a:lnTo>
                <a:lnTo>
                  <a:pt x="9113134" y="4197322"/>
                </a:lnTo>
                <a:lnTo>
                  <a:pt x="9087172" y="4187059"/>
                </a:lnTo>
                <a:lnTo>
                  <a:pt x="9081133" y="4168945"/>
                </a:lnTo>
                <a:lnTo>
                  <a:pt x="9076907" y="4152041"/>
                </a:lnTo>
                <a:close/>
                <a:moveTo>
                  <a:pt x="8270891" y="4094683"/>
                </a:moveTo>
                <a:lnTo>
                  <a:pt x="8302891" y="4094683"/>
                </a:lnTo>
                <a:lnTo>
                  <a:pt x="8307119" y="4098909"/>
                </a:lnTo>
                <a:lnTo>
                  <a:pt x="8308930" y="4100720"/>
                </a:lnTo>
                <a:lnTo>
                  <a:pt x="8308930" y="4115211"/>
                </a:lnTo>
                <a:lnTo>
                  <a:pt x="8270891" y="4115211"/>
                </a:lnTo>
                <a:close/>
                <a:moveTo>
                  <a:pt x="8327040" y="4086231"/>
                </a:moveTo>
                <a:lnTo>
                  <a:pt x="8404321" y="4094684"/>
                </a:lnTo>
                <a:lnTo>
                  <a:pt x="8404321" y="4100723"/>
                </a:lnTo>
                <a:lnTo>
                  <a:pt x="8408547" y="4109175"/>
                </a:lnTo>
                <a:lnTo>
                  <a:pt x="8408547" y="4115212"/>
                </a:lnTo>
                <a:lnTo>
                  <a:pt x="8412170" y="4125478"/>
                </a:lnTo>
                <a:lnTo>
                  <a:pt x="8404321" y="4125478"/>
                </a:lnTo>
                <a:lnTo>
                  <a:pt x="8383793" y="4113402"/>
                </a:lnTo>
                <a:lnTo>
                  <a:pt x="8359643" y="4109175"/>
                </a:lnTo>
                <a:lnTo>
                  <a:pt x="8327040" y="4109175"/>
                </a:lnTo>
                <a:close/>
                <a:moveTo>
                  <a:pt x="8971854" y="4069929"/>
                </a:moveTo>
                <a:lnTo>
                  <a:pt x="9009891" y="4069929"/>
                </a:lnTo>
                <a:lnTo>
                  <a:pt x="9028608" y="4090456"/>
                </a:lnTo>
                <a:lnTo>
                  <a:pt x="9042494" y="4113399"/>
                </a:lnTo>
                <a:lnTo>
                  <a:pt x="9048530" y="4139965"/>
                </a:lnTo>
                <a:lnTo>
                  <a:pt x="9042494" y="4139965"/>
                </a:lnTo>
                <a:lnTo>
                  <a:pt x="9028610" y="4127287"/>
                </a:lnTo>
                <a:lnTo>
                  <a:pt x="9028610" y="4166532"/>
                </a:lnTo>
                <a:lnTo>
                  <a:pt x="8957364" y="4187062"/>
                </a:lnTo>
                <a:lnTo>
                  <a:pt x="8945288" y="4182834"/>
                </a:lnTo>
                <a:lnTo>
                  <a:pt x="8935025" y="4181023"/>
                </a:lnTo>
                <a:lnTo>
                  <a:pt x="8921137" y="4176797"/>
                </a:lnTo>
                <a:lnTo>
                  <a:pt x="8910874" y="4172571"/>
                </a:lnTo>
                <a:lnTo>
                  <a:pt x="8910874" y="4158684"/>
                </a:lnTo>
                <a:lnTo>
                  <a:pt x="8953138" y="4154456"/>
                </a:lnTo>
                <a:lnTo>
                  <a:pt x="8985741" y="4144193"/>
                </a:lnTo>
                <a:lnTo>
                  <a:pt x="9009892" y="4125475"/>
                </a:lnTo>
                <a:lnTo>
                  <a:pt x="9026797" y="4125475"/>
                </a:lnTo>
                <a:lnTo>
                  <a:pt x="9028608" y="4127284"/>
                </a:lnTo>
                <a:lnTo>
                  <a:pt x="9028608" y="4125475"/>
                </a:lnTo>
                <a:lnTo>
                  <a:pt x="9026795" y="4125475"/>
                </a:lnTo>
                <a:lnTo>
                  <a:pt x="9024382" y="4123664"/>
                </a:lnTo>
                <a:lnTo>
                  <a:pt x="9006268" y="4104947"/>
                </a:lnTo>
                <a:lnTo>
                  <a:pt x="8985740" y="4090456"/>
                </a:lnTo>
                <a:close/>
                <a:moveTo>
                  <a:pt x="8432698" y="4026459"/>
                </a:moveTo>
                <a:lnTo>
                  <a:pt x="8455038" y="4026459"/>
                </a:lnTo>
                <a:lnTo>
                  <a:pt x="8474961" y="4026459"/>
                </a:lnTo>
                <a:lnTo>
                  <a:pt x="8503337" y="4028875"/>
                </a:lnTo>
                <a:lnTo>
                  <a:pt x="8511790" y="4055439"/>
                </a:lnTo>
                <a:lnTo>
                  <a:pt x="8522054" y="4075966"/>
                </a:lnTo>
                <a:lnTo>
                  <a:pt x="8535940" y="4094683"/>
                </a:lnTo>
                <a:lnTo>
                  <a:pt x="8535940" y="4100722"/>
                </a:lnTo>
                <a:lnTo>
                  <a:pt x="8541979" y="4100722"/>
                </a:lnTo>
                <a:lnTo>
                  <a:pt x="8541979" y="4094683"/>
                </a:lnTo>
                <a:lnTo>
                  <a:pt x="8560091" y="4075966"/>
                </a:lnTo>
                <a:lnTo>
                  <a:pt x="8578808" y="4065703"/>
                </a:lnTo>
                <a:lnTo>
                  <a:pt x="8602958" y="4057854"/>
                </a:lnTo>
                <a:lnTo>
                  <a:pt x="8639183" y="4055439"/>
                </a:lnTo>
                <a:lnTo>
                  <a:pt x="8667559" y="4071740"/>
                </a:lnTo>
                <a:lnTo>
                  <a:pt x="8701975" y="4086231"/>
                </a:lnTo>
                <a:lnTo>
                  <a:pt x="8744840" y="4100722"/>
                </a:lnTo>
                <a:lnTo>
                  <a:pt x="8779256" y="4123665"/>
                </a:lnTo>
                <a:lnTo>
                  <a:pt x="8807632" y="4144192"/>
                </a:lnTo>
                <a:lnTo>
                  <a:pt x="8821518" y="4172569"/>
                </a:lnTo>
                <a:lnTo>
                  <a:pt x="8848084" y="4176795"/>
                </a:lnTo>
                <a:lnTo>
                  <a:pt x="8864386" y="4182832"/>
                </a:lnTo>
                <a:lnTo>
                  <a:pt x="8886724" y="4187060"/>
                </a:lnTo>
                <a:lnTo>
                  <a:pt x="8886724" y="4205775"/>
                </a:lnTo>
                <a:lnTo>
                  <a:pt x="8882498" y="4205775"/>
                </a:lnTo>
                <a:lnTo>
                  <a:pt x="8876459" y="4210001"/>
                </a:lnTo>
                <a:lnTo>
                  <a:pt x="8868009" y="4210001"/>
                </a:lnTo>
                <a:lnTo>
                  <a:pt x="8864386" y="4211813"/>
                </a:lnTo>
                <a:lnTo>
                  <a:pt x="8861970" y="4216039"/>
                </a:lnTo>
                <a:lnTo>
                  <a:pt x="8864386" y="4216039"/>
                </a:lnTo>
                <a:lnTo>
                  <a:pt x="8872233" y="4220266"/>
                </a:lnTo>
                <a:lnTo>
                  <a:pt x="8896384" y="4255284"/>
                </a:lnTo>
                <a:lnTo>
                  <a:pt x="8930799" y="4284264"/>
                </a:lnTo>
                <a:lnTo>
                  <a:pt x="8971854" y="4306604"/>
                </a:lnTo>
                <a:lnTo>
                  <a:pt x="8971854" y="4322905"/>
                </a:lnTo>
                <a:lnTo>
                  <a:pt x="8924761" y="4322905"/>
                </a:lnTo>
                <a:lnTo>
                  <a:pt x="8918724" y="4316866"/>
                </a:lnTo>
                <a:lnTo>
                  <a:pt x="8910875" y="4312640"/>
                </a:lnTo>
                <a:lnTo>
                  <a:pt x="8904838" y="4312640"/>
                </a:lnTo>
                <a:lnTo>
                  <a:pt x="8896384" y="4312640"/>
                </a:lnTo>
                <a:lnTo>
                  <a:pt x="8890347" y="4310830"/>
                </a:lnTo>
                <a:lnTo>
                  <a:pt x="8878272" y="4306604"/>
                </a:lnTo>
                <a:lnTo>
                  <a:pt x="8868009" y="4298151"/>
                </a:lnTo>
                <a:lnTo>
                  <a:pt x="8861970" y="4292113"/>
                </a:lnTo>
                <a:lnTo>
                  <a:pt x="8854121" y="4277622"/>
                </a:lnTo>
                <a:lnTo>
                  <a:pt x="8848084" y="4267359"/>
                </a:lnTo>
                <a:lnTo>
                  <a:pt x="8839630" y="4259510"/>
                </a:lnTo>
                <a:lnTo>
                  <a:pt x="8811256" y="4245019"/>
                </a:lnTo>
                <a:lnTo>
                  <a:pt x="8791331" y="4245019"/>
                </a:lnTo>
                <a:lnTo>
                  <a:pt x="8764765" y="4252868"/>
                </a:lnTo>
                <a:lnTo>
                  <a:pt x="8740614" y="4267359"/>
                </a:lnTo>
                <a:lnTo>
                  <a:pt x="8716464" y="4273396"/>
                </a:lnTo>
                <a:lnTo>
                  <a:pt x="8691710" y="4259510"/>
                </a:lnTo>
                <a:lnTo>
                  <a:pt x="8667559" y="4252868"/>
                </a:lnTo>
                <a:lnTo>
                  <a:pt x="8641598" y="4249245"/>
                </a:lnTo>
                <a:lnTo>
                  <a:pt x="8607185" y="4252868"/>
                </a:lnTo>
                <a:lnTo>
                  <a:pt x="8610806" y="4238982"/>
                </a:lnTo>
                <a:lnTo>
                  <a:pt x="8613221" y="4226302"/>
                </a:lnTo>
                <a:lnTo>
                  <a:pt x="8616844" y="4220266"/>
                </a:lnTo>
                <a:lnTo>
                  <a:pt x="8621071" y="4211813"/>
                </a:lnTo>
                <a:lnTo>
                  <a:pt x="8625297" y="4205775"/>
                </a:lnTo>
                <a:lnTo>
                  <a:pt x="8621071" y="4197323"/>
                </a:lnTo>
                <a:lnTo>
                  <a:pt x="8602958" y="4166530"/>
                </a:lnTo>
                <a:lnTo>
                  <a:pt x="8578808" y="4148418"/>
                </a:lnTo>
                <a:lnTo>
                  <a:pt x="8550431" y="4139966"/>
                </a:lnTo>
                <a:lnTo>
                  <a:pt x="8517828" y="4129701"/>
                </a:lnTo>
                <a:lnTo>
                  <a:pt x="8487641" y="4123665"/>
                </a:lnTo>
                <a:lnTo>
                  <a:pt x="8461075" y="4109174"/>
                </a:lnTo>
                <a:lnTo>
                  <a:pt x="8444773" y="4086231"/>
                </a:lnTo>
                <a:lnTo>
                  <a:pt x="8450810" y="4084420"/>
                </a:lnTo>
                <a:lnTo>
                  <a:pt x="8455038" y="4084420"/>
                </a:lnTo>
                <a:lnTo>
                  <a:pt x="8459262" y="4080194"/>
                </a:lnTo>
                <a:lnTo>
                  <a:pt x="8461075" y="4075966"/>
                </a:lnTo>
                <a:lnTo>
                  <a:pt x="8465301" y="4069930"/>
                </a:lnTo>
                <a:lnTo>
                  <a:pt x="8444773" y="4065703"/>
                </a:lnTo>
                <a:lnTo>
                  <a:pt x="8422433" y="4055439"/>
                </a:lnTo>
                <a:lnTo>
                  <a:pt x="8404321" y="4047591"/>
                </a:lnTo>
                <a:lnTo>
                  <a:pt x="8404321" y="4028875"/>
                </a:lnTo>
                <a:close/>
                <a:moveTo>
                  <a:pt x="8238289" y="3957027"/>
                </a:moveTo>
                <a:lnTo>
                  <a:pt x="8242515" y="3957027"/>
                </a:lnTo>
                <a:lnTo>
                  <a:pt x="8246138" y="3957027"/>
                </a:lnTo>
                <a:lnTo>
                  <a:pt x="8246138" y="3960650"/>
                </a:lnTo>
                <a:lnTo>
                  <a:pt x="8246138" y="3964876"/>
                </a:lnTo>
                <a:lnTo>
                  <a:pt x="8250364" y="3964876"/>
                </a:lnTo>
                <a:lnTo>
                  <a:pt x="8250364" y="3969102"/>
                </a:lnTo>
                <a:lnTo>
                  <a:pt x="8256401" y="3969102"/>
                </a:lnTo>
                <a:lnTo>
                  <a:pt x="8252175" y="3970913"/>
                </a:lnTo>
                <a:lnTo>
                  <a:pt x="8250364" y="3970913"/>
                </a:lnTo>
                <a:lnTo>
                  <a:pt x="8250364" y="3975139"/>
                </a:lnTo>
                <a:lnTo>
                  <a:pt x="8238289" y="3985404"/>
                </a:lnTo>
                <a:lnTo>
                  <a:pt x="8228026" y="3998082"/>
                </a:lnTo>
                <a:lnTo>
                  <a:pt x="8217761" y="4008347"/>
                </a:lnTo>
                <a:lnTo>
                  <a:pt x="8179724" y="4004121"/>
                </a:lnTo>
                <a:lnTo>
                  <a:pt x="8147121" y="4004121"/>
                </a:lnTo>
                <a:lnTo>
                  <a:pt x="8108479" y="4008347"/>
                </a:lnTo>
                <a:lnTo>
                  <a:pt x="8108479" y="4028874"/>
                </a:lnTo>
                <a:lnTo>
                  <a:pt x="8114517" y="4033101"/>
                </a:lnTo>
                <a:lnTo>
                  <a:pt x="8114517" y="4036724"/>
                </a:lnTo>
                <a:lnTo>
                  <a:pt x="8118743" y="4040950"/>
                </a:lnTo>
                <a:lnTo>
                  <a:pt x="8122970" y="4047591"/>
                </a:lnTo>
                <a:lnTo>
                  <a:pt x="8161007" y="4033101"/>
                </a:lnTo>
                <a:lnTo>
                  <a:pt x="8199647" y="4022836"/>
                </a:lnTo>
                <a:lnTo>
                  <a:pt x="8199647" y="4040950"/>
                </a:lnTo>
                <a:lnTo>
                  <a:pt x="8193610" y="4040950"/>
                </a:lnTo>
                <a:lnTo>
                  <a:pt x="8181534" y="4047591"/>
                </a:lnTo>
                <a:lnTo>
                  <a:pt x="8167044" y="4055441"/>
                </a:lnTo>
                <a:lnTo>
                  <a:pt x="8153157" y="4061477"/>
                </a:lnTo>
                <a:lnTo>
                  <a:pt x="8165233" y="4086231"/>
                </a:lnTo>
                <a:lnTo>
                  <a:pt x="8179724" y="4109174"/>
                </a:lnTo>
                <a:lnTo>
                  <a:pt x="8185761" y="4129702"/>
                </a:lnTo>
                <a:lnTo>
                  <a:pt x="8193610" y="4166533"/>
                </a:lnTo>
                <a:lnTo>
                  <a:pt x="8185761" y="4166533"/>
                </a:lnTo>
                <a:lnTo>
                  <a:pt x="8185761" y="4172569"/>
                </a:lnTo>
                <a:lnTo>
                  <a:pt x="8179724" y="4168946"/>
                </a:lnTo>
                <a:lnTo>
                  <a:pt x="8175498" y="4168946"/>
                </a:lnTo>
                <a:lnTo>
                  <a:pt x="8175498" y="4166533"/>
                </a:lnTo>
                <a:lnTo>
                  <a:pt x="8171272" y="4166533"/>
                </a:lnTo>
                <a:lnTo>
                  <a:pt x="8151347" y="4144192"/>
                </a:lnTo>
                <a:lnTo>
                  <a:pt x="8132630" y="4119439"/>
                </a:lnTo>
                <a:lnTo>
                  <a:pt x="8114517" y="4094685"/>
                </a:lnTo>
                <a:lnTo>
                  <a:pt x="8114517" y="4172569"/>
                </a:lnTo>
                <a:lnTo>
                  <a:pt x="8084328" y="4172569"/>
                </a:lnTo>
                <a:lnTo>
                  <a:pt x="8084328" y="4168946"/>
                </a:lnTo>
                <a:lnTo>
                  <a:pt x="8080102" y="4168946"/>
                </a:lnTo>
                <a:lnTo>
                  <a:pt x="8080102" y="4166533"/>
                </a:lnTo>
                <a:lnTo>
                  <a:pt x="8075875" y="4166533"/>
                </a:lnTo>
                <a:lnTo>
                  <a:pt x="8080102" y="4139966"/>
                </a:lnTo>
                <a:lnTo>
                  <a:pt x="8075875" y="4125475"/>
                </a:lnTo>
                <a:lnTo>
                  <a:pt x="8069839" y="4113400"/>
                </a:lnTo>
                <a:lnTo>
                  <a:pt x="8061989" y="4094685"/>
                </a:lnTo>
                <a:lnTo>
                  <a:pt x="8061989" y="4075968"/>
                </a:lnTo>
                <a:lnTo>
                  <a:pt x="8072252" y="4055441"/>
                </a:lnTo>
                <a:lnTo>
                  <a:pt x="8086140" y="4026459"/>
                </a:lnTo>
                <a:lnTo>
                  <a:pt x="8100629" y="3999895"/>
                </a:lnTo>
                <a:lnTo>
                  <a:pt x="8114517" y="3979365"/>
                </a:lnTo>
                <a:lnTo>
                  <a:pt x="8122970" y="3969102"/>
                </a:lnTo>
                <a:lnTo>
                  <a:pt x="8157384" y="3979365"/>
                </a:lnTo>
                <a:lnTo>
                  <a:pt x="8179724" y="3979365"/>
                </a:lnTo>
                <a:lnTo>
                  <a:pt x="8195421" y="3975139"/>
                </a:lnTo>
                <a:lnTo>
                  <a:pt x="8217761" y="3969102"/>
                </a:lnTo>
                <a:close/>
                <a:moveTo>
                  <a:pt x="8317380" y="3950385"/>
                </a:moveTo>
                <a:lnTo>
                  <a:pt x="8331266" y="3957027"/>
                </a:lnTo>
                <a:lnTo>
                  <a:pt x="8337305" y="3960650"/>
                </a:lnTo>
                <a:lnTo>
                  <a:pt x="8345757" y="3969102"/>
                </a:lnTo>
                <a:lnTo>
                  <a:pt x="8347567" y="3975139"/>
                </a:lnTo>
                <a:lnTo>
                  <a:pt x="8347567" y="3989630"/>
                </a:lnTo>
                <a:lnTo>
                  <a:pt x="8347567" y="4008348"/>
                </a:lnTo>
                <a:lnTo>
                  <a:pt x="8341531" y="4012574"/>
                </a:lnTo>
                <a:lnTo>
                  <a:pt x="8337305" y="4014384"/>
                </a:lnTo>
                <a:lnTo>
                  <a:pt x="8337305" y="4018611"/>
                </a:lnTo>
                <a:lnTo>
                  <a:pt x="8337305" y="4022837"/>
                </a:lnTo>
                <a:lnTo>
                  <a:pt x="8337305" y="4026460"/>
                </a:lnTo>
                <a:lnTo>
                  <a:pt x="8337305" y="4028875"/>
                </a:lnTo>
                <a:lnTo>
                  <a:pt x="8335492" y="4033102"/>
                </a:lnTo>
                <a:lnTo>
                  <a:pt x="8327040" y="4040951"/>
                </a:lnTo>
                <a:lnTo>
                  <a:pt x="8327040" y="4022837"/>
                </a:lnTo>
                <a:lnTo>
                  <a:pt x="8313154" y="3999895"/>
                </a:lnTo>
                <a:lnTo>
                  <a:pt x="8313154" y="3975139"/>
                </a:lnTo>
                <a:close/>
                <a:moveTo>
                  <a:pt x="7999200" y="3810917"/>
                </a:moveTo>
                <a:lnTo>
                  <a:pt x="8019125" y="3816954"/>
                </a:lnTo>
                <a:lnTo>
                  <a:pt x="8043878" y="3831445"/>
                </a:lnTo>
                <a:lnTo>
                  <a:pt x="8066218" y="3853785"/>
                </a:lnTo>
                <a:lnTo>
                  <a:pt x="8075878" y="3872502"/>
                </a:lnTo>
                <a:lnTo>
                  <a:pt x="8066218" y="3878539"/>
                </a:lnTo>
                <a:lnTo>
                  <a:pt x="8055954" y="3888802"/>
                </a:lnTo>
                <a:lnTo>
                  <a:pt x="8043878" y="3897256"/>
                </a:lnTo>
                <a:lnTo>
                  <a:pt x="8029387" y="3903292"/>
                </a:lnTo>
                <a:lnTo>
                  <a:pt x="8041463" y="3935895"/>
                </a:lnTo>
                <a:lnTo>
                  <a:pt x="8055954" y="3960651"/>
                </a:lnTo>
                <a:lnTo>
                  <a:pt x="8069840" y="3989631"/>
                </a:lnTo>
                <a:lnTo>
                  <a:pt x="8057764" y="3993857"/>
                </a:lnTo>
                <a:lnTo>
                  <a:pt x="8051728" y="3993857"/>
                </a:lnTo>
                <a:lnTo>
                  <a:pt x="8047501" y="3993857"/>
                </a:lnTo>
                <a:lnTo>
                  <a:pt x="8043878" y="3998083"/>
                </a:lnTo>
                <a:lnTo>
                  <a:pt x="8041463" y="3999896"/>
                </a:lnTo>
                <a:lnTo>
                  <a:pt x="8037842" y="4008348"/>
                </a:lnTo>
                <a:lnTo>
                  <a:pt x="8019125" y="4040951"/>
                </a:lnTo>
                <a:lnTo>
                  <a:pt x="8009465" y="4080196"/>
                </a:lnTo>
                <a:lnTo>
                  <a:pt x="7990748" y="4115214"/>
                </a:lnTo>
                <a:lnTo>
                  <a:pt x="7981088" y="4123666"/>
                </a:lnTo>
                <a:lnTo>
                  <a:pt x="7970823" y="4123666"/>
                </a:lnTo>
                <a:lnTo>
                  <a:pt x="7958748" y="4125477"/>
                </a:lnTo>
                <a:lnTo>
                  <a:pt x="7946672" y="4125477"/>
                </a:lnTo>
                <a:lnTo>
                  <a:pt x="7924334" y="4113402"/>
                </a:lnTo>
                <a:lnTo>
                  <a:pt x="7903806" y="4109175"/>
                </a:lnTo>
                <a:lnTo>
                  <a:pt x="7877845" y="4109175"/>
                </a:lnTo>
                <a:lnTo>
                  <a:pt x="7853089" y="4104949"/>
                </a:lnTo>
                <a:lnTo>
                  <a:pt x="7828938" y="4094687"/>
                </a:lnTo>
                <a:lnTo>
                  <a:pt x="7804787" y="4061479"/>
                </a:lnTo>
                <a:lnTo>
                  <a:pt x="7786675" y="4018611"/>
                </a:lnTo>
                <a:lnTo>
                  <a:pt x="7782449" y="3969103"/>
                </a:lnTo>
                <a:lnTo>
                  <a:pt x="7800561" y="3960651"/>
                </a:lnTo>
                <a:lnTo>
                  <a:pt x="7815052" y="3960651"/>
                </a:lnTo>
                <a:lnTo>
                  <a:pt x="7828938" y="3964877"/>
                </a:lnTo>
                <a:lnTo>
                  <a:pt x="7843429" y="3957028"/>
                </a:lnTo>
                <a:lnTo>
                  <a:pt x="7861541" y="3928046"/>
                </a:lnTo>
                <a:lnTo>
                  <a:pt x="7906220" y="3922009"/>
                </a:lnTo>
                <a:lnTo>
                  <a:pt x="7914069" y="3915368"/>
                </a:lnTo>
                <a:lnTo>
                  <a:pt x="7920108" y="3907519"/>
                </a:lnTo>
                <a:lnTo>
                  <a:pt x="7920108" y="3903292"/>
                </a:lnTo>
                <a:lnTo>
                  <a:pt x="7924334" y="3900877"/>
                </a:lnTo>
                <a:lnTo>
                  <a:pt x="7924334" y="3897256"/>
                </a:lnTo>
                <a:lnTo>
                  <a:pt x="7924334" y="3893030"/>
                </a:lnTo>
                <a:lnTo>
                  <a:pt x="7927955" y="3888802"/>
                </a:lnTo>
                <a:lnTo>
                  <a:pt x="7934597" y="3888802"/>
                </a:lnTo>
                <a:lnTo>
                  <a:pt x="7946672" y="3888802"/>
                </a:lnTo>
                <a:lnTo>
                  <a:pt x="7958748" y="3888802"/>
                </a:lnTo>
                <a:lnTo>
                  <a:pt x="7966597" y="3864048"/>
                </a:lnTo>
                <a:lnTo>
                  <a:pt x="7976860" y="3845331"/>
                </a:lnTo>
                <a:lnTo>
                  <a:pt x="7987124" y="3829029"/>
                </a:lnTo>
                <a:close/>
                <a:moveTo>
                  <a:pt x="6980054" y="3763221"/>
                </a:moveTo>
                <a:lnTo>
                  <a:pt x="7000582" y="3777712"/>
                </a:lnTo>
                <a:lnTo>
                  <a:pt x="7012658" y="3802465"/>
                </a:lnTo>
                <a:lnTo>
                  <a:pt x="7012658" y="3839294"/>
                </a:lnTo>
                <a:lnTo>
                  <a:pt x="7012658" y="3843520"/>
                </a:lnTo>
                <a:lnTo>
                  <a:pt x="7014470" y="3843520"/>
                </a:lnTo>
                <a:lnTo>
                  <a:pt x="7018696" y="3845333"/>
                </a:lnTo>
                <a:lnTo>
                  <a:pt x="7018696" y="3849559"/>
                </a:lnTo>
                <a:lnTo>
                  <a:pt x="7018696" y="3858011"/>
                </a:lnTo>
                <a:lnTo>
                  <a:pt x="7012658" y="3858011"/>
                </a:lnTo>
                <a:lnTo>
                  <a:pt x="7004205" y="3859822"/>
                </a:lnTo>
                <a:lnTo>
                  <a:pt x="7000582" y="3868276"/>
                </a:lnTo>
                <a:lnTo>
                  <a:pt x="6994545" y="3872502"/>
                </a:lnTo>
                <a:lnTo>
                  <a:pt x="6990319" y="3872502"/>
                </a:lnTo>
                <a:lnTo>
                  <a:pt x="6986091" y="3868276"/>
                </a:lnTo>
                <a:lnTo>
                  <a:pt x="6984280" y="3868276"/>
                </a:lnTo>
                <a:lnTo>
                  <a:pt x="6980054" y="3864048"/>
                </a:lnTo>
                <a:lnTo>
                  <a:pt x="6966167" y="3835068"/>
                </a:lnTo>
                <a:lnTo>
                  <a:pt x="6966167" y="3792201"/>
                </a:lnTo>
                <a:lnTo>
                  <a:pt x="6969791" y="3786164"/>
                </a:lnTo>
                <a:lnTo>
                  <a:pt x="6974017" y="3781938"/>
                </a:lnTo>
                <a:lnTo>
                  <a:pt x="6975827" y="3773486"/>
                </a:lnTo>
                <a:close/>
                <a:moveTo>
                  <a:pt x="8250362" y="3720353"/>
                </a:moveTo>
                <a:lnTo>
                  <a:pt x="8266663" y="3738465"/>
                </a:lnTo>
                <a:lnTo>
                  <a:pt x="8278739" y="3758993"/>
                </a:lnTo>
                <a:lnTo>
                  <a:pt x="8278739" y="3792201"/>
                </a:lnTo>
                <a:lnTo>
                  <a:pt x="8280549" y="3800051"/>
                </a:lnTo>
                <a:lnTo>
                  <a:pt x="8284775" y="3800051"/>
                </a:lnTo>
                <a:lnTo>
                  <a:pt x="8284775" y="3802466"/>
                </a:lnTo>
                <a:lnTo>
                  <a:pt x="8280549" y="3802466"/>
                </a:lnTo>
                <a:lnTo>
                  <a:pt x="8278739" y="3810919"/>
                </a:lnTo>
                <a:lnTo>
                  <a:pt x="8278739" y="3816955"/>
                </a:lnTo>
                <a:lnTo>
                  <a:pt x="8274512" y="3816955"/>
                </a:lnTo>
                <a:lnTo>
                  <a:pt x="8274512" y="3821181"/>
                </a:lnTo>
                <a:lnTo>
                  <a:pt x="8270889" y="3821181"/>
                </a:lnTo>
                <a:lnTo>
                  <a:pt x="8264250" y="3824805"/>
                </a:lnTo>
                <a:lnTo>
                  <a:pt x="8260626" y="3816955"/>
                </a:lnTo>
                <a:lnTo>
                  <a:pt x="8260626" y="3814540"/>
                </a:lnTo>
                <a:lnTo>
                  <a:pt x="8256400" y="3814540"/>
                </a:lnTo>
                <a:lnTo>
                  <a:pt x="8252174" y="3814540"/>
                </a:lnTo>
                <a:lnTo>
                  <a:pt x="8250362" y="3810919"/>
                </a:lnTo>
                <a:lnTo>
                  <a:pt x="8250362" y="3816955"/>
                </a:lnTo>
                <a:lnTo>
                  <a:pt x="8252174" y="3821181"/>
                </a:lnTo>
                <a:lnTo>
                  <a:pt x="8256400" y="3824805"/>
                </a:lnTo>
                <a:lnTo>
                  <a:pt x="8260626" y="3829031"/>
                </a:lnTo>
                <a:lnTo>
                  <a:pt x="8256400" y="3831446"/>
                </a:lnTo>
                <a:lnTo>
                  <a:pt x="8256400" y="3835070"/>
                </a:lnTo>
                <a:lnTo>
                  <a:pt x="8256400" y="3839296"/>
                </a:lnTo>
                <a:lnTo>
                  <a:pt x="8256400" y="3849559"/>
                </a:lnTo>
                <a:lnTo>
                  <a:pt x="8238286" y="3849559"/>
                </a:lnTo>
                <a:lnTo>
                  <a:pt x="8238286" y="3839296"/>
                </a:lnTo>
                <a:lnTo>
                  <a:pt x="8228024" y="3835070"/>
                </a:lnTo>
                <a:lnTo>
                  <a:pt x="8217759" y="3829031"/>
                </a:lnTo>
                <a:lnTo>
                  <a:pt x="8214136" y="3821181"/>
                </a:lnTo>
                <a:lnTo>
                  <a:pt x="8209910" y="3810919"/>
                </a:lnTo>
                <a:lnTo>
                  <a:pt x="8208099" y="3800051"/>
                </a:lnTo>
                <a:lnTo>
                  <a:pt x="8199647" y="3786163"/>
                </a:lnTo>
                <a:lnTo>
                  <a:pt x="8189382" y="3792201"/>
                </a:lnTo>
                <a:lnTo>
                  <a:pt x="8175496" y="3800051"/>
                </a:lnTo>
                <a:lnTo>
                  <a:pt x="8161005" y="3802466"/>
                </a:lnTo>
                <a:lnTo>
                  <a:pt x="8147119" y="3810919"/>
                </a:lnTo>
                <a:lnTo>
                  <a:pt x="8147119" y="3792201"/>
                </a:lnTo>
                <a:lnTo>
                  <a:pt x="8151345" y="3787975"/>
                </a:lnTo>
                <a:lnTo>
                  <a:pt x="8151345" y="3786163"/>
                </a:lnTo>
                <a:lnTo>
                  <a:pt x="8153156" y="3786163"/>
                </a:lnTo>
                <a:lnTo>
                  <a:pt x="8153156" y="3777710"/>
                </a:lnTo>
                <a:lnTo>
                  <a:pt x="8181533" y="3767447"/>
                </a:lnTo>
                <a:lnTo>
                  <a:pt x="8208099" y="3758993"/>
                </a:lnTo>
                <a:lnTo>
                  <a:pt x="8232250" y="3744504"/>
                </a:lnTo>
                <a:close/>
                <a:moveTo>
                  <a:pt x="8075879" y="3681109"/>
                </a:moveTo>
                <a:lnTo>
                  <a:pt x="8084331" y="3688959"/>
                </a:lnTo>
                <a:lnTo>
                  <a:pt x="8086142" y="3688959"/>
                </a:lnTo>
                <a:lnTo>
                  <a:pt x="8090368" y="3688959"/>
                </a:lnTo>
                <a:lnTo>
                  <a:pt x="8090368" y="3691374"/>
                </a:lnTo>
                <a:lnTo>
                  <a:pt x="8090368" y="3699222"/>
                </a:lnTo>
                <a:lnTo>
                  <a:pt x="8094594" y="3705863"/>
                </a:lnTo>
                <a:lnTo>
                  <a:pt x="8072255" y="3723978"/>
                </a:lnTo>
                <a:lnTo>
                  <a:pt x="8057764" y="3742695"/>
                </a:lnTo>
                <a:lnTo>
                  <a:pt x="8041462" y="3757184"/>
                </a:lnTo>
                <a:lnTo>
                  <a:pt x="8015500" y="3771675"/>
                </a:lnTo>
                <a:lnTo>
                  <a:pt x="8015500" y="3763223"/>
                </a:lnTo>
                <a:lnTo>
                  <a:pt x="8037841" y="3738467"/>
                </a:lnTo>
                <a:lnTo>
                  <a:pt x="8061992" y="3713713"/>
                </a:lnTo>
                <a:close/>
                <a:moveTo>
                  <a:pt x="2998871" y="3491528"/>
                </a:moveTo>
                <a:lnTo>
                  <a:pt x="3013361" y="3491528"/>
                </a:lnTo>
                <a:lnTo>
                  <a:pt x="3027247" y="3493944"/>
                </a:lnTo>
                <a:lnTo>
                  <a:pt x="3043549" y="3501794"/>
                </a:lnTo>
                <a:lnTo>
                  <a:pt x="3037512" y="3506020"/>
                </a:lnTo>
                <a:lnTo>
                  <a:pt x="3033286" y="3512058"/>
                </a:lnTo>
                <a:lnTo>
                  <a:pt x="3027247" y="3516284"/>
                </a:lnTo>
                <a:lnTo>
                  <a:pt x="3015172" y="3516284"/>
                </a:lnTo>
                <a:lnTo>
                  <a:pt x="3004910" y="3512058"/>
                </a:lnTo>
                <a:lnTo>
                  <a:pt x="2995250" y="3512058"/>
                </a:lnTo>
                <a:lnTo>
                  <a:pt x="2984985" y="3512058"/>
                </a:lnTo>
                <a:lnTo>
                  <a:pt x="2972910" y="3516284"/>
                </a:lnTo>
                <a:lnTo>
                  <a:pt x="2972910" y="3493944"/>
                </a:lnTo>
                <a:close/>
                <a:moveTo>
                  <a:pt x="8136855" y="3469188"/>
                </a:moveTo>
                <a:lnTo>
                  <a:pt x="8147119" y="3469188"/>
                </a:lnTo>
                <a:lnTo>
                  <a:pt x="8161005" y="3469188"/>
                </a:lnTo>
                <a:lnTo>
                  <a:pt x="8161005" y="3506017"/>
                </a:lnTo>
                <a:lnTo>
                  <a:pt x="8157382" y="3530773"/>
                </a:lnTo>
                <a:lnTo>
                  <a:pt x="8151346" y="3551301"/>
                </a:lnTo>
                <a:lnTo>
                  <a:pt x="8147119" y="3588130"/>
                </a:lnTo>
                <a:lnTo>
                  <a:pt x="8153156" y="3588130"/>
                </a:lnTo>
                <a:lnTo>
                  <a:pt x="8153156" y="3594771"/>
                </a:lnTo>
                <a:lnTo>
                  <a:pt x="8167044" y="3594771"/>
                </a:lnTo>
                <a:lnTo>
                  <a:pt x="8175496" y="3594771"/>
                </a:lnTo>
                <a:lnTo>
                  <a:pt x="8181533" y="3594771"/>
                </a:lnTo>
                <a:lnTo>
                  <a:pt x="8189382" y="3598393"/>
                </a:lnTo>
                <a:lnTo>
                  <a:pt x="8195421" y="3602621"/>
                </a:lnTo>
                <a:lnTo>
                  <a:pt x="8209910" y="3605034"/>
                </a:lnTo>
                <a:lnTo>
                  <a:pt x="8217759" y="3631600"/>
                </a:lnTo>
                <a:lnTo>
                  <a:pt x="8232250" y="3647902"/>
                </a:lnTo>
                <a:lnTo>
                  <a:pt x="8250362" y="3666619"/>
                </a:lnTo>
                <a:lnTo>
                  <a:pt x="8264250" y="3691373"/>
                </a:lnTo>
                <a:lnTo>
                  <a:pt x="8252174" y="3695599"/>
                </a:lnTo>
                <a:lnTo>
                  <a:pt x="8246136" y="3699222"/>
                </a:lnTo>
                <a:lnTo>
                  <a:pt x="8242512" y="3699222"/>
                </a:lnTo>
                <a:lnTo>
                  <a:pt x="8242512" y="3703448"/>
                </a:lnTo>
                <a:lnTo>
                  <a:pt x="8242512" y="3705864"/>
                </a:lnTo>
                <a:lnTo>
                  <a:pt x="8242512" y="3709487"/>
                </a:lnTo>
                <a:lnTo>
                  <a:pt x="8235871" y="3709487"/>
                </a:lnTo>
                <a:lnTo>
                  <a:pt x="8223796" y="3713713"/>
                </a:lnTo>
                <a:lnTo>
                  <a:pt x="8221985" y="3705864"/>
                </a:lnTo>
                <a:lnTo>
                  <a:pt x="8221985" y="3703448"/>
                </a:lnTo>
                <a:lnTo>
                  <a:pt x="8217759" y="3703448"/>
                </a:lnTo>
                <a:lnTo>
                  <a:pt x="8214136" y="3703448"/>
                </a:lnTo>
                <a:lnTo>
                  <a:pt x="8209910" y="3699222"/>
                </a:lnTo>
                <a:lnTo>
                  <a:pt x="8203873" y="3713713"/>
                </a:lnTo>
                <a:lnTo>
                  <a:pt x="8199647" y="3723976"/>
                </a:lnTo>
                <a:lnTo>
                  <a:pt x="8193608" y="3734241"/>
                </a:lnTo>
                <a:lnTo>
                  <a:pt x="8181533" y="3738467"/>
                </a:lnTo>
                <a:lnTo>
                  <a:pt x="8171270" y="3744503"/>
                </a:lnTo>
                <a:lnTo>
                  <a:pt x="8171270" y="3738467"/>
                </a:lnTo>
                <a:lnTo>
                  <a:pt x="8165231" y="3730617"/>
                </a:lnTo>
                <a:lnTo>
                  <a:pt x="8165231" y="3723976"/>
                </a:lnTo>
                <a:lnTo>
                  <a:pt x="8165231" y="3720354"/>
                </a:lnTo>
                <a:lnTo>
                  <a:pt x="8165231" y="3717939"/>
                </a:lnTo>
                <a:lnTo>
                  <a:pt x="8165231" y="3713713"/>
                </a:lnTo>
                <a:lnTo>
                  <a:pt x="8161005" y="3709487"/>
                </a:lnTo>
                <a:lnTo>
                  <a:pt x="8157382" y="3709487"/>
                </a:lnTo>
                <a:lnTo>
                  <a:pt x="8147119" y="3705864"/>
                </a:lnTo>
                <a:lnTo>
                  <a:pt x="8147119" y="3695599"/>
                </a:lnTo>
                <a:lnTo>
                  <a:pt x="8147119" y="3685336"/>
                </a:lnTo>
                <a:lnTo>
                  <a:pt x="8151346" y="3676882"/>
                </a:lnTo>
                <a:lnTo>
                  <a:pt x="8151346" y="3675071"/>
                </a:lnTo>
                <a:lnTo>
                  <a:pt x="8153156" y="3670845"/>
                </a:lnTo>
                <a:lnTo>
                  <a:pt x="8161005" y="3670845"/>
                </a:lnTo>
                <a:lnTo>
                  <a:pt x="8171270" y="3666619"/>
                </a:lnTo>
                <a:lnTo>
                  <a:pt x="8185761" y="3666619"/>
                </a:lnTo>
                <a:lnTo>
                  <a:pt x="8185761" y="3691373"/>
                </a:lnTo>
                <a:lnTo>
                  <a:pt x="8209910" y="3691373"/>
                </a:lnTo>
                <a:lnTo>
                  <a:pt x="8209910" y="3685336"/>
                </a:lnTo>
                <a:lnTo>
                  <a:pt x="8214136" y="3676882"/>
                </a:lnTo>
                <a:lnTo>
                  <a:pt x="8217759" y="3675071"/>
                </a:lnTo>
                <a:lnTo>
                  <a:pt x="8217759" y="3670845"/>
                </a:lnTo>
                <a:lnTo>
                  <a:pt x="8221985" y="3666619"/>
                </a:lnTo>
                <a:lnTo>
                  <a:pt x="8223796" y="3660580"/>
                </a:lnTo>
                <a:lnTo>
                  <a:pt x="8217759" y="3660580"/>
                </a:lnTo>
                <a:lnTo>
                  <a:pt x="8181533" y="3631600"/>
                </a:lnTo>
                <a:lnTo>
                  <a:pt x="8141083" y="3612883"/>
                </a:lnTo>
                <a:lnTo>
                  <a:pt x="8141083" y="3627374"/>
                </a:lnTo>
                <a:lnTo>
                  <a:pt x="8136855" y="3637637"/>
                </a:lnTo>
                <a:lnTo>
                  <a:pt x="8132629" y="3647902"/>
                </a:lnTo>
                <a:lnTo>
                  <a:pt x="8132629" y="3660580"/>
                </a:lnTo>
                <a:lnTo>
                  <a:pt x="8129007" y="3656354"/>
                </a:lnTo>
                <a:lnTo>
                  <a:pt x="8126592" y="3652128"/>
                </a:lnTo>
                <a:lnTo>
                  <a:pt x="8126592" y="3647902"/>
                </a:lnTo>
                <a:lnTo>
                  <a:pt x="8122969" y="3646091"/>
                </a:lnTo>
                <a:lnTo>
                  <a:pt x="8112704" y="3618922"/>
                </a:lnTo>
                <a:lnTo>
                  <a:pt x="8100629" y="3588130"/>
                </a:lnTo>
                <a:lnTo>
                  <a:pt x="8098215" y="3547074"/>
                </a:lnTo>
                <a:lnTo>
                  <a:pt x="8100629" y="3512056"/>
                </a:lnTo>
                <a:lnTo>
                  <a:pt x="8114517" y="3477037"/>
                </a:lnTo>
                <a:lnTo>
                  <a:pt x="8126592" y="3472811"/>
                </a:lnTo>
                <a:close/>
                <a:moveTo>
                  <a:pt x="2881749" y="3469188"/>
                </a:moveTo>
                <a:lnTo>
                  <a:pt x="2895635" y="3469188"/>
                </a:lnTo>
                <a:lnTo>
                  <a:pt x="2910127" y="3472812"/>
                </a:lnTo>
                <a:lnTo>
                  <a:pt x="2924013" y="3472812"/>
                </a:lnTo>
                <a:lnTo>
                  <a:pt x="2934278" y="3477038"/>
                </a:lnTo>
                <a:lnTo>
                  <a:pt x="2934278" y="3493944"/>
                </a:lnTo>
                <a:lnTo>
                  <a:pt x="2881749" y="3493944"/>
                </a:lnTo>
                <a:close/>
                <a:moveTo>
                  <a:pt x="2583486" y="3469188"/>
                </a:moveTo>
                <a:lnTo>
                  <a:pt x="2602203" y="3472812"/>
                </a:lnTo>
                <a:lnTo>
                  <a:pt x="2611863" y="3479453"/>
                </a:lnTo>
                <a:lnTo>
                  <a:pt x="2626353" y="3487301"/>
                </a:lnTo>
                <a:lnTo>
                  <a:pt x="2638428" y="3493943"/>
                </a:lnTo>
                <a:lnTo>
                  <a:pt x="2638428" y="3501793"/>
                </a:lnTo>
                <a:lnTo>
                  <a:pt x="2624543" y="3501793"/>
                </a:lnTo>
                <a:lnTo>
                  <a:pt x="2611863" y="3506019"/>
                </a:lnTo>
                <a:lnTo>
                  <a:pt x="2602203" y="3507832"/>
                </a:lnTo>
                <a:lnTo>
                  <a:pt x="2596166" y="3506019"/>
                </a:lnTo>
                <a:lnTo>
                  <a:pt x="2581675" y="3506019"/>
                </a:lnTo>
                <a:lnTo>
                  <a:pt x="2569600" y="3501793"/>
                </a:lnTo>
                <a:lnTo>
                  <a:pt x="2569600" y="3477038"/>
                </a:lnTo>
                <a:lnTo>
                  <a:pt x="2573826" y="3477038"/>
                </a:lnTo>
                <a:lnTo>
                  <a:pt x="2577449" y="3472812"/>
                </a:lnTo>
                <a:lnTo>
                  <a:pt x="2581675" y="3472812"/>
                </a:lnTo>
                <a:close/>
                <a:moveTo>
                  <a:pt x="2707255" y="3435982"/>
                </a:moveTo>
                <a:lnTo>
                  <a:pt x="2750123" y="3440208"/>
                </a:lnTo>
                <a:lnTo>
                  <a:pt x="2786349" y="3448660"/>
                </a:lnTo>
                <a:lnTo>
                  <a:pt x="2814727" y="3458925"/>
                </a:lnTo>
                <a:lnTo>
                  <a:pt x="2849140" y="3469190"/>
                </a:lnTo>
                <a:lnTo>
                  <a:pt x="2849140" y="3487302"/>
                </a:lnTo>
                <a:lnTo>
                  <a:pt x="2835254" y="3487302"/>
                </a:lnTo>
                <a:lnTo>
                  <a:pt x="2828613" y="3491528"/>
                </a:lnTo>
                <a:lnTo>
                  <a:pt x="2818952" y="3493943"/>
                </a:lnTo>
                <a:lnTo>
                  <a:pt x="2810500" y="3497566"/>
                </a:lnTo>
                <a:lnTo>
                  <a:pt x="2804461" y="3501792"/>
                </a:lnTo>
                <a:lnTo>
                  <a:pt x="2792386" y="3501792"/>
                </a:lnTo>
                <a:lnTo>
                  <a:pt x="2792386" y="3497566"/>
                </a:lnTo>
                <a:lnTo>
                  <a:pt x="2792386" y="3493943"/>
                </a:lnTo>
                <a:lnTo>
                  <a:pt x="2790575" y="3491528"/>
                </a:lnTo>
                <a:lnTo>
                  <a:pt x="2786349" y="3487302"/>
                </a:lnTo>
                <a:lnTo>
                  <a:pt x="2782123" y="3483678"/>
                </a:lnTo>
                <a:lnTo>
                  <a:pt x="2778500" y="3487302"/>
                </a:lnTo>
                <a:lnTo>
                  <a:pt x="2772461" y="3507829"/>
                </a:lnTo>
                <a:lnTo>
                  <a:pt x="2762198" y="3507829"/>
                </a:lnTo>
                <a:lnTo>
                  <a:pt x="2735632" y="3506018"/>
                </a:lnTo>
                <a:lnTo>
                  <a:pt x="2707255" y="3501792"/>
                </a:lnTo>
                <a:lnTo>
                  <a:pt x="2687332" y="3501792"/>
                </a:lnTo>
                <a:lnTo>
                  <a:pt x="2677067" y="3477037"/>
                </a:lnTo>
                <a:lnTo>
                  <a:pt x="2695179" y="3477037"/>
                </a:lnTo>
                <a:lnTo>
                  <a:pt x="2707255" y="3477037"/>
                </a:lnTo>
                <a:lnTo>
                  <a:pt x="2721745" y="3472811"/>
                </a:lnTo>
                <a:lnTo>
                  <a:pt x="2733821" y="3469190"/>
                </a:lnTo>
                <a:lnTo>
                  <a:pt x="2725369" y="3464964"/>
                </a:lnTo>
                <a:lnTo>
                  <a:pt x="2719330" y="3458925"/>
                </a:lnTo>
                <a:lnTo>
                  <a:pt x="2715709" y="3454699"/>
                </a:lnTo>
                <a:lnTo>
                  <a:pt x="2711481" y="3448660"/>
                </a:lnTo>
                <a:close/>
                <a:moveTo>
                  <a:pt x="438334" y="3358099"/>
                </a:moveTo>
                <a:lnTo>
                  <a:pt x="470937" y="3368364"/>
                </a:lnTo>
                <a:lnTo>
                  <a:pt x="495088" y="3382250"/>
                </a:lnTo>
                <a:lnTo>
                  <a:pt x="523465" y="3396739"/>
                </a:lnTo>
                <a:lnTo>
                  <a:pt x="523465" y="3405193"/>
                </a:lnTo>
                <a:lnTo>
                  <a:pt x="515011" y="3405193"/>
                </a:lnTo>
                <a:lnTo>
                  <a:pt x="490862" y="3421494"/>
                </a:lnTo>
                <a:lnTo>
                  <a:pt x="466711" y="3425720"/>
                </a:lnTo>
                <a:lnTo>
                  <a:pt x="444371" y="3429946"/>
                </a:lnTo>
                <a:lnTo>
                  <a:pt x="420221" y="3435983"/>
                </a:lnTo>
                <a:lnTo>
                  <a:pt x="420221" y="3429946"/>
                </a:lnTo>
                <a:lnTo>
                  <a:pt x="414184" y="3429946"/>
                </a:lnTo>
                <a:lnTo>
                  <a:pt x="420221" y="3411229"/>
                </a:lnTo>
                <a:lnTo>
                  <a:pt x="420221" y="3393117"/>
                </a:lnTo>
                <a:lnTo>
                  <a:pt x="420221" y="3368364"/>
                </a:lnTo>
                <a:lnTo>
                  <a:pt x="428070" y="3364136"/>
                </a:lnTo>
                <a:lnTo>
                  <a:pt x="429882" y="3364136"/>
                </a:lnTo>
                <a:lnTo>
                  <a:pt x="429882" y="3361722"/>
                </a:lnTo>
                <a:lnTo>
                  <a:pt x="434108" y="3361722"/>
                </a:lnTo>
                <a:close/>
                <a:moveTo>
                  <a:pt x="2460320" y="3335156"/>
                </a:moveTo>
                <a:lnTo>
                  <a:pt x="2517074" y="3347835"/>
                </a:lnTo>
                <a:lnTo>
                  <a:pt x="2567789" y="3364136"/>
                </a:lnTo>
                <a:lnTo>
                  <a:pt x="2605826" y="3382251"/>
                </a:lnTo>
                <a:lnTo>
                  <a:pt x="2644467" y="3400966"/>
                </a:lnTo>
                <a:lnTo>
                  <a:pt x="2687335" y="3421496"/>
                </a:lnTo>
                <a:lnTo>
                  <a:pt x="2687335" y="3435985"/>
                </a:lnTo>
                <a:lnTo>
                  <a:pt x="2668618" y="3435985"/>
                </a:lnTo>
                <a:lnTo>
                  <a:pt x="2648694" y="3444439"/>
                </a:lnTo>
                <a:lnTo>
                  <a:pt x="2624543" y="3450476"/>
                </a:lnTo>
                <a:lnTo>
                  <a:pt x="2597978" y="3454702"/>
                </a:lnTo>
                <a:lnTo>
                  <a:pt x="2602204" y="3448665"/>
                </a:lnTo>
                <a:lnTo>
                  <a:pt x="2602204" y="3440211"/>
                </a:lnTo>
                <a:lnTo>
                  <a:pt x="2602204" y="3435985"/>
                </a:lnTo>
                <a:lnTo>
                  <a:pt x="2602204" y="3434174"/>
                </a:lnTo>
                <a:lnTo>
                  <a:pt x="2602204" y="3429948"/>
                </a:lnTo>
                <a:lnTo>
                  <a:pt x="2597978" y="3421496"/>
                </a:lnTo>
                <a:lnTo>
                  <a:pt x="2545450" y="3407005"/>
                </a:lnTo>
                <a:lnTo>
                  <a:pt x="2496546" y="3382251"/>
                </a:lnTo>
                <a:lnTo>
                  <a:pt x="2444018" y="3358100"/>
                </a:lnTo>
                <a:lnTo>
                  <a:pt x="2431943" y="3368364"/>
                </a:lnTo>
                <a:lnTo>
                  <a:pt x="2425906" y="3378627"/>
                </a:lnTo>
                <a:lnTo>
                  <a:pt x="2415641" y="3390703"/>
                </a:lnTo>
                <a:lnTo>
                  <a:pt x="2403566" y="3386477"/>
                </a:lnTo>
                <a:lnTo>
                  <a:pt x="2389075" y="3378627"/>
                </a:lnTo>
                <a:lnTo>
                  <a:pt x="2383038" y="3376212"/>
                </a:lnTo>
                <a:lnTo>
                  <a:pt x="2397529" y="3376212"/>
                </a:lnTo>
                <a:lnTo>
                  <a:pt x="2407189" y="3361723"/>
                </a:lnTo>
                <a:lnTo>
                  <a:pt x="2417452" y="3353873"/>
                </a:lnTo>
                <a:lnTo>
                  <a:pt x="2429527" y="3343608"/>
                </a:lnTo>
                <a:lnTo>
                  <a:pt x="2439792" y="3343608"/>
                </a:lnTo>
                <a:lnTo>
                  <a:pt x="2445829" y="3339382"/>
                </a:lnTo>
                <a:lnTo>
                  <a:pt x="2454283" y="3339382"/>
                </a:lnTo>
                <a:close/>
                <a:moveTo>
                  <a:pt x="391847" y="3318854"/>
                </a:moveTo>
                <a:lnTo>
                  <a:pt x="420221" y="3329120"/>
                </a:lnTo>
                <a:lnTo>
                  <a:pt x="420221" y="3335157"/>
                </a:lnTo>
                <a:lnTo>
                  <a:pt x="414185" y="3335157"/>
                </a:lnTo>
                <a:lnTo>
                  <a:pt x="391847" y="3343610"/>
                </a:lnTo>
                <a:lnTo>
                  <a:pt x="371317" y="3343610"/>
                </a:lnTo>
                <a:lnTo>
                  <a:pt x="353205" y="3343610"/>
                </a:lnTo>
                <a:lnTo>
                  <a:pt x="353205" y="3329120"/>
                </a:lnTo>
                <a:lnTo>
                  <a:pt x="363470" y="3324891"/>
                </a:lnTo>
                <a:lnTo>
                  <a:pt x="373733" y="3324891"/>
                </a:lnTo>
                <a:lnTo>
                  <a:pt x="381582" y="3323081"/>
                </a:lnTo>
                <a:close/>
                <a:moveTo>
                  <a:pt x="235475" y="3285646"/>
                </a:moveTo>
                <a:lnTo>
                  <a:pt x="247550" y="3289872"/>
                </a:lnTo>
                <a:lnTo>
                  <a:pt x="262041" y="3289872"/>
                </a:lnTo>
                <a:lnTo>
                  <a:pt x="268078" y="3289872"/>
                </a:lnTo>
                <a:lnTo>
                  <a:pt x="278342" y="3294098"/>
                </a:lnTo>
                <a:lnTo>
                  <a:pt x="290418" y="3295911"/>
                </a:lnTo>
                <a:lnTo>
                  <a:pt x="290418" y="3310399"/>
                </a:lnTo>
                <a:lnTo>
                  <a:pt x="282569" y="3310399"/>
                </a:lnTo>
                <a:lnTo>
                  <a:pt x="272303" y="3314625"/>
                </a:lnTo>
                <a:lnTo>
                  <a:pt x="262041" y="3318853"/>
                </a:lnTo>
                <a:lnTo>
                  <a:pt x="249966" y="3318853"/>
                </a:lnTo>
                <a:lnTo>
                  <a:pt x="235475" y="3318853"/>
                </a:lnTo>
                <a:close/>
                <a:moveTo>
                  <a:pt x="2569600" y="3279610"/>
                </a:moveTo>
                <a:lnTo>
                  <a:pt x="2581676" y="3285647"/>
                </a:lnTo>
                <a:lnTo>
                  <a:pt x="2587714" y="3294101"/>
                </a:lnTo>
                <a:lnTo>
                  <a:pt x="2596168" y="3300138"/>
                </a:lnTo>
                <a:lnTo>
                  <a:pt x="2597979" y="3310403"/>
                </a:lnTo>
                <a:lnTo>
                  <a:pt x="2597979" y="3329121"/>
                </a:lnTo>
                <a:lnTo>
                  <a:pt x="2583487" y="3329121"/>
                </a:lnTo>
                <a:lnTo>
                  <a:pt x="2581676" y="3318856"/>
                </a:lnTo>
                <a:lnTo>
                  <a:pt x="2577450" y="3314630"/>
                </a:lnTo>
                <a:lnTo>
                  <a:pt x="2573826" y="3308591"/>
                </a:lnTo>
                <a:lnTo>
                  <a:pt x="2569600" y="3300138"/>
                </a:lnTo>
                <a:lnTo>
                  <a:pt x="2569600" y="3294101"/>
                </a:lnTo>
                <a:close/>
                <a:moveTo>
                  <a:pt x="8147123" y="3265119"/>
                </a:moveTo>
                <a:lnTo>
                  <a:pt x="8153160" y="3271156"/>
                </a:lnTo>
                <a:lnTo>
                  <a:pt x="8157386" y="3279610"/>
                </a:lnTo>
                <a:lnTo>
                  <a:pt x="8161009" y="3285647"/>
                </a:lnTo>
                <a:lnTo>
                  <a:pt x="8161009" y="3295912"/>
                </a:lnTo>
                <a:lnTo>
                  <a:pt x="8161009" y="3310401"/>
                </a:lnTo>
                <a:lnTo>
                  <a:pt x="8132632" y="3382252"/>
                </a:lnTo>
                <a:lnTo>
                  <a:pt x="8118743" y="3364137"/>
                </a:lnTo>
                <a:lnTo>
                  <a:pt x="8112706" y="3347836"/>
                </a:lnTo>
                <a:lnTo>
                  <a:pt x="8108480" y="3318855"/>
                </a:lnTo>
                <a:close/>
                <a:moveTo>
                  <a:pt x="2553298" y="3232516"/>
                </a:moveTo>
                <a:lnTo>
                  <a:pt x="2597976" y="3232516"/>
                </a:lnTo>
                <a:lnTo>
                  <a:pt x="2602202" y="3238553"/>
                </a:lnTo>
                <a:lnTo>
                  <a:pt x="2610051" y="3242779"/>
                </a:lnTo>
                <a:lnTo>
                  <a:pt x="2610051" y="3247007"/>
                </a:lnTo>
                <a:lnTo>
                  <a:pt x="2611862" y="3250628"/>
                </a:lnTo>
                <a:lnTo>
                  <a:pt x="2611862" y="3253043"/>
                </a:lnTo>
                <a:lnTo>
                  <a:pt x="2610051" y="3257269"/>
                </a:lnTo>
                <a:lnTo>
                  <a:pt x="2610051" y="3265119"/>
                </a:lnTo>
                <a:lnTo>
                  <a:pt x="2597976" y="3257269"/>
                </a:lnTo>
                <a:lnTo>
                  <a:pt x="2587711" y="3253043"/>
                </a:lnTo>
                <a:lnTo>
                  <a:pt x="2577448" y="3253043"/>
                </a:lnTo>
                <a:lnTo>
                  <a:pt x="2569599" y="3250628"/>
                </a:lnTo>
                <a:lnTo>
                  <a:pt x="2563562" y="3250628"/>
                </a:lnTo>
                <a:lnTo>
                  <a:pt x="2555108" y="3247007"/>
                </a:lnTo>
                <a:lnTo>
                  <a:pt x="2553298" y="3238553"/>
                </a:lnTo>
                <a:close/>
                <a:moveTo>
                  <a:pt x="8374133" y="3098482"/>
                </a:moveTo>
                <a:lnTo>
                  <a:pt x="8380170" y="3102708"/>
                </a:lnTo>
                <a:lnTo>
                  <a:pt x="8383793" y="3102708"/>
                </a:lnTo>
                <a:lnTo>
                  <a:pt x="8383793" y="3106935"/>
                </a:lnTo>
                <a:lnTo>
                  <a:pt x="8388019" y="3112973"/>
                </a:lnTo>
                <a:lnTo>
                  <a:pt x="8388019" y="3121426"/>
                </a:lnTo>
                <a:lnTo>
                  <a:pt x="8383793" y="3131691"/>
                </a:lnTo>
                <a:lnTo>
                  <a:pt x="8375943" y="3141954"/>
                </a:lnTo>
                <a:lnTo>
                  <a:pt x="8374133" y="3152219"/>
                </a:lnTo>
                <a:lnTo>
                  <a:pt x="8355416" y="3152219"/>
                </a:lnTo>
                <a:lnTo>
                  <a:pt x="8355416" y="3127463"/>
                </a:lnTo>
                <a:lnTo>
                  <a:pt x="8362058" y="3125049"/>
                </a:lnTo>
                <a:lnTo>
                  <a:pt x="8365679" y="3117200"/>
                </a:lnTo>
                <a:lnTo>
                  <a:pt x="8369907" y="3111161"/>
                </a:lnTo>
                <a:close/>
                <a:moveTo>
                  <a:pt x="8278740" y="3001881"/>
                </a:moveTo>
                <a:lnTo>
                  <a:pt x="8302889" y="3001881"/>
                </a:lnTo>
                <a:lnTo>
                  <a:pt x="8302889" y="3026637"/>
                </a:lnTo>
                <a:lnTo>
                  <a:pt x="8270891" y="3026637"/>
                </a:lnTo>
                <a:lnTo>
                  <a:pt x="8270891" y="3010334"/>
                </a:lnTo>
                <a:lnTo>
                  <a:pt x="8278740" y="3010334"/>
                </a:lnTo>
                <a:close/>
                <a:moveTo>
                  <a:pt x="5703707" y="2933656"/>
                </a:moveTo>
                <a:lnTo>
                  <a:pt x="5721819" y="2933656"/>
                </a:lnTo>
                <a:lnTo>
                  <a:pt x="5713970" y="2943920"/>
                </a:lnTo>
                <a:lnTo>
                  <a:pt x="5707933" y="2952372"/>
                </a:lnTo>
                <a:lnTo>
                  <a:pt x="5699481" y="2958409"/>
                </a:lnTo>
                <a:lnTo>
                  <a:pt x="5693443" y="2966863"/>
                </a:lnTo>
                <a:lnTo>
                  <a:pt x="5681367" y="2972900"/>
                </a:lnTo>
                <a:lnTo>
                  <a:pt x="5675331" y="2972900"/>
                </a:lnTo>
                <a:lnTo>
                  <a:pt x="5675331" y="2977126"/>
                </a:lnTo>
                <a:lnTo>
                  <a:pt x="5671105" y="2977126"/>
                </a:lnTo>
                <a:lnTo>
                  <a:pt x="5665066" y="2977126"/>
                </a:lnTo>
                <a:lnTo>
                  <a:pt x="5657217" y="2981352"/>
                </a:lnTo>
                <a:lnTo>
                  <a:pt x="5651180" y="2954183"/>
                </a:lnTo>
                <a:lnTo>
                  <a:pt x="5665066" y="2952372"/>
                </a:lnTo>
                <a:lnTo>
                  <a:pt x="5679557" y="2943920"/>
                </a:lnTo>
                <a:lnTo>
                  <a:pt x="5693443" y="2940297"/>
                </a:lnTo>
                <a:close/>
                <a:moveTo>
                  <a:pt x="5409677" y="2923393"/>
                </a:moveTo>
                <a:lnTo>
                  <a:pt x="5428394" y="2930034"/>
                </a:lnTo>
                <a:lnTo>
                  <a:pt x="5448318" y="2937883"/>
                </a:lnTo>
                <a:lnTo>
                  <a:pt x="5472467" y="2943920"/>
                </a:lnTo>
                <a:lnTo>
                  <a:pt x="5486958" y="2954184"/>
                </a:lnTo>
                <a:lnTo>
                  <a:pt x="5430204" y="2954184"/>
                </a:lnTo>
                <a:lnTo>
                  <a:pt x="5424168" y="2952371"/>
                </a:lnTo>
                <a:lnTo>
                  <a:pt x="5419942" y="2952371"/>
                </a:lnTo>
                <a:lnTo>
                  <a:pt x="5413903" y="2948145"/>
                </a:lnTo>
                <a:lnTo>
                  <a:pt x="5400017" y="2948145"/>
                </a:lnTo>
                <a:lnTo>
                  <a:pt x="5400017" y="2940297"/>
                </a:lnTo>
                <a:lnTo>
                  <a:pt x="5403640" y="2937883"/>
                </a:lnTo>
                <a:lnTo>
                  <a:pt x="5406054" y="2933657"/>
                </a:lnTo>
                <a:lnTo>
                  <a:pt x="5406054" y="2930034"/>
                </a:lnTo>
                <a:close/>
                <a:moveTo>
                  <a:pt x="4778163" y="2783926"/>
                </a:moveTo>
                <a:lnTo>
                  <a:pt x="4826467" y="2783926"/>
                </a:lnTo>
                <a:lnTo>
                  <a:pt x="4826467" y="2789963"/>
                </a:lnTo>
                <a:lnTo>
                  <a:pt x="4816201" y="2794191"/>
                </a:lnTo>
                <a:lnTo>
                  <a:pt x="4812578" y="2797812"/>
                </a:lnTo>
                <a:lnTo>
                  <a:pt x="4805936" y="2800228"/>
                </a:lnTo>
                <a:lnTo>
                  <a:pt x="4798089" y="2804454"/>
                </a:lnTo>
                <a:lnTo>
                  <a:pt x="4787824" y="2804454"/>
                </a:lnTo>
                <a:close/>
                <a:moveTo>
                  <a:pt x="5528015" y="2742266"/>
                </a:moveTo>
                <a:lnTo>
                  <a:pt x="5523789" y="2746492"/>
                </a:lnTo>
                <a:lnTo>
                  <a:pt x="5519561" y="2750719"/>
                </a:lnTo>
                <a:lnTo>
                  <a:pt x="5515335" y="2750719"/>
                </a:lnTo>
                <a:lnTo>
                  <a:pt x="5515335" y="2754945"/>
                </a:lnTo>
                <a:lnTo>
                  <a:pt x="5513524" y="2756755"/>
                </a:lnTo>
                <a:lnTo>
                  <a:pt x="5510506" y="2765209"/>
                </a:lnTo>
                <a:lnTo>
                  <a:pt x="5516542" y="2765209"/>
                </a:lnTo>
                <a:lnTo>
                  <a:pt x="5528618" y="2760983"/>
                </a:lnTo>
                <a:lnTo>
                  <a:pt x="5534656" y="2756755"/>
                </a:lnTo>
                <a:lnTo>
                  <a:pt x="5542504" y="2754945"/>
                </a:lnTo>
                <a:lnTo>
                  <a:pt x="5548542" y="2750719"/>
                </a:lnTo>
                <a:lnTo>
                  <a:pt x="5556392" y="2742266"/>
                </a:lnTo>
                <a:close/>
                <a:moveTo>
                  <a:pt x="4996725" y="2742266"/>
                </a:moveTo>
                <a:lnTo>
                  <a:pt x="5006990" y="2742266"/>
                </a:lnTo>
                <a:lnTo>
                  <a:pt x="5020872" y="2742266"/>
                </a:lnTo>
                <a:lnTo>
                  <a:pt x="5025097" y="2775475"/>
                </a:lnTo>
                <a:lnTo>
                  <a:pt x="5029326" y="2814718"/>
                </a:lnTo>
                <a:lnTo>
                  <a:pt x="5010613" y="2814718"/>
                </a:lnTo>
                <a:lnTo>
                  <a:pt x="5006990" y="2818341"/>
                </a:lnTo>
                <a:lnTo>
                  <a:pt x="5000952" y="2818341"/>
                </a:lnTo>
                <a:lnTo>
                  <a:pt x="4992498" y="2818341"/>
                </a:lnTo>
                <a:lnTo>
                  <a:pt x="4982234" y="2822567"/>
                </a:lnTo>
                <a:lnTo>
                  <a:pt x="4978611" y="2794190"/>
                </a:lnTo>
                <a:lnTo>
                  <a:pt x="4978611" y="2765210"/>
                </a:lnTo>
                <a:lnTo>
                  <a:pt x="4982234" y="2750719"/>
                </a:lnTo>
                <a:lnTo>
                  <a:pt x="4988271" y="2746493"/>
                </a:lnTo>
                <a:close/>
                <a:moveTo>
                  <a:pt x="5002761" y="2672229"/>
                </a:moveTo>
                <a:lnTo>
                  <a:pt x="5020872" y="2672229"/>
                </a:lnTo>
                <a:lnTo>
                  <a:pt x="5016650" y="2686722"/>
                </a:lnTo>
                <a:lnTo>
                  <a:pt x="5016650" y="2696984"/>
                </a:lnTo>
                <a:lnTo>
                  <a:pt x="5016650" y="2707249"/>
                </a:lnTo>
                <a:lnTo>
                  <a:pt x="5014837" y="2715701"/>
                </a:lnTo>
                <a:lnTo>
                  <a:pt x="5010611" y="2725966"/>
                </a:lnTo>
                <a:lnTo>
                  <a:pt x="4996723" y="2725966"/>
                </a:lnTo>
                <a:lnTo>
                  <a:pt x="4996723" y="2711475"/>
                </a:lnTo>
                <a:lnTo>
                  <a:pt x="5000950" y="2696984"/>
                </a:lnTo>
                <a:lnTo>
                  <a:pt x="5000950" y="2683099"/>
                </a:lnTo>
                <a:close/>
                <a:moveTo>
                  <a:pt x="2690868" y="2573919"/>
                </a:moveTo>
                <a:lnTo>
                  <a:pt x="2687343" y="2577441"/>
                </a:lnTo>
                <a:lnTo>
                  <a:pt x="2683191" y="2581593"/>
                </a:lnTo>
                <a:lnTo>
                  <a:pt x="2687332" y="2578042"/>
                </a:lnTo>
                <a:close/>
                <a:moveTo>
                  <a:pt x="8730353" y="2573817"/>
                </a:moveTo>
                <a:lnTo>
                  <a:pt x="8748465" y="2600382"/>
                </a:lnTo>
                <a:lnTo>
                  <a:pt x="8764766" y="2614870"/>
                </a:lnTo>
                <a:lnTo>
                  <a:pt x="8787106" y="2620909"/>
                </a:lnTo>
                <a:lnTo>
                  <a:pt x="8801597" y="2629361"/>
                </a:lnTo>
                <a:lnTo>
                  <a:pt x="8815483" y="2639626"/>
                </a:lnTo>
                <a:lnTo>
                  <a:pt x="8819709" y="2645663"/>
                </a:lnTo>
                <a:lnTo>
                  <a:pt x="8821520" y="2654115"/>
                </a:lnTo>
                <a:lnTo>
                  <a:pt x="8821520" y="2660153"/>
                </a:lnTo>
                <a:lnTo>
                  <a:pt x="8821520" y="2672229"/>
                </a:lnTo>
                <a:lnTo>
                  <a:pt x="8797369" y="2678871"/>
                </a:lnTo>
                <a:lnTo>
                  <a:pt x="8779257" y="2693359"/>
                </a:lnTo>
                <a:lnTo>
                  <a:pt x="8764766" y="2707247"/>
                </a:lnTo>
                <a:lnTo>
                  <a:pt x="8744844" y="2717510"/>
                </a:lnTo>
                <a:lnTo>
                  <a:pt x="8736389" y="2707247"/>
                </a:lnTo>
                <a:lnTo>
                  <a:pt x="8730353" y="2703624"/>
                </a:lnTo>
                <a:lnTo>
                  <a:pt x="8724316" y="2701208"/>
                </a:lnTo>
                <a:lnTo>
                  <a:pt x="8716467" y="2703624"/>
                </a:lnTo>
                <a:lnTo>
                  <a:pt x="8710428" y="2707247"/>
                </a:lnTo>
                <a:lnTo>
                  <a:pt x="8706202" y="2715699"/>
                </a:lnTo>
                <a:lnTo>
                  <a:pt x="8698353" y="2717510"/>
                </a:lnTo>
                <a:lnTo>
                  <a:pt x="8710428" y="2760980"/>
                </a:lnTo>
                <a:lnTo>
                  <a:pt x="8712241" y="2794188"/>
                </a:lnTo>
                <a:lnTo>
                  <a:pt x="8712241" y="2818338"/>
                </a:lnTo>
                <a:lnTo>
                  <a:pt x="8710428" y="2843092"/>
                </a:lnTo>
                <a:lnTo>
                  <a:pt x="8701976" y="2870261"/>
                </a:lnTo>
                <a:lnTo>
                  <a:pt x="8695939" y="2905279"/>
                </a:lnTo>
                <a:lnTo>
                  <a:pt x="8691711" y="2948144"/>
                </a:lnTo>
                <a:lnTo>
                  <a:pt x="8645222" y="2972899"/>
                </a:lnTo>
                <a:lnTo>
                  <a:pt x="8592694" y="2997653"/>
                </a:lnTo>
                <a:lnTo>
                  <a:pt x="8541979" y="3020596"/>
                </a:lnTo>
                <a:lnTo>
                  <a:pt x="8531714" y="3001879"/>
                </a:lnTo>
                <a:lnTo>
                  <a:pt x="8522054" y="2987388"/>
                </a:lnTo>
                <a:lnTo>
                  <a:pt x="8517828" y="3001879"/>
                </a:lnTo>
                <a:lnTo>
                  <a:pt x="8517828" y="3010331"/>
                </a:lnTo>
                <a:lnTo>
                  <a:pt x="8516018" y="3020596"/>
                </a:lnTo>
                <a:lnTo>
                  <a:pt x="8511792" y="3026633"/>
                </a:lnTo>
                <a:lnTo>
                  <a:pt x="8501527" y="3026633"/>
                </a:lnTo>
                <a:lnTo>
                  <a:pt x="8493678" y="3026633"/>
                </a:lnTo>
                <a:lnTo>
                  <a:pt x="8489451" y="3030861"/>
                </a:lnTo>
                <a:lnTo>
                  <a:pt x="8487641" y="3030861"/>
                </a:lnTo>
                <a:lnTo>
                  <a:pt x="8483415" y="3034482"/>
                </a:lnTo>
                <a:lnTo>
                  <a:pt x="8479189" y="3038708"/>
                </a:lnTo>
                <a:lnTo>
                  <a:pt x="8468924" y="3038708"/>
                </a:lnTo>
                <a:lnTo>
                  <a:pt x="8459264" y="3041124"/>
                </a:lnTo>
                <a:lnTo>
                  <a:pt x="8455038" y="3034482"/>
                </a:lnTo>
                <a:lnTo>
                  <a:pt x="8455038" y="3024219"/>
                </a:lnTo>
                <a:lnTo>
                  <a:pt x="8455038" y="3020596"/>
                </a:lnTo>
                <a:lnTo>
                  <a:pt x="8455038" y="3012144"/>
                </a:lnTo>
                <a:lnTo>
                  <a:pt x="8455038" y="3010331"/>
                </a:lnTo>
                <a:lnTo>
                  <a:pt x="8446584" y="3010331"/>
                </a:lnTo>
                <a:lnTo>
                  <a:pt x="8440547" y="3006105"/>
                </a:lnTo>
                <a:lnTo>
                  <a:pt x="8426661" y="3001879"/>
                </a:lnTo>
                <a:lnTo>
                  <a:pt x="8426661" y="3010331"/>
                </a:lnTo>
                <a:lnTo>
                  <a:pt x="8432698" y="3020596"/>
                </a:lnTo>
                <a:lnTo>
                  <a:pt x="8440547" y="3024219"/>
                </a:lnTo>
                <a:lnTo>
                  <a:pt x="8440547" y="3030861"/>
                </a:lnTo>
                <a:lnTo>
                  <a:pt x="8440547" y="3041124"/>
                </a:lnTo>
                <a:lnTo>
                  <a:pt x="8444773" y="3059238"/>
                </a:lnTo>
                <a:lnTo>
                  <a:pt x="8432698" y="3069500"/>
                </a:lnTo>
                <a:lnTo>
                  <a:pt x="8426661" y="3083991"/>
                </a:lnTo>
                <a:lnTo>
                  <a:pt x="8418209" y="3098480"/>
                </a:lnTo>
                <a:lnTo>
                  <a:pt x="8394058" y="3098480"/>
                </a:lnTo>
                <a:lnTo>
                  <a:pt x="8390435" y="3069500"/>
                </a:lnTo>
                <a:lnTo>
                  <a:pt x="8388019" y="3055009"/>
                </a:lnTo>
                <a:lnTo>
                  <a:pt x="8380170" y="3041124"/>
                </a:lnTo>
                <a:lnTo>
                  <a:pt x="8374133" y="3020596"/>
                </a:lnTo>
                <a:lnTo>
                  <a:pt x="8394058" y="3020596"/>
                </a:lnTo>
                <a:lnTo>
                  <a:pt x="8418209" y="2987388"/>
                </a:lnTo>
                <a:lnTo>
                  <a:pt x="8450810" y="2958409"/>
                </a:lnTo>
                <a:lnTo>
                  <a:pt x="8489451" y="2940297"/>
                </a:lnTo>
                <a:lnTo>
                  <a:pt x="8503337" y="2937882"/>
                </a:lnTo>
                <a:lnTo>
                  <a:pt x="8517828" y="2937882"/>
                </a:lnTo>
                <a:lnTo>
                  <a:pt x="8529904" y="2940297"/>
                </a:lnTo>
                <a:lnTo>
                  <a:pt x="8535942" y="2940297"/>
                </a:lnTo>
                <a:lnTo>
                  <a:pt x="8541979" y="2940297"/>
                </a:lnTo>
                <a:lnTo>
                  <a:pt x="8550431" y="2930032"/>
                </a:lnTo>
                <a:lnTo>
                  <a:pt x="8556468" y="2919769"/>
                </a:lnTo>
                <a:lnTo>
                  <a:pt x="8560091" y="2908900"/>
                </a:lnTo>
                <a:lnTo>
                  <a:pt x="8564317" y="2901053"/>
                </a:lnTo>
                <a:lnTo>
                  <a:pt x="8570356" y="2890788"/>
                </a:lnTo>
                <a:lnTo>
                  <a:pt x="8582431" y="2884752"/>
                </a:lnTo>
                <a:lnTo>
                  <a:pt x="8584847" y="2890788"/>
                </a:lnTo>
                <a:lnTo>
                  <a:pt x="8588468" y="2895014"/>
                </a:lnTo>
                <a:lnTo>
                  <a:pt x="8592694" y="2895014"/>
                </a:lnTo>
                <a:lnTo>
                  <a:pt x="8596922" y="2895014"/>
                </a:lnTo>
                <a:lnTo>
                  <a:pt x="8598733" y="2890788"/>
                </a:lnTo>
                <a:lnTo>
                  <a:pt x="8627110" y="2866035"/>
                </a:lnTo>
                <a:lnTo>
                  <a:pt x="8645222" y="2843092"/>
                </a:lnTo>
                <a:lnTo>
                  <a:pt x="8653676" y="2818338"/>
                </a:lnTo>
                <a:lnTo>
                  <a:pt x="8659713" y="2789962"/>
                </a:lnTo>
                <a:lnTo>
                  <a:pt x="8669976" y="2765206"/>
                </a:lnTo>
                <a:lnTo>
                  <a:pt x="8691711" y="2732001"/>
                </a:lnTo>
                <a:lnTo>
                  <a:pt x="8677825" y="2732001"/>
                </a:lnTo>
                <a:lnTo>
                  <a:pt x="8667562" y="2725962"/>
                </a:lnTo>
                <a:lnTo>
                  <a:pt x="8663939" y="2717510"/>
                </a:lnTo>
                <a:lnTo>
                  <a:pt x="8659713" y="2711474"/>
                </a:lnTo>
                <a:lnTo>
                  <a:pt x="8659713" y="2696983"/>
                </a:lnTo>
                <a:lnTo>
                  <a:pt x="8659713" y="2678871"/>
                </a:lnTo>
                <a:lnTo>
                  <a:pt x="8663939" y="2674643"/>
                </a:lnTo>
                <a:lnTo>
                  <a:pt x="8667562" y="2672229"/>
                </a:lnTo>
                <a:lnTo>
                  <a:pt x="8667562" y="2668605"/>
                </a:lnTo>
                <a:lnTo>
                  <a:pt x="8667562" y="2664379"/>
                </a:lnTo>
                <a:lnTo>
                  <a:pt x="8682051" y="2660153"/>
                </a:lnTo>
                <a:lnTo>
                  <a:pt x="8691711" y="2660153"/>
                </a:lnTo>
                <a:lnTo>
                  <a:pt x="8698353" y="2658340"/>
                </a:lnTo>
                <a:lnTo>
                  <a:pt x="8706202" y="2658340"/>
                </a:lnTo>
                <a:lnTo>
                  <a:pt x="8706202" y="2620909"/>
                </a:lnTo>
                <a:lnTo>
                  <a:pt x="8712241" y="2592533"/>
                </a:lnTo>
                <a:close/>
                <a:moveTo>
                  <a:pt x="5124099" y="2567174"/>
                </a:moveTo>
                <a:lnTo>
                  <a:pt x="5122288" y="2571405"/>
                </a:lnTo>
                <a:lnTo>
                  <a:pt x="5118062" y="2571405"/>
                </a:lnTo>
                <a:lnTo>
                  <a:pt x="5113836" y="2571405"/>
                </a:lnTo>
                <a:lnTo>
                  <a:pt x="5113836" y="2573214"/>
                </a:lnTo>
                <a:lnTo>
                  <a:pt x="5109610" y="2573214"/>
                </a:lnTo>
                <a:lnTo>
                  <a:pt x="5103571" y="2581666"/>
                </a:lnTo>
                <a:lnTo>
                  <a:pt x="5095722" y="2585892"/>
                </a:lnTo>
                <a:lnTo>
                  <a:pt x="5095722" y="2587705"/>
                </a:lnTo>
                <a:lnTo>
                  <a:pt x="5095722" y="2596157"/>
                </a:lnTo>
                <a:lnTo>
                  <a:pt x="5095722" y="2602194"/>
                </a:lnTo>
                <a:lnTo>
                  <a:pt x="5095722" y="2614268"/>
                </a:lnTo>
                <a:lnTo>
                  <a:pt x="5124099" y="2643250"/>
                </a:lnTo>
                <a:lnTo>
                  <a:pt x="5150665" y="2674040"/>
                </a:lnTo>
                <a:lnTo>
                  <a:pt x="5174815" y="2710871"/>
                </a:lnTo>
                <a:lnTo>
                  <a:pt x="5203192" y="2710871"/>
                </a:lnTo>
                <a:lnTo>
                  <a:pt x="5203192" y="2731398"/>
                </a:lnTo>
                <a:lnTo>
                  <a:pt x="5231569" y="2741661"/>
                </a:lnTo>
                <a:lnTo>
                  <a:pt x="5252096" y="2756153"/>
                </a:lnTo>
                <a:lnTo>
                  <a:pt x="5274434" y="2774869"/>
                </a:lnTo>
                <a:lnTo>
                  <a:pt x="5274434" y="2783321"/>
                </a:lnTo>
                <a:lnTo>
                  <a:pt x="5266587" y="2783321"/>
                </a:lnTo>
                <a:lnTo>
                  <a:pt x="5260549" y="2783321"/>
                </a:lnTo>
                <a:lnTo>
                  <a:pt x="5252699" y="2783321"/>
                </a:lnTo>
                <a:lnTo>
                  <a:pt x="5248473" y="2783321"/>
                </a:lnTo>
                <a:lnTo>
                  <a:pt x="5242436" y="2779095"/>
                </a:lnTo>
                <a:lnTo>
                  <a:pt x="5232172" y="2774869"/>
                </a:lnTo>
                <a:lnTo>
                  <a:pt x="5221909" y="2774869"/>
                </a:lnTo>
                <a:lnTo>
                  <a:pt x="5221909" y="2785131"/>
                </a:lnTo>
                <a:lnTo>
                  <a:pt x="5223720" y="2793586"/>
                </a:lnTo>
                <a:lnTo>
                  <a:pt x="5227946" y="2799622"/>
                </a:lnTo>
                <a:lnTo>
                  <a:pt x="5227946" y="2803848"/>
                </a:lnTo>
                <a:lnTo>
                  <a:pt x="5232172" y="2812301"/>
                </a:lnTo>
                <a:lnTo>
                  <a:pt x="5233984" y="2822565"/>
                </a:lnTo>
                <a:lnTo>
                  <a:pt x="5223720" y="2828602"/>
                </a:lnTo>
                <a:lnTo>
                  <a:pt x="5217683" y="2837056"/>
                </a:lnTo>
                <a:lnTo>
                  <a:pt x="5209834" y="2847318"/>
                </a:lnTo>
                <a:lnTo>
                  <a:pt x="5203795" y="2861809"/>
                </a:lnTo>
                <a:lnTo>
                  <a:pt x="5181457" y="2861809"/>
                </a:lnTo>
                <a:lnTo>
                  <a:pt x="5181457" y="2909505"/>
                </a:lnTo>
                <a:lnTo>
                  <a:pt x="5165155" y="2909505"/>
                </a:lnTo>
                <a:lnTo>
                  <a:pt x="5147041" y="2895016"/>
                </a:lnTo>
                <a:lnTo>
                  <a:pt x="5124703" y="2886562"/>
                </a:lnTo>
                <a:lnTo>
                  <a:pt x="5108402" y="2876300"/>
                </a:lnTo>
                <a:lnTo>
                  <a:pt x="5096327" y="2851544"/>
                </a:lnTo>
                <a:lnTo>
                  <a:pt x="5124703" y="2855772"/>
                </a:lnTo>
                <a:lnTo>
                  <a:pt x="5153080" y="2851544"/>
                </a:lnTo>
                <a:lnTo>
                  <a:pt x="5175418" y="2843092"/>
                </a:lnTo>
                <a:lnTo>
                  <a:pt x="5189306" y="2828602"/>
                </a:lnTo>
                <a:lnTo>
                  <a:pt x="5193532" y="2826791"/>
                </a:lnTo>
                <a:lnTo>
                  <a:pt x="5193532" y="2822565"/>
                </a:lnTo>
                <a:lnTo>
                  <a:pt x="5195343" y="2818339"/>
                </a:lnTo>
                <a:lnTo>
                  <a:pt x="5195343" y="2812301"/>
                </a:lnTo>
                <a:lnTo>
                  <a:pt x="5195343" y="2803848"/>
                </a:lnTo>
                <a:lnTo>
                  <a:pt x="5142815" y="2764604"/>
                </a:lnTo>
                <a:lnTo>
                  <a:pt x="5086062" y="2725360"/>
                </a:lnTo>
                <a:lnTo>
                  <a:pt x="5067950" y="2703021"/>
                </a:lnTo>
                <a:lnTo>
                  <a:pt x="5051662" y="2682495"/>
                </a:lnTo>
                <a:lnTo>
                  <a:pt x="5037776" y="2657739"/>
                </a:lnTo>
                <a:lnTo>
                  <a:pt x="5015441" y="2635401"/>
                </a:lnTo>
                <a:lnTo>
                  <a:pt x="4987064" y="2625135"/>
                </a:lnTo>
                <a:lnTo>
                  <a:pt x="4962913" y="2645663"/>
                </a:lnTo>
                <a:lnTo>
                  <a:pt x="4930311" y="2664379"/>
                </a:lnTo>
                <a:lnTo>
                  <a:pt x="4891671" y="2672833"/>
                </a:lnTo>
                <a:lnTo>
                  <a:pt x="4887444" y="2664379"/>
                </a:lnTo>
                <a:lnTo>
                  <a:pt x="4885632" y="2658345"/>
                </a:lnTo>
                <a:lnTo>
                  <a:pt x="4881407" y="2654117"/>
                </a:lnTo>
                <a:lnTo>
                  <a:pt x="4873557" y="2654117"/>
                </a:lnTo>
                <a:lnTo>
                  <a:pt x="4871746" y="2654117"/>
                </a:lnTo>
                <a:lnTo>
                  <a:pt x="4863898" y="2658345"/>
                </a:lnTo>
                <a:lnTo>
                  <a:pt x="4845785" y="2672833"/>
                </a:lnTo>
                <a:lnTo>
                  <a:pt x="4839746" y="2693362"/>
                </a:lnTo>
                <a:lnTo>
                  <a:pt x="4835519" y="2715700"/>
                </a:lnTo>
                <a:lnTo>
                  <a:pt x="4825258" y="2732001"/>
                </a:lnTo>
                <a:lnTo>
                  <a:pt x="4786617" y="2732001"/>
                </a:lnTo>
                <a:lnTo>
                  <a:pt x="4772730" y="2750719"/>
                </a:lnTo>
                <a:lnTo>
                  <a:pt x="4762465" y="2771246"/>
                </a:lnTo>
                <a:lnTo>
                  <a:pt x="4754618" y="2797812"/>
                </a:lnTo>
                <a:lnTo>
                  <a:pt x="4750388" y="2799622"/>
                </a:lnTo>
                <a:lnTo>
                  <a:pt x="4750388" y="2808074"/>
                </a:lnTo>
                <a:lnTo>
                  <a:pt x="4754618" y="2812301"/>
                </a:lnTo>
                <a:lnTo>
                  <a:pt x="4758844" y="2814113"/>
                </a:lnTo>
                <a:lnTo>
                  <a:pt x="4764881" y="2822565"/>
                </a:lnTo>
                <a:lnTo>
                  <a:pt x="4769107" y="2828602"/>
                </a:lnTo>
                <a:lnTo>
                  <a:pt x="4758844" y="2828602"/>
                </a:lnTo>
                <a:lnTo>
                  <a:pt x="4754618" y="2832830"/>
                </a:lnTo>
                <a:lnTo>
                  <a:pt x="4750388" y="2832830"/>
                </a:lnTo>
                <a:lnTo>
                  <a:pt x="4748579" y="2837056"/>
                </a:lnTo>
                <a:lnTo>
                  <a:pt x="4744353" y="2841282"/>
                </a:lnTo>
                <a:lnTo>
                  <a:pt x="4736503" y="2843092"/>
                </a:lnTo>
                <a:lnTo>
                  <a:pt x="4736503" y="2851544"/>
                </a:lnTo>
                <a:lnTo>
                  <a:pt x="4736503" y="2855772"/>
                </a:lnTo>
                <a:lnTo>
                  <a:pt x="4736503" y="2859393"/>
                </a:lnTo>
                <a:lnTo>
                  <a:pt x="4736503" y="2871469"/>
                </a:lnTo>
                <a:lnTo>
                  <a:pt x="4712353" y="2873279"/>
                </a:lnTo>
                <a:lnTo>
                  <a:pt x="4702090" y="2881733"/>
                </a:lnTo>
                <a:lnTo>
                  <a:pt x="4694241" y="2887770"/>
                </a:lnTo>
                <a:lnTo>
                  <a:pt x="4688204" y="2899845"/>
                </a:lnTo>
                <a:lnTo>
                  <a:pt x="4677940" y="2910110"/>
                </a:lnTo>
                <a:lnTo>
                  <a:pt x="4665864" y="2914336"/>
                </a:lnTo>
                <a:lnTo>
                  <a:pt x="4659826" y="2914336"/>
                </a:lnTo>
                <a:lnTo>
                  <a:pt x="4649563" y="2910110"/>
                </a:lnTo>
                <a:lnTo>
                  <a:pt x="4641712" y="2905882"/>
                </a:lnTo>
                <a:lnTo>
                  <a:pt x="4635677" y="2901656"/>
                </a:lnTo>
                <a:lnTo>
                  <a:pt x="4631451" y="2901656"/>
                </a:lnTo>
                <a:lnTo>
                  <a:pt x="4625411" y="2905882"/>
                </a:lnTo>
                <a:lnTo>
                  <a:pt x="4617564" y="2910110"/>
                </a:lnTo>
                <a:lnTo>
                  <a:pt x="4611526" y="2914336"/>
                </a:lnTo>
                <a:lnTo>
                  <a:pt x="4599452" y="2916147"/>
                </a:lnTo>
                <a:lnTo>
                  <a:pt x="4599452" y="2934863"/>
                </a:lnTo>
                <a:lnTo>
                  <a:pt x="4698467" y="2949354"/>
                </a:lnTo>
                <a:lnTo>
                  <a:pt x="4726843" y="2934863"/>
                </a:lnTo>
                <a:lnTo>
                  <a:pt x="4755221" y="2916147"/>
                </a:lnTo>
                <a:lnTo>
                  <a:pt x="4777562" y="2901656"/>
                </a:lnTo>
                <a:lnTo>
                  <a:pt x="4807749" y="2895619"/>
                </a:lnTo>
                <a:lnTo>
                  <a:pt x="4854237" y="2887167"/>
                </a:lnTo>
                <a:lnTo>
                  <a:pt x="4903141" y="2885354"/>
                </a:lnTo>
                <a:lnTo>
                  <a:pt x="4958084" y="2885354"/>
                </a:lnTo>
                <a:lnTo>
                  <a:pt x="5002763" y="2885354"/>
                </a:lnTo>
                <a:lnTo>
                  <a:pt x="5041398" y="2887167"/>
                </a:lnTo>
                <a:lnTo>
                  <a:pt x="5059498" y="2891393"/>
                </a:lnTo>
                <a:lnTo>
                  <a:pt x="5068553" y="2891393"/>
                </a:lnTo>
                <a:lnTo>
                  <a:pt x="5056477" y="2924599"/>
                </a:lnTo>
                <a:lnTo>
                  <a:pt x="5050454" y="2959616"/>
                </a:lnTo>
                <a:lnTo>
                  <a:pt x="5042605" y="2996445"/>
                </a:lnTo>
                <a:lnTo>
                  <a:pt x="5054680" y="3002484"/>
                </a:lnTo>
                <a:lnTo>
                  <a:pt x="5056477" y="3010936"/>
                </a:lnTo>
                <a:lnTo>
                  <a:pt x="5064327" y="3016975"/>
                </a:lnTo>
                <a:lnTo>
                  <a:pt x="5068553" y="3021201"/>
                </a:lnTo>
                <a:lnTo>
                  <a:pt x="5074591" y="3027238"/>
                </a:lnTo>
                <a:lnTo>
                  <a:pt x="5098742" y="3035690"/>
                </a:lnTo>
                <a:lnTo>
                  <a:pt x="5127119" y="3035690"/>
                </a:lnTo>
                <a:lnTo>
                  <a:pt x="5155496" y="3039918"/>
                </a:lnTo>
                <a:lnTo>
                  <a:pt x="5183870" y="3054407"/>
                </a:lnTo>
                <a:lnTo>
                  <a:pt x="5191720" y="3083388"/>
                </a:lnTo>
                <a:lnTo>
                  <a:pt x="5205608" y="3089425"/>
                </a:lnTo>
                <a:lnTo>
                  <a:pt x="5226135" y="3097877"/>
                </a:lnTo>
                <a:lnTo>
                  <a:pt x="5254512" y="3103916"/>
                </a:lnTo>
                <a:lnTo>
                  <a:pt x="5278661" y="3112368"/>
                </a:lnTo>
                <a:lnTo>
                  <a:pt x="5292548" y="3114178"/>
                </a:lnTo>
                <a:lnTo>
                  <a:pt x="5296775" y="3093651"/>
                </a:lnTo>
                <a:lnTo>
                  <a:pt x="5304624" y="3074934"/>
                </a:lnTo>
                <a:lnTo>
                  <a:pt x="5310661" y="3056219"/>
                </a:lnTo>
                <a:lnTo>
                  <a:pt x="5333001" y="3041728"/>
                </a:lnTo>
                <a:lnTo>
                  <a:pt x="5363188" y="3035690"/>
                </a:lnTo>
                <a:lnTo>
                  <a:pt x="5391565" y="3041728"/>
                </a:lnTo>
                <a:lnTo>
                  <a:pt x="5419942" y="3056219"/>
                </a:lnTo>
                <a:lnTo>
                  <a:pt x="5448318" y="3068293"/>
                </a:lnTo>
                <a:lnTo>
                  <a:pt x="5462204" y="3070105"/>
                </a:lnTo>
                <a:lnTo>
                  <a:pt x="5490581" y="3074331"/>
                </a:lnTo>
                <a:lnTo>
                  <a:pt x="5518958" y="3082783"/>
                </a:lnTo>
                <a:lnTo>
                  <a:pt x="5547335" y="3084594"/>
                </a:lnTo>
                <a:lnTo>
                  <a:pt x="5569673" y="3088822"/>
                </a:lnTo>
                <a:lnTo>
                  <a:pt x="5579937" y="3093048"/>
                </a:lnTo>
                <a:lnTo>
                  <a:pt x="5585974" y="3088822"/>
                </a:lnTo>
                <a:lnTo>
                  <a:pt x="5590202" y="3082783"/>
                </a:lnTo>
                <a:lnTo>
                  <a:pt x="5594428" y="3078557"/>
                </a:lnTo>
                <a:lnTo>
                  <a:pt x="5600465" y="3070105"/>
                </a:lnTo>
                <a:lnTo>
                  <a:pt x="5608314" y="3068293"/>
                </a:lnTo>
                <a:lnTo>
                  <a:pt x="5614351" y="3068293"/>
                </a:lnTo>
                <a:lnTo>
                  <a:pt x="5624616" y="3068293"/>
                </a:lnTo>
                <a:lnTo>
                  <a:pt x="5651182" y="3074331"/>
                </a:lnTo>
                <a:lnTo>
                  <a:pt x="5671709" y="3084594"/>
                </a:lnTo>
                <a:lnTo>
                  <a:pt x="5695860" y="3082783"/>
                </a:lnTo>
                <a:lnTo>
                  <a:pt x="5722424" y="3074331"/>
                </a:lnTo>
                <a:lnTo>
                  <a:pt x="5724235" y="3045350"/>
                </a:lnTo>
                <a:lnTo>
                  <a:pt x="5738123" y="3010333"/>
                </a:lnTo>
                <a:lnTo>
                  <a:pt x="5750198" y="2977126"/>
                </a:lnTo>
                <a:lnTo>
                  <a:pt x="5753819" y="2949354"/>
                </a:lnTo>
                <a:lnTo>
                  <a:pt x="5747782" y="2924599"/>
                </a:lnTo>
                <a:lnTo>
                  <a:pt x="5743556" y="2916147"/>
                </a:lnTo>
                <a:lnTo>
                  <a:pt x="5743556" y="2910110"/>
                </a:lnTo>
                <a:lnTo>
                  <a:pt x="5739330" y="2905882"/>
                </a:lnTo>
                <a:lnTo>
                  <a:pt x="5735104" y="2901656"/>
                </a:lnTo>
                <a:lnTo>
                  <a:pt x="5729066" y="2901656"/>
                </a:lnTo>
                <a:lnTo>
                  <a:pt x="5721216" y="2901656"/>
                </a:lnTo>
                <a:lnTo>
                  <a:pt x="5707330" y="2901656"/>
                </a:lnTo>
                <a:lnTo>
                  <a:pt x="5691029" y="2916147"/>
                </a:lnTo>
                <a:lnTo>
                  <a:pt x="5677143" y="2920373"/>
                </a:lnTo>
                <a:lnTo>
                  <a:pt x="5663255" y="2916147"/>
                </a:lnTo>
                <a:lnTo>
                  <a:pt x="5649369" y="2910110"/>
                </a:lnTo>
                <a:lnTo>
                  <a:pt x="5631257" y="2901656"/>
                </a:lnTo>
                <a:lnTo>
                  <a:pt x="5620992" y="2899845"/>
                </a:lnTo>
                <a:lnTo>
                  <a:pt x="5613145" y="2901656"/>
                </a:lnTo>
                <a:lnTo>
                  <a:pt x="5602880" y="2905882"/>
                </a:lnTo>
                <a:lnTo>
                  <a:pt x="5598654" y="2914336"/>
                </a:lnTo>
                <a:lnTo>
                  <a:pt x="5592616" y="2920373"/>
                </a:lnTo>
                <a:lnTo>
                  <a:pt x="5584768" y="2924599"/>
                </a:lnTo>
                <a:lnTo>
                  <a:pt x="5554579" y="2916147"/>
                </a:lnTo>
                <a:lnTo>
                  <a:pt x="5521976" y="2895619"/>
                </a:lnTo>
                <a:lnTo>
                  <a:pt x="5497825" y="2862412"/>
                </a:lnTo>
                <a:lnTo>
                  <a:pt x="5485750" y="2829206"/>
                </a:lnTo>
                <a:lnTo>
                  <a:pt x="5485750" y="2823168"/>
                </a:lnTo>
                <a:lnTo>
                  <a:pt x="5485750" y="2814716"/>
                </a:lnTo>
                <a:lnTo>
                  <a:pt x="5485750" y="2808679"/>
                </a:lnTo>
                <a:lnTo>
                  <a:pt x="5485750" y="2800225"/>
                </a:lnTo>
                <a:lnTo>
                  <a:pt x="5485750" y="2794189"/>
                </a:lnTo>
                <a:lnTo>
                  <a:pt x="5489978" y="2785737"/>
                </a:lnTo>
                <a:lnTo>
                  <a:pt x="5494204" y="2775472"/>
                </a:lnTo>
                <a:lnTo>
                  <a:pt x="5486355" y="2769435"/>
                </a:lnTo>
                <a:lnTo>
                  <a:pt x="5480316" y="2765209"/>
                </a:lnTo>
                <a:lnTo>
                  <a:pt x="5476090" y="2760983"/>
                </a:lnTo>
                <a:lnTo>
                  <a:pt x="5471864" y="2756755"/>
                </a:lnTo>
                <a:lnTo>
                  <a:pt x="5465827" y="2754945"/>
                </a:lnTo>
                <a:lnTo>
                  <a:pt x="5455563" y="2750719"/>
                </a:lnTo>
                <a:lnTo>
                  <a:pt x="5451337" y="2746492"/>
                </a:lnTo>
                <a:lnTo>
                  <a:pt x="5447111" y="2746492"/>
                </a:lnTo>
                <a:lnTo>
                  <a:pt x="5442884" y="2742266"/>
                </a:lnTo>
                <a:lnTo>
                  <a:pt x="5436846" y="2742266"/>
                </a:lnTo>
                <a:lnTo>
                  <a:pt x="5428999" y="2742266"/>
                </a:lnTo>
                <a:lnTo>
                  <a:pt x="5428999" y="2750719"/>
                </a:lnTo>
                <a:lnTo>
                  <a:pt x="5422960" y="2750719"/>
                </a:lnTo>
                <a:lnTo>
                  <a:pt x="5422960" y="2760983"/>
                </a:lnTo>
                <a:lnTo>
                  <a:pt x="5427186" y="2769435"/>
                </a:lnTo>
                <a:lnTo>
                  <a:pt x="5427186" y="2771246"/>
                </a:lnTo>
                <a:lnTo>
                  <a:pt x="5427186" y="2775472"/>
                </a:lnTo>
                <a:lnTo>
                  <a:pt x="5422960" y="2779698"/>
                </a:lnTo>
                <a:lnTo>
                  <a:pt x="5418734" y="2779698"/>
                </a:lnTo>
                <a:lnTo>
                  <a:pt x="5412697" y="2779698"/>
                </a:lnTo>
                <a:lnTo>
                  <a:pt x="5398809" y="2783926"/>
                </a:lnTo>
                <a:lnTo>
                  <a:pt x="5394583" y="2775472"/>
                </a:lnTo>
                <a:lnTo>
                  <a:pt x="5390357" y="2771246"/>
                </a:lnTo>
                <a:lnTo>
                  <a:pt x="5390357" y="2769435"/>
                </a:lnTo>
                <a:lnTo>
                  <a:pt x="5384320" y="2765209"/>
                </a:lnTo>
                <a:lnTo>
                  <a:pt x="5384320" y="2774869"/>
                </a:lnTo>
                <a:lnTo>
                  <a:pt x="5402432" y="2797207"/>
                </a:lnTo>
                <a:lnTo>
                  <a:pt x="5416318" y="2827999"/>
                </a:lnTo>
                <a:lnTo>
                  <a:pt x="5422357" y="2861206"/>
                </a:lnTo>
                <a:lnTo>
                  <a:pt x="5412092" y="2869658"/>
                </a:lnTo>
                <a:lnTo>
                  <a:pt x="5404243" y="2871469"/>
                </a:lnTo>
                <a:lnTo>
                  <a:pt x="5402432" y="2879921"/>
                </a:lnTo>
                <a:lnTo>
                  <a:pt x="5398206" y="2885960"/>
                </a:lnTo>
                <a:lnTo>
                  <a:pt x="5398206" y="2890186"/>
                </a:lnTo>
                <a:lnTo>
                  <a:pt x="5393980" y="2898638"/>
                </a:lnTo>
                <a:lnTo>
                  <a:pt x="5389754" y="2900450"/>
                </a:lnTo>
                <a:lnTo>
                  <a:pt x="5379489" y="2904676"/>
                </a:lnTo>
                <a:lnTo>
                  <a:pt x="5369225" y="2908902"/>
                </a:lnTo>
                <a:lnTo>
                  <a:pt x="5364999" y="2904676"/>
                </a:lnTo>
                <a:lnTo>
                  <a:pt x="5360773" y="2904676"/>
                </a:lnTo>
                <a:lnTo>
                  <a:pt x="5358962" y="2900450"/>
                </a:lnTo>
                <a:lnTo>
                  <a:pt x="5351113" y="2900450"/>
                </a:lnTo>
                <a:lnTo>
                  <a:pt x="5318510" y="2803848"/>
                </a:lnTo>
                <a:lnTo>
                  <a:pt x="5312473" y="2799622"/>
                </a:lnTo>
                <a:lnTo>
                  <a:pt x="5304624" y="2793586"/>
                </a:lnTo>
                <a:lnTo>
                  <a:pt x="5294359" y="2785131"/>
                </a:lnTo>
                <a:lnTo>
                  <a:pt x="5288322" y="2783321"/>
                </a:lnTo>
                <a:lnTo>
                  <a:pt x="5280473" y="2774869"/>
                </a:lnTo>
                <a:lnTo>
                  <a:pt x="5276247" y="2754342"/>
                </a:lnTo>
                <a:lnTo>
                  <a:pt x="5280473" y="2735625"/>
                </a:lnTo>
                <a:lnTo>
                  <a:pt x="5284699" y="2721134"/>
                </a:lnTo>
                <a:lnTo>
                  <a:pt x="5284699" y="2706643"/>
                </a:lnTo>
                <a:lnTo>
                  <a:pt x="5274434" y="2696380"/>
                </a:lnTo>
                <a:lnTo>
                  <a:pt x="5247870" y="2677664"/>
                </a:lnTo>
                <a:lnTo>
                  <a:pt x="5227343" y="2667398"/>
                </a:lnTo>
                <a:lnTo>
                  <a:pt x="5209229" y="2663173"/>
                </a:lnTo>
                <a:lnTo>
                  <a:pt x="5192927" y="2652908"/>
                </a:lnTo>
                <a:lnTo>
                  <a:pt x="5179041" y="2630570"/>
                </a:lnTo>
                <a:lnTo>
                  <a:pt x="5165155" y="2591326"/>
                </a:lnTo>
                <a:lnTo>
                  <a:pt x="5136779" y="2599779"/>
                </a:lnTo>
                <a:lnTo>
                  <a:pt x="5132553" y="2587705"/>
                </a:lnTo>
                <a:lnTo>
                  <a:pt x="5132553" y="2581666"/>
                </a:lnTo>
                <a:lnTo>
                  <a:pt x="5128327" y="2573214"/>
                </a:lnTo>
                <a:close/>
                <a:moveTo>
                  <a:pt x="2701834" y="2558722"/>
                </a:moveTo>
                <a:lnTo>
                  <a:pt x="2701532" y="2559325"/>
                </a:lnTo>
                <a:lnTo>
                  <a:pt x="2707258" y="2559325"/>
                </a:lnTo>
                <a:lnTo>
                  <a:pt x="2707264" y="2559325"/>
                </a:lnTo>
                <a:lnTo>
                  <a:pt x="2705453" y="2567781"/>
                </a:lnTo>
                <a:lnTo>
                  <a:pt x="2701225" y="2571402"/>
                </a:lnTo>
                <a:lnTo>
                  <a:pt x="2696998" y="2578044"/>
                </a:lnTo>
                <a:lnTo>
                  <a:pt x="2696998" y="2581667"/>
                </a:lnTo>
                <a:lnTo>
                  <a:pt x="2695330" y="2591678"/>
                </a:lnTo>
                <a:lnTo>
                  <a:pt x="2695797" y="2591929"/>
                </a:lnTo>
                <a:lnTo>
                  <a:pt x="2697608" y="2581666"/>
                </a:lnTo>
                <a:lnTo>
                  <a:pt x="2697608" y="2577441"/>
                </a:lnTo>
                <a:lnTo>
                  <a:pt x="2701834" y="2571402"/>
                </a:lnTo>
                <a:lnTo>
                  <a:pt x="2706060" y="2567174"/>
                </a:lnTo>
                <a:lnTo>
                  <a:pt x="2707872" y="2558722"/>
                </a:lnTo>
                <a:close/>
                <a:moveTo>
                  <a:pt x="5611937" y="2529138"/>
                </a:moveTo>
                <a:lnTo>
                  <a:pt x="5604088" y="2545439"/>
                </a:lnTo>
                <a:lnTo>
                  <a:pt x="5590202" y="2572008"/>
                </a:lnTo>
                <a:lnTo>
                  <a:pt x="5572088" y="2600986"/>
                </a:lnTo>
                <a:lnTo>
                  <a:pt x="5555787" y="2629967"/>
                </a:lnTo>
                <a:lnTo>
                  <a:pt x="5541901" y="2654720"/>
                </a:lnTo>
                <a:lnTo>
                  <a:pt x="5534051" y="2675248"/>
                </a:lnTo>
                <a:lnTo>
                  <a:pt x="5534051" y="2687324"/>
                </a:lnTo>
                <a:lnTo>
                  <a:pt x="5538278" y="2701815"/>
                </a:lnTo>
                <a:lnTo>
                  <a:pt x="5538278" y="2707850"/>
                </a:lnTo>
                <a:lnTo>
                  <a:pt x="5542504" y="2716304"/>
                </a:lnTo>
                <a:lnTo>
                  <a:pt x="5548542" y="2718115"/>
                </a:lnTo>
                <a:lnTo>
                  <a:pt x="5556392" y="2722342"/>
                </a:lnTo>
                <a:lnTo>
                  <a:pt x="5566654" y="2726567"/>
                </a:lnTo>
                <a:lnTo>
                  <a:pt x="5595031" y="2736833"/>
                </a:lnTo>
                <a:lnTo>
                  <a:pt x="5623408" y="2732606"/>
                </a:lnTo>
                <a:lnTo>
                  <a:pt x="5647559" y="2722342"/>
                </a:lnTo>
                <a:lnTo>
                  <a:pt x="5675935" y="2707850"/>
                </a:lnTo>
                <a:lnTo>
                  <a:pt x="5704312" y="2703625"/>
                </a:lnTo>
                <a:lnTo>
                  <a:pt x="5732689" y="2703625"/>
                </a:lnTo>
                <a:lnTo>
                  <a:pt x="5750801" y="2715700"/>
                </a:lnTo>
                <a:lnTo>
                  <a:pt x="5764687" y="2725965"/>
                </a:lnTo>
                <a:lnTo>
                  <a:pt x="5780988" y="2732001"/>
                </a:lnTo>
                <a:lnTo>
                  <a:pt x="5823253" y="2740454"/>
                </a:lnTo>
                <a:lnTo>
                  <a:pt x="5865516" y="2736228"/>
                </a:lnTo>
                <a:lnTo>
                  <a:pt x="5904155" y="2725965"/>
                </a:lnTo>
                <a:lnTo>
                  <a:pt x="5915023" y="2704229"/>
                </a:lnTo>
                <a:lnTo>
                  <a:pt x="5902949" y="2704229"/>
                </a:lnTo>
                <a:lnTo>
                  <a:pt x="5886646" y="2675248"/>
                </a:lnTo>
                <a:lnTo>
                  <a:pt x="5858269" y="2650493"/>
                </a:lnTo>
                <a:lnTo>
                  <a:pt x="5817819" y="2625741"/>
                </a:lnTo>
                <a:lnTo>
                  <a:pt x="5779178" y="2603401"/>
                </a:lnTo>
                <a:lnTo>
                  <a:pt x="5748990" y="2593138"/>
                </a:lnTo>
                <a:lnTo>
                  <a:pt x="5730876" y="2607627"/>
                </a:lnTo>
                <a:lnTo>
                  <a:pt x="5706727" y="2617891"/>
                </a:lnTo>
                <a:lnTo>
                  <a:pt x="5688614" y="2616081"/>
                </a:lnTo>
                <a:lnTo>
                  <a:pt x="5678351" y="2601591"/>
                </a:lnTo>
                <a:lnTo>
                  <a:pt x="5664463" y="2587099"/>
                </a:lnTo>
                <a:lnTo>
                  <a:pt x="5656616" y="2568384"/>
                </a:lnTo>
                <a:lnTo>
                  <a:pt x="5680764" y="2559928"/>
                </a:lnTo>
                <a:lnTo>
                  <a:pt x="5678954" y="2558119"/>
                </a:lnTo>
                <a:lnTo>
                  <a:pt x="5674728" y="2558119"/>
                </a:lnTo>
                <a:lnTo>
                  <a:pt x="5670501" y="2558119"/>
                </a:lnTo>
                <a:lnTo>
                  <a:pt x="5664463" y="2553892"/>
                </a:lnTo>
                <a:lnTo>
                  <a:pt x="5652389" y="2543628"/>
                </a:lnTo>
                <a:lnTo>
                  <a:pt x="5642125" y="2539402"/>
                </a:lnTo>
                <a:lnTo>
                  <a:pt x="5628239" y="2533364"/>
                </a:lnTo>
                <a:close/>
                <a:moveTo>
                  <a:pt x="6178263" y="2518875"/>
                </a:moveTo>
                <a:lnTo>
                  <a:pt x="6155923" y="2537592"/>
                </a:lnTo>
                <a:lnTo>
                  <a:pt x="6131772" y="2547854"/>
                </a:lnTo>
                <a:lnTo>
                  <a:pt x="6107621" y="2558119"/>
                </a:lnTo>
                <a:lnTo>
                  <a:pt x="6085283" y="2576838"/>
                </a:lnTo>
                <a:lnTo>
                  <a:pt x="6071397" y="2599175"/>
                </a:lnTo>
                <a:lnTo>
                  <a:pt x="6065359" y="2629967"/>
                </a:lnTo>
                <a:lnTo>
                  <a:pt x="6075623" y="2663173"/>
                </a:lnTo>
                <a:lnTo>
                  <a:pt x="6097962" y="2696380"/>
                </a:lnTo>
                <a:lnTo>
                  <a:pt x="6118491" y="2729586"/>
                </a:lnTo>
                <a:lnTo>
                  <a:pt x="6142642" y="2756153"/>
                </a:lnTo>
                <a:lnTo>
                  <a:pt x="6156528" y="2782718"/>
                </a:lnTo>
                <a:lnTo>
                  <a:pt x="6132377" y="2782718"/>
                </a:lnTo>
                <a:lnTo>
                  <a:pt x="6132377" y="2827999"/>
                </a:lnTo>
                <a:lnTo>
                  <a:pt x="6140226" y="2861206"/>
                </a:lnTo>
                <a:lnTo>
                  <a:pt x="6160754" y="2879921"/>
                </a:lnTo>
                <a:lnTo>
                  <a:pt x="6196980" y="2885960"/>
                </a:lnTo>
                <a:lnTo>
                  <a:pt x="6249505" y="2884149"/>
                </a:lnTo>
                <a:lnTo>
                  <a:pt x="6245279" y="2843092"/>
                </a:lnTo>
                <a:lnTo>
                  <a:pt x="6237430" y="2818339"/>
                </a:lnTo>
                <a:lnTo>
                  <a:pt x="6227167" y="2797812"/>
                </a:lnTo>
                <a:lnTo>
                  <a:pt x="6222941" y="2775472"/>
                </a:lnTo>
                <a:lnTo>
                  <a:pt x="6227167" y="2742266"/>
                </a:lnTo>
                <a:lnTo>
                  <a:pt x="6235014" y="2746492"/>
                </a:lnTo>
                <a:lnTo>
                  <a:pt x="6241053" y="2746492"/>
                </a:lnTo>
                <a:lnTo>
                  <a:pt x="6248902" y="2746492"/>
                </a:lnTo>
                <a:lnTo>
                  <a:pt x="6254939" y="2746492"/>
                </a:lnTo>
                <a:lnTo>
                  <a:pt x="6265204" y="2741661"/>
                </a:lnTo>
                <a:lnTo>
                  <a:pt x="6259165" y="2735625"/>
                </a:lnTo>
                <a:lnTo>
                  <a:pt x="6251318" y="2731398"/>
                </a:lnTo>
                <a:lnTo>
                  <a:pt x="6249505" y="2729586"/>
                </a:lnTo>
                <a:lnTo>
                  <a:pt x="6241658" y="2721134"/>
                </a:lnTo>
                <a:lnTo>
                  <a:pt x="6235619" y="2716908"/>
                </a:lnTo>
                <a:lnTo>
                  <a:pt x="6231393" y="2721134"/>
                </a:lnTo>
                <a:lnTo>
                  <a:pt x="6231393" y="2729586"/>
                </a:lnTo>
                <a:lnTo>
                  <a:pt x="6227167" y="2735625"/>
                </a:lnTo>
                <a:lnTo>
                  <a:pt x="6227167" y="2739851"/>
                </a:lnTo>
                <a:lnTo>
                  <a:pt x="6222941" y="2741661"/>
                </a:lnTo>
                <a:lnTo>
                  <a:pt x="6221129" y="2739851"/>
                </a:lnTo>
                <a:lnTo>
                  <a:pt x="6216902" y="2731398"/>
                </a:lnTo>
                <a:lnTo>
                  <a:pt x="6206640" y="2715097"/>
                </a:lnTo>
                <a:lnTo>
                  <a:pt x="6196375" y="2696380"/>
                </a:lnTo>
                <a:lnTo>
                  <a:pt x="6198186" y="2687929"/>
                </a:lnTo>
                <a:lnTo>
                  <a:pt x="6202414" y="2687929"/>
                </a:lnTo>
                <a:lnTo>
                  <a:pt x="6206640" y="2686117"/>
                </a:lnTo>
                <a:lnTo>
                  <a:pt x="6208450" y="2677664"/>
                </a:lnTo>
                <a:lnTo>
                  <a:pt x="6178263" y="2658946"/>
                </a:lnTo>
                <a:lnTo>
                  <a:pt x="6154112" y="2629967"/>
                </a:lnTo>
                <a:lnTo>
                  <a:pt x="6140226" y="2599175"/>
                </a:lnTo>
                <a:lnTo>
                  <a:pt x="6178866" y="2594949"/>
                </a:lnTo>
                <a:lnTo>
                  <a:pt x="6207243" y="2584685"/>
                </a:lnTo>
                <a:lnTo>
                  <a:pt x="6221129" y="2558119"/>
                </a:lnTo>
                <a:lnTo>
                  <a:pt x="6227167" y="2527327"/>
                </a:lnTo>
                <a:lnTo>
                  <a:pt x="6216902" y="2523101"/>
                </a:lnTo>
                <a:lnTo>
                  <a:pt x="6206640" y="2523101"/>
                </a:lnTo>
                <a:lnTo>
                  <a:pt x="6196375" y="2518875"/>
                </a:lnTo>
                <a:close/>
                <a:moveTo>
                  <a:pt x="5799102" y="2514044"/>
                </a:moveTo>
                <a:lnTo>
                  <a:pt x="5770725" y="2528535"/>
                </a:lnTo>
                <a:lnTo>
                  <a:pt x="5736310" y="2538798"/>
                </a:lnTo>
                <a:lnTo>
                  <a:pt x="5736310" y="2567781"/>
                </a:lnTo>
                <a:lnTo>
                  <a:pt x="5750198" y="2572008"/>
                </a:lnTo>
                <a:lnTo>
                  <a:pt x="5766499" y="2573817"/>
                </a:lnTo>
                <a:lnTo>
                  <a:pt x="5788837" y="2573817"/>
                </a:lnTo>
                <a:lnTo>
                  <a:pt x="5788837" y="2559325"/>
                </a:lnTo>
                <a:lnTo>
                  <a:pt x="5794876" y="2549063"/>
                </a:lnTo>
                <a:lnTo>
                  <a:pt x="5799102" y="2538798"/>
                </a:lnTo>
                <a:lnTo>
                  <a:pt x="5799102" y="2528535"/>
                </a:lnTo>
                <a:lnTo>
                  <a:pt x="5799102" y="2520083"/>
                </a:lnTo>
                <a:close/>
                <a:moveTo>
                  <a:pt x="3052010" y="2495327"/>
                </a:moveTo>
                <a:lnTo>
                  <a:pt x="3058048" y="2514043"/>
                </a:lnTo>
                <a:lnTo>
                  <a:pt x="3061669" y="2538797"/>
                </a:lnTo>
                <a:lnTo>
                  <a:pt x="3065898" y="2559325"/>
                </a:lnTo>
                <a:lnTo>
                  <a:pt x="3061669" y="2563549"/>
                </a:lnTo>
                <a:lnTo>
                  <a:pt x="3058048" y="2563549"/>
                </a:lnTo>
                <a:lnTo>
                  <a:pt x="3055632" y="2563549"/>
                </a:lnTo>
                <a:lnTo>
                  <a:pt x="3055632" y="2567777"/>
                </a:lnTo>
                <a:lnTo>
                  <a:pt x="3052010" y="2567777"/>
                </a:lnTo>
                <a:lnTo>
                  <a:pt x="3037519" y="2567777"/>
                </a:lnTo>
                <a:lnTo>
                  <a:pt x="3033291" y="2563549"/>
                </a:lnTo>
                <a:lnTo>
                  <a:pt x="3033291" y="2559325"/>
                </a:lnTo>
                <a:lnTo>
                  <a:pt x="3033291" y="2557512"/>
                </a:lnTo>
                <a:lnTo>
                  <a:pt x="3029670" y="2557512"/>
                </a:lnTo>
                <a:lnTo>
                  <a:pt x="3027254" y="2553288"/>
                </a:lnTo>
                <a:close/>
                <a:moveTo>
                  <a:pt x="2265920" y="2427706"/>
                </a:moveTo>
                <a:lnTo>
                  <a:pt x="2249618" y="2452462"/>
                </a:lnTo>
                <a:lnTo>
                  <a:pt x="2231506" y="2474799"/>
                </a:lnTo>
                <a:lnTo>
                  <a:pt x="2221242" y="2505592"/>
                </a:lnTo>
                <a:lnTo>
                  <a:pt x="2241769" y="2503779"/>
                </a:lnTo>
                <a:lnTo>
                  <a:pt x="2255657" y="2509818"/>
                </a:lnTo>
                <a:lnTo>
                  <a:pt x="2265920" y="2520080"/>
                </a:lnTo>
                <a:lnTo>
                  <a:pt x="2279807" y="2538798"/>
                </a:lnTo>
                <a:lnTo>
                  <a:pt x="2284033" y="2524308"/>
                </a:lnTo>
                <a:lnTo>
                  <a:pt x="2284033" y="2514044"/>
                </a:lnTo>
                <a:lnTo>
                  <a:pt x="2288260" y="2505592"/>
                </a:lnTo>
                <a:lnTo>
                  <a:pt x="2288260" y="2495327"/>
                </a:lnTo>
                <a:lnTo>
                  <a:pt x="2306372" y="2495327"/>
                </a:lnTo>
                <a:lnTo>
                  <a:pt x="2316636" y="2520080"/>
                </a:lnTo>
                <a:lnTo>
                  <a:pt x="2332938" y="2528535"/>
                </a:lnTo>
                <a:lnTo>
                  <a:pt x="2346824" y="2534573"/>
                </a:lnTo>
                <a:lnTo>
                  <a:pt x="2360710" y="2543023"/>
                </a:lnTo>
                <a:lnTo>
                  <a:pt x="2374596" y="2559325"/>
                </a:lnTo>
                <a:lnTo>
                  <a:pt x="2360710" y="2581666"/>
                </a:lnTo>
                <a:lnTo>
                  <a:pt x="2344408" y="2606420"/>
                </a:lnTo>
                <a:lnTo>
                  <a:pt x="2330522" y="2639628"/>
                </a:lnTo>
                <a:lnTo>
                  <a:pt x="2318447" y="2668606"/>
                </a:lnTo>
                <a:lnTo>
                  <a:pt x="2318447" y="2686722"/>
                </a:lnTo>
                <a:lnTo>
                  <a:pt x="2320863" y="2698794"/>
                </a:lnTo>
                <a:lnTo>
                  <a:pt x="2320863" y="2704833"/>
                </a:lnTo>
                <a:lnTo>
                  <a:pt x="2325089" y="2709059"/>
                </a:lnTo>
                <a:lnTo>
                  <a:pt x="2329315" y="2713285"/>
                </a:lnTo>
                <a:lnTo>
                  <a:pt x="2331125" y="2717511"/>
                </a:lnTo>
                <a:lnTo>
                  <a:pt x="2343200" y="2719323"/>
                </a:lnTo>
                <a:lnTo>
                  <a:pt x="2343200" y="2713285"/>
                </a:lnTo>
                <a:lnTo>
                  <a:pt x="2349239" y="2698794"/>
                </a:lnTo>
                <a:lnTo>
                  <a:pt x="2359502" y="2676456"/>
                </a:lnTo>
                <a:lnTo>
                  <a:pt x="2371577" y="2647475"/>
                </a:lnTo>
                <a:lnTo>
                  <a:pt x="2381843" y="2622721"/>
                </a:lnTo>
                <a:lnTo>
                  <a:pt x="2392106" y="2602194"/>
                </a:lnTo>
                <a:lnTo>
                  <a:pt x="2396334" y="2587703"/>
                </a:lnTo>
                <a:lnTo>
                  <a:pt x="2420482" y="2587703"/>
                </a:lnTo>
                <a:lnTo>
                  <a:pt x="2424710" y="2626946"/>
                </a:lnTo>
                <a:lnTo>
                  <a:pt x="2424710" y="2661965"/>
                </a:lnTo>
                <a:lnTo>
                  <a:pt x="2424710" y="2705436"/>
                </a:lnTo>
                <a:lnTo>
                  <a:pt x="2428937" y="2752529"/>
                </a:lnTo>
                <a:lnTo>
                  <a:pt x="2473615" y="2758568"/>
                </a:lnTo>
                <a:lnTo>
                  <a:pt x="2491727" y="2732002"/>
                </a:lnTo>
                <a:lnTo>
                  <a:pt x="2524329" y="2713285"/>
                </a:lnTo>
                <a:lnTo>
                  <a:pt x="2558743" y="2694568"/>
                </a:lnTo>
                <a:lnTo>
                  <a:pt x="2594969" y="2680080"/>
                </a:lnTo>
                <a:lnTo>
                  <a:pt x="2629384" y="2665587"/>
                </a:lnTo>
                <a:lnTo>
                  <a:pt x="2661987" y="2646870"/>
                </a:lnTo>
                <a:lnTo>
                  <a:pt x="2675873" y="2626343"/>
                </a:lnTo>
                <a:lnTo>
                  <a:pt x="2668023" y="2626343"/>
                </a:lnTo>
                <a:lnTo>
                  <a:pt x="2666213" y="2617891"/>
                </a:lnTo>
                <a:lnTo>
                  <a:pt x="2666213" y="2616079"/>
                </a:lnTo>
                <a:lnTo>
                  <a:pt x="2661987" y="2611853"/>
                </a:lnTo>
                <a:lnTo>
                  <a:pt x="2657761" y="2611853"/>
                </a:lnTo>
                <a:lnTo>
                  <a:pt x="2653533" y="2611853"/>
                </a:lnTo>
                <a:lnTo>
                  <a:pt x="2647496" y="2607627"/>
                </a:lnTo>
                <a:lnTo>
                  <a:pt x="2633610" y="2617891"/>
                </a:lnTo>
                <a:lnTo>
                  <a:pt x="2609460" y="2632381"/>
                </a:lnTo>
                <a:lnTo>
                  <a:pt x="2581083" y="2654720"/>
                </a:lnTo>
                <a:lnTo>
                  <a:pt x="2544856" y="2673438"/>
                </a:lnTo>
                <a:lnTo>
                  <a:pt x="2512254" y="2693965"/>
                </a:lnTo>
                <a:lnTo>
                  <a:pt x="2482067" y="2708456"/>
                </a:lnTo>
                <a:lnTo>
                  <a:pt x="2459726" y="2716908"/>
                </a:lnTo>
                <a:lnTo>
                  <a:pt x="2453691" y="2718719"/>
                </a:lnTo>
                <a:lnTo>
                  <a:pt x="2449464" y="2716908"/>
                </a:lnTo>
                <a:lnTo>
                  <a:pt x="2445238" y="2712682"/>
                </a:lnTo>
                <a:lnTo>
                  <a:pt x="2445238" y="2708456"/>
                </a:lnTo>
                <a:lnTo>
                  <a:pt x="2445238" y="2704228"/>
                </a:lnTo>
                <a:lnTo>
                  <a:pt x="2443425" y="2698192"/>
                </a:lnTo>
                <a:lnTo>
                  <a:pt x="2453691" y="2679475"/>
                </a:lnTo>
                <a:lnTo>
                  <a:pt x="2453691" y="2664982"/>
                </a:lnTo>
                <a:lnTo>
                  <a:pt x="2449464" y="2654720"/>
                </a:lnTo>
                <a:lnTo>
                  <a:pt x="2445238" y="2636005"/>
                </a:lnTo>
                <a:lnTo>
                  <a:pt x="2453085" y="2615476"/>
                </a:lnTo>
                <a:lnTo>
                  <a:pt x="2457314" y="2611251"/>
                </a:lnTo>
                <a:lnTo>
                  <a:pt x="2459124" y="2607025"/>
                </a:lnTo>
                <a:lnTo>
                  <a:pt x="2463350" y="2602799"/>
                </a:lnTo>
                <a:lnTo>
                  <a:pt x="2467576" y="2602799"/>
                </a:lnTo>
                <a:lnTo>
                  <a:pt x="2471802" y="2602799"/>
                </a:lnTo>
                <a:lnTo>
                  <a:pt x="2473615" y="2600986"/>
                </a:lnTo>
                <a:lnTo>
                  <a:pt x="2477841" y="2596760"/>
                </a:lnTo>
                <a:lnTo>
                  <a:pt x="2477841" y="2588308"/>
                </a:lnTo>
                <a:lnTo>
                  <a:pt x="2482067" y="2578043"/>
                </a:lnTo>
                <a:lnTo>
                  <a:pt x="2482067" y="2559325"/>
                </a:lnTo>
                <a:lnTo>
                  <a:pt x="2463955" y="2549062"/>
                </a:lnTo>
                <a:lnTo>
                  <a:pt x="2445841" y="2544836"/>
                </a:lnTo>
                <a:lnTo>
                  <a:pt x="2431956" y="2544836"/>
                </a:lnTo>
                <a:lnTo>
                  <a:pt x="2415654" y="2538798"/>
                </a:lnTo>
                <a:lnTo>
                  <a:pt x="2389087" y="2520080"/>
                </a:lnTo>
                <a:lnTo>
                  <a:pt x="2372785" y="2503779"/>
                </a:lnTo>
                <a:lnTo>
                  <a:pt x="2360710" y="2481442"/>
                </a:lnTo>
                <a:lnTo>
                  <a:pt x="2346824" y="2460914"/>
                </a:lnTo>
                <a:lnTo>
                  <a:pt x="2330522" y="2446423"/>
                </a:lnTo>
                <a:lnTo>
                  <a:pt x="2302145" y="2431931"/>
                </a:lnTo>
                <a:close/>
                <a:moveTo>
                  <a:pt x="2977132" y="2395103"/>
                </a:moveTo>
                <a:lnTo>
                  <a:pt x="3003699" y="2396914"/>
                </a:lnTo>
                <a:lnTo>
                  <a:pt x="3019397" y="2401140"/>
                </a:lnTo>
                <a:lnTo>
                  <a:pt x="3041737" y="2409595"/>
                </a:lnTo>
                <a:lnTo>
                  <a:pt x="3041737" y="2425897"/>
                </a:lnTo>
                <a:lnTo>
                  <a:pt x="3033888" y="2425897"/>
                </a:lnTo>
                <a:lnTo>
                  <a:pt x="3027849" y="2430123"/>
                </a:lnTo>
                <a:lnTo>
                  <a:pt x="3019397" y="2430123"/>
                </a:lnTo>
                <a:lnTo>
                  <a:pt x="3013360" y="2430123"/>
                </a:lnTo>
                <a:lnTo>
                  <a:pt x="3003699" y="2433747"/>
                </a:lnTo>
                <a:lnTo>
                  <a:pt x="2995245" y="2423482"/>
                </a:lnTo>
                <a:lnTo>
                  <a:pt x="2991019" y="2419858"/>
                </a:lnTo>
                <a:lnTo>
                  <a:pt x="2989208" y="2411405"/>
                </a:lnTo>
                <a:lnTo>
                  <a:pt x="2984982" y="2405368"/>
                </a:lnTo>
                <a:close/>
                <a:moveTo>
                  <a:pt x="3143170" y="2354046"/>
                </a:moveTo>
                <a:lnTo>
                  <a:pt x="3165508" y="2354046"/>
                </a:lnTo>
                <a:lnTo>
                  <a:pt x="3165508" y="2383026"/>
                </a:lnTo>
                <a:lnTo>
                  <a:pt x="3165508" y="2409592"/>
                </a:lnTo>
                <a:lnTo>
                  <a:pt x="3169734" y="2430120"/>
                </a:lnTo>
                <a:lnTo>
                  <a:pt x="3171547" y="2454270"/>
                </a:lnTo>
                <a:lnTo>
                  <a:pt x="3211998" y="2454270"/>
                </a:lnTo>
                <a:lnTo>
                  <a:pt x="3211998" y="2495325"/>
                </a:lnTo>
                <a:lnTo>
                  <a:pt x="3228301" y="2495325"/>
                </a:lnTo>
                <a:lnTo>
                  <a:pt x="3232527" y="2497138"/>
                </a:lnTo>
                <a:lnTo>
                  <a:pt x="3236753" y="2497138"/>
                </a:lnTo>
                <a:lnTo>
                  <a:pt x="3240374" y="2497138"/>
                </a:lnTo>
                <a:lnTo>
                  <a:pt x="3242790" y="2497138"/>
                </a:lnTo>
                <a:lnTo>
                  <a:pt x="3246413" y="2497138"/>
                </a:lnTo>
                <a:lnTo>
                  <a:pt x="3250639" y="2501364"/>
                </a:lnTo>
                <a:lnTo>
                  <a:pt x="3246413" y="2523702"/>
                </a:lnTo>
                <a:lnTo>
                  <a:pt x="3240374" y="2548457"/>
                </a:lnTo>
                <a:lnTo>
                  <a:pt x="3236753" y="2572606"/>
                </a:lnTo>
                <a:lnTo>
                  <a:pt x="3228301" y="2572606"/>
                </a:lnTo>
                <a:lnTo>
                  <a:pt x="3226488" y="2564759"/>
                </a:lnTo>
                <a:lnTo>
                  <a:pt x="3226488" y="2562343"/>
                </a:lnTo>
                <a:lnTo>
                  <a:pt x="3226488" y="2558721"/>
                </a:lnTo>
                <a:lnTo>
                  <a:pt x="3222262" y="2554494"/>
                </a:lnTo>
                <a:lnTo>
                  <a:pt x="3222262" y="2550269"/>
                </a:lnTo>
                <a:lnTo>
                  <a:pt x="3218036" y="2558721"/>
                </a:lnTo>
                <a:lnTo>
                  <a:pt x="3214413" y="2558721"/>
                </a:lnTo>
                <a:lnTo>
                  <a:pt x="3214413" y="2562343"/>
                </a:lnTo>
                <a:lnTo>
                  <a:pt x="3211998" y="2562343"/>
                </a:lnTo>
                <a:lnTo>
                  <a:pt x="3204150" y="2564759"/>
                </a:lnTo>
                <a:lnTo>
                  <a:pt x="3204150" y="2550269"/>
                </a:lnTo>
                <a:lnTo>
                  <a:pt x="3208376" y="2548457"/>
                </a:lnTo>
                <a:lnTo>
                  <a:pt x="3208376" y="2544229"/>
                </a:lnTo>
                <a:lnTo>
                  <a:pt x="3211998" y="2540004"/>
                </a:lnTo>
                <a:lnTo>
                  <a:pt x="3211998" y="2533967"/>
                </a:lnTo>
                <a:lnTo>
                  <a:pt x="3211998" y="2526118"/>
                </a:lnTo>
                <a:lnTo>
                  <a:pt x="3204150" y="2526118"/>
                </a:lnTo>
                <a:lnTo>
                  <a:pt x="3189659" y="2540004"/>
                </a:lnTo>
                <a:lnTo>
                  <a:pt x="3175773" y="2554494"/>
                </a:lnTo>
                <a:lnTo>
                  <a:pt x="3157658" y="2564759"/>
                </a:lnTo>
                <a:lnTo>
                  <a:pt x="3157658" y="2554494"/>
                </a:lnTo>
                <a:lnTo>
                  <a:pt x="3157658" y="2544229"/>
                </a:lnTo>
                <a:lnTo>
                  <a:pt x="3157658" y="2540004"/>
                </a:lnTo>
                <a:lnTo>
                  <a:pt x="3155243" y="2538193"/>
                </a:lnTo>
                <a:lnTo>
                  <a:pt x="3147395" y="2533967"/>
                </a:lnTo>
                <a:lnTo>
                  <a:pt x="3137131" y="2533967"/>
                </a:lnTo>
                <a:lnTo>
                  <a:pt x="3119019" y="2533967"/>
                </a:lnTo>
                <a:lnTo>
                  <a:pt x="3112980" y="2533967"/>
                </a:lnTo>
                <a:lnTo>
                  <a:pt x="3104528" y="2533967"/>
                </a:lnTo>
                <a:lnTo>
                  <a:pt x="3094868" y="2529741"/>
                </a:lnTo>
                <a:lnTo>
                  <a:pt x="3084603" y="2529741"/>
                </a:lnTo>
                <a:lnTo>
                  <a:pt x="3074340" y="2526118"/>
                </a:lnTo>
                <a:lnTo>
                  <a:pt x="3066490" y="2519476"/>
                </a:lnTo>
                <a:lnTo>
                  <a:pt x="3086415" y="2491099"/>
                </a:lnTo>
                <a:lnTo>
                  <a:pt x="3108754" y="2448234"/>
                </a:lnTo>
                <a:lnTo>
                  <a:pt x="3123245" y="2401140"/>
                </a:lnTo>
                <a:close/>
                <a:moveTo>
                  <a:pt x="2472391" y="2229672"/>
                </a:moveTo>
                <a:lnTo>
                  <a:pt x="2502578" y="2229672"/>
                </a:lnTo>
                <a:lnTo>
                  <a:pt x="2502578" y="2244162"/>
                </a:lnTo>
                <a:lnTo>
                  <a:pt x="2496542" y="2244162"/>
                </a:lnTo>
                <a:lnTo>
                  <a:pt x="2492919" y="2247783"/>
                </a:lnTo>
                <a:lnTo>
                  <a:pt x="2490503" y="2247783"/>
                </a:lnTo>
                <a:lnTo>
                  <a:pt x="2486882" y="2247783"/>
                </a:lnTo>
                <a:lnTo>
                  <a:pt x="2482656" y="2252012"/>
                </a:lnTo>
                <a:lnTo>
                  <a:pt x="2472391" y="2252012"/>
                </a:lnTo>
                <a:close/>
                <a:moveTo>
                  <a:pt x="1043899" y="2213370"/>
                </a:moveTo>
                <a:lnTo>
                  <a:pt x="1057785" y="2213370"/>
                </a:lnTo>
                <a:lnTo>
                  <a:pt x="1063823" y="2215181"/>
                </a:lnTo>
                <a:lnTo>
                  <a:pt x="1072275" y="2219408"/>
                </a:lnTo>
                <a:lnTo>
                  <a:pt x="1081935" y="2219408"/>
                </a:lnTo>
                <a:lnTo>
                  <a:pt x="1096426" y="2219408"/>
                </a:lnTo>
                <a:lnTo>
                  <a:pt x="1100652" y="2247783"/>
                </a:lnTo>
                <a:lnTo>
                  <a:pt x="1106689" y="2270726"/>
                </a:lnTo>
                <a:lnTo>
                  <a:pt x="1110312" y="2299103"/>
                </a:lnTo>
                <a:lnTo>
                  <a:pt x="1096426" y="2299103"/>
                </a:lnTo>
                <a:lnTo>
                  <a:pt x="1088577" y="2287028"/>
                </a:lnTo>
                <a:lnTo>
                  <a:pt x="1081935" y="2280991"/>
                </a:lnTo>
                <a:lnTo>
                  <a:pt x="1072275" y="2272539"/>
                </a:lnTo>
                <a:lnTo>
                  <a:pt x="1063823" y="2266500"/>
                </a:lnTo>
                <a:lnTo>
                  <a:pt x="1057785" y="2256238"/>
                </a:lnTo>
                <a:lnTo>
                  <a:pt x="1049935" y="2244162"/>
                </a:lnTo>
                <a:lnTo>
                  <a:pt x="1045709" y="2238124"/>
                </a:lnTo>
                <a:lnTo>
                  <a:pt x="1043899" y="2229672"/>
                </a:lnTo>
                <a:lnTo>
                  <a:pt x="1043899" y="2223635"/>
                </a:lnTo>
                <a:close/>
                <a:moveTo>
                  <a:pt x="8722502" y="2186807"/>
                </a:moveTo>
                <a:lnTo>
                  <a:pt x="8726728" y="2191033"/>
                </a:lnTo>
                <a:lnTo>
                  <a:pt x="8726728" y="2194656"/>
                </a:lnTo>
                <a:lnTo>
                  <a:pt x="8728538" y="2194656"/>
                </a:lnTo>
                <a:lnTo>
                  <a:pt x="8728538" y="2198882"/>
                </a:lnTo>
                <a:lnTo>
                  <a:pt x="8740614" y="2223635"/>
                </a:lnTo>
                <a:lnTo>
                  <a:pt x="8740614" y="2256239"/>
                </a:lnTo>
                <a:lnTo>
                  <a:pt x="8740614" y="2287031"/>
                </a:lnTo>
                <a:lnTo>
                  <a:pt x="8746652" y="2323860"/>
                </a:lnTo>
                <a:lnTo>
                  <a:pt x="8756915" y="2358276"/>
                </a:lnTo>
                <a:lnTo>
                  <a:pt x="8775029" y="2396916"/>
                </a:lnTo>
                <a:lnTo>
                  <a:pt x="8785292" y="2439783"/>
                </a:lnTo>
                <a:lnTo>
                  <a:pt x="8736993" y="2433744"/>
                </a:lnTo>
                <a:lnTo>
                  <a:pt x="8736993" y="2466347"/>
                </a:lnTo>
                <a:lnTo>
                  <a:pt x="8743029" y="2491103"/>
                </a:lnTo>
                <a:lnTo>
                  <a:pt x="8746652" y="2515857"/>
                </a:lnTo>
                <a:lnTo>
                  <a:pt x="8755104" y="2550270"/>
                </a:lnTo>
                <a:lnTo>
                  <a:pt x="8743029" y="2550270"/>
                </a:lnTo>
                <a:lnTo>
                  <a:pt x="8736993" y="2550270"/>
                </a:lnTo>
                <a:lnTo>
                  <a:pt x="8726728" y="2554497"/>
                </a:lnTo>
                <a:lnTo>
                  <a:pt x="8722502" y="2554497"/>
                </a:lnTo>
                <a:lnTo>
                  <a:pt x="8716463" y="2558725"/>
                </a:lnTo>
                <a:lnTo>
                  <a:pt x="8708616" y="2538195"/>
                </a:lnTo>
                <a:lnTo>
                  <a:pt x="8704388" y="2497140"/>
                </a:lnTo>
                <a:lnTo>
                  <a:pt x="8704388" y="2452461"/>
                </a:lnTo>
                <a:lnTo>
                  <a:pt x="8704388" y="2401141"/>
                </a:lnTo>
                <a:lnTo>
                  <a:pt x="8704388" y="2354047"/>
                </a:lnTo>
                <a:lnTo>
                  <a:pt x="8698351" y="2323860"/>
                </a:lnTo>
                <a:lnTo>
                  <a:pt x="8698351" y="2244164"/>
                </a:lnTo>
                <a:lnTo>
                  <a:pt x="8704388" y="2233901"/>
                </a:lnTo>
                <a:lnTo>
                  <a:pt x="8708616" y="2227862"/>
                </a:lnTo>
                <a:lnTo>
                  <a:pt x="8712237" y="2219410"/>
                </a:lnTo>
                <a:lnTo>
                  <a:pt x="8716463" y="2213373"/>
                </a:lnTo>
                <a:lnTo>
                  <a:pt x="8718276" y="2201297"/>
                </a:lnTo>
                <a:close/>
                <a:moveTo>
                  <a:pt x="4566229" y="2158429"/>
                </a:moveTo>
                <a:lnTo>
                  <a:pt x="4574077" y="2201297"/>
                </a:lnTo>
                <a:lnTo>
                  <a:pt x="4569850" y="2244164"/>
                </a:lnTo>
                <a:lnTo>
                  <a:pt x="4560191" y="2290655"/>
                </a:lnTo>
                <a:lnTo>
                  <a:pt x="4531814" y="2305144"/>
                </a:lnTo>
                <a:lnTo>
                  <a:pt x="4505249" y="2313598"/>
                </a:lnTo>
                <a:lnTo>
                  <a:pt x="4466607" y="2315409"/>
                </a:lnTo>
                <a:lnTo>
                  <a:pt x="4466607" y="2299108"/>
                </a:lnTo>
                <a:lnTo>
                  <a:pt x="4476871" y="2272541"/>
                </a:lnTo>
                <a:lnTo>
                  <a:pt x="4476871" y="2241748"/>
                </a:lnTo>
                <a:lnTo>
                  <a:pt x="4475059" y="2204919"/>
                </a:lnTo>
                <a:lnTo>
                  <a:pt x="4494984" y="2186807"/>
                </a:lnTo>
                <a:lnTo>
                  <a:pt x="4513096" y="2172315"/>
                </a:lnTo>
                <a:lnTo>
                  <a:pt x="4533626" y="2162052"/>
                </a:lnTo>
                <a:close/>
                <a:moveTo>
                  <a:pt x="5072780" y="2102884"/>
                </a:moveTo>
                <a:lnTo>
                  <a:pt x="5078819" y="2108921"/>
                </a:lnTo>
                <a:lnTo>
                  <a:pt x="5083045" y="2113148"/>
                </a:lnTo>
                <a:lnTo>
                  <a:pt x="5086666" y="2117375"/>
                </a:lnTo>
                <a:lnTo>
                  <a:pt x="5086666" y="2123411"/>
                </a:lnTo>
                <a:lnTo>
                  <a:pt x="5086666" y="2131863"/>
                </a:lnTo>
                <a:lnTo>
                  <a:pt x="5089082" y="2141525"/>
                </a:lnTo>
                <a:lnTo>
                  <a:pt x="5086666" y="2148164"/>
                </a:lnTo>
                <a:lnTo>
                  <a:pt x="5083045" y="2151788"/>
                </a:lnTo>
                <a:lnTo>
                  <a:pt x="5083045" y="2156013"/>
                </a:lnTo>
                <a:lnTo>
                  <a:pt x="5083045" y="2158429"/>
                </a:lnTo>
                <a:lnTo>
                  <a:pt x="5083045" y="2162052"/>
                </a:lnTo>
                <a:lnTo>
                  <a:pt x="5078819" y="2166278"/>
                </a:lnTo>
                <a:lnTo>
                  <a:pt x="5074591" y="2170504"/>
                </a:lnTo>
                <a:lnTo>
                  <a:pt x="5072780" y="2170504"/>
                </a:lnTo>
                <a:lnTo>
                  <a:pt x="5068554" y="2170504"/>
                </a:lnTo>
                <a:lnTo>
                  <a:pt x="5064328" y="2172315"/>
                </a:lnTo>
                <a:lnTo>
                  <a:pt x="5058289" y="2172315"/>
                </a:lnTo>
                <a:lnTo>
                  <a:pt x="5046213" y="2148164"/>
                </a:lnTo>
                <a:lnTo>
                  <a:pt x="5040176" y="2137902"/>
                </a:lnTo>
                <a:lnTo>
                  <a:pt x="5040176" y="2133676"/>
                </a:lnTo>
                <a:lnTo>
                  <a:pt x="5044402" y="2131863"/>
                </a:lnTo>
                <a:lnTo>
                  <a:pt x="5058289" y="2123411"/>
                </a:lnTo>
                <a:close/>
                <a:moveTo>
                  <a:pt x="5234588" y="2023187"/>
                </a:moveTo>
                <a:lnTo>
                  <a:pt x="5244853" y="2027414"/>
                </a:lnTo>
                <a:lnTo>
                  <a:pt x="5249079" y="2027414"/>
                </a:lnTo>
                <a:lnTo>
                  <a:pt x="5252703" y="2027414"/>
                </a:lnTo>
                <a:lnTo>
                  <a:pt x="5255116" y="2031640"/>
                </a:lnTo>
                <a:lnTo>
                  <a:pt x="5259343" y="2031640"/>
                </a:lnTo>
                <a:lnTo>
                  <a:pt x="5252703" y="2041904"/>
                </a:lnTo>
                <a:lnTo>
                  <a:pt x="5249079" y="2052167"/>
                </a:lnTo>
                <a:lnTo>
                  <a:pt x="5244853" y="2062432"/>
                </a:lnTo>
                <a:lnTo>
                  <a:pt x="5238814" y="2074507"/>
                </a:lnTo>
                <a:lnTo>
                  <a:pt x="5226738" y="2080544"/>
                </a:lnTo>
                <a:lnTo>
                  <a:pt x="5226738" y="2070281"/>
                </a:lnTo>
                <a:lnTo>
                  <a:pt x="5224325" y="2070281"/>
                </a:lnTo>
                <a:lnTo>
                  <a:pt x="5224325" y="2066055"/>
                </a:lnTo>
                <a:lnTo>
                  <a:pt x="5224325" y="2062432"/>
                </a:lnTo>
                <a:lnTo>
                  <a:pt x="5220701" y="2055790"/>
                </a:lnTo>
                <a:lnTo>
                  <a:pt x="5226738" y="2047941"/>
                </a:lnTo>
                <a:lnTo>
                  <a:pt x="5230966" y="2041904"/>
                </a:lnTo>
                <a:lnTo>
                  <a:pt x="5234588" y="2033452"/>
                </a:lnTo>
                <a:close/>
                <a:moveTo>
                  <a:pt x="498707" y="2017150"/>
                </a:moveTo>
                <a:lnTo>
                  <a:pt x="508973" y="2033451"/>
                </a:lnTo>
                <a:lnTo>
                  <a:pt x="508973" y="2047942"/>
                </a:lnTo>
                <a:lnTo>
                  <a:pt x="498707" y="2066054"/>
                </a:lnTo>
                <a:lnTo>
                  <a:pt x="484218" y="2076318"/>
                </a:lnTo>
                <a:lnTo>
                  <a:pt x="470331" y="2084771"/>
                </a:lnTo>
                <a:lnTo>
                  <a:pt x="466103" y="2088996"/>
                </a:lnTo>
                <a:lnTo>
                  <a:pt x="460066" y="2080544"/>
                </a:lnTo>
                <a:lnTo>
                  <a:pt x="455840" y="2074506"/>
                </a:lnTo>
                <a:lnTo>
                  <a:pt x="452217" y="2062431"/>
                </a:lnTo>
                <a:lnTo>
                  <a:pt x="452217" y="2052168"/>
                </a:lnTo>
                <a:lnTo>
                  <a:pt x="447991" y="2041903"/>
                </a:lnTo>
                <a:lnTo>
                  <a:pt x="473953" y="2031641"/>
                </a:lnTo>
                <a:lnTo>
                  <a:pt x="480595" y="2027415"/>
                </a:lnTo>
                <a:lnTo>
                  <a:pt x="490255" y="2023187"/>
                </a:lnTo>
                <a:close/>
                <a:moveTo>
                  <a:pt x="5362585" y="1970057"/>
                </a:moveTo>
                <a:lnTo>
                  <a:pt x="5390964" y="1984548"/>
                </a:lnTo>
                <a:lnTo>
                  <a:pt x="5390964" y="1994812"/>
                </a:lnTo>
                <a:lnTo>
                  <a:pt x="5382509" y="1994812"/>
                </a:lnTo>
                <a:lnTo>
                  <a:pt x="5380698" y="1999039"/>
                </a:lnTo>
                <a:lnTo>
                  <a:pt x="5372849" y="2002661"/>
                </a:lnTo>
                <a:lnTo>
                  <a:pt x="5368622" y="2009303"/>
                </a:lnTo>
                <a:lnTo>
                  <a:pt x="5362585" y="2005077"/>
                </a:lnTo>
                <a:lnTo>
                  <a:pt x="5358357" y="2005077"/>
                </a:lnTo>
                <a:lnTo>
                  <a:pt x="5354131" y="2002661"/>
                </a:lnTo>
                <a:lnTo>
                  <a:pt x="5352320" y="2002661"/>
                </a:lnTo>
                <a:lnTo>
                  <a:pt x="5352320" y="1994812"/>
                </a:lnTo>
                <a:lnTo>
                  <a:pt x="5352320" y="1988775"/>
                </a:lnTo>
                <a:lnTo>
                  <a:pt x="5352320" y="1984548"/>
                </a:lnTo>
                <a:lnTo>
                  <a:pt x="5354131" y="1976094"/>
                </a:lnTo>
                <a:close/>
                <a:moveTo>
                  <a:pt x="4604263" y="1951943"/>
                </a:moveTo>
                <a:lnTo>
                  <a:pt x="4641094" y="1956169"/>
                </a:lnTo>
                <a:lnTo>
                  <a:pt x="4669471" y="1962208"/>
                </a:lnTo>
                <a:lnTo>
                  <a:pt x="4661016" y="1976094"/>
                </a:lnTo>
                <a:lnTo>
                  <a:pt x="4657396" y="1988772"/>
                </a:lnTo>
                <a:lnTo>
                  <a:pt x="4651357" y="1999036"/>
                </a:lnTo>
                <a:lnTo>
                  <a:pt x="4642905" y="2009299"/>
                </a:lnTo>
                <a:lnTo>
                  <a:pt x="4661016" y="2009299"/>
                </a:lnTo>
                <a:lnTo>
                  <a:pt x="4669471" y="2002659"/>
                </a:lnTo>
                <a:lnTo>
                  <a:pt x="4671281" y="1999036"/>
                </a:lnTo>
                <a:lnTo>
                  <a:pt x="4679734" y="1994810"/>
                </a:lnTo>
                <a:lnTo>
                  <a:pt x="4689394" y="1994810"/>
                </a:lnTo>
                <a:lnTo>
                  <a:pt x="4689394" y="2009299"/>
                </a:lnTo>
                <a:lnTo>
                  <a:pt x="4699658" y="2033450"/>
                </a:lnTo>
                <a:lnTo>
                  <a:pt x="4693619" y="2055790"/>
                </a:lnTo>
                <a:lnTo>
                  <a:pt x="4683357" y="2074507"/>
                </a:lnTo>
                <a:lnTo>
                  <a:pt x="4675508" y="2088996"/>
                </a:lnTo>
                <a:lnTo>
                  <a:pt x="4693619" y="2105297"/>
                </a:lnTo>
                <a:lnTo>
                  <a:pt x="4711734" y="2131863"/>
                </a:lnTo>
                <a:lnTo>
                  <a:pt x="4736487" y="2158429"/>
                </a:lnTo>
                <a:lnTo>
                  <a:pt x="4756411" y="2191032"/>
                </a:lnTo>
                <a:lnTo>
                  <a:pt x="4774524" y="2227861"/>
                </a:lnTo>
                <a:lnTo>
                  <a:pt x="4789014" y="2258048"/>
                </a:lnTo>
                <a:lnTo>
                  <a:pt x="4793240" y="2284614"/>
                </a:lnTo>
                <a:lnTo>
                  <a:pt x="4784789" y="2309367"/>
                </a:lnTo>
                <a:lnTo>
                  <a:pt x="4768487" y="2323858"/>
                </a:lnTo>
                <a:lnTo>
                  <a:pt x="4746147" y="2337744"/>
                </a:lnTo>
                <a:lnTo>
                  <a:pt x="4711734" y="2352236"/>
                </a:lnTo>
                <a:lnTo>
                  <a:pt x="4669471" y="2362498"/>
                </a:lnTo>
                <a:lnTo>
                  <a:pt x="4630830" y="2372763"/>
                </a:lnTo>
                <a:lnTo>
                  <a:pt x="4598227" y="2376989"/>
                </a:lnTo>
                <a:lnTo>
                  <a:pt x="4598227" y="2368537"/>
                </a:lnTo>
                <a:lnTo>
                  <a:pt x="4618755" y="2337744"/>
                </a:lnTo>
                <a:lnTo>
                  <a:pt x="4636866" y="2305141"/>
                </a:lnTo>
                <a:lnTo>
                  <a:pt x="4626604" y="2305141"/>
                </a:lnTo>
                <a:lnTo>
                  <a:pt x="4618755" y="2305141"/>
                </a:lnTo>
                <a:lnTo>
                  <a:pt x="4612718" y="2300916"/>
                </a:lnTo>
                <a:lnTo>
                  <a:pt x="4612718" y="2299103"/>
                </a:lnTo>
                <a:lnTo>
                  <a:pt x="4608489" y="2294877"/>
                </a:lnTo>
                <a:lnTo>
                  <a:pt x="4608489" y="2287028"/>
                </a:lnTo>
                <a:lnTo>
                  <a:pt x="4604263" y="2276765"/>
                </a:lnTo>
                <a:lnTo>
                  <a:pt x="4630830" y="2270726"/>
                </a:lnTo>
                <a:lnTo>
                  <a:pt x="4622980" y="2262274"/>
                </a:lnTo>
                <a:lnTo>
                  <a:pt x="4622980" y="2258048"/>
                </a:lnTo>
                <a:lnTo>
                  <a:pt x="4618755" y="2256237"/>
                </a:lnTo>
                <a:lnTo>
                  <a:pt x="4618755" y="2252011"/>
                </a:lnTo>
                <a:lnTo>
                  <a:pt x="4622980" y="2244162"/>
                </a:lnTo>
                <a:lnTo>
                  <a:pt x="4626604" y="2229672"/>
                </a:lnTo>
                <a:lnTo>
                  <a:pt x="4636866" y="2219409"/>
                </a:lnTo>
                <a:lnTo>
                  <a:pt x="4642905" y="2213370"/>
                </a:lnTo>
                <a:lnTo>
                  <a:pt x="4657396" y="2204918"/>
                </a:lnTo>
                <a:lnTo>
                  <a:pt x="4669471" y="2198879"/>
                </a:lnTo>
                <a:lnTo>
                  <a:pt x="4665243" y="2191032"/>
                </a:lnTo>
                <a:lnTo>
                  <a:pt x="4665243" y="2186804"/>
                </a:lnTo>
                <a:lnTo>
                  <a:pt x="4661016" y="2184993"/>
                </a:lnTo>
                <a:lnTo>
                  <a:pt x="4661016" y="2180767"/>
                </a:lnTo>
                <a:lnTo>
                  <a:pt x="4657396" y="2172315"/>
                </a:lnTo>
                <a:lnTo>
                  <a:pt x="4654980" y="2172315"/>
                </a:lnTo>
                <a:lnTo>
                  <a:pt x="4654980" y="2170502"/>
                </a:lnTo>
                <a:lnTo>
                  <a:pt x="4651357" y="2170502"/>
                </a:lnTo>
                <a:lnTo>
                  <a:pt x="4642905" y="2166276"/>
                </a:lnTo>
                <a:lnTo>
                  <a:pt x="4636866" y="2162050"/>
                </a:lnTo>
                <a:lnTo>
                  <a:pt x="4632640" y="2162050"/>
                </a:lnTo>
                <a:lnTo>
                  <a:pt x="4626604" y="2162050"/>
                </a:lnTo>
                <a:lnTo>
                  <a:pt x="4618755" y="2158429"/>
                </a:lnTo>
                <a:lnTo>
                  <a:pt x="4612718" y="2158429"/>
                </a:lnTo>
                <a:lnTo>
                  <a:pt x="4612718" y="2156013"/>
                </a:lnTo>
                <a:lnTo>
                  <a:pt x="4608489" y="2151788"/>
                </a:lnTo>
                <a:lnTo>
                  <a:pt x="4608489" y="2148165"/>
                </a:lnTo>
                <a:lnTo>
                  <a:pt x="4608489" y="2141523"/>
                </a:lnTo>
                <a:lnTo>
                  <a:pt x="4604263" y="2133674"/>
                </a:lnTo>
                <a:lnTo>
                  <a:pt x="4608489" y="2131863"/>
                </a:lnTo>
                <a:lnTo>
                  <a:pt x="4608489" y="2127637"/>
                </a:lnTo>
                <a:lnTo>
                  <a:pt x="4612718" y="2123411"/>
                </a:lnTo>
                <a:lnTo>
                  <a:pt x="4612718" y="2119185"/>
                </a:lnTo>
                <a:lnTo>
                  <a:pt x="4612718" y="2113146"/>
                </a:lnTo>
                <a:lnTo>
                  <a:pt x="4604263" y="2113146"/>
                </a:lnTo>
                <a:lnTo>
                  <a:pt x="4602453" y="2119185"/>
                </a:lnTo>
                <a:lnTo>
                  <a:pt x="4602453" y="2123411"/>
                </a:lnTo>
                <a:lnTo>
                  <a:pt x="4602453" y="2127637"/>
                </a:lnTo>
                <a:lnTo>
                  <a:pt x="4598227" y="2127637"/>
                </a:lnTo>
                <a:lnTo>
                  <a:pt x="4594603" y="2131863"/>
                </a:lnTo>
                <a:lnTo>
                  <a:pt x="4590377" y="2133674"/>
                </a:lnTo>
                <a:lnTo>
                  <a:pt x="4584341" y="2098656"/>
                </a:lnTo>
                <a:lnTo>
                  <a:pt x="4575886" y="2066053"/>
                </a:lnTo>
                <a:lnTo>
                  <a:pt x="4574076" y="2041904"/>
                </a:lnTo>
                <a:lnTo>
                  <a:pt x="4580113" y="2023187"/>
                </a:lnTo>
                <a:lnTo>
                  <a:pt x="4590377" y="2005073"/>
                </a:lnTo>
                <a:lnTo>
                  <a:pt x="4602453" y="1984546"/>
                </a:lnTo>
                <a:close/>
                <a:moveTo>
                  <a:pt x="58565" y="1878288"/>
                </a:moveTo>
                <a:lnTo>
                  <a:pt x="99019" y="1878288"/>
                </a:lnTo>
                <a:lnTo>
                  <a:pt x="99019" y="1892778"/>
                </a:lnTo>
                <a:lnTo>
                  <a:pt x="91169" y="1892778"/>
                </a:lnTo>
                <a:lnTo>
                  <a:pt x="91169" y="1898814"/>
                </a:lnTo>
                <a:lnTo>
                  <a:pt x="80904" y="1894589"/>
                </a:lnTo>
                <a:lnTo>
                  <a:pt x="73056" y="1888552"/>
                </a:lnTo>
                <a:lnTo>
                  <a:pt x="67017" y="1884324"/>
                </a:lnTo>
                <a:close/>
                <a:moveTo>
                  <a:pt x="2511033" y="1765986"/>
                </a:moveTo>
                <a:lnTo>
                  <a:pt x="2521296" y="1774438"/>
                </a:lnTo>
                <a:lnTo>
                  <a:pt x="2530955" y="1784098"/>
                </a:lnTo>
                <a:lnTo>
                  <a:pt x="2539410" y="1798589"/>
                </a:lnTo>
                <a:lnTo>
                  <a:pt x="2543636" y="1813080"/>
                </a:lnTo>
                <a:lnTo>
                  <a:pt x="2535184" y="1813080"/>
                </a:lnTo>
                <a:lnTo>
                  <a:pt x="2529145" y="1817306"/>
                </a:lnTo>
                <a:lnTo>
                  <a:pt x="2524919" y="1817306"/>
                </a:lnTo>
                <a:lnTo>
                  <a:pt x="2515259" y="1820929"/>
                </a:lnTo>
                <a:lnTo>
                  <a:pt x="2502578" y="1820929"/>
                </a:lnTo>
                <a:lnTo>
                  <a:pt x="2502578" y="1813080"/>
                </a:lnTo>
                <a:lnTo>
                  <a:pt x="2500768" y="1813080"/>
                </a:lnTo>
                <a:lnTo>
                  <a:pt x="2500768" y="1808854"/>
                </a:lnTo>
                <a:lnTo>
                  <a:pt x="2496542" y="1807041"/>
                </a:lnTo>
                <a:lnTo>
                  <a:pt x="2500768" y="1798589"/>
                </a:lnTo>
                <a:lnTo>
                  <a:pt x="2500768" y="1794363"/>
                </a:lnTo>
                <a:lnTo>
                  <a:pt x="2500768" y="1792552"/>
                </a:lnTo>
                <a:lnTo>
                  <a:pt x="2502578" y="1788326"/>
                </a:lnTo>
                <a:close/>
                <a:moveTo>
                  <a:pt x="2450055" y="1741234"/>
                </a:moveTo>
                <a:lnTo>
                  <a:pt x="2458507" y="1749686"/>
                </a:lnTo>
                <a:lnTo>
                  <a:pt x="2462129" y="1753912"/>
                </a:lnTo>
                <a:lnTo>
                  <a:pt x="2462129" y="1755725"/>
                </a:lnTo>
                <a:lnTo>
                  <a:pt x="2464545" y="1764177"/>
                </a:lnTo>
                <a:lnTo>
                  <a:pt x="2464545" y="1770214"/>
                </a:lnTo>
                <a:lnTo>
                  <a:pt x="2464545" y="1780479"/>
                </a:lnTo>
                <a:lnTo>
                  <a:pt x="2458507" y="1780479"/>
                </a:lnTo>
                <a:lnTo>
                  <a:pt x="2458507" y="1788328"/>
                </a:lnTo>
                <a:lnTo>
                  <a:pt x="2444016" y="1784102"/>
                </a:lnTo>
                <a:lnTo>
                  <a:pt x="2430130" y="1780479"/>
                </a:lnTo>
                <a:lnTo>
                  <a:pt x="2419865" y="1774442"/>
                </a:lnTo>
                <a:lnTo>
                  <a:pt x="2411413" y="1774442"/>
                </a:lnTo>
                <a:lnTo>
                  <a:pt x="2411413" y="1765987"/>
                </a:lnTo>
                <a:lnTo>
                  <a:pt x="2425904" y="1759951"/>
                </a:lnTo>
                <a:lnTo>
                  <a:pt x="2439790" y="1753912"/>
                </a:lnTo>
                <a:close/>
                <a:moveTo>
                  <a:pt x="2606426" y="1677838"/>
                </a:moveTo>
                <a:lnTo>
                  <a:pt x="2614276" y="1682064"/>
                </a:lnTo>
                <a:lnTo>
                  <a:pt x="2616089" y="1684480"/>
                </a:lnTo>
                <a:lnTo>
                  <a:pt x="2620315" y="1688103"/>
                </a:lnTo>
                <a:lnTo>
                  <a:pt x="2628768" y="1688103"/>
                </a:lnTo>
                <a:lnTo>
                  <a:pt x="2628768" y="1692329"/>
                </a:lnTo>
                <a:lnTo>
                  <a:pt x="2628768" y="1696555"/>
                </a:lnTo>
                <a:lnTo>
                  <a:pt x="2624542" y="1698366"/>
                </a:lnTo>
                <a:lnTo>
                  <a:pt x="2620315" y="1702592"/>
                </a:lnTo>
                <a:lnTo>
                  <a:pt x="2616089" y="1706818"/>
                </a:lnTo>
                <a:lnTo>
                  <a:pt x="2614276" y="1706818"/>
                </a:lnTo>
                <a:lnTo>
                  <a:pt x="2610050" y="1711045"/>
                </a:lnTo>
                <a:lnTo>
                  <a:pt x="2606426" y="1711045"/>
                </a:lnTo>
                <a:lnTo>
                  <a:pt x="2600389" y="1711045"/>
                </a:lnTo>
                <a:lnTo>
                  <a:pt x="2600389" y="1698366"/>
                </a:lnTo>
                <a:lnTo>
                  <a:pt x="2600389" y="1692329"/>
                </a:lnTo>
                <a:lnTo>
                  <a:pt x="2602200" y="1688103"/>
                </a:lnTo>
                <a:close/>
                <a:moveTo>
                  <a:pt x="0" y="1639197"/>
                </a:moveTo>
                <a:lnTo>
                  <a:pt x="34413" y="1645234"/>
                </a:lnTo>
                <a:lnTo>
                  <a:pt x="58564" y="1655498"/>
                </a:lnTo>
                <a:lnTo>
                  <a:pt x="77281" y="1677838"/>
                </a:lnTo>
                <a:lnTo>
                  <a:pt x="70640" y="1684478"/>
                </a:lnTo>
                <a:lnTo>
                  <a:pt x="62790" y="1684478"/>
                </a:lnTo>
                <a:lnTo>
                  <a:pt x="58564" y="1688101"/>
                </a:lnTo>
                <a:lnTo>
                  <a:pt x="56753" y="1692327"/>
                </a:lnTo>
                <a:lnTo>
                  <a:pt x="44678" y="1696553"/>
                </a:lnTo>
                <a:lnTo>
                  <a:pt x="38642" y="1688101"/>
                </a:lnTo>
                <a:lnTo>
                  <a:pt x="28377" y="1682064"/>
                </a:lnTo>
                <a:lnTo>
                  <a:pt x="20528" y="1674215"/>
                </a:lnTo>
                <a:lnTo>
                  <a:pt x="10265" y="1669989"/>
                </a:lnTo>
                <a:lnTo>
                  <a:pt x="6037" y="1668176"/>
                </a:lnTo>
                <a:lnTo>
                  <a:pt x="0" y="1659724"/>
                </a:lnTo>
                <a:lnTo>
                  <a:pt x="0" y="1653688"/>
                </a:lnTo>
                <a:close/>
                <a:moveTo>
                  <a:pt x="2387262" y="1553464"/>
                </a:moveTo>
                <a:lnTo>
                  <a:pt x="2387262" y="1569765"/>
                </a:lnTo>
                <a:lnTo>
                  <a:pt x="2391488" y="1578218"/>
                </a:lnTo>
                <a:lnTo>
                  <a:pt x="2393301" y="1584256"/>
                </a:lnTo>
                <a:lnTo>
                  <a:pt x="2393301" y="1596332"/>
                </a:lnTo>
                <a:lnTo>
                  <a:pt x="2393301" y="1610821"/>
                </a:lnTo>
                <a:lnTo>
                  <a:pt x="2433751" y="1610821"/>
                </a:lnTo>
                <a:lnTo>
                  <a:pt x="2468167" y="1649463"/>
                </a:lnTo>
                <a:lnTo>
                  <a:pt x="2502581" y="1688102"/>
                </a:lnTo>
                <a:lnTo>
                  <a:pt x="2502581" y="1692331"/>
                </a:lnTo>
                <a:lnTo>
                  <a:pt x="2500770" y="1696557"/>
                </a:lnTo>
                <a:lnTo>
                  <a:pt x="2500770" y="1698367"/>
                </a:lnTo>
                <a:lnTo>
                  <a:pt x="2496544" y="1702594"/>
                </a:lnTo>
                <a:lnTo>
                  <a:pt x="2490505" y="1711046"/>
                </a:lnTo>
                <a:lnTo>
                  <a:pt x="2486884" y="1712859"/>
                </a:lnTo>
                <a:lnTo>
                  <a:pt x="2482658" y="1717085"/>
                </a:lnTo>
                <a:lnTo>
                  <a:pt x="2478430" y="1717085"/>
                </a:lnTo>
                <a:lnTo>
                  <a:pt x="2468167" y="1717085"/>
                </a:lnTo>
                <a:lnTo>
                  <a:pt x="2458507" y="1721311"/>
                </a:lnTo>
                <a:lnTo>
                  <a:pt x="2458507" y="1711046"/>
                </a:lnTo>
                <a:lnTo>
                  <a:pt x="2458507" y="1698367"/>
                </a:lnTo>
                <a:lnTo>
                  <a:pt x="2458507" y="1692331"/>
                </a:lnTo>
                <a:lnTo>
                  <a:pt x="2458507" y="1688102"/>
                </a:lnTo>
                <a:lnTo>
                  <a:pt x="2450053" y="1682066"/>
                </a:lnTo>
                <a:lnTo>
                  <a:pt x="2444016" y="1677840"/>
                </a:lnTo>
                <a:lnTo>
                  <a:pt x="2433751" y="1669991"/>
                </a:lnTo>
                <a:lnTo>
                  <a:pt x="2421677" y="1698367"/>
                </a:lnTo>
                <a:lnTo>
                  <a:pt x="2401753" y="1717085"/>
                </a:lnTo>
                <a:lnTo>
                  <a:pt x="2373376" y="1727348"/>
                </a:lnTo>
                <a:lnTo>
                  <a:pt x="2373376" y="1717085"/>
                </a:lnTo>
                <a:lnTo>
                  <a:pt x="2373376" y="1711046"/>
                </a:lnTo>
                <a:lnTo>
                  <a:pt x="2376999" y="1702594"/>
                </a:lnTo>
                <a:lnTo>
                  <a:pt x="2373376" y="1696557"/>
                </a:lnTo>
                <a:lnTo>
                  <a:pt x="2369149" y="1688102"/>
                </a:lnTo>
                <a:lnTo>
                  <a:pt x="2364923" y="1677840"/>
                </a:lnTo>
                <a:lnTo>
                  <a:pt x="2354659" y="1674217"/>
                </a:lnTo>
                <a:lnTo>
                  <a:pt x="2348622" y="1669991"/>
                </a:lnTo>
                <a:lnTo>
                  <a:pt x="2340772" y="1669991"/>
                </a:lnTo>
                <a:lnTo>
                  <a:pt x="2334734" y="1668180"/>
                </a:lnTo>
                <a:lnTo>
                  <a:pt x="2330508" y="1668180"/>
                </a:lnTo>
                <a:lnTo>
                  <a:pt x="2322658" y="1663954"/>
                </a:lnTo>
                <a:lnTo>
                  <a:pt x="2316622" y="1655499"/>
                </a:lnTo>
                <a:lnTo>
                  <a:pt x="2336546" y="1631350"/>
                </a:lnTo>
                <a:lnTo>
                  <a:pt x="2351035" y="1602369"/>
                </a:lnTo>
                <a:lnTo>
                  <a:pt x="2364923" y="1573992"/>
                </a:lnTo>
                <a:close/>
                <a:moveTo>
                  <a:pt x="4357324" y="1492482"/>
                </a:moveTo>
                <a:lnTo>
                  <a:pt x="4361550" y="1500331"/>
                </a:lnTo>
                <a:lnTo>
                  <a:pt x="4365174" y="1506368"/>
                </a:lnTo>
                <a:lnTo>
                  <a:pt x="4367589" y="1510594"/>
                </a:lnTo>
                <a:lnTo>
                  <a:pt x="4367589" y="1516633"/>
                </a:lnTo>
                <a:lnTo>
                  <a:pt x="4371210" y="1525085"/>
                </a:lnTo>
                <a:lnTo>
                  <a:pt x="4371210" y="1538971"/>
                </a:lnTo>
                <a:lnTo>
                  <a:pt x="4371210" y="1549236"/>
                </a:lnTo>
                <a:lnTo>
                  <a:pt x="4375436" y="1578215"/>
                </a:lnTo>
                <a:lnTo>
                  <a:pt x="4379664" y="1610818"/>
                </a:lnTo>
                <a:lnTo>
                  <a:pt x="4379664" y="1639195"/>
                </a:lnTo>
                <a:lnTo>
                  <a:pt x="4339212" y="1659723"/>
                </a:lnTo>
                <a:lnTo>
                  <a:pt x="4294534" y="1677837"/>
                </a:lnTo>
                <a:lnTo>
                  <a:pt x="4251666" y="1698364"/>
                </a:lnTo>
                <a:lnTo>
                  <a:pt x="4215441" y="1727344"/>
                </a:lnTo>
                <a:lnTo>
                  <a:pt x="4205178" y="1721307"/>
                </a:lnTo>
                <a:lnTo>
                  <a:pt x="4187064" y="1712855"/>
                </a:lnTo>
                <a:lnTo>
                  <a:pt x="4162913" y="1698364"/>
                </a:lnTo>
                <a:lnTo>
                  <a:pt x="4142386" y="1688100"/>
                </a:lnTo>
                <a:lnTo>
                  <a:pt x="4124274" y="1677837"/>
                </a:lnTo>
                <a:lnTo>
                  <a:pt x="4115822" y="1669987"/>
                </a:lnTo>
                <a:lnTo>
                  <a:pt x="4120048" y="1668177"/>
                </a:lnTo>
                <a:lnTo>
                  <a:pt x="4124274" y="1663951"/>
                </a:lnTo>
                <a:lnTo>
                  <a:pt x="4128500" y="1659723"/>
                </a:lnTo>
                <a:lnTo>
                  <a:pt x="4128500" y="1655497"/>
                </a:lnTo>
                <a:lnTo>
                  <a:pt x="4130310" y="1649460"/>
                </a:lnTo>
                <a:lnTo>
                  <a:pt x="4120048" y="1641611"/>
                </a:lnTo>
                <a:lnTo>
                  <a:pt x="4106160" y="1639195"/>
                </a:lnTo>
                <a:lnTo>
                  <a:pt x="4095897" y="1631348"/>
                </a:lnTo>
                <a:lnTo>
                  <a:pt x="4085632" y="1625309"/>
                </a:lnTo>
                <a:lnTo>
                  <a:pt x="4091671" y="1625309"/>
                </a:lnTo>
                <a:lnTo>
                  <a:pt x="4100123" y="1616857"/>
                </a:lnTo>
                <a:lnTo>
                  <a:pt x="4101934" y="1612631"/>
                </a:lnTo>
                <a:lnTo>
                  <a:pt x="4106160" y="1612631"/>
                </a:lnTo>
                <a:lnTo>
                  <a:pt x="4109783" y="1610818"/>
                </a:lnTo>
                <a:lnTo>
                  <a:pt x="4120048" y="1610818"/>
                </a:lnTo>
                <a:lnTo>
                  <a:pt x="4130310" y="1610818"/>
                </a:lnTo>
                <a:lnTo>
                  <a:pt x="4130310" y="1584254"/>
                </a:lnTo>
                <a:lnTo>
                  <a:pt x="4077785" y="1584254"/>
                </a:lnTo>
                <a:lnTo>
                  <a:pt x="4067520" y="1563727"/>
                </a:lnTo>
                <a:lnTo>
                  <a:pt x="4085632" y="1549236"/>
                </a:lnTo>
                <a:lnTo>
                  <a:pt x="4100123" y="1535350"/>
                </a:lnTo>
                <a:lnTo>
                  <a:pt x="4115822" y="1529311"/>
                </a:lnTo>
                <a:lnTo>
                  <a:pt x="4144198" y="1520859"/>
                </a:lnTo>
                <a:lnTo>
                  <a:pt x="4156877" y="1531124"/>
                </a:lnTo>
                <a:lnTo>
                  <a:pt x="4162913" y="1543197"/>
                </a:lnTo>
                <a:lnTo>
                  <a:pt x="4170763" y="1549236"/>
                </a:lnTo>
                <a:lnTo>
                  <a:pt x="4176801" y="1563727"/>
                </a:lnTo>
                <a:lnTo>
                  <a:pt x="4199139" y="1545613"/>
                </a:lnTo>
                <a:lnTo>
                  <a:pt x="4219667" y="1531124"/>
                </a:lnTo>
                <a:lnTo>
                  <a:pt x="4248044" y="1520859"/>
                </a:lnTo>
                <a:lnTo>
                  <a:pt x="4251666" y="1531124"/>
                </a:lnTo>
                <a:lnTo>
                  <a:pt x="4257703" y="1535350"/>
                </a:lnTo>
                <a:lnTo>
                  <a:pt x="4257703" y="1538971"/>
                </a:lnTo>
                <a:lnTo>
                  <a:pt x="4261931" y="1538971"/>
                </a:lnTo>
                <a:lnTo>
                  <a:pt x="4266157" y="1538971"/>
                </a:lnTo>
                <a:lnTo>
                  <a:pt x="4272194" y="1538971"/>
                </a:lnTo>
                <a:lnTo>
                  <a:pt x="4290306" y="1529311"/>
                </a:lnTo>
                <a:lnTo>
                  <a:pt x="4300571" y="1516633"/>
                </a:lnTo>
                <a:lnTo>
                  <a:pt x="4314457" y="1506368"/>
                </a:lnTo>
                <a:lnTo>
                  <a:pt x="4328947" y="1496105"/>
                </a:lnTo>
                <a:close/>
                <a:moveTo>
                  <a:pt x="2638425" y="1363281"/>
                </a:moveTo>
                <a:lnTo>
                  <a:pt x="2644464" y="1367507"/>
                </a:lnTo>
                <a:lnTo>
                  <a:pt x="2648690" y="1371733"/>
                </a:lnTo>
                <a:lnTo>
                  <a:pt x="2652916" y="1371733"/>
                </a:lnTo>
                <a:lnTo>
                  <a:pt x="2657142" y="1373546"/>
                </a:lnTo>
                <a:lnTo>
                  <a:pt x="2657142" y="1377772"/>
                </a:lnTo>
                <a:lnTo>
                  <a:pt x="2657142" y="1381998"/>
                </a:lnTo>
                <a:lnTo>
                  <a:pt x="2658955" y="1388035"/>
                </a:lnTo>
                <a:lnTo>
                  <a:pt x="2666802" y="1400111"/>
                </a:lnTo>
                <a:lnTo>
                  <a:pt x="2671028" y="1410376"/>
                </a:lnTo>
                <a:lnTo>
                  <a:pt x="2672841" y="1420639"/>
                </a:lnTo>
                <a:lnTo>
                  <a:pt x="2677067" y="1435130"/>
                </a:lnTo>
                <a:lnTo>
                  <a:pt x="2666802" y="1439357"/>
                </a:lnTo>
                <a:lnTo>
                  <a:pt x="2657142" y="1442980"/>
                </a:lnTo>
                <a:lnTo>
                  <a:pt x="2644464" y="1442980"/>
                </a:lnTo>
                <a:lnTo>
                  <a:pt x="2628765" y="1445395"/>
                </a:lnTo>
                <a:lnTo>
                  <a:pt x="2624539" y="1429093"/>
                </a:lnTo>
                <a:lnTo>
                  <a:pt x="2620313" y="1410376"/>
                </a:lnTo>
                <a:lnTo>
                  <a:pt x="2620313" y="1388035"/>
                </a:lnTo>
                <a:lnTo>
                  <a:pt x="2628765" y="1381998"/>
                </a:lnTo>
                <a:lnTo>
                  <a:pt x="2630578" y="1373546"/>
                </a:lnTo>
                <a:close/>
                <a:moveTo>
                  <a:pt x="3250641" y="1304111"/>
                </a:moveTo>
                <a:lnTo>
                  <a:pt x="3265130" y="1310148"/>
                </a:lnTo>
                <a:lnTo>
                  <a:pt x="3279016" y="1318602"/>
                </a:lnTo>
                <a:lnTo>
                  <a:pt x="3285055" y="1324639"/>
                </a:lnTo>
                <a:lnTo>
                  <a:pt x="3295318" y="1333091"/>
                </a:lnTo>
                <a:lnTo>
                  <a:pt x="3307393" y="1343356"/>
                </a:lnTo>
                <a:lnTo>
                  <a:pt x="3303167" y="1349392"/>
                </a:lnTo>
                <a:lnTo>
                  <a:pt x="3303167" y="1353620"/>
                </a:lnTo>
                <a:lnTo>
                  <a:pt x="3299546" y="1353620"/>
                </a:lnTo>
                <a:lnTo>
                  <a:pt x="3299546" y="1357242"/>
                </a:lnTo>
                <a:lnTo>
                  <a:pt x="3293507" y="1363280"/>
                </a:lnTo>
                <a:lnTo>
                  <a:pt x="3293507" y="1367506"/>
                </a:lnTo>
                <a:lnTo>
                  <a:pt x="3289280" y="1367506"/>
                </a:lnTo>
                <a:lnTo>
                  <a:pt x="3285055" y="1367506"/>
                </a:lnTo>
                <a:lnTo>
                  <a:pt x="3280829" y="1371732"/>
                </a:lnTo>
                <a:lnTo>
                  <a:pt x="3274790" y="1373543"/>
                </a:lnTo>
                <a:lnTo>
                  <a:pt x="3265130" y="1363280"/>
                </a:lnTo>
                <a:lnTo>
                  <a:pt x="3254866" y="1353620"/>
                </a:lnTo>
                <a:lnTo>
                  <a:pt x="3240375" y="1343356"/>
                </a:lnTo>
                <a:lnTo>
                  <a:pt x="3228300" y="1334903"/>
                </a:lnTo>
                <a:lnTo>
                  <a:pt x="3236751" y="1310148"/>
                </a:lnTo>
                <a:lnTo>
                  <a:pt x="3242790" y="1310148"/>
                </a:lnTo>
                <a:lnTo>
                  <a:pt x="3246412" y="1306527"/>
                </a:lnTo>
                <a:close/>
                <a:moveTo>
                  <a:pt x="6004982" y="1290225"/>
                </a:moveTo>
                <a:lnTo>
                  <a:pt x="6037585" y="1290225"/>
                </a:lnTo>
                <a:lnTo>
                  <a:pt x="6037585" y="1304110"/>
                </a:lnTo>
                <a:lnTo>
                  <a:pt x="6030943" y="1304110"/>
                </a:lnTo>
                <a:lnTo>
                  <a:pt x="6023094" y="1310149"/>
                </a:lnTo>
                <a:lnTo>
                  <a:pt x="6018868" y="1310149"/>
                </a:lnTo>
                <a:lnTo>
                  <a:pt x="6012831" y="1310149"/>
                </a:lnTo>
                <a:lnTo>
                  <a:pt x="6012831" y="1306526"/>
                </a:lnTo>
                <a:lnTo>
                  <a:pt x="6009208" y="1300489"/>
                </a:lnTo>
                <a:lnTo>
                  <a:pt x="6009208" y="1296261"/>
                </a:lnTo>
                <a:lnTo>
                  <a:pt x="6004982" y="1292035"/>
                </a:lnTo>
                <a:close/>
                <a:moveTo>
                  <a:pt x="2004480" y="1247358"/>
                </a:moveTo>
                <a:lnTo>
                  <a:pt x="2036480" y="1267283"/>
                </a:lnTo>
                <a:lnTo>
                  <a:pt x="2064857" y="1292037"/>
                </a:lnTo>
                <a:lnTo>
                  <a:pt x="2093233" y="1318602"/>
                </a:lnTo>
                <a:lnTo>
                  <a:pt x="2083574" y="1318602"/>
                </a:lnTo>
                <a:lnTo>
                  <a:pt x="2075120" y="1328865"/>
                </a:lnTo>
                <a:lnTo>
                  <a:pt x="2069083" y="1333091"/>
                </a:lnTo>
                <a:lnTo>
                  <a:pt x="2058818" y="1333091"/>
                </a:lnTo>
                <a:lnTo>
                  <a:pt x="2046743" y="1334904"/>
                </a:lnTo>
                <a:lnTo>
                  <a:pt x="2030441" y="1334904"/>
                </a:lnTo>
                <a:lnTo>
                  <a:pt x="2016555" y="1320413"/>
                </a:lnTo>
                <a:lnTo>
                  <a:pt x="2002065" y="1310148"/>
                </a:lnTo>
                <a:lnTo>
                  <a:pt x="1983953" y="1304112"/>
                </a:lnTo>
                <a:lnTo>
                  <a:pt x="1983953" y="1296263"/>
                </a:lnTo>
                <a:lnTo>
                  <a:pt x="2016555" y="1277546"/>
                </a:lnTo>
                <a:lnTo>
                  <a:pt x="2012329" y="1271509"/>
                </a:lnTo>
                <a:lnTo>
                  <a:pt x="2008103" y="1267283"/>
                </a:lnTo>
                <a:lnTo>
                  <a:pt x="2008103" y="1261245"/>
                </a:lnTo>
                <a:close/>
                <a:moveTo>
                  <a:pt x="9772438" y="1147133"/>
                </a:moveTo>
                <a:lnTo>
                  <a:pt x="9780288" y="1157397"/>
                </a:lnTo>
                <a:lnTo>
                  <a:pt x="9786324" y="1165245"/>
                </a:lnTo>
                <a:lnTo>
                  <a:pt x="9794778" y="1165245"/>
                </a:lnTo>
                <a:lnTo>
                  <a:pt x="9798400" y="1167660"/>
                </a:lnTo>
                <a:lnTo>
                  <a:pt x="9800815" y="1167660"/>
                </a:lnTo>
                <a:lnTo>
                  <a:pt x="9808664" y="1167660"/>
                </a:lnTo>
                <a:lnTo>
                  <a:pt x="9812890" y="1167660"/>
                </a:lnTo>
                <a:lnTo>
                  <a:pt x="9814701" y="1167660"/>
                </a:lnTo>
                <a:lnTo>
                  <a:pt x="9823155" y="1171284"/>
                </a:lnTo>
                <a:lnTo>
                  <a:pt x="9826776" y="1177925"/>
                </a:lnTo>
                <a:lnTo>
                  <a:pt x="9812890" y="1190000"/>
                </a:lnTo>
                <a:lnTo>
                  <a:pt x="9798400" y="1200263"/>
                </a:lnTo>
                <a:lnTo>
                  <a:pt x="9727760" y="1206302"/>
                </a:lnTo>
                <a:lnTo>
                  <a:pt x="9727760" y="1177925"/>
                </a:lnTo>
                <a:lnTo>
                  <a:pt x="9738025" y="1167660"/>
                </a:lnTo>
                <a:lnTo>
                  <a:pt x="9748288" y="1161624"/>
                </a:lnTo>
                <a:lnTo>
                  <a:pt x="9757947" y="1153170"/>
                </a:lnTo>
                <a:close/>
                <a:moveTo>
                  <a:pt x="2154225" y="1087972"/>
                </a:moveTo>
                <a:lnTo>
                  <a:pt x="2156036" y="1102462"/>
                </a:lnTo>
                <a:lnTo>
                  <a:pt x="2156036" y="1112727"/>
                </a:lnTo>
                <a:lnTo>
                  <a:pt x="2160262" y="1116953"/>
                </a:lnTo>
                <a:lnTo>
                  <a:pt x="2164488" y="1121181"/>
                </a:lnTo>
                <a:lnTo>
                  <a:pt x="2168716" y="1122992"/>
                </a:lnTo>
                <a:lnTo>
                  <a:pt x="2174753" y="1131444"/>
                </a:lnTo>
                <a:lnTo>
                  <a:pt x="2178979" y="1137483"/>
                </a:lnTo>
                <a:lnTo>
                  <a:pt x="2174753" y="1145934"/>
                </a:lnTo>
                <a:lnTo>
                  <a:pt x="2170527" y="1156198"/>
                </a:lnTo>
                <a:lnTo>
                  <a:pt x="2168716" y="1164652"/>
                </a:lnTo>
                <a:lnTo>
                  <a:pt x="2164488" y="1170688"/>
                </a:lnTo>
                <a:lnTo>
                  <a:pt x="2160262" y="1185177"/>
                </a:lnTo>
                <a:lnTo>
                  <a:pt x="2174150" y="1189405"/>
                </a:lnTo>
                <a:lnTo>
                  <a:pt x="2181997" y="1195441"/>
                </a:lnTo>
                <a:lnTo>
                  <a:pt x="2188036" y="1203895"/>
                </a:lnTo>
                <a:lnTo>
                  <a:pt x="2192262" y="1209932"/>
                </a:lnTo>
                <a:lnTo>
                  <a:pt x="2192262" y="1224424"/>
                </a:lnTo>
                <a:lnTo>
                  <a:pt x="2192262" y="1238912"/>
                </a:lnTo>
                <a:lnTo>
                  <a:pt x="2181997" y="1247366"/>
                </a:lnTo>
                <a:lnTo>
                  <a:pt x="2174150" y="1253403"/>
                </a:lnTo>
                <a:lnTo>
                  <a:pt x="2169922" y="1263669"/>
                </a:lnTo>
                <a:lnTo>
                  <a:pt x="2168111" y="1275744"/>
                </a:lnTo>
                <a:lnTo>
                  <a:pt x="2160262" y="1290233"/>
                </a:lnTo>
                <a:lnTo>
                  <a:pt x="2210979" y="1290233"/>
                </a:lnTo>
                <a:lnTo>
                  <a:pt x="2210979" y="1321024"/>
                </a:lnTo>
                <a:lnTo>
                  <a:pt x="2217016" y="1349401"/>
                </a:lnTo>
                <a:lnTo>
                  <a:pt x="2239355" y="1349401"/>
                </a:lnTo>
                <a:lnTo>
                  <a:pt x="2249618" y="1339136"/>
                </a:lnTo>
                <a:lnTo>
                  <a:pt x="2259883" y="1328873"/>
                </a:lnTo>
                <a:lnTo>
                  <a:pt x="2270146" y="1318608"/>
                </a:lnTo>
                <a:lnTo>
                  <a:pt x="2288260" y="1310156"/>
                </a:lnTo>
                <a:lnTo>
                  <a:pt x="2288260" y="1333099"/>
                </a:lnTo>
                <a:lnTo>
                  <a:pt x="2284033" y="1361476"/>
                </a:lnTo>
                <a:lnTo>
                  <a:pt x="2282221" y="1386231"/>
                </a:lnTo>
                <a:lnTo>
                  <a:pt x="2282221" y="1402532"/>
                </a:lnTo>
                <a:lnTo>
                  <a:pt x="2277995" y="1414608"/>
                </a:lnTo>
                <a:lnTo>
                  <a:pt x="2284033" y="1420647"/>
                </a:lnTo>
                <a:lnTo>
                  <a:pt x="2288260" y="1424873"/>
                </a:lnTo>
                <a:lnTo>
                  <a:pt x="2292486" y="1429099"/>
                </a:lnTo>
                <a:lnTo>
                  <a:pt x="2298522" y="1430910"/>
                </a:lnTo>
                <a:lnTo>
                  <a:pt x="2308787" y="1435136"/>
                </a:lnTo>
                <a:lnTo>
                  <a:pt x="2326899" y="1406759"/>
                </a:lnTo>
                <a:lnTo>
                  <a:pt x="2340787" y="1374155"/>
                </a:lnTo>
                <a:lnTo>
                  <a:pt x="2340787" y="1349401"/>
                </a:lnTo>
                <a:lnTo>
                  <a:pt x="2336559" y="1324646"/>
                </a:lnTo>
                <a:lnTo>
                  <a:pt x="2336559" y="1299892"/>
                </a:lnTo>
                <a:lnTo>
                  <a:pt x="2344408" y="1275139"/>
                </a:lnTo>
                <a:lnTo>
                  <a:pt x="2364936" y="1257026"/>
                </a:lnTo>
                <a:lnTo>
                  <a:pt x="2372785" y="1248574"/>
                </a:lnTo>
                <a:lnTo>
                  <a:pt x="2378825" y="1248574"/>
                </a:lnTo>
                <a:lnTo>
                  <a:pt x="2386672" y="1252800"/>
                </a:lnTo>
                <a:lnTo>
                  <a:pt x="2392711" y="1257026"/>
                </a:lnTo>
                <a:lnTo>
                  <a:pt x="2396936" y="1263064"/>
                </a:lnTo>
                <a:lnTo>
                  <a:pt x="2404786" y="1271518"/>
                </a:lnTo>
                <a:lnTo>
                  <a:pt x="2406597" y="1277555"/>
                </a:lnTo>
                <a:lnTo>
                  <a:pt x="2414446" y="1281781"/>
                </a:lnTo>
                <a:lnTo>
                  <a:pt x="2418672" y="1290233"/>
                </a:lnTo>
                <a:lnTo>
                  <a:pt x="2432558" y="1290233"/>
                </a:lnTo>
                <a:lnTo>
                  <a:pt x="2448859" y="1281781"/>
                </a:lnTo>
                <a:lnTo>
                  <a:pt x="2466973" y="1277555"/>
                </a:lnTo>
                <a:lnTo>
                  <a:pt x="2480859" y="1289630"/>
                </a:lnTo>
                <a:lnTo>
                  <a:pt x="2480859" y="1318005"/>
                </a:lnTo>
                <a:lnTo>
                  <a:pt x="2480859" y="1332496"/>
                </a:lnTo>
                <a:lnTo>
                  <a:pt x="2476633" y="1357250"/>
                </a:lnTo>
                <a:lnTo>
                  <a:pt x="2474821" y="1388043"/>
                </a:lnTo>
                <a:lnTo>
                  <a:pt x="2466973" y="1424873"/>
                </a:lnTo>
                <a:lnTo>
                  <a:pt x="2460934" y="1453250"/>
                </a:lnTo>
                <a:lnTo>
                  <a:pt x="2456708" y="1473779"/>
                </a:lnTo>
                <a:lnTo>
                  <a:pt x="2442823" y="1473779"/>
                </a:lnTo>
                <a:lnTo>
                  <a:pt x="2434973" y="1471968"/>
                </a:lnTo>
                <a:lnTo>
                  <a:pt x="2428937" y="1467740"/>
                </a:lnTo>
                <a:lnTo>
                  <a:pt x="2421088" y="1463513"/>
                </a:lnTo>
                <a:lnTo>
                  <a:pt x="2410823" y="1459287"/>
                </a:lnTo>
                <a:lnTo>
                  <a:pt x="2410823" y="1467740"/>
                </a:lnTo>
                <a:lnTo>
                  <a:pt x="2415048" y="1471968"/>
                </a:lnTo>
                <a:lnTo>
                  <a:pt x="2419276" y="1473779"/>
                </a:lnTo>
                <a:lnTo>
                  <a:pt x="2421088" y="1478005"/>
                </a:lnTo>
                <a:lnTo>
                  <a:pt x="2421088" y="1482231"/>
                </a:lnTo>
                <a:lnTo>
                  <a:pt x="2425313" y="1488269"/>
                </a:lnTo>
                <a:lnTo>
                  <a:pt x="2425313" y="1500343"/>
                </a:lnTo>
                <a:lnTo>
                  <a:pt x="2326296" y="1506381"/>
                </a:lnTo>
                <a:lnTo>
                  <a:pt x="2326296" y="1514833"/>
                </a:lnTo>
                <a:lnTo>
                  <a:pt x="2334146" y="1535360"/>
                </a:lnTo>
                <a:lnTo>
                  <a:pt x="2329919" y="1557700"/>
                </a:lnTo>
                <a:lnTo>
                  <a:pt x="2325691" y="1592717"/>
                </a:lnTo>
                <a:lnTo>
                  <a:pt x="2307579" y="1592717"/>
                </a:lnTo>
                <a:lnTo>
                  <a:pt x="2283428" y="1578226"/>
                </a:lnTo>
                <a:lnTo>
                  <a:pt x="2249015" y="1569775"/>
                </a:lnTo>
                <a:lnTo>
                  <a:pt x="2249015" y="1577624"/>
                </a:lnTo>
                <a:lnTo>
                  <a:pt x="2255052" y="1577624"/>
                </a:lnTo>
                <a:lnTo>
                  <a:pt x="2262901" y="1583660"/>
                </a:lnTo>
                <a:lnTo>
                  <a:pt x="2267127" y="1587886"/>
                </a:lnTo>
                <a:lnTo>
                  <a:pt x="2268938" y="1592112"/>
                </a:lnTo>
                <a:lnTo>
                  <a:pt x="2273166" y="1596338"/>
                </a:lnTo>
                <a:lnTo>
                  <a:pt x="2277392" y="1606603"/>
                </a:lnTo>
                <a:lnTo>
                  <a:pt x="2277392" y="1616867"/>
                </a:lnTo>
                <a:lnTo>
                  <a:pt x="2273166" y="1625319"/>
                </a:lnTo>
                <a:lnTo>
                  <a:pt x="2267127" y="1631356"/>
                </a:lnTo>
                <a:lnTo>
                  <a:pt x="2262901" y="1639809"/>
                </a:lnTo>
                <a:lnTo>
                  <a:pt x="2244789" y="1654298"/>
                </a:lnTo>
                <a:lnTo>
                  <a:pt x="2230901" y="1668788"/>
                </a:lnTo>
                <a:lnTo>
                  <a:pt x="2224865" y="1685089"/>
                </a:lnTo>
                <a:lnTo>
                  <a:pt x="2217016" y="1711655"/>
                </a:lnTo>
                <a:lnTo>
                  <a:pt x="2203130" y="1711655"/>
                </a:lnTo>
                <a:lnTo>
                  <a:pt x="2192865" y="1707427"/>
                </a:lnTo>
                <a:lnTo>
                  <a:pt x="2182602" y="1703201"/>
                </a:lnTo>
                <a:lnTo>
                  <a:pt x="2174753" y="1698975"/>
                </a:lnTo>
                <a:lnTo>
                  <a:pt x="2160867" y="1697164"/>
                </a:lnTo>
                <a:lnTo>
                  <a:pt x="2160867" y="1703201"/>
                </a:lnTo>
                <a:lnTo>
                  <a:pt x="2178979" y="1703201"/>
                </a:lnTo>
                <a:lnTo>
                  <a:pt x="2183205" y="1711655"/>
                </a:lnTo>
                <a:lnTo>
                  <a:pt x="2185017" y="1717692"/>
                </a:lnTo>
                <a:lnTo>
                  <a:pt x="2189244" y="1721918"/>
                </a:lnTo>
                <a:lnTo>
                  <a:pt x="2189244" y="1727956"/>
                </a:lnTo>
                <a:lnTo>
                  <a:pt x="2193469" y="1740031"/>
                </a:lnTo>
                <a:lnTo>
                  <a:pt x="2193469" y="1750294"/>
                </a:lnTo>
                <a:lnTo>
                  <a:pt x="2160867" y="1760559"/>
                </a:lnTo>
                <a:lnTo>
                  <a:pt x="2132490" y="1778672"/>
                </a:lnTo>
                <a:lnTo>
                  <a:pt x="2114376" y="1799200"/>
                </a:lnTo>
                <a:lnTo>
                  <a:pt x="2102301" y="1831804"/>
                </a:lnTo>
                <a:lnTo>
                  <a:pt x="2102301" y="1878898"/>
                </a:lnTo>
                <a:lnTo>
                  <a:pt x="2114376" y="1907275"/>
                </a:lnTo>
                <a:lnTo>
                  <a:pt x="2122225" y="1945915"/>
                </a:lnTo>
                <a:lnTo>
                  <a:pt x="2122225" y="1984554"/>
                </a:lnTo>
                <a:lnTo>
                  <a:pt x="2160867" y="1984554"/>
                </a:lnTo>
                <a:lnTo>
                  <a:pt x="2160867" y="2002667"/>
                </a:lnTo>
                <a:lnTo>
                  <a:pt x="2168716" y="2008705"/>
                </a:lnTo>
                <a:lnTo>
                  <a:pt x="2168716" y="2017157"/>
                </a:lnTo>
                <a:lnTo>
                  <a:pt x="2168716" y="2023196"/>
                </a:lnTo>
                <a:lnTo>
                  <a:pt x="2168716" y="2027423"/>
                </a:lnTo>
                <a:lnTo>
                  <a:pt x="2168716" y="2031648"/>
                </a:lnTo>
                <a:lnTo>
                  <a:pt x="2168716" y="2033459"/>
                </a:lnTo>
                <a:lnTo>
                  <a:pt x="2170527" y="2037686"/>
                </a:lnTo>
                <a:lnTo>
                  <a:pt x="2182602" y="2037686"/>
                </a:lnTo>
                <a:lnTo>
                  <a:pt x="2192865" y="2041911"/>
                </a:lnTo>
                <a:lnTo>
                  <a:pt x="2217016" y="2037686"/>
                </a:lnTo>
                <a:lnTo>
                  <a:pt x="2241166" y="2047950"/>
                </a:lnTo>
                <a:lnTo>
                  <a:pt x="2267732" y="2066061"/>
                </a:lnTo>
                <a:lnTo>
                  <a:pt x="2291881" y="2090815"/>
                </a:lnTo>
                <a:lnTo>
                  <a:pt x="2312410" y="2113155"/>
                </a:lnTo>
                <a:lnTo>
                  <a:pt x="2337767" y="2125833"/>
                </a:lnTo>
                <a:lnTo>
                  <a:pt x="2348031" y="2130059"/>
                </a:lnTo>
                <a:lnTo>
                  <a:pt x="2354068" y="2131872"/>
                </a:lnTo>
                <a:lnTo>
                  <a:pt x="2361917" y="2130059"/>
                </a:lnTo>
                <a:lnTo>
                  <a:pt x="2367956" y="2130059"/>
                </a:lnTo>
                <a:lnTo>
                  <a:pt x="2372182" y="2125833"/>
                </a:lnTo>
                <a:lnTo>
                  <a:pt x="2380032" y="2121608"/>
                </a:lnTo>
                <a:lnTo>
                  <a:pt x="2381843" y="2117381"/>
                </a:lnTo>
                <a:lnTo>
                  <a:pt x="2389692" y="2117381"/>
                </a:lnTo>
                <a:lnTo>
                  <a:pt x="2446445" y="2131872"/>
                </a:lnTo>
                <a:lnTo>
                  <a:pt x="2452482" y="2170506"/>
                </a:lnTo>
                <a:lnTo>
                  <a:pt x="2460332" y="2198884"/>
                </a:lnTo>
                <a:lnTo>
                  <a:pt x="2464558" y="2221222"/>
                </a:lnTo>
                <a:lnTo>
                  <a:pt x="2466368" y="2241748"/>
                </a:lnTo>
                <a:lnTo>
                  <a:pt x="2474217" y="2264088"/>
                </a:lnTo>
                <a:lnTo>
                  <a:pt x="2492329" y="2288848"/>
                </a:lnTo>
                <a:lnTo>
                  <a:pt x="2512859" y="2321450"/>
                </a:lnTo>
                <a:lnTo>
                  <a:pt x="2518896" y="2317224"/>
                </a:lnTo>
                <a:lnTo>
                  <a:pt x="2523122" y="2317224"/>
                </a:lnTo>
                <a:lnTo>
                  <a:pt x="2527348" y="2312999"/>
                </a:lnTo>
                <a:lnTo>
                  <a:pt x="2531574" y="2312999"/>
                </a:lnTo>
                <a:lnTo>
                  <a:pt x="2537612" y="2311186"/>
                </a:lnTo>
                <a:lnTo>
                  <a:pt x="2541839" y="2311186"/>
                </a:lnTo>
                <a:lnTo>
                  <a:pt x="2541839" y="2306961"/>
                </a:lnTo>
                <a:lnTo>
                  <a:pt x="2541839" y="2302732"/>
                </a:lnTo>
                <a:lnTo>
                  <a:pt x="2546065" y="2296697"/>
                </a:lnTo>
                <a:lnTo>
                  <a:pt x="2546065" y="2274355"/>
                </a:lnTo>
                <a:lnTo>
                  <a:pt x="2541839" y="2245973"/>
                </a:lnTo>
                <a:lnTo>
                  <a:pt x="2533989" y="2210958"/>
                </a:lnTo>
                <a:lnTo>
                  <a:pt x="2523727" y="2178354"/>
                </a:lnTo>
                <a:lnTo>
                  <a:pt x="2552103" y="2163865"/>
                </a:lnTo>
                <a:lnTo>
                  <a:pt x="2580480" y="2143342"/>
                </a:lnTo>
                <a:lnTo>
                  <a:pt x="2598592" y="2114966"/>
                </a:lnTo>
                <a:lnTo>
                  <a:pt x="2608855" y="2078136"/>
                </a:lnTo>
                <a:lnTo>
                  <a:pt x="2613082" y="2057609"/>
                </a:lnTo>
                <a:lnTo>
                  <a:pt x="2608855" y="2025007"/>
                </a:lnTo>
                <a:lnTo>
                  <a:pt x="2608855" y="1992404"/>
                </a:lnTo>
                <a:lnTo>
                  <a:pt x="2594969" y="1986366"/>
                </a:lnTo>
                <a:lnTo>
                  <a:pt x="2588932" y="1982139"/>
                </a:lnTo>
                <a:lnTo>
                  <a:pt x="2581083" y="1977913"/>
                </a:lnTo>
                <a:lnTo>
                  <a:pt x="2575046" y="1971878"/>
                </a:lnTo>
                <a:lnTo>
                  <a:pt x="2570818" y="1959804"/>
                </a:lnTo>
                <a:lnTo>
                  <a:pt x="2584706" y="1935045"/>
                </a:lnTo>
                <a:lnTo>
                  <a:pt x="2590743" y="1906670"/>
                </a:lnTo>
                <a:lnTo>
                  <a:pt x="2584706" y="1875880"/>
                </a:lnTo>
                <a:lnTo>
                  <a:pt x="2576857" y="1843276"/>
                </a:lnTo>
                <a:lnTo>
                  <a:pt x="2566592" y="1806446"/>
                </a:lnTo>
                <a:lnTo>
                  <a:pt x="2562366" y="1771427"/>
                </a:lnTo>
                <a:lnTo>
                  <a:pt x="2570215" y="1771427"/>
                </a:lnTo>
                <a:lnTo>
                  <a:pt x="2570215" y="1762973"/>
                </a:lnTo>
                <a:lnTo>
                  <a:pt x="2619119" y="1771427"/>
                </a:lnTo>
                <a:lnTo>
                  <a:pt x="2661382" y="1771427"/>
                </a:lnTo>
                <a:lnTo>
                  <a:pt x="2707872" y="1762973"/>
                </a:lnTo>
                <a:lnTo>
                  <a:pt x="2718135" y="1781087"/>
                </a:lnTo>
                <a:lnTo>
                  <a:pt x="2728400" y="1805841"/>
                </a:lnTo>
                <a:lnTo>
                  <a:pt x="2740475" y="1823954"/>
                </a:lnTo>
                <a:lnTo>
                  <a:pt x="2750738" y="1832408"/>
                </a:lnTo>
                <a:lnTo>
                  <a:pt x="2756777" y="1834219"/>
                </a:lnTo>
                <a:lnTo>
                  <a:pt x="2768852" y="1834219"/>
                </a:lnTo>
                <a:lnTo>
                  <a:pt x="2779115" y="1838445"/>
                </a:lnTo>
                <a:lnTo>
                  <a:pt x="2789380" y="1842671"/>
                </a:lnTo>
                <a:lnTo>
                  <a:pt x="2797229" y="1848710"/>
                </a:lnTo>
                <a:lnTo>
                  <a:pt x="2799040" y="1866823"/>
                </a:lnTo>
                <a:lnTo>
                  <a:pt x="2806889" y="1899426"/>
                </a:lnTo>
                <a:lnTo>
                  <a:pt x="2811115" y="1927801"/>
                </a:lnTo>
                <a:lnTo>
                  <a:pt x="2817152" y="1948330"/>
                </a:lnTo>
                <a:lnTo>
                  <a:pt x="2821378" y="1952557"/>
                </a:lnTo>
                <a:lnTo>
                  <a:pt x="2827417" y="1958595"/>
                </a:lnTo>
                <a:lnTo>
                  <a:pt x="2835266" y="1962823"/>
                </a:lnTo>
                <a:lnTo>
                  <a:pt x="2841303" y="1971273"/>
                </a:lnTo>
                <a:lnTo>
                  <a:pt x="2853379" y="1973086"/>
                </a:lnTo>
                <a:lnTo>
                  <a:pt x="2855189" y="1981536"/>
                </a:lnTo>
                <a:lnTo>
                  <a:pt x="2883567" y="1959198"/>
                </a:lnTo>
                <a:lnTo>
                  <a:pt x="2905907" y="1932632"/>
                </a:lnTo>
                <a:lnTo>
                  <a:pt x="2922208" y="1904257"/>
                </a:lnTo>
                <a:lnTo>
                  <a:pt x="2950585" y="1881917"/>
                </a:lnTo>
                <a:lnTo>
                  <a:pt x="2954810" y="1906670"/>
                </a:lnTo>
                <a:lnTo>
                  <a:pt x="2965073" y="1921160"/>
                </a:lnTo>
                <a:lnTo>
                  <a:pt x="2978962" y="1935650"/>
                </a:lnTo>
                <a:lnTo>
                  <a:pt x="2992848" y="1950143"/>
                </a:lnTo>
                <a:lnTo>
                  <a:pt x="3004923" y="1968255"/>
                </a:lnTo>
                <a:lnTo>
                  <a:pt x="3004923" y="1974291"/>
                </a:lnTo>
                <a:lnTo>
                  <a:pt x="3004923" y="1982743"/>
                </a:lnTo>
                <a:lnTo>
                  <a:pt x="3000696" y="1986970"/>
                </a:lnTo>
                <a:lnTo>
                  <a:pt x="3000696" y="1993007"/>
                </a:lnTo>
                <a:lnTo>
                  <a:pt x="2996470" y="2001461"/>
                </a:lnTo>
                <a:lnTo>
                  <a:pt x="3000696" y="2007498"/>
                </a:lnTo>
                <a:lnTo>
                  <a:pt x="3004923" y="2015949"/>
                </a:lnTo>
                <a:lnTo>
                  <a:pt x="3006733" y="2017763"/>
                </a:lnTo>
                <a:lnTo>
                  <a:pt x="3014583" y="2017763"/>
                </a:lnTo>
                <a:lnTo>
                  <a:pt x="3020620" y="2017763"/>
                </a:lnTo>
                <a:lnTo>
                  <a:pt x="3024847" y="2017763"/>
                </a:lnTo>
                <a:lnTo>
                  <a:pt x="3032695" y="2017763"/>
                </a:lnTo>
                <a:lnTo>
                  <a:pt x="3034508" y="2021988"/>
                </a:lnTo>
                <a:lnTo>
                  <a:pt x="3046583" y="2050365"/>
                </a:lnTo>
                <a:lnTo>
                  <a:pt x="3046583" y="2072702"/>
                </a:lnTo>
                <a:lnTo>
                  <a:pt x="3042357" y="2093231"/>
                </a:lnTo>
                <a:lnTo>
                  <a:pt x="3048394" y="2111345"/>
                </a:lnTo>
                <a:lnTo>
                  <a:pt x="3074960" y="2131872"/>
                </a:lnTo>
                <a:lnTo>
                  <a:pt x="3052620" y="2174734"/>
                </a:lnTo>
                <a:lnTo>
                  <a:pt x="3028469" y="2211563"/>
                </a:lnTo>
                <a:lnTo>
                  <a:pt x="3034508" y="2211563"/>
                </a:lnTo>
                <a:lnTo>
                  <a:pt x="3056846" y="2189223"/>
                </a:lnTo>
                <a:lnTo>
                  <a:pt x="3077373" y="2171112"/>
                </a:lnTo>
                <a:lnTo>
                  <a:pt x="3095487" y="2150589"/>
                </a:lnTo>
                <a:lnTo>
                  <a:pt x="3119639" y="2156621"/>
                </a:lnTo>
                <a:lnTo>
                  <a:pt x="3133525" y="2171112"/>
                </a:lnTo>
                <a:lnTo>
                  <a:pt x="3147410" y="2189223"/>
                </a:lnTo>
                <a:lnTo>
                  <a:pt x="3151637" y="2217600"/>
                </a:lnTo>
                <a:lnTo>
                  <a:pt x="3188466" y="2217600"/>
                </a:lnTo>
                <a:lnTo>
                  <a:pt x="3188466" y="2227864"/>
                </a:lnTo>
                <a:lnTo>
                  <a:pt x="3190278" y="2236316"/>
                </a:lnTo>
                <a:lnTo>
                  <a:pt x="3190278" y="2246578"/>
                </a:lnTo>
                <a:lnTo>
                  <a:pt x="3194505" y="2256842"/>
                </a:lnTo>
                <a:lnTo>
                  <a:pt x="3190278" y="2268920"/>
                </a:lnTo>
                <a:lnTo>
                  <a:pt x="3190278" y="2274957"/>
                </a:lnTo>
                <a:lnTo>
                  <a:pt x="3190278" y="2283413"/>
                </a:lnTo>
                <a:lnTo>
                  <a:pt x="3194505" y="2285224"/>
                </a:lnTo>
                <a:lnTo>
                  <a:pt x="3194505" y="2293677"/>
                </a:lnTo>
                <a:lnTo>
                  <a:pt x="3194505" y="2297903"/>
                </a:lnTo>
                <a:lnTo>
                  <a:pt x="3194505" y="2303941"/>
                </a:lnTo>
                <a:lnTo>
                  <a:pt x="3155863" y="2332317"/>
                </a:lnTo>
                <a:lnTo>
                  <a:pt x="3113600" y="2350426"/>
                </a:lnTo>
                <a:lnTo>
                  <a:pt x="3064695" y="2360690"/>
                </a:lnTo>
                <a:lnTo>
                  <a:pt x="3013980" y="2366727"/>
                </a:lnTo>
                <a:lnTo>
                  <a:pt x="2965073" y="2375178"/>
                </a:lnTo>
                <a:lnTo>
                  <a:pt x="2914358" y="2381217"/>
                </a:lnTo>
                <a:lnTo>
                  <a:pt x="2872095" y="2395706"/>
                </a:lnTo>
                <a:lnTo>
                  <a:pt x="2833453" y="2413820"/>
                </a:lnTo>
                <a:lnTo>
                  <a:pt x="2805076" y="2446423"/>
                </a:lnTo>
                <a:lnTo>
                  <a:pt x="2812925" y="2446423"/>
                </a:lnTo>
                <a:lnTo>
                  <a:pt x="2847341" y="2421668"/>
                </a:lnTo>
                <a:lnTo>
                  <a:pt x="2889605" y="2403554"/>
                </a:lnTo>
                <a:lnTo>
                  <a:pt x="2936093" y="2393291"/>
                </a:lnTo>
                <a:lnTo>
                  <a:pt x="2937904" y="2399328"/>
                </a:lnTo>
                <a:lnTo>
                  <a:pt x="2942130" y="2407782"/>
                </a:lnTo>
                <a:lnTo>
                  <a:pt x="2946358" y="2409593"/>
                </a:lnTo>
                <a:lnTo>
                  <a:pt x="2952395" y="2413820"/>
                </a:lnTo>
                <a:lnTo>
                  <a:pt x="2960244" y="2418046"/>
                </a:lnTo>
                <a:lnTo>
                  <a:pt x="2966281" y="2424085"/>
                </a:lnTo>
                <a:lnTo>
                  <a:pt x="2956018" y="2442196"/>
                </a:lnTo>
                <a:lnTo>
                  <a:pt x="2949979" y="2456688"/>
                </a:lnTo>
                <a:lnTo>
                  <a:pt x="2945754" y="2471177"/>
                </a:lnTo>
                <a:lnTo>
                  <a:pt x="2941527" y="2493517"/>
                </a:lnTo>
                <a:lnTo>
                  <a:pt x="2969904" y="2508008"/>
                </a:lnTo>
                <a:lnTo>
                  <a:pt x="2988017" y="2528535"/>
                </a:lnTo>
                <a:lnTo>
                  <a:pt x="3001905" y="2549062"/>
                </a:lnTo>
                <a:lnTo>
                  <a:pt x="3020017" y="2571402"/>
                </a:lnTo>
                <a:lnTo>
                  <a:pt x="3020017" y="2577441"/>
                </a:lnTo>
                <a:lnTo>
                  <a:pt x="3020017" y="2581666"/>
                </a:lnTo>
                <a:lnTo>
                  <a:pt x="3015790" y="2581666"/>
                </a:lnTo>
                <a:lnTo>
                  <a:pt x="3015790" y="2585892"/>
                </a:lnTo>
                <a:lnTo>
                  <a:pt x="3011564" y="2590118"/>
                </a:lnTo>
                <a:lnTo>
                  <a:pt x="2991036" y="2614871"/>
                </a:lnTo>
                <a:lnTo>
                  <a:pt x="2962660" y="2635401"/>
                </a:lnTo>
                <a:lnTo>
                  <a:pt x="2926433" y="2649889"/>
                </a:lnTo>
                <a:lnTo>
                  <a:pt x="2926433" y="2619099"/>
                </a:lnTo>
                <a:lnTo>
                  <a:pt x="2944546" y="2607025"/>
                </a:lnTo>
                <a:lnTo>
                  <a:pt x="2958434" y="2596760"/>
                </a:lnTo>
                <a:lnTo>
                  <a:pt x="2972319" y="2578648"/>
                </a:lnTo>
                <a:lnTo>
                  <a:pt x="2958434" y="2572611"/>
                </a:lnTo>
                <a:lnTo>
                  <a:pt x="2958434" y="2564156"/>
                </a:lnTo>
                <a:lnTo>
                  <a:pt x="2954206" y="2564156"/>
                </a:lnTo>
                <a:lnTo>
                  <a:pt x="2949979" y="2564156"/>
                </a:lnTo>
                <a:lnTo>
                  <a:pt x="2949979" y="2568384"/>
                </a:lnTo>
                <a:lnTo>
                  <a:pt x="2949979" y="2572611"/>
                </a:lnTo>
                <a:lnTo>
                  <a:pt x="2925831" y="2590723"/>
                </a:lnTo>
                <a:lnTo>
                  <a:pt x="2893226" y="2605212"/>
                </a:lnTo>
                <a:lnTo>
                  <a:pt x="2866661" y="2615476"/>
                </a:lnTo>
                <a:lnTo>
                  <a:pt x="2838284" y="2629967"/>
                </a:lnTo>
                <a:lnTo>
                  <a:pt x="2811718" y="2648077"/>
                </a:lnTo>
                <a:lnTo>
                  <a:pt x="2795417" y="2672833"/>
                </a:lnTo>
                <a:lnTo>
                  <a:pt x="2783341" y="2707850"/>
                </a:lnTo>
                <a:lnTo>
                  <a:pt x="2795417" y="2712077"/>
                </a:lnTo>
                <a:lnTo>
                  <a:pt x="2809303" y="2716303"/>
                </a:lnTo>
                <a:lnTo>
                  <a:pt x="2815341" y="2722342"/>
                </a:lnTo>
                <a:lnTo>
                  <a:pt x="2801456" y="2722342"/>
                </a:lnTo>
                <a:lnTo>
                  <a:pt x="2780927" y="2740454"/>
                </a:lnTo>
                <a:lnTo>
                  <a:pt x="2752551" y="2746493"/>
                </a:lnTo>
                <a:lnTo>
                  <a:pt x="2725985" y="2750719"/>
                </a:lnTo>
                <a:lnTo>
                  <a:pt x="2697608" y="2754945"/>
                </a:lnTo>
                <a:lnTo>
                  <a:pt x="2677080" y="2812301"/>
                </a:lnTo>
                <a:lnTo>
                  <a:pt x="2652930" y="2873279"/>
                </a:lnTo>
                <a:lnTo>
                  <a:pt x="2645080" y="2864828"/>
                </a:lnTo>
                <a:lnTo>
                  <a:pt x="2643270" y="2860602"/>
                </a:lnTo>
                <a:lnTo>
                  <a:pt x="2635421" y="2858791"/>
                </a:lnTo>
                <a:lnTo>
                  <a:pt x="2631195" y="2854563"/>
                </a:lnTo>
                <a:lnTo>
                  <a:pt x="2620930" y="2846111"/>
                </a:lnTo>
                <a:lnTo>
                  <a:pt x="2620930" y="2864225"/>
                </a:lnTo>
                <a:lnTo>
                  <a:pt x="2625156" y="2872676"/>
                </a:lnTo>
                <a:lnTo>
                  <a:pt x="2631195" y="2893204"/>
                </a:lnTo>
                <a:lnTo>
                  <a:pt x="2639044" y="2917957"/>
                </a:lnTo>
                <a:lnTo>
                  <a:pt x="2645080" y="2940297"/>
                </a:lnTo>
                <a:lnTo>
                  <a:pt x="2645080" y="2950559"/>
                </a:lnTo>
                <a:lnTo>
                  <a:pt x="2616704" y="2968673"/>
                </a:lnTo>
                <a:lnTo>
                  <a:pt x="2586516" y="2984975"/>
                </a:lnTo>
                <a:lnTo>
                  <a:pt x="2553914" y="3007313"/>
                </a:lnTo>
                <a:lnTo>
                  <a:pt x="2521311" y="3027840"/>
                </a:lnTo>
                <a:lnTo>
                  <a:pt x="2500784" y="3056217"/>
                </a:lnTo>
                <a:lnTo>
                  <a:pt x="2490519" y="3093048"/>
                </a:lnTo>
                <a:lnTo>
                  <a:pt x="2478444" y="3121423"/>
                </a:lnTo>
                <a:lnTo>
                  <a:pt x="2482670" y="3156441"/>
                </a:lnTo>
                <a:lnTo>
                  <a:pt x="2492934" y="3195082"/>
                </a:lnTo>
                <a:lnTo>
                  <a:pt x="2506820" y="3236137"/>
                </a:lnTo>
                <a:lnTo>
                  <a:pt x="2520706" y="3274779"/>
                </a:lnTo>
                <a:lnTo>
                  <a:pt x="2528556" y="3309797"/>
                </a:lnTo>
                <a:lnTo>
                  <a:pt x="2520706" y="3309797"/>
                </a:lnTo>
                <a:lnTo>
                  <a:pt x="2520706" y="3318249"/>
                </a:lnTo>
                <a:lnTo>
                  <a:pt x="2496557" y="3309797"/>
                </a:lnTo>
                <a:lnTo>
                  <a:pt x="2486293" y="3279005"/>
                </a:lnTo>
                <a:lnTo>
                  <a:pt x="2468181" y="3237950"/>
                </a:lnTo>
                <a:lnTo>
                  <a:pt x="2447652" y="3195082"/>
                </a:lnTo>
                <a:lnTo>
                  <a:pt x="2425313" y="3164290"/>
                </a:lnTo>
                <a:lnTo>
                  <a:pt x="2404786" y="3146178"/>
                </a:lnTo>
                <a:lnTo>
                  <a:pt x="2378219" y="3141952"/>
                </a:lnTo>
                <a:lnTo>
                  <a:pt x="2348031" y="3127461"/>
                </a:lnTo>
                <a:lnTo>
                  <a:pt x="2311805" y="3112971"/>
                </a:lnTo>
                <a:lnTo>
                  <a:pt x="2269542" y="3106934"/>
                </a:lnTo>
                <a:lnTo>
                  <a:pt x="2269542" y="3112971"/>
                </a:lnTo>
                <a:lnTo>
                  <a:pt x="2263504" y="3112971"/>
                </a:lnTo>
                <a:lnTo>
                  <a:pt x="2267732" y="3125046"/>
                </a:lnTo>
                <a:lnTo>
                  <a:pt x="2273769" y="3135311"/>
                </a:lnTo>
                <a:lnTo>
                  <a:pt x="2277995" y="3141347"/>
                </a:lnTo>
                <a:lnTo>
                  <a:pt x="2282221" y="3149801"/>
                </a:lnTo>
                <a:lnTo>
                  <a:pt x="2288260" y="3160064"/>
                </a:lnTo>
                <a:lnTo>
                  <a:pt x="2255657" y="3160064"/>
                </a:lnTo>
                <a:lnTo>
                  <a:pt x="2231506" y="3149801"/>
                </a:lnTo>
                <a:lnTo>
                  <a:pt x="2198903" y="3141347"/>
                </a:lnTo>
                <a:lnTo>
                  <a:pt x="2168716" y="3141347"/>
                </a:lnTo>
                <a:lnTo>
                  <a:pt x="2136111" y="3145573"/>
                </a:lnTo>
                <a:lnTo>
                  <a:pt x="2113773" y="3151612"/>
                </a:lnTo>
                <a:lnTo>
                  <a:pt x="2089623" y="3163687"/>
                </a:lnTo>
                <a:lnTo>
                  <a:pt x="2069095" y="3178178"/>
                </a:lnTo>
                <a:lnTo>
                  <a:pt x="2055209" y="3198706"/>
                </a:lnTo>
                <a:lnTo>
                  <a:pt x="2047360" y="3216818"/>
                </a:lnTo>
                <a:lnTo>
                  <a:pt x="2051586" y="3231308"/>
                </a:lnTo>
                <a:lnTo>
                  <a:pt x="2051586" y="3249420"/>
                </a:lnTo>
                <a:lnTo>
                  <a:pt x="2045549" y="3269948"/>
                </a:lnTo>
                <a:lnTo>
                  <a:pt x="2031661" y="3317042"/>
                </a:lnTo>
                <a:lnTo>
                  <a:pt x="2031661" y="3352060"/>
                </a:lnTo>
                <a:lnTo>
                  <a:pt x="2033474" y="3388889"/>
                </a:lnTo>
                <a:lnTo>
                  <a:pt x="2047360" y="3423907"/>
                </a:lnTo>
                <a:lnTo>
                  <a:pt x="2069698" y="3466775"/>
                </a:lnTo>
                <a:lnTo>
                  <a:pt x="2093848" y="3471001"/>
                </a:lnTo>
                <a:lnTo>
                  <a:pt x="2107735" y="3475227"/>
                </a:lnTo>
                <a:lnTo>
                  <a:pt x="2113773" y="3481264"/>
                </a:lnTo>
                <a:lnTo>
                  <a:pt x="2121622" y="3485490"/>
                </a:lnTo>
                <a:lnTo>
                  <a:pt x="2131885" y="3489716"/>
                </a:lnTo>
                <a:lnTo>
                  <a:pt x="2149999" y="3481264"/>
                </a:lnTo>
                <a:lnTo>
                  <a:pt x="2178376" y="3466775"/>
                </a:lnTo>
                <a:lnTo>
                  <a:pt x="2184413" y="3462547"/>
                </a:lnTo>
                <a:lnTo>
                  <a:pt x="2188638" y="3462547"/>
                </a:lnTo>
                <a:lnTo>
                  <a:pt x="2196488" y="3462547"/>
                </a:lnTo>
                <a:lnTo>
                  <a:pt x="2198298" y="3462547"/>
                </a:lnTo>
                <a:lnTo>
                  <a:pt x="2202525" y="3462547"/>
                </a:lnTo>
                <a:lnTo>
                  <a:pt x="2202525" y="3460736"/>
                </a:lnTo>
                <a:lnTo>
                  <a:pt x="2210374" y="3452284"/>
                </a:lnTo>
                <a:lnTo>
                  <a:pt x="2212186" y="3442019"/>
                </a:lnTo>
                <a:lnTo>
                  <a:pt x="2216413" y="3431756"/>
                </a:lnTo>
                <a:lnTo>
                  <a:pt x="2220639" y="3419681"/>
                </a:lnTo>
                <a:lnTo>
                  <a:pt x="2224865" y="3413642"/>
                </a:lnTo>
                <a:lnTo>
                  <a:pt x="2241166" y="3395530"/>
                </a:lnTo>
                <a:lnTo>
                  <a:pt x="2263504" y="3385266"/>
                </a:lnTo>
                <a:lnTo>
                  <a:pt x="2296109" y="3381040"/>
                </a:lnTo>
                <a:lnTo>
                  <a:pt x="2297920" y="3389494"/>
                </a:lnTo>
                <a:lnTo>
                  <a:pt x="2302145" y="3391304"/>
                </a:lnTo>
                <a:lnTo>
                  <a:pt x="2302145" y="3395530"/>
                </a:lnTo>
                <a:lnTo>
                  <a:pt x="2306372" y="3395530"/>
                </a:lnTo>
                <a:lnTo>
                  <a:pt x="2306372" y="3391304"/>
                </a:lnTo>
                <a:lnTo>
                  <a:pt x="2308787" y="3391304"/>
                </a:lnTo>
                <a:lnTo>
                  <a:pt x="2316636" y="3391304"/>
                </a:lnTo>
                <a:lnTo>
                  <a:pt x="2326899" y="3389494"/>
                </a:lnTo>
                <a:lnTo>
                  <a:pt x="2326899" y="3420284"/>
                </a:lnTo>
                <a:lnTo>
                  <a:pt x="2313013" y="3434775"/>
                </a:lnTo>
                <a:lnTo>
                  <a:pt x="2302749" y="3461339"/>
                </a:lnTo>
                <a:lnTo>
                  <a:pt x="2292486" y="3496357"/>
                </a:lnTo>
                <a:lnTo>
                  <a:pt x="2282221" y="3528960"/>
                </a:lnTo>
                <a:lnTo>
                  <a:pt x="2270146" y="3553716"/>
                </a:lnTo>
                <a:lnTo>
                  <a:pt x="2306372" y="3553716"/>
                </a:lnTo>
                <a:lnTo>
                  <a:pt x="2336559" y="3549490"/>
                </a:lnTo>
                <a:lnTo>
                  <a:pt x="2364936" y="3549490"/>
                </a:lnTo>
                <a:lnTo>
                  <a:pt x="2391503" y="3553716"/>
                </a:lnTo>
                <a:lnTo>
                  <a:pt x="2407804" y="3563978"/>
                </a:lnTo>
                <a:lnTo>
                  <a:pt x="2421690" y="3586318"/>
                </a:lnTo>
                <a:lnTo>
                  <a:pt x="2425916" y="3617109"/>
                </a:lnTo>
                <a:lnTo>
                  <a:pt x="2419880" y="3639449"/>
                </a:lnTo>
                <a:lnTo>
                  <a:pt x="2412031" y="3667826"/>
                </a:lnTo>
                <a:lnTo>
                  <a:pt x="2412031" y="3696202"/>
                </a:lnTo>
                <a:lnTo>
                  <a:pt x="2430144" y="3714314"/>
                </a:lnTo>
                <a:lnTo>
                  <a:pt x="2440407" y="3726390"/>
                </a:lnTo>
                <a:lnTo>
                  <a:pt x="2454293" y="3740881"/>
                </a:lnTo>
                <a:lnTo>
                  <a:pt x="2476633" y="3752956"/>
                </a:lnTo>
                <a:lnTo>
                  <a:pt x="2503197" y="3758993"/>
                </a:lnTo>
                <a:lnTo>
                  <a:pt x="2517085" y="3740881"/>
                </a:lnTo>
                <a:lnTo>
                  <a:pt x="2535198" y="3734842"/>
                </a:lnTo>
                <a:lnTo>
                  <a:pt x="2567799" y="3734842"/>
                </a:lnTo>
                <a:lnTo>
                  <a:pt x="2572026" y="3740881"/>
                </a:lnTo>
                <a:lnTo>
                  <a:pt x="2578064" y="3749333"/>
                </a:lnTo>
                <a:lnTo>
                  <a:pt x="2581686" y="3753559"/>
                </a:lnTo>
                <a:lnTo>
                  <a:pt x="2585912" y="3753559"/>
                </a:lnTo>
                <a:lnTo>
                  <a:pt x="2596176" y="3755371"/>
                </a:lnTo>
                <a:lnTo>
                  <a:pt x="2609460" y="3758390"/>
                </a:lnTo>
                <a:lnTo>
                  <a:pt x="2623346" y="3730013"/>
                </a:lnTo>
                <a:lnTo>
                  <a:pt x="2641460" y="3709485"/>
                </a:lnTo>
                <a:lnTo>
                  <a:pt x="2661987" y="3691371"/>
                </a:lnTo>
                <a:lnTo>
                  <a:pt x="2688550" y="3676883"/>
                </a:lnTo>
                <a:lnTo>
                  <a:pt x="2727192" y="3670844"/>
                </a:lnTo>
                <a:lnTo>
                  <a:pt x="2733229" y="3666618"/>
                </a:lnTo>
                <a:lnTo>
                  <a:pt x="2737455" y="3666618"/>
                </a:lnTo>
                <a:lnTo>
                  <a:pt x="2743494" y="3666618"/>
                </a:lnTo>
                <a:lnTo>
                  <a:pt x="2747720" y="3666618"/>
                </a:lnTo>
                <a:lnTo>
                  <a:pt x="2755570" y="3670844"/>
                </a:lnTo>
                <a:lnTo>
                  <a:pt x="2765832" y="3670844"/>
                </a:lnTo>
                <a:lnTo>
                  <a:pt x="2761606" y="3676883"/>
                </a:lnTo>
                <a:lnTo>
                  <a:pt x="2761606" y="3685335"/>
                </a:lnTo>
                <a:lnTo>
                  <a:pt x="2757380" y="3685335"/>
                </a:lnTo>
                <a:lnTo>
                  <a:pt x="2757380" y="3687145"/>
                </a:lnTo>
                <a:lnTo>
                  <a:pt x="2761606" y="3687145"/>
                </a:lnTo>
                <a:lnTo>
                  <a:pt x="2765832" y="3691371"/>
                </a:lnTo>
                <a:lnTo>
                  <a:pt x="2771870" y="3695598"/>
                </a:lnTo>
                <a:lnTo>
                  <a:pt x="2771870" y="3687145"/>
                </a:lnTo>
                <a:lnTo>
                  <a:pt x="2779720" y="3681109"/>
                </a:lnTo>
                <a:lnTo>
                  <a:pt x="2783946" y="3676883"/>
                </a:lnTo>
                <a:lnTo>
                  <a:pt x="2785756" y="3672657"/>
                </a:lnTo>
                <a:lnTo>
                  <a:pt x="2789983" y="3670844"/>
                </a:lnTo>
                <a:lnTo>
                  <a:pt x="2797832" y="3666618"/>
                </a:lnTo>
                <a:lnTo>
                  <a:pt x="2803869" y="3662392"/>
                </a:lnTo>
                <a:lnTo>
                  <a:pt x="2836472" y="3690769"/>
                </a:lnTo>
                <a:lnTo>
                  <a:pt x="2878737" y="3705259"/>
                </a:lnTo>
                <a:lnTo>
                  <a:pt x="2921000" y="3709485"/>
                </a:lnTo>
                <a:lnTo>
                  <a:pt x="2969904" y="3705259"/>
                </a:lnTo>
                <a:lnTo>
                  <a:pt x="3020620" y="3701031"/>
                </a:lnTo>
                <a:lnTo>
                  <a:pt x="3020620" y="3709485"/>
                </a:lnTo>
                <a:lnTo>
                  <a:pt x="3020620" y="3713712"/>
                </a:lnTo>
                <a:lnTo>
                  <a:pt x="3016393" y="3715522"/>
                </a:lnTo>
                <a:lnTo>
                  <a:pt x="3016393" y="3719748"/>
                </a:lnTo>
                <a:lnTo>
                  <a:pt x="3012167" y="3725787"/>
                </a:lnTo>
                <a:lnTo>
                  <a:pt x="3036318" y="3734239"/>
                </a:lnTo>
                <a:lnTo>
                  <a:pt x="3050204" y="3744504"/>
                </a:lnTo>
                <a:lnTo>
                  <a:pt x="3064092" y="3754767"/>
                </a:lnTo>
                <a:lnTo>
                  <a:pt x="3088241" y="3766842"/>
                </a:lnTo>
                <a:lnTo>
                  <a:pt x="3088241" y="3787369"/>
                </a:lnTo>
                <a:lnTo>
                  <a:pt x="3114807" y="3795823"/>
                </a:lnTo>
                <a:lnTo>
                  <a:pt x="3131109" y="3797634"/>
                </a:lnTo>
                <a:lnTo>
                  <a:pt x="3144995" y="3812125"/>
                </a:lnTo>
                <a:lnTo>
                  <a:pt x="3152844" y="3834463"/>
                </a:lnTo>
                <a:lnTo>
                  <a:pt x="3195108" y="3838689"/>
                </a:lnTo>
                <a:lnTo>
                  <a:pt x="3229524" y="3840500"/>
                </a:lnTo>
                <a:lnTo>
                  <a:pt x="3276013" y="3844728"/>
                </a:lnTo>
                <a:lnTo>
                  <a:pt x="3308615" y="3887593"/>
                </a:lnTo>
                <a:lnTo>
                  <a:pt x="3347257" y="3926235"/>
                </a:lnTo>
                <a:lnTo>
                  <a:pt x="3389520" y="3958838"/>
                </a:lnTo>
                <a:lnTo>
                  <a:pt x="3438426" y="3983591"/>
                </a:lnTo>
                <a:lnTo>
                  <a:pt x="3436616" y="3998082"/>
                </a:lnTo>
                <a:lnTo>
                  <a:pt x="3428765" y="4006534"/>
                </a:lnTo>
                <a:lnTo>
                  <a:pt x="3422726" y="4016799"/>
                </a:lnTo>
                <a:lnTo>
                  <a:pt x="3414877" y="4022836"/>
                </a:lnTo>
                <a:lnTo>
                  <a:pt x="3408840" y="4034911"/>
                </a:lnTo>
                <a:lnTo>
                  <a:pt x="3453518" y="4034911"/>
                </a:lnTo>
                <a:lnTo>
                  <a:pt x="3495782" y="4049402"/>
                </a:lnTo>
                <a:lnTo>
                  <a:pt x="3503632" y="4074155"/>
                </a:lnTo>
                <a:lnTo>
                  <a:pt x="3513896" y="4069929"/>
                </a:lnTo>
                <a:lnTo>
                  <a:pt x="3519933" y="4065703"/>
                </a:lnTo>
                <a:lnTo>
                  <a:pt x="3532008" y="4069929"/>
                </a:lnTo>
                <a:lnTo>
                  <a:pt x="3533819" y="4069929"/>
                </a:lnTo>
                <a:lnTo>
                  <a:pt x="3541668" y="4074155"/>
                </a:lnTo>
                <a:lnTo>
                  <a:pt x="3547707" y="4078381"/>
                </a:lnTo>
                <a:lnTo>
                  <a:pt x="3555557" y="4080192"/>
                </a:lnTo>
                <a:lnTo>
                  <a:pt x="3664837" y="4088646"/>
                </a:lnTo>
                <a:lnTo>
                  <a:pt x="3675102" y="4098909"/>
                </a:lnTo>
                <a:lnTo>
                  <a:pt x="3682950" y="4119436"/>
                </a:lnTo>
                <a:lnTo>
                  <a:pt x="3684760" y="4137550"/>
                </a:lnTo>
                <a:lnTo>
                  <a:pt x="3696837" y="4152041"/>
                </a:lnTo>
                <a:lnTo>
                  <a:pt x="3713139" y="4156267"/>
                </a:lnTo>
                <a:lnTo>
                  <a:pt x="3731250" y="4156267"/>
                </a:lnTo>
                <a:lnTo>
                  <a:pt x="3745136" y="4152041"/>
                </a:lnTo>
                <a:lnTo>
                  <a:pt x="3755401" y="4166530"/>
                </a:lnTo>
                <a:lnTo>
                  <a:pt x="3767477" y="4176795"/>
                </a:lnTo>
                <a:lnTo>
                  <a:pt x="3773514" y="4188870"/>
                </a:lnTo>
                <a:lnTo>
                  <a:pt x="3778343" y="4202756"/>
                </a:lnTo>
                <a:lnTo>
                  <a:pt x="3782571" y="4219058"/>
                </a:lnTo>
                <a:lnTo>
                  <a:pt x="3756004" y="4251660"/>
                </a:lnTo>
                <a:lnTo>
                  <a:pt x="3727630" y="4290302"/>
                </a:lnTo>
                <a:lnTo>
                  <a:pt x="3699253" y="4333168"/>
                </a:lnTo>
                <a:lnTo>
                  <a:pt x="3675102" y="4376035"/>
                </a:lnTo>
                <a:lnTo>
                  <a:pt x="3658800" y="4408638"/>
                </a:lnTo>
                <a:lnTo>
                  <a:pt x="3658800" y="4429165"/>
                </a:lnTo>
                <a:lnTo>
                  <a:pt x="3660610" y="4457542"/>
                </a:lnTo>
                <a:lnTo>
                  <a:pt x="3668459" y="4490145"/>
                </a:lnTo>
                <a:lnTo>
                  <a:pt x="3664233" y="4518522"/>
                </a:lnTo>
                <a:lnTo>
                  <a:pt x="3658194" y="4536636"/>
                </a:lnTo>
                <a:lnTo>
                  <a:pt x="3644308" y="4565011"/>
                </a:lnTo>
                <a:lnTo>
                  <a:pt x="3626196" y="4595803"/>
                </a:lnTo>
                <a:lnTo>
                  <a:pt x="3608082" y="4628406"/>
                </a:lnTo>
                <a:lnTo>
                  <a:pt x="3589969" y="4653161"/>
                </a:lnTo>
                <a:lnTo>
                  <a:pt x="3579705" y="4667650"/>
                </a:lnTo>
                <a:lnTo>
                  <a:pt x="3559178" y="4676102"/>
                </a:lnTo>
                <a:lnTo>
                  <a:pt x="3526575" y="4680330"/>
                </a:lnTo>
                <a:lnTo>
                  <a:pt x="3493971" y="4682141"/>
                </a:lnTo>
                <a:lnTo>
                  <a:pt x="3463784" y="4690593"/>
                </a:lnTo>
                <a:lnTo>
                  <a:pt x="3435408" y="4700858"/>
                </a:lnTo>
                <a:lnTo>
                  <a:pt x="3417292" y="4721385"/>
                </a:lnTo>
                <a:lnTo>
                  <a:pt x="3409445" y="4733461"/>
                </a:lnTo>
                <a:lnTo>
                  <a:pt x="3409445" y="4739497"/>
                </a:lnTo>
                <a:lnTo>
                  <a:pt x="3409445" y="4747951"/>
                </a:lnTo>
                <a:lnTo>
                  <a:pt x="3413671" y="4758214"/>
                </a:lnTo>
                <a:lnTo>
                  <a:pt x="3417897" y="4768479"/>
                </a:lnTo>
                <a:lnTo>
                  <a:pt x="3393746" y="4768479"/>
                </a:lnTo>
                <a:lnTo>
                  <a:pt x="3389520" y="4815571"/>
                </a:lnTo>
                <a:lnTo>
                  <a:pt x="3381671" y="4854212"/>
                </a:lnTo>
                <a:lnTo>
                  <a:pt x="3367785" y="4886815"/>
                </a:lnTo>
                <a:lnTo>
                  <a:pt x="3353899" y="4917607"/>
                </a:lnTo>
                <a:lnTo>
                  <a:pt x="3340011" y="4958662"/>
                </a:lnTo>
                <a:lnTo>
                  <a:pt x="3329748" y="4958662"/>
                </a:lnTo>
                <a:lnTo>
                  <a:pt x="3329748" y="4944171"/>
                </a:lnTo>
                <a:lnTo>
                  <a:pt x="3329748" y="4935719"/>
                </a:lnTo>
                <a:lnTo>
                  <a:pt x="3325521" y="4925456"/>
                </a:lnTo>
                <a:lnTo>
                  <a:pt x="3323710" y="4917002"/>
                </a:lnTo>
                <a:lnTo>
                  <a:pt x="3319484" y="4921228"/>
                </a:lnTo>
                <a:lnTo>
                  <a:pt x="3315256" y="4921228"/>
                </a:lnTo>
                <a:lnTo>
                  <a:pt x="3311030" y="4925456"/>
                </a:lnTo>
                <a:lnTo>
                  <a:pt x="3309218" y="4925456"/>
                </a:lnTo>
                <a:lnTo>
                  <a:pt x="3291106" y="4968322"/>
                </a:lnTo>
                <a:lnTo>
                  <a:pt x="3270578" y="4996699"/>
                </a:lnTo>
                <a:lnTo>
                  <a:pt x="3248240" y="5021452"/>
                </a:lnTo>
                <a:lnTo>
                  <a:pt x="3224089" y="5049829"/>
                </a:lnTo>
                <a:lnTo>
                  <a:pt x="3173372" y="5039566"/>
                </a:lnTo>
                <a:lnTo>
                  <a:pt x="3128694" y="5029302"/>
                </a:lnTo>
                <a:lnTo>
                  <a:pt x="3128694" y="5043792"/>
                </a:lnTo>
                <a:lnTo>
                  <a:pt x="3152844" y="5058283"/>
                </a:lnTo>
                <a:lnTo>
                  <a:pt x="3163109" y="5078811"/>
                </a:lnTo>
                <a:lnTo>
                  <a:pt x="3167335" y="5099338"/>
                </a:lnTo>
                <a:lnTo>
                  <a:pt x="3163109" y="5125904"/>
                </a:lnTo>
                <a:lnTo>
                  <a:pt x="3158883" y="5154281"/>
                </a:lnTo>
                <a:lnTo>
                  <a:pt x="3096090" y="5156092"/>
                </a:lnTo>
                <a:lnTo>
                  <a:pt x="3043562" y="5170583"/>
                </a:lnTo>
                <a:lnTo>
                  <a:pt x="3039337" y="5179035"/>
                </a:lnTo>
                <a:lnTo>
                  <a:pt x="3035110" y="5189298"/>
                </a:lnTo>
                <a:lnTo>
                  <a:pt x="3035110" y="5203788"/>
                </a:lnTo>
                <a:lnTo>
                  <a:pt x="3035110" y="5218279"/>
                </a:lnTo>
                <a:lnTo>
                  <a:pt x="3033300" y="5226731"/>
                </a:lnTo>
                <a:lnTo>
                  <a:pt x="3033300" y="5228542"/>
                </a:lnTo>
                <a:lnTo>
                  <a:pt x="3033300" y="5235788"/>
                </a:lnTo>
                <a:lnTo>
                  <a:pt x="3033300" y="5241825"/>
                </a:lnTo>
                <a:lnTo>
                  <a:pt x="3035110" y="5256316"/>
                </a:lnTo>
                <a:lnTo>
                  <a:pt x="3018809" y="5256316"/>
                </a:lnTo>
                <a:lnTo>
                  <a:pt x="2996470" y="5260542"/>
                </a:lnTo>
                <a:lnTo>
                  <a:pt x="2968094" y="5260542"/>
                </a:lnTo>
                <a:lnTo>
                  <a:pt x="2939716" y="5264768"/>
                </a:lnTo>
                <a:lnTo>
                  <a:pt x="2939716" y="5279259"/>
                </a:lnTo>
                <a:lnTo>
                  <a:pt x="2953603" y="5285296"/>
                </a:lnTo>
                <a:lnTo>
                  <a:pt x="2963868" y="5293750"/>
                </a:lnTo>
                <a:lnTo>
                  <a:pt x="2971715" y="5295560"/>
                </a:lnTo>
                <a:lnTo>
                  <a:pt x="2977754" y="5299786"/>
                </a:lnTo>
                <a:lnTo>
                  <a:pt x="2985603" y="5308239"/>
                </a:lnTo>
                <a:lnTo>
                  <a:pt x="2989829" y="5314277"/>
                </a:lnTo>
                <a:lnTo>
                  <a:pt x="2995866" y="5324540"/>
                </a:lnTo>
                <a:lnTo>
                  <a:pt x="2981980" y="5328766"/>
                </a:lnTo>
                <a:lnTo>
                  <a:pt x="2971715" y="5332994"/>
                </a:lnTo>
                <a:lnTo>
                  <a:pt x="2961452" y="5337220"/>
                </a:lnTo>
                <a:lnTo>
                  <a:pt x="2953603" y="5339031"/>
                </a:lnTo>
                <a:lnTo>
                  <a:pt x="2949377" y="5351106"/>
                </a:lnTo>
                <a:lnTo>
                  <a:pt x="2939112" y="5371634"/>
                </a:lnTo>
                <a:lnTo>
                  <a:pt x="2933076" y="5393974"/>
                </a:lnTo>
                <a:lnTo>
                  <a:pt x="2925226" y="5414501"/>
                </a:lnTo>
                <a:lnTo>
                  <a:pt x="2919189" y="5418727"/>
                </a:lnTo>
                <a:lnTo>
                  <a:pt x="2914961" y="5418727"/>
                </a:lnTo>
                <a:lnTo>
                  <a:pt x="2904698" y="5422953"/>
                </a:lnTo>
                <a:lnTo>
                  <a:pt x="2892623" y="5422953"/>
                </a:lnTo>
                <a:lnTo>
                  <a:pt x="2892623" y="5433218"/>
                </a:lnTo>
                <a:lnTo>
                  <a:pt x="2892623" y="5439255"/>
                </a:lnTo>
                <a:lnTo>
                  <a:pt x="2892623" y="5443481"/>
                </a:lnTo>
                <a:lnTo>
                  <a:pt x="2890812" y="5447707"/>
                </a:lnTo>
                <a:lnTo>
                  <a:pt x="2892623" y="5451933"/>
                </a:lnTo>
                <a:lnTo>
                  <a:pt x="2892623" y="5453746"/>
                </a:lnTo>
                <a:lnTo>
                  <a:pt x="2900472" y="5468234"/>
                </a:lnTo>
                <a:lnTo>
                  <a:pt x="2906508" y="5480310"/>
                </a:lnTo>
                <a:lnTo>
                  <a:pt x="2918584" y="5486348"/>
                </a:lnTo>
                <a:lnTo>
                  <a:pt x="2928849" y="5492385"/>
                </a:lnTo>
                <a:lnTo>
                  <a:pt x="2939112" y="5500837"/>
                </a:lnTo>
                <a:lnTo>
                  <a:pt x="2933076" y="5525593"/>
                </a:lnTo>
                <a:lnTo>
                  <a:pt x="2904698" y="5540082"/>
                </a:lnTo>
                <a:lnTo>
                  <a:pt x="2876321" y="5568458"/>
                </a:lnTo>
                <a:lnTo>
                  <a:pt x="2852171" y="5605289"/>
                </a:lnTo>
                <a:lnTo>
                  <a:pt x="2834058" y="5640306"/>
                </a:lnTo>
                <a:lnTo>
                  <a:pt x="2823793" y="5672908"/>
                </a:lnTo>
                <a:lnTo>
                  <a:pt x="2834058" y="5683173"/>
                </a:lnTo>
                <a:lnTo>
                  <a:pt x="2844321" y="5693438"/>
                </a:lnTo>
                <a:lnTo>
                  <a:pt x="2852171" y="5703701"/>
                </a:lnTo>
                <a:lnTo>
                  <a:pt x="2853981" y="5721815"/>
                </a:lnTo>
                <a:lnTo>
                  <a:pt x="2837679" y="5726041"/>
                </a:lnTo>
                <a:lnTo>
                  <a:pt x="2811115" y="5740530"/>
                </a:lnTo>
                <a:lnTo>
                  <a:pt x="2786964" y="5761059"/>
                </a:lnTo>
                <a:lnTo>
                  <a:pt x="2768852" y="5783397"/>
                </a:lnTo>
                <a:lnTo>
                  <a:pt x="2767040" y="5789436"/>
                </a:lnTo>
                <a:lnTo>
                  <a:pt x="2762814" y="5797888"/>
                </a:lnTo>
                <a:lnTo>
                  <a:pt x="2762814" y="5803925"/>
                </a:lnTo>
                <a:lnTo>
                  <a:pt x="2762814" y="5816000"/>
                </a:lnTo>
                <a:lnTo>
                  <a:pt x="2768852" y="5816000"/>
                </a:lnTo>
                <a:lnTo>
                  <a:pt x="2768852" y="5807548"/>
                </a:lnTo>
                <a:lnTo>
                  <a:pt x="2791190" y="5782794"/>
                </a:lnTo>
                <a:lnTo>
                  <a:pt x="2809303" y="5758039"/>
                </a:lnTo>
                <a:lnTo>
                  <a:pt x="2815341" y="5759851"/>
                </a:lnTo>
                <a:lnTo>
                  <a:pt x="2819568" y="5759851"/>
                </a:lnTo>
                <a:lnTo>
                  <a:pt x="2819568" y="5764077"/>
                </a:lnTo>
                <a:lnTo>
                  <a:pt x="2823793" y="5768303"/>
                </a:lnTo>
                <a:lnTo>
                  <a:pt x="2829833" y="5786416"/>
                </a:lnTo>
                <a:lnTo>
                  <a:pt x="2834058" y="5806943"/>
                </a:lnTo>
                <a:lnTo>
                  <a:pt x="2838284" y="5831699"/>
                </a:lnTo>
                <a:lnTo>
                  <a:pt x="2840096" y="5854037"/>
                </a:lnTo>
                <a:lnTo>
                  <a:pt x="2852171" y="5854037"/>
                </a:lnTo>
                <a:lnTo>
                  <a:pt x="2853981" y="5854037"/>
                </a:lnTo>
                <a:lnTo>
                  <a:pt x="2861830" y="5854037"/>
                </a:lnTo>
                <a:lnTo>
                  <a:pt x="2861830" y="5858263"/>
                </a:lnTo>
                <a:lnTo>
                  <a:pt x="2861830" y="5860075"/>
                </a:lnTo>
                <a:lnTo>
                  <a:pt x="2867869" y="5868527"/>
                </a:lnTo>
                <a:lnTo>
                  <a:pt x="2861830" y="5872754"/>
                </a:lnTo>
                <a:lnTo>
                  <a:pt x="2857604" y="5874564"/>
                </a:lnTo>
                <a:lnTo>
                  <a:pt x="2857604" y="5878792"/>
                </a:lnTo>
                <a:lnTo>
                  <a:pt x="2853379" y="5878792"/>
                </a:lnTo>
                <a:lnTo>
                  <a:pt x="2849152" y="5883018"/>
                </a:lnTo>
                <a:lnTo>
                  <a:pt x="2843114" y="5884829"/>
                </a:lnTo>
                <a:lnTo>
                  <a:pt x="2810510" y="5893281"/>
                </a:lnTo>
                <a:lnTo>
                  <a:pt x="2777907" y="5884829"/>
                </a:lnTo>
                <a:lnTo>
                  <a:pt x="2747720" y="5868527"/>
                </a:lnTo>
                <a:lnTo>
                  <a:pt x="2715117" y="5843774"/>
                </a:lnTo>
                <a:lnTo>
                  <a:pt x="2686740" y="5815397"/>
                </a:lnTo>
                <a:lnTo>
                  <a:pt x="2666213" y="5787020"/>
                </a:lnTo>
                <a:lnTo>
                  <a:pt x="2654138" y="5758644"/>
                </a:lnTo>
                <a:lnTo>
                  <a:pt x="2661987" y="5758644"/>
                </a:lnTo>
                <a:lnTo>
                  <a:pt x="2686137" y="5783397"/>
                </a:lnTo>
                <a:lnTo>
                  <a:pt x="2710286" y="5803925"/>
                </a:lnTo>
                <a:lnTo>
                  <a:pt x="2738663" y="5822039"/>
                </a:lnTo>
                <a:lnTo>
                  <a:pt x="2738663" y="5807548"/>
                </a:lnTo>
                <a:lnTo>
                  <a:pt x="2700023" y="5787020"/>
                </a:lnTo>
                <a:lnTo>
                  <a:pt x="2667421" y="5758644"/>
                </a:lnTo>
                <a:lnTo>
                  <a:pt x="2646893" y="5717589"/>
                </a:lnTo>
                <a:lnTo>
                  <a:pt x="2633005" y="5672908"/>
                </a:lnTo>
                <a:lnTo>
                  <a:pt x="2625156" y="5625817"/>
                </a:lnTo>
                <a:lnTo>
                  <a:pt x="2629384" y="5572686"/>
                </a:lnTo>
                <a:lnTo>
                  <a:pt x="2633610" y="5521367"/>
                </a:lnTo>
                <a:lnTo>
                  <a:pt x="2643873" y="5476689"/>
                </a:lnTo>
                <a:lnTo>
                  <a:pt x="2657761" y="5433821"/>
                </a:lnTo>
                <a:lnTo>
                  <a:pt x="2671647" y="5396992"/>
                </a:lnTo>
                <a:lnTo>
                  <a:pt x="2692174" y="5396992"/>
                </a:lnTo>
                <a:lnTo>
                  <a:pt x="2710286" y="5325748"/>
                </a:lnTo>
                <a:lnTo>
                  <a:pt x="2700023" y="5325748"/>
                </a:lnTo>
                <a:lnTo>
                  <a:pt x="2700023" y="5319711"/>
                </a:lnTo>
                <a:lnTo>
                  <a:pt x="2692174" y="5325748"/>
                </a:lnTo>
                <a:lnTo>
                  <a:pt x="2686137" y="5334200"/>
                </a:lnTo>
                <a:lnTo>
                  <a:pt x="2681910" y="5340238"/>
                </a:lnTo>
                <a:lnTo>
                  <a:pt x="2675873" y="5348691"/>
                </a:lnTo>
                <a:lnTo>
                  <a:pt x="2661987" y="5352917"/>
                </a:lnTo>
                <a:lnTo>
                  <a:pt x="2661987" y="5344465"/>
                </a:lnTo>
                <a:lnTo>
                  <a:pt x="2686137" y="5195336"/>
                </a:lnTo>
                <a:lnTo>
                  <a:pt x="2681910" y="5180845"/>
                </a:lnTo>
                <a:lnTo>
                  <a:pt x="2675873" y="5156092"/>
                </a:lnTo>
                <a:lnTo>
                  <a:pt x="2680099" y="5133752"/>
                </a:lnTo>
                <a:lnTo>
                  <a:pt x="2704250" y="5048019"/>
                </a:lnTo>
                <a:lnTo>
                  <a:pt x="2724777" y="4960473"/>
                </a:lnTo>
                <a:lnTo>
                  <a:pt x="2742889" y="4864477"/>
                </a:lnTo>
                <a:lnTo>
                  <a:pt x="2763419" y="4770290"/>
                </a:lnTo>
                <a:lnTo>
                  <a:pt x="2775494" y="4708707"/>
                </a:lnTo>
                <a:lnTo>
                  <a:pt x="2777305" y="4645312"/>
                </a:lnTo>
                <a:lnTo>
                  <a:pt x="2781531" y="4583728"/>
                </a:lnTo>
                <a:lnTo>
                  <a:pt x="2789380" y="4526371"/>
                </a:lnTo>
                <a:lnTo>
                  <a:pt x="2718740" y="4499805"/>
                </a:lnTo>
                <a:lnTo>
                  <a:pt x="2657761" y="4458750"/>
                </a:lnTo>
                <a:lnTo>
                  <a:pt x="2608855" y="4405620"/>
                </a:lnTo>
                <a:lnTo>
                  <a:pt x="2568405" y="4348261"/>
                </a:lnTo>
                <a:lnTo>
                  <a:pt x="2554517" y="4315658"/>
                </a:lnTo>
                <a:lnTo>
                  <a:pt x="2544254" y="4284868"/>
                </a:lnTo>
                <a:lnTo>
                  <a:pt x="2533989" y="4248037"/>
                </a:lnTo>
                <a:lnTo>
                  <a:pt x="2520103" y="4219662"/>
                </a:lnTo>
                <a:lnTo>
                  <a:pt x="2497763" y="4199133"/>
                </a:lnTo>
                <a:lnTo>
                  <a:pt x="2491727" y="4190681"/>
                </a:lnTo>
                <a:lnTo>
                  <a:pt x="2481462" y="4190681"/>
                </a:lnTo>
                <a:lnTo>
                  <a:pt x="2473615" y="4188870"/>
                </a:lnTo>
                <a:lnTo>
                  <a:pt x="2467576" y="4180418"/>
                </a:lnTo>
                <a:lnTo>
                  <a:pt x="2459726" y="4174379"/>
                </a:lnTo>
                <a:lnTo>
                  <a:pt x="2467576" y="4159889"/>
                </a:lnTo>
                <a:lnTo>
                  <a:pt x="2467576" y="4147813"/>
                </a:lnTo>
                <a:lnTo>
                  <a:pt x="2467576" y="4133324"/>
                </a:lnTo>
                <a:lnTo>
                  <a:pt x="2467576" y="4118834"/>
                </a:lnTo>
                <a:lnTo>
                  <a:pt x="2485690" y="4108569"/>
                </a:lnTo>
                <a:lnTo>
                  <a:pt x="2497763" y="4098306"/>
                </a:lnTo>
                <a:lnTo>
                  <a:pt x="2515877" y="4088041"/>
                </a:lnTo>
                <a:lnTo>
                  <a:pt x="2515877" y="4079589"/>
                </a:lnTo>
                <a:lnTo>
                  <a:pt x="2497763" y="4079589"/>
                </a:lnTo>
                <a:lnTo>
                  <a:pt x="2487501" y="4077779"/>
                </a:lnTo>
                <a:lnTo>
                  <a:pt x="2477236" y="4077779"/>
                </a:lnTo>
                <a:lnTo>
                  <a:pt x="2466973" y="4073552"/>
                </a:lnTo>
                <a:lnTo>
                  <a:pt x="2480859" y="4040948"/>
                </a:lnTo>
                <a:lnTo>
                  <a:pt x="2491124" y="4008345"/>
                </a:lnTo>
                <a:lnTo>
                  <a:pt x="2505010" y="3977555"/>
                </a:lnTo>
                <a:lnTo>
                  <a:pt x="2529160" y="3950988"/>
                </a:lnTo>
                <a:lnTo>
                  <a:pt x="2557537" y="3926235"/>
                </a:lnTo>
                <a:lnTo>
                  <a:pt x="2581686" y="3897858"/>
                </a:lnTo>
                <a:lnTo>
                  <a:pt x="2579875" y="3877331"/>
                </a:lnTo>
                <a:lnTo>
                  <a:pt x="2579875" y="3848954"/>
                </a:lnTo>
                <a:lnTo>
                  <a:pt x="2575649" y="3820577"/>
                </a:lnTo>
                <a:lnTo>
                  <a:pt x="2565384" y="3802463"/>
                </a:lnTo>
                <a:lnTo>
                  <a:pt x="2551499" y="3781936"/>
                </a:lnTo>
                <a:lnTo>
                  <a:pt x="2537612" y="3759597"/>
                </a:lnTo>
                <a:lnTo>
                  <a:pt x="2523727" y="3759597"/>
                </a:lnTo>
                <a:lnTo>
                  <a:pt x="2519499" y="3763824"/>
                </a:lnTo>
                <a:lnTo>
                  <a:pt x="2515273" y="3768050"/>
                </a:lnTo>
                <a:lnTo>
                  <a:pt x="2511046" y="3769860"/>
                </a:lnTo>
                <a:lnTo>
                  <a:pt x="2505010" y="3774086"/>
                </a:lnTo>
                <a:lnTo>
                  <a:pt x="2509235" y="3782540"/>
                </a:lnTo>
                <a:lnTo>
                  <a:pt x="2509235" y="3788577"/>
                </a:lnTo>
                <a:lnTo>
                  <a:pt x="2509235" y="3792803"/>
                </a:lnTo>
                <a:lnTo>
                  <a:pt x="2505010" y="3798842"/>
                </a:lnTo>
                <a:lnTo>
                  <a:pt x="2500784" y="3798842"/>
                </a:lnTo>
                <a:lnTo>
                  <a:pt x="2496557" y="3803068"/>
                </a:lnTo>
                <a:lnTo>
                  <a:pt x="2494745" y="3803068"/>
                </a:lnTo>
                <a:lnTo>
                  <a:pt x="2490519" y="3803068"/>
                </a:lnTo>
                <a:lnTo>
                  <a:pt x="2484482" y="3807294"/>
                </a:lnTo>
                <a:lnTo>
                  <a:pt x="2466368" y="3792803"/>
                </a:lnTo>
                <a:lnTo>
                  <a:pt x="2433766" y="3774691"/>
                </a:lnTo>
                <a:lnTo>
                  <a:pt x="2401163" y="3756579"/>
                </a:lnTo>
                <a:lnTo>
                  <a:pt x="2370975" y="3742088"/>
                </a:lnTo>
                <a:lnTo>
                  <a:pt x="2348634" y="3736050"/>
                </a:lnTo>
                <a:lnTo>
                  <a:pt x="2330522" y="3693184"/>
                </a:lnTo>
                <a:lnTo>
                  <a:pt x="2314221" y="3668429"/>
                </a:lnTo>
                <a:lnTo>
                  <a:pt x="2296109" y="3650316"/>
                </a:lnTo>
                <a:lnTo>
                  <a:pt x="2277995" y="3644280"/>
                </a:lnTo>
                <a:lnTo>
                  <a:pt x="2249618" y="3635826"/>
                </a:lnTo>
                <a:lnTo>
                  <a:pt x="2219431" y="3625563"/>
                </a:lnTo>
                <a:lnTo>
                  <a:pt x="2178979" y="3611072"/>
                </a:lnTo>
                <a:lnTo>
                  <a:pt x="2154828" y="3592960"/>
                </a:lnTo>
                <a:lnTo>
                  <a:pt x="2134301" y="3574846"/>
                </a:lnTo>
                <a:lnTo>
                  <a:pt x="2101698" y="3560357"/>
                </a:lnTo>
                <a:lnTo>
                  <a:pt x="2081170" y="3560357"/>
                </a:lnTo>
                <a:lnTo>
                  <a:pt x="2067284" y="3568809"/>
                </a:lnTo>
                <a:lnTo>
                  <a:pt x="2055209" y="3574846"/>
                </a:lnTo>
                <a:lnTo>
                  <a:pt x="2041321" y="3583300"/>
                </a:lnTo>
                <a:lnTo>
                  <a:pt x="2025020" y="3579072"/>
                </a:lnTo>
                <a:lnTo>
                  <a:pt x="2017172" y="3574846"/>
                </a:lnTo>
                <a:lnTo>
                  <a:pt x="2011134" y="3568809"/>
                </a:lnTo>
                <a:lnTo>
                  <a:pt x="2003285" y="3560357"/>
                </a:lnTo>
                <a:lnTo>
                  <a:pt x="1993022" y="3550092"/>
                </a:lnTo>
                <a:lnTo>
                  <a:pt x="1985172" y="3544056"/>
                </a:lnTo>
                <a:lnTo>
                  <a:pt x="1979134" y="3539828"/>
                </a:lnTo>
                <a:lnTo>
                  <a:pt x="1932645" y="3531376"/>
                </a:lnTo>
                <a:lnTo>
                  <a:pt x="1926608" y="3525339"/>
                </a:lnTo>
                <a:lnTo>
                  <a:pt x="1918759" y="3519300"/>
                </a:lnTo>
                <a:lnTo>
                  <a:pt x="1912721" y="3510848"/>
                </a:lnTo>
                <a:lnTo>
                  <a:pt x="1904873" y="3504811"/>
                </a:lnTo>
                <a:lnTo>
                  <a:pt x="1903061" y="3500583"/>
                </a:lnTo>
                <a:lnTo>
                  <a:pt x="1862609" y="3506622"/>
                </a:lnTo>
                <a:lnTo>
                  <a:pt x="1856572" y="3504811"/>
                </a:lnTo>
                <a:lnTo>
                  <a:pt x="1846307" y="3490321"/>
                </a:lnTo>
                <a:lnTo>
                  <a:pt x="1828195" y="3475830"/>
                </a:lnTo>
                <a:lnTo>
                  <a:pt x="1814309" y="3457718"/>
                </a:lnTo>
                <a:lnTo>
                  <a:pt x="1800423" y="3443227"/>
                </a:lnTo>
                <a:lnTo>
                  <a:pt x="1792574" y="3434775"/>
                </a:lnTo>
                <a:lnTo>
                  <a:pt x="1806460" y="3390097"/>
                </a:lnTo>
                <a:lnTo>
                  <a:pt x="1767818" y="3347229"/>
                </a:lnTo>
                <a:lnTo>
                  <a:pt x="1733405" y="3300135"/>
                </a:lnTo>
                <a:lnTo>
                  <a:pt x="1697179" y="3251231"/>
                </a:lnTo>
                <a:lnTo>
                  <a:pt x="1662766" y="3199911"/>
                </a:lnTo>
                <a:lnTo>
                  <a:pt x="1654916" y="3195685"/>
                </a:lnTo>
                <a:lnTo>
                  <a:pt x="1644654" y="3193875"/>
                </a:lnTo>
                <a:lnTo>
                  <a:pt x="1638615" y="3193875"/>
                </a:lnTo>
                <a:lnTo>
                  <a:pt x="1626539" y="3189649"/>
                </a:lnTo>
                <a:lnTo>
                  <a:pt x="1624729" y="3185423"/>
                </a:lnTo>
                <a:lnTo>
                  <a:pt x="1610843" y="3167309"/>
                </a:lnTo>
                <a:lnTo>
                  <a:pt x="1602994" y="3146781"/>
                </a:lnTo>
                <a:lnTo>
                  <a:pt x="1596955" y="3126254"/>
                </a:lnTo>
                <a:lnTo>
                  <a:pt x="1584880" y="3103914"/>
                </a:lnTo>
                <a:lnTo>
                  <a:pt x="1568579" y="3093651"/>
                </a:lnTo>
                <a:lnTo>
                  <a:pt x="1560731" y="3085199"/>
                </a:lnTo>
                <a:lnTo>
                  <a:pt x="1554692" y="3079160"/>
                </a:lnTo>
                <a:lnTo>
                  <a:pt x="1546843" y="3074934"/>
                </a:lnTo>
                <a:lnTo>
                  <a:pt x="1546843" y="3113575"/>
                </a:lnTo>
                <a:lnTo>
                  <a:pt x="1557108" y="3128064"/>
                </a:lnTo>
                <a:lnTo>
                  <a:pt x="1579446" y="3152820"/>
                </a:lnTo>
                <a:lnTo>
                  <a:pt x="1599975" y="3181197"/>
                </a:lnTo>
                <a:lnTo>
                  <a:pt x="1626539" y="3218025"/>
                </a:lnTo>
                <a:lnTo>
                  <a:pt x="1647067" y="3253044"/>
                </a:lnTo>
                <a:lnTo>
                  <a:pt x="1669407" y="3289873"/>
                </a:lnTo>
                <a:lnTo>
                  <a:pt x="1685709" y="3322475"/>
                </a:lnTo>
                <a:lnTo>
                  <a:pt x="1693558" y="3343003"/>
                </a:lnTo>
                <a:lnTo>
                  <a:pt x="1693558" y="3357494"/>
                </a:lnTo>
                <a:lnTo>
                  <a:pt x="1689332" y="3363530"/>
                </a:lnTo>
                <a:lnTo>
                  <a:pt x="1685104" y="3367757"/>
                </a:lnTo>
                <a:lnTo>
                  <a:pt x="1685104" y="3371985"/>
                </a:lnTo>
                <a:lnTo>
                  <a:pt x="1679067" y="3376211"/>
                </a:lnTo>
                <a:lnTo>
                  <a:pt x="1679067" y="3361720"/>
                </a:lnTo>
                <a:lnTo>
                  <a:pt x="1674841" y="3349644"/>
                </a:lnTo>
                <a:lnTo>
                  <a:pt x="1674841" y="3343608"/>
                </a:lnTo>
                <a:lnTo>
                  <a:pt x="1670615" y="3335154"/>
                </a:lnTo>
                <a:lnTo>
                  <a:pt x="1664576" y="3335154"/>
                </a:lnTo>
                <a:lnTo>
                  <a:pt x="1660350" y="3335154"/>
                </a:lnTo>
                <a:lnTo>
                  <a:pt x="1656124" y="3335154"/>
                </a:lnTo>
                <a:lnTo>
                  <a:pt x="1654314" y="3335154"/>
                </a:lnTo>
                <a:lnTo>
                  <a:pt x="1650087" y="3335154"/>
                </a:lnTo>
                <a:lnTo>
                  <a:pt x="1639823" y="3335154"/>
                </a:lnTo>
                <a:lnTo>
                  <a:pt x="1631973" y="3310400"/>
                </a:lnTo>
                <a:lnTo>
                  <a:pt x="1625937" y="3285647"/>
                </a:lnTo>
                <a:lnTo>
                  <a:pt x="1613861" y="3265119"/>
                </a:lnTo>
                <a:lnTo>
                  <a:pt x="1597560" y="3247005"/>
                </a:lnTo>
                <a:lnTo>
                  <a:pt x="1575220" y="3232516"/>
                </a:lnTo>
                <a:lnTo>
                  <a:pt x="1554692" y="3218025"/>
                </a:lnTo>
                <a:lnTo>
                  <a:pt x="1536580" y="3193272"/>
                </a:lnTo>
                <a:lnTo>
                  <a:pt x="1542617" y="3189044"/>
                </a:lnTo>
                <a:lnTo>
                  <a:pt x="1546843" y="3189044"/>
                </a:lnTo>
                <a:lnTo>
                  <a:pt x="1551069" y="3189044"/>
                </a:lnTo>
                <a:lnTo>
                  <a:pt x="1551069" y="3184818"/>
                </a:lnTo>
                <a:lnTo>
                  <a:pt x="1551069" y="3180592"/>
                </a:lnTo>
                <a:lnTo>
                  <a:pt x="1555298" y="3178781"/>
                </a:lnTo>
                <a:lnTo>
                  <a:pt x="1528731" y="3160669"/>
                </a:lnTo>
                <a:lnTo>
                  <a:pt x="1516656" y="3138329"/>
                </a:lnTo>
                <a:lnTo>
                  <a:pt x="1504580" y="3113575"/>
                </a:lnTo>
                <a:lnTo>
                  <a:pt x="1498544" y="3085199"/>
                </a:lnTo>
                <a:lnTo>
                  <a:pt x="1484656" y="3060443"/>
                </a:lnTo>
                <a:lnTo>
                  <a:pt x="1466544" y="3039916"/>
                </a:lnTo>
                <a:lnTo>
                  <a:pt x="1446016" y="3027840"/>
                </a:lnTo>
                <a:lnTo>
                  <a:pt x="1419450" y="3017577"/>
                </a:lnTo>
                <a:lnTo>
                  <a:pt x="1398923" y="3003087"/>
                </a:lnTo>
                <a:lnTo>
                  <a:pt x="1385037" y="2984975"/>
                </a:lnTo>
                <a:lnTo>
                  <a:pt x="1377188" y="2964447"/>
                </a:lnTo>
                <a:lnTo>
                  <a:pt x="1366923" y="2942108"/>
                </a:lnTo>
                <a:lnTo>
                  <a:pt x="1342774" y="2907089"/>
                </a:lnTo>
                <a:lnTo>
                  <a:pt x="1322247" y="2882336"/>
                </a:lnTo>
                <a:lnTo>
                  <a:pt x="1299907" y="2859997"/>
                </a:lnTo>
                <a:lnTo>
                  <a:pt x="1286021" y="2835244"/>
                </a:lnTo>
                <a:lnTo>
                  <a:pt x="1275756" y="2802641"/>
                </a:lnTo>
                <a:lnTo>
                  <a:pt x="1267907" y="2759774"/>
                </a:lnTo>
                <a:lnTo>
                  <a:pt x="1266096" y="2700607"/>
                </a:lnTo>
                <a:lnTo>
                  <a:pt x="1266096" y="2686117"/>
                </a:lnTo>
                <a:lnTo>
                  <a:pt x="1267907" y="2657739"/>
                </a:lnTo>
                <a:lnTo>
                  <a:pt x="1267907" y="2619099"/>
                </a:lnTo>
                <a:lnTo>
                  <a:pt x="1267907" y="2572008"/>
                </a:lnTo>
                <a:lnTo>
                  <a:pt x="1267907" y="2529138"/>
                </a:lnTo>
                <a:lnTo>
                  <a:pt x="1272135" y="2494120"/>
                </a:lnTo>
                <a:lnTo>
                  <a:pt x="1276361" y="2471782"/>
                </a:lnTo>
                <a:lnTo>
                  <a:pt x="1286624" y="2467555"/>
                </a:lnTo>
                <a:lnTo>
                  <a:pt x="1294473" y="2467555"/>
                </a:lnTo>
                <a:lnTo>
                  <a:pt x="1300510" y="2467555"/>
                </a:lnTo>
                <a:lnTo>
                  <a:pt x="1308359" y="2467555"/>
                </a:lnTo>
                <a:lnTo>
                  <a:pt x="1314398" y="2471782"/>
                </a:lnTo>
                <a:lnTo>
                  <a:pt x="1318624" y="2480234"/>
                </a:lnTo>
                <a:lnTo>
                  <a:pt x="1324660" y="2486271"/>
                </a:lnTo>
                <a:lnTo>
                  <a:pt x="1328886" y="2494725"/>
                </a:lnTo>
                <a:lnTo>
                  <a:pt x="1328886" y="2453667"/>
                </a:lnTo>
                <a:lnTo>
                  <a:pt x="1304738" y="2425291"/>
                </a:lnTo>
                <a:lnTo>
                  <a:pt x="1276361" y="2396914"/>
                </a:lnTo>
                <a:lnTo>
                  <a:pt x="1243758" y="2376386"/>
                </a:lnTo>
                <a:lnTo>
                  <a:pt x="1243758" y="2394499"/>
                </a:lnTo>
                <a:lnTo>
                  <a:pt x="1257644" y="2404762"/>
                </a:lnTo>
                <a:lnTo>
                  <a:pt x="1271530" y="2415027"/>
                </a:lnTo>
                <a:lnTo>
                  <a:pt x="1285416" y="2425291"/>
                </a:lnTo>
                <a:lnTo>
                  <a:pt x="1295681" y="2439781"/>
                </a:lnTo>
                <a:lnTo>
                  <a:pt x="1295681" y="2448233"/>
                </a:lnTo>
                <a:lnTo>
                  <a:pt x="1293870" y="2448233"/>
                </a:lnTo>
                <a:lnTo>
                  <a:pt x="1293870" y="2452462"/>
                </a:lnTo>
                <a:lnTo>
                  <a:pt x="1289642" y="2454272"/>
                </a:lnTo>
                <a:lnTo>
                  <a:pt x="1281795" y="2458498"/>
                </a:lnTo>
                <a:lnTo>
                  <a:pt x="1279982" y="2462724"/>
                </a:lnTo>
                <a:lnTo>
                  <a:pt x="1267907" y="2462724"/>
                </a:lnTo>
                <a:lnTo>
                  <a:pt x="1257644" y="2462724"/>
                </a:lnTo>
                <a:lnTo>
                  <a:pt x="1253418" y="2462724"/>
                </a:lnTo>
                <a:lnTo>
                  <a:pt x="1253418" y="2458498"/>
                </a:lnTo>
                <a:lnTo>
                  <a:pt x="1251605" y="2458498"/>
                </a:lnTo>
                <a:lnTo>
                  <a:pt x="1243758" y="2454272"/>
                </a:lnTo>
                <a:lnTo>
                  <a:pt x="1219608" y="2423480"/>
                </a:lnTo>
                <a:lnTo>
                  <a:pt x="1197267" y="2390876"/>
                </a:lnTo>
                <a:lnTo>
                  <a:pt x="1180966" y="2354049"/>
                </a:lnTo>
                <a:lnTo>
                  <a:pt x="1197267" y="2354049"/>
                </a:lnTo>
                <a:lnTo>
                  <a:pt x="1205117" y="2358276"/>
                </a:lnTo>
                <a:lnTo>
                  <a:pt x="1211155" y="2358276"/>
                </a:lnTo>
                <a:lnTo>
                  <a:pt x="1219003" y="2358276"/>
                </a:lnTo>
                <a:lnTo>
                  <a:pt x="1225041" y="2354049"/>
                </a:lnTo>
                <a:lnTo>
                  <a:pt x="1196665" y="2343786"/>
                </a:lnTo>
                <a:lnTo>
                  <a:pt x="1180363" y="2327486"/>
                </a:lnTo>
                <a:lnTo>
                  <a:pt x="1166477" y="2305150"/>
                </a:lnTo>
                <a:lnTo>
                  <a:pt x="1154402" y="2280393"/>
                </a:lnTo>
                <a:lnTo>
                  <a:pt x="1148363" y="2255634"/>
                </a:lnTo>
                <a:lnTo>
                  <a:pt x="1138100" y="2233298"/>
                </a:lnTo>
                <a:lnTo>
                  <a:pt x="1124213" y="2215183"/>
                </a:lnTo>
                <a:lnTo>
                  <a:pt x="1101874" y="2204921"/>
                </a:lnTo>
                <a:lnTo>
                  <a:pt x="1109724" y="2157829"/>
                </a:lnTo>
                <a:lnTo>
                  <a:pt x="1085573" y="2131267"/>
                </a:lnTo>
                <a:lnTo>
                  <a:pt x="1063233" y="2098665"/>
                </a:lnTo>
                <a:lnTo>
                  <a:pt x="1045121" y="2066061"/>
                </a:lnTo>
                <a:lnTo>
                  <a:pt x="1020970" y="2033459"/>
                </a:lnTo>
                <a:lnTo>
                  <a:pt x="992594" y="2008705"/>
                </a:lnTo>
                <a:lnTo>
                  <a:pt x="953954" y="1990593"/>
                </a:lnTo>
                <a:lnTo>
                  <a:pt x="907463" y="1980327"/>
                </a:lnTo>
                <a:lnTo>
                  <a:pt x="868824" y="1962219"/>
                </a:lnTo>
                <a:lnTo>
                  <a:pt x="840447" y="1937461"/>
                </a:lnTo>
                <a:lnTo>
                  <a:pt x="807845" y="1909087"/>
                </a:lnTo>
                <a:lnTo>
                  <a:pt x="777655" y="1892785"/>
                </a:lnTo>
                <a:lnTo>
                  <a:pt x="713054" y="1892785"/>
                </a:lnTo>
                <a:lnTo>
                  <a:pt x="692527" y="1880709"/>
                </a:lnTo>
                <a:lnTo>
                  <a:pt x="674413" y="1866220"/>
                </a:lnTo>
                <a:lnTo>
                  <a:pt x="653885" y="1855955"/>
                </a:lnTo>
                <a:lnTo>
                  <a:pt x="621283" y="1851729"/>
                </a:lnTo>
                <a:lnTo>
                  <a:pt x="621283" y="1898823"/>
                </a:lnTo>
                <a:lnTo>
                  <a:pt x="585057" y="1916935"/>
                </a:lnTo>
                <a:lnTo>
                  <a:pt x="554869" y="1935045"/>
                </a:lnTo>
                <a:lnTo>
                  <a:pt x="512606" y="1945312"/>
                </a:lnTo>
                <a:lnTo>
                  <a:pt x="522869" y="1912708"/>
                </a:lnTo>
                <a:lnTo>
                  <a:pt x="536757" y="1880106"/>
                </a:lnTo>
                <a:lnTo>
                  <a:pt x="557285" y="1851729"/>
                </a:lnTo>
                <a:lnTo>
                  <a:pt x="575396" y="1820936"/>
                </a:lnTo>
                <a:lnTo>
                  <a:pt x="557285" y="1820936"/>
                </a:lnTo>
                <a:lnTo>
                  <a:pt x="557285" y="1826974"/>
                </a:lnTo>
                <a:lnTo>
                  <a:pt x="530718" y="1849313"/>
                </a:lnTo>
                <a:lnTo>
                  <a:pt x="508380" y="1877691"/>
                </a:lnTo>
                <a:lnTo>
                  <a:pt x="494493" y="1908482"/>
                </a:lnTo>
                <a:lnTo>
                  <a:pt x="484230" y="1941085"/>
                </a:lnTo>
                <a:lnTo>
                  <a:pt x="470344" y="1976102"/>
                </a:lnTo>
                <a:lnTo>
                  <a:pt x="448004" y="2008705"/>
                </a:lnTo>
                <a:lnTo>
                  <a:pt x="434118" y="2023196"/>
                </a:lnTo>
                <a:lnTo>
                  <a:pt x="405741" y="2045534"/>
                </a:lnTo>
                <a:lnTo>
                  <a:pt x="371326" y="2066061"/>
                </a:lnTo>
                <a:lnTo>
                  <a:pt x="329063" y="2090815"/>
                </a:lnTo>
                <a:lnTo>
                  <a:pt x="286800" y="2119192"/>
                </a:lnTo>
                <a:lnTo>
                  <a:pt x="244537" y="2145758"/>
                </a:lnTo>
                <a:lnTo>
                  <a:pt x="202274" y="2166279"/>
                </a:lnTo>
                <a:lnTo>
                  <a:pt x="169672" y="2180772"/>
                </a:lnTo>
                <a:lnTo>
                  <a:pt x="149142" y="2186807"/>
                </a:lnTo>
                <a:lnTo>
                  <a:pt x="149142" y="2180772"/>
                </a:lnTo>
                <a:lnTo>
                  <a:pt x="156991" y="2180772"/>
                </a:lnTo>
                <a:lnTo>
                  <a:pt x="181142" y="2156018"/>
                </a:lnTo>
                <a:lnTo>
                  <a:pt x="211329" y="2133682"/>
                </a:lnTo>
                <a:lnTo>
                  <a:pt x="247555" y="2113155"/>
                </a:lnTo>
                <a:lnTo>
                  <a:pt x="281970" y="2090213"/>
                </a:lnTo>
                <a:lnTo>
                  <a:pt x="314574" y="2065458"/>
                </a:lnTo>
                <a:lnTo>
                  <a:pt x="338723" y="2037082"/>
                </a:lnTo>
                <a:lnTo>
                  <a:pt x="356837" y="2004480"/>
                </a:lnTo>
                <a:lnTo>
                  <a:pt x="362874" y="1961614"/>
                </a:lnTo>
                <a:lnTo>
                  <a:pt x="336309" y="1970065"/>
                </a:lnTo>
                <a:lnTo>
                  <a:pt x="318196" y="1976102"/>
                </a:lnTo>
                <a:lnTo>
                  <a:pt x="294045" y="1984554"/>
                </a:lnTo>
                <a:lnTo>
                  <a:pt x="294045" y="1976102"/>
                </a:lnTo>
                <a:lnTo>
                  <a:pt x="294045" y="1970065"/>
                </a:lnTo>
                <a:lnTo>
                  <a:pt x="289819" y="1965841"/>
                </a:lnTo>
                <a:lnTo>
                  <a:pt x="286197" y="1965841"/>
                </a:lnTo>
                <a:lnTo>
                  <a:pt x="280159" y="1961614"/>
                </a:lnTo>
                <a:lnTo>
                  <a:pt x="275933" y="1965841"/>
                </a:lnTo>
                <a:lnTo>
                  <a:pt x="271706" y="1970065"/>
                </a:lnTo>
                <a:lnTo>
                  <a:pt x="267480" y="1974291"/>
                </a:lnTo>
                <a:lnTo>
                  <a:pt x="265668" y="1974291"/>
                </a:lnTo>
                <a:lnTo>
                  <a:pt x="257820" y="1973687"/>
                </a:lnTo>
                <a:lnTo>
                  <a:pt x="247555" y="1973687"/>
                </a:lnTo>
                <a:lnTo>
                  <a:pt x="243329" y="1953162"/>
                </a:lnTo>
                <a:lnTo>
                  <a:pt x="233065" y="1924782"/>
                </a:lnTo>
                <a:lnTo>
                  <a:pt x="225218" y="1904257"/>
                </a:lnTo>
                <a:lnTo>
                  <a:pt x="219179" y="1910293"/>
                </a:lnTo>
                <a:lnTo>
                  <a:pt x="214953" y="1914519"/>
                </a:lnTo>
                <a:lnTo>
                  <a:pt x="210726" y="1914519"/>
                </a:lnTo>
                <a:lnTo>
                  <a:pt x="204688" y="1914519"/>
                </a:lnTo>
                <a:lnTo>
                  <a:pt x="200462" y="1910293"/>
                </a:lnTo>
                <a:lnTo>
                  <a:pt x="166048" y="1885540"/>
                </a:lnTo>
                <a:lnTo>
                  <a:pt x="137672" y="1848710"/>
                </a:lnTo>
                <a:lnTo>
                  <a:pt x="115331" y="1810068"/>
                </a:lnTo>
                <a:lnTo>
                  <a:pt x="127406" y="1789540"/>
                </a:lnTo>
                <a:lnTo>
                  <a:pt x="137672" y="1762973"/>
                </a:lnTo>
                <a:lnTo>
                  <a:pt x="147934" y="1742445"/>
                </a:lnTo>
                <a:lnTo>
                  <a:pt x="161823" y="1724332"/>
                </a:lnTo>
                <a:lnTo>
                  <a:pt x="185973" y="1709842"/>
                </a:lnTo>
                <a:lnTo>
                  <a:pt x="208311" y="1703806"/>
                </a:lnTo>
                <a:lnTo>
                  <a:pt x="228838" y="1693541"/>
                </a:lnTo>
                <a:lnTo>
                  <a:pt x="242725" y="1679051"/>
                </a:lnTo>
                <a:lnTo>
                  <a:pt x="252989" y="1656713"/>
                </a:lnTo>
                <a:lnTo>
                  <a:pt x="252989" y="1621696"/>
                </a:lnTo>
                <a:lnTo>
                  <a:pt x="257216" y="1617470"/>
                </a:lnTo>
                <a:lnTo>
                  <a:pt x="261442" y="1617470"/>
                </a:lnTo>
                <a:lnTo>
                  <a:pt x="261442" y="1613244"/>
                </a:lnTo>
                <a:lnTo>
                  <a:pt x="261442" y="1609018"/>
                </a:lnTo>
                <a:lnTo>
                  <a:pt x="265668" y="1607205"/>
                </a:lnTo>
                <a:lnTo>
                  <a:pt x="236688" y="1607205"/>
                </a:lnTo>
                <a:lnTo>
                  <a:pt x="228838" y="1613244"/>
                </a:lnTo>
                <a:lnTo>
                  <a:pt x="227028" y="1617470"/>
                </a:lnTo>
                <a:lnTo>
                  <a:pt x="222802" y="1621696"/>
                </a:lnTo>
                <a:lnTo>
                  <a:pt x="214953" y="1623507"/>
                </a:lnTo>
                <a:lnTo>
                  <a:pt x="208916" y="1627735"/>
                </a:lnTo>
                <a:lnTo>
                  <a:pt x="198651" y="1627735"/>
                </a:lnTo>
                <a:lnTo>
                  <a:pt x="176311" y="1621696"/>
                </a:lnTo>
                <a:lnTo>
                  <a:pt x="146124" y="1609621"/>
                </a:lnTo>
                <a:lnTo>
                  <a:pt x="109898" y="1603584"/>
                </a:lnTo>
                <a:lnTo>
                  <a:pt x="81521" y="1589094"/>
                </a:lnTo>
                <a:lnTo>
                  <a:pt x="75484" y="1535965"/>
                </a:lnTo>
                <a:lnTo>
                  <a:pt x="89370" y="1535965"/>
                </a:lnTo>
                <a:lnTo>
                  <a:pt x="95409" y="1531739"/>
                </a:lnTo>
                <a:lnTo>
                  <a:pt x="105672" y="1527513"/>
                </a:lnTo>
                <a:lnTo>
                  <a:pt x="113521" y="1525700"/>
                </a:lnTo>
                <a:lnTo>
                  <a:pt x="119559" y="1525700"/>
                </a:lnTo>
                <a:lnTo>
                  <a:pt x="127406" y="1517248"/>
                </a:lnTo>
                <a:lnTo>
                  <a:pt x="133445" y="1511212"/>
                </a:lnTo>
                <a:lnTo>
                  <a:pt x="131633" y="1506984"/>
                </a:lnTo>
                <a:lnTo>
                  <a:pt x="131633" y="1502758"/>
                </a:lnTo>
                <a:lnTo>
                  <a:pt x="127406" y="1496722"/>
                </a:lnTo>
                <a:lnTo>
                  <a:pt x="160010" y="1496722"/>
                </a:lnTo>
                <a:lnTo>
                  <a:pt x="161823" y="1492495"/>
                </a:lnTo>
                <a:lnTo>
                  <a:pt x="166048" y="1492495"/>
                </a:lnTo>
                <a:lnTo>
                  <a:pt x="170274" y="1488269"/>
                </a:lnTo>
                <a:lnTo>
                  <a:pt x="172084" y="1488269"/>
                </a:lnTo>
                <a:lnTo>
                  <a:pt x="179934" y="1488269"/>
                </a:lnTo>
                <a:lnTo>
                  <a:pt x="190199" y="1498532"/>
                </a:lnTo>
                <a:lnTo>
                  <a:pt x="200462" y="1506984"/>
                </a:lnTo>
                <a:lnTo>
                  <a:pt x="212537" y="1517248"/>
                </a:lnTo>
                <a:lnTo>
                  <a:pt x="218576" y="1527513"/>
                </a:lnTo>
                <a:lnTo>
                  <a:pt x="242725" y="1517248"/>
                </a:lnTo>
                <a:lnTo>
                  <a:pt x="242725" y="1502758"/>
                </a:lnTo>
                <a:lnTo>
                  <a:pt x="236688" y="1492495"/>
                </a:lnTo>
                <a:lnTo>
                  <a:pt x="232462" y="1482231"/>
                </a:lnTo>
                <a:lnTo>
                  <a:pt x="228236" y="1470156"/>
                </a:lnTo>
                <a:lnTo>
                  <a:pt x="226423" y="1459892"/>
                </a:lnTo>
                <a:lnTo>
                  <a:pt x="218576" y="1449626"/>
                </a:lnTo>
                <a:lnTo>
                  <a:pt x="194425" y="1421250"/>
                </a:lnTo>
                <a:lnTo>
                  <a:pt x="166048" y="1398911"/>
                </a:lnTo>
                <a:lnTo>
                  <a:pt x="133445" y="1378381"/>
                </a:lnTo>
                <a:lnTo>
                  <a:pt x="105068" y="1357853"/>
                </a:lnTo>
                <a:lnTo>
                  <a:pt x="88767" y="1325250"/>
                </a:lnTo>
                <a:lnTo>
                  <a:pt x="94804" y="1314987"/>
                </a:lnTo>
                <a:lnTo>
                  <a:pt x="99030" y="1302912"/>
                </a:lnTo>
                <a:lnTo>
                  <a:pt x="103258" y="1292648"/>
                </a:lnTo>
                <a:lnTo>
                  <a:pt x="145521" y="1296874"/>
                </a:lnTo>
                <a:lnTo>
                  <a:pt x="185973" y="1292648"/>
                </a:lnTo>
                <a:lnTo>
                  <a:pt x="218576" y="1274537"/>
                </a:lnTo>
                <a:lnTo>
                  <a:pt x="228838" y="1249780"/>
                </a:lnTo>
                <a:lnTo>
                  <a:pt x="236688" y="1225026"/>
                </a:lnTo>
                <a:lnTo>
                  <a:pt x="242725" y="1202687"/>
                </a:lnTo>
                <a:lnTo>
                  <a:pt x="269291" y="1182159"/>
                </a:lnTo>
                <a:lnTo>
                  <a:pt x="303705" y="1164047"/>
                </a:lnTo>
                <a:lnTo>
                  <a:pt x="342346" y="1153784"/>
                </a:lnTo>
                <a:lnTo>
                  <a:pt x="374949" y="1139293"/>
                </a:lnTo>
                <a:lnTo>
                  <a:pt x="407552" y="1118766"/>
                </a:lnTo>
                <a:lnTo>
                  <a:pt x="417816" y="1124802"/>
                </a:lnTo>
                <a:lnTo>
                  <a:pt x="423853" y="1129029"/>
                </a:lnTo>
                <a:lnTo>
                  <a:pt x="423853" y="1135067"/>
                </a:lnTo>
                <a:lnTo>
                  <a:pt x="428079" y="1139293"/>
                </a:lnTo>
                <a:lnTo>
                  <a:pt x="428079" y="1147745"/>
                </a:lnTo>
                <a:lnTo>
                  <a:pt x="432305" y="1149556"/>
                </a:lnTo>
                <a:lnTo>
                  <a:pt x="438344" y="1158010"/>
                </a:lnTo>
                <a:lnTo>
                  <a:pt x="446193" y="1164047"/>
                </a:lnTo>
                <a:lnTo>
                  <a:pt x="456456" y="1164047"/>
                </a:lnTo>
                <a:lnTo>
                  <a:pt x="464305" y="1164047"/>
                </a:lnTo>
                <a:lnTo>
                  <a:pt x="470344" y="1162236"/>
                </a:lnTo>
                <a:lnTo>
                  <a:pt x="478191" y="1158010"/>
                </a:lnTo>
                <a:lnTo>
                  <a:pt x="484230" y="1158010"/>
                </a:lnTo>
                <a:lnTo>
                  <a:pt x="492079" y="1158010"/>
                </a:lnTo>
                <a:lnTo>
                  <a:pt x="498116" y="1162236"/>
                </a:lnTo>
                <a:lnTo>
                  <a:pt x="505965" y="1168273"/>
                </a:lnTo>
                <a:lnTo>
                  <a:pt x="516228" y="1178538"/>
                </a:lnTo>
                <a:lnTo>
                  <a:pt x="522266" y="1186988"/>
                </a:lnTo>
                <a:lnTo>
                  <a:pt x="530116" y="1193028"/>
                </a:lnTo>
                <a:lnTo>
                  <a:pt x="540379" y="1197254"/>
                </a:lnTo>
                <a:lnTo>
                  <a:pt x="550643" y="1201479"/>
                </a:lnTo>
                <a:lnTo>
                  <a:pt x="560906" y="1197254"/>
                </a:lnTo>
                <a:lnTo>
                  <a:pt x="568755" y="1197254"/>
                </a:lnTo>
                <a:lnTo>
                  <a:pt x="574794" y="1193028"/>
                </a:lnTo>
                <a:lnTo>
                  <a:pt x="586869" y="1188799"/>
                </a:lnTo>
                <a:lnTo>
                  <a:pt x="592906" y="1188799"/>
                </a:lnTo>
                <a:lnTo>
                  <a:pt x="615246" y="1197254"/>
                </a:lnTo>
                <a:lnTo>
                  <a:pt x="645433" y="1207517"/>
                </a:lnTo>
                <a:lnTo>
                  <a:pt x="673810" y="1222008"/>
                </a:lnTo>
                <a:lnTo>
                  <a:pt x="702187" y="1230459"/>
                </a:lnTo>
                <a:lnTo>
                  <a:pt x="763166" y="1222008"/>
                </a:lnTo>
                <a:lnTo>
                  <a:pt x="801806" y="1240119"/>
                </a:lnTo>
                <a:lnTo>
                  <a:pt x="838032" y="1264876"/>
                </a:lnTo>
                <a:lnTo>
                  <a:pt x="872445" y="1287214"/>
                </a:lnTo>
                <a:lnTo>
                  <a:pt x="911086" y="1307741"/>
                </a:lnTo>
                <a:lnTo>
                  <a:pt x="957575" y="1316194"/>
                </a:lnTo>
                <a:lnTo>
                  <a:pt x="957575" y="1301704"/>
                </a:lnTo>
                <a:lnTo>
                  <a:pt x="947312" y="1289630"/>
                </a:lnTo>
                <a:lnTo>
                  <a:pt x="937048" y="1275139"/>
                </a:lnTo>
                <a:lnTo>
                  <a:pt x="924973" y="1260650"/>
                </a:lnTo>
                <a:lnTo>
                  <a:pt x="918936" y="1244345"/>
                </a:lnTo>
                <a:lnTo>
                  <a:pt x="961199" y="1240119"/>
                </a:lnTo>
                <a:lnTo>
                  <a:pt x="989575" y="1231668"/>
                </a:lnTo>
                <a:lnTo>
                  <a:pt x="1013726" y="1217178"/>
                </a:lnTo>
                <a:lnTo>
                  <a:pt x="1034254" y="1202687"/>
                </a:lnTo>
                <a:lnTo>
                  <a:pt x="1056592" y="1186385"/>
                </a:lnTo>
                <a:lnTo>
                  <a:pt x="1080742" y="1174311"/>
                </a:lnTo>
                <a:lnTo>
                  <a:pt x="1113345" y="1168273"/>
                </a:lnTo>
                <a:lnTo>
                  <a:pt x="1119383" y="1172497"/>
                </a:lnTo>
                <a:lnTo>
                  <a:pt x="1131459" y="1174311"/>
                </a:lnTo>
                <a:lnTo>
                  <a:pt x="1137496" y="1178538"/>
                </a:lnTo>
                <a:lnTo>
                  <a:pt x="1143534" y="1182762"/>
                </a:lnTo>
                <a:lnTo>
                  <a:pt x="1131459" y="1182762"/>
                </a:lnTo>
                <a:lnTo>
                  <a:pt x="1095233" y="1211140"/>
                </a:lnTo>
                <a:lnTo>
                  <a:pt x="1056592" y="1235893"/>
                </a:lnTo>
                <a:lnTo>
                  <a:pt x="1014329" y="1254008"/>
                </a:lnTo>
                <a:lnTo>
                  <a:pt x="1014329" y="1268498"/>
                </a:lnTo>
                <a:lnTo>
                  <a:pt x="1052970" y="1274537"/>
                </a:lnTo>
                <a:lnTo>
                  <a:pt x="1071082" y="1254008"/>
                </a:lnTo>
                <a:lnTo>
                  <a:pt x="1089194" y="1243742"/>
                </a:lnTo>
                <a:lnTo>
                  <a:pt x="1113345" y="1239517"/>
                </a:lnTo>
                <a:lnTo>
                  <a:pt x="1137496" y="1239517"/>
                </a:lnTo>
                <a:lnTo>
                  <a:pt x="1170098" y="1235291"/>
                </a:lnTo>
                <a:lnTo>
                  <a:pt x="1171911" y="1225026"/>
                </a:lnTo>
                <a:lnTo>
                  <a:pt x="1176137" y="1214764"/>
                </a:lnTo>
                <a:lnTo>
                  <a:pt x="1183984" y="1202687"/>
                </a:lnTo>
                <a:lnTo>
                  <a:pt x="1190023" y="1196649"/>
                </a:lnTo>
                <a:lnTo>
                  <a:pt x="1200286" y="1221405"/>
                </a:lnTo>
                <a:lnTo>
                  <a:pt x="1212361" y="1239517"/>
                </a:lnTo>
                <a:lnTo>
                  <a:pt x="1228663" y="1254008"/>
                </a:lnTo>
                <a:lnTo>
                  <a:pt x="1255229" y="1260045"/>
                </a:lnTo>
                <a:lnTo>
                  <a:pt x="1261265" y="1254008"/>
                </a:lnTo>
                <a:lnTo>
                  <a:pt x="1265493" y="1249780"/>
                </a:lnTo>
                <a:lnTo>
                  <a:pt x="1271530" y="1245553"/>
                </a:lnTo>
                <a:lnTo>
                  <a:pt x="1275756" y="1243742"/>
                </a:lnTo>
                <a:lnTo>
                  <a:pt x="1283605" y="1243742"/>
                </a:lnTo>
                <a:lnTo>
                  <a:pt x="1285416" y="1243742"/>
                </a:lnTo>
                <a:lnTo>
                  <a:pt x="1293265" y="1254008"/>
                </a:lnTo>
                <a:lnTo>
                  <a:pt x="1297491" y="1260045"/>
                </a:lnTo>
                <a:lnTo>
                  <a:pt x="1299304" y="1268498"/>
                </a:lnTo>
                <a:lnTo>
                  <a:pt x="1311377" y="1264272"/>
                </a:lnTo>
                <a:lnTo>
                  <a:pt x="1321642" y="1258234"/>
                </a:lnTo>
                <a:lnTo>
                  <a:pt x="1327680" y="1249780"/>
                </a:lnTo>
                <a:lnTo>
                  <a:pt x="1337943" y="1245553"/>
                </a:lnTo>
                <a:lnTo>
                  <a:pt x="1345793" y="1243742"/>
                </a:lnTo>
                <a:lnTo>
                  <a:pt x="1384432" y="1254008"/>
                </a:lnTo>
                <a:lnTo>
                  <a:pt x="1417037" y="1278762"/>
                </a:lnTo>
                <a:lnTo>
                  <a:pt x="1449640" y="1303515"/>
                </a:lnTo>
                <a:lnTo>
                  <a:pt x="1479827" y="1325854"/>
                </a:lnTo>
                <a:lnTo>
                  <a:pt x="1491902" y="1325854"/>
                </a:lnTo>
                <a:lnTo>
                  <a:pt x="1502165" y="1325854"/>
                </a:lnTo>
                <a:lnTo>
                  <a:pt x="1508204" y="1321628"/>
                </a:lnTo>
                <a:lnTo>
                  <a:pt x="1520279" y="1317400"/>
                </a:lnTo>
                <a:lnTo>
                  <a:pt x="1526316" y="1315590"/>
                </a:lnTo>
                <a:lnTo>
                  <a:pt x="1532354" y="1315590"/>
                </a:lnTo>
                <a:lnTo>
                  <a:pt x="1540202" y="1321628"/>
                </a:lnTo>
                <a:lnTo>
                  <a:pt x="1546240" y="1330080"/>
                </a:lnTo>
                <a:lnTo>
                  <a:pt x="1554090" y="1340343"/>
                </a:lnTo>
                <a:lnTo>
                  <a:pt x="1560126" y="1354834"/>
                </a:lnTo>
                <a:lnTo>
                  <a:pt x="1564352" y="1360872"/>
                </a:lnTo>
                <a:lnTo>
                  <a:pt x="1558316" y="1365100"/>
                </a:lnTo>
                <a:lnTo>
                  <a:pt x="1550466" y="1369326"/>
                </a:lnTo>
                <a:lnTo>
                  <a:pt x="1546240" y="1371137"/>
                </a:lnTo>
                <a:lnTo>
                  <a:pt x="1546240" y="1375363"/>
                </a:lnTo>
                <a:lnTo>
                  <a:pt x="1544430" y="1379589"/>
                </a:lnTo>
                <a:lnTo>
                  <a:pt x="1540202" y="1385628"/>
                </a:lnTo>
                <a:lnTo>
                  <a:pt x="1564352" y="1385628"/>
                </a:lnTo>
                <a:lnTo>
                  <a:pt x="1596955" y="1389854"/>
                </a:lnTo>
                <a:lnTo>
                  <a:pt x="1629558" y="1389854"/>
                </a:lnTo>
                <a:lnTo>
                  <a:pt x="1657935" y="1389854"/>
                </a:lnTo>
                <a:lnTo>
                  <a:pt x="1674236" y="1394080"/>
                </a:lnTo>
                <a:lnTo>
                  <a:pt x="1692350" y="1414608"/>
                </a:lnTo>
                <a:lnTo>
                  <a:pt x="1710462" y="1436948"/>
                </a:lnTo>
                <a:lnTo>
                  <a:pt x="1726763" y="1457476"/>
                </a:lnTo>
                <a:lnTo>
                  <a:pt x="1726763" y="1386231"/>
                </a:lnTo>
                <a:lnTo>
                  <a:pt x="1744878" y="1386231"/>
                </a:lnTo>
                <a:lnTo>
                  <a:pt x="1758763" y="1386231"/>
                </a:lnTo>
                <a:lnTo>
                  <a:pt x="1769026" y="1384420"/>
                </a:lnTo>
                <a:lnTo>
                  <a:pt x="1782914" y="1380194"/>
                </a:lnTo>
                <a:lnTo>
                  <a:pt x="1782914" y="1371741"/>
                </a:lnTo>
                <a:lnTo>
                  <a:pt x="1720122" y="1371741"/>
                </a:lnTo>
                <a:lnTo>
                  <a:pt x="1715896" y="1361476"/>
                </a:lnTo>
                <a:lnTo>
                  <a:pt x="1714085" y="1359666"/>
                </a:lnTo>
                <a:lnTo>
                  <a:pt x="1709859" y="1351211"/>
                </a:lnTo>
                <a:lnTo>
                  <a:pt x="1705633" y="1345175"/>
                </a:lnTo>
                <a:lnTo>
                  <a:pt x="1705633" y="1333099"/>
                </a:lnTo>
                <a:lnTo>
                  <a:pt x="1713481" y="1333099"/>
                </a:lnTo>
                <a:lnTo>
                  <a:pt x="1713481" y="1327062"/>
                </a:lnTo>
                <a:lnTo>
                  <a:pt x="1804650" y="1316798"/>
                </a:lnTo>
                <a:lnTo>
                  <a:pt x="1804650" y="1341551"/>
                </a:lnTo>
                <a:lnTo>
                  <a:pt x="1814912" y="1347590"/>
                </a:lnTo>
                <a:lnTo>
                  <a:pt x="1822761" y="1359666"/>
                </a:lnTo>
                <a:lnTo>
                  <a:pt x="1828800" y="1365703"/>
                </a:lnTo>
                <a:lnTo>
                  <a:pt x="1836647" y="1380194"/>
                </a:lnTo>
                <a:lnTo>
                  <a:pt x="1875289" y="1380194"/>
                </a:lnTo>
                <a:lnTo>
                  <a:pt x="1899439" y="1386231"/>
                </a:lnTo>
                <a:lnTo>
                  <a:pt x="1923590" y="1390457"/>
                </a:lnTo>
                <a:lnTo>
                  <a:pt x="1947739" y="1394683"/>
                </a:lnTo>
                <a:lnTo>
                  <a:pt x="1983965" y="1394683"/>
                </a:lnTo>
                <a:lnTo>
                  <a:pt x="1988191" y="1390457"/>
                </a:lnTo>
                <a:lnTo>
                  <a:pt x="1990004" y="1386231"/>
                </a:lnTo>
                <a:lnTo>
                  <a:pt x="1994229" y="1384420"/>
                </a:lnTo>
                <a:lnTo>
                  <a:pt x="1998455" y="1380194"/>
                </a:lnTo>
                <a:lnTo>
                  <a:pt x="1998455" y="1355440"/>
                </a:lnTo>
                <a:lnTo>
                  <a:pt x="2044944" y="1355440"/>
                </a:lnTo>
                <a:lnTo>
                  <a:pt x="2058830" y="1386231"/>
                </a:lnTo>
                <a:lnTo>
                  <a:pt x="2075132" y="1418834"/>
                </a:lnTo>
                <a:lnTo>
                  <a:pt x="2079358" y="1404345"/>
                </a:lnTo>
                <a:lnTo>
                  <a:pt x="2079358" y="1398306"/>
                </a:lnTo>
                <a:lnTo>
                  <a:pt x="2083586" y="1386231"/>
                </a:lnTo>
                <a:lnTo>
                  <a:pt x="2083586" y="1380194"/>
                </a:lnTo>
                <a:lnTo>
                  <a:pt x="2107735" y="1380194"/>
                </a:lnTo>
                <a:lnTo>
                  <a:pt x="2107735" y="1351816"/>
                </a:lnTo>
                <a:lnTo>
                  <a:pt x="2107735" y="1319213"/>
                </a:lnTo>
                <a:lnTo>
                  <a:pt x="2111963" y="1290838"/>
                </a:lnTo>
                <a:lnTo>
                  <a:pt x="2107735" y="1276347"/>
                </a:lnTo>
                <a:lnTo>
                  <a:pt x="2083586" y="1247969"/>
                </a:lnTo>
                <a:lnTo>
                  <a:pt x="2065472" y="1217178"/>
                </a:lnTo>
                <a:lnTo>
                  <a:pt x="2061246" y="1180348"/>
                </a:lnTo>
                <a:lnTo>
                  <a:pt x="2069095" y="1145330"/>
                </a:lnTo>
                <a:lnTo>
                  <a:pt x="2093246" y="1106690"/>
                </a:lnTo>
                <a:lnTo>
                  <a:pt x="2111358" y="1098237"/>
                </a:lnTo>
                <a:lnTo>
                  <a:pt x="2131885" y="1092198"/>
                </a:lnTo>
                <a:close/>
                <a:moveTo>
                  <a:pt x="1724940" y="989554"/>
                </a:moveTo>
                <a:lnTo>
                  <a:pt x="1767202" y="1018533"/>
                </a:lnTo>
                <a:lnTo>
                  <a:pt x="1793768" y="1052949"/>
                </a:lnTo>
                <a:lnTo>
                  <a:pt x="1807654" y="1095814"/>
                </a:lnTo>
                <a:lnTo>
                  <a:pt x="1817917" y="1151360"/>
                </a:lnTo>
                <a:lnTo>
                  <a:pt x="1828182" y="1206303"/>
                </a:lnTo>
                <a:lnTo>
                  <a:pt x="1860182" y="1210529"/>
                </a:lnTo>
                <a:lnTo>
                  <a:pt x="1880709" y="1214153"/>
                </a:lnTo>
                <a:lnTo>
                  <a:pt x="1898821" y="1228643"/>
                </a:lnTo>
                <a:lnTo>
                  <a:pt x="1909086" y="1247358"/>
                </a:lnTo>
                <a:lnTo>
                  <a:pt x="1913312" y="1277548"/>
                </a:lnTo>
                <a:lnTo>
                  <a:pt x="1907273" y="1277548"/>
                </a:lnTo>
                <a:lnTo>
                  <a:pt x="1903047" y="1275735"/>
                </a:lnTo>
                <a:lnTo>
                  <a:pt x="1898821" y="1271509"/>
                </a:lnTo>
                <a:lnTo>
                  <a:pt x="1894595" y="1267283"/>
                </a:lnTo>
                <a:lnTo>
                  <a:pt x="1888559" y="1263660"/>
                </a:lnTo>
                <a:lnTo>
                  <a:pt x="1888559" y="1277548"/>
                </a:lnTo>
                <a:lnTo>
                  <a:pt x="1894595" y="1286000"/>
                </a:lnTo>
                <a:lnTo>
                  <a:pt x="1898821" y="1290226"/>
                </a:lnTo>
                <a:lnTo>
                  <a:pt x="1903047" y="1290226"/>
                </a:lnTo>
                <a:lnTo>
                  <a:pt x="1903047" y="1296263"/>
                </a:lnTo>
                <a:lnTo>
                  <a:pt x="1903047" y="1300491"/>
                </a:lnTo>
                <a:lnTo>
                  <a:pt x="1907273" y="1310150"/>
                </a:lnTo>
                <a:lnTo>
                  <a:pt x="1888559" y="1314376"/>
                </a:lnTo>
                <a:lnTo>
                  <a:pt x="1870445" y="1318602"/>
                </a:lnTo>
                <a:lnTo>
                  <a:pt x="1850520" y="1318602"/>
                </a:lnTo>
                <a:lnTo>
                  <a:pt x="1813691" y="1304112"/>
                </a:lnTo>
                <a:lnTo>
                  <a:pt x="1779278" y="1300491"/>
                </a:lnTo>
                <a:lnTo>
                  <a:pt x="1738826" y="1306527"/>
                </a:lnTo>
                <a:lnTo>
                  <a:pt x="1700184" y="1318602"/>
                </a:lnTo>
                <a:lnTo>
                  <a:pt x="1661545" y="1324639"/>
                </a:lnTo>
                <a:lnTo>
                  <a:pt x="1619282" y="1324639"/>
                </a:lnTo>
                <a:lnTo>
                  <a:pt x="1570378" y="1310150"/>
                </a:lnTo>
                <a:lnTo>
                  <a:pt x="1544415" y="1304112"/>
                </a:lnTo>
                <a:lnTo>
                  <a:pt x="1523887" y="1300491"/>
                </a:lnTo>
                <a:lnTo>
                  <a:pt x="1505775" y="1296263"/>
                </a:lnTo>
                <a:lnTo>
                  <a:pt x="1489474" y="1286000"/>
                </a:lnTo>
                <a:lnTo>
                  <a:pt x="1477398" y="1263660"/>
                </a:lnTo>
                <a:lnTo>
                  <a:pt x="1485248" y="1263660"/>
                </a:lnTo>
                <a:lnTo>
                  <a:pt x="1503964" y="1247358"/>
                </a:lnTo>
                <a:lnTo>
                  <a:pt x="1529926" y="1238906"/>
                </a:lnTo>
                <a:lnTo>
                  <a:pt x="1562528" y="1234680"/>
                </a:lnTo>
                <a:lnTo>
                  <a:pt x="1595131" y="1232870"/>
                </a:lnTo>
                <a:lnTo>
                  <a:pt x="1595131" y="1224415"/>
                </a:lnTo>
                <a:lnTo>
                  <a:pt x="1580641" y="1214153"/>
                </a:lnTo>
                <a:lnTo>
                  <a:pt x="1570378" y="1206303"/>
                </a:lnTo>
                <a:lnTo>
                  <a:pt x="1556490" y="1204492"/>
                </a:lnTo>
                <a:lnTo>
                  <a:pt x="1529926" y="1200267"/>
                </a:lnTo>
                <a:lnTo>
                  <a:pt x="1517850" y="1200267"/>
                </a:lnTo>
                <a:lnTo>
                  <a:pt x="1491889" y="1200267"/>
                </a:lnTo>
                <a:lnTo>
                  <a:pt x="1461097" y="1200267"/>
                </a:lnTo>
                <a:lnTo>
                  <a:pt x="1456871" y="1177926"/>
                </a:lnTo>
                <a:lnTo>
                  <a:pt x="1447211" y="1157399"/>
                </a:lnTo>
                <a:lnTo>
                  <a:pt x="1438757" y="1138682"/>
                </a:lnTo>
                <a:lnTo>
                  <a:pt x="1432720" y="1118155"/>
                </a:lnTo>
                <a:lnTo>
                  <a:pt x="1432720" y="1081928"/>
                </a:lnTo>
                <a:lnTo>
                  <a:pt x="1447211" y="1061401"/>
                </a:lnTo>
                <a:lnTo>
                  <a:pt x="1461097" y="1036647"/>
                </a:lnTo>
                <a:lnTo>
                  <a:pt x="1477398" y="1014307"/>
                </a:lnTo>
                <a:lnTo>
                  <a:pt x="1499736" y="999818"/>
                </a:lnTo>
                <a:lnTo>
                  <a:pt x="1523887" y="1004044"/>
                </a:lnTo>
                <a:lnTo>
                  <a:pt x="1529926" y="1004044"/>
                </a:lnTo>
                <a:lnTo>
                  <a:pt x="1529926" y="1010081"/>
                </a:lnTo>
                <a:lnTo>
                  <a:pt x="1529926" y="1014307"/>
                </a:lnTo>
                <a:lnTo>
                  <a:pt x="1528113" y="1014307"/>
                </a:lnTo>
                <a:lnTo>
                  <a:pt x="1528113" y="1018533"/>
                </a:lnTo>
                <a:lnTo>
                  <a:pt x="1529926" y="1022156"/>
                </a:lnTo>
                <a:lnTo>
                  <a:pt x="1529926" y="1028798"/>
                </a:lnTo>
                <a:lnTo>
                  <a:pt x="1548038" y="1028798"/>
                </a:lnTo>
                <a:lnTo>
                  <a:pt x="1572791" y="1028798"/>
                </a:lnTo>
                <a:lnTo>
                  <a:pt x="1595131" y="1028798"/>
                </a:lnTo>
                <a:lnTo>
                  <a:pt x="1609017" y="1028798"/>
                </a:lnTo>
                <a:lnTo>
                  <a:pt x="1615056" y="1032421"/>
                </a:lnTo>
                <a:lnTo>
                  <a:pt x="1619282" y="1036647"/>
                </a:lnTo>
                <a:lnTo>
                  <a:pt x="1623508" y="1042684"/>
                </a:lnTo>
                <a:lnTo>
                  <a:pt x="1627131" y="1051138"/>
                </a:lnTo>
                <a:lnTo>
                  <a:pt x="1633168" y="1052949"/>
                </a:lnTo>
                <a:lnTo>
                  <a:pt x="1641620" y="1061401"/>
                </a:lnTo>
                <a:lnTo>
                  <a:pt x="1643433" y="1051138"/>
                </a:lnTo>
                <a:lnTo>
                  <a:pt x="1647659" y="1046910"/>
                </a:lnTo>
                <a:lnTo>
                  <a:pt x="1655508" y="1042684"/>
                </a:lnTo>
                <a:lnTo>
                  <a:pt x="1657921" y="1039063"/>
                </a:lnTo>
                <a:lnTo>
                  <a:pt x="1669997" y="1039063"/>
                </a:lnTo>
                <a:lnTo>
                  <a:pt x="1680262" y="1036647"/>
                </a:lnTo>
                <a:lnTo>
                  <a:pt x="1694147" y="1065024"/>
                </a:lnTo>
                <a:lnTo>
                  <a:pt x="1708638" y="1085551"/>
                </a:lnTo>
                <a:lnTo>
                  <a:pt x="1718298" y="1100042"/>
                </a:lnTo>
                <a:lnTo>
                  <a:pt x="1722524" y="1089778"/>
                </a:lnTo>
                <a:lnTo>
                  <a:pt x="1724940" y="1079513"/>
                </a:lnTo>
                <a:lnTo>
                  <a:pt x="1724940" y="1067439"/>
                </a:lnTo>
                <a:lnTo>
                  <a:pt x="1724940" y="1052949"/>
                </a:lnTo>
                <a:lnTo>
                  <a:pt x="1712260" y="1032421"/>
                </a:lnTo>
                <a:lnTo>
                  <a:pt x="1714675" y="1010081"/>
                </a:lnTo>
                <a:close/>
                <a:moveTo>
                  <a:pt x="1765392" y="956951"/>
                </a:moveTo>
                <a:lnTo>
                  <a:pt x="1781694" y="956951"/>
                </a:lnTo>
                <a:lnTo>
                  <a:pt x="1795580" y="961177"/>
                </a:lnTo>
                <a:lnTo>
                  <a:pt x="1810070" y="965403"/>
                </a:lnTo>
                <a:lnTo>
                  <a:pt x="1822146" y="971442"/>
                </a:lnTo>
                <a:lnTo>
                  <a:pt x="1823956" y="981705"/>
                </a:lnTo>
                <a:lnTo>
                  <a:pt x="1823956" y="989555"/>
                </a:lnTo>
                <a:lnTo>
                  <a:pt x="1828182" y="999820"/>
                </a:lnTo>
                <a:lnTo>
                  <a:pt x="1828182" y="1014309"/>
                </a:lnTo>
                <a:lnTo>
                  <a:pt x="1817920" y="1014309"/>
                </a:lnTo>
                <a:lnTo>
                  <a:pt x="1810070" y="1018536"/>
                </a:lnTo>
                <a:lnTo>
                  <a:pt x="1799806" y="1018536"/>
                </a:lnTo>
                <a:lnTo>
                  <a:pt x="1789543" y="1022159"/>
                </a:lnTo>
                <a:lnTo>
                  <a:pt x="1771429" y="1004046"/>
                </a:lnTo>
                <a:lnTo>
                  <a:pt x="1750902" y="989555"/>
                </a:lnTo>
                <a:close/>
                <a:moveTo>
                  <a:pt x="8645824" y="942458"/>
                </a:moveTo>
                <a:lnTo>
                  <a:pt x="8683861" y="942458"/>
                </a:lnTo>
                <a:lnTo>
                  <a:pt x="8716464" y="950911"/>
                </a:lnTo>
                <a:lnTo>
                  <a:pt x="8746651" y="956949"/>
                </a:lnTo>
                <a:lnTo>
                  <a:pt x="8755105" y="989552"/>
                </a:lnTo>
                <a:lnTo>
                  <a:pt x="8651861" y="989552"/>
                </a:lnTo>
                <a:lnTo>
                  <a:pt x="8647635" y="979287"/>
                </a:lnTo>
                <a:lnTo>
                  <a:pt x="8647635" y="969025"/>
                </a:lnTo>
                <a:lnTo>
                  <a:pt x="8645824" y="956949"/>
                </a:lnTo>
                <a:close/>
                <a:moveTo>
                  <a:pt x="6687231" y="929787"/>
                </a:moveTo>
                <a:lnTo>
                  <a:pt x="6709573" y="938240"/>
                </a:lnTo>
                <a:lnTo>
                  <a:pt x="6709573" y="952732"/>
                </a:lnTo>
                <a:lnTo>
                  <a:pt x="6701723" y="952732"/>
                </a:lnTo>
                <a:lnTo>
                  <a:pt x="6697496" y="956959"/>
                </a:lnTo>
                <a:lnTo>
                  <a:pt x="6695685" y="958770"/>
                </a:lnTo>
                <a:lnTo>
                  <a:pt x="6691459" y="958770"/>
                </a:lnTo>
                <a:lnTo>
                  <a:pt x="6687231" y="958770"/>
                </a:lnTo>
                <a:lnTo>
                  <a:pt x="6681193" y="958770"/>
                </a:lnTo>
                <a:lnTo>
                  <a:pt x="6681193" y="948506"/>
                </a:lnTo>
                <a:lnTo>
                  <a:pt x="6681193" y="942467"/>
                </a:lnTo>
                <a:lnTo>
                  <a:pt x="6683609" y="938240"/>
                </a:lnTo>
                <a:close/>
                <a:moveTo>
                  <a:pt x="2363725" y="913485"/>
                </a:moveTo>
                <a:lnTo>
                  <a:pt x="2363725" y="919522"/>
                </a:lnTo>
                <a:lnTo>
                  <a:pt x="2371574" y="919522"/>
                </a:lnTo>
                <a:lnTo>
                  <a:pt x="2367951" y="956955"/>
                </a:lnTo>
                <a:lnTo>
                  <a:pt x="2371574" y="987748"/>
                </a:lnTo>
                <a:lnTo>
                  <a:pt x="2386064" y="1016125"/>
                </a:lnTo>
                <a:lnTo>
                  <a:pt x="2392102" y="1020351"/>
                </a:lnTo>
                <a:lnTo>
                  <a:pt x="2399952" y="1020351"/>
                </a:lnTo>
                <a:lnTo>
                  <a:pt x="2405989" y="1024577"/>
                </a:lnTo>
                <a:lnTo>
                  <a:pt x="2418064" y="1024577"/>
                </a:lnTo>
                <a:lnTo>
                  <a:pt x="2418064" y="938239"/>
                </a:lnTo>
                <a:lnTo>
                  <a:pt x="2471194" y="938239"/>
                </a:lnTo>
                <a:lnTo>
                  <a:pt x="2480854" y="962994"/>
                </a:lnTo>
                <a:lnTo>
                  <a:pt x="2495345" y="987748"/>
                </a:lnTo>
                <a:lnTo>
                  <a:pt x="2509231" y="1010086"/>
                </a:lnTo>
                <a:lnTo>
                  <a:pt x="2533986" y="1016125"/>
                </a:lnTo>
                <a:lnTo>
                  <a:pt x="2533986" y="1026388"/>
                </a:lnTo>
                <a:lnTo>
                  <a:pt x="2537608" y="1049330"/>
                </a:lnTo>
                <a:lnTo>
                  <a:pt x="2541834" y="1074086"/>
                </a:lnTo>
                <a:lnTo>
                  <a:pt x="2541834" y="1088576"/>
                </a:lnTo>
                <a:lnTo>
                  <a:pt x="2547872" y="1084349"/>
                </a:lnTo>
                <a:lnTo>
                  <a:pt x="2552098" y="1084349"/>
                </a:lnTo>
                <a:lnTo>
                  <a:pt x="2555721" y="1081934"/>
                </a:lnTo>
                <a:lnTo>
                  <a:pt x="2558135" y="1078312"/>
                </a:lnTo>
                <a:lnTo>
                  <a:pt x="2562361" y="1069858"/>
                </a:lnTo>
                <a:lnTo>
                  <a:pt x="2565984" y="1059595"/>
                </a:lnTo>
                <a:lnTo>
                  <a:pt x="2570211" y="1049330"/>
                </a:lnTo>
                <a:lnTo>
                  <a:pt x="2572023" y="1040878"/>
                </a:lnTo>
                <a:lnTo>
                  <a:pt x="2580475" y="1034842"/>
                </a:lnTo>
                <a:lnTo>
                  <a:pt x="2586512" y="1030614"/>
                </a:lnTo>
                <a:lnTo>
                  <a:pt x="2598587" y="1026388"/>
                </a:lnTo>
                <a:lnTo>
                  <a:pt x="2604626" y="1020351"/>
                </a:lnTo>
                <a:lnTo>
                  <a:pt x="2612475" y="1016125"/>
                </a:lnTo>
                <a:lnTo>
                  <a:pt x="2604626" y="1016125"/>
                </a:lnTo>
                <a:lnTo>
                  <a:pt x="2604626" y="1010086"/>
                </a:lnTo>
                <a:lnTo>
                  <a:pt x="2586512" y="1016125"/>
                </a:lnTo>
                <a:lnTo>
                  <a:pt x="2576249" y="1024577"/>
                </a:lnTo>
                <a:lnTo>
                  <a:pt x="2562361" y="1034842"/>
                </a:lnTo>
                <a:lnTo>
                  <a:pt x="2541834" y="1040878"/>
                </a:lnTo>
                <a:lnTo>
                  <a:pt x="2537608" y="1010086"/>
                </a:lnTo>
                <a:lnTo>
                  <a:pt x="2533986" y="987748"/>
                </a:lnTo>
                <a:lnTo>
                  <a:pt x="2527948" y="969031"/>
                </a:lnTo>
                <a:lnTo>
                  <a:pt x="2519495" y="944277"/>
                </a:lnTo>
                <a:lnTo>
                  <a:pt x="2527948" y="942465"/>
                </a:lnTo>
                <a:lnTo>
                  <a:pt x="2529758" y="942465"/>
                </a:lnTo>
                <a:lnTo>
                  <a:pt x="2537608" y="938239"/>
                </a:lnTo>
                <a:lnTo>
                  <a:pt x="2547872" y="938239"/>
                </a:lnTo>
                <a:lnTo>
                  <a:pt x="2558135" y="944277"/>
                </a:lnTo>
                <a:lnTo>
                  <a:pt x="2565984" y="948503"/>
                </a:lnTo>
                <a:lnTo>
                  <a:pt x="2576249" y="952729"/>
                </a:lnTo>
                <a:lnTo>
                  <a:pt x="2586512" y="956955"/>
                </a:lnTo>
                <a:lnTo>
                  <a:pt x="2598587" y="958766"/>
                </a:lnTo>
                <a:lnTo>
                  <a:pt x="2612475" y="983522"/>
                </a:lnTo>
                <a:lnTo>
                  <a:pt x="2626964" y="1012502"/>
                </a:lnTo>
                <a:lnTo>
                  <a:pt x="2637229" y="1039068"/>
                </a:lnTo>
                <a:lnTo>
                  <a:pt x="2651115" y="1055369"/>
                </a:lnTo>
                <a:lnTo>
                  <a:pt x="2657153" y="1059595"/>
                </a:lnTo>
                <a:lnTo>
                  <a:pt x="2669226" y="1059595"/>
                </a:lnTo>
                <a:lnTo>
                  <a:pt x="2679491" y="1059595"/>
                </a:lnTo>
                <a:lnTo>
                  <a:pt x="2689756" y="1059595"/>
                </a:lnTo>
                <a:lnTo>
                  <a:pt x="2695793" y="1059595"/>
                </a:lnTo>
                <a:lnTo>
                  <a:pt x="2703642" y="1063821"/>
                </a:lnTo>
                <a:lnTo>
                  <a:pt x="2738056" y="1088576"/>
                </a:lnTo>
                <a:lnTo>
                  <a:pt x="2766432" y="1121180"/>
                </a:lnTo>
                <a:lnTo>
                  <a:pt x="2799035" y="1150161"/>
                </a:lnTo>
                <a:lnTo>
                  <a:pt x="2799035" y="1174914"/>
                </a:lnTo>
                <a:lnTo>
                  <a:pt x="2827412" y="1185179"/>
                </a:lnTo>
                <a:lnTo>
                  <a:pt x="2851563" y="1199667"/>
                </a:lnTo>
                <a:lnTo>
                  <a:pt x="2866054" y="1222009"/>
                </a:lnTo>
                <a:lnTo>
                  <a:pt x="2884166" y="1246762"/>
                </a:lnTo>
                <a:lnTo>
                  <a:pt x="2898053" y="1271517"/>
                </a:lnTo>
                <a:lnTo>
                  <a:pt x="2916769" y="1293856"/>
                </a:lnTo>
                <a:lnTo>
                  <a:pt x="2904091" y="1308347"/>
                </a:lnTo>
                <a:lnTo>
                  <a:pt x="2898053" y="1314986"/>
                </a:lnTo>
                <a:lnTo>
                  <a:pt x="2894430" y="1325251"/>
                </a:lnTo>
                <a:lnTo>
                  <a:pt x="2890205" y="1333100"/>
                </a:lnTo>
                <a:lnTo>
                  <a:pt x="2904091" y="1357854"/>
                </a:lnTo>
                <a:lnTo>
                  <a:pt x="2926430" y="1376571"/>
                </a:lnTo>
                <a:lnTo>
                  <a:pt x="2954806" y="1386834"/>
                </a:lnTo>
                <a:lnTo>
                  <a:pt x="2954806" y="1397099"/>
                </a:lnTo>
                <a:lnTo>
                  <a:pt x="2954806" y="1401326"/>
                </a:lnTo>
                <a:lnTo>
                  <a:pt x="2959032" y="1404949"/>
                </a:lnTo>
                <a:lnTo>
                  <a:pt x="2959032" y="1407365"/>
                </a:lnTo>
                <a:lnTo>
                  <a:pt x="2960845" y="1411591"/>
                </a:lnTo>
                <a:lnTo>
                  <a:pt x="2969297" y="1415817"/>
                </a:lnTo>
                <a:lnTo>
                  <a:pt x="2975334" y="1421853"/>
                </a:lnTo>
                <a:lnTo>
                  <a:pt x="2987410" y="1426080"/>
                </a:lnTo>
                <a:lnTo>
                  <a:pt x="2993448" y="1429703"/>
                </a:lnTo>
                <a:lnTo>
                  <a:pt x="3001297" y="1436344"/>
                </a:lnTo>
                <a:lnTo>
                  <a:pt x="3003711" y="1439967"/>
                </a:lnTo>
                <a:lnTo>
                  <a:pt x="3007939" y="1448419"/>
                </a:lnTo>
                <a:lnTo>
                  <a:pt x="3003711" y="1450231"/>
                </a:lnTo>
                <a:lnTo>
                  <a:pt x="3003711" y="1454456"/>
                </a:lnTo>
                <a:lnTo>
                  <a:pt x="3003711" y="1458685"/>
                </a:lnTo>
                <a:lnTo>
                  <a:pt x="3007939" y="1462911"/>
                </a:lnTo>
                <a:lnTo>
                  <a:pt x="3015786" y="1464722"/>
                </a:lnTo>
                <a:lnTo>
                  <a:pt x="3026051" y="1468948"/>
                </a:lnTo>
                <a:lnTo>
                  <a:pt x="3032088" y="1473174"/>
                </a:lnTo>
                <a:lnTo>
                  <a:pt x="3044163" y="1473174"/>
                </a:lnTo>
                <a:lnTo>
                  <a:pt x="3054428" y="1473174"/>
                </a:lnTo>
                <a:lnTo>
                  <a:pt x="3039938" y="1569776"/>
                </a:lnTo>
                <a:lnTo>
                  <a:pt x="3029675" y="1574002"/>
                </a:lnTo>
                <a:lnTo>
                  <a:pt x="3017599" y="1574002"/>
                </a:lnTo>
                <a:lnTo>
                  <a:pt x="3007939" y="1575813"/>
                </a:lnTo>
                <a:lnTo>
                  <a:pt x="2993448" y="1575813"/>
                </a:lnTo>
                <a:lnTo>
                  <a:pt x="2979562" y="1559511"/>
                </a:lnTo>
                <a:lnTo>
                  <a:pt x="2960845" y="1540795"/>
                </a:lnTo>
                <a:lnTo>
                  <a:pt x="2946957" y="1522683"/>
                </a:lnTo>
                <a:lnTo>
                  <a:pt x="2936694" y="1497930"/>
                </a:lnTo>
                <a:lnTo>
                  <a:pt x="2922808" y="1497930"/>
                </a:lnTo>
                <a:lnTo>
                  <a:pt x="2912543" y="1502156"/>
                </a:lnTo>
                <a:lnTo>
                  <a:pt x="2902281" y="1502156"/>
                </a:lnTo>
                <a:lnTo>
                  <a:pt x="2890205" y="1505777"/>
                </a:lnTo>
                <a:lnTo>
                  <a:pt x="2908317" y="1561322"/>
                </a:lnTo>
                <a:lnTo>
                  <a:pt x="2922808" y="1623508"/>
                </a:lnTo>
                <a:lnTo>
                  <a:pt x="2946957" y="1623508"/>
                </a:lnTo>
                <a:lnTo>
                  <a:pt x="2960845" y="1651884"/>
                </a:lnTo>
                <a:lnTo>
                  <a:pt x="2972920" y="1680865"/>
                </a:lnTo>
                <a:lnTo>
                  <a:pt x="2975334" y="1720109"/>
                </a:lnTo>
                <a:lnTo>
                  <a:pt x="2972920" y="1724335"/>
                </a:lnTo>
                <a:lnTo>
                  <a:pt x="2969297" y="1727956"/>
                </a:lnTo>
                <a:lnTo>
                  <a:pt x="2969297" y="1732182"/>
                </a:lnTo>
                <a:lnTo>
                  <a:pt x="2965071" y="1734598"/>
                </a:lnTo>
                <a:lnTo>
                  <a:pt x="2960845" y="1738823"/>
                </a:lnTo>
                <a:lnTo>
                  <a:pt x="2954806" y="1742447"/>
                </a:lnTo>
                <a:lnTo>
                  <a:pt x="2940920" y="1734598"/>
                </a:lnTo>
                <a:lnTo>
                  <a:pt x="2922808" y="1724335"/>
                </a:lnTo>
                <a:lnTo>
                  <a:pt x="2904091" y="1714070"/>
                </a:lnTo>
                <a:lnTo>
                  <a:pt x="2890205" y="1705618"/>
                </a:lnTo>
                <a:lnTo>
                  <a:pt x="2884166" y="1703808"/>
                </a:lnTo>
                <a:lnTo>
                  <a:pt x="2878129" y="1703808"/>
                </a:lnTo>
                <a:lnTo>
                  <a:pt x="2898053" y="1732182"/>
                </a:lnTo>
                <a:lnTo>
                  <a:pt x="2916769" y="1756938"/>
                </a:lnTo>
                <a:lnTo>
                  <a:pt x="2930655" y="1787731"/>
                </a:lnTo>
                <a:lnTo>
                  <a:pt x="2922808" y="1787731"/>
                </a:lnTo>
                <a:lnTo>
                  <a:pt x="2898053" y="1777466"/>
                </a:lnTo>
                <a:lnTo>
                  <a:pt x="2866054" y="1771427"/>
                </a:lnTo>
                <a:lnTo>
                  <a:pt x="2831639" y="1762975"/>
                </a:lnTo>
                <a:lnTo>
                  <a:pt x="2806885" y="1749088"/>
                </a:lnTo>
                <a:lnTo>
                  <a:pt x="2785149" y="1727956"/>
                </a:lnTo>
                <a:lnTo>
                  <a:pt x="2770659" y="1695354"/>
                </a:lnTo>
                <a:lnTo>
                  <a:pt x="2756772" y="1666375"/>
                </a:lnTo>
                <a:lnTo>
                  <a:pt x="2736245" y="1637999"/>
                </a:lnTo>
                <a:lnTo>
                  <a:pt x="2713905" y="1616867"/>
                </a:lnTo>
                <a:lnTo>
                  <a:pt x="2683717" y="1633773"/>
                </a:lnTo>
                <a:lnTo>
                  <a:pt x="2646888" y="1645848"/>
                </a:lnTo>
                <a:lnTo>
                  <a:pt x="2604626" y="1648263"/>
                </a:lnTo>
                <a:lnTo>
                  <a:pt x="2600399" y="1637999"/>
                </a:lnTo>
                <a:lnTo>
                  <a:pt x="2598587" y="1627734"/>
                </a:lnTo>
                <a:lnTo>
                  <a:pt x="2598587" y="1616867"/>
                </a:lnTo>
                <a:lnTo>
                  <a:pt x="2598587" y="1602981"/>
                </a:lnTo>
                <a:lnTo>
                  <a:pt x="2628776" y="1590303"/>
                </a:lnTo>
                <a:lnTo>
                  <a:pt x="2669226" y="1580038"/>
                </a:lnTo>
                <a:lnTo>
                  <a:pt x="2703642" y="1569776"/>
                </a:lnTo>
                <a:lnTo>
                  <a:pt x="2713905" y="1549247"/>
                </a:lnTo>
                <a:lnTo>
                  <a:pt x="2724169" y="1520268"/>
                </a:lnTo>
                <a:lnTo>
                  <a:pt x="2736245" y="1487665"/>
                </a:lnTo>
                <a:lnTo>
                  <a:pt x="2742282" y="1454456"/>
                </a:lnTo>
                <a:lnTo>
                  <a:pt x="2746508" y="1429703"/>
                </a:lnTo>
                <a:lnTo>
                  <a:pt x="2742282" y="1411591"/>
                </a:lnTo>
                <a:lnTo>
                  <a:pt x="2728395" y="1386834"/>
                </a:lnTo>
                <a:lnTo>
                  <a:pt x="2709679" y="1372345"/>
                </a:lnTo>
                <a:lnTo>
                  <a:pt x="2689756" y="1357854"/>
                </a:lnTo>
                <a:lnTo>
                  <a:pt x="2675265" y="1339137"/>
                </a:lnTo>
                <a:lnTo>
                  <a:pt x="2657153" y="1252801"/>
                </a:lnTo>
                <a:lnTo>
                  <a:pt x="2628776" y="1246762"/>
                </a:lnTo>
                <a:lnTo>
                  <a:pt x="2608852" y="1232271"/>
                </a:lnTo>
                <a:lnTo>
                  <a:pt x="2590738" y="1217783"/>
                </a:lnTo>
                <a:lnTo>
                  <a:pt x="2572023" y="1214160"/>
                </a:lnTo>
                <a:lnTo>
                  <a:pt x="2555721" y="1222009"/>
                </a:lnTo>
                <a:lnTo>
                  <a:pt x="2543646" y="1232271"/>
                </a:lnTo>
                <a:lnTo>
                  <a:pt x="2533986" y="1242535"/>
                </a:lnTo>
                <a:lnTo>
                  <a:pt x="2519495" y="1252801"/>
                </a:lnTo>
                <a:lnTo>
                  <a:pt x="2495345" y="1261253"/>
                </a:lnTo>
                <a:lnTo>
                  <a:pt x="2471194" y="1246762"/>
                </a:lnTo>
                <a:lnTo>
                  <a:pt x="2438591" y="1236499"/>
                </a:lnTo>
                <a:lnTo>
                  <a:pt x="2404178" y="1228045"/>
                </a:lnTo>
                <a:lnTo>
                  <a:pt x="2371574" y="1217783"/>
                </a:lnTo>
                <a:lnTo>
                  <a:pt x="2343197" y="1207517"/>
                </a:lnTo>
                <a:lnTo>
                  <a:pt x="2320858" y="1189405"/>
                </a:lnTo>
                <a:lnTo>
                  <a:pt x="2306971" y="1160424"/>
                </a:lnTo>
                <a:lnTo>
                  <a:pt x="2311198" y="1156198"/>
                </a:lnTo>
                <a:lnTo>
                  <a:pt x="2311198" y="1154387"/>
                </a:lnTo>
                <a:lnTo>
                  <a:pt x="2314821" y="1154387"/>
                </a:lnTo>
                <a:lnTo>
                  <a:pt x="2314821" y="1150161"/>
                </a:lnTo>
                <a:lnTo>
                  <a:pt x="2314821" y="1141709"/>
                </a:lnTo>
                <a:lnTo>
                  <a:pt x="2300935" y="1139896"/>
                </a:lnTo>
                <a:lnTo>
                  <a:pt x="2286444" y="1135671"/>
                </a:lnTo>
                <a:lnTo>
                  <a:pt x="2276784" y="1127218"/>
                </a:lnTo>
                <a:lnTo>
                  <a:pt x="2268330" y="1116953"/>
                </a:lnTo>
                <a:lnTo>
                  <a:pt x="2262293" y="1103066"/>
                </a:lnTo>
                <a:lnTo>
                  <a:pt x="2280405" y="1068048"/>
                </a:lnTo>
                <a:lnTo>
                  <a:pt x="2294896" y="1020351"/>
                </a:lnTo>
                <a:lnTo>
                  <a:pt x="2300935" y="969031"/>
                </a:lnTo>
                <a:lnTo>
                  <a:pt x="2306971" y="919522"/>
                </a:lnTo>
                <a:close/>
                <a:moveTo>
                  <a:pt x="2035279" y="905030"/>
                </a:moveTo>
                <a:lnTo>
                  <a:pt x="2067883" y="905030"/>
                </a:lnTo>
                <a:lnTo>
                  <a:pt x="2085997" y="977482"/>
                </a:lnTo>
                <a:lnTo>
                  <a:pt x="2100488" y="1055368"/>
                </a:lnTo>
                <a:lnTo>
                  <a:pt x="2092034" y="1055368"/>
                </a:lnTo>
                <a:lnTo>
                  <a:pt x="2082373" y="1069860"/>
                </a:lnTo>
                <a:lnTo>
                  <a:pt x="2060035" y="1063821"/>
                </a:lnTo>
                <a:lnTo>
                  <a:pt x="2053997" y="1069860"/>
                </a:lnTo>
                <a:lnTo>
                  <a:pt x="2053997" y="1078312"/>
                </a:lnTo>
                <a:lnTo>
                  <a:pt x="2053997" y="1084349"/>
                </a:lnTo>
                <a:lnTo>
                  <a:pt x="2053997" y="1088577"/>
                </a:lnTo>
                <a:lnTo>
                  <a:pt x="2049770" y="1092803"/>
                </a:lnTo>
                <a:lnTo>
                  <a:pt x="2045544" y="1098840"/>
                </a:lnTo>
                <a:lnTo>
                  <a:pt x="2035279" y="1103066"/>
                </a:lnTo>
                <a:lnTo>
                  <a:pt x="2025619" y="1096424"/>
                </a:lnTo>
                <a:lnTo>
                  <a:pt x="2011130" y="1084349"/>
                </a:lnTo>
                <a:lnTo>
                  <a:pt x="1997242" y="1078312"/>
                </a:lnTo>
                <a:lnTo>
                  <a:pt x="1997242" y="1055368"/>
                </a:lnTo>
                <a:lnTo>
                  <a:pt x="1950753" y="1049331"/>
                </a:lnTo>
                <a:lnTo>
                  <a:pt x="1958602" y="983520"/>
                </a:lnTo>
                <a:lnTo>
                  <a:pt x="1972489" y="977482"/>
                </a:lnTo>
                <a:lnTo>
                  <a:pt x="1986979" y="967219"/>
                </a:lnTo>
                <a:lnTo>
                  <a:pt x="1997242" y="952728"/>
                </a:lnTo>
                <a:lnTo>
                  <a:pt x="1986979" y="948501"/>
                </a:lnTo>
                <a:lnTo>
                  <a:pt x="1978527" y="944276"/>
                </a:lnTo>
                <a:lnTo>
                  <a:pt x="1972489" y="942465"/>
                </a:lnTo>
                <a:lnTo>
                  <a:pt x="1964639" y="934011"/>
                </a:lnTo>
                <a:lnTo>
                  <a:pt x="1960413" y="927974"/>
                </a:lnTo>
                <a:lnTo>
                  <a:pt x="1958602" y="913483"/>
                </a:lnTo>
                <a:lnTo>
                  <a:pt x="1997242" y="909257"/>
                </a:lnTo>
                <a:close/>
                <a:moveTo>
                  <a:pt x="8639787" y="872429"/>
                </a:moveTo>
                <a:lnTo>
                  <a:pt x="8663938" y="884505"/>
                </a:lnTo>
                <a:lnTo>
                  <a:pt x="8663938" y="898997"/>
                </a:lnTo>
                <a:lnTo>
                  <a:pt x="8631938" y="898997"/>
                </a:lnTo>
                <a:close/>
                <a:moveTo>
                  <a:pt x="2112559" y="872427"/>
                </a:moveTo>
                <a:lnTo>
                  <a:pt x="2138522" y="876653"/>
                </a:lnTo>
                <a:lnTo>
                  <a:pt x="2166899" y="880879"/>
                </a:lnTo>
                <a:lnTo>
                  <a:pt x="2191653" y="884503"/>
                </a:lnTo>
                <a:lnTo>
                  <a:pt x="2209765" y="891144"/>
                </a:lnTo>
                <a:lnTo>
                  <a:pt x="2211577" y="898993"/>
                </a:lnTo>
                <a:lnTo>
                  <a:pt x="2211577" y="909256"/>
                </a:lnTo>
                <a:lnTo>
                  <a:pt x="2215803" y="923747"/>
                </a:lnTo>
                <a:lnTo>
                  <a:pt x="2215803" y="938238"/>
                </a:lnTo>
                <a:lnTo>
                  <a:pt x="2211577" y="944274"/>
                </a:lnTo>
                <a:lnTo>
                  <a:pt x="2209765" y="952727"/>
                </a:lnTo>
                <a:lnTo>
                  <a:pt x="2205538" y="962991"/>
                </a:lnTo>
                <a:lnTo>
                  <a:pt x="2197689" y="969028"/>
                </a:lnTo>
                <a:lnTo>
                  <a:pt x="2191653" y="973254"/>
                </a:lnTo>
                <a:lnTo>
                  <a:pt x="2183200" y="977482"/>
                </a:lnTo>
                <a:lnTo>
                  <a:pt x="2181388" y="981708"/>
                </a:lnTo>
                <a:lnTo>
                  <a:pt x="2173541" y="983519"/>
                </a:lnTo>
                <a:lnTo>
                  <a:pt x="2169312" y="991971"/>
                </a:lnTo>
                <a:lnTo>
                  <a:pt x="2173541" y="1010085"/>
                </a:lnTo>
                <a:lnTo>
                  <a:pt x="2169312" y="1030613"/>
                </a:lnTo>
                <a:lnTo>
                  <a:pt x="2166899" y="1045103"/>
                </a:lnTo>
                <a:lnTo>
                  <a:pt x="2159050" y="1055366"/>
                </a:lnTo>
                <a:lnTo>
                  <a:pt x="2153011" y="1059592"/>
                </a:lnTo>
                <a:lnTo>
                  <a:pt x="2145164" y="1063818"/>
                </a:lnTo>
                <a:lnTo>
                  <a:pt x="2134899" y="1063818"/>
                </a:lnTo>
                <a:lnTo>
                  <a:pt x="2120408" y="1063818"/>
                </a:lnTo>
                <a:lnTo>
                  <a:pt x="2112559" y="1040875"/>
                </a:lnTo>
                <a:lnTo>
                  <a:pt x="2120408" y="1020348"/>
                </a:lnTo>
                <a:lnTo>
                  <a:pt x="2120408" y="995594"/>
                </a:lnTo>
                <a:lnTo>
                  <a:pt x="2112559" y="967218"/>
                </a:lnTo>
                <a:lnTo>
                  <a:pt x="2110748" y="934010"/>
                </a:lnTo>
                <a:lnTo>
                  <a:pt x="2106523" y="905030"/>
                </a:lnTo>
                <a:close/>
                <a:moveTo>
                  <a:pt x="1347000" y="870619"/>
                </a:moveTo>
                <a:lnTo>
                  <a:pt x="1375377" y="872430"/>
                </a:lnTo>
                <a:lnTo>
                  <a:pt x="1375377" y="898996"/>
                </a:lnTo>
                <a:lnTo>
                  <a:pt x="1409791" y="898996"/>
                </a:lnTo>
                <a:lnTo>
                  <a:pt x="1438168" y="898996"/>
                </a:lnTo>
                <a:lnTo>
                  <a:pt x="1470771" y="898996"/>
                </a:lnTo>
                <a:lnTo>
                  <a:pt x="1476807" y="913486"/>
                </a:lnTo>
                <a:lnTo>
                  <a:pt x="1484657" y="929788"/>
                </a:lnTo>
                <a:lnTo>
                  <a:pt x="1490696" y="948505"/>
                </a:lnTo>
                <a:lnTo>
                  <a:pt x="1499148" y="962994"/>
                </a:lnTo>
                <a:lnTo>
                  <a:pt x="1499148" y="969033"/>
                </a:lnTo>
                <a:lnTo>
                  <a:pt x="1476807" y="995597"/>
                </a:lnTo>
                <a:lnTo>
                  <a:pt x="1448430" y="1005862"/>
                </a:lnTo>
                <a:lnTo>
                  <a:pt x="1420056" y="1016124"/>
                </a:lnTo>
                <a:lnTo>
                  <a:pt x="1403754" y="1049332"/>
                </a:lnTo>
                <a:lnTo>
                  <a:pt x="1389263" y="1078312"/>
                </a:lnTo>
                <a:lnTo>
                  <a:pt x="1385640" y="1110916"/>
                </a:lnTo>
                <a:lnTo>
                  <a:pt x="1391679" y="1141708"/>
                </a:lnTo>
                <a:lnTo>
                  <a:pt x="1360886" y="1145934"/>
                </a:lnTo>
                <a:lnTo>
                  <a:pt x="1332510" y="1156199"/>
                </a:lnTo>
                <a:lnTo>
                  <a:pt x="1296283" y="1166462"/>
                </a:lnTo>
                <a:lnTo>
                  <a:pt x="1294473" y="1160425"/>
                </a:lnTo>
                <a:lnTo>
                  <a:pt x="1290247" y="1154389"/>
                </a:lnTo>
                <a:lnTo>
                  <a:pt x="1286020" y="1150161"/>
                </a:lnTo>
                <a:lnTo>
                  <a:pt x="1286020" y="1141708"/>
                </a:lnTo>
                <a:lnTo>
                  <a:pt x="1282397" y="1135671"/>
                </a:lnTo>
                <a:lnTo>
                  <a:pt x="1286020" y="1131445"/>
                </a:lnTo>
                <a:lnTo>
                  <a:pt x="1286020" y="1127217"/>
                </a:lnTo>
                <a:lnTo>
                  <a:pt x="1286020" y="1125407"/>
                </a:lnTo>
                <a:lnTo>
                  <a:pt x="1290247" y="1116955"/>
                </a:lnTo>
                <a:lnTo>
                  <a:pt x="1290247" y="1110916"/>
                </a:lnTo>
                <a:lnTo>
                  <a:pt x="1266096" y="1110916"/>
                </a:lnTo>
                <a:lnTo>
                  <a:pt x="1266096" y="1098841"/>
                </a:lnTo>
                <a:lnTo>
                  <a:pt x="1266096" y="1096426"/>
                </a:lnTo>
                <a:lnTo>
                  <a:pt x="1261870" y="1092803"/>
                </a:lnTo>
                <a:lnTo>
                  <a:pt x="1261870" y="1088577"/>
                </a:lnTo>
                <a:lnTo>
                  <a:pt x="1257643" y="1084351"/>
                </a:lnTo>
                <a:lnTo>
                  <a:pt x="1251605" y="1078312"/>
                </a:lnTo>
                <a:lnTo>
                  <a:pt x="1247982" y="1078312"/>
                </a:lnTo>
                <a:lnTo>
                  <a:pt x="1243756" y="1078312"/>
                </a:lnTo>
                <a:lnTo>
                  <a:pt x="1239529" y="1078312"/>
                </a:lnTo>
                <a:lnTo>
                  <a:pt x="1237719" y="1078312"/>
                </a:lnTo>
                <a:lnTo>
                  <a:pt x="1225643" y="1078312"/>
                </a:lnTo>
                <a:lnTo>
                  <a:pt x="1225643" y="1055368"/>
                </a:lnTo>
                <a:lnTo>
                  <a:pt x="1251605" y="1026389"/>
                </a:lnTo>
                <a:lnTo>
                  <a:pt x="1267906" y="987749"/>
                </a:lnTo>
                <a:lnTo>
                  <a:pt x="1282397" y="944277"/>
                </a:lnTo>
                <a:lnTo>
                  <a:pt x="1272132" y="938240"/>
                </a:lnTo>
                <a:lnTo>
                  <a:pt x="1267906" y="927976"/>
                </a:lnTo>
                <a:lnTo>
                  <a:pt x="1266096" y="919524"/>
                </a:lnTo>
                <a:lnTo>
                  <a:pt x="1261870" y="905032"/>
                </a:lnTo>
                <a:lnTo>
                  <a:pt x="1257643" y="891147"/>
                </a:lnTo>
                <a:lnTo>
                  <a:pt x="1286020" y="884505"/>
                </a:lnTo>
                <a:lnTo>
                  <a:pt x="1308359" y="880884"/>
                </a:lnTo>
                <a:lnTo>
                  <a:pt x="1324660" y="872430"/>
                </a:lnTo>
                <a:close/>
                <a:moveTo>
                  <a:pt x="4376665" y="786090"/>
                </a:moveTo>
                <a:lnTo>
                  <a:pt x="4406853" y="786090"/>
                </a:lnTo>
                <a:lnTo>
                  <a:pt x="4406853" y="793940"/>
                </a:lnTo>
                <a:lnTo>
                  <a:pt x="4400815" y="793940"/>
                </a:lnTo>
                <a:lnTo>
                  <a:pt x="4392967" y="798167"/>
                </a:lnTo>
                <a:lnTo>
                  <a:pt x="4391155" y="798167"/>
                </a:lnTo>
                <a:lnTo>
                  <a:pt x="4386928" y="798167"/>
                </a:lnTo>
                <a:lnTo>
                  <a:pt x="4382702" y="793940"/>
                </a:lnTo>
                <a:close/>
                <a:moveTo>
                  <a:pt x="2145166" y="786089"/>
                </a:moveTo>
                <a:lnTo>
                  <a:pt x="2153013" y="833183"/>
                </a:lnTo>
                <a:lnTo>
                  <a:pt x="2140940" y="841635"/>
                </a:lnTo>
                <a:lnTo>
                  <a:pt x="2134901" y="843445"/>
                </a:lnTo>
                <a:lnTo>
                  <a:pt x="2126449" y="847672"/>
                </a:lnTo>
                <a:lnTo>
                  <a:pt x="2116788" y="856126"/>
                </a:lnTo>
                <a:lnTo>
                  <a:pt x="2106523" y="857936"/>
                </a:lnTo>
                <a:lnTo>
                  <a:pt x="2102297" y="856126"/>
                </a:lnTo>
                <a:lnTo>
                  <a:pt x="2100486" y="856126"/>
                </a:lnTo>
                <a:lnTo>
                  <a:pt x="2096260" y="851900"/>
                </a:lnTo>
                <a:lnTo>
                  <a:pt x="2092032" y="851900"/>
                </a:lnTo>
                <a:lnTo>
                  <a:pt x="2082372" y="851900"/>
                </a:lnTo>
                <a:lnTo>
                  <a:pt x="2082372" y="843445"/>
                </a:lnTo>
                <a:lnTo>
                  <a:pt x="2082372" y="841635"/>
                </a:lnTo>
                <a:lnTo>
                  <a:pt x="2078146" y="841635"/>
                </a:lnTo>
                <a:lnTo>
                  <a:pt x="2078146" y="837409"/>
                </a:lnTo>
                <a:lnTo>
                  <a:pt x="2073920" y="833183"/>
                </a:lnTo>
                <a:lnTo>
                  <a:pt x="2073920" y="818692"/>
                </a:lnTo>
                <a:lnTo>
                  <a:pt x="2092032" y="808428"/>
                </a:lnTo>
                <a:lnTo>
                  <a:pt x="2106523" y="798165"/>
                </a:lnTo>
                <a:lnTo>
                  <a:pt x="2120410" y="790316"/>
                </a:lnTo>
                <a:close/>
                <a:moveTo>
                  <a:pt x="1446015" y="780055"/>
                </a:moveTo>
                <a:lnTo>
                  <a:pt x="1452052" y="780055"/>
                </a:lnTo>
                <a:lnTo>
                  <a:pt x="1460507" y="783679"/>
                </a:lnTo>
                <a:lnTo>
                  <a:pt x="1462318" y="783679"/>
                </a:lnTo>
                <a:lnTo>
                  <a:pt x="1466544" y="786092"/>
                </a:lnTo>
                <a:lnTo>
                  <a:pt x="1470771" y="793943"/>
                </a:lnTo>
                <a:lnTo>
                  <a:pt x="1446015" y="793943"/>
                </a:lnTo>
                <a:close/>
                <a:moveTo>
                  <a:pt x="8807630" y="755301"/>
                </a:moveTo>
                <a:lnTo>
                  <a:pt x="8840233" y="759527"/>
                </a:lnTo>
                <a:lnTo>
                  <a:pt x="8872836" y="765565"/>
                </a:lnTo>
                <a:lnTo>
                  <a:pt x="8901215" y="775828"/>
                </a:lnTo>
                <a:lnTo>
                  <a:pt x="8921138" y="793942"/>
                </a:lnTo>
                <a:lnTo>
                  <a:pt x="8935629" y="818696"/>
                </a:lnTo>
                <a:lnTo>
                  <a:pt x="8943479" y="851901"/>
                </a:lnTo>
                <a:lnTo>
                  <a:pt x="8896987" y="843449"/>
                </a:lnTo>
                <a:lnTo>
                  <a:pt x="8854121" y="828958"/>
                </a:lnTo>
                <a:lnTo>
                  <a:pt x="8822121" y="808431"/>
                </a:lnTo>
                <a:lnTo>
                  <a:pt x="8801593" y="780054"/>
                </a:lnTo>
                <a:lnTo>
                  <a:pt x="8805819" y="775828"/>
                </a:lnTo>
                <a:lnTo>
                  <a:pt x="8805819" y="771602"/>
                </a:lnTo>
                <a:lnTo>
                  <a:pt x="8807630" y="769791"/>
                </a:lnTo>
                <a:lnTo>
                  <a:pt x="8807630" y="761337"/>
                </a:lnTo>
                <a:close/>
                <a:moveTo>
                  <a:pt x="2003282" y="732356"/>
                </a:moveTo>
                <a:lnTo>
                  <a:pt x="2015357" y="732356"/>
                </a:lnTo>
                <a:lnTo>
                  <a:pt x="2017168" y="732356"/>
                </a:lnTo>
                <a:lnTo>
                  <a:pt x="2021394" y="736582"/>
                </a:lnTo>
                <a:lnTo>
                  <a:pt x="2025620" y="736582"/>
                </a:lnTo>
                <a:lnTo>
                  <a:pt x="2029243" y="740809"/>
                </a:lnTo>
                <a:lnTo>
                  <a:pt x="2031659" y="746847"/>
                </a:lnTo>
                <a:lnTo>
                  <a:pt x="2035280" y="751073"/>
                </a:lnTo>
                <a:lnTo>
                  <a:pt x="2035280" y="761336"/>
                </a:lnTo>
                <a:lnTo>
                  <a:pt x="2035280" y="771601"/>
                </a:lnTo>
                <a:lnTo>
                  <a:pt x="2029243" y="793939"/>
                </a:lnTo>
                <a:lnTo>
                  <a:pt x="2025620" y="827147"/>
                </a:lnTo>
                <a:lnTo>
                  <a:pt x="2021394" y="851900"/>
                </a:lnTo>
                <a:lnTo>
                  <a:pt x="2011129" y="856126"/>
                </a:lnTo>
                <a:lnTo>
                  <a:pt x="2003282" y="857939"/>
                </a:lnTo>
                <a:lnTo>
                  <a:pt x="1997243" y="866391"/>
                </a:lnTo>
                <a:lnTo>
                  <a:pt x="1988791" y="866391"/>
                </a:lnTo>
                <a:lnTo>
                  <a:pt x="1988791" y="862165"/>
                </a:lnTo>
                <a:lnTo>
                  <a:pt x="1986980" y="862165"/>
                </a:lnTo>
                <a:lnTo>
                  <a:pt x="1982752" y="857939"/>
                </a:lnTo>
                <a:lnTo>
                  <a:pt x="1974905" y="851900"/>
                </a:lnTo>
                <a:lnTo>
                  <a:pt x="1972489" y="843448"/>
                </a:lnTo>
                <a:lnTo>
                  <a:pt x="1972489" y="833183"/>
                </a:lnTo>
                <a:lnTo>
                  <a:pt x="1972489" y="827147"/>
                </a:lnTo>
                <a:lnTo>
                  <a:pt x="1964640" y="818694"/>
                </a:lnTo>
                <a:lnTo>
                  <a:pt x="1950754" y="808430"/>
                </a:lnTo>
                <a:lnTo>
                  <a:pt x="1932037" y="804204"/>
                </a:lnTo>
                <a:lnTo>
                  <a:pt x="1916338" y="808430"/>
                </a:lnTo>
                <a:lnTo>
                  <a:pt x="1897623" y="804204"/>
                </a:lnTo>
                <a:lnTo>
                  <a:pt x="1879509" y="793939"/>
                </a:lnTo>
                <a:lnTo>
                  <a:pt x="1865623" y="771601"/>
                </a:lnTo>
                <a:lnTo>
                  <a:pt x="1873472" y="771601"/>
                </a:lnTo>
                <a:lnTo>
                  <a:pt x="1877698" y="765564"/>
                </a:lnTo>
                <a:lnTo>
                  <a:pt x="1879509" y="761336"/>
                </a:lnTo>
                <a:lnTo>
                  <a:pt x="1879509" y="759525"/>
                </a:lnTo>
                <a:lnTo>
                  <a:pt x="1883735" y="759525"/>
                </a:lnTo>
                <a:lnTo>
                  <a:pt x="1887963" y="759525"/>
                </a:lnTo>
                <a:lnTo>
                  <a:pt x="1894000" y="759525"/>
                </a:lnTo>
                <a:lnTo>
                  <a:pt x="1906075" y="755299"/>
                </a:lnTo>
                <a:lnTo>
                  <a:pt x="1926000" y="761336"/>
                </a:lnTo>
                <a:lnTo>
                  <a:pt x="1950754" y="759525"/>
                </a:lnTo>
                <a:lnTo>
                  <a:pt x="1978526" y="755299"/>
                </a:lnTo>
                <a:lnTo>
                  <a:pt x="2003282" y="755299"/>
                </a:lnTo>
                <a:close/>
                <a:moveTo>
                  <a:pt x="1717706" y="726320"/>
                </a:moveTo>
                <a:lnTo>
                  <a:pt x="1727970" y="726320"/>
                </a:lnTo>
                <a:lnTo>
                  <a:pt x="1741856" y="726320"/>
                </a:lnTo>
                <a:lnTo>
                  <a:pt x="1746083" y="732357"/>
                </a:lnTo>
                <a:lnTo>
                  <a:pt x="1749706" y="736585"/>
                </a:lnTo>
                <a:lnTo>
                  <a:pt x="1752121" y="745037"/>
                </a:lnTo>
                <a:lnTo>
                  <a:pt x="1752121" y="751074"/>
                </a:lnTo>
                <a:lnTo>
                  <a:pt x="1756347" y="759528"/>
                </a:lnTo>
                <a:lnTo>
                  <a:pt x="1756347" y="771601"/>
                </a:lnTo>
                <a:lnTo>
                  <a:pt x="1749706" y="771601"/>
                </a:lnTo>
                <a:lnTo>
                  <a:pt x="1749706" y="780056"/>
                </a:lnTo>
                <a:lnTo>
                  <a:pt x="1756347" y="780056"/>
                </a:lnTo>
                <a:lnTo>
                  <a:pt x="1766007" y="783677"/>
                </a:lnTo>
                <a:lnTo>
                  <a:pt x="1778082" y="786092"/>
                </a:lnTo>
                <a:lnTo>
                  <a:pt x="1788347" y="786092"/>
                </a:lnTo>
                <a:lnTo>
                  <a:pt x="1802836" y="786092"/>
                </a:lnTo>
                <a:lnTo>
                  <a:pt x="1808874" y="780056"/>
                </a:lnTo>
                <a:lnTo>
                  <a:pt x="1812496" y="775829"/>
                </a:lnTo>
                <a:lnTo>
                  <a:pt x="1816722" y="775829"/>
                </a:lnTo>
                <a:lnTo>
                  <a:pt x="1820950" y="775829"/>
                </a:lnTo>
                <a:lnTo>
                  <a:pt x="1826987" y="780056"/>
                </a:lnTo>
                <a:lnTo>
                  <a:pt x="1831213" y="783677"/>
                </a:lnTo>
                <a:lnTo>
                  <a:pt x="1831213" y="786092"/>
                </a:lnTo>
                <a:lnTo>
                  <a:pt x="1831213" y="790318"/>
                </a:lnTo>
                <a:lnTo>
                  <a:pt x="1834836" y="793942"/>
                </a:lnTo>
                <a:lnTo>
                  <a:pt x="1834836" y="800583"/>
                </a:lnTo>
                <a:lnTo>
                  <a:pt x="1831213" y="808432"/>
                </a:lnTo>
                <a:lnTo>
                  <a:pt x="1831213" y="812658"/>
                </a:lnTo>
                <a:lnTo>
                  <a:pt x="1831213" y="815074"/>
                </a:lnTo>
                <a:lnTo>
                  <a:pt x="1831213" y="818695"/>
                </a:lnTo>
                <a:lnTo>
                  <a:pt x="1826987" y="827147"/>
                </a:lnTo>
                <a:lnTo>
                  <a:pt x="1806459" y="837412"/>
                </a:lnTo>
                <a:lnTo>
                  <a:pt x="1780498" y="837412"/>
                </a:lnTo>
                <a:lnTo>
                  <a:pt x="1752121" y="837412"/>
                </a:lnTo>
                <a:lnTo>
                  <a:pt x="1723744" y="843449"/>
                </a:lnTo>
                <a:lnTo>
                  <a:pt x="1703217" y="857940"/>
                </a:lnTo>
                <a:lnTo>
                  <a:pt x="1679066" y="876656"/>
                </a:lnTo>
                <a:lnTo>
                  <a:pt x="1656726" y="894768"/>
                </a:lnTo>
                <a:lnTo>
                  <a:pt x="1626539" y="905033"/>
                </a:lnTo>
                <a:lnTo>
                  <a:pt x="1622313" y="898995"/>
                </a:lnTo>
                <a:lnTo>
                  <a:pt x="1618087" y="891147"/>
                </a:lnTo>
                <a:lnTo>
                  <a:pt x="1618087" y="884506"/>
                </a:lnTo>
                <a:lnTo>
                  <a:pt x="1614464" y="872430"/>
                </a:lnTo>
                <a:lnTo>
                  <a:pt x="1626539" y="866392"/>
                </a:lnTo>
                <a:lnTo>
                  <a:pt x="1636804" y="857940"/>
                </a:lnTo>
                <a:lnTo>
                  <a:pt x="1642840" y="847677"/>
                </a:lnTo>
                <a:lnTo>
                  <a:pt x="1650690" y="837412"/>
                </a:lnTo>
                <a:lnTo>
                  <a:pt x="1654916" y="827147"/>
                </a:lnTo>
                <a:lnTo>
                  <a:pt x="1614464" y="827147"/>
                </a:lnTo>
                <a:lnTo>
                  <a:pt x="1589710" y="837412"/>
                </a:lnTo>
                <a:lnTo>
                  <a:pt x="1561936" y="841638"/>
                </a:lnTo>
                <a:lnTo>
                  <a:pt x="1529334" y="837412"/>
                </a:lnTo>
                <a:lnTo>
                  <a:pt x="1508806" y="827147"/>
                </a:lnTo>
                <a:lnTo>
                  <a:pt x="1499146" y="827147"/>
                </a:lnTo>
                <a:lnTo>
                  <a:pt x="1499146" y="818695"/>
                </a:lnTo>
                <a:lnTo>
                  <a:pt x="1508806" y="815074"/>
                </a:lnTo>
                <a:lnTo>
                  <a:pt x="1517258" y="812658"/>
                </a:lnTo>
                <a:lnTo>
                  <a:pt x="1519071" y="808432"/>
                </a:lnTo>
                <a:lnTo>
                  <a:pt x="1526918" y="804204"/>
                </a:lnTo>
                <a:lnTo>
                  <a:pt x="1529334" y="793942"/>
                </a:lnTo>
                <a:lnTo>
                  <a:pt x="1523297" y="793942"/>
                </a:lnTo>
                <a:lnTo>
                  <a:pt x="1523297" y="786092"/>
                </a:lnTo>
                <a:lnTo>
                  <a:pt x="1533560" y="786092"/>
                </a:lnTo>
                <a:lnTo>
                  <a:pt x="1541409" y="783677"/>
                </a:lnTo>
                <a:lnTo>
                  <a:pt x="1547447" y="783677"/>
                </a:lnTo>
                <a:lnTo>
                  <a:pt x="1555295" y="780056"/>
                </a:lnTo>
                <a:lnTo>
                  <a:pt x="1551673" y="775829"/>
                </a:lnTo>
                <a:lnTo>
                  <a:pt x="1547447" y="771601"/>
                </a:lnTo>
                <a:lnTo>
                  <a:pt x="1543222" y="769791"/>
                </a:lnTo>
                <a:lnTo>
                  <a:pt x="1543222" y="765565"/>
                </a:lnTo>
                <a:lnTo>
                  <a:pt x="1541409" y="761339"/>
                </a:lnTo>
                <a:lnTo>
                  <a:pt x="1537183" y="755300"/>
                </a:lnTo>
                <a:lnTo>
                  <a:pt x="1543222" y="755300"/>
                </a:lnTo>
                <a:lnTo>
                  <a:pt x="1547447" y="751074"/>
                </a:lnTo>
                <a:lnTo>
                  <a:pt x="1551673" y="751074"/>
                </a:lnTo>
                <a:lnTo>
                  <a:pt x="1555295" y="746848"/>
                </a:lnTo>
                <a:lnTo>
                  <a:pt x="1593936" y="759528"/>
                </a:lnTo>
                <a:lnTo>
                  <a:pt x="1626539" y="771601"/>
                </a:lnTo>
                <a:lnTo>
                  <a:pt x="1654916" y="786092"/>
                </a:lnTo>
                <a:lnTo>
                  <a:pt x="1685103" y="798168"/>
                </a:lnTo>
                <a:lnTo>
                  <a:pt x="1723744" y="800583"/>
                </a:lnTo>
                <a:lnTo>
                  <a:pt x="1717706" y="783677"/>
                </a:lnTo>
                <a:lnTo>
                  <a:pt x="1711669" y="769791"/>
                </a:lnTo>
                <a:lnTo>
                  <a:pt x="1707443" y="759528"/>
                </a:lnTo>
                <a:lnTo>
                  <a:pt x="1703217" y="732357"/>
                </a:lnTo>
                <a:lnTo>
                  <a:pt x="1711669" y="730546"/>
                </a:lnTo>
                <a:close/>
                <a:moveTo>
                  <a:pt x="1508805" y="682849"/>
                </a:moveTo>
                <a:lnTo>
                  <a:pt x="1508805" y="697340"/>
                </a:lnTo>
                <a:lnTo>
                  <a:pt x="1508805" y="707603"/>
                </a:lnTo>
                <a:lnTo>
                  <a:pt x="1513031" y="717868"/>
                </a:lnTo>
                <a:lnTo>
                  <a:pt x="1508805" y="726320"/>
                </a:lnTo>
                <a:lnTo>
                  <a:pt x="1508805" y="732359"/>
                </a:lnTo>
                <a:lnTo>
                  <a:pt x="1499145" y="740811"/>
                </a:lnTo>
                <a:lnTo>
                  <a:pt x="1488882" y="746848"/>
                </a:lnTo>
                <a:lnTo>
                  <a:pt x="1476807" y="755300"/>
                </a:lnTo>
                <a:lnTo>
                  <a:pt x="1470768" y="765565"/>
                </a:lnTo>
                <a:lnTo>
                  <a:pt x="1456278" y="759529"/>
                </a:lnTo>
                <a:lnTo>
                  <a:pt x="1448430" y="755300"/>
                </a:lnTo>
                <a:lnTo>
                  <a:pt x="1442392" y="751074"/>
                </a:lnTo>
                <a:lnTo>
                  <a:pt x="1438166" y="746848"/>
                </a:lnTo>
                <a:lnTo>
                  <a:pt x="1432129" y="740811"/>
                </a:lnTo>
                <a:lnTo>
                  <a:pt x="1427903" y="775830"/>
                </a:lnTo>
                <a:lnTo>
                  <a:pt x="1417638" y="793943"/>
                </a:lnTo>
                <a:lnTo>
                  <a:pt x="1391677" y="800584"/>
                </a:lnTo>
                <a:lnTo>
                  <a:pt x="1371149" y="800584"/>
                </a:lnTo>
                <a:lnTo>
                  <a:pt x="1348809" y="800584"/>
                </a:lnTo>
                <a:lnTo>
                  <a:pt x="1322848" y="800584"/>
                </a:lnTo>
                <a:lnTo>
                  <a:pt x="1322848" y="771604"/>
                </a:lnTo>
                <a:lnTo>
                  <a:pt x="1360885" y="745037"/>
                </a:lnTo>
                <a:lnTo>
                  <a:pt x="1403752" y="717868"/>
                </a:lnTo>
                <a:lnTo>
                  <a:pt x="1452051" y="697340"/>
                </a:lnTo>
                <a:close/>
                <a:moveTo>
                  <a:pt x="8659712" y="682849"/>
                </a:moveTo>
                <a:lnTo>
                  <a:pt x="8678427" y="682849"/>
                </a:lnTo>
                <a:lnTo>
                  <a:pt x="8684466" y="701566"/>
                </a:lnTo>
                <a:lnTo>
                  <a:pt x="8684466" y="722093"/>
                </a:lnTo>
                <a:lnTo>
                  <a:pt x="8684466" y="746847"/>
                </a:lnTo>
                <a:lnTo>
                  <a:pt x="8716464" y="736584"/>
                </a:lnTo>
                <a:lnTo>
                  <a:pt x="8741220" y="722093"/>
                </a:lnTo>
                <a:lnTo>
                  <a:pt x="8769596" y="707602"/>
                </a:lnTo>
                <a:lnTo>
                  <a:pt x="8769596" y="818696"/>
                </a:lnTo>
                <a:lnTo>
                  <a:pt x="8769596" y="822922"/>
                </a:lnTo>
                <a:lnTo>
                  <a:pt x="8765370" y="822922"/>
                </a:lnTo>
                <a:lnTo>
                  <a:pt x="8763558" y="827150"/>
                </a:lnTo>
                <a:lnTo>
                  <a:pt x="8736992" y="827150"/>
                </a:lnTo>
                <a:lnTo>
                  <a:pt x="8702578" y="828960"/>
                </a:lnTo>
                <a:lnTo>
                  <a:pt x="8668165" y="833187"/>
                </a:lnTo>
                <a:lnTo>
                  <a:pt x="8639788" y="837413"/>
                </a:lnTo>
                <a:lnTo>
                  <a:pt x="8617448" y="841639"/>
                </a:lnTo>
                <a:lnTo>
                  <a:pt x="8607185" y="843452"/>
                </a:lnTo>
                <a:lnTo>
                  <a:pt x="8583034" y="822922"/>
                </a:lnTo>
                <a:lnTo>
                  <a:pt x="8564920" y="793942"/>
                </a:lnTo>
                <a:lnTo>
                  <a:pt x="8554657" y="755300"/>
                </a:lnTo>
                <a:lnTo>
                  <a:pt x="8556468" y="745037"/>
                </a:lnTo>
                <a:lnTo>
                  <a:pt x="8560694" y="736584"/>
                </a:lnTo>
                <a:lnTo>
                  <a:pt x="8564920" y="730546"/>
                </a:lnTo>
                <a:lnTo>
                  <a:pt x="8569148" y="722093"/>
                </a:lnTo>
                <a:lnTo>
                  <a:pt x="8570959" y="716057"/>
                </a:lnTo>
                <a:lnTo>
                  <a:pt x="8584845" y="707602"/>
                </a:lnTo>
                <a:lnTo>
                  <a:pt x="8603562" y="697340"/>
                </a:lnTo>
                <a:lnTo>
                  <a:pt x="8631938" y="687075"/>
                </a:lnTo>
                <a:close/>
                <a:moveTo>
                  <a:pt x="2728395" y="682849"/>
                </a:moveTo>
                <a:lnTo>
                  <a:pt x="2752548" y="693113"/>
                </a:lnTo>
                <a:lnTo>
                  <a:pt x="2752548" y="701565"/>
                </a:lnTo>
                <a:lnTo>
                  <a:pt x="2742283" y="701565"/>
                </a:lnTo>
                <a:lnTo>
                  <a:pt x="2736245" y="701565"/>
                </a:lnTo>
                <a:lnTo>
                  <a:pt x="2732019" y="701565"/>
                </a:lnTo>
                <a:lnTo>
                  <a:pt x="2728395" y="697339"/>
                </a:lnTo>
                <a:lnTo>
                  <a:pt x="2728395" y="693113"/>
                </a:lnTo>
                <a:close/>
                <a:moveTo>
                  <a:pt x="1988793" y="668964"/>
                </a:moveTo>
                <a:lnTo>
                  <a:pt x="2053998" y="668964"/>
                </a:lnTo>
                <a:lnTo>
                  <a:pt x="2053998" y="675000"/>
                </a:lnTo>
                <a:lnTo>
                  <a:pt x="2057621" y="682849"/>
                </a:lnTo>
                <a:lnTo>
                  <a:pt x="2057621" y="689491"/>
                </a:lnTo>
                <a:lnTo>
                  <a:pt x="2060037" y="701566"/>
                </a:lnTo>
                <a:lnTo>
                  <a:pt x="2043735" y="701566"/>
                </a:lnTo>
                <a:lnTo>
                  <a:pt x="2035281" y="701566"/>
                </a:lnTo>
                <a:lnTo>
                  <a:pt x="2029245" y="701566"/>
                </a:lnTo>
                <a:lnTo>
                  <a:pt x="2015359" y="697340"/>
                </a:lnTo>
                <a:lnTo>
                  <a:pt x="2003283" y="697340"/>
                </a:lnTo>
                <a:lnTo>
                  <a:pt x="1988793" y="693114"/>
                </a:lnTo>
                <a:close/>
                <a:moveTo>
                  <a:pt x="2140938" y="668961"/>
                </a:moveTo>
                <a:lnTo>
                  <a:pt x="2153014" y="668961"/>
                </a:lnTo>
                <a:lnTo>
                  <a:pt x="2159050" y="689489"/>
                </a:lnTo>
                <a:lnTo>
                  <a:pt x="2173541" y="697338"/>
                </a:lnTo>
                <a:lnTo>
                  <a:pt x="2195276" y="697338"/>
                </a:lnTo>
                <a:lnTo>
                  <a:pt x="2229690" y="693112"/>
                </a:lnTo>
                <a:lnTo>
                  <a:pt x="2229690" y="701564"/>
                </a:lnTo>
                <a:lnTo>
                  <a:pt x="2233918" y="711829"/>
                </a:lnTo>
                <a:lnTo>
                  <a:pt x="2238144" y="722092"/>
                </a:lnTo>
                <a:lnTo>
                  <a:pt x="2238144" y="730544"/>
                </a:lnTo>
                <a:lnTo>
                  <a:pt x="2238144" y="740808"/>
                </a:lnTo>
                <a:lnTo>
                  <a:pt x="2238144" y="746845"/>
                </a:lnTo>
                <a:lnTo>
                  <a:pt x="2276784" y="769788"/>
                </a:lnTo>
                <a:lnTo>
                  <a:pt x="2320859" y="780053"/>
                </a:lnTo>
                <a:lnTo>
                  <a:pt x="2371574" y="780053"/>
                </a:lnTo>
                <a:lnTo>
                  <a:pt x="2420479" y="780053"/>
                </a:lnTo>
                <a:lnTo>
                  <a:pt x="2474817" y="775827"/>
                </a:lnTo>
                <a:lnTo>
                  <a:pt x="2519496" y="780053"/>
                </a:lnTo>
                <a:lnTo>
                  <a:pt x="2519496" y="790317"/>
                </a:lnTo>
                <a:lnTo>
                  <a:pt x="2523724" y="800580"/>
                </a:lnTo>
                <a:lnTo>
                  <a:pt x="2527950" y="808429"/>
                </a:lnTo>
                <a:lnTo>
                  <a:pt x="2527950" y="812655"/>
                </a:lnTo>
                <a:lnTo>
                  <a:pt x="2527950" y="818694"/>
                </a:lnTo>
                <a:lnTo>
                  <a:pt x="2527950" y="827146"/>
                </a:lnTo>
                <a:lnTo>
                  <a:pt x="2519496" y="851900"/>
                </a:lnTo>
                <a:lnTo>
                  <a:pt x="2499573" y="851900"/>
                </a:lnTo>
                <a:lnTo>
                  <a:pt x="2474817" y="847674"/>
                </a:lnTo>
                <a:lnTo>
                  <a:pt x="2456705" y="843448"/>
                </a:lnTo>
                <a:lnTo>
                  <a:pt x="2448856" y="843448"/>
                </a:lnTo>
                <a:lnTo>
                  <a:pt x="2442819" y="847674"/>
                </a:lnTo>
                <a:lnTo>
                  <a:pt x="2438593" y="856126"/>
                </a:lnTo>
                <a:lnTo>
                  <a:pt x="2434367" y="857938"/>
                </a:lnTo>
                <a:lnTo>
                  <a:pt x="2428328" y="857938"/>
                </a:lnTo>
                <a:lnTo>
                  <a:pt x="2424102" y="862164"/>
                </a:lnTo>
                <a:lnTo>
                  <a:pt x="2414442" y="866391"/>
                </a:lnTo>
                <a:lnTo>
                  <a:pt x="2404178" y="866391"/>
                </a:lnTo>
                <a:lnTo>
                  <a:pt x="2392102" y="870617"/>
                </a:lnTo>
                <a:lnTo>
                  <a:pt x="2386066" y="872427"/>
                </a:lnTo>
                <a:lnTo>
                  <a:pt x="2375800" y="872427"/>
                </a:lnTo>
                <a:lnTo>
                  <a:pt x="2363725" y="872427"/>
                </a:lnTo>
                <a:lnTo>
                  <a:pt x="2357688" y="862164"/>
                </a:lnTo>
                <a:lnTo>
                  <a:pt x="2353462" y="851900"/>
                </a:lnTo>
                <a:lnTo>
                  <a:pt x="2347423" y="843448"/>
                </a:lnTo>
                <a:lnTo>
                  <a:pt x="2347423" y="851900"/>
                </a:lnTo>
                <a:lnTo>
                  <a:pt x="2339576" y="857938"/>
                </a:lnTo>
                <a:lnTo>
                  <a:pt x="2335348" y="866391"/>
                </a:lnTo>
                <a:lnTo>
                  <a:pt x="2333537" y="872427"/>
                </a:lnTo>
                <a:lnTo>
                  <a:pt x="2314821" y="872427"/>
                </a:lnTo>
                <a:lnTo>
                  <a:pt x="2306973" y="862164"/>
                </a:lnTo>
                <a:lnTo>
                  <a:pt x="2300935" y="847674"/>
                </a:lnTo>
                <a:lnTo>
                  <a:pt x="2294898" y="833183"/>
                </a:lnTo>
                <a:lnTo>
                  <a:pt x="2290670" y="843448"/>
                </a:lnTo>
                <a:lnTo>
                  <a:pt x="2286444" y="851900"/>
                </a:lnTo>
                <a:lnTo>
                  <a:pt x="2282822" y="856126"/>
                </a:lnTo>
                <a:lnTo>
                  <a:pt x="2276784" y="856126"/>
                </a:lnTo>
                <a:lnTo>
                  <a:pt x="2268332" y="851900"/>
                </a:lnTo>
                <a:lnTo>
                  <a:pt x="2262295" y="847674"/>
                </a:lnTo>
                <a:lnTo>
                  <a:pt x="2258067" y="843448"/>
                </a:lnTo>
                <a:lnTo>
                  <a:pt x="2258067" y="841635"/>
                </a:lnTo>
                <a:lnTo>
                  <a:pt x="2258067" y="837409"/>
                </a:lnTo>
                <a:lnTo>
                  <a:pt x="2258067" y="833183"/>
                </a:lnTo>
                <a:lnTo>
                  <a:pt x="2258067" y="828957"/>
                </a:lnTo>
                <a:lnTo>
                  <a:pt x="2254446" y="827146"/>
                </a:lnTo>
                <a:lnTo>
                  <a:pt x="2252030" y="827146"/>
                </a:lnTo>
                <a:lnTo>
                  <a:pt x="2248407" y="828957"/>
                </a:lnTo>
                <a:lnTo>
                  <a:pt x="2239955" y="828957"/>
                </a:lnTo>
                <a:lnTo>
                  <a:pt x="2229690" y="833183"/>
                </a:lnTo>
                <a:lnTo>
                  <a:pt x="2223653" y="833183"/>
                </a:lnTo>
                <a:lnTo>
                  <a:pt x="2211578" y="837409"/>
                </a:lnTo>
                <a:lnTo>
                  <a:pt x="2209767" y="833183"/>
                </a:lnTo>
                <a:lnTo>
                  <a:pt x="2205541" y="833183"/>
                </a:lnTo>
                <a:lnTo>
                  <a:pt x="2197692" y="828957"/>
                </a:lnTo>
                <a:lnTo>
                  <a:pt x="2195276" y="827146"/>
                </a:lnTo>
                <a:lnTo>
                  <a:pt x="2187427" y="822920"/>
                </a:lnTo>
                <a:lnTo>
                  <a:pt x="2183201" y="818694"/>
                </a:lnTo>
                <a:lnTo>
                  <a:pt x="2187427" y="798165"/>
                </a:lnTo>
                <a:lnTo>
                  <a:pt x="2183201" y="783676"/>
                </a:lnTo>
                <a:lnTo>
                  <a:pt x="2177164" y="771601"/>
                </a:lnTo>
                <a:lnTo>
                  <a:pt x="2169315" y="755299"/>
                </a:lnTo>
                <a:lnTo>
                  <a:pt x="2169315" y="732356"/>
                </a:lnTo>
                <a:lnTo>
                  <a:pt x="2134901" y="730544"/>
                </a:lnTo>
                <a:lnTo>
                  <a:pt x="2102297" y="717865"/>
                </a:lnTo>
                <a:lnTo>
                  <a:pt x="2073920" y="707603"/>
                </a:lnTo>
                <a:lnTo>
                  <a:pt x="2072109" y="703980"/>
                </a:lnTo>
                <a:lnTo>
                  <a:pt x="2072109" y="701564"/>
                </a:lnTo>
                <a:lnTo>
                  <a:pt x="2072109" y="697338"/>
                </a:lnTo>
                <a:lnTo>
                  <a:pt x="2067883" y="693112"/>
                </a:lnTo>
                <a:lnTo>
                  <a:pt x="2067883" y="682847"/>
                </a:lnTo>
                <a:lnTo>
                  <a:pt x="2082374" y="679226"/>
                </a:lnTo>
                <a:lnTo>
                  <a:pt x="2100486" y="679226"/>
                </a:lnTo>
                <a:lnTo>
                  <a:pt x="2120411" y="674998"/>
                </a:lnTo>
                <a:lnTo>
                  <a:pt x="2126447" y="672585"/>
                </a:lnTo>
                <a:lnTo>
                  <a:pt x="2134901" y="672585"/>
                </a:lnTo>
                <a:close/>
                <a:moveTo>
                  <a:pt x="1834833" y="660510"/>
                </a:moveTo>
                <a:lnTo>
                  <a:pt x="1849323" y="668962"/>
                </a:lnTo>
                <a:lnTo>
                  <a:pt x="1863210" y="675000"/>
                </a:lnTo>
                <a:lnTo>
                  <a:pt x="1869246" y="687076"/>
                </a:lnTo>
                <a:lnTo>
                  <a:pt x="1877701" y="701564"/>
                </a:lnTo>
                <a:lnTo>
                  <a:pt x="1879511" y="716055"/>
                </a:lnTo>
                <a:lnTo>
                  <a:pt x="1859586" y="716055"/>
                </a:lnTo>
                <a:lnTo>
                  <a:pt x="1859586" y="707603"/>
                </a:lnTo>
                <a:lnTo>
                  <a:pt x="1849323" y="701564"/>
                </a:lnTo>
                <a:lnTo>
                  <a:pt x="1845097" y="693112"/>
                </a:lnTo>
                <a:lnTo>
                  <a:pt x="1840869" y="687076"/>
                </a:lnTo>
                <a:lnTo>
                  <a:pt x="1837248" y="675000"/>
                </a:lnTo>
                <a:close/>
                <a:moveTo>
                  <a:pt x="1614463" y="644210"/>
                </a:moveTo>
                <a:lnTo>
                  <a:pt x="1632575" y="646021"/>
                </a:lnTo>
                <a:lnTo>
                  <a:pt x="1646463" y="646021"/>
                </a:lnTo>
                <a:lnTo>
                  <a:pt x="1660951" y="650247"/>
                </a:lnTo>
                <a:lnTo>
                  <a:pt x="1671216" y="654475"/>
                </a:lnTo>
                <a:lnTo>
                  <a:pt x="1665178" y="664737"/>
                </a:lnTo>
                <a:lnTo>
                  <a:pt x="1656725" y="675002"/>
                </a:lnTo>
                <a:lnTo>
                  <a:pt x="1650689" y="682851"/>
                </a:lnTo>
                <a:lnTo>
                  <a:pt x="1640424" y="693114"/>
                </a:lnTo>
                <a:lnTo>
                  <a:pt x="1628349" y="701566"/>
                </a:lnTo>
                <a:lnTo>
                  <a:pt x="1618086" y="703982"/>
                </a:lnTo>
                <a:lnTo>
                  <a:pt x="1612048" y="703982"/>
                </a:lnTo>
                <a:lnTo>
                  <a:pt x="1599972" y="701566"/>
                </a:lnTo>
                <a:lnTo>
                  <a:pt x="1593936" y="693114"/>
                </a:lnTo>
                <a:lnTo>
                  <a:pt x="1589710" y="687077"/>
                </a:lnTo>
                <a:lnTo>
                  <a:pt x="1586086" y="679228"/>
                </a:lnTo>
                <a:lnTo>
                  <a:pt x="1586086" y="668964"/>
                </a:lnTo>
                <a:lnTo>
                  <a:pt x="1599972" y="658701"/>
                </a:lnTo>
                <a:close/>
                <a:moveTo>
                  <a:pt x="2215805" y="644210"/>
                </a:moveTo>
                <a:lnTo>
                  <a:pt x="2248408" y="644210"/>
                </a:lnTo>
                <a:lnTo>
                  <a:pt x="2248408" y="660513"/>
                </a:lnTo>
                <a:lnTo>
                  <a:pt x="2215805" y="660513"/>
                </a:lnTo>
                <a:close/>
                <a:moveTo>
                  <a:pt x="2106525" y="629719"/>
                </a:moveTo>
                <a:lnTo>
                  <a:pt x="2116790" y="629719"/>
                </a:lnTo>
                <a:lnTo>
                  <a:pt x="2124638" y="629719"/>
                </a:lnTo>
                <a:lnTo>
                  <a:pt x="2130676" y="629719"/>
                </a:lnTo>
                <a:lnTo>
                  <a:pt x="2134903" y="629719"/>
                </a:lnTo>
                <a:lnTo>
                  <a:pt x="2140940" y="629719"/>
                </a:lnTo>
                <a:lnTo>
                  <a:pt x="2148789" y="629719"/>
                </a:lnTo>
                <a:lnTo>
                  <a:pt x="2159054" y="629719"/>
                </a:lnTo>
                <a:lnTo>
                  <a:pt x="2159054" y="644211"/>
                </a:lnTo>
                <a:lnTo>
                  <a:pt x="2112562" y="654475"/>
                </a:lnTo>
                <a:close/>
                <a:moveTo>
                  <a:pt x="1671217" y="606777"/>
                </a:moveTo>
                <a:lnTo>
                  <a:pt x="1685103" y="611003"/>
                </a:lnTo>
                <a:lnTo>
                  <a:pt x="1699594" y="615229"/>
                </a:lnTo>
                <a:lnTo>
                  <a:pt x="1711669" y="621267"/>
                </a:lnTo>
                <a:lnTo>
                  <a:pt x="1703215" y="621267"/>
                </a:lnTo>
                <a:lnTo>
                  <a:pt x="1685103" y="629720"/>
                </a:lnTo>
                <a:lnTo>
                  <a:pt x="1665179" y="629720"/>
                </a:lnTo>
                <a:lnTo>
                  <a:pt x="1640425" y="629720"/>
                </a:lnTo>
                <a:lnTo>
                  <a:pt x="1640425" y="621267"/>
                </a:lnTo>
                <a:lnTo>
                  <a:pt x="1646462" y="621267"/>
                </a:lnTo>
                <a:lnTo>
                  <a:pt x="1654916" y="615229"/>
                </a:lnTo>
                <a:lnTo>
                  <a:pt x="1665179" y="611003"/>
                </a:lnTo>
                <a:close/>
                <a:moveTo>
                  <a:pt x="6634703" y="603153"/>
                </a:moveTo>
                <a:lnTo>
                  <a:pt x="6669118" y="606776"/>
                </a:lnTo>
                <a:lnTo>
                  <a:pt x="6677570" y="615228"/>
                </a:lnTo>
                <a:lnTo>
                  <a:pt x="6681193" y="621265"/>
                </a:lnTo>
                <a:lnTo>
                  <a:pt x="6687230" y="629719"/>
                </a:lnTo>
                <a:lnTo>
                  <a:pt x="6683607" y="635756"/>
                </a:lnTo>
                <a:lnTo>
                  <a:pt x="6683607" y="639982"/>
                </a:lnTo>
                <a:lnTo>
                  <a:pt x="6681193" y="644208"/>
                </a:lnTo>
                <a:lnTo>
                  <a:pt x="6658853" y="672585"/>
                </a:lnTo>
                <a:lnTo>
                  <a:pt x="6630477" y="693112"/>
                </a:lnTo>
                <a:lnTo>
                  <a:pt x="6598479" y="711829"/>
                </a:lnTo>
                <a:lnTo>
                  <a:pt x="6559837" y="726320"/>
                </a:lnTo>
                <a:lnTo>
                  <a:pt x="6525424" y="740811"/>
                </a:lnTo>
                <a:lnTo>
                  <a:pt x="6492821" y="755300"/>
                </a:lnTo>
                <a:lnTo>
                  <a:pt x="6458405" y="783677"/>
                </a:lnTo>
                <a:lnTo>
                  <a:pt x="6417953" y="827147"/>
                </a:lnTo>
                <a:lnTo>
                  <a:pt x="6377503" y="876656"/>
                </a:lnTo>
                <a:lnTo>
                  <a:pt x="6337049" y="934013"/>
                </a:lnTo>
                <a:lnTo>
                  <a:pt x="6306861" y="991974"/>
                </a:lnTo>
                <a:lnTo>
                  <a:pt x="6284523" y="1049331"/>
                </a:lnTo>
                <a:lnTo>
                  <a:pt x="6274259" y="1103066"/>
                </a:lnTo>
                <a:lnTo>
                  <a:pt x="6278485" y="1121180"/>
                </a:lnTo>
                <a:lnTo>
                  <a:pt x="6292371" y="1141709"/>
                </a:lnTo>
                <a:lnTo>
                  <a:pt x="6308674" y="1164653"/>
                </a:lnTo>
                <a:lnTo>
                  <a:pt x="6331012" y="1180952"/>
                </a:lnTo>
                <a:lnTo>
                  <a:pt x="6331012" y="1189406"/>
                </a:lnTo>
                <a:lnTo>
                  <a:pt x="6320749" y="1189406"/>
                </a:lnTo>
                <a:lnTo>
                  <a:pt x="6312900" y="1207518"/>
                </a:lnTo>
                <a:lnTo>
                  <a:pt x="6284523" y="1195443"/>
                </a:lnTo>
                <a:lnTo>
                  <a:pt x="6251920" y="1189406"/>
                </a:lnTo>
                <a:lnTo>
                  <a:pt x="6241656" y="1160424"/>
                </a:lnTo>
                <a:lnTo>
                  <a:pt x="6223544" y="1135671"/>
                </a:lnTo>
                <a:lnTo>
                  <a:pt x="6207242" y="1116954"/>
                </a:lnTo>
                <a:lnTo>
                  <a:pt x="6189128" y="1098840"/>
                </a:lnTo>
                <a:lnTo>
                  <a:pt x="6175242" y="1069861"/>
                </a:lnTo>
                <a:lnTo>
                  <a:pt x="6195167" y="1055369"/>
                </a:lnTo>
                <a:lnTo>
                  <a:pt x="6207242" y="1049331"/>
                </a:lnTo>
                <a:lnTo>
                  <a:pt x="6207242" y="1039068"/>
                </a:lnTo>
                <a:lnTo>
                  <a:pt x="6203619" y="1030616"/>
                </a:lnTo>
                <a:lnTo>
                  <a:pt x="6199393" y="1016125"/>
                </a:lnTo>
                <a:lnTo>
                  <a:pt x="6203619" y="1002239"/>
                </a:lnTo>
                <a:lnTo>
                  <a:pt x="6213279" y="983522"/>
                </a:lnTo>
                <a:lnTo>
                  <a:pt x="6227770" y="973257"/>
                </a:lnTo>
                <a:lnTo>
                  <a:pt x="6241656" y="958768"/>
                </a:lnTo>
                <a:lnTo>
                  <a:pt x="6251920" y="938239"/>
                </a:lnTo>
                <a:lnTo>
                  <a:pt x="6245882" y="934013"/>
                </a:lnTo>
                <a:lnTo>
                  <a:pt x="6238033" y="929787"/>
                </a:lnTo>
                <a:lnTo>
                  <a:pt x="6238033" y="927976"/>
                </a:lnTo>
                <a:lnTo>
                  <a:pt x="6235619" y="927976"/>
                </a:lnTo>
                <a:lnTo>
                  <a:pt x="6235619" y="923750"/>
                </a:lnTo>
                <a:lnTo>
                  <a:pt x="6235619" y="919524"/>
                </a:lnTo>
                <a:lnTo>
                  <a:pt x="6251920" y="901410"/>
                </a:lnTo>
                <a:lnTo>
                  <a:pt x="6270032" y="884505"/>
                </a:lnTo>
                <a:lnTo>
                  <a:pt x="6280295" y="857939"/>
                </a:lnTo>
                <a:lnTo>
                  <a:pt x="6284523" y="851903"/>
                </a:lnTo>
                <a:lnTo>
                  <a:pt x="6280295" y="841638"/>
                </a:lnTo>
                <a:lnTo>
                  <a:pt x="6280295" y="833186"/>
                </a:lnTo>
                <a:lnTo>
                  <a:pt x="6278485" y="828960"/>
                </a:lnTo>
                <a:lnTo>
                  <a:pt x="6278485" y="818695"/>
                </a:lnTo>
                <a:lnTo>
                  <a:pt x="6278485" y="812658"/>
                </a:lnTo>
                <a:lnTo>
                  <a:pt x="6280295" y="800583"/>
                </a:lnTo>
                <a:lnTo>
                  <a:pt x="6308674" y="769791"/>
                </a:lnTo>
                <a:lnTo>
                  <a:pt x="6344898" y="736585"/>
                </a:lnTo>
                <a:lnTo>
                  <a:pt x="6389576" y="703980"/>
                </a:lnTo>
                <a:lnTo>
                  <a:pt x="6436067" y="679226"/>
                </a:lnTo>
                <a:lnTo>
                  <a:pt x="6474707" y="660509"/>
                </a:lnTo>
                <a:lnTo>
                  <a:pt x="6539310" y="660509"/>
                </a:lnTo>
                <a:lnTo>
                  <a:pt x="6559837" y="650247"/>
                </a:lnTo>
                <a:lnTo>
                  <a:pt x="6574328" y="639982"/>
                </a:lnTo>
                <a:lnTo>
                  <a:pt x="6583988" y="625491"/>
                </a:lnTo>
                <a:lnTo>
                  <a:pt x="6596063" y="617039"/>
                </a:lnTo>
                <a:lnTo>
                  <a:pt x="6610554" y="611002"/>
                </a:lnTo>
                <a:close/>
                <a:moveTo>
                  <a:pt x="2035281" y="549420"/>
                </a:moveTo>
                <a:lnTo>
                  <a:pt x="2067886" y="549420"/>
                </a:lnTo>
                <a:lnTo>
                  <a:pt x="2078149" y="563911"/>
                </a:lnTo>
                <a:lnTo>
                  <a:pt x="2092034" y="578400"/>
                </a:lnTo>
                <a:lnTo>
                  <a:pt x="2106525" y="588665"/>
                </a:lnTo>
                <a:lnTo>
                  <a:pt x="2100489" y="596515"/>
                </a:lnTo>
                <a:lnTo>
                  <a:pt x="2096263" y="600741"/>
                </a:lnTo>
                <a:lnTo>
                  <a:pt x="2092034" y="603156"/>
                </a:lnTo>
                <a:lnTo>
                  <a:pt x="2088413" y="611004"/>
                </a:lnTo>
                <a:lnTo>
                  <a:pt x="2085998" y="617043"/>
                </a:lnTo>
                <a:lnTo>
                  <a:pt x="2082375" y="629721"/>
                </a:lnTo>
                <a:lnTo>
                  <a:pt x="2072112" y="629721"/>
                </a:lnTo>
                <a:lnTo>
                  <a:pt x="2057621" y="629721"/>
                </a:lnTo>
                <a:lnTo>
                  <a:pt x="2049772" y="625495"/>
                </a:lnTo>
                <a:lnTo>
                  <a:pt x="2039509" y="625495"/>
                </a:lnTo>
                <a:lnTo>
                  <a:pt x="2029244" y="621269"/>
                </a:lnTo>
                <a:lnTo>
                  <a:pt x="2029244" y="606778"/>
                </a:lnTo>
                <a:lnTo>
                  <a:pt x="2031660" y="596515"/>
                </a:lnTo>
                <a:lnTo>
                  <a:pt x="2035281" y="582023"/>
                </a:lnTo>
                <a:lnTo>
                  <a:pt x="2035281" y="568137"/>
                </a:lnTo>
                <a:close/>
                <a:moveTo>
                  <a:pt x="7636340" y="516211"/>
                </a:moveTo>
                <a:lnTo>
                  <a:pt x="7674981" y="516211"/>
                </a:lnTo>
                <a:lnTo>
                  <a:pt x="7682830" y="526476"/>
                </a:lnTo>
                <a:lnTo>
                  <a:pt x="7684641" y="530702"/>
                </a:lnTo>
                <a:lnTo>
                  <a:pt x="7688867" y="536738"/>
                </a:lnTo>
                <a:lnTo>
                  <a:pt x="7696716" y="545191"/>
                </a:lnTo>
                <a:lnTo>
                  <a:pt x="7698527" y="555455"/>
                </a:lnTo>
                <a:lnTo>
                  <a:pt x="7688264" y="559681"/>
                </a:lnTo>
                <a:lnTo>
                  <a:pt x="7684036" y="561492"/>
                </a:lnTo>
                <a:lnTo>
                  <a:pt x="7677999" y="565720"/>
                </a:lnTo>
                <a:lnTo>
                  <a:pt x="7673773" y="571757"/>
                </a:lnTo>
                <a:lnTo>
                  <a:pt x="7669547" y="575983"/>
                </a:lnTo>
                <a:lnTo>
                  <a:pt x="7667735" y="586248"/>
                </a:lnTo>
                <a:lnTo>
                  <a:pt x="7696111" y="594700"/>
                </a:lnTo>
                <a:lnTo>
                  <a:pt x="7709999" y="600736"/>
                </a:lnTo>
                <a:lnTo>
                  <a:pt x="7723885" y="615227"/>
                </a:lnTo>
                <a:lnTo>
                  <a:pt x="7737771" y="633944"/>
                </a:lnTo>
                <a:lnTo>
                  <a:pt x="7761922" y="623679"/>
                </a:lnTo>
                <a:lnTo>
                  <a:pt x="7786073" y="619453"/>
                </a:lnTo>
                <a:lnTo>
                  <a:pt x="7814449" y="615227"/>
                </a:lnTo>
                <a:lnTo>
                  <a:pt x="7847052" y="604964"/>
                </a:lnTo>
                <a:lnTo>
                  <a:pt x="7848863" y="600736"/>
                </a:lnTo>
                <a:lnTo>
                  <a:pt x="7853089" y="604964"/>
                </a:lnTo>
                <a:lnTo>
                  <a:pt x="7853089" y="609190"/>
                </a:lnTo>
                <a:lnTo>
                  <a:pt x="7853089" y="613417"/>
                </a:lnTo>
                <a:lnTo>
                  <a:pt x="7881466" y="627905"/>
                </a:lnTo>
                <a:lnTo>
                  <a:pt x="7903806" y="644209"/>
                </a:lnTo>
                <a:lnTo>
                  <a:pt x="7920107" y="666547"/>
                </a:lnTo>
                <a:lnTo>
                  <a:pt x="7938219" y="691300"/>
                </a:lnTo>
                <a:lnTo>
                  <a:pt x="7938219" y="738394"/>
                </a:lnTo>
                <a:lnTo>
                  <a:pt x="7914069" y="757111"/>
                </a:lnTo>
                <a:lnTo>
                  <a:pt x="7903806" y="773412"/>
                </a:lnTo>
                <a:lnTo>
                  <a:pt x="7895957" y="792129"/>
                </a:lnTo>
                <a:lnTo>
                  <a:pt x="7885692" y="810846"/>
                </a:lnTo>
                <a:lnTo>
                  <a:pt x="7857315" y="827147"/>
                </a:lnTo>
                <a:lnTo>
                  <a:pt x="7824712" y="845862"/>
                </a:lnTo>
                <a:lnTo>
                  <a:pt x="7792109" y="868202"/>
                </a:lnTo>
                <a:lnTo>
                  <a:pt x="7767959" y="897182"/>
                </a:lnTo>
                <a:lnTo>
                  <a:pt x="7775808" y="897182"/>
                </a:lnTo>
                <a:lnTo>
                  <a:pt x="7799959" y="882693"/>
                </a:lnTo>
                <a:lnTo>
                  <a:pt x="7828335" y="878465"/>
                </a:lnTo>
                <a:lnTo>
                  <a:pt x="7860938" y="882693"/>
                </a:lnTo>
                <a:lnTo>
                  <a:pt x="7860938" y="888730"/>
                </a:lnTo>
                <a:lnTo>
                  <a:pt x="7856712" y="897182"/>
                </a:lnTo>
                <a:lnTo>
                  <a:pt x="7856712" y="898994"/>
                </a:lnTo>
                <a:lnTo>
                  <a:pt x="7856712" y="903221"/>
                </a:lnTo>
                <a:lnTo>
                  <a:pt x="7856712" y="907447"/>
                </a:lnTo>
                <a:lnTo>
                  <a:pt x="7860938" y="907447"/>
                </a:lnTo>
                <a:lnTo>
                  <a:pt x="7866977" y="911673"/>
                </a:lnTo>
                <a:lnTo>
                  <a:pt x="7877240" y="899597"/>
                </a:lnTo>
                <a:lnTo>
                  <a:pt x="7891126" y="889335"/>
                </a:lnTo>
                <a:lnTo>
                  <a:pt x="7905013" y="879070"/>
                </a:lnTo>
                <a:lnTo>
                  <a:pt x="7923126" y="870618"/>
                </a:lnTo>
                <a:lnTo>
                  <a:pt x="7923126" y="882693"/>
                </a:lnTo>
                <a:lnTo>
                  <a:pt x="7917089" y="892956"/>
                </a:lnTo>
                <a:lnTo>
                  <a:pt x="7912861" y="903221"/>
                </a:lnTo>
                <a:lnTo>
                  <a:pt x="7908635" y="917709"/>
                </a:lnTo>
                <a:lnTo>
                  <a:pt x="7904409" y="936426"/>
                </a:lnTo>
                <a:lnTo>
                  <a:pt x="7908635" y="940652"/>
                </a:lnTo>
                <a:lnTo>
                  <a:pt x="7912861" y="940652"/>
                </a:lnTo>
                <a:lnTo>
                  <a:pt x="7912861" y="942465"/>
                </a:lnTo>
                <a:lnTo>
                  <a:pt x="7930975" y="942465"/>
                </a:lnTo>
                <a:lnTo>
                  <a:pt x="7930975" y="917709"/>
                </a:lnTo>
                <a:lnTo>
                  <a:pt x="7965388" y="913483"/>
                </a:lnTo>
                <a:lnTo>
                  <a:pt x="7997991" y="913483"/>
                </a:lnTo>
                <a:lnTo>
                  <a:pt x="8022142" y="917709"/>
                </a:lnTo>
                <a:lnTo>
                  <a:pt x="8046292" y="936426"/>
                </a:lnTo>
                <a:lnTo>
                  <a:pt x="8046292" y="940652"/>
                </a:lnTo>
                <a:lnTo>
                  <a:pt x="8046292" y="950917"/>
                </a:lnTo>
                <a:lnTo>
                  <a:pt x="8050519" y="961182"/>
                </a:lnTo>
                <a:lnTo>
                  <a:pt x="8050519" y="971445"/>
                </a:lnTo>
                <a:lnTo>
                  <a:pt x="8054745" y="981709"/>
                </a:lnTo>
                <a:lnTo>
                  <a:pt x="8156176" y="990162"/>
                </a:lnTo>
                <a:lnTo>
                  <a:pt x="8164026" y="967821"/>
                </a:lnTo>
                <a:lnTo>
                  <a:pt x="8164026" y="961785"/>
                </a:lnTo>
                <a:lnTo>
                  <a:pt x="8164026" y="957559"/>
                </a:lnTo>
                <a:lnTo>
                  <a:pt x="8164026" y="951520"/>
                </a:lnTo>
                <a:lnTo>
                  <a:pt x="8164026" y="941257"/>
                </a:lnTo>
                <a:lnTo>
                  <a:pt x="8164026" y="929182"/>
                </a:lnTo>
                <a:lnTo>
                  <a:pt x="8170062" y="927371"/>
                </a:lnTo>
                <a:lnTo>
                  <a:pt x="8174290" y="927371"/>
                </a:lnTo>
                <a:lnTo>
                  <a:pt x="8174290" y="923143"/>
                </a:lnTo>
                <a:lnTo>
                  <a:pt x="8178514" y="918917"/>
                </a:lnTo>
                <a:lnTo>
                  <a:pt x="8199044" y="929182"/>
                </a:lnTo>
                <a:lnTo>
                  <a:pt x="8221382" y="941257"/>
                </a:lnTo>
                <a:lnTo>
                  <a:pt x="8241910" y="951520"/>
                </a:lnTo>
                <a:lnTo>
                  <a:pt x="8264250" y="932805"/>
                </a:lnTo>
                <a:lnTo>
                  <a:pt x="8288400" y="922540"/>
                </a:lnTo>
                <a:lnTo>
                  <a:pt x="8327040" y="918314"/>
                </a:lnTo>
                <a:lnTo>
                  <a:pt x="8327040" y="928577"/>
                </a:lnTo>
                <a:lnTo>
                  <a:pt x="8333078" y="928577"/>
                </a:lnTo>
                <a:lnTo>
                  <a:pt x="8351190" y="1000426"/>
                </a:lnTo>
                <a:lnTo>
                  <a:pt x="8327040" y="1025180"/>
                </a:lnTo>
                <a:lnTo>
                  <a:pt x="8313154" y="1062009"/>
                </a:lnTo>
                <a:lnTo>
                  <a:pt x="8317380" y="1068046"/>
                </a:lnTo>
                <a:lnTo>
                  <a:pt x="8321606" y="1076500"/>
                </a:lnTo>
                <a:lnTo>
                  <a:pt x="8321606" y="1082537"/>
                </a:lnTo>
                <a:lnTo>
                  <a:pt x="8323417" y="1090989"/>
                </a:lnTo>
                <a:lnTo>
                  <a:pt x="8327645" y="1101253"/>
                </a:lnTo>
                <a:lnTo>
                  <a:pt x="8345757" y="1119972"/>
                </a:lnTo>
                <a:lnTo>
                  <a:pt x="8369907" y="1134460"/>
                </a:lnTo>
                <a:lnTo>
                  <a:pt x="8390435" y="1148951"/>
                </a:lnTo>
                <a:lnTo>
                  <a:pt x="8394661" y="1144725"/>
                </a:lnTo>
                <a:lnTo>
                  <a:pt x="8398887" y="1140499"/>
                </a:lnTo>
                <a:lnTo>
                  <a:pt x="8409152" y="1124198"/>
                </a:lnTo>
                <a:lnTo>
                  <a:pt x="8417001" y="1101856"/>
                </a:lnTo>
                <a:lnTo>
                  <a:pt x="8423038" y="1081329"/>
                </a:lnTo>
                <a:lnTo>
                  <a:pt x="8436924" y="1062612"/>
                </a:lnTo>
                <a:lnTo>
                  <a:pt x="8436924" y="1081329"/>
                </a:lnTo>
                <a:lnTo>
                  <a:pt x="8441150" y="1095819"/>
                </a:lnTo>
                <a:lnTo>
                  <a:pt x="8447188" y="1106086"/>
                </a:lnTo>
                <a:lnTo>
                  <a:pt x="8459264" y="1112122"/>
                </a:lnTo>
                <a:lnTo>
                  <a:pt x="8473150" y="1116348"/>
                </a:lnTo>
                <a:lnTo>
                  <a:pt x="8489451" y="1120574"/>
                </a:lnTo>
                <a:lnTo>
                  <a:pt x="8516017" y="1077103"/>
                </a:lnTo>
                <a:lnTo>
                  <a:pt x="8526280" y="1087367"/>
                </a:lnTo>
                <a:lnTo>
                  <a:pt x="8536545" y="1095819"/>
                </a:lnTo>
                <a:lnTo>
                  <a:pt x="8542582" y="1106086"/>
                </a:lnTo>
                <a:lnTo>
                  <a:pt x="8554657" y="1112122"/>
                </a:lnTo>
                <a:lnTo>
                  <a:pt x="8568543" y="1120574"/>
                </a:lnTo>
                <a:lnTo>
                  <a:pt x="8574582" y="1112122"/>
                </a:lnTo>
                <a:lnTo>
                  <a:pt x="8582431" y="1106086"/>
                </a:lnTo>
                <a:lnTo>
                  <a:pt x="8588468" y="1106086"/>
                </a:lnTo>
                <a:lnTo>
                  <a:pt x="8592694" y="1106086"/>
                </a:lnTo>
                <a:lnTo>
                  <a:pt x="8602958" y="1106086"/>
                </a:lnTo>
                <a:lnTo>
                  <a:pt x="8610808" y="1110312"/>
                </a:lnTo>
                <a:lnTo>
                  <a:pt x="8624694" y="1110312"/>
                </a:lnTo>
                <a:lnTo>
                  <a:pt x="8620467" y="1073479"/>
                </a:lnTo>
                <a:lnTo>
                  <a:pt x="8612618" y="1048725"/>
                </a:lnTo>
                <a:lnTo>
                  <a:pt x="8606581" y="1015520"/>
                </a:lnTo>
                <a:lnTo>
                  <a:pt x="8630732" y="1009481"/>
                </a:lnTo>
                <a:lnTo>
                  <a:pt x="8653070" y="1001029"/>
                </a:lnTo>
                <a:lnTo>
                  <a:pt x="8687484" y="1001029"/>
                </a:lnTo>
                <a:lnTo>
                  <a:pt x="8726125" y="1005255"/>
                </a:lnTo>
                <a:lnTo>
                  <a:pt x="8764765" y="1015520"/>
                </a:lnTo>
                <a:lnTo>
                  <a:pt x="8800991" y="1025783"/>
                </a:lnTo>
                <a:lnTo>
                  <a:pt x="8833594" y="1037858"/>
                </a:lnTo>
                <a:lnTo>
                  <a:pt x="8847482" y="1048123"/>
                </a:lnTo>
                <a:lnTo>
                  <a:pt x="8853518" y="1054159"/>
                </a:lnTo>
                <a:lnTo>
                  <a:pt x="8857744" y="1066235"/>
                </a:lnTo>
                <a:lnTo>
                  <a:pt x="8857744" y="1072274"/>
                </a:lnTo>
                <a:lnTo>
                  <a:pt x="8861970" y="1076500"/>
                </a:lnTo>
                <a:lnTo>
                  <a:pt x="8861970" y="1082537"/>
                </a:lnTo>
                <a:lnTo>
                  <a:pt x="8868009" y="1086762"/>
                </a:lnTo>
                <a:lnTo>
                  <a:pt x="8875856" y="1090989"/>
                </a:lnTo>
                <a:lnTo>
                  <a:pt x="8886121" y="1095217"/>
                </a:lnTo>
                <a:lnTo>
                  <a:pt x="8906649" y="1086762"/>
                </a:lnTo>
                <a:lnTo>
                  <a:pt x="8930799" y="1086762"/>
                </a:lnTo>
                <a:lnTo>
                  <a:pt x="8957365" y="1086762"/>
                </a:lnTo>
                <a:lnTo>
                  <a:pt x="8967628" y="1109104"/>
                </a:lnTo>
                <a:lnTo>
                  <a:pt x="8981514" y="1129632"/>
                </a:lnTo>
                <a:lnTo>
                  <a:pt x="9002044" y="1148348"/>
                </a:lnTo>
                <a:lnTo>
                  <a:pt x="9028608" y="1158611"/>
                </a:lnTo>
                <a:lnTo>
                  <a:pt x="9052758" y="1148348"/>
                </a:lnTo>
                <a:lnTo>
                  <a:pt x="9087172" y="1148348"/>
                </a:lnTo>
                <a:lnTo>
                  <a:pt x="9119777" y="1152575"/>
                </a:lnTo>
                <a:lnTo>
                  <a:pt x="9152380" y="1158611"/>
                </a:lnTo>
                <a:lnTo>
                  <a:pt x="9176530" y="1164650"/>
                </a:lnTo>
                <a:lnTo>
                  <a:pt x="9186793" y="1197855"/>
                </a:lnTo>
                <a:lnTo>
                  <a:pt x="9191019" y="1226837"/>
                </a:lnTo>
                <a:lnTo>
                  <a:pt x="9197058" y="1251591"/>
                </a:lnTo>
                <a:lnTo>
                  <a:pt x="9204905" y="1255817"/>
                </a:lnTo>
                <a:lnTo>
                  <a:pt x="9209133" y="1264270"/>
                </a:lnTo>
                <a:lnTo>
                  <a:pt x="9215170" y="1266082"/>
                </a:lnTo>
                <a:lnTo>
                  <a:pt x="9282188" y="1260043"/>
                </a:lnTo>
                <a:lnTo>
                  <a:pt x="9349204" y="1260043"/>
                </a:lnTo>
                <a:lnTo>
                  <a:pt x="9418033" y="1260043"/>
                </a:lnTo>
                <a:lnTo>
                  <a:pt x="9424070" y="1274535"/>
                </a:lnTo>
                <a:lnTo>
                  <a:pt x="9434335" y="1284799"/>
                </a:lnTo>
                <a:lnTo>
                  <a:pt x="9446410" y="1299288"/>
                </a:lnTo>
                <a:lnTo>
                  <a:pt x="9456673" y="1307739"/>
                </a:lnTo>
                <a:lnTo>
                  <a:pt x="9470559" y="1318004"/>
                </a:lnTo>
                <a:lnTo>
                  <a:pt x="9470559" y="1307739"/>
                </a:lnTo>
                <a:lnTo>
                  <a:pt x="9474787" y="1303513"/>
                </a:lnTo>
                <a:lnTo>
                  <a:pt x="9476597" y="1295061"/>
                </a:lnTo>
                <a:lnTo>
                  <a:pt x="9476597" y="1289025"/>
                </a:lnTo>
                <a:lnTo>
                  <a:pt x="9480823" y="1278760"/>
                </a:lnTo>
                <a:lnTo>
                  <a:pt x="9474787" y="1266685"/>
                </a:lnTo>
                <a:lnTo>
                  <a:pt x="9470559" y="1260648"/>
                </a:lnTo>
                <a:lnTo>
                  <a:pt x="9466335" y="1256422"/>
                </a:lnTo>
                <a:lnTo>
                  <a:pt x="9466335" y="1250383"/>
                </a:lnTo>
                <a:lnTo>
                  <a:pt x="9470559" y="1241930"/>
                </a:lnTo>
                <a:lnTo>
                  <a:pt x="9470559" y="1231666"/>
                </a:lnTo>
                <a:lnTo>
                  <a:pt x="9470559" y="1221404"/>
                </a:lnTo>
                <a:lnTo>
                  <a:pt x="9504974" y="1227440"/>
                </a:lnTo>
                <a:lnTo>
                  <a:pt x="9529125" y="1241930"/>
                </a:lnTo>
                <a:lnTo>
                  <a:pt x="9557502" y="1252194"/>
                </a:lnTo>
                <a:lnTo>
                  <a:pt x="9569577" y="1252194"/>
                </a:lnTo>
                <a:lnTo>
                  <a:pt x="9579840" y="1252194"/>
                </a:lnTo>
                <a:lnTo>
                  <a:pt x="9590104" y="1250383"/>
                </a:lnTo>
                <a:lnTo>
                  <a:pt x="9597952" y="1241930"/>
                </a:lnTo>
                <a:lnTo>
                  <a:pt x="9603990" y="1237704"/>
                </a:lnTo>
                <a:lnTo>
                  <a:pt x="9611840" y="1235891"/>
                </a:lnTo>
                <a:lnTo>
                  <a:pt x="9727157" y="1285402"/>
                </a:lnTo>
                <a:lnTo>
                  <a:pt x="9791760" y="1353022"/>
                </a:lnTo>
                <a:lnTo>
                  <a:pt x="9802023" y="1361474"/>
                </a:lnTo>
                <a:lnTo>
                  <a:pt x="9812287" y="1361474"/>
                </a:lnTo>
                <a:lnTo>
                  <a:pt x="9822552" y="1363285"/>
                </a:lnTo>
                <a:lnTo>
                  <a:pt x="9834625" y="1363285"/>
                </a:lnTo>
                <a:lnTo>
                  <a:pt x="9844890" y="1371739"/>
                </a:lnTo>
                <a:lnTo>
                  <a:pt x="9865417" y="1390457"/>
                </a:lnTo>
                <a:lnTo>
                  <a:pt x="9879303" y="1410985"/>
                </a:lnTo>
                <a:lnTo>
                  <a:pt x="9893191" y="1429702"/>
                </a:lnTo>
                <a:lnTo>
                  <a:pt x="9911303" y="1444191"/>
                </a:lnTo>
                <a:lnTo>
                  <a:pt x="9945719" y="1450228"/>
                </a:lnTo>
                <a:lnTo>
                  <a:pt x="9949943" y="1448416"/>
                </a:lnTo>
                <a:lnTo>
                  <a:pt x="9954169" y="1448416"/>
                </a:lnTo>
                <a:lnTo>
                  <a:pt x="9958397" y="1444191"/>
                </a:lnTo>
                <a:lnTo>
                  <a:pt x="9960208" y="1444191"/>
                </a:lnTo>
                <a:lnTo>
                  <a:pt x="9968057" y="1444191"/>
                </a:lnTo>
                <a:lnTo>
                  <a:pt x="9988585" y="1468945"/>
                </a:lnTo>
                <a:lnTo>
                  <a:pt x="10010923" y="1493701"/>
                </a:lnTo>
                <a:lnTo>
                  <a:pt x="10029037" y="1520264"/>
                </a:lnTo>
                <a:lnTo>
                  <a:pt x="10035679" y="1551661"/>
                </a:lnTo>
                <a:lnTo>
                  <a:pt x="9965039" y="1551661"/>
                </a:lnTo>
                <a:lnTo>
                  <a:pt x="9960813" y="1557697"/>
                </a:lnTo>
                <a:lnTo>
                  <a:pt x="9954774" y="1566150"/>
                </a:lnTo>
                <a:lnTo>
                  <a:pt x="9950548" y="1570376"/>
                </a:lnTo>
                <a:lnTo>
                  <a:pt x="9946322" y="1580640"/>
                </a:lnTo>
                <a:lnTo>
                  <a:pt x="9942096" y="1590904"/>
                </a:lnTo>
                <a:lnTo>
                  <a:pt x="9949943" y="1595130"/>
                </a:lnTo>
                <a:lnTo>
                  <a:pt x="9954169" y="1599356"/>
                </a:lnTo>
                <a:lnTo>
                  <a:pt x="9955982" y="1601167"/>
                </a:lnTo>
                <a:lnTo>
                  <a:pt x="9960208" y="1609619"/>
                </a:lnTo>
                <a:lnTo>
                  <a:pt x="9960208" y="1613845"/>
                </a:lnTo>
                <a:lnTo>
                  <a:pt x="9955982" y="1619884"/>
                </a:lnTo>
                <a:lnTo>
                  <a:pt x="9949943" y="1630148"/>
                </a:lnTo>
                <a:lnTo>
                  <a:pt x="9945719" y="1634374"/>
                </a:lnTo>
                <a:lnTo>
                  <a:pt x="9939681" y="1638600"/>
                </a:lnTo>
                <a:lnTo>
                  <a:pt x="9931831" y="1638600"/>
                </a:lnTo>
                <a:lnTo>
                  <a:pt x="9925795" y="1638600"/>
                </a:lnTo>
                <a:lnTo>
                  <a:pt x="9911907" y="1638600"/>
                </a:lnTo>
                <a:lnTo>
                  <a:pt x="9898021" y="1616261"/>
                </a:lnTo>
                <a:lnTo>
                  <a:pt x="9875683" y="1605998"/>
                </a:lnTo>
                <a:lnTo>
                  <a:pt x="9847305" y="1599959"/>
                </a:lnTo>
                <a:lnTo>
                  <a:pt x="9847305" y="1573396"/>
                </a:lnTo>
                <a:lnTo>
                  <a:pt x="9841267" y="1571583"/>
                </a:lnTo>
                <a:lnTo>
                  <a:pt x="9833418" y="1567357"/>
                </a:lnTo>
                <a:lnTo>
                  <a:pt x="9831607" y="1563131"/>
                </a:lnTo>
                <a:lnTo>
                  <a:pt x="9823758" y="1558905"/>
                </a:lnTo>
                <a:lnTo>
                  <a:pt x="9809872" y="1558905"/>
                </a:lnTo>
                <a:lnTo>
                  <a:pt x="9805646" y="1558905"/>
                </a:lnTo>
                <a:lnTo>
                  <a:pt x="9803835" y="1563131"/>
                </a:lnTo>
                <a:lnTo>
                  <a:pt x="9799607" y="1563131"/>
                </a:lnTo>
                <a:lnTo>
                  <a:pt x="9795381" y="1563131"/>
                </a:lnTo>
                <a:lnTo>
                  <a:pt x="9789345" y="1567357"/>
                </a:lnTo>
                <a:lnTo>
                  <a:pt x="9781495" y="1552869"/>
                </a:lnTo>
                <a:lnTo>
                  <a:pt x="9771233" y="1538378"/>
                </a:lnTo>
                <a:lnTo>
                  <a:pt x="9763383" y="1528113"/>
                </a:lnTo>
                <a:lnTo>
                  <a:pt x="9763383" y="1552869"/>
                </a:lnTo>
                <a:lnTo>
                  <a:pt x="9757345" y="1581848"/>
                </a:lnTo>
                <a:lnTo>
                  <a:pt x="9749497" y="1606601"/>
                </a:lnTo>
                <a:lnTo>
                  <a:pt x="9733194" y="1621091"/>
                </a:lnTo>
                <a:lnTo>
                  <a:pt x="9725347" y="1625317"/>
                </a:lnTo>
                <a:lnTo>
                  <a:pt x="9719308" y="1625317"/>
                </a:lnTo>
                <a:lnTo>
                  <a:pt x="9715082" y="1625317"/>
                </a:lnTo>
                <a:lnTo>
                  <a:pt x="9710856" y="1625317"/>
                </a:lnTo>
                <a:lnTo>
                  <a:pt x="9706630" y="1621091"/>
                </a:lnTo>
                <a:lnTo>
                  <a:pt x="9704819" y="1621091"/>
                </a:lnTo>
                <a:lnTo>
                  <a:pt x="9700591" y="1621091"/>
                </a:lnTo>
                <a:lnTo>
                  <a:pt x="9696365" y="1625317"/>
                </a:lnTo>
                <a:lnTo>
                  <a:pt x="9692139" y="1629543"/>
                </a:lnTo>
                <a:lnTo>
                  <a:pt x="9686102" y="1639808"/>
                </a:lnTo>
                <a:lnTo>
                  <a:pt x="9706630" y="1664561"/>
                </a:lnTo>
                <a:lnTo>
                  <a:pt x="9728967" y="1708030"/>
                </a:lnTo>
                <a:lnTo>
                  <a:pt x="9739233" y="1757539"/>
                </a:lnTo>
                <a:lnTo>
                  <a:pt x="9733194" y="1757539"/>
                </a:lnTo>
                <a:lnTo>
                  <a:pt x="9728967" y="1761765"/>
                </a:lnTo>
                <a:lnTo>
                  <a:pt x="9721119" y="1761765"/>
                </a:lnTo>
                <a:lnTo>
                  <a:pt x="9710856" y="1765992"/>
                </a:lnTo>
                <a:lnTo>
                  <a:pt x="9696970" y="1755727"/>
                </a:lnTo>
                <a:lnTo>
                  <a:pt x="9686705" y="1747275"/>
                </a:lnTo>
                <a:lnTo>
                  <a:pt x="9672819" y="1745464"/>
                </a:lnTo>
                <a:lnTo>
                  <a:pt x="9654705" y="1741238"/>
                </a:lnTo>
                <a:lnTo>
                  <a:pt x="9644443" y="1770218"/>
                </a:lnTo>
                <a:lnTo>
                  <a:pt x="9623915" y="1784709"/>
                </a:lnTo>
                <a:lnTo>
                  <a:pt x="9597349" y="1794972"/>
                </a:lnTo>
                <a:lnTo>
                  <a:pt x="9568972" y="1805237"/>
                </a:lnTo>
                <a:lnTo>
                  <a:pt x="9567161" y="1834217"/>
                </a:lnTo>
                <a:lnTo>
                  <a:pt x="9559312" y="1856558"/>
                </a:lnTo>
                <a:lnTo>
                  <a:pt x="9545426" y="1877086"/>
                </a:lnTo>
                <a:lnTo>
                  <a:pt x="9517049" y="1881312"/>
                </a:lnTo>
                <a:lnTo>
                  <a:pt x="9496522" y="1887349"/>
                </a:lnTo>
                <a:lnTo>
                  <a:pt x="9482634" y="1895802"/>
                </a:lnTo>
                <a:lnTo>
                  <a:pt x="9468748" y="1900029"/>
                </a:lnTo>
                <a:lnTo>
                  <a:pt x="9458485" y="1891577"/>
                </a:lnTo>
                <a:lnTo>
                  <a:pt x="9446410" y="1881312"/>
                </a:lnTo>
                <a:lnTo>
                  <a:pt x="9440371" y="1871047"/>
                </a:lnTo>
                <a:lnTo>
                  <a:pt x="9426485" y="1872860"/>
                </a:lnTo>
                <a:lnTo>
                  <a:pt x="9408373" y="1877086"/>
                </a:lnTo>
                <a:lnTo>
                  <a:pt x="9394485" y="1885538"/>
                </a:lnTo>
                <a:lnTo>
                  <a:pt x="9384223" y="1891577"/>
                </a:lnTo>
                <a:lnTo>
                  <a:pt x="9384223" y="1906065"/>
                </a:lnTo>
                <a:lnTo>
                  <a:pt x="9373958" y="1910292"/>
                </a:lnTo>
                <a:lnTo>
                  <a:pt x="9355846" y="1910292"/>
                </a:lnTo>
                <a:lnTo>
                  <a:pt x="9331695" y="1910292"/>
                </a:lnTo>
                <a:lnTo>
                  <a:pt x="9309357" y="1914519"/>
                </a:lnTo>
                <a:lnTo>
                  <a:pt x="9299092" y="1916330"/>
                </a:lnTo>
                <a:lnTo>
                  <a:pt x="9280978" y="1959802"/>
                </a:lnTo>
                <a:lnTo>
                  <a:pt x="9279168" y="2006893"/>
                </a:lnTo>
                <a:lnTo>
                  <a:pt x="9279168" y="2060626"/>
                </a:lnTo>
                <a:lnTo>
                  <a:pt x="9285206" y="2107721"/>
                </a:lnTo>
                <a:lnTo>
                  <a:pt x="9274942" y="2107721"/>
                </a:lnTo>
                <a:lnTo>
                  <a:pt x="9270716" y="2107721"/>
                </a:lnTo>
                <a:lnTo>
                  <a:pt x="9266490" y="2107721"/>
                </a:lnTo>
                <a:lnTo>
                  <a:pt x="9264679" y="2111946"/>
                </a:lnTo>
                <a:lnTo>
                  <a:pt x="9260453" y="2113758"/>
                </a:lnTo>
                <a:lnTo>
                  <a:pt x="9256225" y="2125834"/>
                </a:lnTo>
                <a:lnTo>
                  <a:pt x="9251999" y="2136096"/>
                </a:lnTo>
                <a:lnTo>
                  <a:pt x="9251999" y="2150587"/>
                </a:lnTo>
                <a:lnTo>
                  <a:pt x="9251999" y="2166885"/>
                </a:lnTo>
                <a:lnTo>
                  <a:pt x="9227848" y="2166885"/>
                </a:lnTo>
                <a:lnTo>
                  <a:pt x="9213962" y="2189223"/>
                </a:lnTo>
                <a:lnTo>
                  <a:pt x="9203699" y="2203714"/>
                </a:lnTo>
                <a:lnTo>
                  <a:pt x="9199471" y="2218204"/>
                </a:lnTo>
                <a:lnTo>
                  <a:pt x="9195245" y="2247182"/>
                </a:lnTo>
                <a:lnTo>
                  <a:pt x="9189209" y="2247182"/>
                </a:lnTo>
                <a:lnTo>
                  <a:pt x="9181359" y="2247182"/>
                </a:lnTo>
                <a:lnTo>
                  <a:pt x="9179549" y="2247182"/>
                </a:lnTo>
                <a:lnTo>
                  <a:pt x="9175321" y="2247182"/>
                </a:lnTo>
                <a:lnTo>
                  <a:pt x="9167473" y="2247182"/>
                </a:lnTo>
                <a:lnTo>
                  <a:pt x="9153585" y="2276167"/>
                </a:lnTo>
                <a:lnTo>
                  <a:pt x="9143323" y="2311185"/>
                </a:lnTo>
                <a:lnTo>
                  <a:pt x="9119172" y="2311185"/>
                </a:lnTo>
                <a:lnTo>
                  <a:pt x="9111323" y="2350426"/>
                </a:lnTo>
                <a:lnTo>
                  <a:pt x="9099247" y="2350426"/>
                </a:lnTo>
                <a:lnTo>
                  <a:pt x="9099247" y="2340164"/>
                </a:lnTo>
                <a:lnTo>
                  <a:pt x="9070872" y="2300923"/>
                </a:lnTo>
                <a:lnTo>
                  <a:pt x="9052758" y="2253824"/>
                </a:lnTo>
                <a:lnTo>
                  <a:pt x="9048532" y="2200090"/>
                </a:lnTo>
                <a:lnTo>
                  <a:pt x="9052758" y="2136096"/>
                </a:lnTo>
                <a:lnTo>
                  <a:pt x="9063023" y="2127644"/>
                </a:lnTo>
                <a:lnTo>
                  <a:pt x="9070872" y="2121605"/>
                </a:lnTo>
                <a:lnTo>
                  <a:pt x="9081135" y="2113153"/>
                </a:lnTo>
                <a:lnTo>
                  <a:pt x="9085361" y="2102891"/>
                </a:lnTo>
                <a:lnTo>
                  <a:pt x="9091400" y="2088400"/>
                </a:lnTo>
                <a:lnTo>
                  <a:pt x="9081135" y="2069683"/>
                </a:lnTo>
                <a:lnTo>
                  <a:pt x="9076909" y="2044930"/>
                </a:lnTo>
                <a:lnTo>
                  <a:pt x="9090795" y="2015948"/>
                </a:lnTo>
                <a:lnTo>
                  <a:pt x="9104681" y="2005685"/>
                </a:lnTo>
                <a:lnTo>
                  <a:pt x="9122795" y="1997233"/>
                </a:lnTo>
                <a:lnTo>
                  <a:pt x="9143323" y="1991194"/>
                </a:lnTo>
                <a:lnTo>
                  <a:pt x="9157209" y="1976703"/>
                </a:lnTo>
                <a:lnTo>
                  <a:pt x="9185585" y="1933234"/>
                </a:lnTo>
                <a:lnTo>
                  <a:pt x="9213962" y="1889763"/>
                </a:lnTo>
                <a:lnTo>
                  <a:pt x="9236302" y="1871047"/>
                </a:lnTo>
                <a:lnTo>
                  <a:pt x="9260453" y="1854745"/>
                </a:lnTo>
                <a:lnTo>
                  <a:pt x="9284602" y="1836030"/>
                </a:lnTo>
                <a:lnTo>
                  <a:pt x="9294866" y="1811274"/>
                </a:lnTo>
                <a:lnTo>
                  <a:pt x="9302716" y="1782293"/>
                </a:lnTo>
                <a:lnTo>
                  <a:pt x="9312978" y="1755727"/>
                </a:lnTo>
                <a:lnTo>
                  <a:pt x="9312978" y="1753916"/>
                </a:lnTo>
                <a:lnTo>
                  <a:pt x="9308752" y="1753916"/>
                </a:lnTo>
                <a:lnTo>
                  <a:pt x="9308752" y="1749690"/>
                </a:lnTo>
                <a:lnTo>
                  <a:pt x="9304526" y="1745464"/>
                </a:lnTo>
                <a:lnTo>
                  <a:pt x="9298488" y="1749690"/>
                </a:lnTo>
                <a:lnTo>
                  <a:pt x="9294261" y="1753916"/>
                </a:lnTo>
                <a:lnTo>
                  <a:pt x="9292451" y="1755727"/>
                </a:lnTo>
                <a:lnTo>
                  <a:pt x="9274339" y="1782293"/>
                </a:lnTo>
                <a:lnTo>
                  <a:pt x="9256225" y="1811274"/>
                </a:lnTo>
                <a:lnTo>
                  <a:pt x="9238113" y="1836030"/>
                </a:lnTo>
                <a:lnTo>
                  <a:pt x="9213962" y="1854745"/>
                </a:lnTo>
                <a:lnTo>
                  <a:pt x="9181359" y="1869236"/>
                </a:lnTo>
                <a:lnTo>
                  <a:pt x="9179549" y="1857161"/>
                </a:lnTo>
                <a:lnTo>
                  <a:pt x="9179549" y="1855350"/>
                </a:lnTo>
                <a:lnTo>
                  <a:pt x="9175321" y="1846898"/>
                </a:lnTo>
                <a:lnTo>
                  <a:pt x="9175321" y="1836633"/>
                </a:lnTo>
                <a:lnTo>
                  <a:pt x="9179549" y="1832407"/>
                </a:lnTo>
                <a:lnTo>
                  <a:pt x="9179549" y="1828181"/>
                </a:lnTo>
                <a:lnTo>
                  <a:pt x="9179549" y="1826368"/>
                </a:lnTo>
                <a:lnTo>
                  <a:pt x="9181359" y="1817915"/>
                </a:lnTo>
                <a:lnTo>
                  <a:pt x="9181359" y="1811879"/>
                </a:lnTo>
                <a:lnTo>
                  <a:pt x="9171095" y="1803426"/>
                </a:lnTo>
                <a:lnTo>
                  <a:pt x="9160832" y="1799198"/>
                </a:lnTo>
                <a:lnTo>
                  <a:pt x="9152982" y="1797388"/>
                </a:lnTo>
                <a:lnTo>
                  <a:pt x="9142720" y="1793161"/>
                </a:lnTo>
                <a:lnTo>
                  <a:pt x="9136681" y="1797388"/>
                </a:lnTo>
                <a:lnTo>
                  <a:pt x="9118569" y="1807652"/>
                </a:lnTo>
                <a:lnTo>
                  <a:pt x="9094418" y="1828181"/>
                </a:lnTo>
                <a:lnTo>
                  <a:pt x="9072078" y="1854745"/>
                </a:lnTo>
                <a:lnTo>
                  <a:pt x="9051551" y="1879501"/>
                </a:lnTo>
                <a:lnTo>
                  <a:pt x="9041288" y="1898217"/>
                </a:lnTo>
                <a:lnTo>
                  <a:pt x="9041288" y="1904255"/>
                </a:lnTo>
                <a:lnTo>
                  <a:pt x="9041288" y="1912707"/>
                </a:lnTo>
                <a:lnTo>
                  <a:pt x="9043099" y="1918747"/>
                </a:lnTo>
                <a:lnTo>
                  <a:pt x="9047325" y="1929007"/>
                </a:lnTo>
                <a:lnTo>
                  <a:pt x="9051551" y="1937460"/>
                </a:lnTo>
                <a:lnTo>
                  <a:pt x="9051551" y="1943499"/>
                </a:lnTo>
                <a:lnTo>
                  <a:pt x="9029213" y="1953762"/>
                </a:lnTo>
                <a:lnTo>
                  <a:pt x="9005062" y="1957991"/>
                </a:lnTo>
                <a:lnTo>
                  <a:pt x="8972459" y="1962217"/>
                </a:lnTo>
                <a:lnTo>
                  <a:pt x="8942270" y="1962217"/>
                </a:lnTo>
                <a:lnTo>
                  <a:pt x="8942270" y="1922972"/>
                </a:lnTo>
                <a:lnTo>
                  <a:pt x="8909667" y="1929007"/>
                </a:lnTo>
                <a:lnTo>
                  <a:pt x="8881290" y="1941083"/>
                </a:lnTo>
                <a:lnTo>
                  <a:pt x="8857141" y="1936857"/>
                </a:lnTo>
                <a:lnTo>
                  <a:pt x="8839027" y="1914519"/>
                </a:lnTo>
                <a:lnTo>
                  <a:pt x="8768388" y="1904255"/>
                </a:lnTo>
                <a:lnTo>
                  <a:pt x="8744237" y="1929007"/>
                </a:lnTo>
                <a:lnTo>
                  <a:pt x="8715861" y="1947725"/>
                </a:lnTo>
                <a:lnTo>
                  <a:pt x="8691710" y="1968254"/>
                </a:lnTo>
                <a:lnTo>
                  <a:pt x="8677824" y="1994818"/>
                </a:lnTo>
                <a:lnTo>
                  <a:pt x="8663938" y="2019571"/>
                </a:lnTo>
                <a:lnTo>
                  <a:pt x="8650052" y="2044325"/>
                </a:lnTo>
                <a:lnTo>
                  <a:pt x="8631938" y="2063041"/>
                </a:lnTo>
                <a:lnTo>
                  <a:pt x="8575186" y="2081758"/>
                </a:lnTo>
                <a:lnTo>
                  <a:pt x="8561298" y="2096249"/>
                </a:lnTo>
                <a:lnTo>
                  <a:pt x="8551036" y="2112551"/>
                </a:lnTo>
                <a:lnTo>
                  <a:pt x="8540771" y="2127039"/>
                </a:lnTo>
                <a:lnTo>
                  <a:pt x="8516620" y="2145756"/>
                </a:lnTo>
                <a:lnTo>
                  <a:pt x="8516620" y="2166279"/>
                </a:lnTo>
                <a:lnTo>
                  <a:pt x="8546808" y="2166279"/>
                </a:lnTo>
                <a:lnTo>
                  <a:pt x="8551036" y="2178354"/>
                </a:lnTo>
                <a:lnTo>
                  <a:pt x="8555262" y="2184393"/>
                </a:lnTo>
                <a:lnTo>
                  <a:pt x="8557072" y="2192846"/>
                </a:lnTo>
                <a:lnTo>
                  <a:pt x="8564922" y="2198885"/>
                </a:lnTo>
                <a:lnTo>
                  <a:pt x="8570958" y="2203111"/>
                </a:lnTo>
                <a:lnTo>
                  <a:pt x="8584846" y="2207336"/>
                </a:lnTo>
                <a:lnTo>
                  <a:pt x="8592694" y="2198885"/>
                </a:lnTo>
                <a:lnTo>
                  <a:pt x="8598732" y="2194656"/>
                </a:lnTo>
                <a:lnTo>
                  <a:pt x="8610808" y="2192846"/>
                </a:lnTo>
                <a:lnTo>
                  <a:pt x="8621070" y="2192846"/>
                </a:lnTo>
                <a:lnTo>
                  <a:pt x="8639184" y="2192846"/>
                </a:lnTo>
                <a:lnTo>
                  <a:pt x="8653070" y="2209148"/>
                </a:lnTo>
                <a:lnTo>
                  <a:pt x="8663335" y="2223638"/>
                </a:lnTo>
                <a:lnTo>
                  <a:pt x="8669372" y="2242353"/>
                </a:lnTo>
                <a:lnTo>
                  <a:pt x="8677221" y="2271335"/>
                </a:lnTo>
                <a:lnTo>
                  <a:pt x="8681447" y="2290054"/>
                </a:lnTo>
                <a:lnTo>
                  <a:pt x="8677221" y="2300318"/>
                </a:lnTo>
                <a:lnTo>
                  <a:pt x="8666956" y="2310581"/>
                </a:lnTo>
                <a:lnTo>
                  <a:pt x="8662730" y="2329297"/>
                </a:lnTo>
                <a:lnTo>
                  <a:pt x="8662730" y="2349823"/>
                </a:lnTo>
                <a:lnTo>
                  <a:pt x="8668769" y="2368539"/>
                </a:lnTo>
                <a:lnTo>
                  <a:pt x="8676616" y="2387255"/>
                </a:lnTo>
                <a:lnTo>
                  <a:pt x="8682655" y="2412009"/>
                </a:lnTo>
                <a:lnTo>
                  <a:pt x="8662127" y="2434347"/>
                </a:lnTo>
                <a:lnTo>
                  <a:pt x="8648241" y="2459103"/>
                </a:lnTo>
                <a:lnTo>
                  <a:pt x="8637977" y="2483857"/>
                </a:lnTo>
                <a:lnTo>
                  <a:pt x="8624091" y="2517063"/>
                </a:lnTo>
                <a:lnTo>
                  <a:pt x="8616241" y="2523101"/>
                </a:lnTo>
                <a:lnTo>
                  <a:pt x="8598127" y="2545439"/>
                </a:lnTo>
                <a:lnTo>
                  <a:pt x="8577600" y="2570196"/>
                </a:lnTo>
                <a:lnTo>
                  <a:pt x="8555262" y="2599175"/>
                </a:lnTo>
                <a:lnTo>
                  <a:pt x="8531111" y="2623928"/>
                </a:lnTo>
                <a:lnTo>
                  <a:pt x="8510584" y="2648682"/>
                </a:lnTo>
                <a:lnTo>
                  <a:pt x="8496698" y="2667398"/>
                </a:lnTo>
                <a:lnTo>
                  <a:pt x="8488848" y="2675853"/>
                </a:lnTo>
                <a:lnTo>
                  <a:pt x="8464698" y="2681890"/>
                </a:lnTo>
                <a:lnTo>
                  <a:pt x="8440547" y="2677664"/>
                </a:lnTo>
                <a:lnTo>
                  <a:pt x="8418209" y="2677664"/>
                </a:lnTo>
                <a:lnTo>
                  <a:pt x="8397681" y="2681890"/>
                </a:lnTo>
                <a:lnTo>
                  <a:pt x="8379567" y="2700607"/>
                </a:lnTo>
                <a:lnTo>
                  <a:pt x="8365681" y="2721134"/>
                </a:lnTo>
                <a:lnTo>
                  <a:pt x="8355417" y="2743474"/>
                </a:lnTo>
                <a:lnTo>
                  <a:pt x="8341531" y="2764001"/>
                </a:lnTo>
                <a:lnTo>
                  <a:pt x="8321003" y="2778492"/>
                </a:lnTo>
                <a:lnTo>
                  <a:pt x="8316777" y="2778492"/>
                </a:lnTo>
                <a:lnTo>
                  <a:pt x="8312551" y="2782718"/>
                </a:lnTo>
                <a:lnTo>
                  <a:pt x="8308323" y="2782718"/>
                </a:lnTo>
                <a:lnTo>
                  <a:pt x="8302286" y="2782718"/>
                </a:lnTo>
                <a:lnTo>
                  <a:pt x="8294437" y="2786944"/>
                </a:lnTo>
                <a:lnTo>
                  <a:pt x="8302286" y="2807472"/>
                </a:lnTo>
                <a:lnTo>
                  <a:pt x="8316172" y="2829809"/>
                </a:lnTo>
                <a:lnTo>
                  <a:pt x="8326437" y="2854565"/>
                </a:lnTo>
                <a:lnTo>
                  <a:pt x="8340323" y="2879318"/>
                </a:lnTo>
                <a:lnTo>
                  <a:pt x="8346362" y="2901656"/>
                </a:lnTo>
                <a:lnTo>
                  <a:pt x="8350588" y="2926411"/>
                </a:lnTo>
                <a:lnTo>
                  <a:pt x="8344549" y="2942712"/>
                </a:lnTo>
                <a:lnTo>
                  <a:pt x="8330663" y="2957201"/>
                </a:lnTo>
                <a:lnTo>
                  <a:pt x="8302286" y="2969276"/>
                </a:lnTo>
                <a:lnTo>
                  <a:pt x="8255797" y="2975315"/>
                </a:lnTo>
                <a:lnTo>
                  <a:pt x="8255797" y="2956598"/>
                </a:lnTo>
                <a:lnTo>
                  <a:pt x="8251569" y="2940297"/>
                </a:lnTo>
                <a:lnTo>
                  <a:pt x="8251569" y="2915544"/>
                </a:lnTo>
                <a:lnTo>
                  <a:pt x="8255797" y="2886562"/>
                </a:lnTo>
                <a:lnTo>
                  <a:pt x="8255797" y="2864225"/>
                </a:lnTo>
                <a:lnTo>
                  <a:pt x="8245533" y="2864225"/>
                </a:lnTo>
                <a:lnTo>
                  <a:pt x="8237683" y="2864225"/>
                </a:lnTo>
                <a:lnTo>
                  <a:pt x="8231647" y="2864225"/>
                </a:lnTo>
                <a:lnTo>
                  <a:pt x="8227421" y="2864225"/>
                </a:lnTo>
                <a:lnTo>
                  <a:pt x="8223195" y="2859998"/>
                </a:lnTo>
                <a:lnTo>
                  <a:pt x="8217156" y="2858186"/>
                </a:lnTo>
                <a:lnTo>
                  <a:pt x="8209307" y="2846111"/>
                </a:lnTo>
                <a:lnTo>
                  <a:pt x="8217156" y="2835848"/>
                </a:lnTo>
                <a:lnTo>
                  <a:pt x="8223195" y="2825583"/>
                </a:lnTo>
                <a:lnTo>
                  <a:pt x="8227421" y="2815321"/>
                </a:lnTo>
                <a:lnTo>
                  <a:pt x="8235268" y="2800830"/>
                </a:lnTo>
                <a:lnTo>
                  <a:pt x="8217156" y="2800830"/>
                </a:lnTo>
                <a:lnTo>
                  <a:pt x="8194818" y="2796604"/>
                </a:lnTo>
                <a:lnTo>
                  <a:pt x="8170667" y="2802641"/>
                </a:lnTo>
                <a:lnTo>
                  <a:pt x="8142290" y="2814716"/>
                </a:lnTo>
                <a:lnTo>
                  <a:pt x="8118140" y="2824980"/>
                </a:lnTo>
                <a:lnTo>
                  <a:pt x="8118140" y="2816529"/>
                </a:lnTo>
                <a:lnTo>
                  <a:pt x="8122366" y="2806264"/>
                </a:lnTo>
                <a:lnTo>
                  <a:pt x="8126592" y="2800225"/>
                </a:lnTo>
                <a:lnTo>
                  <a:pt x="8128404" y="2788152"/>
                </a:lnTo>
                <a:lnTo>
                  <a:pt x="8132630" y="2782114"/>
                </a:lnTo>
                <a:lnTo>
                  <a:pt x="8138667" y="2767623"/>
                </a:lnTo>
                <a:lnTo>
                  <a:pt x="8132630" y="2767623"/>
                </a:lnTo>
                <a:lnTo>
                  <a:pt x="8126592" y="2763396"/>
                </a:lnTo>
                <a:lnTo>
                  <a:pt x="8118743" y="2763396"/>
                </a:lnTo>
                <a:lnTo>
                  <a:pt x="8108480" y="2759171"/>
                </a:lnTo>
                <a:lnTo>
                  <a:pt x="8086142" y="2781511"/>
                </a:lnTo>
                <a:lnTo>
                  <a:pt x="8061991" y="2800225"/>
                </a:lnTo>
                <a:lnTo>
                  <a:pt x="8037840" y="2820754"/>
                </a:lnTo>
                <a:lnTo>
                  <a:pt x="8023952" y="2845508"/>
                </a:lnTo>
                <a:lnTo>
                  <a:pt x="8037840" y="2853960"/>
                </a:lnTo>
                <a:lnTo>
                  <a:pt x="8048103" y="2859998"/>
                </a:lnTo>
                <a:lnTo>
                  <a:pt x="8055952" y="2868450"/>
                </a:lnTo>
                <a:lnTo>
                  <a:pt x="8061991" y="2874487"/>
                </a:lnTo>
                <a:lnTo>
                  <a:pt x="8069838" y="2886562"/>
                </a:lnTo>
                <a:lnTo>
                  <a:pt x="8090366" y="2874487"/>
                </a:lnTo>
                <a:lnTo>
                  <a:pt x="8108480" y="2868450"/>
                </a:lnTo>
                <a:lnTo>
                  <a:pt x="8126592" y="2868450"/>
                </a:lnTo>
                <a:lnTo>
                  <a:pt x="8147119" y="2878713"/>
                </a:lnTo>
                <a:lnTo>
                  <a:pt x="8157384" y="2878713"/>
                </a:lnTo>
                <a:lnTo>
                  <a:pt x="8157384" y="2903468"/>
                </a:lnTo>
                <a:lnTo>
                  <a:pt x="8118743" y="2903468"/>
                </a:lnTo>
                <a:lnTo>
                  <a:pt x="8104857" y="2922185"/>
                </a:lnTo>
                <a:lnTo>
                  <a:pt x="8090971" y="2936674"/>
                </a:lnTo>
                <a:lnTo>
                  <a:pt x="8080706" y="2951164"/>
                </a:lnTo>
                <a:lnTo>
                  <a:pt x="8070443" y="2975918"/>
                </a:lnTo>
                <a:lnTo>
                  <a:pt x="8098820" y="2994635"/>
                </a:lnTo>
                <a:lnTo>
                  <a:pt x="8115121" y="3023614"/>
                </a:lnTo>
                <a:lnTo>
                  <a:pt x="8129007" y="3062859"/>
                </a:lnTo>
                <a:lnTo>
                  <a:pt x="8136857" y="3102103"/>
                </a:lnTo>
                <a:lnTo>
                  <a:pt x="8138667" y="3145575"/>
                </a:lnTo>
                <a:lnTo>
                  <a:pt x="8138667" y="3183612"/>
                </a:lnTo>
                <a:lnTo>
                  <a:pt x="8114517" y="3199914"/>
                </a:lnTo>
                <a:lnTo>
                  <a:pt x="8100631" y="3228893"/>
                </a:lnTo>
                <a:lnTo>
                  <a:pt x="8086745" y="3255459"/>
                </a:lnTo>
                <a:lnTo>
                  <a:pt x="8070443" y="3284439"/>
                </a:lnTo>
                <a:lnTo>
                  <a:pt x="8034217" y="3323683"/>
                </a:lnTo>
                <a:lnTo>
                  <a:pt x="7987728" y="3352663"/>
                </a:lnTo>
                <a:lnTo>
                  <a:pt x="7938824" y="3373193"/>
                </a:lnTo>
                <a:lnTo>
                  <a:pt x="7882071" y="3391907"/>
                </a:lnTo>
                <a:lnTo>
                  <a:pt x="7829543" y="3402172"/>
                </a:lnTo>
                <a:lnTo>
                  <a:pt x="7829543" y="3416663"/>
                </a:lnTo>
                <a:lnTo>
                  <a:pt x="7829543" y="3425115"/>
                </a:lnTo>
                <a:lnTo>
                  <a:pt x="7829543" y="3431152"/>
                </a:lnTo>
                <a:lnTo>
                  <a:pt x="7829543" y="3435380"/>
                </a:lnTo>
                <a:lnTo>
                  <a:pt x="7833769" y="3439606"/>
                </a:lnTo>
                <a:lnTo>
                  <a:pt x="7833769" y="3449869"/>
                </a:lnTo>
                <a:lnTo>
                  <a:pt x="7835582" y="3460133"/>
                </a:lnTo>
                <a:lnTo>
                  <a:pt x="7829543" y="3468586"/>
                </a:lnTo>
                <a:lnTo>
                  <a:pt x="7821694" y="3474622"/>
                </a:lnTo>
                <a:lnTo>
                  <a:pt x="7819883" y="3478850"/>
                </a:lnTo>
                <a:lnTo>
                  <a:pt x="7812034" y="3484887"/>
                </a:lnTo>
                <a:lnTo>
                  <a:pt x="7798148" y="3493339"/>
                </a:lnTo>
                <a:lnTo>
                  <a:pt x="7793922" y="3493339"/>
                </a:lnTo>
                <a:lnTo>
                  <a:pt x="7792109" y="3497565"/>
                </a:lnTo>
                <a:lnTo>
                  <a:pt x="7787883" y="3497565"/>
                </a:lnTo>
                <a:lnTo>
                  <a:pt x="7783657" y="3497565"/>
                </a:lnTo>
                <a:lnTo>
                  <a:pt x="7777619" y="3499378"/>
                </a:lnTo>
                <a:lnTo>
                  <a:pt x="7773392" y="3489113"/>
                </a:lnTo>
                <a:lnTo>
                  <a:pt x="7769166" y="3478850"/>
                </a:lnTo>
                <a:lnTo>
                  <a:pt x="7769166" y="3468586"/>
                </a:lnTo>
                <a:lnTo>
                  <a:pt x="7769166" y="3449869"/>
                </a:lnTo>
                <a:lnTo>
                  <a:pt x="7777016" y="3445643"/>
                </a:lnTo>
                <a:lnTo>
                  <a:pt x="7783054" y="3445643"/>
                </a:lnTo>
                <a:lnTo>
                  <a:pt x="7790902" y="3441417"/>
                </a:lnTo>
                <a:lnTo>
                  <a:pt x="7792714" y="3435380"/>
                </a:lnTo>
                <a:lnTo>
                  <a:pt x="7796940" y="3426926"/>
                </a:lnTo>
                <a:lnTo>
                  <a:pt x="7792714" y="3420889"/>
                </a:lnTo>
                <a:lnTo>
                  <a:pt x="7786676" y="3410624"/>
                </a:lnTo>
                <a:lnTo>
                  <a:pt x="7782449" y="3402172"/>
                </a:lnTo>
                <a:lnTo>
                  <a:pt x="7776413" y="3397946"/>
                </a:lnTo>
                <a:lnTo>
                  <a:pt x="7772187" y="3397946"/>
                </a:lnTo>
                <a:lnTo>
                  <a:pt x="7761922" y="3396135"/>
                </a:lnTo>
                <a:lnTo>
                  <a:pt x="7749847" y="3396135"/>
                </a:lnTo>
                <a:lnTo>
                  <a:pt x="7737771" y="3412437"/>
                </a:lnTo>
                <a:lnTo>
                  <a:pt x="7723885" y="3424512"/>
                </a:lnTo>
                <a:lnTo>
                  <a:pt x="7711810" y="3434775"/>
                </a:lnTo>
                <a:lnTo>
                  <a:pt x="7701545" y="3453492"/>
                </a:lnTo>
                <a:lnTo>
                  <a:pt x="7697319" y="3482472"/>
                </a:lnTo>
                <a:lnTo>
                  <a:pt x="7729924" y="3513264"/>
                </a:lnTo>
                <a:lnTo>
                  <a:pt x="7754073" y="3546471"/>
                </a:lnTo>
                <a:lnTo>
                  <a:pt x="7776413" y="3581488"/>
                </a:lnTo>
                <a:lnTo>
                  <a:pt x="7786676" y="3628581"/>
                </a:lnTo>
                <a:lnTo>
                  <a:pt x="7790902" y="3685940"/>
                </a:lnTo>
                <a:lnTo>
                  <a:pt x="7673170" y="3782541"/>
                </a:lnTo>
                <a:lnTo>
                  <a:pt x="7659283" y="3782541"/>
                </a:lnTo>
                <a:lnTo>
                  <a:pt x="7649020" y="3743296"/>
                </a:lnTo>
                <a:lnTo>
                  <a:pt x="7626680" y="3714315"/>
                </a:lnTo>
                <a:lnTo>
                  <a:pt x="7598303" y="3689561"/>
                </a:lnTo>
                <a:lnTo>
                  <a:pt x="7568116" y="3664807"/>
                </a:lnTo>
                <a:lnTo>
                  <a:pt x="7535513" y="3638241"/>
                </a:lnTo>
                <a:lnTo>
                  <a:pt x="7521627" y="3695600"/>
                </a:lnTo>
                <a:lnTo>
                  <a:pt x="7503513" y="3742691"/>
                </a:lnTo>
                <a:lnTo>
                  <a:pt x="7521627" y="3752956"/>
                </a:lnTo>
                <a:lnTo>
                  <a:pt x="7529474" y="3767447"/>
                </a:lnTo>
                <a:lnTo>
                  <a:pt x="7531287" y="3786162"/>
                </a:lnTo>
                <a:lnTo>
                  <a:pt x="7543362" y="3806691"/>
                </a:lnTo>
                <a:lnTo>
                  <a:pt x="7545173" y="3810917"/>
                </a:lnTo>
                <a:lnTo>
                  <a:pt x="7553022" y="3810917"/>
                </a:lnTo>
                <a:lnTo>
                  <a:pt x="7559059" y="3810917"/>
                </a:lnTo>
                <a:lnTo>
                  <a:pt x="7566908" y="3810917"/>
                </a:lnTo>
                <a:lnTo>
                  <a:pt x="7572946" y="3815143"/>
                </a:lnTo>
                <a:lnTo>
                  <a:pt x="7601321" y="3844123"/>
                </a:lnTo>
                <a:lnTo>
                  <a:pt x="7623661" y="3887594"/>
                </a:lnTo>
                <a:lnTo>
                  <a:pt x="7637547" y="3937103"/>
                </a:lnTo>
                <a:lnTo>
                  <a:pt x="7639360" y="3988422"/>
                </a:lnTo>
                <a:lnTo>
                  <a:pt x="7622253" y="3988422"/>
                </a:lnTo>
                <a:lnTo>
                  <a:pt x="7630303" y="3998083"/>
                </a:lnTo>
                <a:lnTo>
                  <a:pt x="7652641" y="4028874"/>
                </a:lnTo>
                <a:lnTo>
                  <a:pt x="7676792" y="4065705"/>
                </a:lnTo>
                <a:lnTo>
                  <a:pt x="7711205" y="4094684"/>
                </a:lnTo>
                <a:lnTo>
                  <a:pt x="7705169" y="4129703"/>
                </a:lnTo>
                <a:lnTo>
                  <a:pt x="7705169" y="4172571"/>
                </a:lnTo>
                <a:lnTo>
                  <a:pt x="7733545" y="4176797"/>
                </a:lnTo>
                <a:lnTo>
                  <a:pt x="7751657" y="4182833"/>
                </a:lnTo>
                <a:lnTo>
                  <a:pt x="7764338" y="4195514"/>
                </a:lnTo>
                <a:lnTo>
                  <a:pt x="7782450" y="4205776"/>
                </a:lnTo>
                <a:lnTo>
                  <a:pt x="7804788" y="4205776"/>
                </a:lnTo>
                <a:lnTo>
                  <a:pt x="7821091" y="4197324"/>
                </a:lnTo>
                <a:lnTo>
                  <a:pt x="7834977" y="4191286"/>
                </a:lnTo>
                <a:lnTo>
                  <a:pt x="7849468" y="4187060"/>
                </a:lnTo>
                <a:lnTo>
                  <a:pt x="7881466" y="4197324"/>
                </a:lnTo>
                <a:lnTo>
                  <a:pt x="7918295" y="4211813"/>
                </a:lnTo>
                <a:lnTo>
                  <a:pt x="7952710" y="4230530"/>
                </a:lnTo>
                <a:lnTo>
                  <a:pt x="7984708" y="4245021"/>
                </a:lnTo>
                <a:lnTo>
                  <a:pt x="7981087" y="4245021"/>
                </a:lnTo>
                <a:lnTo>
                  <a:pt x="7976861" y="4249247"/>
                </a:lnTo>
                <a:lnTo>
                  <a:pt x="7972635" y="4249247"/>
                </a:lnTo>
                <a:lnTo>
                  <a:pt x="7966596" y="4252870"/>
                </a:lnTo>
                <a:lnTo>
                  <a:pt x="7946671" y="4259512"/>
                </a:lnTo>
                <a:lnTo>
                  <a:pt x="7906221" y="4259512"/>
                </a:lnTo>
                <a:lnTo>
                  <a:pt x="7861541" y="4252870"/>
                </a:lnTo>
                <a:lnTo>
                  <a:pt x="7815052" y="4240795"/>
                </a:lnTo>
                <a:lnTo>
                  <a:pt x="7764338" y="4230530"/>
                </a:lnTo>
                <a:lnTo>
                  <a:pt x="7725696" y="4220267"/>
                </a:lnTo>
                <a:lnTo>
                  <a:pt x="7695509" y="4205776"/>
                </a:lnTo>
                <a:lnTo>
                  <a:pt x="7681018" y="4197324"/>
                </a:lnTo>
                <a:lnTo>
                  <a:pt x="7687057" y="4191286"/>
                </a:lnTo>
                <a:lnTo>
                  <a:pt x="7691283" y="4187060"/>
                </a:lnTo>
                <a:lnTo>
                  <a:pt x="7695509" y="4181023"/>
                </a:lnTo>
                <a:lnTo>
                  <a:pt x="7652641" y="4168947"/>
                </a:lnTo>
                <a:lnTo>
                  <a:pt x="7616417" y="4148420"/>
                </a:lnTo>
                <a:lnTo>
                  <a:pt x="7583812" y="4115212"/>
                </a:lnTo>
                <a:lnTo>
                  <a:pt x="7559664" y="4080194"/>
                </a:lnTo>
                <a:lnTo>
                  <a:pt x="7534908" y="4040949"/>
                </a:lnTo>
                <a:lnTo>
                  <a:pt x="7514985" y="3999894"/>
                </a:lnTo>
                <a:lnTo>
                  <a:pt x="7492645" y="3969101"/>
                </a:lnTo>
                <a:lnTo>
                  <a:pt x="7472118" y="3942537"/>
                </a:lnTo>
                <a:lnTo>
                  <a:pt x="7450383" y="3925631"/>
                </a:lnTo>
                <a:lnTo>
                  <a:pt x="7425629" y="3903293"/>
                </a:lnTo>
                <a:lnTo>
                  <a:pt x="7403289" y="3882765"/>
                </a:lnTo>
                <a:lnTo>
                  <a:pt x="7393629" y="3849557"/>
                </a:lnTo>
                <a:lnTo>
                  <a:pt x="7460043" y="3858009"/>
                </a:lnTo>
                <a:lnTo>
                  <a:pt x="7486609" y="3888802"/>
                </a:lnTo>
                <a:lnTo>
                  <a:pt x="7514985" y="3907519"/>
                </a:lnTo>
                <a:lnTo>
                  <a:pt x="7543362" y="3925631"/>
                </a:lnTo>
                <a:lnTo>
                  <a:pt x="7548358" y="3928085"/>
                </a:lnTo>
                <a:lnTo>
                  <a:pt x="7541549" y="3911744"/>
                </a:lnTo>
                <a:lnTo>
                  <a:pt x="7533702" y="3878538"/>
                </a:lnTo>
                <a:lnTo>
                  <a:pt x="7523437" y="3849557"/>
                </a:lnTo>
                <a:lnTo>
                  <a:pt x="7513173" y="3820577"/>
                </a:lnTo>
                <a:lnTo>
                  <a:pt x="7495061" y="3795824"/>
                </a:lnTo>
                <a:lnTo>
                  <a:pt x="7495061" y="3789785"/>
                </a:lnTo>
                <a:lnTo>
                  <a:pt x="7476949" y="3795824"/>
                </a:lnTo>
                <a:lnTo>
                  <a:pt x="7476949" y="3789785"/>
                </a:lnTo>
                <a:lnTo>
                  <a:pt x="7470910" y="3760805"/>
                </a:lnTo>
                <a:lnTo>
                  <a:pt x="7470910" y="3723976"/>
                </a:lnTo>
                <a:lnTo>
                  <a:pt x="7470910" y="3684732"/>
                </a:lnTo>
                <a:lnTo>
                  <a:pt x="7470910" y="3641260"/>
                </a:lnTo>
                <a:lnTo>
                  <a:pt x="7466684" y="3602015"/>
                </a:lnTo>
                <a:lnTo>
                  <a:pt x="7452798" y="3568810"/>
                </a:lnTo>
                <a:lnTo>
                  <a:pt x="7430458" y="3544056"/>
                </a:lnTo>
                <a:lnTo>
                  <a:pt x="7424421" y="3550093"/>
                </a:lnTo>
                <a:lnTo>
                  <a:pt x="7414156" y="3558547"/>
                </a:lnTo>
                <a:lnTo>
                  <a:pt x="7406307" y="3562771"/>
                </a:lnTo>
                <a:lnTo>
                  <a:pt x="7392421" y="3564583"/>
                </a:lnTo>
                <a:lnTo>
                  <a:pt x="7378535" y="3564583"/>
                </a:lnTo>
                <a:lnTo>
                  <a:pt x="7374309" y="3564583"/>
                </a:lnTo>
                <a:lnTo>
                  <a:pt x="7374309" y="3562771"/>
                </a:lnTo>
                <a:lnTo>
                  <a:pt x="7372497" y="3562771"/>
                </a:lnTo>
                <a:lnTo>
                  <a:pt x="7368270" y="3558547"/>
                </a:lnTo>
                <a:lnTo>
                  <a:pt x="7368270" y="3515074"/>
                </a:lnTo>
                <a:lnTo>
                  <a:pt x="7358008" y="3480058"/>
                </a:lnTo>
                <a:lnTo>
                  <a:pt x="7344122" y="3451076"/>
                </a:lnTo>
                <a:lnTo>
                  <a:pt x="7321782" y="3424512"/>
                </a:lnTo>
                <a:lnTo>
                  <a:pt x="7305480" y="3395531"/>
                </a:lnTo>
                <a:lnTo>
                  <a:pt x="7283142" y="3360512"/>
                </a:lnTo>
                <a:lnTo>
                  <a:pt x="7277103" y="3366551"/>
                </a:lnTo>
                <a:lnTo>
                  <a:pt x="7272877" y="3370777"/>
                </a:lnTo>
                <a:lnTo>
                  <a:pt x="7268651" y="3379229"/>
                </a:lnTo>
                <a:lnTo>
                  <a:pt x="7264425" y="3381040"/>
                </a:lnTo>
                <a:lnTo>
                  <a:pt x="7262613" y="3385268"/>
                </a:lnTo>
                <a:lnTo>
                  <a:pt x="7230010" y="3389494"/>
                </a:lnTo>
                <a:lnTo>
                  <a:pt x="7201633" y="3385268"/>
                </a:lnTo>
                <a:lnTo>
                  <a:pt x="7173256" y="3385268"/>
                </a:lnTo>
                <a:lnTo>
                  <a:pt x="7165409" y="3414247"/>
                </a:lnTo>
                <a:lnTo>
                  <a:pt x="7155144" y="3428738"/>
                </a:lnTo>
                <a:lnTo>
                  <a:pt x="7149106" y="3432964"/>
                </a:lnTo>
                <a:lnTo>
                  <a:pt x="7135220" y="3432964"/>
                </a:lnTo>
                <a:lnTo>
                  <a:pt x="7121334" y="3437190"/>
                </a:lnTo>
                <a:lnTo>
                  <a:pt x="7107448" y="3447453"/>
                </a:lnTo>
                <a:lnTo>
                  <a:pt x="7083297" y="3511453"/>
                </a:lnTo>
                <a:lnTo>
                  <a:pt x="7050694" y="3511453"/>
                </a:lnTo>
                <a:lnTo>
                  <a:pt x="7032582" y="3525942"/>
                </a:lnTo>
                <a:lnTo>
                  <a:pt x="7014468" y="3544659"/>
                </a:lnTo>
                <a:lnTo>
                  <a:pt x="6990317" y="3559150"/>
                </a:lnTo>
                <a:lnTo>
                  <a:pt x="6984281" y="3630997"/>
                </a:lnTo>
                <a:lnTo>
                  <a:pt x="6966169" y="3692579"/>
                </a:lnTo>
                <a:lnTo>
                  <a:pt x="6942018" y="3742088"/>
                </a:lnTo>
                <a:lnTo>
                  <a:pt x="6903377" y="3789182"/>
                </a:lnTo>
                <a:lnTo>
                  <a:pt x="6899150" y="3789182"/>
                </a:lnTo>
                <a:lnTo>
                  <a:pt x="6894924" y="3784956"/>
                </a:lnTo>
                <a:lnTo>
                  <a:pt x="6890698" y="3784956"/>
                </a:lnTo>
                <a:lnTo>
                  <a:pt x="6888886" y="3780730"/>
                </a:lnTo>
                <a:lnTo>
                  <a:pt x="6866548" y="3755974"/>
                </a:lnTo>
                <a:lnTo>
                  <a:pt x="6846020" y="3716730"/>
                </a:lnTo>
                <a:lnTo>
                  <a:pt x="6833945" y="3683524"/>
                </a:lnTo>
                <a:lnTo>
                  <a:pt x="6832132" y="3677486"/>
                </a:lnTo>
                <a:lnTo>
                  <a:pt x="6833945" y="3669034"/>
                </a:lnTo>
                <a:lnTo>
                  <a:pt x="6838171" y="3662997"/>
                </a:lnTo>
                <a:lnTo>
                  <a:pt x="6842397" y="3658769"/>
                </a:lnTo>
                <a:lnTo>
                  <a:pt x="6842397" y="3654543"/>
                </a:lnTo>
                <a:lnTo>
                  <a:pt x="6806173" y="3600810"/>
                </a:lnTo>
                <a:lnTo>
                  <a:pt x="6782022" y="3543451"/>
                </a:lnTo>
                <a:lnTo>
                  <a:pt x="6765719" y="3481869"/>
                </a:lnTo>
                <a:lnTo>
                  <a:pt x="6757872" y="3407606"/>
                </a:lnTo>
                <a:lnTo>
                  <a:pt x="6733721" y="3409417"/>
                </a:lnTo>
                <a:lnTo>
                  <a:pt x="6715609" y="3409417"/>
                </a:lnTo>
                <a:lnTo>
                  <a:pt x="6695079" y="3407606"/>
                </a:lnTo>
                <a:lnTo>
                  <a:pt x="6687230" y="3399154"/>
                </a:lnTo>
                <a:lnTo>
                  <a:pt x="6676967" y="3393115"/>
                </a:lnTo>
                <a:lnTo>
                  <a:pt x="6669118" y="3384663"/>
                </a:lnTo>
                <a:lnTo>
                  <a:pt x="6663081" y="3378626"/>
                </a:lnTo>
                <a:lnTo>
                  <a:pt x="6669118" y="3352060"/>
                </a:lnTo>
                <a:lnTo>
                  <a:pt x="6655232" y="3331533"/>
                </a:lnTo>
                <a:lnTo>
                  <a:pt x="6631081" y="3312816"/>
                </a:lnTo>
                <a:lnTo>
                  <a:pt x="6606931" y="3296514"/>
                </a:lnTo>
                <a:lnTo>
                  <a:pt x="6584593" y="3274174"/>
                </a:lnTo>
                <a:lnTo>
                  <a:pt x="6526028" y="3282628"/>
                </a:lnTo>
                <a:lnTo>
                  <a:pt x="6465049" y="3282628"/>
                </a:lnTo>
                <a:lnTo>
                  <a:pt x="6404067" y="3278402"/>
                </a:lnTo>
                <a:lnTo>
                  <a:pt x="6345503" y="3274174"/>
                </a:lnTo>
                <a:lnTo>
                  <a:pt x="6335240" y="3253647"/>
                </a:lnTo>
                <a:lnTo>
                  <a:pt x="6321353" y="3227083"/>
                </a:lnTo>
                <a:lnTo>
                  <a:pt x="6299014" y="3235535"/>
                </a:lnTo>
                <a:lnTo>
                  <a:pt x="6285128" y="3239761"/>
                </a:lnTo>
                <a:lnTo>
                  <a:pt x="6267014" y="3241571"/>
                </a:lnTo>
                <a:lnTo>
                  <a:pt x="6242864" y="3241571"/>
                </a:lnTo>
                <a:lnTo>
                  <a:pt x="6222336" y="3227083"/>
                </a:lnTo>
                <a:lnTo>
                  <a:pt x="6199998" y="3216818"/>
                </a:lnTo>
                <a:lnTo>
                  <a:pt x="6175847" y="3202327"/>
                </a:lnTo>
                <a:lnTo>
                  <a:pt x="6157735" y="3187838"/>
                </a:lnTo>
                <a:lnTo>
                  <a:pt x="6151697" y="3167309"/>
                </a:lnTo>
                <a:lnTo>
                  <a:pt x="6141434" y="3148594"/>
                </a:lnTo>
                <a:lnTo>
                  <a:pt x="6119094" y="3129877"/>
                </a:lnTo>
                <a:lnTo>
                  <a:pt x="6114868" y="3129877"/>
                </a:lnTo>
                <a:lnTo>
                  <a:pt x="6113057" y="3129877"/>
                </a:lnTo>
                <a:lnTo>
                  <a:pt x="6108829" y="3129877"/>
                </a:lnTo>
                <a:lnTo>
                  <a:pt x="6100982" y="3129877"/>
                </a:lnTo>
                <a:lnTo>
                  <a:pt x="6087094" y="3129877"/>
                </a:lnTo>
                <a:lnTo>
                  <a:pt x="6094943" y="3158857"/>
                </a:lnTo>
                <a:lnTo>
                  <a:pt x="6105208" y="3192064"/>
                </a:lnTo>
                <a:lnTo>
                  <a:pt x="6123320" y="3225270"/>
                </a:lnTo>
                <a:lnTo>
                  <a:pt x="6137206" y="3254252"/>
                </a:lnTo>
                <a:lnTo>
                  <a:pt x="6151094" y="3274779"/>
                </a:lnTo>
                <a:lnTo>
                  <a:pt x="6155320" y="3264514"/>
                </a:lnTo>
                <a:lnTo>
                  <a:pt x="6157131" y="3260288"/>
                </a:lnTo>
                <a:lnTo>
                  <a:pt x="6157131" y="3256062"/>
                </a:lnTo>
                <a:lnTo>
                  <a:pt x="6161357" y="3256062"/>
                </a:lnTo>
                <a:lnTo>
                  <a:pt x="6165583" y="3256062"/>
                </a:lnTo>
                <a:lnTo>
                  <a:pt x="6175847" y="3260288"/>
                </a:lnTo>
                <a:lnTo>
                  <a:pt x="6180074" y="3270553"/>
                </a:lnTo>
                <a:lnTo>
                  <a:pt x="6184300" y="3282628"/>
                </a:lnTo>
                <a:lnTo>
                  <a:pt x="6184300" y="3292891"/>
                </a:lnTo>
                <a:lnTo>
                  <a:pt x="6186110" y="3303156"/>
                </a:lnTo>
                <a:lnTo>
                  <a:pt x="6190338" y="3313419"/>
                </a:lnTo>
                <a:lnTo>
                  <a:pt x="6204224" y="3311608"/>
                </a:lnTo>
                <a:lnTo>
                  <a:pt x="6222336" y="3307382"/>
                </a:lnTo>
                <a:lnTo>
                  <a:pt x="6242864" y="3307382"/>
                </a:lnTo>
                <a:lnTo>
                  <a:pt x="6275469" y="3270553"/>
                </a:lnTo>
                <a:lnTo>
                  <a:pt x="6314108" y="3241571"/>
                </a:lnTo>
                <a:lnTo>
                  <a:pt x="6318334" y="3278402"/>
                </a:lnTo>
                <a:lnTo>
                  <a:pt x="6322560" y="3307382"/>
                </a:lnTo>
                <a:lnTo>
                  <a:pt x="6375088" y="3336362"/>
                </a:lnTo>
                <a:lnTo>
                  <a:pt x="6417350" y="3371380"/>
                </a:lnTo>
                <a:lnTo>
                  <a:pt x="6403464" y="3390097"/>
                </a:lnTo>
                <a:lnTo>
                  <a:pt x="6391389" y="3408814"/>
                </a:lnTo>
                <a:lnTo>
                  <a:pt x="6379314" y="3423304"/>
                </a:lnTo>
                <a:lnTo>
                  <a:pt x="6352748" y="3433567"/>
                </a:lnTo>
                <a:lnTo>
                  <a:pt x="6352748" y="3472812"/>
                </a:lnTo>
                <a:lnTo>
                  <a:pt x="6318334" y="3495152"/>
                </a:lnTo>
                <a:lnTo>
                  <a:pt x="6282108" y="3519905"/>
                </a:lnTo>
                <a:lnTo>
                  <a:pt x="6282108" y="3537414"/>
                </a:lnTo>
                <a:lnTo>
                  <a:pt x="6237430" y="3537414"/>
                </a:lnTo>
                <a:lnTo>
                  <a:pt x="6210866" y="3551905"/>
                </a:lnTo>
                <a:lnTo>
                  <a:pt x="6190338" y="3574243"/>
                </a:lnTo>
                <a:lnTo>
                  <a:pt x="6166188" y="3592960"/>
                </a:lnTo>
                <a:lnTo>
                  <a:pt x="6133585" y="3607451"/>
                </a:lnTo>
                <a:lnTo>
                  <a:pt x="6100982" y="3613488"/>
                </a:lnTo>
                <a:lnTo>
                  <a:pt x="6066566" y="3623752"/>
                </a:lnTo>
                <a:lnTo>
                  <a:pt x="6038190" y="3635828"/>
                </a:lnTo>
                <a:lnTo>
                  <a:pt x="6014039" y="3650317"/>
                </a:lnTo>
                <a:lnTo>
                  <a:pt x="5989890" y="3656355"/>
                </a:lnTo>
                <a:lnTo>
                  <a:pt x="5971776" y="3656355"/>
                </a:lnTo>
                <a:lnTo>
                  <a:pt x="5963927" y="3652129"/>
                </a:lnTo>
                <a:lnTo>
                  <a:pt x="5962116" y="3652129"/>
                </a:lnTo>
                <a:lnTo>
                  <a:pt x="5957890" y="3650317"/>
                </a:lnTo>
                <a:lnTo>
                  <a:pt x="5953664" y="3646091"/>
                </a:lnTo>
                <a:lnTo>
                  <a:pt x="5949438" y="3637638"/>
                </a:lnTo>
                <a:lnTo>
                  <a:pt x="5939173" y="3617111"/>
                </a:lnTo>
                <a:lnTo>
                  <a:pt x="5934947" y="3594771"/>
                </a:lnTo>
                <a:lnTo>
                  <a:pt x="5934947" y="3574243"/>
                </a:lnTo>
                <a:lnTo>
                  <a:pt x="5933137" y="3551905"/>
                </a:lnTo>
                <a:lnTo>
                  <a:pt x="5915023" y="3516887"/>
                </a:lnTo>
                <a:lnTo>
                  <a:pt x="5890874" y="3483679"/>
                </a:lnTo>
                <a:lnTo>
                  <a:pt x="5864308" y="3454700"/>
                </a:lnTo>
                <a:lnTo>
                  <a:pt x="5840157" y="3425718"/>
                </a:lnTo>
                <a:lnTo>
                  <a:pt x="5834121" y="3405191"/>
                </a:lnTo>
                <a:lnTo>
                  <a:pt x="5829892" y="3380437"/>
                </a:lnTo>
                <a:lnTo>
                  <a:pt x="5825666" y="3353871"/>
                </a:lnTo>
                <a:lnTo>
                  <a:pt x="5815404" y="3333343"/>
                </a:lnTo>
                <a:lnTo>
                  <a:pt x="5776762" y="3308590"/>
                </a:lnTo>
                <a:lnTo>
                  <a:pt x="5766499" y="3283836"/>
                </a:lnTo>
                <a:lnTo>
                  <a:pt x="5754424" y="3257270"/>
                </a:lnTo>
                <a:lnTo>
                  <a:pt x="5744159" y="3232516"/>
                </a:lnTo>
                <a:lnTo>
                  <a:pt x="5730273" y="3211989"/>
                </a:lnTo>
                <a:lnTo>
                  <a:pt x="5709746" y="3197498"/>
                </a:lnTo>
                <a:lnTo>
                  <a:pt x="5697671" y="3193272"/>
                </a:lnTo>
                <a:lnTo>
                  <a:pt x="5695860" y="3184818"/>
                </a:lnTo>
                <a:lnTo>
                  <a:pt x="5688011" y="3183007"/>
                </a:lnTo>
                <a:lnTo>
                  <a:pt x="5681972" y="3178781"/>
                </a:lnTo>
                <a:lnTo>
                  <a:pt x="5674123" y="3174555"/>
                </a:lnTo>
                <a:lnTo>
                  <a:pt x="5668086" y="3168517"/>
                </a:lnTo>
                <a:lnTo>
                  <a:pt x="5660237" y="3156443"/>
                </a:lnTo>
                <a:lnTo>
                  <a:pt x="5654200" y="3141952"/>
                </a:lnTo>
                <a:lnTo>
                  <a:pt x="5646351" y="3141952"/>
                </a:lnTo>
                <a:lnTo>
                  <a:pt x="5646351" y="3156443"/>
                </a:lnTo>
                <a:lnTo>
                  <a:pt x="5670501" y="3189649"/>
                </a:lnTo>
                <a:lnTo>
                  <a:pt x="5692840" y="3226478"/>
                </a:lnTo>
                <a:lnTo>
                  <a:pt x="5706727" y="3269948"/>
                </a:lnTo>
                <a:lnTo>
                  <a:pt x="5720613" y="3309193"/>
                </a:lnTo>
                <a:lnTo>
                  <a:pt x="5738726" y="3348437"/>
                </a:lnTo>
                <a:lnTo>
                  <a:pt x="5744764" y="3354476"/>
                </a:lnTo>
                <a:lnTo>
                  <a:pt x="5755027" y="3362928"/>
                </a:lnTo>
                <a:lnTo>
                  <a:pt x="5762876" y="3368964"/>
                </a:lnTo>
                <a:lnTo>
                  <a:pt x="5773141" y="3377419"/>
                </a:lnTo>
                <a:lnTo>
                  <a:pt x="5777367" y="3387681"/>
                </a:lnTo>
                <a:lnTo>
                  <a:pt x="5777367" y="3459529"/>
                </a:lnTo>
                <a:lnTo>
                  <a:pt x="5783404" y="3467983"/>
                </a:lnTo>
                <a:lnTo>
                  <a:pt x="5791253" y="3478245"/>
                </a:lnTo>
                <a:lnTo>
                  <a:pt x="5801518" y="3484284"/>
                </a:lnTo>
                <a:lnTo>
                  <a:pt x="5811780" y="3492736"/>
                </a:lnTo>
                <a:lnTo>
                  <a:pt x="5816007" y="3498773"/>
                </a:lnTo>
                <a:lnTo>
                  <a:pt x="5822045" y="3521113"/>
                </a:lnTo>
                <a:lnTo>
                  <a:pt x="5826271" y="3537414"/>
                </a:lnTo>
                <a:lnTo>
                  <a:pt x="5834121" y="3559753"/>
                </a:lnTo>
                <a:lnTo>
                  <a:pt x="5854648" y="3584508"/>
                </a:lnTo>
                <a:lnTo>
                  <a:pt x="5887251" y="3606846"/>
                </a:lnTo>
                <a:lnTo>
                  <a:pt x="5921664" y="3627374"/>
                </a:lnTo>
                <a:lnTo>
                  <a:pt x="5950041" y="3649714"/>
                </a:lnTo>
                <a:lnTo>
                  <a:pt x="5957890" y="3659977"/>
                </a:lnTo>
                <a:lnTo>
                  <a:pt x="5957890" y="3674467"/>
                </a:lnTo>
                <a:lnTo>
                  <a:pt x="5957890" y="3684732"/>
                </a:lnTo>
                <a:lnTo>
                  <a:pt x="5962116" y="3694995"/>
                </a:lnTo>
                <a:lnTo>
                  <a:pt x="5972381" y="3707070"/>
                </a:lnTo>
                <a:lnTo>
                  <a:pt x="6002569" y="3708881"/>
                </a:lnTo>
                <a:lnTo>
                  <a:pt x="6038795" y="3692579"/>
                </a:lnTo>
                <a:lnTo>
                  <a:pt x="6087699" y="3680504"/>
                </a:lnTo>
                <a:lnTo>
                  <a:pt x="6134188" y="3670241"/>
                </a:lnTo>
                <a:lnTo>
                  <a:pt x="6176450" y="3664205"/>
                </a:lnTo>
                <a:lnTo>
                  <a:pt x="6176450" y="3670241"/>
                </a:lnTo>
                <a:lnTo>
                  <a:pt x="6166188" y="3688958"/>
                </a:lnTo>
                <a:lnTo>
                  <a:pt x="6166188" y="3710693"/>
                </a:lnTo>
                <a:lnTo>
                  <a:pt x="6158338" y="3735447"/>
                </a:lnTo>
                <a:lnTo>
                  <a:pt x="6144452" y="3772276"/>
                </a:lnTo>
                <a:lnTo>
                  <a:pt x="6123925" y="3815746"/>
                </a:lnTo>
                <a:lnTo>
                  <a:pt x="6099774" y="3859217"/>
                </a:lnTo>
                <a:lnTo>
                  <a:pt x="6073208" y="3894235"/>
                </a:lnTo>
                <a:lnTo>
                  <a:pt x="6034568" y="3933479"/>
                </a:lnTo>
                <a:lnTo>
                  <a:pt x="5992304" y="3970308"/>
                </a:lnTo>
                <a:lnTo>
                  <a:pt x="5947626" y="4005327"/>
                </a:lnTo>
                <a:lnTo>
                  <a:pt x="5905363" y="4046384"/>
                </a:lnTo>
                <a:lnTo>
                  <a:pt x="5869137" y="4089854"/>
                </a:lnTo>
                <a:lnTo>
                  <a:pt x="5840762" y="4139361"/>
                </a:lnTo>
                <a:lnTo>
                  <a:pt x="5830497" y="4186455"/>
                </a:lnTo>
                <a:lnTo>
                  <a:pt x="5836534" y="4229925"/>
                </a:lnTo>
                <a:lnTo>
                  <a:pt x="5850422" y="4273396"/>
                </a:lnTo>
                <a:lnTo>
                  <a:pt x="5864308" y="4312640"/>
                </a:lnTo>
                <a:lnTo>
                  <a:pt x="5878194" y="4356111"/>
                </a:lnTo>
                <a:lnTo>
                  <a:pt x="5890269" y="4399581"/>
                </a:lnTo>
                <a:lnTo>
                  <a:pt x="5886043" y="4443053"/>
                </a:lnTo>
                <a:lnTo>
                  <a:pt x="5863705" y="4488335"/>
                </a:lnTo>
                <a:lnTo>
                  <a:pt x="5833516" y="4510673"/>
                </a:lnTo>
                <a:lnTo>
                  <a:pt x="5797290" y="4526974"/>
                </a:lnTo>
                <a:lnTo>
                  <a:pt x="5762876" y="4545691"/>
                </a:lnTo>
                <a:lnTo>
                  <a:pt x="5734499" y="4570447"/>
                </a:lnTo>
                <a:lnTo>
                  <a:pt x="5716387" y="4607275"/>
                </a:lnTo>
                <a:lnTo>
                  <a:pt x="5734499" y="4627803"/>
                </a:lnTo>
                <a:lnTo>
                  <a:pt x="5748385" y="4661011"/>
                </a:lnTo>
                <a:lnTo>
                  <a:pt x="5754424" y="4700255"/>
                </a:lnTo>
                <a:lnTo>
                  <a:pt x="5744159" y="4708707"/>
                </a:lnTo>
                <a:lnTo>
                  <a:pt x="5738123" y="4714744"/>
                </a:lnTo>
                <a:lnTo>
                  <a:pt x="5733897" y="4718970"/>
                </a:lnTo>
                <a:lnTo>
                  <a:pt x="5726047" y="4725009"/>
                </a:lnTo>
                <a:lnTo>
                  <a:pt x="5724235" y="4733461"/>
                </a:lnTo>
                <a:lnTo>
                  <a:pt x="5716387" y="4739498"/>
                </a:lnTo>
                <a:lnTo>
                  <a:pt x="5677746" y="4747952"/>
                </a:lnTo>
                <a:lnTo>
                  <a:pt x="5667483" y="4772705"/>
                </a:lnTo>
                <a:lnTo>
                  <a:pt x="5663255" y="4801685"/>
                </a:lnTo>
                <a:lnTo>
                  <a:pt x="5659029" y="4830666"/>
                </a:lnTo>
                <a:lnTo>
                  <a:pt x="5652992" y="4859646"/>
                </a:lnTo>
                <a:lnTo>
                  <a:pt x="5606504" y="4898891"/>
                </a:lnTo>
                <a:lnTo>
                  <a:pt x="5592616" y="4932098"/>
                </a:lnTo>
                <a:lnTo>
                  <a:pt x="5574504" y="4965304"/>
                </a:lnTo>
                <a:lnTo>
                  <a:pt x="5540088" y="4996096"/>
                </a:lnTo>
                <a:lnTo>
                  <a:pt x="5497825" y="5022662"/>
                </a:lnTo>
                <a:lnTo>
                  <a:pt x="5445300" y="5037151"/>
                </a:lnTo>
                <a:lnTo>
                  <a:pt x="5392772" y="5051642"/>
                </a:lnTo>
                <a:lnTo>
                  <a:pt x="5337830" y="5061907"/>
                </a:lnTo>
                <a:lnTo>
                  <a:pt x="5288925" y="5072169"/>
                </a:lnTo>
                <a:lnTo>
                  <a:pt x="5278661" y="5066133"/>
                </a:lnTo>
                <a:lnTo>
                  <a:pt x="5270813" y="5057679"/>
                </a:lnTo>
                <a:lnTo>
                  <a:pt x="5264775" y="5053453"/>
                </a:lnTo>
                <a:lnTo>
                  <a:pt x="5256927" y="5043190"/>
                </a:lnTo>
                <a:lnTo>
                  <a:pt x="5250889" y="5037151"/>
                </a:lnTo>
                <a:lnTo>
                  <a:pt x="5246663" y="5018434"/>
                </a:lnTo>
                <a:lnTo>
                  <a:pt x="5246663" y="4996096"/>
                </a:lnTo>
                <a:lnTo>
                  <a:pt x="5246663" y="4971343"/>
                </a:lnTo>
                <a:lnTo>
                  <a:pt x="5242436" y="4946587"/>
                </a:lnTo>
                <a:lnTo>
                  <a:pt x="5221909" y="4911571"/>
                </a:lnTo>
                <a:lnTo>
                  <a:pt x="5193532" y="4878363"/>
                </a:lnTo>
                <a:lnTo>
                  <a:pt x="5165155" y="4841534"/>
                </a:lnTo>
                <a:lnTo>
                  <a:pt x="5147041" y="4806516"/>
                </a:lnTo>
                <a:lnTo>
                  <a:pt x="5154891" y="4781762"/>
                </a:lnTo>
                <a:lnTo>
                  <a:pt x="5154891" y="4777536"/>
                </a:lnTo>
                <a:lnTo>
                  <a:pt x="5147041" y="4769082"/>
                </a:lnTo>
                <a:lnTo>
                  <a:pt x="5141005" y="4767271"/>
                </a:lnTo>
                <a:lnTo>
                  <a:pt x="5136779" y="4758819"/>
                </a:lnTo>
                <a:lnTo>
                  <a:pt x="5132553" y="4758819"/>
                </a:lnTo>
                <a:lnTo>
                  <a:pt x="5128327" y="4748555"/>
                </a:lnTo>
                <a:lnTo>
                  <a:pt x="5132553" y="4738292"/>
                </a:lnTo>
                <a:lnTo>
                  <a:pt x="5132553" y="4729838"/>
                </a:lnTo>
                <a:lnTo>
                  <a:pt x="5136779" y="4723801"/>
                </a:lnTo>
                <a:lnTo>
                  <a:pt x="5141005" y="4715349"/>
                </a:lnTo>
                <a:lnTo>
                  <a:pt x="5127119" y="4709310"/>
                </a:lnTo>
                <a:lnTo>
                  <a:pt x="5127119" y="4700858"/>
                </a:lnTo>
                <a:lnTo>
                  <a:pt x="5127119" y="4694819"/>
                </a:lnTo>
                <a:lnTo>
                  <a:pt x="5128929" y="4684556"/>
                </a:lnTo>
                <a:lnTo>
                  <a:pt x="5133156" y="4676104"/>
                </a:lnTo>
                <a:lnTo>
                  <a:pt x="5133156" y="4665840"/>
                </a:lnTo>
                <a:lnTo>
                  <a:pt x="5133156" y="4655575"/>
                </a:lnTo>
                <a:lnTo>
                  <a:pt x="5119270" y="4626595"/>
                </a:lnTo>
                <a:lnTo>
                  <a:pt x="5098742" y="4593389"/>
                </a:lnTo>
                <a:lnTo>
                  <a:pt x="5076402" y="4564408"/>
                </a:lnTo>
                <a:lnTo>
                  <a:pt x="5062516" y="4535428"/>
                </a:lnTo>
                <a:lnTo>
                  <a:pt x="5058290" y="4500410"/>
                </a:lnTo>
                <a:lnTo>
                  <a:pt x="5066139" y="4459355"/>
                </a:lnTo>
                <a:lnTo>
                  <a:pt x="5080025" y="4424337"/>
                </a:lnTo>
                <a:lnTo>
                  <a:pt x="5100553" y="4385092"/>
                </a:lnTo>
                <a:lnTo>
                  <a:pt x="5114439" y="4351885"/>
                </a:lnTo>
                <a:lnTo>
                  <a:pt x="5126514" y="4322905"/>
                </a:lnTo>
                <a:lnTo>
                  <a:pt x="5112628" y="4293923"/>
                </a:lnTo>
                <a:lnTo>
                  <a:pt x="5108402" y="4269170"/>
                </a:lnTo>
                <a:lnTo>
                  <a:pt x="5108402" y="4244416"/>
                </a:lnTo>
                <a:lnTo>
                  <a:pt x="5100553" y="4211208"/>
                </a:lnTo>
                <a:lnTo>
                  <a:pt x="5080025" y="4167738"/>
                </a:lnTo>
                <a:lnTo>
                  <a:pt x="5047436" y="4124268"/>
                </a:lnTo>
                <a:lnTo>
                  <a:pt x="5017253" y="4085023"/>
                </a:lnTo>
                <a:lnTo>
                  <a:pt x="4984649" y="4051817"/>
                </a:lnTo>
                <a:lnTo>
                  <a:pt x="4994914" y="4008347"/>
                </a:lnTo>
                <a:lnTo>
                  <a:pt x="5005179" y="3969103"/>
                </a:lnTo>
                <a:lnTo>
                  <a:pt x="5017253" y="3925632"/>
                </a:lnTo>
                <a:lnTo>
                  <a:pt x="5005179" y="3919593"/>
                </a:lnTo>
                <a:lnTo>
                  <a:pt x="4999138" y="3915367"/>
                </a:lnTo>
                <a:lnTo>
                  <a:pt x="4991290" y="3906915"/>
                </a:lnTo>
                <a:lnTo>
                  <a:pt x="4985253" y="3905103"/>
                </a:lnTo>
                <a:lnTo>
                  <a:pt x="4974988" y="3905103"/>
                </a:lnTo>
                <a:lnTo>
                  <a:pt x="4961103" y="3900877"/>
                </a:lnTo>
                <a:lnTo>
                  <a:pt x="4953254" y="3906915"/>
                </a:lnTo>
                <a:lnTo>
                  <a:pt x="4949028" y="3911141"/>
                </a:lnTo>
                <a:lnTo>
                  <a:pt x="4938764" y="3915367"/>
                </a:lnTo>
                <a:lnTo>
                  <a:pt x="4928500" y="3915367"/>
                </a:lnTo>
                <a:lnTo>
                  <a:pt x="4914614" y="3915367"/>
                </a:lnTo>
                <a:lnTo>
                  <a:pt x="4875973" y="3853783"/>
                </a:lnTo>
                <a:lnTo>
                  <a:pt x="4849408" y="3849557"/>
                </a:lnTo>
                <a:lnTo>
                  <a:pt x="4825258" y="3847746"/>
                </a:lnTo>
                <a:lnTo>
                  <a:pt x="4796881" y="3843520"/>
                </a:lnTo>
                <a:lnTo>
                  <a:pt x="4762465" y="3858011"/>
                </a:lnTo>
                <a:lnTo>
                  <a:pt x="4726239" y="3872500"/>
                </a:lnTo>
                <a:lnTo>
                  <a:pt x="4697864" y="3882765"/>
                </a:lnTo>
                <a:lnTo>
                  <a:pt x="4629033" y="3868274"/>
                </a:lnTo>
                <a:lnTo>
                  <a:pt x="4621186" y="3893027"/>
                </a:lnTo>
                <a:lnTo>
                  <a:pt x="4597035" y="3893027"/>
                </a:lnTo>
                <a:lnTo>
                  <a:pt x="4574697" y="3886991"/>
                </a:lnTo>
                <a:lnTo>
                  <a:pt x="4558396" y="3882765"/>
                </a:lnTo>
                <a:lnTo>
                  <a:pt x="4550547" y="3886991"/>
                </a:lnTo>
                <a:lnTo>
                  <a:pt x="4544509" y="3893027"/>
                </a:lnTo>
                <a:lnTo>
                  <a:pt x="4532435" y="3897255"/>
                </a:lnTo>
                <a:lnTo>
                  <a:pt x="4518548" y="3901481"/>
                </a:lnTo>
                <a:lnTo>
                  <a:pt x="4498019" y="3876726"/>
                </a:lnTo>
                <a:lnTo>
                  <a:pt x="4469643" y="3862237"/>
                </a:lnTo>
                <a:lnTo>
                  <a:pt x="4441267" y="3847746"/>
                </a:lnTo>
                <a:lnTo>
                  <a:pt x="4412890" y="3833255"/>
                </a:lnTo>
                <a:lnTo>
                  <a:pt x="4388741" y="3814539"/>
                </a:lnTo>
                <a:lnTo>
                  <a:pt x="4370627" y="3767447"/>
                </a:lnTo>
                <a:lnTo>
                  <a:pt x="4350099" y="3742691"/>
                </a:lnTo>
                <a:lnTo>
                  <a:pt x="4317498" y="3717938"/>
                </a:lnTo>
                <a:lnTo>
                  <a:pt x="4289121" y="3693184"/>
                </a:lnTo>
                <a:lnTo>
                  <a:pt x="4271009" y="3670844"/>
                </a:lnTo>
                <a:lnTo>
                  <a:pt x="4271009" y="3623752"/>
                </a:lnTo>
                <a:lnTo>
                  <a:pt x="4264970" y="3603223"/>
                </a:lnTo>
                <a:lnTo>
                  <a:pt x="4266782" y="3570017"/>
                </a:lnTo>
                <a:lnTo>
                  <a:pt x="4274631" y="3541038"/>
                </a:lnTo>
                <a:lnTo>
                  <a:pt x="4280668" y="3516282"/>
                </a:lnTo>
                <a:lnTo>
                  <a:pt x="4284895" y="3497565"/>
                </a:lnTo>
                <a:lnTo>
                  <a:pt x="4284895" y="3468586"/>
                </a:lnTo>
                <a:lnTo>
                  <a:pt x="4278856" y="3452284"/>
                </a:lnTo>
                <a:lnTo>
                  <a:pt x="4266782" y="3433567"/>
                </a:lnTo>
                <a:lnTo>
                  <a:pt x="4260744" y="3419076"/>
                </a:lnTo>
                <a:lnTo>
                  <a:pt x="4260744" y="3396738"/>
                </a:lnTo>
                <a:lnTo>
                  <a:pt x="4266782" y="3367759"/>
                </a:lnTo>
                <a:lnTo>
                  <a:pt x="4280668" y="3336966"/>
                </a:lnTo>
                <a:lnTo>
                  <a:pt x="4294555" y="3300138"/>
                </a:lnTo>
                <a:lnTo>
                  <a:pt x="4308441" y="3269345"/>
                </a:lnTo>
                <a:lnTo>
                  <a:pt x="4322329" y="3242779"/>
                </a:lnTo>
                <a:lnTo>
                  <a:pt x="4330176" y="3228290"/>
                </a:lnTo>
                <a:lnTo>
                  <a:pt x="4354326" y="3207761"/>
                </a:lnTo>
                <a:lnTo>
                  <a:pt x="4382702" y="3189046"/>
                </a:lnTo>
                <a:lnTo>
                  <a:pt x="4411079" y="3174555"/>
                </a:lnTo>
                <a:lnTo>
                  <a:pt x="4439455" y="3155838"/>
                </a:lnTo>
                <a:lnTo>
                  <a:pt x="4445492" y="3139537"/>
                </a:lnTo>
                <a:lnTo>
                  <a:pt x="4445492" y="3117199"/>
                </a:lnTo>
                <a:lnTo>
                  <a:pt x="4443682" y="3092443"/>
                </a:lnTo>
                <a:lnTo>
                  <a:pt x="4445492" y="3071916"/>
                </a:lnTo>
                <a:lnTo>
                  <a:pt x="4463607" y="3042936"/>
                </a:lnTo>
                <a:lnTo>
                  <a:pt x="4487756" y="3020596"/>
                </a:lnTo>
                <a:lnTo>
                  <a:pt x="4514322" y="3000068"/>
                </a:lnTo>
                <a:lnTo>
                  <a:pt x="4538472" y="2977730"/>
                </a:lnTo>
                <a:lnTo>
                  <a:pt x="4558999" y="2952975"/>
                </a:lnTo>
                <a:lnTo>
                  <a:pt x="4571074" y="2919770"/>
                </a:lnTo>
                <a:lnTo>
                  <a:pt x="4571074" y="2917957"/>
                </a:lnTo>
                <a:lnTo>
                  <a:pt x="4566849" y="2917957"/>
                </a:lnTo>
                <a:lnTo>
                  <a:pt x="4566849" y="2913731"/>
                </a:lnTo>
                <a:lnTo>
                  <a:pt x="4566849" y="2909505"/>
                </a:lnTo>
                <a:lnTo>
                  <a:pt x="4562622" y="2905279"/>
                </a:lnTo>
                <a:lnTo>
                  <a:pt x="4556584" y="2903468"/>
                </a:lnTo>
                <a:lnTo>
                  <a:pt x="4548737" y="2899242"/>
                </a:lnTo>
                <a:lnTo>
                  <a:pt x="4542697" y="2899242"/>
                </a:lnTo>
                <a:lnTo>
                  <a:pt x="4530622" y="2895016"/>
                </a:lnTo>
                <a:lnTo>
                  <a:pt x="4524584" y="2903468"/>
                </a:lnTo>
                <a:lnTo>
                  <a:pt x="4516736" y="2903468"/>
                </a:lnTo>
                <a:lnTo>
                  <a:pt x="4506471" y="2905279"/>
                </a:lnTo>
                <a:lnTo>
                  <a:pt x="4492586" y="2905279"/>
                </a:lnTo>
                <a:lnTo>
                  <a:pt x="4492586" y="2895016"/>
                </a:lnTo>
                <a:lnTo>
                  <a:pt x="4486550" y="2895016"/>
                </a:lnTo>
                <a:lnTo>
                  <a:pt x="4486550" y="2866035"/>
                </a:lnTo>
                <a:lnTo>
                  <a:pt x="4482323" y="2826791"/>
                </a:lnTo>
                <a:lnTo>
                  <a:pt x="4478094" y="2779698"/>
                </a:lnTo>
                <a:lnTo>
                  <a:pt x="4478094" y="2734417"/>
                </a:lnTo>
                <a:lnTo>
                  <a:pt x="4478094" y="2693362"/>
                </a:lnTo>
                <a:lnTo>
                  <a:pt x="4485945" y="2668606"/>
                </a:lnTo>
                <a:lnTo>
                  <a:pt x="4487152" y="2661362"/>
                </a:lnTo>
                <a:lnTo>
                  <a:pt x="4491378" y="2652908"/>
                </a:lnTo>
                <a:lnTo>
                  <a:pt x="4495605" y="2651095"/>
                </a:lnTo>
                <a:lnTo>
                  <a:pt x="4499831" y="2651095"/>
                </a:lnTo>
                <a:lnTo>
                  <a:pt x="4505870" y="2651095"/>
                </a:lnTo>
                <a:lnTo>
                  <a:pt x="4513719" y="2646870"/>
                </a:lnTo>
                <a:lnTo>
                  <a:pt x="4523980" y="2646870"/>
                </a:lnTo>
                <a:lnTo>
                  <a:pt x="4552358" y="2657135"/>
                </a:lnTo>
                <a:lnTo>
                  <a:pt x="4584960" y="2665587"/>
                </a:lnTo>
                <a:lnTo>
                  <a:pt x="4619374" y="2665587"/>
                </a:lnTo>
                <a:lnTo>
                  <a:pt x="4653790" y="2657135"/>
                </a:lnTo>
                <a:lnTo>
                  <a:pt x="4680355" y="2646870"/>
                </a:lnTo>
                <a:lnTo>
                  <a:pt x="4682166" y="2642645"/>
                </a:lnTo>
                <a:lnTo>
                  <a:pt x="4682166" y="2638419"/>
                </a:lnTo>
                <a:lnTo>
                  <a:pt x="4686391" y="2638419"/>
                </a:lnTo>
                <a:lnTo>
                  <a:pt x="4686391" y="2636609"/>
                </a:lnTo>
                <a:lnTo>
                  <a:pt x="4686391" y="2632382"/>
                </a:lnTo>
                <a:lnTo>
                  <a:pt x="4694241" y="2603401"/>
                </a:lnTo>
                <a:lnTo>
                  <a:pt x="4694241" y="2570196"/>
                </a:lnTo>
                <a:lnTo>
                  <a:pt x="4690015" y="2539402"/>
                </a:lnTo>
                <a:lnTo>
                  <a:pt x="4685790" y="2502574"/>
                </a:lnTo>
                <a:lnTo>
                  <a:pt x="4661637" y="2496535"/>
                </a:lnTo>
                <a:lnTo>
                  <a:pt x="4637486" y="2488083"/>
                </a:lnTo>
                <a:lnTo>
                  <a:pt x="4613337" y="2473592"/>
                </a:lnTo>
                <a:lnTo>
                  <a:pt x="4595224" y="2454877"/>
                </a:lnTo>
                <a:lnTo>
                  <a:pt x="4601262" y="2453064"/>
                </a:lnTo>
                <a:lnTo>
                  <a:pt x="4609111" y="2448838"/>
                </a:lnTo>
                <a:lnTo>
                  <a:pt x="4613337" y="2444612"/>
                </a:lnTo>
                <a:lnTo>
                  <a:pt x="4619374" y="2444612"/>
                </a:lnTo>
                <a:lnTo>
                  <a:pt x="4627225" y="2440386"/>
                </a:lnTo>
                <a:lnTo>
                  <a:pt x="4639299" y="2440386"/>
                </a:lnTo>
                <a:lnTo>
                  <a:pt x="4647146" y="2438573"/>
                </a:lnTo>
                <a:lnTo>
                  <a:pt x="4657412" y="2434347"/>
                </a:lnTo>
                <a:lnTo>
                  <a:pt x="4667675" y="2434347"/>
                </a:lnTo>
                <a:lnTo>
                  <a:pt x="4679750" y="2434347"/>
                </a:lnTo>
                <a:lnTo>
                  <a:pt x="4679750" y="2395102"/>
                </a:lnTo>
                <a:lnTo>
                  <a:pt x="4690015" y="2395102"/>
                </a:lnTo>
                <a:lnTo>
                  <a:pt x="4700279" y="2396915"/>
                </a:lnTo>
                <a:lnTo>
                  <a:pt x="4704506" y="2401141"/>
                </a:lnTo>
                <a:lnTo>
                  <a:pt x="4710542" y="2401141"/>
                </a:lnTo>
                <a:lnTo>
                  <a:pt x="4718393" y="2405367"/>
                </a:lnTo>
                <a:lnTo>
                  <a:pt x="4724429" y="2409593"/>
                </a:lnTo>
                <a:lnTo>
                  <a:pt x="4732278" y="2401141"/>
                </a:lnTo>
                <a:lnTo>
                  <a:pt x="4742542" y="2396915"/>
                </a:lnTo>
                <a:lnTo>
                  <a:pt x="4750388" y="2395102"/>
                </a:lnTo>
                <a:lnTo>
                  <a:pt x="4760656" y="2390876"/>
                </a:lnTo>
                <a:lnTo>
                  <a:pt x="4764881" y="2386649"/>
                </a:lnTo>
                <a:lnTo>
                  <a:pt x="4766692" y="2380613"/>
                </a:lnTo>
                <a:lnTo>
                  <a:pt x="4766692" y="2372160"/>
                </a:lnTo>
                <a:lnTo>
                  <a:pt x="4766692" y="2366123"/>
                </a:lnTo>
                <a:lnTo>
                  <a:pt x="4766692" y="2357673"/>
                </a:lnTo>
                <a:lnTo>
                  <a:pt x="4770919" y="2351634"/>
                </a:lnTo>
                <a:lnTo>
                  <a:pt x="4775145" y="2343182"/>
                </a:lnTo>
                <a:lnTo>
                  <a:pt x="4842162" y="2322656"/>
                </a:lnTo>
                <a:lnTo>
                  <a:pt x="4856048" y="2300318"/>
                </a:lnTo>
                <a:lnTo>
                  <a:pt x="4860276" y="2279788"/>
                </a:lnTo>
                <a:lnTo>
                  <a:pt x="4870539" y="2257447"/>
                </a:lnTo>
                <a:lnTo>
                  <a:pt x="4891066" y="2242955"/>
                </a:lnTo>
                <a:lnTo>
                  <a:pt x="4917632" y="2232692"/>
                </a:lnTo>
                <a:lnTo>
                  <a:pt x="4947819" y="2222429"/>
                </a:lnTo>
                <a:lnTo>
                  <a:pt x="4976196" y="2212165"/>
                </a:lnTo>
                <a:lnTo>
                  <a:pt x="4980423" y="2207940"/>
                </a:lnTo>
                <a:lnTo>
                  <a:pt x="4980423" y="2203714"/>
                </a:lnTo>
                <a:lnTo>
                  <a:pt x="4980423" y="2199488"/>
                </a:lnTo>
                <a:lnTo>
                  <a:pt x="4984649" y="2197677"/>
                </a:lnTo>
                <a:lnTo>
                  <a:pt x="4970762" y="2160847"/>
                </a:lnTo>
                <a:lnTo>
                  <a:pt x="4962913" y="2117379"/>
                </a:lnTo>
                <a:lnTo>
                  <a:pt x="4962913" y="2078135"/>
                </a:lnTo>
                <a:lnTo>
                  <a:pt x="4961103" y="2044930"/>
                </a:lnTo>
                <a:lnTo>
                  <a:pt x="4991290" y="2043117"/>
                </a:lnTo>
                <a:lnTo>
                  <a:pt x="5013630" y="2034665"/>
                </a:lnTo>
                <a:lnTo>
                  <a:pt x="5037776" y="2028629"/>
                </a:lnTo>
                <a:lnTo>
                  <a:pt x="5037776" y="2044930"/>
                </a:lnTo>
                <a:lnTo>
                  <a:pt x="5033550" y="2059420"/>
                </a:lnTo>
                <a:lnTo>
                  <a:pt x="5029322" y="2085984"/>
                </a:lnTo>
                <a:lnTo>
                  <a:pt x="5027512" y="2121003"/>
                </a:lnTo>
                <a:lnTo>
                  <a:pt x="5023286" y="2154208"/>
                </a:lnTo>
                <a:lnTo>
                  <a:pt x="5023286" y="2178960"/>
                </a:lnTo>
                <a:lnTo>
                  <a:pt x="5033550" y="2184996"/>
                </a:lnTo>
                <a:lnTo>
                  <a:pt x="5041398" y="2189223"/>
                </a:lnTo>
                <a:lnTo>
                  <a:pt x="5043210" y="2193449"/>
                </a:lnTo>
                <a:lnTo>
                  <a:pt x="5051057" y="2197677"/>
                </a:lnTo>
                <a:lnTo>
                  <a:pt x="5061308" y="2203714"/>
                </a:lnTo>
                <a:lnTo>
                  <a:pt x="5083648" y="2193449"/>
                </a:lnTo>
                <a:lnTo>
                  <a:pt x="5099345" y="2193449"/>
                </a:lnTo>
                <a:lnTo>
                  <a:pt x="5109610" y="2199488"/>
                </a:lnTo>
                <a:lnTo>
                  <a:pt x="5123496" y="2211562"/>
                </a:lnTo>
                <a:lnTo>
                  <a:pt x="5141608" y="2211562"/>
                </a:lnTo>
                <a:lnTo>
                  <a:pt x="5162135" y="2203111"/>
                </a:lnTo>
                <a:lnTo>
                  <a:pt x="5180249" y="2192846"/>
                </a:lnTo>
                <a:lnTo>
                  <a:pt x="5190512" y="2182580"/>
                </a:lnTo>
                <a:lnTo>
                  <a:pt x="5204400" y="2174128"/>
                </a:lnTo>
                <a:lnTo>
                  <a:pt x="5222512" y="2168092"/>
                </a:lnTo>
                <a:lnTo>
                  <a:pt x="5250889" y="2169902"/>
                </a:lnTo>
                <a:lnTo>
                  <a:pt x="5289528" y="2178354"/>
                </a:lnTo>
                <a:lnTo>
                  <a:pt x="5293756" y="2168092"/>
                </a:lnTo>
                <a:lnTo>
                  <a:pt x="5295567" y="2163866"/>
                </a:lnTo>
                <a:lnTo>
                  <a:pt x="5303416" y="2155413"/>
                </a:lnTo>
                <a:lnTo>
                  <a:pt x="5309453" y="2153605"/>
                </a:lnTo>
                <a:lnTo>
                  <a:pt x="5317302" y="2153605"/>
                </a:lnTo>
                <a:lnTo>
                  <a:pt x="5327567" y="2149379"/>
                </a:lnTo>
                <a:lnTo>
                  <a:pt x="5327567" y="2087796"/>
                </a:lnTo>
                <a:lnTo>
                  <a:pt x="5335414" y="2038288"/>
                </a:lnTo>
                <a:lnTo>
                  <a:pt x="5341453" y="2029837"/>
                </a:lnTo>
                <a:lnTo>
                  <a:pt x="5349302" y="2028024"/>
                </a:lnTo>
                <a:lnTo>
                  <a:pt x="5355339" y="2019571"/>
                </a:lnTo>
                <a:lnTo>
                  <a:pt x="5363188" y="2015345"/>
                </a:lnTo>
                <a:lnTo>
                  <a:pt x="5373453" y="2013534"/>
                </a:lnTo>
                <a:lnTo>
                  <a:pt x="5373453" y="2019571"/>
                </a:lnTo>
                <a:lnTo>
                  <a:pt x="5379489" y="2028024"/>
                </a:lnTo>
                <a:lnTo>
                  <a:pt x="5383715" y="2034062"/>
                </a:lnTo>
                <a:lnTo>
                  <a:pt x="5387942" y="2042514"/>
                </a:lnTo>
                <a:lnTo>
                  <a:pt x="5392168" y="2044325"/>
                </a:lnTo>
                <a:lnTo>
                  <a:pt x="5402432" y="2048551"/>
                </a:lnTo>
                <a:lnTo>
                  <a:pt x="5412697" y="2052779"/>
                </a:lnTo>
                <a:lnTo>
                  <a:pt x="5408469" y="2019571"/>
                </a:lnTo>
                <a:lnTo>
                  <a:pt x="5406658" y="1999044"/>
                </a:lnTo>
                <a:lnTo>
                  <a:pt x="5398809" y="1984553"/>
                </a:lnTo>
                <a:lnTo>
                  <a:pt x="5394583" y="1965838"/>
                </a:lnTo>
                <a:lnTo>
                  <a:pt x="5388546" y="1932630"/>
                </a:lnTo>
                <a:lnTo>
                  <a:pt x="5406658" y="1930820"/>
                </a:lnTo>
                <a:lnTo>
                  <a:pt x="5418734" y="1922366"/>
                </a:lnTo>
                <a:lnTo>
                  <a:pt x="5430809" y="1916330"/>
                </a:lnTo>
                <a:lnTo>
                  <a:pt x="5444695" y="1907877"/>
                </a:lnTo>
                <a:lnTo>
                  <a:pt x="5468846" y="1907877"/>
                </a:lnTo>
                <a:lnTo>
                  <a:pt x="5492996" y="1912104"/>
                </a:lnTo>
                <a:lnTo>
                  <a:pt x="5511109" y="1916330"/>
                </a:lnTo>
                <a:lnTo>
                  <a:pt x="5529221" y="1907877"/>
                </a:lnTo>
                <a:lnTo>
                  <a:pt x="5543108" y="1887349"/>
                </a:lnTo>
                <a:lnTo>
                  <a:pt x="5531033" y="1883123"/>
                </a:lnTo>
                <a:lnTo>
                  <a:pt x="5520768" y="1878896"/>
                </a:lnTo>
                <a:lnTo>
                  <a:pt x="5514732" y="1874670"/>
                </a:lnTo>
                <a:lnTo>
                  <a:pt x="5502656" y="1872860"/>
                </a:lnTo>
                <a:lnTo>
                  <a:pt x="5488770" y="1872860"/>
                </a:lnTo>
                <a:lnTo>
                  <a:pt x="5454355" y="1889161"/>
                </a:lnTo>
                <a:lnTo>
                  <a:pt x="5415715" y="1901236"/>
                </a:lnTo>
                <a:lnTo>
                  <a:pt x="5373453" y="1907273"/>
                </a:lnTo>
                <a:lnTo>
                  <a:pt x="5365603" y="1888556"/>
                </a:lnTo>
                <a:lnTo>
                  <a:pt x="5355339" y="1874067"/>
                </a:lnTo>
                <a:lnTo>
                  <a:pt x="5345076" y="1859576"/>
                </a:lnTo>
                <a:lnTo>
                  <a:pt x="5337227" y="1843274"/>
                </a:lnTo>
                <a:lnTo>
                  <a:pt x="5335414" y="1814292"/>
                </a:lnTo>
                <a:lnTo>
                  <a:pt x="5337227" y="1791953"/>
                </a:lnTo>
                <a:lnTo>
                  <a:pt x="5335414" y="1767199"/>
                </a:lnTo>
                <a:lnTo>
                  <a:pt x="5331188" y="1738217"/>
                </a:lnTo>
                <a:lnTo>
                  <a:pt x="5335414" y="1713464"/>
                </a:lnTo>
                <a:lnTo>
                  <a:pt x="5351717" y="1676636"/>
                </a:lnTo>
                <a:lnTo>
                  <a:pt x="5380092" y="1651883"/>
                </a:lnTo>
                <a:lnTo>
                  <a:pt x="5408469" y="1622902"/>
                </a:lnTo>
                <a:lnTo>
                  <a:pt x="5432620" y="1593923"/>
                </a:lnTo>
                <a:lnTo>
                  <a:pt x="5450734" y="1560716"/>
                </a:lnTo>
                <a:lnTo>
                  <a:pt x="5440469" y="1550453"/>
                </a:lnTo>
                <a:lnTo>
                  <a:pt x="5430206" y="1540189"/>
                </a:lnTo>
                <a:lnTo>
                  <a:pt x="5418131" y="1529924"/>
                </a:lnTo>
                <a:lnTo>
                  <a:pt x="5391565" y="1534152"/>
                </a:lnTo>
                <a:lnTo>
                  <a:pt x="5358962" y="1535962"/>
                </a:lnTo>
                <a:lnTo>
                  <a:pt x="5348697" y="1587281"/>
                </a:lnTo>
                <a:lnTo>
                  <a:pt x="5330585" y="1626525"/>
                </a:lnTo>
                <a:lnTo>
                  <a:pt x="5306434" y="1659730"/>
                </a:lnTo>
                <a:lnTo>
                  <a:pt x="5278058" y="1690521"/>
                </a:lnTo>
                <a:lnTo>
                  <a:pt x="5251492" y="1727350"/>
                </a:lnTo>
                <a:lnTo>
                  <a:pt x="5235190" y="1770821"/>
                </a:lnTo>
                <a:lnTo>
                  <a:pt x="5223115" y="1820331"/>
                </a:lnTo>
                <a:lnTo>
                  <a:pt x="5245455" y="1839048"/>
                </a:lnTo>
                <a:lnTo>
                  <a:pt x="5265982" y="1859576"/>
                </a:lnTo>
                <a:lnTo>
                  <a:pt x="5279868" y="1886143"/>
                </a:lnTo>
                <a:lnTo>
                  <a:pt x="5287718" y="1916933"/>
                </a:lnTo>
                <a:lnTo>
                  <a:pt x="5277455" y="1921159"/>
                </a:lnTo>
                <a:lnTo>
                  <a:pt x="5273229" y="1925385"/>
                </a:lnTo>
                <a:lnTo>
                  <a:pt x="5269001" y="1929612"/>
                </a:lnTo>
                <a:lnTo>
                  <a:pt x="5269001" y="1931422"/>
                </a:lnTo>
                <a:lnTo>
                  <a:pt x="5264775" y="1935649"/>
                </a:lnTo>
                <a:lnTo>
                  <a:pt x="5264775" y="1944102"/>
                </a:lnTo>
                <a:lnTo>
                  <a:pt x="5262964" y="1945915"/>
                </a:lnTo>
                <a:lnTo>
                  <a:pt x="5216475" y="1964631"/>
                </a:lnTo>
                <a:lnTo>
                  <a:pt x="5210437" y="2008101"/>
                </a:lnTo>
                <a:lnTo>
                  <a:pt x="5196551" y="2041306"/>
                </a:lnTo>
                <a:lnTo>
                  <a:pt x="5182665" y="2066060"/>
                </a:lnTo>
                <a:lnTo>
                  <a:pt x="5160325" y="2086589"/>
                </a:lnTo>
                <a:lnTo>
                  <a:pt x="5142212" y="2108928"/>
                </a:lnTo>
                <a:lnTo>
                  <a:pt x="5125911" y="2137907"/>
                </a:lnTo>
                <a:lnTo>
                  <a:pt x="5113836" y="2137907"/>
                </a:lnTo>
                <a:lnTo>
                  <a:pt x="5113836" y="2129455"/>
                </a:lnTo>
                <a:lnTo>
                  <a:pt x="5085459" y="2090210"/>
                </a:lnTo>
                <a:lnTo>
                  <a:pt x="5069158" y="2046740"/>
                </a:lnTo>
                <a:lnTo>
                  <a:pt x="5057082" y="1999647"/>
                </a:lnTo>
                <a:lnTo>
                  <a:pt x="5036569" y="1945915"/>
                </a:lnTo>
                <a:lnTo>
                  <a:pt x="5008196" y="1960405"/>
                </a:lnTo>
                <a:lnTo>
                  <a:pt x="4990082" y="1979118"/>
                </a:lnTo>
                <a:lnTo>
                  <a:pt x="4969555" y="1993610"/>
                </a:lnTo>
                <a:lnTo>
                  <a:pt x="4947216" y="2003873"/>
                </a:lnTo>
                <a:lnTo>
                  <a:pt x="4912801" y="2012327"/>
                </a:lnTo>
                <a:lnTo>
                  <a:pt x="4908576" y="2008101"/>
                </a:lnTo>
                <a:lnTo>
                  <a:pt x="4904349" y="2008101"/>
                </a:lnTo>
                <a:lnTo>
                  <a:pt x="4902538" y="2008101"/>
                </a:lnTo>
                <a:lnTo>
                  <a:pt x="4898313" y="2003873"/>
                </a:lnTo>
                <a:lnTo>
                  <a:pt x="4890463" y="2003873"/>
                </a:lnTo>
                <a:lnTo>
                  <a:pt x="4888652" y="1960405"/>
                </a:lnTo>
                <a:lnTo>
                  <a:pt x="4884425" y="1925385"/>
                </a:lnTo>
                <a:lnTo>
                  <a:pt x="4876577" y="1896405"/>
                </a:lnTo>
                <a:lnTo>
                  <a:pt x="4870539" y="1863200"/>
                </a:lnTo>
                <a:lnTo>
                  <a:pt x="4866313" y="1819726"/>
                </a:lnTo>
                <a:lnTo>
                  <a:pt x="4884425" y="1801011"/>
                </a:lnTo>
                <a:lnTo>
                  <a:pt x="4890463" y="1784709"/>
                </a:lnTo>
                <a:lnTo>
                  <a:pt x="4894689" y="1762368"/>
                </a:lnTo>
                <a:lnTo>
                  <a:pt x="4904954" y="1733388"/>
                </a:lnTo>
                <a:lnTo>
                  <a:pt x="4912801" y="1727350"/>
                </a:lnTo>
                <a:lnTo>
                  <a:pt x="4923066" y="1717087"/>
                </a:lnTo>
                <a:lnTo>
                  <a:pt x="4933329" y="1705012"/>
                </a:lnTo>
                <a:lnTo>
                  <a:pt x="4945404" y="1694748"/>
                </a:lnTo>
                <a:lnTo>
                  <a:pt x="4951443" y="1698974"/>
                </a:lnTo>
                <a:lnTo>
                  <a:pt x="4955669" y="1703200"/>
                </a:lnTo>
                <a:lnTo>
                  <a:pt x="4959895" y="1705012"/>
                </a:lnTo>
                <a:lnTo>
                  <a:pt x="4961706" y="1709238"/>
                </a:lnTo>
                <a:lnTo>
                  <a:pt x="4969555" y="1703200"/>
                </a:lnTo>
                <a:lnTo>
                  <a:pt x="4973781" y="1694748"/>
                </a:lnTo>
                <a:lnTo>
                  <a:pt x="4975593" y="1688711"/>
                </a:lnTo>
                <a:lnTo>
                  <a:pt x="4979820" y="1676636"/>
                </a:lnTo>
                <a:lnTo>
                  <a:pt x="4984046" y="1670597"/>
                </a:lnTo>
                <a:lnTo>
                  <a:pt x="5008196" y="1656109"/>
                </a:lnTo>
                <a:lnTo>
                  <a:pt x="5028719" y="1647655"/>
                </a:lnTo>
                <a:lnTo>
                  <a:pt x="5046832" y="1631354"/>
                </a:lnTo>
                <a:lnTo>
                  <a:pt x="5040795" y="1627128"/>
                </a:lnTo>
                <a:lnTo>
                  <a:pt x="5036569" y="1627128"/>
                </a:lnTo>
                <a:lnTo>
                  <a:pt x="5032343" y="1627128"/>
                </a:lnTo>
                <a:lnTo>
                  <a:pt x="5032343" y="1622902"/>
                </a:lnTo>
                <a:lnTo>
                  <a:pt x="5032343" y="1616865"/>
                </a:lnTo>
                <a:lnTo>
                  <a:pt x="5028116" y="1608411"/>
                </a:lnTo>
                <a:lnTo>
                  <a:pt x="5054680" y="1575206"/>
                </a:lnTo>
                <a:lnTo>
                  <a:pt x="5078817" y="1535962"/>
                </a:lnTo>
                <a:lnTo>
                  <a:pt x="5099345" y="1490682"/>
                </a:lnTo>
                <a:lnTo>
                  <a:pt x="5121685" y="1443587"/>
                </a:lnTo>
                <a:lnTo>
                  <a:pt x="5142212" y="1396493"/>
                </a:lnTo>
                <a:lnTo>
                  <a:pt x="5168777" y="1353022"/>
                </a:lnTo>
                <a:lnTo>
                  <a:pt x="5192927" y="1324042"/>
                </a:lnTo>
                <a:lnTo>
                  <a:pt x="5223115" y="1307739"/>
                </a:lnTo>
                <a:lnTo>
                  <a:pt x="5223115" y="1278760"/>
                </a:lnTo>
                <a:lnTo>
                  <a:pt x="5255720" y="1278760"/>
                </a:lnTo>
                <a:lnTo>
                  <a:pt x="5273832" y="1245553"/>
                </a:lnTo>
                <a:lnTo>
                  <a:pt x="5302208" y="1223214"/>
                </a:lnTo>
                <a:lnTo>
                  <a:pt x="5340848" y="1212949"/>
                </a:lnTo>
                <a:lnTo>
                  <a:pt x="5345076" y="1217178"/>
                </a:lnTo>
                <a:lnTo>
                  <a:pt x="5349302" y="1217178"/>
                </a:lnTo>
                <a:lnTo>
                  <a:pt x="5351113" y="1217178"/>
                </a:lnTo>
                <a:lnTo>
                  <a:pt x="5358962" y="1221404"/>
                </a:lnTo>
                <a:lnTo>
                  <a:pt x="5358962" y="1194837"/>
                </a:lnTo>
                <a:lnTo>
                  <a:pt x="5369225" y="1194837"/>
                </a:lnTo>
                <a:lnTo>
                  <a:pt x="5377074" y="1194837"/>
                </a:lnTo>
                <a:lnTo>
                  <a:pt x="5383113" y="1194837"/>
                </a:lnTo>
                <a:lnTo>
                  <a:pt x="5387339" y="1194837"/>
                </a:lnTo>
                <a:lnTo>
                  <a:pt x="5391565" y="1199063"/>
                </a:lnTo>
                <a:lnTo>
                  <a:pt x="5395188" y="1199063"/>
                </a:lnTo>
                <a:lnTo>
                  <a:pt x="5407261" y="1207515"/>
                </a:lnTo>
                <a:lnTo>
                  <a:pt x="5419337" y="1178532"/>
                </a:lnTo>
                <a:lnTo>
                  <a:pt x="5441677" y="1159819"/>
                </a:lnTo>
                <a:lnTo>
                  <a:pt x="5465827" y="1153782"/>
                </a:lnTo>
                <a:lnTo>
                  <a:pt x="5498430" y="1145330"/>
                </a:lnTo>
                <a:lnTo>
                  <a:pt x="5531033" y="1141102"/>
                </a:lnTo>
                <a:lnTo>
                  <a:pt x="5544919" y="1155593"/>
                </a:lnTo>
                <a:lnTo>
                  <a:pt x="5561220" y="1164045"/>
                </a:lnTo>
                <a:lnTo>
                  <a:pt x="5575106" y="1165857"/>
                </a:lnTo>
                <a:lnTo>
                  <a:pt x="5588994" y="1170083"/>
                </a:lnTo>
                <a:lnTo>
                  <a:pt x="5601070" y="1184573"/>
                </a:lnTo>
                <a:lnTo>
                  <a:pt x="5607106" y="1213554"/>
                </a:lnTo>
                <a:lnTo>
                  <a:pt x="5602880" y="1217781"/>
                </a:lnTo>
                <a:lnTo>
                  <a:pt x="5601070" y="1222006"/>
                </a:lnTo>
                <a:lnTo>
                  <a:pt x="5596842" y="1222006"/>
                </a:lnTo>
                <a:lnTo>
                  <a:pt x="5596842" y="1223816"/>
                </a:lnTo>
                <a:lnTo>
                  <a:pt x="5592616" y="1228044"/>
                </a:lnTo>
                <a:lnTo>
                  <a:pt x="5592616" y="1236497"/>
                </a:lnTo>
                <a:lnTo>
                  <a:pt x="5596842" y="1242533"/>
                </a:lnTo>
                <a:lnTo>
                  <a:pt x="5601070" y="1242533"/>
                </a:lnTo>
                <a:lnTo>
                  <a:pt x="5602880" y="1246759"/>
                </a:lnTo>
                <a:lnTo>
                  <a:pt x="5607106" y="1252799"/>
                </a:lnTo>
                <a:lnTo>
                  <a:pt x="5631257" y="1242533"/>
                </a:lnTo>
                <a:lnTo>
                  <a:pt x="5645143" y="1238307"/>
                </a:lnTo>
                <a:lnTo>
                  <a:pt x="5655408" y="1238307"/>
                </a:lnTo>
                <a:lnTo>
                  <a:pt x="5659634" y="1246759"/>
                </a:lnTo>
                <a:lnTo>
                  <a:pt x="5663860" y="1257025"/>
                </a:lnTo>
                <a:lnTo>
                  <a:pt x="5674123" y="1267290"/>
                </a:lnTo>
                <a:lnTo>
                  <a:pt x="5684387" y="1279363"/>
                </a:lnTo>
                <a:lnTo>
                  <a:pt x="5748990" y="1285402"/>
                </a:lnTo>
                <a:lnTo>
                  <a:pt x="5773141" y="1299892"/>
                </a:lnTo>
                <a:lnTo>
                  <a:pt x="5801518" y="1322230"/>
                </a:lnTo>
                <a:lnTo>
                  <a:pt x="5829892" y="1351211"/>
                </a:lnTo>
                <a:lnTo>
                  <a:pt x="5854043" y="1382002"/>
                </a:lnTo>
                <a:lnTo>
                  <a:pt x="5876383" y="1415211"/>
                </a:lnTo>
                <a:lnTo>
                  <a:pt x="5882420" y="1448416"/>
                </a:lnTo>
                <a:lnTo>
                  <a:pt x="5878194" y="1479210"/>
                </a:lnTo>
                <a:lnTo>
                  <a:pt x="5854043" y="1505776"/>
                </a:lnTo>
                <a:lnTo>
                  <a:pt x="5821440" y="1522077"/>
                </a:lnTo>
                <a:lnTo>
                  <a:pt x="5787027" y="1522077"/>
                </a:lnTo>
                <a:lnTo>
                  <a:pt x="5754424" y="1507586"/>
                </a:lnTo>
                <a:lnTo>
                  <a:pt x="5726047" y="1493096"/>
                </a:lnTo>
                <a:lnTo>
                  <a:pt x="5697671" y="1482833"/>
                </a:lnTo>
                <a:lnTo>
                  <a:pt x="5701897" y="1507586"/>
                </a:lnTo>
                <a:lnTo>
                  <a:pt x="5706123" y="1540794"/>
                </a:lnTo>
                <a:lnTo>
                  <a:pt x="5710349" y="1575809"/>
                </a:lnTo>
                <a:lnTo>
                  <a:pt x="5716387" y="1604790"/>
                </a:lnTo>
                <a:lnTo>
                  <a:pt x="5724235" y="1623507"/>
                </a:lnTo>
                <a:lnTo>
                  <a:pt x="5730273" y="1633769"/>
                </a:lnTo>
                <a:lnTo>
                  <a:pt x="5740538" y="1637995"/>
                </a:lnTo>
                <a:lnTo>
                  <a:pt x="5748385" y="1646449"/>
                </a:lnTo>
                <a:lnTo>
                  <a:pt x="5762273" y="1648260"/>
                </a:lnTo>
                <a:lnTo>
                  <a:pt x="5758047" y="1623507"/>
                </a:lnTo>
                <a:lnTo>
                  <a:pt x="5753819" y="1604790"/>
                </a:lnTo>
                <a:lnTo>
                  <a:pt x="5753819" y="1584263"/>
                </a:lnTo>
                <a:lnTo>
                  <a:pt x="5766499" y="1584263"/>
                </a:lnTo>
                <a:lnTo>
                  <a:pt x="5766499" y="1575809"/>
                </a:lnTo>
                <a:lnTo>
                  <a:pt x="5790648" y="1590300"/>
                </a:lnTo>
                <a:lnTo>
                  <a:pt x="5814799" y="1604790"/>
                </a:lnTo>
                <a:lnTo>
                  <a:pt x="5843176" y="1616865"/>
                </a:lnTo>
                <a:lnTo>
                  <a:pt x="5847402" y="1608411"/>
                </a:lnTo>
                <a:lnTo>
                  <a:pt x="5851630" y="1602375"/>
                </a:lnTo>
                <a:lnTo>
                  <a:pt x="5853440" y="1598149"/>
                </a:lnTo>
                <a:lnTo>
                  <a:pt x="5857666" y="1587884"/>
                </a:lnTo>
                <a:lnTo>
                  <a:pt x="5857666" y="1575809"/>
                </a:lnTo>
                <a:lnTo>
                  <a:pt x="5853440" y="1573999"/>
                </a:lnTo>
                <a:lnTo>
                  <a:pt x="5851630" y="1569772"/>
                </a:lnTo>
                <a:lnTo>
                  <a:pt x="5847402" y="1565546"/>
                </a:lnTo>
                <a:lnTo>
                  <a:pt x="5847402" y="1561320"/>
                </a:lnTo>
                <a:lnTo>
                  <a:pt x="5847402" y="1555282"/>
                </a:lnTo>
                <a:lnTo>
                  <a:pt x="5843176" y="1545020"/>
                </a:lnTo>
                <a:lnTo>
                  <a:pt x="5875778" y="1530529"/>
                </a:lnTo>
                <a:lnTo>
                  <a:pt x="5896306" y="1508189"/>
                </a:lnTo>
                <a:lnTo>
                  <a:pt x="5914420" y="1483436"/>
                </a:lnTo>
                <a:lnTo>
                  <a:pt x="5924683" y="1487662"/>
                </a:lnTo>
                <a:lnTo>
                  <a:pt x="5938571" y="1491888"/>
                </a:lnTo>
                <a:lnTo>
                  <a:pt x="5952457" y="1493701"/>
                </a:lnTo>
                <a:lnTo>
                  <a:pt x="5966342" y="1497926"/>
                </a:lnTo>
                <a:lnTo>
                  <a:pt x="5960306" y="1420040"/>
                </a:lnTo>
                <a:lnTo>
                  <a:pt x="5946420" y="1333702"/>
                </a:lnTo>
                <a:lnTo>
                  <a:pt x="6004984" y="1333702"/>
                </a:lnTo>
                <a:lnTo>
                  <a:pt x="6018870" y="1348191"/>
                </a:lnTo>
                <a:lnTo>
                  <a:pt x="6032756" y="1368719"/>
                </a:lnTo>
                <a:lnTo>
                  <a:pt x="6044831" y="1387436"/>
                </a:lnTo>
                <a:lnTo>
                  <a:pt x="6044831" y="1406154"/>
                </a:lnTo>
                <a:lnTo>
                  <a:pt x="6036982" y="1407964"/>
                </a:lnTo>
                <a:lnTo>
                  <a:pt x="6032756" y="1407964"/>
                </a:lnTo>
                <a:lnTo>
                  <a:pt x="6026719" y="1412193"/>
                </a:lnTo>
                <a:lnTo>
                  <a:pt x="6012833" y="1412193"/>
                </a:lnTo>
                <a:lnTo>
                  <a:pt x="6012833" y="1451436"/>
                </a:lnTo>
                <a:lnTo>
                  <a:pt x="6023096" y="1455663"/>
                </a:lnTo>
                <a:lnTo>
                  <a:pt x="6027322" y="1459889"/>
                </a:lnTo>
                <a:lnTo>
                  <a:pt x="6033361" y="1464116"/>
                </a:lnTo>
                <a:lnTo>
                  <a:pt x="6041208" y="1465926"/>
                </a:lnTo>
                <a:lnTo>
                  <a:pt x="6051473" y="1465926"/>
                </a:lnTo>
                <a:lnTo>
                  <a:pt x="6055699" y="1465926"/>
                </a:lnTo>
                <a:lnTo>
                  <a:pt x="6059925" y="1464116"/>
                </a:lnTo>
                <a:lnTo>
                  <a:pt x="6061738" y="1464116"/>
                </a:lnTo>
                <a:lnTo>
                  <a:pt x="6069585" y="1459889"/>
                </a:lnTo>
                <a:lnTo>
                  <a:pt x="6073813" y="1449624"/>
                </a:lnTo>
                <a:lnTo>
                  <a:pt x="6073813" y="1441172"/>
                </a:lnTo>
                <a:lnTo>
                  <a:pt x="6073813" y="1430908"/>
                </a:lnTo>
                <a:lnTo>
                  <a:pt x="6073813" y="1422456"/>
                </a:lnTo>
                <a:lnTo>
                  <a:pt x="6069585" y="1412193"/>
                </a:lnTo>
                <a:lnTo>
                  <a:pt x="6093736" y="1378984"/>
                </a:lnTo>
                <a:lnTo>
                  <a:pt x="6122112" y="1352417"/>
                </a:lnTo>
                <a:lnTo>
                  <a:pt x="6146263" y="1319211"/>
                </a:lnTo>
                <a:lnTo>
                  <a:pt x="6158338" y="1314985"/>
                </a:lnTo>
                <a:lnTo>
                  <a:pt x="6168603" y="1314985"/>
                </a:lnTo>
                <a:lnTo>
                  <a:pt x="6172829" y="1310759"/>
                </a:lnTo>
                <a:lnTo>
                  <a:pt x="6178866" y="1314985"/>
                </a:lnTo>
                <a:lnTo>
                  <a:pt x="6186715" y="1319211"/>
                </a:lnTo>
                <a:lnTo>
                  <a:pt x="6188526" y="1325248"/>
                </a:lnTo>
                <a:lnTo>
                  <a:pt x="6192752" y="1333702"/>
                </a:lnTo>
                <a:lnTo>
                  <a:pt x="6196980" y="1337928"/>
                </a:lnTo>
                <a:lnTo>
                  <a:pt x="6198790" y="1343965"/>
                </a:lnTo>
                <a:lnTo>
                  <a:pt x="6206640" y="1348191"/>
                </a:lnTo>
                <a:lnTo>
                  <a:pt x="6206640" y="1339739"/>
                </a:lnTo>
                <a:lnTo>
                  <a:pt x="6212676" y="1333702"/>
                </a:lnTo>
                <a:lnTo>
                  <a:pt x="6216902" y="1325248"/>
                </a:lnTo>
                <a:lnTo>
                  <a:pt x="6221129" y="1319211"/>
                </a:lnTo>
                <a:lnTo>
                  <a:pt x="6221129" y="1308947"/>
                </a:lnTo>
                <a:lnTo>
                  <a:pt x="6225355" y="1294459"/>
                </a:lnTo>
                <a:lnTo>
                  <a:pt x="6255544" y="1294459"/>
                </a:lnTo>
                <a:lnTo>
                  <a:pt x="6283921" y="1300495"/>
                </a:lnTo>
                <a:lnTo>
                  <a:pt x="6310485" y="1308947"/>
                </a:lnTo>
                <a:lnTo>
                  <a:pt x="6292373" y="1323437"/>
                </a:lnTo>
                <a:lnTo>
                  <a:pt x="6274259" y="1333702"/>
                </a:lnTo>
                <a:lnTo>
                  <a:pt x="6260373" y="1343965"/>
                </a:lnTo>
                <a:lnTo>
                  <a:pt x="6246487" y="1364493"/>
                </a:lnTo>
                <a:lnTo>
                  <a:pt x="6264599" y="1364493"/>
                </a:lnTo>
                <a:lnTo>
                  <a:pt x="6274864" y="1354230"/>
                </a:lnTo>
                <a:lnTo>
                  <a:pt x="6299014" y="1343965"/>
                </a:lnTo>
                <a:lnTo>
                  <a:pt x="6325579" y="1333702"/>
                </a:lnTo>
                <a:lnTo>
                  <a:pt x="6346108" y="1325248"/>
                </a:lnTo>
                <a:lnTo>
                  <a:pt x="6368446" y="1319211"/>
                </a:lnTo>
                <a:lnTo>
                  <a:pt x="6374485" y="1319211"/>
                </a:lnTo>
                <a:lnTo>
                  <a:pt x="6378711" y="1323437"/>
                </a:lnTo>
                <a:lnTo>
                  <a:pt x="6384748" y="1329474"/>
                </a:lnTo>
                <a:lnTo>
                  <a:pt x="6388974" y="1333702"/>
                </a:lnTo>
                <a:lnTo>
                  <a:pt x="6393202" y="1337928"/>
                </a:lnTo>
                <a:lnTo>
                  <a:pt x="6399238" y="1337928"/>
                </a:lnTo>
                <a:lnTo>
                  <a:pt x="6413124" y="1339739"/>
                </a:lnTo>
                <a:lnTo>
                  <a:pt x="6417350" y="1333702"/>
                </a:lnTo>
                <a:lnTo>
                  <a:pt x="6421576" y="1325248"/>
                </a:lnTo>
                <a:lnTo>
                  <a:pt x="6423389" y="1323437"/>
                </a:lnTo>
                <a:lnTo>
                  <a:pt x="6423389" y="1314985"/>
                </a:lnTo>
                <a:lnTo>
                  <a:pt x="6427615" y="1304721"/>
                </a:lnTo>
                <a:lnTo>
                  <a:pt x="6427615" y="1294459"/>
                </a:lnTo>
                <a:lnTo>
                  <a:pt x="6421576" y="1286005"/>
                </a:lnTo>
                <a:lnTo>
                  <a:pt x="6417350" y="1279968"/>
                </a:lnTo>
                <a:lnTo>
                  <a:pt x="6413124" y="1271516"/>
                </a:lnTo>
                <a:lnTo>
                  <a:pt x="6413124" y="1261251"/>
                </a:lnTo>
                <a:lnTo>
                  <a:pt x="6413124" y="1246759"/>
                </a:lnTo>
                <a:lnTo>
                  <a:pt x="6423389" y="1238307"/>
                </a:lnTo>
                <a:lnTo>
                  <a:pt x="6431236" y="1232271"/>
                </a:lnTo>
                <a:lnTo>
                  <a:pt x="6437275" y="1228044"/>
                </a:lnTo>
                <a:lnTo>
                  <a:pt x="6451161" y="1222006"/>
                </a:lnTo>
                <a:lnTo>
                  <a:pt x="6459010" y="1223816"/>
                </a:lnTo>
                <a:lnTo>
                  <a:pt x="6469275" y="1228044"/>
                </a:lnTo>
                <a:lnTo>
                  <a:pt x="6483161" y="1228044"/>
                </a:lnTo>
                <a:lnTo>
                  <a:pt x="6497047" y="1228044"/>
                </a:lnTo>
                <a:lnTo>
                  <a:pt x="6515159" y="1250383"/>
                </a:lnTo>
                <a:lnTo>
                  <a:pt x="6539310" y="1275138"/>
                </a:lnTo>
                <a:lnTo>
                  <a:pt x="6575536" y="1299892"/>
                </a:lnTo>
                <a:lnTo>
                  <a:pt x="6605723" y="1324645"/>
                </a:lnTo>
                <a:lnTo>
                  <a:pt x="6634100" y="1339136"/>
                </a:lnTo>
                <a:lnTo>
                  <a:pt x="6652214" y="1347588"/>
                </a:lnTo>
                <a:lnTo>
                  <a:pt x="6656440" y="1343362"/>
                </a:lnTo>
                <a:lnTo>
                  <a:pt x="6656440" y="1339136"/>
                </a:lnTo>
                <a:lnTo>
                  <a:pt x="6658250" y="1333097"/>
                </a:lnTo>
                <a:lnTo>
                  <a:pt x="6647986" y="1322834"/>
                </a:lnTo>
                <a:lnTo>
                  <a:pt x="6641949" y="1314380"/>
                </a:lnTo>
                <a:lnTo>
                  <a:pt x="6637723" y="1304118"/>
                </a:lnTo>
                <a:lnTo>
                  <a:pt x="6629874" y="1293854"/>
                </a:lnTo>
                <a:lnTo>
                  <a:pt x="6628063" y="1279363"/>
                </a:lnTo>
                <a:lnTo>
                  <a:pt x="6595460" y="1279363"/>
                </a:lnTo>
                <a:lnTo>
                  <a:pt x="6599686" y="1235891"/>
                </a:lnTo>
                <a:lnTo>
                  <a:pt x="6591837" y="1202686"/>
                </a:lnTo>
                <a:lnTo>
                  <a:pt x="6587611" y="1173704"/>
                </a:lnTo>
                <a:lnTo>
                  <a:pt x="6581572" y="1134460"/>
                </a:lnTo>
                <a:lnTo>
                  <a:pt x="6602102" y="1119972"/>
                </a:lnTo>
                <a:lnTo>
                  <a:pt x="6615988" y="1101253"/>
                </a:lnTo>
                <a:lnTo>
                  <a:pt x="6623837" y="1080726"/>
                </a:lnTo>
                <a:lnTo>
                  <a:pt x="6629874" y="1054159"/>
                </a:lnTo>
                <a:lnTo>
                  <a:pt x="6637723" y="1033632"/>
                </a:lnTo>
                <a:lnTo>
                  <a:pt x="6647986" y="1011294"/>
                </a:lnTo>
                <a:lnTo>
                  <a:pt x="6661874" y="994992"/>
                </a:lnTo>
                <a:lnTo>
                  <a:pt x="6679986" y="982917"/>
                </a:lnTo>
                <a:lnTo>
                  <a:pt x="6712588" y="981104"/>
                </a:lnTo>
                <a:lnTo>
                  <a:pt x="6751230" y="982917"/>
                </a:lnTo>
                <a:lnTo>
                  <a:pt x="6761493" y="1001632"/>
                </a:lnTo>
                <a:lnTo>
                  <a:pt x="6775379" y="1016123"/>
                </a:lnTo>
                <a:lnTo>
                  <a:pt x="6771153" y="1045104"/>
                </a:lnTo>
                <a:lnTo>
                  <a:pt x="6765116" y="1074084"/>
                </a:lnTo>
                <a:lnTo>
                  <a:pt x="6757267" y="1098838"/>
                </a:lnTo>
                <a:lnTo>
                  <a:pt x="6755456" y="1121179"/>
                </a:lnTo>
                <a:lnTo>
                  <a:pt x="6751230" y="1135668"/>
                </a:lnTo>
                <a:lnTo>
                  <a:pt x="6757267" y="1154385"/>
                </a:lnTo>
                <a:lnTo>
                  <a:pt x="6769342" y="1179137"/>
                </a:lnTo>
                <a:lnTo>
                  <a:pt x="6775379" y="1208120"/>
                </a:lnTo>
                <a:lnTo>
                  <a:pt x="6781417" y="1228648"/>
                </a:lnTo>
                <a:lnTo>
                  <a:pt x="6781417" y="1253401"/>
                </a:lnTo>
                <a:lnTo>
                  <a:pt x="6775379" y="1275742"/>
                </a:lnTo>
                <a:lnTo>
                  <a:pt x="6769342" y="1294459"/>
                </a:lnTo>
                <a:lnTo>
                  <a:pt x="6769342" y="1308947"/>
                </a:lnTo>
                <a:lnTo>
                  <a:pt x="6771153" y="1319211"/>
                </a:lnTo>
                <a:lnTo>
                  <a:pt x="6775379" y="1325248"/>
                </a:lnTo>
                <a:lnTo>
                  <a:pt x="6781417" y="1333702"/>
                </a:lnTo>
                <a:lnTo>
                  <a:pt x="6789267" y="1339739"/>
                </a:lnTo>
                <a:lnTo>
                  <a:pt x="6793493" y="1351815"/>
                </a:lnTo>
                <a:lnTo>
                  <a:pt x="6799529" y="1363890"/>
                </a:lnTo>
                <a:lnTo>
                  <a:pt x="6789267" y="1386229"/>
                </a:lnTo>
                <a:lnTo>
                  <a:pt x="6781417" y="1410985"/>
                </a:lnTo>
                <a:lnTo>
                  <a:pt x="6781417" y="1444191"/>
                </a:lnTo>
                <a:lnTo>
                  <a:pt x="6771153" y="1450228"/>
                </a:lnTo>
                <a:lnTo>
                  <a:pt x="6765116" y="1458682"/>
                </a:lnTo>
                <a:lnTo>
                  <a:pt x="6754853" y="1462908"/>
                </a:lnTo>
                <a:lnTo>
                  <a:pt x="6742778" y="1468945"/>
                </a:lnTo>
                <a:lnTo>
                  <a:pt x="6728890" y="1473173"/>
                </a:lnTo>
                <a:lnTo>
                  <a:pt x="6728890" y="1484041"/>
                </a:lnTo>
                <a:lnTo>
                  <a:pt x="6769342" y="1484041"/>
                </a:lnTo>
                <a:lnTo>
                  <a:pt x="6771153" y="1479815"/>
                </a:lnTo>
                <a:lnTo>
                  <a:pt x="6775379" y="1478003"/>
                </a:lnTo>
                <a:lnTo>
                  <a:pt x="6781417" y="1473776"/>
                </a:lnTo>
                <a:lnTo>
                  <a:pt x="6795303" y="1449021"/>
                </a:lnTo>
                <a:lnTo>
                  <a:pt x="6809191" y="1420040"/>
                </a:lnTo>
                <a:lnTo>
                  <a:pt x="6821267" y="1397701"/>
                </a:lnTo>
                <a:lnTo>
                  <a:pt x="6827303" y="1362682"/>
                </a:lnTo>
                <a:lnTo>
                  <a:pt x="6821267" y="1329474"/>
                </a:lnTo>
                <a:lnTo>
                  <a:pt x="6817039" y="1296269"/>
                </a:lnTo>
                <a:lnTo>
                  <a:pt x="6812812" y="1267290"/>
                </a:lnTo>
                <a:lnTo>
                  <a:pt x="6851454" y="1267290"/>
                </a:lnTo>
                <a:lnTo>
                  <a:pt x="6887680" y="1267290"/>
                </a:lnTo>
                <a:lnTo>
                  <a:pt x="6922093" y="1279363"/>
                </a:lnTo>
                <a:lnTo>
                  <a:pt x="6922093" y="1267290"/>
                </a:lnTo>
                <a:lnTo>
                  <a:pt x="6887680" y="1252799"/>
                </a:lnTo>
                <a:lnTo>
                  <a:pt x="6845415" y="1236497"/>
                </a:lnTo>
                <a:lnTo>
                  <a:pt x="6806776" y="1222006"/>
                </a:lnTo>
                <a:lnTo>
                  <a:pt x="6798927" y="1185177"/>
                </a:lnTo>
                <a:lnTo>
                  <a:pt x="6788664" y="1160423"/>
                </a:lnTo>
                <a:lnTo>
                  <a:pt x="6778399" y="1139896"/>
                </a:lnTo>
                <a:lnTo>
                  <a:pt x="6768134" y="1110915"/>
                </a:lnTo>
                <a:lnTo>
                  <a:pt x="6812812" y="1069858"/>
                </a:lnTo>
                <a:lnTo>
                  <a:pt x="6812812" y="1002237"/>
                </a:lnTo>
                <a:lnTo>
                  <a:pt x="6820662" y="1002237"/>
                </a:lnTo>
                <a:lnTo>
                  <a:pt x="6826698" y="1002237"/>
                </a:lnTo>
                <a:lnTo>
                  <a:pt x="6830926" y="1002237"/>
                </a:lnTo>
                <a:lnTo>
                  <a:pt x="6830926" y="1003445"/>
                </a:lnTo>
                <a:lnTo>
                  <a:pt x="6836963" y="1007671"/>
                </a:lnTo>
                <a:lnTo>
                  <a:pt x="6844812" y="1028198"/>
                </a:lnTo>
                <a:lnTo>
                  <a:pt x="6850849" y="1050538"/>
                </a:lnTo>
                <a:lnTo>
                  <a:pt x="6864737" y="1066840"/>
                </a:lnTo>
                <a:lnTo>
                  <a:pt x="6891301" y="1052349"/>
                </a:lnTo>
                <a:lnTo>
                  <a:pt x="6921491" y="1046310"/>
                </a:lnTo>
                <a:lnTo>
                  <a:pt x="6961941" y="1046310"/>
                </a:lnTo>
                <a:lnTo>
                  <a:pt x="6982470" y="1075292"/>
                </a:lnTo>
                <a:lnTo>
                  <a:pt x="7015073" y="1104271"/>
                </a:lnTo>
                <a:lnTo>
                  <a:pt x="7045260" y="1124800"/>
                </a:lnTo>
                <a:lnTo>
                  <a:pt x="7045260" y="1108499"/>
                </a:lnTo>
                <a:lnTo>
                  <a:pt x="7021110" y="1081934"/>
                </a:lnTo>
                <a:lnTo>
                  <a:pt x="7002998" y="1051141"/>
                </a:lnTo>
                <a:lnTo>
                  <a:pt x="6992733" y="1010086"/>
                </a:lnTo>
                <a:lnTo>
                  <a:pt x="6982470" y="970842"/>
                </a:lnTo>
                <a:lnTo>
                  <a:pt x="6974621" y="927371"/>
                </a:lnTo>
                <a:lnTo>
                  <a:pt x="7021110" y="912880"/>
                </a:lnTo>
                <a:lnTo>
                  <a:pt x="7071827" y="902616"/>
                </a:lnTo>
                <a:lnTo>
                  <a:pt x="7085712" y="935823"/>
                </a:lnTo>
                <a:lnTo>
                  <a:pt x="7091749" y="935823"/>
                </a:lnTo>
                <a:lnTo>
                  <a:pt x="7099598" y="902616"/>
                </a:lnTo>
                <a:lnTo>
                  <a:pt x="7105637" y="867597"/>
                </a:lnTo>
                <a:lnTo>
                  <a:pt x="7115900" y="830768"/>
                </a:lnTo>
                <a:lnTo>
                  <a:pt x="7148503" y="812052"/>
                </a:lnTo>
                <a:lnTo>
                  <a:pt x="7172653" y="791524"/>
                </a:lnTo>
                <a:lnTo>
                  <a:pt x="7201030" y="769186"/>
                </a:lnTo>
                <a:lnTo>
                  <a:pt x="7229407" y="757111"/>
                </a:lnTo>
                <a:lnTo>
                  <a:pt x="7262010" y="745035"/>
                </a:lnTo>
                <a:lnTo>
                  <a:pt x="7304272" y="745035"/>
                </a:lnTo>
                <a:lnTo>
                  <a:pt x="7308499" y="730545"/>
                </a:lnTo>
                <a:lnTo>
                  <a:pt x="7314537" y="720282"/>
                </a:lnTo>
                <a:lnTo>
                  <a:pt x="7318763" y="710017"/>
                </a:lnTo>
                <a:lnTo>
                  <a:pt x="7324800" y="699754"/>
                </a:lnTo>
                <a:lnTo>
                  <a:pt x="7347140" y="699754"/>
                </a:lnTo>
                <a:lnTo>
                  <a:pt x="7375517" y="699754"/>
                </a:lnTo>
                <a:lnTo>
                  <a:pt x="7403894" y="699754"/>
                </a:lnTo>
                <a:lnTo>
                  <a:pt x="7424421" y="699754"/>
                </a:lnTo>
                <a:lnTo>
                  <a:pt x="7434684" y="699754"/>
                </a:lnTo>
                <a:lnTo>
                  <a:pt x="7448570" y="687679"/>
                </a:lnTo>
                <a:lnTo>
                  <a:pt x="7462458" y="677414"/>
                </a:lnTo>
                <a:lnTo>
                  <a:pt x="7476344" y="662924"/>
                </a:lnTo>
                <a:lnTo>
                  <a:pt x="7488419" y="652661"/>
                </a:lnTo>
                <a:lnTo>
                  <a:pt x="7498684" y="656887"/>
                </a:lnTo>
                <a:lnTo>
                  <a:pt x="7504720" y="656887"/>
                </a:lnTo>
                <a:lnTo>
                  <a:pt x="7516796" y="658698"/>
                </a:lnTo>
                <a:lnTo>
                  <a:pt x="7527059" y="658698"/>
                </a:lnTo>
                <a:lnTo>
                  <a:pt x="7527059" y="619453"/>
                </a:lnTo>
                <a:lnTo>
                  <a:pt x="7557248" y="604964"/>
                </a:lnTo>
                <a:lnTo>
                  <a:pt x="7583812" y="590474"/>
                </a:lnTo>
                <a:lnTo>
                  <a:pt x="7607963" y="571757"/>
                </a:lnTo>
                <a:lnTo>
                  <a:pt x="7628490" y="551229"/>
                </a:lnTo>
                <a:close/>
                <a:moveTo>
                  <a:pt x="1875891" y="498704"/>
                </a:moveTo>
                <a:lnTo>
                  <a:pt x="1912720" y="508968"/>
                </a:lnTo>
                <a:lnTo>
                  <a:pt x="1936870" y="527685"/>
                </a:lnTo>
                <a:lnTo>
                  <a:pt x="1957398" y="543987"/>
                </a:lnTo>
                <a:lnTo>
                  <a:pt x="1979738" y="566325"/>
                </a:lnTo>
                <a:lnTo>
                  <a:pt x="2000266" y="582626"/>
                </a:lnTo>
                <a:lnTo>
                  <a:pt x="2000266" y="576589"/>
                </a:lnTo>
                <a:lnTo>
                  <a:pt x="2012341" y="576589"/>
                </a:lnTo>
                <a:lnTo>
                  <a:pt x="2012341" y="582626"/>
                </a:lnTo>
                <a:lnTo>
                  <a:pt x="2014151" y="591078"/>
                </a:lnTo>
                <a:lnTo>
                  <a:pt x="2022000" y="601343"/>
                </a:lnTo>
                <a:lnTo>
                  <a:pt x="2026227" y="615834"/>
                </a:lnTo>
                <a:lnTo>
                  <a:pt x="2011738" y="615834"/>
                </a:lnTo>
                <a:lnTo>
                  <a:pt x="2003889" y="615834"/>
                </a:lnTo>
                <a:lnTo>
                  <a:pt x="2003889" y="620060"/>
                </a:lnTo>
                <a:lnTo>
                  <a:pt x="1999663" y="620060"/>
                </a:lnTo>
                <a:lnTo>
                  <a:pt x="1993624" y="620060"/>
                </a:lnTo>
                <a:lnTo>
                  <a:pt x="1985775" y="624286"/>
                </a:lnTo>
                <a:lnTo>
                  <a:pt x="1957398" y="601946"/>
                </a:lnTo>
                <a:lnTo>
                  <a:pt x="1929023" y="591683"/>
                </a:lnTo>
                <a:lnTo>
                  <a:pt x="1894608" y="583231"/>
                </a:lnTo>
                <a:lnTo>
                  <a:pt x="1862005" y="566929"/>
                </a:lnTo>
                <a:lnTo>
                  <a:pt x="1874080" y="556665"/>
                </a:lnTo>
                <a:lnTo>
                  <a:pt x="1875891" y="544589"/>
                </a:lnTo>
                <a:lnTo>
                  <a:pt x="1874080" y="534327"/>
                </a:lnTo>
                <a:lnTo>
                  <a:pt x="1874080" y="519231"/>
                </a:lnTo>
                <a:close/>
                <a:moveTo>
                  <a:pt x="4341650" y="484215"/>
                </a:moveTo>
                <a:lnTo>
                  <a:pt x="4349498" y="484215"/>
                </a:lnTo>
                <a:lnTo>
                  <a:pt x="4355535" y="486025"/>
                </a:lnTo>
                <a:lnTo>
                  <a:pt x="4359762" y="490251"/>
                </a:lnTo>
                <a:lnTo>
                  <a:pt x="4363988" y="494477"/>
                </a:lnTo>
                <a:lnTo>
                  <a:pt x="4365800" y="498704"/>
                </a:lnTo>
                <a:lnTo>
                  <a:pt x="4365800" y="501119"/>
                </a:lnTo>
                <a:lnTo>
                  <a:pt x="4365800" y="505345"/>
                </a:lnTo>
                <a:lnTo>
                  <a:pt x="4370026" y="513797"/>
                </a:lnTo>
                <a:lnTo>
                  <a:pt x="4355535" y="513797"/>
                </a:lnTo>
                <a:lnTo>
                  <a:pt x="4349498" y="515610"/>
                </a:lnTo>
                <a:lnTo>
                  <a:pt x="4341650" y="515610"/>
                </a:lnTo>
                <a:lnTo>
                  <a:pt x="4335612" y="519836"/>
                </a:lnTo>
                <a:lnTo>
                  <a:pt x="4323536" y="519836"/>
                </a:lnTo>
                <a:lnTo>
                  <a:pt x="4323536" y="513797"/>
                </a:lnTo>
                <a:lnTo>
                  <a:pt x="4317500" y="513797"/>
                </a:lnTo>
                <a:lnTo>
                  <a:pt x="4317500" y="487233"/>
                </a:lnTo>
                <a:lnTo>
                  <a:pt x="4327764" y="487233"/>
                </a:lnTo>
                <a:lnTo>
                  <a:pt x="4338027" y="485420"/>
                </a:lnTo>
                <a:lnTo>
                  <a:pt x="4341650" y="485420"/>
                </a:lnTo>
                <a:close/>
                <a:moveTo>
                  <a:pt x="1985775" y="466101"/>
                </a:moveTo>
                <a:lnTo>
                  <a:pt x="2018378" y="466101"/>
                </a:lnTo>
                <a:lnTo>
                  <a:pt x="2018378" y="472139"/>
                </a:lnTo>
                <a:lnTo>
                  <a:pt x="2012341" y="472139"/>
                </a:lnTo>
                <a:lnTo>
                  <a:pt x="2004491" y="472139"/>
                </a:lnTo>
                <a:lnTo>
                  <a:pt x="2000266" y="476365"/>
                </a:lnTo>
                <a:lnTo>
                  <a:pt x="1998455" y="476365"/>
                </a:lnTo>
                <a:lnTo>
                  <a:pt x="1994229" y="476365"/>
                </a:lnTo>
                <a:lnTo>
                  <a:pt x="1990003" y="472139"/>
                </a:lnTo>
                <a:close/>
                <a:moveTo>
                  <a:pt x="5344471" y="414781"/>
                </a:moveTo>
                <a:lnTo>
                  <a:pt x="5368622" y="414781"/>
                </a:lnTo>
                <a:lnTo>
                  <a:pt x="5376471" y="443763"/>
                </a:lnTo>
                <a:lnTo>
                  <a:pt x="5382507" y="462478"/>
                </a:lnTo>
                <a:lnTo>
                  <a:pt x="5396998" y="470932"/>
                </a:lnTo>
                <a:lnTo>
                  <a:pt x="5421149" y="481194"/>
                </a:lnTo>
                <a:lnTo>
                  <a:pt x="5410884" y="524062"/>
                </a:lnTo>
                <a:lnTo>
                  <a:pt x="5396395" y="566929"/>
                </a:lnTo>
                <a:lnTo>
                  <a:pt x="5375866" y="597720"/>
                </a:lnTo>
                <a:lnTo>
                  <a:pt x="5375866" y="558475"/>
                </a:lnTo>
                <a:lnTo>
                  <a:pt x="5329377" y="558475"/>
                </a:lnTo>
                <a:lnTo>
                  <a:pt x="5333603" y="513194"/>
                </a:lnTo>
                <a:lnTo>
                  <a:pt x="5337829" y="470327"/>
                </a:lnTo>
                <a:close/>
                <a:moveTo>
                  <a:pt x="7582001" y="322407"/>
                </a:moveTo>
                <a:lnTo>
                  <a:pt x="7583209" y="322407"/>
                </a:lnTo>
                <a:lnTo>
                  <a:pt x="7591058" y="322407"/>
                </a:lnTo>
                <a:lnTo>
                  <a:pt x="7591058" y="330859"/>
                </a:lnTo>
                <a:lnTo>
                  <a:pt x="7592869" y="341123"/>
                </a:lnTo>
                <a:lnTo>
                  <a:pt x="7597097" y="345349"/>
                </a:lnTo>
                <a:lnTo>
                  <a:pt x="7601323" y="351386"/>
                </a:lnTo>
                <a:lnTo>
                  <a:pt x="7605549" y="355614"/>
                </a:lnTo>
                <a:lnTo>
                  <a:pt x="7611586" y="361651"/>
                </a:lnTo>
                <a:lnTo>
                  <a:pt x="7619435" y="355614"/>
                </a:lnTo>
                <a:lnTo>
                  <a:pt x="7621246" y="347160"/>
                </a:lnTo>
                <a:lnTo>
                  <a:pt x="7625472" y="345349"/>
                </a:lnTo>
                <a:lnTo>
                  <a:pt x="7633321" y="345349"/>
                </a:lnTo>
                <a:lnTo>
                  <a:pt x="7643586" y="341123"/>
                </a:lnTo>
                <a:lnTo>
                  <a:pt x="7649622" y="361651"/>
                </a:lnTo>
                <a:lnTo>
                  <a:pt x="7661698" y="376142"/>
                </a:lnTo>
                <a:lnTo>
                  <a:pt x="7671962" y="390630"/>
                </a:lnTo>
                <a:lnTo>
                  <a:pt x="7677999" y="409347"/>
                </a:lnTo>
                <a:lnTo>
                  <a:pt x="7682225" y="434103"/>
                </a:lnTo>
                <a:lnTo>
                  <a:pt x="7682225" y="438329"/>
                </a:lnTo>
                <a:lnTo>
                  <a:pt x="7677999" y="442555"/>
                </a:lnTo>
                <a:lnTo>
                  <a:pt x="7677999" y="444366"/>
                </a:lnTo>
                <a:lnTo>
                  <a:pt x="7677999" y="448592"/>
                </a:lnTo>
                <a:lnTo>
                  <a:pt x="7677999" y="452818"/>
                </a:lnTo>
                <a:lnTo>
                  <a:pt x="7676189" y="458856"/>
                </a:lnTo>
                <a:lnTo>
                  <a:pt x="7653848" y="473347"/>
                </a:lnTo>
                <a:lnTo>
                  <a:pt x="7621246" y="487836"/>
                </a:lnTo>
                <a:lnTo>
                  <a:pt x="7582606" y="496288"/>
                </a:lnTo>
                <a:lnTo>
                  <a:pt x="7543965" y="502327"/>
                </a:lnTo>
                <a:lnTo>
                  <a:pt x="7511362" y="506553"/>
                </a:lnTo>
                <a:lnTo>
                  <a:pt x="7515588" y="487836"/>
                </a:lnTo>
                <a:lnTo>
                  <a:pt x="7519814" y="481799"/>
                </a:lnTo>
                <a:lnTo>
                  <a:pt x="7524040" y="473347"/>
                </a:lnTo>
                <a:lnTo>
                  <a:pt x="7525853" y="471535"/>
                </a:lnTo>
                <a:lnTo>
                  <a:pt x="7530079" y="471535"/>
                </a:lnTo>
                <a:lnTo>
                  <a:pt x="7537928" y="467309"/>
                </a:lnTo>
                <a:lnTo>
                  <a:pt x="7539739" y="467309"/>
                </a:lnTo>
                <a:lnTo>
                  <a:pt x="7543965" y="463082"/>
                </a:lnTo>
                <a:lnTo>
                  <a:pt x="7551814" y="458856"/>
                </a:lnTo>
                <a:lnTo>
                  <a:pt x="7562079" y="429875"/>
                </a:lnTo>
                <a:lnTo>
                  <a:pt x="7562079" y="400895"/>
                </a:lnTo>
                <a:lnTo>
                  <a:pt x="7557853" y="374329"/>
                </a:lnTo>
                <a:lnTo>
                  <a:pt x="7563889" y="351991"/>
                </a:lnTo>
                <a:lnTo>
                  <a:pt x="7582001" y="331464"/>
                </a:lnTo>
                <a:close/>
                <a:moveTo>
                  <a:pt x="2138526" y="307916"/>
                </a:moveTo>
                <a:lnTo>
                  <a:pt x="2142752" y="307916"/>
                </a:lnTo>
                <a:lnTo>
                  <a:pt x="2149998" y="307916"/>
                </a:lnTo>
                <a:lnTo>
                  <a:pt x="2188638" y="350783"/>
                </a:lnTo>
                <a:lnTo>
                  <a:pt x="2237542" y="383386"/>
                </a:lnTo>
                <a:lnTo>
                  <a:pt x="2298522" y="408140"/>
                </a:lnTo>
                <a:lnTo>
                  <a:pt x="2302747" y="443158"/>
                </a:lnTo>
                <a:lnTo>
                  <a:pt x="2313012" y="469724"/>
                </a:lnTo>
                <a:lnTo>
                  <a:pt x="2323277" y="484215"/>
                </a:lnTo>
                <a:lnTo>
                  <a:pt x="2337766" y="498704"/>
                </a:lnTo>
                <a:lnTo>
                  <a:pt x="2352256" y="519231"/>
                </a:lnTo>
                <a:lnTo>
                  <a:pt x="2328106" y="523459"/>
                </a:lnTo>
                <a:lnTo>
                  <a:pt x="2303955" y="527685"/>
                </a:lnTo>
                <a:lnTo>
                  <a:pt x="2281617" y="537948"/>
                </a:lnTo>
                <a:lnTo>
                  <a:pt x="2267126" y="552439"/>
                </a:lnTo>
                <a:lnTo>
                  <a:pt x="2265316" y="558475"/>
                </a:lnTo>
                <a:lnTo>
                  <a:pt x="2261090" y="566929"/>
                </a:lnTo>
                <a:lnTo>
                  <a:pt x="2256864" y="572966"/>
                </a:lnTo>
                <a:lnTo>
                  <a:pt x="2252636" y="577192"/>
                </a:lnTo>
                <a:lnTo>
                  <a:pt x="2246599" y="583231"/>
                </a:lnTo>
                <a:lnTo>
                  <a:pt x="2224259" y="587457"/>
                </a:lnTo>
                <a:lnTo>
                  <a:pt x="2194072" y="591683"/>
                </a:lnTo>
                <a:lnTo>
                  <a:pt x="2157243" y="587457"/>
                </a:lnTo>
                <a:lnTo>
                  <a:pt x="2128866" y="583231"/>
                </a:lnTo>
                <a:lnTo>
                  <a:pt x="2122829" y="562701"/>
                </a:lnTo>
                <a:lnTo>
                  <a:pt x="2118601" y="548213"/>
                </a:lnTo>
                <a:lnTo>
                  <a:pt x="2114375" y="537948"/>
                </a:lnTo>
                <a:lnTo>
                  <a:pt x="2104112" y="519231"/>
                </a:lnTo>
                <a:lnTo>
                  <a:pt x="2150601" y="504742"/>
                </a:lnTo>
                <a:lnTo>
                  <a:pt x="2150601" y="498704"/>
                </a:lnTo>
                <a:lnTo>
                  <a:pt x="2113772" y="494477"/>
                </a:lnTo>
                <a:lnTo>
                  <a:pt x="2089622" y="486025"/>
                </a:lnTo>
                <a:lnTo>
                  <a:pt x="2071509" y="471535"/>
                </a:lnTo>
                <a:lnTo>
                  <a:pt x="2069697" y="461272"/>
                </a:lnTo>
                <a:lnTo>
                  <a:pt x="2061850" y="451007"/>
                </a:lnTo>
                <a:lnTo>
                  <a:pt x="2057622" y="440742"/>
                </a:lnTo>
                <a:lnTo>
                  <a:pt x="2057622" y="428669"/>
                </a:lnTo>
                <a:lnTo>
                  <a:pt x="2057622" y="422630"/>
                </a:lnTo>
                <a:lnTo>
                  <a:pt x="2057622" y="414178"/>
                </a:lnTo>
                <a:lnTo>
                  <a:pt x="2061850" y="414178"/>
                </a:lnTo>
                <a:lnTo>
                  <a:pt x="2066076" y="412366"/>
                </a:lnTo>
                <a:lnTo>
                  <a:pt x="2070302" y="412366"/>
                </a:lnTo>
                <a:lnTo>
                  <a:pt x="2072113" y="412366"/>
                </a:lnTo>
                <a:lnTo>
                  <a:pt x="2079962" y="408140"/>
                </a:lnTo>
                <a:lnTo>
                  <a:pt x="2082980" y="398480"/>
                </a:lnTo>
                <a:lnTo>
                  <a:pt x="2082980" y="386404"/>
                </a:lnTo>
                <a:lnTo>
                  <a:pt x="2082980" y="380368"/>
                </a:lnTo>
                <a:lnTo>
                  <a:pt x="2084791" y="376142"/>
                </a:lnTo>
                <a:lnTo>
                  <a:pt x="2089019" y="370103"/>
                </a:lnTo>
                <a:lnTo>
                  <a:pt x="2093245" y="370103"/>
                </a:lnTo>
                <a:lnTo>
                  <a:pt x="2097471" y="365877"/>
                </a:lnTo>
                <a:lnTo>
                  <a:pt x="2099282" y="365877"/>
                </a:lnTo>
                <a:lnTo>
                  <a:pt x="2103508" y="365877"/>
                </a:lnTo>
                <a:lnTo>
                  <a:pt x="2109546" y="361651"/>
                </a:lnTo>
                <a:lnTo>
                  <a:pt x="2113772" y="347160"/>
                </a:lnTo>
                <a:lnTo>
                  <a:pt x="2117999" y="336897"/>
                </a:lnTo>
                <a:lnTo>
                  <a:pt x="2122224" y="326633"/>
                </a:lnTo>
                <a:lnTo>
                  <a:pt x="2128263" y="316370"/>
                </a:lnTo>
                <a:lnTo>
                  <a:pt x="2132489" y="312142"/>
                </a:lnTo>
                <a:lnTo>
                  <a:pt x="2136715" y="312142"/>
                </a:lnTo>
                <a:close/>
                <a:moveTo>
                  <a:pt x="4240220" y="268671"/>
                </a:moveTo>
                <a:lnTo>
                  <a:pt x="4250484" y="272899"/>
                </a:lnTo>
                <a:lnTo>
                  <a:pt x="4260746" y="274710"/>
                </a:lnTo>
                <a:lnTo>
                  <a:pt x="4266785" y="278936"/>
                </a:lnTo>
                <a:lnTo>
                  <a:pt x="4278858" y="283162"/>
                </a:lnTo>
                <a:lnTo>
                  <a:pt x="4278858" y="293427"/>
                </a:lnTo>
                <a:lnTo>
                  <a:pt x="4280671" y="301879"/>
                </a:lnTo>
                <a:lnTo>
                  <a:pt x="4280671" y="307916"/>
                </a:lnTo>
                <a:lnTo>
                  <a:pt x="4284896" y="316370"/>
                </a:lnTo>
                <a:lnTo>
                  <a:pt x="4260746" y="316370"/>
                </a:lnTo>
                <a:lnTo>
                  <a:pt x="4256519" y="307916"/>
                </a:lnTo>
                <a:lnTo>
                  <a:pt x="4252295" y="301879"/>
                </a:lnTo>
                <a:lnTo>
                  <a:pt x="4246256" y="293427"/>
                </a:lnTo>
                <a:lnTo>
                  <a:pt x="4242029" y="289201"/>
                </a:lnTo>
                <a:lnTo>
                  <a:pt x="4242029" y="278936"/>
                </a:lnTo>
                <a:close/>
                <a:moveTo>
                  <a:pt x="5226738" y="221580"/>
                </a:moveTo>
                <a:lnTo>
                  <a:pt x="5238813" y="240295"/>
                </a:lnTo>
                <a:lnTo>
                  <a:pt x="5249078" y="275313"/>
                </a:lnTo>
                <a:lnTo>
                  <a:pt x="5263567" y="307916"/>
                </a:lnTo>
                <a:lnTo>
                  <a:pt x="5281681" y="340519"/>
                </a:lnTo>
                <a:lnTo>
                  <a:pt x="5291943" y="355009"/>
                </a:lnTo>
                <a:lnTo>
                  <a:pt x="5297982" y="346557"/>
                </a:lnTo>
                <a:lnTo>
                  <a:pt x="5302208" y="344747"/>
                </a:lnTo>
                <a:lnTo>
                  <a:pt x="5310057" y="344747"/>
                </a:lnTo>
                <a:lnTo>
                  <a:pt x="5316094" y="340519"/>
                </a:lnTo>
                <a:lnTo>
                  <a:pt x="5330585" y="340519"/>
                </a:lnTo>
                <a:lnTo>
                  <a:pt x="5330585" y="346557"/>
                </a:lnTo>
                <a:lnTo>
                  <a:pt x="5338434" y="346557"/>
                </a:lnTo>
                <a:lnTo>
                  <a:pt x="5338434" y="368895"/>
                </a:lnTo>
                <a:lnTo>
                  <a:pt x="5283491" y="374934"/>
                </a:lnTo>
                <a:lnTo>
                  <a:pt x="5277455" y="432290"/>
                </a:lnTo>
                <a:lnTo>
                  <a:pt x="5259341" y="479384"/>
                </a:lnTo>
                <a:lnTo>
                  <a:pt x="5244852" y="526477"/>
                </a:lnTo>
                <a:lnTo>
                  <a:pt x="5238813" y="565722"/>
                </a:lnTo>
                <a:lnTo>
                  <a:pt x="5234587" y="604966"/>
                </a:lnTo>
                <a:lnTo>
                  <a:pt x="5234587" y="637569"/>
                </a:lnTo>
                <a:lnTo>
                  <a:pt x="5226738" y="668361"/>
                </a:lnTo>
                <a:lnTo>
                  <a:pt x="5220701" y="668361"/>
                </a:lnTo>
                <a:lnTo>
                  <a:pt x="5220701" y="662322"/>
                </a:lnTo>
                <a:lnTo>
                  <a:pt x="5210436" y="647832"/>
                </a:lnTo>
                <a:lnTo>
                  <a:pt x="5192324" y="629117"/>
                </a:lnTo>
                <a:lnTo>
                  <a:pt x="5171797" y="604361"/>
                </a:lnTo>
                <a:lnTo>
                  <a:pt x="5153683" y="579608"/>
                </a:lnTo>
                <a:lnTo>
                  <a:pt x="5139194" y="554854"/>
                </a:lnTo>
                <a:lnTo>
                  <a:pt x="5131345" y="532514"/>
                </a:lnTo>
                <a:lnTo>
                  <a:pt x="5135571" y="518025"/>
                </a:lnTo>
                <a:lnTo>
                  <a:pt x="5143420" y="513797"/>
                </a:lnTo>
                <a:lnTo>
                  <a:pt x="5149457" y="513797"/>
                </a:lnTo>
                <a:lnTo>
                  <a:pt x="5153683" y="513797"/>
                </a:lnTo>
                <a:lnTo>
                  <a:pt x="5157909" y="513797"/>
                </a:lnTo>
                <a:lnTo>
                  <a:pt x="5159721" y="513797"/>
                </a:lnTo>
                <a:lnTo>
                  <a:pt x="5163948" y="513797"/>
                </a:lnTo>
                <a:lnTo>
                  <a:pt x="5168174" y="513194"/>
                </a:lnTo>
                <a:lnTo>
                  <a:pt x="5174212" y="504742"/>
                </a:lnTo>
                <a:lnTo>
                  <a:pt x="5168174" y="504742"/>
                </a:lnTo>
                <a:lnTo>
                  <a:pt x="5168174" y="498704"/>
                </a:lnTo>
                <a:lnTo>
                  <a:pt x="5135571" y="494477"/>
                </a:lnTo>
                <a:lnTo>
                  <a:pt x="5117459" y="484215"/>
                </a:lnTo>
                <a:lnTo>
                  <a:pt x="5102968" y="465498"/>
                </a:lnTo>
                <a:lnTo>
                  <a:pt x="5117459" y="461272"/>
                </a:lnTo>
                <a:lnTo>
                  <a:pt x="5129532" y="457044"/>
                </a:lnTo>
                <a:lnTo>
                  <a:pt x="5135571" y="455233"/>
                </a:lnTo>
                <a:lnTo>
                  <a:pt x="5143420" y="451007"/>
                </a:lnTo>
                <a:lnTo>
                  <a:pt x="5149457" y="446781"/>
                </a:lnTo>
                <a:lnTo>
                  <a:pt x="5157306" y="440742"/>
                </a:lnTo>
                <a:lnTo>
                  <a:pt x="5157306" y="432290"/>
                </a:lnTo>
                <a:lnTo>
                  <a:pt x="5128929" y="432290"/>
                </a:lnTo>
                <a:lnTo>
                  <a:pt x="5121080" y="436516"/>
                </a:lnTo>
                <a:lnTo>
                  <a:pt x="5115043" y="436516"/>
                </a:lnTo>
                <a:lnTo>
                  <a:pt x="5107194" y="440742"/>
                </a:lnTo>
                <a:lnTo>
                  <a:pt x="5096931" y="440742"/>
                </a:lnTo>
                <a:lnTo>
                  <a:pt x="5078817" y="408140"/>
                </a:lnTo>
                <a:lnTo>
                  <a:pt x="5058290" y="375537"/>
                </a:lnTo>
                <a:lnTo>
                  <a:pt x="5060100" y="365274"/>
                </a:lnTo>
                <a:lnTo>
                  <a:pt x="5060100" y="359235"/>
                </a:lnTo>
                <a:lnTo>
                  <a:pt x="5064326" y="355009"/>
                </a:lnTo>
                <a:lnTo>
                  <a:pt x="5068554" y="346557"/>
                </a:lnTo>
                <a:lnTo>
                  <a:pt x="5068554" y="340519"/>
                </a:lnTo>
                <a:lnTo>
                  <a:pt x="5072781" y="330256"/>
                </a:lnTo>
                <a:lnTo>
                  <a:pt x="5064931" y="330256"/>
                </a:lnTo>
                <a:lnTo>
                  <a:pt x="5064931" y="321804"/>
                </a:lnTo>
                <a:lnTo>
                  <a:pt x="5058893" y="326030"/>
                </a:lnTo>
                <a:lnTo>
                  <a:pt x="5054680" y="326030"/>
                </a:lnTo>
                <a:lnTo>
                  <a:pt x="5050454" y="326030"/>
                </a:lnTo>
                <a:lnTo>
                  <a:pt x="5046228" y="326030"/>
                </a:lnTo>
                <a:lnTo>
                  <a:pt x="5046228" y="321804"/>
                </a:lnTo>
                <a:lnTo>
                  <a:pt x="5040192" y="315765"/>
                </a:lnTo>
                <a:lnTo>
                  <a:pt x="5035964" y="307313"/>
                </a:lnTo>
                <a:lnTo>
                  <a:pt x="5031737" y="301274"/>
                </a:lnTo>
                <a:lnTo>
                  <a:pt x="5029927" y="297048"/>
                </a:lnTo>
                <a:lnTo>
                  <a:pt x="5029927" y="286785"/>
                </a:lnTo>
                <a:lnTo>
                  <a:pt x="5025701" y="274710"/>
                </a:lnTo>
                <a:lnTo>
                  <a:pt x="5064326" y="249957"/>
                </a:lnTo>
                <a:lnTo>
                  <a:pt x="5102968" y="229427"/>
                </a:lnTo>
                <a:lnTo>
                  <a:pt x="5107194" y="239692"/>
                </a:lnTo>
                <a:lnTo>
                  <a:pt x="5111420" y="249957"/>
                </a:lnTo>
                <a:lnTo>
                  <a:pt x="5115646" y="254183"/>
                </a:lnTo>
                <a:lnTo>
                  <a:pt x="5121685" y="258409"/>
                </a:lnTo>
                <a:lnTo>
                  <a:pt x="5125911" y="258409"/>
                </a:lnTo>
                <a:lnTo>
                  <a:pt x="5130137" y="260219"/>
                </a:lnTo>
                <a:lnTo>
                  <a:pt x="5136174" y="264445"/>
                </a:lnTo>
                <a:lnTo>
                  <a:pt x="5144023" y="268671"/>
                </a:lnTo>
                <a:lnTo>
                  <a:pt x="5150062" y="289201"/>
                </a:lnTo>
                <a:lnTo>
                  <a:pt x="5154288" y="315765"/>
                </a:lnTo>
                <a:lnTo>
                  <a:pt x="5158514" y="340519"/>
                </a:lnTo>
                <a:lnTo>
                  <a:pt x="5174815" y="340519"/>
                </a:lnTo>
                <a:lnTo>
                  <a:pt x="5174815" y="321804"/>
                </a:lnTo>
                <a:lnTo>
                  <a:pt x="5168776" y="301274"/>
                </a:lnTo>
                <a:lnTo>
                  <a:pt x="5168776" y="274710"/>
                </a:lnTo>
                <a:lnTo>
                  <a:pt x="5174815" y="249957"/>
                </a:lnTo>
                <a:lnTo>
                  <a:pt x="5182664" y="229427"/>
                </a:lnTo>
                <a:close/>
                <a:moveTo>
                  <a:pt x="7221557" y="203466"/>
                </a:moveTo>
                <a:lnTo>
                  <a:pt x="7231822" y="211918"/>
                </a:lnTo>
                <a:lnTo>
                  <a:pt x="7239670" y="217957"/>
                </a:lnTo>
                <a:lnTo>
                  <a:pt x="7249934" y="217957"/>
                </a:lnTo>
                <a:lnTo>
                  <a:pt x="7260199" y="217957"/>
                </a:lnTo>
                <a:lnTo>
                  <a:pt x="7278311" y="222183"/>
                </a:lnTo>
                <a:lnTo>
                  <a:pt x="7274085" y="230635"/>
                </a:lnTo>
                <a:lnTo>
                  <a:pt x="7274085" y="232447"/>
                </a:lnTo>
                <a:lnTo>
                  <a:pt x="7274085" y="236673"/>
                </a:lnTo>
                <a:lnTo>
                  <a:pt x="7272274" y="240900"/>
                </a:lnTo>
                <a:lnTo>
                  <a:pt x="7272274" y="245126"/>
                </a:lnTo>
                <a:lnTo>
                  <a:pt x="7245708" y="259616"/>
                </a:lnTo>
                <a:lnTo>
                  <a:pt x="7211295" y="265653"/>
                </a:lnTo>
                <a:lnTo>
                  <a:pt x="7174466" y="269879"/>
                </a:lnTo>
                <a:lnTo>
                  <a:pt x="7172653" y="261427"/>
                </a:lnTo>
                <a:lnTo>
                  <a:pt x="7172653" y="255390"/>
                </a:lnTo>
                <a:lnTo>
                  <a:pt x="7168427" y="246936"/>
                </a:lnTo>
                <a:lnTo>
                  <a:pt x="7168427" y="236673"/>
                </a:lnTo>
                <a:lnTo>
                  <a:pt x="7178692" y="230635"/>
                </a:lnTo>
                <a:lnTo>
                  <a:pt x="7186539" y="222183"/>
                </a:lnTo>
                <a:lnTo>
                  <a:pt x="7192578" y="217957"/>
                </a:lnTo>
                <a:lnTo>
                  <a:pt x="7200425" y="211918"/>
                </a:lnTo>
                <a:lnTo>
                  <a:pt x="7206464" y="207692"/>
                </a:lnTo>
                <a:close/>
                <a:moveTo>
                  <a:pt x="6131772" y="203466"/>
                </a:moveTo>
                <a:lnTo>
                  <a:pt x="6160149" y="207692"/>
                </a:lnTo>
                <a:lnTo>
                  <a:pt x="6180678" y="217957"/>
                </a:lnTo>
                <a:lnTo>
                  <a:pt x="6201206" y="230032"/>
                </a:lnTo>
                <a:lnTo>
                  <a:pt x="6195167" y="236069"/>
                </a:lnTo>
                <a:lnTo>
                  <a:pt x="6190941" y="246333"/>
                </a:lnTo>
                <a:lnTo>
                  <a:pt x="6184904" y="250559"/>
                </a:lnTo>
                <a:lnTo>
                  <a:pt x="6174640" y="254785"/>
                </a:lnTo>
                <a:lnTo>
                  <a:pt x="6162564" y="259012"/>
                </a:lnTo>
                <a:lnTo>
                  <a:pt x="6148075" y="259012"/>
                </a:lnTo>
                <a:lnTo>
                  <a:pt x="6137811" y="265050"/>
                </a:lnTo>
                <a:lnTo>
                  <a:pt x="6127548" y="265050"/>
                </a:lnTo>
                <a:lnTo>
                  <a:pt x="6117283" y="269276"/>
                </a:lnTo>
                <a:lnTo>
                  <a:pt x="6102792" y="269276"/>
                </a:lnTo>
                <a:lnTo>
                  <a:pt x="6102792" y="246936"/>
                </a:lnTo>
                <a:lnTo>
                  <a:pt x="6104603" y="232447"/>
                </a:lnTo>
                <a:lnTo>
                  <a:pt x="6119094" y="222183"/>
                </a:lnTo>
                <a:close/>
                <a:moveTo>
                  <a:pt x="3413670" y="203466"/>
                </a:moveTo>
                <a:lnTo>
                  <a:pt x="3414272" y="203466"/>
                </a:lnTo>
                <a:lnTo>
                  <a:pt x="3442650" y="203466"/>
                </a:lnTo>
                <a:lnTo>
                  <a:pt x="3448688" y="222183"/>
                </a:lnTo>
                <a:lnTo>
                  <a:pt x="3456536" y="232447"/>
                </a:lnTo>
                <a:lnTo>
                  <a:pt x="3462575" y="246936"/>
                </a:lnTo>
                <a:lnTo>
                  <a:pt x="3466800" y="269276"/>
                </a:lnTo>
                <a:lnTo>
                  <a:pt x="3460762" y="269276"/>
                </a:lnTo>
                <a:lnTo>
                  <a:pt x="3438424" y="254785"/>
                </a:lnTo>
                <a:lnTo>
                  <a:pt x="3423932" y="240295"/>
                </a:lnTo>
                <a:lnTo>
                  <a:pt x="3413670" y="225806"/>
                </a:lnTo>
                <a:close/>
                <a:moveTo>
                  <a:pt x="7410535" y="158185"/>
                </a:moveTo>
                <a:lnTo>
                  <a:pt x="7416572" y="158185"/>
                </a:lnTo>
                <a:lnTo>
                  <a:pt x="7424421" y="162411"/>
                </a:lnTo>
                <a:lnTo>
                  <a:pt x="7426232" y="162411"/>
                </a:lnTo>
                <a:lnTo>
                  <a:pt x="7430458" y="162411"/>
                </a:lnTo>
                <a:lnTo>
                  <a:pt x="7434686" y="164222"/>
                </a:lnTo>
                <a:lnTo>
                  <a:pt x="7426836" y="172676"/>
                </a:lnTo>
                <a:lnTo>
                  <a:pt x="7420798" y="178712"/>
                </a:lnTo>
                <a:lnTo>
                  <a:pt x="7416572" y="188977"/>
                </a:lnTo>
                <a:lnTo>
                  <a:pt x="7412346" y="197429"/>
                </a:lnTo>
                <a:lnTo>
                  <a:pt x="7410535" y="211918"/>
                </a:lnTo>
                <a:lnTo>
                  <a:pt x="7416572" y="211918"/>
                </a:lnTo>
                <a:lnTo>
                  <a:pt x="7424421" y="201655"/>
                </a:lnTo>
                <a:lnTo>
                  <a:pt x="7430458" y="193203"/>
                </a:lnTo>
                <a:lnTo>
                  <a:pt x="7438307" y="187164"/>
                </a:lnTo>
                <a:lnTo>
                  <a:pt x="7448572" y="182938"/>
                </a:lnTo>
                <a:lnTo>
                  <a:pt x="7469099" y="203466"/>
                </a:lnTo>
                <a:lnTo>
                  <a:pt x="7495665" y="222183"/>
                </a:lnTo>
                <a:lnTo>
                  <a:pt x="7511965" y="236673"/>
                </a:lnTo>
                <a:lnTo>
                  <a:pt x="7511965" y="283767"/>
                </a:lnTo>
                <a:lnTo>
                  <a:pt x="7524040" y="294030"/>
                </a:lnTo>
                <a:lnTo>
                  <a:pt x="7534305" y="302482"/>
                </a:lnTo>
                <a:lnTo>
                  <a:pt x="7544569" y="304295"/>
                </a:lnTo>
                <a:lnTo>
                  <a:pt x="7552419" y="318783"/>
                </a:lnTo>
                <a:lnTo>
                  <a:pt x="7558455" y="347765"/>
                </a:lnTo>
                <a:lnTo>
                  <a:pt x="7543965" y="366482"/>
                </a:lnTo>
                <a:lnTo>
                  <a:pt x="7537928" y="385197"/>
                </a:lnTo>
                <a:lnTo>
                  <a:pt x="7523437" y="395461"/>
                </a:lnTo>
                <a:lnTo>
                  <a:pt x="7505325" y="399687"/>
                </a:lnTo>
                <a:lnTo>
                  <a:pt x="7472720" y="401498"/>
                </a:lnTo>
                <a:lnTo>
                  <a:pt x="7448572" y="380971"/>
                </a:lnTo>
                <a:lnTo>
                  <a:pt x="7411743" y="362254"/>
                </a:lnTo>
                <a:lnTo>
                  <a:pt x="7373101" y="351991"/>
                </a:lnTo>
                <a:lnTo>
                  <a:pt x="7334462" y="337500"/>
                </a:lnTo>
                <a:lnTo>
                  <a:pt x="7300046" y="323011"/>
                </a:lnTo>
                <a:lnTo>
                  <a:pt x="7277708" y="302482"/>
                </a:lnTo>
                <a:lnTo>
                  <a:pt x="7292197" y="294030"/>
                </a:lnTo>
                <a:lnTo>
                  <a:pt x="7302462" y="287993"/>
                </a:lnTo>
                <a:lnTo>
                  <a:pt x="7310311" y="279539"/>
                </a:lnTo>
                <a:lnTo>
                  <a:pt x="7314537" y="269276"/>
                </a:lnTo>
                <a:lnTo>
                  <a:pt x="7316348" y="250559"/>
                </a:lnTo>
                <a:lnTo>
                  <a:pt x="7314537" y="244523"/>
                </a:lnTo>
                <a:lnTo>
                  <a:pt x="7310311" y="232447"/>
                </a:lnTo>
                <a:lnTo>
                  <a:pt x="7310311" y="217352"/>
                </a:lnTo>
                <a:lnTo>
                  <a:pt x="7310311" y="202863"/>
                </a:lnTo>
                <a:lnTo>
                  <a:pt x="7310311" y="201050"/>
                </a:lnTo>
                <a:lnTo>
                  <a:pt x="7314537" y="201050"/>
                </a:lnTo>
                <a:lnTo>
                  <a:pt x="7316348" y="196824"/>
                </a:lnTo>
                <a:lnTo>
                  <a:pt x="7348950" y="188372"/>
                </a:lnTo>
                <a:lnTo>
                  <a:pt x="7383366" y="172071"/>
                </a:lnTo>
                <a:close/>
                <a:moveTo>
                  <a:pt x="6960130" y="149733"/>
                </a:moveTo>
                <a:lnTo>
                  <a:pt x="6980657" y="149733"/>
                </a:lnTo>
                <a:lnTo>
                  <a:pt x="7009034" y="178712"/>
                </a:lnTo>
                <a:lnTo>
                  <a:pt x="7045863" y="203466"/>
                </a:lnTo>
                <a:lnTo>
                  <a:pt x="7045863" y="211315"/>
                </a:lnTo>
                <a:lnTo>
                  <a:pt x="7038014" y="211315"/>
                </a:lnTo>
                <a:lnTo>
                  <a:pt x="7038014" y="221580"/>
                </a:lnTo>
                <a:lnTo>
                  <a:pt x="7003600" y="202863"/>
                </a:lnTo>
                <a:lnTo>
                  <a:pt x="6979450" y="178109"/>
                </a:lnTo>
                <a:close/>
                <a:moveTo>
                  <a:pt x="6247694" y="139468"/>
                </a:moveTo>
                <a:lnTo>
                  <a:pt x="6276071" y="147920"/>
                </a:lnTo>
                <a:lnTo>
                  <a:pt x="6298409" y="153959"/>
                </a:lnTo>
                <a:lnTo>
                  <a:pt x="6318939" y="164222"/>
                </a:lnTo>
                <a:lnTo>
                  <a:pt x="6318939" y="182938"/>
                </a:lnTo>
                <a:lnTo>
                  <a:pt x="6300825" y="187164"/>
                </a:lnTo>
                <a:lnTo>
                  <a:pt x="6284523" y="193203"/>
                </a:lnTo>
                <a:lnTo>
                  <a:pt x="6257959" y="197429"/>
                </a:lnTo>
                <a:lnTo>
                  <a:pt x="6247694" y="201655"/>
                </a:lnTo>
                <a:lnTo>
                  <a:pt x="6241658" y="203466"/>
                </a:lnTo>
                <a:lnTo>
                  <a:pt x="6229582" y="203466"/>
                </a:lnTo>
                <a:lnTo>
                  <a:pt x="6219318" y="203466"/>
                </a:lnTo>
                <a:lnTo>
                  <a:pt x="6219318" y="182938"/>
                </a:lnTo>
                <a:lnTo>
                  <a:pt x="6227167" y="172676"/>
                </a:lnTo>
                <a:lnTo>
                  <a:pt x="6237430" y="158185"/>
                </a:lnTo>
                <a:close/>
                <a:moveTo>
                  <a:pt x="5383112" y="118941"/>
                </a:moveTo>
                <a:lnTo>
                  <a:pt x="5383112" y="158185"/>
                </a:lnTo>
                <a:lnTo>
                  <a:pt x="5397601" y="158185"/>
                </a:lnTo>
                <a:lnTo>
                  <a:pt x="5405450" y="153959"/>
                </a:lnTo>
                <a:lnTo>
                  <a:pt x="5411489" y="153959"/>
                </a:lnTo>
                <a:lnTo>
                  <a:pt x="5419336" y="153959"/>
                </a:lnTo>
                <a:lnTo>
                  <a:pt x="5421149" y="153959"/>
                </a:lnTo>
                <a:lnTo>
                  <a:pt x="5428998" y="158185"/>
                </a:lnTo>
                <a:lnTo>
                  <a:pt x="5439261" y="164222"/>
                </a:lnTo>
                <a:lnTo>
                  <a:pt x="5439261" y="182938"/>
                </a:lnTo>
                <a:lnTo>
                  <a:pt x="5447110" y="187164"/>
                </a:lnTo>
                <a:lnTo>
                  <a:pt x="5457375" y="187164"/>
                </a:lnTo>
                <a:lnTo>
                  <a:pt x="5463412" y="182938"/>
                </a:lnTo>
                <a:lnTo>
                  <a:pt x="5475487" y="182938"/>
                </a:lnTo>
                <a:lnTo>
                  <a:pt x="5477298" y="178712"/>
                </a:lnTo>
                <a:lnTo>
                  <a:pt x="5485147" y="182938"/>
                </a:lnTo>
                <a:lnTo>
                  <a:pt x="5491186" y="188977"/>
                </a:lnTo>
                <a:lnTo>
                  <a:pt x="5499033" y="201050"/>
                </a:lnTo>
                <a:lnTo>
                  <a:pt x="5505072" y="211315"/>
                </a:lnTo>
                <a:lnTo>
                  <a:pt x="5494807" y="236069"/>
                </a:lnTo>
                <a:lnTo>
                  <a:pt x="5484544" y="260824"/>
                </a:lnTo>
                <a:lnTo>
                  <a:pt x="5476695" y="289804"/>
                </a:lnTo>
                <a:lnTo>
                  <a:pt x="5452544" y="289804"/>
                </a:lnTo>
                <a:lnTo>
                  <a:pt x="5434432" y="298256"/>
                </a:lnTo>
                <a:lnTo>
                  <a:pt x="5418131" y="308521"/>
                </a:lnTo>
                <a:lnTo>
                  <a:pt x="5389754" y="316973"/>
                </a:lnTo>
                <a:lnTo>
                  <a:pt x="5371640" y="302482"/>
                </a:lnTo>
                <a:lnTo>
                  <a:pt x="5347489" y="294030"/>
                </a:lnTo>
                <a:lnTo>
                  <a:pt x="5323340" y="283767"/>
                </a:lnTo>
                <a:lnTo>
                  <a:pt x="5319114" y="275313"/>
                </a:lnTo>
                <a:lnTo>
                  <a:pt x="5319114" y="269276"/>
                </a:lnTo>
                <a:lnTo>
                  <a:pt x="5314886" y="260824"/>
                </a:lnTo>
                <a:lnTo>
                  <a:pt x="5310660" y="250559"/>
                </a:lnTo>
                <a:lnTo>
                  <a:pt x="5300398" y="240295"/>
                </a:lnTo>
                <a:lnTo>
                  <a:pt x="5290133" y="230032"/>
                </a:lnTo>
                <a:lnTo>
                  <a:pt x="5282284" y="221580"/>
                </a:lnTo>
                <a:lnTo>
                  <a:pt x="5276247" y="207089"/>
                </a:lnTo>
                <a:lnTo>
                  <a:pt x="5272021" y="182336"/>
                </a:lnTo>
                <a:lnTo>
                  <a:pt x="5286510" y="163619"/>
                </a:lnTo>
                <a:lnTo>
                  <a:pt x="5296774" y="149128"/>
                </a:lnTo>
                <a:lnTo>
                  <a:pt x="5311265" y="149128"/>
                </a:lnTo>
                <a:lnTo>
                  <a:pt x="5323340" y="153354"/>
                </a:lnTo>
                <a:lnTo>
                  <a:pt x="5337829" y="157580"/>
                </a:lnTo>
                <a:lnTo>
                  <a:pt x="5352320" y="157580"/>
                </a:lnTo>
                <a:lnTo>
                  <a:pt x="5352320" y="132826"/>
                </a:lnTo>
                <a:lnTo>
                  <a:pt x="5358357" y="128600"/>
                </a:lnTo>
                <a:lnTo>
                  <a:pt x="5366206" y="124374"/>
                </a:lnTo>
                <a:lnTo>
                  <a:pt x="5368019" y="124374"/>
                </a:lnTo>
                <a:lnTo>
                  <a:pt x="5375866" y="120148"/>
                </a:lnTo>
                <a:close/>
                <a:moveTo>
                  <a:pt x="6298409" y="92374"/>
                </a:moveTo>
                <a:lnTo>
                  <a:pt x="6326788" y="92374"/>
                </a:lnTo>
                <a:lnTo>
                  <a:pt x="6343089" y="111091"/>
                </a:lnTo>
                <a:lnTo>
                  <a:pt x="6361202" y="121356"/>
                </a:lnTo>
                <a:lnTo>
                  <a:pt x="6375692" y="135845"/>
                </a:lnTo>
                <a:lnTo>
                  <a:pt x="6390181" y="158185"/>
                </a:lnTo>
                <a:lnTo>
                  <a:pt x="6357578" y="158185"/>
                </a:lnTo>
                <a:lnTo>
                  <a:pt x="6337051" y="135845"/>
                </a:lnTo>
                <a:lnTo>
                  <a:pt x="6314713" y="119543"/>
                </a:lnTo>
                <a:close/>
                <a:moveTo>
                  <a:pt x="2716324" y="92374"/>
                </a:moveTo>
                <a:lnTo>
                  <a:pt x="2740474" y="92374"/>
                </a:lnTo>
                <a:lnTo>
                  <a:pt x="2750737" y="100827"/>
                </a:lnTo>
                <a:lnTo>
                  <a:pt x="2758586" y="106865"/>
                </a:lnTo>
                <a:lnTo>
                  <a:pt x="2762813" y="115317"/>
                </a:lnTo>
                <a:lnTo>
                  <a:pt x="2768851" y="125582"/>
                </a:lnTo>
                <a:lnTo>
                  <a:pt x="2773077" y="134034"/>
                </a:lnTo>
                <a:lnTo>
                  <a:pt x="2791188" y="115317"/>
                </a:lnTo>
                <a:lnTo>
                  <a:pt x="2811717" y="106865"/>
                </a:lnTo>
                <a:lnTo>
                  <a:pt x="2844320" y="111091"/>
                </a:lnTo>
                <a:lnTo>
                  <a:pt x="2844320" y="140071"/>
                </a:lnTo>
                <a:lnTo>
                  <a:pt x="2888998" y="144299"/>
                </a:lnTo>
                <a:lnTo>
                  <a:pt x="2929450" y="150336"/>
                </a:lnTo>
                <a:lnTo>
                  <a:pt x="2963866" y="158788"/>
                </a:lnTo>
                <a:lnTo>
                  <a:pt x="3002506" y="163014"/>
                </a:lnTo>
                <a:lnTo>
                  <a:pt x="3045374" y="158788"/>
                </a:lnTo>
                <a:lnTo>
                  <a:pt x="3045374" y="183543"/>
                </a:lnTo>
                <a:lnTo>
                  <a:pt x="3053223" y="183543"/>
                </a:lnTo>
                <a:lnTo>
                  <a:pt x="3059259" y="183543"/>
                </a:lnTo>
                <a:lnTo>
                  <a:pt x="3063486" y="183543"/>
                </a:lnTo>
                <a:lnTo>
                  <a:pt x="3067712" y="187769"/>
                </a:lnTo>
                <a:lnTo>
                  <a:pt x="3071938" y="189580"/>
                </a:lnTo>
                <a:lnTo>
                  <a:pt x="3064090" y="189580"/>
                </a:lnTo>
                <a:lnTo>
                  <a:pt x="3030883" y="211315"/>
                </a:lnTo>
                <a:lnTo>
                  <a:pt x="2992243" y="236069"/>
                </a:lnTo>
                <a:lnTo>
                  <a:pt x="2945752" y="258409"/>
                </a:lnTo>
                <a:lnTo>
                  <a:pt x="2902886" y="283162"/>
                </a:lnTo>
                <a:lnTo>
                  <a:pt x="2872697" y="303690"/>
                </a:lnTo>
                <a:lnTo>
                  <a:pt x="2850359" y="322407"/>
                </a:lnTo>
                <a:lnTo>
                  <a:pt x="2882961" y="322407"/>
                </a:lnTo>
                <a:lnTo>
                  <a:pt x="2893225" y="316370"/>
                </a:lnTo>
                <a:lnTo>
                  <a:pt x="2903490" y="312142"/>
                </a:lnTo>
                <a:lnTo>
                  <a:pt x="2915564" y="307916"/>
                </a:lnTo>
                <a:lnTo>
                  <a:pt x="2930056" y="307916"/>
                </a:lnTo>
                <a:lnTo>
                  <a:pt x="2930056" y="316370"/>
                </a:lnTo>
                <a:lnTo>
                  <a:pt x="2887187" y="347160"/>
                </a:lnTo>
                <a:lnTo>
                  <a:pt x="2850359" y="379763"/>
                </a:lnTo>
                <a:lnTo>
                  <a:pt x="2820169" y="412366"/>
                </a:lnTo>
                <a:lnTo>
                  <a:pt x="2783340" y="441347"/>
                </a:lnTo>
                <a:lnTo>
                  <a:pt x="2744700" y="466101"/>
                </a:lnTo>
                <a:lnTo>
                  <a:pt x="2693984" y="480592"/>
                </a:lnTo>
                <a:lnTo>
                  <a:pt x="2693984" y="505345"/>
                </a:lnTo>
                <a:lnTo>
                  <a:pt x="2669834" y="509571"/>
                </a:lnTo>
                <a:lnTo>
                  <a:pt x="2641459" y="519836"/>
                </a:lnTo>
                <a:lnTo>
                  <a:pt x="2625155" y="534327"/>
                </a:lnTo>
                <a:lnTo>
                  <a:pt x="2635420" y="542779"/>
                </a:lnTo>
                <a:lnTo>
                  <a:pt x="2641459" y="548815"/>
                </a:lnTo>
                <a:lnTo>
                  <a:pt x="2645684" y="553042"/>
                </a:lnTo>
                <a:lnTo>
                  <a:pt x="2645684" y="559080"/>
                </a:lnTo>
                <a:lnTo>
                  <a:pt x="2645684" y="567532"/>
                </a:lnTo>
                <a:lnTo>
                  <a:pt x="2641459" y="577797"/>
                </a:lnTo>
                <a:lnTo>
                  <a:pt x="2641459" y="592286"/>
                </a:lnTo>
                <a:lnTo>
                  <a:pt x="2564176" y="598324"/>
                </a:lnTo>
                <a:lnTo>
                  <a:pt x="2564176" y="606777"/>
                </a:lnTo>
                <a:lnTo>
                  <a:pt x="2574440" y="611003"/>
                </a:lnTo>
                <a:lnTo>
                  <a:pt x="2578666" y="611003"/>
                </a:lnTo>
                <a:lnTo>
                  <a:pt x="2584705" y="611003"/>
                </a:lnTo>
                <a:lnTo>
                  <a:pt x="2588931" y="612815"/>
                </a:lnTo>
                <a:lnTo>
                  <a:pt x="2588931" y="617041"/>
                </a:lnTo>
                <a:lnTo>
                  <a:pt x="2596780" y="625494"/>
                </a:lnTo>
                <a:lnTo>
                  <a:pt x="2584705" y="625494"/>
                </a:lnTo>
                <a:lnTo>
                  <a:pt x="2568404" y="631530"/>
                </a:lnTo>
                <a:lnTo>
                  <a:pt x="2546063" y="639984"/>
                </a:lnTo>
                <a:lnTo>
                  <a:pt x="2525536" y="646021"/>
                </a:lnTo>
                <a:lnTo>
                  <a:pt x="2531573" y="650247"/>
                </a:lnTo>
                <a:lnTo>
                  <a:pt x="2535801" y="650247"/>
                </a:lnTo>
                <a:lnTo>
                  <a:pt x="2540027" y="650247"/>
                </a:lnTo>
                <a:lnTo>
                  <a:pt x="2541837" y="654473"/>
                </a:lnTo>
                <a:lnTo>
                  <a:pt x="2546063" y="654473"/>
                </a:lnTo>
                <a:lnTo>
                  <a:pt x="2541837" y="660512"/>
                </a:lnTo>
                <a:lnTo>
                  <a:pt x="2540027" y="668964"/>
                </a:lnTo>
                <a:lnTo>
                  <a:pt x="2535801" y="670774"/>
                </a:lnTo>
                <a:lnTo>
                  <a:pt x="2540027" y="675001"/>
                </a:lnTo>
                <a:lnTo>
                  <a:pt x="2540027" y="679229"/>
                </a:lnTo>
                <a:lnTo>
                  <a:pt x="2541837" y="685265"/>
                </a:lnTo>
                <a:lnTo>
                  <a:pt x="2546063" y="693717"/>
                </a:lnTo>
                <a:lnTo>
                  <a:pt x="2531573" y="697943"/>
                </a:lnTo>
                <a:lnTo>
                  <a:pt x="2521310" y="697943"/>
                </a:lnTo>
                <a:lnTo>
                  <a:pt x="2511045" y="697943"/>
                </a:lnTo>
                <a:lnTo>
                  <a:pt x="2498970" y="703982"/>
                </a:lnTo>
                <a:lnTo>
                  <a:pt x="2535801" y="703982"/>
                </a:lnTo>
                <a:lnTo>
                  <a:pt x="2564176" y="712434"/>
                </a:lnTo>
                <a:lnTo>
                  <a:pt x="2564176" y="726925"/>
                </a:lnTo>
                <a:lnTo>
                  <a:pt x="2517687" y="726925"/>
                </a:lnTo>
                <a:lnTo>
                  <a:pt x="2513461" y="737188"/>
                </a:lnTo>
                <a:lnTo>
                  <a:pt x="2513461" y="741414"/>
                </a:lnTo>
                <a:lnTo>
                  <a:pt x="2513461" y="743226"/>
                </a:lnTo>
                <a:lnTo>
                  <a:pt x="2511650" y="747453"/>
                </a:lnTo>
                <a:lnTo>
                  <a:pt x="2507424" y="751679"/>
                </a:lnTo>
                <a:lnTo>
                  <a:pt x="2489310" y="757715"/>
                </a:lnTo>
                <a:lnTo>
                  <a:pt x="2465159" y="757715"/>
                </a:lnTo>
                <a:lnTo>
                  <a:pt x="2441009" y="757715"/>
                </a:lnTo>
                <a:lnTo>
                  <a:pt x="2416861" y="743226"/>
                </a:lnTo>
                <a:lnTo>
                  <a:pt x="2384258" y="743226"/>
                </a:lnTo>
                <a:lnTo>
                  <a:pt x="2351654" y="747453"/>
                </a:lnTo>
                <a:lnTo>
                  <a:pt x="2317238" y="751679"/>
                </a:lnTo>
                <a:lnTo>
                  <a:pt x="2284636" y="747453"/>
                </a:lnTo>
                <a:lnTo>
                  <a:pt x="2252033" y="737188"/>
                </a:lnTo>
                <a:lnTo>
                  <a:pt x="2250222" y="732962"/>
                </a:lnTo>
                <a:lnTo>
                  <a:pt x="2250222" y="728736"/>
                </a:lnTo>
                <a:lnTo>
                  <a:pt x="2245996" y="728736"/>
                </a:lnTo>
                <a:lnTo>
                  <a:pt x="2245996" y="724510"/>
                </a:lnTo>
                <a:lnTo>
                  <a:pt x="2245996" y="716057"/>
                </a:lnTo>
                <a:lnTo>
                  <a:pt x="2252033" y="716057"/>
                </a:lnTo>
                <a:lnTo>
                  <a:pt x="2256259" y="710019"/>
                </a:lnTo>
                <a:lnTo>
                  <a:pt x="2264108" y="701567"/>
                </a:lnTo>
                <a:lnTo>
                  <a:pt x="2265919" y="697341"/>
                </a:lnTo>
                <a:lnTo>
                  <a:pt x="2273768" y="695530"/>
                </a:lnTo>
                <a:lnTo>
                  <a:pt x="2277994" y="687076"/>
                </a:lnTo>
                <a:lnTo>
                  <a:pt x="2284033" y="676813"/>
                </a:lnTo>
                <a:lnTo>
                  <a:pt x="2269542" y="672587"/>
                </a:lnTo>
                <a:lnTo>
                  <a:pt x="2259277" y="666548"/>
                </a:lnTo>
                <a:lnTo>
                  <a:pt x="2251430" y="654473"/>
                </a:lnTo>
                <a:lnTo>
                  <a:pt x="2249617" y="644210"/>
                </a:lnTo>
                <a:lnTo>
                  <a:pt x="2245391" y="629720"/>
                </a:lnTo>
                <a:lnTo>
                  <a:pt x="2259882" y="629720"/>
                </a:lnTo>
                <a:lnTo>
                  <a:pt x="2284033" y="623683"/>
                </a:lnTo>
                <a:lnTo>
                  <a:pt x="2312409" y="629720"/>
                </a:lnTo>
                <a:lnTo>
                  <a:pt x="2336558" y="639984"/>
                </a:lnTo>
                <a:lnTo>
                  <a:pt x="2360709" y="652058"/>
                </a:lnTo>
                <a:lnTo>
                  <a:pt x="2360709" y="637569"/>
                </a:lnTo>
                <a:lnTo>
                  <a:pt x="2336558" y="625494"/>
                </a:lnTo>
                <a:lnTo>
                  <a:pt x="2316031" y="615229"/>
                </a:lnTo>
                <a:lnTo>
                  <a:pt x="2297918" y="596512"/>
                </a:lnTo>
                <a:lnTo>
                  <a:pt x="2303955" y="596512"/>
                </a:lnTo>
                <a:lnTo>
                  <a:pt x="2322069" y="569948"/>
                </a:lnTo>
                <a:lnTo>
                  <a:pt x="2344407" y="551231"/>
                </a:lnTo>
                <a:lnTo>
                  <a:pt x="2372784" y="536740"/>
                </a:lnTo>
                <a:lnTo>
                  <a:pt x="2407201" y="526477"/>
                </a:lnTo>
                <a:lnTo>
                  <a:pt x="2407201" y="519231"/>
                </a:lnTo>
                <a:lnTo>
                  <a:pt x="2374595" y="508968"/>
                </a:lnTo>
                <a:lnTo>
                  <a:pt x="2350446" y="490251"/>
                </a:lnTo>
                <a:lnTo>
                  <a:pt x="2329916" y="465498"/>
                </a:lnTo>
                <a:lnTo>
                  <a:pt x="2311804" y="440742"/>
                </a:lnTo>
                <a:lnTo>
                  <a:pt x="2322069" y="436516"/>
                </a:lnTo>
                <a:lnTo>
                  <a:pt x="2329916" y="436516"/>
                </a:lnTo>
                <a:lnTo>
                  <a:pt x="2340181" y="432290"/>
                </a:lnTo>
                <a:lnTo>
                  <a:pt x="2350446" y="432290"/>
                </a:lnTo>
                <a:lnTo>
                  <a:pt x="2364935" y="442555"/>
                </a:lnTo>
                <a:lnTo>
                  <a:pt x="2375200" y="454630"/>
                </a:lnTo>
                <a:lnTo>
                  <a:pt x="2389692" y="464893"/>
                </a:lnTo>
                <a:lnTo>
                  <a:pt x="2389692" y="456441"/>
                </a:lnTo>
                <a:lnTo>
                  <a:pt x="2387879" y="450404"/>
                </a:lnTo>
                <a:lnTo>
                  <a:pt x="2383652" y="450404"/>
                </a:lnTo>
                <a:lnTo>
                  <a:pt x="2383652" y="446176"/>
                </a:lnTo>
                <a:lnTo>
                  <a:pt x="2379426" y="441950"/>
                </a:lnTo>
                <a:lnTo>
                  <a:pt x="2379426" y="440139"/>
                </a:lnTo>
                <a:lnTo>
                  <a:pt x="2375200" y="431687"/>
                </a:lnTo>
                <a:lnTo>
                  <a:pt x="2383049" y="431687"/>
                </a:lnTo>
                <a:lnTo>
                  <a:pt x="2383049" y="425649"/>
                </a:lnTo>
                <a:lnTo>
                  <a:pt x="2415653" y="413573"/>
                </a:lnTo>
                <a:lnTo>
                  <a:pt x="2445840" y="407537"/>
                </a:lnTo>
                <a:lnTo>
                  <a:pt x="2478443" y="403311"/>
                </a:lnTo>
                <a:lnTo>
                  <a:pt x="2517084" y="407537"/>
                </a:lnTo>
                <a:lnTo>
                  <a:pt x="2498970" y="385197"/>
                </a:lnTo>
                <a:lnTo>
                  <a:pt x="2521310" y="379160"/>
                </a:lnTo>
                <a:lnTo>
                  <a:pt x="2545460" y="368895"/>
                </a:lnTo>
                <a:lnTo>
                  <a:pt x="2569610" y="358633"/>
                </a:lnTo>
                <a:lnTo>
                  <a:pt x="2584100" y="346557"/>
                </a:lnTo>
                <a:lnTo>
                  <a:pt x="2596175" y="346557"/>
                </a:lnTo>
                <a:lnTo>
                  <a:pt x="2596175" y="340519"/>
                </a:lnTo>
                <a:lnTo>
                  <a:pt x="2578063" y="340519"/>
                </a:lnTo>
                <a:lnTo>
                  <a:pt x="2570214" y="344747"/>
                </a:lnTo>
                <a:lnTo>
                  <a:pt x="2564176" y="346557"/>
                </a:lnTo>
                <a:lnTo>
                  <a:pt x="2559949" y="346557"/>
                </a:lnTo>
                <a:lnTo>
                  <a:pt x="2555724" y="346557"/>
                </a:lnTo>
                <a:lnTo>
                  <a:pt x="2553913" y="346557"/>
                </a:lnTo>
                <a:lnTo>
                  <a:pt x="2549687" y="344747"/>
                </a:lnTo>
                <a:lnTo>
                  <a:pt x="2545460" y="340519"/>
                </a:lnTo>
                <a:lnTo>
                  <a:pt x="2539422" y="340519"/>
                </a:lnTo>
                <a:lnTo>
                  <a:pt x="2531573" y="346557"/>
                </a:lnTo>
                <a:lnTo>
                  <a:pt x="2521310" y="358633"/>
                </a:lnTo>
                <a:lnTo>
                  <a:pt x="2511045" y="368895"/>
                </a:lnTo>
                <a:lnTo>
                  <a:pt x="2503196" y="379160"/>
                </a:lnTo>
                <a:lnTo>
                  <a:pt x="2492933" y="385197"/>
                </a:lnTo>
                <a:lnTo>
                  <a:pt x="2454292" y="397272"/>
                </a:lnTo>
                <a:lnTo>
                  <a:pt x="2417463" y="397272"/>
                </a:lnTo>
                <a:lnTo>
                  <a:pt x="2383049" y="388820"/>
                </a:lnTo>
                <a:lnTo>
                  <a:pt x="2350446" y="374329"/>
                </a:lnTo>
                <a:lnTo>
                  <a:pt x="2346220" y="374329"/>
                </a:lnTo>
                <a:lnTo>
                  <a:pt x="2340181" y="378557"/>
                </a:lnTo>
                <a:lnTo>
                  <a:pt x="2329916" y="382783"/>
                </a:lnTo>
                <a:lnTo>
                  <a:pt x="2322069" y="384594"/>
                </a:lnTo>
                <a:lnTo>
                  <a:pt x="2316031" y="388820"/>
                </a:lnTo>
                <a:lnTo>
                  <a:pt x="2303955" y="393046"/>
                </a:lnTo>
                <a:lnTo>
                  <a:pt x="2297918" y="374329"/>
                </a:lnTo>
                <a:lnTo>
                  <a:pt x="2303955" y="372518"/>
                </a:lnTo>
                <a:lnTo>
                  <a:pt x="2308181" y="368292"/>
                </a:lnTo>
                <a:lnTo>
                  <a:pt x="2312409" y="359840"/>
                </a:lnTo>
                <a:lnTo>
                  <a:pt x="2291880" y="359840"/>
                </a:lnTo>
                <a:lnTo>
                  <a:pt x="2284033" y="364066"/>
                </a:lnTo>
                <a:lnTo>
                  <a:pt x="2273768" y="368292"/>
                </a:lnTo>
                <a:lnTo>
                  <a:pt x="2263503" y="368292"/>
                </a:lnTo>
                <a:lnTo>
                  <a:pt x="2251430" y="368292"/>
                </a:lnTo>
                <a:lnTo>
                  <a:pt x="2245391" y="345952"/>
                </a:lnTo>
                <a:lnTo>
                  <a:pt x="2251430" y="344142"/>
                </a:lnTo>
                <a:lnTo>
                  <a:pt x="2255656" y="344142"/>
                </a:lnTo>
                <a:lnTo>
                  <a:pt x="2259882" y="344142"/>
                </a:lnTo>
                <a:lnTo>
                  <a:pt x="2263825" y="340198"/>
                </a:lnTo>
                <a:lnTo>
                  <a:pt x="2265919" y="339916"/>
                </a:lnTo>
                <a:lnTo>
                  <a:pt x="2264108" y="339916"/>
                </a:lnTo>
                <a:lnTo>
                  <a:pt x="2263825" y="340198"/>
                </a:lnTo>
                <a:lnTo>
                  <a:pt x="2221241" y="345952"/>
                </a:lnTo>
                <a:lnTo>
                  <a:pt x="2217015" y="335690"/>
                </a:lnTo>
                <a:lnTo>
                  <a:pt x="2209165" y="329651"/>
                </a:lnTo>
                <a:lnTo>
                  <a:pt x="2207354" y="325425"/>
                </a:lnTo>
                <a:lnTo>
                  <a:pt x="2203129" y="316973"/>
                </a:lnTo>
                <a:lnTo>
                  <a:pt x="2195279" y="306708"/>
                </a:lnTo>
                <a:lnTo>
                  <a:pt x="2207354" y="302482"/>
                </a:lnTo>
                <a:lnTo>
                  <a:pt x="2213391" y="302482"/>
                </a:lnTo>
                <a:lnTo>
                  <a:pt x="2217619" y="302482"/>
                </a:lnTo>
                <a:lnTo>
                  <a:pt x="2221845" y="302482"/>
                </a:lnTo>
                <a:lnTo>
                  <a:pt x="2221845" y="301879"/>
                </a:lnTo>
                <a:lnTo>
                  <a:pt x="2223656" y="297653"/>
                </a:lnTo>
                <a:lnTo>
                  <a:pt x="2227882" y="289201"/>
                </a:lnTo>
                <a:lnTo>
                  <a:pt x="2213391" y="287388"/>
                </a:lnTo>
                <a:lnTo>
                  <a:pt x="2198902" y="283162"/>
                </a:lnTo>
                <a:lnTo>
                  <a:pt x="2192864" y="274710"/>
                </a:lnTo>
                <a:lnTo>
                  <a:pt x="2180789" y="268671"/>
                </a:lnTo>
                <a:lnTo>
                  <a:pt x="2188638" y="268671"/>
                </a:lnTo>
                <a:lnTo>
                  <a:pt x="2188638" y="258409"/>
                </a:lnTo>
                <a:lnTo>
                  <a:pt x="2223053" y="264445"/>
                </a:lnTo>
                <a:lnTo>
                  <a:pt x="2241165" y="260219"/>
                </a:lnTo>
                <a:lnTo>
                  <a:pt x="2255656" y="254183"/>
                </a:lnTo>
                <a:lnTo>
                  <a:pt x="2263503" y="243918"/>
                </a:lnTo>
                <a:lnTo>
                  <a:pt x="2273768" y="229427"/>
                </a:lnTo>
                <a:lnTo>
                  <a:pt x="2291880" y="220975"/>
                </a:lnTo>
                <a:lnTo>
                  <a:pt x="2312409" y="214938"/>
                </a:lnTo>
                <a:lnTo>
                  <a:pt x="2326898" y="220975"/>
                </a:lnTo>
                <a:lnTo>
                  <a:pt x="2345012" y="229427"/>
                </a:lnTo>
                <a:lnTo>
                  <a:pt x="2359501" y="231240"/>
                </a:lnTo>
                <a:lnTo>
                  <a:pt x="2375802" y="229427"/>
                </a:lnTo>
                <a:lnTo>
                  <a:pt x="2369765" y="225201"/>
                </a:lnTo>
                <a:lnTo>
                  <a:pt x="2361916" y="220975"/>
                </a:lnTo>
                <a:lnTo>
                  <a:pt x="2360106" y="220975"/>
                </a:lnTo>
                <a:lnTo>
                  <a:pt x="2360106" y="217352"/>
                </a:lnTo>
                <a:lnTo>
                  <a:pt x="2355879" y="215541"/>
                </a:lnTo>
                <a:lnTo>
                  <a:pt x="2355879" y="207089"/>
                </a:lnTo>
                <a:lnTo>
                  <a:pt x="2351654" y="196824"/>
                </a:lnTo>
                <a:lnTo>
                  <a:pt x="2361916" y="192598"/>
                </a:lnTo>
                <a:lnTo>
                  <a:pt x="2369765" y="188372"/>
                </a:lnTo>
                <a:lnTo>
                  <a:pt x="2375802" y="188372"/>
                </a:lnTo>
                <a:lnTo>
                  <a:pt x="2380031" y="186562"/>
                </a:lnTo>
                <a:lnTo>
                  <a:pt x="2387879" y="182336"/>
                </a:lnTo>
                <a:lnTo>
                  <a:pt x="2402370" y="182336"/>
                </a:lnTo>
                <a:lnTo>
                  <a:pt x="2408406" y="186562"/>
                </a:lnTo>
                <a:lnTo>
                  <a:pt x="2416256" y="192598"/>
                </a:lnTo>
                <a:lnTo>
                  <a:pt x="2422295" y="196824"/>
                </a:lnTo>
                <a:lnTo>
                  <a:pt x="2422295" y="188372"/>
                </a:lnTo>
                <a:lnTo>
                  <a:pt x="2418068" y="186562"/>
                </a:lnTo>
                <a:lnTo>
                  <a:pt x="2418068" y="182336"/>
                </a:lnTo>
                <a:lnTo>
                  <a:pt x="2418068" y="178109"/>
                </a:lnTo>
                <a:lnTo>
                  <a:pt x="2416256" y="172071"/>
                </a:lnTo>
                <a:lnTo>
                  <a:pt x="2426520" y="167845"/>
                </a:lnTo>
                <a:lnTo>
                  <a:pt x="2432557" y="163619"/>
                </a:lnTo>
                <a:lnTo>
                  <a:pt x="2444632" y="157580"/>
                </a:lnTo>
                <a:lnTo>
                  <a:pt x="2450671" y="149128"/>
                </a:lnTo>
                <a:lnTo>
                  <a:pt x="2454897" y="149128"/>
                </a:lnTo>
                <a:lnTo>
                  <a:pt x="2469386" y="149128"/>
                </a:lnTo>
                <a:lnTo>
                  <a:pt x="2479650" y="153354"/>
                </a:lnTo>
                <a:lnTo>
                  <a:pt x="2487500" y="161806"/>
                </a:lnTo>
                <a:lnTo>
                  <a:pt x="2499575" y="161806"/>
                </a:lnTo>
                <a:lnTo>
                  <a:pt x="2517687" y="157580"/>
                </a:lnTo>
                <a:lnTo>
                  <a:pt x="2525536" y="132826"/>
                </a:lnTo>
                <a:lnTo>
                  <a:pt x="2535801" y="128600"/>
                </a:lnTo>
                <a:lnTo>
                  <a:pt x="2546063" y="128600"/>
                </a:lnTo>
                <a:lnTo>
                  <a:pt x="2556328" y="128600"/>
                </a:lnTo>
                <a:lnTo>
                  <a:pt x="2564176" y="132826"/>
                </a:lnTo>
                <a:lnTo>
                  <a:pt x="2570214" y="132826"/>
                </a:lnTo>
                <a:lnTo>
                  <a:pt x="2584705" y="110488"/>
                </a:lnTo>
                <a:lnTo>
                  <a:pt x="2607043" y="106260"/>
                </a:lnTo>
                <a:lnTo>
                  <a:pt x="2621534" y="114714"/>
                </a:lnTo>
                <a:lnTo>
                  <a:pt x="2636025" y="120751"/>
                </a:lnTo>
                <a:lnTo>
                  <a:pt x="2650513" y="124977"/>
                </a:lnTo>
                <a:lnTo>
                  <a:pt x="2668627" y="118941"/>
                </a:lnTo>
                <a:lnTo>
                  <a:pt x="2692776" y="104450"/>
                </a:lnTo>
                <a:close/>
                <a:moveTo>
                  <a:pt x="6131772" y="86338"/>
                </a:moveTo>
                <a:lnTo>
                  <a:pt x="6146263" y="90564"/>
                </a:lnTo>
                <a:lnTo>
                  <a:pt x="6160754" y="96600"/>
                </a:lnTo>
                <a:lnTo>
                  <a:pt x="6166790" y="105055"/>
                </a:lnTo>
                <a:lnTo>
                  <a:pt x="6177055" y="111091"/>
                </a:lnTo>
                <a:lnTo>
                  <a:pt x="6189130" y="119543"/>
                </a:lnTo>
                <a:lnTo>
                  <a:pt x="6181281" y="140071"/>
                </a:lnTo>
                <a:lnTo>
                  <a:pt x="6138415" y="164826"/>
                </a:lnTo>
                <a:lnTo>
                  <a:pt x="6105811" y="193806"/>
                </a:lnTo>
                <a:lnTo>
                  <a:pt x="6077434" y="230635"/>
                </a:lnTo>
                <a:lnTo>
                  <a:pt x="6071397" y="230635"/>
                </a:lnTo>
                <a:lnTo>
                  <a:pt x="6071397" y="222183"/>
                </a:lnTo>
                <a:lnTo>
                  <a:pt x="6061132" y="216146"/>
                </a:lnTo>
                <a:lnTo>
                  <a:pt x="6053285" y="207692"/>
                </a:lnTo>
                <a:lnTo>
                  <a:pt x="6049059" y="201655"/>
                </a:lnTo>
                <a:lnTo>
                  <a:pt x="6043020" y="193203"/>
                </a:lnTo>
                <a:lnTo>
                  <a:pt x="6038794" y="182938"/>
                </a:lnTo>
                <a:lnTo>
                  <a:pt x="6046644" y="168448"/>
                </a:lnTo>
                <a:lnTo>
                  <a:pt x="6048454" y="158185"/>
                </a:lnTo>
                <a:lnTo>
                  <a:pt x="6052680" y="139468"/>
                </a:lnTo>
                <a:lnTo>
                  <a:pt x="6000153" y="139468"/>
                </a:lnTo>
                <a:lnTo>
                  <a:pt x="6000153" y="124977"/>
                </a:lnTo>
                <a:lnTo>
                  <a:pt x="6028530" y="114714"/>
                </a:lnTo>
                <a:lnTo>
                  <a:pt x="6056906" y="106260"/>
                </a:lnTo>
                <a:lnTo>
                  <a:pt x="6091322" y="100224"/>
                </a:lnTo>
                <a:lnTo>
                  <a:pt x="6095548" y="110488"/>
                </a:lnTo>
                <a:lnTo>
                  <a:pt x="6099774" y="114714"/>
                </a:lnTo>
                <a:lnTo>
                  <a:pt x="6099774" y="118941"/>
                </a:lnTo>
                <a:lnTo>
                  <a:pt x="6104000" y="118941"/>
                </a:lnTo>
                <a:lnTo>
                  <a:pt x="6104000" y="120751"/>
                </a:lnTo>
                <a:lnTo>
                  <a:pt x="6110039" y="124977"/>
                </a:lnTo>
                <a:lnTo>
                  <a:pt x="6114265" y="114714"/>
                </a:lnTo>
                <a:lnTo>
                  <a:pt x="6118491" y="106260"/>
                </a:lnTo>
                <a:lnTo>
                  <a:pt x="6120301" y="100224"/>
                </a:lnTo>
                <a:lnTo>
                  <a:pt x="6128151" y="91772"/>
                </a:lnTo>
                <a:close/>
                <a:moveTo>
                  <a:pt x="6218715" y="47093"/>
                </a:moveTo>
                <a:lnTo>
                  <a:pt x="6219318" y="47093"/>
                </a:lnTo>
                <a:lnTo>
                  <a:pt x="6227167" y="48904"/>
                </a:lnTo>
                <a:lnTo>
                  <a:pt x="6228978" y="48904"/>
                </a:lnTo>
                <a:lnTo>
                  <a:pt x="6233206" y="53130"/>
                </a:lnTo>
                <a:lnTo>
                  <a:pt x="6237430" y="57356"/>
                </a:lnTo>
                <a:lnTo>
                  <a:pt x="6241658" y="63395"/>
                </a:lnTo>
                <a:lnTo>
                  <a:pt x="6247694" y="75470"/>
                </a:lnTo>
                <a:lnTo>
                  <a:pt x="6255544" y="85733"/>
                </a:lnTo>
                <a:lnTo>
                  <a:pt x="6257354" y="100224"/>
                </a:lnTo>
                <a:lnTo>
                  <a:pt x="6241053" y="100224"/>
                </a:lnTo>
                <a:lnTo>
                  <a:pt x="6241053" y="91772"/>
                </a:lnTo>
                <a:lnTo>
                  <a:pt x="6233206" y="85733"/>
                </a:lnTo>
                <a:lnTo>
                  <a:pt x="6227167" y="77281"/>
                </a:lnTo>
                <a:lnTo>
                  <a:pt x="6222941" y="71244"/>
                </a:lnTo>
                <a:lnTo>
                  <a:pt x="6218715" y="60979"/>
                </a:lnTo>
                <a:close/>
                <a:moveTo>
                  <a:pt x="3775927" y="39244"/>
                </a:moveTo>
                <a:lnTo>
                  <a:pt x="3824832" y="39244"/>
                </a:lnTo>
                <a:lnTo>
                  <a:pt x="3875549" y="47696"/>
                </a:lnTo>
                <a:lnTo>
                  <a:pt x="3920226" y="53735"/>
                </a:lnTo>
                <a:lnTo>
                  <a:pt x="3960678" y="63998"/>
                </a:lnTo>
                <a:lnTo>
                  <a:pt x="4019242" y="53735"/>
                </a:lnTo>
                <a:lnTo>
                  <a:pt x="4027093" y="62187"/>
                </a:lnTo>
                <a:lnTo>
                  <a:pt x="4033129" y="63998"/>
                </a:lnTo>
                <a:lnTo>
                  <a:pt x="4040978" y="76073"/>
                </a:lnTo>
                <a:lnTo>
                  <a:pt x="4045205" y="82112"/>
                </a:lnTo>
                <a:lnTo>
                  <a:pt x="4051241" y="86338"/>
                </a:lnTo>
                <a:lnTo>
                  <a:pt x="4085657" y="100827"/>
                </a:lnTo>
                <a:lnTo>
                  <a:pt x="4126109" y="111091"/>
                </a:lnTo>
                <a:lnTo>
                  <a:pt x="4160523" y="119543"/>
                </a:lnTo>
                <a:lnTo>
                  <a:pt x="4160523" y="134034"/>
                </a:lnTo>
                <a:lnTo>
                  <a:pt x="4103770" y="134034"/>
                </a:lnTo>
                <a:lnTo>
                  <a:pt x="4079618" y="121959"/>
                </a:lnTo>
                <a:lnTo>
                  <a:pt x="4051241" y="121959"/>
                </a:lnTo>
                <a:lnTo>
                  <a:pt x="4018639" y="126185"/>
                </a:lnTo>
                <a:lnTo>
                  <a:pt x="3988451" y="134637"/>
                </a:lnTo>
                <a:lnTo>
                  <a:pt x="3988451" y="150938"/>
                </a:lnTo>
                <a:lnTo>
                  <a:pt x="4027093" y="150938"/>
                </a:lnTo>
                <a:lnTo>
                  <a:pt x="4055469" y="144902"/>
                </a:lnTo>
                <a:lnTo>
                  <a:pt x="4089883" y="140676"/>
                </a:lnTo>
                <a:lnTo>
                  <a:pt x="4132751" y="140676"/>
                </a:lnTo>
                <a:lnTo>
                  <a:pt x="4175617" y="140676"/>
                </a:lnTo>
                <a:lnTo>
                  <a:pt x="4208219" y="140676"/>
                </a:lnTo>
                <a:lnTo>
                  <a:pt x="4236595" y="169655"/>
                </a:lnTo>
                <a:lnTo>
                  <a:pt x="4271010" y="190183"/>
                </a:lnTo>
                <a:lnTo>
                  <a:pt x="4260746" y="212523"/>
                </a:lnTo>
                <a:lnTo>
                  <a:pt x="4240220" y="227014"/>
                </a:lnTo>
                <a:lnTo>
                  <a:pt x="4222107" y="237276"/>
                </a:lnTo>
                <a:lnTo>
                  <a:pt x="4197957" y="245728"/>
                </a:lnTo>
                <a:lnTo>
                  <a:pt x="4161127" y="245728"/>
                </a:lnTo>
                <a:lnTo>
                  <a:pt x="4128522" y="255993"/>
                </a:lnTo>
                <a:lnTo>
                  <a:pt x="4094109" y="255993"/>
                </a:lnTo>
                <a:lnTo>
                  <a:pt x="4055469" y="251767"/>
                </a:lnTo>
                <a:lnTo>
                  <a:pt x="4018639" y="247541"/>
                </a:lnTo>
                <a:lnTo>
                  <a:pt x="3984827" y="247541"/>
                </a:lnTo>
                <a:lnTo>
                  <a:pt x="3956450" y="255993"/>
                </a:lnTo>
                <a:lnTo>
                  <a:pt x="3934111" y="276521"/>
                </a:lnTo>
                <a:lnTo>
                  <a:pt x="4019242" y="276521"/>
                </a:lnTo>
                <a:lnTo>
                  <a:pt x="4045808" y="270484"/>
                </a:lnTo>
                <a:lnTo>
                  <a:pt x="4075997" y="266258"/>
                </a:lnTo>
                <a:lnTo>
                  <a:pt x="4112826" y="270484"/>
                </a:lnTo>
                <a:lnTo>
                  <a:pt x="4136976" y="276521"/>
                </a:lnTo>
                <a:lnTo>
                  <a:pt x="4143014" y="303087"/>
                </a:lnTo>
                <a:lnTo>
                  <a:pt x="4155088" y="298861"/>
                </a:lnTo>
                <a:lnTo>
                  <a:pt x="4171390" y="288596"/>
                </a:lnTo>
                <a:lnTo>
                  <a:pt x="4193731" y="280144"/>
                </a:lnTo>
                <a:lnTo>
                  <a:pt x="4214258" y="275918"/>
                </a:lnTo>
                <a:lnTo>
                  <a:pt x="4218483" y="287993"/>
                </a:lnTo>
                <a:lnTo>
                  <a:pt x="4222709" y="294030"/>
                </a:lnTo>
                <a:lnTo>
                  <a:pt x="4226936" y="298256"/>
                </a:lnTo>
                <a:lnTo>
                  <a:pt x="4232974" y="302482"/>
                </a:lnTo>
                <a:lnTo>
                  <a:pt x="4240821" y="308521"/>
                </a:lnTo>
                <a:lnTo>
                  <a:pt x="4208219" y="369500"/>
                </a:lnTo>
                <a:lnTo>
                  <a:pt x="4222709" y="369500"/>
                </a:lnTo>
                <a:lnTo>
                  <a:pt x="4246860" y="355009"/>
                </a:lnTo>
                <a:lnTo>
                  <a:pt x="4279463" y="336292"/>
                </a:lnTo>
                <a:lnTo>
                  <a:pt x="4318102" y="321804"/>
                </a:lnTo>
                <a:lnTo>
                  <a:pt x="4360969" y="307313"/>
                </a:lnTo>
                <a:lnTo>
                  <a:pt x="4407458" y="297048"/>
                </a:lnTo>
                <a:lnTo>
                  <a:pt x="4447909" y="297048"/>
                </a:lnTo>
                <a:lnTo>
                  <a:pt x="4488361" y="301274"/>
                </a:lnTo>
                <a:lnTo>
                  <a:pt x="4516736" y="317576"/>
                </a:lnTo>
                <a:lnTo>
                  <a:pt x="4533038" y="346557"/>
                </a:lnTo>
                <a:lnTo>
                  <a:pt x="4545113" y="346557"/>
                </a:lnTo>
                <a:lnTo>
                  <a:pt x="4545113" y="350783"/>
                </a:lnTo>
                <a:lnTo>
                  <a:pt x="4540886" y="355009"/>
                </a:lnTo>
                <a:lnTo>
                  <a:pt x="4536661" y="355009"/>
                </a:lnTo>
                <a:lnTo>
                  <a:pt x="4532435" y="355009"/>
                </a:lnTo>
                <a:lnTo>
                  <a:pt x="4526396" y="361048"/>
                </a:lnTo>
                <a:lnTo>
                  <a:pt x="4516134" y="365274"/>
                </a:lnTo>
                <a:lnTo>
                  <a:pt x="4504061" y="369500"/>
                </a:lnTo>
                <a:lnTo>
                  <a:pt x="4489570" y="373726"/>
                </a:lnTo>
                <a:lnTo>
                  <a:pt x="4479305" y="375537"/>
                </a:lnTo>
                <a:lnTo>
                  <a:pt x="4455155" y="414781"/>
                </a:lnTo>
                <a:lnTo>
                  <a:pt x="4408666" y="443763"/>
                </a:lnTo>
                <a:lnTo>
                  <a:pt x="4356141" y="462478"/>
                </a:lnTo>
                <a:lnTo>
                  <a:pt x="4293349" y="472742"/>
                </a:lnTo>
                <a:lnTo>
                  <a:pt x="4293349" y="484818"/>
                </a:lnTo>
                <a:lnTo>
                  <a:pt x="4293349" y="490854"/>
                </a:lnTo>
                <a:lnTo>
                  <a:pt x="4293349" y="495082"/>
                </a:lnTo>
                <a:lnTo>
                  <a:pt x="4289123" y="499308"/>
                </a:lnTo>
                <a:lnTo>
                  <a:pt x="4293349" y="501119"/>
                </a:lnTo>
                <a:lnTo>
                  <a:pt x="4293349" y="505345"/>
                </a:lnTo>
                <a:lnTo>
                  <a:pt x="4299388" y="513797"/>
                </a:lnTo>
                <a:lnTo>
                  <a:pt x="4309651" y="519836"/>
                </a:lnTo>
                <a:lnTo>
                  <a:pt x="4317500" y="524062"/>
                </a:lnTo>
                <a:lnTo>
                  <a:pt x="4323536" y="530099"/>
                </a:lnTo>
                <a:lnTo>
                  <a:pt x="4331384" y="534327"/>
                </a:lnTo>
                <a:lnTo>
                  <a:pt x="4337423" y="544589"/>
                </a:lnTo>
                <a:lnTo>
                  <a:pt x="4331384" y="559080"/>
                </a:lnTo>
                <a:lnTo>
                  <a:pt x="4323536" y="591683"/>
                </a:lnTo>
                <a:lnTo>
                  <a:pt x="4317500" y="630927"/>
                </a:lnTo>
                <a:lnTo>
                  <a:pt x="4309651" y="670172"/>
                </a:lnTo>
                <a:lnTo>
                  <a:pt x="4309651" y="702774"/>
                </a:lnTo>
                <a:lnTo>
                  <a:pt x="4317500" y="698548"/>
                </a:lnTo>
                <a:lnTo>
                  <a:pt x="4323536" y="698548"/>
                </a:lnTo>
                <a:lnTo>
                  <a:pt x="4327764" y="698548"/>
                </a:lnTo>
                <a:lnTo>
                  <a:pt x="4335612" y="698548"/>
                </a:lnTo>
                <a:lnTo>
                  <a:pt x="4337423" y="698548"/>
                </a:lnTo>
                <a:lnTo>
                  <a:pt x="4349498" y="702774"/>
                </a:lnTo>
                <a:lnTo>
                  <a:pt x="4345274" y="713037"/>
                </a:lnTo>
                <a:lnTo>
                  <a:pt x="4345274" y="717265"/>
                </a:lnTo>
                <a:lnTo>
                  <a:pt x="4345274" y="725717"/>
                </a:lnTo>
                <a:lnTo>
                  <a:pt x="4345274" y="727528"/>
                </a:lnTo>
                <a:lnTo>
                  <a:pt x="4345274" y="735980"/>
                </a:lnTo>
                <a:lnTo>
                  <a:pt x="4349498" y="750471"/>
                </a:lnTo>
                <a:lnTo>
                  <a:pt x="4337423" y="750471"/>
                </a:lnTo>
                <a:lnTo>
                  <a:pt x="4337423" y="756509"/>
                </a:lnTo>
                <a:lnTo>
                  <a:pt x="4331384" y="754697"/>
                </a:lnTo>
                <a:lnTo>
                  <a:pt x="4323536" y="746245"/>
                </a:lnTo>
                <a:lnTo>
                  <a:pt x="4321726" y="742019"/>
                </a:lnTo>
                <a:lnTo>
                  <a:pt x="4313876" y="740208"/>
                </a:lnTo>
                <a:lnTo>
                  <a:pt x="4307839" y="735980"/>
                </a:lnTo>
                <a:lnTo>
                  <a:pt x="4293349" y="735980"/>
                </a:lnTo>
                <a:lnTo>
                  <a:pt x="4285500" y="740208"/>
                </a:lnTo>
                <a:lnTo>
                  <a:pt x="4279463" y="742019"/>
                </a:lnTo>
                <a:lnTo>
                  <a:pt x="4271614" y="746245"/>
                </a:lnTo>
                <a:lnTo>
                  <a:pt x="4267388" y="750471"/>
                </a:lnTo>
                <a:lnTo>
                  <a:pt x="4261349" y="754697"/>
                </a:lnTo>
                <a:lnTo>
                  <a:pt x="4257124" y="760736"/>
                </a:lnTo>
                <a:lnTo>
                  <a:pt x="4252897" y="775224"/>
                </a:lnTo>
                <a:lnTo>
                  <a:pt x="4299388" y="789715"/>
                </a:lnTo>
                <a:lnTo>
                  <a:pt x="4309651" y="853110"/>
                </a:lnTo>
                <a:lnTo>
                  <a:pt x="4299388" y="853110"/>
                </a:lnTo>
                <a:lnTo>
                  <a:pt x="4293349" y="853110"/>
                </a:lnTo>
                <a:lnTo>
                  <a:pt x="4285500" y="857336"/>
                </a:lnTo>
                <a:lnTo>
                  <a:pt x="4279463" y="861562"/>
                </a:lnTo>
                <a:lnTo>
                  <a:pt x="4279463" y="876053"/>
                </a:lnTo>
                <a:lnTo>
                  <a:pt x="4295764" y="886316"/>
                </a:lnTo>
                <a:lnTo>
                  <a:pt x="4307839" y="900807"/>
                </a:lnTo>
                <a:lnTo>
                  <a:pt x="4313876" y="919524"/>
                </a:lnTo>
                <a:lnTo>
                  <a:pt x="4318102" y="948503"/>
                </a:lnTo>
                <a:lnTo>
                  <a:pt x="4299991" y="948503"/>
                </a:lnTo>
                <a:lnTo>
                  <a:pt x="4295764" y="948503"/>
                </a:lnTo>
                <a:lnTo>
                  <a:pt x="4285500" y="944277"/>
                </a:lnTo>
                <a:lnTo>
                  <a:pt x="4279463" y="948503"/>
                </a:lnTo>
                <a:lnTo>
                  <a:pt x="4267388" y="948503"/>
                </a:lnTo>
                <a:lnTo>
                  <a:pt x="4261349" y="954542"/>
                </a:lnTo>
                <a:lnTo>
                  <a:pt x="4253502" y="962994"/>
                </a:lnTo>
                <a:lnTo>
                  <a:pt x="4265577" y="969033"/>
                </a:lnTo>
                <a:lnTo>
                  <a:pt x="4271614" y="973259"/>
                </a:lnTo>
                <a:lnTo>
                  <a:pt x="4275840" y="977485"/>
                </a:lnTo>
                <a:lnTo>
                  <a:pt x="4280067" y="979296"/>
                </a:lnTo>
                <a:lnTo>
                  <a:pt x="4281878" y="991371"/>
                </a:lnTo>
                <a:lnTo>
                  <a:pt x="4286105" y="1001635"/>
                </a:lnTo>
                <a:lnTo>
                  <a:pt x="4281878" y="1005862"/>
                </a:lnTo>
                <a:lnTo>
                  <a:pt x="4281878" y="1007672"/>
                </a:lnTo>
                <a:lnTo>
                  <a:pt x="4280067" y="1011898"/>
                </a:lnTo>
                <a:lnTo>
                  <a:pt x="4280067" y="1020351"/>
                </a:lnTo>
                <a:lnTo>
                  <a:pt x="4250484" y="1020351"/>
                </a:lnTo>
                <a:lnTo>
                  <a:pt x="4222107" y="1026389"/>
                </a:lnTo>
                <a:lnTo>
                  <a:pt x="4199767" y="1034841"/>
                </a:lnTo>
                <a:lnTo>
                  <a:pt x="4207616" y="1034841"/>
                </a:lnTo>
                <a:lnTo>
                  <a:pt x="4217879" y="1040880"/>
                </a:lnTo>
                <a:lnTo>
                  <a:pt x="4225728" y="1045106"/>
                </a:lnTo>
                <a:lnTo>
                  <a:pt x="4231766" y="1045106"/>
                </a:lnTo>
                <a:lnTo>
                  <a:pt x="4239616" y="1049332"/>
                </a:lnTo>
                <a:lnTo>
                  <a:pt x="4245653" y="1055369"/>
                </a:lnTo>
                <a:lnTo>
                  <a:pt x="4251691" y="1065634"/>
                </a:lnTo>
                <a:lnTo>
                  <a:pt x="4239616" y="1084351"/>
                </a:lnTo>
                <a:lnTo>
                  <a:pt x="4231766" y="1106691"/>
                </a:lnTo>
                <a:lnTo>
                  <a:pt x="4221502" y="1131444"/>
                </a:lnTo>
                <a:lnTo>
                  <a:pt x="4217276" y="1121181"/>
                </a:lnTo>
                <a:lnTo>
                  <a:pt x="4211240" y="1112729"/>
                </a:lnTo>
                <a:lnTo>
                  <a:pt x="4207012" y="1108503"/>
                </a:lnTo>
                <a:lnTo>
                  <a:pt x="4199164" y="1108503"/>
                </a:lnTo>
                <a:lnTo>
                  <a:pt x="4188899" y="1106691"/>
                </a:lnTo>
                <a:lnTo>
                  <a:pt x="4174409" y="1106691"/>
                </a:lnTo>
                <a:lnTo>
                  <a:pt x="4174409" y="1112729"/>
                </a:lnTo>
                <a:lnTo>
                  <a:pt x="4182258" y="1112729"/>
                </a:lnTo>
                <a:lnTo>
                  <a:pt x="4206408" y="1137483"/>
                </a:lnTo>
                <a:lnTo>
                  <a:pt x="4226936" y="1166462"/>
                </a:lnTo>
                <a:lnTo>
                  <a:pt x="4239012" y="1203293"/>
                </a:lnTo>
                <a:lnTo>
                  <a:pt x="4245048" y="1246158"/>
                </a:lnTo>
                <a:lnTo>
                  <a:pt x="4239012" y="1246158"/>
                </a:lnTo>
                <a:lnTo>
                  <a:pt x="4239012" y="1256424"/>
                </a:lnTo>
                <a:lnTo>
                  <a:pt x="4182258" y="1262461"/>
                </a:lnTo>
                <a:lnTo>
                  <a:pt x="4182258" y="1223216"/>
                </a:lnTo>
                <a:lnTo>
                  <a:pt x="4174409" y="1217180"/>
                </a:lnTo>
                <a:lnTo>
                  <a:pt x="4168373" y="1212953"/>
                </a:lnTo>
                <a:lnTo>
                  <a:pt x="4164145" y="1208727"/>
                </a:lnTo>
                <a:lnTo>
                  <a:pt x="4153881" y="1202687"/>
                </a:lnTo>
                <a:lnTo>
                  <a:pt x="4141806" y="1198461"/>
                </a:lnTo>
                <a:lnTo>
                  <a:pt x="4125504" y="1208727"/>
                </a:lnTo>
                <a:lnTo>
                  <a:pt x="4103167" y="1217180"/>
                </a:lnTo>
                <a:lnTo>
                  <a:pt x="4079015" y="1218991"/>
                </a:lnTo>
                <a:lnTo>
                  <a:pt x="4056675" y="1227442"/>
                </a:lnTo>
                <a:lnTo>
                  <a:pt x="4044601" y="1237705"/>
                </a:lnTo>
                <a:lnTo>
                  <a:pt x="4056675" y="1237705"/>
                </a:lnTo>
                <a:lnTo>
                  <a:pt x="4074789" y="1237705"/>
                </a:lnTo>
                <a:lnTo>
                  <a:pt x="4103167" y="1233480"/>
                </a:lnTo>
                <a:lnTo>
                  <a:pt x="4135769" y="1231668"/>
                </a:lnTo>
                <a:lnTo>
                  <a:pt x="4135769" y="1246158"/>
                </a:lnTo>
                <a:lnTo>
                  <a:pt x="4064524" y="1270914"/>
                </a:lnTo>
                <a:lnTo>
                  <a:pt x="4064524" y="1276952"/>
                </a:lnTo>
                <a:lnTo>
                  <a:pt x="4082638" y="1276952"/>
                </a:lnTo>
                <a:lnTo>
                  <a:pt x="4092901" y="1275142"/>
                </a:lnTo>
                <a:lnTo>
                  <a:pt x="4107391" y="1270914"/>
                </a:lnTo>
                <a:lnTo>
                  <a:pt x="4121882" y="1266688"/>
                </a:lnTo>
                <a:lnTo>
                  <a:pt x="4136373" y="1262461"/>
                </a:lnTo>
                <a:lnTo>
                  <a:pt x="4140598" y="1281178"/>
                </a:lnTo>
                <a:lnTo>
                  <a:pt x="4155088" y="1289630"/>
                </a:lnTo>
                <a:lnTo>
                  <a:pt x="4169580" y="1291443"/>
                </a:lnTo>
                <a:lnTo>
                  <a:pt x="4193731" y="1289630"/>
                </a:lnTo>
                <a:lnTo>
                  <a:pt x="4222107" y="1289630"/>
                </a:lnTo>
                <a:lnTo>
                  <a:pt x="4222107" y="1295668"/>
                </a:lnTo>
                <a:lnTo>
                  <a:pt x="4214258" y="1295668"/>
                </a:lnTo>
                <a:lnTo>
                  <a:pt x="4175617" y="1332497"/>
                </a:lnTo>
                <a:lnTo>
                  <a:pt x="4132751" y="1367515"/>
                </a:lnTo>
                <a:lnTo>
                  <a:pt x="4089883" y="1396496"/>
                </a:lnTo>
                <a:lnTo>
                  <a:pt x="4040978" y="1421250"/>
                </a:lnTo>
                <a:lnTo>
                  <a:pt x="3988451" y="1431515"/>
                </a:lnTo>
                <a:lnTo>
                  <a:pt x="3927471" y="1429704"/>
                </a:lnTo>
                <a:lnTo>
                  <a:pt x="3927471" y="1439967"/>
                </a:lnTo>
                <a:lnTo>
                  <a:pt x="3927471" y="1450231"/>
                </a:lnTo>
                <a:lnTo>
                  <a:pt x="3923244" y="1458684"/>
                </a:lnTo>
                <a:lnTo>
                  <a:pt x="3919019" y="1460495"/>
                </a:lnTo>
                <a:lnTo>
                  <a:pt x="3917206" y="1460495"/>
                </a:lnTo>
                <a:lnTo>
                  <a:pt x="3912980" y="1464723"/>
                </a:lnTo>
                <a:lnTo>
                  <a:pt x="3905130" y="1468950"/>
                </a:lnTo>
                <a:lnTo>
                  <a:pt x="3899094" y="1473176"/>
                </a:lnTo>
                <a:lnTo>
                  <a:pt x="3894867" y="1474987"/>
                </a:lnTo>
                <a:lnTo>
                  <a:pt x="3888828" y="1483439"/>
                </a:lnTo>
                <a:lnTo>
                  <a:pt x="3880982" y="1503968"/>
                </a:lnTo>
                <a:lnTo>
                  <a:pt x="3876755" y="1530532"/>
                </a:lnTo>
                <a:lnTo>
                  <a:pt x="3870718" y="1546833"/>
                </a:lnTo>
                <a:lnTo>
                  <a:pt x="3852605" y="1565549"/>
                </a:lnTo>
                <a:lnTo>
                  <a:pt x="3822417" y="1586076"/>
                </a:lnTo>
                <a:lnTo>
                  <a:pt x="3781966" y="1604792"/>
                </a:lnTo>
                <a:lnTo>
                  <a:pt x="3747551" y="1619283"/>
                </a:lnTo>
                <a:lnTo>
                  <a:pt x="3714947" y="1627735"/>
                </a:lnTo>
                <a:lnTo>
                  <a:pt x="3714947" y="1619283"/>
                </a:lnTo>
                <a:lnTo>
                  <a:pt x="3714947" y="1613244"/>
                </a:lnTo>
                <a:lnTo>
                  <a:pt x="3710720" y="1613244"/>
                </a:lnTo>
                <a:lnTo>
                  <a:pt x="3710720" y="1609018"/>
                </a:lnTo>
                <a:lnTo>
                  <a:pt x="3708910" y="1604792"/>
                </a:lnTo>
                <a:lnTo>
                  <a:pt x="3704683" y="1633771"/>
                </a:lnTo>
                <a:lnTo>
                  <a:pt x="3694419" y="1658526"/>
                </a:lnTo>
                <a:lnTo>
                  <a:pt x="3686571" y="1680864"/>
                </a:lnTo>
                <a:lnTo>
                  <a:pt x="3676307" y="1701390"/>
                </a:lnTo>
                <a:lnTo>
                  <a:pt x="3668458" y="1730372"/>
                </a:lnTo>
                <a:lnTo>
                  <a:pt x="3676307" y="1734597"/>
                </a:lnTo>
                <a:lnTo>
                  <a:pt x="3676307" y="1738823"/>
                </a:lnTo>
                <a:lnTo>
                  <a:pt x="3680533" y="1738823"/>
                </a:lnTo>
                <a:lnTo>
                  <a:pt x="3680533" y="1743049"/>
                </a:lnTo>
                <a:lnTo>
                  <a:pt x="3676307" y="1744860"/>
                </a:lnTo>
                <a:lnTo>
                  <a:pt x="3668458" y="1753315"/>
                </a:lnTo>
                <a:lnTo>
                  <a:pt x="3662419" y="1757540"/>
                </a:lnTo>
                <a:lnTo>
                  <a:pt x="3656382" y="1763578"/>
                </a:lnTo>
                <a:lnTo>
                  <a:pt x="3648533" y="1767804"/>
                </a:lnTo>
                <a:lnTo>
                  <a:pt x="3644307" y="1773843"/>
                </a:lnTo>
                <a:lnTo>
                  <a:pt x="3638269" y="1784106"/>
                </a:lnTo>
                <a:lnTo>
                  <a:pt x="3623778" y="1825164"/>
                </a:lnTo>
                <a:lnTo>
                  <a:pt x="3613513" y="1868031"/>
                </a:lnTo>
                <a:lnTo>
                  <a:pt x="3609289" y="1917539"/>
                </a:lnTo>
                <a:lnTo>
                  <a:pt x="3601439" y="1964636"/>
                </a:lnTo>
                <a:lnTo>
                  <a:pt x="3591176" y="2007498"/>
                </a:lnTo>
                <a:lnTo>
                  <a:pt x="3585138" y="2003272"/>
                </a:lnTo>
                <a:lnTo>
                  <a:pt x="3580912" y="2003272"/>
                </a:lnTo>
                <a:lnTo>
                  <a:pt x="3580912" y="1999046"/>
                </a:lnTo>
                <a:lnTo>
                  <a:pt x="3576685" y="1999046"/>
                </a:lnTo>
                <a:lnTo>
                  <a:pt x="3566420" y="1993009"/>
                </a:lnTo>
                <a:lnTo>
                  <a:pt x="3548308" y="1978517"/>
                </a:lnTo>
                <a:lnTo>
                  <a:pt x="3519931" y="1956180"/>
                </a:lnTo>
                <a:lnTo>
                  <a:pt x="3487328" y="1937464"/>
                </a:lnTo>
                <a:lnTo>
                  <a:pt x="3457141" y="1916935"/>
                </a:lnTo>
                <a:lnTo>
                  <a:pt x="3432990" y="1898220"/>
                </a:lnTo>
                <a:lnTo>
                  <a:pt x="3410651" y="1887956"/>
                </a:lnTo>
                <a:lnTo>
                  <a:pt x="3404613" y="1883729"/>
                </a:lnTo>
                <a:lnTo>
                  <a:pt x="3396762" y="1805842"/>
                </a:lnTo>
                <a:lnTo>
                  <a:pt x="3392537" y="1797389"/>
                </a:lnTo>
                <a:lnTo>
                  <a:pt x="3382275" y="1791352"/>
                </a:lnTo>
                <a:lnTo>
                  <a:pt x="3376236" y="1787126"/>
                </a:lnTo>
                <a:lnTo>
                  <a:pt x="3364160" y="1778672"/>
                </a:lnTo>
                <a:lnTo>
                  <a:pt x="3358123" y="1772635"/>
                </a:lnTo>
                <a:lnTo>
                  <a:pt x="3364160" y="1768409"/>
                </a:lnTo>
                <a:lnTo>
                  <a:pt x="3364160" y="1764183"/>
                </a:lnTo>
                <a:lnTo>
                  <a:pt x="3368386" y="1762370"/>
                </a:lnTo>
                <a:lnTo>
                  <a:pt x="3372612" y="1753917"/>
                </a:lnTo>
                <a:lnTo>
                  <a:pt x="3376838" y="1747881"/>
                </a:lnTo>
                <a:lnTo>
                  <a:pt x="3358726" y="1747881"/>
                </a:lnTo>
                <a:lnTo>
                  <a:pt x="3348461" y="1747881"/>
                </a:lnTo>
                <a:lnTo>
                  <a:pt x="3340613" y="1747881"/>
                </a:lnTo>
                <a:lnTo>
                  <a:pt x="3336389" y="1743653"/>
                </a:lnTo>
                <a:lnTo>
                  <a:pt x="3334574" y="1737616"/>
                </a:lnTo>
                <a:lnTo>
                  <a:pt x="3326726" y="1725541"/>
                </a:lnTo>
                <a:lnTo>
                  <a:pt x="3322500" y="1719504"/>
                </a:lnTo>
                <a:lnTo>
                  <a:pt x="3322500" y="1711050"/>
                </a:lnTo>
                <a:lnTo>
                  <a:pt x="3322500" y="1709239"/>
                </a:lnTo>
                <a:lnTo>
                  <a:pt x="3322500" y="1700788"/>
                </a:lnTo>
                <a:lnTo>
                  <a:pt x="3326726" y="1694749"/>
                </a:lnTo>
                <a:lnTo>
                  <a:pt x="3326726" y="1686297"/>
                </a:lnTo>
                <a:lnTo>
                  <a:pt x="3306198" y="1686297"/>
                </a:lnTo>
                <a:lnTo>
                  <a:pt x="3306198" y="1676035"/>
                </a:lnTo>
                <a:lnTo>
                  <a:pt x="3308010" y="1665771"/>
                </a:lnTo>
                <a:lnTo>
                  <a:pt x="3312237" y="1661544"/>
                </a:lnTo>
                <a:lnTo>
                  <a:pt x="3312237" y="1654300"/>
                </a:lnTo>
                <a:lnTo>
                  <a:pt x="3316462" y="1648262"/>
                </a:lnTo>
                <a:lnTo>
                  <a:pt x="3320689" y="1637997"/>
                </a:lnTo>
                <a:lnTo>
                  <a:pt x="3308614" y="1637997"/>
                </a:lnTo>
                <a:lnTo>
                  <a:pt x="3296539" y="1637997"/>
                </a:lnTo>
                <a:lnTo>
                  <a:pt x="3290501" y="1633771"/>
                </a:lnTo>
                <a:lnTo>
                  <a:pt x="3278426" y="1629545"/>
                </a:lnTo>
                <a:lnTo>
                  <a:pt x="3276615" y="1576416"/>
                </a:lnTo>
                <a:lnTo>
                  <a:pt x="3272387" y="1526908"/>
                </a:lnTo>
                <a:lnTo>
                  <a:pt x="3272387" y="1479818"/>
                </a:lnTo>
                <a:lnTo>
                  <a:pt x="3286878" y="1432723"/>
                </a:lnTo>
                <a:lnTo>
                  <a:pt x="3301369" y="1412195"/>
                </a:lnTo>
                <a:lnTo>
                  <a:pt x="3319480" y="1397704"/>
                </a:lnTo>
                <a:lnTo>
                  <a:pt x="3333972" y="1385628"/>
                </a:lnTo>
                <a:lnTo>
                  <a:pt x="3344235" y="1369326"/>
                </a:lnTo>
                <a:lnTo>
                  <a:pt x="3354500" y="1346987"/>
                </a:lnTo>
                <a:lnTo>
                  <a:pt x="3358726" y="1307743"/>
                </a:lnTo>
                <a:lnTo>
                  <a:pt x="3350876" y="1307743"/>
                </a:lnTo>
                <a:lnTo>
                  <a:pt x="3344840" y="1316195"/>
                </a:lnTo>
                <a:lnTo>
                  <a:pt x="3336990" y="1318006"/>
                </a:lnTo>
                <a:lnTo>
                  <a:pt x="3335180" y="1318006"/>
                </a:lnTo>
                <a:lnTo>
                  <a:pt x="3327331" y="1318006"/>
                </a:lnTo>
                <a:lnTo>
                  <a:pt x="3321292" y="1316195"/>
                </a:lnTo>
                <a:lnTo>
                  <a:pt x="3292916" y="1307743"/>
                </a:lnTo>
                <a:lnTo>
                  <a:pt x="3270577" y="1293253"/>
                </a:lnTo>
                <a:lnTo>
                  <a:pt x="3256086" y="1272726"/>
                </a:lnTo>
                <a:lnTo>
                  <a:pt x="3250049" y="1235895"/>
                </a:lnTo>
                <a:lnTo>
                  <a:pt x="3260312" y="1235895"/>
                </a:lnTo>
                <a:lnTo>
                  <a:pt x="3260312" y="1229857"/>
                </a:lnTo>
                <a:lnTo>
                  <a:pt x="3278426" y="1240121"/>
                </a:lnTo>
                <a:lnTo>
                  <a:pt x="3298953" y="1254611"/>
                </a:lnTo>
                <a:lnTo>
                  <a:pt x="3317065" y="1260650"/>
                </a:lnTo>
                <a:lnTo>
                  <a:pt x="3337594" y="1260650"/>
                </a:lnTo>
                <a:lnTo>
                  <a:pt x="3337594" y="1258839"/>
                </a:lnTo>
                <a:lnTo>
                  <a:pt x="3341822" y="1254611"/>
                </a:lnTo>
                <a:lnTo>
                  <a:pt x="3341822" y="1249781"/>
                </a:lnTo>
                <a:lnTo>
                  <a:pt x="3346048" y="1243743"/>
                </a:lnTo>
                <a:lnTo>
                  <a:pt x="3307406" y="1214764"/>
                </a:lnTo>
                <a:lnTo>
                  <a:pt x="3274802" y="1173708"/>
                </a:lnTo>
                <a:lnTo>
                  <a:pt x="3264540" y="1177935"/>
                </a:lnTo>
                <a:lnTo>
                  <a:pt x="3256690" y="1182160"/>
                </a:lnTo>
                <a:lnTo>
                  <a:pt x="3246426" y="1186385"/>
                </a:lnTo>
                <a:lnTo>
                  <a:pt x="3236163" y="1188196"/>
                </a:lnTo>
                <a:lnTo>
                  <a:pt x="3228313" y="1182160"/>
                </a:lnTo>
                <a:lnTo>
                  <a:pt x="3226504" y="1177935"/>
                </a:lnTo>
                <a:lnTo>
                  <a:pt x="3222275" y="1171895"/>
                </a:lnTo>
                <a:lnTo>
                  <a:pt x="3218050" y="1167671"/>
                </a:lnTo>
                <a:lnTo>
                  <a:pt x="3212013" y="1157407"/>
                </a:lnTo>
                <a:lnTo>
                  <a:pt x="3232540" y="1135067"/>
                </a:lnTo>
                <a:lnTo>
                  <a:pt x="3236766" y="1104273"/>
                </a:lnTo>
                <a:lnTo>
                  <a:pt x="3232540" y="1063218"/>
                </a:lnTo>
                <a:lnTo>
                  <a:pt x="3222275" y="1020351"/>
                </a:lnTo>
                <a:lnTo>
                  <a:pt x="3204163" y="975069"/>
                </a:lnTo>
                <a:lnTo>
                  <a:pt x="3183635" y="932202"/>
                </a:lnTo>
                <a:lnTo>
                  <a:pt x="3157069" y="892957"/>
                </a:lnTo>
                <a:lnTo>
                  <a:pt x="3136541" y="856128"/>
                </a:lnTo>
                <a:lnTo>
                  <a:pt x="3118429" y="827149"/>
                </a:lnTo>
                <a:lnTo>
                  <a:pt x="3075561" y="798167"/>
                </a:lnTo>
                <a:lnTo>
                  <a:pt x="3026656" y="787905"/>
                </a:lnTo>
                <a:lnTo>
                  <a:pt x="2975940" y="787905"/>
                </a:lnTo>
                <a:lnTo>
                  <a:pt x="2919187" y="787905"/>
                </a:lnTo>
                <a:lnTo>
                  <a:pt x="2864244" y="792131"/>
                </a:lnTo>
                <a:lnTo>
                  <a:pt x="2807491" y="787905"/>
                </a:lnTo>
                <a:lnTo>
                  <a:pt x="2807491" y="777640"/>
                </a:lnTo>
                <a:lnTo>
                  <a:pt x="2807491" y="769188"/>
                </a:lnTo>
                <a:lnTo>
                  <a:pt x="2809301" y="767377"/>
                </a:lnTo>
                <a:lnTo>
                  <a:pt x="2809301" y="763151"/>
                </a:lnTo>
                <a:lnTo>
                  <a:pt x="2809301" y="758923"/>
                </a:lnTo>
                <a:lnTo>
                  <a:pt x="2807491" y="754697"/>
                </a:lnTo>
                <a:lnTo>
                  <a:pt x="2785152" y="744434"/>
                </a:lnTo>
                <a:lnTo>
                  <a:pt x="2764623" y="738396"/>
                </a:lnTo>
                <a:lnTo>
                  <a:pt x="2742285" y="723907"/>
                </a:lnTo>
                <a:lnTo>
                  <a:pt x="2760396" y="723907"/>
                </a:lnTo>
                <a:lnTo>
                  <a:pt x="2780926" y="715453"/>
                </a:lnTo>
                <a:lnTo>
                  <a:pt x="2809301" y="709416"/>
                </a:lnTo>
                <a:lnTo>
                  <a:pt x="2841906" y="705190"/>
                </a:lnTo>
                <a:lnTo>
                  <a:pt x="2866055" y="696736"/>
                </a:lnTo>
                <a:lnTo>
                  <a:pt x="2884169" y="682247"/>
                </a:lnTo>
                <a:lnTo>
                  <a:pt x="2799038" y="682247"/>
                </a:lnTo>
                <a:lnTo>
                  <a:pt x="2778511" y="676208"/>
                </a:lnTo>
                <a:lnTo>
                  <a:pt x="2760396" y="676208"/>
                </a:lnTo>
                <a:lnTo>
                  <a:pt x="2738059" y="671982"/>
                </a:lnTo>
                <a:lnTo>
                  <a:pt x="2721757" y="667756"/>
                </a:lnTo>
                <a:lnTo>
                  <a:pt x="2703643" y="661719"/>
                </a:lnTo>
                <a:lnTo>
                  <a:pt x="2693380" y="643003"/>
                </a:lnTo>
                <a:lnTo>
                  <a:pt x="2689155" y="614021"/>
                </a:lnTo>
                <a:lnTo>
                  <a:pt x="2732020" y="607984"/>
                </a:lnTo>
                <a:lnTo>
                  <a:pt x="2770662" y="593494"/>
                </a:lnTo>
                <a:lnTo>
                  <a:pt x="2803264" y="579005"/>
                </a:lnTo>
                <a:lnTo>
                  <a:pt x="2837679" y="564514"/>
                </a:lnTo>
                <a:lnTo>
                  <a:pt x="2908923" y="564514"/>
                </a:lnTo>
                <a:lnTo>
                  <a:pt x="2937300" y="470327"/>
                </a:lnTo>
                <a:lnTo>
                  <a:pt x="2870281" y="470327"/>
                </a:lnTo>
                <a:lnTo>
                  <a:pt x="2852169" y="445573"/>
                </a:lnTo>
                <a:lnTo>
                  <a:pt x="2874509" y="431082"/>
                </a:lnTo>
                <a:lnTo>
                  <a:pt x="2890811" y="416594"/>
                </a:lnTo>
                <a:lnTo>
                  <a:pt x="2913149" y="406329"/>
                </a:lnTo>
                <a:lnTo>
                  <a:pt x="2937300" y="397877"/>
                </a:lnTo>
                <a:lnTo>
                  <a:pt x="2937300" y="373123"/>
                </a:lnTo>
                <a:lnTo>
                  <a:pt x="2965677" y="358633"/>
                </a:lnTo>
                <a:lnTo>
                  <a:pt x="2980167" y="342331"/>
                </a:lnTo>
                <a:lnTo>
                  <a:pt x="2994656" y="319991"/>
                </a:lnTo>
                <a:lnTo>
                  <a:pt x="3016996" y="305502"/>
                </a:lnTo>
                <a:lnTo>
                  <a:pt x="3041147" y="295238"/>
                </a:lnTo>
                <a:lnTo>
                  <a:pt x="3061675" y="295238"/>
                </a:lnTo>
                <a:lnTo>
                  <a:pt x="3079788" y="301274"/>
                </a:lnTo>
                <a:lnTo>
                  <a:pt x="3103939" y="299464"/>
                </a:lnTo>
                <a:lnTo>
                  <a:pt x="3085826" y="291011"/>
                </a:lnTo>
                <a:lnTo>
                  <a:pt x="3075561" y="286785"/>
                </a:lnTo>
                <a:lnTo>
                  <a:pt x="3065296" y="284973"/>
                </a:lnTo>
                <a:lnTo>
                  <a:pt x="3055034" y="272899"/>
                </a:lnTo>
                <a:lnTo>
                  <a:pt x="3089447" y="266861"/>
                </a:lnTo>
                <a:lnTo>
                  <a:pt x="3122050" y="256596"/>
                </a:lnTo>
                <a:lnTo>
                  <a:pt x="3150427" y="248144"/>
                </a:lnTo>
                <a:lnTo>
                  <a:pt x="3183030" y="242107"/>
                </a:lnTo>
                <a:lnTo>
                  <a:pt x="3184842" y="256596"/>
                </a:lnTo>
                <a:lnTo>
                  <a:pt x="3189070" y="262635"/>
                </a:lnTo>
                <a:lnTo>
                  <a:pt x="3193296" y="272899"/>
                </a:lnTo>
                <a:lnTo>
                  <a:pt x="3197521" y="281352"/>
                </a:lnTo>
                <a:lnTo>
                  <a:pt x="3207786" y="285578"/>
                </a:lnTo>
                <a:lnTo>
                  <a:pt x="3222275" y="287388"/>
                </a:lnTo>
                <a:lnTo>
                  <a:pt x="3222275" y="277126"/>
                </a:lnTo>
                <a:lnTo>
                  <a:pt x="3228313" y="266861"/>
                </a:lnTo>
                <a:lnTo>
                  <a:pt x="3232540" y="252370"/>
                </a:lnTo>
                <a:lnTo>
                  <a:pt x="3236766" y="242107"/>
                </a:lnTo>
                <a:lnTo>
                  <a:pt x="3242803" y="252370"/>
                </a:lnTo>
                <a:lnTo>
                  <a:pt x="3254878" y="262635"/>
                </a:lnTo>
                <a:lnTo>
                  <a:pt x="3260917" y="271087"/>
                </a:lnTo>
                <a:lnTo>
                  <a:pt x="3275408" y="277126"/>
                </a:lnTo>
                <a:lnTo>
                  <a:pt x="3289896" y="281352"/>
                </a:lnTo>
                <a:lnTo>
                  <a:pt x="3282048" y="234258"/>
                </a:lnTo>
                <a:lnTo>
                  <a:pt x="3308614" y="228221"/>
                </a:lnTo>
                <a:lnTo>
                  <a:pt x="3329141" y="219767"/>
                </a:lnTo>
                <a:lnTo>
                  <a:pt x="3361744" y="228221"/>
                </a:lnTo>
                <a:lnTo>
                  <a:pt x="3396161" y="242710"/>
                </a:lnTo>
                <a:lnTo>
                  <a:pt x="3432990" y="263238"/>
                </a:lnTo>
                <a:lnTo>
                  <a:pt x="3471628" y="281954"/>
                </a:lnTo>
                <a:lnTo>
                  <a:pt x="3504235" y="296445"/>
                </a:lnTo>
                <a:lnTo>
                  <a:pt x="3534423" y="306708"/>
                </a:lnTo>
                <a:lnTo>
                  <a:pt x="3534423" y="300671"/>
                </a:lnTo>
                <a:lnTo>
                  <a:pt x="3513894" y="281954"/>
                </a:lnTo>
                <a:lnTo>
                  <a:pt x="3499404" y="267464"/>
                </a:lnTo>
                <a:lnTo>
                  <a:pt x="3491554" y="248749"/>
                </a:lnTo>
                <a:lnTo>
                  <a:pt x="3503630" y="228221"/>
                </a:lnTo>
                <a:lnTo>
                  <a:pt x="3495780" y="219767"/>
                </a:lnTo>
                <a:lnTo>
                  <a:pt x="3485518" y="209505"/>
                </a:lnTo>
                <a:lnTo>
                  <a:pt x="3475253" y="201050"/>
                </a:lnTo>
                <a:lnTo>
                  <a:pt x="3464990" y="195014"/>
                </a:lnTo>
                <a:lnTo>
                  <a:pt x="3457141" y="186562"/>
                </a:lnTo>
                <a:lnTo>
                  <a:pt x="3464990" y="170260"/>
                </a:lnTo>
                <a:lnTo>
                  <a:pt x="3485518" y="176297"/>
                </a:lnTo>
                <a:lnTo>
                  <a:pt x="3513894" y="180523"/>
                </a:lnTo>
                <a:lnTo>
                  <a:pt x="3538043" y="176297"/>
                </a:lnTo>
                <a:lnTo>
                  <a:pt x="3556157" y="161806"/>
                </a:lnTo>
                <a:lnTo>
                  <a:pt x="3471027" y="161806"/>
                </a:lnTo>
                <a:lnTo>
                  <a:pt x="3471027" y="155769"/>
                </a:lnTo>
                <a:lnTo>
                  <a:pt x="3464990" y="155769"/>
                </a:lnTo>
                <a:lnTo>
                  <a:pt x="3464990" y="147317"/>
                </a:lnTo>
                <a:lnTo>
                  <a:pt x="3475253" y="141279"/>
                </a:lnTo>
                <a:lnTo>
                  <a:pt x="3485518" y="132826"/>
                </a:lnTo>
                <a:lnTo>
                  <a:pt x="3495780" y="126790"/>
                </a:lnTo>
                <a:lnTo>
                  <a:pt x="3506044" y="118336"/>
                </a:lnTo>
                <a:lnTo>
                  <a:pt x="3518121" y="116525"/>
                </a:lnTo>
                <a:lnTo>
                  <a:pt x="3562799" y="122562"/>
                </a:lnTo>
                <a:lnTo>
                  <a:pt x="3574875" y="89959"/>
                </a:lnTo>
                <a:lnTo>
                  <a:pt x="3627401" y="98413"/>
                </a:lnTo>
                <a:lnTo>
                  <a:pt x="3631629" y="98413"/>
                </a:lnTo>
                <a:lnTo>
                  <a:pt x="3633440" y="89959"/>
                </a:lnTo>
                <a:lnTo>
                  <a:pt x="3637665" y="88148"/>
                </a:lnTo>
                <a:lnTo>
                  <a:pt x="3641890" y="79696"/>
                </a:lnTo>
                <a:lnTo>
                  <a:pt x="3652155" y="75470"/>
                </a:lnTo>
                <a:lnTo>
                  <a:pt x="3660005" y="87545"/>
                </a:lnTo>
                <a:lnTo>
                  <a:pt x="3670268" y="97808"/>
                </a:lnTo>
                <a:lnTo>
                  <a:pt x="3680533" y="108073"/>
                </a:lnTo>
                <a:lnTo>
                  <a:pt x="3680533" y="89356"/>
                </a:lnTo>
                <a:lnTo>
                  <a:pt x="3684759" y="87545"/>
                </a:lnTo>
                <a:lnTo>
                  <a:pt x="3684759" y="83319"/>
                </a:lnTo>
                <a:lnTo>
                  <a:pt x="3684759" y="79091"/>
                </a:lnTo>
                <a:lnTo>
                  <a:pt x="3684759" y="74865"/>
                </a:lnTo>
                <a:lnTo>
                  <a:pt x="3686571" y="68829"/>
                </a:lnTo>
                <a:lnTo>
                  <a:pt x="3690795" y="64603"/>
                </a:lnTo>
                <a:lnTo>
                  <a:pt x="3698645" y="60376"/>
                </a:lnTo>
                <a:lnTo>
                  <a:pt x="3733059" y="44075"/>
                </a:lnTo>
                <a:close/>
                <a:moveTo>
                  <a:pt x="6337051" y="32603"/>
                </a:moveTo>
                <a:lnTo>
                  <a:pt x="6357578" y="38641"/>
                </a:lnTo>
                <a:lnTo>
                  <a:pt x="6357578" y="53130"/>
                </a:lnTo>
                <a:lnTo>
                  <a:pt x="6327391" y="53130"/>
                </a:lnTo>
                <a:close/>
                <a:moveTo>
                  <a:pt x="7045863" y="623"/>
                </a:moveTo>
                <a:lnTo>
                  <a:pt x="7063372" y="18717"/>
                </a:lnTo>
                <a:lnTo>
                  <a:pt x="7073637" y="39244"/>
                </a:lnTo>
                <a:lnTo>
                  <a:pt x="7083902" y="63998"/>
                </a:lnTo>
                <a:lnTo>
                  <a:pt x="7065788" y="63998"/>
                </a:lnTo>
                <a:lnTo>
                  <a:pt x="7065788" y="53130"/>
                </a:lnTo>
                <a:lnTo>
                  <a:pt x="7059751" y="47093"/>
                </a:lnTo>
                <a:lnTo>
                  <a:pt x="7051902" y="38641"/>
                </a:lnTo>
                <a:lnTo>
                  <a:pt x="7050089" y="28377"/>
                </a:lnTo>
                <a:lnTo>
                  <a:pt x="7045863" y="18112"/>
                </a:lnTo>
                <a:close/>
                <a:moveTo>
                  <a:pt x="7292802" y="0"/>
                </a:moveTo>
                <a:lnTo>
                  <a:pt x="7303065" y="6036"/>
                </a:lnTo>
                <a:lnTo>
                  <a:pt x="7310914" y="14491"/>
                </a:lnTo>
                <a:lnTo>
                  <a:pt x="7315140" y="20527"/>
                </a:lnTo>
                <a:lnTo>
                  <a:pt x="7316952" y="32603"/>
                </a:lnTo>
                <a:lnTo>
                  <a:pt x="7321179" y="38641"/>
                </a:lnTo>
                <a:lnTo>
                  <a:pt x="7325405" y="48904"/>
                </a:lnTo>
                <a:lnTo>
                  <a:pt x="7331441" y="53130"/>
                </a:lnTo>
                <a:lnTo>
                  <a:pt x="7353781" y="63395"/>
                </a:lnTo>
                <a:lnTo>
                  <a:pt x="7374309" y="67621"/>
                </a:lnTo>
                <a:lnTo>
                  <a:pt x="7388800" y="67621"/>
                </a:lnTo>
                <a:lnTo>
                  <a:pt x="7399062" y="76073"/>
                </a:lnTo>
                <a:lnTo>
                  <a:pt x="7406912" y="90564"/>
                </a:lnTo>
                <a:lnTo>
                  <a:pt x="7411138" y="119543"/>
                </a:lnTo>
                <a:lnTo>
                  <a:pt x="7406912" y="121356"/>
                </a:lnTo>
                <a:lnTo>
                  <a:pt x="7406912" y="125582"/>
                </a:lnTo>
                <a:lnTo>
                  <a:pt x="7406912" y="129808"/>
                </a:lnTo>
                <a:lnTo>
                  <a:pt x="7402686" y="134034"/>
                </a:lnTo>
                <a:lnTo>
                  <a:pt x="7358007" y="134034"/>
                </a:lnTo>
                <a:lnTo>
                  <a:pt x="7311519" y="134034"/>
                </a:lnTo>
                <a:lnTo>
                  <a:pt x="7272877" y="150336"/>
                </a:lnTo>
                <a:lnTo>
                  <a:pt x="7265028" y="154562"/>
                </a:lnTo>
                <a:lnTo>
                  <a:pt x="7260802" y="163014"/>
                </a:lnTo>
                <a:lnTo>
                  <a:pt x="7258991" y="164826"/>
                </a:lnTo>
                <a:lnTo>
                  <a:pt x="7254765" y="169052"/>
                </a:lnTo>
                <a:lnTo>
                  <a:pt x="7250539" y="173279"/>
                </a:lnTo>
                <a:lnTo>
                  <a:pt x="7244500" y="177505"/>
                </a:lnTo>
                <a:lnTo>
                  <a:pt x="7232425" y="183543"/>
                </a:lnTo>
                <a:lnTo>
                  <a:pt x="7226388" y="173279"/>
                </a:lnTo>
                <a:lnTo>
                  <a:pt x="7222160" y="164826"/>
                </a:lnTo>
                <a:lnTo>
                  <a:pt x="7216124" y="158788"/>
                </a:lnTo>
                <a:lnTo>
                  <a:pt x="7240274" y="97205"/>
                </a:lnTo>
                <a:lnTo>
                  <a:pt x="7264425" y="47696"/>
                </a:lnTo>
                <a:close/>
                <a:moveTo>
                  <a:pt x="7045260" y="0"/>
                </a:moveTo>
                <a:lnTo>
                  <a:pt x="7045863" y="0"/>
                </a:lnTo>
                <a:lnTo>
                  <a:pt x="7045863" y="623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6656FFC4-E518-4540-843A-46C7961DCFF1}"/>
              </a:ext>
            </a:extLst>
          </p:cNvPr>
          <p:cNvGrpSpPr/>
          <p:nvPr/>
        </p:nvGrpSpPr>
        <p:grpSpPr>
          <a:xfrm>
            <a:off x="3043584" y="897100"/>
            <a:ext cx="6304103" cy="3597333"/>
            <a:chOff x="-277621" y="70399"/>
            <a:chExt cx="2623442" cy="1497023"/>
          </a:xfrm>
          <a:solidFill>
            <a:schemeClr val="bg1">
              <a:alpha val="15000"/>
            </a:schemeClr>
          </a:solidFill>
        </p:grpSpPr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DE8DA031-6EF8-4E4D-8670-BFC5635F75C3}"/>
                </a:ext>
              </a:extLst>
            </p:cNvPr>
            <p:cNvCxnSpPr>
              <a:cxnSpLocks/>
              <a:stCxn id="212" idx="7"/>
              <a:endCxn id="238" idx="3"/>
            </p:cNvCxnSpPr>
            <p:nvPr/>
          </p:nvCxnSpPr>
          <p:spPr>
            <a:xfrm flipH="1">
              <a:off x="1655493" y="505919"/>
              <a:ext cx="65633" cy="24684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149A0F3B-1B78-42BE-AA51-B7766D1694A3}"/>
                </a:ext>
              </a:extLst>
            </p:cNvPr>
            <p:cNvCxnSpPr>
              <a:cxnSpLocks/>
              <a:stCxn id="210" idx="4"/>
              <a:endCxn id="222" idx="1"/>
            </p:cNvCxnSpPr>
            <p:nvPr/>
          </p:nvCxnSpPr>
          <p:spPr>
            <a:xfrm flipH="1" flipV="1">
              <a:off x="930260" y="805343"/>
              <a:ext cx="189400" cy="20076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8A01CB24-1156-43C5-A48F-9F6C1192FBB1}"/>
                </a:ext>
              </a:extLst>
            </p:cNvPr>
            <p:cNvCxnSpPr>
              <a:cxnSpLocks/>
              <a:stCxn id="215" idx="2"/>
              <a:endCxn id="220" idx="6"/>
            </p:cNvCxnSpPr>
            <p:nvPr/>
          </p:nvCxnSpPr>
          <p:spPr>
            <a:xfrm>
              <a:off x="286540" y="201377"/>
              <a:ext cx="448981" cy="28761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09C58467-6E81-4F5F-8F5C-00E690383D82}"/>
                </a:ext>
              </a:extLst>
            </p:cNvPr>
            <p:cNvCxnSpPr>
              <a:cxnSpLocks/>
              <a:stCxn id="222" idx="5"/>
              <a:endCxn id="215" idx="1"/>
            </p:cNvCxnSpPr>
            <p:nvPr/>
          </p:nvCxnSpPr>
          <p:spPr>
            <a:xfrm flipH="1" flipV="1">
              <a:off x="282378" y="233807"/>
              <a:ext cx="600986" cy="5446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BF2288DD-309C-4E75-ABE9-3B75D9339F4B}"/>
                </a:ext>
              </a:extLst>
            </p:cNvPr>
            <p:cNvCxnSpPr>
              <a:cxnSpLocks/>
              <a:stCxn id="210" idx="5"/>
              <a:endCxn id="221" idx="1"/>
            </p:cNvCxnSpPr>
            <p:nvPr/>
          </p:nvCxnSpPr>
          <p:spPr>
            <a:xfrm flipH="1" flipV="1">
              <a:off x="485268" y="869075"/>
              <a:ext cx="616580" cy="16243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5D059D1F-2BD0-4C77-9EDF-EDD40F0233AE}"/>
                </a:ext>
              </a:extLst>
            </p:cNvPr>
            <p:cNvCxnSpPr>
              <a:cxnSpLocks/>
              <a:stCxn id="215" idx="0"/>
              <a:endCxn id="221" idx="4"/>
            </p:cNvCxnSpPr>
            <p:nvPr/>
          </p:nvCxnSpPr>
          <p:spPr>
            <a:xfrm>
              <a:off x="256504" y="253796"/>
              <a:ext cx="198237" cy="57576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55235DF4-1C28-411A-AB27-14A6092F4393}"/>
                </a:ext>
              </a:extLst>
            </p:cNvPr>
            <p:cNvCxnSpPr>
              <a:cxnSpLocks/>
              <a:stCxn id="222" idx="3"/>
              <a:endCxn id="220" idx="0"/>
            </p:cNvCxnSpPr>
            <p:nvPr/>
          </p:nvCxnSpPr>
          <p:spPr>
            <a:xfrm flipH="1" flipV="1">
              <a:off x="785261" y="517494"/>
              <a:ext cx="134986" cy="2509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E066E4D7-C0F3-4258-A974-29D3EF580609}"/>
                </a:ext>
              </a:extLst>
            </p:cNvPr>
            <p:cNvCxnSpPr>
              <a:cxnSpLocks/>
              <a:stCxn id="210" idx="6"/>
              <a:endCxn id="219" idx="2"/>
            </p:cNvCxnSpPr>
            <p:nvPr/>
          </p:nvCxnSpPr>
          <p:spPr>
            <a:xfrm flipH="1">
              <a:off x="582929" y="1062067"/>
              <a:ext cx="524286" cy="13617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F754C885-65F3-4A2A-8750-3D739B7282CF}"/>
                </a:ext>
              </a:extLst>
            </p:cNvPr>
            <p:cNvCxnSpPr>
              <a:cxnSpLocks/>
              <a:stCxn id="215" idx="7"/>
              <a:endCxn id="217" idx="3"/>
            </p:cNvCxnSpPr>
            <p:nvPr/>
          </p:nvCxnSpPr>
          <p:spPr>
            <a:xfrm flipH="1">
              <a:off x="195318" y="249634"/>
              <a:ext cx="28755" cy="47610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182B3ECB-19FB-444E-8B72-B4E55C81892C}"/>
                </a:ext>
              </a:extLst>
            </p:cNvPr>
            <p:cNvCxnSpPr>
              <a:cxnSpLocks/>
              <a:stCxn id="222" idx="6"/>
              <a:endCxn id="221" idx="2"/>
            </p:cNvCxnSpPr>
            <p:nvPr/>
          </p:nvCxnSpPr>
          <p:spPr>
            <a:xfrm flipH="1">
              <a:off x="487900" y="798986"/>
              <a:ext cx="392832" cy="495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545064C5-B0CA-4970-90F3-0FC564416FA7}"/>
                </a:ext>
              </a:extLst>
            </p:cNvPr>
            <p:cNvCxnSpPr>
              <a:cxnSpLocks/>
              <a:stCxn id="214" idx="0"/>
              <a:endCxn id="220" idx="4"/>
            </p:cNvCxnSpPr>
            <p:nvPr/>
          </p:nvCxnSpPr>
          <p:spPr>
            <a:xfrm>
              <a:off x="722702" y="154334"/>
              <a:ext cx="41320" cy="28491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C8B81BA0-5922-4954-A73C-DEAB03E17FFA}"/>
                </a:ext>
              </a:extLst>
            </p:cNvPr>
            <p:cNvCxnSpPr>
              <a:cxnSpLocks/>
              <a:stCxn id="221" idx="6"/>
              <a:endCxn id="217" idx="2"/>
            </p:cNvCxnSpPr>
            <p:nvPr/>
          </p:nvCxnSpPr>
          <p:spPr>
            <a:xfrm flipH="1" flipV="1">
              <a:off x="214285" y="750287"/>
              <a:ext cx="221454" cy="11243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C16EA8A4-60E5-48E8-AFF1-F94DB4F30E6E}"/>
                </a:ext>
              </a:extLst>
            </p:cNvPr>
            <p:cNvCxnSpPr>
              <a:cxnSpLocks/>
              <a:stCxn id="216" idx="1"/>
              <a:endCxn id="217" idx="4"/>
            </p:cNvCxnSpPr>
            <p:nvPr/>
          </p:nvCxnSpPr>
          <p:spPr>
            <a:xfrm>
              <a:off x="-227149" y="449010"/>
              <a:ext cx="391694" cy="2727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C1D4C7EB-0845-416F-9521-CB5E3B1CA6D8}"/>
                </a:ext>
              </a:extLst>
            </p:cNvPr>
            <p:cNvCxnSpPr>
              <a:cxnSpLocks/>
              <a:stCxn id="219" idx="6"/>
              <a:endCxn id="217" idx="1"/>
            </p:cNvCxnSpPr>
            <p:nvPr/>
          </p:nvCxnSpPr>
          <p:spPr>
            <a:xfrm flipH="1" flipV="1">
              <a:off x="210337" y="781060"/>
              <a:ext cx="320432" cy="43134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CE7AFE94-7D9D-4385-A354-7E58C1366CBD}"/>
                </a:ext>
              </a:extLst>
            </p:cNvPr>
            <p:cNvCxnSpPr>
              <a:cxnSpLocks/>
              <a:stCxn id="219" idx="7"/>
              <a:endCxn id="218" idx="3"/>
            </p:cNvCxnSpPr>
            <p:nvPr/>
          </p:nvCxnSpPr>
          <p:spPr>
            <a:xfrm flipH="1">
              <a:off x="408479" y="1228771"/>
              <a:ext cx="134934" cy="26294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id="{28A3F1BB-26CA-4F8C-8261-61453B375D77}"/>
                </a:ext>
              </a:extLst>
            </p:cNvPr>
            <p:cNvCxnSpPr>
              <a:cxnSpLocks/>
              <a:stCxn id="218" idx="5"/>
              <a:endCxn id="217" idx="0"/>
            </p:cNvCxnSpPr>
            <p:nvPr/>
          </p:nvCxnSpPr>
          <p:spPr>
            <a:xfrm flipH="1" flipV="1">
              <a:off x="185784" y="800028"/>
              <a:ext cx="167369" cy="70670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>
              <a:extLst>
                <a:ext uri="{FF2B5EF4-FFF2-40B4-BE49-F238E27FC236}">
                  <a16:creationId xmlns:a16="http://schemas.microsoft.com/office/drawing/2014/main" id="{A4F5FA0C-6058-454A-A664-2DBD9674753D}"/>
                </a:ext>
              </a:extLst>
            </p:cNvPr>
            <p:cNvCxnSpPr>
              <a:cxnSpLocks/>
              <a:stCxn id="218" idx="6"/>
              <a:endCxn id="234" idx="1"/>
            </p:cNvCxnSpPr>
            <p:nvPr/>
          </p:nvCxnSpPr>
          <p:spPr>
            <a:xfrm flipH="1" flipV="1">
              <a:off x="71345" y="1209655"/>
              <a:ext cx="277860" cy="32785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>
              <a:extLst>
                <a:ext uri="{FF2B5EF4-FFF2-40B4-BE49-F238E27FC236}">
                  <a16:creationId xmlns:a16="http://schemas.microsoft.com/office/drawing/2014/main" id="{E2A95DB6-5A96-4E1F-BC6D-EAA323D702D6}"/>
                </a:ext>
              </a:extLst>
            </p:cNvPr>
            <p:cNvCxnSpPr>
              <a:cxnSpLocks/>
              <a:stCxn id="211" idx="1"/>
              <a:endCxn id="238" idx="5"/>
            </p:cNvCxnSpPr>
            <p:nvPr/>
          </p:nvCxnSpPr>
          <p:spPr>
            <a:xfrm>
              <a:off x="1284541" y="551625"/>
              <a:ext cx="322582" cy="23191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EB56C71A-90B9-4DFC-8998-BB5BC3A6BD76}"/>
                </a:ext>
              </a:extLst>
            </p:cNvPr>
            <p:cNvCxnSpPr>
              <a:cxnSpLocks/>
              <a:stCxn id="220" idx="2"/>
              <a:endCxn id="211" idx="6"/>
            </p:cNvCxnSpPr>
            <p:nvPr/>
          </p:nvCxnSpPr>
          <p:spPr>
            <a:xfrm>
              <a:off x="813762" y="467754"/>
              <a:ext cx="392486" cy="7382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99D57DBE-4765-4EB2-A425-113065B6C083}"/>
                </a:ext>
              </a:extLst>
            </p:cNvPr>
            <p:cNvCxnSpPr>
              <a:cxnSpLocks/>
              <a:stCxn id="214" idx="1"/>
              <a:endCxn id="211" idx="5"/>
            </p:cNvCxnSpPr>
            <p:nvPr/>
          </p:nvCxnSpPr>
          <p:spPr>
            <a:xfrm>
              <a:off x="747255" y="135366"/>
              <a:ext cx="463155" cy="37378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6F087453-AA38-426D-9575-65D89F5413F5}"/>
                </a:ext>
              </a:extLst>
            </p:cNvPr>
            <p:cNvCxnSpPr>
              <a:cxnSpLocks/>
              <a:stCxn id="213" idx="7"/>
              <a:endCxn id="211" idx="3"/>
            </p:cNvCxnSpPr>
            <p:nvPr/>
          </p:nvCxnSpPr>
          <p:spPr>
            <a:xfrm flipH="1">
              <a:off x="1268714" y="120871"/>
              <a:ext cx="340183" cy="3724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2D8AD9D4-EC08-4D2D-A983-40B1F3E3551E}"/>
                </a:ext>
              </a:extLst>
            </p:cNvPr>
            <p:cNvCxnSpPr>
              <a:cxnSpLocks/>
              <a:stCxn id="212" idx="6"/>
              <a:endCxn id="211" idx="2"/>
            </p:cNvCxnSpPr>
            <p:nvPr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Straight Connector 201">
              <a:extLst>
                <a:ext uri="{FF2B5EF4-FFF2-40B4-BE49-F238E27FC236}">
                  <a16:creationId xmlns:a16="http://schemas.microsoft.com/office/drawing/2014/main" id="{D0D83F69-4C1E-4EB3-B300-71CA6FEEB424}"/>
                </a:ext>
              </a:extLst>
            </p:cNvPr>
            <p:cNvCxnSpPr>
              <a:cxnSpLocks/>
              <a:stCxn id="225" idx="7"/>
              <a:endCxn id="212" idx="3"/>
            </p:cNvCxnSpPr>
            <p:nvPr/>
          </p:nvCxnSpPr>
          <p:spPr>
            <a:xfrm flipH="1">
              <a:off x="1761433" y="145275"/>
              <a:ext cx="251640" cy="29030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A7015ED4-FD21-4577-894D-62DA066A50B5}"/>
                </a:ext>
              </a:extLst>
            </p:cNvPr>
            <p:cNvCxnSpPr>
              <a:cxnSpLocks/>
              <a:stCxn id="225" idx="6"/>
              <a:endCxn id="213" idx="2"/>
            </p:cNvCxnSpPr>
            <p:nvPr/>
          </p:nvCxnSpPr>
          <p:spPr>
            <a:xfrm flipH="1" flipV="1">
              <a:off x="1648413" y="90343"/>
              <a:ext cx="352015" cy="3856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982AF1D0-AB17-4249-98F5-15D7EC318CAA}"/>
                </a:ext>
              </a:extLst>
            </p:cNvPr>
            <p:cNvCxnSpPr>
              <a:cxnSpLocks/>
              <a:stCxn id="213" idx="6"/>
              <a:endCxn id="214" idx="2"/>
            </p:cNvCxnSpPr>
            <p:nvPr/>
          </p:nvCxnSpPr>
          <p:spPr>
            <a:xfrm flipH="1">
              <a:off x="751203" y="104502"/>
              <a:ext cx="845050" cy="9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9088DDD4-860F-4DB3-AB99-3C9C46802E05}"/>
                </a:ext>
              </a:extLst>
            </p:cNvPr>
            <p:cNvCxnSpPr>
              <a:cxnSpLocks/>
              <a:stCxn id="214" idx="6"/>
              <a:endCxn id="215" idx="3"/>
            </p:cNvCxnSpPr>
            <p:nvPr/>
          </p:nvCxnSpPr>
          <p:spPr>
            <a:xfrm flipH="1">
              <a:off x="266551" y="125832"/>
              <a:ext cx="406410" cy="4967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E13B5A29-ABF2-4ADC-AB18-8B9EE6AB827B}"/>
                </a:ext>
              </a:extLst>
            </p:cNvPr>
            <p:cNvCxnSpPr>
              <a:cxnSpLocks/>
              <a:stCxn id="216" idx="3"/>
              <a:endCxn id="215" idx="6"/>
            </p:cNvCxnSpPr>
            <p:nvPr/>
          </p:nvCxnSpPr>
          <p:spPr>
            <a:xfrm flipV="1">
              <a:off x="-237161" y="223760"/>
              <a:ext cx="441246" cy="18836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A6EDED56-837D-451A-8B17-10C08A4BB99C}"/>
                </a:ext>
              </a:extLst>
            </p:cNvPr>
            <p:cNvCxnSpPr>
              <a:cxnSpLocks/>
              <a:stCxn id="219" idx="4"/>
              <a:endCxn id="221" idx="0"/>
            </p:cNvCxnSpPr>
            <p:nvPr/>
          </p:nvCxnSpPr>
          <p:spPr>
            <a:xfrm flipH="1" flipV="1">
              <a:off x="468899" y="881719"/>
              <a:ext cx="80870" cy="29752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958D6887-BF87-4D74-87EB-E732A5536B7D}"/>
                </a:ext>
              </a:extLst>
            </p:cNvPr>
            <p:cNvCxnSpPr>
              <a:cxnSpLocks/>
              <a:stCxn id="235" idx="2"/>
              <a:endCxn id="217" idx="6"/>
            </p:cNvCxnSpPr>
            <p:nvPr/>
          </p:nvCxnSpPr>
          <p:spPr>
            <a:xfrm flipV="1">
              <a:off x="30480" y="771526"/>
              <a:ext cx="105564" cy="5462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7E9A0763-0952-41E9-9EEB-DA7A24FB2257}"/>
                </a:ext>
              </a:extLst>
            </p:cNvPr>
            <p:cNvCxnSpPr>
              <a:cxnSpLocks/>
              <a:stCxn id="217" idx="7"/>
              <a:endCxn id="234" idx="3"/>
            </p:cNvCxnSpPr>
            <p:nvPr/>
          </p:nvCxnSpPr>
          <p:spPr>
            <a:xfrm flipH="1">
              <a:off x="61333" y="796079"/>
              <a:ext cx="93678" cy="37669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E971F634-5A01-43F9-95C8-F7B2D5747F20}"/>
                </a:ext>
              </a:extLst>
            </p:cNvPr>
            <p:cNvSpPr/>
            <p:nvPr/>
          </p:nvSpPr>
          <p:spPr>
            <a:xfrm rot="8852236">
              <a:off x="1100881" y="999773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1DE89822-6B47-40BD-B573-E701AD257EEB}"/>
                </a:ext>
              </a:extLst>
            </p:cNvPr>
            <p:cNvSpPr/>
            <p:nvPr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21A1E52A-9908-42F7-9F0B-96488003B2BD}"/>
                </a:ext>
              </a:extLst>
            </p:cNvPr>
            <p:cNvSpPr/>
            <p:nvPr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36E0BB38-F427-4377-92E7-197B7AC5E6D6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1595309" y="70399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70527055-315C-4219-82E7-94277D2C8E17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671546" y="7467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41B7F4CF-99A8-43DE-BCF2-952DF30E7AE6}"/>
                </a:ext>
              </a:extLst>
            </p:cNvPr>
            <p:cNvSpPr/>
            <p:nvPr/>
          </p:nvSpPr>
          <p:spPr>
            <a:xfrm rot="9888766">
              <a:off x="202593" y="169849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8F0502A9-C408-492F-A693-8C82086A1D68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-277621" y="40855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A619B0C7-7DD0-4542-ACB7-103C5B508738}"/>
                </a:ext>
              </a:extLst>
            </p:cNvPr>
            <p:cNvSpPr/>
            <p:nvPr/>
          </p:nvSpPr>
          <p:spPr>
            <a:xfrm rot="9888766">
              <a:off x="134628" y="72037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Oval 217">
              <a:extLst>
                <a:ext uri="{FF2B5EF4-FFF2-40B4-BE49-F238E27FC236}">
                  <a16:creationId xmlns:a16="http://schemas.microsoft.com/office/drawing/2014/main" id="{8624435F-286A-47AA-9188-F07E15BC0C7A}"/>
                </a:ext>
              </a:extLst>
            </p:cNvPr>
            <p:cNvSpPr/>
            <p:nvPr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397646C1-A957-4977-A475-03E736C18C7B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529825" y="1178299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43E9C6B1-2DB3-4B86-B19F-F0CEE11229FE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734105" y="437837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Oval 220">
              <a:extLst>
                <a:ext uri="{FF2B5EF4-FFF2-40B4-BE49-F238E27FC236}">
                  <a16:creationId xmlns:a16="http://schemas.microsoft.com/office/drawing/2014/main" id="{7C80BDD0-9BB1-4C55-A862-18B9D461D0C0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434796" y="828615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4C37F591-E187-4871-95E3-CFB06A6BC390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879788" y="764883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44508EE3-322D-43A7-876E-BFAD72449822}"/>
                </a:ext>
              </a:extLst>
            </p:cNvPr>
            <p:cNvCxnSpPr>
              <a:cxnSpLocks/>
              <a:stCxn id="222" idx="2"/>
              <a:endCxn id="211" idx="7"/>
            </p:cNvCxnSpPr>
            <p:nvPr/>
          </p:nvCxnSpPr>
          <p:spPr>
            <a:xfrm flipV="1">
              <a:off x="932892" y="567452"/>
              <a:ext cx="293345" cy="2173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16E15030-FCDF-4453-9662-1082D69D4F27}"/>
                </a:ext>
              </a:extLst>
            </p:cNvPr>
            <p:cNvCxnSpPr>
              <a:cxnSpLocks/>
              <a:stCxn id="212" idx="4"/>
              <a:endCxn id="213" idx="1"/>
            </p:cNvCxnSpPr>
            <p:nvPr/>
          </p:nvCxnSpPr>
          <p:spPr>
            <a:xfrm flipH="1" flipV="1">
              <a:off x="1645781" y="110859"/>
              <a:ext cx="84879" cy="32076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8795C5AC-2B63-494E-9A56-A38C55AC595A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1999485" y="94803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6" name="Straight Connector 225">
              <a:extLst>
                <a:ext uri="{FF2B5EF4-FFF2-40B4-BE49-F238E27FC236}">
                  <a16:creationId xmlns:a16="http://schemas.microsoft.com/office/drawing/2014/main" id="{677750A2-177B-4D98-9C5F-8E960A9B2C00}"/>
                </a:ext>
              </a:extLst>
            </p:cNvPr>
            <p:cNvCxnSpPr>
              <a:cxnSpLocks/>
              <a:stCxn id="225" idx="1"/>
              <a:endCxn id="233" idx="2"/>
            </p:cNvCxnSpPr>
            <p:nvPr/>
          </p:nvCxnSpPr>
          <p:spPr>
            <a:xfrm>
              <a:off x="2049957" y="135263"/>
              <a:ext cx="242058" cy="26675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>
              <a:extLst>
                <a:ext uri="{FF2B5EF4-FFF2-40B4-BE49-F238E27FC236}">
                  <a16:creationId xmlns:a16="http://schemas.microsoft.com/office/drawing/2014/main" id="{A775B69A-27C2-43CB-941D-56E17C3B9039}"/>
                </a:ext>
              </a:extLst>
            </p:cNvPr>
            <p:cNvCxnSpPr>
              <a:cxnSpLocks/>
              <a:stCxn id="233" idx="3"/>
              <a:endCxn id="212" idx="2"/>
            </p:cNvCxnSpPr>
            <p:nvPr/>
          </p:nvCxnSpPr>
          <p:spPr>
            <a:xfrm flipH="1">
              <a:off x="1780401" y="424162"/>
              <a:ext cx="506152" cy="359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>
              <a:extLst>
                <a:ext uri="{FF2B5EF4-FFF2-40B4-BE49-F238E27FC236}">
                  <a16:creationId xmlns:a16="http://schemas.microsoft.com/office/drawing/2014/main" id="{2CC38806-C700-4734-910F-89D699A5E333}"/>
                </a:ext>
              </a:extLst>
            </p:cNvPr>
            <p:cNvCxnSpPr>
              <a:cxnSpLocks/>
              <a:stCxn id="241" idx="6"/>
              <a:endCxn id="218" idx="2"/>
            </p:cNvCxnSpPr>
            <p:nvPr/>
          </p:nvCxnSpPr>
          <p:spPr>
            <a:xfrm flipH="1">
              <a:off x="427447" y="1328833"/>
              <a:ext cx="675050" cy="18743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Straight Connector 228">
              <a:extLst>
                <a:ext uri="{FF2B5EF4-FFF2-40B4-BE49-F238E27FC236}">
                  <a16:creationId xmlns:a16="http://schemas.microsoft.com/office/drawing/2014/main" id="{778B8242-3ED5-430D-8505-6486FEADA330}"/>
                </a:ext>
              </a:extLst>
            </p:cNvPr>
            <p:cNvCxnSpPr>
              <a:cxnSpLocks/>
              <a:stCxn id="212" idx="1"/>
              <a:endCxn id="230" idx="4"/>
            </p:cNvCxnSpPr>
            <p:nvPr/>
          </p:nvCxnSpPr>
          <p:spPr>
            <a:xfrm>
              <a:off x="1776452" y="490900"/>
              <a:ext cx="249123" cy="30476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id="{6B6D76EE-43F3-44A2-8F45-4DE0A64ACFDC}"/>
                </a:ext>
              </a:extLst>
            </p:cNvPr>
            <p:cNvSpPr/>
            <p:nvPr/>
          </p:nvSpPr>
          <p:spPr>
            <a:xfrm rot="8852236">
              <a:off x="2011769" y="791003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1" name="Straight Connector 230">
              <a:extLst>
                <a:ext uri="{FF2B5EF4-FFF2-40B4-BE49-F238E27FC236}">
                  <a16:creationId xmlns:a16="http://schemas.microsoft.com/office/drawing/2014/main" id="{8E41703D-DE12-44B3-BED6-7E074EFBBB67}"/>
                </a:ext>
              </a:extLst>
            </p:cNvPr>
            <p:cNvCxnSpPr>
              <a:cxnSpLocks/>
              <a:stCxn id="230" idx="6"/>
              <a:endCxn id="238" idx="1"/>
            </p:cNvCxnSpPr>
            <p:nvPr/>
          </p:nvCxnSpPr>
          <p:spPr>
            <a:xfrm flipH="1" flipV="1">
              <a:off x="1686264" y="801137"/>
              <a:ext cx="330163" cy="3566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BE5A1F4C-8B07-46D4-8097-20501CD5FE10}"/>
                </a:ext>
              </a:extLst>
            </p:cNvPr>
            <p:cNvCxnSpPr>
              <a:cxnSpLocks/>
              <a:stCxn id="233" idx="4"/>
              <a:endCxn id="230" idx="2"/>
            </p:cNvCxnSpPr>
            <p:nvPr/>
          </p:nvCxnSpPr>
          <p:spPr>
            <a:xfrm flipH="1">
              <a:off x="2066719" y="443685"/>
              <a:ext cx="231632" cy="3611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195F94E4-5613-4ACF-BC6B-EE38EE41325E}"/>
                </a:ext>
              </a:extLst>
            </p:cNvPr>
            <p:cNvSpPr/>
            <p:nvPr/>
          </p:nvSpPr>
          <p:spPr>
            <a:xfrm rot="2181221">
              <a:off x="2286214" y="389878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4C743E4C-0433-4668-BF9A-77A5B1C895A1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20873" y="1169195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5340D8B7-2184-4983-8BDF-D7D8638668FE}"/>
                </a:ext>
              </a:extLst>
            </p:cNvPr>
            <p:cNvSpPr/>
            <p:nvPr/>
          </p:nvSpPr>
          <p:spPr>
            <a:xfrm rot="9888766">
              <a:off x="-13611" y="809594"/>
              <a:ext cx="44875" cy="44875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52CF9061-F51B-4050-87D7-0C1565F9F969}"/>
                </a:ext>
              </a:extLst>
            </p:cNvPr>
            <p:cNvCxnSpPr>
              <a:cxnSpLocks/>
              <a:stCxn id="235" idx="3"/>
              <a:endCxn id="216" idx="0"/>
            </p:cNvCxnSpPr>
            <p:nvPr/>
          </p:nvCxnSpPr>
          <p:spPr>
            <a:xfrm flipH="1" flipV="1">
              <a:off x="-243518" y="461655"/>
              <a:ext cx="263499" cy="35090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EFE2C3A5-9DBA-4FBE-ABFB-B884909A892D}"/>
                </a:ext>
              </a:extLst>
            </p:cNvPr>
            <p:cNvCxnSpPr>
              <a:cxnSpLocks/>
              <a:stCxn id="234" idx="4"/>
              <a:endCxn id="235" idx="0"/>
            </p:cNvCxnSpPr>
            <p:nvPr/>
          </p:nvCxnSpPr>
          <p:spPr>
            <a:xfrm flipH="1" flipV="1">
              <a:off x="14704" y="853685"/>
              <a:ext cx="26113" cy="31645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8" name="Oval 237">
              <a:extLst>
                <a:ext uri="{FF2B5EF4-FFF2-40B4-BE49-F238E27FC236}">
                  <a16:creationId xmlns:a16="http://schemas.microsoft.com/office/drawing/2014/main" id="{824EB6A7-1BF6-4737-8D8C-0E8CC6975E1C}"/>
                </a:ext>
              </a:extLst>
            </p:cNvPr>
            <p:cNvSpPr/>
            <p:nvPr/>
          </p:nvSpPr>
          <p:spPr>
            <a:xfrm rot="8852236">
              <a:off x="1606157" y="751801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79921002-8860-488B-AD99-CA0A6D428F8B}"/>
                </a:ext>
              </a:extLst>
            </p:cNvPr>
            <p:cNvCxnSpPr>
              <a:cxnSpLocks/>
              <a:stCxn id="210" idx="3"/>
              <a:endCxn id="211" idx="0"/>
            </p:cNvCxnSpPr>
            <p:nvPr/>
          </p:nvCxnSpPr>
          <p:spPr>
            <a:xfrm flipV="1">
              <a:off x="1150217" y="571614"/>
              <a:ext cx="108450" cy="4291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id="{7D88AC2C-46BA-4DAB-B8A2-CCE244AAE81A}"/>
                </a:ext>
              </a:extLst>
            </p:cNvPr>
            <p:cNvCxnSpPr>
              <a:cxnSpLocks/>
              <a:stCxn id="210" idx="1"/>
              <a:endCxn id="238" idx="6"/>
            </p:cNvCxnSpPr>
            <p:nvPr/>
          </p:nvCxnSpPr>
          <p:spPr>
            <a:xfrm flipV="1">
              <a:off x="1180988" y="814096"/>
              <a:ext cx="431503" cy="23501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FBDC0D59-DEF3-4DD8-9F9E-DDD174267F50}"/>
                </a:ext>
              </a:extLst>
            </p:cNvPr>
            <p:cNvSpPr/>
            <p:nvPr/>
          </p:nvSpPr>
          <p:spPr>
            <a:xfrm rot="8852236">
              <a:off x="1096163" y="1266538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956A4BFC-781F-4BE7-BFC1-3BE91F7FF03B}"/>
                </a:ext>
              </a:extLst>
            </p:cNvPr>
            <p:cNvCxnSpPr>
              <a:cxnSpLocks/>
              <a:stCxn id="241" idx="5"/>
              <a:endCxn id="219" idx="1"/>
            </p:cNvCxnSpPr>
            <p:nvPr/>
          </p:nvCxnSpPr>
          <p:spPr>
            <a:xfrm flipH="1" flipV="1">
              <a:off x="580297" y="1218759"/>
              <a:ext cx="516833" cy="7951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DB65B706-7E09-417D-B7D6-9F11A9D2545C}"/>
                </a:ext>
              </a:extLst>
            </p:cNvPr>
            <p:cNvCxnSpPr>
              <a:cxnSpLocks/>
              <a:stCxn id="241" idx="3"/>
              <a:endCxn id="210" idx="7"/>
            </p:cNvCxnSpPr>
            <p:nvPr/>
          </p:nvCxnSpPr>
          <p:spPr>
            <a:xfrm flipH="1" flipV="1">
              <a:off x="1132618" y="1079880"/>
              <a:ext cx="12881" cy="1876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C4461787-57B4-431A-9CA2-3D297CC8A4FC}"/>
                </a:ext>
              </a:extLst>
            </p:cNvPr>
            <p:cNvCxnSpPr>
              <a:cxnSpLocks/>
              <a:stCxn id="241" idx="1"/>
            </p:cNvCxnSpPr>
            <p:nvPr/>
          </p:nvCxnSpPr>
          <p:spPr>
            <a:xfrm>
              <a:off x="1176270" y="1315874"/>
              <a:ext cx="829822" cy="626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67419964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2AE6B31-C783-4188-A45B-A1E63EBDDD7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CR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1E55D019-793F-4EC8-9983-A5736B10DD6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s-CR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D0FE8599-51D7-4AF6-A9E9-688E3BCB95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fld id="{08F16920-9657-4BD9-9038-94D5E8E37BAE}" type="datetime1">
              <a:rPr lang="en-US" noProof="0" smtClean="0"/>
              <a:t>5/9/2023</a:t>
            </a:fld>
            <a:endParaRPr lang="es-ES" noProof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BC975C09-371C-4657-ABC3-92AA1F1825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endParaRPr lang="es-ES" noProof="0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787E268D-32A2-42B9-9D42-3DAE3C900D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D99DD2A-B520-4620-9B43-64B657BA2D42}" type="slidenum">
              <a:rPr lang="es-ES" noProof="0" smtClean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171857406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049030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blue" type="title">
  <p:cSld name="Title blu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727400" y="2655751"/>
            <a:ext cx="8737200" cy="15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820927410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lin ang="8100019" scaled="0"/>
        </a:grad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1383833" y="2755733"/>
            <a:ext cx="9424400" cy="8140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1383833" y="3699103"/>
            <a:ext cx="9424400" cy="51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786882446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Break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A2AD486-3C05-478F-85C4-C00BCF2E5C74}"/>
              </a:ext>
            </a:extLst>
          </p:cNvPr>
          <p:cNvGrpSpPr/>
          <p:nvPr/>
        </p:nvGrpSpPr>
        <p:grpSpPr>
          <a:xfrm>
            <a:off x="1933166" y="0"/>
            <a:ext cx="11502915" cy="6750703"/>
            <a:chOff x="2687161" y="3731096"/>
            <a:chExt cx="5158677" cy="3027467"/>
          </a:xfrm>
          <a:solidFill>
            <a:schemeClr val="bg1">
              <a:alpha val="20000"/>
            </a:schemeClr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24C34644-FB4F-47E1-B7C7-17F28D1EF126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F0BECD5-F43C-4BC7-BF77-4D2FF68EDE14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A302A40-7D7F-42B3-8A4B-F30B655EF171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BEEAE61-F665-4622-B783-9A52E168FB90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2EB165D-2E31-4A7C-BAE0-4D0792FD6D83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CCCAF8A-2893-420C-A29B-7DC3E92A8A37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21A2092-184E-4D4E-B8D2-0F6414082211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D2E5000-D573-427D-BE7C-A058C52D544A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7B0F955-B41C-4207-AFF4-9CFB2A839DED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840B61-F2CE-48A2-92C8-40BEB5E242A1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9303DB-C0CC-421B-825E-1E78C2841953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88F0F5D-3838-4844-954B-E57C9DB1C149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B6A446E-EF00-4BED-99D0-58C711E19E76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3C48637-EC3C-4917-A9E5-A04A93AE8C96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A39E4C1-F953-4ED1-95D7-083CE6626196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5E5709-5BE6-4A42-A843-FCE8F7DC6EEC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CF8E3C9-0469-487E-B5F4-05C84955A8DC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CD88A78-C98D-4362-B67C-4BEB33ADBA78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81BBE22-2155-4ED6-9F0A-C60AD694F46B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30B1CA7-7F54-43A4-8B8D-61028D25FEAB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C6AD075-42E6-4117-B2D0-C79E4E7004CC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1C8F713-3D45-44ED-98B5-FB70A6EE6BF9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8AEFFB6-79E5-4D93-ABC6-4CEFEB0C1BF5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CCA8596-E37E-42BB-8113-01D84485D525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849A88D-4C4B-4AAD-90CC-FEFB22A676E5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A4BC04C-60B5-46D2-96B2-9BCA2052D244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806A899-602B-471D-A594-547AF6197AA3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CDF86B5-969F-4BBF-B1C2-CB98E63927BC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ED341F7-1D69-4DFF-961D-5D932A7672E7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4B3944F-1AFC-4AF5-80FA-65A8EB58909F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CC0DB8C-F193-4E46-858E-BA1B37D5B0D5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99A7EA0-2833-49B0-9823-9E84D0FBFD22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60E8C16-743C-4D5F-8A50-755B1D1FA859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CF774F5-74F4-4C05-BB04-167B33ECB39A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3D053FD-3AE6-494C-9BDC-3092574C8094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BEEDC3A-4E64-41B3-B131-DA51FDCD308B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94BF2E0-303B-4D1B-BC46-3F6BF8403BBE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0AABF35-D9A0-4C17-A158-622FB976A301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790D735-2201-47A2-AF99-0661D5AD948E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BD61719-1EA5-4853-AB53-4A123FE95071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5C73BFC-A983-4592-BF72-1BAE02741935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6AEDD92-BFCE-46C8-9E6D-3A4AF394328F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3E48FEA-6380-47CA-871E-65250EDB32C0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BC6C349-4DCD-400C-B984-03883C76DD5B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19F12CC-88D1-4555-A37A-5CBBCCB25000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700FCD7-14C8-4C40-ACC1-CFCC4A342F35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E3B51BF-33AE-4A42-A61A-9ADFAEE981F3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4974F89-4C39-466B-A62A-1322B9D0A641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14C963B-092A-44CE-9593-57E7BF38ADFD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3FB671F-8F8C-4235-9A05-19D35EC40D74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0F917CA-6007-46E4-B676-6E8DBE6795BA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73AEA5D-70DC-42F9-AF96-179F9DEAF2BE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FC27D76-A9E2-4DFE-A008-D171EF99E775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4E1AD02-A5C0-4976-A156-FCDD054F6B9C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C4E426B-27B9-435B-9A18-641DD4E8D4E7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6904A9B-E4D3-4A43-A493-A6299AFFA973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36C5A0E-9E5B-410A-93D7-BD898DA7A1DD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92ED490-3948-4575-96BD-F68B6D0B5FF3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C9FD75F-1998-48CB-8476-7C3764C225D3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E30551D-A4CB-43E7-883D-DAF48D35F10F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3086C427-29AD-403B-9FD2-F12C125580AA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51D8B00-F57F-4EE8-BF31-C4C6F214CCA0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5CA207F-CDED-4C6E-A8E9-F51AAC085BC0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730CBA3-E82B-4859-8C91-90154E98C0C4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FC5FA34-AA13-4B45-A6FF-027CE8CE8F29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78A3E12-AA48-4EC2-ADAB-F2E0642F712A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F99E765-4263-4BE5-8199-A6948CDB7954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C2E4D3-75A6-4EB1-A48B-19A7A0F42E2D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80E8FD36-D2C1-49B3-A7FD-143320EEF267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936245E7-A6CC-4BCD-85D3-276064EFF2E2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09AEADD-D3AC-4F09-86EC-B7E0A9BF618D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0E7C330-C1F3-4665-A86A-C368576FAD33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D2B33E07-B204-4CB4-9F71-7F11CE4188D6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39E93F1-EC4B-475F-84B0-779E6B7F4F35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719A2A2-117E-4016-B531-9D89E36D78E8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501DC8C-AF62-4B05-9145-4CA86322B571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F10C1198-C9EB-4A8E-BAB1-45AA9EA9C862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DAD08FA-5485-432D-894D-6E54DF435306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92D01A4-15CB-4578-80DA-B26D0534CBEA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8A329E42-BF77-4796-A372-923152B4FBF9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FB8B834-D5E7-49E3-BE79-271E01C9D270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F09C050F-32FB-453A-B01A-A765694D0F38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D02E9F4-FD1A-456D-81EE-72B401AF919A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2BEA82-D200-40ED-8835-3C52E7829AAC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5386BCE6-50B2-4AA1-928F-16E6776863A9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034D25D-CBFF-4558-B5E8-5F3B04B99118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A722368-C159-47BF-9307-E262F79F0006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D094126-E9C2-400C-8425-094A13D26478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25C7B0F-8DAF-42B8-8C6B-911410C900A6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DAAEA52-E11C-483C-9309-EA9A8E9697B3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467DF2A-C120-4753-9540-E3A881B80311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97807473-2FEA-44A9-9503-3569101400E9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198844DC-1498-40A7-B110-608633DAE251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F72A440-ED67-4F16-A3E8-C181F88401EB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01805DE8-FC39-4741-BB9F-F04D28F23D17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90E7FE7-C675-4BD2-BA9E-7CBA8D3396DE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9212B2C-9016-4562-AC40-9EE118F58D46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E91EC19-99E7-4B37-A4B4-3D63AED0FABA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8454DF0-1A65-4CC8-8A9C-BAF98DA39FBD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7549BFA-36EB-4CAB-8EC8-B42C37A60358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4750F235-7F2B-4F1D-9E3E-672006CA1977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D029E22-BE17-4528-88D0-184A3A8766B9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4A52BC9-E9E6-4323-AF2B-B04B1041CF8C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F0E05F73-F85F-465F-9A21-76C3E9F96FD0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081410A-403D-4849-93CC-56ED581AB2DF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268B6854-6348-49DC-8E84-6574BF86354D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9E8FDA10-23C3-44B3-9AFB-3DC1F41151B4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B6DF835-CA71-4956-9040-0ACBCAB13834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9040156-DB52-4C7C-AAB9-0AD337063327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1D07C7A2-DC00-40A4-928F-FC54969E447A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CFDDABD-C98E-46E3-A2BE-D0CF0232B3AC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E590CC2-6CB2-4014-8284-BB0D283F3222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402F1637-7A0B-4503-A9A6-F797B9CF69E8}"/>
              </a:ext>
            </a:extLst>
          </p:cNvPr>
          <p:cNvGrpSpPr/>
          <p:nvPr/>
        </p:nvGrpSpPr>
        <p:grpSpPr>
          <a:xfrm flipH="1">
            <a:off x="2215636" y="219729"/>
            <a:ext cx="10244079" cy="6366945"/>
            <a:chOff x="-28777" y="-77352"/>
            <a:chExt cx="2646355" cy="1644774"/>
          </a:xfrm>
          <a:solidFill>
            <a:schemeClr val="bg1">
              <a:alpha val="20000"/>
            </a:schemeClr>
          </a:solidFill>
        </p:grpSpPr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195CB08B-5786-499B-A3B1-F9FCC62905CD}"/>
                </a:ext>
              </a:extLst>
            </p:cNvPr>
            <p:cNvCxnSpPr>
              <a:cxnSpLocks/>
              <a:endCxn id="224" idx="5"/>
            </p:cNvCxnSpPr>
            <p:nvPr/>
          </p:nvCxnSpPr>
          <p:spPr>
            <a:xfrm>
              <a:off x="930152" y="838962"/>
              <a:ext cx="518388" cy="15188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DF0DACCC-EA6F-4644-9264-51C2DC4AB7A8}"/>
                </a:ext>
              </a:extLst>
            </p:cNvPr>
            <p:cNvCxnSpPr>
              <a:cxnSpLocks/>
              <a:stCxn id="236" idx="3"/>
              <a:endCxn id="236" idx="1"/>
            </p:cNvCxnSpPr>
            <p:nvPr/>
          </p:nvCxnSpPr>
          <p:spPr>
            <a:xfrm>
              <a:off x="927404" y="794478"/>
              <a:ext cx="10012" cy="3688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C4A8D38E-02C7-4F73-8617-9F75451495E6}"/>
                </a:ext>
              </a:extLst>
            </p:cNvPr>
            <p:cNvCxnSpPr>
              <a:cxnSpLocks/>
              <a:stCxn id="229" idx="2"/>
              <a:endCxn id="234" idx="6"/>
            </p:cNvCxnSpPr>
            <p:nvPr/>
          </p:nvCxnSpPr>
          <p:spPr>
            <a:xfrm>
              <a:off x="356983" y="366234"/>
              <a:ext cx="472728" cy="19735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EB3D578B-E2AF-43FE-B113-434AF1FB7A70}"/>
                </a:ext>
              </a:extLst>
            </p:cNvPr>
            <p:cNvCxnSpPr>
              <a:cxnSpLocks/>
              <a:stCxn id="236" idx="5"/>
              <a:endCxn id="229" idx="1"/>
            </p:cNvCxnSpPr>
            <p:nvPr/>
          </p:nvCxnSpPr>
          <p:spPr>
            <a:xfrm flipH="1" flipV="1">
              <a:off x="352822" y="398664"/>
              <a:ext cx="537699" cy="40582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id="{B638ECD8-C0DF-4CDB-AFC7-2285C5DB34B1}"/>
                </a:ext>
              </a:extLst>
            </p:cNvPr>
            <p:cNvCxnSpPr>
              <a:cxnSpLocks/>
              <a:stCxn id="224" idx="5"/>
              <a:endCxn id="224" idx="5"/>
            </p:cNvCxnSpPr>
            <p:nvPr/>
          </p:nvCxnSpPr>
          <p:spPr>
            <a:xfrm flipH="1">
              <a:off x="1448540" y="990842"/>
              <a:ext cx="0" cy="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>
              <a:extLst>
                <a:ext uri="{FF2B5EF4-FFF2-40B4-BE49-F238E27FC236}">
                  <a16:creationId xmlns:a16="http://schemas.microsoft.com/office/drawing/2014/main" id="{F0578DA3-588E-4763-B79D-F391E0BCD626}"/>
                </a:ext>
              </a:extLst>
            </p:cNvPr>
            <p:cNvCxnSpPr>
              <a:cxnSpLocks/>
              <a:stCxn id="229" idx="0"/>
              <a:endCxn id="235" idx="4"/>
            </p:cNvCxnSpPr>
            <p:nvPr/>
          </p:nvCxnSpPr>
          <p:spPr>
            <a:xfrm>
              <a:off x="326946" y="418653"/>
              <a:ext cx="217472" cy="48720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>
              <a:extLst>
                <a:ext uri="{FF2B5EF4-FFF2-40B4-BE49-F238E27FC236}">
                  <a16:creationId xmlns:a16="http://schemas.microsoft.com/office/drawing/2014/main" id="{E3BE1075-13F5-4752-A80A-A36F2FBD85D5}"/>
                </a:ext>
              </a:extLst>
            </p:cNvPr>
            <p:cNvCxnSpPr>
              <a:cxnSpLocks/>
              <a:stCxn id="236" idx="4"/>
              <a:endCxn id="234" idx="0"/>
            </p:cNvCxnSpPr>
            <p:nvPr/>
          </p:nvCxnSpPr>
          <p:spPr>
            <a:xfrm flipH="1" flipV="1">
              <a:off x="879451" y="592091"/>
              <a:ext cx="27438" cy="19975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E7677CD6-829B-4F92-AC53-31FFC7B1CFAE}"/>
                </a:ext>
              </a:extLst>
            </p:cNvPr>
            <p:cNvCxnSpPr>
              <a:cxnSpLocks/>
              <a:stCxn id="224" idx="6"/>
              <a:endCxn id="233" idx="2"/>
            </p:cNvCxnSpPr>
            <p:nvPr/>
          </p:nvCxnSpPr>
          <p:spPr>
            <a:xfrm flipH="1">
              <a:off x="694963" y="1021399"/>
              <a:ext cx="758945" cy="19222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F4CA0F22-FA94-4B77-946E-A723655FC7DE}"/>
                </a:ext>
              </a:extLst>
            </p:cNvPr>
            <p:cNvCxnSpPr>
              <a:cxnSpLocks/>
              <a:stCxn id="229" idx="7"/>
              <a:endCxn id="231" idx="3"/>
            </p:cNvCxnSpPr>
            <p:nvPr/>
          </p:nvCxnSpPr>
          <p:spPr>
            <a:xfrm flipH="1">
              <a:off x="199571" y="414492"/>
              <a:ext cx="94946" cy="71437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6DAC99F1-5A4F-402F-9CF5-B615DE22D690}"/>
                </a:ext>
              </a:extLst>
            </p:cNvPr>
            <p:cNvCxnSpPr>
              <a:cxnSpLocks/>
              <a:stCxn id="236" idx="6"/>
              <a:endCxn id="235" idx="2"/>
            </p:cNvCxnSpPr>
            <p:nvPr/>
          </p:nvCxnSpPr>
          <p:spPr>
            <a:xfrm rot="9888766" flipV="1">
              <a:off x="569919" y="867396"/>
              <a:ext cx="325630" cy="15069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128B9642-F06C-4055-9CCA-42F7095DB765}"/>
                </a:ext>
              </a:extLst>
            </p:cNvPr>
            <p:cNvCxnSpPr>
              <a:cxnSpLocks/>
              <a:stCxn id="228" idx="0"/>
              <a:endCxn id="234" idx="4"/>
            </p:cNvCxnSpPr>
            <p:nvPr/>
          </p:nvCxnSpPr>
          <p:spPr>
            <a:xfrm>
              <a:off x="809265" y="86803"/>
              <a:ext cx="48947" cy="42704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Straight Connector 201">
              <a:extLst>
                <a:ext uri="{FF2B5EF4-FFF2-40B4-BE49-F238E27FC236}">
                  <a16:creationId xmlns:a16="http://schemas.microsoft.com/office/drawing/2014/main" id="{E2E11B20-D792-4FEB-9E61-BB7E79FC19BD}"/>
                </a:ext>
              </a:extLst>
            </p:cNvPr>
            <p:cNvCxnSpPr>
              <a:cxnSpLocks/>
              <a:stCxn id="235" idx="6"/>
              <a:endCxn id="231" idx="2"/>
            </p:cNvCxnSpPr>
            <p:nvPr/>
          </p:nvCxnSpPr>
          <p:spPr>
            <a:xfrm rot="9888766" flipV="1">
              <a:off x="195812" y="982956"/>
              <a:ext cx="352331" cy="12652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ED787334-F808-4DF2-9E0C-AB99909F6D1F}"/>
                </a:ext>
              </a:extLst>
            </p:cNvPr>
            <p:cNvCxnSpPr>
              <a:cxnSpLocks/>
              <a:stCxn id="230" idx="0"/>
              <a:endCxn id="231" idx="4"/>
            </p:cNvCxnSpPr>
            <p:nvPr/>
          </p:nvCxnSpPr>
          <p:spPr>
            <a:xfrm>
              <a:off x="19075" y="733170"/>
              <a:ext cx="149723" cy="39175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8886FC16-0F8C-4A4C-87BA-5C5E576CB104}"/>
                </a:ext>
              </a:extLst>
            </p:cNvPr>
            <p:cNvCxnSpPr>
              <a:cxnSpLocks/>
              <a:stCxn id="233" idx="1"/>
              <a:endCxn id="231" idx="5"/>
            </p:cNvCxnSpPr>
            <p:nvPr/>
          </p:nvCxnSpPr>
          <p:spPr>
            <a:xfrm flipH="1" flipV="1">
              <a:off x="144246" y="1143887"/>
              <a:ext cx="548085" cy="9025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C8D6AA6D-1AA6-4660-BEA1-9F5EA9F42933}"/>
                </a:ext>
              </a:extLst>
            </p:cNvPr>
            <p:cNvCxnSpPr>
              <a:cxnSpLocks/>
              <a:stCxn id="233" idx="7"/>
              <a:endCxn id="232" idx="3"/>
            </p:cNvCxnSpPr>
            <p:nvPr/>
          </p:nvCxnSpPr>
          <p:spPr>
            <a:xfrm flipH="1">
              <a:off x="408479" y="1244149"/>
              <a:ext cx="246968" cy="247565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4710A02B-BBC5-4202-9322-E00B497FACAA}"/>
                </a:ext>
              </a:extLst>
            </p:cNvPr>
            <p:cNvCxnSpPr>
              <a:cxnSpLocks/>
              <a:stCxn id="232" idx="5"/>
              <a:endCxn id="231" idx="1"/>
            </p:cNvCxnSpPr>
            <p:nvPr/>
          </p:nvCxnSpPr>
          <p:spPr>
            <a:xfrm flipH="1" flipV="1">
              <a:off x="214589" y="1184194"/>
              <a:ext cx="138565" cy="32253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65D93A63-0DF0-464E-A030-3A2FFC5D8621}"/>
                </a:ext>
              </a:extLst>
            </p:cNvPr>
            <p:cNvCxnSpPr>
              <a:cxnSpLocks/>
              <a:stCxn id="232" idx="6"/>
            </p:cNvCxnSpPr>
            <p:nvPr/>
          </p:nvCxnSpPr>
          <p:spPr>
            <a:xfrm flipH="1" flipV="1">
              <a:off x="-21567" y="1483634"/>
              <a:ext cx="370772" cy="5387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E177BC47-8C8D-49BD-B7A8-A359808A2A92}"/>
                </a:ext>
              </a:extLst>
            </p:cNvPr>
            <p:cNvCxnSpPr>
              <a:cxnSpLocks/>
              <a:stCxn id="225" idx="0"/>
              <a:endCxn id="224" idx="3"/>
            </p:cNvCxnSpPr>
            <p:nvPr/>
          </p:nvCxnSpPr>
          <p:spPr>
            <a:xfrm>
              <a:off x="1258667" y="571614"/>
              <a:ext cx="238243" cy="38845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0AE52034-D3DF-499B-A1F7-D733D2B757E4}"/>
                </a:ext>
              </a:extLst>
            </p:cNvPr>
            <p:cNvCxnSpPr>
              <a:cxnSpLocks/>
              <a:stCxn id="234" idx="2"/>
              <a:endCxn id="225" idx="6"/>
            </p:cNvCxnSpPr>
            <p:nvPr/>
          </p:nvCxnSpPr>
          <p:spPr>
            <a:xfrm rot="9888766" flipH="1" flipV="1">
              <a:off x="913060" y="503264"/>
              <a:ext cx="288080" cy="7740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Straight Connector 209">
              <a:extLst>
                <a:ext uri="{FF2B5EF4-FFF2-40B4-BE49-F238E27FC236}">
                  <a16:creationId xmlns:a16="http://schemas.microsoft.com/office/drawing/2014/main" id="{5F0F2BED-0F01-4224-91B4-87132175A300}"/>
                </a:ext>
              </a:extLst>
            </p:cNvPr>
            <p:cNvCxnSpPr>
              <a:cxnSpLocks/>
              <a:stCxn id="228" idx="1"/>
              <a:endCxn id="225" idx="5"/>
            </p:cNvCxnSpPr>
            <p:nvPr/>
          </p:nvCxnSpPr>
          <p:spPr>
            <a:xfrm>
              <a:off x="833817" y="67836"/>
              <a:ext cx="376592" cy="44131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05795006-32E0-4D05-A0A7-456D39871687}"/>
                </a:ext>
              </a:extLst>
            </p:cNvPr>
            <p:cNvCxnSpPr>
              <a:cxnSpLocks/>
              <a:stCxn id="227" idx="7"/>
              <a:endCxn id="225" idx="3"/>
            </p:cNvCxnSpPr>
            <p:nvPr/>
          </p:nvCxnSpPr>
          <p:spPr>
            <a:xfrm flipH="1">
              <a:off x="1268714" y="-22350"/>
              <a:ext cx="275423" cy="51567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86DA37F0-C777-4995-8EE7-5281037BB5FF}"/>
                </a:ext>
              </a:extLst>
            </p:cNvPr>
            <p:cNvCxnSpPr>
              <a:cxnSpLocks/>
              <a:stCxn id="226" idx="6"/>
              <a:endCxn id="225" idx="2"/>
            </p:cNvCxnSpPr>
            <p:nvPr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Straight Connector 212">
              <a:extLst>
                <a:ext uri="{FF2B5EF4-FFF2-40B4-BE49-F238E27FC236}">
                  <a16:creationId xmlns:a16="http://schemas.microsoft.com/office/drawing/2014/main" id="{51AF0A8F-3729-41F7-9BF5-3B4A17A3EDB4}"/>
                </a:ext>
              </a:extLst>
            </p:cNvPr>
            <p:cNvCxnSpPr>
              <a:cxnSpLocks/>
              <a:stCxn id="239" idx="7"/>
              <a:endCxn id="226" idx="3"/>
            </p:cNvCxnSpPr>
            <p:nvPr/>
          </p:nvCxnSpPr>
          <p:spPr>
            <a:xfrm flipH="1">
              <a:off x="1761433" y="90002"/>
              <a:ext cx="398513" cy="34557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388EC35D-92A6-419C-8497-F1608BA4714D}"/>
                </a:ext>
              </a:extLst>
            </p:cNvPr>
            <p:cNvCxnSpPr>
              <a:cxnSpLocks/>
              <a:stCxn id="239" idx="6"/>
              <a:endCxn id="227" idx="2"/>
            </p:cNvCxnSpPr>
            <p:nvPr/>
          </p:nvCxnSpPr>
          <p:spPr>
            <a:xfrm flipH="1" flipV="1">
              <a:off x="1583653" y="-52878"/>
              <a:ext cx="563649" cy="12651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987B3C26-59F4-4E3C-AA1C-5BE91A7FD00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051713" y="-72822"/>
              <a:ext cx="102012" cy="10976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9869A1B8-4A34-4D32-B8CC-81A550A53E57}"/>
                </a:ext>
              </a:extLst>
            </p:cNvPr>
            <p:cNvCxnSpPr>
              <a:cxnSpLocks/>
              <a:stCxn id="227" idx="6"/>
              <a:endCxn id="228" idx="2"/>
            </p:cNvCxnSpPr>
            <p:nvPr/>
          </p:nvCxnSpPr>
          <p:spPr>
            <a:xfrm flipH="1">
              <a:off x="837766" y="-38718"/>
              <a:ext cx="693727" cy="7578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FF4E99CE-346B-481B-818A-8401F049C963}"/>
                </a:ext>
              </a:extLst>
            </p:cNvPr>
            <p:cNvCxnSpPr>
              <a:cxnSpLocks/>
              <a:stCxn id="228" idx="6"/>
              <a:endCxn id="229" idx="3"/>
            </p:cNvCxnSpPr>
            <p:nvPr/>
          </p:nvCxnSpPr>
          <p:spPr>
            <a:xfrm flipH="1">
              <a:off x="336994" y="58302"/>
              <a:ext cx="422531" cy="28205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F350559-3DD8-4473-BB06-EC8579795CFD}"/>
                </a:ext>
              </a:extLst>
            </p:cNvPr>
            <p:cNvCxnSpPr>
              <a:cxnSpLocks/>
              <a:stCxn id="230" idx="2"/>
              <a:endCxn id="229" idx="6"/>
            </p:cNvCxnSpPr>
            <p:nvPr/>
          </p:nvCxnSpPr>
          <p:spPr>
            <a:xfrm flipV="1">
              <a:off x="38075" y="388616"/>
              <a:ext cx="236453" cy="31139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7F4FC849-2E56-4046-88E5-22B199555434}"/>
                </a:ext>
              </a:extLst>
            </p:cNvPr>
            <p:cNvCxnSpPr>
              <a:cxnSpLocks/>
              <a:endCxn id="229" idx="5"/>
            </p:cNvCxnSpPr>
            <p:nvPr/>
          </p:nvCxnSpPr>
          <p:spPr>
            <a:xfrm>
              <a:off x="-6090" y="281927"/>
              <a:ext cx="284779" cy="7426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Straight Connector 219">
              <a:extLst>
                <a:ext uri="{FF2B5EF4-FFF2-40B4-BE49-F238E27FC236}">
                  <a16:creationId xmlns:a16="http://schemas.microsoft.com/office/drawing/2014/main" id="{DE86FEB0-6FD7-42F3-A63E-84D50CCE6228}"/>
                </a:ext>
              </a:extLst>
            </p:cNvPr>
            <p:cNvCxnSpPr>
              <a:cxnSpLocks/>
              <a:endCxn id="229" idx="3"/>
            </p:cNvCxnSpPr>
            <p:nvPr/>
          </p:nvCxnSpPr>
          <p:spPr>
            <a:xfrm flipH="1">
              <a:off x="336994" y="-38809"/>
              <a:ext cx="68920" cy="379169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Connector 220">
              <a:extLst>
                <a:ext uri="{FF2B5EF4-FFF2-40B4-BE49-F238E27FC236}">
                  <a16:creationId xmlns:a16="http://schemas.microsoft.com/office/drawing/2014/main" id="{B19AF2DC-E3AF-4AA3-B805-1C3D8A837961}"/>
                </a:ext>
              </a:extLst>
            </p:cNvPr>
            <p:cNvCxnSpPr>
              <a:cxnSpLocks/>
              <a:stCxn id="233" idx="4"/>
              <a:endCxn id="235" idx="0"/>
            </p:cNvCxnSpPr>
            <p:nvPr/>
          </p:nvCxnSpPr>
          <p:spPr>
            <a:xfrm flipH="1" flipV="1">
              <a:off x="558578" y="958015"/>
              <a:ext cx="103225" cy="23660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7396B8FB-FB61-47F9-ACB8-BB07E67D49E9}"/>
                </a:ext>
              </a:extLst>
            </p:cNvPr>
            <p:cNvCxnSpPr>
              <a:cxnSpLocks/>
              <a:endCxn id="231" idx="6"/>
            </p:cNvCxnSpPr>
            <p:nvPr/>
          </p:nvCxnSpPr>
          <p:spPr>
            <a:xfrm>
              <a:off x="-16940" y="1146159"/>
              <a:ext cx="157237" cy="2850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CA9A329D-0542-4757-81AE-9EA9610E5ABB}"/>
                </a:ext>
              </a:extLst>
            </p:cNvPr>
            <p:cNvCxnSpPr>
              <a:cxnSpLocks/>
              <a:stCxn id="231" idx="7"/>
            </p:cNvCxnSpPr>
            <p:nvPr/>
          </p:nvCxnSpPr>
          <p:spPr>
            <a:xfrm flipH="1">
              <a:off x="-28777" y="1199212"/>
              <a:ext cx="188041" cy="21202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Oval 223">
              <a:extLst>
                <a:ext uri="{FF2B5EF4-FFF2-40B4-BE49-F238E27FC236}">
                  <a16:creationId xmlns:a16="http://schemas.microsoft.com/office/drawing/2014/main" id="{C9B0CC07-CB85-4FC4-BA09-33C76436DDFE}"/>
                </a:ext>
              </a:extLst>
            </p:cNvPr>
            <p:cNvSpPr/>
            <p:nvPr/>
          </p:nvSpPr>
          <p:spPr>
            <a:xfrm rot="8852236">
              <a:off x="1447574" y="959105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6DA716E2-D13A-4B3F-B6A6-ADCAC2FCA75F}"/>
                </a:ext>
              </a:extLst>
            </p:cNvPr>
            <p:cNvSpPr/>
            <p:nvPr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216A2077-C5AC-4535-B5D2-831EA4462990}"/>
                </a:ext>
              </a:extLst>
            </p:cNvPr>
            <p:cNvSpPr/>
            <p:nvPr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E452520E-B449-4F5F-951A-D5671DDF1F93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1530549" y="-7282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Oval 227">
              <a:extLst>
                <a:ext uri="{FF2B5EF4-FFF2-40B4-BE49-F238E27FC236}">
                  <a16:creationId xmlns:a16="http://schemas.microsoft.com/office/drawing/2014/main" id="{A71B5E15-B4EC-44BC-B7E2-4489289357C4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758109" y="714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AA30D243-F209-447E-BAD1-3C363E7F52E8}"/>
                </a:ext>
              </a:extLst>
            </p:cNvPr>
            <p:cNvSpPr/>
            <p:nvPr/>
          </p:nvSpPr>
          <p:spPr>
            <a:xfrm rot="9888766">
              <a:off x="273036" y="334706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id="{FD55AE56-C2DD-4629-A50E-C76C7384FD50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-15029" y="680066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Oval 230">
              <a:extLst>
                <a:ext uri="{FF2B5EF4-FFF2-40B4-BE49-F238E27FC236}">
                  <a16:creationId xmlns:a16="http://schemas.microsoft.com/office/drawing/2014/main" id="{7A5E28BC-142E-46D3-B05F-4F6165D4FF26}"/>
                </a:ext>
              </a:extLst>
            </p:cNvPr>
            <p:cNvSpPr/>
            <p:nvPr/>
          </p:nvSpPr>
          <p:spPr>
            <a:xfrm rot="9888766">
              <a:off x="138881" y="112350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FDBA8976-FB28-4760-AC0B-AA2315F84399}"/>
                </a:ext>
              </a:extLst>
            </p:cNvPr>
            <p:cNvSpPr/>
            <p:nvPr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8BF20349-4400-494A-9D64-FCC195EB266D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641859" y="1193677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CBAA1505-C36C-4974-8017-14009FE9A8C7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828295" y="51243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91AD4310-0F28-4858-95C8-F85170B30F85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524474" y="90491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>
              <a:extLst>
                <a:ext uri="{FF2B5EF4-FFF2-40B4-BE49-F238E27FC236}">
                  <a16:creationId xmlns:a16="http://schemas.microsoft.com/office/drawing/2014/main" id="{64CBC16D-0F97-4928-B367-D42B0DFD5B2F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886945" y="79090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EC9EFA6C-D60B-4D0F-80EB-0CD6E50054FC}"/>
                </a:ext>
              </a:extLst>
            </p:cNvPr>
            <p:cNvCxnSpPr>
              <a:cxnSpLocks/>
              <a:stCxn id="236" idx="2"/>
              <a:endCxn id="225" idx="7"/>
            </p:cNvCxnSpPr>
            <p:nvPr/>
          </p:nvCxnSpPr>
          <p:spPr>
            <a:xfrm rot="9888766" flipH="1">
              <a:off x="913165" y="609190"/>
              <a:ext cx="339955" cy="15992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Connector 237">
              <a:extLst>
                <a:ext uri="{FF2B5EF4-FFF2-40B4-BE49-F238E27FC236}">
                  <a16:creationId xmlns:a16="http://schemas.microsoft.com/office/drawing/2014/main" id="{C1C098F1-CFE7-47DD-8096-D5283D5EB66B}"/>
                </a:ext>
              </a:extLst>
            </p:cNvPr>
            <p:cNvCxnSpPr>
              <a:cxnSpLocks/>
              <a:stCxn id="226" idx="4"/>
              <a:endCxn id="227" idx="1"/>
            </p:cNvCxnSpPr>
            <p:nvPr/>
          </p:nvCxnSpPr>
          <p:spPr>
            <a:xfrm flipH="1" flipV="1">
              <a:off x="1581021" y="-32362"/>
              <a:ext cx="149639" cy="46398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F4053F9F-CE64-48CE-BF34-DD32786A89A0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2146358" y="39530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id="{177D49F4-0AB0-4B23-A463-897739EBAC3B}"/>
                </a:ext>
              </a:extLst>
            </p:cNvPr>
            <p:cNvCxnSpPr>
              <a:cxnSpLocks/>
              <a:stCxn id="239" idx="3"/>
            </p:cNvCxnSpPr>
            <p:nvPr/>
          </p:nvCxnSpPr>
          <p:spPr>
            <a:xfrm flipV="1">
              <a:off x="2186818" y="-72822"/>
              <a:ext cx="51428" cy="11592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>
              <a:extLst>
                <a:ext uri="{FF2B5EF4-FFF2-40B4-BE49-F238E27FC236}">
                  <a16:creationId xmlns:a16="http://schemas.microsoft.com/office/drawing/2014/main" id="{F5884A83-7726-4453-A3C4-B914F70017E9}"/>
                </a:ext>
              </a:extLst>
            </p:cNvPr>
            <p:cNvCxnSpPr>
              <a:cxnSpLocks/>
              <a:stCxn id="239" idx="1"/>
              <a:endCxn id="248" idx="2"/>
            </p:cNvCxnSpPr>
            <p:nvPr/>
          </p:nvCxnSpPr>
          <p:spPr>
            <a:xfrm>
              <a:off x="2196830" y="79990"/>
              <a:ext cx="166170" cy="19780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A8C723BB-907D-479D-93B6-36D6CBB6CE6F}"/>
                </a:ext>
              </a:extLst>
            </p:cNvPr>
            <p:cNvCxnSpPr>
              <a:cxnSpLocks/>
              <a:stCxn id="248" idx="3"/>
              <a:endCxn id="226" idx="2"/>
            </p:cNvCxnSpPr>
            <p:nvPr/>
          </p:nvCxnSpPr>
          <p:spPr>
            <a:xfrm flipH="1">
              <a:off x="1780400" y="299945"/>
              <a:ext cx="577138" cy="16018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DE2CC91F-E0BE-4D02-AF3F-60360EF127F8}"/>
                </a:ext>
              </a:extLst>
            </p:cNvPr>
            <p:cNvCxnSpPr>
              <a:cxnSpLocks/>
              <a:stCxn id="258" idx="7"/>
              <a:endCxn id="232" idx="2"/>
            </p:cNvCxnSpPr>
            <p:nvPr/>
          </p:nvCxnSpPr>
          <p:spPr>
            <a:xfrm flipH="1" flipV="1">
              <a:off x="427446" y="1516266"/>
              <a:ext cx="674935" cy="2652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E89713DF-FAE1-489F-89E5-956CFBD99126}"/>
                </a:ext>
              </a:extLst>
            </p:cNvPr>
            <p:cNvCxnSpPr>
              <a:cxnSpLocks/>
              <a:stCxn id="226" idx="1"/>
              <a:endCxn id="245" idx="4"/>
            </p:cNvCxnSpPr>
            <p:nvPr/>
          </p:nvCxnSpPr>
          <p:spPr>
            <a:xfrm>
              <a:off x="1776451" y="490900"/>
              <a:ext cx="440756" cy="28194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26EC8522-1675-427E-94F3-2C086C2AE42C}"/>
                </a:ext>
              </a:extLst>
            </p:cNvPr>
            <p:cNvSpPr/>
            <p:nvPr/>
          </p:nvSpPr>
          <p:spPr>
            <a:xfrm rot="8852236">
              <a:off x="2203401" y="768190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6" name="Straight Connector 245">
              <a:extLst>
                <a:ext uri="{FF2B5EF4-FFF2-40B4-BE49-F238E27FC236}">
                  <a16:creationId xmlns:a16="http://schemas.microsoft.com/office/drawing/2014/main" id="{C030C014-7CAD-4992-B006-BC3CC3E94EE1}"/>
                </a:ext>
              </a:extLst>
            </p:cNvPr>
            <p:cNvCxnSpPr>
              <a:cxnSpLocks/>
              <a:stCxn id="245" idx="6"/>
              <a:endCxn id="224" idx="1"/>
            </p:cNvCxnSpPr>
            <p:nvPr/>
          </p:nvCxnSpPr>
          <p:spPr>
            <a:xfrm flipH="1">
              <a:off x="1527680" y="813991"/>
              <a:ext cx="680377" cy="19445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Straight Connector 246">
              <a:extLst>
                <a:ext uri="{FF2B5EF4-FFF2-40B4-BE49-F238E27FC236}">
                  <a16:creationId xmlns:a16="http://schemas.microsoft.com/office/drawing/2014/main" id="{A877F3C7-C2C9-4594-82AB-D4BA460F9B78}"/>
                </a:ext>
              </a:extLst>
            </p:cNvPr>
            <p:cNvCxnSpPr>
              <a:cxnSpLocks/>
              <a:stCxn id="248" idx="4"/>
              <a:endCxn id="245" idx="2"/>
            </p:cNvCxnSpPr>
            <p:nvPr/>
          </p:nvCxnSpPr>
          <p:spPr>
            <a:xfrm flipH="1">
              <a:off x="2258351" y="319468"/>
              <a:ext cx="110986" cy="46252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B0FA9ADC-B97C-4452-9C39-8561A34F99CE}"/>
                </a:ext>
              </a:extLst>
            </p:cNvPr>
            <p:cNvSpPr/>
            <p:nvPr/>
          </p:nvSpPr>
          <p:spPr>
            <a:xfrm rot="2181221">
              <a:off x="2357200" y="265661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9" name="Straight Connector 248">
              <a:extLst>
                <a:ext uri="{FF2B5EF4-FFF2-40B4-BE49-F238E27FC236}">
                  <a16:creationId xmlns:a16="http://schemas.microsoft.com/office/drawing/2014/main" id="{B12FF840-1940-4991-9197-31AB8E873AA2}"/>
                </a:ext>
              </a:extLst>
            </p:cNvPr>
            <p:cNvCxnSpPr>
              <a:cxnSpLocks/>
            </p:cNvCxnSpPr>
            <p:nvPr/>
          </p:nvCxnSpPr>
          <p:spPr>
            <a:xfrm>
              <a:off x="-19709" y="-45798"/>
              <a:ext cx="321181" cy="38199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95B78714-3053-47FB-965C-129F3329A774}"/>
                </a:ext>
              </a:extLst>
            </p:cNvPr>
            <p:cNvSpPr/>
            <p:nvPr/>
          </p:nvSpPr>
          <p:spPr>
            <a:xfrm rot="8852236">
              <a:off x="2545972" y="-969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1" name="Straight Connector 250">
              <a:extLst>
                <a:ext uri="{FF2B5EF4-FFF2-40B4-BE49-F238E27FC236}">
                  <a16:creationId xmlns:a16="http://schemas.microsoft.com/office/drawing/2014/main" id="{29717339-8C94-4012-9AD0-F543E9863898}"/>
                </a:ext>
              </a:extLst>
            </p:cNvPr>
            <p:cNvCxnSpPr>
              <a:cxnSpLocks/>
              <a:stCxn id="250" idx="7"/>
              <a:endCxn id="248" idx="0"/>
            </p:cNvCxnSpPr>
            <p:nvPr/>
          </p:nvCxnSpPr>
          <p:spPr>
            <a:xfrm flipH="1">
              <a:off x="2404670" y="57928"/>
              <a:ext cx="164636" cy="21353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Straight Connector 251">
              <a:extLst>
                <a:ext uri="{FF2B5EF4-FFF2-40B4-BE49-F238E27FC236}">
                  <a16:creationId xmlns:a16="http://schemas.microsoft.com/office/drawing/2014/main" id="{3B3A7D82-B08B-4C3A-A170-493B0B173229}"/>
                </a:ext>
              </a:extLst>
            </p:cNvPr>
            <p:cNvCxnSpPr>
              <a:cxnSpLocks/>
              <a:stCxn id="250" idx="5"/>
              <a:endCxn id="239" idx="1"/>
            </p:cNvCxnSpPr>
            <p:nvPr/>
          </p:nvCxnSpPr>
          <p:spPr>
            <a:xfrm flipH="1">
              <a:off x="2196830" y="22365"/>
              <a:ext cx="349852" cy="57625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Straight Connector 252">
              <a:extLst>
                <a:ext uri="{FF2B5EF4-FFF2-40B4-BE49-F238E27FC236}">
                  <a16:creationId xmlns:a16="http://schemas.microsoft.com/office/drawing/2014/main" id="{185B8945-08F4-4974-95D8-04D790E02605}"/>
                </a:ext>
              </a:extLst>
            </p:cNvPr>
            <p:cNvCxnSpPr>
              <a:cxnSpLocks/>
              <a:stCxn id="226" idx="0"/>
              <a:endCxn id="224" idx="2"/>
            </p:cNvCxnSpPr>
            <p:nvPr/>
          </p:nvCxnSpPr>
          <p:spPr>
            <a:xfrm flipH="1">
              <a:off x="1522313" y="509867"/>
              <a:ext cx="229586" cy="46801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Straight Connector 253">
              <a:extLst>
                <a:ext uri="{FF2B5EF4-FFF2-40B4-BE49-F238E27FC236}">
                  <a16:creationId xmlns:a16="http://schemas.microsoft.com/office/drawing/2014/main" id="{E7EB4363-3C85-49BE-A770-F61020D31F82}"/>
                </a:ext>
              </a:extLst>
            </p:cNvPr>
            <p:cNvCxnSpPr>
              <a:cxnSpLocks/>
              <a:stCxn id="233" idx="2"/>
              <a:endCxn id="236" idx="7"/>
            </p:cNvCxnSpPr>
            <p:nvPr/>
          </p:nvCxnSpPr>
          <p:spPr>
            <a:xfrm flipV="1">
              <a:off x="694963" y="841373"/>
              <a:ext cx="205570" cy="37224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5" name="Oval 254">
              <a:extLst>
                <a:ext uri="{FF2B5EF4-FFF2-40B4-BE49-F238E27FC236}">
                  <a16:creationId xmlns:a16="http://schemas.microsoft.com/office/drawing/2014/main" id="{95FFD773-EE7F-46B0-B281-7D7FB76B6741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1530549" y="1340907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4C7452A4-8B95-4C59-B502-AAC581D86D4F}"/>
                </a:ext>
              </a:extLst>
            </p:cNvPr>
            <p:cNvCxnSpPr>
              <a:cxnSpLocks/>
              <a:stCxn id="224" idx="0"/>
              <a:endCxn id="255" idx="3"/>
            </p:cNvCxnSpPr>
            <p:nvPr/>
          </p:nvCxnSpPr>
          <p:spPr>
            <a:xfrm>
              <a:off x="1509868" y="1033844"/>
              <a:ext cx="61140" cy="31064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Straight Connector 256">
              <a:extLst>
                <a:ext uri="{FF2B5EF4-FFF2-40B4-BE49-F238E27FC236}">
                  <a16:creationId xmlns:a16="http://schemas.microsoft.com/office/drawing/2014/main" id="{4A297717-61DD-4960-A894-FE2FA6057F25}"/>
                </a:ext>
              </a:extLst>
            </p:cNvPr>
            <p:cNvCxnSpPr>
              <a:cxnSpLocks/>
              <a:stCxn id="245" idx="6"/>
              <a:endCxn id="255" idx="2"/>
            </p:cNvCxnSpPr>
            <p:nvPr/>
          </p:nvCxnSpPr>
          <p:spPr>
            <a:xfrm flipH="1">
              <a:off x="1583653" y="813991"/>
              <a:ext cx="624405" cy="54686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09CEDB32-0412-465B-A0E4-F8DA8F2218CF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1088793" y="1492318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9" name="Straight Connector 258">
              <a:extLst>
                <a:ext uri="{FF2B5EF4-FFF2-40B4-BE49-F238E27FC236}">
                  <a16:creationId xmlns:a16="http://schemas.microsoft.com/office/drawing/2014/main" id="{FDCC0E9D-E461-4D9E-B03C-2B49F5F43B7E}"/>
                </a:ext>
              </a:extLst>
            </p:cNvPr>
            <p:cNvCxnSpPr>
              <a:cxnSpLocks/>
              <a:stCxn id="224" idx="0"/>
              <a:endCxn id="258" idx="2"/>
            </p:cNvCxnSpPr>
            <p:nvPr/>
          </p:nvCxnSpPr>
          <p:spPr>
            <a:xfrm flipH="1">
              <a:off x="1141897" y="1033844"/>
              <a:ext cx="367971" cy="478419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Connector 259">
              <a:extLst>
                <a:ext uri="{FF2B5EF4-FFF2-40B4-BE49-F238E27FC236}">
                  <a16:creationId xmlns:a16="http://schemas.microsoft.com/office/drawing/2014/main" id="{7BB17FE1-8A91-4832-AB27-61015B08DA49}"/>
                </a:ext>
              </a:extLst>
            </p:cNvPr>
            <p:cNvCxnSpPr>
              <a:cxnSpLocks/>
              <a:stCxn id="258" idx="5"/>
              <a:endCxn id="233" idx="1"/>
            </p:cNvCxnSpPr>
            <p:nvPr/>
          </p:nvCxnSpPr>
          <p:spPr>
            <a:xfrm flipH="1" flipV="1">
              <a:off x="692330" y="1234137"/>
              <a:ext cx="400039" cy="27177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Straight Connector 260">
              <a:extLst>
                <a:ext uri="{FF2B5EF4-FFF2-40B4-BE49-F238E27FC236}">
                  <a16:creationId xmlns:a16="http://schemas.microsoft.com/office/drawing/2014/main" id="{B88DF396-A2BE-46B5-BFD6-F6D74223752D}"/>
                </a:ext>
              </a:extLst>
            </p:cNvPr>
            <p:cNvCxnSpPr>
              <a:cxnSpLocks/>
              <a:stCxn id="255" idx="6"/>
              <a:endCxn id="258" idx="1"/>
            </p:cNvCxnSpPr>
            <p:nvPr/>
          </p:nvCxnSpPr>
          <p:spPr>
            <a:xfrm flipH="1">
              <a:off x="1139265" y="1375011"/>
              <a:ext cx="392228" cy="15776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Straight Connector 261">
              <a:extLst>
                <a:ext uri="{FF2B5EF4-FFF2-40B4-BE49-F238E27FC236}">
                  <a16:creationId xmlns:a16="http://schemas.microsoft.com/office/drawing/2014/main" id="{41547166-5975-4BB2-9989-8B3589762C5B}"/>
                </a:ext>
              </a:extLst>
            </p:cNvPr>
            <p:cNvCxnSpPr>
              <a:cxnSpLocks/>
              <a:stCxn id="250" idx="3"/>
            </p:cNvCxnSpPr>
            <p:nvPr/>
          </p:nvCxnSpPr>
          <p:spPr>
            <a:xfrm flipV="1">
              <a:off x="2582245" y="-77352"/>
              <a:ext cx="35333" cy="7709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Straight Connector 262">
              <a:extLst>
                <a:ext uri="{FF2B5EF4-FFF2-40B4-BE49-F238E27FC236}">
                  <a16:creationId xmlns:a16="http://schemas.microsoft.com/office/drawing/2014/main" id="{3E0D6B95-E138-40CA-B279-3EE1E82A53CA}"/>
                </a:ext>
              </a:extLst>
            </p:cNvPr>
            <p:cNvCxnSpPr>
              <a:cxnSpLocks/>
              <a:stCxn id="250" idx="3"/>
            </p:cNvCxnSpPr>
            <p:nvPr/>
          </p:nvCxnSpPr>
          <p:spPr>
            <a:xfrm flipH="1" flipV="1">
              <a:off x="2394704" y="-72822"/>
              <a:ext cx="187541" cy="7256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Straight Connector 263">
              <a:extLst>
                <a:ext uri="{FF2B5EF4-FFF2-40B4-BE49-F238E27FC236}">
                  <a16:creationId xmlns:a16="http://schemas.microsoft.com/office/drawing/2014/main" id="{A2F11ABE-15EB-408F-B242-0F65F272F29E}"/>
                </a:ext>
              </a:extLst>
            </p:cNvPr>
            <p:cNvCxnSpPr>
              <a:cxnSpLocks/>
              <a:endCxn id="228" idx="4"/>
            </p:cNvCxnSpPr>
            <p:nvPr/>
          </p:nvCxnSpPr>
          <p:spPr>
            <a:xfrm>
              <a:off x="759525" y="-45799"/>
              <a:ext cx="28501" cy="5436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03717406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74" name="Group 54">
            <a:extLst>
              <a:ext uri="{FF2B5EF4-FFF2-40B4-BE49-F238E27FC236}">
                <a16:creationId xmlns:a16="http://schemas.microsoft.com/office/drawing/2014/main" id="{BB25B033-2C98-469A-AD16-4D8F50E1B462}"/>
              </a:ext>
            </a:extLst>
          </p:cNvPr>
          <p:cNvGrpSpPr>
            <a:grpSpLocks/>
          </p:cNvGrpSpPr>
          <p:nvPr/>
        </p:nvGrpSpPr>
        <p:grpSpPr bwMode="auto">
          <a:xfrm>
            <a:off x="0" y="-12700"/>
            <a:ext cx="12208933" cy="6870700"/>
            <a:chOff x="0" y="-8"/>
            <a:chExt cx="5768" cy="4328"/>
          </a:xfrm>
        </p:grpSpPr>
        <p:sp>
          <p:nvSpPr>
            <p:cNvPr id="30771" name="Rectangle 51">
              <a:extLst>
                <a:ext uri="{FF2B5EF4-FFF2-40B4-BE49-F238E27FC236}">
                  <a16:creationId xmlns:a16="http://schemas.microsoft.com/office/drawing/2014/main" id="{E1AE0F7D-AA93-4355-BA2F-D52A746F66B3}"/>
                </a:ext>
              </a:extLst>
            </p:cNvPr>
            <p:cNvSpPr>
              <a:spLocks noChangeArrowheads="1"/>
            </p:cNvSpPr>
            <p:nvPr/>
          </p:nvSpPr>
          <p:spPr bwMode="white">
            <a:xfrm>
              <a:off x="0" y="1344"/>
              <a:ext cx="5760" cy="2976"/>
            </a:xfrm>
            <a:prstGeom prst="rect">
              <a:avLst/>
            </a:prstGeom>
            <a:gradFill rotWithShape="0">
              <a:gsLst>
                <a:gs pos="0">
                  <a:schemeClr val="bg1"/>
                </a:gs>
                <a:gs pos="5000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fol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R" sz="1800"/>
            </a:p>
          </p:txBody>
        </p:sp>
        <p:grpSp>
          <p:nvGrpSpPr>
            <p:cNvPr id="30723" name="Group 3">
              <a:extLst>
                <a:ext uri="{FF2B5EF4-FFF2-40B4-BE49-F238E27FC236}">
                  <a16:creationId xmlns:a16="http://schemas.microsoft.com/office/drawing/2014/main" id="{ED9D501C-8246-4EE6-A108-D33B085E0D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-8"/>
              <a:ext cx="5768" cy="4328"/>
              <a:chOff x="0" y="0"/>
              <a:chExt cx="5768" cy="4328"/>
            </a:xfrm>
          </p:grpSpPr>
          <p:sp>
            <p:nvSpPr>
              <p:cNvPr id="30724" name="Freeform 4">
                <a:extLst>
                  <a:ext uri="{FF2B5EF4-FFF2-40B4-BE49-F238E27FC236}">
                    <a16:creationId xmlns:a16="http://schemas.microsoft.com/office/drawing/2014/main" id="{9AB56B3E-A4DF-4D2C-8DB6-C77C8497D4F3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0" y="0"/>
                <a:ext cx="3640" cy="1434"/>
              </a:xfrm>
              <a:custGeom>
                <a:avLst/>
                <a:gdLst>
                  <a:gd name="T0" fmla="*/ 0 w 3640"/>
                  <a:gd name="T1" fmla="*/ 1152 h 1434"/>
                  <a:gd name="T2" fmla="*/ 672 w 3640"/>
                  <a:gd name="T3" fmla="*/ 1392 h 1434"/>
                  <a:gd name="T4" fmla="*/ 912 w 3640"/>
                  <a:gd name="T5" fmla="*/ 1152 h 1434"/>
                  <a:gd name="T6" fmla="*/ 864 w 3640"/>
                  <a:gd name="T7" fmla="*/ 816 h 1434"/>
                  <a:gd name="T8" fmla="*/ 1170 w 3640"/>
                  <a:gd name="T9" fmla="*/ 588 h 1434"/>
                  <a:gd name="T10" fmla="*/ 1692 w 3640"/>
                  <a:gd name="T11" fmla="*/ 546 h 1434"/>
                  <a:gd name="T12" fmla="*/ 2112 w 3640"/>
                  <a:gd name="T13" fmla="*/ 576 h 1434"/>
                  <a:gd name="T14" fmla="*/ 2208 w 3640"/>
                  <a:gd name="T15" fmla="*/ 384 h 1434"/>
                  <a:gd name="T16" fmla="*/ 2184 w 3640"/>
                  <a:gd name="T17" fmla="*/ 138 h 1434"/>
                  <a:gd name="T18" fmla="*/ 2640 w 3640"/>
                  <a:gd name="T19" fmla="*/ 144 h 1434"/>
                  <a:gd name="T20" fmla="*/ 3024 w 3640"/>
                  <a:gd name="T21" fmla="*/ 432 h 1434"/>
                  <a:gd name="T22" fmla="*/ 3552 w 3640"/>
                  <a:gd name="T23" fmla="*/ 192 h 1434"/>
                  <a:gd name="T24" fmla="*/ 3552 w 3640"/>
                  <a:gd name="T25" fmla="*/ 0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40" h="1434">
                    <a:moveTo>
                      <a:pt x="0" y="1152"/>
                    </a:moveTo>
                    <a:cubicBezTo>
                      <a:pt x="112" y="1192"/>
                      <a:pt x="204" y="1434"/>
                      <a:pt x="672" y="1392"/>
                    </a:cubicBezTo>
                    <a:cubicBezTo>
                      <a:pt x="824" y="1392"/>
                      <a:pt x="880" y="1248"/>
                      <a:pt x="912" y="1152"/>
                    </a:cubicBezTo>
                    <a:cubicBezTo>
                      <a:pt x="944" y="1056"/>
                      <a:pt x="821" y="910"/>
                      <a:pt x="864" y="816"/>
                    </a:cubicBezTo>
                    <a:cubicBezTo>
                      <a:pt x="864" y="552"/>
                      <a:pt x="1044" y="582"/>
                      <a:pt x="1170" y="588"/>
                    </a:cubicBezTo>
                    <a:cubicBezTo>
                      <a:pt x="1386" y="666"/>
                      <a:pt x="1535" y="548"/>
                      <a:pt x="1692" y="546"/>
                    </a:cubicBezTo>
                    <a:cubicBezTo>
                      <a:pt x="1849" y="544"/>
                      <a:pt x="1944" y="648"/>
                      <a:pt x="2112" y="576"/>
                    </a:cubicBezTo>
                    <a:cubicBezTo>
                      <a:pt x="2250" y="510"/>
                      <a:pt x="2200" y="448"/>
                      <a:pt x="2208" y="384"/>
                    </a:cubicBezTo>
                    <a:cubicBezTo>
                      <a:pt x="2220" y="311"/>
                      <a:pt x="2040" y="198"/>
                      <a:pt x="2184" y="138"/>
                    </a:cubicBezTo>
                    <a:cubicBezTo>
                      <a:pt x="2346" y="60"/>
                      <a:pt x="2500" y="95"/>
                      <a:pt x="2640" y="144"/>
                    </a:cubicBezTo>
                    <a:cubicBezTo>
                      <a:pt x="2780" y="193"/>
                      <a:pt x="2872" y="424"/>
                      <a:pt x="3024" y="432"/>
                    </a:cubicBezTo>
                    <a:cubicBezTo>
                      <a:pt x="3176" y="440"/>
                      <a:pt x="3464" y="264"/>
                      <a:pt x="3552" y="192"/>
                    </a:cubicBezTo>
                    <a:cubicBezTo>
                      <a:pt x="3640" y="120"/>
                      <a:pt x="3552" y="40"/>
                      <a:pt x="3552" y="0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30725" name="Freeform 5">
                <a:extLst>
                  <a:ext uri="{FF2B5EF4-FFF2-40B4-BE49-F238E27FC236}">
                    <a16:creationId xmlns:a16="http://schemas.microsoft.com/office/drawing/2014/main" id="{1C4984D2-63D1-40EA-AE4E-2D99CDF7268D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0" y="0"/>
                <a:ext cx="1996" cy="1240"/>
              </a:xfrm>
              <a:custGeom>
                <a:avLst/>
                <a:gdLst>
                  <a:gd name="T0" fmla="*/ 0 w 1996"/>
                  <a:gd name="T1" fmla="*/ 960 h 1240"/>
                  <a:gd name="T2" fmla="*/ 336 w 1996"/>
                  <a:gd name="T3" fmla="*/ 1200 h 1240"/>
                  <a:gd name="T4" fmla="*/ 576 w 1996"/>
                  <a:gd name="T5" fmla="*/ 1200 h 1240"/>
                  <a:gd name="T6" fmla="*/ 696 w 1996"/>
                  <a:gd name="T7" fmla="*/ 972 h 1240"/>
                  <a:gd name="T8" fmla="*/ 636 w 1996"/>
                  <a:gd name="T9" fmla="*/ 462 h 1240"/>
                  <a:gd name="T10" fmla="*/ 816 w 1996"/>
                  <a:gd name="T11" fmla="*/ 276 h 1240"/>
                  <a:gd name="T12" fmla="*/ 1392 w 1996"/>
                  <a:gd name="T13" fmla="*/ 432 h 1240"/>
                  <a:gd name="T14" fmla="*/ 1740 w 1996"/>
                  <a:gd name="T15" fmla="*/ 390 h 1240"/>
                  <a:gd name="T16" fmla="*/ 1974 w 1996"/>
                  <a:gd name="T17" fmla="*/ 348 h 1240"/>
                  <a:gd name="T18" fmla="*/ 1872 w 1996"/>
                  <a:gd name="T19" fmla="*/ 0 h 1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96" h="1240">
                    <a:moveTo>
                      <a:pt x="0" y="960"/>
                    </a:moveTo>
                    <a:cubicBezTo>
                      <a:pt x="56" y="1000"/>
                      <a:pt x="240" y="1160"/>
                      <a:pt x="336" y="1200"/>
                    </a:cubicBezTo>
                    <a:cubicBezTo>
                      <a:pt x="432" y="1240"/>
                      <a:pt x="516" y="1238"/>
                      <a:pt x="576" y="1200"/>
                    </a:cubicBezTo>
                    <a:cubicBezTo>
                      <a:pt x="636" y="1162"/>
                      <a:pt x="686" y="1095"/>
                      <a:pt x="696" y="972"/>
                    </a:cubicBezTo>
                    <a:cubicBezTo>
                      <a:pt x="706" y="849"/>
                      <a:pt x="616" y="578"/>
                      <a:pt x="636" y="462"/>
                    </a:cubicBezTo>
                    <a:cubicBezTo>
                      <a:pt x="656" y="346"/>
                      <a:pt x="690" y="281"/>
                      <a:pt x="816" y="276"/>
                    </a:cubicBezTo>
                    <a:cubicBezTo>
                      <a:pt x="942" y="271"/>
                      <a:pt x="1238" y="413"/>
                      <a:pt x="1392" y="432"/>
                    </a:cubicBezTo>
                    <a:cubicBezTo>
                      <a:pt x="1546" y="451"/>
                      <a:pt x="1643" y="404"/>
                      <a:pt x="1740" y="390"/>
                    </a:cubicBezTo>
                    <a:cubicBezTo>
                      <a:pt x="1837" y="376"/>
                      <a:pt x="1952" y="413"/>
                      <a:pt x="1974" y="348"/>
                    </a:cubicBezTo>
                    <a:cubicBezTo>
                      <a:pt x="1996" y="283"/>
                      <a:pt x="1986" y="84"/>
                      <a:pt x="1872" y="0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30726" name="Freeform 6">
                <a:extLst>
                  <a:ext uri="{FF2B5EF4-FFF2-40B4-BE49-F238E27FC236}">
                    <a16:creationId xmlns:a16="http://schemas.microsoft.com/office/drawing/2014/main" id="{D62A7C4E-D620-4830-9BEC-048A43EC5012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0" y="0"/>
                <a:ext cx="1584" cy="1008"/>
              </a:xfrm>
              <a:custGeom>
                <a:avLst/>
                <a:gdLst>
                  <a:gd name="T0" fmla="*/ 0 w 1584"/>
                  <a:gd name="T1" fmla="*/ 576 h 1008"/>
                  <a:gd name="T2" fmla="*/ 336 w 1584"/>
                  <a:gd name="T3" fmla="*/ 960 h 1008"/>
                  <a:gd name="T4" fmla="*/ 480 w 1584"/>
                  <a:gd name="T5" fmla="*/ 864 h 1008"/>
                  <a:gd name="T6" fmla="*/ 318 w 1584"/>
                  <a:gd name="T7" fmla="*/ 414 h 1008"/>
                  <a:gd name="T8" fmla="*/ 780 w 1584"/>
                  <a:gd name="T9" fmla="*/ 36 h 1008"/>
                  <a:gd name="T10" fmla="*/ 1440 w 1584"/>
                  <a:gd name="T11" fmla="*/ 192 h 1008"/>
                  <a:gd name="T12" fmla="*/ 1584 w 1584"/>
                  <a:gd name="T13" fmla="*/ 0 h 10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84" h="1008">
                    <a:moveTo>
                      <a:pt x="0" y="576"/>
                    </a:moveTo>
                    <a:cubicBezTo>
                      <a:pt x="56" y="640"/>
                      <a:pt x="256" y="912"/>
                      <a:pt x="336" y="960"/>
                    </a:cubicBezTo>
                    <a:cubicBezTo>
                      <a:pt x="416" y="1008"/>
                      <a:pt x="483" y="955"/>
                      <a:pt x="480" y="864"/>
                    </a:cubicBezTo>
                    <a:cubicBezTo>
                      <a:pt x="477" y="773"/>
                      <a:pt x="384" y="618"/>
                      <a:pt x="318" y="414"/>
                    </a:cubicBezTo>
                    <a:cubicBezTo>
                      <a:pt x="156" y="12"/>
                      <a:pt x="528" y="6"/>
                      <a:pt x="780" y="36"/>
                    </a:cubicBezTo>
                    <a:cubicBezTo>
                      <a:pt x="1002" y="66"/>
                      <a:pt x="1306" y="198"/>
                      <a:pt x="1440" y="192"/>
                    </a:cubicBezTo>
                    <a:cubicBezTo>
                      <a:pt x="1574" y="186"/>
                      <a:pt x="1554" y="40"/>
                      <a:pt x="1584" y="0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30727" name="Freeform 7">
                <a:extLst>
                  <a:ext uri="{FF2B5EF4-FFF2-40B4-BE49-F238E27FC236}">
                    <a16:creationId xmlns:a16="http://schemas.microsoft.com/office/drawing/2014/main" id="{CB2A5C27-8DAC-40DE-A2B1-E3EDA86417CF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856" y="152"/>
                <a:ext cx="3752" cy="1816"/>
              </a:xfrm>
              <a:custGeom>
                <a:avLst/>
                <a:gdLst>
                  <a:gd name="T0" fmla="*/ 248 w 3752"/>
                  <a:gd name="T1" fmla="*/ 1000 h 1816"/>
                  <a:gd name="T2" fmla="*/ 200 w 3752"/>
                  <a:gd name="T3" fmla="*/ 760 h 1816"/>
                  <a:gd name="T4" fmla="*/ 248 w 3752"/>
                  <a:gd name="T5" fmla="*/ 664 h 1816"/>
                  <a:gd name="T6" fmla="*/ 584 w 3752"/>
                  <a:gd name="T7" fmla="*/ 616 h 1816"/>
                  <a:gd name="T8" fmla="*/ 1304 w 3752"/>
                  <a:gd name="T9" fmla="*/ 664 h 1816"/>
                  <a:gd name="T10" fmla="*/ 1640 w 3752"/>
                  <a:gd name="T11" fmla="*/ 424 h 1816"/>
                  <a:gd name="T12" fmla="*/ 1976 w 3752"/>
                  <a:gd name="T13" fmla="*/ 472 h 1816"/>
                  <a:gd name="T14" fmla="*/ 2600 w 3752"/>
                  <a:gd name="T15" fmla="*/ 424 h 1816"/>
                  <a:gd name="T16" fmla="*/ 3128 w 3752"/>
                  <a:gd name="T17" fmla="*/ 88 h 1816"/>
                  <a:gd name="T18" fmla="*/ 3560 w 3752"/>
                  <a:gd name="T19" fmla="*/ 40 h 1816"/>
                  <a:gd name="T20" fmla="*/ 3656 w 3752"/>
                  <a:gd name="T21" fmla="*/ 328 h 1816"/>
                  <a:gd name="T22" fmla="*/ 2984 w 3752"/>
                  <a:gd name="T23" fmla="*/ 760 h 1816"/>
                  <a:gd name="T24" fmla="*/ 2456 w 3752"/>
                  <a:gd name="T25" fmla="*/ 952 h 1816"/>
                  <a:gd name="T26" fmla="*/ 1976 w 3752"/>
                  <a:gd name="T27" fmla="*/ 1432 h 1816"/>
                  <a:gd name="T28" fmla="*/ 1400 w 3752"/>
                  <a:gd name="T29" fmla="*/ 1768 h 1816"/>
                  <a:gd name="T30" fmla="*/ 968 w 3752"/>
                  <a:gd name="T31" fmla="*/ 1720 h 1816"/>
                  <a:gd name="T32" fmla="*/ 296 w 3752"/>
                  <a:gd name="T33" fmla="*/ 1768 h 1816"/>
                  <a:gd name="T34" fmla="*/ 8 w 3752"/>
                  <a:gd name="T35" fmla="*/ 1432 h 1816"/>
                  <a:gd name="T36" fmla="*/ 248 w 3752"/>
                  <a:gd name="T37" fmla="*/ 1000 h 1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52" h="1816">
                    <a:moveTo>
                      <a:pt x="248" y="1000"/>
                    </a:moveTo>
                    <a:cubicBezTo>
                      <a:pt x="280" y="888"/>
                      <a:pt x="200" y="816"/>
                      <a:pt x="200" y="760"/>
                    </a:cubicBezTo>
                    <a:cubicBezTo>
                      <a:pt x="200" y="704"/>
                      <a:pt x="184" y="688"/>
                      <a:pt x="248" y="664"/>
                    </a:cubicBezTo>
                    <a:cubicBezTo>
                      <a:pt x="312" y="640"/>
                      <a:pt x="408" y="616"/>
                      <a:pt x="584" y="616"/>
                    </a:cubicBezTo>
                    <a:cubicBezTo>
                      <a:pt x="760" y="616"/>
                      <a:pt x="1128" y="696"/>
                      <a:pt x="1304" y="664"/>
                    </a:cubicBezTo>
                    <a:cubicBezTo>
                      <a:pt x="1480" y="632"/>
                      <a:pt x="1528" y="456"/>
                      <a:pt x="1640" y="424"/>
                    </a:cubicBezTo>
                    <a:cubicBezTo>
                      <a:pt x="1752" y="392"/>
                      <a:pt x="1816" y="472"/>
                      <a:pt x="1976" y="472"/>
                    </a:cubicBezTo>
                    <a:cubicBezTo>
                      <a:pt x="2136" y="472"/>
                      <a:pt x="2408" y="488"/>
                      <a:pt x="2600" y="424"/>
                    </a:cubicBezTo>
                    <a:cubicBezTo>
                      <a:pt x="2792" y="360"/>
                      <a:pt x="2968" y="152"/>
                      <a:pt x="3128" y="88"/>
                    </a:cubicBezTo>
                    <a:cubicBezTo>
                      <a:pt x="3288" y="24"/>
                      <a:pt x="3472" y="0"/>
                      <a:pt x="3560" y="40"/>
                    </a:cubicBezTo>
                    <a:cubicBezTo>
                      <a:pt x="3648" y="80"/>
                      <a:pt x="3752" y="208"/>
                      <a:pt x="3656" y="328"/>
                    </a:cubicBezTo>
                    <a:cubicBezTo>
                      <a:pt x="3560" y="448"/>
                      <a:pt x="3184" y="656"/>
                      <a:pt x="2984" y="760"/>
                    </a:cubicBezTo>
                    <a:cubicBezTo>
                      <a:pt x="2784" y="864"/>
                      <a:pt x="2624" y="840"/>
                      <a:pt x="2456" y="952"/>
                    </a:cubicBezTo>
                    <a:cubicBezTo>
                      <a:pt x="2288" y="1064"/>
                      <a:pt x="2152" y="1296"/>
                      <a:pt x="1976" y="1432"/>
                    </a:cubicBezTo>
                    <a:cubicBezTo>
                      <a:pt x="1800" y="1568"/>
                      <a:pt x="1568" y="1720"/>
                      <a:pt x="1400" y="1768"/>
                    </a:cubicBezTo>
                    <a:cubicBezTo>
                      <a:pt x="1232" y="1816"/>
                      <a:pt x="1152" y="1720"/>
                      <a:pt x="968" y="1720"/>
                    </a:cubicBezTo>
                    <a:cubicBezTo>
                      <a:pt x="784" y="1720"/>
                      <a:pt x="456" y="1816"/>
                      <a:pt x="296" y="1768"/>
                    </a:cubicBezTo>
                    <a:cubicBezTo>
                      <a:pt x="136" y="1720"/>
                      <a:pt x="16" y="1560"/>
                      <a:pt x="8" y="1432"/>
                    </a:cubicBezTo>
                    <a:cubicBezTo>
                      <a:pt x="0" y="1304"/>
                      <a:pt x="216" y="1112"/>
                      <a:pt x="248" y="1000"/>
                    </a:cubicBez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30728" name="Freeform 8">
                <a:extLst>
                  <a:ext uri="{FF2B5EF4-FFF2-40B4-BE49-F238E27FC236}">
                    <a16:creationId xmlns:a16="http://schemas.microsoft.com/office/drawing/2014/main" id="{36D8E315-6E8C-4EBE-9B82-C15D804428E0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972" y="696"/>
                <a:ext cx="2580" cy="1140"/>
              </a:xfrm>
              <a:custGeom>
                <a:avLst/>
                <a:gdLst>
                  <a:gd name="T0" fmla="*/ 36 w 2580"/>
                  <a:gd name="T1" fmla="*/ 792 h 1140"/>
                  <a:gd name="T2" fmla="*/ 228 w 2580"/>
                  <a:gd name="T3" fmla="*/ 456 h 1140"/>
                  <a:gd name="T4" fmla="*/ 324 w 2580"/>
                  <a:gd name="T5" fmla="*/ 264 h 1140"/>
                  <a:gd name="T6" fmla="*/ 612 w 2580"/>
                  <a:gd name="T7" fmla="*/ 216 h 1140"/>
                  <a:gd name="T8" fmla="*/ 1092 w 2580"/>
                  <a:gd name="T9" fmla="*/ 312 h 1140"/>
                  <a:gd name="T10" fmla="*/ 1536 w 2580"/>
                  <a:gd name="T11" fmla="*/ 60 h 1140"/>
                  <a:gd name="T12" fmla="*/ 2388 w 2580"/>
                  <a:gd name="T13" fmla="*/ 120 h 1140"/>
                  <a:gd name="T14" fmla="*/ 2328 w 2580"/>
                  <a:gd name="T15" fmla="*/ 288 h 1140"/>
                  <a:gd name="T16" fmla="*/ 2028 w 2580"/>
                  <a:gd name="T17" fmla="*/ 612 h 1140"/>
                  <a:gd name="T18" fmla="*/ 1428 w 2580"/>
                  <a:gd name="T19" fmla="*/ 1032 h 1140"/>
                  <a:gd name="T20" fmla="*/ 1140 w 2580"/>
                  <a:gd name="T21" fmla="*/ 1080 h 1140"/>
                  <a:gd name="T22" fmla="*/ 324 w 2580"/>
                  <a:gd name="T23" fmla="*/ 1032 h 1140"/>
                  <a:gd name="T24" fmla="*/ 36 w 2580"/>
                  <a:gd name="T25" fmla="*/ 792 h 1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80" h="1140">
                    <a:moveTo>
                      <a:pt x="36" y="792"/>
                    </a:moveTo>
                    <a:cubicBezTo>
                      <a:pt x="66" y="666"/>
                      <a:pt x="180" y="544"/>
                      <a:pt x="228" y="456"/>
                    </a:cubicBezTo>
                    <a:cubicBezTo>
                      <a:pt x="276" y="368"/>
                      <a:pt x="260" y="304"/>
                      <a:pt x="324" y="264"/>
                    </a:cubicBezTo>
                    <a:cubicBezTo>
                      <a:pt x="388" y="224"/>
                      <a:pt x="484" y="208"/>
                      <a:pt x="612" y="216"/>
                    </a:cubicBezTo>
                    <a:cubicBezTo>
                      <a:pt x="740" y="224"/>
                      <a:pt x="828" y="330"/>
                      <a:pt x="1092" y="312"/>
                    </a:cubicBezTo>
                    <a:cubicBezTo>
                      <a:pt x="1422" y="270"/>
                      <a:pt x="1416" y="0"/>
                      <a:pt x="1536" y="60"/>
                    </a:cubicBezTo>
                    <a:cubicBezTo>
                      <a:pt x="1782" y="204"/>
                      <a:pt x="2256" y="82"/>
                      <a:pt x="2388" y="120"/>
                    </a:cubicBezTo>
                    <a:cubicBezTo>
                      <a:pt x="2520" y="158"/>
                      <a:pt x="2580" y="198"/>
                      <a:pt x="2328" y="288"/>
                    </a:cubicBezTo>
                    <a:cubicBezTo>
                      <a:pt x="2094" y="378"/>
                      <a:pt x="2178" y="488"/>
                      <a:pt x="2028" y="612"/>
                    </a:cubicBezTo>
                    <a:cubicBezTo>
                      <a:pt x="1878" y="736"/>
                      <a:pt x="1576" y="954"/>
                      <a:pt x="1428" y="1032"/>
                    </a:cubicBezTo>
                    <a:cubicBezTo>
                      <a:pt x="1292" y="1112"/>
                      <a:pt x="1218" y="1140"/>
                      <a:pt x="1140" y="1080"/>
                    </a:cubicBezTo>
                    <a:cubicBezTo>
                      <a:pt x="918" y="960"/>
                      <a:pt x="508" y="1080"/>
                      <a:pt x="324" y="1032"/>
                    </a:cubicBezTo>
                    <a:cubicBezTo>
                      <a:pt x="140" y="984"/>
                      <a:pt x="0" y="918"/>
                      <a:pt x="36" y="792"/>
                    </a:cubicBez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30729" name="Freeform 9">
                <a:extLst>
                  <a:ext uri="{FF2B5EF4-FFF2-40B4-BE49-F238E27FC236}">
                    <a16:creationId xmlns:a16="http://schemas.microsoft.com/office/drawing/2014/main" id="{A498156B-9C58-48EF-82B6-C84AB32711AB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1170" y="918"/>
                <a:ext cx="1758" cy="696"/>
              </a:xfrm>
              <a:custGeom>
                <a:avLst/>
                <a:gdLst>
                  <a:gd name="T0" fmla="*/ 60 w 1758"/>
                  <a:gd name="T1" fmla="*/ 594 h 696"/>
                  <a:gd name="T2" fmla="*/ 126 w 1758"/>
                  <a:gd name="T3" fmla="*/ 234 h 696"/>
                  <a:gd name="T4" fmla="*/ 1182 w 1758"/>
                  <a:gd name="T5" fmla="*/ 234 h 696"/>
                  <a:gd name="T6" fmla="*/ 1518 w 1758"/>
                  <a:gd name="T7" fmla="*/ 90 h 696"/>
                  <a:gd name="T8" fmla="*/ 1710 w 1758"/>
                  <a:gd name="T9" fmla="*/ 138 h 696"/>
                  <a:gd name="T10" fmla="*/ 1230 w 1758"/>
                  <a:gd name="T11" fmla="*/ 522 h 696"/>
                  <a:gd name="T12" fmla="*/ 750 w 1758"/>
                  <a:gd name="T13" fmla="*/ 666 h 696"/>
                  <a:gd name="T14" fmla="*/ 60 w 1758"/>
                  <a:gd name="T15" fmla="*/ 594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8" h="696">
                    <a:moveTo>
                      <a:pt x="60" y="594"/>
                    </a:moveTo>
                    <a:cubicBezTo>
                      <a:pt x="0" y="462"/>
                      <a:pt x="48" y="306"/>
                      <a:pt x="126" y="234"/>
                    </a:cubicBezTo>
                    <a:cubicBezTo>
                      <a:pt x="390" y="30"/>
                      <a:pt x="654" y="378"/>
                      <a:pt x="1182" y="234"/>
                    </a:cubicBezTo>
                    <a:cubicBezTo>
                      <a:pt x="1414" y="210"/>
                      <a:pt x="1284" y="132"/>
                      <a:pt x="1518" y="90"/>
                    </a:cubicBezTo>
                    <a:cubicBezTo>
                      <a:pt x="1680" y="0"/>
                      <a:pt x="1758" y="66"/>
                      <a:pt x="1710" y="138"/>
                    </a:cubicBezTo>
                    <a:cubicBezTo>
                      <a:pt x="1662" y="210"/>
                      <a:pt x="1290" y="372"/>
                      <a:pt x="1230" y="522"/>
                    </a:cubicBezTo>
                    <a:cubicBezTo>
                      <a:pt x="1134" y="696"/>
                      <a:pt x="945" y="654"/>
                      <a:pt x="750" y="666"/>
                    </a:cubicBezTo>
                    <a:cubicBezTo>
                      <a:pt x="555" y="678"/>
                      <a:pt x="164" y="666"/>
                      <a:pt x="60" y="594"/>
                    </a:cubicBez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30730" name="Freeform 10">
                <a:extLst>
                  <a:ext uri="{FF2B5EF4-FFF2-40B4-BE49-F238E27FC236}">
                    <a16:creationId xmlns:a16="http://schemas.microsoft.com/office/drawing/2014/main" id="{444AC6F9-742C-41BF-89FE-69B23AA0331A}"/>
                  </a:ext>
                </a:extLst>
              </p:cNvPr>
              <p:cNvSpPr>
                <a:spLocks/>
              </p:cNvSpPr>
              <p:nvPr/>
            </p:nvSpPr>
            <p:spPr bwMode="hidden">
              <a:xfrm rot="-299203">
                <a:off x="1296" y="1248"/>
                <a:ext cx="928" cy="192"/>
              </a:xfrm>
              <a:custGeom>
                <a:avLst/>
                <a:gdLst>
                  <a:gd name="T0" fmla="*/ 104 w 928"/>
                  <a:gd name="T1" fmla="*/ 96 h 192"/>
                  <a:gd name="T2" fmla="*/ 152 w 928"/>
                  <a:gd name="T3" fmla="*/ 0 h 192"/>
                  <a:gd name="T4" fmla="*/ 728 w 928"/>
                  <a:gd name="T5" fmla="*/ 96 h 192"/>
                  <a:gd name="T6" fmla="*/ 920 w 928"/>
                  <a:gd name="T7" fmla="*/ 96 h 192"/>
                  <a:gd name="T8" fmla="*/ 776 w 928"/>
                  <a:gd name="T9" fmla="*/ 192 h 192"/>
                  <a:gd name="T10" fmla="*/ 104 w 928"/>
                  <a:gd name="T11" fmla="*/ 9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8" h="192">
                    <a:moveTo>
                      <a:pt x="104" y="96"/>
                    </a:moveTo>
                    <a:cubicBezTo>
                      <a:pt x="0" y="64"/>
                      <a:pt x="48" y="0"/>
                      <a:pt x="152" y="0"/>
                    </a:cubicBezTo>
                    <a:cubicBezTo>
                      <a:pt x="256" y="0"/>
                      <a:pt x="600" y="80"/>
                      <a:pt x="728" y="96"/>
                    </a:cubicBezTo>
                    <a:cubicBezTo>
                      <a:pt x="856" y="112"/>
                      <a:pt x="912" y="80"/>
                      <a:pt x="920" y="96"/>
                    </a:cubicBezTo>
                    <a:cubicBezTo>
                      <a:pt x="928" y="112"/>
                      <a:pt x="912" y="192"/>
                      <a:pt x="776" y="192"/>
                    </a:cubicBezTo>
                    <a:cubicBezTo>
                      <a:pt x="640" y="192"/>
                      <a:pt x="208" y="128"/>
                      <a:pt x="104" y="96"/>
                    </a:cubicBez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30731" name="Freeform 11">
                <a:extLst>
                  <a:ext uri="{FF2B5EF4-FFF2-40B4-BE49-F238E27FC236}">
                    <a16:creationId xmlns:a16="http://schemas.microsoft.com/office/drawing/2014/main" id="{B0D07AB6-28F7-4B5F-9E58-38BDE3DB5E3D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0" y="1592"/>
                <a:ext cx="5754" cy="2280"/>
              </a:xfrm>
              <a:custGeom>
                <a:avLst/>
                <a:gdLst>
                  <a:gd name="T0" fmla="*/ 0 w 5754"/>
                  <a:gd name="T1" fmla="*/ 40 h 2280"/>
                  <a:gd name="T2" fmla="*/ 336 w 5754"/>
                  <a:gd name="T3" fmla="*/ 40 h 2280"/>
                  <a:gd name="T4" fmla="*/ 720 w 5754"/>
                  <a:gd name="T5" fmla="*/ 280 h 2280"/>
                  <a:gd name="T6" fmla="*/ 912 w 5754"/>
                  <a:gd name="T7" fmla="*/ 712 h 2280"/>
                  <a:gd name="T8" fmla="*/ 864 w 5754"/>
                  <a:gd name="T9" fmla="*/ 1240 h 2280"/>
                  <a:gd name="T10" fmla="*/ 960 w 5754"/>
                  <a:gd name="T11" fmla="*/ 1768 h 2280"/>
                  <a:gd name="T12" fmla="*/ 1440 w 5754"/>
                  <a:gd name="T13" fmla="*/ 2152 h 2280"/>
                  <a:gd name="T14" fmla="*/ 2160 w 5754"/>
                  <a:gd name="T15" fmla="*/ 2248 h 2280"/>
                  <a:gd name="T16" fmla="*/ 2688 w 5754"/>
                  <a:gd name="T17" fmla="*/ 1960 h 2280"/>
                  <a:gd name="T18" fmla="*/ 2706 w 5754"/>
                  <a:gd name="T19" fmla="*/ 472 h 2280"/>
                  <a:gd name="T20" fmla="*/ 3456 w 5754"/>
                  <a:gd name="T21" fmla="*/ 424 h 2280"/>
                  <a:gd name="T22" fmla="*/ 4416 w 5754"/>
                  <a:gd name="T23" fmla="*/ 712 h 2280"/>
                  <a:gd name="T24" fmla="*/ 4416 w 5754"/>
                  <a:gd name="T25" fmla="*/ 1432 h 2280"/>
                  <a:gd name="T26" fmla="*/ 4728 w 5754"/>
                  <a:gd name="T27" fmla="*/ 1822 h 2280"/>
                  <a:gd name="T28" fmla="*/ 5322 w 5754"/>
                  <a:gd name="T29" fmla="*/ 2206 h 2280"/>
                  <a:gd name="T30" fmla="*/ 5754 w 5754"/>
                  <a:gd name="T31" fmla="*/ 1510 h 2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54" h="2280">
                    <a:moveTo>
                      <a:pt x="0" y="40"/>
                    </a:moveTo>
                    <a:cubicBezTo>
                      <a:pt x="56" y="40"/>
                      <a:pt x="216" y="0"/>
                      <a:pt x="336" y="40"/>
                    </a:cubicBezTo>
                    <a:cubicBezTo>
                      <a:pt x="456" y="80"/>
                      <a:pt x="624" y="168"/>
                      <a:pt x="720" y="280"/>
                    </a:cubicBezTo>
                    <a:cubicBezTo>
                      <a:pt x="816" y="392"/>
                      <a:pt x="888" y="552"/>
                      <a:pt x="912" y="712"/>
                    </a:cubicBezTo>
                    <a:cubicBezTo>
                      <a:pt x="936" y="872"/>
                      <a:pt x="856" y="1064"/>
                      <a:pt x="864" y="1240"/>
                    </a:cubicBezTo>
                    <a:cubicBezTo>
                      <a:pt x="872" y="1416"/>
                      <a:pt x="864" y="1616"/>
                      <a:pt x="960" y="1768"/>
                    </a:cubicBezTo>
                    <a:cubicBezTo>
                      <a:pt x="1056" y="1920"/>
                      <a:pt x="1240" y="2072"/>
                      <a:pt x="1440" y="2152"/>
                    </a:cubicBezTo>
                    <a:cubicBezTo>
                      <a:pt x="1640" y="2232"/>
                      <a:pt x="1952" y="2280"/>
                      <a:pt x="2160" y="2248"/>
                    </a:cubicBezTo>
                    <a:cubicBezTo>
                      <a:pt x="2368" y="2216"/>
                      <a:pt x="2597" y="2256"/>
                      <a:pt x="2688" y="1960"/>
                    </a:cubicBezTo>
                    <a:cubicBezTo>
                      <a:pt x="2779" y="1664"/>
                      <a:pt x="2578" y="728"/>
                      <a:pt x="2706" y="472"/>
                    </a:cubicBezTo>
                    <a:cubicBezTo>
                      <a:pt x="2834" y="216"/>
                      <a:pt x="3171" y="384"/>
                      <a:pt x="3456" y="424"/>
                    </a:cubicBezTo>
                    <a:cubicBezTo>
                      <a:pt x="3741" y="464"/>
                      <a:pt x="4256" y="544"/>
                      <a:pt x="4416" y="712"/>
                    </a:cubicBezTo>
                    <a:cubicBezTo>
                      <a:pt x="4576" y="880"/>
                      <a:pt x="4364" y="1247"/>
                      <a:pt x="4416" y="1432"/>
                    </a:cubicBezTo>
                    <a:cubicBezTo>
                      <a:pt x="4468" y="1617"/>
                      <a:pt x="4577" y="1693"/>
                      <a:pt x="4728" y="1822"/>
                    </a:cubicBezTo>
                    <a:cubicBezTo>
                      <a:pt x="4879" y="1951"/>
                      <a:pt x="5151" y="2258"/>
                      <a:pt x="5322" y="2206"/>
                    </a:cubicBezTo>
                    <a:cubicBezTo>
                      <a:pt x="5493" y="2154"/>
                      <a:pt x="5664" y="1655"/>
                      <a:pt x="5754" y="1510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30732" name="Freeform 12">
                <a:extLst>
                  <a:ext uri="{FF2B5EF4-FFF2-40B4-BE49-F238E27FC236}">
                    <a16:creationId xmlns:a16="http://schemas.microsoft.com/office/drawing/2014/main" id="{A14AE368-BDDE-4407-A6CD-FDFE2970C479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1056" y="2016"/>
                <a:ext cx="1496" cy="1464"/>
              </a:xfrm>
              <a:custGeom>
                <a:avLst/>
                <a:gdLst>
                  <a:gd name="T0" fmla="*/ 408 w 1496"/>
                  <a:gd name="T1" fmla="*/ 16 h 1464"/>
                  <a:gd name="T2" fmla="*/ 72 w 1496"/>
                  <a:gd name="T3" fmla="*/ 304 h 1464"/>
                  <a:gd name="T4" fmla="*/ 72 w 1496"/>
                  <a:gd name="T5" fmla="*/ 976 h 1464"/>
                  <a:gd name="T6" fmla="*/ 504 w 1496"/>
                  <a:gd name="T7" fmla="*/ 1360 h 1464"/>
                  <a:gd name="T8" fmla="*/ 1128 w 1496"/>
                  <a:gd name="T9" fmla="*/ 1408 h 1464"/>
                  <a:gd name="T10" fmla="*/ 1464 w 1496"/>
                  <a:gd name="T11" fmla="*/ 1024 h 1464"/>
                  <a:gd name="T12" fmla="*/ 1320 w 1496"/>
                  <a:gd name="T13" fmla="*/ 208 h 1464"/>
                  <a:gd name="T14" fmla="*/ 408 w 1496"/>
                  <a:gd name="T15" fmla="*/ 16 h 1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6" h="1464">
                    <a:moveTo>
                      <a:pt x="408" y="16"/>
                    </a:moveTo>
                    <a:cubicBezTo>
                      <a:pt x="200" y="32"/>
                      <a:pt x="128" y="144"/>
                      <a:pt x="72" y="304"/>
                    </a:cubicBezTo>
                    <a:cubicBezTo>
                      <a:pt x="16" y="464"/>
                      <a:pt x="0" y="800"/>
                      <a:pt x="72" y="976"/>
                    </a:cubicBezTo>
                    <a:cubicBezTo>
                      <a:pt x="144" y="1152"/>
                      <a:pt x="328" y="1288"/>
                      <a:pt x="504" y="1360"/>
                    </a:cubicBezTo>
                    <a:cubicBezTo>
                      <a:pt x="680" y="1432"/>
                      <a:pt x="968" y="1464"/>
                      <a:pt x="1128" y="1408"/>
                    </a:cubicBezTo>
                    <a:cubicBezTo>
                      <a:pt x="1288" y="1352"/>
                      <a:pt x="1432" y="1224"/>
                      <a:pt x="1464" y="1024"/>
                    </a:cubicBezTo>
                    <a:cubicBezTo>
                      <a:pt x="1496" y="824"/>
                      <a:pt x="1496" y="376"/>
                      <a:pt x="1320" y="208"/>
                    </a:cubicBezTo>
                    <a:cubicBezTo>
                      <a:pt x="1144" y="40"/>
                      <a:pt x="616" y="0"/>
                      <a:pt x="408" y="16"/>
                    </a:cubicBez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30733" name="Freeform 13">
                <a:extLst>
                  <a:ext uri="{FF2B5EF4-FFF2-40B4-BE49-F238E27FC236}">
                    <a16:creationId xmlns:a16="http://schemas.microsoft.com/office/drawing/2014/main" id="{2F193E53-1B4D-46D4-A25F-D3B419E12948}"/>
                  </a:ext>
                </a:extLst>
              </p:cNvPr>
              <p:cNvSpPr>
                <a:spLocks/>
              </p:cNvSpPr>
              <p:nvPr/>
            </p:nvSpPr>
            <p:spPr bwMode="hidden">
              <a:xfrm rot="1159149">
                <a:off x="1296" y="2160"/>
                <a:ext cx="1126" cy="730"/>
              </a:xfrm>
              <a:custGeom>
                <a:avLst/>
                <a:gdLst>
                  <a:gd name="T0" fmla="*/ 940 w 1126"/>
                  <a:gd name="T1" fmla="*/ 196 h 730"/>
                  <a:gd name="T2" fmla="*/ 576 w 1126"/>
                  <a:gd name="T3" fmla="*/ 20 h 730"/>
                  <a:gd name="T4" fmla="*/ 192 w 1126"/>
                  <a:gd name="T5" fmla="*/ 76 h 730"/>
                  <a:gd name="T6" fmla="*/ 24 w 1126"/>
                  <a:gd name="T7" fmla="*/ 372 h 730"/>
                  <a:gd name="T8" fmla="*/ 520 w 1126"/>
                  <a:gd name="T9" fmla="*/ 670 h 730"/>
                  <a:gd name="T10" fmla="*/ 1048 w 1126"/>
                  <a:gd name="T11" fmla="*/ 568 h 730"/>
                  <a:gd name="T12" fmla="*/ 940 w 1126"/>
                  <a:gd name="T13" fmla="*/ 196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6" h="730">
                    <a:moveTo>
                      <a:pt x="940" y="196"/>
                    </a:moveTo>
                    <a:cubicBezTo>
                      <a:pt x="700" y="100"/>
                      <a:pt x="701" y="40"/>
                      <a:pt x="576" y="20"/>
                    </a:cubicBezTo>
                    <a:cubicBezTo>
                      <a:pt x="451" y="0"/>
                      <a:pt x="284" y="17"/>
                      <a:pt x="192" y="76"/>
                    </a:cubicBezTo>
                    <a:cubicBezTo>
                      <a:pt x="100" y="135"/>
                      <a:pt x="56" y="132"/>
                      <a:pt x="24" y="372"/>
                    </a:cubicBezTo>
                    <a:cubicBezTo>
                      <a:pt x="0" y="730"/>
                      <a:pt x="350" y="637"/>
                      <a:pt x="520" y="670"/>
                    </a:cubicBezTo>
                    <a:cubicBezTo>
                      <a:pt x="690" y="703"/>
                      <a:pt x="978" y="647"/>
                      <a:pt x="1048" y="568"/>
                    </a:cubicBezTo>
                    <a:cubicBezTo>
                      <a:pt x="1118" y="489"/>
                      <a:pt x="1126" y="280"/>
                      <a:pt x="940" y="196"/>
                    </a:cubicBez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30734" name="Freeform 14">
                <a:extLst>
                  <a:ext uri="{FF2B5EF4-FFF2-40B4-BE49-F238E27FC236}">
                    <a16:creationId xmlns:a16="http://schemas.microsoft.com/office/drawing/2014/main" id="{CB5C545D-4108-46A6-A99E-3CC3C6B2FFF3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3112" y="0"/>
                <a:ext cx="2648" cy="3394"/>
              </a:xfrm>
              <a:custGeom>
                <a:avLst/>
                <a:gdLst>
                  <a:gd name="T0" fmla="*/ 1496 w 2648"/>
                  <a:gd name="T1" fmla="*/ 0 h 3394"/>
                  <a:gd name="T2" fmla="*/ 1640 w 2648"/>
                  <a:gd name="T3" fmla="*/ 384 h 3394"/>
                  <a:gd name="T4" fmla="*/ 1400 w 2648"/>
                  <a:gd name="T5" fmla="*/ 864 h 3394"/>
                  <a:gd name="T6" fmla="*/ 536 w 2648"/>
                  <a:gd name="T7" fmla="*/ 1200 h 3394"/>
                  <a:gd name="T8" fmla="*/ 56 w 2648"/>
                  <a:gd name="T9" fmla="*/ 1584 h 3394"/>
                  <a:gd name="T10" fmla="*/ 200 w 2648"/>
                  <a:gd name="T11" fmla="*/ 1872 h 3394"/>
                  <a:gd name="T12" fmla="*/ 1064 w 2648"/>
                  <a:gd name="T13" fmla="*/ 2016 h 3394"/>
                  <a:gd name="T14" fmla="*/ 1592 w 2648"/>
                  <a:gd name="T15" fmla="*/ 2304 h 3394"/>
                  <a:gd name="T16" fmla="*/ 1562 w 2648"/>
                  <a:gd name="T17" fmla="*/ 2940 h 3394"/>
                  <a:gd name="T18" fmla="*/ 2120 w 2648"/>
                  <a:gd name="T19" fmla="*/ 3384 h 3394"/>
                  <a:gd name="T20" fmla="*/ 2648 w 2648"/>
                  <a:gd name="T21" fmla="*/ 2880 h 3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48" h="3394">
                    <a:moveTo>
                      <a:pt x="1496" y="0"/>
                    </a:moveTo>
                    <a:cubicBezTo>
                      <a:pt x="1520" y="64"/>
                      <a:pt x="1656" y="240"/>
                      <a:pt x="1640" y="384"/>
                    </a:cubicBezTo>
                    <a:cubicBezTo>
                      <a:pt x="1624" y="528"/>
                      <a:pt x="1584" y="728"/>
                      <a:pt x="1400" y="864"/>
                    </a:cubicBezTo>
                    <a:cubicBezTo>
                      <a:pt x="1216" y="1000"/>
                      <a:pt x="760" y="1080"/>
                      <a:pt x="536" y="1200"/>
                    </a:cubicBezTo>
                    <a:cubicBezTo>
                      <a:pt x="312" y="1320"/>
                      <a:pt x="112" y="1472"/>
                      <a:pt x="56" y="1584"/>
                    </a:cubicBezTo>
                    <a:cubicBezTo>
                      <a:pt x="0" y="1696"/>
                      <a:pt x="32" y="1800"/>
                      <a:pt x="200" y="1872"/>
                    </a:cubicBezTo>
                    <a:cubicBezTo>
                      <a:pt x="368" y="1944"/>
                      <a:pt x="832" y="1944"/>
                      <a:pt x="1064" y="2016"/>
                    </a:cubicBezTo>
                    <a:cubicBezTo>
                      <a:pt x="1296" y="2088"/>
                      <a:pt x="1509" y="2150"/>
                      <a:pt x="1592" y="2304"/>
                    </a:cubicBezTo>
                    <a:cubicBezTo>
                      <a:pt x="1675" y="2458"/>
                      <a:pt x="1474" y="2760"/>
                      <a:pt x="1562" y="2940"/>
                    </a:cubicBezTo>
                    <a:cubicBezTo>
                      <a:pt x="1650" y="3120"/>
                      <a:pt x="1939" y="3394"/>
                      <a:pt x="2120" y="3384"/>
                    </a:cubicBezTo>
                    <a:cubicBezTo>
                      <a:pt x="2301" y="3374"/>
                      <a:pt x="2538" y="2985"/>
                      <a:pt x="2648" y="2880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30735" name="Freeform 15">
                <a:extLst>
                  <a:ext uri="{FF2B5EF4-FFF2-40B4-BE49-F238E27FC236}">
                    <a16:creationId xmlns:a16="http://schemas.microsoft.com/office/drawing/2014/main" id="{2BF02336-5A46-4723-B074-0E540F52EE83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3504" y="0"/>
                <a:ext cx="2256" cy="3160"/>
              </a:xfrm>
              <a:custGeom>
                <a:avLst/>
                <a:gdLst>
                  <a:gd name="T0" fmla="*/ 1488 w 2256"/>
                  <a:gd name="T1" fmla="*/ 0 h 3160"/>
                  <a:gd name="T2" fmla="*/ 1488 w 2256"/>
                  <a:gd name="T3" fmla="*/ 528 h 3160"/>
                  <a:gd name="T4" fmla="*/ 1104 w 2256"/>
                  <a:gd name="T5" fmla="*/ 1008 h 3160"/>
                  <a:gd name="T6" fmla="*/ 144 w 2256"/>
                  <a:gd name="T7" fmla="*/ 1488 h 3160"/>
                  <a:gd name="T8" fmla="*/ 240 w 2256"/>
                  <a:gd name="T9" fmla="*/ 1776 h 3160"/>
                  <a:gd name="T10" fmla="*/ 1056 w 2256"/>
                  <a:gd name="T11" fmla="*/ 1872 h 3160"/>
                  <a:gd name="T12" fmla="*/ 1536 w 2256"/>
                  <a:gd name="T13" fmla="*/ 2064 h 3160"/>
                  <a:gd name="T14" fmla="*/ 1536 w 2256"/>
                  <a:gd name="T15" fmla="*/ 2448 h 3160"/>
                  <a:gd name="T16" fmla="*/ 1344 w 2256"/>
                  <a:gd name="T17" fmla="*/ 2784 h 3160"/>
                  <a:gd name="T18" fmla="*/ 1632 w 2256"/>
                  <a:gd name="T19" fmla="*/ 3120 h 3160"/>
                  <a:gd name="T20" fmla="*/ 1968 w 2256"/>
                  <a:gd name="T21" fmla="*/ 3024 h 3160"/>
                  <a:gd name="T22" fmla="*/ 2208 w 2256"/>
                  <a:gd name="T23" fmla="*/ 2496 h 3160"/>
                  <a:gd name="T24" fmla="*/ 2112 w 2256"/>
                  <a:gd name="T25" fmla="*/ 1968 h 3160"/>
                  <a:gd name="T26" fmla="*/ 1776 w 2256"/>
                  <a:gd name="T27" fmla="*/ 1584 h 3160"/>
                  <a:gd name="T28" fmla="*/ 1824 w 2256"/>
                  <a:gd name="T29" fmla="*/ 1152 h 3160"/>
                  <a:gd name="T30" fmla="*/ 2256 w 2256"/>
                  <a:gd name="T31" fmla="*/ 672 h 3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56" h="3160">
                    <a:moveTo>
                      <a:pt x="1488" y="0"/>
                    </a:moveTo>
                    <a:cubicBezTo>
                      <a:pt x="1488" y="88"/>
                      <a:pt x="1552" y="360"/>
                      <a:pt x="1488" y="528"/>
                    </a:cubicBezTo>
                    <a:cubicBezTo>
                      <a:pt x="1424" y="696"/>
                      <a:pt x="1328" y="848"/>
                      <a:pt x="1104" y="1008"/>
                    </a:cubicBezTo>
                    <a:cubicBezTo>
                      <a:pt x="880" y="1168"/>
                      <a:pt x="288" y="1360"/>
                      <a:pt x="144" y="1488"/>
                    </a:cubicBezTo>
                    <a:cubicBezTo>
                      <a:pt x="0" y="1616"/>
                      <a:pt x="88" y="1712"/>
                      <a:pt x="240" y="1776"/>
                    </a:cubicBezTo>
                    <a:cubicBezTo>
                      <a:pt x="392" y="1840"/>
                      <a:pt x="840" y="1824"/>
                      <a:pt x="1056" y="1872"/>
                    </a:cubicBezTo>
                    <a:cubicBezTo>
                      <a:pt x="1272" y="1920"/>
                      <a:pt x="1456" y="1968"/>
                      <a:pt x="1536" y="2064"/>
                    </a:cubicBezTo>
                    <a:cubicBezTo>
                      <a:pt x="1616" y="2160"/>
                      <a:pt x="1568" y="2328"/>
                      <a:pt x="1536" y="2448"/>
                    </a:cubicBezTo>
                    <a:cubicBezTo>
                      <a:pt x="1504" y="2568"/>
                      <a:pt x="1328" y="2672"/>
                      <a:pt x="1344" y="2784"/>
                    </a:cubicBezTo>
                    <a:cubicBezTo>
                      <a:pt x="1360" y="2896"/>
                      <a:pt x="1528" y="3080"/>
                      <a:pt x="1632" y="3120"/>
                    </a:cubicBezTo>
                    <a:cubicBezTo>
                      <a:pt x="1736" y="3160"/>
                      <a:pt x="1872" y="3128"/>
                      <a:pt x="1968" y="3024"/>
                    </a:cubicBezTo>
                    <a:cubicBezTo>
                      <a:pt x="2064" y="2920"/>
                      <a:pt x="2184" y="2672"/>
                      <a:pt x="2208" y="2496"/>
                    </a:cubicBezTo>
                    <a:cubicBezTo>
                      <a:pt x="2232" y="2320"/>
                      <a:pt x="2184" y="2120"/>
                      <a:pt x="2112" y="1968"/>
                    </a:cubicBezTo>
                    <a:cubicBezTo>
                      <a:pt x="2040" y="1816"/>
                      <a:pt x="1824" y="1720"/>
                      <a:pt x="1776" y="1584"/>
                    </a:cubicBezTo>
                    <a:cubicBezTo>
                      <a:pt x="1728" y="1448"/>
                      <a:pt x="1744" y="1304"/>
                      <a:pt x="1824" y="1152"/>
                    </a:cubicBezTo>
                    <a:cubicBezTo>
                      <a:pt x="1904" y="1000"/>
                      <a:pt x="2166" y="772"/>
                      <a:pt x="2256" y="672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30736" name="Freeform 16">
                <a:extLst>
                  <a:ext uri="{FF2B5EF4-FFF2-40B4-BE49-F238E27FC236}">
                    <a16:creationId xmlns:a16="http://schemas.microsoft.com/office/drawing/2014/main" id="{FD26EE32-ADA5-4483-A9B1-91F539CE6A8B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4008" y="1088"/>
                <a:ext cx="1048" cy="696"/>
              </a:xfrm>
              <a:custGeom>
                <a:avLst/>
                <a:gdLst>
                  <a:gd name="T0" fmla="*/ 984 w 1048"/>
                  <a:gd name="T1" fmla="*/ 256 h 696"/>
                  <a:gd name="T2" fmla="*/ 840 w 1048"/>
                  <a:gd name="T3" fmla="*/ 16 h 696"/>
                  <a:gd name="T4" fmla="*/ 552 w 1048"/>
                  <a:gd name="T5" fmla="*/ 160 h 696"/>
                  <a:gd name="T6" fmla="*/ 320 w 1048"/>
                  <a:gd name="T7" fmla="*/ 304 h 696"/>
                  <a:gd name="T8" fmla="*/ 600 w 1048"/>
                  <a:gd name="T9" fmla="*/ 592 h 696"/>
                  <a:gd name="T10" fmla="*/ 984 w 1048"/>
                  <a:gd name="T11" fmla="*/ 640 h 696"/>
                  <a:gd name="T12" fmla="*/ 984 w 1048"/>
                  <a:gd name="T13" fmla="*/ 256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696">
                    <a:moveTo>
                      <a:pt x="984" y="256"/>
                    </a:moveTo>
                    <a:cubicBezTo>
                      <a:pt x="960" y="152"/>
                      <a:pt x="992" y="32"/>
                      <a:pt x="840" y="16"/>
                    </a:cubicBezTo>
                    <a:cubicBezTo>
                      <a:pt x="736" y="0"/>
                      <a:pt x="624" y="104"/>
                      <a:pt x="552" y="160"/>
                    </a:cubicBezTo>
                    <a:cubicBezTo>
                      <a:pt x="465" y="208"/>
                      <a:pt x="480" y="240"/>
                      <a:pt x="320" y="304"/>
                    </a:cubicBezTo>
                    <a:cubicBezTo>
                      <a:pt x="168" y="368"/>
                      <a:pt x="0" y="512"/>
                      <a:pt x="600" y="592"/>
                    </a:cubicBezTo>
                    <a:cubicBezTo>
                      <a:pt x="696" y="640"/>
                      <a:pt x="920" y="696"/>
                      <a:pt x="984" y="640"/>
                    </a:cubicBezTo>
                    <a:cubicBezTo>
                      <a:pt x="1048" y="584"/>
                      <a:pt x="984" y="336"/>
                      <a:pt x="984" y="256"/>
                    </a:cubicBez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30737" name="Freeform 17">
                <a:extLst>
                  <a:ext uri="{FF2B5EF4-FFF2-40B4-BE49-F238E27FC236}">
                    <a16:creationId xmlns:a16="http://schemas.microsoft.com/office/drawing/2014/main" id="{0CC67935-F51D-4EFD-B59C-7B131DC66728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5117" y="0"/>
                <a:ext cx="547" cy="696"/>
              </a:xfrm>
              <a:custGeom>
                <a:avLst/>
                <a:gdLst>
                  <a:gd name="T0" fmla="*/ 19 w 547"/>
                  <a:gd name="T1" fmla="*/ 0 h 696"/>
                  <a:gd name="T2" fmla="*/ 19 w 547"/>
                  <a:gd name="T3" fmla="*/ 528 h 696"/>
                  <a:gd name="T4" fmla="*/ 131 w 547"/>
                  <a:gd name="T5" fmla="*/ 680 h 696"/>
                  <a:gd name="T6" fmla="*/ 355 w 547"/>
                  <a:gd name="T7" fmla="*/ 624 h 696"/>
                  <a:gd name="T8" fmla="*/ 499 w 547"/>
                  <a:gd name="T9" fmla="*/ 384 h 696"/>
                  <a:gd name="T10" fmla="*/ 547 w 547"/>
                  <a:gd name="T11" fmla="*/ 0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7" h="696">
                    <a:moveTo>
                      <a:pt x="19" y="0"/>
                    </a:moveTo>
                    <a:cubicBezTo>
                      <a:pt x="19" y="88"/>
                      <a:pt x="0" y="415"/>
                      <a:pt x="19" y="528"/>
                    </a:cubicBezTo>
                    <a:cubicBezTo>
                      <a:pt x="38" y="641"/>
                      <a:pt x="75" y="664"/>
                      <a:pt x="131" y="680"/>
                    </a:cubicBezTo>
                    <a:cubicBezTo>
                      <a:pt x="187" y="696"/>
                      <a:pt x="294" y="673"/>
                      <a:pt x="355" y="624"/>
                    </a:cubicBezTo>
                    <a:cubicBezTo>
                      <a:pt x="416" y="575"/>
                      <a:pt x="467" y="488"/>
                      <a:pt x="499" y="384"/>
                    </a:cubicBezTo>
                    <a:cubicBezTo>
                      <a:pt x="531" y="280"/>
                      <a:pt x="537" y="80"/>
                      <a:pt x="547" y="0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30738" name="Freeform 18">
                <a:extLst>
                  <a:ext uri="{FF2B5EF4-FFF2-40B4-BE49-F238E27FC236}">
                    <a16:creationId xmlns:a16="http://schemas.microsoft.com/office/drawing/2014/main" id="{2E829697-D961-419B-BB79-F89D8CC20507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0" y="2032"/>
                <a:ext cx="1984" cy="2296"/>
              </a:xfrm>
              <a:custGeom>
                <a:avLst/>
                <a:gdLst>
                  <a:gd name="T0" fmla="*/ 0 w 1984"/>
                  <a:gd name="T1" fmla="*/ 32 h 2296"/>
                  <a:gd name="T2" fmla="*/ 336 w 1984"/>
                  <a:gd name="T3" fmla="*/ 32 h 2296"/>
                  <a:gd name="T4" fmla="*/ 592 w 1984"/>
                  <a:gd name="T5" fmla="*/ 224 h 2296"/>
                  <a:gd name="T6" fmla="*/ 696 w 1984"/>
                  <a:gd name="T7" fmla="*/ 664 h 2296"/>
                  <a:gd name="T8" fmla="*/ 664 w 1984"/>
                  <a:gd name="T9" fmla="*/ 1224 h 2296"/>
                  <a:gd name="T10" fmla="*/ 816 w 1984"/>
                  <a:gd name="T11" fmla="*/ 1784 h 2296"/>
                  <a:gd name="T12" fmla="*/ 1128 w 1984"/>
                  <a:gd name="T13" fmla="*/ 2128 h 2296"/>
                  <a:gd name="T14" fmla="*/ 1984 w 1984"/>
                  <a:gd name="T15" fmla="*/ 2296 h 2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4" h="2296">
                    <a:moveTo>
                      <a:pt x="0" y="32"/>
                    </a:moveTo>
                    <a:cubicBezTo>
                      <a:pt x="56" y="32"/>
                      <a:pt x="237" y="0"/>
                      <a:pt x="336" y="32"/>
                    </a:cubicBezTo>
                    <a:cubicBezTo>
                      <a:pt x="435" y="64"/>
                      <a:pt x="532" y="119"/>
                      <a:pt x="592" y="224"/>
                    </a:cubicBezTo>
                    <a:cubicBezTo>
                      <a:pt x="652" y="329"/>
                      <a:pt x="684" y="497"/>
                      <a:pt x="696" y="664"/>
                    </a:cubicBezTo>
                    <a:cubicBezTo>
                      <a:pt x="708" y="831"/>
                      <a:pt x="644" y="1037"/>
                      <a:pt x="664" y="1224"/>
                    </a:cubicBezTo>
                    <a:cubicBezTo>
                      <a:pt x="684" y="1411"/>
                      <a:pt x="739" y="1633"/>
                      <a:pt x="816" y="1784"/>
                    </a:cubicBezTo>
                    <a:cubicBezTo>
                      <a:pt x="893" y="1935"/>
                      <a:pt x="933" y="2043"/>
                      <a:pt x="1128" y="2128"/>
                    </a:cubicBezTo>
                    <a:cubicBezTo>
                      <a:pt x="1323" y="2213"/>
                      <a:pt x="1806" y="2261"/>
                      <a:pt x="1984" y="2296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30739" name="Freeform 19">
                <a:extLst>
                  <a:ext uri="{FF2B5EF4-FFF2-40B4-BE49-F238E27FC236}">
                    <a16:creationId xmlns:a16="http://schemas.microsoft.com/office/drawing/2014/main" id="{18BB918D-F808-4CF2-A70E-9F450326219C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0" y="2408"/>
                <a:ext cx="816" cy="1912"/>
              </a:xfrm>
              <a:custGeom>
                <a:avLst/>
                <a:gdLst>
                  <a:gd name="T0" fmla="*/ 0 w 816"/>
                  <a:gd name="T1" fmla="*/ 280 h 1912"/>
                  <a:gd name="T2" fmla="*/ 384 w 816"/>
                  <a:gd name="T3" fmla="*/ 280 h 1912"/>
                  <a:gd name="T4" fmla="*/ 368 w 816"/>
                  <a:gd name="T5" fmla="*/ 896 h 1912"/>
                  <a:gd name="T6" fmla="*/ 528 w 816"/>
                  <a:gd name="T7" fmla="*/ 1528 h 1912"/>
                  <a:gd name="T8" fmla="*/ 816 w 816"/>
                  <a:gd name="T9" fmla="*/ 1912 h 1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6" h="1912">
                    <a:moveTo>
                      <a:pt x="0" y="280"/>
                    </a:moveTo>
                    <a:cubicBezTo>
                      <a:pt x="144" y="0"/>
                      <a:pt x="323" y="177"/>
                      <a:pt x="384" y="280"/>
                    </a:cubicBezTo>
                    <a:cubicBezTo>
                      <a:pt x="488" y="440"/>
                      <a:pt x="344" y="688"/>
                      <a:pt x="368" y="896"/>
                    </a:cubicBezTo>
                    <a:cubicBezTo>
                      <a:pt x="392" y="1104"/>
                      <a:pt x="453" y="1359"/>
                      <a:pt x="528" y="1528"/>
                    </a:cubicBezTo>
                    <a:cubicBezTo>
                      <a:pt x="603" y="1697"/>
                      <a:pt x="756" y="1832"/>
                      <a:pt x="816" y="1912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30740" name="Freeform 20">
                <a:extLst>
                  <a:ext uri="{FF2B5EF4-FFF2-40B4-BE49-F238E27FC236}">
                    <a16:creationId xmlns:a16="http://schemas.microsoft.com/office/drawing/2014/main" id="{A44C00F3-EB68-4A22-BCB2-749826292FD5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2688" y="3236"/>
                <a:ext cx="3080" cy="1084"/>
              </a:xfrm>
              <a:custGeom>
                <a:avLst/>
                <a:gdLst>
                  <a:gd name="T0" fmla="*/ 0 w 3080"/>
                  <a:gd name="T1" fmla="*/ 1084 h 1084"/>
                  <a:gd name="T2" fmla="*/ 424 w 3080"/>
                  <a:gd name="T3" fmla="*/ 932 h 1084"/>
                  <a:gd name="T4" fmla="*/ 640 w 3080"/>
                  <a:gd name="T5" fmla="*/ 292 h 1084"/>
                  <a:gd name="T6" fmla="*/ 1032 w 3080"/>
                  <a:gd name="T7" fmla="*/ 20 h 1084"/>
                  <a:gd name="T8" fmla="*/ 1536 w 3080"/>
                  <a:gd name="T9" fmla="*/ 172 h 1084"/>
                  <a:gd name="T10" fmla="*/ 2064 w 3080"/>
                  <a:gd name="T11" fmla="*/ 604 h 1084"/>
                  <a:gd name="T12" fmla="*/ 2400 w 3080"/>
                  <a:gd name="T13" fmla="*/ 940 h 1084"/>
                  <a:gd name="T14" fmla="*/ 3080 w 3080"/>
                  <a:gd name="T15" fmla="*/ 1084 h 10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80" h="1084">
                    <a:moveTo>
                      <a:pt x="0" y="1084"/>
                    </a:moveTo>
                    <a:cubicBezTo>
                      <a:pt x="71" y="1059"/>
                      <a:pt x="317" y="1064"/>
                      <a:pt x="424" y="932"/>
                    </a:cubicBezTo>
                    <a:cubicBezTo>
                      <a:pt x="531" y="800"/>
                      <a:pt x="539" y="444"/>
                      <a:pt x="640" y="292"/>
                    </a:cubicBezTo>
                    <a:cubicBezTo>
                      <a:pt x="741" y="140"/>
                      <a:pt x="883" y="40"/>
                      <a:pt x="1032" y="20"/>
                    </a:cubicBezTo>
                    <a:cubicBezTo>
                      <a:pt x="1181" y="0"/>
                      <a:pt x="1364" y="75"/>
                      <a:pt x="1536" y="172"/>
                    </a:cubicBezTo>
                    <a:cubicBezTo>
                      <a:pt x="1708" y="269"/>
                      <a:pt x="1920" y="476"/>
                      <a:pt x="2064" y="604"/>
                    </a:cubicBezTo>
                    <a:cubicBezTo>
                      <a:pt x="2208" y="732"/>
                      <a:pt x="2231" y="860"/>
                      <a:pt x="2400" y="940"/>
                    </a:cubicBezTo>
                    <a:cubicBezTo>
                      <a:pt x="2569" y="1020"/>
                      <a:pt x="2939" y="1054"/>
                      <a:pt x="3080" y="1084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</p:grpSp>
        <p:pic>
          <p:nvPicPr>
            <p:cNvPr id="30770" name="Picture 50">
              <a:extLst>
                <a:ext uri="{FF2B5EF4-FFF2-40B4-BE49-F238E27FC236}">
                  <a16:creationId xmlns:a16="http://schemas.microsoft.com/office/drawing/2014/main" id="{DCD0E202-1DF5-45DD-8A34-99B2A391C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33CC99"/>
                </a:clrFrom>
                <a:clrTo>
                  <a:srgbClr val="33CC99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929" t="5319" b="4256"/>
            <a:stretch>
              <a:fillRect/>
            </a:stretch>
          </p:blipFill>
          <p:spPr bwMode="auto">
            <a:xfrm>
              <a:off x="0" y="0"/>
              <a:ext cx="325" cy="43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0772" name="Rectangle 52">
            <a:extLst>
              <a:ext uri="{FF2B5EF4-FFF2-40B4-BE49-F238E27FC236}">
                <a16:creationId xmlns:a16="http://schemas.microsoft.com/office/drawing/2014/main" id="{B9891EF1-83F6-4DCB-80F6-5328C63A71B4}"/>
              </a:ext>
            </a:extLst>
          </p:cNvPr>
          <p:cNvSpPr>
            <a:spLocks noChangeArrowheads="1"/>
          </p:cNvSpPr>
          <p:nvPr/>
        </p:nvSpPr>
        <p:spPr bwMode="ltGray">
          <a:xfrm>
            <a:off x="508000" y="3352800"/>
            <a:ext cx="5689600" cy="1524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fol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CR" sz="1800"/>
          </a:p>
        </p:txBody>
      </p:sp>
      <p:sp>
        <p:nvSpPr>
          <p:cNvPr id="30760" name="Rectangle 40">
            <a:extLst>
              <a:ext uri="{FF2B5EF4-FFF2-40B4-BE49-F238E27FC236}">
                <a16:creationId xmlns:a16="http://schemas.microsoft.com/office/drawing/2014/main" id="{19D174C8-6CB8-461C-859F-DD2AF37BE021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1117600" y="2133600"/>
            <a:ext cx="103632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s-ES" altLang="es-CR" noProof="0"/>
              <a:t>Haga clic para modificar el estilo de título del patrón</a:t>
            </a:r>
          </a:p>
        </p:txBody>
      </p:sp>
      <p:sp>
        <p:nvSpPr>
          <p:cNvPr id="30761" name="Rectangle 41">
            <a:extLst>
              <a:ext uri="{FF2B5EF4-FFF2-40B4-BE49-F238E27FC236}">
                <a16:creationId xmlns:a16="http://schemas.microsoft.com/office/drawing/2014/main" id="{BA3479A6-E95B-402B-878F-F43710ECB576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Font typeface="Wingdings" panose="05000000000000000000" pitchFamily="2" charset="2"/>
              <a:buNone/>
              <a:defRPr/>
            </a:lvl1pPr>
          </a:lstStyle>
          <a:p>
            <a:pPr lvl="0"/>
            <a:r>
              <a:rPr lang="es-ES" altLang="es-CR" noProof="0"/>
              <a:t>Haga clic para modificar el estilo de subtítulo del patrón</a:t>
            </a:r>
          </a:p>
        </p:txBody>
      </p:sp>
      <p:sp>
        <p:nvSpPr>
          <p:cNvPr id="30762" name="Rectangle 42">
            <a:extLst>
              <a:ext uri="{FF2B5EF4-FFF2-40B4-BE49-F238E27FC236}">
                <a16:creationId xmlns:a16="http://schemas.microsoft.com/office/drawing/2014/main" id="{D15EFA84-A56F-4E6B-96FD-5934389231E2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>
          <a:xfrm>
            <a:off x="914400" y="6248400"/>
            <a:ext cx="2540000" cy="457200"/>
          </a:xfrm>
        </p:spPr>
        <p:txBody>
          <a:bodyPr/>
          <a:lstStyle>
            <a:lvl1pPr>
              <a:defRPr/>
            </a:lvl1pPr>
          </a:lstStyle>
          <a:p>
            <a:fld id="{6631AE49-9844-4C85-9B9F-D3E992ABA09F}" type="datetime1">
              <a:rPr lang="en-US" smtClean="0"/>
              <a:t>5/9/2023</a:t>
            </a:fld>
            <a:endParaRPr lang="es-CR"/>
          </a:p>
        </p:txBody>
      </p:sp>
      <p:sp>
        <p:nvSpPr>
          <p:cNvPr id="30763" name="Rectangle 43">
            <a:extLst>
              <a:ext uri="{FF2B5EF4-FFF2-40B4-BE49-F238E27FC236}">
                <a16:creationId xmlns:a16="http://schemas.microsoft.com/office/drawing/2014/main" id="{BED787E5-0C65-446D-B2DF-4C47166C2175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>
          <a:xfrm>
            <a:off x="4165600" y="6248400"/>
            <a:ext cx="3860800" cy="457200"/>
          </a:xfrm>
        </p:spPr>
        <p:txBody>
          <a:bodyPr/>
          <a:lstStyle>
            <a:lvl1pPr>
              <a:defRPr/>
            </a:lvl1pPr>
          </a:lstStyle>
          <a:p>
            <a:endParaRPr lang="es-CR"/>
          </a:p>
        </p:txBody>
      </p:sp>
      <p:sp>
        <p:nvSpPr>
          <p:cNvPr id="30764" name="Rectangle 44">
            <a:extLst>
              <a:ext uri="{FF2B5EF4-FFF2-40B4-BE49-F238E27FC236}">
                <a16:creationId xmlns:a16="http://schemas.microsoft.com/office/drawing/2014/main" id="{585C7877-BC59-40E8-A23C-B99D7A7B8526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>
          <a:xfrm>
            <a:off x="8737600" y="6248400"/>
            <a:ext cx="2540000" cy="457200"/>
          </a:xfrm>
        </p:spPr>
        <p:txBody>
          <a:bodyPr/>
          <a:lstStyle>
            <a:lvl1pPr>
              <a:defRPr/>
            </a:lvl1pPr>
          </a:lstStyle>
          <a:p>
            <a:fld id="{D6BD581F-67F6-4B54-BA3B-E635445CE145}" type="slidenum">
              <a:rPr lang="es-CR" smtClean="0"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4078656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CA5D8DDD-3789-42FE-AD5E-9C2A27E263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R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A39C9227-6EFD-4E66-88BF-D864AFDAFAE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R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E2995DDF-B32A-4526-BC22-EA0AE4F792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C1D987D-B501-4A74-B441-6D189A6072FC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E317B5E4-DC5B-449E-8154-46C2380465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29D5B0AC-3734-43D8-BEA9-3D706CBD41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3363895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0397BE0C-CC5C-4409-AE76-4903A1713B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CR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8066B250-BF88-43F1-B343-5C33F20DF0A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DE378D6F-5F3E-4292-BC8C-9618068233B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2159F79-6FE7-4193-9350-1A04528CC25A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493CC30C-2E01-4C01-A3D0-C5898D1DDF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D72C467F-C94D-45EF-9511-0869193B9E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28900519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6FF358F-3782-421A-BBB3-5C9C239EF1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R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81E01171-FB4E-4482-907E-728AC11EDB4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914400" y="1981200"/>
            <a:ext cx="5080000" cy="4114800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R"/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7C59EFC0-325D-471C-944A-299C5D9006B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97600" y="1981200"/>
            <a:ext cx="5080000" cy="4114800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R"/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8A260AEC-FC4B-4F31-B96B-23295BB43DB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BAE4309-C6BB-4362-A021-14C6B1A8C389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98D2DD71-4258-4A11-834D-7DFA143B99B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832E9D6C-0ACB-472C-BAC6-E642C7CD04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8438908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042F154-9513-45E9-A8A2-8645E5AB3A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7" y="365126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CR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93E2E2A4-9B10-4342-B1FF-49FBACDBD9F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40318" y="1681163"/>
            <a:ext cx="5158316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BF9A9E41-B772-49A4-A854-CA1DEC0EB6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40318" y="2505075"/>
            <a:ext cx="5158316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R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6E7BBDF3-78BE-44E7-9446-99F7D8150E8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71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C9F26F4B-8E8C-45D7-B22C-59598FB60D6C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717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R"/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4419C641-1079-40B6-B6B1-795CF8E85E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2A20690-CF07-4995-B21D-2BE9B63971A3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C6365C8A-FEFD-4BF7-8373-3873F4DB0E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/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C8F57576-DF51-4381-8EF5-15CC162754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1838701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6A56B0B8-4FE3-4BF1-BC7B-FD530EB4DC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R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5AD83E95-C850-4A8F-9772-3FF63A3B56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FBACEE63-A5ED-4788-ADBA-8F0E9036ECF4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4C3C9355-E778-4A79-A859-97839203B1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852DF18F-1E6E-4FC6-8CFB-24189E68B0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3939749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>
            <a:extLst>
              <a:ext uri="{FF2B5EF4-FFF2-40B4-BE49-F238E27FC236}">
                <a16:creationId xmlns:a16="http://schemas.microsoft.com/office/drawing/2014/main" id="{7478D4D5-691E-42BA-9526-266A114FAF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7ADBBE0E-8821-483A-AF93-5696BD3AB0D9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701A06AD-BDDE-42B4-A57C-D349B74A2A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74D4A9E1-8FCC-4B59-8729-683172317E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1508305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AND CONTENTS LAYOUT_10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1"/>
          <p:cNvSpPr/>
          <p:nvPr/>
        </p:nvSpPr>
        <p:spPr>
          <a:xfrm>
            <a:off x="5065779" y="0"/>
            <a:ext cx="7126221" cy="6858000"/>
          </a:xfrm>
          <a:custGeom>
            <a:avLst/>
            <a:gdLst>
              <a:gd name="connsiteX0" fmla="*/ 0 w 4716016"/>
              <a:gd name="connsiteY0" fmla="*/ 0 h 6858000"/>
              <a:gd name="connsiteX1" fmla="*/ 4716016 w 4716016"/>
              <a:gd name="connsiteY1" fmla="*/ 0 h 6858000"/>
              <a:gd name="connsiteX2" fmla="*/ 4716016 w 4716016"/>
              <a:gd name="connsiteY2" fmla="*/ 6858000 h 6858000"/>
              <a:gd name="connsiteX3" fmla="*/ 0 w 4716016"/>
              <a:gd name="connsiteY3" fmla="*/ 6858000 h 6858000"/>
              <a:gd name="connsiteX4" fmla="*/ 0 w 4716016"/>
              <a:gd name="connsiteY4" fmla="*/ 0 h 6858000"/>
              <a:gd name="connsiteX0" fmla="*/ 2238375 w 4716016"/>
              <a:gd name="connsiteY0" fmla="*/ 0 h 6858000"/>
              <a:gd name="connsiteX1" fmla="*/ 4716016 w 4716016"/>
              <a:gd name="connsiteY1" fmla="*/ 0 h 6858000"/>
              <a:gd name="connsiteX2" fmla="*/ 4716016 w 4716016"/>
              <a:gd name="connsiteY2" fmla="*/ 6858000 h 6858000"/>
              <a:gd name="connsiteX3" fmla="*/ 0 w 4716016"/>
              <a:gd name="connsiteY3" fmla="*/ 6858000 h 6858000"/>
              <a:gd name="connsiteX4" fmla="*/ 2238375 w 4716016"/>
              <a:gd name="connsiteY4" fmla="*/ 0 h 6858000"/>
              <a:gd name="connsiteX0" fmla="*/ 2867025 w 5344666"/>
              <a:gd name="connsiteY0" fmla="*/ 0 h 6858000"/>
              <a:gd name="connsiteX1" fmla="*/ 5344666 w 5344666"/>
              <a:gd name="connsiteY1" fmla="*/ 0 h 6858000"/>
              <a:gd name="connsiteX2" fmla="*/ 5344666 w 5344666"/>
              <a:gd name="connsiteY2" fmla="*/ 6858000 h 6858000"/>
              <a:gd name="connsiteX3" fmla="*/ 0 w 5344666"/>
              <a:gd name="connsiteY3" fmla="*/ 6858000 h 6858000"/>
              <a:gd name="connsiteX4" fmla="*/ 2867025 w 5344666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44666" h="6858000">
                <a:moveTo>
                  <a:pt x="2867025" y="0"/>
                </a:moveTo>
                <a:lnTo>
                  <a:pt x="5344666" y="0"/>
                </a:lnTo>
                <a:lnTo>
                  <a:pt x="5344666" y="6858000"/>
                </a:lnTo>
                <a:lnTo>
                  <a:pt x="0" y="6858000"/>
                </a:lnTo>
                <a:lnTo>
                  <a:pt x="2867025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4" name="그림 개체 틀 2"/>
          <p:cNvSpPr>
            <a:spLocks noGrp="1"/>
          </p:cNvSpPr>
          <p:nvPr>
            <p:ph type="pic" sz="quarter" idx="42" hasCustomPrompt="1"/>
          </p:nvPr>
        </p:nvSpPr>
        <p:spPr>
          <a:xfrm>
            <a:off x="724117" y="1565176"/>
            <a:ext cx="7749323" cy="237626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/>
          <p:cNvSpPr>
            <a:spLocks noGrp="1"/>
          </p:cNvSpPr>
          <p:nvPr>
            <p:ph type="pic" sz="quarter" idx="43" hasCustomPrompt="1"/>
          </p:nvPr>
        </p:nvSpPr>
        <p:spPr>
          <a:xfrm>
            <a:off x="724117" y="4051548"/>
            <a:ext cx="7749323" cy="237626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7" name="Graphic 182">
            <a:extLst>
              <a:ext uri="{FF2B5EF4-FFF2-40B4-BE49-F238E27FC236}">
                <a16:creationId xmlns:a16="http://schemas.microsoft.com/office/drawing/2014/main" id="{5C0F8F04-EC3C-4360-8539-3ACFB7115A12}"/>
              </a:ext>
            </a:extLst>
          </p:cNvPr>
          <p:cNvGrpSpPr/>
          <p:nvPr/>
        </p:nvGrpSpPr>
        <p:grpSpPr>
          <a:xfrm>
            <a:off x="10336284" y="130241"/>
            <a:ext cx="1753147" cy="1774479"/>
            <a:chOff x="6152501" y="2521949"/>
            <a:chExt cx="2444813" cy="2474562"/>
          </a:xfrm>
          <a:solidFill>
            <a:schemeClr val="bg1">
              <a:alpha val="10000"/>
            </a:schemeClr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2E70FAF-C682-4E3E-97DD-648D1AB2E56F}"/>
                </a:ext>
              </a:extLst>
            </p:cNvPr>
            <p:cNvSpPr/>
            <p:nvPr/>
          </p:nvSpPr>
          <p:spPr>
            <a:xfrm>
              <a:off x="6151959" y="2521949"/>
              <a:ext cx="2444235" cy="2472838"/>
            </a:xfrm>
            <a:custGeom>
              <a:avLst/>
              <a:gdLst>
                <a:gd name="connsiteX0" fmla="*/ 1200231 w 2444235"/>
                <a:gd name="connsiteY0" fmla="*/ 2430209 h 2472838"/>
                <a:gd name="connsiteX1" fmla="*/ 1200231 w 2444235"/>
                <a:gd name="connsiteY1" fmla="*/ 2087557 h 2472838"/>
                <a:gd name="connsiteX2" fmla="*/ 1026065 w 2444235"/>
                <a:gd name="connsiteY2" fmla="*/ 2065110 h 2472838"/>
                <a:gd name="connsiteX3" fmla="*/ 991719 w 2444235"/>
                <a:gd name="connsiteY3" fmla="*/ 2194923 h 2472838"/>
                <a:gd name="connsiteX4" fmla="*/ 1021738 w 2444235"/>
                <a:gd name="connsiteY4" fmla="*/ 2211150 h 2472838"/>
                <a:gd name="connsiteX5" fmla="*/ 1061764 w 2444235"/>
                <a:gd name="connsiteY5" fmla="*/ 2250364 h 2472838"/>
                <a:gd name="connsiteX6" fmla="*/ 1046348 w 2444235"/>
                <a:gd name="connsiteY6" fmla="*/ 2306346 h 2472838"/>
                <a:gd name="connsiteX7" fmla="*/ 993612 w 2444235"/>
                <a:gd name="connsiteY7" fmla="*/ 2320139 h 2472838"/>
                <a:gd name="connsiteX8" fmla="*/ 875428 w 2444235"/>
                <a:gd name="connsiteY8" fmla="*/ 2284981 h 2472838"/>
                <a:gd name="connsiteX9" fmla="*/ 850547 w 2444235"/>
                <a:gd name="connsiteY9" fmla="*/ 2260641 h 2472838"/>
                <a:gd name="connsiteX10" fmla="*/ 868126 w 2444235"/>
                <a:gd name="connsiteY10" fmla="*/ 2193030 h 2472838"/>
                <a:gd name="connsiteX11" fmla="*/ 907070 w 2444235"/>
                <a:gd name="connsiteY11" fmla="*/ 2183565 h 2472838"/>
                <a:gd name="connsiteX12" fmla="*/ 949259 w 2444235"/>
                <a:gd name="connsiteY12" fmla="*/ 2183294 h 2472838"/>
                <a:gd name="connsiteX13" fmla="*/ 983605 w 2444235"/>
                <a:gd name="connsiteY13" fmla="*/ 2054292 h 2472838"/>
                <a:gd name="connsiteX14" fmla="*/ 815930 w 2444235"/>
                <a:gd name="connsiteY14" fmla="*/ 1985059 h 2472838"/>
                <a:gd name="connsiteX15" fmla="*/ 645010 w 2444235"/>
                <a:gd name="connsiteY15" fmla="*/ 2281195 h 2472838"/>
                <a:gd name="connsiteX16" fmla="*/ 673947 w 2444235"/>
                <a:gd name="connsiteY16" fmla="*/ 2312025 h 2472838"/>
                <a:gd name="connsiteX17" fmla="*/ 676652 w 2444235"/>
                <a:gd name="connsiteY17" fmla="*/ 2325277 h 2472838"/>
                <a:gd name="connsiteX18" fmla="*/ 663941 w 2444235"/>
                <a:gd name="connsiteY18" fmla="*/ 2329875 h 2472838"/>
                <a:gd name="connsiteX19" fmla="*/ 635274 w 2444235"/>
                <a:gd name="connsiteY19" fmla="*/ 2323384 h 2472838"/>
                <a:gd name="connsiteX20" fmla="*/ 559549 w 2444235"/>
                <a:gd name="connsiteY20" fmla="*/ 2273081 h 2472838"/>
                <a:gd name="connsiteX21" fmla="*/ 552518 w 2444235"/>
                <a:gd name="connsiteY21" fmla="*/ 2253880 h 2472838"/>
                <a:gd name="connsiteX22" fmla="*/ 572260 w 2444235"/>
                <a:gd name="connsiteY22" fmla="*/ 2250364 h 2472838"/>
                <a:gd name="connsiteX23" fmla="*/ 606607 w 2444235"/>
                <a:gd name="connsiteY23" fmla="*/ 2259559 h 2472838"/>
                <a:gd name="connsiteX24" fmla="*/ 778609 w 2444235"/>
                <a:gd name="connsiteY24" fmla="*/ 1961800 h 2472838"/>
                <a:gd name="connsiteX25" fmla="*/ 664752 w 2444235"/>
                <a:gd name="connsiteY25" fmla="*/ 1878233 h 2472838"/>
                <a:gd name="connsiteX26" fmla="*/ 573612 w 2444235"/>
                <a:gd name="connsiteY26" fmla="*/ 1977486 h 2472838"/>
                <a:gd name="connsiteX27" fmla="*/ 600927 w 2444235"/>
                <a:gd name="connsiteY27" fmla="*/ 2024814 h 2472838"/>
                <a:gd name="connsiteX28" fmla="*/ 608500 w 2444235"/>
                <a:gd name="connsiteY28" fmla="*/ 2067814 h 2472838"/>
                <a:gd name="connsiteX29" fmla="*/ 574694 w 2444235"/>
                <a:gd name="connsiteY29" fmla="*/ 2101890 h 2472838"/>
                <a:gd name="connsiteX30" fmla="*/ 540077 w 2444235"/>
                <a:gd name="connsiteY30" fmla="*/ 2098915 h 2472838"/>
                <a:gd name="connsiteX31" fmla="*/ 418648 w 2444235"/>
                <a:gd name="connsiteY31" fmla="*/ 1977216 h 2472838"/>
                <a:gd name="connsiteX32" fmla="*/ 472196 w 2444235"/>
                <a:gd name="connsiteY32" fmla="*/ 1920422 h 2472838"/>
                <a:gd name="connsiteX33" fmla="*/ 542782 w 2444235"/>
                <a:gd name="connsiteY33" fmla="*/ 1945844 h 2472838"/>
                <a:gd name="connsiteX34" fmla="*/ 632028 w 2444235"/>
                <a:gd name="connsiteY34" fmla="*/ 1848484 h 2472838"/>
                <a:gd name="connsiteX35" fmla="*/ 538725 w 2444235"/>
                <a:gd name="connsiteY35" fmla="*/ 1742200 h 2472838"/>
                <a:gd name="connsiteX36" fmla="*/ 257193 w 2444235"/>
                <a:gd name="connsiteY36" fmla="*/ 1939353 h 2472838"/>
                <a:gd name="connsiteX37" fmla="*/ 269904 w 2444235"/>
                <a:gd name="connsiteY37" fmla="*/ 1976404 h 2472838"/>
                <a:gd name="connsiteX38" fmla="*/ 267470 w 2444235"/>
                <a:gd name="connsiteY38" fmla="*/ 1992901 h 2472838"/>
                <a:gd name="connsiteX39" fmla="*/ 250162 w 2444235"/>
                <a:gd name="connsiteY39" fmla="*/ 1989386 h 2472838"/>
                <a:gd name="connsiteX40" fmla="*/ 181739 w 2444235"/>
                <a:gd name="connsiteY40" fmla="*/ 1890403 h 2472838"/>
                <a:gd name="connsiteX41" fmla="*/ 184985 w 2444235"/>
                <a:gd name="connsiteY41" fmla="*/ 1876070 h 2472838"/>
                <a:gd name="connsiteX42" fmla="*/ 199589 w 2444235"/>
                <a:gd name="connsiteY42" fmla="*/ 1877692 h 2472838"/>
                <a:gd name="connsiteX43" fmla="*/ 231771 w 2444235"/>
                <a:gd name="connsiteY43" fmla="*/ 1903384 h 2472838"/>
                <a:gd name="connsiteX44" fmla="*/ 513303 w 2444235"/>
                <a:gd name="connsiteY44" fmla="*/ 1706231 h 2472838"/>
                <a:gd name="connsiteX45" fmla="*/ 445422 w 2444235"/>
                <a:gd name="connsiteY45" fmla="*/ 1582638 h 2472838"/>
                <a:gd name="connsiteX46" fmla="*/ 323181 w 2444235"/>
                <a:gd name="connsiteY46" fmla="*/ 1633211 h 2472838"/>
                <a:gd name="connsiteX47" fmla="*/ 323993 w 2444235"/>
                <a:gd name="connsiteY47" fmla="*/ 1705690 h 2472838"/>
                <a:gd name="connsiteX48" fmla="*/ 249080 w 2444235"/>
                <a:gd name="connsiteY48" fmla="*/ 1737873 h 2472838"/>
                <a:gd name="connsiteX49" fmla="*/ 181469 w 2444235"/>
                <a:gd name="connsiteY49" fmla="*/ 1625098 h 2472838"/>
                <a:gd name="connsiteX50" fmla="*/ 181739 w 2444235"/>
                <a:gd name="connsiteY50" fmla="*/ 1565059 h 2472838"/>
                <a:gd name="connsiteX51" fmla="*/ 248539 w 2444235"/>
                <a:gd name="connsiteY51" fmla="*/ 1536933 h 2472838"/>
                <a:gd name="connsiteX52" fmla="*/ 293703 w 2444235"/>
                <a:gd name="connsiteY52" fmla="*/ 1580745 h 2472838"/>
                <a:gd name="connsiteX53" fmla="*/ 302628 w 2444235"/>
                <a:gd name="connsiteY53" fmla="*/ 1594537 h 2472838"/>
                <a:gd name="connsiteX54" fmla="*/ 428655 w 2444235"/>
                <a:gd name="connsiteY54" fmla="*/ 1542342 h 2472838"/>
                <a:gd name="connsiteX55" fmla="*/ 388899 w 2444235"/>
                <a:gd name="connsiteY55" fmla="*/ 1406579 h 2472838"/>
                <a:gd name="connsiteX56" fmla="*/ 50303 w 2444235"/>
                <a:gd name="connsiteY56" fmla="*/ 1466347 h 2472838"/>
                <a:gd name="connsiteX57" fmla="*/ 45706 w 2444235"/>
                <a:gd name="connsiteY57" fmla="*/ 1507995 h 2472838"/>
                <a:gd name="connsiteX58" fmla="*/ 37322 w 2444235"/>
                <a:gd name="connsiteY58" fmla="*/ 1518543 h 2472838"/>
                <a:gd name="connsiteX59" fmla="*/ 24341 w 2444235"/>
                <a:gd name="connsiteY59" fmla="*/ 1511241 h 2472838"/>
                <a:gd name="connsiteX60" fmla="*/ 2976 w 2444235"/>
                <a:gd name="connsiteY60" fmla="*/ 1389000 h 2472838"/>
                <a:gd name="connsiteX61" fmla="*/ 11630 w 2444235"/>
                <a:gd name="connsiteY61" fmla="*/ 1378453 h 2472838"/>
                <a:gd name="connsiteX62" fmla="*/ 24341 w 2444235"/>
                <a:gd name="connsiteY62" fmla="*/ 1385755 h 2472838"/>
                <a:gd name="connsiteX63" fmla="*/ 42731 w 2444235"/>
                <a:gd name="connsiteY63" fmla="*/ 1422806 h 2472838"/>
                <a:gd name="connsiteX64" fmla="*/ 381056 w 2444235"/>
                <a:gd name="connsiteY64" fmla="*/ 1363308 h 2472838"/>
                <a:gd name="connsiteX65" fmla="*/ 371861 w 2444235"/>
                <a:gd name="connsiteY65" fmla="*/ 1222407 h 2472838"/>
                <a:gd name="connsiteX66" fmla="*/ 235828 w 2444235"/>
                <a:gd name="connsiteY66" fmla="*/ 1216457 h 2472838"/>
                <a:gd name="connsiteX67" fmla="*/ 229067 w 2444235"/>
                <a:gd name="connsiteY67" fmla="*/ 1241608 h 2472838"/>
                <a:gd name="connsiteX68" fmla="*/ 207431 w 2444235"/>
                <a:gd name="connsiteY68" fmla="*/ 1285961 h 2472838"/>
                <a:gd name="connsiteX69" fmla="*/ 130084 w 2444235"/>
                <a:gd name="connsiteY69" fmla="*/ 1283257 h 2472838"/>
                <a:gd name="connsiteX70" fmla="*/ 108449 w 2444235"/>
                <a:gd name="connsiteY70" fmla="*/ 1207532 h 2472838"/>
                <a:gd name="connsiteX71" fmla="*/ 123594 w 2444235"/>
                <a:gd name="connsiteY71" fmla="*/ 1122072 h 2472838"/>
                <a:gd name="connsiteX72" fmla="*/ 141173 w 2444235"/>
                <a:gd name="connsiteY72" fmla="*/ 1093405 h 2472838"/>
                <a:gd name="connsiteX73" fmla="*/ 213111 w 2444235"/>
                <a:gd name="connsiteY73" fmla="*/ 1097462 h 2472838"/>
                <a:gd name="connsiteX74" fmla="*/ 234746 w 2444235"/>
                <a:gd name="connsiteY74" fmla="*/ 1153443 h 2472838"/>
                <a:gd name="connsiteX75" fmla="*/ 237721 w 2444235"/>
                <a:gd name="connsiteY75" fmla="*/ 1172104 h 2472838"/>
                <a:gd name="connsiteX76" fmla="*/ 373754 w 2444235"/>
                <a:gd name="connsiteY76" fmla="*/ 1178324 h 2472838"/>
                <a:gd name="connsiteX77" fmla="*/ 395390 w 2444235"/>
                <a:gd name="connsiteY77" fmla="*/ 1038505 h 2472838"/>
                <a:gd name="connsiteX78" fmla="*/ 63555 w 2444235"/>
                <a:gd name="connsiteY78" fmla="*/ 949529 h 2472838"/>
                <a:gd name="connsiteX79" fmla="*/ 42461 w 2444235"/>
                <a:gd name="connsiteY79" fmla="*/ 984416 h 2472838"/>
                <a:gd name="connsiteX80" fmla="*/ 29479 w 2444235"/>
                <a:gd name="connsiteY80" fmla="*/ 991448 h 2472838"/>
                <a:gd name="connsiteX81" fmla="*/ 21366 w 2444235"/>
                <a:gd name="connsiteY81" fmla="*/ 979548 h 2472838"/>
                <a:gd name="connsiteX82" fmla="*/ 52467 w 2444235"/>
                <a:gd name="connsiteY82" fmla="*/ 861094 h 2472838"/>
                <a:gd name="connsiteX83" fmla="*/ 66801 w 2444235"/>
                <a:gd name="connsiteY83" fmla="*/ 854332 h 2472838"/>
                <a:gd name="connsiteX84" fmla="*/ 74373 w 2444235"/>
                <a:gd name="connsiteY84" fmla="*/ 867043 h 2472838"/>
                <a:gd name="connsiteX85" fmla="*/ 74643 w 2444235"/>
                <a:gd name="connsiteY85" fmla="*/ 907069 h 2472838"/>
                <a:gd name="connsiteX86" fmla="*/ 407019 w 2444235"/>
                <a:gd name="connsiteY86" fmla="*/ 995234 h 2472838"/>
                <a:gd name="connsiteX87" fmla="*/ 458133 w 2444235"/>
                <a:gd name="connsiteY87" fmla="*/ 863527 h 2472838"/>
                <a:gd name="connsiteX88" fmla="*/ 339949 w 2444235"/>
                <a:gd name="connsiteY88" fmla="*/ 801866 h 2472838"/>
                <a:gd name="connsiteX89" fmla="*/ 292892 w 2444235"/>
                <a:gd name="connsiteY89" fmla="*/ 845678 h 2472838"/>
                <a:gd name="connsiteX90" fmla="*/ 255570 w 2444235"/>
                <a:gd name="connsiteY90" fmla="*/ 859471 h 2472838"/>
                <a:gd name="connsiteX91" fmla="*/ 213652 w 2444235"/>
                <a:gd name="connsiteY91" fmla="*/ 815659 h 2472838"/>
                <a:gd name="connsiteX92" fmla="*/ 287212 w 2444235"/>
                <a:gd name="connsiteY92" fmla="*/ 658801 h 2472838"/>
                <a:gd name="connsiteX93" fmla="*/ 346169 w 2444235"/>
                <a:gd name="connsiteY93" fmla="*/ 649065 h 2472838"/>
                <a:gd name="connsiteX94" fmla="*/ 369157 w 2444235"/>
                <a:gd name="connsiteY94" fmla="*/ 706129 h 2472838"/>
                <a:gd name="connsiteX95" fmla="*/ 359421 w 2444235"/>
                <a:gd name="connsiteY95" fmla="*/ 762381 h 2472838"/>
                <a:gd name="connsiteX96" fmla="*/ 478416 w 2444235"/>
                <a:gd name="connsiteY96" fmla="*/ 824584 h 2472838"/>
                <a:gd name="connsiteX97" fmla="*/ 557115 w 2444235"/>
                <a:gd name="connsiteY97" fmla="*/ 706940 h 2472838"/>
                <a:gd name="connsiteX98" fmla="*/ 293703 w 2444235"/>
                <a:gd name="connsiteY98" fmla="*/ 485988 h 2472838"/>
                <a:gd name="connsiteX99" fmla="*/ 263143 w 2444235"/>
                <a:gd name="connsiteY99" fmla="*/ 507353 h 2472838"/>
                <a:gd name="connsiteX100" fmla="*/ 244212 w 2444235"/>
                <a:gd name="connsiteY100" fmla="*/ 509787 h 2472838"/>
                <a:gd name="connsiteX101" fmla="*/ 243671 w 2444235"/>
                <a:gd name="connsiteY101" fmla="*/ 491938 h 2472838"/>
                <a:gd name="connsiteX102" fmla="*/ 319666 w 2444235"/>
                <a:gd name="connsiteY102" fmla="*/ 401880 h 2472838"/>
                <a:gd name="connsiteX103" fmla="*/ 337244 w 2444235"/>
                <a:gd name="connsiteY103" fmla="*/ 399987 h 2472838"/>
                <a:gd name="connsiteX104" fmla="*/ 337515 w 2444235"/>
                <a:gd name="connsiteY104" fmla="*/ 417565 h 2472838"/>
                <a:gd name="connsiteX105" fmla="*/ 321829 w 2444235"/>
                <a:gd name="connsiteY105" fmla="*/ 452182 h 2472838"/>
                <a:gd name="connsiteX106" fmla="*/ 585242 w 2444235"/>
                <a:gd name="connsiteY106" fmla="*/ 673135 h 2472838"/>
                <a:gd name="connsiteX107" fmla="*/ 687199 w 2444235"/>
                <a:gd name="connsiteY107" fmla="*/ 575505 h 2472838"/>
                <a:gd name="connsiteX108" fmla="*/ 605525 w 2444235"/>
                <a:gd name="connsiteY108" fmla="*/ 468950 h 2472838"/>
                <a:gd name="connsiteX109" fmla="*/ 552788 w 2444235"/>
                <a:gd name="connsiteY109" fmla="*/ 487881 h 2472838"/>
                <a:gd name="connsiteX110" fmla="*/ 516549 w 2444235"/>
                <a:gd name="connsiteY110" fmla="*/ 489504 h 2472838"/>
                <a:gd name="connsiteX111" fmla="*/ 482202 w 2444235"/>
                <a:gd name="connsiteY111" fmla="*/ 444069 h 2472838"/>
                <a:gd name="connsiteX112" fmla="*/ 506542 w 2444235"/>
                <a:gd name="connsiteY112" fmla="*/ 389169 h 2472838"/>
                <a:gd name="connsiteX113" fmla="*/ 629594 w 2444235"/>
                <a:gd name="connsiteY113" fmla="*/ 316419 h 2472838"/>
                <a:gd name="connsiteX114" fmla="*/ 678274 w 2444235"/>
                <a:gd name="connsiteY114" fmla="*/ 381326 h 2472838"/>
                <a:gd name="connsiteX115" fmla="*/ 641494 w 2444235"/>
                <a:gd name="connsiteY115" fmla="*/ 443528 h 2472838"/>
                <a:gd name="connsiteX116" fmla="*/ 721816 w 2444235"/>
                <a:gd name="connsiteY116" fmla="*/ 548460 h 2472838"/>
                <a:gd name="connsiteX117" fmla="*/ 842434 w 2444235"/>
                <a:gd name="connsiteY117" fmla="*/ 474900 h 2472838"/>
                <a:gd name="connsiteX118" fmla="*/ 697205 w 2444235"/>
                <a:gd name="connsiteY118" fmla="*/ 163619 h 2472838"/>
                <a:gd name="connsiteX119" fmla="*/ 657991 w 2444235"/>
                <a:gd name="connsiteY119" fmla="*/ 170380 h 2472838"/>
                <a:gd name="connsiteX120" fmla="*/ 643387 w 2444235"/>
                <a:gd name="connsiteY120" fmla="*/ 164430 h 2472838"/>
                <a:gd name="connsiteX121" fmla="*/ 648255 w 2444235"/>
                <a:gd name="connsiteY121" fmla="*/ 149285 h 2472838"/>
                <a:gd name="connsiteX122" fmla="*/ 739935 w 2444235"/>
                <a:gd name="connsiteY122" fmla="*/ 100605 h 2472838"/>
                <a:gd name="connsiteX123" fmla="*/ 761301 w 2444235"/>
                <a:gd name="connsiteY123" fmla="*/ 98171 h 2472838"/>
                <a:gd name="connsiteX124" fmla="*/ 769414 w 2444235"/>
                <a:gd name="connsiteY124" fmla="*/ 116020 h 2472838"/>
                <a:gd name="connsiteX125" fmla="*/ 737231 w 2444235"/>
                <a:gd name="connsiteY125" fmla="*/ 145499 h 2472838"/>
                <a:gd name="connsiteX126" fmla="*/ 882189 w 2444235"/>
                <a:gd name="connsiteY126" fmla="*/ 456239 h 2472838"/>
                <a:gd name="connsiteX127" fmla="*/ 1016059 w 2444235"/>
                <a:gd name="connsiteY127" fmla="*/ 410804 h 2472838"/>
                <a:gd name="connsiteX128" fmla="*/ 987121 w 2444235"/>
                <a:gd name="connsiteY128" fmla="*/ 280721 h 2472838"/>
                <a:gd name="connsiteX129" fmla="*/ 926271 w 2444235"/>
                <a:gd name="connsiteY129" fmla="*/ 273960 h 2472838"/>
                <a:gd name="connsiteX130" fmla="*/ 914642 w 2444235"/>
                <a:gd name="connsiteY130" fmla="*/ 270444 h 2472838"/>
                <a:gd name="connsiteX131" fmla="*/ 897063 w 2444235"/>
                <a:gd name="connsiteY131" fmla="*/ 190933 h 2472838"/>
                <a:gd name="connsiteX132" fmla="*/ 990367 w 2444235"/>
                <a:gd name="connsiteY132" fmla="*/ 146310 h 2472838"/>
                <a:gd name="connsiteX133" fmla="*/ 1071770 w 2444235"/>
                <a:gd name="connsiteY133" fmla="*/ 150908 h 2472838"/>
                <a:gd name="connsiteX134" fmla="*/ 1089620 w 2444235"/>
                <a:gd name="connsiteY134" fmla="*/ 232041 h 2472838"/>
                <a:gd name="connsiteX135" fmla="*/ 1030392 w 2444235"/>
                <a:gd name="connsiteY135" fmla="*/ 272067 h 2472838"/>
                <a:gd name="connsiteX136" fmla="*/ 1059059 w 2444235"/>
                <a:gd name="connsiteY136" fmla="*/ 401068 h 2472838"/>
                <a:gd name="connsiteX137" fmla="*/ 1199149 w 2444235"/>
                <a:gd name="connsiteY137" fmla="*/ 385924 h 2472838"/>
                <a:gd name="connsiteX138" fmla="*/ 1199149 w 2444235"/>
                <a:gd name="connsiteY138" fmla="*/ 42189 h 2472838"/>
                <a:gd name="connsiteX139" fmla="*/ 1160746 w 2444235"/>
                <a:gd name="connsiteY139" fmla="*/ 31371 h 2472838"/>
                <a:gd name="connsiteX140" fmla="*/ 1149928 w 2444235"/>
                <a:gd name="connsiteY140" fmla="*/ 19472 h 2472838"/>
                <a:gd name="connsiteX141" fmla="*/ 1160476 w 2444235"/>
                <a:gd name="connsiteY141" fmla="*/ 9195 h 2472838"/>
                <a:gd name="connsiteX142" fmla="*/ 1216728 w 2444235"/>
                <a:gd name="connsiteY142" fmla="*/ 0 h 2472838"/>
                <a:gd name="connsiteX143" fmla="*/ 1281635 w 2444235"/>
                <a:gd name="connsiteY143" fmla="*/ 8925 h 2472838"/>
                <a:gd name="connsiteX144" fmla="*/ 1294886 w 2444235"/>
                <a:gd name="connsiteY144" fmla="*/ 20554 h 2472838"/>
                <a:gd name="connsiteX145" fmla="*/ 1281635 w 2444235"/>
                <a:gd name="connsiteY145" fmla="*/ 32724 h 2472838"/>
                <a:gd name="connsiteX146" fmla="*/ 1245666 w 2444235"/>
                <a:gd name="connsiteY146" fmla="*/ 42730 h 2472838"/>
                <a:gd name="connsiteX147" fmla="*/ 1245666 w 2444235"/>
                <a:gd name="connsiteY147" fmla="*/ 385653 h 2472838"/>
                <a:gd name="connsiteX148" fmla="*/ 1417938 w 2444235"/>
                <a:gd name="connsiteY148" fmla="*/ 407829 h 2472838"/>
                <a:gd name="connsiteX149" fmla="*/ 1452555 w 2444235"/>
                <a:gd name="connsiteY149" fmla="*/ 277475 h 2472838"/>
                <a:gd name="connsiteX150" fmla="*/ 1440926 w 2444235"/>
                <a:gd name="connsiteY150" fmla="*/ 271526 h 2472838"/>
                <a:gd name="connsiteX151" fmla="*/ 1389001 w 2444235"/>
                <a:gd name="connsiteY151" fmla="*/ 232041 h 2472838"/>
                <a:gd name="connsiteX152" fmla="*/ 1408202 w 2444235"/>
                <a:gd name="connsiteY152" fmla="*/ 161455 h 2472838"/>
                <a:gd name="connsiteX153" fmla="*/ 1471757 w 2444235"/>
                <a:gd name="connsiteY153" fmla="*/ 153342 h 2472838"/>
                <a:gd name="connsiteX154" fmla="*/ 1558299 w 2444235"/>
                <a:gd name="connsiteY154" fmla="*/ 180657 h 2472838"/>
                <a:gd name="connsiteX155" fmla="*/ 1585614 w 2444235"/>
                <a:gd name="connsiteY155" fmla="*/ 202292 h 2472838"/>
                <a:gd name="connsiteX156" fmla="*/ 1563167 w 2444235"/>
                <a:gd name="connsiteY156" fmla="*/ 284507 h 2472838"/>
                <a:gd name="connsiteX157" fmla="*/ 1494474 w 2444235"/>
                <a:gd name="connsiteY157" fmla="*/ 292079 h 2472838"/>
                <a:gd name="connsiteX158" fmla="*/ 1460128 w 2444235"/>
                <a:gd name="connsiteY158" fmla="*/ 420811 h 2472838"/>
                <a:gd name="connsiteX159" fmla="*/ 1544236 w 2444235"/>
                <a:gd name="connsiteY159" fmla="*/ 451912 h 2472838"/>
                <a:gd name="connsiteX160" fmla="*/ 1627803 w 2444235"/>
                <a:gd name="connsiteY160" fmla="*/ 489774 h 2472838"/>
                <a:gd name="connsiteX161" fmla="*/ 1798453 w 2444235"/>
                <a:gd name="connsiteY161" fmla="*/ 194449 h 2472838"/>
                <a:gd name="connsiteX162" fmla="*/ 1772490 w 2444235"/>
                <a:gd name="connsiteY162" fmla="*/ 164159 h 2472838"/>
                <a:gd name="connsiteX163" fmla="*/ 1767352 w 2444235"/>
                <a:gd name="connsiteY163" fmla="*/ 148474 h 2472838"/>
                <a:gd name="connsiteX164" fmla="*/ 1783038 w 2444235"/>
                <a:gd name="connsiteY164" fmla="*/ 143876 h 2472838"/>
                <a:gd name="connsiteX165" fmla="*/ 1889322 w 2444235"/>
                <a:gd name="connsiteY165" fmla="*/ 205267 h 2472838"/>
                <a:gd name="connsiteX166" fmla="*/ 1891756 w 2444235"/>
                <a:gd name="connsiteY166" fmla="*/ 219871 h 2472838"/>
                <a:gd name="connsiteX167" fmla="*/ 1877423 w 2444235"/>
                <a:gd name="connsiteY167" fmla="*/ 224198 h 2472838"/>
                <a:gd name="connsiteX168" fmla="*/ 1838208 w 2444235"/>
                <a:gd name="connsiteY168" fmla="*/ 213921 h 2472838"/>
                <a:gd name="connsiteX169" fmla="*/ 1666476 w 2444235"/>
                <a:gd name="connsiteY169" fmla="*/ 511139 h 2472838"/>
                <a:gd name="connsiteX170" fmla="*/ 1780604 w 2444235"/>
                <a:gd name="connsiteY170" fmla="*/ 594706 h 2472838"/>
                <a:gd name="connsiteX171" fmla="*/ 1871202 w 2444235"/>
                <a:gd name="connsiteY171" fmla="*/ 495994 h 2472838"/>
                <a:gd name="connsiteX172" fmla="*/ 1844158 w 2444235"/>
                <a:gd name="connsiteY172" fmla="*/ 448396 h 2472838"/>
                <a:gd name="connsiteX173" fmla="*/ 1836315 w 2444235"/>
                <a:gd name="connsiteY173" fmla="*/ 407829 h 2472838"/>
                <a:gd name="connsiteX174" fmla="*/ 1871743 w 2444235"/>
                <a:gd name="connsiteY174" fmla="*/ 371049 h 2472838"/>
                <a:gd name="connsiteX175" fmla="*/ 1903656 w 2444235"/>
                <a:gd name="connsiteY175" fmla="*/ 373754 h 2472838"/>
                <a:gd name="connsiteX176" fmla="*/ 2026167 w 2444235"/>
                <a:gd name="connsiteY176" fmla="*/ 495994 h 2472838"/>
                <a:gd name="connsiteX177" fmla="*/ 1970996 w 2444235"/>
                <a:gd name="connsiteY177" fmla="*/ 553328 h 2472838"/>
                <a:gd name="connsiteX178" fmla="*/ 1936379 w 2444235"/>
                <a:gd name="connsiteY178" fmla="*/ 542240 h 2472838"/>
                <a:gd name="connsiteX179" fmla="*/ 1904467 w 2444235"/>
                <a:gd name="connsiteY179" fmla="*/ 524391 h 2472838"/>
                <a:gd name="connsiteX180" fmla="*/ 1813057 w 2444235"/>
                <a:gd name="connsiteY180" fmla="*/ 624185 h 2472838"/>
                <a:gd name="connsiteX181" fmla="*/ 1906360 w 2444235"/>
                <a:gd name="connsiteY181" fmla="*/ 730199 h 2472838"/>
                <a:gd name="connsiteX182" fmla="*/ 2187892 w 2444235"/>
                <a:gd name="connsiteY182" fmla="*/ 533045 h 2472838"/>
                <a:gd name="connsiteX183" fmla="*/ 2175452 w 2444235"/>
                <a:gd name="connsiteY183" fmla="*/ 500592 h 2472838"/>
                <a:gd name="connsiteX184" fmla="*/ 2176804 w 2444235"/>
                <a:gd name="connsiteY184" fmla="*/ 480038 h 2472838"/>
                <a:gd name="connsiteX185" fmla="*/ 2197628 w 2444235"/>
                <a:gd name="connsiteY185" fmla="*/ 485447 h 2472838"/>
                <a:gd name="connsiteX186" fmla="*/ 2261723 w 2444235"/>
                <a:gd name="connsiteY186" fmla="*/ 578209 h 2472838"/>
                <a:gd name="connsiteX187" fmla="*/ 2260371 w 2444235"/>
                <a:gd name="connsiteY187" fmla="*/ 597140 h 2472838"/>
                <a:gd name="connsiteX188" fmla="*/ 2240629 w 2444235"/>
                <a:gd name="connsiteY188" fmla="*/ 592272 h 2472838"/>
                <a:gd name="connsiteX189" fmla="*/ 2213314 w 2444235"/>
                <a:gd name="connsiteY189" fmla="*/ 569014 h 2472838"/>
                <a:gd name="connsiteX190" fmla="*/ 1931782 w 2444235"/>
                <a:gd name="connsiteY190" fmla="*/ 766168 h 2472838"/>
                <a:gd name="connsiteX191" fmla="*/ 1999934 w 2444235"/>
                <a:gd name="connsiteY191" fmla="*/ 890031 h 2472838"/>
                <a:gd name="connsiteX192" fmla="*/ 2121634 w 2444235"/>
                <a:gd name="connsiteY192" fmla="*/ 839728 h 2472838"/>
                <a:gd name="connsiteX193" fmla="*/ 2120822 w 2444235"/>
                <a:gd name="connsiteY193" fmla="*/ 766979 h 2472838"/>
                <a:gd name="connsiteX194" fmla="*/ 2193842 w 2444235"/>
                <a:gd name="connsiteY194" fmla="*/ 734255 h 2472838"/>
                <a:gd name="connsiteX195" fmla="*/ 2263076 w 2444235"/>
                <a:gd name="connsiteY195" fmla="*/ 847571 h 2472838"/>
                <a:gd name="connsiteX196" fmla="*/ 2262805 w 2444235"/>
                <a:gd name="connsiteY196" fmla="*/ 908962 h 2472838"/>
                <a:gd name="connsiteX197" fmla="*/ 2196276 w 2444235"/>
                <a:gd name="connsiteY197" fmla="*/ 937900 h 2472838"/>
                <a:gd name="connsiteX198" fmla="*/ 2141917 w 2444235"/>
                <a:gd name="connsiteY198" fmla="*/ 879213 h 2472838"/>
                <a:gd name="connsiteX199" fmla="*/ 2016701 w 2444235"/>
                <a:gd name="connsiteY199" fmla="*/ 931138 h 2472838"/>
                <a:gd name="connsiteX200" fmla="*/ 2056186 w 2444235"/>
                <a:gd name="connsiteY200" fmla="*/ 1066901 h 2472838"/>
                <a:gd name="connsiteX201" fmla="*/ 2394782 w 2444235"/>
                <a:gd name="connsiteY201" fmla="*/ 1007133 h 2472838"/>
                <a:gd name="connsiteX202" fmla="*/ 2397216 w 2444235"/>
                <a:gd name="connsiteY202" fmla="*/ 970353 h 2472838"/>
                <a:gd name="connsiteX203" fmla="*/ 2407222 w 2444235"/>
                <a:gd name="connsiteY203" fmla="*/ 954397 h 2472838"/>
                <a:gd name="connsiteX204" fmla="*/ 2422097 w 2444235"/>
                <a:gd name="connsiteY204" fmla="*/ 966296 h 2472838"/>
                <a:gd name="connsiteX205" fmla="*/ 2441839 w 2444235"/>
                <a:gd name="connsiteY205" fmla="*/ 1081235 h 2472838"/>
                <a:gd name="connsiteX206" fmla="*/ 2432374 w 2444235"/>
                <a:gd name="connsiteY206" fmla="*/ 1096109 h 2472838"/>
                <a:gd name="connsiteX207" fmla="*/ 2418040 w 2444235"/>
                <a:gd name="connsiteY207" fmla="*/ 1085562 h 2472838"/>
                <a:gd name="connsiteX208" fmla="*/ 2401814 w 2444235"/>
                <a:gd name="connsiteY208" fmla="*/ 1050945 h 2472838"/>
                <a:gd name="connsiteX209" fmla="*/ 2063759 w 2444235"/>
                <a:gd name="connsiteY209" fmla="*/ 1110443 h 2472838"/>
                <a:gd name="connsiteX210" fmla="*/ 2072954 w 2444235"/>
                <a:gd name="connsiteY210" fmla="*/ 1251615 h 2472838"/>
                <a:gd name="connsiteX211" fmla="*/ 2207905 w 2444235"/>
                <a:gd name="connsiteY211" fmla="*/ 1257564 h 2472838"/>
                <a:gd name="connsiteX212" fmla="*/ 2217641 w 2444235"/>
                <a:gd name="connsiteY212" fmla="*/ 1224570 h 2472838"/>
                <a:gd name="connsiteX213" fmla="*/ 2240358 w 2444235"/>
                <a:gd name="connsiteY213" fmla="*/ 1183733 h 2472838"/>
                <a:gd name="connsiteX214" fmla="*/ 2310944 w 2444235"/>
                <a:gd name="connsiteY214" fmla="*/ 1186708 h 2472838"/>
                <a:gd name="connsiteX215" fmla="*/ 2335555 w 2444235"/>
                <a:gd name="connsiteY215" fmla="*/ 1274873 h 2472838"/>
                <a:gd name="connsiteX216" fmla="*/ 2317435 w 2444235"/>
                <a:gd name="connsiteY216" fmla="*/ 1358440 h 2472838"/>
                <a:gd name="connsiteX217" fmla="*/ 2302561 w 2444235"/>
                <a:gd name="connsiteY217" fmla="*/ 1380887 h 2472838"/>
                <a:gd name="connsiteX218" fmla="*/ 2231434 w 2444235"/>
                <a:gd name="connsiteY218" fmla="*/ 1377371 h 2472838"/>
                <a:gd name="connsiteX219" fmla="*/ 2209257 w 2444235"/>
                <a:gd name="connsiteY219" fmla="*/ 1320307 h 2472838"/>
                <a:gd name="connsiteX220" fmla="*/ 2206282 w 2444235"/>
                <a:gd name="connsiteY220" fmla="*/ 1301647 h 2472838"/>
                <a:gd name="connsiteX221" fmla="*/ 2070520 w 2444235"/>
                <a:gd name="connsiteY221" fmla="*/ 1295427 h 2472838"/>
                <a:gd name="connsiteX222" fmla="*/ 2049155 w 2444235"/>
                <a:gd name="connsiteY222" fmla="*/ 1434976 h 2472838"/>
                <a:gd name="connsiteX223" fmla="*/ 2121093 w 2444235"/>
                <a:gd name="connsiteY223" fmla="*/ 1454448 h 2472838"/>
                <a:gd name="connsiteX224" fmla="*/ 2368549 w 2444235"/>
                <a:gd name="connsiteY224" fmla="*/ 1520706 h 2472838"/>
                <a:gd name="connsiteX225" fmla="*/ 2387750 w 2444235"/>
                <a:gd name="connsiteY225" fmla="*/ 1512052 h 2472838"/>
                <a:gd name="connsiteX226" fmla="*/ 2402354 w 2444235"/>
                <a:gd name="connsiteY226" fmla="*/ 1487983 h 2472838"/>
                <a:gd name="connsiteX227" fmla="*/ 2415876 w 2444235"/>
                <a:gd name="connsiteY227" fmla="*/ 1482033 h 2472838"/>
                <a:gd name="connsiteX228" fmla="*/ 2422908 w 2444235"/>
                <a:gd name="connsiteY228" fmla="*/ 1493392 h 2472838"/>
                <a:gd name="connsiteX229" fmla="*/ 2417770 w 2444235"/>
                <a:gd name="connsiteY229" fmla="*/ 1552078 h 2472838"/>
                <a:gd name="connsiteX230" fmla="*/ 2394511 w 2444235"/>
                <a:gd name="connsiteY230" fmla="*/ 1608871 h 2472838"/>
                <a:gd name="connsiteX231" fmla="*/ 2377744 w 2444235"/>
                <a:gd name="connsiteY231" fmla="*/ 1619959 h 2472838"/>
                <a:gd name="connsiteX232" fmla="*/ 2369631 w 2444235"/>
                <a:gd name="connsiteY232" fmla="*/ 1601299 h 2472838"/>
                <a:gd name="connsiteX233" fmla="*/ 2369360 w 2444235"/>
                <a:gd name="connsiteY233" fmla="*/ 1566141 h 2472838"/>
                <a:gd name="connsiteX234" fmla="*/ 2038607 w 2444235"/>
                <a:gd name="connsiteY234" fmla="*/ 1477435 h 2472838"/>
                <a:gd name="connsiteX235" fmla="*/ 1987223 w 2444235"/>
                <a:gd name="connsiteY235" fmla="*/ 1609141 h 2472838"/>
                <a:gd name="connsiteX236" fmla="*/ 2106218 w 2444235"/>
                <a:gd name="connsiteY236" fmla="*/ 1671073 h 2472838"/>
                <a:gd name="connsiteX237" fmla="*/ 2143810 w 2444235"/>
                <a:gd name="connsiteY237" fmla="*/ 1632941 h 2472838"/>
                <a:gd name="connsiteX238" fmla="*/ 2167880 w 2444235"/>
                <a:gd name="connsiteY238" fmla="*/ 1618066 h 2472838"/>
                <a:gd name="connsiteX239" fmla="*/ 2231434 w 2444235"/>
                <a:gd name="connsiteY239" fmla="*/ 1653494 h 2472838"/>
                <a:gd name="connsiteX240" fmla="*/ 2148408 w 2444235"/>
                <a:gd name="connsiteY240" fmla="*/ 1820088 h 2472838"/>
                <a:gd name="connsiteX241" fmla="*/ 2076740 w 2444235"/>
                <a:gd name="connsiteY241" fmla="*/ 1783578 h 2472838"/>
                <a:gd name="connsiteX242" fmla="*/ 2077822 w 2444235"/>
                <a:gd name="connsiteY242" fmla="*/ 1747338 h 2472838"/>
                <a:gd name="connsiteX243" fmla="*/ 2087017 w 2444235"/>
                <a:gd name="connsiteY243" fmla="*/ 1710828 h 2472838"/>
                <a:gd name="connsiteX244" fmla="*/ 1966669 w 2444235"/>
                <a:gd name="connsiteY244" fmla="*/ 1648085 h 2472838"/>
                <a:gd name="connsiteX245" fmla="*/ 1888240 w 2444235"/>
                <a:gd name="connsiteY245" fmla="*/ 1765458 h 2472838"/>
                <a:gd name="connsiteX246" fmla="*/ 2151112 w 2444235"/>
                <a:gd name="connsiteY246" fmla="*/ 1986140 h 2472838"/>
                <a:gd name="connsiteX247" fmla="*/ 2184106 w 2444235"/>
                <a:gd name="connsiteY247" fmla="*/ 1963693 h 2472838"/>
                <a:gd name="connsiteX248" fmla="*/ 2200062 w 2444235"/>
                <a:gd name="connsiteY248" fmla="*/ 1963153 h 2472838"/>
                <a:gd name="connsiteX249" fmla="*/ 2201414 w 2444235"/>
                <a:gd name="connsiteY249" fmla="*/ 1977757 h 2472838"/>
                <a:gd name="connsiteX250" fmla="*/ 2122445 w 2444235"/>
                <a:gd name="connsiteY250" fmla="*/ 2071601 h 2472838"/>
                <a:gd name="connsiteX251" fmla="*/ 2107841 w 2444235"/>
                <a:gd name="connsiteY251" fmla="*/ 2071871 h 2472838"/>
                <a:gd name="connsiteX252" fmla="*/ 2105948 w 2444235"/>
                <a:gd name="connsiteY252" fmla="*/ 2057267 h 2472838"/>
                <a:gd name="connsiteX253" fmla="*/ 2122445 w 2444235"/>
                <a:gd name="connsiteY253" fmla="*/ 2019675 h 2472838"/>
                <a:gd name="connsiteX254" fmla="*/ 1859573 w 2444235"/>
                <a:gd name="connsiteY254" fmla="*/ 1798993 h 2472838"/>
                <a:gd name="connsiteX255" fmla="*/ 1757616 w 2444235"/>
                <a:gd name="connsiteY255" fmla="*/ 1896623 h 2472838"/>
                <a:gd name="connsiteX256" fmla="*/ 1839831 w 2444235"/>
                <a:gd name="connsiteY256" fmla="*/ 2003719 h 2472838"/>
                <a:gd name="connsiteX257" fmla="*/ 1881750 w 2444235"/>
                <a:gd name="connsiteY257" fmla="*/ 1986952 h 2472838"/>
                <a:gd name="connsiteX258" fmla="*/ 1924209 w 2444235"/>
                <a:gd name="connsiteY258" fmla="*/ 1982084 h 2472838"/>
                <a:gd name="connsiteX259" fmla="*/ 1962072 w 2444235"/>
                <a:gd name="connsiteY259" fmla="*/ 2029141 h 2472838"/>
                <a:gd name="connsiteX260" fmla="*/ 1956663 w 2444235"/>
                <a:gd name="connsiteY260" fmla="*/ 2049965 h 2472838"/>
                <a:gd name="connsiteX261" fmla="*/ 1816032 w 2444235"/>
                <a:gd name="connsiteY261" fmla="*/ 2155168 h 2472838"/>
                <a:gd name="connsiteX262" fmla="*/ 1766000 w 2444235"/>
                <a:gd name="connsiteY262" fmla="*/ 2090261 h 2472838"/>
                <a:gd name="connsiteX263" fmla="*/ 1802780 w 2444235"/>
                <a:gd name="connsiteY263" fmla="*/ 2028059 h 2472838"/>
                <a:gd name="connsiteX264" fmla="*/ 1722458 w 2444235"/>
                <a:gd name="connsiteY264" fmla="*/ 1923127 h 2472838"/>
                <a:gd name="connsiteX265" fmla="*/ 1601840 w 2444235"/>
                <a:gd name="connsiteY265" fmla="*/ 1996417 h 2472838"/>
                <a:gd name="connsiteX266" fmla="*/ 1747069 w 2444235"/>
                <a:gd name="connsiteY266" fmla="*/ 2307698 h 2472838"/>
                <a:gd name="connsiteX267" fmla="*/ 1786013 w 2444235"/>
                <a:gd name="connsiteY267" fmla="*/ 2300937 h 2472838"/>
                <a:gd name="connsiteX268" fmla="*/ 1800616 w 2444235"/>
                <a:gd name="connsiteY268" fmla="*/ 2306887 h 2472838"/>
                <a:gd name="connsiteX269" fmla="*/ 1795749 w 2444235"/>
                <a:gd name="connsiteY269" fmla="*/ 2322032 h 2472838"/>
                <a:gd name="connsiteX270" fmla="*/ 1704068 w 2444235"/>
                <a:gd name="connsiteY270" fmla="*/ 2370712 h 2472838"/>
                <a:gd name="connsiteX271" fmla="*/ 1682703 w 2444235"/>
                <a:gd name="connsiteY271" fmla="*/ 2373146 h 2472838"/>
                <a:gd name="connsiteX272" fmla="*/ 1674319 w 2444235"/>
                <a:gd name="connsiteY272" fmla="*/ 2355296 h 2472838"/>
                <a:gd name="connsiteX273" fmla="*/ 1706773 w 2444235"/>
                <a:gd name="connsiteY273" fmla="*/ 2325548 h 2472838"/>
                <a:gd name="connsiteX274" fmla="*/ 1561815 w 2444235"/>
                <a:gd name="connsiteY274" fmla="*/ 2014807 h 2472838"/>
                <a:gd name="connsiteX275" fmla="*/ 1427945 w 2444235"/>
                <a:gd name="connsiteY275" fmla="*/ 2060242 h 2472838"/>
                <a:gd name="connsiteX276" fmla="*/ 1456612 w 2444235"/>
                <a:gd name="connsiteY276" fmla="*/ 2190326 h 2472838"/>
                <a:gd name="connsiteX277" fmla="*/ 1518003 w 2444235"/>
                <a:gd name="connsiteY277" fmla="*/ 2197627 h 2472838"/>
                <a:gd name="connsiteX278" fmla="*/ 1530713 w 2444235"/>
                <a:gd name="connsiteY278" fmla="*/ 2201684 h 2472838"/>
                <a:gd name="connsiteX279" fmla="*/ 1547751 w 2444235"/>
                <a:gd name="connsiteY279" fmla="*/ 2278761 h 2472838"/>
                <a:gd name="connsiteX280" fmla="*/ 1433624 w 2444235"/>
                <a:gd name="connsiteY280" fmla="*/ 2326900 h 2472838"/>
                <a:gd name="connsiteX281" fmla="*/ 1370070 w 2444235"/>
                <a:gd name="connsiteY281" fmla="*/ 2319057 h 2472838"/>
                <a:gd name="connsiteX282" fmla="*/ 1352491 w 2444235"/>
                <a:gd name="connsiteY282" fmla="*/ 2240628 h 2472838"/>
                <a:gd name="connsiteX283" fmla="*/ 1413070 w 2444235"/>
                <a:gd name="connsiteY283" fmla="*/ 2198980 h 2472838"/>
                <a:gd name="connsiteX284" fmla="*/ 1384403 w 2444235"/>
                <a:gd name="connsiteY284" fmla="*/ 2069978 h 2472838"/>
                <a:gd name="connsiteX285" fmla="*/ 1245395 w 2444235"/>
                <a:gd name="connsiteY285" fmla="*/ 2084852 h 2472838"/>
                <a:gd name="connsiteX286" fmla="*/ 1245395 w 2444235"/>
                <a:gd name="connsiteY286" fmla="*/ 2428857 h 2472838"/>
                <a:gd name="connsiteX287" fmla="*/ 1282716 w 2444235"/>
                <a:gd name="connsiteY287" fmla="*/ 2439404 h 2472838"/>
                <a:gd name="connsiteX288" fmla="*/ 1294886 w 2444235"/>
                <a:gd name="connsiteY288" fmla="*/ 2450763 h 2472838"/>
                <a:gd name="connsiteX289" fmla="*/ 1282987 w 2444235"/>
                <a:gd name="connsiteY289" fmla="*/ 2462392 h 2472838"/>
                <a:gd name="connsiteX290" fmla="*/ 1161287 w 2444235"/>
                <a:gd name="connsiteY290" fmla="*/ 2462392 h 2472838"/>
                <a:gd name="connsiteX291" fmla="*/ 1150469 w 2444235"/>
                <a:gd name="connsiteY291" fmla="*/ 2450493 h 2472838"/>
                <a:gd name="connsiteX292" fmla="*/ 1161017 w 2444235"/>
                <a:gd name="connsiteY292" fmla="*/ 2439945 h 2472838"/>
                <a:gd name="connsiteX293" fmla="*/ 1200231 w 2444235"/>
                <a:gd name="connsiteY293" fmla="*/ 2430209 h 2472838"/>
                <a:gd name="connsiteX294" fmla="*/ 2028871 w 2444235"/>
                <a:gd name="connsiteY294" fmla="*/ 1236740 h 2472838"/>
                <a:gd name="connsiteX295" fmla="*/ 1224301 w 2444235"/>
                <a:gd name="connsiteY295" fmla="*/ 430006 h 2472838"/>
                <a:gd name="connsiteX296" fmla="*/ 415944 w 2444235"/>
                <a:gd name="connsiteY296" fmla="*/ 1236199 h 2472838"/>
                <a:gd name="connsiteX297" fmla="*/ 1220785 w 2444235"/>
                <a:gd name="connsiteY297" fmla="*/ 2042934 h 2472838"/>
                <a:gd name="connsiteX298" fmla="*/ 2028871 w 2444235"/>
                <a:gd name="connsiteY298" fmla="*/ 1236740 h 247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2444235" h="2472838">
                  <a:moveTo>
                    <a:pt x="1200231" y="2430209"/>
                  </a:moveTo>
                  <a:cubicBezTo>
                    <a:pt x="1200231" y="2315541"/>
                    <a:pt x="1200231" y="2200873"/>
                    <a:pt x="1200231" y="2087557"/>
                  </a:cubicBezTo>
                  <a:cubicBezTo>
                    <a:pt x="1142086" y="2079984"/>
                    <a:pt x="1084751" y="2072682"/>
                    <a:pt x="1026065" y="2065110"/>
                  </a:cubicBezTo>
                  <a:cubicBezTo>
                    <a:pt x="1014977" y="2107029"/>
                    <a:pt x="1003348" y="2150841"/>
                    <a:pt x="991719" y="2194923"/>
                  </a:cubicBezTo>
                  <a:cubicBezTo>
                    <a:pt x="1002266" y="2200332"/>
                    <a:pt x="1013354" y="2204118"/>
                    <a:pt x="1021738" y="2211150"/>
                  </a:cubicBezTo>
                  <a:cubicBezTo>
                    <a:pt x="1036072" y="2223049"/>
                    <a:pt x="1051216" y="2235219"/>
                    <a:pt x="1061764" y="2250364"/>
                  </a:cubicBezTo>
                  <a:cubicBezTo>
                    <a:pt x="1075827" y="2270918"/>
                    <a:pt x="1069066" y="2295528"/>
                    <a:pt x="1046348" y="2306346"/>
                  </a:cubicBezTo>
                  <a:cubicBezTo>
                    <a:pt x="1030122" y="2314189"/>
                    <a:pt x="1011461" y="2319327"/>
                    <a:pt x="993612" y="2320139"/>
                  </a:cubicBezTo>
                  <a:cubicBezTo>
                    <a:pt x="950611" y="2322032"/>
                    <a:pt x="910586" y="2310132"/>
                    <a:pt x="875428" y="2284981"/>
                  </a:cubicBezTo>
                  <a:cubicBezTo>
                    <a:pt x="865962" y="2278220"/>
                    <a:pt x="857308" y="2269836"/>
                    <a:pt x="850547" y="2260641"/>
                  </a:cubicBezTo>
                  <a:cubicBezTo>
                    <a:pt x="830805" y="2233867"/>
                    <a:pt x="837836" y="2206282"/>
                    <a:pt x="868126" y="2193030"/>
                  </a:cubicBezTo>
                  <a:cubicBezTo>
                    <a:pt x="880296" y="2187621"/>
                    <a:pt x="893818" y="2185187"/>
                    <a:pt x="907070" y="2183565"/>
                  </a:cubicBezTo>
                  <a:cubicBezTo>
                    <a:pt x="920322" y="2181942"/>
                    <a:pt x="933844" y="2183294"/>
                    <a:pt x="949259" y="2183294"/>
                  </a:cubicBezTo>
                  <a:cubicBezTo>
                    <a:pt x="960618" y="2140293"/>
                    <a:pt x="972247" y="2096481"/>
                    <a:pt x="983605" y="2054292"/>
                  </a:cubicBezTo>
                  <a:cubicBezTo>
                    <a:pt x="928164" y="2031304"/>
                    <a:pt x="872994" y="2008858"/>
                    <a:pt x="815930" y="1985059"/>
                  </a:cubicBezTo>
                  <a:cubicBezTo>
                    <a:pt x="759678" y="2082418"/>
                    <a:pt x="702073" y="2182212"/>
                    <a:pt x="645010" y="2281195"/>
                  </a:cubicBezTo>
                  <a:cubicBezTo>
                    <a:pt x="655016" y="2291742"/>
                    <a:pt x="665023" y="2301478"/>
                    <a:pt x="673947" y="2312025"/>
                  </a:cubicBezTo>
                  <a:cubicBezTo>
                    <a:pt x="676652" y="2315271"/>
                    <a:pt x="678274" y="2322032"/>
                    <a:pt x="676652" y="2325277"/>
                  </a:cubicBezTo>
                  <a:cubicBezTo>
                    <a:pt x="675029" y="2328252"/>
                    <a:pt x="668268" y="2330416"/>
                    <a:pt x="663941" y="2329875"/>
                  </a:cubicBezTo>
                  <a:cubicBezTo>
                    <a:pt x="654205" y="2328793"/>
                    <a:pt x="644198" y="2326900"/>
                    <a:pt x="635274" y="2323384"/>
                  </a:cubicBezTo>
                  <a:cubicBezTo>
                    <a:pt x="606607" y="2312025"/>
                    <a:pt x="579833" y="2296880"/>
                    <a:pt x="559549" y="2273081"/>
                  </a:cubicBezTo>
                  <a:cubicBezTo>
                    <a:pt x="555493" y="2268213"/>
                    <a:pt x="554681" y="2260370"/>
                    <a:pt x="552518" y="2253880"/>
                  </a:cubicBezTo>
                  <a:cubicBezTo>
                    <a:pt x="559009" y="2252528"/>
                    <a:pt x="566040" y="2249553"/>
                    <a:pt x="572260" y="2250364"/>
                  </a:cubicBezTo>
                  <a:cubicBezTo>
                    <a:pt x="583348" y="2251987"/>
                    <a:pt x="593896" y="2256043"/>
                    <a:pt x="606607" y="2259559"/>
                  </a:cubicBezTo>
                  <a:cubicBezTo>
                    <a:pt x="663670" y="2160577"/>
                    <a:pt x="721545" y="2060783"/>
                    <a:pt x="778609" y="1961800"/>
                  </a:cubicBezTo>
                  <a:cubicBezTo>
                    <a:pt x="740747" y="1933945"/>
                    <a:pt x="703426" y="1906630"/>
                    <a:pt x="664752" y="1878233"/>
                  </a:cubicBezTo>
                  <a:cubicBezTo>
                    <a:pt x="634733" y="1910957"/>
                    <a:pt x="603902" y="1944492"/>
                    <a:pt x="573612" y="1977486"/>
                  </a:cubicBezTo>
                  <a:cubicBezTo>
                    <a:pt x="583348" y="1993983"/>
                    <a:pt x="594166" y="2008587"/>
                    <a:pt x="600927" y="2024814"/>
                  </a:cubicBezTo>
                  <a:cubicBezTo>
                    <a:pt x="606336" y="2038065"/>
                    <a:pt x="608500" y="2053481"/>
                    <a:pt x="608500" y="2067814"/>
                  </a:cubicBezTo>
                  <a:cubicBezTo>
                    <a:pt x="608229" y="2086745"/>
                    <a:pt x="593625" y="2100538"/>
                    <a:pt x="574694" y="2101890"/>
                  </a:cubicBezTo>
                  <a:cubicBezTo>
                    <a:pt x="563336" y="2102702"/>
                    <a:pt x="550625" y="2102702"/>
                    <a:pt x="540077" y="2098915"/>
                  </a:cubicBezTo>
                  <a:cubicBezTo>
                    <a:pt x="479768" y="2078362"/>
                    <a:pt x="436497" y="2039688"/>
                    <a:pt x="418648" y="1977216"/>
                  </a:cubicBezTo>
                  <a:cubicBezTo>
                    <a:pt x="407830" y="1938813"/>
                    <a:pt x="433523" y="1911498"/>
                    <a:pt x="472196" y="1920422"/>
                  </a:cubicBezTo>
                  <a:cubicBezTo>
                    <a:pt x="495454" y="1925561"/>
                    <a:pt x="517360" y="1936379"/>
                    <a:pt x="542782" y="1945844"/>
                  </a:cubicBezTo>
                  <a:cubicBezTo>
                    <a:pt x="570638" y="1915284"/>
                    <a:pt x="601739" y="1881749"/>
                    <a:pt x="632028" y="1848484"/>
                  </a:cubicBezTo>
                  <a:cubicBezTo>
                    <a:pt x="600927" y="1813056"/>
                    <a:pt x="570367" y="1778439"/>
                    <a:pt x="538725" y="1742200"/>
                  </a:cubicBezTo>
                  <a:cubicBezTo>
                    <a:pt x="445693" y="1807377"/>
                    <a:pt x="351308" y="1873365"/>
                    <a:pt x="257193" y="1939353"/>
                  </a:cubicBezTo>
                  <a:cubicBezTo>
                    <a:pt x="261791" y="1952064"/>
                    <a:pt x="266929" y="1963964"/>
                    <a:pt x="269904" y="1976404"/>
                  </a:cubicBezTo>
                  <a:cubicBezTo>
                    <a:pt x="271256" y="1981272"/>
                    <a:pt x="268552" y="1987493"/>
                    <a:pt x="267470" y="1992901"/>
                  </a:cubicBezTo>
                  <a:cubicBezTo>
                    <a:pt x="261520" y="1991820"/>
                    <a:pt x="254489" y="1992631"/>
                    <a:pt x="250162" y="1989386"/>
                  </a:cubicBezTo>
                  <a:cubicBezTo>
                    <a:pt x="216086" y="1964234"/>
                    <a:pt x="193098" y="1930970"/>
                    <a:pt x="181739" y="1890403"/>
                  </a:cubicBezTo>
                  <a:cubicBezTo>
                    <a:pt x="180387" y="1886076"/>
                    <a:pt x="182010" y="1878233"/>
                    <a:pt x="184985" y="1876070"/>
                  </a:cubicBezTo>
                  <a:cubicBezTo>
                    <a:pt x="187959" y="1873906"/>
                    <a:pt x="195802" y="1874988"/>
                    <a:pt x="199589" y="1877692"/>
                  </a:cubicBezTo>
                  <a:cubicBezTo>
                    <a:pt x="210677" y="1885265"/>
                    <a:pt x="220683" y="1894460"/>
                    <a:pt x="231771" y="1903384"/>
                  </a:cubicBezTo>
                  <a:cubicBezTo>
                    <a:pt x="325345" y="1837937"/>
                    <a:pt x="419730" y="1771949"/>
                    <a:pt x="513303" y="1706231"/>
                  </a:cubicBezTo>
                  <a:cubicBezTo>
                    <a:pt x="490586" y="1664853"/>
                    <a:pt x="468410" y="1624286"/>
                    <a:pt x="445422" y="1582638"/>
                  </a:cubicBezTo>
                  <a:cubicBezTo>
                    <a:pt x="404585" y="1599676"/>
                    <a:pt x="362396" y="1616984"/>
                    <a:pt x="323181" y="1633211"/>
                  </a:cubicBezTo>
                  <a:cubicBezTo>
                    <a:pt x="323722" y="1658633"/>
                    <a:pt x="326968" y="1682432"/>
                    <a:pt x="323993" y="1705690"/>
                  </a:cubicBezTo>
                  <a:cubicBezTo>
                    <a:pt x="318854" y="1748150"/>
                    <a:pt x="284237" y="1762483"/>
                    <a:pt x="249080" y="1737873"/>
                  </a:cubicBezTo>
                  <a:cubicBezTo>
                    <a:pt x="210136" y="1710558"/>
                    <a:pt x="189853" y="1670532"/>
                    <a:pt x="181469" y="1625098"/>
                  </a:cubicBezTo>
                  <a:cubicBezTo>
                    <a:pt x="177953" y="1605626"/>
                    <a:pt x="177953" y="1584531"/>
                    <a:pt x="181739" y="1565059"/>
                  </a:cubicBezTo>
                  <a:cubicBezTo>
                    <a:pt x="188500" y="1530442"/>
                    <a:pt x="218790" y="1517461"/>
                    <a:pt x="248539" y="1536933"/>
                  </a:cubicBezTo>
                  <a:cubicBezTo>
                    <a:pt x="265847" y="1548292"/>
                    <a:pt x="278829" y="1565600"/>
                    <a:pt x="293703" y="1580745"/>
                  </a:cubicBezTo>
                  <a:cubicBezTo>
                    <a:pt x="297219" y="1584531"/>
                    <a:pt x="299653" y="1589669"/>
                    <a:pt x="302628" y="1594537"/>
                  </a:cubicBezTo>
                  <a:cubicBezTo>
                    <a:pt x="345358" y="1576688"/>
                    <a:pt x="387547" y="1559380"/>
                    <a:pt x="428655" y="1542342"/>
                  </a:cubicBezTo>
                  <a:cubicBezTo>
                    <a:pt x="415403" y="1496907"/>
                    <a:pt x="402421" y="1452554"/>
                    <a:pt x="388899" y="1406579"/>
                  </a:cubicBezTo>
                  <a:cubicBezTo>
                    <a:pt x="276395" y="1426321"/>
                    <a:pt x="162808" y="1446334"/>
                    <a:pt x="50303" y="1466347"/>
                  </a:cubicBezTo>
                  <a:cubicBezTo>
                    <a:pt x="48681" y="1481222"/>
                    <a:pt x="48140" y="1494744"/>
                    <a:pt x="45706" y="1507995"/>
                  </a:cubicBezTo>
                  <a:cubicBezTo>
                    <a:pt x="44895" y="1512052"/>
                    <a:pt x="40297" y="1518272"/>
                    <a:pt x="37322" y="1518543"/>
                  </a:cubicBezTo>
                  <a:cubicBezTo>
                    <a:pt x="32995" y="1518813"/>
                    <a:pt x="26504" y="1515297"/>
                    <a:pt x="24341" y="1511241"/>
                  </a:cubicBezTo>
                  <a:cubicBezTo>
                    <a:pt x="2976" y="1473108"/>
                    <a:pt x="-4867" y="1432271"/>
                    <a:pt x="2976" y="1389000"/>
                  </a:cubicBezTo>
                  <a:cubicBezTo>
                    <a:pt x="3787" y="1384943"/>
                    <a:pt x="8385" y="1378723"/>
                    <a:pt x="11630" y="1378453"/>
                  </a:cubicBezTo>
                  <a:cubicBezTo>
                    <a:pt x="15957" y="1378182"/>
                    <a:pt x="22177" y="1381969"/>
                    <a:pt x="24341" y="1385755"/>
                  </a:cubicBezTo>
                  <a:cubicBezTo>
                    <a:pt x="31102" y="1397113"/>
                    <a:pt x="36240" y="1409554"/>
                    <a:pt x="42731" y="1422806"/>
                  </a:cubicBezTo>
                  <a:cubicBezTo>
                    <a:pt x="155236" y="1403063"/>
                    <a:pt x="268281" y="1383050"/>
                    <a:pt x="381056" y="1363308"/>
                  </a:cubicBezTo>
                  <a:cubicBezTo>
                    <a:pt x="378082" y="1316521"/>
                    <a:pt x="375107" y="1270546"/>
                    <a:pt x="371861" y="1222407"/>
                  </a:cubicBezTo>
                  <a:cubicBezTo>
                    <a:pt x="327779" y="1220514"/>
                    <a:pt x="282615" y="1218620"/>
                    <a:pt x="235828" y="1216457"/>
                  </a:cubicBezTo>
                  <a:cubicBezTo>
                    <a:pt x="233664" y="1224841"/>
                    <a:pt x="232583" y="1233765"/>
                    <a:pt x="229067" y="1241608"/>
                  </a:cubicBezTo>
                  <a:cubicBezTo>
                    <a:pt x="222576" y="1256753"/>
                    <a:pt x="216897" y="1272980"/>
                    <a:pt x="207431" y="1285961"/>
                  </a:cubicBezTo>
                  <a:cubicBezTo>
                    <a:pt x="184714" y="1317332"/>
                    <a:pt x="151179" y="1315439"/>
                    <a:pt x="130084" y="1283257"/>
                  </a:cubicBezTo>
                  <a:cubicBezTo>
                    <a:pt x="114940" y="1260269"/>
                    <a:pt x="109801" y="1234306"/>
                    <a:pt x="108449" y="1207532"/>
                  </a:cubicBezTo>
                  <a:cubicBezTo>
                    <a:pt x="106826" y="1178054"/>
                    <a:pt x="110883" y="1149116"/>
                    <a:pt x="123594" y="1122072"/>
                  </a:cubicBezTo>
                  <a:cubicBezTo>
                    <a:pt x="128191" y="1112066"/>
                    <a:pt x="134141" y="1102059"/>
                    <a:pt x="141173" y="1093405"/>
                  </a:cubicBezTo>
                  <a:cubicBezTo>
                    <a:pt x="163619" y="1066901"/>
                    <a:pt x="194721" y="1067713"/>
                    <a:pt x="213111" y="1097462"/>
                  </a:cubicBezTo>
                  <a:cubicBezTo>
                    <a:pt x="223388" y="1114229"/>
                    <a:pt x="228256" y="1134512"/>
                    <a:pt x="234746" y="1153443"/>
                  </a:cubicBezTo>
                  <a:cubicBezTo>
                    <a:pt x="236639" y="1158852"/>
                    <a:pt x="236639" y="1165072"/>
                    <a:pt x="237721" y="1172104"/>
                  </a:cubicBezTo>
                  <a:cubicBezTo>
                    <a:pt x="283426" y="1174268"/>
                    <a:pt x="328861" y="1176161"/>
                    <a:pt x="373754" y="1178324"/>
                  </a:cubicBezTo>
                  <a:cubicBezTo>
                    <a:pt x="381056" y="1130997"/>
                    <a:pt x="388088" y="1085562"/>
                    <a:pt x="395390" y="1038505"/>
                  </a:cubicBezTo>
                  <a:cubicBezTo>
                    <a:pt x="285319" y="1009026"/>
                    <a:pt x="173896" y="979278"/>
                    <a:pt x="63555" y="949529"/>
                  </a:cubicBezTo>
                  <a:cubicBezTo>
                    <a:pt x="55983" y="962240"/>
                    <a:pt x="50033" y="973869"/>
                    <a:pt x="42461" y="984416"/>
                  </a:cubicBezTo>
                  <a:cubicBezTo>
                    <a:pt x="39756" y="988202"/>
                    <a:pt x="33266" y="992259"/>
                    <a:pt x="29479" y="991448"/>
                  </a:cubicBezTo>
                  <a:cubicBezTo>
                    <a:pt x="25964" y="990636"/>
                    <a:pt x="21907" y="983875"/>
                    <a:pt x="21366" y="979548"/>
                  </a:cubicBezTo>
                  <a:cubicBezTo>
                    <a:pt x="17039" y="936277"/>
                    <a:pt x="28127" y="896792"/>
                    <a:pt x="52467" y="861094"/>
                  </a:cubicBezTo>
                  <a:cubicBezTo>
                    <a:pt x="55171" y="857037"/>
                    <a:pt x="62203" y="853792"/>
                    <a:pt x="66801" y="854332"/>
                  </a:cubicBezTo>
                  <a:cubicBezTo>
                    <a:pt x="70046" y="854873"/>
                    <a:pt x="73832" y="862446"/>
                    <a:pt x="74373" y="867043"/>
                  </a:cubicBezTo>
                  <a:cubicBezTo>
                    <a:pt x="75455" y="879484"/>
                    <a:pt x="74643" y="892195"/>
                    <a:pt x="74643" y="907069"/>
                  </a:cubicBezTo>
                  <a:cubicBezTo>
                    <a:pt x="184714" y="935736"/>
                    <a:pt x="295867" y="965485"/>
                    <a:pt x="407019" y="995234"/>
                  </a:cubicBezTo>
                  <a:cubicBezTo>
                    <a:pt x="424057" y="951422"/>
                    <a:pt x="440825" y="908151"/>
                    <a:pt x="458133" y="863527"/>
                  </a:cubicBezTo>
                  <a:cubicBezTo>
                    <a:pt x="418919" y="843244"/>
                    <a:pt x="378352" y="821879"/>
                    <a:pt x="339949" y="801866"/>
                  </a:cubicBezTo>
                  <a:cubicBezTo>
                    <a:pt x="323722" y="817282"/>
                    <a:pt x="309659" y="833238"/>
                    <a:pt x="292892" y="845678"/>
                  </a:cubicBezTo>
                  <a:cubicBezTo>
                    <a:pt x="282615" y="853251"/>
                    <a:pt x="268552" y="858119"/>
                    <a:pt x="255570" y="859471"/>
                  </a:cubicBezTo>
                  <a:cubicBezTo>
                    <a:pt x="233664" y="861905"/>
                    <a:pt x="215274" y="842433"/>
                    <a:pt x="213652" y="815659"/>
                  </a:cubicBezTo>
                  <a:cubicBezTo>
                    <a:pt x="209865" y="750211"/>
                    <a:pt x="236639" y="698557"/>
                    <a:pt x="287212" y="658801"/>
                  </a:cubicBezTo>
                  <a:cubicBezTo>
                    <a:pt x="304250" y="645279"/>
                    <a:pt x="324804" y="636895"/>
                    <a:pt x="346169" y="649065"/>
                  </a:cubicBezTo>
                  <a:cubicBezTo>
                    <a:pt x="367805" y="661506"/>
                    <a:pt x="370239" y="684223"/>
                    <a:pt x="369157" y="706129"/>
                  </a:cubicBezTo>
                  <a:cubicBezTo>
                    <a:pt x="368075" y="724249"/>
                    <a:pt x="363207" y="742369"/>
                    <a:pt x="359421" y="762381"/>
                  </a:cubicBezTo>
                  <a:cubicBezTo>
                    <a:pt x="397824" y="782394"/>
                    <a:pt x="438390" y="803759"/>
                    <a:pt x="478416" y="824584"/>
                  </a:cubicBezTo>
                  <a:cubicBezTo>
                    <a:pt x="504649" y="785369"/>
                    <a:pt x="530341" y="746696"/>
                    <a:pt x="557115" y="706940"/>
                  </a:cubicBezTo>
                  <a:cubicBezTo>
                    <a:pt x="470032" y="633650"/>
                    <a:pt x="382138" y="560089"/>
                    <a:pt x="293703" y="485988"/>
                  </a:cubicBezTo>
                  <a:cubicBezTo>
                    <a:pt x="283426" y="493290"/>
                    <a:pt x="273690" y="501403"/>
                    <a:pt x="263143" y="507353"/>
                  </a:cubicBezTo>
                  <a:cubicBezTo>
                    <a:pt x="258004" y="510328"/>
                    <a:pt x="250702" y="508975"/>
                    <a:pt x="244212" y="509787"/>
                  </a:cubicBezTo>
                  <a:cubicBezTo>
                    <a:pt x="243941" y="503837"/>
                    <a:pt x="241778" y="497076"/>
                    <a:pt x="243671" y="491938"/>
                  </a:cubicBezTo>
                  <a:cubicBezTo>
                    <a:pt x="259086" y="453534"/>
                    <a:pt x="284508" y="423245"/>
                    <a:pt x="319666" y="401880"/>
                  </a:cubicBezTo>
                  <a:cubicBezTo>
                    <a:pt x="324263" y="399175"/>
                    <a:pt x="331295" y="400527"/>
                    <a:pt x="337244" y="399987"/>
                  </a:cubicBezTo>
                  <a:cubicBezTo>
                    <a:pt x="337515" y="405936"/>
                    <a:pt x="339408" y="412427"/>
                    <a:pt x="337515" y="417565"/>
                  </a:cubicBezTo>
                  <a:cubicBezTo>
                    <a:pt x="333458" y="428924"/>
                    <a:pt x="327779" y="439471"/>
                    <a:pt x="321829" y="452182"/>
                  </a:cubicBezTo>
                  <a:cubicBezTo>
                    <a:pt x="409183" y="525473"/>
                    <a:pt x="497347" y="599574"/>
                    <a:pt x="585242" y="673135"/>
                  </a:cubicBezTo>
                  <a:cubicBezTo>
                    <a:pt x="618777" y="640952"/>
                    <a:pt x="652312" y="608769"/>
                    <a:pt x="687199" y="575505"/>
                  </a:cubicBezTo>
                  <a:cubicBezTo>
                    <a:pt x="660425" y="540617"/>
                    <a:pt x="632569" y="504107"/>
                    <a:pt x="605525" y="468950"/>
                  </a:cubicBezTo>
                  <a:cubicBezTo>
                    <a:pt x="587135" y="475711"/>
                    <a:pt x="570367" y="483283"/>
                    <a:pt x="552788" y="487881"/>
                  </a:cubicBezTo>
                  <a:cubicBezTo>
                    <a:pt x="541430" y="490856"/>
                    <a:pt x="528448" y="490856"/>
                    <a:pt x="516549" y="489504"/>
                  </a:cubicBezTo>
                  <a:cubicBezTo>
                    <a:pt x="493561" y="486799"/>
                    <a:pt x="479768" y="467327"/>
                    <a:pt x="482202" y="444069"/>
                  </a:cubicBezTo>
                  <a:cubicBezTo>
                    <a:pt x="484636" y="423245"/>
                    <a:pt x="493561" y="405125"/>
                    <a:pt x="506542" y="389169"/>
                  </a:cubicBezTo>
                  <a:cubicBezTo>
                    <a:pt x="538455" y="349684"/>
                    <a:pt x="577399" y="321017"/>
                    <a:pt x="629594" y="316419"/>
                  </a:cubicBezTo>
                  <a:cubicBezTo>
                    <a:pt x="673136" y="312633"/>
                    <a:pt x="694771" y="340759"/>
                    <a:pt x="678274" y="381326"/>
                  </a:cubicBezTo>
                  <a:cubicBezTo>
                    <a:pt x="669620" y="402421"/>
                    <a:pt x="655016" y="421352"/>
                    <a:pt x="641494" y="443528"/>
                  </a:cubicBezTo>
                  <a:cubicBezTo>
                    <a:pt x="666916" y="476793"/>
                    <a:pt x="694771" y="513032"/>
                    <a:pt x="721816" y="548460"/>
                  </a:cubicBezTo>
                  <a:cubicBezTo>
                    <a:pt x="762112" y="523850"/>
                    <a:pt x="801597" y="499780"/>
                    <a:pt x="842434" y="474900"/>
                  </a:cubicBezTo>
                  <a:cubicBezTo>
                    <a:pt x="794295" y="371860"/>
                    <a:pt x="745615" y="267469"/>
                    <a:pt x="697205" y="163619"/>
                  </a:cubicBezTo>
                  <a:cubicBezTo>
                    <a:pt x="683413" y="166053"/>
                    <a:pt x="670972" y="169298"/>
                    <a:pt x="657991" y="170380"/>
                  </a:cubicBezTo>
                  <a:cubicBezTo>
                    <a:pt x="653123" y="170921"/>
                    <a:pt x="645010" y="167946"/>
                    <a:pt x="643387" y="164430"/>
                  </a:cubicBezTo>
                  <a:cubicBezTo>
                    <a:pt x="641764" y="160644"/>
                    <a:pt x="644739" y="152801"/>
                    <a:pt x="648255" y="149285"/>
                  </a:cubicBezTo>
                  <a:cubicBezTo>
                    <a:pt x="673677" y="123322"/>
                    <a:pt x="705319" y="109259"/>
                    <a:pt x="739935" y="100605"/>
                  </a:cubicBezTo>
                  <a:cubicBezTo>
                    <a:pt x="746967" y="98982"/>
                    <a:pt x="754269" y="97901"/>
                    <a:pt x="761301" y="98171"/>
                  </a:cubicBezTo>
                  <a:cubicBezTo>
                    <a:pt x="773741" y="98982"/>
                    <a:pt x="777798" y="106825"/>
                    <a:pt x="769414" y="116020"/>
                  </a:cubicBezTo>
                  <a:cubicBezTo>
                    <a:pt x="760219" y="126297"/>
                    <a:pt x="749131" y="134952"/>
                    <a:pt x="737231" y="145499"/>
                  </a:cubicBezTo>
                  <a:cubicBezTo>
                    <a:pt x="785100" y="248268"/>
                    <a:pt x="833780" y="352659"/>
                    <a:pt x="882189" y="456239"/>
                  </a:cubicBezTo>
                  <a:cubicBezTo>
                    <a:pt x="927083" y="441094"/>
                    <a:pt x="970624" y="426220"/>
                    <a:pt x="1016059" y="410804"/>
                  </a:cubicBezTo>
                  <a:cubicBezTo>
                    <a:pt x="1006593" y="367804"/>
                    <a:pt x="996587" y="323181"/>
                    <a:pt x="987121" y="280721"/>
                  </a:cubicBezTo>
                  <a:cubicBezTo>
                    <a:pt x="965486" y="278287"/>
                    <a:pt x="945743" y="276394"/>
                    <a:pt x="926271" y="273960"/>
                  </a:cubicBezTo>
                  <a:cubicBezTo>
                    <a:pt x="922215" y="273419"/>
                    <a:pt x="918428" y="272067"/>
                    <a:pt x="914642" y="270444"/>
                  </a:cubicBezTo>
                  <a:cubicBezTo>
                    <a:pt x="875157" y="255029"/>
                    <a:pt x="867315" y="221223"/>
                    <a:pt x="897063" y="190933"/>
                  </a:cubicBezTo>
                  <a:cubicBezTo>
                    <a:pt x="922485" y="164700"/>
                    <a:pt x="955209" y="152530"/>
                    <a:pt x="990367" y="146310"/>
                  </a:cubicBezTo>
                  <a:cubicBezTo>
                    <a:pt x="1017681" y="141442"/>
                    <a:pt x="1044996" y="141442"/>
                    <a:pt x="1071770" y="150908"/>
                  </a:cubicBezTo>
                  <a:cubicBezTo>
                    <a:pt x="1113689" y="166323"/>
                    <a:pt x="1122614" y="201751"/>
                    <a:pt x="1089620" y="232041"/>
                  </a:cubicBezTo>
                  <a:cubicBezTo>
                    <a:pt x="1072852" y="247456"/>
                    <a:pt x="1051487" y="258004"/>
                    <a:pt x="1030392" y="272067"/>
                  </a:cubicBezTo>
                  <a:cubicBezTo>
                    <a:pt x="1039587" y="313445"/>
                    <a:pt x="1049323" y="357797"/>
                    <a:pt x="1059059" y="401068"/>
                  </a:cubicBezTo>
                  <a:cubicBezTo>
                    <a:pt x="1106387" y="395930"/>
                    <a:pt x="1152362" y="391062"/>
                    <a:pt x="1199149" y="385924"/>
                  </a:cubicBezTo>
                  <a:cubicBezTo>
                    <a:pt x="1199149" y="272067"/>
                    <a:pt x="1199149" y="157128"/>
                    <a:pt x="1199149" y="42189"/>
                  </a:cubicBezTo>
                  <a:cubicBezTo>
                    <a:pt x="1186438" y="38673"/>
                    <a:pt x="1173187" y="35969"/>
                    <a:pt x="1160746" y="31371"/>
                  </a:cubicBezTo>
                  <a:cubicBezTo>
                    <a:pt x="1156149" y="29749"/>
                    <a:pt x="1150740" y="24070"/>
                    <a:pt x="1149928" y="19472"/>
                  </a:cubicBezTo>
                  <a:cubicBezTo>
                    <a:pt x="1149388" y="16497"/>
                    <a:pt x="1156149" y="10006"/>
                    <a:pt x="1160476" y="9195"/>
                  </a:cubicBezTo>
                  <a:cubicBezTo>
                    <a:pt x="1179677" y="5409"/>
                    <a:pt x="1198338" y="0"/>
                    <a:pt x="1216728" y="0"/>
                  </a:cubicBezTo>
                  <a:cubicBezTo>
                    <a:pt x="1238364" y="0"/>
                    <a:pt x="1260270" y="4868"/>
                    <a:pt x="1281635" y="8925"/>
                  </a:cubicBezTo>
                  <a:cubicBezTo>
                    <a:pt x="1286773" y="10006"/>
                    <a:pt x="1290559" y="16497"/>
                    <a:pt x="1294886" y="20554"/>
                  </a:cubicBezTo>
                  <a:cubicBezTo>
                    <a:pt x="1290559" y="24610"/>
                    <a:pt x="1287044" y="30560"/>
                    <a:pt x="1281635" y="32724"/>
                  </a:cubicBezTo>
                  <a:cubicBezTo>
                    <a:pt x="1270276" y="37051"/>
                    <a:pt x="1258377" y="39485"/>
                    <a:pt x="1245666" y="42730"/>
                  </a:cubicBezTo>
                  <a:cubicBezTo>
                    <a:pt x="1245666" y="156587"/>
                    <a:pt x="1245666" y="271255"/>
                    <a:pt x="1245666" y="385653"/>
                  </a:cubicBezTo>
                  <a:cubicBezTo>
                    <a:pt x="1302188" y="392955"/>
                    <a:pt x="1358982" y="400257"/>
                    <a:pt x="1417938" y="407829"/>
                  </a:cubicBezTo>
                  <a:cubicBezTo>
                    <a:pt x="1429027" y="365911"/>
                    <a:pt x="1440656" y="322369"/>
                    <a:pt x="1452555" y="277475"/>
                  </a:cubicBezTo>
                  <a:cubicBezTo>
                    <a:pt x="1448499" y="275582"/>
                    <a:pt x="1444171" y="274230"/>
                    <a:pt x="1440926" y="271526"/>
                  </a:cubicBezTo>
                  <a:cubicBezTo>
                    <a:pt x="1423347" y="258544"/>
                    <a:pt x="1403064" y="247997"/>
                    <a:pt x="1389001" y="232041"/>
                  </a:cubicBezTo>
                  <a:cubicBezTo>
                    <a:pt x="1364931" y="204997"/>
                    <a:pt x="1373856" y="172814"/>
                    <a:pt x="1408202" y="161455"/>
                  </a:cubicBezTo>
                  <a:cubicBezTo>
                    <a:pt x="1428215" y="154964"/>
                    <a:pt x="1450662" y="152530"/>
                    <a:pt x="1471757" y="153342"/>
                  </a:cubicBezTo>
                  <a:cubicBezTo>
                    <a:pt x="1502587" y="154423"/>
                    <a:pt x="1531795" y="164159"/>
                    <a:pt x="1558299" y="180657"/>
                  </a:cubicBezTo>
                  <a:cubicBezTo>
                    <a:pt x="1568035" y="186877"/>
                    <a:pt x="1577771" y="194179"/>
                    <a:pt x="1585614" y="202292"/>
                  </a:cubicBezTo>
                  <a:cubicBezTo>
                    <a:pt x="1618067" y="235827"/>
                    <a:pt x="1608601" y="272878"/>
                    <a:pt x="1563167" y="284507"/>
                  </a:cubicBezTo>
                  <a:cubicBezTo>
                    <a:pt x="1542343" y="289916"/>
                    <a:pt x="1519896" y="289375"/>
                    <a:pt x="1494474" y="292079"/>
                  </a:cubicBezTo>
                  <a:cubicBezTo>
                    <a:pt x="1483927" y="331835"/>
                    <a:pt x="1472298" y="375917"/>
                    <a:pt x="1460128" y="420811"/>
                  </a:cubicBezTo>
                  <a:cubicBezTo>
                    <a:pt x="1488254" y="431088"/>
                    <a:pt x="1516650" y="440553"/>
                    <a:pt x="1544236" y="451912"/>
                  </a:cubicBezTo>
                  <a:cubicBezTo>
                    <a:pt x="1572091" y="463270"/>
                    <a:pt x="1599136" y="476793"/>
                    <a:pt x="1627803" y="489774"/>
                  </a:cubicBezTo>
                  <a:cubicBezTo>
                    <a:pt x="1684867" y="391062"/>
                    <a:pt x="1742471" y="291539"/>
                    <a:pt x="1798453" y="194449"/>
                  </a:cubicBezTo>
                  <a:cubicBezTo>
                    <a:pt x="1789258" y="183902"/>
                    <a:pt x="1780333" y="174707"/>
                    <a:pt x="1772490" y="164159"/>
                  </a:cubicBezTo>
                  <a:cubicBezTo>
                    <a:pt x="1769245" y="159832"/>
                    <a:pt x="1768975" y="153612"/>
                    <a:pt x="1767352" y="148474"/>
                  </a:cubicBezTo>
                  <a:cubicBezTo>
                    <a:pt x="1772490" y="146851"/>
                    <a:pt x="1778170" y="143065"/>
                    <a:pt x="1783038" y="143876"/>
                  </a:cubicBezTo>
                  <a:cubicBezTo>
                    <a:pt x="1825768" y="151178"/>
                    <a:pt x="1861196" y="172273"/>
                    <a:pt x="1889322" y="205267"/>
                  </a:cubicBezTo>
                  <a:cubicBezTo>
                    <a:pt x="1892297" y="208783"/>
                    <a:pt x="1893649" y="216626"/>
                    <a:pt x="1891756" y="219871"/>
                  </a:cubicBezTo>
                  <a:cubicBezTo>
                    <a:pt x="1889593" y="223116"/>
                    <a:pt x="1882020" y="225009"/>
                    <a:pt x="1877423" y="224198"/>
                  </a:cubicBezTo>
                  <a:cubicBezTo>
                    <a:pt x="1864712" y="221764"/>
                    <a:pt x="1852271" y="217707"/>
                    <a:pt x="1838208" y="213921"/>
                  </a:cubicBezTo>
                  <a:cubicBezTo>
                    <a:pt x="1781145" y="312904"/>
                    <a:pt x="1723540" y="412427"/>
                    <a:pt x="1666476" y="511139"/>
                  </a:cubicBezTo>
                  <a:cubicBezTo>
                    <a:pt x="1704339" y="538995"/>
                    <a:pt x="1741660" y="566310"/>
                    <a:pt x="1780604" y="594706"/>
                  </a:cubicBezTo>
                  <a:cubicBezTo>
                    <a:pt x="1810353" y="562523"/>
                    <a:pt x="1841183" y="528718"/>
                    <a:pt x="1871202" y="495994"/>
                  </a:cubicBezTo>
                  <a:cubicBezTo>
                    <a:pt x="1861466" y="479497"/>
                    <a:pt x="1850919" y="464893"/>
                    <a:pt x="1844158" y="448396"/>
                  </a:cubicBezTo>
                  <a:cubicBezTo>
                    <a:pt x="1839020" y="435956"/>
                    <a:pt x="1836586" y="421622"/>
                    <a:pt x="1836315" y="407829"/>
                  </a:cubicBezTo>
                  <a:cubicBezTo>
                    <a:pt x="1836045" y="387005"/>
                    <a:pt x="1850919" y="372131"/>
                    <a:pt x="1871743" y="371049"/>
                  </a:cubicBezTo>
                  <a:cubicBezTo>
                    <a:pt x="1882291" y="370508"/>
                    <a:pt x="1893920" y="370508"/>
                    <a:pt x="1903656" y="373754"/>
                  </a:cubicBezTo>
                  <a:cubicBezTo>
                    <a:pt x="1964506" y="394037"/>
                    <a:pt x="2008318" y="432981"/>
                    <a:pt x="2026167" y="495994"/>
                  </a:cubicBezTo>
                  <a:cubicBezTo>
                    <a:pt x="2036985" y="534668"/>
                    <a:pt x="2010751" y="561171"/>
                    <a:pt x="1970996" y="553328"/>
                  </a:cubicBezTo>
                  <a:cubicBezTo>
                    <a:pt x="1959097" y="550894"/>
                    <a:pt x="1947468" y="547108"/>
                    <a:pt x="1936379" y="542240"/>
                  </a:cubicBezTo>
                  <a:cubicBezTo>
                    <a:pt x="1925832" y="537643"/>
                    <a:pt x="1915826" y="531152"/>
                    <a:pt x="1904467" y="524391"/>
                  </a:cubicBezTo>
                  <a:cubicBezTo>
                    <a:pt x="1873907" y="557655"/>
                    <a:pt x="1843076" y="591461"/>
                    <a:pt x="1813057" y="624185"/>
                  </a:cubicBezTo>
                  <a:cubicBezTo>
                    <a:pt x="1844428" y="659883"/>
                    <a:pt x="1874989" y="694500"/>
                    <a:pt x="1906360" y="730199"/>
                  </a:cubicBezTo>
                  <a:cubicBezTo>
                    <a:pt x="1999393" y="665022"/>
                    <a:pt x="2093237" y="599304"/>
                    <a:pt x="2187892" y="533045"/>
                  </a:cubicBezTo>
                  <a:cubicBezTo>
                    <a:pt x="2183565" y="521957"/>
                    <a:pt x="2178156" y="511680"/>
                    <a:pt x="2175452" y="500592"/>
                  </a:cubicBezTo>
                  <a:cubicBezTo>
                    <a:pt x="2173829" y="494372"/>
                    <a:pt x="2176263" y="486799"/>
                    <a:pt x="2176804" y="480038"/>
                  </a:cubicBezTo>
                  <a:cubicBezTo>
                    <a:pt x="2183836" y="481661"/>
                    <a:pt x="2192490" y="481390"/>
                    <a:pt x="2197628" y="485447"/>
                  </a:cubicBezTo>
                  <a:cubicBezTo>
                    <a:pt x="2228459" y="509787"/>
                    <a:pt x="2250365" y="540617"/>
                    <a:pt x="2261723" y="578209"/>
                  </a:cubicBezTo>
                  <a:cubicBezTo>
                    <a:pt x="2263346" y="583888"/>
                    <a:pt x="2260912" y="590920"/>
                    <a:pt x="2260371" y="597140"/>
                  </a:cubicBezTo>
                  <a:cubicBezTo>
                    <a:pt x="2253881" y="595788"/>
                    <a:pt x="2246038" y="595788"/>
                    <a:pt x="2240629" y="592272"/>
                  </a:cubicBezTo>
                  <a:cubicBezTo>
                    <a:pt x="2230893" y="585782"/>
                    <a:pt x="2222780" y="577398"/>
                    <a:pt x="2213314" y="569014"/>
                  </a:cubicBezTo>
                  <a:cubicBezTo>
                    <a:pt x="2119470" y="634732"/>
                    <a:pt x="2025085" y="700720"/>
                    <a:pt x="1931782" y="766168"/>
                  </a:cubicBezTo>
                  <a:cubicBezTo>
                    <a:pt x="1954499" y="807546"/>
                    <a:pt x="1976676" y="848112"/>
                    <a:pt x="1999934" y="890031"/>
                  </a:cubicBezTo>
                  <a:cubicBezTo>
                    <a:pt x="2040771" y="873263"/>
                    <a:pt x="2082960" y="855685"/>
                    <a:pt x="2121634" y="839728"/>
                  </a:cubicBezTo>
                  <a:cubicBezTo>
                    <a:pt x="2121093" y="814036"/>
                    <a:pt x="2118118" y="789967"/>
                    <a:pt x="2120822" y="766979"/>
                  </a:cubicBezTo>
                  <a:cubicBezTo>
                    <a:pt x="2125690" y="725872"/>
                    <a:pt x="2159496" y="710997"/>
                    <a:pt x="2193842" y="734255"/>
                  </a:cubicBezTo>
                  <a:cubicBezTo>
                    <a:pt x="2233868" y="761300"/>
                    <a:pt x="2254422" y="801596"/>
                    <a:pt x="2263076" y="847571"/>
                  </a:cubicBezTo>
                  <a:cubicBezTo>
                    <a:pt x="2266862" y="867314"/>
                    <a:pt x="2266592" y="889220"/>
                    <a:pt x="2262805" y="908962"/>
                  </a:cubicBezTo>
                  <a:cubicBezTo>
                    <a:pt x="2256044" y="942768"/>
                    <a:pt x="2227107" y="954126"/>
                    <a:pt x="2196276" y="937900"/>
                  </a:cubicBezTo>
                  <a:cubicBezTo>
                    <a:pt x="2178697" y="928434"/>
                    <a:pt x="2164905" y="913830"/>
                    <a:pt x="2141917" y="879213"/>
                  </a:cubicBezTo>
                  <a:cubicBezTo>
                    <a:pt x="2099998" y="896522"/>
                    <a:pt x="2057809" y="914101"/>
                    <a:pt x="2016701" y="931138"/>
                  </a:cubicBezTo>
                  <a:cubicBezTo>
                    <a:pt x="2029953" y="976303"/>
                    <a:pt x="2042664" y="1020655"/>
                    <a:pt x="2056186" y="1066901"/>
                  </a:cubicBezTo>
                  <a:cubicBezTo>
                    <a:pt x="2168150" y="1047159"/>
                    <a:pt x="2281466" y="1027146"/>
                    <a:pt x="2394782" y="1007133"/>
                  </a:cubicBezTo>
                  <a:cubicBezTo>
                    <a:pt x="2395593" y="994422"/>
                    <a:pt x="2395052" y="982252"/>
                    <a:pt x="2397216" y="970353"/>
                  </a:cubicBezTo>
                  <a:cubicBezTo>
                    <a:pt x="2398298" y="964674"/>
                    <a:pt x="2403706" y="959535"/>
                    <a:pt x="2407222" y="954397"/>
                  </a:cubicBezTo>
                  <a:cubicBezTo>
                    <a:pt x="2412361" y="958183"/>
                    <a:pt x="2419392" y="961158"/>
                    <a:pt x="2422097" y="966296"/>
                  </a:cubicBezTo>
                  <a:cubicBezTo>
                    <a:pt x="2440757" y="1002265"/>
                    <a:pt x="2448600" y="1040668"/>
                    <a:pt x="2441839" y="1081235"/>
                  </a:cubicBezTo>
                  <a:cubicBezTo>
                    <a:pt x="2441028" y="1086644"/>
                    <a:pt x="2435619" y="1091241"/>
                    <a:pt x="2432374" y="1096109"/>
                  </a:cubicBezTo>
                  <a:cubicBezTo>
                    <a:pt x="2427506" y="1092594"/>
                    <a:pt x="2421015" y="1090160"/>
                    <a:pt x="2418040" y="1085562"/>
                  </a:cubicBezTo>
                  <a:cubicBezTo>
                    <a:pt x="2411820" y="1074744"/>
                    <a:pt x="2407222" y="1063115"/>
                    <a:pt x="2401814" y="1050945"/>
                  </a:cubicBezTo>
                  <a:cubicBezTo>
                    <a:pt x="2289309" y="1070688"/>
                    <a:pt x="2176534" y="1090700"/>
                    <a:pt x="2063759" y="1110443"/>
                  </a:cubicBezTo>
                  <a:cubicBezTo>
                    <a:pt x="2066733" y="1157500"/>
                    <a:pt x="2069979" y="1204016"/>
                    <a:pt x="2072954" y="1251615"/>
                  </a:cubicBezTo>
                  <a:cubicBezTo>
                    <a:pt x="2117306" y="1253508"/>
                    <a:pt x="2162200" y="1255671"/>
                    <a:pt x="2207905" y="1257564"/>
                  </a:cubicBezTo>
                  <a:cubicBezTo>
                    <a:pt x="2211151" y="1246476"/>
                    <a:pt x="2213044" y="1234847"/>
                    <a:pt x="2217641" y="1224570"/>
                  </a:cubicBezTo>
                  <a:cubicBezTo>
                    <a:pt x="2224132" y="1210237"/>
                    <a:pt x="2230622" y="1195633"/>
                    <a:pt x="2240358" y="1183733"/>
                  </a:cubicBezTo>
                  <a:cubicBezTo>
                    <a:pt x="2261453" y="1158041"/>
                    <a:pt x="2291472" y="1159934"/>
                    <a:pt x="2310944" y="1186708"/>
                  </a:cubicBezTo>
                  <a:cubicBezTo>
                    <a:pt x="2330146" y="1212941"/>
                    <a:pt x="2335284" y="1243501"/>
                    <a:pt x="2335555" y="1274873"/>
                  </a:cubicBezTo>
                  <a:cubicBezTo>
                    <a:pt x="2335825" y="1303810"/>
                    <a:pt x="2330957" y="1332207"/>
                    <a:pt x="2317435" y="1358440"/>
                  </a:cubicBezTo>
                  <a:cubicBezTo>
                    <a:pt x="2313378" y="1366283"/>
                    <a:pt x="2308510" y="1374126"/>
                    <a:pt x="2302561" y="1380887"/>
                  </a:cubicBezTo>
                  <a:cubicBezTo>
                    <a:pt x="2280384" y="1406579"/>
                    <a:pt x="2249283" y="1406309"/>
                    <a:pt x="2231434" y="1377371"/>
                  </a:cubicBezTo>
                  <a:cubicBezTo>
                    <a:pt x="2220886" y="1360333"/>
                    <a:pt x="2216019" y="1339509"/>
                    <a:pt x="2209257" y="1320307"/>
                  </a:cubicBezTo>
                  <a:cubicBezTo>
                    <a:pt x="2207364" y="1314899"/>
                    <a:pt x="2207364" y="1308678"/>
                    <a:pt x="2206282" y="1301647"/>
                  </a:cubicBezTo>
                  <a:cubicBezTo>
                    <a:pt x="2160848" y="1299483"/>
                    <a:pt x="2115684" y="1297590"/>
                    <a:pt x="2070520" y="1295427"/>
                  </a:cubicBezTo>
                  <a:cubicBezTo>
                    <a:pt x="2063488" y="1341943"/>
                    <a:pt x="2056457" y="1387648"/>
                    <a:pt x="2049155" y="1434976"/>
                  </a:cubicBezTo>
                  <a:cubicBezTo>
                    <a:pt x="2072142" y="1441196"/>
                    <a:pt x="2096482" y="1447957"/>
                    <a:pt x="2121093" y="1454448"/>
                  </a:cubicBezTo>
                  <a:cubicBezTo>
                    <a:pt x="2203578" y="1476624"/>
                    <a:pt x="2286063" y="1498259"/>
                    <a:pt x="2368549" y="1520706"/>
                  </a:cubicBezTo>
                  <a:cubicBezTo>
                    <a:pt x="2378826" y="1523411"/>
                    <a:pt x="2383694" y="1522870"/>
                    <a:pt x="2387750" y="1512052"/>
                  </a:cubicBezTo>
                  <a:cubicBezTo>
                    <a:pt x="2390996" y="1503398"/>
                    <a:pt x="2396405" y="1495285"/>
                    <a:pt x="2402354" y="1487983"/>
                  </a:cubicBezTo>
                  <a:cubicBezTo>
                    <a:pt x="2405329" y="1484467"/>
                    <a:pt x="2411549" y="1481492"/>
                    <a:pt x="2415876" y="1482033"/>
                  </a:cubicBezTo>
                  <a:cubicBezTo>
                    <a:pt x="2418851" y="1482574"/>
                    <a:pt x="2422908" y="1489605"/>
                    <a:pt x="2422908" y="1493392"/>
                  </a:cubicBezTo>
                  <a:cubicBezTo>
                    <a:pt x="2422097" y="1512863"/>
                    <a:pt x="2422367" y="1533147"/>
                    <a:pt x="2417770" y="1552078"/>
                  </a:cubicBezTo>
                  <a:cubicBezTo>
                    <a:pt x="2412902" y="1571820"/>
                    <a:pt x="2403436" y="1590481"/>
                    <a:pt x="2394511" y="1608871"/>
                  </a:cubicBezTo>
                  <a:cubicBezTo>
                    <a:pt x="2392077" y="1614009"/>
                    <a:pt x="2383423" y="1616173"/>
                    <a:pt x="2377744" y="1619959"/>
                  </a:cubicBezTo>
                  <a:cubicBezTo>
                    <a:pt x="2375040" y="1613739"/>
                    <a:pt x="2370442" y="1607789"/>
                    <a:pt x="2369631" y="1601299"/>
                  </a:cubicBezTo>
                  <a:cubicBezTo>
                    <a:pt x="2368278" y="1590210"/>
                    <a:pt x="2369360" y="1579122"/>
                    <a:pt x="2369360" y="1566141"/>
                  </a:cubicBezTo>
                  <a:cubicBezTo>
                    <a:pt x="2260101" y="1536933"/>
                    <a:pt x="2149219" y="1507184"/>
                    <a:pt x="2038607" y="1477435"/>
                  </a:cubicBezTo>
                  <a:cubicBezTo>
                    <a:pt x="2021569" y="1521247"/>
                    <a:pt x="2004531" y="1564789"/>
                    <a:pt x="1987223" y="1609141"/>
                  </a:cubicBezTo>
                  <a:cubicBezTo>
                    <a:pt x="2026437" y="1629425"/>
                    <a:pt x="2067004" y="1650790"/>
                    <a:pt x="2106218" y="1671073"/>
                  </a:cubicBezTo>
                  <a:cubicBezTo>
                    <a:pt x="2119200" y="1657821"/>
                    <a:pt x="2130829" y="1644570"/>
                    <a:pt x="2143810" y="1632941"/>
                  </a:cubicBezTo>
                  <a:cubicBezTo>
                    <a:pt x="2150571" y="1626720"/>
                    <a:pt x="2159225" y="1621852"/>
                    <a:pt x="2167880" y="1618066"/>
                  </a:cubicBezTo>
                  <a:cubicBezTo>
                    <a:pt x="2199521" y="1604274"/>
                    <a:pt x="2226025" y="1619418"/>
                    <a:pt x="2231434" y="1653494"/>
                  </a:cubicBezTo>
                  <a:cubicBezTo>
                    <a:pt x="2240358" y="1711369"/>
                    <a:pt x="2200062" y="1792232"/>
                    <a:pt x="2148408" y="1820088"/>
                  </a:cubicBezTo>
                  <a:cubicBezTo>
                    <a:pt x="2111357" y="1840101"/>
                    <a:pt x="2082149" y="1825497"/>
                    <a:pt x="2076740" y="1783578"/>
                  </a:cubicBezTo>
                  <a:cubicBezTo>
                    <a:pt x="2075117" y="1771678"/>
                    <a:pt x="2075929" y="1759238"/>
                    <a:pt x="2077822" y="1747338"/>
                  </a:cubicBezTo>
                  <a:cubicBezTo>
                    <a:pt x="2079444" y="1735439"/>
                    <a:pt x="2083771" y="1723810"/>
                    <a:pt x="2087017" y="1710828"/>
                  </a:cubicBezTo>
                  <a:cubicBezTo>
                    <a:pt x="2046991" y="1690004"/>
                    <a:pt x="2006424" y="1668910"/>
                    <a:pt x="1966669" y="1648085"/>
                  </a:cubicBezTo>
                  <a:cubicBezTo>
                    <a:pt x="1940436" y="1687300"/>
                    <a:pt x="1914744" y="1725703"/>
                    <a:pt x="1888240" y="1765458"/>
                  </a:cubicBezTo>
                  <a:cubicBezTo>
                    <a:pt x="1975323" y="1838748"/>
                    <a:pt x="2063488" y="1912580"/>
                    <a:pt x="2151112" y="1986140"/>
                  </a:cubicBezTo>
                  <a:cubicBezTo>
                    <a:pt x="2162741" y="1978027"/>
                    <a:pt x="2173018" y="1970184"/>
                    <a:pt x="2184106" y="1963693"/>
                  </a:cubicBezTo>
                  <a:cubicBezTo>
                    <a:pt x="2188433" y="1961260"/>
                    <a:pt x="2196006" y="1960989"/>
                    <a:pt x="2200062" y="1963153"/>
                  </a:cubicBezTo>
                  <a:cubicBezTo>
                    <a:pt x="2202496" y="1964505"/>
                    <a:pt x="2203037" y="1973429"/>
                    <a:pt x="2201414" y="1977757"/>
                  </a:cubicBezTo>
                  <a:cubicBezTo>
                    <a:pt x="2186540" y="2018594"/>
                    <a:pt x="2160037" y="2049965"/>
                    <a:pt x="2122445" y="2071601"/>
                  </a:cubicBezTo>
                  <a:cubicBezTo>
                    <a:pt x="2118388" y="2073764"/>
                    <a:pt x="2110545" y="2074305"/>
                    <a:pt x="2107841" y="2071871"/>
                  </a:cubicBezTo>
                  <a:cubicBezTo>
                    <a:pt x="2105137" y="2069437"/>
                    <a:pt x="2104596" y="2061594"/>
                    <a:pt x="2105948" y="2057267"/>
                  </a:cubicBezTo>
                  <a:cubicBezTo>
                    <a:pt x="2110275" y="2045097"/>
                    <a:pt x="2116225" y="2033468"/>
                    <a:pt x="2122445" y="2019675"/>
                  </a:cubicBezTo>
                  <a:cubicBezTo>
                    <a:pt x="2035362" y="1946655"/>
                    <a:pt x="1947197" y="1872554"/>
                    <a:pt x="1859573" y="1798993"/>
                  </a:cubicBezTo>
                  <a:cubicBezTo>
                    <a:pt x="1825768" y="1831176"/>
                    <a:pt x="1792503" y="1863359"/>
                    <a:pt x="1757616" y="1896623"/>
                  </a:cubicBezTo>
                  <a:cubicBezTo>
                    <a:pt x="1784390" y="1931511"/>
                    <a:pt x="1812246" y="1967750"/>
                    <a:pt x="1839831" y="2003719"/>
                  </a:cubicBezTo>
                  <a:cubicBezTo>
                    <a:pt x="1854435" y="1997769"/>
                    <a:pt x="1867687" y="1990738"/>
                    <a:pt x="1881750" y="1986952"/>
                  </a:cubicBezTo>
                  <a:cubicBezTo>
                    <a:pt x="1895542" y="1983436"/>
                    <a:pt x="1910146" y="1981543"/>
                    <a:pt x="1924209" y="1982084"/>
                  </a:cubicBezTo>
                  <a:cubicBezTo>
                    <a:pt x="1949902" y="1983165"/>
                    <a:pt x="1965858" y="2003719"/>
                    <a:pt x="1962072" y="2029141"/>
                  </a:cubicBezTo>
                  <a:cubicBezTo>
                    <a:pt x="1960990" y="2036173"/>
                    <a:pt x="1959908" y="2043745"/>
                    <a:pt x="1956663" y="2049965"/>
                  </a:cubicBezTo>
                  <a:cubicBezTo>
                    <a:pt x="1927725" y="2108922"/>
                    <a:pt x="1881750" y="2146243"/>
                    <a:pt x="1816032" y="2155168"/>
                  </a:cubicBezTo>
                  <a:cubicBezTo>
                    <a:pt x="1772761" y="2161118"/>
                    <a:pt x="1749503" y="2131098"/>
                    <a:pt x="1766000" y="2090261"/>
                  </a:cubicBezTo>
                  <a:cubicBezTo>
                    <a:pt x="1774654" y="2069167"/>
                    <a:pt x="1789258" y="2050235"/>
                    <a:pt x="1802780" y="2028059"/>
                  </a:cubicBezTo>
                  <a:cubicBezTo>
                    <a:pt x="1777358" y="1994794"/>
                    <a:pt x="1749503" y="1958555"/>
                    <a:pt x="1722458" y="1923127"/>
                  </a:cubicBezTo>
                  <a:cubicBezTo>
                    <a:pt x="1681892" y="1947737"/>
                    <a:pt x="1642136" y="1972077"/>
                    <a:pt x="1601840" y="1996417"/>
                  </a:cubicBezTo>
                  <a:cubicBezTo>
                    <a:pt x="1649979" y="2099997"/>
                    <a:pt x="1698659" y="2204118"/>
                    <a:pt x="1747069" y="2307698"/>
                  </a:cubicBezTo>
                  <a:cubicBezTo>
                    <a:pt x="1760591" y="2305264"/>
                    <a:pt x="1773302" y="2302019"/>
                    <a:pt x="1786013" y="2300937"/>
                  </a:cubicBezTo>
                  <a:cubicBezTo>
                    <a:pt x="1790881" y="2300396"/>
                    <a:pt x="1798994" y="2303371"/>
                    <a:pt x="1800616" y="2306887"/>
                  </a:cubicBezTo>
                  <a:cubicBezTo>
                    <a:pt x="1802239" y="2310673"/>
                    <a:pt x="1799264" y="2318516"/>
                    <a:pt x="1795749" y="2322032"/>
                  </a:cubicBezTo>
                  <a:cubicBezTo>
                    <a:pt x="1770327" y="2347994"/>
                    <a:pt x="1738685" y="2362058"/>
                    <a:pt x="1704068" y="2370712"/>
                  </a:cubicBezTo>
                  <a:cubicBezTo>
                    <a:pt x="1697037" y="2372334"/>
                    <a:pt x="1689734" y="2373416"/>
                    <a:pt x="1682703" y="2373146"/>
                  </a:cubicBezTo>
                  <a:cubicBezTo>
                    <a:pt x="1670263" y="2372334"/>
                    <a:pt x="1666206" y="2364491"/>
                    <a:pt x="1674319" y="2355296"/>
                  </a:cubicBezTo>
                  <a:cubicBezTo>
                    <a:pt x="1683514" y="2345019"/>
                    <a:pt x="1694603" y="2336365"/>
                    <a:pt x="1706773" y="2325548"/>
                  </a:cubicBezTo>
                  <a:cubicBezTo>
                    <a:pt x="1658904" y="2222779"/>
                    <a:pt x="1610224" y="2118387"/>
                    <a:pt x="1561815" y="2014807"/>
                  </a:cubicBezTo>
                  <a:cubicBezTo>
                    <a:pt x="1516921" y="2029952"/>
                    <a:pt x="1473379" y="2044827"/>
                    <a:pt x="1427945" y="2060242"/>
                  </a:cubicBezTo>
                  <a:cubicBezTo>
                    <a:pt x="1437410" y="2103243"/>
                    <a:pt x="1447417" y="2147866"/>
                    <a:pt x="1456612" y="2190326"/>
                  </a:cubicBezTo>
                  <a:cubicBezTo>
                    <a:pt x="1478247" y="2192760"/>
                    <a:pt x="1498260" y="2194923"/>
                    <a:pt x="1518003" y="2197627"/>
                  </a:cubicBezTo>
                  <a:cubicBezTo>
                    <a:pt x="1522330" y="2198168"/>
                    <a:pt x="1526657" y="2200062"/>
                    <a:pt x="1530713" y="2201684"/>
                  </a:cubicBezTo>
                  <a:cubicBezTo>
                    <a:pt x="1568035" y="2217099"/>
                    <a:pt x="1575607" y="2249553"/>
                    <a:pt x="1547751" y="2278761"/>
                  </a:cubicBezTo>
                  <a:cubicBezTo>
                    <a:pt x="1516921" y="2311214"/>
                    <a:pt x="1476625" y="2324466"/>
                    <a:pt x="1433624" y="2326900"/>
                  </a:cubicBezTo>
                  <a:cubicBezTo>
                    <a:pt x="1412529" y="2327981"/>
                    <a:pt x="1390083" y="2325548"/>
                    <a:pt x="1370070" y="2319057"/>
                  </a:cubicBezTo>
                  <a:cubicBezTo>
                    <a:pt x="1329774" y="2305805"/>
                    <a:pt x="1321660" y="2269566"/>
                    <a:pt x="1352491" y="2240628"/>
                  </a:cubicBezTo>
                  <a:cubicBezTo>
                    <a:pt x="1369529" y="2224672"/>
                    <a:pt x="1391165" y="2213854"/>
                    <a:pt x="1413070" y="2198980"/>
                  </a:cubicBezTo>
                  <a:cubicBezTo>
                    <a:pt x="1404146" y="2158413"/>
                    <a:pt x="1394139" y="2113790"/>
                    <a:pt x="1384403" y="2069978"/>
                  </a:cubicBezTo>
                  <a:cubicBezTo>
                    <a:pt x="1337617" y="2075116"/>
                    <a:pt x="1291912" y="2079984"/>
                    <a:pt x="1245395" y="2084852"/>
                  </a:cubicBezTo>
                  <a:cubicBezTo>
                    <a:pt x="1245395" y="2199250"/>
                    <a:pt x="1245395" y="2313918"/>
                    <a:pt x="1245395" y="2428857"/>
                  </a:cubicBezTo>
                  <a:cubicBezTo>
                    <a:pt x="1257836" y="2432373"/>
                    <a:pt x="1270547" y="2435077"/>
                    <a:pt x="1282716" y="2439404"/>
                  </a:cubicBezTo>
                  <a:cubicBezTo>
                    <a:pt x="1287584" y="2441298"/>
                    <a:pt x="1290830" y="2446977"/>
                    <a:pt x="1294886" y="2450763"/>
                  </a:cubicBezTo>
                  <a:cubicBezTo>
                    <a:pt x="1290830" y="2454820"/>
                    <a:pt x="1287855" y="2460770"/>
                    <a:pt x="1282987" y="2462392"/>
                  </a:cubicBezTo>
                  <a:cubicBezTo>
                    <a:pt x="1242420" y="2476185"/>
                    <a:pt x="1201854" y="2476455"/>
                    <a:pt x="1161287" y="2462392"/>
                  </a:cubicBezTo>
                  <a:cubicBezTo>
                    <a:pt x="1156690" y="2460770"/>
                    <a:pt x="1151281" y="2455090"/>
                    <a:pt x="1150469" y="2450493"/>
                  </a:cubicBezTo>
                  <a:cubicBezTo>
                    <a:pt x="1149928" y="2447788"/>
                    <a:pt x="1156419" y="2441568"/>
                    <a:pt x="1161017" y="2439945"/>
                  </a:cubicBezTo>
                  <a:cubicBezTo>
                    <a:pt x="1173457" y="2436970"/>
                    <a:pt x="1186438" y="2433996"/>
                    <a:pt x="1200231" y="2430209"/>
                  </a:cubicBezTo>
                  <a:close/>
                  <a:moveTo>
                    <a:pt x="2028871" y="1236740"/>
                  </a:moveTo>
                  <a:cubicBezTo>
                    <a:pt x="2028871" y="791049"/>
                    <a:pt x="1669181" y="430276"/>
                    <a:pt x="1224301" y="430006"/>
                  </a:cubicBezTo>
                  <a:cubicBezTo>
                    <a:pt x="777257" y="429735"/>
                    <a:pt x="415944" y="790237"/>
                    <a:pt x="415944" y="1236199"/>
                  </a:cubicBezTo>
                  <a:cubicBezTo>
                    <a:pt x="416214" y="1681891"/>
                    <a:pt x="776175" y="2042934"/>
                    <a:pt x="1220785" y="2042934"/>
                  </a:cubicBezTo>
                  <a:cubicBezTo>
                    <a:pt x="1668640" y="2042934"/>
                    <a:pt x="2028871" y="1683514"/>
                    <a:pt x="2028871" y="1236740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674761E-DE3C-43D3-A67A-C542B060EA40}"/>
                </a:ext>
              </a:extLst>
            </p:cNvPr>
            <p:cNvSpPr/>
            <p:nvPr/>
          </p:nvSpPr>
          <p:spPr>
            <a:xfrm>
              <a:off x="7509318" y="3706222"/>
              <a:ext cx="292079" cy="291810"/>
            </a:xfrm>
            <a:custGeom>
              <a:avLst/>
              <a:gdLst>
                <a:gd name="connsiteX0" fmla="*/ 146040 w 292079"/>
                <a:gd name="connsiteY0" fmla="*/ 1 h 291810"/>
                <a:gd name="connsiteX1" fmla="*/ 292079 w 292079"/>
                <a:gd name="connsiteY1" fmla="*/ 146311 h 291810"/>
                <a:gd name="connsiteX2" fmla="*/ 145499 w 292079"/>
                <a:gd name="connsiteY2" fmla="*/ 291810 h 291810"/>
                <a:gd name="connsiteX3" fmla="*/ 0 w 292079"/>
                <a:gd name="connsiteY3" fmla="*/ 145500 h 291810"/>
                <a:gd name="connsiteX4" fmla="*/ 146040 w 292079"/>
                <a:gd name="connsiteY4" fmla="*/ 1 h 29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9" h="291810">
                  <a:moveTo>
                    <a:pt x="146040" y="1"/>
                  </a:moveTo>
                  <a:cubicBezTo>
                    <a:pt x="226902" y="271"/>
                    <a:pt x="292079" y="65719"/>
                    <a:pt x="292079" y="146311"/>
                  </a:cubicBezTo>
                  <a:cubicBezTo>
                    <a:pt x="291809" y="226633"/>
                    <a:pt x="225821" y="292080"/>
                    <a:pt x="145499" y="291810"/>
                  </a:cubicBezTo>
                  <a:cubicBezTo>
                    <a:pt x="64636" y="291539"/>
                    <a:pt x="0" y="226633"/>
                    <a:pt x="0" y="145500"/>
                  </a:cubicBezTo>
                  <a:cubicBezTo>
                    <a:pt x="0" y="64367"/>
                    <a:pt x="64907" y="-270"/>
                    <a:pt x="146040" y="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D6BEB21-3446-42EB-9102-C088C1276B30}"/>
                </a:ext>
              </a:extLst>
            </p:cNvPr>
            <p:cNvSpPr/>
            <p:nvPr/>
          </p:nvSpPr>
          <p:spPr>
            <a:xfrm>
              <a:off x="6920800" y="3231852"/>
              <a:ext cx="187798" cy="187461"/>
            </a:xfrm>
            <a:custGeom>
              <a:avLst/>
              <a:gdLst>
                <a:gd name="connsiteX0" fmla="*/ 92253 w 187798"/>
                <a:gd name="connsiteY0" fmla="*/ 187429 h 187461"/>
                <a:gd name="connsiteX1" fmla="*/ 32 w 187798"/>
                <a:gd name="connsiteY1" fmla="*/ 92504 h 187461"/>
                <a:gd name="connsiteX2" fmla="*/ 94958 w 187798"/>
                <a:gd name="connsiteY2" fmla="*/ 12 h 187461"/>
                <a:gd name="connsiteX3" fmla="*/ 187720 w 187798"/>
                <a:gd name="connsiteY3" fmla="*/ 96019 h 187461"/>
                <a:gd name="connsiteX4" fmla="*/ 92253 w 187798"/>
                <a:gd name="connsiteY4" fmla="*/ 187429 h 1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798" h="187461">
                  <a:moveTo>
                    <a:pt x="92253" y="187429"/>
                  </a:moveTo>
                  <a:cubicBezTo>
                    <a:pt x="40328" y="186077"/>
                    <a:pt x="-1320" y="142806"/>
                    <a:pt x="32" y="92504"/>
                  </a:cubicBezTo>
                  <a:cubicBezTo>
                    <a:pt x="1655" y="40578"/>
                    <a:pt x="44114" y="-800"/>
                    <a:pt x="94958" y="12"/>
                  </a:cubicBezTo>
                  <a:cubicBezTo>
                    <a:pt x="146883" y="823"/>
                    <a:pt x="189884" y="45446"/>
                    <a:pt x="187720" y="96019"/>
                  </a:cubicBezTo>
                  <a:cubicBezTo>
                    <a:pt x="185827" y="147945"/>
                    <a:pt x="143097" y="188782"/>
                    <a:pt x="92253" y="18742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EC6268F-827A-4B92-AB99-A208D65C005D}"/>
                </a:ext>
              </a:extLst>
            </p:cNvPr>
            <p:cNvSpPr/>
            <p:nvPr/>
          </p:nvSpPr>
          <p:spPr>
            <a:xfrm>
              <a:off x="7152867" y="3851720"/>
              <a:ext cx="187693" cy="187690"/>
            </a:xfrm>
            <a:custGeom>
              <a:avLst/>
              <a:gdLst>
                <a:gd name="connsiteX0" fmla="*/ 187693 w 187693"/>
                <a:gd name="connsiteY0" fmla="*/ 93845 h 187690"/>
                <a:gd name="connsiteX1" fmla="*/ 94390 w 187693"/>
                <a:gd name="connsiteY1" fmla="*/ 187689 h 187690"/>
                <a:gd name="connsiteX2" fmla="*/ 5 w 187693"/>
                <a:gd name="connsiteY2" fmla="*/ 94386 h 187690"/>
                <a:gd name="connsiteX3" fmla="*/ 94390 w 187693"/>
                <a:gd name="connsiteY3" fmla="*/ 1 h 187690"/>
                <a:gd name="connsiteX4" fmla="*/ 187693 w 187693"/>
                <a:gd name="connsiteY4" fmla="*/ 93845 h 18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693" h="187690">
                  <a:moveTo>
                    <a:pt x="187693" y="93845"/>
                  </a:moveTo>
                  <a:cubicBezTo>
                    <a:pt x="187693" y="145230"/>
                    <a:pt x="145774" y="187419"/>
                    <a:pt x="94390" y="187689"/>
                  </a:cubicBezTo>
                  <a:cubicBezTo>
                    <a:pt x="43547" y="187960"/>
                    <a:pt x="546" y="145500"/>
                    <a:pt x="5" y="94386"/>
                  </a:cubicBezTo>
                  <a:cubicBezTo>
                    <a:pt x="-536" y="42731"/>
                    <a:pt x="42465" y="-269"/>
                    <a:pt x="94390" y="1"/>
                  </a:cubicBezTo>
                  <a:cubicBezTo>
                    <a:pt x="146045" y="272"/>
                    <a:pt x="187423" y="42190"/>
                    <a:pt x="187693" y="938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853B539-B8C3-455F-AADC-C44370F22810}"/>
                </a:ext>
              </a:extLst>
            </p:cNvPr>
            <p:cNvSpPr/>
            <p:nvPr/>
          </p:nvSpPr>
          <p:spPr>
            <a:xfrm>
              <a:off x="7851147" y="3481733"/>
              <a:ext cx="182583" cy="182051"/>
            </a:xfrm>
            <a:custGeom>
              <a:avLst/>
              <a:gdLst>
                <a:gd name="connsiteX0" fmla="*/ 93315 w 182583"/>
                <a:gd name="connsiteY0" fmla="*/ 21 h 182051"/>
                <a:gd name="connsiteX1" fmla="*/ 182562 w 182583"/>
                <a:gd name="connsiteY1" fmla="*/ 92513 h 182051"/>
                <a:gd name="connsiteX2" fmla="*/ 88718 w 182583"/>
                <a:gd name="connsiteY2" fmla="*/ 182030 h 182051"/>
                <a:gd name="connsiteX3" fmla="*/ 12 w 182583"/>
                <a:gd name="connsiteY3" fmla="*/ 89809 h 182051"/>
                <a:gd name="connsiteX4" fmla="*/ 93315 w 182583"/>
                <a:gd name="connsiteY4" fmla="*/ 21 h 18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583" h="182051">
                  <a:moveTo>
                    <a:pt x="93315" y="21"/>
                  </a:moveTo>
                  <a:cubicBezTo>
                    <a:pt x="143888" y="1103"/>
                    <a:pt x="183643" y="42481"/>
                    <a:pt x="182562" y="92513"/>
                  </a:cubicBezTo>
                  <a:cubicBezTo>
                    <a:pt x="181750" y="143086"/>
                    <a:pt x="139561" y="183112"/>
                    <a:pt x="88718" y="182030"/>
                  </a:cubicBezTo>
                  <a:cubicBezTo>
                    <a:pt x="39767" y="180948"/>
                    <a:pt x="-799" y="139030"/>
                    <a:pt x="12" y="89809"/>
                  </a:cubicBezTo>
                  <a:cubicBezTo>
                    <a:pt x="1094" y="38965"/>
                    <a:pt x="42472" y="-1060"/>
                    <a:pt x="93315" y="2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EFCD8D21-099E-4C8C-879B-0DC118C6385C}"/>
                </a:ext>
              </a:extLst>
            </p:cNvPr>
            <p:cNvSpPr/>
            <p:nvPr/>
          </p:nvSpPr>
          <p:spPr>
            <a:xfrm>
              <a:off x="7339207" y="3011722"/>
              <a:ext cx="181741" cy="181739"/>
            </a:xfrm>
            <a:custGeom>
              <a:avLst/>
              <a:gdLst>
                <a:gd name="connsiteX0" fmla="*/ 181740 w 181741"/>
                <a:gd name="connsiteY0" fmla="*/ 90599 h 181739"/>
                <a:gd name="connsiteX1" fmla="*/ 91682 w 181741"/>
                <a:gd name="connsiteY1" fmla="*/ 181738 h 181739"/>
                <a:gd name="connsiteX2" fmla="*/ 1 w 181741"/>
                <a:gd name="connsiteY2" fmla="*/ 91951 h 181739"/>
                <a:gd name="connsiteX3" fmla="*/ 90871 w 181741"/>
                <a:gd name="connsiteY3" fmla="*/ 0 h 181739"/>
                <a:gd name="connsiteX4" fmla="*/ 181740 w 181741"/>
                <a:gd name="connsiteY4" fmla="*/ 90599 h 18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741" h="181739">
                  <a:moveTo>
                    <a:pt x="181740" y="90599"/>
                  </a:moveTo>
                  <a:cubicBezTo>
                    <a:pt x="182010" y="141442"/>
                    <a:pt x="142255" y="181738"/>
                    <a:pt x="91682" y="181738"/>
                  </a:cubicBezTo>
                  <a:cubicBezTo>
                    <a:pt x="40838" y="182009"/>
                    <a:pt x="272" y="142253"/>
                    <a:pt x="1" y="91951"/>
                  </a:cubicBezTo>
                  <a:cubicBezTo>
                    <a:pt x="-269" y="40296"/>
                    <a:pt x="39757" y="0"/>
                    <a:pt x="90871" y="0"/>
                  </a:cubicBezTo>
                  <a:cubicBezTo>
                    <a:pt x="141444" y="270"/>
                    <a:pt x="181469" y="40026"/>
                    <a:pt x="181740" y="9059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30A26BB-C3F3-4FEC-BEFE-9E42EC08D5A1}"/>
                </a:ext>
              </a:extLst>
            </p:cNvPr>
            <p:cNvSpPr/>
            <p:nvPr/>
          </p:nvSpPr>
          <p:spPr>
            <a:xfrm>
              <a:off x="6952744" y="4243054"/>
              <a:ext cx="130083" cy="130083"/>
            </a:xfrm>
            <a:custGeom>
              <a:avLst/>
              <a:gdLst>
                <a:gd name="connsiteX0" fmla="*/ 130084 w 130083"/>
                <a:gd name="connsiteY0" fmla="*/ 65177 h 130083"/>
                <a:gd name="connsiteX1" fmla="*/ 65447 w 130083"/>
                <a:gd name="connsiteY1" fmla="*/ 130083 h 130083"/>
                <a:gd name="connsiteX2" fmla="*/ 0 w 130083"/>
                <a:gd name="connsiteY2" fmla="*/ 65447 h 130083"/>
                <a:gd name="connsiteX3" fmla="*/ 65177 w 130083"/>
                <a:gd name="connsiteY3" fmla="*/ 0 h 130083"/>
                <a:gd name="connsiteX4" fmla="*/ 130084 w 130083"/>
                <a:gd name="connsiteY4" fmla="*/ 65177 h 1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83" h="130083">
                  <a:moveTo>
                    <a:pt x="130084" y="65177"/>
                  </a:moveTo>
                  <a:cubicBezTo>
                    <a:pt x="130084" y="101957"/>
                    <a:pt x="101957" y="130083"/>
                    <a:pt x="65447" y="130083"/>
                  </a:cubicBezTo>
                  <a:cubicBezTo>
                    <a:pt x="29208" y="130083"/>
                    <a:pt x="0" y="101416"/>
                    <a:pt x="0" y="65447"/>
                  </a:cubicBezTo>
                  <a:cubicBezTo>
                    <a:pt x="0" y="30019"/>
                    <a:pt x="29478" y="0"/>
                    <a:pt x="65177" y="0"/>
                  </a:cubicBezTo>
                  <a:cubicBezTo>
                    <a:pt x="100605" y="0"/>
                    <a:pt x="129813" y="29208"/>
                    <a:pt x="130084" y="6517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49ECD3B-8A63-49FC-A3AC-446BE7AD9F9C}"/>
                </a:ext>
              </a:extLst>
            </p:cNvPr>
            <p:cNvSpPr/>
            <p:nvPr/>
          </p:nvSpPr>
          <p:spPr>
            <a:xfrm>
              <a:off x="7503638" y="3416034"/>
              <a:ext cx="113859" cy="114942"/>
            </a:xfrm>
            <a:custGeom>
              <a:avLst/>
              <a:gdLst>
                <a:gd name="connsiteX0" fmla="*/ 0 w 113859"/>
                <a:gd name="connsiteY0" fmla="*/ 57336 h 114942"/>
                <a:gd name="connsiteX1" fmla="*/ 57064 w 113859"/>
                <a:gd name="connsiteY1" fmla="*/ 2 h 114942"/>
                <a:gd name="connsiteX2" fmla="*/ 113857 w 113859"/>
                <a:gd name="connsiteY2" fmla="*/ 58148 h 114942"/>
                <a:gd name="connsiteX3" fmla="*/ 57064 w 113859"/>
                <a:gd name="connsiteY3" fmla="*/ 114941 h 114942"/>
                <a:gd name="connsiteX4" fmla="*/ 0 w 113859"/>
                <a:gd name="connsiteY4" fmla="*/ 57336 h 11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942">
                  <a:moveTo>
                    <a:pt x="0" y="57336"/>
                  </a:moveTo>
                  <a:cubicBezTo>
                    <a:pt x="0" y="25424"/>
                    <a:pt x="25692" y="-268"/>
                    <a:pt x="57064" y="2"/>
                  </a:cubicBezTo>
                  <a:cubicBezTo>
                    <a:pt x="88706" y="273"/>
                    <a:pt x="114127" y="26235"/>
                    <a:pt x="113857" y="58148"/>
                  </a:cubicBezTo>
                  <a:cubicBezTo>
                    <a:pt x="113586" y="88978"/>
                    <a:pt x="88165" y="114670"/>
                    <a:pt x="57064" y="114941"/>
                  </a:cubicBezTo>
                  <a:cubicBezTo>
                    <a:pt x="25963" y="115211"/>
                    <a:pt x="0" y="89249"/>
                    <a:pt x="0" y="5733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EFCD2A05-6835-446E-B0F9-D09D5E34F019}"/>
                </a:ext>
              </a:extLst>
            </p:cNvPr>
            <p:cNvSpPr/>
            <p:nvPr/>
          </p:nvSpPr>
          <p:spPr>
            <a:xfrm>
              <a:off x="7706742" y="4277941"/>
              <a:ext cx="113859" cy="114129"/>
            </a:xfrm>
            <a:custGeom>
              <a:avLst/>
              <a:gdLst>
                <a:gd name="connsiteX0" fmla="*/ 57334 w 113859"/>
                <a:gd name="connsiteY0" fmla="*/ 114127 h 114129"/>
                <a:gd name="connsiteX1" fmla="*/ 0 w 113859"/>
                <a:gd name="connsiteY1" fmla="*/ 57334 h 114129"/>
                <a:gd name="connsiteX2" fmla="*/ 57064 w 113859"/>
                <a:gd name="connsiteY2" fmla="*/ 0 h 114129"/>
                <a:gd name="connsiteX3" fmla="*/ 113857 w 113859"/>
                <a:gd name="connsiteY3" fmla="*/ 56523 h 114129"/>
                <a:gd name="connsiteX4" fmla="*/ 57334 w 113859"/>
                <a:gd name="connsiteY4" fmla="*/ 114127 h 11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129">
                  <a:moveTo>
                    <a:pt x="57334" y="114127"/>
                  </a:moveTo>
                  <a:cubicBezTo>
                    <a:pt x="24881" y="114398"/>
                    <a:pt x="0" y="89787"/>
                    <a:pt x="0" y="57334"/>
                  </a:cubicBezTo>
                  <a:cubicBezTo>
                    <a:pt x="0" y="25151"/>
                    <a:pt x="25151" y="0"/>
                    <a:pt x="57064" y="0"/>
                  </a:cubicBezTo>
                  <a:cubicBezTo>
                    <a:pt x="88165" y="0"/>
                    <a:pt x="113586" y="25151"/>
                    <a:pt x="113857" y="56523"/>
                  </a:cubicBezTo>
                  <a:cubicBezTo>
                    <a:pt x="114127" y="88706"/>
                    <a:pt x="89246" y="113857"/>
                    <a:pt x="57334" y="11412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4BF474E-E394-470A-86FF-2EB3215D4BFA}"/>
                </a:ext>
              </a:extLst>
            </p:cNvPr>
            <p:cNvSpPr/>
            <p:nvPr/>
          </p:nvSpPr>
          <p:spPr>
            <a:xfrm>
              <a:off x="6870529" y="3831436"/>
              <a:ext cx="114129" cy="113858"/>
            </a:xfrm>
            <a:custGeom>
              <a:avLst/>
              <a:gdLst>
                <a:gd name="connsiteX0" fmla="*/ 57064 w 114129"/>
                <a:gd name="connsiteY0" fmla="*/ 113859 h 113858"/>
                <a:gd name="connsiteX1" fmla="*/ 0 w 114129"/>
                <a:gd name="connsiteY1" fmla="*/ 56795 h 113858"/>
                <a:gd name="connsiteX2" fmla="*/ 55982 w 114129"/>
                <a:gd name="connsiteY2" fmla="*/ 2 h 113858"/>
                <a:gd name="connsiteX3" fmla="*/ 114127 w 114129"/>
                <a:gd name="connsiteY3" fmla="*/ 56525 h 113858"/>
                <a:gd name="connsiteX4" fmla="*/ 57064 w 114129"/>
                <a:gd name="connsiteY4" fmla="*/ 113859 h 1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29" h="113858">
                  <a:moveTo>
                    <a:pt x="57064" y="113859"/>
                  </a:moveTo>
                  <a:cubicBezTo>
                    <a:pt x="24610" y="113859"/>
                    <a:pt x="0" y="89249"/>
                    <a:pt x="0" y="56795"/>
                  </a:cubicBezTo>
                  <a:cubicBezTo>
                    <a:pt x="0" y="25153"/>
                    <a:pt x="24610" y="273"/>
                    <a:pt x="55982" y="2"/>
                  </a:cubicBezTo>
                  <a:cubicBezTo>
                    <a:pt x="88165" y="-268"/>
                    <a:pt x="113857" y="24883"/>
                    <a:pt x="114127" y="56525"/>
                  </a:cubicBezTo>
                  <a:cubicBezTo>
                    <a:pt x="114398" y="88437"/>
                    <a:pt x="88976" y="113859"/>
                    <a:pt x="57064" y="11385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089591A1-FDFB-48E8-807B-7C0AC4EE62A0}"/>
                </a:ext>
              </a:extLst>
            </p:cNvPr>
            <p:cNvSpPr/>
            <p:nvPr/>
          </p:nvSpPr>
          <p:spPr>
            <a:xfrm>
              <a:off x="7885232" y="3982067"/>
              <a:ext cx="114131" cy="114406"/>
            </a:xfrm>
            <a:custGeom>
              <a:avLst/>
              <a:gdLst>
                <a:gd name="connsiteX0" fmla="*/ 114130 w 114131"/>
                <a:gd name="connsiteY0" fmla="*/ 56531 h 114406"/>
                <a:gd name="connsiteX1" fmla="*/ 57336 w 114131"/>
                <a:gd name="connsiteY1" fmla="*/ 114406 h 114406"/>
                <a:gd name="connsiteX2" fmla="*/ 2 w 114131"/>
                <a:gd name="connsiteY2" fmla="*/ 58154 h 114406"/>
                <a:gd name="connsiteX3" fmla="*/ 56255 w 114131"/>
                <a:gd name="connsiteY3" fmla="*/ 9 h 114406"/>
                <a:gd name="connsiteX4" fmla="*/ 114130 w 114131"/>
                <a:gd name="connsiteY4" fmla="*/ 56531 h 11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31" h="114406">
                  <a:moveTo>
                    <a:pt x="114130" y="56531"/>
                  </a:moveTo>
                  <a:cubicBezTo>
                    <a:pt x="114400" y="88444"/>
                    <a:pt x="88978" y="114406"/>
                    <a:pt x="57336" y="114406"/>
                  </a:cubicBezTo>
                  <a:cubicBezTo>
                    <a:pt x="26506" y="114406"/>
                    <a:pt x="543" y="88985"/>
                    <a:pt x="2" y="58154"/>
                  </a:cubicBezTo>
                  <a:cubicBezTo>
                    <a:pt x="-268" y="25971"/>
                    <a:pt x="24072" y="549"/>
                    <a:pt x="56255" y="9"/>
                  </a:cubicBezTo>
                  <a:cubicBezTo>
                    <a:pt x="88708" y="-532"/>
                    <a:pt x="114130" y="24349"/>
                    <a:pt x="114130" y="5653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582100E-4461-496A-B2B9-D76675A13A81}"/>
                </a:ext>
              </a:extLst>
            </p:cNvPr>
            <p:cNvSpPr/>
            <p:nvPr/>
          </p:nvSpPr>
          <p:spPr>
            <a:xfrm>
              <a:off x="7173967" y="3473357"/>
              <a:ext cx="73023" cy="73303"/>
            </a:xfrm>
            <a:custGeom>
              <a:avLst/>
              <a:gdLst>
                <a:gd name="connsiteX0" fmla="*/ 0 w 73023"/>
                <a:gd name="connsiteY0" fmla="*/ 36253 h 73303"/>
                <a:gd name="connsiteX1" fmla="*/ 37051 w 73023"/>
                <a:gd name="connsiteY1" fmla="*/ 13 h 73303"/>
                <a:gd name="connsiteX2" fmla="*/ 73020 w 73023"/>
                <a:gd name="connsiteY2" fmla="*/ 36253 h 73303"/>
                <a:gd name="connsiteX3" fmla="*/ 36510 w 73023"/>
                <a:gd name="connsiteY3" fmla="*/ 73303 h 73303"/>
                <a:gd name="connsiteX4" fmla="*/ 0 w 73023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3" h="73303">
                  <a:moveTo>
                    <a:pt x="0" y="36253"/>
                  </a:moveTo>
                  <a:cubicBezTo>
                    <a:pt x="0" y="15699"/>
                    <a:pt x="16497" y="-528"/>
                    <a:pt x="37051" y="13"/>
                  </a:cubicBezTo>
                  <a:cubicBezTo>
                    <a:pt x="56793" y="284"/>
                    <a:pt x="73020" y="16510"/>
                    <a:pt x="73020" y="36253"/>
                  </a:cubicBezTo>
                  <a:cubicBezTo>
                    <a:pt x="73290" y="56266"/>
                    <a:pt x="56523" y="73303"/>
                    <a:pt x="36510" y="73303"/>
                  </a:cubicBezTo>
                  <a:cubicBezTo>
                    <a:pt x="16497" y="73303"/>
                    <a:pt x="0" y="56806"/>
                    <a:pt x="0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DCF4040-E87F-4C71-B880-C9ED70BEE984}"/>
                </a:ext>
              </a:extLst>
            </p:cNvPr>
            <p:cNvSpPr/>
            <p:nvPr/>
          </p:nvSpPr>
          <p:spPr>
            <a:xfrm>
              <a:off x="7484974" y="4150288"/>
              <a:ext cx="73026" cy="73023"/>
            </a:xfrm>
            <a:custGeom>
              <a:avLst/>
              <a:gdLst>
                <a:gd name="connsiteX0" fmla="*/ 3 w 73026"/>
                <a:gd name="connsiteY0" fmla="*/ 35973 h 73023"/>
                <a:gd name="connsiteX1" fmla="*/ 37054 w 73026"/>
                <a:gd name="connsiteY1" fmla="*/ 4 h 73023"/>
                <a:gd name="connsiteX2" fmla="*/ 73023 w 73026"/>
                <a:gd name="connsiteY2" fmla="*/ 35973 h 73023"/>
                <a:gd name="connsiteX3" fmla="*/ 36243 w 73026"/>
                <a:gd name="connsiteY3" fmla="*/ 73023 h 73023"/>
                <a:gd name="connsiteX4" fmla="*/ 3 w 73026"/>
                <a:gd name="connsiteY4" fmla="*/ 35973 h 7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6" h="73023">
                  <a:moveTo>
                    <a:pt x="3" y="35973"/>
                  </a:moveTo>
                  <a:cubicBezTo>
                    <a:pt x="3" y="15148"/>
                    <a:pt x="15960" y="-267"/>
                    <a:pt x="37054" y="4"/>
                  </a:cubicBezTo>
                  <a:cubicBezTo>
                    <a:pt x="57067" y="274"/>
                    <a:pt x="73023" y="16230"/>
                    <a:pt x="73023" y="35973"/>
                  </a:cubicBezTo>
                  <a:cubicBezTo>
                    <a:pt x="73294" y="55985"/>
                    <a:pt x="56256" y="73023"/>
                    <a:pt x="36243" y="73023"/>
                  </a:cubicBezTo>
                  <a:cubicBezTo>
                    <a:pt x="15689" y="73023"/>
                    <a:pt x="-267" y="56526"/>
                    <a:pt x="3" y="3597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CD361B5-EEE7-4B3D-8594-A10958E3C64A}"/>
                </a:ext>
              </a:extLst>
            </p:cNvPr>
            <p:cNvSpPr/>
            <p:nvPr/>
          </p:nvSpPr>
          <p:spPr>
            <a:xfrm>
              <a:off x="6658768" y="3549352"/>
              <a:ext cx="72752" cy="73303"/>
            </a:xfrm>
            <a:custGeom>
              <a:avLst/>
              <a:gdLst>
                <a:gd name="connsiteX0" fmla="*/ 72753 w 72752"/>
                <a:gd name="connsiteY0" fmla="*/ 36253 h 73303"/>
                <a:gd name="connsiteX1" fmla="*/ 36513 w 72752"/>
                <a:gd name="connsiteY1" fmla="*/ 73304 h 73303"/>
                <a:gd name="connsiteX2" fmla="*/ 3 w 72752"/>
                <a:gd name="connsiteY2" fmla="*/ 35982 h 73303"/>
                <a:gd name="connsiteX3" fmla="*/ 35972 w 72752"/>
                <a:gd name="connsiteY3" fmla="*/ 13 h 73303"/>
                <a:gd name="connsiteX4" fmla="*/ 72753 w 72752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52" h="73303">
                  <a:moveTo>
                    <a:pt x="72753" y="36253"/>
                  </a:moveTo>
                  <a:cubicBezTo>
                    <a:pt x="72753" y="56807"/>
                    <a:pt x="56796" y="73304"/>
                    <a:pt x="36513" y="73304"/>
                  </a:cubicBezTo>
                  <a:cubicBezTo>
                    <a:pt x="16500" y="73304"/>
                    <a:pt x="-267" y="55995"/>
                    <a:pt x="3" y="35982"/>
                  </a:cubicBezTo>
                  <a:cubicBezTo>
                    <a:pt x="274" y="16240"/>
                    <a:pt x="16230" y="284"/>
                    <a:pt x="35972" y="13"/>
                  </a:cubicBezTo>
                  <a:cubicBezTo>
                    <a:pt x="56526" y="-527"/>
                    <a:pt x="72753" y="15429"/>
                    <a:pt x="72753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CE7DB07-DC67-47B8-86CB-515BC6FD0ED0}"/>
                </a:ext>
              </a:extLst>
            </p:cNvPr>
            <p:cNvSpPr/>
            <p:nvPr/>
          </p:nvSpPr>
          <p:spPr>
            <a:xfrm>
              <a:off x="8048289" y="3740022"/>
              <a:ext cx="37097" cy="37057"/>
            </a:xfrm>
            <a:custGeom>
              <a:avLst/>
              <a:gdLst>
                <a:gd name="connsiteX0" fmla="*/ 18684 w 37097"/>
                <a:gd name="connsiteY0" fmla="*/ 6 h 37057"/>
                <a:gd name="connsiteX1" fmla="*/ 37074 w 37097"/>
                <a:gd name="connsiteY1" fmla="*/ 19208 h 37057"/>
                <a:gd name="connsiteX2" fmla="*/ 18414 w 37097"/>
                <a:gd name="connsiteY2" fmla="*/ 37057 h 37057"/>
                <a:gd name="connsiteX3" fmla="*/ 23 w 37097"/>
                <a:gd name="connsiteY3" fmla="*/ 17856 h 37057"/>
                <a:gd name="connsiteX4" fmla="*/ 18684 w 37097"/>
                <a:gd name="connsiteY4" fmla="*/ 6 h 3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97" h="37057">
                  <a:moveTo>
                    <a:pt x="18684" y="6"/>
                  </a:moveTo>
                  <a:cubicBezTo>
                    <a:pt x="28690" y="6"/>
                    <a:pt x="37615" y="9472"/>
                    <a:pt x="37074" y="19208"/>
                  </a:cubicBezTo>
                  <a:cubicBezTo>
                    <a:pt x="36533" y="28673"/>
                    <a:pt x="27879" y="37057"/>
                    <a:pt x="18414" y="37057"/>
                  </a:cubicBezTo>
                  <a:cubicBezTo>
                    <a:pt x="8407" y="37057"/>
                    <a:pt x="-518" y="27592"/>
                    <a:pt x="23" y="17856"/>
                  </a:cubicBezTo>
                  <a:cubicBezTo>
                    <a:pt x="564" y="8120"/>
                    <a:pt x="9489" y="-264"/>
                    <a:pt x="18684" y="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7A6C6E2-1855-4C2C-A5CC-185AA0279814}"/>
                </a:ext>
              </a:extLst>
            </p:cNvPr>
            <p:cNvSpPr/>
            <p:nvPr/>
          </p:nvSpPr>
          <p:spPr>
            <a:xfrm>
              <a:off x="7726484" y="3289414"/>
              <a:ext cx="37057" cy="36588"/>
            </a:xfrm>
            <a:custGeom>
              <a:avLst/>
              <a:gdLst>
                <a:gd name="connsiteX0" fmla="*/ 37051 w 37057"/>
                <a:gd name="connsiteY0" fmla="*/ 18445 h 36588"/>
                <a:gd name="connsiteX1" fmla="*/ 17579 w 37057"/>
                <a:gd name="connsiteY1" fmla="*/ 36564 h 36588"/>
                <a:gd name="connsiteX2" fmla="*/ 0 w 37057"/>
                <a:gd name="connsiteY2" fmla="*/ 17904 h 36588"/>
                <a:gd name="connsiteX3" fmla="*/ 19472 w 37057"/>
                <a:gd name="connsiteY3" fmla="*/ 54 h 36588"/>
                <a:gd name="connsiteX4" fmla="*/ 37051 w 37057"/>
                <a:gd name="connsiteY4" fmla="*/ 18445 h 3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7" h="36588">
                  <a:moveTo>
                    <a:pt x="37051" y="18445"/>
                  </a:moveTo>
                  <a:cubicBezTo>
                    <a:pt x="36780" y="28451"/>
                    <a:pt x="27585" y="37105"/>
                    <a:pt x="17579" y="36564"/>
                  </a:cubicBezTo>
                  <a:cubicBezTo>
                    <a:pt x="8113" y="36023"/>
                    <a:pt x="0" y="27369"/>
                    <a:pt x="0" y="17904"/>
                  </a:cubicBezTo>
                  <a:cubicBezTo>
                    <a:pt x="270" y="7627"/>
                    <a:pt x="9466" y="-757"/>
                    <a:pt x="19472" y="54"/>
                  </a:cubicBezTo>
                  <a:cubicBezTo>
                    <a:pt x="29478" y="325"/>
                    <a:pt x="37321" y="8709"/>
                    <a:pt x="37051" y="184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CF0DAD1-93BA-4D63-9CFC-2958881BF9E2}"/>
                </a:ext>
              </a:extLst>
            </p:cNvPr>
            <p:cNvSpPr/>
            <p:nvPr/>
          </p:nvSpPr>
          <p:spPr>
            <a:xfrm>
              <a:off x="6947606" y="3473615"/>
              <a:ext cx="37050" cy="36271"/>
            </a:xfrm>
            <a:custGeom>
              <a:avLst/>
              <a:gdLst>
                <a:gd name="connsiteX0" fmla="*/ 37051 w 37050"/>
                <a:gd name="connsiteY0" fmla="*/ 17875 h 36271"/>
                <a:gd name="connsiteX1" fmla="*/ 18120 w 37050"/>
                <a:gd name="connsiteY1" fmla="*/ 36265 h 36271"/>
                <a:gd name="connsiteX2" fmla="*/ 0 w 37050"/>
                <a:gd name="connsiteY2" fmla="*/ 18416 h 36271"/>
                <a:gd name="connsiteX3" fmla="*/ 17579 w 37050"/>
                <a:gd name="connsiteY3" fmla="*/ 26 h 36271"/>
                <a:gd name="connsiteX4" fmla="*/ 37051 w 37050"/>
                <a:gd name="connsiteY4" fmla="*/ 17875 h 3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0" h="36271">
                  <a:moveTo>
                    <a:pt x="37051" y="17875"/>
                  </a:moveTo>
                  <a:cubicBezTo>
                    <a:pt x="37051" y="28152"/>
                    <a:pt x="28397" y="36535"/>
                    <a:pt x="18120" y="36265"/>
                  </a:cubicBezTo>
                  <a:cubicBezTo>
                    <a:pt x="8384" y="35995"/>
                    <a:pt x="270" y="27881"/>
                    <a:pt x="0" y="18416"/>
                  </a:cubicBezTo>
                  <a:cubicBezTo>
                    <a:pt x="0" y="8950"/>
                    <a:pt x="7843" y="566"/>
                    <a:pt x="17579" y="26"/>
                  </a:cubicBezTo>
                  <a:cubicBezTo>
                    <a:pt x="28397" y="-515"/>
                    <a:pt x="37051" y="7598"/>
                    <a:pt x="37051" y="1787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53C56E95-957D-467D-AAAE-83BA4EE3DE51}"/>
                </a:ext>
              </a:extLst>
            </p:cNvPr>
            <p:cNvSpPr/>
            <p:nvPr/>
          </p:nvSpPr>
          <p:spPr>
            <a:xfrm>
              <a:off x="6776144" y="4074026"/>
              <a:ext cx="35976" cy="36266"/>
            </a:xfrm>
            <a:custGeom>
              <a:avLst/>
              <a:gdLst>
                <a:gd name="connsiteX0" fmla="*/ 35969 w 35976"/>
                <a:gd name="connsiteY0" fmla="*/ 17579 h 36266"/>
                <a:gd name="connsiteX1" fmla="*/ 18931 w 35976"/>
                <a:gd name="connsiteY1" fmla="*/ 36239 h 36266"/>
                <a:gd name="connsiteX2" fmla="*/ 0 w 35976"/>
                <a:gd name="connsiteY2" fmla="*/ 18120 h 36266"/>
                <a:gd name="connsiteX3" fmla="*/ 17579 w 35976"/>
                <a:gd name="connsiteY3" fmla="*/ 0 h 36266"/>
                <a:gd name="connsiteX4" fmla="*/ 35969 w 35976"/>
                <a:gd name="connsiteY4" fmla="*/ 17579 h 3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6" h="36266">
                  <a:moveTo>
                    <a:pt x="35969" y="17579"/>
                  </a:moveTo>
                  <a:cubicBezTo>
                    <a:pt x="36239" y="28126"/>
                    <a:pt x="29208" y="35698"/>
                    <a:pt x="18931" y="36239"/>
                  </a:cubicBezTo>
                  <a:cubicBezTo>
                    <a:pt x="8113" y="36780"/>
                    <a:pt x="0" y="29208"/>
                    <a:pt x="0" y="18120"/>
                  </a:cubicBezTo>
                  <a:cubicBezTo>
                    <a:pt x="0" y="7843"/>
                    <a:pt x="7572" y="270"/>
                    <a:pt x="17579" y="0"/>
                  </a:cubicBezTo>
                  <a:cubicBezTo>
                    <a:pt x="27856" y="0"/>
                    <a:pt x="35699" y="7302"/>
                    <a:pt x="35969" y="1757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03DE213-7814-4C4C-8EC5-DBD4123A288A}"/>
                </a:ext>
              </a:extLst>
            </p:cNvPr>
            <p:cNvSpPr/>
            <p:nvPr/>
          </p:nvSpPr>
          <p:spPr>
            <a:xfrm>
              <a:off x="7322434" y="4373949"/>
              <a:ext cx="35975" cy="36246"/>
            </a:xfrm>
            <a:custGeom>
              <a:avLst/>
              <a:gdLst>
                <a:gd name="connsiteX0" fmla="*/ 35976 w 35975"/>
                <a:gd name="connsiteY0" fmla="*/ 17849 h 36246"/>
                <a:gd name="connsiteX1" fmla="*/ 18667 w 35975"/>
                <a:gd name="connsiteY1" fmla="*/ 36240 h 36246"/>
                <a:gd name="connsiteX2" fmla="*/ 7 w 35975"/>
                <a:gd name="connsiteY2" fmla="*/ 17849 h 36246"/>
                <a:gd name="connsiteX3" fmla="*/ 18126 w 35975"/>
                <a:gd name="connsiteY3" fmla="*/ 0 h 36246"/>
                <a:gd name="connsiteX4" fmla="*/ 35976 w 35975"/>
                <a:gd name="connsiteY4" fmla="*/ 17849 h 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5" h="36246">
                  <a:moveTo>
                    <a:pt x="35976" y="17849"/>
                  </a:moveTo>
                  <a:cubicBezTo>
                    <a:pt x="35976" y="28126"/>
                    <a:pt x="28944" y="35969"/>
                    <a:pt x="18667" y="36240"/>
                  </a:cubicBezTo>
                  <a:cubicBezTo>
                    <a:pt x="7849" y="36510"/>
                    <a:pt x="-264" y="28667"/>
                    <a:pt x="7" y="17849"/>
                  </a:cubicBezTo>
                  <a:cubicBezTo>
                    <a:pt x="277" y="7572"/>
                    <a:pt x="7849" y="0"/>
                    <a:pt x="18126" y="0"/>
                  </a:cubicBezTo>
                  <a:cubicBezTo>
                    <a:pt x="28133" y="0"/>
                    <a:pt x="35705" y="7843"/>
                    <a:pt x="35976" y="1784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" name="Graphic 182">
            <a:extLst>
              <a:ext uri="{FF2B5EF4-FFF2-40B4-BE49-F238E27FC236}">
                <a16:creationId xmlns:a16="http://schemas.microsoft.com/office/drawing/2014/main" id="{12E97F53-4D66-4DFE-8741-ACAFB895DF83}"/>
              </a:ext>
            </a:extLst>
          </p:cNvPr>
          <p:cNvGrpSpPr/>
          <p:nvPr/>
        </p:nvGrpSpPr>
        <p:grpSpPr>
          <a:xfrm>
            <a:off x="9449088" y="1044598"/>
            <a:ext cx="712948" cy="721623"/>
            <a:chOff x="6152501" y="2521949"/>
            <a:chExt cx="2444813" cy="2474562"/>
          </a:xfrm>
          <a:solidFill>
            <a:schemeClr val="bg1">
              <a:alpha val="10000"/>
            </a:schemeClr>
          </a:solidFill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C3132F7-A8B2-45BF-8D22-0B45E4596106}"/>
                </a:ext>
              </a:extLst>
            </p:cNvPr>
            <p:cNvSpPr/>
            <p:nvPr/>
          </p:nvSpPr>
          <p:spPr>
            <a:xfrm>
              <a:off x="6151959" y="2521949"/>
              <a:ext cx="2444235" cy="2472838"/>
            </a:xfrm>
            <a:custGeom>
              <a:avLst/>
              <a:gdLst>
                <a:gd name="connsiteX0" fmla="*/ 1200231 w 2444235"/>
                <a:gd name="connsiteY0" fmla="*/ 2430209 h 2472838"/>
                <a:gd name="connsiteX1" fmla="*/ 1200231 w 2444235"/>
                <a:gd name="connsiteY1" fmla="*/ 2087557 h 2472838"/>
                <a:gd name="connsiteX2" fmla="*/ 1026065 w 2444235"/>
                <a:gd name="connsiteY2" fmla="*/ 2065110 h 2472838"/>
                <a:gd name="connsiteX3" fmla="*/ 991719 w 2444235"/>
                <a:gd name="connsiteY3" fmla="*/ 2194923 h 2472838"/>
                <a:gd name="connsiteX4" fmla="*/ 1021738 w 2444235"/>
                <a:gd name="connsiteY4" fmla="*/ 2211150 h 2472838"/>
                <a:gd name="connsiteX5" fmla="*/ 1061764 w 2444235"/>
                <a:gd name="connsiteY5" fmla="*/ 2250364 h 2472838"/>
                <a:gd name="connsiteX6" fmla="*/ 1046348 w 2444235"/>
                <a:gd name="connsiteY6" fmla="*/ 2306346 h 2472838"/>
                <a:gd name="connsiteX7" fmla="*/ 993612 w 2444235"/>
                <a:gd name="connsiteY7" fmla="*/ 2320139 h 2472838"/>
                <a:gd name="connsiteX8" fmla="*/ 875428 w 2444235"/>
                <a:gd name="connsiteY8" fmla="*/ 2284981 h 2472838"/>
                <a:gd name="connsiteX9" fmla="*/ 850547 w 2444235"/>
                <a:gd name="connsiteY9" fmla="*/ 2260641 h 2472838"/>
                <a:gd name="connsiteX10" fmla="*/ 868126 w 2444235"/>
                <a:gd name="connsiteY10" fmla="*/ 2193030 h 2472838"/>
                <a:gd name="connsiteX11" fmla="*/ 907070 w 2444235"/>
                <a:gd name="connsiteY11" fmla="*/ 2183565 h 2472838"/>
                <a:gd name="connsiteX12" fmla="*/ 949259 w 2444235"/>
                <a:gd name="connsiteY12" fmla="*/ 2183294 h 2472838"/>
                <a:gd name="connsiteX13" fmla="*/ 983605 w 2444235"/>
                <a:gd name="connsiteY13" fmla="*/ 2054292 h 2472838"/>
                <a:gd name="connsiteX14" fmla="*/ 815930 w 2444235"/>
                <a:gd name="connsiteY14" fmla="*/ 1985059 h 2472838"/>
                <a:gd name="connsiteX15" fmla="*/ 645010 w 2444235"/>
                <a:gd name="connsiteY15" fmla="*/ 2281195 h 2472838"/>
                <a:gd name="connsiteX16" fmla="*/ 673947 w 2444235"/>
                <a:gd name="connsiteY16" fmla="*/ 2312025 h 2472838"/>
                <a:gd name="connsiteX17" fmla="*/ 676652 w 2444235"/>
                <a:gd name="connsiteY17" fmla="*/ 2325277 h 2472838"/>
                <a:gd name="connsiteX18" fmla="*/ 663941 w 2444235"/>
                <a:gd name="connsiteY18" fmla="*/ 2329875 h 2472838"/>
                <a:gd name="connsiteX19" fmla="*/ 635274 w 2444235"/>
                <a:gd name="connsiteY19" fmla="*/ 2323384 h 2472838"/>
                <a:gd name="connsiteX20" fmla="*/ 559549 w 2444235"/>
                <a:gd name="connsiteY20" fmla="*/ 2273081 h 2472838"/>
                <a:gd name="connsiteX21" fmla="*/ 552518 w 2444235"/>
                <a:gd name="connsiteY21" fmla="*/ 2253880 h 2472838"/>
                <a:gd name="connsiteX22" fmla="*/ 572260 w 2444235"/>
                <a:gd name="connsiteY22" fmla="*/ 2250364 h 2472838"/>
                <a:gd name="connsiteX23" fmla="*/ 606607 w 2444235"/>
                <a:gd name="connsiteY23" fmla="*/ 2259559 h 2472838"/>
                <a:gd name="connsiteX24" fmla="*/ 778609 w 2444235"/>
                <a:gd name="connsiteY24" fmla="*/ 1961800 h 2472838"/>
                <a:gd name="connsiteX25" fmla="*/ 664752 w 2444235"/>
                <a:gd name="connsiteY25" fmla="*/ 1878233 h 2472838"/>
                <a:gd name="connsiteX26" fmla="*/ 573612 w 2444235"/>
                <a:gd name="connsiteY26" fmla="*/ 1977486 h 2472838"/>
                <a:gd name="connsiteX27" fmla="*/ 600927 w 2444235"/>
                <a:gd name="connsiteY27" fmla="*/ 2024814 h 2472838"/>
                <a:gd name="connsiteX28" fmla="*/ 608500 w 2444235"/>
                <a:gd name="connsiteY28" fmla="*/ 2067814 h 2472838"/>
                <a:gd name="connsiteX29" fmla="*/ 574694 w 2444235"/>
                <a:gd name="connsiteY29" fmla="*/ 2101890 h 2472838"/>
                <a:gd name="connsiteX30" fmla="*/ 540077 w 2444235"/>
                <a:gd name="connsiteY30" fmla="*/ 2098915 h 2472838"/>
                <a:gd name="connsiteX31" fmla="*/ 418648 w 2444235"/>
                <a:gd name="connsiteY31" fmla="*/ 1977216 h 2472838"/>
                <a:gd name="connsiteX32" fmla="*/ 472196 w 2444235"/>
                <a:gd name="connsiteY32" fmla="*/ 1920422 h 2472838"/>
                <a:gd name="connsiteX33" fmla="*/ 542782 w 2444235"/>
                <a:gd name="connsiteY33" fmla="*/ 1945844 h 2472838"/>
                <a:gd name="connsiteX34" fmla="*/ 632028 w 2444235"/>
                <a:gd name="connsiteY34" fmla="*/ 1848484 h 2472838"/>
                <a:gd name="connsiteX35" fmla="*/ 538725 w 2444235"/>
                <a:gd name="connsiteY35" fmla="*/ 1742200 h 2472838"/>
                <a:gd name="connsiteX36" fmla="*/ 257193 w 2444235"/>
                <a:gd name="connsiteY36" fmla="*/ 1939353 h 2472838"/>
                <a:gd name="connsiteX37" fmla="*/ 269904 w 2444235"/>
                <a:gd name="connsiteY37" fmla="*/ 1976404 h 2472838"/>
                <a:gd name="connsiteX38" fmla="*/ 267470 w 2444235"/>
                <a:gd name="connsiteY38" fmla="*/ 1992901 h 2472838"/>
                <a:gd name="connsiteX39" fmla="*/ 250162 w 2444235"/>
                <a:gd name="connsiteY39" fmla="*/ 1989386 h 2472838"/>
                <a:gd name="connsiteX40" fmla="*/ 181739 w 2444235"/>
                <a:gd name="connsiteY40" fmla="*/ 1890403 h 2472838"/>
                <a:gd name="connsiteX41" fmla="*/ 184985 w 2444235"/>
                <a:gd name="connsiteY41" fmla="*/ 1876070 h 2472838"/>
                <a:gd name="connsiteX42" fmla="*/ 199589 w 2444235"/>
                <a:gd name="connsiteY42" fmla="*/ 1877692 h 2472838"/>
                <a:gd name="connsiteX43" fmla="*/ 231771 w 2444235"/>
                <a:gd name="connsiteY43" fmla="*/ 1903384 h 2472838"/>
                <a:gd name="connsiteX44" fmla="*/ 513303 w 2444235"/>
                <a:gd name="connsiteY44" fmla="*/ 1706231 h 2472838"/>
                <a:gd name="connsiteX45" fmla="*/ 445422 w 2444235"/>
                <a:gd name="connsiteY45" fmla="*/ 1582638 h 2472838"/>
                <a:gd name="connsiteX46" fmla="*/ 323181 w 2444235"/>
                <a:gd name="connsiteY46" fmla="*/ 1633211 h 2472838"/>
                <a:gd name="connsiteX47" fmla="*/ 323993 w 2444235"/>
                <a:gd name="connsiteY47" fmla="*/ 1705690 h 2472838"/>
                <a:gd name="connsiteX48" fmla="*/ 249080 w 2444235"/>
                <a:gd name="connsiteY48" fmla="*/ 1737873 h 2472838"/>
                <a:gd name="connsiteX49" fmla="*/ 181469 w 2444235"/>
                <a:gd name="connsiteY49" fmla="*/ 1625098 h 2472838"/>
                <a:gd name="connsiteX50" fmla="*/ 181739 w 2444235"/>
                <a:gd name="connsiteY50" fmla="*/ 1565059 h 2472838"/>
                <a:gd name="connsiteX51" fmla="*/ 248539 w 2444235"/>
                <a:gd name="connsiteY51" fmla="*/ 1536933 h 2472838"/>
                <a:gd name="connsiteX52" fmla="*/ 293703 w 2444235"/>
                <a:gd name="connsiteY52" fmla="*/ 1580745 h 2472838"/>
                <a:gd name="connsiteX53" fmla="*/ 302628 w 2444235"/>
                <a:gd name="connsiteY53" fmla="*/ 1594537 h 2472838"/>
                <a:gd name="connsiteX54" fmla="*/ 428655 w 2444235"/>
                <a:gd name="connsiteY54" fmla="*/ 1542342 h 2472838"/>
                <a:gd name="connsiteX55" fmla="*/ 388899 w 2444235"/>
                <a:gd name="connsiteY55" fmla="*/ 1406579 h 2472838"/>
                <a:gd name="connsiteX56" fmla="*/ 50303 w 2444235"/>
                <a:gd name="connsiteY56" fmla="*/ 1466347 h 2472838"/>
                <a:gd name="connsiteX57" fmla="*/ 45706 w 2444235"/>
                <a:gd name="connsiteY57" fmla="*/ 1507995 h 2472838"/>
                <a:gd name="connsiteX58" fmla="*/ 37322 w 2444235"/>
                <a:gd name="connsiteY58" fmla="*/ 1518543 h 2472838"/>
                <a:gd name="connsiteX59" fmla="*/ 24341 w 2444235"/>
                <a:gd name="connsiteY59" fmla="*/ 1511241 h 2472838"/>
                <a:gd name="connsiteX60" fmla="*/ 2976 w 2444235"/>
                <a:gd name="connsiteY60" fmla="*/ 1389000 h 2472838"/>
                <a:gd name="connsiteX61" fmla="*/ 11630 w 2444235"/>
                <a:gd name="connsiteY61" fmla="*/ 1378453 h 2472838"/>
                <a:gd name="connsiteX62" fmla="*/ 24341 w 2444235"/>
                <a:gd name="connsiteY62" fmla="*/ 1385755 h 2472838"/>
                <a:gd name="connsiteX63" fmla="*/ 42731 w 2444235"/>
                <a:gd name="connsiteY63" fmla="*/ 1422806 h 2472838"/>
                <a:gd name="connsiteX64" fmla="*/ 381056 w 2444235"/>
                <a:gd name="connsiteY64" fmla="*/ 1363308 h 2472838"/>
                <a:gd name="connsiteX65" fmla="*/ 371861 w 2444235"/>
                <a:gd name="connsiteY65" fmla="*/ 1222407 h 2472838"/>
                <a:gd name="connsiteX66" fmla="*/ 235828 w 2444235"/>
                <a:gd name="connsiteY66" fmla="*/ 1216457 h 2472838"/>
                <a:gd name="connsiteX67" fmla="*/ 229067 w 2444235"/>
                <a:gd name="connsiteY67" fmla="*/ 1241608 h 2472838"/>
                <a:gd name="connsiteX68" fmla="*/ 207431 w 2444235"/>
                <a:gd name="connsiteY68" fmla="*/ 1285961 h 2472838"/>
                <a:gd name="connsiteX69" fmla="*/ 130084 w 2444235"/>
                <a:gd name="connsiteY69" fmla="*/ 1283257 h 2472838"/>
                <a:gd name="connsiteX70" fmla="*/ 108449 w 2444235"/>
                <a:gd name="connsiteY70" fmla="*/ 1207532 h 2472838"/>
                <a:gd name="connsiteX71" fmla="*/ 123594 w 2444235"/>
                <a:gd name="connsiteY71" fmla="*/ 1122072 h 2472838"/>
                <a:gd name="connsiteX72" fmla="*/ 141173 w 2444235"/>
                <a:gd name="connsiteY72" fmla="*/ 1093405 h 2472838"/>
                <a:gd name="connsiteX73" fmla="*/ 213111 w 2444235"/>
                <a:gd name="connsiteY73" fmla="*/ 1097462 h 2472838"/>
                <a:gd name="connsiteX74" fmla="*/ 234746 w 2444235"/>
                <a:gd name="connsiteY74" fmla="*/ 1153443 h 2472838"/>
                <a:gd name="connsiteX75" fmla="*/ 237721 w 2444235"/>
                <a:gd name="connsiteY75" fmla="*/ 1172104 h 2472838"/>
                <a:gd name="connsiteX76" fmla="*/ 373754 w 2444235"/>
                <a:gd name="connsiteY76" fmla="*/ 1178324 h 2472838"/>
                <a:gd name="connsiteX77" fmla="*/ 395390 w 2444235"/>
                <a:gd name="connsiteY77" fmla="*/ 1038505 h 2472838"/>
                <a:gd name="connsiteX78" fmla="*/ 63555 w 2444235"/>
                <a:gd name="connsiteY78" fmla="*/ 949529 h 2472838"/>
                <a:gd name="connsiteX79" fmla="*/ 42461 w 2444235"/>
                <a:gd name="connsiteY79" fmla="*/ 984416 h 2472838"/>
                <a:gd name="connsiteX80" fmla="*/ 29479 w 2444235"/>
                <a:gd name="connsiteY80" fmla="*/ 991448 h 2472838"/>
                <a:gd name="connsiteX81" fmla="*/ 21366 w 2444235"/>
                <a:gd name="connsiteY81" fmla="*/ 979548 h 2472838"/>
                <a:gd name="connsiteX82" fmla="*/ 52467 w 2444235"/>
                <a:gd name="connsiteY82" fmla="*/ 861094 h 2472838"/>
                <a:gd name="connsiteX83" fmla="*/ 66801 w 2444235"/>
                <a:gd name="connsiteY83" fmla="*/ 854332 h 2472838"/>
                <a:gd name="connsiteX84" fmla="*/ 74373 w 2444235"/>
                <a:gd name="connsiteY84" fmla="*/ 867043 h 2472838"/>
                <a:gd name="connsiteX85" fmla="*/ 74643 w 2444235"/>
                <a:gd name="connsiteY85" fmla="*/ 907069 h 2472838"/>
                <a:gd name="connsiteX86" fmla="*/ 407019 w 2444235"/>
                <a:gd name="connsiteY86" fmla="*/ 995234 h 2472838"/>
                <a:gd name="connsiteX87" fmla="*/ 458133 w 2444235"/>
                <a:gd name="connsiteY87" fmla="*/ 863527 h 2472838"/>
                <a:gd name="connsiteX88" fmla="*/ 339949 w 2444235"/>
                <a:gd name="connsiteY88" fmla="*/ 801866 h 2472838"/>
                <a:gd name="connsiteX89" fmla="*/ 292892 w 2444235"/>
                <a:gd name="connsiteY89" fmla="*/ 845678 h 2472838"/>
                <a:gd name="connsiteX90" fmla="*/ 255570 w 2444235"/>
                <a:gd name="connsiteY90" fmla="*/ 859471 h 2472838"/>
                <a:gd name="connsiteX91" fmla="*/ 213652 w 2444235"/>
                <a:gd name="connsiteY91" fmla="*/ 815659 h 2472838"/>
                <a:gd name="connsiteX92" fmla="*/ 287212 w 2444235"/>
                <a:gd name="connsiteY92" fmla="*/ 658801 h 2472838"/>
                <a:gd name="connsiteX93" fmla="*/ 346169 w 2444235"/>
                <a:gd name="connsiteY93" fmla="*/ 649065 h 2472838"/>
                <a:gd name="connsiteX94" fmla="*/ 369157 w 2444235"/>
                <a:gd name="connsiteY94" fmla="*/ 706129 h 2472838"/>
                <a:gd name="connsiteX95" fmla="*/ 359421 w 2444235"/>
                <a:gd name="connsiteY95" fmla="*/ 762381 h 2472838"/>
                <a:gd name="connsiteX96" fmla="*/ 478416 w 2444235"/>
                <a:gd name="connsiteY96" fmla="*/ 824584 h 2472838"/>
                <a:gd name="connsiteX97" fmla="*/ 557115 w 2444235"/>
                <a:gd name="connsiteY97" fmla="*/ 706940 h 2472838"/>
                <a:gd name="connsiteX98" fmla="*/ 293703 w 2444235"/>
                <a:gd name="connsiteY98" fmla="*/ 485988 h 2472838"/>
                <a:gd name="connsiteX99" fmla="*/ 263143 w 2444235"/>
                <a:gd name="connsiteY99" fmla="*/ 507353 h 2472838"/>
                <a:gd name="connsiteX100" fmla="*/ 244212 w 2444235"/>
                <a:gd name="connsiteY100" fmla="*/ 509787 h 2472838"/>
                <a:gd name="connsiteX101" fmla="*/ 243671 w 2444235"/>
                <a:gd name="connsiteY101" fmla="*/ 491938 h 2472838"/>
                <a:gd name="connsiteX102" fmla="*/ 319666 w 2444235"/>
                <a:gd name="connsiteY102" fmla="*/ 401880 h 2472838"/>
                <a:gd name="connsiteX103" fmla="*/ 337244 w 2444235"/>
                <a:gd name="connsiteY103" fmla="*/ 399987 h 2472838"/>
                <a:gd name="connsiteX104" fmla="*/ 337515 w 2444235"/>
                <a:gd name="connsiteY104" fmla="*/ 417565 h 2472838"/>
                <a:gd name="connsiteX105" fmla="*/ 321829 w 2444235"/>
                <a:gd name="connsiteY105" fmla="*/ 452182 h 2472838"/>
                <a:gd name="connsiteX106" fmla="*/ 585242 w 2444235"/>
                <a:gd name="connsiteY106" fmla="*/ 673135 h 2472838"/>
                <a:gd name="connsiteX107" fmla="*/ 687199 w 2444235"/>
                <a:gd name="connsiteY107" fmla="*/ 575505 h 2472838"/>
                <a:gd name="connsiteX108" fmla="*/ 605525 w 2444235"/>
                <a:gd name="connsiteY108" fmla="*/ 468950 h 2472838"/>
                <a:gd name="connsiteX109" fmla="*/ 552788 w 2444235"/>
                <a:gd name="connsiteY109" fmla="*/ 487881 h 2472838"/>
                <a:gd name="connsiteX110" fmla="*/ 516549 w 2444235"/>
                <a:gd name="connsiteY110" fmla="*/ 489504 h 2472838"/>
                <a:gd name="connsiteX111" fmla="*/ 482202 w 2444235"/>
                <a:gd name="connsiteY111" fmla="*/ 444069 h 2472838"/>
                <a:gd name="connsiteX112" fmla="*/ 506542 w 2444235"/>
                <a:gd name="connsiteY112" fmla="*/ 389169 h 2472838"/>
                <a:gd name="connsiteX113" fmla="*/ 629594 w 2444235"/>
                <a:gd name="connsiteY113" fmla="*/ 316419 h 2472838"/>
                <a:gd name="connsiteX114" fmla="*/ 678274 w 2444235"/>
                <a:gd name="connsiteY114" fmla="*/ 381326 h 2472838"/>
                <a:gd name="connsiteX115" fmla="*/ 641494 w 2444235"/>
                <a:gd name="connsiteY115" fmla="*/ 443528 h 2472838"/>
                <a:gd name="connsiteX116" fmla="*/ 721816 w 2444235"/>
                <a:gd name="connsiteY116" fmla="*/ 548460 h 2472838"/>
                <a:gd name="connsiteX117" fmla="*/ 842434 w 2444235"/>
                <a:gd name="connsiteY117" fmla="*/ 474900 h 2472838"/>
                <a:gd name="connsiteX118" fmla="*/ 697205 w 2444235"/>
                <a:gd name="connsiteY118" fmla="*/ 163619 h 2472838"/>
                <a:gd name="connsiteX119" fmla="*/ 657991 w 2444235"/>
                <a:gd name="connsiteY119" fmla="*/ 170380 h 2472838"/>
                <a:gd name="connsiteX120" fmla="*/ 643387 w 2444235"/>
                <a:gd name="connsiteY120" fmla="*/ 164430 h 2472838"/>
                <a:gd name="connsiteX121" fmla="*/ 648255 w 2444235"/>
                <a:gd name="connsiteY121" fmla="*/ 149285 h 2472838"/>
                <a:gd name="connsiteX122" fmla="*/ 739935 w 2444235"/>
                <a:gd name="connsiteY122" fmla="*/ 100605 h 2472838"/>
                <a:gd name="connsiteX123" fmla="*/ 761301 w 2444235"/>
                <a:gd name="connsiteY123" fmla="*/ 98171 h 2472838"/>
                <a:gd name="connsiteX124" fmla="*/ 769414 w 2444235"/>
                <a:gd name="connsiteY124" fmla="*/ 116020 h 2472838"/>
                <a:gd name="connsiteX125" fmla="*/ 737231 w 2444235"/>
                <a:gd name="connsiteY125" fmla="*/ 145499 h 2472838"/>
                <a:gd name="connsiteX126" fmla="*/ 882189 w 2444235"/>
                <a:gd name="connsiteY126" fmla="*/ 456239 h 2472838"/>
                <a:gd name="connsiteX127" fmla="*/ 1016059 w 2444235"/>
                <a:gd name="connsiteY127" fmla="*/ 410804 h 2472838"/>
                <a:gd name="connsiteX128" fmla="*/ 987121 w 2444235"/>
                <a:gd name="connsiteY128" fmla="*/ 280721 h 2472838"/>
                <a:gd name="connsiteX129" fmla="*/ 926271 w 2444235"/>
                <a:gd name="connsiteY129" fmla="*/ 273960 h 2472838"/>
                <a:gd name="connsiteX130" fmla="*/ 914642 w 2444235"/>
                <a:gd name="connsiteY130" fmla="*/ 270444 h 2472838"/>
                <a:gd name="connsiteX131" fmla="*/ 897063 w 2444235"/>
                <a:gd name="connsiteY131" fmla="*/ 190933 h 2472838"/>
                <a:gd name="connsiteX132" fmla="*/ 990367 w 2444235"/>
                <a:gd name="connsiteY132" fmla="*/ 146310 h 2472838"/>
                <a:gd name="connsiteX133" fmla="*/ 1071770 w 2444235"/>
                <a:gd name="connsiteY133" fmla="*/ 150908 h 2472838"/>
                <a:gd name="connsiteX134" fmla="*/ 1089620 w 2444235"/>
                <a:gd name="connsiteY134" fmla="*/ 232041 h 2472838"/>
                <a:gd name="connsiteX135" fmla="*/ 1030392 w 2444235"/>
                <a:gd name="connsiteY135" fmla="*/ 272067 h 2472838"/>
                <a:gd name="connsiteX136" fmla="*/ 1059059 w 2444235"/>
                <a:gd name="connsiteY136" fmla="*/ 401068 h 2472838"/>
                <a:gd name="connsiteX137" fmla="*/ 1199149 w 2444235"/>
                <a:gd name="connsiteY137" fmla="*/ 385924 h 2472838"/>
                <a:gd name="connsiteX138" fmla="*/ 1199149 w 2444235"/>
                <a:gd name="connsiteY138" fmla="*/ 42189 h 2472838"/>
                <a:gd name="connsiteX139" fmla="*/ 1160746 w 2444235"/>
                <a:gd name="connsiteY139" fmla="*/ 31371 h 2472838"/>
                <a:gd name="connsiteX140" fmla="*/ 1149928 w 2444235"/>
                <a:gd name="connsiteY140" fmla="*/ 19472 h 2472838"/>
                <a:gd name="connsiteX141" fmla="*/ 1160476 w 2444235"/>
                <a:gd name="connsiteY141" fmla="*/ 9195 h 2472838"/>
                <a:gd name="connsiteX142" fmla="*/ 1216728 w 2444235"/>
                <a:gd name="connsiteY142" fmla="*/ 0 h 2472838"/>
                <a:gd name="connsiteX143" fmla="*/ 1281635 w 2444235"/>
                <a:gd name="connsiteY143" fmla="*/ 8925 h 2472838"/>
                <a:gd name="connsiteX144" fmla="*/ 1294886 w 2444235"/>
                <a:gd name="connsiteY144" fmla="*/ 20554 h 2472838"/>
                <a:gd name="connsiteX145" fmla="*/ 1281635 w 2444235"/>
                <a:gd name="connsiteY145" fmla="*/ 32724 h 2472838"/>
                <a:gd name="connsiteX146" fmla="*/ 1245666 w 2444235"/>
                <a:gd name="connsiteY146" fmla="*/ 42730 h 2472838"/>
                <a:gd name="connsiteX147" fmla="*/ 1245666 w 2444235"/>
                <a:gd name="connsiteY147" fmla="*/ 385653 h 2472838"/>
                <a:gd name="connsiteX148" fmla="*/ 1417938 w 2444235"/>
                <a:gd name="connsiteY148" fmla="*/ 407829 h 2472838"/>
                <a:gd name="connsiteX149" fmla="*/ 1452555 w 2444235"/>
                <a:gd name="connsiteY149" fmla="*/ 277475 h 2472838"/>
                <a:gd name="connsiteX150" fmla="*/ 1440926 w 2444235"/>
                <a:gd name="connsiteY150" fmla="*/ 271526 h 2472838"/>
                <a:gd name="connsiteX151" fmla="*/ 1389001 w 2444235"/>
                <a:gd name="connsiteY151" fmla="*/ 232041 h 2472838"/>
                <a:gd name="connsiteX152" fmla="*/ 1408202 w 2444235"/>
                <a:gd name="connsiteY152" fmla="*/ 161455 h 2472838"/>
                <a:gd name="connsiteX153" fmla="*/ 1471757 w 2444235"/>
                <a:gd name="connsiteY153" fmla="*/ 153342 h 2472838"/>
                <a:gd name="connsiteX154" fmla="*/ 1558299 w 2444235"/>
                <a:gd name="connsiteY154" fmla="*/ 180657 h 2472838"/>
                <a:gd name="connsiteX155" fmla="*/ 1585614 w 2444235"/>
                <a:gd name="connsiteY155" fmla="*/ 202292 h 2472838"/>
                <a:gd name="connsiteX156" fmla="*/ 1563167 w 2444235"/>
                <a:gd name="connsiteY156" fmla="*/ 284507 h 2472838"/>
                <a:gd name="connsiteX157" fmla="*/ 1494474 w 2444235"/>
                <a:gd name="connsiteY157" fmla="*/ 292079 h 2472838"/>
                <a:gd name="connsiteX158" fmla="*/ 1460128 w 2444235"/>
                <a:gd name="connsiteY158" fmla="*/ 420811 h 2472838"/>
                <a:gd name="connsiteX159" fmla="*/ 1544236 w 2444235"/>
                <a:gd name="connsiteY159" fmla="*/ 451912 h 2472838"/>
                <a:gd name="connsiteX160" fmla="*/ 1627803 w 2444235"/>
                <a:gd name="connsiteY160" fmla="*/ 489774 h 2472838"/>
                <a:gd name="connsiteX161" fmla="*/ 1798453 w 2444235"/>
                <a:gd name="connsiteY161" fmla="*/ 194449 h 2472838"/>
                <a:gd name="connsiteX162" fmla="*/ 1772490 w 2444235"/>
                <a:gd name="connsiteY162" fmla="*/ 164159 h 2472838"/>
                <a:gd name="connsiteX163" fmla="*/ 1767352 w 2444235"/>
                <a:gd name="connsiteY163" fmla="*/ 148474 h 2472838"/>
                <a:gd name="connsiteX164" fmla="*/ 1783038 w 2444235"/>
                <a:gd name="connsiteY164" fmla="*/ 143876 h 2472838"/>
                <a:gd name="connsiteX165" fmla="*/ 1889322 w 2444235"/>
                <a:gd name="connsiteY165" fmla="*/ 205267 h 2472838"/>
                <a:gd name="connsiteX166" fmla="*/ 1891756 w 2444235"/>
                <a:gd name="connsiteY166" fmla="*/ 219871 h 2472838"/>
                <a:gd name="connsiteX167" fmla="*/ 1877423 w 2444235"/>
                <a:gd name="connsiteY167" fmla="*/ 224198 h 2472838"/>
                <a:gd name="connsiteX168" fmla="*/ 1838208 w 2444235"/>
                <a:gd name="connsiteY168" fmla="*/ 213921 h 2472838"/>
                <a:gd name="connsiteX169" fmla="*/ 1666476 w 2444235"/>
                <a:gd name="connsiteY169" fmla="*/ 511139 h 2472838"/>
                <a:gd name="connsiteX170" fmla="*/ 1780604 w 2444235"/>
                <a:gd name="connsiteY170" fmla="*/ 594706 h 2472838"/>
                <a:gd name="connsiteX171" fmla="*/ 1871202 w 2444235"/>
                <a:gd name="connsiteY171" fmla="*/ 495994 h 2472838"/>
                <a:gd name="connsiteX172" fmla="*/ 1844158 w 2444235"/>
                <a:gd name="connsiteY172" fmla="*/ 448396 h 2472838"/>
                <a:gd name="connsiteX173" fmla="*/ 1836315 w 2444235"/>
                <a:gd name="connsiteY173" fmla="*/ 407829 h 2472838"/>
                <a:gd name="connsiteX174" fmla="*/ 1871743 w 2444235"/>
                <a:gd name="connsiteY174" fmla="*/ 371049 h 2472838"/>
                <a:gd name="connsiteX175" fmla="*/ 1903656 w 2444235"/>
                <a:gd name="connsiteY175" fmla="*/ 373754 h 2472838"/>
                <a:gd name="connsiteX176" fmla="*/ 2026167 w 2444235"/>
                <a:gd name="connsiteY176" fmla="*/ 495994 h 2472838"/>
                <a:gd name="connsiteX177" fmla="*/ 1970996 w 2444235"/>
                <a:gd name="connsiteY177" fmla="*/ 553328 h 2472838"/>
                <a:gd name="connsiteX178" fmla="*/ 1936379 w 2444235"/>
                <a:gd name="connsiteY178" fmla="*/ 542240 h 2472838"/>
                <a:gd name="connsiteX179" fmla="*/ 1904467 w 2444235"/>
                <a:gd name="connsiteY179" fmla="*/ 524391 h 2472838"/>
                <a:gd name="connsiteX180" fmla="*/ 1813057 w 2444235"/>
                <a:gd name="connsiteY180" fmla="*/ 624185 h 2472838"/>
                <a:gd name="connsiteX181" fmla="*/ 1906360 w 2444235"/>
                <a:gd name="connsiteY181" fmla="*/ 730199 h 2472838"/>
                <a:gd name="connsiteX182" fmla="*/ 2187892 w 2444235"/>
                <a:gd name="connsiteY182" fmla="*/ 533045 h 2472838"/>
                <a:gd name="connsiteX183" fmla="*/ 2175452 w 2444235"/>
                <a:gd name="connsiteY183" fmla="*/ 500592 h 2472838"/>
                <a:gd name="connsiteX184" fmla="*/ 2176804 w 2444235"/>
                <a:gd name="connsiteY184" fmla="*/ 480038 h 2472838"/>
                <a:gd name="connsiteX185" fmla="*/ 2197628 w 2444235"/>
                <a:gd name="connsiteY185" fmla="*/ 485447 h 2472838"/>
                <a:gd name="connsiteX186" fmla="*/ 2261723 w 2444235"/>
                <a:gd name="connsiteY186" fmla="*/ 578209 h 2472838"/>
                <a:gd name="connsiteX187" fmla="*/ 2260371 w 2444235"/>
                <a:gd name="connsiteY187" fmla="*/ 597140 h 2472838"/>
                <a:gd name="connsiteX188" fmla="*/ 2240629 w 2444235"/>
                <a:gd name="connsiteY188" fmla="*/ 592272 h 2472838"/>
                <a:gd name="connsiteX189" fmla="*/ 2213314 w 2444235"/>
                <a:gd name="connsiteY189" fmla="*/ 569014 h 2472838"/>
                <a:gd name="connsiteX190" fmla="*/ 1931782 w 2444235"/>
                <a:gd name="connsiteY190" fmla="*/ 766168 h 2472838"/>
                <a:gd name="connsiteX191" fmla="*/ 1999934 w 2444235"/>
                <a:gd name="connsiteY191" fmla="*/ 890031 h 2472838"/>
                <a:gd name="connsiteX192" fmla="*/ 2121634 w 2444235"/>
                <a:gd name="connsiteY192" fmla="*/ 839728 h 2472838"/>
                <a:gd name="connsiteX193" fmla="*/ 2120822 w 2444235"/>
                <a:gd name="connsiteY193" fmla="*/ 766979 h 2472838"/>
                <a:gd name="connsiteX194" fmla="*/ 2193842 w 2444235"/>
                <a:gd name="connsiteY194" fmla="*/ 734255 h 2472838"/>
                <a:gd name="connsiteX195" fmla="*/ 2263076 w 2444235"/>
                <a:gd name="connsiteY195" fmla="*/ 847571 h 2472838"/>
                <a:gd name="connsiteX196" fmla="*/ 2262805 w 2444235"/>
                <a:gd name="connsiteY196" fmla="*/ 908962 h 2472838"/>
                <a:gd name="connsiteX197" fmla="*/ 2196276 w 2444235"/>
                <a:gd name="connsiteY197" fmla="*/ 937900 h 2472838"/>
                <a:gd name="connsiteX198" fmla="*/ 2141917 w 2444235"/>
                <a:gd name="connsiteY198" fmla="*/ 879213 h 2472838"/>
                <a:gd name="connsiteX199" fmla="*/ 2016701 w 2444235"/>
                <a:gd name="connsiteY199" fmla="*/ 931138 h 2472838"/>
                <a:gd name="connsiteX200" fmla="*/ 2056186 w 2444235"/>
                <a:gd name="connsiteY200" fmla="*/ 1066901 h 2472838"/>
                <a:gd name="connsiteX201" fmla="*/ 2394782 w 2444235"/>
                <a:gd name="connsiteY201" fmla="*/ 1007133 h 2472838"/>
                <a:gd name="connsiteX202" fmla="*/ 2397216 w 2444235"/>
                <a:gd name="connsiteY202" fmla="*/ 970353 h 2472838"/>
                <a:gd name="connsiteX203" fmla="*/ 2407222 w 2444235"/>
                <a:gd name="connsiteY203" fmla="*/ 954397 h 2472838"/>
                <a:gd name="connsiteX204" fmla="*/ 2422097 w 2444235"/>
                <a:gd name="connsiteY204" fmla="*/ 966296 h 2472838"/>
                <a:gd name="connsiteX205" fmla="*/ 2441839 w 2444235"/>
                <a:gd name="connsiteY205" fmla="*/ 1081235 h 2472838"/>
                <a:gd name="connsiteX206" fmla="*/ 2432374 w 2444235"/>
                <a:gd name="connsiteY206" fmla="*/ 1096109 h 2472838"/>
                <a:gd name="connsiteX207" fmla="*/ 2418040 w 2444235"/>
                <a:gd name="connsiteY207" fmla="*/ 1085562 h 2472838"/>
                <a:gd name="connsiteX208" fmla="*/ 2401814 w 2444235"/>
                <a:gd name="connsiteY208" fmla="*/ 1050945 h 2472838"/>
                <a:gd name="connsiteX209" fmla="*/ 2063759 w 2444235"/>
                <a:gd name="connsiteY209" fmla="*/ 1110443 h 2472838"/>
                <a:gd name="connsiteX210" fmla="*/ 2072954 w 2444235"/>
                <a:gd name="connsiteY210" fmla="*/ 1251615 h 2472838"/>
                <a:gd name="connsiteX211" fmla="*/ 2207905 w 2444235"/>
                <a:gd name="connsiteY211" fmla="*/ 1257564 h 2472838"/>
                <a:gd name="connsiteX212" fmla="*/ 2217641 w 2444235"/>
                <a:gd name="connsiteY212" fmla="*/ 1224570 h 2472838"/>
                <a:gd name="connsiteX213" fmla="*/ 2240358 w 2444235"/>
                <a:gd name="connsiteY213" fmla="*/ 1183733 h 2472838"/>
                <a:gd name="connsiteX214" fmla="*/ 2310944 w 2444235"/>
                <a:gd name="connsiteY214" fmla="*/ 1186708 h 2472838"/>
                <a:gd name="connsiteX215" fmla="*/ 2335555 w 2444235"/>
                <a:gd name="connsiteY215" fmla="*/ 1274873 h 2472838"/>
                <a:gd name="connsiteX216" fmla="*/ 2317435 w 2444235"/>
                <a:gd name="connsiteY216" fmla="*/ 1358440 h 2472838"/>
                <a:gd name="connsiteX217" fmla="*/ 2302561 w 2444235"/>
                <a:gd name="connsiteY217" fmla="*/ 1380887 h 2472838"/>
                <a:gd name="connsiteX218" fmla="*/ 2231434 w 2444235"/>
                <a:gd name="connsiteY218" fmla="*/ 1377371 h 2472838"/>
                <a:gd name="connsiteX219" fmla="*/ 2209257 w 2444235"/>
                <a:gd name="connsiteY219" fmla="*/ 1320307 h 2472838"/>
                <a:gd name="connsiteX220" fmla="*/ 2206282 w 2444235"/>
                <a:gd name="connsiteY220" fmla="*/ 1301647 h 2472838"/>
                <a:gd name="connsiteX221" fmla="*/ 2070520 w 2444235"/>
                <a:gd name="connsiteY221" fmla="*/ 1295427 h 2472838"/>
                <a:gd name="connsiteX222" fmla="*/ 2049155 w 2444235"/>
                <a:gd name="connsiteY222" fmla="*/ 1434976 h 2472838"/>
                <a:gd name="connsiteX223" fmla="*/ 2121093 w 2444235"/>
                <a:gd name="connsiteY223" fmla="*/ 1454448 h 2472838"/>
                <a:gd name="connsiteX224" fmla="*/ 2368549 w 2444235"/>
                <a:gd name="connsiteY224" fmla="*/ 1520706 h 2472838"/>
                <a:gd name="connsiteX225" fmla="*/ 2387750 w 2444235"/>
                <a:gd name="connsiteY225" fmla="*/ 1512052 h 2472838"/>
                <a:gd name="connsiteX226" fmla="*/ 2402354 w 2444235"/>
                <a:gd name="connsiteY226" fmla="*/ 1487983 h 2472838"/>
                <a:gd name="connsiteX227" fmla="*/ 2415876 w 2444235"/>
                <a:gd name="connsiteY227" fmla="*/ 1482033 h 2472838"/>
                <a:gd name="connsiteX228" fmla="*/ 2422908 w 2444235"/>
                <a:gd name="connsiteY228" fmla="*/ 1493392 h 2472838"/>
                <a:gd name="connsiteX229" fmla="*/ 2417770 w 2444235"/>
                <a:gd name="connsiteY229" fmla="*/ 1552078 h 2472838"/>
                <a:gd name="connsiteX230" fmla="*/ 2394511 w 2444235"/>
                <a:gd name="connsiteY230" fmla="*/ 1608871 h 2472838"/>
                <a:gd name="connsiteX231" fmla="*/ 2377744 w 2444235"/>
                <a:gd name="connsiteY231" fmla="*/ 1619959 h 2472838"/>
                <a:gd name="connsiteX232" fmla="*/ 2369631 w 2444235"/>
                <a:gd name="connsiteY232" fmla="*/ 1601299 h 2472838"/>
                <a:gd name="connsiteX233" fmla="*/ 2369360 w 2444235"/>
                <a:gd name="connsiteY233" fmla="*/ 1566141 h 2472838"/>
                <a:gd name="connsiteX234" fmla="*/ 2038607 w 2444235"/>
                <a:gd name="connsiteY234" fmla="*/ 1477435 h 2472838"/>
                <a:gd name="connsiteX235" fmla="*/ 1987223 w 2444235"/>
                <a:gd name="connsiteY235" fmla="*/ 1609141 h 2472838"/>
                <a:gd name="connsiteX236" fmla="*/ 2106218 w 2444235"/>
                <a:gd name="connsiteY236" fmla="*/ 1671073 h 2472838"/>
                <a:gd name="connsiteX237" fmla="*/ 2143810 w 2444235"/>
                <a:gd name="connsiteY237" fmla="*/ 1632941 h 2472838"/>
                <a:gd name="connsiteX238" fmla="*/ 2167880 w 2444235"/>
                <a:gd name="connsiteY238" fmla="*/ 1618066 h 2472838"/>
                <a:gd name="connsiteX239" fmla="*/ 2231434 w 2444235"/>
                <a:gd name="connsiteY239" fmla="*/ 1653494 h 2472838"/>
                <a:gd name="connsiteX240" fmla="*/ 2148408 w 2444235"/>
                <a:gd name="connsiteY240" fmla="*/ 1820088 h 2472838"/>
                <a:gd name="connsiteX241" fmla="*/ 2076740 w 2444235"/>
                <a:gd name="connsiteY241" fmla="*/ 1783578 h 2472838"/>
                <a:gd name="connsiteX242" fmla="*/ 2077822 w 2444235"/>
                <a:gd name="connsiteY242" fmla="*/ 1747338 h 2472838"/>
                <a:gd name="connsiteX243" fmla="*/ 2087017 w 2444235"/>
                <a:gd name="connsiteY243" fmla="*/ 1710828 h 2472838"/>
                <a:gd name="connsiteX244" fmla="*/ 1966669 w 2444235"/>
                <a:gd name="connsiteY244" fmla="*/ 1648085 h 2472838"/>
                <a:gd name="connsiteX245" fmla="*/ 1888240 w 2444235"/>
                <a:gd name="connsiteY245" fmla="*/ 1765458 h 2472838"/>
                <a:gd name="connsiteX246" fmla="*/ 2151112 w 2444235"/>
                <a:gd name="connsiteY246" fmla="*/ 1986140 h 2472838"/>
                <a:gd name="connsiteX247" fmla="*/ 2184106 w 2444235"/>
                <a:gd name="connsiteY247" fmla="*/ 1963693 h 2472838"/>
                <a:gd name="connsiteX248" fmla="*/ 2200062 w 2444235"/>
                <a:gd name="connsiteY248" fmla="*/ 1963153 h 2472838"/>
                <a:gd name="connsiteX249" fmla="*/ 2201414 w 2444235"/>
                <a:gd name="connsiteY249" fmla="*/ 1977757 h 2472838"/>
                <a:gd name="connsiteX250" fmla="*/ 2122445 w 2444235"/>
                <a:gd name="connsiteY250" fmla="*/ 2071601 h 2472838"/>
                <a:gd name="connsiteX251" fmla="*/ 2107841 w 2444235"/>
                <a:gd name="connsiteY251" fmla="*/ 2071871 h 2472838"/>
                <a:gd name="connsiteX252" fmla="*/ 2105948 w 2444235"/>
                <a:gd name="connsiteY252" fmla="*/ 2057267 h 2472838"/>
                <a:gd name="connsiteX253" fmla="*/ 2122445 w 2444235"/>
                <a:gd name="connsiteY253" fmla="*/ 2019675 h 2472838"/>
                <a:gd name="connsiteX254" fmla="*/ 1859573 w 2444235"/>
                <a:gd name="connsiteY254" fmla="*/ 1798993 h 2472838"/>
                <a:gd name="connsiteX255" fmla="*/ 1757616 w 2444235"/>
                <a:gd name="connsiteY255" fmla="*/ 1896623 h 2472838"/>
                <a:gd name="connsiteX256" fmla="*/ 1839831 w 2444235"/>
                <a:gd name="connsiteY256" fmla="*/ 2003719 h 2472838"/>
                <a:gd name="connsiteX257" fmla="*/ 1881750 w 2444235"/>
                <a:gd name="connsiteY257" fmla="*/ 1986952 h 2472838"/>
                <a:gd name="connsiteX258" fmla="*/ 1924209 w 2444235"/>
                <a:gd name="connsiteY258" fmla="*/ 1982084 h 2472838"/>
                <a:gd name="connsiteX259" fmla="*/ 1962072 w 2444235"/>
                <a:gd name="connsiteY259" fmla="*/ 2029141 h 2472838"/>
                <a:gd name="connsiteX260" fmla="*/ 1956663 w 2444235"/>
                <a:gd name="connsiteY260" fmla="*/ 2049965 h 2472838"/>
                <a:gd name="connsiteX261" fmla="*/ 1816032 w 2444235"/>
                <a:gd name="connsiteY261" fmla="*/ 2155168 h 2472838"/>
                <a:gd name="connsiteX262" fmla="*/ 1766000 w 2444235"/>
                <a:gd name="connsiteY262" fmla="*/ 2090261 h 2472838"/>
                <a:gd name="connsiteX263" fmla="*/ 1802780 w 2444235"/>
                <a:gd name="connsiteY263" fmla="*/ 2028059 h 2472838"/>
                <a:gd name="connsiteX264" fmla="*/ 1722458 w 2444235"/>
                <a:gd name="connsiteY264" fmla="*/ 1923127 h 2472838"/>
                <a:gd name="connsiteX265" fmla="*/ 1601840 w 2444235"/>
                <a:gd name="connsiteY265" fmla="*/ 1996417 h 2472838"/>
                <a:gd name="connsiteX266" fmla="*/ 1747069 w 2444235"/>
                <a:gd name="connsiteY266" fmla="*/ 2307698 h 2472838"/>
                <a:gd name="connsiteX267" fmla="*/ 1786013 w 2444235"/>
                <a:gd name="connsiteY267" fmla="*/ 2300937 h 2472838"/>
                <a:gd name="connsiteX268" fmla="*/ 1800616 w 2444235"/>
                <a:gd name="connsiteY268" fmla="*/ 2306887 h 2472838"/>
                <a:gd name="connsiteX269" fmla="*/ 1795749 w 2444235"/>
                <a:gd name="connsiteY269" fmla="*/ 2322032 h 2472838"/>
                <a:gd name="connsiteX270" fmla="*/ 1704068 w 2444235"/>
                <a:gd name="connsiteY270" fmla="*/ 2370712 h 2472838"/>
                <a:gd name="connsiteX271" fmla="*/ 1682703 w 2444235"/>
                <a:gd name="connsiteY271" fmla="*/ 2373146 h 2472838"/>
                <a:gd name="connsiteX272" fmla="*/ 1674319 w 2444235"/>
                <a:gd name="connsiteY272" fmla="*/ 2355296 h 2472838"/>
                <a:gd name="connsiteX273" fmla="*/ 1706773 w 2444235"/>
                <a:gd name="connsiteY273" fmla="*/ 2325548 h 2472838"/>
                <a:gd name="connsiteX274" fmla="*/ 1561815 w 2444235"/>
                <a:gd name="connsiteY274" fmla="*/ 2014807 h 2472838"/>
                <a:gd name="connsiteX275" fmla="*/ 1427945 w 2444235"/>
                <a:gd name="connsiteY275" fmla="*/ 2060242 h 2472838"/>
                <a:gd name="connsiteX276" fmla="*/ 1456612 w 2444235"/>
                <a:gd name="connsiteY276" fmla="*/ 2190326 h 2472838"/>
                <a:gd name="connsiteX277" fmla="*/ 1518003 w 2444235"/>
                <a:gd name="connsiteY277" fmla="*/ 2197627 h 2472838"/>
                <a:gd name="connsiteX278" fmla="*/ 1530713 w 2444235"/>
                <a:gd name="connsiteY278" fmla="*/ 2201684 h 2472838"/>
                <a:gd name="connsiteX279" fmla="*/ 1547751 w 2444235"/>
                <a:gd name="connsiteY279" fmla="*/ 2278761 h 2472838"/>
                <a:gd name="connsiteX280" fmla="*/ 1433624 w 2444235"/>
                <a:gd name="connsiteY280" fmla="*/ 2326900 h 2472838"/>
                <a:gd name="connsiteX281" fmla="*/ 1370070 w 2444235"/>
                <a:gd name="connsiteY281" fmla="*/ 2319057 h 2472838"/>
                <a:gd name="connsiteX282" fmla="*/ 1352491 w 2444235"/>
                <a:gd name="connsiteY282" fmla="*/ 2240628 h 2472838"/>
                <a:gd name="connsiteX283" fmla="*/ 1413070 w 2444235"/>
                <a:gd name="connsiteY283" fmla="*/ 2198980 h 2472838"/>
                <a:gd name="connsiteX284" fmla="*/ 1384403 w 2444235"/>
                <a:gd name="connsiteY284" fmla="*/ 2069978 h 2472838"/>
                <a:gd name="connsiteX285" fmla="*/ 1245395 w 2444235"/>
                <a:gd name="connsiteY285" fmla="*/ 2084852 h 2472838"/>
                <a:gd name="connsiteX286" fmla="*/ 1245395 w 2444235"/>
                <a:gd name="connsiteY286" fmla="*/ 2428857 h 2472838"/>
                <a:gd name="connsiteX287" fmla="*/ 1282716 w 2444235"/>
                <a:gd name="connsiteY287" fmla="*/ 2439404 h 2472838"/>
                <a:gd name="connsiteX288" fmla="*/ 1294886 w 2444235"/>
                <a:gd name="connsiteY288" fmla="*/ 2450763 h 2472838"/>
                <a:gd name="connsiteX289" fmla="*/ 1282987 w 2444235"/>
                <a:gd name="connsiteY289" fmla="*/ 2462392 h 2472838"/>
                <a:gd name="connsiteX290" fmla="*/ 1161287 w 2444235"/>
                <a:gd name="connsiteY290" fmla="*/ 2462392 h 2472838"/>
                <a:gd name="connsiteX291" fmla="*/ 1150469 w 2444235"/>
                <a:gd name="connsiteY291" fmla="*/ 2450493 h 2472838"/>
                <a:gd name="connsiteX292" fmla="*/ 1161017 w 2444235"/>
                <a:gd name="connsiteY292" fmla="*/ 2439945 h 2472838"/>
                <a:gd name="connsiteX293" fmla="*/ 1200231 w 2444235"/>
                <a:gd name="connsiteY293" fmla="*/ 2430209 h 2472838"/>
                <a:gd name="connsiteX294" fmla="*/ 2028871 w 2444235"/>
                <a:gd name="connsiteY294" fmla="*/ 1236740 h 2472838"/>
                <a:gd name="connsiteX295" fmla="*/ 1224301 w 2444235"/>
                <a:gd name="connsiteY295" fmla="*/ 430006 h 2472838"/>
                <a:gd name="connsiteX296" fmla="*/ 415944 w 2444235"/>
                <a:gd name="connsiteY296" fmla="*/ 1236199 h 2472838"/>
                <a:gd name="connsiteX297" fmla="*/ 1220785 w 2444235"/>
                <a:gd name="connsiteY297" fmla="*/ 2042934 h 2472838"/>
                <a:gd name="connsiteX298" fmla="*/ 2028871 w 2444235"/>
                <a:gd name="connsiteY298" fmla="*/ 1236740 h 2472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</a:cxnLst>
              <a:rect l="l" t="t" r="r" b="b"/>
              <a:pathLst>
                <a:path w="2444235" h="2472838">
                  <a:moveTo>
                    <a:pt x="1200231" y="2430209"/>
                  </a:moveTo>
                  <a:cubicBezTo>
                    <a:pt x="1200231" y="2315541"/>
                    <a:pt x="1200231" y="2200873"/>
                    <a:pt x="1200231" y="2087557"/>
                  </a:cubicBezTo>
                  <a:cubicBezTo>
                    <a:pt x="1142086" y="2079984"/>
                    <a:pt x="1084751" y="2072682"/>
                    <a:pt x="1026065" y="2065110"/>
                  </a:cubicBezTo>
                  <a:cubicBezTo>
                    <a:pt x="1014977" y="2107029"/>
                    <a:pt x="1003348" y="2150841"/>
                    <a:pt x="991719" y="2194923"/>
                  </a:cubicBezTo>
                  <a:cubicBezTo>
                    <a:pt x="1002266" y="2200332"/>
                    <a:pt x="1013354" y="2204118"/>
                    <a:pt x="1021738" y="2211150"/>
                  </a:cubicBezTo>
                  <a:cubicBezTo>
                    <a:pt x="1036072" y="2223049"/>
                    <a:pt x="1051216" y="2235219"/>
                    <a:pt x="1061764" y="2250364"/>
                  </a:cubicBezTo>
                  <a:cubicBezTo>
                    <a:pt x="1075827" y="2270918"/>
                    <a:pt x="1069066" y="2295528"/>
                    <a:pt x="1046348" y="2306346"/>
                  </a:cubicBezTo>
                  <a:cubicBezTo>
                    <a:pt x="1030122" y="2314189"/>
                    <a:pt x="1011461" y="2319327"/>
                    <a:pt x="993612" y="2320139"/>
                  </a:cubicBezTo>
                  <a:cubicBezTo>
                    <a:pt x="950611" y="2322032"/>
                    <a:pt x="910586" y="2310132"/>
                    <a:pt x="875428" y="2284981"/>
                  </a:cubicBezTo>
                  <a:cubicBezTo>
                    <a:pt x="865962" y="2278220"/>
                    <a:pt x="857308" y="2269836"/>
                    <a:pt x="850547" y="2260641"/>
                  </a:cubicBezTo>
                  <a:cubicBezTo>
                    <a:pt x="830805" y="2233867"/>
                    <a:pt x="837836" y="2206282"/>
                    <a:pt x="868126" y="2193030"/>
                  </a:cubicBezTo>
                  <a:cubicBezTo>
                    <a:pt x="880296" y="2187621"/>
                    <a:pt x="893818" y="2185187"/>
                    <a:pt x="907070" y="2183565"/>
                  </a:cubicBezTo>
                  <a:cubicBezTo>
                    <a:pt x="920322" y="2181942"/>
                    <a:pt x="933844" y="2183294"/>
                    <a:pt x="949259" y="2183294"/>
                  </a:cubicBezTo>
                  <a:cubicBezTo>
                    <a:pt x="960618" y="2140293"/>
                    <a:pt x="972247" y="2096481"/>
                    <a:pt x="983605" y="2054292"/>
                  </a:cubicBezTo>
                  <a:cubicBezTo>
                    <a:pt x="928164" y="2031304"/>
                    <a:pt x="872994" y="2008858"/>
                    <a:pt x="815930" y="1985059"/>
                  </a:cubicBezTo>
                  <a:cubicBezTo>
                    <a:pt x="759678" y="2082418"/>
                    <a:pt x="702073" y="2182212"/>
                    <a:pt x="645010" y="2281195"/>
                  </a:cubicBezTo>
                  <a:cubicBezTo>
                    <a:pt x="655016" y="2291742"/>
                    <a:pt x="665023" y="2301478"/>
                    <a:pt x="673947" y="2312025"/>
                  </a:cubicBezTo>
                  <a:cubicBezTo>
                    <a:pt x="676652" y="2315271"/>
                    <a:pt x="678274" y="2322032"/>
                    <a:pt x="676652" y="2325277"/>
                  </a:cubicBezTo>
                  <a:cubicBezTo>
                    <a:pt x="675029" y="2328252"/>
                    <a:pt x="668268" y="2330416"/>
                    <a:pt x="663941" y="2329875"/>
                  </a:cubicBezTo>
                  <a:cubicBezTo>
                    <a:pt x="654205" y="2328793"/>
                    <a:pt x="644198" y="2326900"/>
                    <a:pt x="635274" y="2323384"/>
                  </a:cubicBezTo>
                  <a:cubicBezTo>
                    <a:pt x="606607" y="2312025"/>
                    <a:pt x="579833" y="2296880"/>
                    <a:pt x="559549" y="2273081"/>
                  </a:cubicBezTo>
                  <a:cubicBezTo>
                    <a:pt x="555493" y="2268213"/>
                    <a:pt x="554681" y="2260370"/>
                    <a:pt x="552518" y="2253880"/>
                  </a:cubicBezTo>
                  <a:cubicBezTo>
                    <a:pt x="559009" y="2252528"/>
                    <a:pt x="566040" y="2249553"/>
                    <a:pt x="572260" y="2250364"/>
                  </a:cubicBezTo>
                  <a:cubicBezTo>
                    <a:pt x="583348" y="2251987"/>
                    <a:pt x="593896" y="2256043"/>
                    <a:pt x="606607" y="2259559"/>
                  </a:cubicBezTo>
                  <a:cubicBezTo>
                    <a:pt x="663670" y="2160577"/>
                    <a:pt x="721545" y="2060783"/>
                    <a:pt x="778609" y="1961800"/>
                  </a:cubicBezTo>
                  <a:cubicBezTo>
                    <a:pt x="740747" y="1933945"/>
                    <a:pt x="703426" y="1906630"/>
                    <a:pt x="664752" y="1878233"/>
                  </a:cubicBezTo>
                  <a:cubicBezTo>
                    <a:pt x="634733" y="1910957"/>
                    <a:pt x="603902" y="1944492"/>
                    <a:pt x="573612" y="1977486"/>
                  </a:cubicBezTo>
                  <a:cubicBezTo>
                    <a:pt x="583348" y="1993983"/>
                    <a:pt x="594166" y="2008587"/>
                    <a:pt x="600927" y="2024814"/>
                  </a:cubicBezTo>
                  <a:cubicBezTo>
                    <a:pt x="606336" y="2038065"/>
                    <a:pt x="608500" y="2053481"/>
                    <a:pt x="608500" y="2067814"/>
                  </a:cubicBezTo>
                  <a:cubicBezTo>
                    <a:pt x="608229" y="2086745"/>
                    <a:pt x="593625" y="2100538"/>
                    <a:pt x="574694" y="2101890"/>
                  </a:cubicBezTo>
                  <a:cubicBezTo>
                    <a:pt x="563336" y="2102702"/>
                    <a:pt x="550625" y="2102702"/>
                    <a:pt x="540077" y="2098915"/>
                  </a:cubicBezTo>
                  <a:cubicBezTo>
                    <a:pt x="479768" y="2078362"/>
                    <a:pt x="436497" y="2039688"/>
                    <a:pt x="418648" y="1977216"/>
                  </a:cubicBezTo>
                  <a:cubicBezTo>
                    <a:pt x="407830" y="1938813"/>
                    <a:pt x="433523" y="1911498"/>
                    <a:pt x="472196" y="1920422"/>
                  </a:cubicBezTo>
                  <a:cubicBezTo>
                    <a:pt x="495454" y="1925561"/>
                    <a:pt x="517360" y="1936379"/>
                    <a:pt x="542782" y="1945844"/>
                  </a:cubicBezTo>
                  <a:cubicBezTo>
                    <a:pt x="570638" y="1915284"/>
                    <a:pt x="601739" y="1881749"/>
                    <a:pt x="632028" y="1848484"/>
                  </a:cubicBezTo>
                  <a:cubicBezTo>
                    <a:pt x="600927" y="1813056"/>
                    <a:pt x="570367" y="1778439"/>
                    <a:pt x="538725" y="1742200"/>
                  </a:cubicBezTo>
                  <a:cubicBezTo>
                    <a:pt x="445693" y="1807377"/>
                    <a:pt x="351308" y="1873365"/>
                    <a:pt x="257193" y="1939353"/>
                  </a:cubicBezTo>
                  <a:cubicBezTo>
                    <a:pt x="261791" y="1952064"/>
                    <a:pt x="266929" y="1963964"/>
                    <a:pt x="269904" y="1976404"/>
                  </a:cubicBezTo>
                  <a:cubicBezTo>
                    <a:pt x="271256" y="1981272"/>
                    <a:pt x="268552" y="1987493"/>
                    <a:pt x="267470" y="1992901"/>
                  </a:cubicBezTo>
                  <a:cubicBezTo>
                    <a:pt x="261520" y="1991820"/>
                    <a:pt x="254489" y="1992631"/>
                    <a:pt x="250162" y="1989386"/>
                  </a:cubicBezTo>
                  <a:cubicBezTo>
                    <a:pt x="216086" y="1964234"/>
                    <a:pt x="193098" y="1930970"/>
                    <a:pt x="181739" y="1890403"/>
                  </a:cubicBezTo>
                  <a:cubicBezTo>
                    <a:pt x="180387" y="1886076"/>
                    <a:pt x="182010" y="1878233"/>
                    <a:pt x="184985" y="1876070"/>
                  </a:cubicBezTo>
                  <a:cubicBezTo>
                    <a:pt x="187959" y="1873906"/>
                    <a:pt x="195802" y="1874988"/>
                    <a:pt x="199589" y="1877692"/>
                  </a:cubicBezTo>
                  <a:cubicBezTo>
                    <a:pt x="210677" y="1885265"/>
                    <a:pt x="220683" y="1894460"/>
                    <a:pt x="231771" y="1903384"/>
                  </a:cubicBezTo>
                  <a:cubicBezTo>
                    <a:pt x="325345" y="1837937"/>
                    <a:pt x="419730" y="1771949"/>
                    <a:pt x="513303" y="1706231"/>
                  </a:cubicBezTo>
                  <a:cubicBezTo>
                    <a:pt x="490586" y="1664853"/>
                    <a:pt x="468410" y="1624286"/>
                    <a:pt x="445422" y="1582638"/>
                  </a:cubicBezTo>
                  <a:cubicBezTo>
                    <a:pt x="404585" y="1599676"/>
                    <a:pt x="362396" y="1616984"/>
                    <a:pt x="323181" y="1633211"/>
                  </a:cubicBezTo>
                  <a:cubicBezTo>
                    <a:pt x="323722" y="1658633"/>
                    <a:pt x="326968" y="1682432"/>
                    <a:pt x="323993" y="1705690"/>
                  </a:cubicBezTo>
                  <a:cubicBezTo>
                    <a:pt x="318854" y="1748150"/>
                    <a:pt x="284237" y="1762483"/>
                    <a:pt x="249080" y="1737873"/>
                  </a:cubicBezTo>
                  <a:cubicBezTo>
                    <a:pt x="210136" y="1710558"/>
                    <a:pt x="189853" y="1670532"/>
                    <a:pt x="181469" y="1625098"/>
                  </a:cubicBezTo>
                  <a:cubicBezTo>
                    <a:pt x="177953" y="1605626"/>
                    <a:pt x="177953" y="1584531"/>
                    <a:pt x="181739" y="1565059"/>
                  </a:cubicBezTo>
                  <a:cubicBezTo>
                    <a:pt x="188500" y="1530442"/>
                    <a:pt x="218790" y="1517461"/>
                    <a:pt x="248539" y="1536933"/>
                  </a:cubicBezTo>
                  <a:cubicBezTo>
                    <a:pt x="265847" y="1548292"/>
                    <a:pt x="278829" y="1565600"/>
                    <a:pt x="293703" y="1580745"/>
                  </a:cubicBezTo>
                  <a:cubicBezTo>
                    <a:pt x="297219" y="1584531"/>
                    <a:pt x="299653" y="1589669"/>
                    <a:pt x="302628" y="1594537"/>
                  </a:cubicBezTo>
                  <a:cubicBezTo>
                    <a:pt x="345358" y="1576688"/>
                    <a:pt x="387547" y="1559380"/>
                    <a:pt x="428655" y="1542342"/>
                  </a:cubicBezTo>
                  <a:cubicBezTo>
                    <a:pt x="415403" y="1496907"/>
                    <a:pt x="402421" y="1452554"/>
                    <a:pt x="388899" y="1406579"/>
                  </a:cubicBezTo>
                  <a:cubicBezTo>
                    <a:pt x="276395" y="1426321"/>
                    <a:pt x="162808" y="1446334"/>
                    <a:pt x="50303" y="1466347"/>
                  </a:cubicBezTo>
                  <a:cubicBezTo>
                    <a:pt x="48681" y="1481222"/>
                    <a:pt x="48140" y="1494744"/>
                    <a:pt x="45706" y="1507995"/>
                  </a:cubicBezTo>
                  <a:cubicBezTo>
                    <a:pt x="44895" y="1512052"/>
                    <a:pt x="40297" y="1518272"/>
                    <a:pt x="37322" y="1518543"/>
                  </a:cubicBezTo>
                  <a:cubicBezTo>
                    <a:pt x="32995" y="1518813"/>
                    <a:pt x="26504" y="1515297"/>
                    <a:pt x="24341" y="1511241"/>
                  </a:cubicBezTo>
                  <a:cubicBezTo>
                    <a:pt x="2976" y="1473108"/>
                    <a:pt x="-4867" y="1432271"/>
                    <a:pt x="2976" y="1389000"/>
                  </a:cubicBezTo>
                  <a:cubicBezTo>
                    <a:pt x="3787" y="1384943"/>
                    <a:pt x="8385" y="1378723"/>
                    <a:pt x="11630" y="1378453"/>
                  </a:cubicBezTo>
                  <a:cubicBezTo>
                    <a:pt x="15957" y="1378182"/>
                    <a:pt x="22177" y="1381969"/>
                    <a:pt x="24341" y="1385755"/>
                  </a:cubicBezTo>
                  <a:cubicBezTo>
                    <a:pt x="31102" y="1397113"/>
                    <a:pt x="36240" y="1409554"/>
                    <a:pt x="42731" y="1422806"/>
                  </a:cubicBezTo>
                  <a:cubicBezTo>
                    <a:pt x="155236" y="1403063"/>
                    <a:pt x="268281" y="1383050"/>
                    <a:pt x="381056" y="1363308"/>
                  </a:cubicBezTo>
                  <a:cubicBezTo>
                    <a:pt x="378082" y="1316521"/>
                    <a:pt x="375107" y="1270546"/>
                    <a:pt x="371861" y="1222407"/>
                  </a:cubicBezTo>
                  <a:cubicBezTo>
                    <a:pt x="327779" y="1220514"/>
                    <a:pt x="282615" y="1218620"/>
                    <a:pt x="235828" y="1216457"/>
                  </a:cubicBezTo>
                  <a:cubicBezTo>
                    <a:pt x="233664" y="1224841"/>
                    <a:pt x="232583" y="1233765"/>
                    <a:pt x="229067" y="1241608"/>
                  </a:cubicBezTo>
                  <a:cubicBezTo>
                    <a:pt x="222576" y="1256753"/>
                    <a:pt x="216897" y="1272980"/>
                    <a:pt x="207431" y="1285961"/>
                  </a:cubicBezTo>
                  <a:cubicBezTo>
                    <a:pt x="184714" y="1317332"/>
                    <a:pt x="151179" y="1315439"/>
                    <a:pt x="130084" y="1283257"/>
                  </a:cubicBezTo>
                  <a:cubicBezTo>
                    <a:pt x="114940" y="1260269"/>
                    <a:pt x="109801" y="1234306"/>
                    <a:pt x="108449" y="1207532"/>
                  </a:cubicBezTo>
                  <a:cubicBezTo>
                    <a:pt x="106826" y="1178054"/>
                    <a:pt x="110883" y="1149116"/>
                    <a:pt x="123594" y="1122072"/>
                  </a:cubicBezTo>
                  <a:cubicBezTo>
                    <a:pt x="128191" y="1112066"/>
                    <a:pt x="134141" y="1102059"/>
                    <a:pt x="141173" y="1093405"/>
                  </a:cubicBezTo>
                  <a:cubicBezTo>
                    <a:pt x="163619" y="1066901"/>
                    <a:pt x="194721" y="1067713"/>
                    <a:pt x="213111" y="1097462"/>
                  </a:cubicBezTo>
                  <a:cubicBezTo>
                    <a:pt x="223388" y="1114229"/>
                    <a:pt x="228256" y="1134512"/>
                    <a:pt x="234746" y="1153443"/>
                  </a:cubicBezTo>
                  <a:cubicBezTo>
                    <a:pt x="236639" y="1158852"/>
                    <a:pt x="236639" y="1165072"/>
                    <a:pt x="237721" y="1172104"/>
                  </a:cubicBezTo>
                  <a:cubicBezTo>
                    <a:pt x="283426" y="1174268"/>
                    <a:pt x="328861" y="1176161"/>
                    <a:pt x="373754" y="1178324"/>
                  </a:cubicBezTo>
                  <a:cubicBezTo>
                    <a:pt x="381056" y="1130997"/>
                    <a:pt x="388088" y="1085562"/>
                    <a:pt x="395390" y="1038505"/>
                  </a:cubicBezTo>
                  <a:cubicBezTo>
                    <a:pt x="285319" y="1009026"/>
                    <a:pt x="173896" y="979278"/>
                    <a:pt x="63555" y="949529"/>
                  </a:cubicBezTo>
                  <a:cubicBezTo>
                    <a:pt x="55983" y="962240"/>
                    <a:pt x="50033" y="973869"/>
                    <a:pt x="42461" y="984416"/>
                  </a:cubicBezTo>
                  <a:cubicBezTo>
                    <a:pt x="39756" y="988202"/>
                    <a:pt x="33266" y="992259"/>
                    <a:pt x="29479" y="991448"/>
                  </a:cubicBezTo>
                  <a:cubicBezTo>
                    <a:pt x="25964" y="990636"/>
                    <a:pt x="21907" y="983875"/>
                    <a:pt x="21366" y="979548"/>
                  </a:cubicBezTo>
                  <a:cubicBezTo>
                    <a:pt x="17039" y="936277"/>
                    <a:pt x="28127" y="896792"/>
                    <a:pt x="52467" y="861094"/>
                  </a:cubicBezTo>
                  <a:cubicBezTo>
                    <a:pt x="55171" y="857037"/>
                    <a:pt x="62203" y="853792"/>
                    <a:pt x="66801" y="854332"/>
                  </a:cubicBezTo>
                  <a:cubicBezTo>
                    <a:pt x="70046" y="854873"/>
                    <a:pt x="73832" y="862446"/>
                    <a:pt x="74373" y="867043"/>
                  </a:cubicBezTo>
                  <a:cubicBezTo>
                    <a:pt x="75455" y="879484"/>
                    <a:pt x="74643" y="892195"/>
                    <a:pt x="74643" y="907069"/>
                  </a:cubicBezTo>
                  <a:cubicBezTo>
                    <a:pt x="184714" y="935736"/>
                    <a:pt x="295867" y="965485"/>
                    <a:pt x="407019" y="995234"/>
                  </a:cubicBezTo>
                  <a:cubicBezTo>
                    <a:pt x="424057" y="951422"/>
                    <a:pt x="440825" y="908151"/>
                    <a:pt x="458133" y="863527"/>
                  </a:cubicBezTo>
                  <a:cubicBezTo>
                    <a:pt x="418919" y="843244"/>
                    <a:pt x="378352" y="821879"/>
                    <a:pt x="339949" y="801866"/>
                  </a:cubicBezTo>
                  <a:cubicBezTo>
                    <a:pt x="323722" y="817282"/>
                    <a:pt x="309659" y="833238"/>
                    <a:pt x="292892" y="845678"/>
                  </a:cubicBezTo>
                  <a:cubicBezTo>
                    <a:pt x="282615" y="853251"/>
                    <a:pt x="268552" y="858119"/>
                    <a:pt x="255570" y="859471"/>
                  </a:cubicBezTo>
                  <a:cubicBezTo>
                    <a:pt x="233664" y="861905"/>
                    <a:pt x="215274" y="842433"/>
                    <a:pt x="213652" y="815659"/>
                  </a:cubicBezTo>
                  <a:cubicBezTo>
                    <a:pt x="209865" y="750211"/>
                    <a:pt x="236639" y="698557"/>
                    <a:pt x="287212" y="658801"/>
                  </a:cubicBezTo>
                  <a:cubicBezTo>
                    <a:pt x="304250" y="645279"/>
                    <a:pt x="324804" y="636895"/>
                    <a:pt x="346169" y="649065"/>
                  </a:cubicBezTo>
                  <a:cubicBezTo>
                    <a:pt x="367805" y="661506"/>
                    <a:pt x="370239" y="684223"/>
                    <a:pt x="369157" y="706129"/>
                  </a:cubicBezTo>
                  <a:cubicBezTo>
                    <a:pt x="368075" y="724249"/>
                    <a:pt x="363207" y="742369"/>
                    <a:pt x="359421" y="762381"/>
                  </a:cubicBezTo>
                  <a:cubicBezTo>
                    <a:pt x="397824" y="782394"/>
                    <a:pt x="438390" y="803759"/>
                    <a:pt x="478416" y="824584"/>
                  </a:cubicBezTo>
                  <a:cubicBezTo>
                    <a:pt x="504649" y="785369"/>
                    <a:pt x="530341" y="746696"/>
                    <a:pt x="557115" y="706940"/>
                  </a:cubicBezTo>
                  <a:cubicBezTo>
                    <a:pt x="470032" y="633650"/>
                    <a:pt x="382138" y="560089"/>
                    <a:pt x="293703" y="485988"/>
                  </a:cubicBezTo>
                  <a:cubicBezTo>
                    <a:pt x="283426" y="493290"/>
                    <a:pt x="273690" y="501403"/>
                    <a:pt x="263143" y="507353"/>
                  </a:cubicBezTo>
                  <a:cubicBezTo>
                    <a:pt x="258004" y="510328"/>
                    <a:pt x="250702" y="508975"/>
                    <a:pt x="244212" y="509787"/>
                  </a:cubicBezTo>
                  <a:cubicBezTo>
                    <a:pt x="243941" y="503837"/>
                    <a:pt x="241778" y="497076"/>
                    <a:pt x="243671" y="491938"/>
                  </a:cubicBezTo>
                  <a:cubicBezTo>
                    <a:pt x="259086" y="453534"/>
                    <a:pt x="284508" y="423245"/>
                    <a:pt x="319666" y="401880"/>
                  </a:cubicBezTo>
                  <a:cubicBezTo>
                    <a:pt x="324263" y="399175"/>
                    <a:pt x="331295" y="400527"/>
                    <a:pt x="337244" y="399987"/>
                  </a:cubicBezTo>
                  <a:cubicBezTo>
                    <a:pt x="337515" y="405936"/>
                    <a:pt x="339408" y="412427"/>
                    <a:pt x="337515" y="417565"/>
                  </a:cubicBezTo>
                  <a:cubicBezTo>
                    <a:pt x="333458" y="428924"/>
                    <a:pt x="327779" y="439471"/>
                    <a:pt x="321829" y="452182"/>
                  </a:cubicBezTo>
                  <a:cubicBezTo>
                    <a:pt x="409183" y="525473"/>
                    <a:pt x="497347" y="599574"/>
                    <a:pt x="585242" y="673135"/>
                  </a:cubicBezTo>
                  <a:cubicBezTo>
                    <a:pt x="618777" y="640952"/>
                    <a:pt x="652312" y="608769"/>
                    <a:pt x="687199" y="575505"/>
                  </a:cubicBezTo>
                  <a:cubicBezTo>
                    <a:pt x="660425" y="540617"/>
                    <a:pt x="632569" y="504107"/>
                    <a:pt x="605525" y="468950"/>
                  </a:cubicBezTo>
                  <a:cubicBezTo>
                    <a:pt x="587135" y="475711"/>
                    <a:pt x="570367" y="483283"/>
                    <a:pt x="552788" y="487881"/>
                  </a:cubicBezTo>
                  <a:cubicBezTo>
                    <a:pt x="541430" y="490856"/>
                    <a:pt x="528448" y="490856"/>
                    <a:pt x="516549" y="489504"/>
                  </a:cubicBezTo>
                  <a:cubicBezTo>
                    <a:pt x="493561" y="486799"/>
                    <a:pt x="479768" y="467327"/>
                    <a:pt x="482202" y="444069"/>
                  </a:cubicBezTo>
                  <a:cubicBezTo>
                    <a:pt x="484636" y="423245"/>
                    <a:pt x="493561" y="405125"/>
                    <a:pt x="506542" y="389169"/>
                  </a:cubicBezTo>
                  <a:cubicBezTo>
                    <a:pt x="538455" y="349684"/>
                    <a:pt x="577399" y="321017"/>
                    <a:pt x="629594" y="316419"/>
                  </a:cubicBezTo>
                  <a:cubicBezTo>
                    <a:pt x="673136" y="312633"/>
                    <a:pt x="694771" y="340759"/>
                    <a:pt x="678274" y="381326"/>
                  </a:cubicBezTo>
                  <a:cubicBezTo>
                    <a:pt x="669620" y="402421"/>
                    <a:pt x="655016" y="421352"/>
                    <a:pt x="641494" y="443528"/>
                  </a:cubicBezTo>
                  <a:cubicBezTo>
                    <a:pt x="666916" y="476793"/>
                    <a:pt x="694771" y="513032"/>
                    <a:pt x="721816" y="548460"/>
                  </a:cubicBezTo>
                  <a:cubicBezTo>
                    <a:pt x="762112" y="523850"/>
                    <a:pt x="801597" y="499780"/>
                    <a:pt x="842434" y="474900"/>
                  </a:cubicBezTo>
                  <a:cubicBezTo>
                    <a:pt x="794295" y="371860"/>
                    <a:pt x="745615" y="267469"/>
                    <a:pt x="697205" y="163619"/>
                  </a:cubicBezTo>
                  <a:cubicBezTo>
                    <a:pt x="683413" y="166053"/>
                    <a:pt x="670972" y="169298"/>
                    <a:pt x="657991" y="170380"/>
                  </a:cubicBezTo>
                  <a:cubicBezTo>
                    <a:pt x="653123" y="170921"/>
                    <a:pt x="645010" y="167946"/>
                    <a:pt x="643387" y="164430"/>
                  </a:cubicBezTo>
                  <a:cubicBezTo>
                    <a:pt x="641764" y="160644"/>
                    <a:pt x="644739" y="152801"/>
                    <a:pt x="648255" y="149285"/>
                  </a:cubicBezTo>
                  <a:cubicBezTo>
                    <a:pt x="673677" y="123322"/>
                    <a:pt x="705319" y="109259"/>
                    <a:pt x="739935" y="100605"/>
                  </a:cubicBezTo>
                  <a:cubicBezTo>
                    <a:pt x="746967" y="98982"/>
                    <a:pt x="754269" y="97901"/>
                    <a:pt x="761301" y="98171"/>
                  </a:cubicBezTo>
                  <a:cubicBezTo>
                    <a:pt x="773741" y="98982"/>
                    <a:pt x="777798" y="106825"/>
                    <a:pt x="769414" y="116020"/>
                  </a:cubicBezTo>
                  <a:cubicBezTo>
                    <a:pt x="760219" y="126297"/>
                    <a:pt x="749131" y="134952"/>
                    <a:pt x="737231" y="145499"/>
                  </a:cubicBezTo>
                  <a:cubicBezTo>
                    <a:pt x="785100" y="248268"/>
                    <a:pt x="833780" y="352659"/>
                    <a:pt x="882189" y="456239"/>
                  </a:cubicBezTo>
                  <a:cubicBezTo>
                    <a:pt x="927083" y="441094"/>
                    <a:pt x="970624" y="426220"/>
                    <a:pt x="1016059" y="410804"/>
                  </a:cubicBezTo>
                  <a:cubicBezTo>
                    <a:pt x="1006593" y="367804"/>
                    <a:pt x="996587" y="323181"/>
                    <a:pt x="987121" y="280721"/>
                  </a:cubicBezTo>
                  <a:cubicBezTo>
                    <a:pt x="965486" y="278287"/>
                    <a:pt x="945743" y="276394"/>
                    <a:pt x="926271" y="273960"/>
                  </a:cubicBezTo>
                  <a:cubicBezTo>
                    <a:pt x="922215" y="273419"/>
                    <a:pt x="918428" y="272067"/>
                    <a:pt x="914642" y="270444"/>
                  </a:cubicBezTo>
                  <a:cubicBezTo>
                    <a:pt x="875157" y="255029"/>
                    <a:pt x="867315" y="221223"/>
                    <a:pt x="897063" y="190933"/>
                  </a:cubicBezTo>
                  <a:cubicBezTo>
                    <a:pt x="922485" y="164700"/>
                    <a:pt x="955209" y="152530"/>
                    <a:pt x="990367" y="146310"/>
                  </a:cubicBezTo>
                  <a:cubicBezTo>
                    <a:pt x="1017681" y="141442"/>
                    <a:pt x="1044996" y="141442"/>
                    <a:pt x="1071770" y="150908"/>
                  </a:cubicBezTo>
                  <a:cubicBezTo>
                    <a:pt x="1113689" y="166323"/>
                    <a:pt x="1122614" y="201751"/>
                    <a:pt x="1089620" y="232041"/>
                  </a:cubicBezTo>
                  <a:cubicBezTo>
                    <a:pt x="1072852" y="247456"/>
                    <a:pt x="1051487" y="258004"/>
                    <a:pt x="1030392" y="272067"/>
                  </a:cubicBezTo>
                  <a:cubicBezTo>
                    <a:pt x="1039587" y="313445"/>
                    <a:pt x="1049323" y="357797"/>
                    <a:pt x="1059059" y="401068"/>
                  </a:cubicBezTo>
                  <a:cubicBezTo>
                    <a:pt x="1106387" y="395930"/>
                    <a:pt x="1152362" y="391062"/>
                    <a:pt x="1199149" y="385924"/>
                  </a:cubicBezTo>
                  <a:cubicBezTo>
                    <a:pt x="1199149" y="272067"/>
                    <a:pt x="1199149" y="157128"/>
                    <a:pt x="1199149" y="42189"/>
                  </a:cubicBezTo>
                  <a:cubicBezTo>
                    <a:pt x="1186438" y="38673"/>
                    <a:pt x="1173187" y="35969"/>
                    <a:pt x="1160746" y="31371"/>
                  </a:cubicBezTo>
                  <a:cubicBezTo>
                    <a:pt x="1156149" y="29749"/>
                    <a:pt x="1150740" y="24070"/>
                    <a:pt x="1149928" y="19472"/>
                  </a:cubicBezTo>
                  <a:cubicBezTo>
                    <a:pt x="1149388" y="16497"/>
                    <a:pt x="1156149" y="10006"/>
                    <a:pt x="1160476" y="9195"/>
                  </a:cubicBezTo>
                  <a:cubicBezTo>
                    <a:pt x="1179677" y="5409"/>
                    <a:pt x="1198338" y="0"/>
                    <a:pt x="1216728" y="0"/>
                  </a:cubicBezTo>
                  <a:cubicBezTo>
                    <a:pt x="1238364" y="0"/>
                    <a:pt x="1260270" y="4868"/>
                    <a:pt x="1281635" y="8925"/>
                  </a:cubicBezTo>
                  <a:cubicBezTo>
                    <a:pt x="1286773" y="10006"/>
                    <a:pt x="1290559" y="16497"/>
                    <a:pt x="1294886" y="20554"/>
                  </a:cubicBezTo>
                  <a:cubicBezTo>
                    <a:pt x="1290559" y="24610"/>
                    <a:pt x="1287044" y="30560"/>
                    <a:pt x="1281635" y="32724"/>
                  </a:cubicBezTo>
                  <a:cubicBezTo>
                    <a:pt x="1270276" y="37051"/>
                    <a:pt x="1258377" y="39485"/>
                    <a:pt x="1245666" y="42730"/>
                  </a:cubicBezTo>
                  <a:cubicBezTo>
                    <a:pt x="1245666" y="156587"/>
                    <a:pt x="1245666" y="271255"/>
                    <a:pt x="1245666" y="385653"/>
                  </a:cubicBezTo>
                  <a:cubicBezTo>
                    <a:pt x="1302188" y="392955"/>
                    <a:pt x="1358982" y="400257"/>
                    <a:pt x="1417938" y="407829"/>
                  </a:cubicBezTo>
                  <a:cubicBezTo>
                    <a:pt x="1429027" y="365911"/>
                    <a:pt x="1440656" y="322369"/>
                    <a:pt x="1452555" y="277475"/>
                  </a:cubicBezTo>
                  <a:cubicBezTo>
                    <a:pt x="1448499" y="275582"/>
                    <a:pt x="1444171" y="274230"/>
                    <a:pt x="1440926" y="271526"/>
                  </a:cubicBezTo>
                  <a:cubicBezTo>
                    <a:pt x="1423347" y="258544"/>
                    <a:pt x="1403064" y="247997"/>
                    <a:pt x="1389001" y="232041"/>
                  </a:cubicBezTo>
                  <a:cubicBezTo>
                    <a:pt x="1364931" y="204997"/>
                    <a:pt x="1373856" y="172814"/>
                    <a:pt x="1408202" y="161455"/>
                  </a:cubicBezTo>
                  <a:cubicBezTo>
                    <a:pt x="1428215" y="154964"/>
                    <a:pt x="1450662" y="152530"/>
                    <a:pt x="1471757" y="153342"/>
                  </a:cubicBezTo>
                  <a:cubicBezTo>
                    <a:pt x="1502587" y="154423"/>
                    <a:pt x="1531795" y="164159"/>
                    <a:pt x="1558299" y="180657"/>
                  </a:cubicBezTo>
                  <a:cubicBezTo>
                    <a:pt x="1568035" y="186877"/>
                    <a:pt x="1577771" y="194179"/>
                    <a:pt x="1585614" y="202292"/>
                  </a:cubicBezTo>
                  <a:cubicBezTo>
                    <a:pt x="1618067" y="235827"/>
                    <a:pt x="1608601" y="272878"/>
                    <a:pt x="1563167" y="284507"/>
                  </a:cubicBezTo>
                  <a:cubicBezTo>
                    <a:pt x="1542343" y="289916"/>
                    <a:pt x="1519896" y="289375"/>
                    <a:pt x="1494474" y="292079"/>
                  </a:cubicBezTo>
                  <a:cubicBezTo>
                    <a:pt x="1483927" y="331835"/>
                    <a:pt x="1472298" y="375917"/>
                    <a:pt x="1460128" y="420811"/>
                  </a:cubicBezTo>
                  <a:cubicBezTo>
                    <a:pt x="1488254" y="431088"/>
                    <a:pt x="1516650" y="440553"/>
                    <a:pt x="1544236" y="451912"/>
                  </a:cubicBezTo>
                  <a:cubicBezTo>
                    <a:pt x="1572091" y="463270"/>
                    <a:pt x="1599136" y="476793"/>
                    <a:pt x="1627803" y="489774"/>
                  </a:cubicBezTo>
                  <a:cubicBezTo>
                    <a:pt x="1684867" y="391062"/>
                    <a:pt x="1742471" y="291539"/>
                    <a:pt x="1798453" y="194449"/>
                  </a:cubicBezTo>
                  <a:cubicBezTo>
                    <a:pt x="1789258" y="183902"/>
                    <a:pt x="1780333" y="174707"/>
                    <a:pt x="1772490" y="164159"/>
                  </a:cubicBezTo>
                  <a:cubicBezTo>
                    <a:pt x="1769245" y="159832"/>
                    <a:pt x="1768975" y="153612"/>
                    <a:pt x="1767352" y="148474"/>
                  </a:cubicBezTo>
                  <a:cubicBezTo>
                    <a:pt x="1772490" y="146851"/>
                    <a:pt x="1778170" y="143065"/>
                    <a:pt x="1783038" y="143876"/>
                  </a:cubicBezTo>
                  <a:cubicBezTo>
                    <a:pt x="1825768" y="151178"/>
                    <a:pt x="1861196" y="172273"/>
                    <a:pt x="1889322" y="205267"/>
                  </a:cubicBezTo>
                  <a:cubicBezTo>
                    <a:pt x="1892297" y="208783"/>
                    <a:pt x="1893649" y="216626"/>
                    <a:pt x="1891756" y="219871"/>
                  </a:cubicBezTo>
                  <a:cubicBezTo>
                    <a:pt x="1889593" y="223116"/>
                    <a:pt x="1882020" y="225009"/>
                    <a:pt x="1877423" y="224198"/>
                  </a:cubicBezTo>
                  <a:cubicBezTo>
                    <a:pt x="1864712" y="221764"/>
                    <a:pt x="1852271" y="217707"/>
                    <a:pt x="1838208" y="213921"/>
                  </a:cubicBezTo>
                  <a:cubicBezTo>
                    <a:pt x="1781145" y="312904"/>
                    <a:pt x="1723540" y="412427"/>
                    <a:pt x="1666476" y="511139"/>
                  </a:cubicBezTo>
                  <a:cubicBezTo>
                    <a:pt x="1704339" y="538995"/>
                    <a:pt x="1741660" y="566310"/>
                    <a:pt x="1780604" y="594706"/>
                  </a:cubicBezTo>
                  <a:cubicBezTo>
                    <a:pt x="1810353" y="562523"/>
                    <a:pt x="1841183" y="528718"/>
                    <a:pt x="1871202" y="495994"/>
                  </a:cubicBezTo>
                  <a:cubicBezTo>
                    <a:pt x="1861466" y="479497"/>
                    <a:pt x="1850919" y="464893"/>
                    <a:pt x="1844158" y="448396"/>
                  </a:cubicBezTo>
                  <a:cubicBezTo>
                    <a:pt x="1839020" y="435956"/>
                    <a:pt x="1836586" y="421622"/>
                    <a:pt x="1836315" y="407829"/>
                  </a:cubicBezTo>
                  <a:cubicBezTo>
                    <a:pt x="1836045" y="387005"/>
                    <a:pt x="1850919" y="372131"/>
                    <a:pt x="1871743" y="371049"/>
                  </a:cubicBezTo>
                  <a:cubicBezTo>
                    <a:pt x="1882291" y="370508"/>
                    <a:pt x="1893920" y="370508"/>
                    <a:pt x="1903656" y="373754"/>
                  </a:cubicBezTo>
                  <a:cubicBezTo>
                    <a:pt x="1964506" y="394037"/>
                    <a:pt x="2008318" y="432981"/>
                    <a:pt x="2026167" y="495994"/>
                  </a:cubicBezTo>
                  <a:cubicBezTo>
                    <a:pt x="2036985" y="534668"/>
                    <a:pt x="2010751" y="561171"/>
                    <a:pt x="1970996" y="553328"/>
                  </a:cubicBezTo>
                  <a:cubicBezTo>
                    <a:pt x="1959097" y="550894"/>
                    <a:pt x="1947468" y="547108"/>
                    <a:pt x="1936379" y="542240"/>
                  </a:cubicBezTo>
                  <a:cubicBezTo>
                    <a:pt x="1925832" y="537643"/>
                    <a:pt x="1915826" y="531152"/>
                    <a:pt x="1904467" y="524391"/>
                  </a:cubicBezTo>
                  <a:cubicBezTo>
                    <a:pt x="1873907" y="557655"/>
                    <a:pt x="1843076" y="591461"/>
                    <a:pt x="1813057" y="624185"/>
                  </a:cubicBezTo>
                  <a:cubicBezTo>
                    <a:pt x="1844428" y="659883"/>
                    <a:pt x="1874989" y="694500"/>
                    <a:pt x="1906360" y="730199"/>
                  </a:cubicBezTo>
                  <a:cubicBezTo>
                    <a:pt x="1999393" y="665022"/>
                    <a:pt x="2093237" y="599304"/>
                    <a:pt x="2187892" y="533045"/>
                  </a:cubicBezTo>
                  <a:cubicBezTo>
                    <a:pt x="2183565" y="521957"/>
                    <a:pt x="2178156" y="511680"/>
                    <a:pt x="2175452" y="500592"/>
                  </a:cubicBezTo>
                  <a:cubicBezTo>
                    <a:pt x="2173829" y="494372"/>
                    <a:pt x="2176263" y="486799"/>
                    <a:pt x="2176804" y="480038"/>
                  </a:cubicBezTo>
                  <a:cubicBezTo>
                    <a:pt x="2183836" y="481661"/>
                    <a:pt x="2192490" y="481390"/>
                    <a:pt x="2197628" y="485447"/>
                  </a:cubicBezTo>
                  <a:cubicBezTo>
                    <a:pt x="2228459" y="509787"/>
                    <a:pt x="2250365" y="540617"/>
                    <a:pt x="2261723" y="578209"/>
                  </a:cubicBezTo>
                  <a:cubicBezTo>
                    <a:pt x="2263346" y="583888"/>
                    <a:pt x="2260912" y="590920"/>
                    <a:pt x="2260371" y="597140"/>
                  </a:cubicBezTo>
                  <a:cubicBezTo>
                    <a:pt x="2253881" y="595788"/>
                    <a:pt x="2246038" y="595788"/>
                    <a:pt x="2240629" y="592272"/>
                  </a:cubicBezTo>
                  <a:cubicBezTo>
                    <a:pt x="2230893" y="585782"/>
                    <a:pt x="2222780" y="577398"/>
                    <a:pt x="2213314" y="569014"/>
                  </a:cubicBezTo>
                  <a:cubicBezTo>
                    <a:pt x="2119470" y="634732"/>
                    <a:pt x="2025085" y="700720"/>
                    <a:pt x="1931782" y="766168"/>
                  </a:cubicBezTo>
                  <a:cubicBezTo>
                    <a:pt x="1954499" y="807546"/>
                    <a:pt x="1976676" y="848112"/>
                    <a:pt x="1999934" y="890031"/>
                  </a:cubicBezTo>
                  <a:cubicBezTo>
                    <a:pt x="2040771" y="873263"/>
                    <a:pt x="2082960" y="855685"/>
                    <a:pt x="2121634" y="839728"/>
                  </a:cubicBezTo>
                  <a:cubicBezTo>
                    <a:pt x="2121093" y="814036"/>
                    <a:pt x="2118118" y="789967"/>
                    <a:pt x="2120822" y="766979"/>
                  </a:cubicBezTo>
                  <a:cubicBezTo>
                    <a:pt x="2125690" y="725872"/>
                    <a:pt x="2159496" y="710997"/>
                    <a:pt x="2193842" y="734255"/>
                  </a:cubicBezTo>
                  <a:cubicBezTo>
                    <a:pt x="2233868" y="761300"/>
                    <a:pt x="2254422" y="801596"/>
                    <a:pt x="2263076" y="847571"/>
                  </a:cubicBezTo>
                  <a:cubicBezTo>
                    <a:pt x="2266862" y="867314"/>
                    <a:pt x="2266592" y="889220"/>
                    <a:pt x="2262805" y="908962"/>
                  </a:cubicBezTo>
                  <a:cubicBezTo>
                    <a:pt x="2256044" y="942768"/>
                    <a:pt x="2227107" y="954126"/>
                    <a:pt x="2196276" y="937900"/>
                  </a:cubicBezTo>
                  <a:cubicBezTo>
                    <a:pt x="2178697" y="928434"/>
                    <a:pt x="2164905" y="913830"/>
                    <a:pt x="2141917" y="879213"/>
                  </a:cubicBezTo>
                  <a:cubicBezTo>
                    <a:pt x="2099998" y="896522"/>
                    <a:pt x="2057809" y="914101"/>
                    <a:pt x="2016701" y="931138"/>
                  </a:cubicBezTo>
                  <a:cubicBezTo>
                    <a:pt x="2029953" y="976303"/>
                    <a:pt x="2042664" y="1020655"/>
                    <a:pt x="2056186" y="1066901"/>
                  </a:cubicBezTo>
                  <a:cubicBezTo>
                    <a:pt x="2168150" y="1047159"/>
                    <a:pt x="2281466" y="1027146"/>
                    <a:pt x="2394782" y="1007133"/>
                  </a:cubicBezTo>
                  <a:cubicBezTo>
                    <a:pt x="2395593" y="994422"/>
                    <a:pt x="2395052" y="982252"/>
                    <a:pt x="2397216" y="970353"/>
                  </a:cubicBezTo>
                  <a:cubicBezTo>
                    <a:pt x="2398298" y="964674"/>
                    <a:pt x="2403706" y="959535"/>
                    <a:pt x="2407222" y="954397"/>
                  </a:cubicBezTo>
                  <a:cubicBezTo>
                    <a:pt x="2412361" y="958183"/>
                    <a:pt x="2419392" y="961158"/>
                    <a:pt x="2422097" y="966296"/>
                  </a:cubicBezTo>
                  <a:cubicBezTo>
                    <a:pt x="2440757" y="1002265"/>
                    <a:pt x="2448600" y="1040668"/>
                    <a:pt x="2441839" y="1081235"/>
                  </a:cubicBezTo>
                  <a:cubicBezTo>
                    <a:pt x="2441028" y="1086644"/>
                    <a:pt x="2435619" y="1091241"/>
                    <a:pt x="2432374" y="1096109"/>
                  </a:cubicBezTo>
                  <a:cubicBezTo>
                    <a:pt x="2427506" y="1092594"/>
                    <a:pt x="2421015" y="1090160"/>
                    <a:pt x="2418040" y="1085562"/>
                  </a:cubicBezTo>
                  <a:cubicBezTo>
                    <a:pt x="2411820" y="1074744"/>
                    <a:pt x="2407222" y="1063115"/>
                    <a:pt x="2401814" y="1050945"/>
                  </a:cubicBezTo>
                  <a:cubicBezTo>
                    <a:pt x="2289309" y="1070688"/>
                    <a:pt x="2176534" y="1090700"/>
                    <a:pt x="2063759" y="1110443"/>
                  </a:cubicBezTo>
                  <a:cubicBezTo>
                    <a:pt x="2066733" y="1157500"/>
                    <a:pt x="2069979" y="1204016"/>
                    <a:pt x="2072954" y="1251615"/>
                  </a:cubicBezTo>
                  <a:cubicBezTo>
                    <a:pt x="2117306" y="1253508"/>
                    <a:pt x="2162200" y="1255671"/>
                    <a:pt x="2207905" y="1257564"/>
                  </a:cubicBezTo>
                  <a:cubicBezTo>
                    <a:pt x="2211151" y="1246476"/>
                    <a:pt x="2213044" y="1234847"/>
                    <a:pt x="2217641" y="1224570"/>
                  </a:cubicBezTo>
                  <a:cubicBezTo>
                    <a:pt x="2224132" y="1210237"/>
                    <a:pt x="2230622" y="1195633"/>
                    <a:pt x="2240358" y="1183733"/>
                  </a:cubicBezTo>
                  <a:cubicBezTo>
                    <a:pt x="2261453" y="1158041"/>
                    <a:pt x="2291472" y="1159934"/>
                    <a:pt x="2310944" y="1186708"/>
                  </a:cubicBezTo>
                  <a:cubicBezTo>
                    <a:pt x="2330146" y="1212941"/>
                    <a:pt x="2335284" y="1243501"/>
                    <a:pt x="2335555" y="1274873"/>
                  </a:cubicBezTo>
                  <a:cubicBezTo>
                    <a:pt x="2335825" y="1303810"/>
                    <a:pt x="2330957" y="1332207"/>
                    <a:pt x="2317435" y="1358440"/>
                  </a:cubicBezTo>
                  <a:cubicBezTo>
                    <a:pt x="2313378" y="1366283"/>
                    <a:pt x="2308510" y="1374126"/>
                    <a:pt x="2302561" y="1380887"/>
                  </a:cubicBezTo>
                  <a:cubicBezTo>
                    <a:pt x="2280384" y="1406579"/>
                    <a:pt x="2249283" y="1406309"/>
                    <a:pt x="2231434" y="1377371"/>
                  </a:cubicBezTo>
                  <a:cubicBezTo>
                    <a:pt x="2220886" y="1360333"/>
                    <a:pt x="2216019" y="1339509"/>
                    <a:pt x="2209257" y="1320307"/>
                  </a:cubicBezTo>
                  <a:cubicBezTo>
                    <a:pt x="2207364" y="1314899"/>
                    <a:pt x="2207364" y="1308678"/>
                    <a:pt x="2206282" y="1301647"/>
                  </a:cubicBezTo>
                  <a:cubicBezTo>
                    <a:pt x="2160848" y="1299483"/>
                    <a:pt x="2115684" y="1297590"/>
                    <a:pt x="2070520" y="1295427"/>
                  </a:cubicBezTo>
                  <a:cubicBezTo>
                    <a:pt x="2063488" y="1341943"/>
                    <a:pt x="2056457" y="1387648"/>
                    <a:pt x="2049155" y="1434976"/>
                  </a:cubicBezTo>
                  <a:cubicBezTo>
                    <a:pt x="2072142" y="1441196"/>
                    <a:pt x="2096482" y="1447957"/>
                    <a:pt x="2121093" y="1454448"/>
                  </a:cubicBezTo>
                  <a:cubicBezTo>
                    <a:pt x="2203578" y="1476624"/>
                    <a:pt x="2286063" y="1498259"/>
                    <a:pt x="2368549" y="1520706"/>
                  </a:cubicBezTo>
                  <a:cubicBezTo>
                    <a:pt x="2378826" y="1523411"/>
                    <a:pt x="2383694" y="1522870"/>
                    <a:pt x="2387750" y="1512052"/>
                  </a:cubicBezTo>
                  <a:cubicBezTo>
                    <a:pt x="2390996" y="1503398"/>
                    <a:pt x="2396405" y="1495285"/>
                    <a:pt x="2402354" y="1487983"/>
                  </a:cubicBezTo>
                  <a:cubicBezTo>
                    <a:pt x="2405329" y="1484467"/>
                    <a:pt x="2411549" y="1481492"/>
                    <a:pt x="2415876" y="1482033"/>
                  </a:cubicBezTo>
                  <a:cubicBezTo>
                    <a:pt x="2418851" y="1482574"/>
                    <a:pt x="2422908" y="1489605"/>
                    <a:pt x="2422908" y="1493392"/>
                  </a:cubicBezTo>
                  <a:cubicBezTo>
                    <a:pt x="2422097" y="1512863"/>
                    <a:pt x="2422367" y="1533147"/>
                    <a:pt x="2417770" y="1552078"/>
                  </a:cubicBezTo>
                  <a:cubicBezTo>
                    <a:pt x="2412902" y="1571820"/>
                    <a:pt x="2403436" y="1590481"/>
                    <a:pt x="2394511" y="1608871"/>
                  </a:cubicBezTo>
                  <a:cubicBezTo>
                    <a:pt x="2392077" y="1614009"/>
                    <a:pt x="2383423" y="1616173"/>
                    <a:pt x="2377744" y="1619959"/>
                  </a:cubicBezTo>
                  <a:cubicBezTo>
                    <a:pt x="2375040" y="1613739"/>
                    <a:pt x="2370442" y="1607789"/>
                    <a:pt x="2369631" y="1601299"/>
                  </a:cubicBezTo>
                  <a:cubicBezTo>
                    <a:pt x="2368278" y="1590210"/>
                    <a:pt x="2369360" y="1579122"/>
                    <a:pt x="2369360" y="1566141"/>
                  </a:cubicBezTo>
                  <a:cubicBezTo>
                    <a:pt x="2260101" y="1536933"/>
                    <a:pt x="2149219" y="1507184"/>
                    <a:pt x="2038607" y="1477435"/>
                  </a:cubicBezTo>
                  <a:cubicBezTo>
                    <a:pt x="2021569" y="1521247"/>
                    <a:pt x="2004531" y="1564789"/>
                    <a:pt x="1987223" y="1609141"/>
                  </a:cubicBezTo>
                  <a:cubicBezTo>
                    <a:pt x="2026437" y="1629425"/>
                    <a:pt x="2067004" y="1650790"/>
                    <a:pt x="2106218" y="1671073"/>
                  </a:cubicBezTo>
                  <a:cubicBezTo>
                    <a:pt x="2119200" y="1657821"/>
                    <a:pt x="2130829" y="1644570"/>
                    <a:pt x="2143810" y="1632941"/>
                  </a:cubicBezTo>
                  <a:cubicBezTo>
                    <a:pt x="2150571" y="1626720"/>
                    <a:pt x="2159225" y="1621852"/>
                    <a:pt x="2167880" y="1618066"/>
                  </a:cubicBezTo>
                  <a:cubicBezTo>
                    <a:pt x="2199521" y="1604274"/>
                    <a:pt x="2226025" y="1619418"/>
                    <a:pt x="2231434" y="1653494"/>
                  </a:cubicBezTo>
                  <a:cubicBezTo>
                    <a:pt x="2240358" y="1711369"/>
                    <a:pt x="2200062" y="1792232"/>
                    <a:pt x="2148408" y="1820088"/>
                  </a:cubicBezTo>
                  <a:cubicBezTo>
                    <a:pt x="2111357" y="1840101"/>
                    <a:pt x="2082149" y="1825497"/>
                    <a:pt x="2076740" y="1783578"/>
                  </a:cubicBezTo>
                  <a:cubicBezTo>
                    <a:pt x="2075117" y="1771678"/>
                    <a:pt x="2075929" y="1759238"/>
                    <a:pt x="2077822" y="1747338"/>
                  </a:cubicBezTo>
                  <a:cubicBezTo>
                    <a:pt x="2079444" y="1735439"/>
                    <a:pt x="2083771" y="1723810"/>
                    <a:pt x="2087017" y="1710828"/>
                  </a:cubicBezTo>
                  <a:cubicBezTo>
                    <a:pt x="2046991" y="1690004"/>
                    <a:pt x="2006424" y="1668910"/>
                    <a:pt x="1966669" y="1648085"/>
                  </a:cubicBezTo>
                  <a:cubicBezTo>
                    <a:pt x="1940436" y="1687300"/>
                    <a:pt x="1914744" y="1725703"/>
                    <a:pt x="1888240" y="1765458"/>
                  </a:cubicBezTo>
                  <a:cubicBezTo>
                    <a:pt x="1975323" y="1838748"/>
                    <a:pt x="2063488" y="1912580"/>
                    <a:pt x="2151112" y="1986140"/>
                  </a:cubicBezTo>
                  <a:cubicBezTo>
                    <a:pt x="2162741" y="1978027"/>
                    <a:pt x="2173018" y="1970184"/>
                    <a:pt x="2184106" y="1963693"/>
                  </a:cubicBezTo>
                  <a:cubicBezTo>
                    <a:pt x="2188433" y="1961260"/>
                    <a:pt x="2196006" y="1960989"/>
                    <a:pt x="2200062" y="1963153"/>
                  </a:cubicBezTo>
                  <a:cubicBezTo>
                    <a:pt x="2202496" y="1964505"/>
                    <a:pt x="2203037" y="1973429"/>
                    <a:pt x="2201414" y="1977757"/>
                  </a:cubicBezTo>
                  <a:cubicBezTo>
                    <a:pt x="2186540" y="2018594"/>
                    <a:pt x="2160037" y="2049965"/>
                    <a:pt x="2122445" y="2071601"/>
                  </a:cubicBezTo>
                  <a:cubicBezTo>
                    <a:pt x="2118388" y="2073764"/>
                    <a:pt x="2110545" y="2074305"/>
                    <a:pt x="2107841" y="2071871"/>
                  </a:cubicBezTo>
                  <a:cubicBezTo>
                    <a:pt x="2105137" y="2069437"/>
                    <a:pt x="2104596" y="2061594"/>
                    <a:pt x="2105948" y="2057267"/>
                  </a:cubicBezTo>
                  <a:cubicBezTo>
                    <a:pt x="2110275" y="2045097"/>
                    <a:pt x="2116225" y="2033468"/>
                    <a:pt x="2122445" y="2019675"/>
                  </a:cubicBezTo>
                  <a:cubicBezTo>
                    <a:pt x="2035362" y="1946655"/>
                    <a:pt x="1947197" y="1872554"/>
                    <a:pt x="1859573" y="1798993"/>
                  </a:cubicBezTo>
                  <a:cubicBezTo>
                    <a:pt x="1825768" y="1831176"/>
                    <a:pt x="1792503" y="1863359"/>
                    <a:pt x="1757616" y="1896623"/>
                  </a:cubicBezTo>
                  <a:cubicBezTo>
                    <a:pt x="1784390" y="1931511"/>
                    <a:pt x="1812246" y="1967750"/>
                    <a:pt x="1839831" y="2003719"/>
                  </a:cubicBezTo>
                  <a:cubicBezTo>
                    <a:pt x="1854435" y="1997769"/>
                    <a:pt x="1867687" y="1990738"/>
                    <a:pt x="1881750" y="1986952"/>
                  </a:cubicBezTo>
                  <a:cubicBezTo>
                    <a:pt x="1895542" y="1983436"/>
                    <a:pt x="1910146" y="1981543"/>
                    <a:pt x="1924209" y="1982084"/>
                  </a:cubicBezTo>
                  <a:cubicBezTo>
                    <a:pt x="1949902" y="1983165"/>
                    <a:pt x="1965858" y="2003719"/>
                    <a:pt x="1962072" y="2029141"/>
                  </a:cubicBezTo>
                  <a:cubicBezTo>
                    <a:pt x="1960990" y="2036173"/>
                    <a:pt x="1959908" y="2043745"/>
                    <a:pt x="1956663" y="2049965"/>
                  </a:cubicBezTo>
                  <a:cubicBezTo>
                    <a:pt x="1927725" y="2108922"/>
                    <a:pt x="1881750" y="2146243"/>
                    <a:pt x="1816032" y="2155168"/>
                  </a:cubicBezTo>
                  <a:cubicBezTo>
                    <a:pt x="1772761" y="2161118"/>
                    <a:pt x="1749503" y="2131098"/>
                    <a:pt x="1766000" y="2090261"/>
                  </a:cubicBezTo>
                  <a:cubicBezTo>
                    <a:pt x="1774654" y="2069167"/>
                    <a:pt x="1789258" y="2050235"/>
                    <a:pt x="1802780" y="2028059"/>
                  </a:cubicBezTo>
                  <a:cubicBezTo>
                    <a:pt x="1777358" y="1994794"/>
                    <a:pt x="1749503" y="1958555"/>
                    <a:pt x="1722458" y="1923127"/>
                  </a:cubicBezTo>
                  <a:cubicBezTo>
                    <a:pt x="1681892" y="1947737"/>
                    <a:pt x="1642136" y="1972077"/>
                    <a:pt x="1601840" y="1996417"/>
                  </a:cubicBezTo>
                  <a:cubicBezTo>
                    <a:pt x="1649979" y="2099997"/>
                    <a:pt x="1698659" y="2204118"/>
                    <a:pt x="1747069" y="2307698"/>
                  </a:cubicBezTo>
                  <a:cubicBezTo>
                    <a:pt x="1760591" y="2305264"/>
                    <a:pt x="1773302" y="2302019"/>
                    <a:pt x="1786013" y="2300937"/>
                  </a:cubicBezTo>
                  <a:cubicBezTo>
                    <a:pt x="1790881" y="2300396"/>
                    <a:pt x="1798994" y="2303371"/>
                    <a:pt x="1800616" y="2306887"/>
                  </a:cubicBezTo>
                  <a:cubicBezTo>
                    <a:pt x="1802239" y="2310673"/>
                    <a:pt x="1799264" y="2318516"/>
                    <a:pt x="1795749" y="2322032"/>
                  </a:cubicBezTo>
                  <a:cubicBezTo>
                    <a:pt x="1770327" y="2347994"/>
                    <a:pt x="1738685" y="2362058"/>
                    <a:pt x="1704068" y="2370712"/>
                  </a:cubicBezTo>
                  <a:cubicBezTo>
                    <a:pt x="1697037" y="2372334"/>
                    <a:pt x="1689734" y="2373416"/>
                    <a:pt x="1682703" y="2373146"/>
                  </a:cubicBezTo>
                  <a:cubicBezTo>
                    <a:pt x="1670263" y="2372334"/>
                    <a:pt x="1666206" y="2364491"/>
                    <a:pt x="1674319" y="2355296"/>
                  </a:cubicBezTo>
                  <a:cubicBezTo>
                    <a:pt x="1683514" y="2345019"/>
                    <a:pt x="1694603" y="2336365"/>
                    <a:pt x="1706773" y="2325548"/>
                  </a:cubicBezTo>
                  <a:cubicBezTo>
                    <a:pt x="1658904" y="2222779"/>
                    <a:pt x="1610224" y="2118387"/>
                    <a:pt x="1561815" y="2014807"/>
                  </a:cubicBezTo>
                  <a:cubicBezTo>
                    <a:pt x="1516921" y="2029952"/>
                    <a:pt x="1473379" y="2044827"/>
                    <a:pt x="1427945" y="2060242"/>
                  </a:cubicBezTo>
                  <a:cubicBezTo>
                    <a:pt x="1437410" y="2103243"/>
                    <a:pt x="1447417" y="2147866"/>
                    <a:pt x="1456612" y="2190326"/>
                  </a:cubicBezTo>
                  <a:cubicBezTo>
                    <a:pt x="1478247" y="2192760"/>
                    <a:pt x="1498260" y="2194923"/>
                    <a:pt x="1518003" y="2197627"/>
                  </a:cubicBezTo>
                  <a:cubicBezTo>
                    <a:pt x="1522330" y="2198168"/>
                    <a:pt x="1526657" y="2200062"/>
                    <a:pt x="1530713" y="2201684"/>
                  </a:cubicBezTo>
                  <a:cubicBezTo>
                    <a:pt x="1568035" y="2217099"/>
                    <a:pt x="1575607" y="2249553"/>
                    <a:pt x="1547751" y="2278761"/>
                  </a:cubicBezTo>
                  <a:cubicBezTo>
                    <a:pt x="1516921" y="2311214"/>
                    <a:pt x="1476625" y="2324466"/>
                    <a:pt x="1433624" y="2326900"/>
                  </a:cubicBezTo>
                  <a:cubicBezTo>
                    <a:pt x="1412529" y="2327981"/>
                    <a:pt x="1390083" y="2325548"/>
                    <a:pt x="1370070" y="2319057"/>
                  </a:cubicBezTo>
                  <a:cubicBezTo>
                    <a:pt x="1329774" y="2305805"/>
                    <a:pt x="1321660" y="2269566"/>
                    <a:pt x="1352491" y="2240628"/>
                  </a:cubicBezTo>
                  <a:cubicBezTo>
                    <a:pt x="1369529" y="2224672"/>
                    <a:pt x="1391165" y="2213854"/>
                    <a:pt x="1413070" y="2198980"/>
                  </a:cubicBezTo>
                  <a:cubicBezTo>
                    <a:pt x="1404146" y="2158413"/>
                    <a:pt x="1394139" y="2113790"/>
                    <a:pt x="1384403" y="2069978"/>
                  </a:cubicBezTo>
                  <a:cubicBezTo>
                    <a:pt x="1337617" y="2075116"/>
                    <a:pt x="1291912" y="2079984"/>
                    <a:pt x="1245395" y="2084852"/>
                  </a:cubicBezTo>
                  <a:cubicBezTo>
                    <a:pt x="1245395" y="2199250"/>
                    <a:pt x="1245395" y="2313918"/>
                    <a:pt x="1245395" y="2428857"/>
                  </a:cubicBezTo>
                  <a:cubicBezTo>
                    <a:pt x="1257836" y="2432373"/>
                    <a:pt x="1270547" y="2435077"/>
                    <a:pt x="1282716" y="2439404"/>
                  </a:cubicBezTo>
                  <a:cubicBezTo>
                    <a:pt x="1287584" y="2441298"/>
                    <a:pt x="1290830" y="2446977"/>
                    <a:pt x="1294886" y="2450763"/>
                  </a:cubicBezTo>
                  <a:cubicBezTo>
                    <a:pt x="1290830" y="2454820"/>
                    <a:pt x="1287855" y="2460770"/>
                    <a:pt x="1282987" y="2462392"/>
                  </a:cubicBezTo>
                  <a:cubicBezTo>
                    <a:pt x="1242420" y="2476185"/>
                    <a:pt x="1201854" y="2476455"/>
                    <a:pt x="1161287" y="2462392"/>
                  </a:cubicBezTo>
                  <a:cubicBezTo>
                    <a:pt x="1156690" y="2460770"/>
                    <a:pt x="1151281" y="2455090"/>
                    <a:pt x="1150469" y="2450493"/>
                  </a:cubicBezTo>
                  <a:cubicBezTo>
                    <a:pt x="1149928" y="2447788"/>
                    <a:pt x="1156419" y="2441568"/>
                    <a:pt x="1161017" y="2439945"/>
                  </a:cubicBezTo>
                  <a:cubicBezTo>
                    <a:pt x="1173457" y="2436970"/>
                    <a:pt x="1186438" y="2433996"/>
                    <a:pt x="1200231" y="2430209"/>
                  </a:cubicBezTo>
                  <a:close/>
                  <a:moveTo>
                    <a:pt x="2028871" y="1236740"/>
                  </a:moveTo>
                  <a:cubicBezTo>
                    <a:pt x="2028871" y="791049"/>
                    <a:pt x="1669181" y="430276"/>
                    <a:pt x="1224301" y="430006"/>
                  </a:cubicBezTo>
                  <a:cubicBezTo>
                    <a:pt x="777257" y="429735"/>
                    <a:pt x="415944" y="790237"/>
                    <a:pt x="415944" y="1236199"/>
                  </a:cubicBezTo>
                  <a:cubicBezTo>
                    <a:pt x="416214" y="1681891"/>
                    <a:pt x="776175" y="2042934"/>
                    <a:pt x="1220785" y="2042934"/>
                  </a:cubicBezTo>
                  <a:cubicBezTo>
                    <a:pt x="1668640" y="2042934"/>
                    <a:pt x="2028871" y="1683514"/>
                    <a:pt x="2028871" y="1236740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8CA180E-8483-449D-8516-92C929B66C92}"/>
                </a:ext>
              </a:extLst>
            </p:cNvPr>
            <p:cNvSpPr/>
            <p:nvPr/>
          </p:nvSpPr>
          <p:spPr>
            <a:xfrm>
              <a:off x="7509318" y="3706222"/>
              <a:ext cx="292079" cy="291810"/>
            </a:xfrm>
            <a:custGeom>
              <a:avLst/>
              <a:gdLst>
                <a:gd name="connsiteX0" fmla="*/ 146040 w 292079"/>
                <a:gd name="connsiteY0" fmla="*/ 1 h 291810"/>
                <a:gd name="connsiteX1" fmla="*/ 292079 w 292079"/>
                <a:gd name="connsiteY1" fmla="*/ 146311 h 291810"/>
                <a:gd name="connsiteX2" fmla="*/ 145499 w 292079"/>
                <a:gd name="connsiteY2" fmla="*/ 291810 h 291810"/>
                <a:gd name="connsiteX3" fmla="*/ 0 w 292079"/>
                <a:gd name="connsiteY3" fmla="*/ 145500 h 291810"/>
                <a:gd name="connsiteX4" fmla="*/ 146040 w 292079"/>
                <a:gd name="connsiteY4" fmla="*/ 1 h 29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9" h="291810">
                  <a:moveTo>
                    <a:pt x="146040" y="1"/>
                  </a:moveTo>
                  <a:cubicBezTo>
                    <a:pt x="226902" y="271"/>
                    <a:pt x="292079" y="65719"/>
                    <a:pt x="292079" y="146311"/>
                  </a:cubicBezTo>
                  <a:cubicBezTo>
                    <a:pt x="291809" y="226633"/>
                    <a:pt x="225821" y="292080"/>
                    <a:pt x="145499" y="291810"/>
                  </a:cubicBezTo>
                  <a:cubicBezTo>
                    <a:pt x="64636" y="291539"/>
                    <a:pt x="0" y="226633"/>
                    <a:pt x="0" y="145500"/>
                  </a:cubicBezTo>
                  <a:cubicBezTo>
                    <a:pt x="0" y="64367"/>
                    <a:pt x="64907" y="-270"/>
                    <a:pt x="146040" y="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019DBD6-C42D-4D2E-8D8A-1A13882DC43C}"/>
                </a:ext>
              </a:extLst>
            </p:cNvPr>
            <p:cNvSpPr/>
            <p:nvPr/>
          </p:nvSpPr>
          <p:spPr>
            <a:xfrm>
              <a:off x="6920800" y="3231852"/>
              <a:ext cx="187798" cy="187461"/>
            </a:xfrm>
            <a:custGeom>
              <a:avLst/>
              <a:gdLst>
                <a:gd name="connsiteX0" fmla="*/ 92253 w 187798"/>
                <a:gd name="connsiteY0" fmla="*/ 187429 h 187461"/>
                <a:gd name="connsiteX1" fmla="*/ 32 w 187798"/>
                <a:gd name="connsiteY1" fmla="*/ 92504 h 187461"/>
                <a:gd name="connsiteX2" fmla="*/ 94958 w 187798"/>
                <a:gd name="connsiteY2" fmla="*/ 12 h 187461"/>
                <a:gd name="connsiteX3" fmla="*/ 187720 w 187798"/>
                <a:gd name="connsiteY3" fmla="*/ 96019 h 187461"/>
                <a:gd name="connsiteX4" fmla="*/ 92253 w 187798"/>
                <a:gd name="connsiteY4" fmla="*/ 187429 h 1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798" h="187461">
                  <a:moveTo>
                    <a:pt x="92253" y="187429"/>
                  </a:moveTo>
                  <a:cubicBezTo>
                    <a:pt x="40328" y="186077"/>
                    <a:pt x="-1320" y="142806"/>
                    <a:pt x="32" y="92504"/>
                  </a:cubicBezTo>
                  <a:cubicBezTo>
                    <a:pt x="1655" y="40578"/>
                    <a:pt x="44114" y="-800"/>
                    <a:pt x="94958" y="12"/>
                  </a:cubicBezTo>
                  <a:cubicBezTo>
                    <a:pt x="146883" y="823"/>
                    <a:pt x="189884" y="45446"/>
                    <a:pt x="187720" y="96019"/>
                  </a:cubicBezTo>
                  <a:cubicBezTo>
                    <a:pt x="185827" y="147945"/>
                    <a:pt x="143097" y="188782"/>
                    <a:pt x="92253" y="18742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99A6FF8-1400-4D31-9769-379F52FFABD0}"/>
                </a:ext>
              </a:extLst>
            </p:cNvPr>
            <p:cNvSpPr/>
            <p:nvPr/>
          </p:nvSpPr>
          <p:spPr>
            <a:xfrm>
              <a:off x="7152867" y="3851720"/>
              <a:ext cx="187693" cy="187690"/>
            </a:xfrm>
            <a:custGeom>
              <a:avLst/>
              <a:gdLst>
                <a:gd name="connsiteX0" fmla="*/ 187693 w 187693"/>
                <a:gd name="connsiteY0" fmla="*/ 93845 h 187690"/>
                <a:gd name="connsiteX1" fmla="*/ 94390 w 187693"/>
                <a:gd name="connsiteY1" fmla="*/ 187689 h 187690"/>
                <a:gd name="connsiteX2" fmla="*/ 5 w 187693"/>
                <a:gd name="connsiteY2" fmla="*/ 94386 h 187690"/>
                <a:gd name="connsiteX3" fmla="*/ 94390 w 187693"/>
                <a:gd name="connsiteY3" fmla="*/ 1 h 187690"/>
                <a:gd name="connsiteX4" fmla="*/ 187693 w 187693"/>
                <a:gd name="connsiteY4" fmla="*/ 93845 h 187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693" h="187690">
                  <a:moveTo>
                    <a:pt x="187693" y="93845"/>
                  </a:moveTo>
                  <a:cubicBezTo>
                    <a:pt x="187693" y="145230"/>
                    <a:pt x="145774" y="187419"/>
                    <a:pt x="94390" y="187689"/>
                  </a:cubicBezTo>
                  <a:cubicBezTo>
                    <a:pt x="43547" y="187960"/>
                    <a:pt x="546" y="145500"/>
                    <a:pt x="5" y="94386"/>
                  </a:cubicBezTo>
                  <a:cubicBezTo>
                    <a:pt x="-536" y="42731"/>
                    <a:pt x="42465" y="-269"/>
                    <a:pt x="94390" y="1"/>
                  </a:cubicBezTo>
                  <a:cubicBezTo>
                    <a:pt x="146045" y="272"/>
                    <a:pt x="187423" y="42190"/>
                    <a:pt x="187693" y="938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64EC0A74-7635-4E22-BC26-C9FE3A1D7FBE}"/>
                </a:ext>
              </a:extLst>
            </p:cNvPr>
            <p:cNvSpPr/>
            <p:nvPr/>
          </p:nvSpPr>
          <p:spPr>
            <a:xfrm>
              <a:off x="7851147" y="3481733"/>
              <a:ext cx="182583" cy="182051"/>
            </a:xfrm>
            <a:custGeom>
              <a:avLst/>
              <a:gdLst>
                <a:gd name="connsiteX0" fmla="*/ 93315 w 182583"/>
                <a:gd name="connsiteY0" fmla="*/ 21 h 182051"/>
                <a:gd name="connsiteX1" fmla="*/ 182562 w 182583"/>
                <a:gd name="connsiteY1" fmla="*/ 92513 h 182051"/>
                <a:gd name="connsiteX2" fmla="*/ 88718 w 182583"/>
                <a:gd name="connsiteY2" fmla="*/ 182030 h 182051"/>
                <a:gd name="connsiteX3" fmla="*/ 12 w 182583"/>
                <a:gd name="connsiteY3" fmla="*/ 89809 h 182051"/>
                <a:gd name="connsiteX4" fmla="*/ 93315 w 182583"/>
                <a:gd name="connsiteY4" fmla="*/ 21 h 182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583" h="182051">
                  <a:moveTo>
                    <a:pt x="93315" y="21"/>
                  </a:moveTo>
                  <a:cubicBezTo>
                    <a:pt x="143888" y="1103"/>
                    <a:pt x="183643" y="42481"/>
                    <a:pt x="182562" y="92513"/>
                  </a:cubicBezTo>
                  <a:cubicBezTo>
                    <a:pt x="181750" y="143086"/>
                    <a:pt x="139561" y="183112"/>
                    <a:pt x="88718" y="182030"/>
                  </a:cubicBezTo>
                  <a:cubicBezTo>
                    <a:pt x="39767" y="180948"/>
                    <a:pt x="-799" y="139030"/>
                    <a:pt x="12" y="89809"/>
                  </a:cubicBezTo>
                  <a:cubicBezTo>
                    <a:pt x="1094" y="38965"/>
                    <a:pt x="42472" y="-1060"/>
                    <a:pt x="93315" y="2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F4A9D4B-1961-474B-91E8-7DFBFFDD86C8}"/>
                </a:ext>
              </a:extLst>
            </p:cNvPr>
            <p:cNvSpPr/>
            <p:nvPr/>
          </p:nvSpPr>
          <p:spPr>
            <a:xfrm>
              <a:off x="7339207" y="3011722"/>
              <a:ext cx="181741" cy="181739"/>
            </a:xfrm>
            <a:custGeom>
              <a:avLst/>
              <a:gdLst>
                <a:gd name="connsiteX0" fmla="*/ 181740 w 181741"/>
                <a:gd name="connsiteY0" fmla="*/ 90599 h 181739"/>
                <a:gd name="connsiteX1" fmla="*/ 91682 w 181741"/>
                <a:gd name="connsiteY1" fmla="*/ 181738 h 181739"/>
                <a:gd name="connsiteX2" fmla="*/ 1 w 181741"/>
                <a:gd name="connsiteY2" fmla="*/ 91951 h 181739"/>
                <a:gd name="connsiteX3" fmla="*/ 90871 w 181741"/>
                <a:gd name="connsiteY3" fmla="*/ 0 h 181739"/>
                <a:gd name="connsiteX4" fmla="*/ 181740 w 181741"/>
                <a:gd name="connsiteY4" fmla="*/ 90599 h 181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741" h="181739">
                  <a:moveTo>
                    <a:pt x="181740" y="90599"/>
                  </a:moveTo>
                  <a:cubicBezTo>
                    <a:pt x="182010" y="141442"/>
                    <a:pt x="142255" y="181738"/>
                    <a:pt x="91682" y="181738"/>
                  </a:cubicBezTo>
                  <a:cubicBezTo>
                    <a:pt x="40838" y="182009"/>
                    <a:pt x="272" y="142253"/>
                    <a:pt x="1" y="91951"/>
                  </a:cubicBezTo>
                  <a:cubicBezTo>
                    <a:pt x="-269" y="40296"/>
                    <a:pt x="39757" y="0"/>
                    <a:pt x="90871" y="0"/>
                  </a:cubicBezTo>
                  <a:cubicBezTo>
                    <a:pt x="141444" y="270"/>
                    <a:pt x="181469" y="40026"/>
                    <a:pt x="181740" y="9059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C5BBC62-9527-4693-A2FF-296079F7CA89}"/>
                </a:ext>
              </a:extLst>
            </p:cNvPr>
            <p:cNvSpPr/>
            <p:nvPr/>
          </p:nvSpPr>
          <p:spPr>
            <a:xfrm>
              <a:off x="6952744" y="4243054"/>
              <a:ext cx="130083" cy="130083"/>
            </a:xfrm>
            <a:custGeom>
              <a:avLst/>
              <a:gdLst>
                <a:gd name="connsiteX0" fmla="*/ 130084 w 130083"/>
                <a:gd name="connsiteY0" fmla="*/ 65177 h 130083"/>
                <a:gd name="connsiteX1" fmla="*/ 65447 w 130083"/>
                <a:gd name="connsiteY1" fmla="*/ 130083 h 130083"/>
                <a:gd name="connsiteX2" fmla="*/ 0 w 130083"/>
                <a:gd name="connsiteY2" fmla="*/ 65447 h 130083"/>
                <a:gd name="connsiteX3" fmla="*/ 65177 w 130083"/>
                <a:gd name="connsiteY3" fmla="*/ 0 h 130083"/>
                <a:gd name="connsiteX4" fmla="*/ 130084 w 130083"/>
                <a:gd name="connsiteY4" fmla="*/ 65177 h 1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083" h="130083">
                  <a:moveTo>
                    <a:pt x="130084" y="65177"/>
                  </a:moveTo>
                  <a:cubicBezTo>
                    <a:pt x="130084" y="101957"/>
                    <a:pt x="101957" y="130083"/>
                    <a:pt x="65447" y="130083"/>
                  </a:cubicBezTo>
                  <a:cubicBezTo>
                    <a:pt x="29208" y="130083"/>
                    <a:pt x="0" y="101416"/>
                    <a:pt x="0" y="65447"/>
                  </a:cubicBezTo>
                  <a:cubicBezTo>
                    <a:pt x="0" y="30019"/>
                    <a:pt x="29478" y="0"/>
                    <a:pt x="65177" y="0"/>
                  </a:cubicBezTo>
                  <a:cubicBezTo>
                    <a:pt x="100605" y="0"/>
                    <a:pt x="129813" y="29208"/>
                    <a:pt x="130084" y="6517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0C44990-7B47-4052-A5DB-FCDCF8A57D2D}"/>
                </a:ext>
              </a:extLst>
            </p:cNvPr>
            <p:cNvSpPr/>
            <p:nvPr/>
          </p:nvSpPr>
          <p:spPr>
            <a:xfrm>
              <a:off x="7503638" y="3416034"/>
              <a:ext cx="113859" cy="114942"/>
            </a:xfrm>
            <a:custGeom>
              <a:avLst/>
              <a:gdLst>
                <a:gd name="connsiteX0" fmla="*/ 0 w 113859"/>
                <a:gd name="connsiteY0" fmla="*/ 57336 h 114942"/>
                <a:gd name="connsiteX1" fmla="*/ 57064 w 113859"/>
                <a:gd name="connsiteY1" fmla="*/ 2 h 114942"/>
                <a:gd name="connsiteX2" fmla="*/ 113857 w 113859"/>
                <a:gd name="connsiteY2" fmla="*/ 58148 h 114942"/>
                <a:gd name="connsiteX3" fmla="*/ 57064 w 113859"/>
                <a:gd name="connsiteY3" fmla="*/ 114941 h 114942"/>
                <a:gd name="connsiteX4" fmla="*/ 0 w 113859"/>
                <a:gd name="connsiteY4" fmla="*/ 57336 h 11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942">
                  <a:moveTo>
                    <a:pt x="0" y="57336"/>
                  </a:moveTo>
                  <a:cubicBezTo>
                    <a:pt x="0" y="25424"/>
                    <a:pt x="25692" y="-268"/>
                    <a:pt x="57064" y="2"/>
                  </a:cubicBezTo>
                  <a:cubicBezTo>
                    <a:pt x="88706" y="273"/>
                    <a:pt x="114127" y="26235"/>
                    <a:pt x="113857" y="58148"/>
                  </a:cubicBezTo>
                  <a:cubicBezTo>
                    <a:pt x="113586" y="88978"/>
                    <a:pt x="88165" y="114670"/>
                    <a:pt x="57064" y="114941"/>
                  </a:cubicBezTo>
                  <a:cubicBezTo>
                    <a:pt x="25963" y="115211"/>
                    <a:pt x="0" y="89249"/>
                    <a:pt x="0" y="5733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EDDD26A-C8E4-4650-AF00-BE74132E7CB6}"/>
                </a:ext>
              </a:extLst>
            </p:cNvPr>
            <p:cNvSpPr/>
            <p:nvPr/>
          </p:nvSpPr>
          <p:spPr>
            <a:xfrm>
              <a:off x="7706742" y="4277941"/>
              <a:ext cx="113859" cy="114129"/>
            </a:xfrm>
            <a:custGeom>
              <a:avLst/>
              <a:gdLst>
                <a:gd name="connsiteX0" fmla="*/ 57334 w 113859"/>
                <a:gd name="connsiteY0" fmla="*/ 114127 h 114129"/>
                <a:gd name="connsiteX1" fmla="*/ 0 w 113859"/>
                <a:gd name="connsiteY1" fmla="*/ 57334 h 114129"/>
                <a:gd name="connsiteX2" fmla="*/ 57064 w 113859"/>
                <a:gd name="connsiteY2" fmla="*/ 0 h 114129"/>
                <a:gd name="connsiteX3" fmla="*/ 113857 w 113859"/>
                <a:gd name="connsiteY3" fmla="*/ 56523 h 114129"/>
                <a:gd name="connsiteX4" fmla="*/ 57334 w 113859"/>
                <a:gd name="connsiteY4" fmla="*/ 114127 h 11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859" h="114129">
                  <a:moveTo>
                    <a:pt x="57334" y="114127"/>
                  </a:moveTo>
                  <a:cubicBezTo>
                    <a:pt x="24881" y="114398"/>
                    <a:pt x="0" y="89787"/>
                    <a:pt x="0" y="57334"/>
                  </a:cubicBezTo>
                  <a:cubicBezTo>
                    <a:pt x="0" y="25151"/>
                    <a:pt x="25151" y="0"/>
                    <a:pt x="57064" y="0"/>
                  </a:cubicBezTo>
                  <a:cubicBezTo>
                    <a:pt x="88165" y="0"/>
                    <a:pt x="113586" y="25151"/>
                    <a:pt x="113857" y="56523"/>
                  </a:cubicBezTo>
                  <a:cubicBezTo>
                    <a:pt x="114127" y="88706"/>
                    <a:pt x="89246" y="113857"/>
                    <a:pt x="57334" y="114127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7D9390A-FB1F-44D2-A02E-1451898ED931}"/>
                </a:ext>
              </a:extLst>
            </p:cNvPr>
            <p:cNvSpPr/>
            <p:nvPr/>
          </p:nvSpPr>
          <p:spPr>
            <a:xfrm>
              <a:off x="6870529" y="3831436"/>
              <a:ext cx="114129" cy="113858"/>
            </a:xfrm>
            <a:custGeom>
              <a:avLst/>
              <a:gdLst>
                <a:gd name="connsiteX0" fmla="*/ 57064 w 114129"/>
                <a:gd name="connsiteY0" fmla="*/ 113859 h 113858"/>
                <a:gd name="connsiteX1" fmla="*/ 0 w 114129"/>
                <a:gd name="connsiteY1" fmla="*/ 56795 h 113858"/>
                <a:gd name="connsiteX2" fmla="*/ 55982 w 114129"/>
                <a:gd name="connsiteY2" fmla="*/ 2 h 113858"/>
                <a:gd name="connsiteX3" fmla="*/ 114127 w 114129"/>
                <a:gd name="connsiteY3" fmla="*/ 56525 h 113858"/>
                <a:gd name="connsiteX4" fmla="*/ 57064 w 114129"/>
                <a:gd name="connsiteY4" fmla="*/ 113859 h 1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29" h="113858">
                  <a:moveTo>
                    <a:pt x="57064" y="113859"/>
                  </a:moveTo>
                  <a:cubicBezTo>
                    <a:pt x="24610" y="113859"/>
                    <a:pt x="0" y="89249"/>
                    <a:pt x="0" y="56795"/>
                  </a:cubicBezTo>
                  <a:cubicBezTo>
                    <a:pt x="0" y="25153"/>
                    <a:pt x="24610" y="273"/>
                    <a:pt x="55982" y="2"/>
                  </a:cubicBezTo>
                  <a:cubicBezTo>
                    <a:pt x="88165" y="-268"/>
                    <a:pt x="113857" y="24883"/>
                    <a:pt x="114127" y="56525"/>
                  </a:cubicBezTo>
                  <a:cubicBezTo>
                    <a:pt x="114398" y="88437"/>
                    <a:pt x="88976" y="113859"/>
                    <a:pt x="57064" y="11385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65BA77C-DF6B-42C3-9FFC-D9510C81BD77}"/>
                </a:ext>
              </a:extLst>
            </p:cNvPr>
            <p:cNvSpPr/>
            <p:nvPr/>
          </p:nvSpPr>
          <p:spPr>
            <a:xfrm>
              <a:off x="7885232" y="3982067"/>
              <a:ext cx="114131" cy="114406"/>
            </a:xfrm>
            <a:custGeom>
              <a:avLst/>
              <a:gdLst>
                <a:gd name="connsiteX0" fmla="*/ 114130 w 114131"/>
                <a:gd name="connsiteY0" fmla="*/ 56531 h 114406"/>
                <a:gd name="connsiteX1" fmla="*/ 57336 w 114131"/>
                <a:gd name="connsiteY1" fmla="*/ 114406 h 114406"/>
                <a:gd name="connsiteX2" fmla="*/ 2 w 114131"/>
                <a:gd name="connsiteY2" fmla="*/ 58154 h 114406"/>
                <a:gd name="connsiteX3" fmla="*/ 56255 w 114131"/>
                <a:gd name="connsiteY3" fmla="*/ 9 h 114406"/>
                <a:gd name="connsiteX4" fmla="*/ 114130 w 114131"/>
                <a:gd name="connsiteY4" fmla="*/ 56531 h 11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131" h="114406">
                  <a:moveTo>
                    <a:pt x="114130" y="56531"/>
                  </a:moveTo>
                  <a:cubicBezTo>
                    <a:pt x="114400" y="88444"/>
                    <a:pt x="88978" y="114406"/>
                    <a:pt x="57336" y="114406"/>
                  </a:cubicBezTo>
                  <a:cubicBezTo>
                    <a:pt x="26506" y="114406"/>
                    <a:pt x="543" y="88985"/>
                    <a:pt x="2" y="58154"/>
                  </a:cubicBezTo>
                  <a:cubicBezTo>
                    <a:pt x="-268" y="25971"/>
                    <a:pt x="24072" y="549"/>
                    <a:pt x="56255" y="9"/>
                  </a:cubicBezTo>
                  <a:cubicBezTo>
                    <a:pt x="88708" y="-532"/>
                    <a:pt x="114130" y="24349"/>
                    <a:pt x="114130" y="56531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43FA48-A5F1-4F30-B107-8966FF47DB97}"/>
                </a:ext>
              </a:extLst>
            </p:cNvPr>
            <p:cNvSpPr/>
            <p:nvPr/>
          </p:nvSpPr>
          <p:spPr>
            <a:xfrm>
              <a:off x="7173967" y="3473357"/>
              <a:ext cx="73023" cy="73303"/>
            </a:xfrm>
            <a:custGeom>
              <a:avLst/>
              <a:gdLst>
                <a:gd name="connsiteX0" fmla="*/ 0 w 73023"/>
                <a:gd name="connsiteY0" fmla="*/ 36253 h 73303"/>
                <a:gd name="connsiteX1" fmla="*/ 37051 w 73023"/>
                <a:gd name="connsiteY1" fmla="*/ 13 h 73303"/>
                <a:gd name="connsiteX2" fmla="*/ 73020 w 73023"/>
                <a:gd name="connsiteY2" fmla="*/ 36253 h 73303"/>
                <a:gd name="connsiteX3" fmla="*/ 36510 w 73023"/>
                <a:gd name="connsiteY3" fmla="*/ 73303 h 73303"/>
                <a:gd name="connsiteX4" fmla="*/ 0 w 73023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3" h="73303">
                  <a:moveTo>
                    <a:pt x="0" y="36253"/>
                  </a:moveTo>
                  <a:cubicBezTo>
                    <a:pt x="0" y="15699"/>
                    <a:pt x="16497" y="-528"/>
                    <a:pt x="37051" y="13"/>
                  </a:cubicBezTo>
                  <a:cubicBezTo>
                    <a:pt x="56793" y="284"/>
                    <a:pt x="73020" y="16510"/>
                    <a:pt x="73020" y="36253"/>
                  </a:cubicBezTo>
                  <a:cubicBezTo>
                    <a:pt x="73290" y="56266"/>
                    <a:pt x="56523" y="73303"/>
                    <a:pt x="36510" y="73303"/>
                  </a:cubicBezTo>
                  <a:cubicBezTo>
                    <a:pt x="16497" y="73303"/>
                    <a:pt x="0" y="56806"/>
                    <a:pt x="0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491B60A-5954-468B-B17F-E9476B42934D}"/>
                </a:ext>
              </a:extLst>
            </p:cNvPr>
            <p:cNvSpPr/>
            <p:nvPr/>
          </p:nvSpPr>
          <p:spPr>
            <a:xfrm>
              <a:off x="7484974" y="4150288"/>
              <a:ext cx="73026" cy="73023"/>
            </a:xfrm>
            <a:custGeom>
              <a:avLst/>
              <a:gdLst>
                <a:gd name="connsiteX0" fmla="*/ 3 w 73026"/>
                <a:gd name="connsiteY0" fmla="*/ 35973 h 73023"/>
                <a:gd name="connsiteX1" fmla="*/ 37054 w 73026"/>
                <a:gd name="connsiteY1" fmla="*/ 4 h 73023"/>
                <a:gd name="connsiteX2" fmla="*/ 73023 w 73026"/>
                <a:gd name="connsiteY2" fmla="*/ 35973 h 73023"/>
                <a:gd name="connsiteX3" fmla="*/ 36243 w 73026"/>
                <a:gd name="connsiteY3" fmla="*/ 73023 h 73023"/>
                <a:gd name="connsiteX4" fmla="*/ 3 w 73026"/>
                <a:gd name="connsiteY4" fmla="*/ 35973 h 73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026" h="73023">
                  <a:moveTo>
                    <a:pt x="3" y="35973"/>
                  </a:moveTo>
                  <a:cubicBezTo>
                    <a:pt x="3" y="15148"/>
                    <a:pt x="15960" y="-267"/>
                    <a:pt x="37054" y="4"/>
                  </a:cubicBezTo>
                  <a:cubicBezTo>
                    <a:pt x="57067" y="274"/>
                    <a:pt x="73023" y="16230"/>
                    <a:pt x="73023" y="35973"/>
                  </a:cubicBezTo>
                  <a:cubicBezTo>
                    <a:pt x="73294" y="55985"/>
                    <a:pt x="56256" y="73023"/>
                    <a:pt x="36243" y="73023"/>
                  </a:cubicBezTo>
                  <a:cubicBezTo>
                    <a:pt x="15689" y="73023"/>
                    <a:pt x="-267" y="56526"/>
                    <a:pt x="3" y="3597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E066E19-7666-4E2B-8FEE-06F7B76C9346}"/>
                </a:ext>
              </a:extLst>
            </p:cNvPr>
            <p:cNvSpPr/>
            <p:nvPr/>
          </p:nvSpPr>
          <p:spPr>
            <a:xfrm>
              <a:off x="6658768" y="3549352"/>
              <a:ext cx="72752" cy="73303"/>
            </a:xfrm>
            <a:custGeom>
              <a:avLst/>
              <a:gdLst>
                <a:gd name="connsiteX0" fmla="*/ 72753 w 72752"/>
                <a:gd name="connsiteY0" fmla="*/ 36253 h 73303"/>
                <a:gd name="connsiteX1" fmla="*/ 36513 w 72752"/>
                <a:gd name="connsiteY1" fmla="*/ 73304 h 73303"/>
                <a:gd name="connsiteX2" fmla="*/ 3 w 72752"/>
                <a:gd name="connsiteY2" fmla="*/ 35982 h 73303"/>
                <a:gd name="connsiteX3" fmla="*/ 35972 w 72752"/>
                <a:gd name="connsiteY3" fmla="*/ 13 h 73303"/>
                <a:gd name="connsiteX4" fmla="*/ 72753 w 72752"/>
                <a:gd name="connsiteY4" fmla="*/ 36253 h 7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752" h="73303">
                  <a:moveTo>
                    <a:pt x="72753" y="36253"/>
                  </a:moveTo>
                  <a:cubicBezTo>
                    <a:pt x="72753" y="56807"/>
                    <a:pt x="56796" y="73304"/>
                    <a:pt x="36513" y="73304"/>
                  </a:cubicBezTo>
                  <a:cubicBezTo>
                    <a:pt x="16500" y="73304"/>
                    <a:pt x="-267" y="55995"/>
                    <a:pt x="3" y="35982"/>
                  </a:cubicBezTo>
                  <a:cubicBezTo>
                    <a:pt x="274" y="16240"/>
                    <a:pt x="16230" y="284"/>
                    <a:pt x="35972" y="13"/>
                  </a:cubicBezTo>
                  <a:cubicBezTo>
                    <a:pt x="56526" y="-527"/>
                    <a:pt x="72753" y="15429"/>
                    <a:pt x="72753" y="36253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A749EC5-5853-4A01-9C0F-ECE05569D157}"/>
                </a:ext>
              </a:extLst>
            </p:cNvPr>
            <p:cNvSpPr/>
            <p:nvPr/>
          </p:nvSpPr>
          <p:spPr>
            <a:xfrm>
              <a:off x="8048289" y="3740022"/>
              <a:ext cx="37097" cy="37057"/>
            </a:xfrm>
            <a:custGeom>
              <a:avLst/>
              <a:gdLst>
                <a:gd name="connsiteX0" fmla="*/ 18684 w 37097"/>
                <a:gd name="connsiteY0" fmla="*/ 6 h 37057"/>
                <a:gd name="connsiteX1" fmla="*/ 37074 w 37097"/>
                <a:gd name="connsiteY1" fmla="*/ 19208 h 37057"/>
                <a:gd name="connsiteX2" fmla="*/ 18414 w 37097"/>
                <a:gd name="connsiteY2" fmla="*/ 37057 h 37057"/>
                <a:gd name="connsiteX3" fmla="*/ 23 w 37097"/>
                <a:gd name="connsiteY3" fmla="*/ 17856 h 37057"/>
                <a:gd name="connsiteX4" fmla="*/ 18684 w 37097"/>
                <a:gd name="connsiteY4" fmla="*/ 6 h 37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97" h="37057">
                  <a:moveTo>
                    <a:pt x="18684" y="6"/>
                  </a:moveTo>
                  <a:cubicBezTo>
                    <a:pt x="28690" y="6"/>
                    <a:pt x="37615" y="9472"/>
                    <a:pt x="37074" y="19208"/>
                  </a:cubicBezTo>
                  <a:cubicBezTo>
                    <a:pt x="36533" y="28673"/>
                    <a:pt x="27879" y="37057"/>
                    <a:pt x="18414" y="37057"/>
                  </a:cubicBezTo>
                  <a:cubicBezTo>
                    <a:pt x="8407" y="37057"/>
                    <a:pt x="-518" y="27592"/>
                    <a:pt x="23" y="17856"/>
                  </a:cubicBezTo>
                  <a:cubicBezTo>
                    <a:pt x="564" y="8120"/>
                    <a:pt x="9489" y="-264"/>
                    <a:pt x="18684" y="6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2835F12E-9909-4C52-9249-D2D5B7E1E10C}"/>
                </a:ext>
              </a:extLst>
            </p:cNvPr>
            <p:cNvSpPr/>
            <p:nvPr/>
          </p:nvSpPr>
          <p:spPr>
            <a:xfrm>
              <a:off x="7726484" y="3289414"/>
              <a:ext cx="37057" cy="36588"/>
            </a:xfrm>
            <a:custGeom>
              <a:avLst/>
              <a:gdLst>
                <a:gd name="connsiteX0" fmla="*/ 37051 w 37057"/>
                <a:gd name="connsiteY0" fmla="*/ 18445 h 36588"/>
                <a:gd name="connsiteX1" fmla="*/ 17579 w 37057"/>
                <a:gd name="connsiteY1" fmla="*/ 36564 h 36588"/>
                <a:gd name="connsiteX2" fmla="*/ 0 w 37057"/>
                <a:gd name="connsiteY2" fmla="*/ 17904 h 36588"/>
                <a:gd name="connsiteX3" fmla="*/ 19472 w 37057"/>
                <a:gd name="connsiteY3" fmla="*/ 54 h 36588"/>
                <a:gd name="connsiteX4" fmla="*/ 37051 w 37057"/>
                <a:gd name="connsiteY4" fmla="*/ 18445 h 3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7" h="36588">
                  <a:moveTo>
                    <a:pt x="37051" y="18445"/>
                  </a:moveTo>
                  <a:cubicBezTo>
                    <a:pt x="36780" y="28451"/>
                    <a:pt x="27585" y="37105"/>
                    <a:pt x="17579" y="36564"/>
                  </a:cubicBezTo>
                  <a:cubicBezTo>
                    <a:pt x="8113" y="36023"/>
                    <a:pt x="0" y="27369"/>
                    <a:pt x="0" y="17904"/>
                  </a:cubicBezTo>
                  <a:cubicBezTo>
                    <a:pt x="270" y="7627"/>
                    <a:pt x="9466" y="-757"/>
                    <a:pt x="19472" y="54"/>
                  </a:cubicBezTo>
                  <a:cubicBezTo>
                    <a:pt x="29478" y="325"/>
                    <a:pt x="37321" y="8709"/>
                    <a:pt x="37051" y="1844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3E280FA-C6F3-4644-A933-FFF963BA8BF0}"/>
                </a:ext>
              </a:extLst>
            </p:cNvPr>
            <p:cNvSpPr/>
            <p:nvPr/>
          </p:nvSpPr>
          <p:spPr>
            <a:xfrm>
              <a:off x="6947606" y="3473615"/>
              <a:ext cx="37050" cy="36271"/>
            </a:xfrm>
            <a:custGeom>
              <a:avLst/>
              <a:gdLst>
                <a:gd name="connsiteX0" fmla="*/ 37051 w 37050"/>
                <a:gd name="connsiteY0" fmla="*/ 17875 h 36271"/>
                <a:gd name="connsiteX1" fmla="*/ 18120 w 37050"/>
                <a:gd name="connsiteY1" fmla="*/ 36265 h 36271"/>
                <a:gd name="connsiteX2" fmla="*/ 0 w 37050"/>
                <a:gd name="connsiteY2" fmla="*/ 18416 h 36271"/>
                <a:gd name="connsiteX3" fmla="*/ 17579 w 37050"/>
                <a:gd name="connsiteY3" fmla="*/ 26 h 36271"/>
                <a:gd name="connsiteX4" fmla="*/ 37051 w 37050"/>
                <a:gd name="connsiteY4" fmla="*/ 17875 h 3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050" h="36271">
                  <a:moveTo>
                    <a:pt x="37051" y="17875"/>
                  </a:moveTo>
                  <a:cubicBezTo>
                    <a:pt x="37051" y="28152"/>
                    <a:pt x="28397" y="36535"/>
                    <a:pt x="18120" y="36265"/>
                  </a:cubicBezTo>
                  <a:cubicBezTo>
                    <a:pt x="8384" y="35995"/>
                    <a:pt x="270" y="27881"/>
                    <a:pt x="0" y="18416"/>
                  </a:cubicBezTo>
                  <a:cubicBezTo>
                    <a:pt x="0" y="8950"/>
                    <a:pt x="7843" y="566"/>
                    <a:pt x="17579" y="26"/>
                  </a:cubicBezTo>
                  <a:cubicBezTo>
                    <a:pt x="28397" y="-515"/>
                    <a:pt x="37051" y="7598"/>
                    <a:pt x="37051" y="17875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28E1CCB-1F73-49BA-A48B-E544684CD798}"/>
                </a:ext>
              </a:extLst>
            </p:cNvPr>
            <p:cNvSpPr/>
            <p:nvPr/>
          </p:nvSpPr>
          <p:spPr>
            <a:xfrm>
              <a:off x="6776144" y="4074026"/>
              <a:ext cx="35976" cy="36266"/>
            </a:xfrm>
            <a:custGeom>
              <a:avLst/>
              <a:gdLst>
                <a:gd name="connsiteX0" fmla="*/ 35969 w 35976"/>
                <a:gd name="connsiteY0" fmla="*/ 17579 h 36266"/>
                <a:gd name="connsiteX1" fmla="*/ 18931 w 35976"/>
                <a:gd name="connsiteY1" fmla="*/ 36239 h 36266"/>
                <a:gd name="connsiteX2" fmla="*/ 0 w 35976"/>
                <a:gd name="connsiteY2" fmla="*/ 18120 h 36266"/>
                <a:gd name="connsiteX3" fmla="*/ 17579 w 35976"/>
                <a:gd name="connsiteY3" fmla="*/ 0 h 36266"/>
                <a:gd name="connsiteX4" fmla="*/ 35969 w 35976"/>
                <a:gd name="connsiteY4" fmla="*/ 17579 h 3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6" h="36266">
                  <a:moveTo>
                    <a:pt x="35969" y="17579"/>
                  </a:moveTo>
                  <a:cubicBezTo>
                    <a:pt x="36239" y="28126"/>
                    <a:pt x="29208" y="35698"/>
                    <a:pt x="18931" y="36239"/>
                  </a:cubicBezTo>
                  <a:cubicBezTo>
                    <a:pt x="8113" y="36780"/>
                    <a:pt x="0" y="29208"/>
                    <a:pt x="0" y="18120"/>
                  </a:cubicBezTo>
                  <a:cubicBezTo>
                    <a:pt x="0" y="7843"/>
                    <a:pt x="7572" y="270"/>
                    <a:pt x="17579" y="0"/>
                  </a:cubicBezTo>
                  <a:cubicBezTo>
                    <a:pt x="27856" y="0"/>
                    <a:pt x="35699" y="7302"/>
                    <a:pt x="35969" y="1757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11ED59E-988E-4CB1-88CB-8B4AD6F99ED9}"/>
                </a:ext>
              </a:extLst>
            </p:cNvPr>
            <p:cNvSpPr/>
            <p:nvPr/>
          </p:nvSpPr>
          <p:spPr>
            <a:xfrm>
              <a:off x="7322434" y="4373949"/>
              <a:ext cx="35975" cy="36246"/>
            </a:xfrm>
            <a:custGeom>
              <a:avLst/>
              <a:gdLst>
                <a:gd name="connsiteX0" fmla="*/ 35976 w 35975"/>
                <a:gd name="connsiteY0" fmla="*/ 17849 h 36246"/>
                <a:gd name="connsiteX1" fmla="*/ 18667 w 35975"/>
                <a:gd name="connsiteY1" fmla="*/ 36240 h 36246"/>
                <a:gd name="connsiteX2" fmla="*/ 7 w 35975"/>
                <a:gd name="connsiteY2" fmla="*/ 17849 h 36246"/>
                <a:gd name="connsiteX3" fmla="*/ 18126 w 35975"/>
                <a:gd name="connsiteY3" fmla="*/ 0 h 36246"/>
                <a:gd name="connsiteX4" fmla="*/ 35976 w 35975"/>
                <a:gd name="connsiteY4" fmla="*/ 17849 h 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975" h="36246">
                  <a:moveTo>
                    <a:pt x="35976" y="17849"/>
                  </a:moveTo>
                  <a:cubicBezTo>
                    <a:pt x="35976" y="28126"/>
                    <a:pt x="28944" y="35969"/>
                    <a:pt x="18667" y="36240"/>
                  </a:cubicBezTo>
                  <a:cubicBezTo>
                    <a:pt x="7849" y="36510"/>
                    <a:pt x="-264" y="28667"/>
                    <a:pt x="7" y="17849"/>
                  </a:cubicBezTo>
                  <a:cubicBezTo>
                    <a:pt x="277" y="7572"/>
                    <a:pt x="7849" y="0"/>
                    <a:pt x="18126" y="0"/>
                  </a:cubicBezTo>
                  <a:cubicBezTo>
                    <a:pt x="28133" y="0"/>
                    <a:pt x="35705" y="7843"/>
                    <a:pt x="35976" y="17849"/>
                  </a:cubicBezTo>
                  <a:close/>
                </a:path>
              </a:pathLst>
            </a:custGeom>
            <a:grpFill/>
            <a:ln w="269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8BB4F036-2032-4E6C-BF43-BD34142A39C8}"/>
              </a:ext>
            </a:extLst>
          </p:cNvPr>
          <p:cNvSpPr/>
          <p:nvPr/>
        </p:nvSpPr>
        <p:spPr>
          <a:xfrm rot="3963644">
            <a:off x="10083774" y="3995841"/>
            <a:ext cx="1317649" cy="3606942"/>
          </a:xfrm>
          <a:custGeom>
            <a:avLst/>
            <a:gdLst>
              <a:gd name="connsiteX0" fmla="*/ 488293 w 489702"/>
              <a:gd name="connsiteY0" fmla="*/ 1294624 h 1340514"/>
              <a:gd name="connsiteX1" fmla="*/ 451980 w 489702"/>
              <a:gd name="connsiteY1" fmla="*/ 1202961 h 1340514"/>
              <a:gd name="connsiteX2" fmla="*/ 353971 w 489702"/>
              <a:gd name="connsiteY2" fmla="*/ 1119759 h 1340514"/>
              <a:gd name="connsiteX3" fmla="*/ 227053 w 489702"/>
              <a:gd name="connsiteY3" fmla="*/ 1050659 h 1340514"/>
              <a:gd name="connsiteX4" fmla="*/ 105423 w 489702"/>
              <a:gd name="connsiteY4" fmla="*/ 969572 h 1340514"/>
              <a:gd name="connsiteX5" fmla="*/ 101192 w 489702"/>
              <a:gd name="connsiteY5" fmla="*/ 961816 h 1340514"/>
              <a:gd name="connsiteX6" fmla="*/ 368778 w 489702"/>
              <a:gd name="connsiteY6" fmla="*/ 962169 h 1340514"/>
              <a:gd name="connsiteX7" fmla="*/ 410379 w 489702"/>
              <a:gd name="connsiteY7" fmla="*/ 960406 h 1340514"/>
              <a:gd name="connsiteX8" fmla="*/ 411437 w 489702"/>
              <a:gd name="connsiteY8" fmla="*/ 925856 h 1340514"/>
              <a:gd name="connsiteX9" fmla="*/ 410026 w 489702"/>
              <a:gd name="connsiteY9" fmla="*/ 915280 h 1340514"/>
              <a:gd name="connsiteX10" fmla="*/ 70168 w 489702"/>
              <a:gd name="connsiteY10" fmla="*/ 910344 h 1340514"/>
              <a:gd name="connsiteX11" fmla="*/ 67347 w 489702"/>
              <a:gd name="connsiteY11" fmla="*/ 889543 h 1340514"/>
              <a:gd name="connsiteX12" fmla="*/ 70520 w 489702"/>
              <a:gd name="connsiteY12" fmla="*/ 887076 h 1340514"/>
              <a:gd name="connsiteX13" fmla="*/ 372656 w 489702"/>
              <a:gd name="connsiteY13" fmla="*/ 886370 h 1340514"/>
              <a:gd name="connsiteX14" fmla="*/ 408264 w 489702"/>
              <a:gd name="connsiteY14" fmla="*/ 884608 h 1340514"/>
              <a:gd name="connsiteX15" fmla="*/ 408969 w 489702"/>
              <a:gd name="connsiteY15" fmla="*/ 850058 h 1340514"/>
              <a:gd name="connsiteX16" fmla="*/ 407911 w 489702"/>
              <a:gd name="connsiteY16" fmla="*/ 839481 h 1340514"/>
              <a:gd name="connsiteX17" fmla="*/ 81802 w 489702"/>
              <a:gd name="connsiteY17" fmla="*/ 833841 h 1340514"/>
              <a:gd name="connsiteX18" fmla="*/ 97314 w 489702"/>
              <a:gd name="connsiteY18" fmla="*/ 808104 h 1340514"/>
              <a:gd name="connsiteX19" fmla="*/ 103660 w 489702"/>
              <a:gd name="connsiteY19" fmla="*/ 805284 h 1340514"/>
              <a:gd name="connsiteX20" fmla="*/ 334933 w 489702"/>
              <a:gd name="connsiteY20" fmla="*/ 805284 h 1340514"/>
              <a:gd name="connsiteX21" fmla="*/ 406501 w 489702"/>
              <a:gd name="connsiteY21" fmla="*/ 803521 h 1340514"/>
              <a:gd name="connsiteX22" fmla="*/ 411789 w 489702"/>
              <a:gd name="connsiteY22" fmla="*/ 772497 h 1340514"/>
              <a:gd name="connsiteX23" fmla="*/ 411437 w 489702"/>
              <a:gd name="connsiteY23" fmla="*/ 757690 h 1340514"/>
              <a:gd name="connsiteX24" fmla="*/ 395924 w 489702"/>
              <a:gd name="connsiteY24" fmla="*/ 755927 h 1340514"/>
              <a:gd name="connsiteX25" fmla="*/ 177343 w 489702"/>
              <a:gd name="connsiteY25" fmla="*/ 755574 h 1340514"/>
              <a:gd name="connsiteX26" fmla="*/ 163946 w 489702"/>
              <a:gd name="connsiteY26" fmla="*/ 750639 h 1340514"/>
              <a:gd name="connsiteX27" fmla="*/ 180868 w 489702"/>
              <a:gd name="connsiteY27" fmla="*/ 739709 h 1340514"/>
              <a:gd name="connsiteX28" fmla="*/ 294390 w 489702"/>
              <a:gd name="connsiteY28" fmla="*/ 678366 h 1340514"/>
              <a:gd name="connsiteX29" fmla="*/ 441756 w 489702"/>
              <a:gd name="connsiteY29" fmla="*/ 574363 h 1340514"/>
              <a:gd name="connsiteX30" fmla="*/ 452332 w 489702"/>
              <a:gd name="connsiteY30" fmla="*/ 352609 h 1340514"/>
              <a:gd name="connsiteX31" fmla="*/ 388168 w 489702"/>
              <a:gd name="connsiteY31" fmla="*/ 292323 h 1340514"/>
              <a:gd name="connsiteX32" fmla="*/ 222822 w 489702"/>
              <a:gd name="connsiteY32" fmla="*/ 196429 h 1340514"/>
              <a:gd name="connsiteX33" fmla="*/ 132217 w 489702"/>
              <a:gd name="connsiteY33" fmla="*/ 139316 h 1340514"/>
              <a:gd name="connsiteX34" fmla="*/ 145261 w 489702"/>
              <a:gd name="connsiteY34" fmla="*/ 134028 h 1340514"/>
              <a:gd name="connsiteX35" fmla="*/ 404386 w 489702"/>
              <a:gd name="connsiteY35" fmla="*/ 132617 h 1340514"/>
              <a:gd name="connsiteX36" fmla="*/ 434705 w 489702"/>
              <a:gd name="connsiteY36" fmla="*/ 108644 h 1340514"/>
              <a:gd name="connsiteX37" fmla="*/ 420250 w 489702"/>
              <a:gd name="connsiteY37" fmla="*/ 87491 h 1340514"/>
              <a:gd name="connsiteX38" fmla="*/ 94141 w 489702"/>
              <a:gd name="connsiteY38" fmla="*/ 86786 h 1340514"/>
              <a:gd name="connsiteX39" fmla="*/ 72636 w 489702"/>
              <a:gd name="connsiteY39" fmla="*/ 72684 h 1340514"/>
              <a:gd name="connsiteX40" fmla="*/ 64174 w 489702"/>
              <a:gd name="connsiteY40" fmla="*/ 31788 h 1340514"/>
              <a:gd name="connsiteX41" fmla="*/ 31740 w 489702"/>
              <a:gd name="connsiteY41" fmla="*/ 58 h 1340514"/>
              <a:gd name="connsiteX42" fmla="*/ 1773 w 489702"/>
              <a:gd name="connsiteY42" fmla="*/ 34608 h 1340514"/>
              <a:gd name="connsiteX43" fmla="*/ 2125 w 489702"/>
              <a:gd name="connsiteY43" fmla="*/ 44832 h 1340514"/>
              <a:gd name="connsiteX44" fmla="*/ 38438 w 489702"/>
              <a:gd name="connsiteY44" fmla="*/ 136495 h 1340514"/>
              <a:gd name="connsiteX45" fmla="*/ 136447 w 489702"/>
              <a:gd name="connsiteY45" fmla="*/ 219697 h 1340514"/>
              <a:gd name="connsiteX46" fmla="*/ 288396 w 489702"/>
              <a:gd name="connsiteY46" fmla="*/ 303957 h 1340514"/>
              <a:gd name="connsiteX47" fmla="*/ 379707 w 489702"/>
              <a:gd name="connsiteY47" fmla="*/ 367416 h 1340514"/>
              <a:gd name="connsiteX48" fmla="*/ 366310 w 489702"/>
              <a:gd name="connsiteY48" fmla="*/ 372352 h 1340514"/>
              <a:gd name="connsiteX49" fmla="*/ 76514 w 489702"/>
              <a:gd name="connsiteY49" fmla="*/ 373409 h 1340514"/>
              <a:gd name="connsiteX50" fmla="*/ 74046 w 489702"/>
              <a:gd name="connsiteY50" fmla="*/ 415716 h 1340514"/>
              <a:gd name="connsiteX51" fmla="*/ 417430 w 489702"/>
              <a:gd name="connsiteY51" fmla="*/ 420651 h 1340514"/>
              <a:gd name="connsiteX52" fmla="*/ 425539 w 489702"/>
              <a:gd name="connsiteY52" fmla="*/ 452381 h 1340514"/>
              <a:gd name="connsiteX53" fmla="*/ 408969 w 489702"/>
              <a:gd name="connsiteY53" fmla="*/ 455201 h 1340514"/>
              <a:gd name="connsiteX54" fmla="*/ 84975 w 489702"/>
              <a:gd name="connsiteY54" fmla="*/ 454144 h 1340514"/>
              <a:gd name="connsiteX55" fmla="*/ 71578 w 489702"/>
              <a:gd name="connsiteY55" fmla="*/ 456611 h 1340514"/>
              <a:gd name="connsiteX56" fmla="*/ 71578 w 489702"/>
              <a:gd name="connsiteY56" fmla="*/ 501033 h 1340514"/>
              <a:gd name="connsiteX57" fmla="*/ 85327 w 489702"/>
              <a:gd name="connsiteY57" fmla="*/ 503148 h 1340514"/>
              <a:gd name="connsiteX58" fmla="*/ 396982 w 489702"/>
              <a:gd name="connsiteY58" fmla="*/ 503501 h 1340514"/>
              <a:gd name="connsiteX59" fmla="*/ 411084 w 489702"/>
              <a:gd name="connsiteY59" fmla="*/ 510552 h 1340514"/>
              <a:gd name="connsiteX60" fmla="*/ 391341 w 489702"/>
              <a:gd name="connsiteY60" fmla="*/ 536288 h 1340514"/>
              <a:gd name="connsiteX61" fmla="*/ 83917 w 489702"/>
              <a:gd name="connsiteY61" fmla="*/ 535583 h 1340514"/>
              <a:gd name="connsiteX62" fmla="*/ 69463 w 489702"/>
              <a:gd name="connsiteY62" fmla="*/ 537346 h 1340514"/>
              <a:gd name="connsiteX63" fmla="*/ 69815 w 489702"/>
              <a:gd name="connsiteY63" fmla="*/ 583177 h 1340514"/>
              <a:gd name="connsiteX64" fmla="*/ 70873 w 489702"/>
              <a:gd name="connsiteY64" fmla="*/ 582824 h 1340514"/>
              <a:gd name="connsiteX65" fmla="*/ 71578 w 489702"/>
              <a:gd name="connsiteY65" fmla="*/ 583530 h 1340514"/>
              <a:gd name="connsiteX66" fmla="*/ 85680 w 489702"/>
              <a:gd name="connsiteY66" fmla="*/ 584587 h 1340514"/>
              <a:gd name="connsiteX67" fmla="*/ 310607 w 489702"/>
              <a:gd name="connsiteY67" fmla="*/ 584940 h 1340514"/>
              <a:gd name="connsiteX68" fmla="*/ 321889 w 489702"/>
              <a:gd name="connsiteY68" fmla="*/ 590581 h 1340514"/>
              <a:gd name="connsiteX69" fmla="*/ 246443 w 489702"/>
              <a:gd name="connsiteY69" fmla="*/ 633592 h 1340514"/>
              <a:gd name="connsiteX70" fmla="*/ 84975 w 489702"/>
              <a:gd name="connsiteY70" fmla="*/ 729838 h 1340514"/>
              <a:gd name="connsiteX71" fmla="*/ 16932 w 489702"/>
              <a:gd name="connsiteY71" fmla="*/ 809867 h 1340514"/>
              <a:gd name="connsiteX72" fmla="*/ 19400 w 489702"/>
              <a:gd name="connsiteY72" fmla="*/ 962169 h 1340514"/>
              <a:gd name="connsiteX73" fmla="*/ 34913 w 489702"/>
              <a:gd name="connsiteY73" fmla="*/ 984732 h 1340514"/>
              <a:gd name="connsiteX74" fmla="*/ 166766 w 489702"/>
              <a:gd name="connsiteY74" fmla="*/ 1089440 h 1340514"/>
              <a:gd name="connsiteX75" fmla="*/ 307787 w 489702"/>
              <a:gd name="connsiteY75" fmla="*/ 1165238 h 1340514"/>
              <a:gd name="connsiteX76" fmla="*/ 359612 w 489702"/>
              <a:gd name="connsiteY76" fmla="*/ 1200846 h 1340514"/>
              <a:gd name="connsiteX77" fmla="*/ 346567 w 489702"/>
              <a:gd name="connsiteY77" fmla="*/ 1206134 h 1340514"/>
              <a:gd name="connsiteX78" fmla="*/ 69463 w 489702"/>
              <a:gd name="connsiteY78" fmla="*/ 1208602 h 1340514"/>
              <a:gd name="connsiteX79" fmla="*/ 56771 w 489702"/>
              <a:gd name="connsiteY79" fmla="*/ 1227992 h 1340514"/>
              <a:gd name="connsiteX80" fmla="*/ 71225 w 489702"/>
              <a:gd name="connsiteY80" fmla="*/ 1253023 h 1340514"/>
              <a:gd name="connsiteX81" fmla="*/ 397335 w 489702"/>
              <a:gd name="connsiteY81" fmla="*/ 1253728 h 1340514"/>
              <a:gd name="connsiteX82" fmla="*/ 418840 w 489702"/>
              <a:gd name="connsiteY82" fmla="*/ 1267830 h 1340514"/>
              <a:gd name="connsiteX83" fmla="*/ 427301 w 489702"/>
              <a:gd name="connsiteY83" fmla="*/ 1308726 h 1340514"/>
              <a:gd name="connsiteX84" fmla="*/ 459736 w 489702"/>
              <a:gd name="connsiteY84" fmla="*/ 1340456 h 1340514"/>
              <a:gd name="connsiteX85" fmla="*/ 489703 w 489702"/>
              <a:gd name="connsiteY85" fmla="*/ 1305906 h 1340514"/>
              <a:gd name="connsiteX86" fmla="*/ 488293 w 489702"/>
              <a:gd name="connsiteY86" fmla="*/ 1294624 h 134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489702" h="1340514">
                <a:moveTo>
                  <a:pt x="488293" y="1294624"/>
                </a:moveTo>
                <a:cubicBezTo>
                  <a:pt x="485120" y="1260427"/>
                  <a:pt x="472780" y="1230107"/>
                  <a:pt x="451980" y="1202961"/>
                </a:cubicBezTo>
                <a:cubicBezTo>
                  <a:pt x="425186" y="1168058"/>
                  <a:pt x="390636" y="1142675"/>
                  <a:pt x="353971" y="1119759"/>
                </a:cubicBezTo>
                <a:cubicBezTo>
                  <a:pt x="327882" y="1103542"/>
                  <a:pt x="241860" y="1058768"/>
                  <a:pt x="227053" y="1050659"/>
                </a:cubicBezTo>
                <a:cubicBezTo>
                  <a:pt x="184042" y="1027038"/>
                  <a:pt x="141030" y="1004122"/>
                  <a:pt x="105423" y="969572"/>
                </a:cubicBezTo>
                <a:cubicBezTo>
                  <a:pt x="96961" y="964284"/>
                  <a:pt x="95199" y="961464"/>
                  <a:pt x="101192" y="961816"/>
                </a:cubicBezTo>
                <a:cubicBezTo>
                  <a:pt x="149492" y="961464"/>
                  <a:pt x="343394" y="962521"/>
                  <a:pt x="368778" y="962169"/>
                </a:cubicBezTo>
                <a:cubicBezTo>
                  <a:pt x="382527" y="961816"/>
                  <a:pt x="394867" y="962874"/>
                  <a:pt x="410379" y="960406"/>
                </a:cubicBezTo>
                <a:cubicBezTo>
                  <a:pt x="410731" y="948772"/>
                  <a:pt x="411084" y="937138"/>
                  <a:pt x="411437" y="925856"/>
                </a:cubicBezTo>
                <a:cubicBezTo>
                  <a:pt x="412847" y="924093"/>
                  <a:pt x="412494" y="916337"/>
                  <a:pt x="410026" y="915280"/>
                </a:cubicBezTo>
                <a:cubicBezTo>
                  <a:pt x="397687" y="914927"/>
                  <a:pt x="106128" y="910696"/>
                  <a:pt x="70168" y="910344"/>
                </a:cubicBezTo>
                <a:cubicBezTo>
                  <a:pt x="68052" y="903645"/>
                  <a:pt x="65937" y="896947"/>
                  <a:pt x="67347" y="889543"/>
                </a:cubicBezTo>
                <a:cubicBezTo>
                  <a:pt x="68052" y="888486"/>
                  <a:pt x="69463" y="887428"/>
                  <a:pt x="70520" y="887076"/>
                </a:cubicBezTo>
                <a:cubicBezTo>
                  <a:pt x="136095" y="886723"/>
                  <a:pt x="350798" y="887076"/>
                  <a:pt x="372656" y="886370"/>
                </a:cubicBezTo>
                <a:cubicBezTo>
                  <a:pt x="384643" y="886018"/>
                  <a:pt x="408264" y="884608"/>
                  <a:pt x="408264" y="884608"/>
                </a:cubicBezTo>
                <a:cubicBezTo>
                  <a:pt x="408616" y="872974"/>
                  <a:pt x="408616" y="861339"/>
                  <a:pt x="408969" y="850058"/>
                </a:cubicBezTo>
                <a:cubicBezTo>
                  <a:pt x="409321" y="843712"/>
                  <a:pt x="409674" y="840539"/>
                  <a:pt x="407911" y="839481"/>
                </a:cubicBezTo>
                <a:cubicBezTo>
                  <a:pt x="397335" y="839129"/>
                  <a:pt x="124460" y="835603"/>
                  <a:pt x="81802" y="833841"/>
                </a:cubicBezTo>
                <a:cubicBezTo>
                  <a:pt x="81097" y="821854"/>
                  <a:pt x="89910" y="815508"/>
                  <a:pt x="97314" y="808104"/>
                </a:cubicBezTo>
                <a:cubicBezTo>
                  <a:pt x="99077" y="807047"/>
                  <a:pt x="101192" y="805636"/>
                  <a:pt x="103660" y="805284"/>
                </a:cubicBezTo>
                <a:cubicBezTo>
                  <a:pt x="180868" y="804226"/>
                  <a:pt x="258077" y="804931"/>
                  <a:pt x="334933" y="805284"/>
                </a:cubicBezTo>
                <a:cubicBezTo>
                  <a:pt x="349035" y="805284"/>
                  <a:pt x="390284" y="804931"/>
                  <a:pt x="406501" y="803521"/>
                </a:cubicBezTo>
                <a:cubicBezTo>
                  <a:pt x="415315" y="802816"/>
                  <a:pt x="411437" y="783778"/>
                  <a:pt x="411789" y="772497"/>
                </a:cubicBezTo>
                <a:cubicBezTo>
                  <a:pt x="411789" y="769676"/>
                  <a:pt x="411437" y="760510"/>
                  <a:pt x="411437" y="757690"/>
                </a:cubicBezTo>
                <a:cubicBezTo>
                  <a:pt x="406501" y="754164"/>
                  <a:pt x="401213" y="755927"/>
                  <a:pt x="395924" y="755927"/>
                </a:cubicBezTo>
                <a:cubicBezTo>
                  <a:pt x="322946" y="755927"/>
                  <a:pt x="249968" y="755927"/>
                  <a:pt x="177343" y="755574"/>
                </a:cubicBezTo>
                <a:cubicBezTo>
                  <a:pt x="173112" y="755574"/>
                  <a:pt x="154075" y="757690"/>
                  <a:pt x="163946" y="750639"/>
                </a:cubicBezTo>
                <a:cubicBezTo>
                  <a:pt x="169587" y="747113"/>
                  <a:pt x="174875" y="742882"/>
                  <a:pt x="180868" y="739709"/>
                </a:cubicBezTo>
                <a:cubicBezTo>
                  <a:pt x="218591" y="719262"/>
                  <a:pt x="256667" y="698814"/>
                  <a:pt x="294390" y="678366"/>
                </a:cubicBezTo>
                <a:cubicBezTo>
                  <a:pt x="347625" y="649457"/>
                  <a:pt x="400507" y="619842"/>
                  <a:pt x="441756" y="574363"/>
                </a:cubicBezTo>
                <a:cubicBezTo>
                  <a:pt x="500632" y="509494"/>
                  <a:pt x="504863" y="421356"/>
                  <a:pt x="452332" y="352609"/>
                </a:cubicBezTo>
                <a:cubicBezTo>
                  <a:pt x="434352" y="328988"/>
                  <a:pt x="412142" y="309598"/>
                  <a:pt x="388168" y="292323"/>
                </a:cubicBezTo>
                <a:cubicBezTo>
                  <a:pt x="336343" y="254952"/>
                  <a:pt x="278525" y="227454"/>
                  <a:pt x="222822" y="196429"/>
                </a:cubicBezTo>
                <a:cubicBezTo>
                  <a:pt x="191445" y="179154"/>
                  <a:pt x="160068" y="162584"/>
                  <a:pt x="132217" y="139316"/>
                </a:cubicBezTo>
                <a:cubicBezTo>
                  <a:pt x="122698" y="131912"/>
                  <a:pt x="135389" y="133675"/>
                  <a:pt x="145261" y="134028"/>
                </a:cubicBezTo>
                <a:cubicBezTo>
                  <a:pt x="203784" y="135790"/>
                  <a:pt x="402270" y="132617"/>
                  <a:pt x="404386" y="132617"/>
                </a:cubicBezTo>
                <a:cubicBezTo>
                  <a:pt x="439993" y="133675"/>
                  <a:pt x="436468" y="128387"/>
                  <a:pt x="434705" y="108644"/>
                </a:cubicBezTo>
                <a:cubicBezTo>
                  <a:pt x="432942" y="87491"/>
                  <a:pt x="432942" y="87491"/>
                  <a:pt x="420250" y="87491"/>
                </a:cubicBezTo>
                <a:cubicBezTo>
                  <a:pt x="311665" y="87491"/>
                  <a:pt x="202727" y="84318"/>
                  <a:pt x="94141" y="86786"/>
                </a:cubicBezTo>
                <a:cubicBezTo>
                  <a:pt x="71930" y="87138"/>
                  <a:pt x="77571" y="88901"/>
                  <a:pt x="72636" y="72684"/>
                </a:cubicBezTo>
                <a:cubicBezTo>
                  <a:pt x="68757" y="58934"/>
                  <a:pt x="64879" y="45890"/>
                  <a:pt x="64174" y="31788"/>
                </a:cubicBezTo>
                <a:cubicBezTo>
                  <a:pt x="63117" y="12398"/>
                  <a:pt x="48662" y="-999"/>
                  <a:pt x="31740" y="58"/>
                </a:cubicBezTo>
                <a:cubicBezTo>
                  <a:pt x="14465" y="1116"/>
                  <a:pt x="2125" y="15571"/>
                  <a:pt x="1773" y="34608"/>
                </a:cubicBezTo>
                <a:cubicBezTo>
                  <a:pt x="1773" y="38134"/>
                  <a:pt x="1773" y="41307"/>
                  <a:pt x="2125" y="44832"/>
                </a:cubicBezTo>
                <a:cubicBezTo>
                  <a:pt x="5298" y="79030"/>
                  <a:pt x="17638" y="109349"/>
                  <a:pt x="38438" y="136495"/>
                </a:cubicBezTo>
                <a:cubicBezTo>
                  <a:pt x="65232" y="171398"/>
                  <a:pt x="99782" y="196782"/>
                  <a:pt x="136447" y="219697"/>
                </a:cubicBezTo>
                <a:cubicBezTo>
                  <a:pt x="185804" y="250369"/>
                  <a:pt x="237982" y="275400"/>
                  <a:pt x="288396" y="303957"/>
                </a:cubicBezTo>
                <a:cubicBezTo>
                  <a:pt x="320831" y="322290"/>
                  <a:pt x="352913" y="340975"/>
                  <a:pt x="379707" y="367416"/>
                </a:cubicBezTo>
                <a:cubicBezTo>
                  <a:pt x="389931" y="375525"/>
                  <a:pt x="370541" y="372352"/>
                  <a:pt x="366310" y="372352"/>
                </a:cubicBezTo>
                <a:cubicBezTo>
                  <a:pt x="276057" y="372704"/>
                  <a:pt x="96256" y="372704"/>
                  <a:pt x="76514" y="373409"/>
                </a:cubicBezTo>
                <a:cubicBezTo>
                  <a:pt x="74046" y="388569"/>
                  <a:pt x="72283" y="400908"/>
                  <a:pt x="74046" y="415716"/>
                </a:cubicBezTo>
                <a:cubicBezTo>
                  <a:pt x="108596" y="419241"/>
                  <a:pt x="403680" y="421004"/>
                  <a:pt x="417430" y="420651"/>
                </a:cubicBezTo>
                <a:cubicBezTo>
                  <a:pt x="423776" y="433696"/>
                  <a:pt x="425539" y="441099"/>
                  <a:pt x="425539" y="452381"/>
                </a:cubicBezTo>
                <a:cubicBezTo>
                  <a:pt x="426596" y="456964"/>
                  <a:pt x="414609" y="455201"/>
                  <a:pt x="408969" y="455201"/>
                </a:cubicBezTo>
                <a:cubicBezTo>
                  <a:pt x="365958" y="454849"/>
                  <a:pt x="149844" y="453791"/>
                  <a:pt x="84975" y="454144"/>
                </a:cubicBezTo>
                <a:cubicBezTo>
                  <a:pt x="80392" y="454144"/>
                  <a:pt x="75456" y="451676"/>
                  <a:pt x="71578" y="456611"/>
                </a:cubicBezTo>
                <a:cubicBezTo>
                  <a:pt x="71578" y="471418"/>
                  <a:pt x="71578" y="486226"/>
                  <a:pt x="71578" y="501033"/>
                </a:cubicBezTo>
                <a:cubicBezTo>
                  <a:pt x="75456" y="505263"/>
                  <a:pt x="80744" y="503148"/>
                  <a:pt x="85327" y="503148"/>
                </a:cubicBezTo>
                <a:cubicBezTo>
                  <a:pt x="139620" y="503148"/>
                  <a:pt x="347272" y="504911"/>
                  <a:pt x="396982" y="503501"/>
                </a:cubicBezTo>
                <a:cubicBezTo>
                  <a:pt x="405091" y="503148"/>
                  <a:pt x="418135" y="501033"/>
                  <a:pt x="411084" y="510552"/>
                </a:cubicBezTo>
                <a:cubicBezTo>
                  <a:pt x="406148" y="520423"/>
                  <a:pt x="399450" y="528884"/>
                  <a:pt x="391341" y="536288"/>
                </a:cubicBezTo>
                <a:cubicBezTo>
                  <a:pt x="384995" y="536993"/>
                  <a:pt x="180163" y="536640"/>
                  <a:pt x="83917" y="535583"/>
                </a:cubicBezTo>
                <a:cubicBezTo>
                  <a:pt x="79334" y="535583"/>
                  <a:pt x="73693" y="533115"/>
                  <a:pt x="69463" y="537346"/>
                </a:cubicBezTo>
                <a:cubicBezTo>
                  <a:pt x="65937" y="552505"/>
                  <a:pt x="65585" y="568017"/>
                  <a:pt x="69815" y="583177"/>
                </a:cubicBezTo>
                <a:lnTo>
                  <a:pt x="70873" y="582824"/>
                </a:lnTo>
                <a:lnTo>
                  <a:pt x="71578" y="583530"/>
                </a:lnTo>
                <a:cubicBezTo>
                  <a:pt x="76161" y="585997"/>
                  <a:pt x="81097" y="584587"/>
                  <a:pt x="85680" y="584587"/>
                </a:cubicBezTo>
                <a:cubicBezTo>
                  <a:pt x="121993" y="584587"/>
                  <a:pt x="271827" y="584587"/>
                  <a:pt x="310607" y="584940"/>
                </a:cubicBezTo>
                <a:cubicBezTo>
                  <a:pt x="314485" y="584940"/>
                  <a:pt x="336343" y="583882"/>
                  <a:pt x="321889" y="590581"/>
                </a:cubicBezTo>
                <a:cubicBezTo>
                  <a:pt x="297915" y="606798"/>
                  <a:pt x="271827" y="619842"/>
                  <a:pt x="246443" y="633592"/>
                </a:cubicBezTo>
                <a:cubicBezTo>
                  <a:pt x="191093" y="663206"/>
                  <a:pt x="134332" y="690705"/>
                  <a:pt x="84975" y="729838"/>
                </a:cubicBezTo>
                <a:cubicBezTo>
                  <a:pt x="57123" y="752049"/>
                  <a:pt x="32445" y="777080"/>
                  <a:pt x="16932" y="809867"/>
                </a:cubicBezTo>
                <a:cubicBezTo>
                  <a:pt x="-7393" y="860634"/>
                  <a:pt x="-4573" y="911754"/>
                  <a:pt x="19400" y="962169"/>
                </a:cubicBezTo>
                <a:cubicBezTo>
                  <a:pt x="24689" y="969572"/>
                  <a:pt x="29272" y="977681"/>
                  <a:pt x="34913" y="984732"/>
                </a:cubicBezTo>
                <a:cubicBezTo>
                  <a:pt x="69815" y="1030916"/>
                  <a:pt x="117762" y="1061236"/>
                  <a:pt x="166766" y="1089440"/>
                </a:cubicBezTo>
                <a:cubicBezTo>
                  <a:pt x="212246" y="1115528"/>
                  <a:pt x="306729" y="1165238"/>
                  <a:pt x="307787" y="1165238"/>
                </a:cubicBezTo>
                <a:cubicBezTo>
                  <a:pt x="325767" y="1175815"/>
                  <a:pt x="343394" y="1187096"/>
                  <a:pt x="359612" y="1200846"/>
                </a:cubicBezTo>
                <a:cubicBezTo>
                  <a:pt x="366310" y="1206134"/>
                  <a:pt x="350798" y="1206134"/>
                  <a:pt x="346567" y="1206134"/>
                </a:cubicBezTo>
                <a:cubicBezTo>
                  <a:pt x="288044" y="1206487"/>
                  <a:pt x="95199" y="1207544"/>
                  <a:pt x="69463" y="1208602"/>
                </a:cubicBezTo>
                <a:cubicBezTo>
                  <a:pt x="60649" y="1208954"/>
                  <a:pt x="55008" y="1201551"/>
                  <a:pt x="56771" y="1227992"/>
                </a:cubicBezTo>
                <a:cubicBezTo>
                  <a:pt x="58534" y="1253023"/>
                  <a:pt x="58534" y="1253023"/>
                  <a:pt x="71225" y="1253023"/>
                </a:cubicBezTo>
                <a:cubicBezTo>
                  <a:pt x="179811" y="1253023"/>
                  <a:pt x="288749" y="1253728"/>
                  <a:pt x="397335" y="1253728"/>
                </a:cubicBezTo>
                <a:cubicBezTo>
                  <a:pt x="408969" y="1253728"/>
                  <a:pt x="414609" y="1257606"/>
                  <a:pt x="418840" y="1267830"/>
                </a:cubicBezTo>
                <a:cubicBezTo>
                  <a:pt x="424128" y="1281227"/>
                  <a:pt x="426596" y="1294624"/>
                  <a:pt x="427301" y="1308726"/>
                </a:cubicBezTo>
                <a:cubicBezTo>
                  <a:pt x="428359" y="1328116"/>
                  <a:pt x="442813" y="1341513"/>
                  <a:pt x="459736" y="1340456"/>
                </a:cubicBezTo>
                <a:cubicBezTo>
                  <a:pt x="477011" y="1339398"/>
                  <a:pt x="489350" y="1324943"/>
                  <a:pt x="489703" y="1305906"/>
                </a:cubicBezTo>
                <a:cubicBezTo>
                  <a:pt x="488645" y="1301322"/>
                  <a:pt x="488645" y="1297797"/>
                  <a:pt x="488293" y="1294624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351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4431879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54F8CB6-7E29-4442-96CA-10C297D1A6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CR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19D5F780-4B15-4B27-8610-7866E6E48FE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R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D8E6FCF5-18DA-4AC7-91E7-7CFAE51E594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F726C8DC-680A-4BB0-9097-DDFDB9E69A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E15DCB8A-8567-4C52-B7EB-9E176FB5E5E0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FC04F08D-D645-4B52-9F2D-2B0364A3F8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6A1B2533-2CEE-46FC-95F6-027FF3AE4E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2968755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E0C0AD1-4093-4500-A9A5-5D72E5C162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CR"/>
          </a:p>
        </p:txBody>
      </p:sp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3EB02D82-9124-46B6-B1E0-EDBF013FC6F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s-ES"/>
              <a:t>Haga clic en el icono para agregar una imagen</a:t>
            </a:r>
            <a:endParaRPr lang="es-CR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B9010901-880B-4806-ADB4-734C76A7A46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2D756C80-8ACC-44F1-B258-520B53945C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DFD2197-7F98-423D-BC7D-02E1DD4FED06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D70803A8-FE86-4FAD-BAED-838978AFA2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025F7F23-41EE-420D-9DE0-B85B2FD073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2001429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D7E1CD61-87E2-4DDC-B22E-F7C6FF60B24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R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D284C0E5-E98A-4386-AAF6-2CE0B13B93D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R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A3F9B9C2-88F0-43EB-B70D-CA3E44E293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07FA23A-9461-4682-BB6C-0FD762652059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A5427D13-125A-4CB0-9228-A949646C31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DCFD4D27-CE77-4CFF-94D4-AB7EAEA225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457457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909A582D-2784-4E69-8BF7-179F558D5F7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686800" y="381000"/>
            <a:ext cx="2590800" cy="5715000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s-CR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10DDD61C-CF72-4491-BB59-68A607502DB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914400" y="381000"/>
            <a:ext cx="7569200" cy="5715000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R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6CD5BD64-9CA0-487D-8ECE-A7D7077D23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434379A-B52A-4128-AF50-1B389378DEE3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EB9E5E8E-EEFA-41AE-ACE6-F996721991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FF170491-5C4A-4ECF-8A1E-D913C354E3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228579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ver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C73BA33D-56B2-41E9-9BCF-6E3D68AFD740}"/>
              </a:ext>
            </a:extLst>
          </p:cNvPr>
          <p:cNvSpPr/>
          <p:nvPr/>
        </p:nvSpPr>
        <p:spPr>
          <a:xfrm>
            <a:off x="-1327347" y="-57252"/>
            <a:ext cx="10035679" cy="5893281"/>
          </a:xfrm>
          <a:custGeom>
            <a:avLst/>
            <a:gdLst>
              <a:gd name="connsiteX0" fmla="*/ 2849140 w 10035679"/>
              <a:gd name="connsiteY0" fmla="*/ 5761662 h 5893281"/>
              <a:gd name="connsiteX1" fmla="*/ 2877517 w 10035679"/>
              <a:gd name="connsiteY1" fmla="*/ 5777964 h 5893281"/>
              <a:gd name="connsiteX2" fmla="*/ 2905894 w 10035679"/>
              <a:gd name="connsiteY2" fmla="*/ 5805133 h 5893281"/>
              <a:gd name="connsiteX3" fmla="*/ 2934272 w 10035679"/>
              <a:gd name="connsiteY3" fmla="*/ 5829284 h 5893281"/>
              <a:gd name="connsiteX4" fmla="*/ 2966876 w 10035679"/>
              <a:gd name="connsiteY4" fmla="*/ 5848002 h 5893281"/>
              <a:gd name="connsiteX5" fmla="*/ 2966876 w 10035679"/>
              <a:gd name="connsiteY5" fmla="*/ 5864303 h 5893281"/>
              <a:gd name="connsiteX6" fmla="*/ 2948158 w 10035679"/>
              <a:gd name="connsiteY6" fmla="*/ 5864303 h 5893281"/>
              <a:gd name="connsiteX7" fmla="*/ 2930046 w 10035679"/>
              <a:gd name="connsiteY7" fmla="*/ 5868529 h 5893281"/>
              <a:gd name="connsiteX8" fmla="*/ 2901668 w 10035679"/>
              <a:gd name="connsiteY8" fmla="*/ 5868529 h 5893281"/>
              <a:gd name="connsiteX9" fmla="*/ 2877517 w 10035679"/>
              <a:gd name="connsiteY9" fmla="*/ 5862491 h 5893281"/>
              <a:gd name="connsiteX10" fmla="*/ 2863631 w 10035679"/>
              <a:gd name="connsiteY10" fmla="*/ 5858264 h 5893281"/>
              <a:gd name="connsiteX11" fmla="*/ 2856989 w 10035679"/>
              <a:gd name="connsiteY11" fmla="*/ 5829284 h 5893281"/>
              <a:gd name="connsiteX12" fmla="*/ 2849140 w 10035679"/>
              <a:gd name="connsiteY12" fmla="*/ 5792455 h 5893281"/>
              <a:gd name="connsiteX13" fmla="*/ 3076153 w 10035679"/>
              <a:gd name="connsiteY13" fmla="*/ 5700079 h 5893281"/>
              <a:gd name="connsiteX14" fmla="*/ 3104531 w 10035679"/>
              <a:gd name="connsiteY14" fmla="*/ 5706116 h 5893281"/>
              <a:gd name="connsiteX15" fmla="*/ 3137135 w 10035679"/>
              <a:gd name="connsiteY15" fmla="*/ 5718192 h 5893281"/>
              <a:gd name="connsiteX16" fmla="*/ 3161285 w 10035679"/>
              <a:gd name="connsiteY16" fmla="*/ 5728457 h 5893281"/>
              <a:gd name="connsiteX17" fmla="*/ 3152833 w 10035679"/>
              <a:gd name="connsiteY17" fmla="*/ 5728457 h 5893281"/>
              <a:gd name="connsiteX18" fmla="*/ 3128682 w 10035679"/>
              <a:gd name="connsiteY18" fmla="*/ 5742948 h 5893281"/>
              <a:gd name="connsiteX19" fmla="*/ 3104531 w 10035679"/>
              <a:gd name="connsiteY19" fmla="*/ 5753212 h 5893281"/>
              <a:gd name="connsiteX20" fmla="*/ 3076153 w 10035679"/>
              <a:gd name="connsiteY20" fmla="*/ 5761666 h 5893281"/>
              <a:gd name="connsiteX21" fmla="*/ 3076153 w 10035679"/>
              <a:gd name="connsiteY21" fmla="*/ 5747175 h 5893281"/>
              <a:gd name="connsiteX22" fmla="*/ 3080382 w 10035679"/>
              <a:gd name="connsiteY22" fmla="*/ 5742948 h 5893281"/>
              <a:gd name="connsiteX23" fmla="*/ 3086419 w 10035679"/>
              <a:gd name="connsiteY23" fmla="*/ 5739325 h 5893281"/>
              <a:gd name="connsiteX24" fmla="*/ 3090042 w 10035679"/>
              <a:gd name="connsiteY24" fmla="*/ 5735099 h 5893281"/>
              <a:gd name="connsiteX25" fmla="*/ 3090042 w 10035679"/>
              <a:gd name="connsiteY25" fmla="*/ 5732683 h 5893281"/>
              <a:gd name="connsiteX26" fmla="*/ 3094268 w 10035679"/>
              <a:gd name="connsiteY26" fmla="*/ 5728457 h 5893281"/>
              <a:gd name="connsiteX27" fmla="*/ 3096078 w 10035679"/>
              <a:gd name="connsiteY27" fmla="*/ 5720608 h 5893281"/>
              <a:gd name="connsiteX28" fmla="*/ 3090042 w 10035679"/>
              <a:gd name="connsiteY28" fmla="*/ 5720608 h 5893281"/>
              <a:gd name="connsiteX29" fmla="*/ 3071928 w 10035679"/>
              <a:gd name="connsiteY29" fmla="*/ 5739325 h 5893281"/>
              <a:gd name="connsiteX30" fmla="*/ 3055626 w 10035679"/>
              <a:gd name="connsiteY30" fmla="*/ 5749590 h 5893281"/>
              <a:gd name="connsiteX31" fmla="*/ 3037513 w 10035679"/>
              <a:gd name="connsiteY31" fmla="*/ 5753212 h 5893281"/>
              <a:gd name="connsiteX32" fmla="*/ 3013362 w 10035679"/>
              <a:gd name="connsiteY32" fmla="*/ 5761666 h 5893281"/>
              <a:gd name="connsiteX33" fmla="*/ 3013362 w 10035679"/>
              <a:gd name="connsiteY33" fmla="*/ 5728457 h 5893281"/>
              <a:gd name="connsiteX34" fmla="*/ 3033287 w 10035679"/>
              <a:gd name="connsiteY34" fmla="*/ 5720608 h 5893281"/>
              <a:gd name="connsiteX35" fmla="*/ 3055626 w 10035679"/>
              <a:gd name="connsiteY35" fmla="*/ 5710344 h 5893281"/>
              <a:gd name="connsiteX36" fmla="*/ 3019400 w 10035679"/>
              <a:gd name="connsiteY36" fmla="*/ 5294352 h 5893281"/>
              <a:gd name="connsiteX37" fmla="*/ 3027250 w 10035679"/>
              <a:gd name="connsiteY37" fmla="*/ 5300389 h 5893281"/>
              <a:gd name="connsiteX38" fmla="*/ 3033287 w 10035679"/>
              <a:gd name="connsiteY38" fmla="*/ 5304616 h 5893281"/>
              <a:gd name="connsiteX39" fmla="*/ 3037516 w 10035679"/>
              <a:gd name="connsiteY39" fmla="*/ 5308844 h 5893281"/>
              <a:gd name="connsiteX40" fmla="*/ 3041742 w 10035679"/>
              <a:gd name="connsiteY40" fmla="*/ 5314881 h 5893281"/>
              <a:gd name="connsiteX41" fmla="*/ 3041742 w 10035679"/>
              <a:gd name="connsiteY41" fmla="*/ 5323333 h 5893281"/>
              <a:gd name="connsiteX42" fmla="*/ 3043552 w 10035679"/>
              <a:gd name="connsiteY42" fmla="*/ 5333599 h 5893281"/>
              <a:gd name="connsiteX43" fmla="*/ 3027250 w 10035679"/>
              <a:gd name="connsiteY43" fmla="*/ 5333599 h 5893281"/>
              <a:gd name="connsiteX44" fmla="*/ 3023627 w 10035679"/>
              <a:gd name="connsiteY44" fmla="*/ 5325146 h 5893281"/>
              <a:gd name="connsiteX45" fmla="*/ 3019400 w 10035679"/>
              <a:gd name="connsiteY45" fmla="*/ 5319107 h 5893281"/>
              <a:gd name="connsiteX46" fmla="*/ 3019400 w 10035679"/>
              <a:gd name="connsiteY46" fmla="*/ 5314881 h 5893281"/>
              <a:gd name="connsiteX47" fmla="*/ 3015173 w 10035679"/>
              <a:gd name="connsiteY47" fmla="*/ 5310655 h 5893281"/>
              <a:gd name="connsiteX48" fmla="*/ 3019400 w 10035679"/>
              <a:gd name="connsiteY48" fmla="*/ 5304616 h 5893281"/>
              <a:gd name="connsiteX49" fmla="*/ 8924762 w 10035679"/>
              <a:gd name="connsiteY49" fmla="*/ 5247259 h 5893281"/>
              <a:gd name="connsiteX50" fmla="*/ 8935026 w 10035679"/>
              <a:gd name="connsiteY50" fmla="*/ 5276241 h 5893281"/>
              <a:gd name="connsiteX51" fmla="*/ 8939253 w 10035679"/>
              <a:gd name="connsiteY51" fmla="*/ 5308844 h 5893281"/>
              <a:gd name="connsiteX52" fmla="*/ 8930800 w 10035679"/>
              <a:gd name="connsiteY52" fmla="*/ 5339634 h 5893281"/>
              <a:gd name="connsiteX53" fmla="*/ 8915102 w 10035679"/>
              <a:gd name="connsiteY53" fmla="*/ 5358351 h 5893281"/>
              <a:gd name="connsiteX54" fmla="*/ 8896384 w 10035679"/>
              <a:gd name="connsiteY54" fmla="*/ 5368616 h 5893281"/>
              <a:gd name="connsiteX55" fmla="*/ 8872235 w 10035679"/>
              <a:gd name="connsiteY55" fmla="*/ 5380691 h 5893281"/>
              <a:gd name="connsiteX56" fmla="*/ 8861970 w 10035679"/>
              <a:gd name="connsiteY56" fmla="*/ 5337823 h 5893281"/>
              <a:gd name="connsiteX57" fmla="*/ 8848084 w 10035679"/>
              <a:gd name="connsiteY57" fmla="*/ 5294353 h 5893281"/>
              <a:gd name="connsiteX58" fmla="*/ 8833593 w 10035679"/>
              <a:gd name="connsiteY58" fmla="*/ 5255109 h 5893281"/>
              <a:gd name="connsiteX59" fmla="*/ 8861970 w 10035679"/>
              <a:gd name="connsiteY59" fmla="*/ 5255109 h 5893281"/>
              <a:gd name="connsiteX60" fmla="*/ 8886724 w 10035679"/>
              <a:gd name="connsiteY60" fmla="*/ 5269599 h 5893281"/>
              <a:gd name="connsiteX61" fmla="*/ 8906649 w 10035679"/>
              <a:gd name="connsiteY61" fmla="*/ 5265371 h 5893281"/>
              <a:gd name="connsiteX62" fmla="*/ 9508596 w 10035679"/>
              <a:gd name="connsiteY62" fmla="*/ 5241222 h 5893281"/>
              <a:gd name="connsiteX63" fmla="*/ 9514635 w 10035679"/>
              <a:gd name="connsiteY63" fmla="*/ 5243033 h 5893281"/>
              <a:gd name="connsiteX64" fmla="*/ 9522482 w 10035679"/>
              <a:gd name="connsiteY64" fmla="*/ 5247259 h 5893281"/>
              <a:gd name="connsiteX65" fmla="*/ 9526710 w 10035679"/>
              <a:gd name="connsiteY65" fmla="*/ 5251487 h 5893281"/>
              <a:gd name="connsiteX66" fmla="*/ 9528521 w 10035679"/>
              <a:gd name="connsiteY66" fmla="*/ 5255108 h 5893281"/>
              <a:gd name="connsiteX67" fmla="*/ 9532747 w 10035679"/>
              <a:gd name="connsiteY67" fmla="*/ 5257524 h 5893281"/>
              <a:gd name="connsiteX68" fmla="*/ 9540596 w 10035679"/>
              <a:gd name="connsiteY68" fmla="*/ 5265373 h 5893281"/>
              <a:gd name="connsiteX69" fmla="*/ 9540596 w 10035679"/>
              <a:gd name="connsiteY69" fmla="*/ 5261750 h 5893281"/>
              <a:gd name="connsiteX70" fmla="*/ 9543011 w 10035679"/>
              <a:gd name="connsiteY70" fmla="*/ 5257524 h 5893281"/>
              <a:gd name="connsiteX71" fmla="*/ 9547237 w 10035679"/>
              <a:gd name="connsiteY71" fmla="*/ 5251487 h 5893281"/>
              <a:gd name="connsiteX72" fmla="*/ 9547237 w 10035679"/>
              <a:gd name="connsiteY72" fmla="*/ 5247259 h 5893281"/>
              <a:gd name="connsiteX73" fmla="*/ 9550861 w 10035679"/>
              <a:gd name="connsiteY73" fmla="*/ 5247259 h 5893281"/>
              <a:gd name="connsiteX74" fmla="*/ 9555087 w 10035679"/>
              <a:gd name="connsiteY74" fmla="*/ 5247259 h 5893281"/>
              <a:gd name="connsiteX75" fmla="*/ 9555087 w 10035679"/>
              <a:gd name="connsiteY75" fmla="*/ 5255108 h 5893281"/>
              <a:gd name="connsiteX76" fmla="*/ 9556897 w 10035679"/>
              <a:gd name="connsiteY76" fmla="*/ 5261750 h 5893281"/>
              <a:gd name="connsiteX77" fmla="*/ 9561123 w 10035679"/>
              <a:gd name="connsiteY77" fmla="*/ 5272015 h 5893281"/>
              <a:gd name="connsiteX78" fmla="*/ 9561123 w 10035679"/>
              <a:gd name="connsiteY78" fmla="*/ 5284090 h 5893281"/>
              <a:gd name="connsiteX79" fmla="*/ 9561123 w 10035679"/>
              <a:gd name="connsiteY79" fmla="*/ 5294353 h 5893281"/>
              <a:gd name="connsiteX80" fmla="*/ 9536973 w 10035679"/>
              <a:gd name="connsiteY80" fmla="*/ 5323334 h 5893281"/>
              <a:gd name="connsiteX81" fmla="*/ 9514635 w 10035679"/>
              <a:gd name="connsiteY81" fmla="*/ 5358353 h 5893281"/>
              <a:gd name="connsiteX82" fmla="*/ 9522482 w 10035679"/>
              <a:gd name="connsiteY82" fmla="*/ 5380691 h 5893281"/>
              <a:gd name="connsiteX83" fmla="*/ 9518861 w 10035679"/>
              <a:gd name="connsiteY83" fmla="*/ 5387332 h 5893281"/>
              <a:gd name="connsiteX84" fmla="*/ 9508596 w 10035679"/>
              <a:gd name="connsiteY84" fmla="*/ 5395182 h 5893281"/>
              <a:gd name="connsiteX85" fmla="*/ 9498333 w 10035679"/>
              <a:gd name="connsiteY85" fmla="*/ 5397597 h 5893281"/>
              <a:gd name="connsiteX86" fmla="*/ 9488068 w 10035679"/>
              <a:gd name="connsiteY86" fmla="*/ 5401218 h 5893281"/>
              <a:gd name="connsiteX87" fmla="*/ 9475993 w 10035679"/>
              <a:gd name="connsiteY87" fmla="*/ 5409670 h 5893281"/>
              <a:gd name="connsiteX88" fmla="*/ 9469956 w 10035679"/>
              <a:gd name="connsiteY88" fmla="*/ 5412086 h 5893281"/>
              <a:gd name="connsiteX89" fmla="*/ 9462107 w 10035679"/>
              <a:gd name="connsiteY89" fmla="*/ 5424161 h 5893281"/>
              <a:gd name="connsiteX90" fmla="*/ 9462107 w 10035679"/>
              <a:gd name="connsiteY90" fmla="*/ 5434426 h 5893281"/>
              <a:gd name="connsiteX91" fmla="*/ 9459692 w 10035679"/>
              <a:gd name="connsiteY91" fmla="*/ 5444689 h 5893281"/>
              <a:gd name="connsiteX92" fmla="*/ 9459692 w 10035679"/>
              <a:gd name="connsiteY92" fmla="*/ 5454954 h 5893281"/>
              <a:gd name="connsiteX93" fmla="*/ 9456068 w 10035679"/>
              <a:gd name="connsiteY93" fmla="*/ 5469444 h 5893281"/>
              <a:gd name="connsiteX94" fmla="*/ 9447616 w 10035679"/>
              <a:gd name="connsiteY94" fmla="*/ 5477897 h 5893281"/>
              <a:gd name="connsiteX95" fmla="*/ 9437353 w 10035679"/>
              <a:gd name="connsiteY95" fmla="*/ 5483933 h 5893281"/>
              <a:gd name="connsiteX96" fmla="*/ 9427694 w 10035679"/>
              <a:gd name="connsiteY96" fmla="*/ 5491783 h 5893281"/>
              <a:gd name="connsiteX97" fmla="*/ 9417429 w 10035679"/>
              <a:gd name="connsiteY97" fmla="*/ 5498424 h 5893281"/>
              <a:gd name="connsiteX98" fmla="*/ 9405353 w 10035679"/>
              <a:gd name="connsiteY98" fmla="*/ 5508689 h 5893281"/>
              <a:gd name="connsiteX99" fmla="*/ 9390863 w 10035679"/>
              <a:gd name="connsiteY99" fmla="*/ 5508689 h 5893281"/>
              <a:gd name="connsiteX100" fmla="*/ 9374561 w 10035679"/>
              <a:gd name="connsiteY100" fmla="*/ 5496009 h 5893281"/>
              <a:gd name="connsiteX101" fmla="*/ 9356449 w 10035679"/>
              <a:gd name="connsiteY101" fmla="*/ 5483933 h 5893281"/>
              <a:gd name="connsiteX102" fmla="*/ 9342563 w 10035679"/>
              <a:gd name="connsiteY102" fmla="*/ 5473670 h 5893281"/>
              <a:gd name="connsiteX103" fmla="*/ 9328072 w 10035679"/>
              <a:gd name="connsiteY103" fmla="*/ 5453143 h 5893281"/>
              <a:gd name="connsiteX104" fmla="*/ 9338335 w 10035679"/>
              <a:gd name="connsiteY104" fmla="*/ 5444689 h 5893281"/>
              <a:gd name="connsiteX105" fmla="*/ 9342563 w 10035679"/>
              <a:gd name="connsiteY105" fmla="*/ 5434426 h 5893281"/>
              <a:gd name="connsiteX106" fmla="*/ 9346184 w 10035679"/>
              <a:gd name="connsiteY106" fmla="*/ 5425974 h 5893281"/>
              <a:gd name="connsiteX107" fmla="*/ 9348600 w 10035679"/>
              <a:gd name="connsiteY107" fmla="*/ 5415709 h 5893281"/>
              <a:gd name="connsiteX108" fmla="*/ 9352223 w 10035679"/>
              <a:gd name="connsiteY108" fmla="*/ 5405444 h 5893281"/>
              <a:gd name="connsiteX109" fmla="*/ 9360675 w 10035679"/>
              <a:gd name="connsiteY109" fmla="*/ 5397597 h 5893281"/>
              <a:gd name="connsiteX110" fmla="*/ 9380600 w 10035679"/>
              <a:gd name="connsiteY110" fmla="*/ 5390956 h 5893281"/>
              <a:gd name="connsiteX111" fmla="*/ 9402938 w 10035679"/>
              <a:gd name="connsiteY111" fmla="*/ 5387332 h 5893281"/>
              <a:gd name="connsiteX112" fmla="*/ 9423467 w 10035679"/>
              <a:gd name="connsiteY112" fmla="*/ 5380691 h 5893281"/>
              <a:gd name="connsiteX113" fmla="*/ 9433730 w 10035679"/>
              <a:gd name="connsiteY113" fmla="*/ 5368615 h 5893281"/>
              <a:gd name="connsiteX114" fmla="*/ 9451842 w 10035679"/>
              <a:gd name="connsiteY114" fmla="*/ 5343862 h 5893281"/>
              <a:gd name="connsiteX115" fmla="*/ 9465730 w 10035679"/>
              <a:gd name="connsiteY115" fmla="*/ 5314880 h 5893281"/>
              <a:gd name="connsiteX116" fmla="*/ 9484447 w 10035679"/>
              <a:gd name="connsiteY116" fmla="*/ 5286503 h 5893281"/>
              <a:gd name="connsiteX117" fmla="*/ 9498333 w 10035679"/>
              <a:gd name="connsiteY117" fmla="*/ 5257524 h 5893281"/>
              <a:gd name="connsiteX118" fmla="*/ 9494106 w 10035679"/>
              <a:gd name="connsiteY118" fmla="*/ 4977379 h 5893281"/>
              <a:gd name="connsiteX119" fmla="*/ 9508597 w 10035679"/>
              <a:gd name="connsiteY119" fmla="*/ 4977379 h 5893281"/>
              <a:gd name="connsiteX120" fmla="*/ 9540596 w 10035679"/>
              <a:gd name="connsiteY120" fmla="*/ 5010587 h 5893281"/>
              <a:gd name="connsiteX121" fmla="*/ 9568973 w 10035679"/>
              <a:gd name="connsiteY121" fmla="*/ 5039567 h 5893281"/>
              <a:gd name="connsiteX122" fmla="*/ 9597350 w 10035679"/>
              <a:gd name="connsiteY122" fmla="*/ 5072170 h 5893281"/>
              <a:gd name="connsiteX123" fmla="*/ 9617877 w 10035679"/>
              <a:gd name="connsiteY123" fmla="*/ 5113226 h 5893281"/>
              <a:gd name="connsiteX124" fmla="*/ 9628142 w 10035679"/>
              <a:gd name="connsiteY124" fmla="*/ 5113226 h 5893281"/>
              <a:gd name="connsiteX125" fmla="*/ 9640218 w 10035679"/>
              <a:gd name="connsiteY125" fmla="*/ 5113226 h 5893281"/>
              <a:gd name="connsiteX126" fmla="*/ 9646254 w 10035679"/>
              <a:gd name="connsiteY126" fmla="*/ 5113226 h 5893281"/>
              <a:gd name="connsiteX127" fmla="*/ 9650482 w 10035679"/>
              <a:gd name="connsiteY127" fmla="*/ 5113226 h 5893281"/>
              <a:gd name="connsiteX128" fmla="*/ 9656519 w 10035679"/>
              <a:gd name="connsiteY128" fmla="*/ 5113226 h 5893281"/>
              <a:gd name="connsiteX129" fmla="*/ 9664368 w 10035679"/>
              <a:gd name="connsiteY129" fmla="*/ 5107189 h 5893281"/>
              <a:gd name="connsiteX130" fmla="*/ 9668595 w 10035679"/>
              <a:gd name="connsiteY130" fmla="*/ 5101150 h 5893281"/>
              <a:gd name="connsiteX131" fmla="*/ 9670405 w 10035679"/>
              <a:gd name="connsiteY131" fmla="*/ 5088472 h 5893281"/>
              <a:gd name="connsiteX132" fmla="*/ 9678857 w 10035679"/>
              <a:gd name="connsiteY132" fmla="*/ 5088472 h 5893281"/>
              <a:gd name="connsiteX133" fmla="*/ 9678857 w 10035679"/>
              <a:gd name="connsiteY133" fmla="*/ 5136169 h 5893281"/>
              <a:gd name="connsiteX134" fmla="*/ 9674631 w 10035679"/>
              <a:gd name="connsiteY134" fmla="*/ 5146433 h 5893281"/>
              <a:gd name="connsiteX135" fmla="*/ 9670405 w 10035679"/>
              <a:gd name="connsiteY135" fmla="*/ 5156696 h 5893281"/>
              <a:gd name="connsiteX136" fmla="*/ 9668595 w 10035679"/>
              <a:gd name="connsiteY136" fmla="*/ 5168772 h 5893281"/>
              <a:gd name="connsiteX137" fmla="*/ 9664368 w 10035679"/>
              <a:gd name="connsiteY137" fmla="*/ 5175413 h 5893281"/>
              <a:gd name="connsiteX138" fmla="*/ 9640218 w 10035679"/>
              <a:gd name="connsiteY138" fmla="*/ 5175413 h 5893281"/>
              <a:gd name="connsiteX139" fmla="*/ 9640218 w 10035679"/>
              <a:gd name="connsiteY139" fmla="*/ 5199564 h 5893281"/>
              <a:gd name="connsiteX140" fmla="*/ 9617877 w 10035679"/>
              <a:gd name="connsiteY140" fmla="*/ 5222507 h 5893281"/>
              <a:gd name="connsiteX141" fmla="*/ 9599765 w 10035679"/>
              <a:gd name="connsiteY141" fmla="*/ 5243035 h 5893281"/>
              <a:gd name="connsiteX142" fmla="*/ 9579237 w 10035679"/>
              <a:gd name="connsiteY142" fmla="*/ 5265375 h 5893281"/>
              <a:gd name="connsiteX143" fmla="*/ 9579237 w 10035679"/>
              <a:gd name="connsiteY143" fmla="*/ 5255110 h 5893281"/>
              <a:gd name="connsiteX144" fmla="*/ 9575614 w 10035679"/>
              <a:gd name="connsiteY144" fmla="*/ 5247261 h 5893281"/>
              <a:gd name="connsiteX145" fmla="*/ 9575614 w 10035679"/>
              <a:gd name="connsiteY145" fmla="*/ 5241224 h 5893281"/>
              <a:gd name="connsiteX146" fmla="*/ 9575614 w 10035679"/>
              <a:gd name="connsiteY146" fmla="*/ 5228544 h 5893281"/>
              <a:gd name="connsiteX147" fmla="*/ 9579237 w 10035679"/>
              <a:gd name="connsiteY147" fmla="*/ 5222507 h 5893281"/>
              <a:gd name="connsiteX148" fmla="*/ 9579237 w 10035679"/>
              <a:gd name="connsiteY148" fmla="*/ 5214055 h 5893281"/>
              <a:gd name="connsiteX149" fmla="*/ 9579237 w 10035679"/>
              <a:gd name="connsiteY149" fmla="*/ 5208016 h 5893281"/>
              <a:gd name="connsiteX150" fmla="*/ 9575614 w 10035679"/>
              <a:gd name="connsiteY150" fmla="*/ 5203790 h 5893281"/>
              <a:gd name="connsiteX151" fmla="*/ 9568973 w 10035679"/>
              <a:gd name="connsiteY151" fmla="*/ 5199564 h 5893281"/>
              <a:gd name="connsiteX152" fmla="*/ 9561123 w 10035679"/>
              <a:gd name="connsiteY152" fmla="*/ 5197754 h 5893281"/>
              <a:gd name="connsiteX153" fmla="*/ 9555086 w 10035679"/>
              <a:gd name="connsiteY153" fmla="*/ 5193527 h 5893281"/>
              <a:gd name="connsiteX154" fmla="*/ 9547237 w 10035679"/>
              <a:gd name="connsiteY154" fmla="*/ 5189299 h 5893281"/>
              <a:gd name="connsiteX155" fmla="*/ 9540596 w 10035679"/>
              <a:gd name="connsiteY155" fmla="*/ 5185678 h 5893281"/>
              <a:gd name="connsiteX156" fmla="*/ 9536974 w 10035679"/>
              <a:gd name="connsiteY156" fmla="*/ 5183263 h 5893281"/>
              <a:gd name="connsiteX157" fmla="*/ 9536974 w 10035679"/>
              <a:gd name="connsiteY157" fmla="*/ 5179037 h 5893281"/>
              <a:gd name="connsiteX158" fmla="*/ 9540596 w 10035679"/>
              <a:gd name="connsiteY158" fmla="*/ 5175413 h 5893281"/>
              <a:gd name="connsiteX159" fmla="*/ 9547237 w 10035679"/>
              <a:gd name="connsiteY159" fmla="*/ 5164546 h 5893281"/>
              <a:gd name="connsiteX160" fmla="*/ 9556897 w 10035679"/>
              <a:gd name="connsiteY160" fmla="*/ 5156696 h 5893281"/>
              <a:gd name="connsiteX161" fmla="*/ 9568973 w 10035679"/>
              <a:gd name="connsiteY161" fmla="*/ 5146433 h 5893281"/>
              <a:gd name="connsiteX162" fmla="*/ 9579237 w 10035679"/>
              <a:gd name="connsiteY162" fmla="*/ 5136169 h 5893281"/>
              <a:gd name="connsiteX163" fmla="*/ 9565351 w 10035679"/>
              <a:gd name="connsiteY163" fmla="*/ 5121678 h 5893281"/>
              <a:gd name="connsiteX164" fmla="*/ 9550860 w 10035679"/>
              <a:gd name="connsiteY164" fmla="*/ 5096924 h 5893281"/>
              <a:gd name="connsiteX165" fmla="*/ 9528520 w 10035679"/>
              <a:gd name="connsiteY165" fmla="*/ 5060095 h 5893281"/>
              <a:gd name="connsiteX166" fmla="*/ 9512218 w 10035679"/>
              <a:gd name="connsiteY166" fmla="*/ 5028699 h 5893281"/>
              <a:gd name="connsiteX167" fmla="*/ 9502558 w 10035679"/>
              <a:gd name="connsiteY167" fmla="*/ 5000322 h 5893281"/>
              <a:gd name="connsiteX168" fmla="*/ 9366713 w 10035679"/>
              <a:gd name="connsiteY168" fmla="*/ 4600634 h 5893281"/>
              <a:gd name="connsiteX169" fmla="*/ 9384825 w 10035679"/>
              <a:gd name="connsiteY169" fmla="*/ 4600634 h 5893281"/>
              <a:gd name="connsiteX170" fmla="*/ 9417430 w 10035679"/>
              <a:gd name="connsiteY170" fmla="*/ 4625388 h 5893281"/>
              <a:gd name="connsiteX171" fmla="*/ 9456069 w 10035679"/>
              <a:gd name="connsiteY171" fmla="*/ 4648330 h 5893281"/>
              <a:gd name="connsiteX172" fmla="*/ 9456069 w 10035679"/>
              <a:gd name="connsiteY172" fmla="*/ 4668858 h 5893281"/>
              <a:gd name="connsiteX173" fmla="*/ 9431316 w 10035679"/>
              <a:gd name="connsiteY173" fmla="*/ 4668858 h 5893281"/>
              <a:gd name="connsiteX174" fmla="*/ 9413202 w 10035679"/>
              <a:gd name="connsiteY174" fmla="*/ 4654369 h 5893281"/>
              <a:gd name="connsiteX175" fmla="*/ 9395090 w 10035679"/>
              <a:gd name="connsiteY175" fmla="*/ 4639878 h 5893281"/>
              <a:gd name="connsiteX176" fmla="*/ 9380599 w 10035679"/>
              <a:gd name="connsiteY176" fmla="*/ 4621766 h 5893281"/>
              <a:gd name="connsiteX177" fmla="*/ 9741646 w 10035679"/>
              <a:gd name="connsiteY177" fmla="*/ 4475656 h 5893281"/>
              <a:gd name="connsiteX178" fmla="*/ 9749496 w 10035679"/>
              <a:gd name="connsiteY178" fmla="*/ 4475656 h 5893281"/>
              <a:gd name="connsiteX179" fmla="*/ 9755533 w 10035679"/>
              <a:gd name="connsiteY179" fmla="*/ 4479279 h 5893281"/>
              <a:gd name="connsiteX180" fmla="*/ 9759759 w 10035679"/>
              <a:gd name="connsiteY180" fmla="*/ 4481693 h 5893281"/>
              <a:gd name="connsiteX181" fmla="*/ 9759759 w 10035679"/>
              <a:gd name="connsiteY181" fmla="*/ 4485921 h 5893281"/>
              <a:gd name="connsiteX182" fmla="*/ 9763985 w 10035679"/>
              <a:gd name="connsiteY182" fmla="*/ 4489542 h 5893281"/>
              <a:gd name="connsiteX183" fmla="*/ 9765798 w 10035679"/>
              <a:gd name="connsiteY183" fmla="*/ 4496184 h 5893281"/>
              <a:gd name="connsiteX184" fmla="*/ 9773648 w 10035679"/>
              <a:gd name="connsiteY184" fmla="*/ 4508259 h 5893281"/>
              <a:gd name="connsiteX185" fmla="*/ 9777874 w 10035679"/>
              <a:gd name="connsiteY185" fmla="*/ 4520937 h 5893281"/>
              <a:gd name="connsiteX186" fmla="*/ 9779685 w 10035679"/>
              <a:gd name="connsiteY186" fmla="*/ 4534825 h 5893281"/>
              <a:gd name="connsiteX187" fmla="*/ 9765798 w 10035679"/>
              <a:gd name="connsiteY187" fmla="*/ 4534825 h 5893281"/>
              <a:gd name="connsiteX188" fmla="*/ 9765798 w 10035679"/>
              <a:gd name="connsiteY188" fmla="*/ 4520937 h 5893281"/>
              <a:gd name="connsiteX189" fmla="*/ 9755533 w 10035679"/>
              <a:gd name="connsiteY189" fmla="*/ 4514298 h 5893281"/>
              <a:gd name="connsiteX190" fmla="*/ 9751306 w 10035679"/>
              <a:gd name="connsiteY190" fmla="*/ 4504033 h 5893281"/>
              <a:gd name="connsiteX191" fmla="*/ 9749496 w 10035679"/>
              <a:gd name="connsiteY191" fmla="*/ 4496184 h 5893281"/>
              <a:gd name="connsiteX192" fmla="*/ 9745269 w 10035679"/>
              <a:gd name="connsiteY192" fmla="*/ 4485921 h 5893281"/>
              <a:gd name="connsiteX193" fmla="*/ 9417428 w 10035679"/>
              <a:gd name="connsiteY193" fmla="*/ 4432186 h 5893281"/>
              <a:gd name="connsiteX194" fmla="*/ 9423465 w 10035679"/>
              <a:gd name="connsiteY194" fmla="*/ 4432186 h 5893281"/>
              <a:gd name="connsiteX195" fmla="*/ 9427692 w 10035679"/>
              <a:gd name="connsiteY195" fmla="*/ 4436412 h 5893281"/>
              <a:gd name="connsiteX196" fmla="*/ 9427692 w 10035679"/>
              <a:gd name="connsiteY196" fmla="*/ 4438223 h 5893281"/>
              <a:gd name="connsiteX197" fmla="*/ 9431315 w 10035679"/>
              <a:gd name="connsiteY197" fmla="*/ 4438223 h 5893281"/>
              <a:gd name="connsiteX198" fmla="*/ 9433731 w 10035679"/>
              <a:gd name="connsiteY198" fmla="*/ 4438223 h 5893281"/>
              <a:gd name="connsiteX199" fmla="*/ 9437352 w 10035679"/>
              <a:gd name="connsiteY199" fmla="*/ 4442451 h 5893281"/>
              <a:gd name="connsiteX200" fmla="*/ 9441580 w 10035679"/>
              <a:gd name="connsiteY200" fmla="*/ 4452715 h 5893281"/>
              <a:gd name="connsiteX201" fmla="*/ 9441580 w 10035679"/>
              <a:gd name="connsiteY201" fmla="*/ 4464790 h 5893281"/>
              <a:gd name="connsiteX202" fmla="*/ 9445807 w 10035679"/>
              <a:gd name="connsiteY202" fmla="*/ 4471432 h 5893281"/>
              <a:gd name="connsiteX203" fmla="*/ 9447617 w 10035679"/>
              <a:gd name="connsiteY203" fmla="*/ 4479282 h 5893281"/>
              <a:gd name="connsiteX204" fmla="*/ 9451844 w 10035679"/>
              <a:gd name="connsiteY204" fmla="*/ 4485923 h 5893281"/>
              <a:gd name="connsiteX205" fmla="*/ 9456070 w 10035679"/>
              <a:gd name="connsiteY205" fmla="*/ 4496187 h 5893281"/>
              <a:gd name="connsiteX206" fmla="*/ 9431315 w 10035679"/>
              <a:gd name="connsiteY206" fmla="*/ 4496187 h 5893281"/>
              <a:gd name="connsiteX207" fmla="*/ 9427692 w 10035679"/>
              <a:gd name="connsiteY207" fmla="*/ 4479282 h 5893281"/>
              <a:gd name="connsiteX208" fmla="*/ 9419239 w 10035679"/>
              <a:gd name="connsiteY208" fmla="*/ 4467206 h 5893281"/>
              <a:gd name="connsiteX209" fmla="*/ 9417428 w 10035679"/>
              <a:gd name="connsiteY209" fmla="*/ 4452715 h 5893281"/>
              <a:gd name="connsiteX210" fmla="*/ 6125133 w 10035679"/>
              <a:gd name="connsiteY210" fmla="*/ 4417695 h 5893281"/>
              <a:gd name="connsiteX211" fmla="*/ 6125133 w 10035679"/>
              <a:gd name="connsiteY211" fmla="*/ 4432186 h 5893281"/>
              <a:gd name="connsiteX212" fmla="*/ 6141434 w 10035679"/>
              <a:gd name="connsiteY212" fmla="*/ 4471431 h 5893281"/>
              <a:gd name="connsiteX213" fmla="*/ 6141434 w 10035679"/>
              <a:gd name="connsiteY213" fmla="*/ 4514296 h 5893281"/>
              <a:gd name="connsiteX214" fmla="*/ 6131172 w 10035679"/>
              <a:gd name="connsiteY214" fmla="*/ 4553541 h 5893281"/>
              <a:gd name="connsiteX215" fmla="*/ 6113057 w 10035679"/>
              <a:gd name="connsiteY215" fmla="*/ 4592786 h 5893281"/>
              <a:gd name="connsiteX216" fmla="*/ 6092530 w 10035679"/>
              <a:gd name="connsiteY216" fmla="*/ 4629615 h 5893281"/>
              <a:gd name="connsiteX217" fmla="*/ 6074417 w 10035679"/>
              <a:gd name="connsiteY217" fmla="*/ 4664633 h 5893281"/>
              <a:gd name="connsiteX218" fmla="*/ 6060531 w 10035679"/>
              <a:gd name="connsiteY218" fmla="*/ 4693615 h 5893281"/>
              <a:gd name="connsiteX219" fmla="*/ 6054492 w 10035679"/>
              <a:gd name="connsiteY219" fmla="*/ 4730444 h 5893281"/>
              <a:gd name="connsiteX220" fmla="*/ 6050266 w 10035679"/>
              <a:gd name="connsiteY220" fmla="*/ 4761236 h 5893281"/>
              <a:gd name="connsiteX221" fmla="*/ 6046040 w 10035679"/>
              <a:gd name="connsiteY221" fmla="*/ 4788405 h 5893281"/>
              <a:gd name="connsiteX222" fmla="*/ 6032154 w 10035679"/>
              <a:gd name="connsiteY222" fmla="*/ 4808933 h 5893281"/>
              <a:gd name="connsiteX223" fmla="*/ 6007398 w 10035679"/>
              <a:gd name="connsiteY223" fmla="*/ 4827045 h 5893281"/>
              <a:gd name="connsiteX224" fmla="*/ 6007398 w 10035679"/>
              <a:gd name="connsiteY224" fmla="*/ 4819196 h 5893281"/>
              <a:gd name="connsiteX225" fmla="*/ 5993512 w 10035679"/>
              <a:gd name="connsiteY225" fmla="*/ 4816782 h 5893281"/>
              <a:gd name="connsiteX226" fmla="*/ 5983249 w 10035679"/>
              <a:gd name="connsiteY226" fmla="*/ 4813159 h 5893281"/>
              <a:gd name="connsiteX227" fmla="*/ 5972984 w 10035679"/>
              <a:gd name="connsiteY227" fmla="*/ 4804707 h 5893281"/>
              <a:gd name="connsiteX228" fmla="*/ 5965135 w 10035679"/>
              <a:gd name="connsiteY228" fmla="*/ 4794442 h 5893281"/>
              <a:gd name="connsiteX229" fmla="*/ 5960909 w 10035679"/>
              <a:gd name="connsiteY229" fmla="*/ 4779951 h 5893281"/>
              <a:gd name="connsiteX230" fmla="*/ 5947023 w 10035679"/>
              <a:gd name="connsiteY230" fmla="*/ 4750972 h 5893281"/>
              <a:gd name="connsiteX231" fmla="*/ 5944607 w 10035679"/>
              <a:gd name="connsiteY231" fmla="*/ 4722595 h 5893281"/>
              <a:gd name="connsiteX232" fmla="*/ 5954872 w 10035679"/>
              <a:gd name="connsiteY232" fmla="*/ 4697841 h 5893281"/>
              <a:gd name="connsiteX233" fmla="*/ 5965135 w 10035679"/>
              <a:gd name="connsiteY233" fmla="*/ 4668859 h 5893281"/>
              <a:gd name="connsiteX234" fmla="*/ 5975400 w 10035679"/>
              <a:gd name="connsiteY234" fmla="*/ 4639879 h 5893281"/>
              <a:gd name="connsiteX235" fmla="*/ 5975400 w 10035679"/>
              <a:gd name="connsiteY235" fmla="*/ 4621767 h 5893281"/>
              <a:gd name="connsiteX236" fmla="*/ 5972984 w 10035679"/>
              <a:gd name="connsiteY236" fmla="*/ 4592786 h 5893281"/>
              <a:gd name="connsiteX237" fmla="*/ 5969361 w 10035679"/>
              <a:gd name="connsiteY237" fmla="*/ 4563806 h 5893281"/>
              <a:gd name="connsiteX238" fmla="*/ 5969361 w 10035679"/>
              <a:gd name="connsiteY238" fmla="*/ 4534824 h 5893281"/>
              <a:gd name="connsiteX239" fmla="*/ 6007398 w 10035679"/>
              <a:gd name="connsiteY239" fmla="*/ 4534824 h 5893281"/>
              <a:gd name="connsiteX240" fmla="*/ 6017663 w 10035679"/>
              <a:gd name="connsiteY240" fmla="*/ 4518523 h 5893281"/>
              <a:gd name="connsiteX241" fmla="*/ 6040003 w 10035679"/>
              <a:gd name="connsiteY241" fmla="*/ 4496184 h 5893281"/>
              <a:gd name="connsiteX242" fmla="*/ 6060531 w 10035679"/>
              <a:gd name="connsiteY242" fmla="*/ 4471431 h 5893281"/>
              <a:gd name="connsiteX243" fmla="*/ 6084680 w 10035679"/>
              <a:gd name="connsiteY243" fmla="*/ 4446675 h 5893281"/>
              <a:gd name="connsiteX244" fmla="*/ 6107021 w 10035679"/>
              <a:gd name="connsiteY244" fmla="*/ 4427960 h 5893281"/>
              <a:gd name="connsiteX245" fmla="*/ 9261055 w 10035679"/>
              <a:gd name="connsiteY245" fmla="*/ 4306603 h 5893281"/>
              <a:gd name="connsiteX246" fmla="*/ 9289435 w 10035679"/>
              <a:gd name="connsiteY246" fmla="*/ 4316869 h 5893281"/>
              <a:gd name="connsiteX247" fmla="*/ 9289435 w 10035679"/>
              <a:gd name="connsiteY247" fmla="*/ 4331359 h 5893281"/>
              <a:gd name="connsiteX248" fmla="*/ 9267093 w 10035679"/>
              <a:gd name="connsiteY248" fmla="*/ 4331359 h 5893281"/>
              <a:gd name="connsiteX249" fmla="*/ 9267093 w 10035679"/>
              <a:gd name="connsiteY249" fmla="*/ 4322906 h 5893281"/>
              <a:gd name="connsiteX250" fmla="*/ 9265282 w 10035679"/>
              <a:gd name="connsiteY250" fmla="*/ 4321095 h 5893281"/>
              <a:gd name="connsiteX251" fmla="*/ 9265282 w 10035679"/>
              <a:gd name="connsiteY251" fmla="*/ 4316869 h 5893281"/>
              <a:gd name="connsiteX252" fmla="*/ 9261055 w 10035679"/>
              <a:gd name="connsiteY252" fmla="*/ 4316869 h 5893281"/>
              <a:gd name="connsiteX253" fmla="*/ 9261055 w 10035679"/>
              <a:gd name="connsiteY253" fmla="*/ 4312641 h 5893281"/>
              <a:gd name="connsiteX254" fmla="*/ 8755105 w 10035679"/>
              <a:gd name="connsiteY254" fmla="*/ 4298151 h 5893281"/>
              <a:gd name="connsiteX255" fmla="*/ 8762954 w 10035679"/>
              <a:gd name="connsiteY255" fmla="*/ 4298151 h 5893281"/>
              <a:gd name="connsiteX256" fmla="*/ 8764765 w 10035679"/>
              <a:gd name="connsiteY256" fmla="*/ 4316868 h 5893281"/>
              <a:gd name="connsiteX257" fmla="*/ 8768991 w 10035679"/>
              <a:gd name="connsiteY257" fmla="*/ 4341622 h 5893281"/>
              <a:gd name="connsiteX258" fmla="*/ 8779255 w 10035679"/>
              <a:gd name="connsiteY258" fmla="*/ 4370601 h 5893281"/>
              <a:gd name="connsiteX259" fmla="*/ 8787103 w 10035679"/>
              <a:gd name="connsiteY259" fmla="*/ 4395357 h 5893281"/>
              <a:gd name="connsiteX260" fmla="*/ 8793141 w 10035679"/>
              <a:gd name="connsiteY260" fmla="*/ 4409243 h 5893281"/>
              <a:gd name="connsiteX261" fmla="*/ 8797367 w 10035679"/>
              <a:gd name="connsiteY261" fmla="*/ 4413469 h 5893281"/>
              <a:gd name="connsiteX262" fmla="*/ 8807632 w 10035679"/>
              <a:gd name="connsiteY262" fmla="*/ 4417695 h 5893281"/>
              <a:gd name="connsiteX263" fmla="*/ 8815479 w 10035679"/>
              <a:gd name="connsiteY263" fmla="*/ 4417695 h 5893281"/>
              <a:gd name="connsiteX264" fmla="*/ 8825744 w 10035679"/>
              <a:gd name="connsiteY264" fmla="*/ 4421921 h 5893281"/>
              <a:gd name="connsiteX265" fmla="*/ 8833593 w 10035679"/>
              <a:gd name="connsiteY265" fmla="*/ 4421921 h 5893281"/>
              <a:gd name="connsiteX266" fmla="*/ 8839630 w 10035679"/>
              <a:gd name="connsiteY266" fmla="*/ 4423734 h 5893281"/>
              <a:gd name="connsiteX267" fmla="*/ 8839630 w 10035679"/>
              <a:gd name="connsiteY267" fmla="*/ 4436412 h 5893281"/>
              <a:gd name="connsiteX268" fmla="*/ 8848082 w 10035679"/>
              <a:gd name="connsiteY268" fmla="*/ 4461165 h 5893281"/>
              <a:gd name="connsiteX269" fmla="*/ 8854121 w 10035679"/>
              <a:gd name="connsiteY269" fmla="*/ 4489542 h 5893281"/>
              <a:gd name="connsiteX270" fmla="*/ 8864384 w 10035679"/>
              <a:gd name="connsiteY270" fmla="*/ 4524561 h 5893281"/>
              <a:gd name="connsiteX271" fmla="*/ 8872233 w 10035679"/>
              <a:gd name="connsiteY271" fmla="*/ 4549314 h 5893281"/>
              <a:gd name="connsiteX272" fmla="*/ 8878272 w 10035679"/>
              <a:gd name="connsiteY272" fmla="*/ 4568031 h 5893281"/>
              <a:gd name="connsiteX273" fmla="*/ 8896384 w 10035679"/>
              <a:gd name="connsiteY273" fmla="*/ 4568031 h 5893281"/>
              <a:gd name="connsiteX274" fmla="*/ 8906646 w 10035679"/>
              <a:gd name="connsiteY274" fmla="*/ 4572257 h 5893281"/>
              <a:gd name="connsiteX275" fmla="*/ 8918722 w 10035679"/>
              <a:gd name="connsiteY275" fmla="*/ 4576483 h 5893281"/>
              <a:gd name="connsiteX276" fmla="*/ 8924760 w 10035679"/>
              <a:gd name="connsiteY276" fmla="*/ 4582522 h 5893281"/>
              <a:gd name="connsiteX277" fmla="*/ 8930797 w 10035679"/>
              <a:gd name="connsiteY277" fmla="*/ 4592787 h 5893281"/>
              <a:gd name="connsiteX278" fmla="*/ 8949514 w 10035679"/>
              <a:gd name="connsiteY278" fmla="*/ 4619351 h 5893281"/>
              <a:gd name="connsiteX279" fmla="*/ 8957363 w 10035679"/>
              <a:gd name="connsiteY279" fmla="*/ 4654369 h 5893281"/>
              <a:gd name="connsiteX280" fmla="*/ 8996005 w 10035679"/>
              <a:gd name="connsiteY280" fmla="*/ 4654369 h 5893281"/>
              <a:gd name="connsiteX281" fmla="*/ 9009891 w 10035679"/>
              <a:gd name="connsiteY281" fmla="*/ 4691198 h 5893281"/>
              <a:gd name="connsiteX282" fmla="*/ 9030418 w 10035679"/>
              <a:gd name="connsiteY282" fmla="*/ 4715952 h 5893281"/>
              <a:gd name="connsiteX283" fmla="*/ 9048530 w 10035679"/>
              <a:gd name="connsiteY283" fmla="*/ 4740707 h 5893281"/>
              <a:gd name="connsiteX284" fmla="*/ 9066644 w 10035679"/>
              <a:gd name="connsiteY284" fmla="*/ 4773913 h 5893281"/>
              <a:gd name="connsiteX285" fmla="*/ 9072681 w 10035679"/>
              <a:gd name="connsiteY285" fmla="*/ 4827043 h 5893281"/>
              <a:gd name="connsiteX286" fmla="*/ 9070870 w 10035679"/>
              <a:gd name="connsiteY286" fmla="*/ 4870516 h 5893281"/>
              <a:gd name="connsiteX287" fmla="*/ 9058795 w 10035679"/>
              <a:gd name="connsiteY287" fmla="*/ 4913986 h 5893281"/>
              <a:gd name="connsiteX288" fmla="*/ 9042494 w 10035679"/>
              <a:gd name="connsiteY288" fmla="*/ 4952626 h 5893281"/>
              <a:gd name="connsiteX289" fmla="*/ 9024380 w 10035679"/>
              <a:gd name="connsiteY289" fmla="*/ 4996096 h 5893281"/>
              <a:gd name="connsiteX290" fmla="*/ 9002041 w 10035679"/>
              <a:gd name="connsiteY290" fmla="*/ 5043190 h 5893281"/>
              <a:gd name="connsiteX291" fmla="*/ 8996005 w 10035679"/>
              <a:gd name="connsiteY291" fmla="*/ 5072169 h 5893281"/>
              <a:gd name="connsiteX292" fmla="*/ 8985740 w 10035679"/>
              <a:gd name="connsiteY292" fmla="*/ 5101151 h 5893281"/>
              <a:gd name="connsiteX293" fmla="*/ 8977891 w 10035679"/>
              <a:gd name="connsiteY293" fmla="*/ 5131943 h 5893281"/>
              <a:gd name="connsiteX294" fmla="*/ 8967628 w 10035679"/>
              <a:gd name="connsiteY294" fmla="*/ 5156697 h 5893281"/>
              <a:gd name="connsiteX295" fmla="*/ 8949514 w 10035679"/>
              <a:gd name="connsiteY295" fmla="*/ 5175414 h 5893281"/>
              <a:gd name="connsiteX296" fmla="*/ 8928987 w 10035679"/>
              <a:gd name="connsiteY296" fmla="*/ 5185677 h 5893281"/>
              <a:gd name="connsiteX297" fmla="*/ 8904836 w 10035679"/>
              <a:gd name="connsiteY297" fmla="*/ 5197752 h 5893281"/>
              <a:gd name="connsiteX298" fmla="*/ 8878272 w 10035679"/>
              <a:gd name="connsiteY298" fmla="*/ 5208017 h 5893281"/>
              <a:gd name="connsiteX299" fmla="*/ 8861970 w 10035679"/>
              <a:gd name="connsiteY299" fmla="*/ 5214053 h 5893281"/>
              <a:gd name="connsiteX300" fmla="*/ 8839630 w 10035679"/>
              <a:gd name="connsiteY300" fmla="*/ 5197752 h 5893281"/>
              <a:gd name="connsiteX301" fmla="*/ 8815479 w 10035679"/>
              <a:gd name="connsiteY301" fmla="*/ 5175414 h 5893281"/>
              <a:gd name="connsiteX302" fmla="*/ 8797367 w 10035679"/>
              <a:gd name="connsiteY302" fmla="*/ 5189300 h 5893281"/>
              <a:gd name="connsiteX303" fmla="*/ 8776840 w 10035679"/>
              <a:gd name="connsiteY303" fmla="*/ 5197752 h 5893281"/>
              <a:gd name="connsiteX304" fmla="*/ 8750879 w 10035679"/>
              <a:gd name="connsiteY304" fmla="*/ 5193526 h 5893281"/>
              <a:gd name="connsiteX305" fmla="*/ 8724312 w 10035679"/>
              <a:gd name="connsiteY305" fmla="*/ 5189300 h 5893281"/>
              <a:gd name="connsiteX306" fmla="*/ 8691710 w 10035679"/>
              <a:gd name="connsiteY306" fmla="*/ 5185677 h 5893281"/>
              <a:gd name="connsiteX307" fmla="*/ 8677824 w 10035679"/>
              <a:gd name="connsiteY307" fmla="*/ 5113226 h 5893281"/>
              <a:gd name="connsiteX308" fmla="*/ 8667559 w 10035679"/>
              <a:gd name="connsiteY308" fmla="*/ 5111414 h 5893281"/>
              <a:gd name="connsiteX309" fmla="*/ 8655484 w 10035679"/>
              <a:gd name="connsiteY309" fmla="*/ 5107188 h 5893281"/>
              <a:gd name="connsiteX310" fmla="*/ 8645221 w 10035679"/>
              <a:gd name="connsiteY310" fmla="*/ 5102962 h 5893281"/>
              <a:gd name="connsiteX311" fmla="*/ 8639182 w 10035679"/>
              <a:gd name="connsiteY311" fmla="*/ 5096925 h 5893281"/>
              <a:gd name="connsiteX312" fmla="*/ 8631333 w 10035679"/>
              <a:gd name="connsiteY312" fmla="*/ 5092699 h 5893281"/>
              <a:gd name="connsiteX313" fmla="*/ 8627107 w 10035679"/>
              <a:gd name="connsiteY313" fmla="*/ 5088471 h 5893281"/>
              <a:gd name="connsiteX314" fmla="*/ 8627107 w 10035679"/>
              <a:gd name="connsiteY314" fmla="*/ 5086660 h 5893281"/>
              <a:gd name="connsiteX315" fmla="*/ 8631333 w 10035679"/>
              <a:gd name="connsiteY315" fmla="*/ 5082434 h 5893281"/>
              <a:gd name="connsiteX316" fmla="*/ 8631333 w 10035679"/>
              <a:gd name="connsiteY316" fmla="*/ 5078208 h 5893281"/>
              <a:gd name="connsiteX317" fmla="*/ 8631333 w 10035679"/>
              <a:gd name="connsiteY317" fmla="*/ 5073982 h 5893281"/>
              <a:gd name="connsiteX318" fmla="*/ 8627107 w 10035679"/>
              <a:gd name="connsiteY318" fmla="*/ 5072169 h 5893281"/>
              <a:gd name="connsiteX319" fmla="*/ 8625296 w 10035679"/>
              <a:gd name="connsiteY319" fmla="*/ 5067943 h 5893281"/>
              <a:gd name="connsiteX320" fmla="*/ 8613221 w 10035679"/>
              <a:gd name="connsiteY320" fmla="*/ 5063717 h 5893281"/>
              <a:gd name="connsiteX321" fmla="*/ 8610805 w 10035679"/>
              <a:gd name="connsiteY321" fmla="*/ 5067943 h 5893281"/>
              <a:gd name="connsiteX322" fmla="*/ 8610805 w 10035679"/>
              <a:gd name="connsiteY322" fmla="*/ 5072169 h 5893281"/>
              <a:gd name="connsiteX323" fmla="*/ 8607182 w 10035679"/>
              <a:gd name="connsiteY323" fmla="*/ 5073982 h 5893281"/>
              <a:gd name="connsiteX324" fmla="*/ 8602956 w 10035679"/>
              <a:gd name="connsiteY324" fmla="*/ 5073982 h 5893281"/>
              <a:gd name="connsiteX325" fmla="*/ 8598730 w 10035679"/>
              <a:gd name="connsiteY325" fmla="*/ 5073982 h 5893281"/>
              <a:gd name="connsiteX326" fmla="*/ 8598730 w 10035679"/>
              <a:gd name="connsiteY326" fmla="*/ 5063717 h 5893281"/>
              <a:gd name="connsiteX327" fmla="*/ 8588467 w 10035679"/>
              <a:gd name="connsiteY327" fmla="*/ 5063717 h 5893281"/>
              <a:gd name="connsiteX328" fmla="*/ 8588467 w 10035679"/>
              <a:gd name="connsiteY328" fmla="*/ 5057681 h 5893281"/>
              <a:gd name="connsiteX329" fmla="*/ 8602956 w 10035679"/>
              <a:gd name="connsiteY329" fmla="*/ 5049831 h 5893281"/>
              <a:gd name="connsiteX330" fmla="*/ 8613221 w 10035679"/>
              <a:gd name="connsiteY330" fmla="*/ 5039567 h 5893281"/>
              <a:gd name="connsiteX331" fmla="*/ 8621070 w 10035679"/>
              <a:gd name="connsiteY331" fmla="*/ 5028699 h 5893281"/>
              <a:gd name="connsiteX332" fmla="*/ 8613221 w 10035679"/>
              <a:gd name="connsiteY332" fmla="*/ 5028699 h 5893281"/>
              <a:gd name="connsiteX333" fmla="*/ 8613221 w 10035679"/>
              <a:gd name="connsiteY333" fmla="*/ 5016626 h 5893281"/>
              <a:gd name="connsiteX334" fmla="*/ 8596919 w 10035679"/>
              <a:gd name="connsiteY334" fmla="*/ 5035341 h 5893281"/>
              <a:gd name="connsiteX335" fmla="*/ 8578807 w 10035679"/>
              <a:gd name="connsiteY335" fmla="*/ 5045605 h 5893281"/>
              <a:gd name="connsiteX336" fmla="*/ 8550429 w 10035679"/>
              <a:gd name="connsiteY336" fmla="*/ 5057681 h 5893281"/>
              <a:gd name="connsiteX337" fmla="*/ 8540166 w 10035679"/>
              <a:gd name="connsiteY337" fmla="*/ 5035341 h 5893281"/>
              <a:gd name="connsiteX338" fmla="*/ 8525675 w 10035679"/>
              <a:gd name="connsiteY338" fmla="*/ 5014813 h 5893281"/>
              <a:gd name="connsiteX339" fmla="*/ 8507563 w 10035679"/>
              <a:gd name="connsiteY339" fmla="*/ 4996096 h 5893281"/>
              <a:gd name="connsiteX340" fmla="*/ 8483412 w 10035679"/>
              <a:gd name="connsiteY340" fmla="*/ 4981607 h 5893281"/>
              <a:gd name="connsiteX341" fmla="*/ 8450810 w 10035679"/>
              <a:gd name="connsiteY341" fmla="*/ 4977381 h 5893281"/>
              <a:gd name="connsiteX342" fmla="*/ 8430885 w 10035679"/>
              <a:gd name="connsiteY342" fmla="*/ 4971343 h 5893281"/>
              <a:gd name="connsiteX343" fmla="*/ 8402508 w 10035679"/>
              <a:gd name="connsiteY343" fmla="*/ 4967116 h 5893281"/>
              <a:gd name="connsiteX344" fmla="*/ 8362058 w 10035679"/>
              <a:gd name="connsiteY344" fmla="*/ 4971343 h 5893281"/>
              <a:gd name="connsiteX345" fmla="*/ 8323417 w 10035679"/>
              <a:gd name="connsiteY345" fmla="*/ 4973153 h 5893281"/>
              <a:gd name="connsiteX346" fmla="*/ 8284775 w 10035679"/>
              <a:gd name="connsiteY346" fmla="*/ 4981607 h 5893281"/>
              <a:gd name="connsiteX347" fmla="*/ 8250362 w 10035679"/>
              <a:gd name="connsiteY347" fmla="*/ 4987644 h 5893281"/>
              <a:gd name="connsiteX348" fmla="*/ 8223795 w 10035679"/>
              <a:gd name="connsiteY348" fmla="*/ 4996096 h 5893281"/>
              <a:gd name="connsiteX349" fmla="*/ 8209910 w 10035679"/>
              <a:gd name="connsiteY349" fmla="*/ 5043190 h 5893281"/>
              <a:gd name="connsiteX350" fmla="*/ 8175496 w 10035679"/>
              <a:gd name="connsiteY350" fmla="*/ 5043190 h 5893281"/>
              <a:gd name="connsiteX351" fmla="*/ 8142893 w 10035679"/>
              <a:gd name="connsiteY351" fmla="*/ 5039567 h 5893281"/>
              <a:gd name="connsiteX352" fmla="*/ 8108478 w 10035679"/>
              <a:gd name="connsiteY352" fmla="*/ 5043190 h 5893281"/>
              <a:gd name="connsiteX353" fmla="*/ 8084329 w 10035679"/>
              <a:gd name="connsiteY353" fmla="*/ 5049831 h 5893281"/>
              <a:gd name="connsiteX354" fmla="*/ 8057763 w 10035679"/>
              <a:gd name="connsiteY354" fmla="*/ 5060094 h 5893281"/>
              <a:gd name="connsiteX355" fmla="*/ 8037838 w 10035679"/>
              <a:gd name="connsiteY355" fmla="*/ 5072169 h 5893281"/>
              <a:gd name="connsiteX356" fmla="*/ 8013085 w 10035679"/>
              <a:gd name="connsiteY356" fmla="*/ 5073982 h 5893281"/>
              <a:gd name="connsiteX357" fmla="*/ 7984708 w 10035679"/>
              <a:gd name="connsiteY357" fmla="*/ 5073982 h 5893281"/>
              <a:gd name="connsiteX358" fmla="*/ 7976859 w 10035679"/>
              <a:gd name="connsiteY358" fmla="*/ 5060094 h 5893281"/>
              <a:gd name="connsiteX359" fmla="*/ 7970822 w 10035679"/>
              <a:gd name="connsiteY359" fmla="*/ 5049831 h 5893281"/>
              <a:gd name="connsiteX360" fmla="*/ 7958747 w 10035679"/>
              <a:gd name="connsiteY360" fmla="*/ 5039567 h 5893281"/>
              <a:gd name="connsiteX361" fmla="*/ 7952708 w 10035679"/>
              <a:gd name="connsiteY361" fmla="*/ 5028699 h 5893281"/>
              <a:gd name="connsiteX362" fmla="*/ 7970822 w 10035679"/>
              <a:gd name="connsiteY362" fmla="*/ 5002135 h 5893281"/>
              <a:gd name="connsiteX363" fmla="*/ 7972633 w 10035679"/>
              <a:gd name="connsiteY363" fmla="*/ 4971343 h 5893281"/>
              <a:gd name="connsiteX364" fmla="*/ 7970822 w 10035679"/>
              <a:gd name="connsiteY364" fmla="*/ 4934514 h 5893281"/>
              <a:gd name="connsiteX365" fmla="*/ 7956331 w 10035679"/>
              <a:gd name="connsiteY365" fmla="*/ 4899495 h 5893281"/>
              <a:gd name="connsiteX366" fmla="*/ 7942445 w 10035679"/>
              <a:gd name="connsiteY366" fmla="*/ 4860251 h 5893281"/>
              <a:gd name="connsiteX367" fmla="*/ 7924331 w 10035679"/>
              <a:gd name="connsiteY367" fmla="*/ 4823422 h 5893281"/>
              <a:gd name="connsiteX368" fmla="*/ 7914069 w 10035679"/>
              <a:gd name="connsiteY368" fmla="*/ 4790214 h 5893281"/>
              <a:gd name="connsiteX369" fmla="*/ 7906219 w 10035679"/>
              <a:gd name="connsiteY369" fmla="*/ 4765461 h 5893281"/>
              <a:gd name="connsiteX370" fmla="*/ 7914069 w 10035679"/>
              <a:gd name="connsiteY370" fmla="*/ 4765461 h 5893281"/>
              <a:gd name="connsiteX371" fmla="*/ 7920105 w 10035679"/>
              <a:gd name="connsiteY371" fmla="*/ 4769687 h 5893281"/>
              <a:gd name="connsiteX372" fmla="*/ 7924331 w 10035679"/>
              <a:gd name="connsiteY372" fmla="*/ 4769687 h 5893281"/>
              <a:gd name="connsiteX373" fmla="*/ 7927954 w 10035679"/>
              <a:gd name="connsiteY373" fmla="*/ 4773913 h 5893281"/>
              <a:gd name="connsiteX374" fmla="*/ 7932181 w 10035679"/>
              <a:gd name="connsiteY374" fmla="*/ 4769687 h 5893281"/>
              <a:gd name="connsiteX375" fmla="*/ 7934596 w 10035679"/>
              <a:gd name="connsiteY375" fmla="*/ 4765461 h 5893281"/>
              <a:gd name="connsiteX376" fmla="*/ 7938219 w 10035679"/>
              <a:gd name="connsiteY376" fmla="*/ 4759422 h 5893281"/>
              <a:gd name="connsiteX377" fmla="*/ 7920105 w 10035679"/>
              <a:gd name="connsiteY377" fmla="*/ 4740707 h 5893281"/>
              <a:gd name="connsiteX378" fmla="*/ 7914069 w 10035679"/>
              <a:gd name="connsiteY378" fmla="*/ 4718367 h 5893281"/>
              <a:gd name="connsiteX379" fmla="*/ 7906219 w 10035679"/>
              <a:gd name="connsiteY379" fmla="*/ 4693613 h 5893281"/>
              <a:gd name="connsiteX380" fmla="*/ 7924331 w 10035679"/>
              <a:gd name="connsiteY380" fmla="*/ 4673086 h 5893281"/>
              <a:gd name="connsiteX381" fmla="*/ 7938219 w 10035679"/>
              <a:gd name="connsiteY381" fmla="*/ 4650143 h 5893281"/>
              <a:gd name="connsiteX382" fmla="*/ 7952708 w 10035679"/>
              <a:gd name="connsiteY382" fmla="*/ 4629616 h 5893281"/>
              <a:gd name="connsiteX383" fmla="*/ 7972633 w 10035679"/>
              <a:gd name="connsiteY383" fmla="*/ 4611502 h 5893281"/>
              <a:gd name="connsiteX384" fmla="*/ 7999199 w 10035679"/>
              <a:gd name="connsiteY384" fmla="*/ 4600634 h 5893281"/>
              <a:gd name="connsiteX385" fmla="*/ 8015500 w 10035679"/>
              <a:gd name="connsiteY385" fmla="*/ 4600634 h 5893281"/>
              <a:gd name="connsiteX386" fmla="*/ 8043877 w 10035679"/>
              <a:gd name="connsiteY386" fmla="*/ 4597013 h 5893281"/>
              <a:gd name="connsiteX387" fmla="*/ 8080103 w 10035679"/>
              <a:gd name="connsiteY387" fmla="*/ 4590371 h 5893281"/>
              <a:gd name="connsiteX388" fmla="*/ 8112704 w 10035679"/>
              <a:gd name="connsiteY388" fmla="*/ 4582522 h 5893281"/>
              <a:gd name="connsiteX389" fmla="*/ 8141081 w 10035679"/>
              <a:gd name="connsiteY389" fmla="*/ 4576483 h 5893281"/>
              <a:gd name="connsiteX390" fmla="*/ 8151345 w 10035679"/>
              <a:gd name="connsiteY390" fmla="*/ 4549314 h 5893281"/>
              <a:gd name="connsiteX391" fmla="*/ 8167042 w 10035679"/>
              <a:gd name="connsiteY391" fmla="*/ 4520937 h 5893281"/>
              <a:gd name="connsiteX392" fmla="*/ 8189382 w 10035679"/>
              <a:gd name="connsiteY392" fmla="*/ 4499807 h 5893281"/>
              <a:gd name="connsiteX393" fmla="*/ 8217759 w 10035679"/>
              <a:gd name="connsiteY393" fmla="*/ 4489542 h 5893281"/>
              <a:gd name="connsiteX394" fmla="*/ 8217759 w 10035679"/>
              <a:gd name="connsiteY394" fmla="*/ 4464789 h 5893281"/>
              <a:gd name="connsiteX395" fmla="*/ 8232250 w 10035679"/>
              <a:gd name="connsiteY395" fmla="*/ 4456939 h 5893281"/>
              <a:gd name="connsiteX396" fmla="*/ 8250362 w 10035679"/>
              <a:gd name="connsiteY396" fmla="*/ 4438223 h 5893281"/>
              <a:gd name="connsiteX397" fmla="*/ 8270889 w 10035679"/>
              <a:gd name="connsiteY397" fmla="*/ 4421921 h 5893281"/>
              <a:gd name="connsiteX398" fmla="*/ 8292624 w 10035679"/>
              <a:gd name="connsiteY398" fmla="*/ 4407432 h 5893281"/>
              <a:gd name="connsiteX399" fmla="*/ 8313154 w 10035679"/>
              <a:gd name="connsiteY399" fmla="*/ 4395357 h 5893281"/>
              <a:gd name="connsiteX400" fmla="*/ 8327040 w 10035679"/>
              <a:gd name="connsiteY400" fmla="*/ 4403204 h 5893281"/>
              <a:gd name="connsiteX401" fmla="*/ 8331266 w 10035679"/>
              <a:gd name="connsiteY401" fmla="*/ 4407432 h 5893281"/>
              <a:gd name="connsiteX402" fmla="*/ 8331266 w 10035679"/>
              <a:gd name="connsiteY402" fmla="*/ 4413469 h 5893281"/>
              <a:gd name="connsiteX403" fmla="*/ 8331266 w 10035679"/>
              <a:gd name="connsiteY403" fmla="*/ 4421921 h 5893281"/>
              <a:gd name="connsiteX404" fmla="*/ 8335492 w 10035679"/>
              <a:gd name="connsiteY404" fmla="*/ 4432186 h 5893281"/>
              <a:gd name="connsiteX405" fmla="*/ 8345757 w 10035679"/>
              <a:gd name="connsiteY405" fmla="*/ 4436412 h 5893281"/>
              <a:gd name="connsiteX406" fmla="*/ 8355417 w 10035679"/>
              <a:gd name="connsiteY406" fmla="*/ 4436412 h 5893281"/>
              <a:gd name="connsiteX407" fmla="*/ 8362058 w 10035679"/>
              <a:gd name="connsiteY407" fmla="*/ 4438223 h 5893281"/>
              <a:gd name="connsiteX408" fmla="*/ 8374131 w 10035679"/>
              <a:gd name="connsiteY408" fmla="*/ 4442449 h 5893281"/>
              <a:gd name="connsiteX409" fmla="*/ 8380170 w 10035679"/>
              <a:gd name="connsiteY409" fmla="*/ 4409243 h 5893281"/>
              <a:gd name="connsiteX410" fmla="*/ 8390433 w 10035679"/>
              <a:gd name="connsiteY410" fmla="*/ 4392941 h 5893281"/>
              <a:gd name="connsiteX411" fmla="*/ 8404321 w 10035679"/>
              <a:gd name="connsiteY411" fmla="*/ 4380866 h 5893281"/>
              <a:gd name="connsiteX412" fmla="*/ 8422433 w 10035679"/>
              <a:gd name="connsiteY412" fmla="*/ 4370601 h 5893281"/>
              <a:gd name="connsiteX413" fmla="*/ 8440547 w 10035679"/>
              <a:gd name="connsiteY413" fmla="*/ 4363960 h 5893281"/>
              <a:gd name="connsiteX414" fmla="*/ 8459262 w 10035679"/>
              <a:gd name="connsiteY414" fmla="*/ 4345848 h 5893281"/>
              <a:gd name="connsiteX415" fmla="*/ 8450810 w 10035679"/>
              <a:gd name="connsiteY415" fmla="*/ 4341622 h 5893281"/>
              <a:gd name="connsiteX416" fmla="*/ 8450810 w 10035679"/>
              <a:gd name="connsiteY416" fmla="*/ 4337396 h 5893281"/>
              <a:gd name="connsiteX417" fmla="*/ 8446583 w 10035679"/>
              <a:gd name="connsiteY417" fmla="*/ 4335583 h 5893281"/>
              <a:gd name="connsiteX418" fmla="*/ 8444771 w 10035679"/>
              <a:gd name="connsiteY418" fmla="*/ 4331359 h 5893281"/>
              <a:gd name="connsiteX419" fmla="*/ 8473150 w 10035679"/>
              <a:gd name="connsiteY419" fmla="*/ 4331359 h 5893281"/>
              <a:gd name="connsiteX420" fmla="*/ 8501524 w 10035679"/>
              <a:gd name="connsiteY420" fmla="*/ 4345848 h 5893281"/>
              <a:gd name="connsiteX421" fmla="*/ 8531714 w 10035679"/>
              <a:gd name="connsiteY421" fmla="*/ 4350074 h 5893281"/>
              <a:gd name="connsiteX422" fmla="*/ 8564317 w 10035679"/>
              <a:gd name="connsiteY422" fmla="*/ 4350074 h 5893281"/>
              <a:gd name="connsiteX423" fmla="*/ 8598730 w 10035679"/>
              <a:gd name="connsiteY423" fmla="*/ 4345848 h 5893281"/>
              <a:gd name="connsiteX424" fmla="*/ 8598730 w 10035679"/>
              <a:gd name="connsiteY424" fmla="*/ 4363960 h 5893281"/>
              <a:gd name="connsiteX425" fmla="*/ 8574579 w 10035679"/>
              <a:gd name="connsiteY425" fmla="*/ 4395357 h 5893281"/>
              <a:gd name="connsiteX426" fmla="*/ 8560091 w 10035679"/>
              <a:gd name="connsiteY426" fmla="*/ 4442449 h 5893281"/>
              <a:gd name="connsiteX427" fmla="*/ 8584844 w 10035679"/>
              <a:gd name="connsiteY427" fmla="*/ 4456939 h 5893281"/>
              <a:gd name="connsiteX428" fmla="*/ 8616844 w 10035679"/>
              <a:gd name="connsiteY428" fmla="*/ 4475656 h 5893281"/>
              <a:gd name="connsiteX429" fmla="*/ 8649447 w 10035679"/>
              <a:gd name="connsiteY429" fmla="*/ 4493768 h 5893281"/>
              <a:gd name="connsiteX430" fmla="*/ 8682050 w 10035679"/>
              <a:gd name="connsiteY430" fmla="*/ 4504033 h 5893281"/>
              <a:gd name="connsiteX431" fmla="*/ 8706200 w 10035679"/>
              <a:gd name="connsiteY431" fmla="*/ 4504033 h 5893281"/>
              <a:gd name="connsiteX432" fmla="*/ 8724312 w 10035679"/>
              <a:gd name="connsiteY432" fmla="*/ 4475656 h 5893281"/>
              <a:gd name="connsiteX433" fmla="*/ 8734575 w 10035679"/>
              <a:gd name="connsiteY433" fmla="*/ 4427960 h 5893281"/>
              <a:gd name="connsiteX434" fmla="*/ 8736388 w 10035679"/>
              <a:gd name="connsiteY434" fmla="*/ 4380866 h 5893281"/>
              <a:gd name="connsiteX435" fmla="*/ 8744840 w 10035679"/>
              <a:gd name="connsiteY435" fmla="*/ 4335583 h 5893281"/>
              <a:gd name="connsiteX436" fmla="*/ 9229055 w 10035679"/>
              <a:gd name="connsiteY436" fmla="*/ 4273396 h 5893281"/>
              <a:gd name="connsiteX437" fmla="*/ 9236905 w 10035679"/>
              <a:gd name="connsiteY437" fmla="*/ 4281848 h 5893281"/>
              <a:gd name="connsiteX438" fmla="*/ 9242944 w 10035679"/>
              <a:gd name="connsiteY438" fmla="*/ 4287887 h 5893281"/>
              <a:gd name="connsiteX439" fmla="*/ 9251396 w 10035679"/>
              <a:gd name="connsiteY439" fmla="*/ 4292113 h 5893281"/>
              <a:gd name="connsiteX440" fmla="*/ 9251396 w 10035679"/>
              <a:gd name="connsiteY440" fmla="*/ 4306604 h 5893281"/>
              <a:gd name="connsiteX441" fmla="*/ 9236905 w 10035679"/>
              <a:gd name="connsiteY441" fmla="*/ 4306604 h 5893281"/>
              <a:gd name="connsiteX442" fmla="*/ 9232679 w 10035679"/>
              <a:gd name="connsiteY442" fmla="*/ 4306604 h 5893281"/>
              <a:gd name="connsiteX443" fmla="*/ 9229055 w 10035679"/>
              <a:gd name="connsiteY443" fmla="*/ 4302376 h 5893281"/>
              <a:gd name="connsiteX444" fmla="*/ 9224829 w 10035679"/>
              <a:gd name="connsiteY444" fmla="*/ 4302376 h 5893281"/>
              <a:gd name="connsiteX445" fmla="*/ 9223018 w 10035679"/>
              <a:gd name="connsiteY445" fmla="*/ 4302376 h 5893281"/>
              <a:gd name="connsiteX446" fmla="*/ 9210942 w 10035679"/>
              <a:gd name="connsiteY446" fmla="*/ 4298150 h 5893281"/>
              <a:gd name="connsiteX447" fmla="*/ 9214566 w 10035679"/>
              <a:gd name="connsiteY447" fmla="*/ 4292113 h 5893281"/>
              <a:gd name="connsiteX448" fmla="*/ 9214566 w 10035679"/>
              <a:gd name="connsiteY448" fmla="*/ 4284264 h 5893281"/>
              <a:gd name="connsiteX449" fmla="*/ 9214566 w 10035679"/>
              <a:gd name="connsiteY449" fmla="*/ 4281848 h 5893281"/>
              <a:gd name="connsiteX450" fmla="*/ 9218792 w 10035679"/>
              <a:gd name="connsiteY450" fmla="*/ 4281848 h 5893281"/>
              <a:gd name="connsiteX451" fmla="*/ 9223018 w 10035679"/>
              <a:gd name="connsiteY451" fmla="*/ 4281848 h 5893281"/>
              <a:gd name="connsiteX452" fmla="*/ 8069838 w 10035679"/>
              <a:gd name="connsiteY452" fmla="*/ 4273396 h 5893281"/>
              <a:gd name="connsiteX453" fmla="*/ 8084330 w 10035679"/>
              <a:gd name="connsiteY453" fmla="*/ 4277622 h 5893281"/>
              <a:gd name="connsiteX454" fmla="*/ 8094593 w 10035679"/>
              <a:gd name="connsiteY454" fmla="*/ 4277622 h 5893281"/>
              <a:gd name="connsiteX455" fmla="*/ 8104255 w 10035679"/>
              <a:gd name="connsiteY455" fmla="*/ 4277622 h 5893281"/>
              <a:gd name="connsiteX456" fmla="*/ 8112707 w 10035679"/>
              <a:gd name="connsiteY456" fmla="*/ 4281848 h 5893281"/>
              <a:gd name="connsiteX457" fmla="*/ 8122970 w 10035679"/>
              <a:gd name="connsiteY457" fmla="*/ 4284264 h 5893281"/>
              <a:gd name="connsiteX458" fmla="*/ 8122970 w 10035679"/>
              <a:gd name="connsiteY458" fmla="*/ 4298150 h 5893281"/>
              <a:gd name="connsiteX459" fmla="*/ 8114518 w 10035679"/>
              <a:gd name="connsiteY459" fmla="*/ 4298150 h 5893281"/>
              <a:gd name="connsiteX460" fmla="*/ 8114518 w 10035679"/>
              <a:gd name="connsiteY460" fmla="*/ 4306604 h 5893281"/>
              <a:gd name="connsiteX461" fmla="*/ 8104255 w 10035679"/>
              <a:gd name="connsiteY461" fmla="*/ 4302376 h 5893281"/>
              <a:gd name="connsiteX462" fmla="*/ 8094593 w 10035679"/>
              <a:gd name="connsiteY462" fmla="*/ 4298150 h 5893281"/>
              <a:gd name="connsiteX463" fmla="*/ 8084330 w 10035679"/>
              <a:gd name="connsiteY463" fmla="*/ 4292113 h 5893281"/>
              <a:gd name="connsiteX464" fmla="*/ 8075875 w 10035679"/>
              <a:gd name="connsiteY464" fmla="*/ 4284264 h 5893281"/>
              <a:gd name="connsiteX465" fmla="*/ 9236905 w 10035679"/>
              <a:gd name="connsiteY465" fmla="*/ 4252868 h 5893281"/>
              <a:gd name="connsiteX466" fmla="*/ 9261057 w 10035679"/>
              <a:gd name="connsiteY466" fmla="*/ 4252868 h 5893281"/>
              <a:gd name="connsiteX467" fmla="*/ 9275549 w 10035679"/>
              <a:gd name="connsiteY467" fmla="*/ 4298150 h 5893281"/>
              <a:gd name="connsiteX468" fmla="*/ 9261057 w 10035679"/>
              <a:gd name="connsiteY468" fmla="*/ 4298150 h 5893281"/>
              <a:gd name="connsiteX469" fmla="*/ 9261057 w 10035679"/>
              <a:gd name="connsiteY469" fmla="*/ 4292113 h 5893281"/>
              <a:gd name="connsiteX470" fmla="*/ 9251397 w 10035679"/>
              <a:gd name="connsiteY470" fmla="*/ 4284264 h 5893281"/>
              <a:gd name="connsiteX471" fmla="*/ 9247169 w 10035679"/>
              <a:gd name="connsiteY471" fmla="*/ 4277622 h 5893281"/>
              <a:gd name="connsiteX472" fmla="*/ 9242942 w 10035679"/>
              <a:gd name="connsiteY472" fmla="*/ 4269773 h 5893281"/>
              <a:gd name="connsiteX473" fmla="*/ 9238716 w 10035679"/>
              <a:gd name="connsiteY473" fmla="*/ 4263131 h 5893281"/>
              <a:gd name="connsiteX474" fmla="*/ 8264248 w 10035679"/>
              <a:gd name="connsiteY474" fmla="*/ 4245019 h 5893281"/>
              <a:gd name="connsiteX475" fmla="*/ 8302889 w 10035679"/>
              <a:gd name="connsiteY475" fmla="*/ 4245019 h 5893281"/>
              <a:gd name="connsiteX476" fmla="*/ 8302889 w 10035679"/>
              <a:gd name="connsiteY476" fmla="*/ 4252869 h 5893281"/>
              <a:gd name="connsiteX477" fmla="*/ 8295040 w 10035679"/>
              <a:gd name="connsiteY477" fmla="*/ 4252869 h 5893281"/>
              <a:gd name="connsiteX478" fmla="*/ 8270889 w 10035679"/>
              <a:gd name="connsiteY478" fmla="*/ 4269774 h 5893281"/>
              <a:gd name="connsiteX479" fmla="*/ 8242512 w 10035679"/>
              <a:gd name="connsiteY479" fmla="*/ 4287888 h 5893281"/>
              <a:gd name="connsiteX480" fmla="*/ 8217759 w 10035679"/>
              <a:gd name="connsiteY480" fmla="*/ 4306606 h 5893281"/>
              <a:gd name="connsiteX481" fmla="*/ 8209910 w 10035679"/>
              <a:gd name="connsiteY481" fmla="*/ 4306606 h 5893281"/>
              <a:gd name="connsiteX482" fmla="*/ 8208099 w 10035679"/>
              <a:gd name="connsiteY482" fmla="*/ 4302378 h 5893281"/>
              <a:gd name="connsiteX483" fmla="*/ 8203873 w 10035679"/>
              <a:gd name="connsiteY483" fmla="*/ 4302378 h 5893281"/>
              <a:gd name="connsiteX484" fmla="*/ 8199645 w 10035679"/>
              <a:gd name="connsiteY484" fmla="*/ 4298152 h 5893281"/>
              <a:gd name="connsiteX485" fmla="*/ 8193608 w 10035679"/>
              <a:gd name="connsiteY485" fmla="*/ 4298152 h 5893281"/>
              <a:gd name="connsiteX486" fmla="*/ 8193608 w 10035679"/>
              <a:gd name="connsiteY486" fmla="*/ 4292115 h 5893281"/>
              <a:gd name="connsiteX487" fmla="*/ 8228024 w 10035679"/>
              <a:gd name="connsiteY487" fmla="*/ 4269774 h 5893281"/>
              <a:gd name="connsiteX488" fmla="*/ 8171272 w 10035679"/>
              <a:gd name="connsiteY488" fmla="*/ 4234756 h 5893281"/>
              <a:gd name="connsiteX489" fmla="*/ 8179724 w 10035679"/>
              <a:gd name="connsiteY489" fmla="*/ 4240793 h 5893281"/>
              <a:gd name="connsiteX490" fmla="*/ 8181535 w 10035679"/>
              <a:gd name="connsiteY490" fmla="*/ 4240793 h 5893281"/>
              <a:gd name="connsiteX491" fmla="*/ 8181535 w 10035679"/>
              <a:gd name="connsiteY491" fmla="*/ 4245019 h 5893281"/>
              <a:gd name="connsiteX492" fmla="*/ 8181535 w 10035679"/>
              <a:gd name="connsiteY492" fmla="*/ 4252868 h 5893281"/>
              <a:gd name="connsiteX493" fmla="*/ 8185763 w 10035679"/>
              <a:gd name="connsiteY493" fmla="*/ 4259510 h 5893281"/>
              <a:gd name="connsiteX494" fmla="*/ 8171272 w 10035679"/>
              <a:gd name="connsiteY494" fmla="*/ 4259510 h 5893281"/>
              <a:gd name="connsiteX495" fmla="*/ 8147121 w 10035679"/>
              <a:gd name="connsiteY495" fmla="*/ 4267359 h 5893281"/>
              <a:gd name="connsiteX496" fmla="*/ 8118743 w 10035679"/>
              <a:gd name="connsiteY496" fmla="*/ 4267359 h 5893281"/>
              <a:gd name="connsiteX497" fmla="*/ 8094592 w 10035679"/>
              <a:gd name="connsiteY497" fmla="*/ 4259510 h 5893281"/>
              <a:gd name="connsiteX498" fmla="*/ 8094592 w 10035679"/>
              <a:gd name="connsiteY498" fmla="*/ 4255283 h 5893281"/>
              <a:gd name="connsiteX499" fmla="*/ 8098216 w 10035679"/>
              <a:gd name="connsiteY499" fmla="*/ 4255283 h 5893281"/>
              <a:gd name="connsiteX500" fmla="*/ 8100629 w 10035679"/>
              <a:gd name="connsiteY500" fmla="*/ 4252868 h 5893281"/>
              <a:gd name="connsiteX501" fmla="*/ 8118743 w 10035679"/>
              <a:gd name="connsiteY501" fmla="*/ 4245019 h 5893281"/>
              <a:gd name="connsiteX502" fmla="*/ 8136856 w 10035679"/>
              <a:gd name="connsiteY502" fmla="*/ 4245019 h 5893281"/>
              <a:gd name="connsiteX503" fmla="*/ 8153158 w 10035679"/>
              <a:gd name="connsiteY503" fmla="*/ 4245019 h 5893281"/>
              <a:gd name="connsiteX504" fmla="*/ 8037838 w 10035679"/>
              <a:gd name="connsiteY504" fmla="*/ 4234756 h 5893281"/>
              <a:gd name="connsiteX505" fmla="*/ 8051724 w 10035679"/>
              <a:gd name="connsiteY505" fmla="*/ 4238982 h 5893281"/>
              <a:gd name="connsiteX506" fmla="*/ 8057762 w 10035679"/>
              <a:gd name="connsiteY506" fmla="*/ 4240793 h 5893281"/>
              <a:gd name="connsiteX507" fmla="*/ 8066214 w 10035679"/>
              <a:gd name="connsiteY507" fmla="*/ 4245019 h 5893281"/>
              <a:gd name="connsiteX508" fmla="*/ 8072251 w 10035679"/>
              <a:gd name="connsiteY508" fmla="*/ 4252868 h 5893281"/>
              <a:gd name="connsiteX509" fmla="*/ 8075874 w 10035679"/>
              <a:gd name="connsiteY509" fmla="*/ 4259510 h 5893281"/>
              <a:gd name="connsiteX510" fmla="*/ 8069838 w 10035679"/>
              <a:gd name="connsiteY510" fmla="*/ 4259510 h 5893281"/>
              <a:gd name="connsiteX511" fmla="*/ 8051724 w 10035679"/>
              <a:gd name="connsiteY511" fmla="*/ 4267359 h 5893281"/>
              <a:gd name="connsiteX512" fmla="*/ 8029386 w 10035679"/>
              <a:gd name="connsiteY512" fmla="*/ 4267359 h 5893281"/>
              <a:gd name="connsiteX513" fmla="*/ 8005235 w 10035679"/>
              <a:gd name="connsiteY513" fmla="*/ 4267359 h 5893281"/>
              <a:gd name="connsiteX514" fmla="*/ 8005235 w 10035679"/>
              <a:gd name="connsiteY514" fmla="*/ 4252868 h 5893281"/>
              <a:gd name="connsiteX515" fmla="*/ 8015498 w 10035679"/>
              <a:gd name="connsiteY515" fmla="*/ 4249247 h 5893281"/>
              <a:gd name="connsiteX516" fmla="*/ 8027573 w 10035679"/>
              <a:gd name="connsiteY516" fmla="*/ 4245019 h 5893281"/>
              <a:gd name="connsiteX517" fmla="*/ 8029386 w 10035679"/>
              <a:gd name="connsiteY517" fmla="*/ 4240793 h 5893281"/>
              <a:gd name="connsiteX518" fmla="*/ 9172302 w 10035679"/>
              <a:gd name="connsiteY518" fmla="*/ 4220265 h 5893281"/>
              <a:gd name="connsiteX519" fmla="*/ 9186189 w 10035679"/>
              <a:gd name="connsiteY519" fmla="*/ 4226302 h 5893281"/>
              <a:gd name="connsiteX520" fmla="*/ 9194643 w 10035679"/>
              <a:gd name="connsiteY520" fmla="*/ 4230530 h 5893281"/>
              <a:gd name="connsiteX521" fmla="*/ 9204303 w 10035679"/>
              <a:gd name="connsiteY521" fmla="*/ 4238982 h 5893281"/>
              <a:gd name="connsiteX522" fmla="*/ 9210945 w 10035679"/>
              <a:gd name="connsiteY522" fmla="*/ 4245019 h 5893281"/>
              <a:gd name="connsiteX523" fmla="*/ 9214566 w 10035679"/>
              <a:gd name="connsiteY523" fmla="*/ 4255284 h 5893281"/>
              <a:gd name="connsiteX524" fmla="*/ 9223021 w 10035679"/>
              <a:gd name="connsiteY524" fmla="*/ 4267359 h 5893281"/>
              <a:gd name="connsiteX525" fmla="*/ 9210945 w 10035679"/>
              <a:gd name="connsiteY525" fmla="*/ 4267359 h 5893281"/>
              <a:gd name="connsiteX526" fmla="*/ 9204303 w 10035679"/>
              <a:gd name="connsiteY526" fmla="*/ 4259510 h 5893281"/>
              <a:gd name="connsiteX527" fmla="*/ 9194643 w 10035679"/>
              <a:gd name="connsiteY527" fmla="*/ 4252868 h 5893281"/>
              <a:gd name="connsiteX528" fmla="*/ 9186189 w 10035679"/>
              <a:gd name="connsiteY528" fmla="*/ 4245019 h 5893281"/>
              <a:gd name="connsiteX529" fmla="*/ 9180152 w 10035679"/>
              <a:gd name="connsiteY529" fmla="*/ 4234756 h 5893281"/>
              <a:gd name="connsiteX530" fmla="*/ 9119775 w 10035679"/>
              <a:gd name="connsiteY530" fmla="*/ 4205774 h 5893281"/>
              <a:gd name="connsiteX531" fmla="*/ 9125812 w 10035679"/>
              <a:gd name="connsiteY531" fmla="*/ 4205774 h 5893281"/>
              <a:gd name="connsiteX532" fmla="*/ 9129435 w 10035679"/>
              <a:gd name="connsiteY532" fmla="*/ 4210000 h 5893281"/>
              <a:gd name="connsiteX533" fmla="*/ 9133661 w 10035679"/>
              <a:gd name="connsiteY533" fmla="*/ 4210000 h 5893281"/>
              <a:gd name="connsiteX534" fmla="*/ 9137887 w 10035679"/>
              <a:gd name="connsiteY534" fmla="*/ 4211811 h 5893281"/>
              <a:gd name="connsiteX535" fmla="*/ 9137887 w 10035679"/>
              <a:gd name="connsiteY535" fmla="*/ 4216039 h 5893281"/>
              <a:gd name="connsiteX536" fmla="*/ 9143926 w 10035679"/>
              <a:gd name="connsiteY536" fmla="*/ 4220265 h 5893281"/>
              <a:gd name="connsiteX537" fmla="*/ 9151775 w 10035679"/>
              <a:gd name="connsiteY537" fmla="*/ 4220265 h 5893281"/>
              <a:gd name="connsiteX538" fmla="*/ 9151775 w 10035679"/>
              <a:gd name="connsiteY538" fmla="*/ 4226302 h 5893281"/>
              <a:gd name="connsiteX539" fmla="*/ 9139700 w 10035679"/>
              <a:gd name="connsiteY539" fmla="*/ 4224491 h 5893281"/>
              <a:gd name="connsiteX540" fmla="*/ 9133661 w 10035679"/>
              <a:gd name="connsiteY540" fmla="*/ 4220265 h 5893281"/>
              <a:gd name="connsiteX541" fmla="*/ 9129435 w 10035679"/>
              <a:gd name="connsiteY541" fmla="*/ 4216039 h 5893281"/>
              <a:gd name="connsiteX542" fmla="*/ 9125812 w 10035679"/>
              <a:gd name="connsiteY542" fmla="*/ 4211811 h 5893281"/>
              <a:gd name="connsiteX543" fmla="*/ 8503337 w 10035679"/>
              <a:gd name="connsiteY543" fmla="*/ 4166530 h 5893281"/>
              <a:gd name="connsiteX544" fmla="*/ 8529906 w 10035679"/>
              <a:gd name="connsiteY544" fmla="*/ 4172567 h 5893281"/>
              <a:gd name="connsiteX545" fmla="*/ 8529906 w 10035679"/>
              <a:gd name="connsiteY545" fmla="*/ 4187059 h 5893281"/>
              <a:gd name="connsiteX546" fmla="*/ 8511790 w 10035679"/>
              <a:gd name="connsiteY546" fmla="*/ 4197324 h 5893281"/>
              <a:gd name="connsiteX547" fmla="*/ 8507564 w 10035679"/>
              <a:gd name="connsiteY547" fmla="*/ 4201550 h 5893281"/>
              <a:gd name="connsiteX548" fmla="*/ 8503337 w 10035679"/>
              <a:gd name="connsiteY548" fmla="*/ 4205777 h 5893281"/>
              <a:gd name="connsiteX549" fmla="*/ 9072681 w 10035679"/>
              <a:gd name="connsiteY549" fmla="*/ 4125475 h 5893281"/>
              <a:gd name="connsiteX550" fmla="*/ 9095021 w 10035679"/>
              <a:gd name="connsiteY550" fmla="*/ 4139966 h 5893281"/>
              <a:gd name="connsiteX551" fmla="*/ 9109510 w 10035679"/>
              <a:gd name="connsiteY551" fmla="*/ 4162304 h 5893281"/>
              <a:gd name="connsiteX552" fmla="*/ 9119775 w 10035679"/>
              <a:gd name="connsiteY552" fmla="*/ 4187059 h 5893281"/>
              <a:gd name="connsiteX553" fmla="*/ 9113134 w 10035679"/>
              <a:gd name="connsiteY553" fmla="*/ 4187059 h 5893281"/>
              <a:gd name="connsiteX554" fmla="*/ 9113134 w 10035679"/>
              <a:gd name="connsiteY554" fmla="*/ 4197322 h 5893281"/>
              <a:gd name="connsiteX555" fmla="*/ 9087172 w 10035679"/>
              <a:gd name="connsiteY555" fmla="*/ 4187059 h 5893281"/>
              <a:gd name="connsiteX556" fmla="*/ 9081133 w 10035679"/>
              <a:gd name="connsiteY556" fmla="*/ 4168945 h 5893281"/>
              <a:gd name="connsiteX557" fmla="*/ 9076907 w 10035679"/>
              <a:gd name="connsiteY557" fmla="*/ 4152041 h 5893281"/>
              <a:gd name="connsiteX558" fmla="*/ 8270891 w 10035679"/>
              <a:gd name="connsiteY558" fmla="*/ 4094683 h 5893281"/>
              <a:gd name="connsiteX559" fmla="*/ 8302891 w 10035679"/>
              <a:gd name="connsiteY559" fmla="*/ 4094683 h 5893281"/>
              <a:gd name="connsiteX560" fmla="*/ 8307119 w 10035679"/>
              <a:gd name="connsiteY560" fmla="*/ 4098909 h 5893281"/>
              <a:gd name="connsiteX561" fmla="*/ 8308930 w 10035679"/>
              <a:gd name="connsiteY561" fmla="*/ 4100720 h 5893281"/>
              <a:gd name="connsiteX562" fmla="*/ 8308930 w 10035679"/>
              <a:gd name="connsiteY562" fmla="*/ 4115211 h 5893281"/>
              <a:gd name="connsiteX563" fmla="*/ 8270891 w 10035679"/>
              <a:gd name="connsiteY563" fmla="*/ 4115211 h 5893281"/>
              <a:gd name="connsiteX564" fmla="*/ 8327040 w 10035679"/>
              <a:gd name="connsiteY564" fmla="*/ 4086231 h 5893281"/>
              <a:gd name="connsiteX565" fmla="*/ 8404321 w 10035679"/>
              <a:gd name="connsiteY565" fmla="*/ 4094684 h 5893281"/>
              <a:gd name="connsiteX566" fmla="*/ 8404321 w 10035679"/>
              <a:gd name="connsiteY566" fmla="*/ 4100723 h 5893281"/>
              <a:gd name="connsiteX567" fmla="*/ 8408547 w 10035679"/>
              <a:gd name="connsiteY567" fmla="*/ 4109175 h 5893281"/>
              <a:gd name="connsiteX568" fmla="*/ 8408547 w 10035679"/>
              <a:gd name="connsiteY568" fmla="*/ 4115212 h 5893281"/>
              <a:gd name="connsiteX569" fmla="*/ 8412170 w 10035679"/>
              <a:gd name="connsiteY569" fmla="*/ 4125478 h 5893281"/>
              <a:gd name="connsiteX570" fmla="*/ 8404321 w 10035679"/>
              <a:gd name="connsiteY570" fmla="*/ 4125478 h 5893281"/>
              <a:gd name="connsiteX571" fmla="*/ 8383793 w 10035679"/>
              <a:gd name="connsiteY571" fmla="*/ 4113402 h 5893281"/>
              <a:gd name="connsiteX572" fmla="*/ 8359643 w 10035679"/>
              <a:gd name="connsiteY572" fmla="*/ 4109175 h 5893281"/>
              <a:gd name="connsiteX573" fmla="*/ 8327040 w 10035679"/>
              <a:gd name="connsiteY573" fmla="*/ 4109175 h 5893281"/>
              <a:gd name="connsiteX574" fmla="*/ 8971854 w 10035679"/>
              <a:gd name="connsiteY574" fmla="*/ 4069929 h 5893281"/>
              <a:gd name="connsiteX575" fmla="*/ 9009891 w 10035679"/>
              <a:gd name="connsiteY575" fmla="*/ 4069929 h 5893281"/>
              <a:gd name="connsiteX576" fmla="*/ 9028608 w 10035679"/>
              <a:gd name="connsiteY576" fmla="*/ 4090456 h 5893281"/>
              <a:gd name="connsiteX577" fmla="*/ 9042494 w 10035679"/>
              <a:gd name="connsiteY577" fmla="*/ 4113399 h 5893281"/>
              <a:gd name="connsiteX578" fmla="*/ 9048530 w 10035679"/>
              <a:gd name="connsiteY578" fmla="*/ 4139965 h 5893281"/>
              <a:gd name="connsiteX579" fmla="*/ 9042494 w 10035679"/>
              <a:gd name="connsiteY579" fmla="*/ 4139965 h 5893281"/>
              <a:gd name="connsiteX580" fmla="*/ 9028610 w 10035679"/>
              <a:gd name="connsiteY580" fmla="*/ 4127287 h 5893281"/>
              <a:gd name="connsiteX581" fmla="*/ 9028610 w 10035679"/>
              <a:gd name="connsiteY581" fmla="*/ 4166532 h 5893281"/>
              <a:gd name="connsiteX582" fmla="*/ 8957364 w 10035679"/>
              <a:gd name="connsiteY582" fmla="*/ 4187062 h 5893281"/>
              <a:gd name="connsiteX583" fmla="*/ 8945288 w 10035679"/>
              <a:gd name="connsiteY583" fmla="*/ 4182834 h 5893281"/>
              <a:gd name="connsiteX584" fmla="*/ 8935025 w 10035679"/>
              <a:gd name="connsiteY584" fmla="*/ 4181023 h 5893281"/>
              <a:gd name="connsiteX585" fmla="*/ 8921137 w 10035679"/>
              <a:gd name="connsiteY585" fmla="*/ 4176797 h 5893281"/>
              <a:gd name="connsiteX586" fmla="*/ 8910874 w 10035679"/>
              <a:gd name="connsiteY586" fmla="*/ 4172571 h 5893281"/>
              <a:gd name="connsiteX587" fmla="*/ 8910874 w 10035679"/>
              <a:gd name="connsiteY587" fmla="*/ 4158684 h 5893281"/>
              <a:gd name="connsiteX588" fmla="*/ 8953138 w 10035679"/>
              <a:gd name="connsiteY588" fmla="*/ 4154456 h 5893281"/>
              <a:gd name="connsiteX589" fmla="*/ 8985741 w 10035679"/>
              <a:gd name="connsiteY589" fmla="*/ 4144193 h 5893281"/>
              <a:gd name="connsiteX590" fmla="*/ 9009892 w 10035679"/>
              <a:gd name="connsiteY590" fmla="*/ 4125475 h 5893281"/>
              <a:gd name="connsiteX591" fmla="*/ 9026797 w 10035679"/>
              <a:gd name="connsiteY591" fmla="*/ 4125475 h 5893281"/>
              <a:gd name="connsiteX592" fmla="*/ 9028608 w 10035679"/>
              <a:gd name="connsiteY592" fmla="*/ 4127284 h 5893281"/>
              <a:gd name="connsiteX593" fmla="*/ 9028608 w 10035679"/>
              <a:gd name="connsiteY593" fmla="*/ 4125475 h 5893281"/>
              <a:gd name="connsiteX594" fmla="*/ 9026795 w 10035679"/>
              <a:gd name="connsiteY594" fmla="*/ 4125475 h 5893281"/>
              <a:gd name="connsiteX595" fmla="*/ 9024382 w 10035679"/>
              <a:gd name="connsiteY595" fmla="*/ 4123664 h 5893281"/>
              <a:gd name="connsiteX596" fmla="*/ 9006268 w 10035679"/>
              <a:gd name="connsiteY596" fmla="*/ 4104947 h 5893281"/>
              <a:gd name="connsiteX597" fmla="*/ 8985740 w 10035679"/>
              <a:gd name="connsiteY597" fmla="*/ 4090456 h 5893281"/>
              <a:gd name="connsiteX598" fmla="*/ 8432698 w 10035679"/>
              <a:gd name="connsiteY598" fmla="*/ 4026459 h 5893281"/>
              <a:gd name="connsiteX599" fmla="*/ 8455038 w 10035679"/>
              <a:gd name="connsiteY599" fmla="*/ 4026459 h 5893281"/>
              <a:gd name="connsiteX600" fmla="*/ 8474961 w 10035679"/>
              <a:gd name="connsiteY600" fmla="*/ 4026459 h 5893281"/>
              <a:gd name="connsiteX601" fmla="*/ 8503337 w 10035679"/>
              <a:gd name="connsiteY601" fmla="*/ 4028875 h 5893281"/>
              <a:gd name="connsiteX602" fmla="*/ 8511790 w 10035679"/>
              <a:gd name="connsiteY602" fmla="*/ 4055439 h 5893281"/>
              <a:gd name="connsiteX603" fmla="*/ 8522054 w 10035679"/>
              <a:gd name="connsiteY603" fmla="*/ 4075966 h 5893281"/>
              <a:gd name="connsiteX604" fmla="*/ 8535940 w 10035679"/>
              <a:gd name="connsiteY604" fmla="*/ 4094683 h 5893281"/>
              <a:gd name="connsiteX605" fmla="*/ 8535940 w 10035679"/>
              <a:gd name="connsiteY605" fmla="*/ 4100722 h 5893281"/>
              <a:gd name="connsiteX606" fmla="*/ 8541979 w 10035679"/>
              <a:gd name="connsiteY606" fmla="*/ 4100722 h 5893281"/>
              <a:gd name="connsiteX607" fmla="*/ 8541979 w 10035679"/>
              <a:gd name="connsiteY607" fmla="*/ 4094683 h 5893281"/>
              <a:gd name="connsiteX608" fmla="*/ 8560091 w 10035679"/>
              <a:gd name="connsiteY608" fmla="*/ 4075966 h 5893281"/>
              <a:gd name="connsiteX609" fmla="*/ 8578808 w 10035679"/>
              <a:gd name="connsiteY609" fmla="*/ 4065703 h 5893281"/>
              <a:gd name="connsiteX610" fmla="*/ 8602958 w 10035679"/>
              <a:gd name="connsiteY610" fmla="*/ 4057854 h 5893281"/>
              <a:gd name="connsiteX611" fmla="*/ 8639183 w 10035679"/>
              <a:gd name="connsiteY611" fmla="*/ 4055439 h 5893281"/>
              <a:gd name="connsiteX612" fmla="*/ 8667559 w 10035679"/>
              <a:gd name="connsiteY612" fmla="*/ 4071740 h 5893281"/>
              <a:gd name="connsiteX613" fmla="*/ 8701975 w 10035679"/>
              <a:gd name="connsiteY613" fmla="*/ 4086231 h 5893281"/>
              <a:gd name="connsiteX614" fmla="*/ 8744840 w 10035679"/>
              <a:gd name="connsiteY614" fmla="*/ 4100722 h 5893281"/>
              <a:gd name="connsiteX615" fmla="*/ 8779256 w 10035679"/>
              <a:gd name="connsiteY615" fmla="*/ 4123665 h 5893281"/>
              <a:gd name="connsiteX616" fmla="*/ 8807632 w 10035679"/>
              <a:gd name="connsiteY616" fmla="*/ 4144192 h 5893281"/>
              <a:gd name="connsiteX617" fmla="*/ 8821518 w 10035679"/>
              <a:gd name="connsiteY617" fmla="*/ 4172569 h 5893281"/>
              <a:gd name="connsiteX618" fmla="*/ 8848084 w 10035679"/>
              <a:gd name="connsiteY618" fmla="*/ 4176795 h 5893281"/>
              <a:gd name="connsiteX619" fmla="*/ 8864386 w 10035679"/>
              <a:gd name="connsiteY619" fmla="*/ 4182832 h 5893281"/>
              <a:gd name="connsiteX620" fmla="*/ 8886724 w 10035679"/>
              <a:gd name="connsiteY620" fmla="*/ 4187060 h 5893281"/>
              <a:gd name="connsiteX621" fmla="*/ 8886724 w 10035679"/>
              <a:gd name="connsiteY621" fmla="*/ 4205775 h 5893281"/>
              <a:gd name="connsiteX622" fmla="*/ 8882498 w 10035679"/>
              <a:gd name="connsiteY622" fmla="*/ 4205775 h 5893281"/>
              <a:gd name="connsiteX623" fmla="*/ 8876459 w 10035679"/>
              <a:gd name="connsiteY623" fmla="*/ 4210001 h 5893281"/>
              <a:gd name="connsiteX624" fmla="*/ 8868009 w 10035679"/>
              <a:gd name="connsiteY624" fmla="*/ 4210001 h 5893281"/>
              <a:gd name="connsiteX625" fmla="*/ 8864386 w 10035679"/>
              <a:gd name="connsiteY625" fmla="*/ 4211813 h 5893281"/>
              <a:gd name="connsiteX626" fmla="*/ 8861970 w 10035679"/>
              <a:gd name="connsiteY626" fmla="*/ 4216039 h 5893281"/>
              <a:gd name="connsiteX627" fmla="*/ 8864386 w 10035679"/>
              <a:gd name="connsiteY627" fmla="*/ 4216039 h 5893281"/>
              <a:gd name="connsiteX628" fmla="*/ 8872233 w 10035679"/>
              <a:gd name="connsiteY628" fmla="*/ 4220266 h 5893281"/>
              <a:gd name="connsiteX629" fmla="*/ 8896384 w 10035679"/>
              <a:gd name="connsiteY629" fmla="*/ 4255284 h 5893281"/>
              <a:gd name="connsiteX630" fmla="*/ 8930799 w 10035679"/>
              <a:gd name="connsiteY630" fmla="*/ 4284264 h 5893281"/>
              <a:gd name="connsiteX631" fmla="*/ 8971854 w 10035679"/>
              <a:gd name="connsiteY631" fmla="*/ 4306604 h 5893281"/>
              <a:gd name="connsiteX632" fmla="*/ 8971854 w 10035679"/>
              <a:gd name="connsiteY632" fmla="*/ 4322905 h 5893281"/>
              <a:gd name="connsiteX633" fmla="*/ 8924761 w 10035679"/>
              <a:gd name="connsiteY633" fmla="*/ 4322905 h 5893281"/>
              <a:gd name="connsiteX634" fmla="*/ 8918724 w 10035679"/>
              <a:gd name="connsiteY634" fmla="*/ 4316866 h 5893281"/>
              <a:gd name="connsiteX635" fmla="*/ 8910875 w 10035679"/>
              <a:gd name="connsiteY635" fmla="*/ 4312640 h 5893281"/>
              <a:gd name="connsiteX636" fmla="*/ 8904838 w 10035679"/>
              <a:gd name="connsiteY636" fmla="*/ 4312640 h 5893281"/>
              <a:gd name="connsiteX637" fmla="*/ 8896384 w 10035679"/>
              <a:gd name="connsiteY637" fmla="*/ 4312640 h 5893281"/>
              <a:gd name="connsiteX638" fmla="*/ 8890347 w 10035679"/>
              <a:gd name="connsiteY638" fmla="*/ 4310830 h 5893281"/>
              <a:gd name="connsiteX639" fmla="*/ 8878272 w 10035679"/>
              <a:gd name="connsiteY639" fmla="*/ 4306604 h 5893281"/>
              <a:gd name="connsiteX640" fmla="*/ 8868009 w 10035679"/>
              <a:gd name="connsiteY640" fmla="*/ 4298151 h 5893281"/>
              <a:gd name="connsiteX641" fmla="*/ 8861970 w 10035679"/>
              <a:gd name="connsiteY641" fmla="*/ 4292113 h 5893281"/>
              <a:gd name="connsiteX642" fmla="*/ 8854121 w 10035679"/>
              <a:gd name="connsiteY642" fmla="*/ 4277622 h 5893281"/>
              <a:gd name="connsiteX643" fmla="*/ 8848084 w 10035679"/>
              <a:gd name="connsiteY643" fmla="*/ 4267359 h 5893281"/>
              <a:gd name="connsiteX644" fmla="*/ 8839630 w 10035679"/>
              <a:gd name="connsiteY644" fmla="*/ 4259510 h 5893281"/>
              <a:gd name="connsiteX645" fmla="*/ 8811256 w 10035679"/>
              <a:gd name="connsiteY645" fmla="*/ 4245019 h 5893281"/>
              <a:gd name="connsiteX646" fmla="*/ 8791331 w 10035679"/>
              <a:gd name="connsiteY646" fmla="*/ 4245019 h 5893281"/>
              <a:gd name="connsiteX647" fmla="*/ 8764765 w 10035679"/>
              <a:gd name="connsiteY647" fmla="*/ 4252868 h 5893281"/>
              <a:gd name="connsiteX648" fmla="*/ 8740614 w 10035679"/>
              <a:gd name="connsiteY648" fmla="*/ 4267359 h 5893281"/>
              <a:gd name="connsiteX649" fmla="*/ 8716464 w 10035679"/>
              <a:gd name="connsiteY649" fmla="*/ 4273396 h 5893281"/>
              <a:gd name="connsiteX650" fmla="*/ 8691710 w 10035679"/>
              <a:gd name="connsiteY650" fmla="*/ 4259510 h 5893281"/>
              <a:gd name="connsiteX651" fmla="*/ 8667559 w 10035679"/>
              <a:gd name="connsiteY651" fmla="*/ 4252868 h 5893281"/>
              <a:gd name="connsiteX652" fmla="*/ 8641598 w 10035679"/>
              <a:gd name="connsiteY652" fmla="*/ 4249245 h 5893281"/>
              <a:gd name="connsiteX653" fmla="*/ 8607185 w 10035679"/>
              <a:gd name="connsiteY653" fmla="*/ 4252868 h 5893281"/>
              <a:gd name="connsiteX654" fmla="*/ 8610806 w 10035679"/>
              <a:gd name="connsiteY654" fmla="*/ 4238982 h 5893281"/>
              <a:gd name="connsiteX655" fmla="*/ 8613221 w 10035679"/>
              <a:gd name="connsiteY655" fmla="*/ 4226302 h 5893281"/>
              <a:gd name="connsiteX656" fmla="*/ 8616844 w 10035679"/>
              <a:gd name="connsiteY656" fmla="*/ 4220266 h 5893281"/>
              <a:gd name="connsiteX657" fmla="*/ 8621071 w 10035679"/>
              <a:gd name="connsiteY657" fmla="*/ 4211813 h 5893281"/>
              <a:gd name="connsiteX658" fmla="*/ 8625297 w 10035679"/>
              <a:gd name="connsiteY658" fmla="*/ 4205775 h 5893281"/>
              <a:gd name="connsiteX659" fmla="*/ 8621071 w 10035679"/>
              <a:gd name="connsiteY659" fmla="*/ 4197323 h 5893281"/>
              <a:gd name="connsiteX660" fmla="*/ 8602958 w 10035679"/>
              <a:gd name="connsiteY660" fmla="*/ 4166530 h 5893281"/>
              <a:gd name="connsiteX661" fmla="*/ 8578808 w 10035679"/>
              <a:gd name="connsiteY661" fmla="*/ 4148418 h 5893281"/>
              <a:gd name="connsiteX662" fmla="*/ 8550431 w 10035679"/>
              <a:gd name="connsiteY662" fmla="*/ 4139966 h 5893281"/>
              <a:gd name="connsiteX663" fmla="*/ 8517828 w 10035679"/>
              <a:gd name="connsiteY663" fmla="*/ 4129701 h 5893281"/>
              <a:gd name="connsiteX664" fmla="*/ 8487641 w 10035679"/>
              <a:gd name="connsiteY664" fmla="*/ 4123665 h 5893281"/>
              <a:gd name="connsiteX665" fmla="*/ 8461075 w 10035679"/>
              <a:gd name="connsiteY665" fmla="*/ 4109174 h 5893281"/>
              <a:gd name="connsiteX666" fmla="*/ 8444773 w 10035679"/>
              <a:gd name="connsiteY666" fmla="*/ 4086231 h 5893281"/>
              <a:gd name="connsiteX667" fmla="*/ 8450810 w 10035679"/>
              <a:gd name="connsiteY667" fmla="*/ 4084420 h 5893281"/>
              <a:gd name="connsiteX668" fmla="*/ 8455038 w 10035679"/>
              <a:gd name="connsiteY668" fmla="*/ 4084420 h 5893281"/>
              <a:gd name="connsiteX669" fmla="*/ 8459262 w 10035679"/>
              <a:gd name="connsiteY669" fmla="*/ 4080194 h 5893281"/>
              <a:gd name="connsiteX670" fmla="*/ 8461075 w 10035679"/>
              <a:gd name="connsiteY670" fmla="*/ 4075966 h 5893281"/>
              <a:gd name="connsiteX671" fmla="*/ 8465301 w 10035679"/>
              <a:gd name="connsiteY671" fmla="*/ 4069930 h 5893281"/>
              <a:gd name="connsiteX672" fmla="*/ 8444773 w 10035679"/>
              <a:gd name="connsiteY672" fmla="*/ 4065703 h 5893281"/>
              <a:gd name="connsiteX673" fmla="*/ 8422433 w 10035679"/>
              <a:gd name="connsiteY673" fmla="*/ 4055439 h 5893281"/>
              <a:gd name="connsiteX674" fmla="*/ 8404321 w 10035679"/>
              <a:gd name="connsiteY674" fmla="*/ 4047591 h 5893281"/>
              <a:gd name="connsiteX675" fmla="*/ 8404321 w 10035679"/>
              <a:gd name="connsiteY675" fmla="*/ 4028875 h 5893281"/>
              <a:gd name="connsiteX676" fmla="*/ 8238289 w 10035679"/>
              <a:gd name="connsiteY676" fmla="*/ 3957027 h 5893281"/>
              <a:gd name="connsiteX677" fmla="*/ 8242515 w 10035679"/>
              <a:gd name="connsiteY677" fmla="*/ 3957027 h 5893281"/>
              <a:gd name="connsiteX678" fmla="*/ 8246138 w 10035679"/>
              <a:gd name="connsiteY678" fmla="*/ 3957027 h 5893281"/>
              <a:gd name="connsiteX679" fmla="*/ 8246138 w 10035679"/>
              <a:gd name="connsiteY679" fmla="*/ 3960650 h 5893281"/>
              <a:gd name="connsiteX680" fmla="*/ 8246138 w 10035679"/>
              <a:gd name="connsiteY680" fmla="*/ 3964876 h 5893281"/>
              <a:gd name="connsiteX681" fmla="*/ 8250364 w 10035679"/>
              <a:gd name="connsiteY681" fmla="*/ 3964876 h 5893281"/>
              <a:gd name="connsiteX682" fmla="*/ 8250364 w 10035679"/>
              <a:gd name="connsiteY682" fmla="*/ 3969102 h 5893281"/>
              <a:gd name="connsiteX683" fmla="*/ 8256401 w 10035679"/>
              <a:gd name="connsiteY683" fmla="*/ 3969102 h 5893281"/>
              <a:gd name="connsiteX684" fmla="*/ 8252175 w 10035679"/>
              <a:gd name="connsiteY684" fmla="*/ 3970913 h 5893281"/>
              <a:gd name="connsiteX685" fmla="*/ 8250364 w 10035679"/>
              <a:gd name="connsiteY685" fmla="*/ 3970913 h 5893281"/>
              <a:gd name="connsiteX686" fmla="*/ 8250364 w 10035679"/>
              <a:gd name="connsiteY686" fmla="*/ 3975139 h 5893281"/>
              <a:gd name="connsiteX687" fmla="*/ 8238289 w 10035679"/>
              <a:gd name="connsiteY687" fmla="*/ 3985404 h 5893281"/>
              <a:gd name="connsiteX688" fmla="*/ 8228026 w 10035679"/>
              <a:gd name="connsiteY688" fmla="*/ 3998082 h 5893281"/>
              <a:gd name="connsiteX689" fmla="*/ 8217761 w 10035679"/>
              <a:gd name="connsiteY689" fmla="*/ 4008347 h 5893281"/>
              <a:gd name="connsiteX690" fmla="*/ 8179724 w 10035679"/>
              <a:gd name="connsiteY690" fmla="*/ 4004121 h 5893281"/>
              <a:gd name="connsiteX691" fmla="*/ 8147121 w 10035679"/>
              <a:gd name="connsiteY691" fmla="*/ 4004121 h 5893281"/>
              <a:gd name="connsiteX692" fmla="*/ 8108479 w 10035679"/>
              <a:gd name="connsiteY692" fmla="*/ 4008347 h 5893281"/>
              <a:gd name="connsiteX693" fmla="*/ 8108479 w 10035679"/>
              <a:gd name="connsiteY693" fmla="*/ 4028874 h 5893281"/>
              <a:gd name="connsiteX694" fmla="*/ 8114517 w 10035679"/>
              <a:gd name="connsiteY694" fmla="*/ 4033101 h 5893281"/>
              <a:gd name="connsiteX695" fmla="*/ 8114517 w 10035679"/>
              <a:gd name="connsiteY695" fmla="*/ 4036724 h 5893281"/>
              <a:gd name="connsiteX696" fmla="*/ 8118743 w 10035679"/>
              <a:gd name="connsiteY696" fmla="*/ 4040950 h 5893281"/>
              <a:gd name="connsiteX697" fmla="*/ 8122970 w 10035679"/>
              <a:gd name="connsiteY697" fmla="*/ 4047591 h 5893281"/>
              <a:gd name="connsiteX698" fmla="*/ 8161007 w 10035679"/>
              <a:gd name="connsiteY698" fmla="*/ 4033101 h 5893281"/>
              <a:gd name="connsiteX699" fmla="*/ 8199647 w 10035679"/>
              <a:gd name="connsiteY699" fmla="*/ 4022836 h 5893281"/>
              <a:gd name="connsiteX700" fmla="*/ 8199647 w 10035679"/>
              <a:gd name="connsiteY700" fmla="*/ 4040950 h 5893281"/>
              <a:gd name="connsiteX701" fmla="*/ 8193610 w 10035679"/>
              <a:gd name="connsiteY701" fmla="*/ 4040950 h 5893281"/>
              <a:gd name="connsiteX702" fmla="*/ 8181534 w 10035679"/>
              <a:gd name="connsiteY702" fmla="*/ 4047591 h 5893281"/>
              <a:gd name="connsiteX703" fmla="*/ 8167044 w 10035679"/>
              <a:gd name="connsiteY703" fmla="*/ 4055441 h 5893281"/>
              <a:gd name="connsiteX704" fmla="*/ 8153157 w 10035679"/>
              <a:gd name="connsiteY704" fmla="*/ 4061477 h 5893281"/>
              <a:gd name="connsiteX705" fmla="*/ 8165233 w 10035679"/>
              <a:gd name="connsiteY705" fmla="*/ 4086231 h 5893281"/>
              <a:gd name="connsiteX706" fmla="*/ 8179724 w 10035679"/>
              <a:gd name="connsiteY706" fmla="*/ 4109174 h 5893281"/>
              <a:gd name="connsiteX707" fmla="*/ 8185761 w 10035679"/>
              <a:gd name="connsiteY707" fmla="*/ 4129702 h 5893281"/>
              <a:gd name="connsiteX708" fmla="*/ 8193610 w 10035679"/>
              <a:gd name="connsiteY708" fmla="*/ 4166533 h 5893281"/>
              <a:gd name="connsiteX709" fmla="*/ 8185761 w 10035679"/>
              <a:gd name="connsiteY709" fmla="*/ 4166533 h 5893281"/>
              <a:gd name="connsiteX710" fmla="*/ 8185761 w 10035679"/>
              <a:gd name="connsiteY710" fmla="*/ 4172569 h 5893281"/>
              <a:gd name="connsiteX711" fmla="*/ 8179724 w 10035679"/>
              <a:gd name="connsiteY711" fmla="*/ 4168946 h 5893281"/>
              <a:gd name="connsiteX712" fmla="*/ 8175498 w 10035679"/>
              <a:gd name="connsiteY712" fmla="*/ 4168946 h 5893281"/>
              <a:gd name="connsiteX713" fmla="*/ 8175498 w 10035679"/>
              <a:gd name="connsiteY713" fmla="*/ 4166533 h 5893281"/>
              <a:gd name="connsiteX714" fmla="*/ 8171272 w 10035679"/>
              <a:gd name="connsiteY714" fmla="*/ 4166533 h 5893281"/>
              <a:gd name="connsiteX715" fmla="*/ 8151347 w 10035679"/>
              <a:gd name="connsiteY715" fmla="*/ 4144192 h 5893281"/>
              <a:gd name="connsiteX716" fmla="*/ 8132630 w 10035679"/>
              <a:gd name="connsiteY716" fmla="*/ 4119439 h 5893281"/>
              <a:gd name="connsiteX717" fmla="*/ 8114517 w 10035679"/>
              <a:gd name="connsiteY717" fmla="*/ 4094685 h 5893281"/>
              <a:gd name="connsiteX718" fmla="*/ 8114517 w 10035679"/>
              <a:gd name="connsiteY718" fmla="*/ 4172569 h 5893281"/>
              <a:gd name="connsiteX719" fmla="*/ 8084328 w 10035679"/>
              <a:gd name="connsiteY719" fmla="*/ 4172569 h 5893281"/>
              <a:gd name="connsiteX720" fmla="*/ 8084328 w 10035679"/>
              <a:gd name="connsiteY720" fmla="*/ 4168946 h 5893281"/>
              <a:gd name="connsiteX721" fmla="*/ 8080102 w 10035679"/>
              <a:gd name="connsiteY721" fmla="*/ 4168946 h 5893281"/>
              <a:gd name="connsiteX722" fmla="*/ 8080102 w 10035679"/>
              <a:gd name="connsiteY722" fmla="*/ 4166533 h 5893281"/>
              <a:gd name="connsiteX723" fmla="*/ 8075875 w 10035679"/>
              <a:gd name="connsiteY723" fmla="*/ 4166533 h 5893281"/>
              <a:gd name="connsiteX724" fmla="*/ 8080102 w 10035679"/>
              <a:gd name="connsiteY724" fmla="*/ 4139966 h 5893281"/>
              <a:gd name="connsiteX725" fmla="*/ 8075875 w 10035679"/>
              <a:gd name="connsiteY725" fmla="*/ 4125475 h 5893281"/>
              <a:gd name="connsiteX726" fmla="*/ 8069839 w 10035679"/>
              <a:gd name="connsiteY726" fmla="*/ 4113400 h 5893281"/>
              <a:gd name="connsiteX727" fmla="*/ 8061989 w 10035679"/>
              <a:gd name="connsiteY727" fmla="*/ 4094685 h 5893281"/>
              <a:gd name="connsiteX728" fmla="*/ 8061989 w 10035679"/>
              <a:gd name="connsiteY728" fmla="*/ 4075968 h 5893281"/>
              <a:gd name="connsiteX729" fmla="*/ 8072252 w 10035679"/>
              <a:gd name="connsiteY729" fmla="*/ 4055441 h 5893281"/>
              <a:gd name="connsiteX730" fmla="*/ 8086140 w 10035679"/>
              <a:gd name="connsiteY730" fmla="*/ 4026459 h 5893281"/>
              <a:gd name="connsiteX731" fmla="*/ 8100629 w 10035679"/>
              <a:gd name="connsiteY731" fmla="*/ 3999895 h 5893281"/>
              <a:gd name="connsiteX732" fmla="*/ 8114517 w 10035679"/>
              <a:gd name="connsiteY732" fmla="*/ 3979365 h 5893281"/>
              <a:gd name="connsiteX733" fmla="*/ 8122970 w 10035679"/>
              <a:gd name="connsiteY733" fmla="*/ 3969102 h 5893281"/>
              <a:gd name="connsiteX734" fmla="*/ 8157384 w 10035679"/>
              <a:gd name="connsiteY734" fmla="*/ 3979365 h 5893281"/>
              <a:gd name="connsiteX735" fmla="*/ 8179724 w 10035679"/>
              <a:gd name="connsiteY735" fmla="*/ 3979365 h 5893281"/>
              <a:gd name="connsiteX736" fmla="*/ 8195421 w 10035679"/>
              <a:gd name="connsiteY736" fmla="*/ 3975139 h 5893281"/>
              <a:gd name="connsiteX737" fmla="*/ 8217761 w 10035679"/>
              <a:gd name="connsiteY737" fmla="*/ 3969102 h 5893281"/>
              <a:gd name="connsiteX738" fmla="*/ 8317380 w 10035679"/>
              <a:gd name="connsiteY738" fmla="*/ 3950385 h 5893281"/>
              <a:gd name="connsiteX739" fmla="*/ 8331266 w 10035679"/>
              <a:gd name="connsiteY739" fmla="*/ 3957027 h 5893281"/>
              <a:gd name="connsiteX740" fmla="*/ 8337305 w 10035679"/>
              <a:gd name="connsiteY740" fmla="*/ 3960650 h 5893281"/>
              <a:gd name="connsiteX741" fmla="*/ 8345757 w 10035679"/>
              <a:gd name="connsiteY741" fmla="*/ 3969102 h 5893281"/>
              <a:gd name="connsiteX742" fmla="*/ 8347567 w 10035679"/>
              <a:gd name="connsiteY742" fmla="*/ 3975139 h 5893281"/>
              <a:gd name="connsiteX743" fmla="*/ 8347567 w 10035679"/>
              <a:gd name="connsiteY743" fmla="*/ 3989630 h 5893281"/>
              <a:gd name="connsiteX744" fmla="*/ 8347567 w 10035679"/>
              <a:gd name="connsiteY744" fmla="*/ 4008348 h 5893281"/>
              <a:gd name="connsiteX745" fmla="*/ 8341531 w 10035679"/>
              <a:gd name="connsiteY745" fmla="*/ 4012574 h 5893281"/>
              <a:gd name="connsiteX746" fmla="*/ 8337305 w 10035679"/>
              <a:gd name="connsiteY746" fmla="*/ 4014384 h 5893281"/>
              <a:gd name="connsiteX747" fmla="*/ 8337305 w 10035679"/>
              <a:gd name="connsiteY747" fmla="*/ 4018611 h 5893281"/>
              <a:gd name="connsiteX748" fmla="*/ 8337305 w 10035679"/>
              <a:gd name="connsiteY748" fmla="*/ 4022837 h 5893281"/>
              <a:gd name="connsiteX749" fmla="*/ 8337305 w 10035679"/>
              <a:gd name="connsiteY749" fmla="*/ 4026460 h 5893281"/>
              <a:gd name="connsiteX750" fmla="*/ 8337305 w 10035679"/>
              <a:gd name="connsiteY750" fmla="*/ 4028875 h 5893281"/>
              <a:gd name="connsiteX751" fmla="*/ 8335492 w 10035679"/>
              <a:gd name="connsiteY751" fmla="*/ 4033102 h 5893281"/>
              <a:gd name="connsiteX752" fmla="*/ 8327040 w 10035679"/>
              <a:gd name="connsiteY752" fmla="*/ 4040951 h 5893281"/>
              <a:gd name="connsiteX753" fmla="*/ 8327040 w 10035679"/>
              <a:gd name="connsiteY753" fmla="*/ 4022837 h 5893281"/>
              <a:gd name="connsiteX754" fmla="*/ 8313154 w 10035679"/>
              <a:gd name="connsiteY754" fmla="*/ 3999895 h 5893281"/>
              <a:gd name="connsiteX755" fmla="*/ 8313154 w 10035679"/>
              <a:gd name="connsiteY755" fmla="*/ 3975139 h 5893281"/>
              <a:gd name="connsiteX756" fmla="*/ 7999200 w 10035679"/>
              <a:gd name="connsiteY756" fmla="*/ 3810917 h 5893281"/>
              <a:gd name="connsiteX757" fmla="*/ 8019125 w 10035679"/>
              <a:gd name="connsiteY757" fmla="*/ 3816954 h 5893281"/>
              <a:gd name="connsiteX758" fmla="*/ 8043878 w 10035679"/>
              <a:gd name="connsiteY758" fmla="*/ 3831445 h 5893281"/>
              <a:gd name="connsiteX759" fmla="*/ 8066218 w 10035679"/>
              <a:gd name="connsiteY759" fmla="*/ 3853785 h 5893281"/>
              <a:gd name="connsiteX760" fmla="*/ 8075878 w 10035679"/>
              <a:gd name="connsiteY760" fmla="*/ 3872502 h 5893281"/>
              <a:gd name="connsiteX761" fmla="*/ 8066218 w 10035679"/>
              <a:gd name="connsiteY761" fmla="*/ 3878539 h 5893281"/>
              <a:gd name="connsiteX762" fmla="*/ 8055954 w 10035679"/>
              <a:gd name="connsiteY762" fmla="*/ 3888802 h 5893281"/>
              <a:gd name="connsiteX763" fmla="*/ 8043878 w 10035679"/>
              <a:gd name="connsiteY763" fmla="*/ 3897256 h 5893281"/>
              <a:gd name="connsiteX764" fmla="*/ 8029387 w 10035679"/>
              <a:gd name="connsiteY764" fmla="*/ 3903292 h 5893281"/>
              <a:gd name="connsiteX765" fmla="*/ 8041463 w 10035679"/>
              <a:gd name="connsiteY765" fmla="*/ 3935895 h 5893281"/>
              <a:gd name="connsiteX766" fmla="*/ 8055954 w 10035679"/>
              <a:gd name="connsiteY766" fmla="*/ 3960651 h 5893281"/>
              <a:gd name="connsiteX767" fmla="*/ 8069840 w 10035679"/>
              <a:gd name="connsiteY767" fmla="*/ 3989631 h 5893281"/>
              <a:gd name="connsiteX768" fmla="*/ 8057764 w 10035679"/>
              <a:gd name="connsiteY768" fmla="*/ 3993857 h 5893281"/>
              <a:gd name="connsiteX769" fmla="*/ 8051728 w 10035679"/>
              <a:gd name="connsiteY769" fmla="*/ 3993857 h 5893281"/>
              <a:gd name="connsiteX770" fmla="*/ 8047501 w 10035679"/>
              <a:gd name="connsiteY770" fmla="*/ 3993857 h 5893281"/>
              <a:gd name="connsiteX771" fmla="*/ 8043878 w 10035679"/>
              <a:gd name="connsiteY771" fmla="*/ 3998083 h 5893281"/>
              <a:gd name="connsiteX772" fmla="*/ 8041463 w 10035679"/>
              <a:gd name="connsiteY772" fmla="*/ 3999896 h 5893281"/>
              <a:gd name="connsiteX773" fmla="*/ 8037842 w 10035679"/>
              <a:gd name="connsiteY773" fmla="*/ 4008348 h 5893281"/>
              <a:gd name="connsiteX774" fmla="*/ 8019125 w 10035679"/>
              <a:gd name="connsiteY774" fmla="*/ 4040951 h 5893281"/>
              <a:gd name="connsiteX775" fmla="*/ 8009465 w 10035679"/>
              <a:gd name="connsiteY775" fmla="*/ 4080196 h 5893281"/>
              <a:gd name="connsiteX776" fmla="*/ 7990748 w 10035679"/>
              <a:gd name="connsiteY776" fmla="*/ 4115214 h 5893281"/>
              <a:gd name="connsiteX777" fmla="*/ 7981088 w 10035679"/>
              <a:gd name="connsiteY777" fmla="*/ 4123666 h 5893281"/>
              <a:gd name="connsiteX778" fmla="*/ 7970823 w 10035679"/>
              <a:gd name="connsiteY778" fmla="*/ 4123666 h 5893281"/>
              <a:gd name="connsiteX779" fmla="*/ 7958748 w 10035679"/>
              <a:gd name="connsiteY779" fmla="*/ 4125477 h 5893281"/>
              <a:gd name="connsiteX780" fmla="*/ 7946672 w 10035679"/>
              <a:gd name="connsiteY780" fmla="*/ 4125477 h 5893281"/>
              <a:gd name="connsiteX781" fmla="*/ 7924334 w 10035679"/>
              <a:gd name="connsiteY781" fmla="*/ 4113402 h 5893281"/>
              <a:gd name="connsiteX782" fmla="*/ 7903806 w 10035679"/>
              <a:gd name="connsiteY782" fmla="*/ 4109175 h 5893281"/>
              <a:gd name="connsiteX783" fmla="*/ 7877845 w 10035679"/>
              <a:gd name="connsiteY783" fmla="*/ 4109175 h 5893281"/>
              <a:gd name="connsiteX784" fmla="*/ 7853089 w 10035679"/>
              <a:gd name="connsiteY784" fmla="*/ 4104949 h 5893281"/>
              <a:gd name="connsiteX785" fmla="*/ 7828938 w 10035679"/>
              <a:gd name="connsiteY785" fmla="*/ 4094687 h 5893281"/>
              <a:gd name="connsiteX786" fmla="*/ 7804787 w 10035679"/>
              <a:gd name="connsiteY786" fmla="*/ 4061479 h 5893281"/>
              <a:gd name="connsiteX787" fmla="*/ 7786675 w 10035679"/>
              <a:gd name="connsiteY787" fmla="*/ 4018611 h 5893281"/>
              <a:gd name="connsiteX788" fmla="*/ 7782449 w 10035679"/>
              <a:gd name="connsiteY788" fmla="*/ 3969103 h 5893281"/>
              <a:gd name="connsiteX789" fmla="*/ 7800561 w 10035679"/>
              <a:gd name="connsiteY789" fmla="*/ 3960651 h 5893281"/>
              <a:gd name="connsiteX790" fmla="*/ 7815052 w 10035679"/>
              <a:gd name="connsiteY790" fmla="*/ 3960651 h 5893281"/>
              <a:gd name="connsiteX791" fmla="*/ 7828938 w 10035679"/>
              <a:gd name="connsiteY791" fmla="*/ 3964877 h 5893281"/>
              <a:gd name="connsiteX792" fmla="*/ 7843429 w 10035679"/>
              <a:gd name="connsiteY792" fmla="*/ 3957028 h 5893281"/>
              <a:gd name="connsiteX793" fmla="*/ 7861541 w 10035679"/>
              <a:gd name="connsiteY793" fmla="*/ 3928046 h 5893281"/>
              <a:gd name="connsiteX794" fmla="*/ 7906220 w 10035679"/>
              <a:gd name="connsiteY794" fmla="*/ 3922009 h 5893281"/>
              <a:gd name="connsiteX795" fmla="*/ 7914069 w 10035679"/>
              <a:gd name="connsiteY795" fmla="*/ 3915368 h 5893281"/>
              <a:gd name="connsiteX796" fmla="*/ 7920108 w 10035679"/>
              <a:gd name="connsiteY796" fmla="*/ 3907519 h 5893281"/>
              <a:gd name="connsiteX797" fmla="*/ 7920108 w 10035679"/>
              <a:gd name="connsiteY797" fmla="*/ 3903292 h 5893281"/>
              <a:gd name="connsiteX798" fmla="*/ 7924334 w 10035679"/>
              <a:gd name="connsiteY798" fmla="*/ 3900877 h 5893281"/>
              <a:gd name="connsiteX799" fmla="*/ 7924334 w 10035679"/>
              <a:gd name="connsiteY799" fmla="*/ 3897256 h 5893281"/>
              <a:gd name="connsiteX800" fmla="*/ 7924334 w 10035679"/>
              <a:gd name="connsiteY800" fmla="*/ 3893030 h 5893281"/>
              <a:gd name="connsiteX801" fmla="*/ 7927955 w 10035679"/>
              <a:gd name="connsiteY801" fmla="*/ 3888802 h 5893281"/>
              <a:gd name="connsiteX802" fmla="*/ 7934597 w 10035679"/>
              <a:gd name="connsiteY802" fmla="*/ 3888802 h 5893281"/>
              <a:gd name="connsiteX803" fmla="*/ 7946672 w 10035679"/>
              <a:gd name="connsiteY803" fmla="*/ 3888802 h 5893281"/>
              <a:gd name="connsiteX804" fmla="*/ 7958748 w 10035679"/>
              <a:gd name="connsiteY804" fmla="*/ 3888802 h 5893281"/>
              <a:gd name="connsiteX805" fmla="*/ 7966597 w 10035679"/>
              <a:gd name="connsiteY805" fmla="*/ 3864048 h 5893281"/>
              <a:gd name="connsiteX806" fmla="*/ 7976860 w 10035679"/>
              <a:gd name="connsiteY806" fmla="*/ 3845331 h 5893281"/>
              <a:gd name="connsiteX807" fmla="*/ 7987124 w 10035679"/>
              <a:gd name="connsiteY807" fmla="*/ 3829029 h 5893281"/>
              <a:gd name="connsiteX808" fmla="*/ 6980054 w 10035679"/>
              <a:gd name="connsiteY808" fmla="*/ 3763221 h 5893281"/>
              <a:gd name="connsiteX809" fmla="*/ 7000582 w 10035679"/>
              <a:gd name="connsiteY809" fmla="*/ 3777712 h 5893281"/>
              <a:gd name="connsiteX810" fmla="*/ 7012658 w 10035679"/>
              <a:gd name="connsiteY810" fmla="*/ 3802465 h 5893281"/>
              <a:gd name="connsiteX811" fmla="*/ 7012658 w 10035679"/>
              <a:gd name="connsiteY811" fmla="*/ 3839294 h 5893281"/>
              <a:gd name="connsiteX812" fmla="*/ 7012658 w 10035679"/>
              <a:gd name="connsiteY812" fmla="*/ 3843520 h 5893281"/>
              <a:gd name="connsiteX813" fmla="*/ 7014470 w 10035679"/>
              <a:gd name="connsiteY813" fmla="*/ 3843520 h 5893281"/>
              <a:gd name="connsiteX814" fmla="*/ 7018696 w 10035679"/>
              <a:gd name="connsiteY814" fmla="*/ 3845333 h 5893281"/>
              <a:gd name="connsiteX815" fmla="*/ 7018696 w 10035679"/>
              <a:gd name="connsiteY815" fmla="*/ 3849559 h 5893281"/>
              <a:gd name="connsiteX816" fmla="*/ 7018696 w 10035679"/>
              <a:gd name="connsiteY816" fmla="*/ 3858011 h 5893281"/>
              <a:gd name="connsiteX817" fmla="*/ 7012658 w 10035679"/>
              <a:gd name="connsiteY817" fmla="*/ 3858011 h 5893281"/>
              <a:gd name="connsiteX818" fmla="*/ 7004205 w 10035679"/>
              <a:gd name="connsiteY818" fmla="*/ 3859822 h 5893281"/>
              <a:gd name="connsiteX819" fmla="*/ 7000582 w 10035679"/>
              <a:gd name="connsiteY819" fmla="*/ 3868276 h 5893281"/>
              <a:gd name="connsiteX820" fmla="*/ 6994545 w 10035679"/>
              <a:gd name="connsiteY820" fmla="*/ 3872502 h 5893281"/>
              <a:gd name="connsiteX821" fmla="*/ 6990319 w 10035679"/>
              <a:gd name="connsiteY821" fmla="*/ 3872502 h 5893281"/>
              <a:gd name="connsiteX822" fmla="*/ 6986091 w 10035679"/>
              <a:gd name="connsiteY822" fmla="*/ 3868276 h 5893281"/>
              <a:gd name="connsiteX823" fmla="*/ 6984280 w 10035679"/>
              <a:gd name="connsiteY823" fmla="*/ 3868276 h 5893281"/>
              <a:gd name="connsiteX824" fmla="*/ 6980054 w 10035679"/>
              <a:gd name="connsiteY824" fmla="*/ 3864048 h 5893281"/>
              <a:gd name="connsiteX825" fmla="*/ 6966167 w 10035679"/>
              <a:gd name="connsiteY825" fmla="*/ 3835068 h 5893281"/>
              <a:gd name="connsiteX826" fmla="*/ 6966167 w 10035679"/>
              <a:gd name="connsiteY826" fmla="*/ 3792201 h 5893281"/>
              <a:gd name="connsiteX827" fmla="*/ 6969791 w 10035679"/>
              <a:gd name="connsiteY827" fmla="*/ 3786164 h 5893281"/>
              <a:gd name="connsiteX828" fmla="*/ 6974017 w 10035679"/>
              <a:gd name="connsiteY828" fmla="*/ 3781938 h 5893281"/>
              <a:gd name="connsiteX829" fmla="*/ 6975827 w 10035679"/>
              <a:gd name="connsiteY829" fmla="*/ 3773486 h 5893281"/>
              <a:gd name="connsiteX830" fmla="*/ 8250362 w 10035679"/>
              <a:gd name="connsiteY830" fmla="*/ 3720353 h 5893281"/>
              <a:gd name="connsiteX831" fmla="*/ 8266663 w 10035679"/>
              <a:gd name="connsiteY831" fmla="*/ 3738465 h 5893281"/>
              <a:gd name="connsiteX832" fmla="*/ 8278739 w 10035679"/>
              <a:gd name="connsiteY832" fmla="*/ 3758993 h 5893281"/>
              <a:gd name="connsiteX833" fmla="*/ 8278739 w 10035679"/>
              <a:gd name="connsiteY833" fmla="*/ 3792201 h 5893281"/>
              <a:gd name="connsiteX834" fmla="*/ 8280549 w 10035679"/>
              <a:gd name="connsiteY834" fmla="*/ 3800051 h 5893281"/>
              <a:gd name="connsiteX835" fmla="*/ 8284775 w 10035679"/>
              <a:gd name="connsiteY835" fmla="*/ 3800051 h 5893281"/>
              <a:gd name="connsiteX836" fmla="*/ 8284775 w 10035679"/>
              <a:gd name="connsiteY836" fmla="*/ 3802466 h 5893281"/>
              <a:gd name="connsiteX837" fmla="*/ 8280549 w 10035679"/>
              <a:gd name="connsiteY837" fmla="*/ 3802466 h 5893281"/>
              <a:gd name="connsiteX838" fmla="*/ 8278739 w 10035679"/>
              <a:gd name="connsiteY838" fmla="*/ 3810919 h 5893281"/>
              <a:gd name="connsiteX839" fmla="*/ 8278739 w 10035679"/>
              <a:gd name="connsiteY839" fmla="*/ 3816955 h 5893281"/>
              <a:gd name="connsiteX840" fmla="*/ 8274512 w 10035679"/>
              <a:gd name="connsiteY840" fmla="*/ 3816955 h 5893281"/>
              <a:gd name="connsiteX841" fmla="*/ 8274512 w 10035679"/>
              <a:gd name="connsiteY841" fmla="*/ 3821181 h 5893281"/>
              <a:gd name="connsiteX842" fmla="*/ 8270889 w 10035679"/>
              <a:gd name="connsiteY842" fmla="*/ 3821181 h 5893281"/>
              <a:gd name="connsiteX843" fmla="*/ 8264250 w 10035679"/>
              <a:gd name="connsiteY843" fmla="*/ 3824805 h 5893281"/>
              <a:gd name="connsiteX844" fmla="*/ 8260626 w 10035679"/>
              <a:gd name="connsiteY844" fmla="*/ 3816955 h 5893281"/>
              <a:gd name="connsiteX845" fmla="*/ 8260626 w 10035679"/>
              <a:gd name="connsiteY845" fmla="*/ 3814540 h 5893281"/>
              <a:gd name="connsiteX846" fmla="*/ 8256400 w 10035679"/>
              <a:gd name="connsiteY846" fmla="*/ 3814540 h 5893281"/>
              <a:gd name="connsiteX847" fmla="*/ 8252174 w 10035679"/>
              <a:gd name="connsiteY847" fmla="*/ 3814540 h 5893281"/>
              <a:gd name="connsiteX848" fmla="*/ 8250362 w 10035679"/>
              <a:gd name="connsiteY848" fmla="*/ 3810919 h 5893281"/>
              <a:gd name="connsiteX849" fmla="*/ 8250362 w 10035679"/>
              <a:gd name="connsiteY849" fmla="*/ 3816955 h 5893281"/>
              <a:gd name="connsiteX850" fmla="*/ 8252174 w 10035679"/>
              <a:gd name="connsiteY850" fmla="*/ 3821181 h 5893281"/>
              <a:gd name="connsiteX851" fmla="*/ 8256400 w 10035679"/>
              <a:gd name="connsiteY851" fmla="*/ 3824805 h 5893281"/>
              <a:gd name="connsiteX852" fmla="*/ 8260626 w 10035679"/>
              <a:gd name="connsiteY852" fmla="*/ 3829031 h 5893281"/>
              <a:gd name="connsiteX853" fmla="*/ 8256400 w 10035679"/>
              <a:gd name="connsiteY853" fmla="*/ 3831446 h 5893281"/>
              <a:gd name="connsiteX854" fmla="*/ 8256400 w 10035679"/>
              <a:gd name="connsiteY854" fmla="*/ 3835070 h 5893281"/>
              <a:gd name="connsiteX855" fmla="*/ 8256400 w 10035679"/>
              <a:gd name="connsiteY855" fmla="*/ 3839296 h 5893281"/>
              <a:gd name="connsiteX856" fmla="*/ 8256400 w 10035679"/>
              <a:gd name="connsiteY856" fmla="*/ 3849559 h 5893281"/>
              <a:gd name="connsiteX857" fmla="*/ 8238286 w 10035679"/>
              <a:gd name="connsiteY857" fmla="*/ 3849559 h 5893281"/>
              <a:gd name="connsiteX858" fmla="*/ 8238286 w 10035679"/>
              <a:gd name="connsiteY858" fmla="*/ 3839296 h 5893281"/>
              <a:gd name="connsiteX859" fmla="*/ 8228024 w 10035679"/>
              <a:gd name="connsiteY859" fmla="*/ 3835070 h 5893281"/>
              <a:gd name="connsiteX860" fmla="*/ 8217759 w 10035679"/>
              <a:gd name="connsiteY860" fmla="*/ 3829031 h 5893281"/>
              <a:gd name="connsiteX861" fmla="*/ 8214136 w 10035679"/>
              <a:gd name="connsiteY861" fmla="*/ 3821181 h 5893281"/>
              <a:gd name="connsiteX862" fmla="*/ 8209910 w 10035679"/>
              <a:gd name="connsiteY862" fmla="*/ 3810919 h 5893281"/>
              <a:gd name="connsiteX863" fmla="*/ 8208099 w 10035679"/>
              <a:gd name="connsiteY863" fmla="*/ 3800051 h 5893281"/>
              <a:gd name="connsiteX864" fmla="*/ 8199647 w 10035679"/>
              <a:gd name="connsiteY864" fmla="*/ 3786163 h 5893281"/>
              <a:gd name="connsiteX865" fmla="*/ 8189382 w 10035679"/>
              <a:gd name="connsiteY865" fmla="*/ 3792201 h 5893281"/>
              <a:gd name="connsiteX866" fmla="*/ 8175496 w 10035679"/>
              <a:gd name="connsiteY866" fmla="*/ 3800051 h 5893281"/>
              <a:gd name="connsiteX867" fmla="*/ 8161005 w 10035679"/>
              <a:gd name="connsiteY867" fmla="*/ 3802466 h 5893281"/>
              <a:gd name="connsiteX868" fmla="*/ 8147119 w 10035679"/>
              <a:gd name="connsiteY868" fmla="*/ 3810919 h 5893281"/>
              <a:gd name="connsiteX869" fmla="*/ 8147119 w 10035679"/>
              <a:gd name="connsiteY869" fmla="*/ 3792201 h 5893281"/>
              <a:gd name="connsiteX870" fmla="*/ 8151345 w 10035679"/>
              <a:gd name="connsiteY870" fmla="*/ 3787975 h 5893281"/>
              <a:gd name="connsiteX871" fmla="*/ 8151345 w 10035679"/>
              <a:gd name="connsiteY871" fmla="*/ 3786163 h 5893281"/>
              <a:gd name="connsiteX872" fmla="*/ 8153156 w 10035679"/>
              <a:gd name="connsiteY872" fmla="*/ 3786163 h 5893281"/>
              <a:gd name="connsiteX873" fmla="*/ 8153156 w 10035679"/>
              <a:gd name="connsiteY873" fmla="*/ 3777710 h 5893281"/>
              <a:gd name="connsiteX874" fmla="*/ 8181533 w 10035679"/>
              <a:gd name="connsiteY874" fmla="*/ 3767447 h 5893281"/>
              <a:gd name="connsiteX875" fmla="*/ 8208099 w 10035679"/>
              <a:gd name="connsiteY875" fmla="*/ 3758993 h 5893281"/>
              <a:gd name="connsiteX876" fmla="*/ 8232250 w 10035679"/>
              <a:gd name="connsiteY876" fmla="*/ 3744504 h 5893281"/>
              <a:gd name="connsiteX877" fmla="*/ 8075879 w 10035679"/>
              <a:gd name="connsiteY877" fmla="*/ 3681109 h 5893281"/>
              <a:gd name="connsiteX878" fmla="*/ 8084331 w 10035679"/>
              <a:gd name="connsiteY878" fmla="*/ 3688959 h 5893281"/>
              <a:gd name="connsiteX879" fmla="*/ 8086142 w 10035679"/>
              <a:gd name="connsiteY879" fmla="*/ 3688959 h 5893281"/>
              <a:gd name="connsiteX880" fmla="*/ 8090368 w 10035679"/>
              <a:gd name="connsiteY880" fmla="*/ 3688959 h 5893281"/>
              <a:gd name="connsiteX881" fmla="*/ 8090368 w 10035679"/>
              <a:gd name="connsiteY881" fmla="*/ 3691374 h 5893281"/>
              <a:gd name="connsiteX882" fmla="*/ 8090368 w 10035679"/>
              <a:gd name="connsiteY882" fmla="*/ 3699222 h 5893281"/>
              <a:gd name="connsiteX883" fmla="*/ 8094594 w 10035679"/>
              <a:gd name="connsiteY883" fmla="*/ 3705863 h 5893281"/>
              <a:gd name="connsiteX884" fmla="*/ 8072255 w 10035679"/>
              <a:gd name="connsiteY884" fmla="*/ 3723978 h 5893281"/>
              <a:gd name="connsiteX885" fmla="*/ 8057764 w 10035679"/>
              <a:gd name="connsiteY885" fmla="*/ 3742695 h 5893281"/>
              <a:gd name="connsiteX886" fmla="*/ 8041462 w 10035679"/>
              <a:gd name="connsiteY886" fmla="*/ 3757184 h 5893281"/>
              <a:gd name="connsiteX887" fmla="*/ 8015500 w 10035679"/>
              <a:gd name="connsiteY887" fmla="*/ 3771675 h 5893281"/>
              <a:gd name="connsiteX888" fmla="*/ 8015500 w 10035679"/>
              <a:gd name="connsiteY888" fmla="*/ 3763223 h 5893281"/>
              <a:gd name="connsiteX889" fmla="*/ 8037841 w 10035679"/>
              <a:gd name="connsiteY889" fmla="*/ 3738467 h 5893281"/>
              <a:gd name="connsiteX890" fmla="*/ 8061992 w 10035679"/>
              <a:gd name="connsiteY890" fmla="*/ 3713713 h 5893281"/>
              <a:gd name="connsiteX891" fmla="*/ 2998871 w 10035679"/>
              <a:gd name="connsiteY891" fmla="*/ 3491528 h 5893281"/>
              <a:gd name="connsiteX892" fmla="*/ 3013361 w 10035679"/>
              <a:gd name="connsiteY892" fmla="*/ 3491528 h 5893281"/>
              <a:gd name="connsiteX893" fmla="*/ 3027247 w 10035679"/>
              <a:gd name="connsiteY893" fmla="*/ 3493944 h 5893281"/>
              <a:gd name="connsiteX894" fmla="*/ 3043549 w 10035679"/>
              <a:gd name="connsiteY894" fmla="*/ 3501794 h 5893281"/>
              <a:gd name="connsiteX895" fmla="*/ 3037512 w 10035679"/>
              <a:gd name="connsiteY895" fmla="*/ 3506020 h 5893281"/>
              <a:gd name="connsiteX896" fmla="*/ 3033286 w 10035679"/>
              <a:gd name="connsiteY896" fmla="*/ 3512058 h 5893281"/>
              <a:gd name="connsiteX897" fmla="*/ 3027247 w 10035679"/>
              <a:gd name="connsiteY897" fmla="*/ 3516284 h 5893281"/>
              <a:gd name="connsiteX898" fmla="*/ 3015172 w 10035679"/>
              <a:gd name="connsiteY898" fmla="*/ 3516284 h 5893281"/>
              <a:gd name="connsiteX899" fmla="*/ 3004910 w 10035679"/>
              <a:gd name="connsiteY899" fmla="*/ 3512058 h 5893281"/>
              <a:gd name="connsiteX900" fmla="*/ 2995250 w 10035679"/>
              <a:gd name="connsiteY900" fmla="*/ 3512058 h 5893281"/>
              <a:gd name="connsiteX901" fmla="*/ 2984985 w 10035679"/>
              <a:gd name="connsiteY901" fmla="*/ 3512058 h 5893281"/>
              <a:gd name="connsiteX902" fmla="*/ 2972910 w 10035679"/>
              <a:gd name="connsiteY902" fmla="*/ 3516284 h 5893281"/>
              <a:gd name="connsiteX903" fmla="*/ 2972910 w 10035679"/>
              <a:gd name="connsiteY903" fmla="*/ 3493944 h 5893281"/>
              <a:gd name="connsiteX904" fmla="*/ 8136855 w 10035679"/>
              <a:gd name="connsiteY904" fmla="*/ 3469188 h 5893281"/>
              <a:gd name="connsiteX905" fmla="*/ 8147119 w 10035679"/>
              <a:gd name="connsiteY905" fmla="*/ 3469188 h 5893281"/>
              <a:gd name="connsiteX906" fmla="*/ 8161005 w 10035679"/>
              <a:gd name="connsiteY906" fmla="*/ 3469188 h 5893281"/>
              <a:gd name="connsiteX907" fmla="*/ 8161005 w 10035679"/>
              <a:gd name="connsiteY907" fmla="*/ 3506017 h 5893281"/>
              <a:gd name="connsiteX908" fmla="*/ 8157382 w 10035679"/>
              <a:gd name="connsiteY908" fmla="*/ 3530773 h 5893281"/>
              <a:gd name="connsiteX909" fmla="*/ 8151346 w 10035679"/>
              <a:gd name="connsiteY909" fmla="*/ 3551301 h 5893281"/>
              <a:gd name="connsiteX910" fmla="*/ 8147119 w 10035679"/>
              <a:gd name="connsiteY910" fmla="*/ 3588130 h 5893281"/>
              <a:gd name="connsiteX911" fmla="*/ 8153156 w 10035679"/>
              <a:gd name="connsiteY911" fmla="*/ 3588130 h 5893281"/>
              <a:gd name="connsiteX912" fmla="*/ 8153156 w 10035679"/>
              <a:gd name="connsiteY912" fmla="*/ 3594771 h 5893281"/>
              <a:gd name="connsiteX913" fmla="*/ 8167044 w 10035679"/>
              <a:gd name="connsiteY913" fmla="*/ 3594771 h 5893281"/>
              <a:gd name="connsiteX914" fmla="*/ 8175496 w 10035679"/>
              <a:gd name="connsiteY914" fmla="*/ 3594771 h 5893281"/>
              <a:gd name="connsiteX915" fmla="*/ 8181533 w 10035679"/>
              <a:gd name="connsiteY915" fmla="*/ 3594771 h 5893281"/>
              <a:gd name="connsiteX916" fmla="*/ 8189382 w 10035679"/>
              <a:gd name="connsiteY916" fmla="*/ 3598393 h 5893281"/>
              <a:gd name="connsiteX917" fmla="*/ 8195421 w 10035679"/>
              <a:gd name="connsiteY917" fmla="*/ 3602621 h 5893281"/>
              <a:gd name="connsiteX918" fmla="*/ 8209910 w 10035679"/>
              <a:gd name="connsiteY918" fmla="*/ 3605034 h 5893281"/>
              <a:gd name="connsiteX919" fmla="*/ 8217759 w 10035679"/>
              <a:gd name="connsiteY919" fmla="*/ 3631600 h 5893281"/>
              <a:gd name="connsiteX920" fmla="*/ 8232250 w 10035679"/>
              <a:gd name="connsiteY920" fmla="*/ 3647902 h 5893281"/>
              <a:gd name="connsiteX921" fmla="*/ 8250362 w 10035679"/>
              <a:gd name="connsiteY921" fmla="*/ 3666619 h 5893281"/>
              <a:gd name="connsiteX922" fmla="*/ 8264250 w 10035679"/>
              <a:gd name="connsiteY922" fmla="*/ 3691373 h 5893281"/>
              <a:gd name="connsiteX923" fmla="*/ 8252174 w 10035679"/>
              <a:gd name="connsiteY923" fmla="*/ 3695599 h 5893281"/>
              <a:gd name="connsiteX924" fmla="*/ 8246136 w 10035679"/>
              <a:gd name="connsiteY924" fmla="*/ 3699222 h 5893281"/>
              <a:gd name="connsiteX925" fmla="*/ 8242512 w 10035679"/>
              <a:gd name="connsiteY925" fmla="*/ 3699222 h 5893281"/>
              <a:gd name="connsiteX926" fmla="*/ 8242512 w 10035679"/>
              <a:gd name="connsiteY926" fmla="*/ 3703448 h 5893281"/>
              <a:gd name="connsiteX927" fmla="*/ 8242512 w 10035679"/>
              <a:gd name="connsiteY927" fmla="*/ 3705864 h 5893281"/>
              <a:gd name="connsiteX928" fmla="*/ 8242512 w 10035679"/>
              <a:gd name="connsiteY928" fmla="*/ 3709487 h 5893281"/>
              <a:gd name="connsiteX929" fmla="*/ 8235871 w 10035679"/>
              <a:gd name="connsiteY929" fmla="*/ 3709487 h 5893281"/>
              <a:gd name="connsiteX930" fmla="*/ 8223796 w 10035679"/>
              <a:gd name="connsiteY930" fmla="*/ 3713713 h 5893281"/>
              <a:gd name="connsiteX931" fmla="*/ 8221985 w 10035679"/>
              <a:gd name="connsiteY931" fmla="*/ 3705864 h 5893281"/>
              <a:gd name="connsiteX932" fmla="*/ 8221985 w 10035679"/>
              <a:gd name="connsiteY932" fmla="*/ 3703448 h 5893281"/>
              <a:gd name="connsiteX933" fmla="*/ 8217759 w 10035679"/>
              <a:gd name="connsiteY933" fmla="*/ 3703448 h 5893281"/>
              <a:gd name="connsiteX934" fmla="*/ 8214136 w 10035679"/>
              <a:gd name="connsiteY934" fmla="*/ 3703448 h 5893281"/>
              <a:gd name="connsiteX935" fmla="*/ 8209910 w 10035679"/>
              <a:gd name="connsiteY935" fmla="*/ 3699222 h 5893281"/>
              <a:gd name="connsiteX936" fmla="*/ 8203873 w 10035679"/>
              <a:gd name="connsiteY936" fmla="*/ 3713713 h 5893281"/>
              <a:gd name="connsiteX937" fmla="*/ 8199647 w 10035679"/>
              <a:gd name="connsiteY937" fmla="*/ 3723976 h 5893281"/>
              <a:gd name="connsiteX938" fmla="*/ 8193608 w 10035679"/>
              <a:gd name="connsiteY938" fmla="*/ 3734241 h 5893281"/>
              <a:gd name="connsiteX939" fmla="*/ 8181533 w 10035679"/>
              <a:gd name="connsiteY939" fmla="*/ 3738467 h 5893281"/>
              <a:gd name="connsiteX940" fmla="*/ 8171270 w 10035679"/>
              <a:gd name="connsiteY940" fmla="*/ 3744503 h 5893281"/>
              <a:gd name="connsiteX941" fmla="*/ 8171270 w 10035679"/>
              <a:gd name="connsiteY941" fmla="*/ 3738467 h 5893281"/>
              <a:gd name="connsiteX942" fmla="*/ 8165231 w 10035679"/>
              <a:gd name="connsiteY942" fmla="*/ 3730617 h 5893281"/>
              <a:gd name="connsiteX943" fmla="*/ 8165231 w 10035679"/>
              <a:gd name="connsiteY943" fmla="*/ 3723976 h 5893281"/>
              <a:gd name="connsiteX944" fmla="*/ 8165231 w 10035679"/>
              <a:gd name="connsiteY944" fmla="*/ 3720354 h 5893281"/>
              <a:gd name="connsiteX945" fmla="*/ 8165231 w 10035679"/>
              <a:gd name="connsiteY945" fmla="*/ 3717939 h 5893281"/>
              <a:gd name="connsiteX946" fmla="*/ 8165231 w 10035679"/>
              <a:gd name="connsiteY946" fmla="*/ 3713713 h 5893281"/>
              <a:gd name="connsiteX947" fmla="*/ 8161005 w 10035679"/>
              <a:gd name="connsiteY947" fmla="*/ 3709487 h 5893281"/>
              <a:gd name="connsiteX948" fmla="*/ 8157382 w 10035679"/>
              <a:gd name="connsiteY948" fmla="*/ 3709487 h 5893281"/>
              <a:gd name="connsiteX949" fmla="*/ 8147119 w 10035679"/>
              <a:gd name="connsiteY949" fmla="*/ 3705864 h 5893281"/>
              <a:gd name="connsiteX950" fmla="*/ 8147119 w 10035679"/>
              <a:gd name="connsiteY950" fmla="*/ 3695599 h 5893281"/>
              <a:gd name="connsiteX951" fmla="*/ 8147119 w 10035679"/>
              <a:gd name="connsiteY951" fmla="*/ 3685336 h 5893281"/>
              <a:gd name="connsiteX952" fmla="*/ 8151346 w 10035679"/>
              <a:gd name="connsiteY952" fmla="*/ 3676882 h 5893281"/>
              <a:gd name="connsiteX953" fmla="*/ 8151346 w 10035679"/>
              <a:gd name="connsiteY953" fmla="*/ 3675071 h 5893281"/>
              <a:gd name="connsiteX954" fmla="*/ 8153156 w 10035679"/>
              <a:gd name="connsiteY954" fmla="*/ 3670845 h 5893281"/>
              <a:gd name="connsiteX955" fmla="*/ 8161005 w 10035679"/>
              <a:gd name="connsiteY955" fmla="*/ 3670845 h 5893281"/>
              <a:gd name="connsiteX956" fmla="*/ 8171270 w 10035679"/>
              <a:gd name="connsiteY956" fmla="*/ 3666619 h 5893281"/>
              <a:gd name="connsiteX957" fmla="*/ 8185761 w 10035679"/>
              <a:gd name="connsiteY957" fmla="*/ 3666619 h 5893281"/>
              <a:gd name="connsiteX958" fmla="*/ 8185761 w 10035679"/>
              <a:gd name="connsiteY958" fmla="*/ 3691373 h 5893281"/>
              <a:gd name="connsiteX959" fmla="*/ 8209910 w 10035679"/>
              <a:gd name="connsiteY959" fmla="*/ 3691373 h 5893281"/>
              <a:gd name="connsiteX960" fmla="*/ 8209910 w 10035679"/>
              <a:gd name="connsiteY960" fmla="*/ 3685336 h 5893281"/>
              <a:gd name="connsiteX961" fmla="*/ 8214136 w 10035679"/>
              <a:gd name="connsiteY961" fmla="*/ 3676882 h 5893281"/>
              <a:gd name="connsiteX962" fmla="*/ 8217759 w 10035679"/>
              <a:gd name="connsiteY962" fmla="*/ 3675071 h 5893281"/>
              <a:gd name="connsiteX963" fmla="*/ 8217759 w 10035679"/>
              <a:gd name="connsiteY963" fmla="*/ 3670845 h 5893281"/>
              <a:gd name="connsiteX964" fmla="*/ 8221985 w 10035679"/>
              <a:gd name="connsiteY964" fmla="*/ 3666619 h 5893281"/>
              <a:gd name="connsiteX965" fmla="*/ 8223796 w 10035679"/>
              <a:gd name="connsiteY965" fmla="*/ 3660580 h 5893281"/>
              <a:gd name="connsiteX966" fmla="*/ 8217759 w 10035679"/>
              <a:gd name="connsiteY966" fmla="*/ 3660580 h 5893281"/>
              <a:gd name="connsiteX967" fmla="*/ 8181533 w 10035679"/>
              <a:gd name="connsiteY967" fmla="*/ 3631600 h 5893281"/>
              <a:gd name="connsiteX968" fmla="*/ 8141083 w 10035679"/>
              <a:gd name="connsiteY968" fmla="*/ 3612883 h 5893281"/>
              <a:gd name="connsiteX969" fmla="*/ 8141083 w 10035679"/>
              <a:gd name="connsiteY969" fmla="*/ 3627374 h 5893281"/>
              <a:gd name="connsiteX970" fmla="*/ 8136855 w 10035679"/>
              <a:gd name="connsiteY970" fmla="*/ 3637637 h 5893281"/>
              <a:gd name="connsiteX971" fmla="*/ 8132629 w 10035679"/>
              <a:gd name="connsiteY971" fmla="*/ 3647902 h 5893281"/>
              <a:gd name="connsiteX972" fmla="*/ 8132629 w 10035679"/>
              <a:gd name="connsiteY972" fmla="*/ 3660580 h 5893281"/>
              <a:gd name="connsiteX973" fmla="*/ 8129007 w 10035679"/>
              <a:gd name="connsiteY973" fmla="*/ 3656354 h 5893281"/>
              <a:gd name="connsiteX974" fmla="*/ 8126592 w 10035679"/>
              <a:gd name="connsiteY974" fmla="*/ 3652128 h 5893281"/>
              <a:gd name="connsiteX975" fmla="*/ 8126592 w 10035679"/>
              <a:gd name="connsiteY975" fmla="*/ 3647902 h 5893281"/>
              <a:gd name="connsiteX976" fmla="*/ 8122969 w 10035679"/>
              <a:gd name="connsiteY976" fmla="*/ 3646091 h 5893281"/>
              <a:gd name="connsiteX977" fmla="*/ 8112704 w 10035679"/>
              <a:gd name="connsiteY977" fmla="*/ 3618922 h 5893281"/>
              <a:gd name="connsiteX978" fmla="*/ 8100629 w 10035679"/>
              <a:gd name="connsiteY978" fmla="*/ 3588130 h 5893281"/>
              <a:gd name="connsiteX979" fmla="*/ 8098215 w 10035679"/>
              <a:gd name="connsiteY979" fmla="*/ 3547074 h 5893281"/>
              <a:gd name="connsiteX980" fmla="*/ 8100629 w 10035679"/>
              <a:gd name="connsiteY980" fmla="*/ 3512056 h 5893281"/>
              <a:gd name="connsiteX981" fmla="*/ 8114517 w 10035679"/>
              <a:gd name="connsiteY981" fmla="*/ 3477037 h 5893281"/>
              <a:gd name="connsiteX982" fmla="*/ 8126592 w 10035679"/>
              <a:gd name="connsiteY982" fmla="*/ 3472811 h 5893281"/>
              <a:gd name="connsiteX983" fmla="*/ 2881749 w 10035679"/>
              <a:gd name="connsiteY983" fmla="*/ 3469188 h 5893281"/>
              <a:gd name="connsiteX984" fmla="*/ 2895635 w 10035679"/>
              <a:gd name="connsiteY984" fmla="*/ 3469188 h 5893281"/>
              <a:gd name="connsiteX985" fmla="*/ 2910127 w 10035679"/>
              <a:gd name="connsiteY985" fmla="*/ 3472812 h 5893281"/>
              <a:gd name="connsiteX986" fmla="*/ 2924013 w 10035679"/>
              <a:gd name="connsiteY986" fmla="*/ 3472812 h 5893281"/>
              <a:gd name="connsiteX987" fmla="*/ 2934278 w 10035679"/>
              <a:gd name="connsiteY987" fmla="*/ 3477038 h 5893281"/>
              <a:gd name="connsiteX988" fmla="*/ 2934278 w 10035679"/>
              <a:gd name="connsiteY988" fmla="*/ 3493944 h 5893281"/>
              <a:gd name="connsiteX989" fmla="*/ 2881749 w 10035679"/>
              <a:gd name="connsiteY989" fmla="*/ 3493944 h 5893281"/>
              <a:gd name="connsiteX990" fmla="*/ 2583486 w 10035679"/>
              <a:gd name="connsiteY990" fmla="*/ 3469188 h 5893281"/>
              <a:gd name="connsiteX991" fmla="*/ 2602203 w 10035679"/>
              <a:gd name="connsiteY991" fmla="*/ 3472812 h 5893281"/>
              <a:gd name="connsiteX992" fmla="*/ 2611863 w 10035679"/>
              <a:gd name="connsiteY992" fmla="*/ 3479453 h 5893281"/>
              <a:gd name="connsiteX993" fmla="*/ 2626353 w 10035679"/>
              <a:gd name="connsiteY993" fmla="*/ 3487301 h 5893281"/>
              <a:gd name="connsiteX994" fmla="*/ 2638428 w 10035679"/>
              <a:gd name="connsiteY994" fmla="*/ 3493943 h 5893281"/>
              <a:gd name="connsiteX995" fmla="*/ 2638428 w 10035679"/>
              <a:gd name="connsiteY995" fmla="*/ 3501793 h 5893281"/>
              <a:gd name="connsiteX996" fmla="*/ 2624543 w 10035679"/>
              <a:gd name="connsiteY996" fmla="*/ 3501793 h 5893281"/>
              <a:gd name="connsiteX997" fmla="*/ 2611863 w 10035679"/>
              <a:gd name="connsiteY997" fmla="*/ 3506019 h 5893281"/>
              <a:gd name="connsiteX998" fmla="*/ 2602203 w 10035679"/>
              <a:gd name="connsiteY998" fmla="*/ 3507832 h 5893281"/>
              <a:gd name="connsiteX999" fmla="*/ 2596166 w 10035679"/>
              <a:gd name="connsiteY999" fmla="*/ 3506019 h 5893281"/>
              <a:gd name="connsiteX1000" fmla="*/ 2581675 w 10035679"/>
              <a:gd name="connsiteY1000" fmla="*/ 3506019 h 5893281"/>
              <a:gd name="connsiteX1001" fmla="*/ 2569600 w 10035679"/>
              <a:gd name="connsiteY1001" fmla="*/ 3501793 h 5893281"/>
              <a:gd name="connsiteX1002" fmla="*/ 2569600 w 10035679"/>
              <a:gd name="connsiteY1002" fmla="*/ 3477038 h 5893281"/>
              <a:gd name="connsiteX1003" fmla="*/ 2573826 w 10035679"/>
              <a:gd name="connsiteY1003" fmla="*/ 3477038 h 5893281"/>
              <a:gd name="connsiteX1004" fmla="*/ 2577449 w 10035679"/>
              <a:gd name="connsiteY1004" fmla="*/ 3472812 h 5893281"/>
              <a:gd name="connsiteX1005" fmla="*/ 2581675 w 10035679"/>
              <a:gd name="connsiteY1005" fmla="*/ 3472812 h 5893281"/>
              <a:gd name="connsiteX1006" fmla="*/ 2707255 w 10035679"/>
              <a:gd name="connsiteY1006" fmla="*/ 3435982 h 5893281"/>
              <a:gd name="connsiteX1007" fmla="*/ 2750123 w 10035679"/>
              <a:gd name="connsiteY1007" fmla="*/ 3440208 h 5893281"/>
              <a:gd name="connsiteX1008" fmla="*/ 2786349 w 10035679"/>
              <a:gd name="connsiteY1008" fmla="*/ 3448660 h 5893281"/>
              <a:gd name="connsiteX1009" fmla="*/ 2814727 w 10035679"/>
              <a:gd name="connsiteY1009" fmla="*/ 3458925 h 5893281"/>
              <a:gd name="connsiteX1010" fmla="*/ 2849140 w 10035679"/>
              <a:gd name="connsiteY1010" fmla="*/ 3469190 h 5893281"/>
              <a:gd name="connsiteX1011" fmla="*/ 2849140 w 10035679"/>
              <a:gd name="connsiteY1011" fmla="*/ 3487302 h 5893281"/>
              <a:gd name="connsiteX1012" fmla="*/ 2835254 w 10035679"/>
              <a:gd name="connsiteY1012" fmla="*/ 3487302 h 5893281"/>
              <a:gd name="connsiteX1013" fmla="*/ 2828613 w 10035679"/>
              <a:gd name="connsiteY1013" fmla="*/ 3491528 h 5893281"/>
              <a:gd name="connsiteX1014" fmla="*/ 2818952 w 10035679"/>
              <a:gd name="connsiteY1014" fmla="*/ 3493943 h 5893281"/>
              <a:gd name="connsiteX1015" fmla="*/ 2810500 w 10035679"/>
              <a:gd name="connsiteY1015" fmla="*/ 3497566 h 5893281"/>
              <a:gd name="connsiteX1016" fmla="*/ 2804461 w 10035679"/>
              <a:gd name="connsiteY1016" fmla="*/ 3501792 h 5893281"/>
              <a:gd name="connsiteX1017" fmla="*/ 2792386 w 10035679"/>
              <a:gd name="connsiteY1017" fmla="*/ 3501792 h 5893281"/>
              <a:gd name="connsiteX1018" fmla="*/ 2792386 w 10035679"/>
              <a:gd name="connsiteY1018" fmla="*/ 3497566 h 5893281"/>
              <a:gd name="connsiteX1019" fmla="*/ 2792386 w 10035679"/>
              <a:gd name="connsiteY1019" fmla="*/ 3493943 h 5893281"/>
              <a:gd name="connsiteX1020" fmla="*/ 2790575 w 10035679"/>
              <a:gd name="connsiteY1020" fmla="*/ 3491528 h 5893281"/>
              <a:gd name="connsiteX1021" fmla="*/ 2786349 w 10035679"/>
              <a:gd name="connsiteY1021" fmla="*/ 3487302 h 5893281"/>
              <a:gd name="connsiteX1022" fmla="*/ 2782123 w 10035679"/>
              <a:gd name="connsiteY1022" fmla="*/ 3483678 h 5893281"/>
              <a:gd name="connsiteX1023" fmla="*/ 2778500 w 10035679"/>
              <a:gd name="connsiteY1023" fmla="*/ 3487302 h 5893281"/>
              <a:gd name="connsiteX1024" fmla="*/ 2772461 w 10035679"/>
              <a:gd name="connsiteY1024" fmla="*/ 3507829 h 5893281"/>
              <a:gd name="connsiteX1025" fmla="*/ 2762198 w 10035679"/>
              <a:gd name="connsiteY1025" fmla="*/ 3507829 h 5893281"/>
              <a:gd name="connsiteX1026" fmla="*/ 2735632 w 10035679"/>
              <a:gd name="connsiteY1026" fmla="*/ 3506018 h 5893281"/>
              <a:gd name="connsiteX1027" fmla="*/ 2707255 w 10035679"/>
              <a:gd name="connsiteY1027" fmla="*/ 3501792 h 5893281"/>
              <a:gd name="connsiteX1028" fmla="*/ 2687332 w 10035679"/>
              <a:gd name="connsiteY1028" fmla="*/ 3501792 h 5893281"/>
              <a:gd name="connsiteX1029" fmla="*/ 2677067 w 10035679"/>
              <a:gd name="connsiteY1029" fmla="*/ 3477037 h 5893281"/>
              <a:gd name="connsiteX1030" fmla="*/ 2695179 w 10035679"/>
              <a:gd name="connsiteY1030" fmla="*/ 3477037 h 5893281"/>
              <a:gd name="connsiteX1031" fmla="*/ 2707255 w 10035679"/>
              <a:gd name="connsiteY1031" fmla="*/ 3477037 h 5893281"/>
              <a:gd name="connsiteX1032" fmla="*/ 2721745 w 10035679"/>
              <a:gd name="connsiteY1032" fmla="*/ 3472811 h 5893281"/>
              <a:gd name="connsiteX1033" fmla="*/ 2733821 w 10035679"/>
              <a:gd name="connsiteY1033" fmla="*/ 3469190 h 5893281"/>
              <a:gd name="connsiteX1034" fmla="*/ 2725369 w 10035679"/>
              <a:gd name="connsiteY1034" fmla="*/ 3464964 h 5893281"/>
              <a:gd name="connsiteX1035" fmla="*/ 2719330 w 10035679"/>
              <a:gd name="connsiteY1035" fmla="*/ 3458925 h 5893281"/>
              <a:gd name="connsiteX1036" fmla="*/ 2715709 w 10035679"/>
              <a:gd name="connsiteY1036" fmla="*/ 3454699 h 5893281"/>
              <a:gd name="connsiteX1037" fmla="*/ 2711481 w 10035679"/>
              <a:gd name="connsiteY1037" fmla="*/ 3448660 h 5893281"/>
              <a:gd name="connsiteX1038" fmla="*/ 438334 w 10035679"/>
              <a:gd name="connsiteY1038" fmla="*/ 3358099 h 5893281"/>
              <a:gd name="connsiteX1039" fmla="*/ 470937 w 10035679"/>
              <a:gd name="connsiteY1039" fmla="*/ 3368364 h 5893281"/>
              <a:gd name="connsiteX1040" fmla="*/ 495088 w 10035679"/>
              <a:gd name="connsiteY1040" fmla="*/ 3382250 h 5893281"/>
              <a:gd name="connsiteX1041" fmla="*/ 523465 w 10035679"/>
              <a:gd name="connsiteY1041" fmla="*/ 3396739 h 5893281"/>
              <a:gd name="connsiteX1042" fmla="*/ 523465 w 10035679"/>
              <a:gd name="connsiteY1042" fmla="*/ 3405193 h 5893281"/>
              <a:gd name="connsiteX1043" fmla="*/ 515011 w 10035679"/>
              <a:gd name="connsiteY1043" fmla="*/ 3405193 h 5893281"/>
              <a:gd name="connsiteX1044" fmla="*/ 490862 w 10035679"/>
              <a:gd name="connsiteY1044" fmla="*/ 3421494 h 5893281"/>
              <a:gd name="connsiteX1045" fmla="*/ 466711 w 10035679"/>
              <a:gd name="connsiteY1045" fmla="*/ 3425720 h 5893281"/>
              <a:gd name="connsiteX1046" fmla="*/ 444371 w 10035679"/>
              <a:gd name="connsiteY1046" fmla="*/ 3429946 h 5893281"/>
              <a:gd name="connsiteX1047" fmla="*/ 420221 w 10035679"/>
              <a:gd name="connsiteY1047" fmla="*/ 3435983 h 5893281"/>
              <a:gd name="connsiteX1048" fmla="*/ 420221 w 10035679"/>
              <a:gd name="connsiteY1048" fmla="*/ 3429946 h 5893281"/>
              <a:gd name="connsiteX1049" fmla="*/ 414184 w 10035679"/>
              <a:gd name="connsiteY1049" fmla="*/ 3429946 h 5893281"/>
              <a:gd name="connsiteX1050" fmla="*/ 420221 w 10035679"/>
              <a:gd name="connsiteY1050" fmla="*/ 3411229 h 5893281"/>
              <a:gd name="connsiteX1051" fmla="*/ 420221 w 10035679"/>
              <a:gd name="connsiteY1051" fmla="*/ 3393117 h 5893281"/>
              <a:gd name="connsiteX1052" fmla="*/ 420221 w 10035679"/>
              <a:gd name="connsiteY1052" fmla="*/ 3368364 h 5893281"/>
              <a:gd name="connsiteX1053" fmla="*/ 428070 w 10035679"/>
              <a:gd name="connsiteY1053" fmla="*/ 3364136 h 5893281"/>
              <a:gd name="connsiteX1054" fmla="*/ 429882 w 10035679"/>
              <a:gd name="connsiteY1054" fmla="*/ 3364136 h 5893281"/>
              <a:gd name="connsiteX1055" fmla="*/ 429882 w 10035679"/>
              <a:gd name="connsiteY1055" fmla="*/ 3361722 h 5893281"/>
              <a:gd name="connsiteX1056" fmla="*/ 434108 w 10035679"/>
              <a:gd name="connsiteY1056" fmla="*/ 3361722 h 5893281"/>
              <a:gd name="connsiteX1057" fmla="*/ 2460320 w 10035679"/>
              <a:gd name="connsiteY1057" fmla="*/ 3335156 h 5893281"/>
              <a:gd name="connsiteX1058" fmla="*/ 2517074 w 10035679"/>
              <a:gd name="connsiteY1058" fmla="*/ 3347835 h 5893281"/>
              <a:gd name="connsiteX1059" fmla="*/ 2567789 w 10035679"/>
              <a:gd name="connsiteY1059" fmla="*/ 3364136 h 5893281"/>
              <a:gd name="connsiteX1060" fmla="*/ 2605826 w 10035679"/>
              <a:gd name="connsiteY1060" fmla="*/ 3382251 h 5893281"/>
              <a:gd name="connsiteX1061" fmla="*/ 2644467 w 10035679"/>
              <a:gd name="connsiteY1061" fmla="*/ 3400966 h 5893281"/>
              <a:gd name="connsiteX1062" fmla="*/ 2687335 w 10035679"/>
              <a:gd name="connsiteY1062" fmla="*/ 3421496 h 5893281"/>
              <a:gd name="connsiteX1063" fmla="*/ 2687335 w 10035679"/>
              <a:gd name="connsiteY1063" fmla="*/ 3435985 h 5893281"/>
              <a:gd name="connsiteX1064" fmla="*/ 2668618 w 10035679"/>
              <a:gd name="connsiteY1064" fmla="*/ 3435985 h 5893281"/>
              <a:gd name="connsiteX1065" fmla="*/ 2648694 w 10035679"/>
              <a:gd name="connsiteY1065" fmla="*/ 3444439 h 5893281"/>
              <a:gd name="connsiteX1066" fmla="*/ 2624543 w 10035679"/>
              <a:gd name="connsiteY1066" fmla="*/ 3450476 h 5893281"/>
              <a:gd name="connsiteX1067" fmla="*/ 2597978 w 10035679"/>
              <a:gd name="connsiteY1067" fmla="*/ 3454702 h 5893281"/>
              <a:gd name="connsiteX1068" fmla="*/ 2602204 w 10035679"/>
              <a:gd name="connsiteY1068" fmla="*/ 3448665 h 5893281"/>
              <a:gd name="connsiteX1069" fmla="*/ 2602204 w 10035679"/>
              <a:gd name="connsiteY1069" fmla="*/ 3440211 h 5893281"/>
              <a:gd name="connsiteX1070" fmla="*/ 2602204 w 10035679"/>
              <a:gd name="connsiteY1070" fmla="*/ 3435985 h 5893281"/>
              <a:gd name="connsiteX1071" fmla="*/ 2602204 w 10035679"/>
              <a:gd name="connsiteY1071" fmla="*/ 3434174 h 5893281"/>
              <a:gd name="connsiteX1072" fmla="*/ 2602204 w 10035679"/>
              <a:gd name="connsiteY1072" fmla="*/ 3429948 h 5893281"/>
              <a:gd name="connsiteX1073" fmla="*/ 2597978 w 10035679"/>
              <a:gd name="connsiteY1073" fmla="*/ 3421496 h 5893281"/>
              <a:gd name="connsiteX1074" fmla="*/ 2545450 w 10035679"/>
              <a:gd name="connsiteY1074" fmla="*/ 3407005 h 5893281"/>
              <a:gd name="connsiteX1075" fmla="*/ 2496546 w 10035679"/>
              <a:gd name="connsiteY1075" fmla="*/ 3382251 h 5893281"/>
              <a:gd name="connsiteX1076" fmla="*/ 2444018 w 10035679"/>
              <a:gd name="connsiteY1076" fmla="*/ 3358100 h 5893281"/>
              <a:gd name="connsiteX1077" fmla="*/ 2431943 w 10035679"/>
              <a:gd name="connsiteY1077" fmla="*/ 3368364 h 5893281"/>
              <a:gd name="connsiteX1078" fmla="*/ 2425906 w 10035679"/>
              <a:gd name="connsiteY1078" fmla="*/ 3378627 h 5893281"/>
              <a:gd name="connsiteX1079" fmla="*/ 2415641 w 10035679"/>
              <a:gd name="connsiteY1079" fmla="*/ 3390703 h 5893281"/>
              <a:gd name="connsiteX1080" fmla="*/ 2403566 w 10035679"/>
              <a:gd name="connsiteY1080" fmla="*/ 3386477 h 5893281"/>
              <a:gd name="connsiteX1081" fmla="*/ 2389075 w 10035679"/>
              <a:gd name="connsiteY1081" fmla="*/ 3378627 h 5893281"/>
              <a:gd name="connsiteX1082" fmla="*/ 2383038 w 10035679"/>
              <a:gd name="connsiteY1082" fmla="*/ 3376212 h 5893281"/>
              <a:gd name="connsiteX1083" fmla="*/ 2397529 w 10035679"/>
              <a:gd name="connsiteY1083" fmla="*/ 3376212 h 5893281"/>
              <a:gd name="connsiteX1084" fmla="*/ 2407189 w 10035679"/>
              <a:gd name="connsiteY1084" fmla="*/ 3361723 h 5893281"/>
              <a:gd name="connsiteX1085" fmla="*/ 2417452 w 10035679"/>
              <a:gd name="connsiteY1085" fmla="*/ 3353873 h 5893281"/>
              <a:gd name="connsiteX1086" fmla="*/ 2429527 w 10035679"/>
              <a:gd name="connsiteY1086" fmla="*/ 3343608 h 5893281"/>
              <a:gd name="connsiteX1087" fmla="*/ 2439792 w 10035679"/>
              <a:gd name="connsiteY1087" fmla="*/ 3343608 h 5893281"/>
              <a:gd name="connsiteX1088" fmla="*/ 2445829 w 10035679"/>
              <a:gd name="connsiteY1088" fmla="*/ 3339382 h 5893281"/>
              <a:gd name="connsiteX1089" fmla="*/ 2454283 w 10035679"/>
              <a:gd name="connsiteY1089" fmla="*/ 3339382 h 5893281"/>
              <a:gd name="connsiteX1090" fmla="*/ 391847 w 10035679"/>
              <a:gd name="connsiteY1090" fmla="*/ 3318854 h 5893281"/>
              <a:gd name="connsiteX1091" fmla="*/ 420221 w 10035679"/>
              <a:gd name="connsiteY1091" fmla="*/ 3329120 h 5893281"/>
              <a:gd name="connsiteX1092" fmla="*/ 420221 w 10035679"/>
              <a:gd name="connsiteY1092" fmla="*/ 3335157 h 5893281"/>
              <a:gd name="connsiteX1093" fmla="*/ 414185 w 10035679"/>
              <a:gd name="connsiteY1093" fmla="*/ 3335157 h 5893281"/>
              <a:gd name="connsiteX1094" fmla="*/ 391847 w 10035679"/>
              <a:gd name="connsiteY1094" fmla="*/ 3343610 h 5893281"/>
              <a:gd name="connsiteX1095" fmla="*/ 371317 w 10035679"/>
              <a:gd name="connsiteY1095" fmla="*/ 3343610 h 5893281"/>
              <a:gd name="connsiteX1096" fmla="*/ 353205 w 10035679"/>
              <a:gd name="connsiteY1096" fmla="*/ 3343610 h 5893281"/>
              <a:gd name="connsiteX1097" fmla="*/ 353205 w 10035679"/>
              <a:gd name="connsiteY1097" fmla="*/ 3329120 h 5893281"/>
              <a:gd name="connsiteX1098" fmla="*/ 363470 w 10035679"/>
              <a:gd name="connsiteY1098" fmla="*/ 3324891 h 5893281"/>
              <a:gd name="connsiteX1099" fmla="*/ 373733 w 10035679"/>
              <a:gd name="connsiteY1099" fmla="*/ 3324891 h 5893281"/>
              <a:gd name="connsiteX1100" fmla="*/ 381582 w 10035679"/>
              <a:gd name="connsiteY1100" fmla="*/ 3323081 h 5893281"/>
              <a:gd name="connsiteX1101" fmla="*/ 235475 w 10035679"/>
              <a:gd name="connsiteY1101" fmla="*/ 3285646 h 5893281"/>
              <a:gd name="connsiteX1102" fmla="*/ 247550 w 10035679"/>
              <a:gd name="connsiteY1102" fmla="*/ 3289872 h 5893281"/>
              <a:gd name="connsiteX1103" fmla="*/ 262041 w 10035679"/>
              <a:gd name="connsiteY1103" fmla="*/ 3289872 h 5893281"/>
              <a:gd name="connsiteX1104" fmla="*/ 268078 w 10035679"/>
              <a:gd name="connsiteY1104" fmla="*/ 3289872 h 5893281"/>
              <a:gd name="connsiteX1105" fmla="*/ 278342 w 10035679"/>
              <a:gd name="connsiteY1105" fmla="*/ 3294098 h 5893281"/>
              <a:gd name="connsiteX1106" fmla="*/ 290418 w 10035679"/>
              <a:gd name="connsiteY1106" fmla="*/ 3295911 h 5893281"/>
              <a:gd name="connsiteX1107" fmla="*/ 290418 w 10035679"/>
              <a:gd name="connsiteY1107" fmla="*/ 3310399 h 5893281"/>
              <a:gd name="connsiteX1108" fmla="*/ 282569 w 10035679"/>
              <a:gd name="connsiteY1108" fmla="*/ 3310399 h 5893281"/>
              <a:gd name="connsiteX1109" fmla="*/ 272303 w 10035679"/>
              <a:gd name="connsiteY1109" fmla="*/ 3314625 h 5893281"/>
              <a:gd name="connsiteX1110" fmla="*/ 262041 w 10035679"/>
              <a:gd name="connsiteY1110" fmla="*/ 3318853 h 5893281"/>
              <a:gd name="connsiteX1111" fmla="*/ 249966 w 10035679"/>
              <a:gd name="connsiteY1111" fmla="*/ 3318853 h 5893281"/>
              <a:gd name="connsiteX1112" fmla="*/ 235475 w 10035679"/>
              <a:gd name="connsiteY1112" fmla="*/ 3318853 h 5893281"/>
              <a:gd name="connsiteX1113" fmla="*/ 2569600 w 10035679"/>
              <a:gd name="connsiteY1113" fmla="*/ 3279610 h 5893281"/>
              <a:gd name="connsiteX1114" fmla="*/ 2581676 w 10035679"/>
              <a:gd name="connsiteY1114" fmla="*/ 3285647 h 5893281"/>
              <a:gd name="connsiteX1115" fmla="*/ 2587714 w 10035679"/>
              <a:gd name="connsiteY1115" fmla="*/ 3294101 h 5893281"/>
              <a:gd name="connsiteX1116" fmla="*/ 2596168 w 10035679"/>
              <a:gd name="connsiteY1116" fmla="*/ 3300138 h 5893281"/>
              <a:gd name="connsiteX1117" fmla="*/ 2597979 w 10035679"/>
              <a:gd name="connsiteY1117" fmla="*/ 3310403 h 5893281"/>
              <a:gd name="connsiteX1118" fmla="*/ 2597979 w 10035679"/>
              <a:gd name="connsiteY1118" fmla="*/ 3329121 h 5893281"/>
              <a:gd name="connsiteX1119" fmla="*/ 2583487 w 10035679"/>
              <a:gd name="connsiteY1119" fmla="*/ 3329121 h 5893281"/>
              <a:gd name="connsiteX1120" fmla="*/ 2581676 w 10035679"/>
              <a:gd name="connsiteY1120" fmla="*/ 3318856 h 5893281"/>
              <a:gd name="connsiteX1121" fmla="*/ 2577450 w 10035679"/>
              <a:gd name="connsiteY1121" fmla="*/ 3314630 h 5893281"/>
              <a:gd name="connsiteX1122" fmla="*/ 2573826 w 10035679"/>
              <a:gd name="connsiteY1122" fmla="*/ 3308591 h 5893281"/>
              <a:gd name="connsiteX1123" fmla="*/ 2569600 w 10035679"/>
              <a:gd name="connsiteY1123" fmla="*/ 3300138 h 5893281"/>
              <a:gd name="connsiteX1124" fmla="*/ 2569600 w 10035679"/>
              <a:gd name="connsiteY1124" fmla="*/ 3294101 h 5893281"/>
              <a:gd name="connsiteX1125" fmla="*/ 8147123 w 10035679"/>
              <a:gd name="connsiteY1125" fmla="*/ 3265119 h 5893281"/>
              <a:gd name="connsiteX1126" fmla="*/ 8153160 w 10035679"/>
              <a:gd name="connsiteY1126" fmla="*/ 3271156 h 5893281"/>
              <a:gd name="connsiteX1127" fmla="*/ 8157386 w 10035679"/>
              <a:gd name="connsiteY1127" fmla="*/ 3279610 h 5893281"/>
              <a:gd name="connsiteX1128" fmla="*/ 8161009 w 10035679"/>
              <a:gd name="connsiteY1128" fmla="*/ 3285647 h 5893281"/>
              <a:gd name="connsiteX1129" fmla="*/ 8161009 w 10035679"/>
              <a:gd name="connsiteY1129" fmla="*/ 3295912 h 5893281"/>
              <a:gd name="connsiteX1130" fmla="*/ 8161009 w 10035679"/>
              <a:gd name="connsiteY1130" fmla="*/ 3310401 h 5893281"/>
              <a:gd name="connsiteX1131" fmla="*/ 8132632 w 10035679"/>
              <a:gd name="connsiteY1131" fmla="*/ 3382252 h 5893281"/>
              <a:gd name="connsiteX1132" fmla="*/ 8118743 w 10035679"/>
              <a:gd name="connsiteY1132" fmla="*/ 3364137 h 5893281"/>
              <a:gd name="connsiteX1133" fmla="*/ 8112706 w 10035679"/>
              <a:gd name="connsiteY1133" fmla="*/ 3347836 h 5893281"/>
              <a:gd name="connsiteX1134" fmla="*/ 8108480 w 10035679"/>
              <a:gd name="connsiteY1134" fmla="*/ 3318855 h 5893281"/>
              <a:gd name="connsiteX1135" fmla="*/ 2553298 w 10035679"/>
              <a:gd name="connsiteY1135" fmla="*/ 3232516 h 5893281"/>
              <a:gd name="connsiteX1136" fmla="*/ 2597976 w 10035679"/>
              <a:gd name="connsiteY1136" fmla="*/ 3232516 h 5893281"/>
              <a:gd name="connsiteX1137" fmla="*/ 2602202 w 10035679"/>
              <a:gd name="connsiteY1137" fmla="*/ 3238553 h 5893281"/>
              <a:gd name="connsiteX1138" fmla="*/ 2610051 w 10035679"/>
              <a:gd name="connsiteY1138" fmla="*/ 3242779 h 5893281"/>
              <a:gd name="connsiteX1139" fmla="*/ 2610051 w 10035679"/>
              <a:gd name="connsiteY1139" fmla="*/ 3247007 h 5893281"/>
              <a:gd name="connsiteX1140" fmla="*/ 2611862 w 10035679"/>
              <a:gd name="connsiteY1140" fmla="*/ 3250628 h 5893281"/>
              <a:gd name="connsiteX1141" fmla="*/ 2611862 w 10035679"/>
              <a:gd name="connsiteY1141" fmla="*/ 3253043 h 5893281"/>
              <a:gd name="connsiteX1142" fmla="*/ 2610051 w 10035679"/>
              <a:gd name="connsiteY1142" fmla="*/ 3257269 h 5893281"/>
              <a:gd name="connsiteX1143" fmla="*/ 2610051 w 10035679"/>
              <a:gd name="connsiteY1143" fmla="*/ 3265119 h 5893281"/>
              <a:gd name="connsiteX1144" fmla="*/ 2597976 w 10035679"/>
              <a:gd name="connsiteY1144" fmla="*/ 3257269 h 5893281"/>
              <a:gd name="connsiteX1145" fmla="*/ 2587711 w 10035679"/>
              <a:gd name="connsiteY1145" fmla="*/ 3253043 h 5893281"/>
              <a:gd name="connsiteX1146" fmla="*/ 2577448 w 10035679"/>
              <a:gd name="connsiteY1146" fmla="*/ 3253043 h 5893281"/>
              <a:gd name="connsiteX1147" fmla="*/ 2569599 w 10035679"/>
              <a:gd name="connsiteY1147" fmla="*/ 3250628 h 5893281"/>
              <a:gd name="connsiteX1148" fmla="*/ 2563562 w 10035679"/>
              <a:gd name="connsiteY1148" fmla="*/ 3250628 h 5893281"/>
              <a:gd name="connsiteX1149" fmla="*/ 2555108 w 10035679"/>
              <a:gd name="connsiteY1149" fmla="*/ 3247007 h 5893281"/>
              <a:gd name="connsiteX1150" fmla="*/ 2553298 w 10035679"/>
              <a:gd name="connsiteY1150" fmla="*/ 3238553 h 5893281"/>
              <a:gd name="connsiteX1151" fmla="*/ 8374133 w 10035679"/>
              <a:gd name="connsiteY1151" fmla="*/ 3098482 h 5893281"/>
              <a:gd name="connsiteX1152" fmla="*/ 8380170 w 10035679"/>
              <a:gd name="connsiteY1152" fmla="*/ 3102708 h 5893281"/>
              <a:gd name="connsiteX1153" fmla="*/ 8383793 w 10035679"/>
              <a:gd name="connsiteY1153" fmla="*/ 3102708 h 5893281"/>
              <a:gd name="connsiteX1154" fmla="*/ 8383793 w 10035679"/>
              <a:gd name="connsiteY1154" fmla="*/ 3106935 h 5893281"/>
              <a:gd name="connsiteX1155" fmla="*/ 8388019 w 10035679"/>
              <a:gd name="connsiteY1155" fmla="*/ 3112973 h 5893281"/>
              <a:gd name="connsiteX1156" fmla="*/ 8388019 w 10035679"/>
              <a:gd name="connsiteY1156" fmla="*/ 3121426 h 5893281"/>
              <a:gd name="connsiteX1157" fmla="*/ 8383793 w 10035679"/>
              <a:gd name="connsiteY1157" fmla="*/ 3131691 h 5893281"/>
              <a:gd name="connsiteX1158" fmla="*/ 8375943 w 10035679"/>
              <a:gd name="connsiteY1158" fmla="*/ 3141954 h 5893281"/>
              <a:gd name="connsiteX1159" fmla="*/ 8374133 w 10035679"/>
              <a:gd name="connsiteY1159" fmla="*/ 3152219 h 5893281"/>
              <a:gd name="connsiteX1160" fmla="*/ 8355416 w 10035679"/>
              <a:gd name="connsiteY1160" fmla="*/ 3152219 h 5893281"/>
              <a:gd name="connsiteX1161" fmla="*/ 8355416 w 10035679"/>
              <a:gd name="connsiteY1161" fmla="*/ 3127463 h 5893281"/>
              <a:gd name="connsiteX1162" fmla="*/ 8362058 w 10035679"/>
              <a:gd name="connsiteY1162" fmla="*/ 3125049 h 5893281"/>
              <a:gd name="connsiteX1163" fmla="*/ 8365679 w 10035679"/>
              <a:gd name="connsiteY1163" fmla="*/ 3117200 h 5893281"/>
              <a:gd name="connsiteX1164" fmla="*/ 8369907 w 10035679"/>
              <a:gd name="connsiteY1164" fmla="*/ 3111161 h 5893281"/>
              <a:gd name="connsiteX1165" fmla="*/ 8278740 w 10035679"/>
              <a:gd name="connsiteY1165" fmla="*/ 3001881 h 5893281"/>
              <a:gd name="connsiteX1166" fmla="*/ 8302889 w 10035679"/>
              <a:gd name="connsiteY1166" fmla="*/ 3001881 h 5893281"/>
              <a:gd name="connsiteX1167" fmla="*/ 8302889 w 10035679"/>
              <a:gd name="connsiteY1167" fmla="*/ 3026637 h 5893281"/>
              <a:gd name="connsiteX1168" fmla="*/ 8270891 w 10035679"/>
              <a:gd name="connsiteY1168" fmla="*/ 3026637 h 5893281"/>
              <a:gd name="connsiteX1169" fmla="*/ 8270891 w 10035679"/>
              <a:gd name="connsiteY1169" fmla="*/ 3010334 h 5893281"/>
              <a:gd name="connsiteX1170" fmla="*/ 8278740 w 10035679"/>
              <a:gd name="connsiteY1170" fmla="*/ 3010334 h 5893281"/>
              <a:gd name="connsiteX1171" fmla="*/ 5703707 w 10035679"/>
              <a:gd name="connsiteY1171" fmla="*/ 2933656 h 5893281"/>
              <a:gd name="connsiteX1172" fmla="*/ 5721819 w 10035679"/>
              <a:gd name="connsiteY1172" fmla="*/ 2933656 h 5893281"/>
              <a:gd name="connsiteX1173" fmla="*/ 5713970 w 10035679"/>
              <a:gd name="connsiteY1173" fmla="*/ 2943920 h 5893281"/>
              <a:gd name="connsiteX1174" fmla="*/ 5707933 w 10035679"/>
              <a:gd name="connsiteY1174" fmla="*/ 2952372 h 5893281"/>
              <a:gd name="connsiteX1175" fmla="*/ 5699481 w 10035679"/>
              <a:gd name="connsiteY1175" fmla="*/ 2958409 h 5893281"/>
              <a:gd name="connsiteX1176" fmla="*/ 5693443 w 10035679"/>
              <a:gd name="connsiteY1176" fmla="*/ 2966863 h 5893281"/>
              <a:gd name="connsiteX1177" fmla="*/ 5681367 w 10035679"/>
              <a:gd name="connsiteY1177" fmla="*/ 2972900 h 5893281"/>
              <a:gd name="connsiteX1178" fmla="*/ 5675331 w 10035679"/>
              <a:gd name="connsiteY1178" fmla="*/ 2972900 h 5893281"/>
              <a:gd name="connsiteX1179" fmla="*/ 5675331 w 10035679"/>
              <a:gd name="connsiteY1179" fmla="*/ 2977126 h 5893281"/>
              <a:gd name="connsiteX1180" fmla="*/ 5671105 w 10035679"/>
              <a:gd name="connsiteY1180" fmla="*/ 2977126 h 5893281"/>
              <a:gd name="connsiteX1181" fmla="*/ 5665066 w 10035679"/>
              <a:gd name="connsiteY1181" fmla="*/ 2977126 h 5893281"/>
              <a:gd name="connsiteX1182" fmla="*/ 5657217 w 10035679"/>
              <a:gd name="connsiteY1182" fmla="*/ 2981352 h 5893281"/>
              <a:gd name="connsiteX1183" fmla="*/ 5651180 w 10035679"/>
              <a:gd name="connsiteY1183" fmla="*/ 2954183 h 5893281"/>
              <a:gd name="connsiteX1184" fmla="*/ 5665066 w 10035679"/>
              <a:gd name="connsiteY1184" fmla="*/ 2952372 h 5893281"/>
              <a:gd name="connsiteX1185" fmla="*/ 5679557 w 10035679"/>
              <a:gd name="connsiteY1185" fmla="*/ 2943920 h 5893281"/>
              <a:gd name="connsiteX1186" fmla="*/ 5693443 w 10035679"/>
              <a:gd name="connsiteY1186" fmla="*/ 2940297 h 5893281"/>
              <a:gd name="connsiteX1187" fmla="*/ 5409677 w 10035679"/>
              <a:gd name="connsiteY1187" fmla="*/ 2923393 h 5893281"/>
              <a:gd name="connsiteX1188" fmla="*/ 5428394 w 10035679"/>
              <a:gd name="connsiteY1188" fmla="*/ 2930034 h 5893281"/>
              <a:gd name="connsiteX1189" fmla="*/ 5448318 w 10035679"/>
              <a:gd name="connsiteY1189" fmla="*/ 2937883 h 5893281"/>
              <a:gd name="connsiteX1190" fmla="*/ 5472467 w 10035679"/>
              <a:gd name="connsiteY1190" fmla="*/ 2943920 h 5893281"/>
              <a:gd name="connsiteX1191" fmla="*/ 5486958 w 10035679"/>
              <a:gd name="connsiteY1191" fmla="*/ 2954184 h 5893281"/>
              <a:gd name="connsiteX1192" fmla="*/ 5430204 w 10035679"/>
              <a:gd name="connsiteY1192" fmla="*/ 2954184 h 5893281"/>
              <a:gd name="connsiteX1193" fmla="*/ 5424168 w 10035679"/>
              <a:gd name="connsiteY1193" fmla="*/ 2952371 h 5893281"/>
              <a:gd name="connsiteX1194" fmla="*/ 5419942 w 10035679"/>
              <a:gd name="connsiteY1194" fmla="*/ 2952371 h 5893281"/>
              <a:gd name="connsiteX1195" fmla="*/ 5413903 w 10035679"/>
              <a:gd name="connsiteY1195" fmla="*/ 2948145 h 5893281"/>
              <a:gd name="connsiteX1196" fmla="*/ 5400017 w 10035679"/>
              <a:gd name="connsiteY1196" fmla="*/ 2948145 h 5893281"/>
              <a:gd name="connsiteX1197" fmla="*/ 5400017 w 10035679"/>
              <a:gd name="connsiteY1197" fmla="*/ 2940297 h 5893281"/>
              <a:gd name="connsiteX1198" fmla="*/ 5403640 w 10035679"/>
              <a:gd name="connsiteY1198" fmla="*/ 2937883 h 5893281"/>
              <a:gd name="connsiteX1199" fmla="*/ 5406054 w 10035679"/>
              <a:gd name="connsiteY1199" fmla="*/ 2933657 h 5893281"/>
              <a:gd name="connsiteX1200" fmla="*/ 5406054 w 10035679"/>
              <a:gd name="connsiteY1200" fmla="*/ 2930034 h 5893281"/>
              <a:gd name="connsiteX1201" fmla="*/ 4778163 w 10035679"/>
              <a:gd name="connsiteY1201" fmla="*/ 2783926 h 5893281"/>
              <a:gd name="connsiteX1202" fmla="*/ 4826467 w 10035679"/>
              <a:gd name="connsiteY1202" fmla="*/ 2783926 h 5893281"/>
              <a:gd name="connsiteX1203" fmla="*/ 4826467 w 10035679"/>
              <a:gd name="connsiteY1203" fmla="*/ 2789963 h 5893281"/>
              <a:gd name="connsiteX1204" fmla="*/ 4816201 w 10035679"/>
              <a:gd name="connsiteY1204" fmla="*/ 2794191 h 5893281"/>
              <a:gd name="connsiteX1205" fmla="*/ 4812578 w 10035679"/>
              <a:gd name="connsiteY1205" fmla="*/ 2797812 h 5893281"/>
              <a:gd name="connsiteX1206" fmla="*/ 4805936 w 10035679"/>
              <a:gd name="connsiteY1206" fmla="*/ 2800228 h 5893281"/>
              <a:gd name="connsiteX1207" fmla="*/ 4798089 w 10035679"/>
              <a:gd name="connsiteY1207" fmla="*/ 2804454 h 5893281"/>
              <a:gd name="connsiteX1208" fmla="*/ 4787824 w 10035679"/>
              <a:gd name="connsiteY1208" fmla="*/ 2804454 h 5893281"/>
              <a:gd name="connsiteX1209" fmla="*/ 5528015 w 10035679"/>
              <a:gd name="connsiteY1209" fmla="*/ 2742266 h 5893281"/>
              <a:gd name="connsiteX1210" fmla="*/ 5523789 w 10035679"/>
              <a:gd name="connsiteY1210" fmla="*/ 2746492 h 5893281"/>
              <a:gd name="connsiteX1211" fmla="*/ 5519561 w 10035679"/>
              <a:gd name="connsiteY1211" fmla="*/ 2750719 h 5893281"/>
              <a:gd name="connsiteX1212" fmla="*/ 5515335 w 10035679"/>
              <a:gd name="connsiteY1212" fmla="*/ 2750719 h 5893281"/>
              <a:gd name="connsiteX1213" fmla="*/ 5515335 w 10035679"/>
              <a:gd name="connsiteY1213" fmla="*/ 2754945 h 5893281"/>
              <a:gd name="connsiteX1214" fmla="*/ 5513524 w 10035679"/>
              <a:gd name="connsiteY1214" fmla="*/ 2756755 h 5893281"/>
              <a:gd name="connsiteX1215" fmla="*/ 5510506 w 10035679"/>
              <a:gd name="connsiteY1215" fmla="*/ 2765209 h 5893281"/>
              <a:gd name="connsiteX1216" fmla="*/ 5516542 w 10035679"/>
              <a:gd name="connsiteY1216" fmla="*/ 2765209 h 5893281"/>
              <a:gd name="connsiteX1217" fmla="*/ 5528618 w 10035679"/>
              <a:gd name="connsiteY1217" fmla="*/ 2760983 h 5893281"/>
              <a:gd name="connsiteX1218" fmla="*/ 5534656 w 10035679"/>
              <a:gd name="connsiteY1218" fmla="*/ 2756755 h 5893281"/>
              <a:gd name="connsiteX1219" fmla="*/ 5542504 w 10035679"/>
              <a:gd name="connsiteY1219" fmla="*/ 2754945 h 5893281"/>
              <a:gd name="connsiteX1220" fmla="*/ 5548542 w 10035679"/>
              <a:gd name="connsiteY1220" fmla="*/ 2750719 h 5893281"/>
              <a:gd name="connsiteX1221" fmla="*/ 5556392 w 10035679"/>
              <a:gd name="connsiteY1221" fmla="*/ 2742266 h 5893281"/>
              <a:gd name="connsiteX1222" fmla="*/ 4996725 w 10035679"/>
              <a:gd name="connsiteY1222" fmla="*/ 2742266 h 5893281"/>
              <a:gd name="connsiteX1223" fmla="*/ 5006990 w 10035679"/>
              <a:gd name="connsiteY1223" fmla="*/ 2742266 h 5893281"/>
              <a:gd name="connsiteX1224" fmla="*/ 5020872 w 10035679"/>
              <a:gd name="connsiteY1224" fmla="*/ 2742266 h 5893281"/>
              <a:gd name="connsiteX1225" fmla="*/ 5025097 w 10035679"/>
              <a:gd name="connsiteY1225" fmla="*/ 2775475 h 5893281"/>
              <a:gd name="connsiteX1226" fmla="*/ 5029326 w 10035679"/>
              <a:gd name="connsiteY1226" fmla="*/ 2814718 h 5893281"/>
              <a:gd name="connsiteX1227" fmla="*/ 5010613 w 10035679"/>
              <a:gd name="connsiteY1227" fmla="*/ 2814718 h 5893281"/>
              <a:gd name="connsiteX1228" fmla="*/ 5006990 w 10035679"/>
              <a:gd name="connsiteY1228" fmla="*/ 2818341 h 5893281"/>
              <a:gd name="connsiteX1229" fmla="*/ 5000952 w 10035679"/>
              <a:gd name="connsiteY1229" fmla="*/ 2818341 h 5893281"/>
              <a:gd name="connsiteX1230" fmla="*/ 4992498 w 10035679"/>
              <a:gd name="connsiteY1230" fmla="*/ 2818341 h 5893281"/>
              <a:gd name="connsiteX1231" fmla="*/ 4982234 w 10035679"/>
              <a:gd name="connsiteY1231" fmla="*/ 2822567 h 5893281"/>
              <a:gd name="connsiteX1232" fmla="*/ 4978611 w 10035679"/>
              <a:gd name="connsiteY1232" fmla="*/ 2794190 h 5893281"/>
              <a:gd name="connsiteX1233" fmla="*/ 4978611 w 10035679"/>
              <a:gd name="connsiteY1233" fmla="*/ 2765210 h 5893281"/>
              <a:gd name="connsiteX1234" fmla="*/ 4982234 w 10035679"/>
              <a:gd name="connsiteY1234" fmla="*/ 2750719 h 5893281"/>
              <a:gd name="connsiteX1235" fmla="*/ 4988271 w 10035679"/>
              <a:gd name="connsiteY1235" fmla="*/ 2746493 h 5893281"/>
              <a:gd name="connsiteX1236" fmla="*/ 5002761 w 10035679"/>
              <a:gd name="connsiteY1236" fmla="*/ 2672229 h 5893281"/>
              <a:gd name="connsiteX1237" fmla="*/ 5020872 w 10035679"/>
              <a:gd name="connsiteY1237" fmla="*/ 2672229 h 5893281"/>
              <a:gd name="connsiteX1238" fmla="*/ 5016650 w 10035679"/>
              <a:gd name="connsiteY1238" fmla="*/ 2686722 h 5893281"/>
              <a:gd name="connsiteX1239" fmla="*/ 5016650 w 10035679"/>
              <a:gd name="connsiteY1239" fmla="*/ 2696984 h 5893281"/>
              <a:gd name="connsiteX1240" fmla="*/ 5016650 w 10035679"/>
              <a:gd name="connsiteY1240" fmla="*/ 2707249 h 5893281"/>
              <a:gd name="connsiteX1241" fmla="*/ 5014837 w 10035679"/>
              <a:gd name="connsiteY1241" fmla="*/ 2715701 h 5893281"/>
              <a:gd name="connsiteX1242" fmla="*/ 5010611 w 10035679"/>
              <a:gd name="connsiteY1242" fmla="*/ 2725966 h 5893281"/>
              <a:gd name="connsiteX1243" fmla="*/ 4996723 w 10035679"/>
              <a:gd name="connsiteY1243" fmla="*/ 2725966 h 5893281"/>
              <a:gd name="connsiteX1244" fmla="*/ 4996723 w 10035679"/>
              <a:gd name="connsiteY1244" fmla="*/ 2711475 h 5893281"/>
              <a:gd name="connsiteX1245" fmla="*/ 5000950 w 10035679"/>
              <a:gd name="connsiteY1245" fmla="*/ 2696984 h 5893281"/>
              <a:gd name="connsiteX1246" fmla="*/ 5000950 w 10035679"/>
              <a:gd name="connsiteY1246" fmla="*/ 2683099 h 5893281"/>
              <a:gd name="connsiteX1247" fmla="*/ 2690868 w 10035679"/>
              <a:gd name="connsiteY1247" fmla="*/ 2573919 h 5893281"/>
              <a:gd name="connsiteX1248" fmla="*/ 2687343 w 10035679"/>
              <a:gd name="connsiteY1248" fmla="*/ 2577441 h 5893281"/>
              <a:gd name="connsiteX1249" fmla="*/ 2683191 w 10035679"/>
              <a:gd name="connsiteY1249" fmla="*/ 2581593 h 5893281"/>
              <a:gd name="connsiteX1250" fmla="*/ 2687332 w 10035679"/>
              <a:gd name="connsiteY1250" fmla="*/ 2578042 h 5893281"/>
              <a:gd name="connsiteX1251" fmla="*/ 8730353 w 10035679"/>
              <a:gd name="connsiteY1251" fmla="*/ 2573817 h 5893281"/>
              <a:gd name="connsiteX1252" fmla="*/ 8748465 w 10035679"/>
              <a:gd name="connsiteY1252" fmla="*/ 2600382 h 5893281"/>
              <a:gd name="connsiteX1253" fmla="*/ 8764766 w 10035679"/>
              <a:gd name="connsiteY1253" fmla="*/ 2614870 h 5893281"/>
              <a:gd name="connsiteX1254" fmla="*/ 8787106 w 10035679"/>
              <a:gd name="connsiteY1254" fmla="*/ 2620909 h 5893281"/>
              <a:gd name="connsiteX1255" fmla="*/ 8801597 w 10035679"/>
              <a:gd name="connsiteY1255" fmla="*/ 2629361 h 5893281"/>
              <a:gd name="connsiteX1256" fmla="*/ 8815483 w 10035679"/>
              <a:gd name="connsiteY1256" fmla="*/ 2639626 h 5893281"/>
              <a:gd name="connsiteX1257" fmla="*/ 8819709 w 10035679"/>
              <a:gd name="connsiteY1257" fmla="*/ 2645663 h 5893281"/>
              <a:gd name="connsiteX1258" fmla="*/ 8821520 w 10035679"/>
              <a:gd name="connsiteY1258" fmla="*/ 2654115 h 5893281"/>
              <a:gd name="connsiteX1259" fmla="*/ 8821520 w 10035679"/>
              <a:gd name="connsiteY1259" fmla="*/ 2660153 h 5893281"/>
              <a:gd name="connsiteX1260" fmla="*/ 8821520 w 10035679"/>
              <a:gd name="connsiteY1260" fmla="*/ 2672229 h 5893281"/>
              <a:gd name="connsiteX1261" fmla="*/ 8797369 w 10035679"/>
              <a:gd name="connsiteY1261" fmla="*/ 2678871 h 5893281"/>
              <a:gd name="connsiteX1262" fmla="*/ 8779257 w 10035679"/>
              <a:gd name="connsiteY1262" fmla="*/ 2693359 h 5893281"/>
              <a:gd name="connsiteX1263" fmla="*/ 8764766 w 10035679"/>
              <a:gd name="connsiteY1263" fmla="*/ 2707247 h 5893281"/>
              <a:gd name="connsiteX1264" fmla="*/ 8744844 w 10035679"/>
              <a:gd name="connsiteY1264" fmla="*/ 2717510 h 5893281"/>
              <a:gd name="connsiteX1265" fmla="*/ 8736389 w 10035679"/>
              <a:gd name="connsiteY1265" fmla="*/ 2707247 h 5893281"/>
              <a:gd name="connsiteX1266" fmla="*/ 8730353 w 10035679"/>
              <a:gd name="connsiteY1266" fmla="*/ 2703624 h 5893281"/>
              <a:gd name="connsiteX1267" fmla="*/ 8724316 w 10035679"/>
              <a:gd name="connsiteY1267" fmla="*/ 2701208 h 5893281"/>
              <a:gd name="connsiteX1268" fmla="*/ 8716467 w 10035679"/>
              <a:gd name="connsiteY1268" fmla="*/ 2703624 h 5893281"/>
              <a:gd name="connsiteX1269" fmla="*/ 8710428 w 10035679"/>
              <a:gd name="connsiteY1269" fmla="*/ 2707247 h 5893281"/>
              <a:gd name="connsiteX1270" fmla="*/ 8706202 w 10035679"/>
              <a:gd name="connsiteY1270" fmla="*/ 2715699 h 5893281"/>
              <a:gd name="connsiteX1271" fmla="*/ 8698353 w 10035679"/>
              <a:gd name="connsiteY1271" fmla="*/ 2717510 h 5893281"/>
              <a:gd name="connsiteX1272" fmla="*/ 8710428 w 10035679"/>
              <a:gd name="connsiteY1272" fmla="*/ 2760980 h 5893281"/>
              <a:gd name="connsiteX1273" fmla="*/ 8712241 w 10035679"/>
              <a:gd name="connsiteY1273" fmla="*/ 2794188 h 5893281"/>
              <a:gd name="connsiteX1274" fmla="*/ 8712241 w 10035679"/>
              <a:gd name="connsiteY1274" fmla="*/ 2818338 h 5893281"/>
              <a:gd name="connsiteX1275" fmla="*/ 8710428 w 10035679"/>
              <a:gd name="connsiteY1275" fmla="*/ 2843092 h 5893281"/>
              <a:gd name="connsiteX1276" fmla="*/ 8701976 w 10035679"/>
              <a:gd name="connsiteY1276" fmla="*/ 2870261 h 5893281"/>
              <a:gd name="connsiteX1277" fmla="*/ 8695939 w 10035679"/>
              <a:gd name="connsiteY1277" fmla="*/ 2905279 h 5893281"/>
              <a:gd name="connsiteX1278" fmla="*/ 8691711 w 10035679"/>
              <a:gd name="connsiteY1278" fmla="*/ 2948144 h 5893281"/>
              <a:gd name="connsiteX1279" fmla="*/ 8645222 w 10035679"/>
              <a:gd name="connsiteY1279" fmla="*/ 2972899 h 5893281"/>
              <a:gd name="connsiteX1280" fmla="*/ 8592694 w 10035679"/>
              <a:gd name="connsiteY1280" fmla="*/ 2997653 h 5893281"/>
              <a:gd name="connsiteX1281" fmla="*/ 8541979 w 10035679"/>
              <a:gd name="connsiteY1281" fmla="*/ 3020596 h 5893281"/>
              <a:gd name="connsiteX1282" fmla="*/ 8531714 w 10035679"/>
              <a:gd name="connsiteY1282" fmla="*/ 3001879 h 5893281"/>
              <a:gd name="connsiteX1283" fmla="*/ 8522054 w 10035679"/>
              <a:gd name="connsiteY1283" fmla="*/ 2987388 h 5893281"/>
              <a:gd name="connsiteX1284" fmla="*/ 8517828 w 10035679"/>
              <a:gd name="connsiteY1284" fmla="*/ 3001879 h 5893281"/>
              <a:gd name="connsiteX1285" fmla="*/ 8517828 w 10035679"/>
              <a:gd name="connsiteY1285" fmla="*/ 3010331 h 5893281"/>
              <a:gd name="connsiteX1286" fmla="*/ 8516018 w 10035679"/>
              <a:gd name="connsiteY1286" fmla="*/ 3020596 h 5893281"/>
              <a:gd name="connsiteX1287" fmla="*/ 8511792 w 10035679"/>
              <a:gd name="connsiteY1287" fmla="*/ 3026633 h 5893281"/>
              <a:gd name="connsiteX1288" fmla="*/ 8501527 w 10035679"/>
              <a:gd name="connsiteY1288" fmla="*/ 3026633 h 5893281"/>
              <a:gd name="connsiteX1289" fmla="*/ 8493678 w 10035679"/>
              <a:gd name="connsiteY1289" fmla="*/ 3026633 h 5893281"/>
              <a:gd name="connsiteX1290" fmla="*/ 8489451 w 10035679"/>
              <a:gd name="connsiteY1290" fmla="*/ 3030861 h 5893281"/>
              <a:gd name="connsiteX1291" fmla="*/ 8487641 w 10035679"/>
              <a:gd name="connsiteY1291" fmla="*/ 3030861 h 5893281"/>
              <a:gd name="connsiteX1292" fmla="*/ 8483415 w 10035679"/>
              <a:gd name="connsiteY1292" fmla="*/ 3034482 h 5893281"/>
              <a:gd name="connsiteX1293" fmla="*/ 8479189 w 10035679"/>
              <a:gd name="connsiteY1293" fmla="*/ 3038708 h 5893281"/>
              <a:gd name="connsiteX1294" fmla="*/ 8468924 w 10035679"/>
              <a:gd name="connsiteY1294" fmla="*/ 3038708 h 5893281"/>
              <a:gd name="connsiteX1295" fmla="*/ 8459264 w 10035679"/>
              <a:gd name="connsiteY1295" fmla="*/ 3041124 h 5893281"/>
              <a:gd name="connsiteX1296" fmla="*/ 8455038 w 10035679"/>
              <a:gd name="connsiteY1296" fmla="*/ 3034482 h 5893281"/>
              <a:gd name="connsiteX1297" fmla="*/ 8455038 w 10035679"/>
              <a:gd name="connsiteY1297" fmla="*/ 3024219 h 5893281"/>
              <a:gd name="connsiteX1298" fmla="*/ 8455038 w 10035679"/>
              <a:gd name="connsiteY1298" fmla="*/ 3020596 h 5893281"/>
              <a:gd name="connsiteX1299" fmla="*/ 8455038 w 10035679"/>
              <a:gd name="connsiteY1299" fmla="*/ 3012144 h 5893281"/>
              <a:gd name="connsiteX1300" fmla="*/ 8455038 w 10035679"/>
              <a:gd name="connsiteY1300" fmla="*/ 3010331 h 5893281"/>
              <a:gd name="connsiteX1301" fmla="*/ 8446584 w 10035679"/>
              <a:gd name="connsiteY1301" fmla="*/ 3010331 h 5893281"/>
              <a:gd name="connsiteX1302" fmla="*/ 8440547 w 10035679"/>
              <a:gd name="connsiteY1302" fmla="*/ 3006105 h 5893281"/>
              <a:gd name="connsiteX1303" fmla="*/ 8426661 w 10035679"/>
              <a:gd name="connsiteY1303" fmla="*/ 3001879 h 5893281"/>
              <a:gd name="connsiteX1304" fmla="*/ 8426661 w 10035679"/>
              <a:gd name="connsiteY1304" fmla="*/ 3010331 h 5893281"/>
              <a:gd name="connsiteX1305" fmla="*/ 8432698 w 10035679"/>
              <a:gd name="connsiteY1305" fmla="*/ 3020596 h 5893281"/>
              <a:gd name="connsiteX1306" fmla="*/ 8440547 w 10035679"/>
              <a:gd name="connsiteY1306" fmla="*/ 3024219 h 5893281"/>
              <a:gd name="connsiteX1307" fmla="*/ 8440547 w 10035679"/>
              <a:gd name="connsiteY1307" fmla="*/ 3030861 h 5893281"/>
              <a:gd name="connsiteX1308" fmla="*/ 8440547 w 10035679"/>
              <a:gd name="connsiteY1308" fmla="*/ 3041124 h 5893281"/>
              <a:gd name="connsiteX1309" fmla="*/ 8444773 w 10035679"/>
              <a:gd name="connsiteY1309" fmla="*/ 3059238 h 5893281"/>
              <a:gd name="connsiteX1310" fmla="*/ 8432698 w 10035679"/>
              <a:gd name="connsiteY1310" fmla="*/ 3069500 h 5893281"/>
              <a:gd name="connsiteX1311" fmla="*/ 8426661 w 10035679"/>
              <a:gd name="connsiteY1311" fmla="*/ 3083991 h 5893281"/>
              <a:gd name="connsiteX1312" fmla="*/ 8418209 w 10035679"/>
              <a:gd name="connsiteY1312" fmla="*/ 3098480 h 5893281"/>
              <a:gd name="connsiteX1313" fmla="*/ 8394058 w 10035679"/>
              <a:gd name="connsiteY1313" fmla="*/ 3098480 h 5893281"/>
              <a:gd name="connsiteX1314" fmla="*/ 8390435 w 10035679"/>
              <a:gd name="connsiteY1314" fmla="*/ 3069500 h 5893281"/>
              <a:gd name="connsiteX1315" fmla="*/ 8388019 w 10035679"/>
              <a:gd name="connsiteY1315" fmla="*/ 3055009 h 5893281"/>
              <a:gd name="connsiteX1316" fmla="*/ 8380170 w 10035679"/>
              <a:gd name="connsiteY1316" fmla="*/ 3041124 h 5893281"/>
              <a:gd name="connsiteX1317" fmla="*/ 8374133 w 10035679"/>
              <a:gd name="connsiteY1317" fmla="*/ 3020596 h 5893281"/>
              <a:gd name="connsiteX1318" fmla="*/ 8394058 w 10035679"/>
              <a:gd name="connsiteY1318" fmla="*/ 3020596 h 5893281"/>
              <a:gd name="connsiteX1319" fmla="*/ 8418209 w 10035679"/>
              <a:gd name="connsiteY1319" fmla="*/ 2987388 h 5893281"/>
              <a:gd name="connsiteX1320" fmla="*/ 8450810 w 10035679"/>
              <a:gd name="connsiteY1320" fmla="*/ 2958409 h 5893281"/>
              <a:gd name="connsiteX1321" fmla="*/ 8489451 w 10035679"/>
              <a:gd name="connsiteY1321" fmla="*/ 2940297 h 5893281"/>
              <a:gd name="connsiteX1322" fmla="*/ 8503337 w 10035679"/>
              <a:gd name="connsiteY1322" fmla="*/ 2937882 h 5893281"/>
              <a:gd name="connsiteX1323" fmla="*/ 8517828 w 10035679"/>
              <a:gd name="connsiteY1323" fmla="*/ 2937882 h 5893281"/>
              <a:gd name="connsiteX1324" fmla="*/ 8529904 w 10035679"/>
              <a:gd name="connsiteY1324" fmla="*/ 2940297 h 5893281"/>
              <a:gd name="connsiteX1325" fmla="*/ 8535942 w 10035679"/>
              <a:gd name="connsiteY1325" fmla="*/ 2940297 h 5893281"/>
              <a:gd name="connsiteX1326" fmla="*/ 8541979 w 10035679"/>
              <a:gd name="connsiteY1326" fmla="*/ 2940297 h 5893281"/>
              <a:gd name="connsiteX1327" fmla="*/ 8550431 w 10035679"/>
              <a:gd name="connsiteY1327" fmla="*/ 2930032 h 5893281"/>
              <a:gd name="connsiteX1328" fmla="*/ 8556468 w 10035679"/>
              <a:gd name="connsiteY1328" fmla="*/ 2919769 h 5893281"/>
              <a:gd name="connsiteX1329" fmla="*/ 8560091 w 10035679"/>
              <a:gd name="connsiteY1329" fmla="*/ 2908900 h 5893281"/>
              <a:gd name="connsiteX1330" fmla="*/ 8564317 w 10035679"/>
              <a:gd name="connsiteY1330" fmla="*/ 2901053 h 5893281"/>
              <a:gd name="connsiteX1331" fmla="*/ 8570356 w 10035679"/>
              <a:gd name="connsiteY1331" fmla="*/ 2890788 h 5893281"/>
              <a:gd name="connsiteX1332" fmla="*/ 8582431 w 10035679"/>
              <a:gd name="connsiteY1332" fmla="*/ 2884752 h 5893281"/>
              <a:gd name="connsiteX1333" fmla="*/ 8584847 w 10035679"/>
              <a:gd name="connsiteY1333" fmla="*/ 2890788 h 5893281"/>
              <a:gd name="connsiteX1334" fmla="*/ 8588468 w 10035679"/>
              <a:gd name="connsiteY1334" fmla="*/ 2895014 h 5893281"/>
              <a:gd name="connsiteX1335" fmla="*/ 8592694 w 10035679"/>
              <a:gd name="connsiteY1335" fmla="*/ 2895014 h 5893281"/>
              <a:gd name="connsiteX1336" fmla="*/ 8596922 w 10035679"/>
              <a:gd name="connsiteY1336" fmla="*/ 2895014 h 5893281"/>
              <a:gd name="connsiteX1337" fmla="*/ 8598733 w 10035679"/>
              <a:gd name="connsiteY1337" fmla="*/ 2890788 h 5893281"/>
              <a:gd name="connsiteX1338" fmla="*/ 8627110 w 10035679"/>
              <a:gd name="connsiteY1338" fmla="*/ 2866035 h 5893281"/>
              <a:gd name="connsiteX1339" fmla="*/ 8645222 w 10035679"/>
              <a:gd name="connsiteY1339" fmla="*/ 2843092 h 5893281"/>
              <a:gd name="connsiteX1340" fmla="*/ 8653676 w 10035679"/>
              <a:gd name="connsiteY1340" fmla="*/ 2818338 h 5893281"/>
              <a:gd name="connsiteX1341" fmla="*/ 8659713 w 10035679"/>
              <a:gd name="connsiteY1341" fmla="*/ 2789962 h 5893281"/>
              <a:gd name="connsiteX1342" fmla="*/ 8669976 w 10035679"/>
              <a:gd name="connsiteY1342" fmla="*/ 2765206 h 5893281"/>
              <a:gd name="connsiteX1343" fmla="*/ 8691711 w 10035679"/>
              <a:gd name="connsiteY1343" fmla="*/ 2732001 h 5893281"/>
              <a:gd name="connsiteX1344" fmla="*/ 8677825 w 10035679"/>
              <a:gd name="connsiteY1344" fmla="*/ 2732001 h 5893281"/>
              <a:gd name="connsiteX1345" fmla="*/ 8667562 w 10035679"/>
              <a:gd name="connsiteY1345" fmla="*/ 2725962 h 5893281"/>
              <a:gd name="connsiteX1346" fmla="*/ 8663939 w 10035679"/>
              <a:gd name="connsiteY1346" fmla="*/ 2717510 h 5893281"/>
              <a:gd name="connsiteX1347" fmla="*/ 8659713 w 10035679"/>
              <a:gd name="connsiteY1347" fmla="*/ 2711474 h 5893281"/>
              <a:gd name="connsiteX1348" fmla="*/ 8659713 w 10035679"/>
              <a:gd name="connsiteY1348" fmla="*/ 2696983 h 5893281"/>
              <a:gd name="connsiteX1349" fmla="*/ 8659713 w 10035679"/>
              <a:gd name="connsiteY1349" fmla="*/ 2678871 h 5893281"/>
              <a:gd name="connsiteX1350" fmla="*/ 8663939 w 10035679"/>
              <a:gd name="connsiteY1350" fmla="*/ 2674643 h 5893281"/>
              <a:gd name="connsiteX1351" fmla="*/ 8667562 w 10035679"/>
              <a:gd name="connsiteY1351" fmla="*/ 2672229 h 5893281"/>
              <a:gd name="connsiteX1352" fmla="*/ 8667562 w 10035679"/>
              <a:gd name="connsiteY1352" fmla="*/ 2668605 h 5893281"/>
              <a:gd name="connsiteX1353" fmla="*/ 8667562 w 10035679"/>
              <a:gd name="connsiteY1353" fmla="*/ 2664379 h 5893281"/>
              <a:gd name="connsiteX1354" fmla="*/ 8682051 w 10035679"/>
              <a:gd name="connsiteY1354" fmla="*/ 2660153 h 5893281"/>
              <a:gd name="connsiteX1355" fmla="*/ 8691711 w 10035679"/>
              <a:gd name="connsiteY1355" fmla="*/ 2660153 h 5893281"/>
              <a:gd name="connsiteX1356" fmla="*/ 8698353 w 10035679"/>
              <a:gd name="connsiteY1356" fmla="*/ 2658340 h 5893281"/>
              <a:gd name="connsiteX1357" fmla="*/ 8706202 w 10035679"/>
              <a:gd name="connsiteY1357" fmla="*/ 2658340 h 5893281"/>
              <a:gd name="connsiteX1358" fmla="*/ 8706202 w 10035679"/>
              <a:gd name="connsiteY1358" fmla="*/ 2620909 h 5893281"/>
              <a:gd name="connsiteX1359" fmla="*/ 8712241 w 10035679"/>
              <a:gd name="connsiteY1359" fmla="*/ 2592533 h 5893281"/>
              <a:gd name="connsiteX1360" fmla="*/ 5124099 w 10035679"/>
              <a:gd name="connsiteY1360" fmla="*/ 2567174 h 5893281"/>
              <a:gd name="connsiteX1361" fmla="*/ 5122288 w 10035679"/>
              <a:gd name="connsiteY1361" fmla="*/ 2571405 h 5893281"/>
              <a:gd name="connsiteX1362" fmla="*/ 5118062 w 10035679"/>
              <a:gd name="connsiteY1362" fmla="*/ 2571405 h 5893281"/>
              <a:gd name="connsiteX1363" fmla="*/ 5113836 w 10035679"/>
              <a:gd name="connsiteY1363" fmla="*/ 2571405 h 5893281"/>
              <a:gd name="connsiteX1364" fmla="*/ 5113836 w 10035679"/>
              <a:gd name="connsiteY1364" fmla="*/ 2573214 h 5893281"/>
              <a:gd name="connsiteX1365" fmla="*/ 5109610 w 10035679"/>
              <a:gd name="connsiteY1365" fmla="*/ 2573214 h 5893281"/>
              <a:gd name="connsiteX1366" fmla="*/ 5103571 w 10035679"/>
              <a:gd name="connsiteY1366" fmla="*/ 2581666 h 5893281"/>
              <a:gd name="connsiteX1367" fmla="*/ 5095722 w 10035679"/>
              <a:gd name="connsiteY1367" fmla="*/ 2585892 h 5893281"/>
              <a:gd name="connsiteX1368" fmla="*/ 5095722 w 10035679"/>
              <a:gd name="connsiteY1368" fmla="*/ 2587705 h 5893281"/>
              <a:gd name="connsiteX1369" fmla="*/ 5095722 w 10035679"/>
              <a:gd name="connsiteY1369" fmla="*/ 2596157 h 5893281"/>
              <a:gd name="connsiteX1370" fmla="*/ 5095722 w 10035679"/>
              <a:gd name="connsiteY1370" fmla="*/ 2602194 h 5893281"/>
              <a:gd name="connsiteX1371" fmla="*/ 5095722 w 10035679"/>
              <a:gd name="connsiteY1371" fmla="*/ 2614268 h 5893281"/>
              <a:gd name="connsiteX1372" fmla="*/ 5124099 w 10035679"/>
              <a:gd name="connsiteY1372" fmla="*/ 2643250 h 5893281"/>
              <a:gd name="connsiteX1373" fmla="*/ 5150665 w 10035679"/>
              <a:gd name="connsiteY1373" fmla="*/ 2674040 h 5893281"/>
              <a:gd name="connsiteX1374" fmla="*/ 5174815 w 10035679"/>
              <a:gd name="connsiteY1374" fmla="*/ 2710871 h 5893281"/>
              <a:gd name="connsiteX1375" fmla="*/ 5203192 w 10035679"/>
              <a:gd name="connsiteY1375" fmla="*/ 2710871 h 5893281"/>
              <a:gd name="connsiteX1376" fmla="*/ 5203192 w 10035679"/>
              <a:gd name="connsiteY1376" fmla="*/ 2731398 h 5893281"/>
              <a:gd name="connsiteX1377" fmla="*/ 5231569 w 10035679"/>
              <a:gd name="connsiteY1377" fmla="*/ 2741661 h 5893281"/>
              <a:gd name="connsiteX1378" fmla="*/ 5252096 w 10035679"/>
              <a:gd name="connsiteY1378" fmla="*/ 2756153 h 5893281"/>
              <a:gd name="connsiteX1379" fmla="*/ 5274434 w 10035679"/>
              <a:gd name="connsiteY1379" fmla="*/ 2774869 h 5893281"/>
              <a:gd name="connsiteX1380" fmla="*/ 5274434 w 10035679"/>
              <a:gd name="connsiteY1380" fmla="*/ 2783321 h 5893281"/>
              <a:gd name="connsiteX1381" fmla="*/ 5266587 w 10035679"/>
              <a:gd name="connsiteY1381" fmla="*/ 2783321 h 5893281"/>
              <a:gd name="connsiteX1382" fmla="*/ 5260549 w 10035679"/>
              <a:gd name="connsiteY1382" fmla="*/ 2783321 h 5893281"/>
              <a:gd name="connsiteX1383" fmla="*/ 5252699 w 10035679"/>
              <a:gd name="connsiteY1383" fmla="*/ 2783321 h 5893281"/>
              <a:gd name="connsiteX1384" fmla="*/ 5248473 w 10035679"/>
              <a:gd name="connsiteY1384" fmla="*/ 2783321 h 5893281"/>
              <a:gd name="connsiteX1385" fmla="*/ 5242436 w 10035679"/>
              <a:gd name="connsiteY1385" fmla="*/ 2779095 h 5893281"/>
              <a:gd name="connsiteX1386" fmla="*/ 5232172 w 10035679"/>
              <a:gd name="connsiteY1386" fmla="*/ 2774869 h 5893281"/>
              <a:gd name="connsiteX1387" fmla="*/ 5221909 w 10035679"/>
              <a:gd name="connsiteY1387" fmla="*/ 2774869 h 5893281"/>
              <a:gd name="connsiteX1388" fmla="*/ 5221909 w 10035679"/>
              <a:gd name="connsiteY1388" fmla="*/ 2785131 h 5893281"/>
              <a:gd name="connsiteX1389" fmla="*/ 5223720 w 10035679"/>
              <a:gd name="connsiteY1389" fmla="*/ 2793586 h 5893281"/>
              <a:gd name="connsiteX1390" fmla="*/ 5227946 w 10035679"/>
              <a:gd name="connsiteY1390" fmla="*/ 2799622 h 5893281"/>
              <a:gd name="connsiteX1391" fmla="*/ 5227946 w 10035679"/>
              <a:gd name="connsiteY1391" fmla="*/ 2803848 h 5893281"/>
              <a:gd name="connsiteX1392" fmla="*/ 5232172 w 10035679"/>
              <a:gd name="connsiteY1392" fmla="*/ 2812301 h 5893281"/>
              <a:gd name="connsiteX1393" fmla="*/ 5233984 w 10035679"/>
              <a:gd name="connsiteY1393" fmla="*/ 2822565 h 5893281"/>
              <a:gd name="connsiteX1394" fmla="*/ 5223720 w 10035679"/>
              <a:gd name="connsiteY1394" fmla="*/ 2828602 h 5893281"/>
              <a:gd name="connsiteX1395" fmla="*/ 5217683 w 10035679"/>
              <a:gd name="connsiteY1395" fmla="*/ 2837056 h 5893281"/>
              <a:gd name="connsiteX1396" fmla="*/ 5209834 w 10035679"/>
              <a:gd name="connsiteY1396" fmla="*/ 2847318 h 5893281"/>
              <a:gd name="connsiteX1397" fmla="*/ 5203795 w 10035679"/>
              <a:gd name="connsiteY1397" fmla="*/ 2861809 h 5893281"/>
              <a:gd name="connsiteX1398" fmla="*/ 5181457 w 10035679"/>
              <a:gd name="connsiteY1398" fmla="*/ 2861809 h 5893281"/>
              <a:gd name="connsiteX1399" fmla="*/ 5181457 w 10035679"/>
              <a:gd name="connsiteY1399" fmla="*/ 2909505 h 5893281"/>
              <a:gd name="connsiteX1400" fmla="*/ 5165155 w 10035679"/>
              <a:gd name="connsiteY1400" fmla="*/ 2909505 h 5893281"/>
              <a:gd name="connsiteX1401" fmla="*/ 5147041 w 10035679"/>
              <a:gd name="connsiteY1401" fmla="*/ 2895016 h 5893281"/>
              <a:gd name="connsiteX1402" fmla="*/ 5124703 w 10035679"/>
              <a:gd name="connsiteY1402" fmla="*/ 2886562 h 5893281"/>
              <a:gd name="connsiteX1403" fmla="*/ 5108402 w 10035679"/>
              <a:gd name="connsiteY1403" fmla="*/ 2876300 h 5893281"/>
              <a:gd name="connsiteX1404" fmla="*/ 5096327 w 10035679"/>
              <a:gd name="connsiteY1404" fmla="*/ 2851544 h 5893281"/>
              <a:gd name="connsiteX1405" fmla="*/ 5124703 w 10035679"/>
              <a:gd name="connsiteY1405" fmla="*/ 2855772 h 5893281"/>
              <a:gd name="connsiteX1406" fmla="*/ 5153080 w 10035679"/>
              <a:gd name="connsiteY1406" fmla="*/ 2851544 h 5893281"/>
              <a:gd name="connsiteX1407" fmla="*/ 5175418 w 10035679"/>
              <a:gd name="connsiteY1407" fmla="*/ 2843092 h 5893281"/>
              <a:gd name="connsiteX1408" fmla="*/ 5189306 w 10035679"/>
              <a:gd name="connsiteY1408" fmla="*/ 2828602 h 5893281"/>
              <a:gd name="connsiteX1409" fmla="*/ 5193532 w 10035679"/>
              <a:gd name="connsiteY1409" fmla="*/ 2826791 h 5893281"/>
              <a:gd name="connsiteX1410" fmla="*/ 5193532 w 10035679"/>
              <a:gd name="connsiteY1410" fmla="*/ 2822565 h 5893281"/>
              <a:gd name="connsiteX1411" fmla="*/ 5195343 w 10035679"/>
              <a:gd name="connsiteY1411" fmla="*/ 2818339 h 5893281"/>
              <a:gd name="connsiteX1412" fmla="*/ 5195343 w 10035679"/>
              <a:gd name="connsiteY1412" fmla="*/ 2812301 h 5893281"/>
              <a:gd name="connsiteX1413" fmla="*/ 5195343 w 10035679"/>
              <a:gd name="connsiteY1413" fmla="*/ 2803848 h 5893281"/>
              <a:gd name="connsiteX1414" fmla="*/ 5142815 w 10035679"/>
              <a:gd name="connsiteY1414" fmla="*/ 2764604 h 5893281"/>
              <a:gd name="connsiteX1415" fmla="*/ 5086062 w 10035679"/>
              <a:gd name="connsiteY1415" fmla="*/ 2725360 h 5893281"/>
              <a:gd name="connsiteX1416" fmla="*/ 5067950 w 10035679"/>
              <a:gd name="connsiteY1416" fmla="*/ 2703021 h 5893281"/>
              <a:gd name="connsiteX1417" fmla="*/ 5051662 w 10035679"/>
              <a:gd name="connsiteY1417" fmla="*/ 2682495 h 5893281"/>
              <a:gd name="connsiteX1418" fmla="*/ 5037776 w 10035679"/>
              <a:gd name="connsiteY1418" fmla="*/ 2657739 h 5893281"/>
              <a:gd name="connsiteX1419" fmla="*/ 5015441 w 10035679"/>
              <a:gd name="connsiteY1419" fmla="*/ 2635401 h 5893281"/>
              <a:gd name="connsiteX1420" fmla="*/ 4987064 w 10035679"/>
              <a:gd name="connsiteY1420" fmla="*/ 2625135 h 5893281"/>
              <a:gd name="connsiteX1421" fmla="*/ 4962913 w 10035679"/>
              <a:gd name="connsiteY1421" fmla="*/ 2645663 h 5893281"/>
              <a:gd name="connsiteX1422" fmla="*/ 4930311 w 10035679"/>
              <a:gd name="connsiteY1422" fmla="*/ 2664379 h 5893281"/>
              <a:gd name="connsiteX1423" fmla="*/ 4891671 w 10035679"/>
              <a:gd name="connsiteY1423" fmla="*/ 2672833 h 5893281"/>
              <a:gd name="connsiteX1424" fmla="*/ 4887444 w 10035679"/>
              <a:gd name="connsiteY1424" fmla="*/ 2664379 h 5893281"/>
              <a:gd name="connsiteX1425" fmla="*/ 4885632 w 10035679"/>
              <a:gd name="connsiteY1425" fmla="*/ 2658345 h 5893281"/>
              <a:gd name="connsiteX1426" fmla="*/ 4881407 w 10035679"/>
              <a:gd name="connsiteY1426" fmla="*/ 2654117 h 5893281"/>
              <a:gd name="connsiteX1427" fmla="*/ 4873557 w 10035679"/>
              <a:gd name="connsiteY1427" fmla="*/ 2654117 h 5893281"/>
              <a:gd name="connsiteX1428" fmla="*/ 4871746 w 10035679"/>
              <a:gd name="connsiteY1428" fmla="*/ 2654117 h 5893281"/>
              <a:gd name="connsiteX1429" fmla="*/ 4863898 w 10035679"/>
              <a:gd name="connsiteY1429" fmla="*/ 2658345 h 5893281"/>
              <a:gd name="connsiteX1430" fmla="*/ 4845785 w 10035679"/>
              <a:gd name="connsiteY1430" fmla="*/ 2672833 h 5893281"/>
              <a:gd name="connsiteX1431" fmla="*/ 4839746 w 10035679"/>
              <a:gd name="connsiteY1431" fmla="*/ 2693362 h 5893281"/>
              <a:gd name="connsiteX1432" fmla="*/ 4835519 w 10035679"/>
              <a:gd name="connsiteY1432" fmla="*/ 2715700 h 5893281"/>
              <a:gd name="connsiteX1433" fmla="*/ 4825258 w 10035679"/>
              <a:gd name="connsiteY1433" fmla="*/ 2732001 h 5893281"/>
              <a:gd name="connsiteX1434" fmla="*/ 4786617 w 10035679"/>
              <a:gd name="connsiteY1434" fmla="*/ 2732001 h 5893281"/>
              <a:gd name="connsiteX1435" fmla="*/ 4772730 w 10035679"/>
              <a:gd name="connsiteY1435" fmla="*/ 2750719 h 5893281"/>
              <a:gd name="connsiteX1436" fmla="*/ 4762465 w 10035679"/>
              <a:gd name="connsiteY1436" fmla="*/ 2771246 h 5893281"/>
              <a:gd name="connsiteX1437" fmla="*/ 4754618 w 10035679"/>
              <a:gd name="connsiteY1437" fmla="*/ 2797812 h 5893281"/>
              <a:gd name="connsiteX1438" fmla="*/ 4750388 w 10035679"/>
              <a:gd name="connsiteY1438" fmla="*/ 2799622 h 5893281"/>
              <a:gd name="connsiteX1439" fmla="*/ 4750388 w 10035679"/>
              <a:gd name="connsiteY1439" fmla="*/ 2808074 h 5893281"/>
              <a:gd name="connsiteX1440" fmla="*/ 4754618 w 10035679"/>
              <a:gd name="connsiteY1440" fmla="*/ 2812301 h 5893281"/>
              <a:gd name="connsiteX1441" fmla="*/ 4758844 w 10035679"/>
              <a:gd name="connsiteY1441" fmla="*/ 2814113 h 5893281"/>
              <a:gd name="connsiteX1442" fmla="*/ 4764881 w 10035679"/>
              <a:gd name="connsiteY1442" fmla="*/ 2822565 h 5893281"/>
              <a:gd name="connsiteX1443" fmla="*/ 4769107 w 10035679"/>
              <a:gd name="connsiteY1443" fmla="*/ 2828602 h 5893281"/>
              <a:gd name="connsiteX1444" fmla="*/ 4758844 w 10035679"/>
              <a:gd name="connsiteY1444" fmla="*/ 2828602 h 5893281"/>
              <a:gd name="connsiteX1445" fmla="*/ 4754618 w 10035679"/>
              <a:gd name="connsiteY1445" fmla="*/ 2832830 h 5893281"/>
              <a:gd name="connsiteX1446" fmla="*/ 4750388 w 10035679"/>
              <a:gd name="connsiteY1446" fmla="*/ 2832830 h 5893281"/>
              <a:gd name="connsiteX1447" fmla="*/ 4748579 w 10035679"/>
              <a:gd name="connsiteY1447" fmla="*/ 2837056 h 5893281"/>
              <a:gd name="connsiteX1448" fmla="*/ 4744353 w 10035679"/>
              <a:gd name="connsiteY1448" fmla="*/ 2841282 h 5893281"/>
              <a:gd name="connsiteX1449" fmla="*/ 4736503 w 10035679"/>
              <a:gd name="connsiteY1449" fmla="*/ 2843092 h 5893281"/>
              <a:gd name="connsiteX1450" fmla="*/ 4736503 w 10035679"/>
              <a:gd name="connsiteY1450" fmla="*/ 2851544 h 5893281"/>
              <a:gd name="connsiteX1451" fmla="*/ 4736503 w 10035679"/>
              <a:gd name="connsiteY1451" fmla="*/ 2855772 h 5893281"/>
              <a:gd name="connsiteX1452" fmla="*/ 4736503 w 10035679"/>
              <a:gd name="connsiteY1452" fmla="*/ 2859393 h 5893281"/>
              <a:gd name="connsiteX1453" fmla="*/ 4736503 w 10035679"/>
              <a:gd name="connsiteY1453" fmla="*/ 2871469 h 5893281"/>
              <a:gd name="connsiteX1454" fmla="*/ 4712353 w 10035679"/>
              <a:gd name="connsiteY1454" fmla="*/ 2873279 h 5893281"/>
              <a:gd name="connsiteX1455" fmla="*/ 4702090 w 10035679"/>
              <a:gd name="connsiteY1455" fmla="*/ 2881733 h 5893281"/>
              <a:gd name="connsiteX1456" fmla="*/ 4694241 w 10035679"/>
              <a:gd name="connsiteY1456" fmla="*/ 2887770 h 5893281"/>
              <a:gd name="connsiteX1457" fmla="*/ 4688204 w 10035679"/>
              <a:gd name="connsiteY1457" fmla="*/ 2899845 h 5893281"/>
              <a:gd name="connsiteX1458" fmla="*/ 4677940 w 10035679"/>
              <a:gd name="connsiteY1458" fmla="*/ 2910110 h 5893281"/>
              <a:gd name="connsiteX1459" fmla="*/ 4665864 w 10035679"/>
              <a:gd name="connsiteY1459" fmla="*/ 2914336 h 5893281"/>
              <a:gd name="connsiteX1460" fmla="*/ 4659826 w 10035679"/>
              <a:gd name="connsiteY1460" fmla="*/ 2914336 h 5893281"/>
              <a:gd name="connsiteX1461" fmla="*/ 4649563 w 10035679"/>
              <a:gd name="connsiteY1461" fmla="*/ 2910110 h 5893281"/>
              <a:gd name="connsiteX1462" fmla="*/ 4641712 w 10035679"/>
              <a:gd name="connsiteY1462" fmla="*/ 2905882 h 5893281"/>
              <a:gd name="connsiteX1463" fmla="*/ 4635677 w 10035679"/>
              <a:gd name="connsiteY1463" fmla="*/ 2901656 h 5893281"/>
              <a:gd name="connsiteX1464" fmla="*/ 4631451 w 10035679"/>
              <a:gd name="connsiteY1464" fmla="*/ 2901656 h 5893281"/>
              <a:gd name="connsiteX1465" fmla="*/ 4625411 w 10035679"/>
              <a:gd name="connsiteY1465" fmla="*/ 2905882 h 5893281"/>
              <a:gd name="connsiteX1466" fmla="*/ 4617564 w 10035679"/>
              <a:gd name="connsiteY1466" fmla="*/ 2910110 h 5893281"/>
              <a:gd name="connsiteX1467" fmla="*/ 4611526 w 10035679"/>
              <a:gd name="connsiteY1467" fmla="*/ 2914336 h 5893281"/>
              <a:gd name="connsiteX1468" fmla="*/ 4599452 w 10035679"/>
              <a:gd name="connsiteY1468" fmla="*/ 2916147 h 5893281"/>
              <a:gd name="connsiteX1469" fmla="*/ 4599452 w 10035679"/>
              <a:gd name="connsiteY1469" fmla="*/ 2934863 h 5893281"/>
              <a:gd name="connsiteX1470" fmla="*/ 4698467 w 10035679"/>
              <a:gd name="connsiteY1470" fmla="*/ 2949354 h 5893281"/>
              <a:gd name="connsiteX1471" fmla="*/ 4726843 w 10035679"/>
              <a:gd name="connsiteY1471" fmla="*/ 2934863 h 5893281"/>
              <a:gd name="connsiteX1472" fmla="*/ 4755221 w 10035679"/>
              <a:gd name="connsiteY1472" fmla="*/ 2916147 h 5893281"/>
              <a:gd name="connsiteX1473" fmla="*/ 4777562 w 10035679"/>
              <a:gd name="connsiteY1473" fmla="*/ 2901656 h 5893281"/>
              <a:gd name="connsiteX1474" fmla="*/ 4807749 w 10035679"/>
              <a:gd name="connsiteY1474" fmla="*/ 2895619 h 5893281"/>
              <a:gd name="connsiteX1475" fmla="*/ 4854237 w 10035679"/>
              <a:gd name="connsiteY1475" fmla="*/ 2887167 h 5893281"/>
              <a:gd name="connsiteX1476" fmla="*/ 4903141 w 10035679"/>
              <a:gd name="connsiteY1476" fmla="*/ 2885354 h 5893281"/>
              <a:gd name="connsiteX1477" fmla="*/ 4958084 w 10035679"/>
              <a:gd name="connsiteY1477" fmla="*/ 2885354 h 5893281"/>
              <a:gd name="connsiteX1478" fmla="*/ 5002763 w 10035679"/>
              <a:gd name="connsiteY1478" fmla="*/ 2885354 h 5893281"/>
              <a:gd name="connsiteX1479" fmla="*/ 5041398 w 10035679"/>
              <a:gd name="connsiteY1479" fmla="*/ 2887167 h 5893281"/>
              <a:gd name="connsiteX1480" fmla="*/ 5059498 w 10035679"/>
              <a:gd name="connsiteY1480" fmla="*/ 2891393 h 5893281"/>
              <a:gd name="connsiteX1481" fmla="*/ 5068553 w 10035679"/>
              <a:gd name="connsiteY1481" fmla="*/ 2891393 h 5893281"/>
              <a:gd name="connsiteX1482" fmla="*/ 5056477 w 10035679"/>
              <a:gd name="connsiteY1482" fmla="*/ 2924599 h 5893281"/>
              <a:gd name="connsiteX1483" fmla="*/ 5050454 w 10035679"/>
              <a:gd name="connsiteY1483" fmla="*/ 2959616 h 5893281"/>
              <a:gd name="connsiteX1484" fmla="*/ 5042605 w 10035679"/>
              <a:gd name="connsiteY1484" fmla="*/ 2996445 h 5893281"/>
              <a:gd name="connsiteX1485" fmla="*/ 5054680 w 10035679"/>
              <a:gd name="connsiteY1485" fmla="*/ 3002484 h 5893281"/>
              <a:gd name="connsiteX1486" fmla="*/ 5056477 w 10035679"/>
              <a:gd name="connsiteY1486" fmla="*/ 3010936 h 5893281"/>
              <a:gd name="connsiteX1487" fmla="*/ 5064327 w 10035679"/>
              <a:gd name="connsiteY1487" fmla="*/ 3016975 h 5893281"/>
              <a:gd name="connsiteX1488" fmla="*/ 5068553 w 10035679"/>
              <a:gd name="connsiteY1488" fmla="*/ 3021201 h 5893281"/>
              <a:gd name="connsiteX1489" fmla="*/ 5074591 w 10035679"/>
              <a:gd name="connsiteY1489" fmla="*/ 3027238 h 5893281"/>
              <a:gd name="connsiteX1490" fmla="*/ 5098742 w 10035679"/>
              <a:gd name="connsiteY1490" fmla="*/ 3035690 h 5893281"/>
              <a:gd name="connsiteX1491" fmla="*/ 5127119 w 10035679"/>
              <a:gd name="connsiteY1491" fmla="*/ 3035690 h 5893281"/>
              <a:gd name="connsiteX1492" fmla="*/ 5155496 w 10035679"/>
              <a:gd name="connsiteY1492" fmla="*/ 3039918 h 5893281"/>
              <a:gd name="connsiteX1493" fmla="*/ 5183870 w 10035679"/>
              <a:gd name="connsiteY1493" fmla="*/ 3054407 h 5893281"/>
              <a:gd name="connsiteX1494" fmla="*/ 5191720 w 10035679"/>
              <a:gd name="connsiteY1494" fmla="*/ 3083388 h 5893281"/>
              <a:gd name="connsiteX1495" fmla="*/ 5205608 w 10035679"/>
              <a:gd name="connsiteY1495" fmla="*/ 3089425 h 5893281"/>
              <a:gd name="connsiteX1496" fmla="*/ 5226135 w 10035679"/>
              <a:gd name="connsiteY1496" fmla="*/ 3097877 h 5893281"/>
              <a:gd name="connsiteX1497" fmla="*/ 5254512 w 10035679"/>
              <a:gd name="connsiteY1497" fmla="*/ 3103916 h 5893281"/>
              <a:gd name="connsiteX1498" fmla="*/ 5278661 w 10035679"/>
              <a:gd name="connsiteY1498" fmla="*/ 3112368 h 5893281"/>
              <a:gd name="connsiteX1499" fmla="*/ 5292548 w 10035679"/>
              <a:gd name="connsiteY1499" fmla="*/ 3114178 h 5893281"/>
              <a:gd name="connsiteX1500" fmla="*/ 5296775 w 10035679"/>
              <a:gd name="connsiteY1500" fmla="*/ 3093651 h 5893281"/>
              <a:gd name="connsiteX1501" fmla="*/ 5304624 w 10035679"/>
              <a:gd name="connsiteY1501" fmla="*/ 3074934 h 5893281"/>
              <a:gd name="connsiteX1502" fmla="*/ 5310661 w 10035679"/>
              <a:gd name="connsiteY1502" fmla="*/ 3056219 h 5893281"/>
              <a:gd name="connsiteX1503" fmla="*/ 5333001 w 10035679"/>
              <a:gd name="connsiteY1503" fmla="*/ 3041728 h 5893281"/>
              <a:gd name="connsiteX1504" fmla="*/ 5363188 w 10035679"/>
              <a:gd name="connsiteY1504" fmla="*/ 3035690 h 5893281"/>
              <a:gd name="connsiteX1505" fmla="*/ 5391565 w 10035679"/>
              <a:gd name="connsiteY1505" fmla="*/ 3041728 h 5893281"/>
              <a:gd name="connsiteX1506" fmla="*/ 5419942 w 10035679"/>
              <a:gd name="connsiteY1506" fmla="*/ 3056219 h 5893281"/>
              <a:gd name="connsiteX1507" fmla="*/ 5448318 w 10035679"/>
              <a:gd name="connsiteY1507" fmla="*/ 3068293 h 5893281"/>
              <a:gd name="connsiteX1508" fmla="*/ 5462204 w 10035679"/>
              <a:gd name="connsiteY1508" fmla="*/ 3070105 h 5893281"/>
              <a:gd name="connsiteX1509" fmla="*/ 5490581 w 10035679"/>
              <a:gd name="connsiteY1509" fmla="*/ 3074331 h 5893281"/>
              <a:gd name="connsiteX1510" fmla="*/ 5518958 w 10035679"/>
              <a:gd name="connsiteY1510" fmla="*/ 3082783 h 5893281"/>
              <a:gd name="connsiteX1511" fmla="*/ 5547335 w 10035679"/>
              <a:gd name="connsiteY1511" fmla="*/ 3084594 h 5893281"/>
              <a:gd name="connsiteX1512" fmla="*/ 5569673 w 10035679"/>
              <a:gd name="connsiteY1512" fmla="*/ 3088822 h 5893281"/>
              <a:gd name="connsiteX1513" fmla="*/ 5579937 w 10035679"/>
              <a:gd name="connsiteY1513" fmla="*/ 3093048 h 5893281"/>
              <a:gd name="connsiteX1514" fmla="*/ 5585974 w 10035679"/>
              <a:gd name="connsiteY1514" fmla="*/ 3088822 h 5893281"/>
              <a:gd name="connsiteX1515" fmla="*/ 5590202 w 10035679"/>
              <a:gd name="connsiteY1515" fmla="*/ 3082783 h 5893281"/>
              <a:gd name="connsiteX1516" fmla="*/ 5594428 w 10035679"/>
              <a:gd name="connsiteY1516" fmla="*/ 3078557 h 5893281"/>
              <a:gd name="connsiteX1517" fmla="*/ 5600465 w 10035679"/>
              <a:gd name="connsiteY1517" fmla="*/ 3070105 h 5893281"/>
              <a:gd name="connsiteX1518" fmla="*/ 5608314 w 10035679"/>
              <a:gd name="connsiteY1518" fmla="*/ 3068293 h 5893281"/>
              <a:gd name="connsiteX1519" fmla="*/ 5614351 w 10035679"/>
              <a:gd name="connsiteY1519" fmla="*/ 3068293 h 5893281"/>
              <a:gd name="connsiteX1520" fmla="*/ 5624616 w 10035679"/>
              <a:gd name="connsiteY1520" fmla="*/ 3068293 h 5893281"/>
              <a:gd name="connsiteX1521" fmla="*/ 5651182 w 10035679"/>
              <a:gd name="connsiteY1521" fmla="*/ 3074331 h 5893281"/>
              <a:gd name="connsiteX1522" fmla="*/ 5671709 w 10035679"/>
              <a:gd name="connsiteY1522" fmla="*/ 3084594 h 5893281"/>
              <a:gd name="connsiteX1523" fmla="*/ 5695860 w 10035679"/>
              <a:gd name="connsiteY1523" fmla="*/ 3082783 h 5893281"/>
              <a:gd name="connsiteX1524" fmla="*/ 5722424 w 10035679"/>
              <a:gd name="connsiteY1524" fmla="*/ 3074331 h 5893281"/>
              <a:gd name="connsiteX1525" fmla="*/ 5724235 w 10035679"/>
              <a:gd name="connsiteY1525" fmla="*/ 3045350 h 5893281"/>
              <a:gd name="connsiteX1526" fmla="*/ 5738123 w 10035679"/>
              <a:gd name="connsiteY1526" fmla="*/ 3010333 h 5893281"/>
              <a:gd name="connsiteX1527" fmla="*/ 5750198 w 10035679"/>
              <a:gd name="connsiteY1527" fmla="*/ 2977126 h 5893281"/>
              <a:gd name="connsiteX1528" fmla="*/ 5753819 w 10035679"/>
              <a:gd name="connsiteY1528" fmla="*/ 2949354 h 5893281"/>
              <a:gd name="connsiteX1529" fmla="*/ 5747782 w 10035679"/>
              <a:gd name="connsiteY1529" fmla="*/ 2924599 h 5893281"/>
              <a:gd name="connsiteX1530" fmla="*/ 5743556 w 10035679"/>
              <a:gd name="connsiteY1530" fmla="*/ 2916147 h 5893281"/>
              <a:gd name="connsiteX1531" fmla="*/ 5743556 w 10035679"/>
              <a:gd name="connsiteY1531" fmla="*/ 2910110 h 5893281"/>
              <a:gd name="connsiteX1532" fmla="*/ 5739330 w 10035679"/>
              <a:gd name="connsiteY1532" fmla="*/ 2905882 h 5893281"/>
              <a:gd name="connsiteX1533" fmla="*/ 5735104 w 10035679"/>
              <a:gd name="connsiteY1533" fmla="*/ 2901656 h 5893281"/>
              <a:gd name="connsiteX1534" fmla="*/ 5729066 w 10035679"/>
              <a:gd name="connsiteY1534" fmla="*/ 2901656 h 5893281"/>
              <a:gd name="connsiteX1535" fmla="*/ 5721216 w 10035679"/>
              <a:gd name="connsiteY1535" fmla="*/ 2901656 h 5893281"/>
              <a:gd name="connsiteX1536" fmla="*/ 5707330 w 10035679"/>
              <a:gd name="connsiteY1536" fmla="*/ 2901656 h 5893281"/>
              <a:gd name="connsiteX1537" fmla="*/ 5691029 w 10035679"/>
              <a:gd name="connsiteY1537" fmla="*/ 2916147 h 5893281"/>
              <a:gd name="connsiteX1538" fmla="*/ 5677143 w 10035679"/>
              <a:gd name="connsiteY1538" fmla="*/ 2920373 h 5893281"/>
              <a:gd name="connsiteX1539" fmla="*/ 5663255 w 10035679"/>
              <a:gd name="connsiteY1539" fmla="*/ 2916147 h 5893281"/>
              <a:gd name="connsiteX1540" fmla="*/ 5649369 w 10035679"/>
              <a:gd name="connsiteY1540" fmla="*/ 2910110 h 5893281"/>
              <a:gd name="connsiteX1541" fmla="*/ 5631257 w 10035679"/>
              <a:gd name="connsiteY1541" fmla="*/ 2901656 h 5893281"/>
              <a:gd name="connsiteX1542" fmla="*/ 5620992 w 10035679"/>
              <a:gd name="connsiteY1542" fmla="*/ 2899845 h 5893281"/>
              <a:gd name="connsiteX1543" fmla="*/ 5613145 w 10035679"/>
              <a:gd name="connsiteY1543" fmla="*/ 2901656 h 5893281"/>
              <a:gd name="connsiteX1544" fmla="*/ 5602880 w 10035679"/>
              <a:gd name="connsiteY1544" fmla="*/ 2905882 h 5893281"/>
              <a:gd name="connsiteX1545" fmla="*/ 5598654 w 10035679"/>
              <a:gd name="connsiteY1545" fmla="*/ 2914336 h 5893281"/>
              <a:gd name="connsiteX1546" fmla="*/ 5592616 w 10035679"/>
              <a:gd name="connsiteY1546" fmla="*/ 2920373 h 5893281"/>
              <a:gd name="connsiteX1547" fmla="*/ 5584768 w 10035679"/>
              <a:gd name="connsiteY1547" fmla="*/ 2924599 h 5893281"/>
              <a:gd name="connsiteX1548" fmla="*/ 5554579 w 10035679"/>
              <a:gd name="connsiteY1548" fmla="*/ 2916147 h 5893281"/>
              <a:gd name="connsiteX1549" fmla="*/ 5521976 w 10035679"/>
              <a:gd name="connsiteY1549" fmla="*/ 2895619 h 5893281"/>
              <a:gd name="connsiteX1550" fmla="*/ 5497825 w 10035679"/>
              <a:gd name="connsiteY1550" fmla="*/ 2862412 h 5893281"/>
              <a:gd name="connsiteX1551" fmla="*/ 5485750 w 10035679"/>
              <a:gd name="connsiteY1551" fmla="*/ 2829206 h 5893281"/>
              <a:gd name="connsiteX1552" fmla="*/ 5485750 w 10035679"/>
              <a:gd name="connsiteY1552" fmla="*/ 2823168 h 5893281"/>
              <a:gd name="connsiteX1553" fmla="*/ 5485750 w 10035679"/>
              <a:gd name="connsiteY1553" fmla="*/ 2814716 h 5893281"/>
              <a:gd name="connsiteX1554" fmla="*/ 5485750 w 10035679"/>
              <a:gd name="connsiteY1554" fmla="*/ 2808679 h 5893281"/>
              <a:gd name="connsiteX1555" fmla="*/ 5485750 w 10035679"/>
              <a:gd name="connsiteY1555" fmla="*/ 2800225 h 5893281"/>
              <a:gd name="connsiteX1556" fmla="*/ 5485750 w 10035679"/>
              <a:gd name="connsiteY1556" fmla="*/ 2794189 h 5893281"/>
              <a:gd name="connsiteX1557" fmla="*/ 5489978 w 10035679"/>
              <a:gd name="connsiteY1557" fmla="*/ 2785737 h 5893281"/>
              <a:gd name="connsiteX1558" fmla="*/ 5494204 w 10035679"/>
              <a:gd name="connsiteY1558" fmla="*/ 2775472 h 5893281"/>
              <a:gd name="connsiteX1559" fmla="*/ 5486355 w 10035679"/>
              <a:gd name="connsiteY1559" fmla="*/ 2769435 h 5893281"/>
              <a:gd name="connsiteX1560" fmla="*/ 5480316 w 10035679"/>
              <a:gd name="connsiteY1560" fmla="*/ 2765209 h 5893281"/>
              <a:gd name="connsiteX1561" fmla="*/ 5476090 w 10035679"/>
              <a:gd name="connsiteY1561" fmla="*/ 2760983 h 5893281"/>
              <a:gd name="connsiteX1562" fmla="*/ 5471864 w 10035679"/>
              <a:gd name="connsiteY1562" fmla="*/ 2756755 h 5893281"/>
              <a:gd name="connsiteX1563" fmla="*/ 5465827 w 10035679"/>
              <a:gd name="connsiteY1563" fmla="*/ 2754945 h 5893281"/>
              <a:gd name="connsiteX1564" fmla="*/ 5455563 w 10035679"/>
              <a:gd name="connsiteY1564" fmla="*/ 2750719 h 5893281"/>
              <a:gd name="connsiteX1565" fmla="*/ 5451337 w 10035679"/>
              <a:gd name="connsiteY1565" fmla="*/ 2746492 h 5893281"/>
              <a:gd name="connsiteX1566" fmla="*/ 5447111 w 10035679"/>
              <a:gd name="connsiteY1566" fmla="*/ 2746492 h 5893281"/>
              <a:gd name="connsiteX1567" fmla="*/ 5442884 w 10035679"/>
              <a:gd name="connsiteY1567" fmla="*/ 2742266 h 5893281"/>
              <a:gd name="connsiteX1568" fmla="*/ 5436846 w 10035679"/>
              <a:gd name="connsiteY1568" fmla="*/ 2742266 h 5893281"/>
              <a:gd name="connsiteX1569" fmla="*/ 5428999 w 10035679"/>
              <a:gd name="connsiteY1569" fmla="*/ 2742266 h 5893281"/>
              <a:gd name="connsiteX1570" fmla="*/ 5428999 w 10035679"/>
              <a:gd name="connsiteY1570" fmla="*/ 2750719 h 5893281"/>
              <a:gd name="connsiteX1571" fmla="*/ 5422960 w 10035679"/>
              <a:gd name="connsiteY1571" fmla="*/ 2750719 h 5893281"/>
              <a:gd name="connsiteX1572" fmla="*/ 5422960 w 10035679"/>
              <a:gd name="connsiteY1572" fmla="*/ 2760983 h 5893281"/>
              <a:gd name="connsiteX1573" fmla="*/ 5427186 w 10035679"/>
              <a:gd name="connsiteY1573" fmla="*/ 2769435 h 5893281"/>
              <a:gd name="connsiteX1574" fmla="*/ 5427186 w 10035679"/>
              <a:gd name="connsiteY1574" fmla="*/ 2771246 h 5893281"/>
              <a:gd name="connsiteX1575" fmla="*/ 5427186 w 10035679"/>
              <a:gd name="connsiteY1575" fmla="*/ 2775472 h 5893281"/>
              <a:gd name="connsiteX1576" fmla="*/ 5422960 w 10035679"/>
              <a:gd name="connsiteY1576" fmla="*/ 2779698 h 5893281"/>
              <a:gd name="connsiteX1577" fmla="*/ 5418734 w 10035679"/>
              <a:gd name="connsiteY1577" fmla="*/ 2779698 h 5893281"/>
              <a:gd name="connsiteX1578" fmla="*/ 5412697 w 10035679"/>
              <a:gd name="connsiteY1578" fmla="*/ 2779698 h 5893281"/>
              <a:gd name="connsiteX1579" fmla="*/ 5398809 w 10035679"/>
              <a:gd name="connsiteY1579" fmla="*/ 2783926 h 5893281"/>
              <a:gd name="connsiteX1580" fmla="*/ 5394583 w 10035679"/>
              <a:gd name="connsiteY1580" fmla="*/ 2775472 h 5893281"/>
              <a:gd name="connsiteX1581" fmla="*/ 5390357 w 10035679"/>
              <a:gd name="connsiteY1581" fmla="*/ 2771246 h 5893281"/>
              <a:gd name="connsiteX1582" fmla="*/ 5390357 w 10035679"/>
              <a:gd name="connsiteY1582" fmla="*/ 2769435 h 5893281"/>
              <a:gd name="connsiteX1583" fmla="*/ 5384320 w 10035679"/>
              <a:gd name="connsiteY1583" fmla="*/ 2765209 h 5893281"/>
              <a:gd name="connsiteX1584" fmla="*/ 5384320 w 10035679"/>
              <a:gd name="connsiteY1584" fmla="*/ 2774869 h 5893281"/>
              <a:gd name="connsiteX1585" fmla="*/ 5402432 w 10035679"/>
              <a:gd name="connsiteY1585" fmla="*/ 2797207 h 5893281"/>
              <a:gd name="connsiteX1586" fmla="*/ 5416318 w 10035679"/>
              <a:gd name="connsiteY1586" fmla="*/ 2827999 h 5893281"/>
              <a:gd name="connsiteX1587" fmla="*/ 5422357 w 10035679"/>
              <a:gd name="connsiteY1587" fmla="*/ 2861206 h 5893281"/>
              <a:gd name="connsiteX1588" fmla="*/ 5412092 w 10035679"/>
              <a:gd name="connsiteY1588" fmla="*/ 2869658 h 5893281"/>
              <a:gd name="connsiteX1589" fmla="*/ 5404243 w 10035679"/>
              <a:gd name="connsiteY1589" fmla="*/ 2871469 h 5893281"/>
              <a:gd name="connsiteX1590" fmla="*/ 5402432 w 10035679"/>
              <a:gd name="connsiteY1590" fmla="*/ 2879921 h 5893281"/>
              <a:gd name="connsiteX1591" fmla="*/ 5398206 w 10035679"/>
              <a:gd name="connsiteY1591" fmla="*/ 2885960 h 5893281"/>
              <a:gd name="connsiteX1592" fmla="*/ 5398206 w 10035679"/>
              <a:gd name="connsiteY1592" fmla="*/ 2890186 h 5893281"/>
              <a:gd name="connsiteX1593" fmla="*/ 5393980 w 10035679"/>
              <a:gd name="connsiteY1593" fmla="*/ 2898638 h 5893281"/>
              <a:gd name="connsiteX1594" fmla="*/ 5389754 w 10035679"/>
              <a:gd name="connsiteY1594" fmla="*/ 2900450 h 5893281"/>
              <a:gd name="connsiteX1595" fmla="*/ 5379489 w 10035679"/>
              <a:gd name="connsiteY1595" fmla="*/ 2904676 h 5893281"/>
              <a:gd name="connsiteX1596" fmla="*/ 5369225 w 10035679"/>
              <a:gd name="connsiteY1596" fmla="*/ 2908902 h 5893281"/>
              <a:gd name="connsiteX1597" fmla="*/ 5364999 w 10035679"/>
              <a:gd name="connsiteY1597" fmla="*/ 2904676 h 5893281"/>
              <a:gd name="connsiteX1598" fmla="*/ 5360773 w 10035679"/>
              <a:gd name="connsiteY1598" fmla="*/ 2904676 h 5893281"/>
              <a:gd name="connsiteX1599" fmla="*/ 5358962 w 10035679"/>
              <a:gd name="connsiteY1599" fmla="*/ 2900450 h 5893281"/>
              <a:gd name="connsiteX1600" fmla="*/ 5351113 w 10035679"/>
              <a:gd name="connsiteY1600" fmla="*/ 2900450 h 5893281"/>
              <a:gd name="connsiteX1601" fmla="*/ 5318510 w 10035679"/>
              <a:gd name="connsiteY1601" fmla="*/ 2803848 h 5893281"/>
              <a:gd name="connsiteX1602" fmla="*/ 5312473 w 10035679"/>
              <a:gd name="connsiteY1602" fmla="*/ 2799622 h 5893281"/>
              <a:gd name="connsiteX1603" fmla="*/ 5304624 w 10035679"/>
              <a:gd name="connsiteY1603" fmla="*/ 2793586 h 5893281"/>
              <a:gd name="connsiteX1604" fmla="*/ 5294359 w 10035679"/>
              <a:gd name="connsiteY1604" fmla="*/ 2785131 h 5893281"/>
              <a:gd name="connsiteX1605" fmla="*/ 5288322 w 10035679"/>
              <a:gd name="connsiteY1605" fmla="*/ 2783321 h 5893281"/>
              <a:gd name="connsiteX1606" fmla="*/ 5280473 w 10035679"/>
              <a:gd name="connsiteY1606" fmla="*/ 2774869 h 5893281"/>
              <a:gd name="connsiteX1607" fmla="*/ 5276247 w 10035679"/>
              <a:gd name="connsiteY1607" fmla="*/ 2754342 h 5893281"/>
              <a:gd name="connsiteX1608" fmla="*/ 5280473 w 10035679"/>
              <a:gd name="connsiteY1608" fmla="*/ 2735625 h 5893281"/>
              <a:gd name="connsiteX1609" fmla="*/ 5284699 w 10035679"/>
              <a:gd name="connsiteY1609" fmla="*/ 2721134 h 5893281"/>
              <a:gd name="connsiteX1610" fmla="*/ 5284699 w 10035679"/>
              <a:gd name="connsiteY1610" fmla="*/ 2706643 h 5893281"/>
              <a:gd name="connsiteX1611" fmla="*/ 5274434 w 10035679"/>
              <a:gd name="connsiteY1611" fmla="*/ 2696380 h 5893281"/>
              <a:gd name="connsiteX1612" fmla="*/ 5247870 w 10035679"/>
              <a:gd name="connsiteY1612" fmla="*/ 2677664 h 5893281"/>
              <a:gd name="connsiteX1613" fmla="*/ 5227343 w 10035679"/>
              <a:gd name="connsiteY1613" fmla="*/ 2667398 h 5893281"/>
              <a:gd name="connsiteX1614" fmla="*/ 5209229 w 10035679"/>
              <a:gd name="connsiteY1614" fmla="*/ 2663173 h 5893281"/>
              <a:gd name="connsiteX1615" fmla="*/ 5192927 w 10035679"/>
              <a:gd name="connsiteY1615" fmla="*/ 2652908 h 5893281"/>
              <a:gd name="connsiteX1616" fmla="*/ 5179041 w 10035679"/>
              <a:gd name="connsiteY1616" fmla="*/ 2630570 h 5893281"/>
              <a:gd name="connsiteX1617" fmla="*/ 5165155 w 10035679"/>
              <a:gd name="connsiteY1617" fmla="*/ 2591326 h 5893281"/>
              <a:gd name="connsiteX1618" fmla="*/ 5136779 w 10035679"/>
              <a:gd name="connsiteY1618" fmla="*/ 2599779 h 5893281"/>
              <a:gd name="connsiteX1619" fmla="*/ 5132553 w 10035679"/>
              <a:gd name="connsiteY1619" fmla="*/ 2587705 h 5893281"/>
              <a:gd name="connsiteX1620" fmla="*/ 5132553 w 10035679"/>
              <a:gd name="connsiteY1620" fmla="*/ 2581666 h 5893281"/>
              <a:gd name="connsiteX1621" fmla="*/ 5128327 w 10035679"/>
              <a:gd name="connsiteY1621" fmla="*/ 2573214 h 5893281"/>
              <a:gd name="connsiteX1622" fmla="*/ 2701834 w 10035679"/>
              <a:gd name="connsiteY1622" fmla="*/ 2558722 h 5893281"/>
              <a:gd name="connsiteX1623" fmla="*/ 2701532 w 10035679"/>
              <a:gd name="connsiteY1623" fmla="*/ 2559325 h 5893281"/>
              <a:gd name="connsiteX1624" fmla="*/ 2707258 w 10035679"/>
              <a:gd name="connsiteY1624" fmla="*/ 2559325 h 5893281"/>
              <a:gd name="connsiteX1625" fmla="*/ 2707264 w 10035679"/>
              <a:gd name="connsiteY1625" fmla="*/ 2559325 h 5893281"/>
              <a:gd name="connsiteX1626" fmla="*/ 2705453 w 10035679"/>
              <a:gd name="connsiteY1626" fmla="*/ 2567781 h 5893281"/>
              <a:gd name="connsiteX1627" fmla="*/ 2701225 w 10035679"/>
              <a:gd name="connsiteY1627" fmla="*/ 2571402 h 5893281"/>
              <a:gd name="connsiteX1628" fmla="*/ 2696998 w 10035679"/>
              <a:gd name="connsiteY1628" fmla="*/ 2578044 h 5893281"/>
              <a:gd name="connsiteX1629" fmla="*/ 2696998 w 10035679"/>
              <a:gd name="connsiteY1629" fmla="*/ 2581667 h 5893281"/>
              <a:gd name="connsiteX1630" fmla="*/ 2695330 w 10035679"/>
              <a:gd name="connsiteY1630" fmla="*/ 2591678 h 5893281"/>
              <a:gd name="connsiteX1631" fmla="*/ 2695797 w 10035679"/>
              <a:gd name="connsiteY1631" fmla="*/ 2591929 h 5893281"/>
              <a:gd name="connsiteX1632" fmla="*/ 2697608 w 10035679"/>
              <a:gd name="connsiteY1632" fmla="*/ 2581666 h 5893281"/>
              <a:gd name="connsiteX1633" fmla="*/ 2697608 w 10035679"/>
              <a:gd name="connsiteY1633" fmla="*/ 2577441 h 5893281"/>
              <a:gd name="connsiteX1634" fmla="*/ 2701834 w 10035679"/>
              <a:gd name="connsiteY1634" fmla="*/ 2571402 h 5893281"/>
              <a:gd name="connsiteX1635" fmla="*/ 2706060 w 10035679"/>
              <a:gd name="connsiteY1635" fmla="*/ 2567174 h 5893281"/>
              <a:gd name="connsiteX1636" fmla="*/ 2707872 w 10035679"/>
              <a:gd name="connsiteY1636" fmla="*/ 2558722 h 5893281"/>
              <a:gd name="connsiteX1637" fmla="*/ 5611937 w 10035679"/>
              <a:gd name="connsiteY1637" fmla="*/ 2529138 h 5893281"/>
              <a:gd name="connsiteX1638" fmla="*/ 5604088 w 10035679"/>
              <a:gd name="connsiteY1638" fmla="*/ 2545439 h 5893281"/>
              <a:gd name="connsiteX1639" fmla="*/ 5590202 w 10035679"/>
              <a:gd name="connsiteY1639" fmla="*/ 2572008 h 5893281"/>
              <a:gd name="connsiteX1640" fmla="*/ 5572088 w 10035679"/>
              <a:gd name="connsiteY1640" fmla="*/ 2600986 h 5893281"/>
              <a:gd name="connsiteX1641" fmla="*/ 5555787 w 10035679"/>
              <a:gd name="connsiteY1641" fmla="*/ 2629967 h 5893281"/>
              <a:gd name="connsiteX1642" fmla="*/ 5541901 w 10035679"/>
              <a:gd name="connsiteY1642" fmla="*/ 2654720 h 5893281"/>
              <a:gd name="connsiteX1643" fmla="*/ 5534051 w 10035679"/>
              <a:gd name="connsiteY1643" fmla="*/ 2675248 h 5893281"/>
              <a:gd name="connsiteX1644" fmla="*/ 5534051 w 10035679"/>
              <a:gd name="connsiteY1644" fmla="*/ 2687324 h 5893281"/>
              <a:gd name="connsiteX1645" fmla="*/ 5538278 w 10035679"/>
              <a:gd name="connsiteY1645" fmla="*/ 2701815 h 5893281"/>
              <a:gd name="connsiteX1646" fmla="*/ 5538278 w 10035679"/>
              <a:gd name="connsiteY1646" fmla="*/ 2707850 h 5893281"/>
              <a:gd name="connsiteX1647" fmla="*/ 5542504 w 10035679"/>
              <a:gd name="connsiteY1647" fmla="*/ 2716304 h 5893281"/>
              <a:gd name="connsiteX1648" fmla="*/ 5548542 w 10035679"/>
              <a:gd name="connsiteY1648" fmla="*/ 2718115 h 5893281"/>
              <a:gd name="connsiteX1649" fmla="*/ 5556392 w 10035679"/>
              <a:gd name="connsiteY1649" fmla="*/ 2722342 h 5893281"/>
              <a:gd name="connsiteX1650" fmla="*/ 5566654 w 10035679"/>
              <a:gd name="connsiteY1650" fmla="*/ 2726567 h 5893281"/>
              <a:gd name="connsiteX1651" fmla="*/ 5595031 w 10035679"/>
              <a:gd name="connsiteY1651" fmla="*/ 2736833 h 5893281"/>
              <a:gd name="connsiteX1652" fmla="*/ 5623408 w 10035679"/>
              <a:gd name="connsiteY1652" fmla="*/ 2732606 h 5893281"/>
              <a:gd name="connsiteX1653" fmla="*/ 5647559 w 10035679"/>
              <a:gd name="connsiteY1653" fmla="*/ 2722342 h 5893281"/>
              <a:gd name="connsiteX1654" fmla="*/ 5675935 w 10035679"/>
              <a:gd name="connsiteY1654" fmla="*/ 2707850 h 5893281"/>
              <a:gd name="connsiteX1655" fmla="*/ 5704312 w 10035679"/>
              <a:gd name="connsiteY1655" fmla="*/ 2703625 h 5893281"/>
              <a:gd name="connsiteX1656" fmla="*/ 5732689 w 10035679"/>
              <a:gd name="connsiteY1656" fmla="*/ 2703625 h 5893281"/>
              <a:gd name="connsiteX1657" fmla="*/ 5750801 w 10035679"/>
              <a:gd name="connsiteY1657" fmla="*/ 2715700 h 5893281"/>
              <a:gd name="connsiteX1658" fmla="*/ 5764687 w 10035679"/>
              <a:gd name="connsiteY1658" fmla="*/ 2725965 h 5893281"/>
              <a:gd name="connsiteX1659" fmla="*/ 5780988 w 10035679"/>
              <a:gd name="connsiteY1659" fmla="*/ 2732001 h 5893281"/>
              <a:gd name="connsiteX1660" fmla="*/ 5823253 w 10035679"/>
              <a:gd name="connsiteY1660" fmla="*/ 2740454 h 5893281"/>
              <a:gd name="connsiteX1661" fmla="*/ 5865516 w 10035679"/>
              <a:gd name="connsiteY1661" fmla="*/ 2736228 h 5893281"/>
              <a:gd name="connsiteX1662" fmla="*/ 5904155 w 10035679"/>
              <a:gd name="connsiteY1662" fmla="*/ 2725965 h 5893281"/>
              <a:gd name="connsiteX1663" fmla="*/ 5915023 w 10035679"/>
              <a:gd name="connsiteY1663" fmla="*/ 2704229 h 5893281"/>
              <a:gd name="connsiteX1664" fmla="*/ 5902949 w 10035679"/>
              <a:gd name="connsiteY1664" fmla="*/ 2704229 h 5893281"/>
              <a:gd name="connsiteX1665" fmla="*/ 5886646 w 10035679"/>
              <a:gd name="connsiteY1665" fmla="*/ 2675248 h 5893281"/>
              <a:gd name="connsiteX1666" fmla="*/ 5858269 w 10035679"/>
              <a:gd name="connsiteY1666" fmla="*/ 2650493 h 5893281"/>
              <a:gd name="connsiteX1667" fmla="*/ 5817819 w 10035679"/>
              <a:gd name="connsiteY1667" fmla="*/ 2625741 h 5893281"/>
              <a:gd name="connsiteX1668" fmla="*/ 5779178 w 10035679"/>
              <a:gd name="connsiteY1668" fmla="*/ 2603401 h 5893281"/>
              <a:gd name="connsiteX1669" fmla="*/ 5748990 w 10035679"/>
              <a:gd name="connsiteY1669" fmla="*/ 2593138 h 5893281"/>
              <a:gd name="connsiteX1670" fmla="*/ 5730876 w 10035679"/>
              <a:gd name="connsiteY1670" fmla="*/ 2607627 h 5893281"/>
              <a:gd name="connsiteX1671" fmla="*/ 5706727 w 10035679"/>
              <a:gd name="connsiteY1671" fmla="*/ 2617891 h 5893281"/>
              <a:gd name="connsiteX1672" fmla="*/ 5688614 w 10035679"/>
              <a:gd name="connsiteY1672" fmla="*/ 2616081 h 5893281"/>
              <a:gd name="connsiteX1673" fmla="*/ 5678351 w 10035679"/>
              <a:gd name="connsiteY1673" fmla="*/ 2601591 h 5893281"/>
              <a:gd name="connsiteX1674" fmla="*/ 5664463 w 10035679"/>
              <a:gd name="connsiteY1674" fmla="*/ 2587099 h 5893281"/>
              <a:gd name="connsiteX1675" fmla="*/ 5656616 w 10035679"/>
              <a:gd name="connsiteY1675" fmla="*/ 2568384 h 5893281"/>
              <a:gd name="connsiteX1676" fmla="*/ 5680764 w 10035679"/>
              <a:gd name="connsiteY1676" fmla="*/ 2559928 h 5893281"/>
              <a:gd name="connsiteX1677" fmla="*/ 5678954 w 10035679"/>
              <a:gd name="connsiteY1677" fmla="*/ 2558119 h 5893281"/>
              <a:gd name="connsiteX1678" fmla="*/ 5674728 w 10035679"/>
              <a:gd name="connsiteY1678" fmla="*/ 2558119 h 5893281"/>
              <a:gd name="connsiteX1679" fmla="*/ 5670501 w 10035679"/>
              <a:gd name="connsiteY1679" fmla="*/ 2558119 h 5893281"/>
              <a:gd name="connsiteX1680" fmla="*/ 5664463 w 10035679"/>
              <a:gd name="connsiteY1680" fmla="*/ 2553892 h 5893281"/>
              <a:gd name="connsiteX1681" fmla="*/ 5652389 w 10035679"/>
              <a:gd name="connsiteY1681" fmla="*/ 2543628 h 5893281"/>
              <a:gd name="connsiteX1682" fmla="*/ 5642125 w 10035679"/>
              <a:gd name="connsiteY1682" fmla="*/ 2539402 h 5893281"/>
              <a:gd name="connsiteX1683" fmla="*/ 5628239 w 10035679"/>
              <a:gd name="connsiteY1683" fmla="*/ 2533364 h 5893281"/>
              <a:gd name="connsiteX1684" fmla="*/ 6178263 w 10035679"/>
              <a:gd name="connsiteY1684" fmla="*/ 2518875 h 5893281"/>
              <a:gd name="connsiteX1685" fmla="*/ 6155923 w 10035679"/>
              <a:gd name="connsiteY1685" fmla="*/ 2537592 h 5893281"/>
              <a:gd name="connsiteX1686" fmla="*/ 6131772 w 10035679"/>
              <a:gd name="connsiteY1686" fmla="*/ 2547854 h 5893281"/>
              <a:gd name="connsiteX1687" fmla="*/ 6107621 w 10035679"/>
              <a:gd name="connsiteY1687" fmla="*/ 2558119 h 5893281"/>
              <a:gd name="connsiteX1688" fmla="*/ 6085283 w 10035679"/>
              <a:gd name="connsiteY1688" fmla="*/ 2576838 h 5893281"/>
              <a:gd name="connsiteX1689" fmla="*/ 6071397 w 10035679"/>
              <a:gd name="connsiteY1689" fmla="*/ 2599175 h 5893281"/>
              <a:gd name="connsiteX1690" fmla="*/ 6065359 w 10035679"/>
              <a:gd name="connsiteY1690" fmla="*/ 2629967 h 5893281"/>
              <a:gd name="connsiteX1691" fmla="*/ 6075623 w 10035679"/>
              <a:gd name="connsiteY1691" fmla="*/ 2663173 h 5893281"/>
              <a:gd name="connsiteX1692" fmla="*/ 6097962 w 10035679"/>
              <a:gd name="connsiteY1692" fmla="*/ 2696380 h 5893281"/>
              <a:gd name="connsiteX1693" fmla="*/ 6118491 w 10035679"/>
              <a:gd name="connsiteY1693" fmla="*/ 2729586 h 5893281"/>
              <a:gd name="connsiteX1694" fmla="*/ 6142642 w 10035679"/>
              <a:gd name="connsiteY1694" fmla="*/ 2756153 h 5893281"/>
              <a:gd name="connsiteX1695" fmla="*/ 6156528 w 10035679"/>
              <a:gd name="connsiteY1695" fmla="*/ 2782718 h 5893281"/>
              <a:gd name="connsiteX1696" fmla="*/ 6132377 w 10035679"/>
              <a:gd name="connsiteY1696" fmla="*/ 2782718 h 5893281"/>
              <a:gd name="connsiteX1697" fmla="*/ 6132377 w 10035679"/>
              <a:gd name="connsiteY1697" fmla="*/ 2827999 h 5893281"/>
              <a:gd name="connsiteX1698" fmla="*/ 6140226 w 10035679"/>
              <a:gd name="connsiteY1698" fmla="*/ 2861206 h 5893281"/>
              <a:gd name="connsiteX1699" fmla="*/ 6160754 w 10035679"/>
              <a:gd name="connsiteY1699" fmla="*/ 2879921 h 5893281"/>
              <a:gd name="connsiteX1700" fmla="*/ 6196980 w 10035679"/>
              <a:gd name="connsiteY1700" fmla="*/ 2885960 h 5893281"/>
              <a:gd name="connsiteX1701" fmla="*/ 6249505 w 10035679"/>
              <a:gd name="connsiteY1701" fmla="*/ 2884149 h 5893281"/>
              <a:gd name="connsiteX1702" fmla="*/ 6245279 w 10035679"/>
              <a:gd name="connsiteY1702" fmla="*/ 2843092 h 5893281"/>
              <a:gd name="connsiteX1703" fmla="*/ 6237430 w 10035679"/>
              <a:gd name="connsiteY1703" fmla="*/ 2818339 h 5893281"/>
              <a:gd name="connsiteX1704" fmla="*/ 6227167 w 10035679"/>
              <a:gd name="connsiteY1704" fmla="*/ 2797812 h 5893281"/>
              <a:gd name="connsiteX1705" fmla="*/ 6222941 w 10035679"/>
              <a:gd name="connsiteY1705" fmla="*/ 2775472 h 5893281"/>
              <a:gd name="connsiteX1706" fmla="*/ 6227167 w 10035679"/>
              <a:gd name="connsiteY1706" fmla="*/ 2742266 h 5893281"/>
              <a:gd name="connsiteX1707" fmla="*/ 6235014 w 10035679"/>
              <a:gd name="connsiteY1707" fmla="*/ 2746492 h 5893281"/>
              <a:gd name="connsiteX1708" fmla="*/ 6241053 w 10035679"/>
              <a:gd name="connsiteY1708" fmla="*/ 2746492 h 5893281"/>
              <a:gd name="connsiteX1709" fmla="*/ 6248902 w 10035679"/>
              <a:gd name="connsiteY1709" fmla="*/ 2746492 h 5893281"/>
              <a:gd name="connsiteX1710" fmla="*/ 6254939 w 10035679"/>
              <a:gd name="connsiteY1710" fmla="*/ 2746492 h 5893281"/>
              <a:gd name="connsiteX1711" fmla="*/ 6265204 w 10035679"/>
              <a:gd name="connsiteY1711" fmla="*/ 2741661 h 5893281"/>
              <a:gd name="connsiteX1712" fmla="*/ 6259165 w 10035679"/>
              <a:gd name="connsiteY1712" fmla="*/ 2735625 h 5893281"/>
              <a:gd name="connsiteX1713" fmla="*/ 6251318 w 10035679"/>
              <a:gd name="connsiteY1713" fmla="*/ 2731398 h 5893281"/>
              <a:gd name="connsiteX1714" fmla="*/ 6249505 w 10035679"/>
              <a:gd name="connsiteY1714" fmla="*/ 2729586 h 5893281"/>
              <a:gd name="connsiteX1715" fmla="*/ 6241658 w 10035679"/>
              <a:gd name="connsiteY1715" fmla="*/ 2721134 h 5893281"/>
              <a:gd name="connsiteX1716" fmla="*/ 6235619 w 10035679"/>
              <a:gd name="connsiteY1716" fmla="*/ 2716908 h 5893281"/>
              <a:gd name="connsiteX1717" fmla="*/ 6231393 w 10035679"/>
              <a:gd name="connsiteY1717" fmla="*/ 2721134 h 5893281"/>
              <a:gd name="connsiteX1718" fmla="*/ 6231393 w 10035679"/>
              <a:gd name="connsiteY1718" fmla="*/ 2729586 h 5893281"/>
              <a:gd name="connsiteX1719" fmla="*/ 6227167 w 10035679"/>
              <a:gd name="connsiteY1719" fmla="*/ 2735625 h 5893281"/>
              <a:gd name="connsiteX1720" fmla="*/ 6227167 w 10035679"/>
              <a:gd name="connsiteY1720" fmla="*/ 2739851 h 5893281"/>
              <a:gd name="connsiteX1721" fmla="*/ 6222941 w 10035679"/>
              <a:gd name="connsiteY1721" fmla="*/ 2741661 h 5893281"/>
              <a:gd name="connsiteX1722" fmla="*/ 6221129 w 10035679"/>
              <a:gd name="connsiteY1722" fmla="*/ 2739851 h 5893281"/>
              <a:gd name="connsiteX1723" fmla="*/ 6216902 w 10035679"/>
              <a:gd name="connsiteY1723" fmla="*/ 2731398 h 5893281"/>
              <a:gd name="connsiteX1724" fmla="*/ 6206640 w 10035679"/>
              <a:gd name="connsiteY1724" fmla="*/ 2715097 h 5893281"/>
              <a:gd name="connsiteX1725" fmla="*/ 6196375 w 10035679"/>
              <a:gd name="connsiteY1725" fmla="*/ 2696380 h 5893281"/>
              <a:gd name="connsiteX1726" fmla="*/ 6198186 w 10035679"/>
              <a:gd name="connsiteY1726" fmla="*/ 2687929 h 5893281"/>
              <a:gd name="connsiteX1727" fmla="*/ 6202414 w 10035679"/>
              <a:gd name="connsiteY1727" fmla="*/ 2687929 h 5893281"/>
              <a:gd name="connsiteX1728" fmla="*/ 6206640 w 10035679"/>
              <a:gd name="connsiteY1728" fmla="*/ 2686117 h 5893281"/>
              <a:gd name="connsiteX1729" fmla="*/ 6208450 w 10035679"/>
              <a:gd name="connsiteY1729" fmla="*/ 2677664 h 5893281"/>
              <a:gd name="connsiteX1730" fmla="*/ 6178263 w 10035679"/>
              <a:gd name="connsiteY1730" fmla="*/ 2658946 h 5893281"/>
              <a:gd name="connsiteX1731" fmla="*/ 6154112 w 10035679"/>
              <a:gd name="connsiteY1731" fmla="*/ 2629967 h 5893281"/>
              <a:gd name="connsiteX1732" fmla="*/ 6140226 w 10035679"/>
              <a:gd name="connsiteY1732" fmla="*/ 2599175 h 5893281"/>
              <a:gd name="connsiteX1733" fmla="*/ 6178866 w 10035679"/>
              <a:gd name="connsiteY1733" fmla="*/ 2594949 h 5893281"/>
              <a:gd name="connsiteX1734" fmla="*/ 6207243 w 10035679"/>
              <a:gd name="connsiteY1734" fmla="*/ 2584685 h 5893281"/>
              <a:gd name="connsiteX1735" fmla="*/ 6221129 w 10035679"/>
              <a:gd name="connsiteY1735" fmla="*/ 2558119 h 5893281"/>
              <a:gd name="connsiteX1736" fmla="*/ 6227167 w 10035679"/>
              <a:gd name="connsiteY1736" fmla="*/ 2527327 h 5893281"/>
              <a:gd name="connsiteX1737" fmla="*/ 6216902 w 10035679"/>
              <a:gd name="connsiteY1737" fmla="*/ 2523101 h 5893281"/>
              <a:gd name="connsiteX1738" fmla="*/ 6206640 w 10035679"/>
              <a:gd name="connsiteY1738" fmla="*/ 2523101 h 5893281"/>
              <a:gd name="connsiteX1739" fmla="*/ 6196375 w 10035679"/>
              <a:gd name="connsiteY1739" fmla="*/ 2518875 h 5893281"/>
              <a:gd name="connsiteX1740" fmla="*/ 5799102 w 10035679"/>
              <a:gd name="connsiteY1740" fmla="*/ 2514044 h 5893281"/>
              <a:gd name="connsiteX1741" fmla="*/ 5770725 w 10035679"/>
              <a:gd name="connsiteY1741" fmla="*/ 2528535 h 5893281"/>
              <a:gd name="connsiteX1742" fmla="*/ 5736310 w 10035679"/>
              <a:gd name="connsiteY1742" fmla="*/ 2538798 h 5893281"/>
              <a:gd name="connsiteX1743" fmla="*/ 5736310 w 10035679"/>
              <a:gd name="connsiteY1743" fmla="*/ 2567781 h 5893281"/>
              <a:gd name="connsiteX1744" fmla="*/ 5750198 w 10035679"/>
              <a:gd name="connsiteY1744" fmla="*/ 2572008 h 5893281"/>
              <a:gd name="connsiteX1745" fmla="*/ 5766499 w 10035679"/>
              <a:gd name="connsiteY1745" fmla="*/ 2573817 h 5893281"/>
              <a:gd name="connsiteX1746" fmla="*/ 5788837 w 10035679"/>
              <a:gd name="connsiteY1746" fmla="*/ 2573817 h 5893281"/>
              <a:gd name="connsiteX1747" fmla="*/ 5788837 w 10035679"/>
              <a:gd name="connsiteY1747" fmla="*/ 2559325 h 5893281"/>
              <a:gd name="connsiteX1748" fmla="*/ 5794876 w 10035679"/>
              <a:gd name="connsiteY1748" fmla="*/ 2549063 h 5893281"/>
              <a:gd name="connsiteX1749" fmla="*/ 5799102 w 10035679"/>
              <a:gd name="connsiteY1749" fmla="*/ 2538798 h 5893281"/>
              <a:gd name="connsiteX1750" fmla="*/ 5799102 w 10035679"/>
              <a:gd name="connsiteY1750" fmla="*/ 2528535 h 5893281"/>
              <a:gd name="connsiteX1751" fmla="*/ 5799102 w 10035679"/>
              <a:gd name="connsiteY1751" fmla="*/ 2520083 h 5893281"/>
              <a:gd name="connsiteX1752" fmla="*/ 3052010 w 10035679"/>
              <a:gd name="connsiteY1752" fmla="*/ 2495327 h 5893281"/>
              <a:gd name="connsiteX1753" fmla="*/ 3058048 w 10035679"/>
              <a:gd name="connsiteY1753" fmla="*/ 2514043 h 5893281"/>
              <a:gd name="connsiteX1754" fmla="*/ 3061669 w 10035679"/>
              <a:gd name="connsiteY1754" fmla="*/ 2538797 h 5893281"/>
              <a:gd name="connsiteX1755" fmla="*/ 3065898 w 10035679"/>
              <a:gd name="connsiteY1755" fmla="*/ 2559325 h 5893281"/>
              <a:gd name="connsiteX1756" fmla="*/ 3061669 w 10035679"/>
              <a:gd name="connsiteY1756" fmla="*/ 2563549 h 5893281"/>
              <a:gd name="connsiteX1757" fmla="*/ 3058048 w 10035679"/>
              <a:gd name="connsiteY1757" fmla="*/ 2563549 h 5893281"/>
              <a:gd name="connsiteX1758" fmla="*/ 3055632 w 10035679"/>
              <a:gd name="connsiteY1758" fmla="*/ 2563549 h 5893281"/>
              <a:gd name="connsiteX1759" fmla="*/ 3055632 w 10035679"/>
              <a:gd name="connsiteY1759" fmla="*/ 2567777 h 5893281"/>
              <a:gd name="connsiteX1760" fmla="*/ 3052010 w 10035679"/>
              <a:gd name="connsiteY1760" fmla="*/ 2567777 h 5893281"/>
              <a:gd name="connsiteX1761" fmla="*/ 3037519 w 10035679"/>
              <a:gd name="connsiteY1761" fmla="*/ 2567777 h 5893281"/>
              <a:gd name="connsiteX1762" fmla="*/ 3033291 w 10035679"/>
              <a:gd name="connsiteY1762" fmla="*/ 2563549 h 5893281"/>
              <a:gd name="connsiteX1763" fmla="*/ 3033291 w 10035679"/>
              <a:gd name="connsiteY1763" fmla="*/ 2559325 h 5893281"/>
              <a:gd name="connsiteX1764" fmla="*/ 3033291 w 10035679"/>
              <a:gd name="connsiteY1764" fmla="*/ 2557512 h 5893281"/>
              <a:gd name="connsiteX1765" fmla="*/ 3029670 w 10035679"/>
              <a:gd name="connsiteY1765" fmla="*/ 2557512 h 5893281"/>
              <a:gd name="connsiteX1766" fmla="*/ 3027254 w 10035679"/>
              <a:gd name="connsiteY1766" fmla="*/ 2553288 h 5893281"/>
              <a:gd name="connsiteX1767" fmla="*/ 2265920 w 10035679"/>
              <a:gd name="connsiteY1767" fmla="*/ 2427706 h 5893281"/>
              <a:gd name="connsiteX1768" fmla="*/ 2249618 w 10035679"/>
              <a:gd name="connsiteY1768" fmla="*/ 2452462 h 5893281"/>
              <a:gd name="connsiteX1769" fmla="*/ 2231506 w 10035679"/>
              <a:gd name="connsiteY1769" fmla="*/ 2474799 h 5893281"/>
              <a:gd name="connsiteX1770" fmla="*/ 2221242 w 10035679"/>
              <a:gd name="connsiteY1770" fmla="*/ 2505592 h 5893281"/>
              <a:gd name="connsiteX1771" fmla="*/ 2241769 w 10035679"/>
              <a:gd name="connsiteY1771" fmla="*/ 2503779 h 5893281"/>
              <a:gd name="connsiteX1772" fmla="*/ 2255657 w 10035679"/>
              <a:gd name="connsiteY1772" fmla="*/ 2509818 h 5893281"/>
              <a:gd name="connsiteX1773" fmla="*/ 2265920 w 10035679"/>
              <a:gd name="connsiteY1773" fmla="*/ 2520080 h 5893281"/>
              <a:gd name="connsiteX1774" fmla="*/ 2279807 w 10035679"/>
              <a:gd name="connsiteY1774" fmla="*/ 2538798 h 5893281"/>
              <a:gd name="connsiteX1775" fmla="*/ 2284033 w 10035679"/>
              <a:gd name="connsiteY1775" fmla="*/ 2524308 h 5893281"/>
              <a:gd name="connsiteX1776" fmla="*/ 2284033 w 10035679"/>
              <a:gd name="connsiteY1776" fmla="*/ 2514044 h 5893281"/>
              <a:gd name="connsiteX1777" fmla="*/ 2288260 w 10035679"/>
              <a:gd name="connsiteY1777" fmla="*/ 2505592 h 5893281"/>
              <a:gd name="connsiteX1778" fmla="*/ 2288260 w 10035679"/>
              <a:gd name="connsiteY1778" fmla="*/ 2495327 h 5893281"/>
              <a:gd name="connsiteX1779" fmla="*/ 2306372 w 10035679"/>
              <a:gd name="connsiteY1779" fmla="*/ 2495327 h 5893281"/>
              <a:gd name="connsiteX1780" fmla="*/ 2316636 w 10035679"/>
              <a:gd name="connsiteY1780" fmla="*/ 2520080 h 5893281"/>
              <a:gd name="connsiteX1781" fmla="*/ 2332938 w 10035679"/>
              <a:gd name="connsiteY1781" fmla="*/ 2528535 h 5893281"/>
              <a:gd name="connsiteX1782" fmla="*/ 2346824 w 10035679"/>
              <a:gd name="connsiteY1782" fmla="*/ 2534573 h 5893281"/>
              <a:gd name="connsiteX1783" fmla="*/ 2360710 w 10035679"/>
              <a:gd name="connsiteY1783" fmla="*/ 2543023 h 5893281"/>
              <a:gd name="connsiteX1784" fmla="*/ 2374596 w 10035679"/>
              <a:gd name="connsiteY1784" fmla="*/ 2559325 h 5893281"/>
              <a:gd name="connsiteX1785" fmla="*/ 2360710 w 10035679"/>
              <a:gd name="connsiteY1785" fmla="*/ 2581666 h 5893281"/>
              <a:gd name="connsiteX1786" fmla="*/ 2344408 w 10035679"/>
              <a:gd name="connsiteY1786" fmla="*/ 2606420 h 5893281"/>
              <a:gd name="connsiteX1787" fmla="*/ 2330522 w 10035679"/>
              <a:gd name="connsiteY1787" fmla="*/ 2639628 h 5893281"/>
              <a:gd name="connsiteX1788" fmla="*/ 2318447 w 10035679"/>
              <a:gd name="connsiteY1788" fmla="*/ 2668606 h 5893281"/>
              <a:gd name="connsiteX1789" fmla="*/ 2318447 w 10035679"/>
              <a:gd name="connsiteY1789" fmla="*/ 2686722 h 5893281"/>
              <a:gd name="connsiteX1790" fmla="*/ 2320863 w 10035679"/>
              <a:gd name="connsiteY1790" fmla="*/ 2698794 h 5893281"/>
              <a:gd name="connsiteX1791" fmla="*/ 2320863 w 10035679"/>
              <a:gd name="connsiteY1791" fmla="*/ 2704833 h 5893281"/>
              <a:gd name="connsiteX1792" fmla="*/ 2325089 w 10035679"/>
              <a:gd name="connsiteY1792" fmla="*/ 2709059 h 5893281"/>
              <a:gd name="connsiteX1793" fmla="*/ 2329315 w 10035679"/>
              <a:gd name="connsiteY1793" fmla="*/ 2713285 h 5893281"/>
              <a:gd name="connsiteX1794" fmla="*/ 2331125 w 10035679"/>
              <a:gd name="connsiteY1794" fmla="*/ 2717511 h 5893281"/>
              <a:gd name="connsiteX1795" fmla="*/ 2343200 w 10035679"/>
              <a:gd name="connsiteY1795" fmla="*/ 2719323 h 5893281"/>
              <a:gd name="connsiteX1796" fmla="*/ 2343200 w 10035679"/>
              <a:gd name="connsiteY1796" fmla="*/ 2713285 h 5893281"/>
              <a:gd name="connsiteX1797" fmla="*/ 2349239 w 10035679"/>
              <a:gd name="connsiteY1797" fmla="*/ 2698794 h 5893281"/>
              <a:gd name="connsiteX1798" fmla="*/ 2359502 w 10035679"/>
              <a:gd name="connsiteY1798" fmla="*/ 2676456 h 5893281"/>
              <a:gd name="connsiteX1799" fmla="*/ 2371577 w 10035679"/>
              <a:gd name="connsiteY1799" fmla="*/ 2647475 h 5893281"/>
              <a:gd name="connsiteX1800" fmla="*/ 2381843 w 10035679"/>
              <a:gd name="connsiteY1800" fmla="*/ 2622721 h 5893281"/>
              <a:gd name="connsiteX1801" fmla="*/ 2392106 w 10035679"/>
              <a:gd name="connsiteY1801" fmla="*/ 2602194 h 5893281"/>
              <a:gd name="connsiteX1802" fmla="*/ 2396334 w 10035679"/>
              <a:gd name="connsiteY1802" fmla="*/ 2587703 h 5893281"/>
              <a:gd name="connsiteX1803" fmla="*/ 2420482 w 10035679"/>
              <a:gd name="connsiteY1803" fmla="*/ 2587703 h 5893281"/>
              <a:gd name="connsiteX1804" fmla="*/ 2424710 w 10035679"/>
              <a:gd name="connsiteY1804" fmla="*/ 2626946 h 5893281"/>
              <a:gd name="connsiteX1805" fmla="*/ 2424710 w 10035679"/>
              <a:gd name="connsiteY1805" fmla="*/ 2661965 h 5893281"/>
              <a:gd name="connsiteX1806" fmla="*/ 2424710 w 10035679"/>
              <a:gd name="connsiteY1806" fmla="*/ 2705436 h 5893281"/>
              <a:gd name="connsiteX1807" fmla="*/ 2428937 w 10035679"/>
              <a:gd name="connsiteY1807" fmla="*/ 2752529 h 5893281"/>
              <a:gd name="connsiteX1808" fmla="*/ 2473615 w 10035679"/>
              <a:gd name="connsiteY1808" fmla="*/ 2758568 h 5893281"/>
              <a:gd name="connsiteX1809" fmla="*/ 2491727 w 10035679"/>
              <a:gd name="connsiteY1809" fmla="*/ 2732002 h 5893281"/>
              <a:gd name="connsiteX1810" fmla="*/ 2524329 w 10035679"/>
              <a:gd name="connsiteY1810" fmla="*/ 2713285 h 5893281"/>
              <a:gd name="connsiteX1811" fmla="*/ 2558743 w 10035679"/>
              <a:gd name="connsiteY1811" fmla="*/ 2694568 h 5893281"/>
              <a:gd name="connsiteX1812" fmla="*/ 2594969 w 10035679"/>
              <a:gd name="connsiteY1812" fmla="*/ 2680080 h 5893281"/>
              <a:gd name="connsiteX1813" fmla="*/ 2629384 w 10035679"/>
              <a:gd name="connsiteY1813" fmla="*/ 2665587 h 5893281"/>
              <a:gd name="connsiteX1814" fmla="*/ 2661987 w 10035679"/>
              <a:gd name="connsiteY1814" fmla="*/ 2646870 h 5893281"/>
              <a:gd name="connsiteX1815" fmla="*/ 2675873 w 10035679"/>
              <a:gd name="connsiteY1815" fmla="*/ 2626343 h 5893281"/>
              <a:gd name="connsiteX1816" fmla="*/ 2668023 w 10035679"/>
              <a:gd name="connsiteY1816" fmla="*/ 2626343 h 5893281"/>
              <a:gd name="connsiteX1817" fmla="*/ 2666213 w 10035679"/>
              <a:gd name="connsiteY1817" fmla="*/ 2617891 h 5893281"/>
              <a:gd name="connsiteX1818" fmla="*/ 2666213 w 10035679"/>
              <a:gd name="connsiteY1818" fmla="*/ 2616079 h 5893281"/>
              <a:gd name="connsiteX1819" fmla="*/ 2661987 w 10035679"/>
              <a:gd name="connsiteY1819" fmla="*/ 2611853 h 5893281"/>
              <a:gd name="connsiteX1820" fmla="*/ 2657761 w 10035679"/>
              <a:gd name="connsiteY1820" fmla="*/ 2611853 h 5893281"/>
              <a:gd name="connsiteX1821" fmla="*/ 2653533 w 10035679"/>
              <a:gd name="connsiteY1821" fmla="*/ 2611853 h 5893281"/>
              <a:gd name="connsiteX1822" fmla="*/ 2647496 w 10035679"/>
              <a:gd name="connsiteY1822" fmla="*/ 2607627 h 5893281"/>
              <a:gd name="connsiteX1823" fmla="*/ 2633610 w 10035679"/>
              <a:gd name="connsiteY1823" fmla="*/ 2617891 h 5893281"/>
              <a:gd name="connsiteX1824" fmla="*/ 2609460 w 10035679"/>
              <a:gd name="connsiteY1824" fmla="*/ 2632381 h 5893281"/>
              <a:gd name="connsiteX1825" fmla="*/ 2581083 w 10035679"/>
              <a:gd name="connsiteY1825" fmla="*/ 2654720 h 5893281"/>
              <a:gd name="connsiteX1826" fmla="*/ 2544856 w 10035679"/>
              <a:gd name="connsiteY1826" fmla="*/ 2673438 h 5893281"/>
              <a:gd name="connsiteX1827" fmla="*/ 2512254 w 10035679"/>
              <a:gd name="connsiteY1827" fmla="*/ 2693965 h 5893281"/>
              <a:gd name="connsiteX1828" fmla="*/ 2482067 w 10035679"/>
              <a:gd name="connsiteY1828" fmla="*/ 2708456 h 5893281"/>
              <a:gd name="connsiteX1829" fmla="*/ 2459726 w 10035679"/>
              <a:gd name="connsiteY1829" fmla="*/ 2716908 h 5893281"/>
              <a:gd name="connsiteX1830" fmla="*/ 2453691 w 10035679"/>
              <a:gd name="connsiteY1830" fmla="*/ 2718719 h 5893281"/>
              <a:gd name="connsiteX1831" fmla="*/ 2449464 w 10035679"/>
              <a:gd name="connsiteY1831" fmla="*/ 2716908 h 5893281"/>
              <a:gd name="connsiteX1832" fmla="*/ 2445238 w 10035679"/>
              <a:gd name="connsiteY1832" fmla="*/ 2712682 h 5893281"/>
              <a:gd name="connsiteX1833" fmla="*/ 2445238 w 10035679"/>
              <a:gd name="connsiteY1833" fmla="*/ 2708456 h 5893281"/>
              <a:gd name="connsiteX1834" fmla="*/ 2445238 w 10035679"/>
              <a:gd name="connsiteY1834" fmla="*/ 2704228 h 5893281"/>
              <a:gd name="connsiteX1835" fmla="*/ 2443425 w 10035679"/>
              <a:gd name="connsiteY1835" fmla="*/ 2698192 h 5893281"/>
              <a:gd name="connsiteX1836" fmla="*/ 2453691 w 10035679"/>
              <a:gd name="connsiteY1836" fmla="*/ 2679475 h 5893281"/>
              <a:gd name="connsiteX1837" fmla="*/ 2453691 w 10035679"/>
              <a:gd name="connsiteY1837" fmla="*/ 2664982 h 5893281"/>
              <a:gd name="connsiteX1838" fmla="*/ 2449464 w 10035679"/>
              <a:gd name="connsiteY1838" fmla="*/ 2654720 h 5893281"/>
              <a:gd name="connsiteX1839" fmla="*/ 2445238 w 10035679"/>
              <a:gd name="connsiteY1839" fmla="*/ 2636005 h 5893281"/>
              <a:gd name="connsiteX1840" fmla="*/ 2453085 w 10035679"/>
              <a:gd name="connsiteY1840" fmla="*/ 2615476 h 5893281"/>
              <a:gd name="connsiteX1841" fmla="*/ 2457314 w 10035679"/>
              <a:gd name="connsiteY1841" fmla="*/ 2611251 h 5893281"/>
              <a:gd name="connsiteX1842" fmla="*/ 2459124 w 10035679"/>
              <a:gd name="connsiteY1842" fmla="*/ 2607025 h 5893281"/>
              <a:gd name="connsiteX1843" fmla="*/ 2463350 w 10035679"/>
              <a:gd name="connsiteY1843" fmla="*/ 2602799 h 5893281"/>
              <a:gd name="connsiteX1844" fmla="*/ 2467576 w 10035679"/>
              <a:gd name="connsiteY1844" fmla="*/ 2602799 h 5893281"/>
              <a:gd name="connsiteX1845" fmla="*/ 2471802 w 10035679"/>
              <a:gd name="connsiteY1845" fmla="*/ 2602799 h 5893281"/>
              <a:gd name="connsiteX1846" fmla="*/ 2473615 w 10035679"/>
              <a:gd name="connsiteY1846" fmla="*/ 2600986 h 5893281"/>
              <a:gd name="connsiteX1847" fmla="*/ 2477841 w 10035679"/>
              <a:gd name="connsiteY1847" fmla="*/ 2596760 h 5893281"/>
              <a:gd name="connsiteX1848" fmla="*/ 2477841 w 10035679"/>
              <a:gd name="connsiteY1848" fmla="*/ 2588308 h 5893281"/>
              <a:gd name="connsiteX1849" fmla="*/ 2482067 w 10035679"/>
              <a:gd name="connsiteY1849" fmla="*/ 2578043 h 5893281"/>
              <a:gd name="connsiteX1850" fmla="*/ 2482067 w 10035679"/>
              <a:gd name="connsiteY1850" fmla="*/ 2559325 h 5893281"/>
              <a:gd name="connsiteX1851" fmla="*/ 2463955 w 10035679"/>
              <a:gd name="connsiteY1851" fmla="*/ 2549062 h 5893281"/>
              <a:gd name="connsiteX1852" fmla="*/ 2445841 w 10035679"/>
              <a:gd name="connsiteY1852" fmla="*/ 2544836 h 5893281"/>
              <a:gd name="connsiteX1853" fmla="*/ 2431956 w 10035679"/>
              <a:gd name="connsiteY1853" fmla="*/ 2544836 h 5893281"/>
              <a:gd name="connsiteX1854" fmla="*/ 2415654 w 10035679"/>
              <a:gd name="connsiteY1854" fmla="*/ 2538798 h 5893281"/>
              <a:gd name="connsiteX1855" fmla="*/ 2389087 w 10035679"/>
              <a:gd name="connsiteY1855" fmla="*/ 2520080 h 5893281"/>
              <a:gd name="connsiteX1856" fmla="*/ 2372785 w 10035679"/>
              <a:gd name="connsiteY1856" fmla="*/ 2503779 h 5893281"/>
              <a:gd name="connsiteX1857" fmla="*/ 2360710 w 10035679"/>
              <a:gd name="connsiteY1857" fmla="*/ 2481442 h 5893281"/>
              <a:gd name="connsiteX1858" fmla="*/ 2346824 w 10035679"/>
              <a:gd name="connsiteY1858" fmla="*/ 2460914 h 5893281"/>
              <a:gd name="connsiteX1859" fmla="*/ 2330522 w 10035679"/>
              <a:gd name="connsiteY1859" fmla="*/ 2446423 h 5893281"/>
              <a:gd name="connsiteX1860" fmla="*/ 2302145 w 10035679"/>
              <a:gd name="connsiteY1860" fmla="*/ 2431931 h 5893281"/>
              <a:gd name="connsiteX1861" fmla="*/ 2977132 w 10035679"/>
              <a:gd name="connsiteY1861" fmla="*/ 2395103 h 5893281"/>
              <a:gd name="connsiteX1862" fmla="*/ 3003699 w 10035679"/>
              <a:gd name="connsiteY1862" fmla="*/ 2396914 h 5893281"/>
              <a:gd name="connsiteX1863" fmla="*/ 3019397 w 10035679"/>
              <a:gd name="connsiteY1863" fmla="*/ 2401140 h 5893281"/>
              <a:gd name="connsiteX1864" fmla="*/ 3041737 w 10035679"/>
              <a:gd name="connsiteY1864" fmla="*/ 2409595 h 5893281"/>
              <a:gd name="connsiteX1865" fmla="*/ 3041737 w 10035679"/>
              <a:gd name="connsiteY1865" fmla="*/ 2425897 h 5893281"/>
              <a:gd name="connsiteX1866" fmla="*/ 3033888 w 10035679"/>
              <a:gd name="connsiteY1866" fmla="*/ 2425897 h 5893281"/>
              <a:gd name="connsiteX1867" fmla="*/ 3027849 w 10035679"/>
              <a:gd name="connsiteY1867" fmla="*/ 2430123 h 5893281"/>
              <a:gd name="connsiteX1868" fmla="*/ 3019397 w 10035679"/>
              <a:gd name="connsiteY1868" fmla="*/ 2430123 h 5893281"/>
              <a:gd name="connsiteX1869" fmla="*/ 3013360 w 10035679"/>
              <a:gd name="connsiteY1869" fmla="*/ 2430123 h 5893281"/>
              <a:gd name="connsiteX1870" fmla="*/ 3003699 w 10035679"/>
              <a:gd name="connsiteY1870" fmla="*/ 2433747 h 5893281"/>
              <a:gd name="connsiteX1871" fmla="*/ 2995245 w 10035679"/>
              <a:gd name="connsiteY1871" fmla="*/ 2423482 h 5893281"/>
              <a:gd name="connsiteX1872" fmla="*/ 2991019 w 10035679"/>
              <a:gd name="connsiteY1872" fmla="*/ 2419858 h 5893281"/>
              <a:gd name="connsiteX1873" fmla="*/ 2989208 w 10035679"/>
              <a:gd name="connsiteY1873" fmla="*/ 2411405 h 5893281"/>
              <a:gd name="connsiteX1874" fmla="*/ 2984982 w 10035679"/>
              <a:gd name="connsiteY1874" fmla="*/ 2405368 h 5893281"/>
              <a:gd name="connsiteX1875" fmla="*/ 3143170 w 10035679"/>
              <a:gd name="connsiteY1875" fmla="*/ 2354046 h 5893281"/>
              <a:gd name="connsiteX1876" fmla="*/ 3165508 w 10035679"/>
              <a:gd name="connsiteY1876" fmla="*/ 2354046 h 5893281"/>
              <a:gd name="connsiteX1877" fmla="*/ 3165508 w 10035679"/>
              <a:gd name="connsiteY1877" fmla="*/ 2383026 h 5893281"/>
              <a:gd name="connsiteX1878" fmla="*/ 3165508 w 10035679"/>
              <a:gd name="connsiteY1878" fmla="*/ 2409592 h 5893281"/>
              <a:gd name="connsiteX1879" fmla="*/ 3169734 w 10035679"/>
              <a:gd name="connsiteY1879" fmla="*/ 2430120 h 5893281"/>
              <a:gd name="connsiteX1880" fmla="*/ 3171547 w 10035679"/>
              <a:gd name="connsiteY1880" fmla="*/ 2454270 h 5893281"/>
              <a:gd name="connsiteX1881" fmla="*/ 3211998 w 10035679"/>
              <a:gd name="connsiteY1881" fmla="*/ 2454270 h 5893281"/>
              <a:gd name="connsiteX1882" fmla="*/ 3211998 w 10035679"/>
              <a:gd name="connsiteY1882" fmla="*/ 2495325 h 5893281"/>
              <a:gd name="connsiteX1883" fmla="*/ 3228301 w 10035679"/>
              <a:gd name="connsiteY1883" fmla="*/ 2495325 h 5893281"/>
              <a:gd name="connsiteX1884" fmla="*/ 3232527 w 10035679"/>
              <a:gd name="connsiteY1884" fmla="*/ 2497138 h 5893281"/>
              <a:gd name="connsiteX1885" fmla="*/ 3236753 w 10035679"/>
              <a:gd name="connsiteY1885" fmla="*/ 2497138 h 5893281"/>
              <a:gd name="connsiteX1886" fmla="*/ 3240374 w 10035679"/>
              <a:gd name="connsiteY1886" fmla="*/ 2497138 h 5893281"/>
              <a:gd name="connsiteX1887" fmla="*/ 3242790 w 10035679"/>
              <a:gd name="connsiteY1887" fmla="*/ 2497138 h 5893281"/>
              <a:gd name="connsiteX1888" fmla="*/ 3246413 w 10035679"/>
              <a:gd name="connsiteY1888" fmla="*/ 2497138 h 5893281"/>
              <a:gd name="connsiteX1889" fmla="*/ 3250639 w 10035679"/>
              <a:gd name="connsiteY1889" fmla="*/ 2501364 h 5893281"/>
              <a:gd name="connsiteX1890" fmla="*/ 3246413 w 10035679"/>
              <a:gd name="connsiteY1890" fmla="*/ 2523702 h 5893281"/>
              <a:gd name="connsiteX1891" fmla="*/ 3240374 w 10035679"/>
              <a:gd name="connsiteY1891" fmla="*/ 2548457 h 5893281"/>
              <a:gd name="connsiteX1892" fmla="*/ 3236753 w 10035679"/>
              <a:gd name="connsiteY1892" fmla="*/ 2572606 h 5893281"/>
              <a:gd name="connsiteX1893" fmla="*/ 3228301 w 10035679"/>
              <a:gd name="connsiteY1893" fmla="*/ 2572606 h 5893281"/>
              <a:gd name="connsiteX1894" fmla="*/ 3226488 w 10035679"/>
              <a:gd name="connsiteY1894" fmla="*/ 2564759 h 5893281"/>
              <a:gd name="connsiteX1895" fmla="*/ 3226488 w 10035679"/>
              <a:gd name="connsiteY1895" fmla="*/ 2562343 h 5893281"/>
              <a:gd name="connsiteX1896" fmla="*/ 3226488 w 10035679"/>
              <a:gd name="connsiteY1896" fmla="*/ 2558721 h 5893281"/>
              <a:gd name="connsiteX1897" fmla="*/ 3222262 w 10035679"/>
              <a:gd name="connsiteY1897" fmla="*/ 2554494 h 5893281"/>
              <a:gd name="connsiteX1898" fmla="*/ 3222262 w 10035679"/>
              <a:gd name="connsiteY1898" fmla="*/ 2550269 h 5893281"/>
              <a:gd name="connsiteX1899" fmla="*/ 3218036 w 10035679"/>
              <a:gd name="connsiteY1899" fmla="*/ 2558721 h 5893281"/>
              <a:gd name="connsiteX1900" fmla="*/ 3214413 w 10035679"/>
              <a:gd name="connsiteY1900" fmla="*/ 2558721 h 5893281"/>
              <a:gd name="connsiteX1901" fmla="*/ 3214413 w 10035679"/>
              <a:gd name="connsiteY1901" fmla="*/ 2562343 h 5893281"/>
              <a:gd name="connsiteX1902" fmla="*/ 3211998 w 10035679"/>
              <a:gd name="connsiteY1902" fmla="*/ 2562343 h 5893281"/>
              <a:gd name="connsiteX1903" fmla="*/ 3204150 w 10035679"/>
              <a:gd name="connsiteY1903" fmla="*/ 2564759 h 5893281"/>
              <a:gd name="connsiteX1904" fmla="*/ 3204150 w 10035679"/>
              <a:gd name="connsiteY1904" fmla="*/ 2550269 h 5893281"/>
              <a:gd name="connsiteX1905" fmla="*/ 3208376 w 10035679"/>
              <a:gd name="connsiteY1905" fmla="*/ 2548457 h 5893281"/>
              <a:gd name="connsiteX1906" fmla="*/ 3208376 w 10035679"/>
              <a:gd name="connsiteY1906" fmla="*/ 2544229 h 5893281"/>
              <a:gd name="connsiteX1907" fmla="*/ 3211998 w 10035679"/>
              <a:gd name="connsiteY1907" fmla="*/ 2540004 h 5893281"/>
              <a:gd name="connsiteX1908" fmla="*/ 3211998 w 10035679"/>
              <a:gd name="connsiteY1908" fmla="*/ 2533967 h 5893281"/>
              <a:gd name="connsiteX1909" fmla="*/ 3211998 w 10035679"/>
              <a:gd name="connsiteY1909" fmla="*/ 2526118 h 5893281"/>
              <a:gd name="connsiteX1910" fmla="*/ 3204150 w 10035679"/>
              <a:gd name="connsiteY1910" fmla="*/ 2526118 h 5893281"/>
              <a:gd name="connsiteX1911" fmla="*/ 3189659 w 10035679"/>
              <a:gd name="connsiteY1911" fmla="*/ 2540004 h 5893281"/>
              <a:gd name="connsiteX1912" fmla="*/ 3175773 w 10035679"/>
              <a:gd name="connsiteY1912" fmla="*/ 2554494 h 5893281"/>
              <a:gd name="connsiteX1913" fmla="*/ 3157658 w 10035679"/>
              <a:gd name="connsiteY1913" fmla="*/ 2564759 h 5893281"/>
              <a:gd name="connsiteX1914" fmla="*/ 3157658 w 10035679"/>
              <a:gd name="connsiteY1914" fmla="*/ 2554494 h 5893281"/>
              <a:gd name="connsiteX1915" fmla="*/ 3157658 w 10035679"/>
              <a:gd name="connsiteY1915" fmla="*/ 2544229 h 5893281"/>
              <a:gd name="connsiteX1916" fmla="*/ 3157658 w 10035679"/>
              <a:gd name="connsiteY1916" fmla="*/ 2540004 h 5893281"/>
              <a:gd name="connsiteX1917" fmla="*/ 3155243 w 10035679"/>
              <a:gd name="connsiteY1917" fmla="*/ 2538193 h 5893281"/>
              <a:gd name="connsiteX1918" fmla="*/ 3147395 w 10035679"/>
              <a:gd name="connsiteY1918" fmla="*/ 2533967 h 5893281"/>
              <a:gd name="connsiteX1919" fmla="*/ 3137131 w 10035679"/>
              <a:gd name="connsiteY1919" fmla="*/ 2533967 h 5893281"/>
              <a:gd name="connsiteX1920" fmla="*/ 3119019 w 10035679"/>
              <a:gd name="connsiteY1920" fmla="*/ 2533967 h 5893281"/>
              <a:gd name="connsiteX1921" fmla="*/ 3112980 w 10035679"/>
              <a:gd name="connsiteY1921" fmla="*/ 2533967 h 5893281"/>
              <a:gd name="connsiteX1922" fmla="*/ 3104528 w 10035679"/>
              <a:gd name="connsiteY1922" fmla="*/ 2533967 h 5893281"/>
              <a:gd name="connsiteX1923" fmla="*/ 3094868 w 10035679"/>
              <a:gd name="connsiteY1923" fmla="*/ 2529741 h 5893281"/>
              <a:gd name="connsiteX1924" fmla="*/ 3084603 w 10035679"/>
              <a:gd name="connsiteY1924" fmla="*/ 2529741 h 5893281"/>
              <a:gd name="connsiteX1925" fmla="*/ 3074340 w 10035679"/>
              <a:gd name="connsiteY1925" fmla="*/ 2526118 h 5893281"/>
              <a:gd name="connsiteX1926" fmla="*/ 3066490 w 10035679"/>
              <a:gd name="connsiteY1926" fmla="*/ 2519476 h 5893281"/>
              <a:gd name="connsiteX1927" fmla="*/ 3086415 w 10035679"/>
              <a:gd name="connsiteY1927" fmla="*/ 2491099 h 5893281"/>
              <a:gd name="connsiteX1928" fmla="*/ 3108754 w 10035679"/>
              <a:gd name="connsiteY1928" fmla="*/ 2448234 h 5893281"/>
              <a:gd name="connsiteX1929" fmla="*/ 3123245 w 10035679"/>
              <a:gd name="connsiteY1929" fmla="*/ 2401140 h 5893281"/>
              <a:gd name="connsiteX1930" fmla="*/ 2472391 w 10035679"/>
              <a:gd name="connsiteY1930" fmla="*/ 2229672 h 5893281"/>
              <a:gd name="connsiteX1931" fmla="*/ 2502578 w 10035679"/>
              <a:gd name="connsiteY1931" fmla="*/ 2229672 h 5893281"/>
              <a:gd name="connsiteX1932" fmla="*/ 2502578 w 10035679"/>
              <a:gd name="connsiteY1932" fmla="*/ 2244162 h 5893281"/>
              <a:gd name="connsiteX1933" fmla="*/ 2496542 w 10035679"/>
              <a:gd name="connsiteY1933" fmla="*/ 2244162 h 5893281"/>
              <a:gd name="connsiteX1934" fmla="*/ 2492919 w 10035679"/>
              <a:gd name="connsiteY1934" fmla="*/ 2247783 h 5893281"/>
              <a:gd name="connsiteX1935" fmla="*/ 2490503 w 10035679"/>
              <a:gd name="connsiteY1935" fmla="*/ 2247783 h 5893281"/>
              <a:gd name="connsiteX1936" fmla="*/ 2486882 w 10035679"/>
              <a:gd name="connsiteY1936" fmla="*/ 2247783 h 5893281"/>
              <a:gd name="connsiteX1937" fmla="*/ 2482656 w 10035679"/>
              <a:gd name="connsiteY1937" fmla="*/ 2252012 h 5893281"/>
              <a:gd name="connsiteX1938" fmla="*/ 2472391 w 10035679"/>
              <a:gd name="connsiteY1938" fmla="*/ 2252012 h 5893281"/>
              <a:gd name="connsiteX1939" fmla="*/ 1043899 w 10035679"/>
              <a:gd name="connsiteY1939" fmla="*/ 2213370 h 5893281"/>
              <a:gd name="connsiteX1940" fmla="*/ 1057785 w 10035679"/>
              <a:gd name="connsiteY1940" fmla="*/ 2213370 h 5893281"/>
              <a:gd name="connsiteX1941" fmla="*/ 1063823 w 10035679"/>
              <a:gd name="connsiteY1941" fmla="*/ 2215181 h 5893281"/>
              <a:gd name="connsiteX1942" fmla="*/ 1072275 w 10035679"/>
              <a:gd name="connsiteY1942" fmla="*/ 2219408 h 5893281"/>
              <a:gd name="connsiteX1943" fmla="*/ 1081935 w 10035679"/>
              <a:gd name="connsiteY1943" fmla="*/ 2219408 h 5893281"/>
              <a:gd name="connsiteX1944" fmla="*/ 1096426 w 10035679"/>
              <a:gd name="connsiteY1944" fmla="*/ 2219408 h 5893281"/>
              <a:gd name="connsiteX1945" fmla="*/ 1100652 w 10035679"/>
              <a:gd name="connsiteY1945" fmla="*/ 2247783 h 5893281"/>
              <a:gd name="connsiteX1946" fmla="*/ 1106689 w 10035679"/>
              <a:gd name="connsiteY1946" fmla="*/ 2270726 h 5893281"/>
              <a:gd name="connsiteX1947" fmla="*/ 1110312 w 10035679"/>
              <a:gd name="connsiteY1947" fmla="*/ 2299103 h 5893281"/>
              <a:gd name="connsiteX1948" fmla="*/ 1096426 w 10035679"/>
              <a:gd name="connsiteY1948" fmla="*/ 2299103 h 5893281"/>
              <a:gd name="connsiteX1949" fmla="*/ 1088577 w 10035679"/>
              <a:gd name="connsiteY1949" fmla="*/ 2287028 h 5893281"/>
              <a:gd name="connsiteX1950" fmla="*/ 1081935 w 10035679"/>
              <a:gd name="connsiteY1950" fmla="*/ 2280991 h 5893281"/>
              <a:gd name="connsiteX1951" fmla="*/ 1072275 w 10035679"/>
              <a:gd name="connsiteY1951" fmla="*/ 2272539 h 5893281"/>
              <a:gd name="connsiteX1952" fmla="*/ 1063823 w 10035679"/>
              <a:gd name="connsiteY1952" fmla="*/ 2266500 h 5893281"/>
              <a:gd name="connsiteX1953" fmla="*/ 1057785 w 10035679"/>
              <a:gd name="connsiteY1953" fmla="*/ 2256238 h 5893281"/>
              <a:gd name="connsiteX1954" fmla="*/ 1049935 w 10035679"/>
              <a:gd name="connsiteY1954" fmla="*/ 2244162 h 5893281"/>
              <a:gd name="connsiteX1955" fmla="*/ 1045709 w 10035679"/>
              <a:gd name="connsiteY1955" fmla="*/ 2238124 h 5893281"/>
              <a:gd name="connsiteX1956" fmla="*/ 1043899 w 10035679"/>
              <a:gd name="connsiteY1956" fmla="*/ 2229672 h 5893281"/>
              <a:gd name="connsiteX1957" fmla="*/ 1043899 w 10035679"/>
              <a:gd name="connsiteY1957" fmla="*/ 2223635 h 5893281"/>
              <a:gd name="connsiteX1958" fmla="*/ 8722502 w 10035679"/>
              <a:gd name="connsiteY1958" fmla="*/ 2186807 h 5893281"/>
              <a:gd name="connsiteX1959" fmla="*/ 8726728 w 10035679"/>
              <a:gd name="connsiteY1959" fmla="*/ 2191033 h 5893281"/>
              <a:gd name="connsiteX1960" fmla="*/ 8726728 w 10035679"/>
              <a:gd name="connsiteY1960" fmla="*/ 2194656 h 5893281"/>
              <a:gd name="connsiteX1961" fmla="*/ 8728538 w 10035679"/>
              <a:gd name="connsiteY1961" fmla="*/ 2194656 h 5893281"/>
              <a:gd name="connsiteX1962" fmla="*/ 8728538 w 10035679"/>
              <a:gd name="connsiteY1962" fmla="*/ 2198882 h 5893281"/>
              <a:gd name="connsiteX1963" fmla="*/ 8740614 w 10035679"/>
              <a:gd name="connsiteY1963" fmla="*/ 2223635 h 5893281"/>
              <a:gd name="connsiteX1964" fmla="*/ 8740614 w 10035679"/>
              <a:gd name="connsiteY1964" fmla="*/ 2256239 h 5893281"/>
              <a:gd name="connsiteX1965" fmla="*/ 8740614 w 10035679"/>
              <a:gd name="connsiteY1965" fmla="*/ 2287031 h 5893281"/>
              <a:gd name="connsiteX1966" fmla="*/ 8746652 w 10035679"/>
              <a:gd name="connsiteY1966" fmla="*/ 2323860 h 5893281"/>
              <a:gd name="connsiteX1967" fmla="*/ 8756915 w 10035679"/>
              <a:gd name="connsiteY1967" fmla="*/ 2358276 h 5893281"/>
              <a:gd name="connsiteX1968" fmla="*/ 8775029 w 10035679"/>
              <a:gd name="connsiteY1968" fmla="*/ 2396916 h 5893281"/>
              <a:gd name="connsiteX1969" fmla="*/ 8785292 w 10035679"/>
              <a:gd name="connsiteY1969" fmla="*/ 2439783 h 5893281"/>
              <a:gd name="connsiteX1970" fmla="*/ 8736993 w 10035679"/>
              <a:gd name="connsiteY1970" fmla="*/ 2433744 h 5893281"/>
              <a:gd name="connsiteX1971" fmla="*/ 8736993 w 10035679"/>
              <a:gd name="connsiteY1971" fmla="*/ 2466347 h 5893281"/>
              <a:gd name="connsiteX1972" fmla="*/ 8743029 w 10035679"/>
              <a:gd name="connsiteY1972" fmla="*/ 2491103 h 5893281"/>
              <a:gd name="connsiteX1973" fmla="*/ 8746652 w 10035679"/>
              <a:gd name="connsiteY1973" fmla="*/ 2515857 h 5893281"/>
              <a:gd name="connsiteX1974" fmla="*/ 8755104 w 10035679"/>
              <a:gd name="connsiteY1974" fmla="*/ 2550270 h 5893281"/>
              <a:gd name="connsiteX1975" fmla="*/ 8743029 w 10035679"/>
              <a:gd name="connsiteY1975" fmla="*/ 2550270 h 5893281"/>
              <a:gd name="connsiteX1976" fmla="*/ 8736993 w 10035679"/>
              <a:gd name="connsiteY1976" fmla="*/ 2550270 h 5893281"/>
              <a:gd name="connsiteX1977" fmla="*/ 8726728 w 10035679"/>
              <a:gd name="connsiteY1977" fmla="*/ 2554497 h 5893281"/>
              <a:gd name="connsiteX1978" fmla="*/ 8722502 w 10035679"/>
              <a:gd name="connsiteY1978" fmla="*/ 2554497 h 5893281"/>
              <a:gd name="connsiteX1979" fmla="*/ 8716463 w 10035679"/>
              <a:gd name="connsiteY1979" fmla="*/ 2558725 h 5893281"/>
              <a:gd name="connsiteX1980" fmla="*/ 8708616 w 10035679"/>
              <a:gd name="connsiteY1980" fmla="*/ 2538195 h 5893281"/>
              <a:gd name="connsiteX1981" fmla="*/ 8704388 w 10035679"/>
              <a:gd name="connsiteY1981" fmla="*/ 2497140 h 5893281"/>
              <a:gd name="connsiteX1982" fmla="*/ 8704388 w 10035679"/>
              <a:gd name="connsiteY1982" fmla="*/ 2452461 h 5893281"/>
              <a:gd name="connsiteX1983" fmla="*/ 8704388 w 10035679"/>
              <a:gd name="connsiteY1983" fmla="*/ 2401141 h 5893281"/>
              <a:gd name="connsiteX1984" fmla="*/ 8704388 w 10035679"/>
              <a:gd name="connsiteY1984" fmla="*/ 2354047 h 5893281"/>
              <a:gd name="connsiteX1985" fmla="*/ 8698351 w 10035679"/>
              <a:gd name="connsiteY1985" fmla="*/ 2323860 h 5893281"/>
              <a:gd name="connsiteX1986" fmla="*/ 8698351 w 10035679"/>
              <a:gd name="connsiteY1986" fmla="*/ 2244164 h 5893281"/>
              <a:gd name="connsiteX1987" fmla="*/ 8704388 w 10035679"/>
              <a:gd name="connsiteY1987" fmla="*/ 2233901 h 5893281"/>
              <a:gd name="connsiteX1988" fmla="*/ 8708616 w 10035679"/>
              <a:gd name="connsiteY1988" fmla="*/ 2227862 h 5893281"/>
              <a:gd name="connsiteX1989" fmla="*/ 8712237 w 10035679"/>
              <a:gd name="connsiteY1989" fmla="*/ 2219410 h 5893281"/>
              <a:gd name="connsiteX1990" fmla="*/ 8716463 w 10035679"/>
              <a:gd name="connsiteY1990" fmla="*/ 2213373 h 5893281"/>
              <a:gd name="connsiteX1991" fmla="*/ 8718276 w 10035679"/>
              <a:gd name="connsiteY1991" fmla="*/ 2201297 h 5893281"/>
              <a:gd name="connsiteX1992" fmla="*/ 4566229 w 10035679"/>
              <a:gd name="connsiteY1992" fmla="*/ 2158429 h 5893281"/>
              <a:gd name="connsiteX1993" fmla="*/ 4574077 w 10035679"/>
              <a:gd name="connsiteY1993" fmla="*/ 2201297 h 5893281"/>
              <a:gd name="connsiteX1994" fmla="*/ 4569850 w 10035679"/>
              <a:gd name="connsiteY1994" fmla="*/ 2244164 h 5893281"/>
              <a:gd name="connsiteX1995" fmla="*/ 4560191 w 10035679"/>
              <a:gd name="connsiteY1995" fmla="*/ 2290655 h 5893281"/>
              <a:gd name="connsiteX1996" fmla="*/ 4531814 w 10035679"/>
              <a:gd name="connsiteY1996" fmla="*/ 2305144 h 5893281"/>
              <a:gd name="connsiteX1997" fmla="*/ 4505249 w 10035679"/>
              <a:gd name="connsiteY1997" fmla="*/ 2313598 h 5893281"/>
              <a:gd name="connsiteX1998" fmla="*/ 4466607 w 10035679"/>
              <a:gd name="connsiteY1998" fmla="*/ 2315409 h 5893281"/>
              <a:gd name="connsiteX1999" fmla="*/ 4466607 w 10035679"/>
              <a:gd name="connsiteY1999" fmla="*/ 2299108 h 5893281"/>
              <a:gd name="connsiteX2000" fmla="*/ 4476871 w 10035679"/>
              <a:gd name="connsiteY2000" fmla="*/ 2272541 h 5893281"/>
              <a:gd name="connsiteX2001" fmla="*/ 4476871 w 10035679"/>
              <a:gd name="connsiteY2001" fmla="*/ 2241748 h 5893281"/>
              <a:gd name="connsiteX2002" fmla="*/ 4475059 w 10035679"/>
              <a:gd name="connsiteY2002" fmla="*/ 2204919 h 5893281"/>
              <a:gd name="connsiteX2003" fmla="*/ 4494984 w 10035679"/>
              <a:gd name="connsiteY2003" fmla="*/ 2186807 h 5893281"/>
              <a:gd name="connsiteX2004" fmla="*/ 4513096 w 10035679"/>
              <a:gd name="connsiteY2004" fmla="*/ 2172315 h 5893281"/>
              <a:gd name="connsiteX2005" fmla="*/ 4533626 w 10035679"/>
              <a:gd name="connsiteY2005" fmla="*/ 2162052 h 5893281"/>
              <a:gd name="connsiteX2006" fmla="*/ 5072780 w 10035679"/>
              <a:gd name="connsiteY2006" fmla="*/ 2102884 h 5893281"/>
              <a:gd name="connsiteX2007" fmla="*/ 5078819 w 10035679"/>
              <a:gd name="connsiteY2007" fmla="*/ 2108921 h 5893281"/>
              <a:gd name="connsiteX2008" fmla="*/ 5083045 w 10035679"/>
              <a:gd name="connsiteY2008" fmla="*/ 2113148 h 5893281"/>
              <a:gd name="connsiteX2009" fmla="*/ 5086666 w 10035679"/>
              <a:gd name="connsiteY2009" fmla="*/ 2117375 h 5893281"/>
              <a:gd name="connsiteX2010" fmla="*/ 5086666 w 10035679"/>
              <a:gd name="connsiteY2010" fmla="*/ 2123411 h 5893281"/>
              <a:gd name="connsiteX2011" fmla="*/ 5086666 w 10035679"/>
              <a:gd name="connsiteY2011" fmla="*/ 2131863 h 5893281"/>
              <a:gd name="connsiteX2012" fmla="*/ 5089082 w 10035679"/>
              <a:gd name="connsiteY2012" fmla="*/ 2141525 h 5893281"/>
              <a:gd name="connsiteX2013" fmla="*/ 5086666 w 10035679"/>
              <a:gd name="connsiteY2013" fmla="*/ 2148164 h 5893281"/>
              <a:gd name="connsiteX2014" fmla="*/ 5083045 w 10035679"/>
              <a:gd name="connsiteY2014" fmla="*/ 2151788 h 5893281"/>
              <a:gd name="connsiteX2015" fmla="*/ 5083045 w 10035679"/>
              <a:gd name="connsiteY2015" fmla="*/ 2156013 h 5893281"/>
              <a:gd name="connsiteX2016" fmla="*/ 5083045 w 10035679"/>
              <a:gd name="connsiteY2016" fmla="*/ 2158429 h 5893281"/>
              <a:gd name="connsiteX2017" fmla="*/ 5083045 w 10035679"/>
              <a:gd name="connsiteY2017" fmla="*/ 2162052 h 5893281"/>
              <a:gd name="connsiteX2018" fmla="*/ 5078819 w 10035679"/>
              <a:gd name="connsiteY2018" fmla="*/ 2166278 h 5893281"/>
              <a:gd name="connsiteX2019" fmla="*/ 5074591 w 10035679"/>
              <a:gd name="connsiteY2019" fmla="*/ 2170504 h 5893281"/>
              <a:gd name="connsiteX2020" fmla="*/ 5072780 w 10035679"/>
              <a:gd name="connsiteY2020" fmla="*/ 2170504 h 5893281"/>
              <a:gd name="connsiteX2021" fmla="*/ 5068554 w 10035679"/>
              <a:gd name="connsiteY2021" fmla="*/ 2170504 h 5893281"/>
              <a:gd name="connsiteX2022" fmla="*/ 5064328 w 10035679"/>
              <a:gd name="connsiteY2022" fmla="*/ 2172315 h 5893281"/>
              <a:gd name="connsiteX2023" fmla="*/ 5058289 w 10035679"/>
              <a:gd name="connsiteY2023" fmla="*/ 2172315 h 5893281"/>
              <a:gd name="connsiteX2024" fmla="*/ 5046213 w 10035679"/>
              <a:gd name="connsiteY2024" fmla="*/ 2148164 h 5893281"/>
              <a:gd name="connsiteX2025" fmla="*/ 5040176 w 10035679"/>
              <a:gd name="connsiteY2025" fmla="*/ 2137902 h 5893281"/>
              <a:gd name="connsiteX2026" fmla="*/ 5040176 w 10035679"/>
              <a:gd name="connsiteY2026" fmla="*/ 2133676 h 5893281"/>
              <a:gd name="connsiteX2027" fmla="*/ 5044402 w 10035679"/>
              <a:gd name="connsiteY2027" fmla="*/ 2131863 h 5893281"/>
              <a:gd name="connsiteX2028" fmla="*/ 5058289 w 10035679"/>
              <a:gd name="connsiteY2028" fmla="*/ 2123411 h 5893281"/>
              <a:gd name="connsiteX2029" fmla="*/ 5234588 w 10035679"/>
              <a:gd name="connsiteY2029" fmla="*/ 2023187 h 5893281"/>
              <a:gd name="connsiteX2030" fmla="*/ 5244853 w 10035679"/>
              <a:gd name="connsiteY2030" fmla="*/ 2027414 h 5893281"/>
              <a:gd name="connsiteX2031" fmla="*/ 5249079 w 10035679"/>
              <a:gd name="connsiteY2031" fmla="*/ 2027414 h 5893281"/>
              <a:gd name="connsiteX2032" fmla="*/ 5252703 w 10035679"/>
              <a:gd name="connsiteY2032" fmla="*/ 2027414 h 5893281"/>
              <a:gd name="connsiteX2033" fmla="*/ 5255116 w 10035679"/>
              <a:gd name="connsiteY2033" fmla="*/ 2031640 h 5893281"/>
              <a:gd name="connsiteX2034" fmla="*/ 5259343 w 10035679"/>
              <a:gd name="connsiteY2034" fmla="*/ 2031640 h 5893281"/>
              <a:gd name="connsiteX2035" fmla="*/ 5252703 w 10035679"/>
              <a:gd name="connsiteY2035" fmla="*/ 2041904 h 5893281"/>
              <a:gd name="connsiteX2036" fmla="*/ 5249079 w 10035679"/>
              <a:gd name="connsiteY2036" fmla="*/ 2052167 h 5893281"/>
              <a:gd name="connsiteX2037" fmla="*/ 5244853 w 10035679"/>
              <a:gd name="connsiteY2037" fmla="*/ 2062432 h 5893281"/>
              <a:gd name="connsiteX2038" fmla="*/ 5238814 w 10035679"/>
              <a:gd name="connsiteY2038" fmla="*/ 2074507 h 5893281"/>
              <a:gd name="connsiteX2039" fmla="*/ 5226738 w 10035679"/>
              <a:gd name="connsiteY2039" fmla="*/ 2080544 h 5893281"/>
              <a:gd name="connsiteX2040" fmla="*/ 5226738 w 10035679"/>
              <a:gd name="connsiteY2040" fmla="*/ 2070281 h 5893281"/>
              <a:gd name="connsiteX2041" fmla="*/ 5224325 w 10035679"/>
              <a:gd name="connsiteY2041" fmla="*/ 2070281 h 5893281"/>
              <a:gd name="connsiteX2042" fmla="*/ 5224325 w 10035679"/>
              <a:gd name="connsiteY2042" fmla="*/ 2066055 h 5893281"/>
              <a:gd name="connsiteX2043" fmla="*/ 5224325 w 10035679"/>
              <a:gd name="connsiteY2043" fmla="*/ 2062432 h 5893281"/>
              <a:gd name="connsiteX2044" fmla="*/ 5220701 w 10035679"/>
              <a:gd name="connsiteY2044" fmla="*/ 2055790 h 5893281"/>
              <a:gd name="connsiteX2045" fmla="*/ 5226738 w 10035679"/>
              <a:gd name="connsiteY2045" fmla="*/ 2047941 h 5893281"/>
              <a:gd name="connsiteX2046" fmla="*/ 5230966 w 10035679"/>
              <a:gd name="connsiteY2046" fmla="*/ 2041904 h 5893281"/>
              <a:gd name="connsiteX2047" fmla="*/ 5234588 w 10035679"/>
              <a:gd name="connsiteY2047" fmla="*/ 2033452 h 5893281"/>
              <a:gd name="connsiteX2048" fmla="*/ 498707 w 10035679"/>
              <a:gd name="connsiteY2048" fmla="*/ 2017150 h 5893281"/>
              <a:gd name="connsiteX2049" fmla="*/ 508973 w 10035679"/>
              <a:gd name="connsiteY2049" fmla="*/ 2033451 h 5893281"/>
              <a:gd name="connsiteX2050" fmla="*/ 508973 w 10035679"/>
              <a:gd name="connsiteY2050" fmla="*/ 2047942 h 5893281"/>
              <a:gd name="connsiteX2051" fmla="*/ 498707 w 10035679"/>
              <a:gd name="connsiteY2051" fmla="*/ 2066054 h 5893281"/>
              <a:gd name="connsiteX2052" fmla="*/ 484218 w 10035679"/>
              <a:gd name="connsiteY2052" fmla="*/ 2076318 h 5893281"/>
              <a:gd name="connsiteX2053" fmla="*/ 470331 w 10035679"/>
              <a:gd name="connsiteY2053" fmla="*/ 2084771 h 5893281"/>
              <a:gd name="connsiteX2054" fmla="*/ 466103 w 10035679"/>
              <a:gd name="connsiteY2054" fmla="*/ 2088996 h 5893281"/>
              <a:gd name="connsiteX2055" fmla="*/ 460066 w 10035679"/>
              <a:gd name="connsiteY2055" fmla="*/ 2080544 h 5893281"/>
              <a:gd name="connsiteX2056" fmla="*/ 455840 w 10035679"/>
              <a:gd name="connsiteY2056" fmla="*/ 2074506 h 5893281"/>
              <a:gd name="connsiteX2057" fmla="*/ 452217 w 10035679"/>
              <a:gd name="connsiteY2057" fmla="*/ 2062431 h 5893281"/>
              <a:gd name="connsiteX2058" fmla="*/ 452217 w 10035679"/>
              <a:gd name="connsiteY2058" fmla="*/ 2052168 h 5893281"/>
              <a:gd name="connsiteX2059" fmla="*/ 447991 w 10035679"/>
              <a:gd name="connsiteY2059" fmla="*/ 2041903 h 5893281"/>
              <a:gd name="connsiteX2060" fmla="*/ 473953 w 10035679"/>
              <a:gd name="connsiteY2060" fmla="*/ 2031641 h 5893281"/>
              <a:gd name="connsiteX2061" fmla="*/ 480595 w 10035679"/>
              <a:gd name="connsiteY2061" fmla="*/ 2027415 h 5893281"/>
              <a:gd name="connsiteX2062" fmla="*/ 490255 w 10035679"/>
              <a:gd name="connsiteY2062" fmla="*/ 2023187 h 5893281"/>
              <a:gd name="connsiteX2063" fmla="*/ 5362585 w 10035679"/>
              <a:gd name="connsiteY2063" fmla="*/ 1970057 h 5893281"/>
              <a:gd name="connsiteX2064" fmla="*/ 5390964 w 10035679"/>
              <a:gd name="connsiteY2064" fmla="*/ 1984548 h 5893281"/>
              <a:gd name="connsiteX2065" fmla="*/ 5390964 w 10035679"/>
              <a:gd name="connsiteY2065" fmla="*/ 1994812 h 5893281"/>
              <a:gd name="connsiteX2066" fmla="*/ 5382509 w 10035679"/>
              <a:gd name="connsiteY2066" fmla="*/ 1994812 h 5893281"/>
              <a:gd name="connsiteX2067" fmla="*/ 5380698 w 10035679"/>
              <a:gd name="connsiteY2067" fmla="*/ 1999039 h 5893281"/>
              <a:gd name="connsiteX2068" fmla="*/ 5372849 w 10035679"/>
              <a:gd name="connsiteY2068" fmla="*/ 2002661 h 5893281"/>
              <a:gd name="connsiteX2069" fmla="*/ 5368622 w 10035679"/>
              <a:gd name="connsiteY2069" fmla="*/ 2009303 h 5893281"/>
              <a:gd name="connsiteX2070" fmla="*/ 5362585 w 10035679"/>
              <a:gd name="connsiteY2070" fmla="*/ 2005077 h 5893281"/>
              <a:gd name="connsiteX2071" fmla="*/ 5358357 w 10035679"/>
              <a:gd name="connsiteY2071" fmla="*/ 2005077 h 5893281"/>
              <a:gd name="connsiteX2072" fmla="*/ 5354131 w 10035679"/>
              <a:gd name="connsiteY2072" fmla="*/ 2002661 h 5893281"/>
              <a:gd name="connsiteX2073" fmla="*/ 5352320 w 10035679"/>
              <a:gd name="connsiteY2073" fmla="*/ 2002661 h 5893281"/>
              <a:gd name="connsiteX2074" fmla="*/ 5352320 w 10035679"/>
              <a:gd name="connsiteY2074" fmla="*/ 1994812 h 5893281"/>
              <a:gd name="connsiteX2075" fmla="*/ 5352320 w 10035679"/>
              <a:gd name="connsiteY2075" fmla="*/ 1988775 h 5893281"/>
              <a:gd name="connsiteX2076" fmla="*/ 5352320 w 10035679"/>
              <a:gd name="connsiteY2076" fmla="*/ 1984548 h 5893281"/>
              <a:gd name="connsiteX2077" fmla="*/ 5354131 w 10035679"/>
              <a:gd name="connsiteY2077" fmla="*/ 1976094 h 5893281"/>
              <a:gd name="connsiteX2078" fmla="*/ 4604263 w 10035679"/>
              <a:gd name="connsiteY2078" fmla="*/ 1951943 h 5893281"/>
              <a:gd name="connsiteX2079" fmla="*/ 4641094 w 10035679"/>
              <a:gd name="connsiteY2079" fmla="*/ 1956169 h 5893281"/>
              <a:gd name="connsiteX2080" fmla="*/ 4669471 w 10035679"/>
              <a:gd name="connsiteY2080" fmla="*/ 1962208 h 5893281"/>
              <a:gd name="connsiteX2081" fmla="*/ 4661016 w 10035679"/>
              <a:gd name="connsiteY2081" fmla="*/ 1976094 h 5893281"/>
              <a:gd name="connsiteX2082" fmla="*/ 4657396 w 10035679"/>
              <a:gd name="connsiteY2082" fmla="*/ 1988772 h 5893281"/>
              <a:gd name="connsiteX2083" fmla="*/ 4651357 w 10035679"/>
              <a:gd name="connsiteY2083" fmla="*/ 1999036 h 5893281"/>
              <a:gd name="connsiteX2084" fmla="*/ 4642905 w 10035679"/>
              <a:gd name="connsiteY2084" fmla="*/ 2009299 h 5893281"/>
              <a:gd name="connsiteX2085" fmla="*/ 4661016 w 10035679"/>
              <a:gd name="connsiteY2085" fmla="*/ 2009299 h 5893281"/>
              <a:gd name="connsiteX2086" fmla="*/ 4669471 w 10035679"/>
              <a:gd name="connsiteY2086" fmla="*/ 2002659 h 5893281"/>
              <a:gd name="connsiteX2087" fmla="*/ 4671281 w 10035679"/>
              <a:gd name="connsiteY2087" fmla="*/ 1999036 h 5893281"/>
              <a:gd name="connsiteX2088" fmla="*/ 4679734 w 10035679"/>
              <a:gd name="connsiteY2088" fmla="*/ 1994810 h 5893281"/>
              <a:gd name="connsiteX2089" fmla="*/ 4689394 w 10035679"/>
              <a:gd name="connsiteY2089" fmla="*/ 1994810 h 5893281"/>
              <a:gd name="connsiteX2090" fmla="*/ 4689394 w 10035679"/>
              <a:gd name="connsiteY2090" fmla="*/ 2009299 h 5893281"/>
              <a:gd name="connsiteX2091" fmla="*/ 4699658 w 10035679"/>
              <a:gd name="connsiteY2091" fmla="*/ 2033450 h 5893281"/>
              <a:gd name="connsiteX2092" fmla="*/ 4693619 w 10035679"/>
              <a:gd name="connsiteY2092" fmla="*/ 2055790 h 5893281"/>
              <a:gd name="connsiteX2093" fmla="*/ 4683357 w 10035679"/>
              <a:gd name="connsiteY2093" fmla="*/ 2074507 h 5893281"/>
              <a:gd name="connsiteX2094" fmla="*/ 4675508 w 10035679"/>
              <a:gd name="connsiteY2094" fmla="*/ 2088996 h 5893281"/>
              <a:gd name="connsiteX2095" fmla="*/ 4693619 w 10035679"/>
              <a:gd name="connsiteY2095" fmla="*/ 2105297 h 5893281"/>
              <a:gd name="connsiteX2096" fmla="*/ 4711734 w 10035679"/>
              <a:gd name="connsiteY2096" fmla="*/ 2131863 h 5893281"/>
              <a:gd name="connsiteX2097" fmla="*/ 4736487 w 10035679"/>
              <a:gd name="connsiteY2097" fmla="*/ 2158429 h 5893281"/>
              <a:gd name="connsiteX2098" fmla="*/ 4756411 w 10035679"/>
              <a:gd name="connsiteY2098" fmla="*/ 2191032 h 5893281"/>
              <a:gd name="connsiteX2099" fmla="*/ 4774524 w 10035679"/>
              <a:gd name="connsiteY2099" fmla="*/ 2227861 h 5893281"/>
              <a:gd name="connsiteX2100" fmla="*/ 4789014 w 10035679"/>
              <a:gd name="connsiteY2100" fmla="*/ 2258048 h 5893281"/>
              <a:gd name="connsiteX2101" fmla="*/ 4793240 w 10035679"/>
              <a:gd name="connsiteY2101" fmla="*/ 2284614 h 5893281"/>
              <a:gd name="connsiteX2102" fmla="*/ 4784789 w 10035679"/>
              <a:gd name="connsiteY2102" fmla="*/ 2309367 h 5893281"/>
              <a:gd name="connsiteX2103" fmla="*/ 4768487 w 10035679"/>
              <a:gd name="connsiteY2103" fmla="*/ 2323858 h 5893281"/>
              <a:gd name="connsiteX2104" fmla="*/ 4746147 w 10035679"/>
              <a:gd name="connsiteY2104" fmla="*/ 2337744 h 5893281"/>
              <a:gd name="connsiteX2105" fmla="*/ 4711734 w 10035679"/>
              <a:gd name="connsiteY2105" fmla="*/ 2352236 h 5893281"/>
              <a:gd name="connsiteX2106" fmla="*/ 4669471 w 10035679"/>
              <a:gd name="connsiteY2106" fmla="*/ 2362498 h 5893281"/>
              <a:gd name="connsiteX2107" fmla="*/ 4630830 w 10035679"/>
              <a:gd name="connsiteY2107" fmla="*/ 2372763 h 5893281"/>
              <a:gd name="connsiteX2108" fmla="*/ 4598227 w 10035679"/>
              <a:gd name="connsiteY2108" fmla="*/ 2376989 h 5893281"/>
              <a:gd name="connsiteX2109" fmla="*/ 4598227 w 10035679"/>
              <a:gd name="connsiteY2109" fmla="*/ 2368537 h 5893281"/>
              <a:gd name="connsiteX2110" fmla="*/ 4618755 w 10035679"/>
              <a:gd name="connsiteY2110" fmla="*/ 2337744 h 5893281"/>
              <a:gd name="connsiteX2111" fmla="*/ 4636866 w 10035679"/>
              <a:gd name="connsiteY2111" fmla="*/ 2305141 h 5893281"/>
              <a:gd name="connsiteX2112" fmla="*/ 4626604 w 10035679"/>
              <a:gd name="connsiteY2112" fmla="*/ 2305141 h 5893281"/>
              <a:gd name="connsiteX2113" fmla="*/ 4618755 w 10035679"/>
              <a:gd name="connsiteY2113" fmla="*/ 2305141 h 5893281"/>
              <a:gd name="connsiteX2114" fmla="*/ 4612718 w 10035679"/>
              <a:gd name="connsiteY2114" fmla="*/ 2300916 h 5893281"/>
              <a:gd name="connsiteX2115" fmla="*/ 4612718 w 10035679"/>
              <a:gd name="connsiteY2115" fmla="*/ 2299103 h 5893281"/>
              <a:gd name="connsiteX2116" fmla="*/ 4608489 w 10035679"/>
              <a:gd name="connsiteY2116" fmla="*/ 2294877 h 5893281"/>
              <a:gd name="connsiteX2117" fmla="*/ 4608489 w 10035679"/>
              <a:gd name="connsiteY2117" fmla="*/ 2287028 h 5893281"/>
              <a:gd name="connsiteX2118" fmla="*/ 4604263 w 10035679"/>
              <a:gd name="connsiteY2118" fmla="*/ 2276765 h 5893281"/>
              <a:gd name="connsiteX2119" fmla="*/ 4630830 w 10035679"/>
              <a:gd name="connsiteY2119" fmla="*/ 2270726 h 5893281"/>
              <a:gd name="connsiteX2120" fmla="*/ 4622980 w 10035679"/>
              <a:gd name="connsiteY2120" fmla="*/ 2262274 h 5893281"/>
              <a:gd name="connsiteX2121" fmla="*/ 4622980 w 10035679"/>
              <a:gd name="connsiteY2121" fmla="*/ 2258048 h 5893281"/>
              <a:gd name="connsiteX2122" fmla="*/ 4618755 w 10035679"/>
              <a:gd name="connsiteY2122" fmla="*/ 2256237 h 5893281"/>
              <a:gd name="connsiteX2123" fmla="*/ 4618755 w 10035679"/>
              <a:gd name="connsiteY2123" fmla="*/ 2252011 h 5893281"/>
              <a:gd name="connsiteX2124" fmla="*/ 4622980 w 10035679"/>
              <a:gd name="connsiteY2124" fmla="*/ 2244162 h 5893281"/>
              <a:gd name="connsiteX2125" fmla="*/ 4626604 w 10035679"/>
              <a:gd name="connsiteY2125" fmla="*/ 2229672 h 5893281"/>
              <a:gd name="connsiteX2126" fmla="*/ 4636866 w 10035679"/>
              <a:gd name="connsiteY2126" fmla="*/ 2219409 h 5893281"/>
              <a:gd name="connsiteX2127" fmla="*/ 4642905 w 10035679"/>
              <a:gd name="connsiteY2127" fmla="*/ 2213370 h 5893281"/>
              <a:gd name="connsiteX2128" fmla="*/ 4657396 w 10035679"/>
              <a:gd name="connsiteY2128" fmla="*/ 2204918 h 5893281"/>
              <a:gd name="connsiteX2129" fmla="*/ 4669471 w 10035679"/>
              <a:gd name="connsiteY2129" fmla="*/ 2198879 h 5893281"/>
              <a:gd name="connsiteX2130" fmla="*/ 4665243 w 10035679"/>
              <a:gd name="connsiteY2130" fmla="*/ 2191032 h 5893281"/>
              <a:gd name="connsiteX2131" fmla="*/ 4665243 w 10035679"/>
              <a:gd name="connsiteY2131" fmla="*/ 2186804 h 5893281"/>
              <a:gd name="connsiteX2132" fmla="*/ 4661016 w 10035679"/>
              <a:gd name="connsiteY2132" fmla="*/ 2184993 h 5893281"/>
              <a:gd name="connsiteX2133" fmla="*/ 4661016 w 10035679"/>
              <a:gd name="connsiteY2133" fmla="*/ 2180767 h 5893281"/>
              <a:gd name="connsiteX2134" fmla="*/ 4657396 w 10035679"/>
              <a:gd name="connsiteY2134" fmla="*/ 2172315 h 5893281"/>
              <a:gd name="connsiteX2135" fmla="*/ 4654980 w 10035679"/>
              <a:gd name="connsiteY2135" fmla="*/ 2172315 h 5893281"/>
              <a:gd name="connsiteX2136" fmla="*/ 4654980 w 10035679"/>
              <a:gd name="connsiteY2136" fmla="*/ 2170502 h 5893281"/>
              <a:gd name="connsiteX2137" fmla="*/ 4651357 w 10035679"/>
              <a:gd name="connsiteY2137" fmla="*/ 2170502 h 5893281"/>
              <a:gd name="connsiteX2138" fmla="*/ 4642905 w 10035679"/>
              <a:gd name="connsiteY2138" fmla="*/ 2166276 h 5893281"/>
              <a:gd name="connsiteX2139" fmla="*/ 4636866 w 10035679"/>
              <a:gd name="connsiteY2139" fmla="*/ 2162050 h 5893281"/>
              <a:gd name="connsiteX2140" fmla="*/ 4632640 w 10035679"/>
              <a:gd name="connsiteY2140" fmla="*/ 2162050 h 5893281"/>
              <a:gd name="connsiteX2141" fmla="*/ 4626604 w 10035679"/>
              <a:gd name="connsiteY2141" fmla="*/ 2162050 h 5893281"/>
              <a:gd name="connsiteX2142" fmla="*/ 4618755 w 10035679"/>
              <a:gd name="connsiteY2142" fmla="*/ 2158429 h 5893281"/>
              <a:gd name="connsiteX2143" fmla="*/ 4612718 w 10035679"/>
              <a:gd name="connsiteY2143" fmla="*/ 2158429 h 5893281"/>
              <a:gd name="connsiteX2144" fmla="*/ 4612718 w 10035679"/>
              <a:gd name="connsiteY2144" fmla="*/ 2156013 h 5893281"/>
              <a:gd name="connsiteX2145" fmla="*/ 4608489 w 10035679"/>
              <a:gd name="connsiteY2145" fmla="*/ 2151788 h 5893281"/>
              <a:gd name="connsiteX2146" fmla="*/ 4608489 w 10035679"/>
              <a:gd name="connsiteY2146" fmla="*/ 2148165 h 5893281"/>
              <a:gd name="connsiteX2147" fmla="*/ 4608489 w 10035679"/>
              <a:gd name="connsiteY2147" fmla="*/ 2141523 h 5893281"/>
              <a:gd name="connsiteX2148" fmla="*/ 4604263 w 10035679"/>
              <a:gd name="connsiteY2148" fmla="*/ 2133674 h 5893281"/>
              <a:gd name="connsiteX2149" fmla="*/ 4608489 w 10035679"/>
              <a:gd name="connsiteY2149" fmla="*/ 2131863 h 5893281"/>
              <a:gd name="connsiteX2150" fmla="*/ 4608489 w 10035679"/>
              <a:gd name="connsiteY2150" fmla="*/ 2127637 h 5893281"/>
              <a:gd name="connsiteX2151" fmla="*/ 4612718 w 10035679"/>
              <a:gd name="connsiteY2151" fmla="*/ 2123411 h 5893281"/>
              <a:gd name="connsiteX2152" fmla="*/ 4612718 w 10035679"/>
              <a:gd name="connsiteY2152" fmla="*/ 2119185 h 5893281"/>
              <a:gd name="connsiteX2153" fmla="*/ 4612718 w 10035679"/>
              <a:gd name="connsiteY2153" fmla="*/ 2113146 h 5893281"/>
              <a:gd name="connsiteX2154" fmla="*/ 4604263 w 10035679"/>
              <a:gd name="connsiteY2154" fmla="*/ 2113146 h 5893281"/>
              <a:gd name="connsiteX2155" fmla="*/ 4602453 w 10035679"/>
              <a:gd name="connsiteY2155" fmla="*/ 2119185 h 5893281"/>
              <a:gd name="connsiteX2156" fmla="*/ 4602453 w 10035679"/>
              <a:gd name="connsiteY2156" fmla="*/ 2123411 h 5893281"/>
              <a:gd name="connsiteX2157" fmla="*/ 4602453 w 10035679"/>
              <a:gd name="connsiteY2157" fmla="*/ 2127637 h 5893281"/>
              <a:gd name="connsiteX2158" fmla="*/ 4598227 w 10035679"/>
              <a:gd name="connsiteY2158" fmla="*/ 2127637 h 5893281"/>
              <a:gd name="connsiteX2159" fmla="*/ 4594603 w 10035679"/>
              <a:gd name="connsiteY2159" fmla="*/ 2131863 h 5893281"/>
              <a:gd name="connsiteX2160" fmla="*/ 4590377 w 10035679"/>
              <a:gd name="connsiteY2160" fmla="*/ 2133674 h 5893281"/>
              <a:gd name="connsiteX2161" fmla="*/ 4584341 w 10035679"/>
              <a:gd name="connsiteY2161" fmla="*/ 2098656 h 5893281"/>
              <a:gd name="connsiteX2162" fmla="*/ 4575886 w 10035679"/>
              <a:gd name="connsiteY2162" fmla="*/ 2066053 h 5893281"/>
              <a:gd name="connsiteX2163" fmla="*/ 4574076 w 10035679"/>
              <a:gd name="connsiteY2163" fmla="*/ 2041904 h 5893281"/>
              <a:gd name="connsiteX2164" fmla="*/ 4580113 w 10035679"/>
              <a:gd name="connsiteY2164" fmla="*/ 2023187 h 5893281"/>
              <a:gd name="connsiteX2165" fmla="*/ 4590377 w 10035679"/>
              <a:gd name="connsiteY2165" fmla="*/ 2005073 h 5893281"/>
              <a:gd name="connsiteX2166" fmla="*/ 4602453 w 10035679"/>
              <a:gd name="connsiteY2166" fmla="*/ 1984546 h 5893281"/>
              <a:gd name="connsiteX2167" fmla="*/ 58565 w 10035679"/>
              <a:gd name="connsiteY2167" fmla="*/ 1878288 h 5893281"/>
              <a:gd name="connsiteX2168" fmla="*/ 99019 w 10035679"/>
              <a:gd name="connsiteY2168" fmla="*/ 1878288 h 5893281"/>
              <a:gd name="connsiteX2169" fmla="*/ 99019 w 10035679"/>
              <a:gd name="connsiteY2169" fmla="*/ 1892778 h 5893281"/>
              <a:gd name="connsiteX2170" fmla="*/ 91169 w 10035679"/>
              <a:gd name="connsiteY2170" fmla="*/ 1892778 h 5893281"/>
              <a:gd name="connsiteX2171" fmla="*/ 91169 w 10035679"/>
              <a:gd name="connsiteY2171" fmla="*/ 1898814 h 5893281"/>
              <a:gd name="connsiteX2172" fmla="*/ 80904 w 10035679"/>
              <a:gd name="connsiteY2172" fmla="*/ 1894589 h 5893281"/>
              <a:gd name="connsiteX2173" fmla="*/ 73056 w 10035679"/>
              <a:gd name="connsiteY2173" fmla="*/ 1888552 h 5893281"/>
              <a:gd name="connsiteX2174" fmla="*/ 67017 w 10035679"/>
              <a:gd name="connsiteY2174" fmla="*/ 1884324 h 5893281"/>
              <a:gd name="connsiteX2175" fmla="*/ 2511033 w 10035679"/>
              <a:gd name="connsiteY2175" fmla="*/ 1765986 h 5893281"/>
              <a:gd name="connsiteX2176" fmla="*/ 2521296 w 10035679"/>
              <a:gd name="connsiteY2176" fmla="*/ 1774438 h 5893281"/>
              <a:gd name="connsiteX2177" fmla="*/ 2530955 w 10035679"/>
              <a:gd name="connsiteY2177" fmla="*/ 1784098 h 5893281"/>
              <a:gd name="connsiteX2178" fmla="*/ 2539410 w 10035679"/>
              <a:gd name="connsiteY2178" fmla="*/ 1798589 h 5893281"/>
              <a:gd name="connsiteX2179" fmla="*/ 2543636 w 10035679"/>
              <a:gd name="connsiteY2179" fmla="*/ 1813080 h 5893281"/>
              <a:gd name="connsiteX2180" fmla="*/ 2535184 w 10035679"/>
              <a:gd name="connsiteY2180" fmla="*/ 1813080 h 5893281"/>
              <a:gd name="connsiteX2181" fmla="*/ 2529145 w 10035679"/>
              <a:gd name="connsiteY2181" fmla="*/ 1817306 h 5893281"/>
              <a:gd name="connsiteX2182" fmla="*/ 2524919 w 10035679"/>
              <a:gd name="connsiteY2182" fmla="*/ 1817306 h 5893281"/>
              <a:gd name="connsiteX2183" fmla="*/ 2515259 w 10035679"/>
              <a:gd name="connsiteY2183" fmla="*/ 1820929 h 5893281"/>
              <a:gd name="connsiteX2184" fmla="*/ 2502578 w 10035679"/>
              <a:gd name="connsiteY2184" fmla="*/ 1820929 h 5893281"/>
              <a:gd name="connsiteX2185" fmla="*/ 2502578 w 10035679"/>
              <a:gd name="connsiteY2185" fmla="*/ 1813080 h 5893281"/>
              <a:gd name="connsiteX2186" fmla="*/ 2500768 w 10035679"/>
              <a:gd name="connsiteY2186" fmla="*/ 1813080 h 5893281"/>
              <a:gd name="connsiteX2187" fmla="*/ 2500768 w 10035679"/>
              <a:gd name="connsiteY2187" fmla="*/ 1808854 h 5893281"/>
              <a:gd name="connsiteX2188" fmla="*/ 2496542 w 10035679"/>
              <a:gd name="connsiteY2188" fmla="*/ 1807041 h 5893281"/>
              <a:gd name="connsiteX2189" fmla="*/ 2500768 w 10035679"/>
              <a:gd name="connsiteY2189" fmla="*/ 1798589 h 5893281"/>
              <a:gd name="connsiteX2190" fmla="*/ 2500768 w 10035679"/>
              <a:gd name="connsiteY2190" fmla="*/ 1794363 h 5893281"/>
              <a:gd name="connsiteX2191" fmla="*/ 2500768 w 10035679"/>
              <a:gd name="connsiteY2191" fmla="*/ 1792552 h 5893281"/>
              <a:gd name="connsiteX2192" fmla="*/ 2502578 w 10035679"/>
              <a:gd name="connsiteY2192" fmla="*/ 1788326 h 5893281"/>
              <a:gd name="connsiteX2193" fmla="*/ 2450055 w 10035679"/>
              <a:gd name="connsiteY2193" fmla="*/ 1741234 h 5893281"/>
              <a:gd name="connsiteX2194" fmla="*/ 2458507 w 10035679"/>
              <a:gd name="connsiteY2194" fmla="*/ 1749686 h 5893281"/>
              <a:gd name="connsiteX2195" fmla="*/ 2462129 w 10035679"/>
              <a:gd name="connsiteY2195" fmla="*/ 1753912 h 5893281"/>
              <a:gd name="connsiteX2196" fmla="*/ 2462129 w 10035679"/>
              <a:gd name="connsiteY2196" fmla="*/ 1755725 h 5893281"/>
              <a:gd name="connsiteX2197" fmla="*/ 2464545 w 10035679"/>
              <a:gd name="connsiteY2197" fmla="*/ 1764177 h 5893281"/>
              <a:gd name="connsiteX2198" fmla="*/ 2464545 w 10035679"/>
              <a:gd name="connsiteY2198" fmla="*/ 1770214 h 5893281"/>
              <a:gd name="connsiteX2199" fmla="*/ 2464545 w 10035679"/>
              <a:gd name="connsiteY2199" fmla="*/ 1780479 h 5893281"/>
              <a:gd name="connsiteX2200" fmla="*/ 2458507 w 10035679"/>
              <a:gd name="connsiteY2200" fmla="*/ 1780479 h 5893281"/>
              <a:gd name="connsiteX2201" fmla="*/ 2458507 w 10035679"/>
              <a:gd name="connsiteY2201" fmla="*/ 1788328 h 5893281"/>
              <a:gd name="connsiteX2202" fmla="*/ 2444016 w 10035679"/>
              <a:gd name="connsiteY2202" fmla="*/ 1784102 h 5893281"/>
              <a:gd name="connsiteX2203" fmla="*/ 2430130 w 10035679"/>
              <a:gd name="connsiteY2203" fmla="*/ 1780479 h 5893281"/>
              <a:gd name="connsiteX2204" fmla="*/ 2419865 w 10035679"/>
              <a:gd name="connsiteY2204" fmla="*/ 1774442 h 5893281"/>
              <a:gd name="connsiteX2205" fmla="*/ 2411413 w 10035679"/>
              <a:gd name="connsiteY2205" fmla="*/ 1774442 h 5893281"/>
              <a:gd name="connsiteX2206" fmla="*/ 2411413 w 10035679"/>
              <a:gd name="connsiteY2206" fmla="*/ 1765987 h 5893281"/>
              <a:gd name="connsiteX2207" fmla="*/ 2425904 w 10035679"/>
              <a:gd name="connsiteY2207" fmla="*/ 1759951 h 5893281"/>
              <a:gd name="connsiteX2208" fmla="*/ 2439790 w 10035679"/>
              <a:gd name="connsiteY2208" fmla="*/ 1753912 h 5893281"/>
              <a:gd name="connsiteX2209" fmla="*/ 2606426 w 10035679"/>
              <a:gd name="connsiteY2209" fmla="*/ 1677838 h 5893281"/>
              <a:gd name="connsiteX2210" fmla="*/ 2614276 w 10035679"/>
              <a:gd name="connsiteY2210" fmla="*/ 1682064 h 5893281"/>
              <a:gd name="connsiteX2211" fmla="*/ 2616089 w 10035679"/>
              <a:gd name="connsiteY2211" fmla="*/ 1684480 h 5893281"/>
              <a:gd name="connsiteX2212" fmla="*/ 2620315 w 10035679"/>
              <a:gd name="connsiteY2212" fmla="*/ 1688103 h 5893281"/>
              <a:gd name="connsiteX2213" fmla="*/ 2628768 w 10035679"/>
              <a:gd name="connsiteY2213" fmla="*/ 1688103 h 5893281"/>
              <a:gd name="connsiteX2214" fmla="*/ 2628768 w 10035679"/>
              <a:gd name="connsiteY2214" fmla="*/ 1692329 h 5893281"/>
              <a:gd name="connsiteX2215" fmla="*/ 2628768 w 10035679"/>
              <a:gd name="connsiteY2215" fmla="*/ 1696555 h 5893281"/>
              <a:gd name="connsiteX2216" fmla="*/ 2624542 w 10035679"/>
              <a:gd name="connsiteY2216" fmla="*/ 1698366 h 5893281"/>
              <a:gd name="connsiteX2217" fmla="*/ 2620315 w 10035679"/>
              <a:gd name="connsiteY2217" fmla="*/ 1702592 h 5893281"/>
              <a:gd name="connsiteX2218" fmla="*/ 2616089 w 10035679"/>
              <a:gd name="connsiteY2218" fmla="*/ 1706818 h 5893281"/>
              <a:gd name="connsiteX2219" fmla="*/ 2614276 w 10035679"/>
              <a:gd name="connsiteY2219" fmla="*/ 1706818 h 5893281"/>
              <a:gd name="connsiteX2220" fmla="*/ 2610050 w 10035679"/>
              <a:gd name="connsiteY2220" fmla="*/ 1711045 h 5893281"/>
              <a:gd name="connsiteX2221" fmla="*/ 2606426 w 10035679"/>
              <a:gd name="connsiteY2221" fmla="*/ 1711045 h 5893281"/>
              <a:gd name="connsiteX2222" fmla="*/ 2600389 w 10035679"/>
              <a:gd name="connsiteY2222" fmla="*/ 1711045 h 5893281"/>
              <a:gd name="connsiteX2223" fmla="*/ 2600389 w 10035679"/>
              <a:gd name="connsiteY2223" fmla="*/ 1698366 h 5893281"/>
              <a:gd name="connsiteX2224" fmla="*/ 2600389 w 10035679"/>
              <a:gd name="connsiteY2224" fmla="*/ 1692329 h 5893281"/>
              <a:gd name="connsiteX2225" fmla="*/ 2602200 w 10035679"/>
              <a:gd name="connsiteY2225" fmla="*/ 1688103 h 5893281"/>
              <a:gd name="connsiteX2226" fmla="*/ 0 w 10035679"/>
              <a:gd name="connsiteY2226" fmla="*/ 1639197 h 5893281"/>
              <a:gd name="connsiteX2227" fmla="*/ 34413 w 10035679"/>
              <a:gd name="connsiteY2227" fmla="*/ 1645234 h 5893281"/>
              <a:gd name="connsiteX2228" fmla="*/ 58564 w 10035679"/>
              <a:gd name="connsiteY2228" fmla="*/ 1655498 h 5893281"/>
              <a:gd name="connsiteX2229" fmla="*/ 77281 w 10035679"/>
              <a:gd name="connsiteY2229" fmla="*/ 1677838 h 5893281"/>
              <a:gd name="connsiteX2230" fmla="*/ 70640 w 10035679"/>
              <a:gd name="connsiteY2230" fmla="*/ 1684478 h 5893281"/>
              <a:gd name="connsiteX2231" fmla="*/ 62790 w 10035679"/>
              <a:gd name="connsiteY2231" fmla="*/ 1684478 h 5893281"/>
              <a:gd name="connsiteX2232" fmla="*/ 58564 w 10035679"/>
              <a:gd name="connsiteY2232" fmla="*/ 1688101 h 5893281"/>
              <a:gd name="connsiteX2233" fmla="*/ 56753 w 10035679"/>
              <a:gd name="connsiteY2233" fmla="*/ 1692327 h 5893281"/>
              <a:gd name="connsiteX2234" fmla="*/ 44678 w 10035679"/>
              <a:gd name="connsiteY2234" fmla="*/ 1696553 h 5893281"/>
              <a:gd name="connsiteX2235" fmla="*/ 38642 w 10035679"/>
              <a:gd name="connsiteY2235" fmla="*/ 1688101 h 5893281"/>
              <a:gd name="connsiteX2236" fmla="*/ 28377 w 10035679"/>
              <a:gd name="connsiteY2236" fmla="*/ 1682064 h 5893281"/>
              <a:gd name="connsiteX2237" fmla="*/ 20528 w 10035679"/>
              <a:gd name="connsiteY2237" fmla="*/ 1674215 h 5893281"/>
              <a:gd name="connsiteX2238" fmla="*/ 10265 w 10035679"/>
              <a:gd name="connsiteY2238" fmla="*/ 1669989 h 5893281"/>
              <a:gd name="connsiteX2239" fmla="*/ 6037 w 10035679"/>
              <a:gd name="connsiteY2239" fmla="*/ 1668176 h 5893281"/>
              <a:gd name="connsiteX2240" fmla="*/ 0 w 10035679"/>
              <a:gd name="connsiteY2240" fmla="*/ 1659724 h 5893281"/>
              <a:gd name="connsiteX2241" fmla="*/ 0 w 10035679"/>
              <a:gd name="connsiteY2241" fmla="*/ 1653688 h 5893281"/>
              <a:gd name="connsiteX2242" fmla="*/ 2387262 w 10035679"/>
              <a:gd name="connsiteY2242" fmla="*/ 1553464 h 5893281"/>
              <a:gd name="connsiteX2243" fmla="*/ 2387262 w 10035679"/>
              <a:gd name="connsiteY2243" fmla="*/ 1569765 h 5893281"/>
              <a:gd name="connsiteX2244" fmla="*/ 2391488 w 10035679"/>
              <a:gd name="connsiteY2244" fmla="*/ 1578218 h 5893281"/>
              <a:gd name="connsiteX2245" fmla="*/ 2393301 w 10035679"/>
              <a:gd name="connsiteY2245" fmla="*/ 1584256 h 5893281"/>
              <a:gd name="connsiteX2246" fmla="*/ 2393301 w 10035679"/>
              <a:gd name="connsiteY2246" fmla="*/ 1596332 h 5893281"/>
              <a:gd name="connsiteX2247" fmla="*/ 2393301 w 10035679"/>
              <a:gd name="connsiteY2247" fmla="*/ 1610821 h 5893281"/>
              <a:gd name="connsiteX2248" fmla="*/ 2433751 w 10035679"/>
              <a:gd name="connsiteY2248" fmla="*/ 1610821 h 5893281"/>
              <a:gd name="connsiteX2249" fmla="*/ 2468167 w 10035679"/>
              <a:gd name="connsiteY2249" fmla="*/ 1649463 h 5893281"/>
              <a:gd name="connsiteX2250" fmla="*/ 2502581 w 10035679"/>
              <a:gd name="connsiteY2250" fmla="*/ 1688102 h 5893281"/>
              <a:gd name="connsiteX2251" fmla="*/ 2502581 w 10035679"/>
              <a:gd name="connsiteY2251" fmla="*/ 1692331 h 5893281"/>
              <a:gd name="connsiteX2252" fmla="*/ 2500770 w 10035679"/>
              <a:gd name="connsiteY2252" fmla="*/ 1696557 h 5893281"/>
              <a:gd name="connsiteX2253" fmla="*/ 2500770 w 10035679"/>
              <a:gd name="connsiteY2253" fmla="*/ 1698367 h 5893281"/>
              <a:gd name="connsiteX2254" fmla="*/ 2496544 w 10035679"/>
              <a:gd name="connsiteY2254" fmla="*/ 1702594 h 5893281"/>
              <a:gd name="connsiteX2255" fmla="*/ 2490505 w 10035679"/>
              <a:gd name="connsiteY2255" fmla="*/ 1711046 h 5893281"/>
              <a:gd name="connsiteX2256" fmla="*/ 2486884 w 10035679"/>
              <a:gd name="connsiteY2256" fmla="*/ 1712859 h 5893281"/>
              <a:gd name="connsiteX2257" fmla="*/ 2482658 w 10035679"/>
              <a:gd name="connsiteY2257" fmla="*/ 1717085 h 5893281"/>
              <a:gd name="connsiteX2258" fmla="*/ 2478430 w 10035679"/>
              <a:gd name="connsiteY2258" fmla="*/ 1717085 h 5893281"/>
              <a:gd name="connsiteX2259" fmla="*/ 2468167 w 10035679"/>
              <a:gd name="connsiteY2259" fmla="*/ 1717085 h 5893281"/>
              <a:gd name="connsiteX2260" fmla="*/ 2458507 w 10035679"/>
              <a:gd name="connsiteY2260" fmla="*/ 1721311 h 5893281"/>
              <a:gd name="connsiteX2261" fmla="*/ 2458507 w 10035679"/>
              <a:gd name="connsiteY2261" fmla="*/ 1711046 h 5893281"/>
              <a:gd name="connsiteX2262" fmla="*/ 2458507 w 10035679"/>
              <a:gd name="connsiteY2262" fmla="*/ 1698367 h 5893281"/>
              <a:gd name="connsiteX2263" fmla="*/ 2458507 w 10035679"/>
              <a:gd name="connsiteY2263" fmla="*/ 1692331 h 5893281"/>
              <a:gd name="connsiteX2264" fmla="*/ 2458507 w 10035679"/>
              <a:gd name="connsiteY2264" fmla="*/ 1688102 h 5893281"/>
              <a:gd name="connsiteX2265" fmla="*/ 2450053 w 10035679"/>
              <a:gd name="connsiteY2265" fmla="*/ 1682066 h 5893281"/>
              <a:gd name="connsiteX2266" fmla="*/ 2444016 w 10035679"/>
              <a:gd name="connsiteY2266" fmla="*/ 1677840 h 5893281"/>
              <a:gd name="connsiteX2267" fmla="*/ 2433751 w 10035679"/>
              <a:gd name="connsiteY2267" fmla="*/ 1669991 h 5893281"/>
              <a:gd name="connsiteX2268" fmla="*/ 2421677 w 10035679"/>
              <a:gd name="connsiteY2268" fmla="*/ 1698367 h 5893281"/>
              <a:gd name="connsiteX2269" fmla="*/ 2401753 w 10035679"/>
              <a:gd name="connsiteY2269" fmla="*/ 1717085 h 5893281"/>
              <a:gd name="connsiteX2270" fmla="*/ 2373376 w 10035679"/>
              <a:gd name="connsiteY2270" fmla="*/ 1727348 h 5893281"/>
              <a:gd name="connsiteX2271" fmla="*/ 2373376 w 10035679"/>
              <a:gd name="connsiteY2271" fmla="*/ 1717085 h 5893281"/>
              <a:gd name="connsiteX2272" fmla="*/ 2373376 w 10035679"/>
              <a:gd name="connsiteY2272" fmla="*/ 1711046 h 5893281"/>
              <a:gd name="connsiteX2273" fmla="*/ 2376999 w 10035679"/>
              <a:gd name="connsiteY2273" fmla="*/ 1702594 h 5893281"/>
              <a:gd name="connsiteX2274" fmla="*/ 2373376 w 10035679"/>
              <a:gd name="connsiteY2274" fmla="*/ 1696557 h 5893281"/>
              <a:gd name="connsiteX2275" fmla="*/ 2369149 w 10035679"/>
              <a:gd name="connsiteY2275" fmla="*/ 1688102 h 5893281"/>
              <a:gd name="connsiteX2276" fmla="*/ 2364923 w 10035679"/>
              <a:gd name="connsiteY2276" fmla="*/ 1677840 h 5893281"/>
              <a:gd name="connsiteX2277" fmla="*/ 2354659 w 10035679"/>
              <a:gd name="connsiteY2277" fmla="*/ 1674217 h 5893281"/>
              <a:gd name="connsiteX2278" fmla="*/ 2348622 w 10035679"/>
              <a:gd name="connsiteY2278" fmla="*/ 1669991 h 5893281"/>
              <a:gd name="connsiteX2279" fmla="*/ 2340772 w 10035679"/>
              <a:gd name="connsiteY2279" fmla="*/ 1669991 h 5893281"/>
              <a:gd name="connsiteX2280" fmla="*/ 2334734 w 10035679"/>
              <a:gd name="connsiteY2280" fmla="*/ 1668180 h 5893281"/>
              <a:gd name="connsiteX2281" fmla="*/ 2330508 w 10035679"/>
              <a:gd name="connsiteY2281" fmla="*/ 1668180 h 5893281"/>
              <a:gd name="connsiteX2282" fmla="*/ 2322658 w 10035679"/>
              <a:gd name="connsiteY2282" fmla="*/ 1663954 h 5893281"/>
              <a:gd name="connsiteX2283" fmla="*/ 2316622 w 10035679"/>
              <a:gd name="connsiteY2283" fmla="*/ 1655499 h 5893281"/>
              <a:gd name="connsiteX2284" fmla="*/ 2336546 w 10035679"/>
              <a:gd name="connsiteY2284" fmla="*/ 1631350 h 5893281"/>
              <a:gd name="connsiteX2285" fmla="*/ 2351035 w 10035679"/>
              <a:gd name="connsiteY2285" fmla="*/ 1602369 h 5893281"/>
              <a:gd name="connsiteX2286" fmla="*/ 2364923 w 10035679"/>
              <a:gd name="connsiteY2286" fmla="*/ 1573992 h 5893281"/>
              <a:gd name="connsiteX2287" fmla="*/ 4357324 w 10035679"/>
              <a:gd name="connsiteY2287" fmla="*/ 1492482 h 5893281"/>
              <a:gd name="connsiteX2288" fmla="*/ 4361550 w 10035679"/>
              <a:gd name="connsiteY2288" fmla="*/ 1500331 h 5893281"/>
              <a:gd name="connsiteX2289" fmla="*/ 4365174 w 10035679"/>
              <a:gd name="connsiteY2289" fmla="*/ 1506368 h 5893281"/>
              <a:gd name="connsiteX2290" fmla="*/ 4367589 w 10035679"/>
              <a:gd name="connsiteY2290" fmla="*/ 1510594 h 5893281"/>
              <a:gd name="connsiteX2291" fmla="*/ 4367589 w 10035679"/>
              <a:gd name="connsiteY2291" fmla="*/ 1516633 h 5893281"/>
              <a:gd name="connsiteX2292" fmla="*/ 4371210 w 10035679"/>
              <a:gd name="connsiteY2292" fmla="*/ 1525085 h 5893281"/>
              <a:gd name="connsiteX2293" fmla="*/ 4371210 w 10035679"/>
              <a:gd name="connsiteY2293" fmla="*/ 1538971 h 5893281"/>
              <a:gd name="connsiteX2294" fmla="*/ 4371210 w 10035679"/>
              <a:gd name="connsiteY2294" fmla="*/ 1549236 h 5893281"/>
              <a:gd name="connsiteX2295" fmla="*/ 4375436 w 10035679"/>
              <a:gd name="connsiteY2295" fmla="*/ 1578215 h 5893281"/>
              <a:gd name="connsiteX2296" fmla="*/ 4379664 w 10035679"/>
              <a:gd name="connsiteY2296" fmla="*/ 1610818 h 5893281"/>
              <a:gd name="connsiteX2297" fmla="*/ 4379664 w 10035679"/>
              <a:gd name="connsiteY2297" fmla="*/ 1639195 h 5893281"/>
              <a:gd name="connsiteX2298" fmla="*/ 4339212 w 10035679"/>
              <a:gd name="connsiteY2298" fmla="*/ 1659723 h 5893281"/>
              <a:gd name="connsiteX2299" fmla="*/ 4294534 w 10035679"/>
              <a:gd name="connsiteY2299" fmla="*/ 1677837 h 5893281"/>
              <a:gd name="connsiteX2300" fmla="*/ 4251666 w 10035679"/>
              <a:gd name="connsiteY2300" fmla="*/ 1698364 h 5893281"/>
              <a:gd name="connsiteX2301" fmla="*/ 4215441 w 10035679"/>
              <a:gd name="connsiteY2301" fmla="*/ 1727344 h 5893281"/>
              <a:gd name="connsiteX2302" fmla="*/ 4205178 w 10035679"/>
              <a:gd name="connsiteY2302" fmla="*/ 1721307 h 5893281"/>
              <a:gd name="connsiteX2303" fmla="*/ 4187064 w 10035679"/>
              <a:gd name="connsiteY2303" fmla="*/ 1712855 h 5893281"/>
              <a:gd name="connsiteX2304" fmla="*/ 4162913 w 10035679"/>
              <a:gd name="connsiteY2304" fmla="*/ 1698364 h 5893281"/>
              <a:gd name="connsiteX2305" fmla="*/ 4142386 w 10035679"/>
              <a:gd name="connsiteY2305" fmla="*/ 1688100 h 5893281"/>
              <a:gd name="connsiteX2306" fmla="*/ 4124274 w 10035679"/>
              <a:gd name="connsiteY2306" fmla="*/ 1677837 h 5893281"/>
              <a:gd name="connsiteX2307" fmla="*/ 4115822 w 10035679"/>
              <a:gd name="connsiteY2307" fmla="*/ 1669987 h 5893281"/>
              <a:gd name="connsiteX2308" fmla="*/ 4120048 w 10035679"/>
              <a:gd name="connsiteY2308" fmla="*/ 1668177 h 5893281"/>
              <a:gd name="connsiteX2309" fmla="*/ 4124274 w 10035679"/>
              <a:gd name="connsiteY2309" fmla="*/ 1663951 h 5893281"/>
              <a:gd name="connsiteX2310" fmla="*/ 4128500 w 10035679"/>
              <a:gd name="connsiteY2310" fmla="*/ 1659723 h 5893281"/>
              <a:gd name="connsiteX2311" fmla="*/ 4128500 w 10035679"/>
              <a:gd name="connsiteY2311" fmla="*/ 1655497 h 5893281"/>
              <a:gd name="connsiteX2312" fmla="*/ 4130310 w 10035679"/>
              <a:gd name="connsiteY2312" fmla="*/ 1649460 h 5893281"/>
              <a:gd name="connsiteX2313" fmla="*/ 4120048 w 10035679"/>
              <a:gd name="connsiteY2313" fmla="*/ 1641611 h 5893281"/>
              <a:gd name="connsiteX2314" fmla="*/ 4106160 w 10035679"/>
              <a:gd name="connsiteY2314" fmla="*/ 1639195 h 5893281"/>
              <a:gd name="connsiteX2315" fmla="*/ 4095897 w 10035679"/>
              <a:gd name="connsiteY2315" fmla="*/ 1631348 h 5893281"/>
              <a:gd name="connsiteX2316" fmla="*/ 4085632 w 10035679"/>
              <a:gd name="connsiteY2316" fmla="*/ 1625309 h 5893281"/>
              <a:gd name="connsiteX2317" fmla="*/ 4091671 w 10035679"/>
              <a:gd name="connsiteY2317" fmla="*/ 1625309 h 5893281"/>
              <a:gd name="connsiteX2318" fmla="*/ 4100123 w 10035679"/>
              <a:gd name="connsiteY2318" fmla="*/ 1616857 h 5893281"/>
              <a:gd name="connsiteX2319" fmla="*/ 4101934 w 10035679"/>
              <a:gd name="connsiteY2319" fmla="*/ 1612631 h 5893281"/>
              <a:gd name="connsiteX2320" fmla="*/ 4106160 w 10035679"/>
              <a:gd name="connsiteY2320" fmla="*/ 1612631 h 5893281"/>
              <a:gd name="connsiteX2321" fmla="*/ 4109783 w 10035679"/>
              <a:gd name="connsiteY2321" fmla="*/ 1610818 h 5893281"/>
              <a:gd name="connsiteX2322" fmla="*/ 4120048 w 10035679"/>
              <a:gd name="connsiteY2322" fmla="*/ 1610818 h 5893281"/>
              <a:gd name="connsiteX2323" fmla="*/ 4130310 w 10035679"/>
              <a:gd name="connsiteY2323" fmla="*/ 1610818 h 5893281"/>
              <a:gd name="connsiteX2324" fmla="*/ 4130310 w 10035679"/>
              <a:gd name="connsiteY2324" fmla="*/ 1584254 h 5893281"/>
              <a:gd name="connsiteX2325" fmla="*/ 4077785 w 10035679"/>
              <a:gd name="connsiteY2325" fmla="*/ 1584254 h 5893281"/>
              <a:gd name="connsiteX2326" fmla="*/ 4067520 w 10035679"/>
              <a:gd name="connsiteY2326" fmla="*/ 1563727 h 5893281"/>
              <a:gd name="connsiteX2327" fmla="*/ 4085632 w 10035679"/>
              <a:gd name="connsiteY2327" fmla="*/ 1549236 h 5893281"/>
              <a:gd name="connsiteX2328" fmla="*/ 4100123 w 10035679"/>
              <a:gd name="connsiteY2328" fmla="*/ 1535350 h 5893281"/>
              <a:gd name="connsiteX2329" fmla="*/ 4115822 w 10035679"/>
              <a:gd name="connsiteY2329" fmla="*/ 1529311 h 5893281"/>
              <a:gd name="connsiteX2330" fmla="*/ 4144198 w 10035679"/>
              <a:gd name="connsiteY2330" fmla="*/ 1520859 h 5893281"/>
              <a:gd name="connsiteX2331" fmla="*/ 4156877 w 10035679"/>
              <a:gd name="connsiteY2331" fmla="*/ 1531124 h 5893281"/>
              <a:gd name="connsiteX2332" fmla="*/ 4162913 w 10035679"/>
              <a:gd name="connsiteY2332" fmla="*/ 1543197 h 5893281"/>
              <a:gd name="connsiteX2333" fmla="*/ 4170763 w 10035679"/>
              <a:gd name="connsiteY2333" fmla="*/ 1549236 h 5893281"/>
              <a:gd name="connsiteX2334" fmla="*/ 4176801 w 10035679"/>
              <a:gd name="connsiteY2334" fmla="*/ 1563727 h 5893281"/>
              <a:gd name="connsiteX2335" fmla="*/ 4199139 w 10035679"/>
              <a:gd name="connsiteY2335" fmla="*/ 1545613 h 5893281"/>
              <a:gd name="connsiteX2336" fmla="*/ 4219667 w 10035679"/>
              <a:gd name="connsiteY2336" fmla="*/ 1531124 h 5893281"/>
              <a:gd name="connsiteX2337" fmla="*/ 4248044 w 10035679"/>
              <a:gd name="connsiteY2337" fmla="*/ 1520859 h 5893281"/>
              <a:gd name="connsiteX2338" fmla="*/ 4251666 w 10035679"/>
              <a:gd name="connsiteY2338" fmla="*/ 1531124 h 5893281"/>
              <a:gd name="connsiteX2339" fmla="*/ 4257703 w 10035679"/>
              <a:gd name="connsiteY2339" fmla="*/ 1535350 h 5893281"/>
              <a:gd name="connsiteX2340" fmla="*/ 4257703 w 10035679"/>
              <a:gd name="connsiteY2340" fmla="*/ 1538971 h 5893281"/>
              <a:gd name="connsiteX2341" fmla="*/ 4261931 w 10035679"/>
              <a:gd name="connsiteY2341" fmla="*/ 1538971 h 5893281"/>
              <a:gd name="connsiteX2342" fmla="*/ 4266157 w 10035679"/>
              <a:gd name="connsiteY2342" fmla="*/ 1538971 h 5893281"/>
              <a:gd name="connsiteX2343" fmla="*/ 4272194 w 10035679"/>
              <a:gd name="connsiteY2343" fmla="*/ 1538971 h 5893281"/>
              <a:gd name="connsiteX2344" fmla="*/ 4290306 w 10035679"/>
              <a:gd name="connsiteY2344" fmla="*/ 1529311 h 5893281"/>
              <a:gd name="connsiteX2345" fmla="*/ 4300571 w 10035679"/>
              <a:gd name="connsiteY2345" fmla="*/ 1516633 h 5893281"/>
              <a:gd name="connsiteX2346" fmla="*/ 4314457 w 10035679"/>
              <a:gd name="connsiteY2346" fmla="*/ 1506368 h 5893281"/>
              <a:gd name="connsiteX2347" fmla="*/ 4328947 w 10035679"/>
              <a:gd name="connsiteY2347" fmla="*/ 1496105 h 5893281"/>
              <a:gd name="connsiteX2348" fmla="*/ 2638425 w 10035679"/>
              <a:gd name="connsiteY2348" fmla="*/ 1363281 h 5893281"/>
              <a:gd name="connsiteX2349" fmla="*/ 2644464 w 10035679"/>
              <a:gd name="connsiteY2349" fmla="*/ 1367507 h 5893281"/>
              <a:gd name="connsiteX2350" fmla="*/ 2648690 w 10035679"/>
              <a:gd name="connsiteY2350" fmla="*/ 1371733 h 5893281"/>
              <a:gd name="connsiteX2351" fmla="*/ 2652916 w 10035679"/>
              <a:gd name="connsiteY2351" fmla="*/ 1371733 h 5893281"/>
              <a:gd name="connsiteX2352" fmla="*/ 2657142 w 10035679"/>
              <a:gd name="connsiteY2352" fmla="*/ 1373546 h 5893281"/>
              <a:gd name="connsiteX2353" fmla="*/ 2657142 w 10035679"/>
              <a:gd name="connsiteY2353" fmla="*/ 1377772 h 5893281"/>
              <a:gd name="connsiteX2354" fmla="*/ 2657142 w 10035679"/>
              <a:gd name="connsiteY2354" fmla="*/ 1381998 h 5893281"/>
              <a:gd name="connsiteX2355" fmla="*/ 2658955 w 10035679"/>
              <a:gd name="connsiteY2355" fmla="*/ 1388035 h 5893281"/>
              <a:gd name="connsiteX2356" fmla="*/ 2666802 w 10035679"/>
              <a:gd name="connsiteY2356" fmla="*/ 1400111 h 5893281"/>
              <a:gd name="connsiteX2357" fmla="*/ 2671028 w 10035679"/>
              <a:gd name="connsiteY2357" fmla="*/ 1410376 h 5893281"/>
              <a:gd name="connsiteX2358" fmla="*/ 2672841 w 10035679"/>
              <a:gd name="connsiteY2358" fmla="*/ 1420639 h 5893281"/>
              <a:gd name="connsiteX2359" fmla="*/ 2677067 w 10035679"/>
              <a:gd name="connsiteY2359" fmla="*/ 1435130 h 5893281"/>
              <a:gd name="connsiteX2360" fmla="*/ 2666802 w 10035679"/>
              <a:gd name="connsiteY2360" fmla="*/ 1439357 h 5893281"/>
              <a:gd name="connsiteX2361" fmla="*/ 2657142 w 10035679"/>
              <a:gd name="connsiteY2361" fmla="*/ 1442980 h 5893281"/>
              <a:gd name="connsiteX2362" fmla="*/ 2644464 w 10035679"/>
              <a:gd name="connsiteY2362" fmla="*/ 1442980 h 5893281"/>
              <a:gd name="connsiteX2363" fmla="*/ 2628765 w 10035679"/>
              <a:gd name="connsiteY2363" fmla="*/ 1445395 h 5893281"/>
              <a:gd name="connsiteX2364" fmla="*/ 2624539 w 10035679"/>
              <a:gd name="connsiteY2364" fmla="*/ 1429093 h 5893281"/>
              <a:gd name="connsiteX2365" fmla="*/ 2620313 w 10035679"/>
              <a:gd name="connsiteY2365" fmla="*/ 1410376 h 5893281"/>
              <a:gd name="connsiteX2366" fmla="*/ 2620313 w 10035679"/>
              <a:gd name="connsiteY2366" fmla="*/ 1388035 h 5893281"/>
              <a:gd name="connsiteX2367" fmla="*/ 2628765 w 10035679"/>
              <a:gd name="connsiteY2367" fmla="*/ 1381998 h 5893281"/>
              <a:gd name="connsiteX2368" fmla="*/ 2630578 w 10035679"/>
              <a:gd name="connsiteY2368" fmla="*/ 1373546 h 5893281"/>
              <a:gd name="connsiteX2369" fmla="*/ 3250641 w 10035679"/>
              <a:gd name="connsiteY2369" fmla="*/ 1304111 h 5893281"/>
              <a:gd name="connsiteX2370" fmla="*/ 3265130 w 10035679"/>
              <a:gd name="connsiteY2370" fmla="*/ 1310148 h 5893281"/>
              <a:gd name="connsiteX2371" fmla="*/ 3279016 w 10035679"/>
              <a:gd name="connsiteY2371" fmla="*/ 1318602 h 5893281"/>
              <a:gd name="connsiteX2372" fmla="*/ 3285055 w 10035679"/>
              <a:gd name="connsiteY2372" fmla="*/ 1324639 h 5893281"/>
              <a:gd name="connsiteX2373" fmla="*/ 3295318 w 10035679"/>
              <a:gd name="connsiteY2373" fmla="*/ 1333091 h 5893281"/>
              <a:gd name="connsiteX2374" fmla="*/ 3307393 w 10035679"/>
              <a:gd name="connsiteY2374" fmla="*/ 1343356 h 5893281"/>
              <a:gd name="connsiteX2375" fmla="*/ 3303167 w 10035679"/>
              <a:gd name="connsiteY2375" fmla="*/ 1349392 h 5893281"/>
              <a:gd name="connsiteX2376" fmla="*/ 3303167 w 10035679"/>
              <a:gd name="connsiteY2376" fmla="*/ 1353620 h 5893281"/>
              <a:gd name="connsiteX2377" fmla="*/ 3299546 w 10035679"/>
              <a:gd name="connsiteY2377" fmla="*/ 1353620 h 5893281"/>
              <a:gd name="connsiteX2378" fmla="*/ 3299546 w 10035679"/>
              <a:gd name="connsiteY2378" fmla="*/ 1357242 h 5893281"/>
              <a:gd name="connsiteX2379" fmla="*/ 3293507 w 10035679"/>
              <a:gd name="connsiteY2379" fmla="*/ 1363280 h 5893281"/>
              <a:gd name="connsiteX2380" fmla="*/ 3293507 w 10035679"/>
              <a:gd name="connsiteY2380" fmla="*/ 1367506 h 5893281"/>
              <a:gd name="connsiteX2381" fmla="*/ 3289280 w 10035679"/>
              <a:gd name="connsiteY2381" fmla="*/ 1367506 h 5893281"/>
              <a:gd name="connsiteX2382" fmla="*/ 3285055 w 10035679"/>
              <a:gd name="connsiteY2382" fmla="*/ 1367506 h 5893281"/>
              <a:gd name="connsiteX2383" fmla="*/ 3280829 w 10035679"/>
              <a:gd name="connsiteY2383" fmla="*/ 1371732 h 5893281"/>
              <a:gd name="connsiteX2384" fmla="*/ 3274790 w 10035679"/>
              <a:gd name="connsiteY2384" fmla="*/ 1373543 h 5893281"/>
              <a:gd name="connsiteX2385" fmla="*/ 3265130 w 10035679"/>
              <a:gd name="connsiteY2385" fmla="*/ 1363280 h 5893281"/>
              <a:gd name="connsiteX2386" fmla="*/ 3254866 w 10035679"/>
              <a:gd name="connsiteY2386" fmla="*/ 1353620 h 5893281"/>
              <a:gd name="connsiteX2387" fmla="*/ 3240375 w 10035679"/>
              <a:gd name="connsiteY2387" fmla="*/ 1343356 h 5893281"/>
              <a:gd name="connsiteX2388" fmla="*/ 3228300 w 10035679"/>
              <a:gd name="connsiteY2388" fmla="*/ 1334903 h 5893281"/>
              <a:gd name="connsiteX2389" fmla="*/ 3236751 w 10035679"/>
              <a:gd name="connsiteY2389" fmla="*/ 1310148 h 5893281"/>
              <a:gd name="connsiteX2390" fmla="*/ 3242790 w 10035679"/>
              <a:gd name="connsiteY2390" fmla="*/ 1310148 h 5893281"/>
              <a:gd name="connsiteX2391" fmla="*/ 3246412 w 10035679"/>
              <a:gd name="connsiteY2391" fmla="*/ 1306527 h 5893281"/>
              <a:gd name="connsiteX2392" fmla="*/ 6004982 w 10035679"/>
              <a:gd name="connsiteY2392" fmla="*/ 1290225 h 5893281"/>
              <a:gd name="connsiteX2393" fmla="*/ 6037585 w 10035679"/>
              <a:gd name="connsiteY2393" fmla="*/ 1290225 h 5893281"/>
              <a:gd name="connsiteX2394" fmla="*/ 6037585 w 10035679"/>
              <a:gd name="connsiteY2394" fmla="*/ 1304110 h 5893281"/>
              <a:gd name="connsiteX2395" fmla="*/ 6030943 w 10035679"/>
              <a:gd name="connsiteY2395" fmla="*/ 1304110 h 5893281"/>
              <a:gd name="connsiteX2396" fmla="*/ 6023094 w 10035679"/>
              <a:gd name="connsiteY2396" fmla="*/ 1310149 h 5893281"/>
              <a:gd name="connsiteX2397" fmla="*/ 6018868 w 10035679"/>
              <a:gd name="connsiteY2397" fmla="*/ 1310149 h 5893281"/>
              <a:gd name="connsiteX2398" fmla="*/ 6012831 w 10035679"/>
              <a:gd name="connsiteY2398" fmla="*/ 1310149 h 5893281"/>
              <a:gd name="connsiteX2399" fmla="*/ 6012831 w 10035679"/>
              <a:gd name="connsiteY2399" fmla="*/ 1306526 h 5893281"/>
              <a:gd name="connsiteX2400" fmla="*/ 6009208 w 10035679"/>
              <a:gd name="connsiteY2400" fmla="*/ 1300489 h 5893281"/>
              <a:gd name="connsiteX2401" fmla="*/ 6009208 w 10035679"/>
              <a:gd name="connsiteY2401" fmla="*/ 1296261 h 5893281"/>
              <a:gd name="connsiteX2402" fmla="*/ 6004982 w 10035679"/>
              <a:gd name="connsiteY2402" fmla="*/ 1292035 h 5893281"/>
              <a:gd name="connsiteX2403" fmla="*/ 2004480 w 10035679"/>
              <a:gd name="connsiteY2403" fmla="*/ 1247358 h 5893281"/>
              <a:gd name="connsiteX2404" fmla="*/ 2036480 w 10035679"/>
              <a:gd name="connsiteY2404" fmla="*/ 1267283 h 5893281"/>
              <a:gd name="connsiteX2405" fmla="*/ 2064857 w 10035679"/>
              <a:gd name="connsiteY2405" fmla="*/ 1292037 h 5893281"/>
              <a:gd name="connsiteX2406" fmla="*/ 2093233 w 10035679"/>
              <a:gd name="connsiteY2406" fmla="*/ 1318602 h 5893281"/>
              <a:gd name="connsiteX2407" fmla="*/ 2083574 w 10035679"/>
              <a:gd name="connsiteY2407" fmla="*/ 1318602 h 5893281"/>
              <a:gd name="connsiteX2408" fmla="*/ 2075120 w 10035679"/>
              <a:gd name="connsiteY2408" fmla="*/ 1328865 h 5893281"/>
              <a:gd name="connsiteX2409" fmla="*/ 2069083 w 10035679"/>
              <a:gd name="connsiteY2409" fmla="*/ 1333091 h 5893281"/>
              <a:gd name="connsiteX2410" fmla="*/ 2058818 w 10035679"/>
              <a:gd name="connsiteY2410" fmla="*/ 1333091 h 5893281"/>
              <a:gd name="connsiteX2411" fmla="*/ 2046743 w 10035679"/>
              <a:gd name="connsiteY2411" fmla="*/ 1334904 h 5893281"/>
              <a:gd name="connsiteX2412" fmla="*/ 2030441 w 10035679"/>
              <a:gd name="connsiteY2412" fmla="*/ 1334904 h 5893281"/>
              <a:gd name="connsiteX2413" fmla="*/ 2016555 w 10035679"/>
              <a:gd name="connsiteY2413" fmla="*/ 1320413 h 5893281"/>
              <a:gd name="connsiteX2414" fmla="*/ 2002065 w 10035679"/>
              <a:gd name="connsiteY2414" fmla="*/ 1310148 h 5893281"/>
              <a:gd name="connsiteX2415" fmla="*/ 1983953 w 10035679"/>
              <a:gd name="connsiteY2415" fmla="*/ 1304112 h 5893281"/>
              <a:gd name="connsiteX2416" fmla="*/ 1983953 w 10035679"/>
              <a:gd name="connsiteY2416" fmla="*/ 1296263 h 5893281"/>
              <a:gd name="connsiteX2417" fmla="*/ 2016555 w 10035679"/>
              <a:gd name="connsiteY2417" fmla="*/ 1277546 h 5893281"/>
              <a:gd name="connsiteX2418" fmla="*/ 2012329 w 10035679"/>
              <a:gd name="connsiteY2418" fmla="*/ 1271509 h 5893281"/>
              <a:gd name="connsiteX2419" fmla="*/ 2008103 w 10035679"/>
              <a:gd name="connsiteY2419" fmla="*/ 1267283 h 5893281"/>
              <a:gd name="connsiteX2420" fmla="*/ 2008103 w 10035679"/>
              <a:gd name="connsiteY2420" fmla="*/ 1261245 h 5893281"/>
              <a:gd name="connsiteX2421" fmla="*/ 9772438 w 10035679"/>
              <a:gd name="connsiteY2421" fmla="*/ 1147133 h 5893281"/>
              <a:gd name="connsiteX2422" fmla="*/ 9780288 w 10035679"/>
              <a:gd name="connsiteY2422" fmla="*/ 1157397 h 5893281"/>
              <a:gd name="connsiteX2423" fmla="*/ 9786324 w 10035679"/>
              <a:gd name="connsiteY2423" fmla="*/ 1165245 h 5893281"/>
              <a:gd name="connsiteX2424" fmla="*/ 9794778 w 10035679"/>
              <a:gd name="connsiteY2424" fmla="*/ 1165245 h 5893281"/>
              <a:gd name="connsiteX2425" fmla="*/ 9798400 w 10035679"/>
              <a:gd name="connsiteY2425" fmla="*/ 1167660 h 5893281"/>
              <a:gd name="connsiteX2426" fmla="*/ 9800815 w 10035679"/>
              <a:gd name="connsiteY2426" fmla="*/ 1167660 h 5893281"/>
              <a:gd name="connsiteX2427" fmla="*/ 9808664 w 10035679"/>
              <a:gd name="connsiteY2427" fmla="*/ 1167660 h 5893281"/>
              <a:gd name="connsiteX2428" fmla="*/ 9812890 w 10035679"/>
              <a:gd name="connsiteY2428" fmla="*/ 1167660 h 5893281"/>
              <a:gd name="connsiteX2429" fmla="*/ 9814701 w 10035679"/>
              <a:gd name="connsiteY2429" fmla="*/ 1167660 h 5893281"/>
              <a:gd name="connsiteX2430" fmla="*/ 9823155 w 10035679"/>
              <a:gd name="connsiteY2430" fmla="*/ 1171284 h 5893281"/>
              <a:gd name="connsiteX2431" fmla="*/ 9826776 w 10035679"/>
              <a:gd name="connsiteY2431" fmla="*/ 1177925 h 5893281"/>
              <a:gd name="connsiteX2432" fmla="*/ 9812890 w 10035679"/>
              <a:gd name="connsiteY2432" fmla="*/ 1190000 h 5893281"/>
              <a:gd name="connsiteX2433" fmla="*/ 9798400 w 10035679"/>
              <a:gd name="connsiteY2433" fmla="*/ 1200263 h 5893281"/>
              <a:gd name="connsiteX2434" fmla="*/ 9727760 w 10035679"/>
              <a:gd name="connsiteY2434" fmla="*/ 1206302 h 5893281"/>
              <a:gd name="connsiteX2435" fmla="*/ 9727760 w 10035679"/>
              <a:gd name="connsiteY2435" fmla="*/ 1177925 h 5893281"/>
              <a:gd name="connsiteX2436" fmla="*/ 9738025 w 10035679"/>
              <a:gd name="connsiteY2436" fmla="*/ 1167660 h 5893281"/>
              <a:gd name="connsiteX2437" fmla="*/ 9748288 w 10035679"/>
              <a:gd name="connsiteY2437" fmla="*/ 1161624 h 5893281"/>
              <a:gd name="connsiteX2438" fmla="*/ 9757947 w 10035679"/>
              <a:gd name="connsiteY2438" fmla="*/ 1153170 h 5893281"/>
              <a:gd name="connsiteX2439" fmla="*/ 2154225 w 10035679"/>
              <a:gd name="connsiteY2439" fmla="*/ 1087972 h 5893281"/>
              <a:gd name="connsiteX2440" fmla="*/ 2156036 w 10035679"/>
              <a:gd name="connsiteY2440" fmla="*/ 1102462 h 5893281"/>
              <a:gd name="connsiteX2441" fmla="*/ 2156036 w 10035679"/>
              <a:gd name="connsiteY2441" fmla="*/ 1112727 h 5893281"/>
              <a:gd name="connsiteX2442" fmla="*/ 2160262 w 10035679"/>
              <a:gd name="connsiteY2442" fmla="*/ 1116953 h 5893281"/>
              <a:gd name="connsiteX2443" fmla="*/ 2164488 w 10035679"/>
              <a:gd name="connsiteY2443" fmla="*/ 1121181 h 5893281"/>
              <a:gd name="connsiteX2444" fmla="*/ 2168716 w 10035679"/>
              <a:gd name="connsiteY2444" fmla="*/ 1122992 h 5893281"/>
              <a:gd name="connsiteX2445" fmla="*/ 2174753 w 10035679"/>
              <a:gd name="connsiteY2445" fmla="*/ 1131444 h 5893281"/>
              <a:gd name="connsiteX2446" fmla="*/ 2178979 w 10035679"/>
              <a:gd name="connsiteY2446" fmla="*/ 1137483 h 5893281"/>
              <a:gd name="connsiteX2447" fmla="*/ 2174753 w 10035679"/>
              <a:gd name="connsiteY2447" fmla="*/ 1145934 h 5893281"/>
              <a:gd name="connsiteX2448" fmla="*/ 2170527 w 10035679"/>
              <a:gd name="connsiteY2448" fmla="*/ 1156198 h 5893281"/>
              <a:gd name="connsiteX2449" fmla="*/ 2168716 w 10035679"/>
              <a:gd name="connsiteY2449" fmla="*/ 1164652 h 5893281"/>
              <a:gd name="connsiteX2450" fmla="*/ 2164488 w 10035679"/>
              <a:gd name="connsiteY2450" fmla="*/ 1170688 h 5893281"/>
              <a:gd name="connsiteX2451" fmla="*/ 2160262 w 10035679"/>
              <a:gd name="connsiteY2451" fmla="*/ 1185177 h 5893281"/>
              <a:gd name="connsiteX2452" fmla="*/ 2174150 w 10035679"/>
              <a:gd name="connsiteY2452" fmla="*/ 1189405 h 5893281"/>
              <a:gd name="connsiteX2453" fmla="*/ 2181997 w 10035679"/>
              <a:gd name="connsiteY2453" fmla="*/ 1195441 h 5893281"/>
              <a:gd name="connsiteX2454" fmla="*/ 2188036 w 10035679"/>
              <a:gd name="connsiteY2454" fmla="*/ 1203895 h 5893281"/>
              <a:gd name="connsiteX2455" fmla="*/ 2192262 w 10035679"/>
              <a:gd name="connsiteY2455" fmla="*/ 1209932 h 5893281"/>
              <a:gd name="connsiteX2456" fmla="*/ 2192262 w 10035679"/>
              <a:gd name="connsiteY2456" fmla="*/ 1224424 h 5893281"/>
              <a:gd name="connsiteX2457" fmla="*/ 2192262 w 10035679"/>
              <a:gd name="connsiteY2457" fmla="*/ 1238912 h 5893281"/>
              <a:gd name="connsiteX2458" fmla="*/ 2181997 w 10035679"/>
              <a:gd name="connsiteY2458" fmla="*/ 1247366 h 5893281"/>
              <a:gd name="connsiteX2459" fmla="*/ 2174150 w 10035679"/>
              <a:gd name="connsiteY2459" fmla="*/ 1253403 h 5893281"/>
              <a:gd name="connsiteX2460" fmla="*/ 2169922 w 10035679"/>
              <a:gd name="connsiteY2460" fmla="*/ 1263669 h 5893281"/>
              <a:gd name="connsiteX2461" fmla="*/ 2168111 w 10035679"/>
              <a:gd name="connsiteY2461" fmla="*/ 1275744 h 5893281"/>
              <a:gd name="connsiteX2462" fmla="*/ 2160262 w 10035679"/>
              <a:gd name="connsiteY2462" fmla="*/ 1290233 h 5893281"/>
              <a:gd name="connsiteX2463" fmla="*/ 2210979 w 10035679"/>
              <a:gd name="connsiteY2463" fmla="*/ 1290233 h 5893281"/>
              <a:gd name="connsiteX2464" fmla="*/ 2210979 w 10035679"/>
              <a:gd name="connsiteY2464" fmla="*/ 1321024 h 5893281"/>
              <a:gd name="connsiteX2465" fmla="*/ 2217016 w 10035679"/>
              <a:gd name="connsiteY2465" fmla="*/ 1349401 h 5893281"/>
              <a:gd name="connsiteX2466" fmla="*/ 2239355 w 10035679"/>
              <a:gd name="connsiteY2466" fmla="*/ 1349401 h 5893281"/>
              <a:gd name="connsiteX2467" fmla="*/ 2249618 w 10035679"/>
              <a:gd name="connsiteY2467" fmla="*/ 1339136 h 5893281"/>
              <a:gd name="connsiteX2468" fmla="*/ 2259883 w 10035679"/>
              <a:gd name="connsiteY2468" fmla="*/ 1328873 h 5893281"/>
              <a:gd name="connsiteX2469" fmla="*/ 2270146 w 10035679"/>
              <a:gd name="connsiteY2469" fmla="*/ 1318608 h 5893281"/>
              <a:gd name="connsiteX2470" fmla="*/ 2288260 w 10035679"/>
              <a:gd name="connsiteY2470" fmla="*/ 1310156 h 5893281"/>
              <a:gd name="connsiteX2471" fmla="*/ 2288260 w 10035679"/>
              <a:gd name="connsiteY2471" fmla="*/ 1333099 h 5893281"/>
              <a:gd name="connsiteX2472" fmla="*/ 2284033 w 10035679"/>
              <a:gd name="connsiteY2472" fmla="*/ 1361476 h 5893281"/>
              <a:gd name="connsiteX2473" fmla="*/ 2282221 w 10035679"/>
              <a:gd name="connsiteY2473" fmla="*/ 1386231 h 5893281"/>
              <a:gd name="connsiteX2474" fmla="*/ 2282221 w 10035679"/>
              <a:gd name="connsiteY2474" fmla="*/ 1402532 h 5893281"/>
              <a:gd name="connsiteX2475" fmla="*/ 2277995 w 10035679"/>
              <a:gd name="connsiteY2475" fmla="*/ 1414608 h 5893281"/>
              <a:gd name="connsiteX2476" fmla="*/ 2284033 w 10035679"/>
              <a:gd name="connsiteY2476" fmla="*/ 1420647 h 5893281"/>
              <a:gd name="connsiteX2477" fmla="*/ 2288260 w 10035679"/>
              <a:gd name="connsiteY2477" fmla="*/ 1424873 h 5893281"/>
              <a:gd name="connsiteX2478" fmla="*/ 2292486 w 10035679"/>
              <a:gd name="connsiteY2478" fmla="*/ 1429099 h 5893281"/>
              <a:gd name="connsiteX2479" fmla="*/ 2298522 w 10035679"/>
              <a:gd name="connsiteY2479" fmla="*/ 1430910 h 5893281"/>
              <a:gd name="connsiteX2480" fmla="*/ 2308787 w 10035679"/>
              <a:gd name="connsiteY2480" fmla="*/ 1435136 h 5893281"/>
              <a:gd name="connsiteX2481" fmla="*/ 2326899 w 10035679"/>
              <a:gd name="connsiteY2481" fmla="*/ 1406759 h 5893281"/>
              <a:gd name="connsiteX2482" fmla="*/ 2340787 w 10035679"/>
              <a:gd name="connsiteY2482" fmla="*/ 1374155 h 5893281"/>
              <a:gd name="connsiteX2483" fmla="*/ 2340787 w 10035679"/>
              <a:gd name="connsiteY2483" fmla="*/ 1349401 h 5893281"/>
              <a:gd name="connsiteX2484" fmla="*/ 2336559 w 10035679"/>
              <a:gd name="connsiteY2484" fmla="*/ 1324646 h 5893281"/>
              <a:gd name="connsiteX2485" fmla="*/ 2336559 w 10035679"/>
              <a:gd name="connsiteY2485" fmla="*/ 1299892 h 5893281"/>
              <a:gd name="connsiteX2486" fmla="*/ 2344408 w 10035679"/>
              <a:gd name="connsiteY2486" fmla="*/ 1275139 h 5893281"/>
              <a:gd name="connsiteX2487" fmla="*/ 2364936 w 10035679"/>
              <a:gd name="connsiteY2487" fmla="*/ 1257026 h 5893281"/>
              <a:gd name="connsiteX2488" fmla="*/ 2372785 w 10035679"/>
              <a:gd name="connsiteY2488" fmla="*/ 1248574 h 5893281"/>
              <a:gd name="connsiteX2489" fmla="*/ 2378825 w 10035679"/>
              <a:gd name="connsiteY2489" fmla="*/ 1248574 h 5893281"/>
              <a:gd name="connsiteX2490" fmla="*/ 2386672 w 10035679"/>
              <a:gd name="connsiteY2490" fmla="*/ 1252800 h 5893281"/>
              <a:gd name="connsiteX2491" fmla="*/ 2392711 w 10035679"/>
              <a:gd name="connsiteY2491" fmla="*/ 1257026 h 5893281"/>
              <a:gd name="connsiteX2492" fmla="*/ 2396936 w 10035679"/>
              <a:gd name="connsiteY2492" fmla="*/ 1263064 h 5893281"/>
              <a:gd name="connsiteX2493" fmla="*/ 2404786 w 10035679"/>
              <a:gd name="connsiteY2493" fmla="*/ 1271518 h 5893281"/>
              <a:gd name="connsiteX2494" fmla="*/ 2406597 w 10035679"/>
              <a:gd name="connsiteY2494" fmla="*/ 1277555 h 5893281"/>
              <a:gd name="connsiteX2495" fmla="*/ 2414446 w 10035679"/>
              <a:gd name="connsiteY2495" fmla="*/ 1281781 h 5893281"/>
              <a:gd name="connsiteX2496" fmla="*/ 2418672 w 10035679"/>
              <a:gd name="connsiteY2496" fmla="*/ 1290233 h 5893281"/>
              <a:gd name="connsiteX2497" fmla="*/ 2432558 w 10035679"/>
              <a:gd name="connsiteY2497" fmla="*/ 1290233 h 5893281"/>
              <a:gd name="connsiteX2498" fmla="*/ 2448859 w 10035679"/>
              <a:gd name="connsiteY2498" fmla="*/ 1281781 h 5893281"/>
              <a:gd name="connsiteX2499" fmla="*/ 2466973 w 10035679"/>
              <a:gd name="connsiteY2499" fmla="*/ 1277555 h 5893281"/>
              <a:gd name="connsiteX2500" fmla="*/ 2480859 w 10035679"/>
              <a:gd name="connsiteY2500" fmla="*/ 1289630 h 5893281"/>
              <a:gd name="connsiteX2501" fmla="*/ 2480859 w 10035679"/>
              <a:gd name="connsiteY2501" fmla="*/ 1318005 h 5893281"/>
              <a:gd name="connsiteX2502" fmla="*/ 2480859 w 10035679"/>
              <a:gd name="connsiteY2502" fmla="*/ 1332496 h 5893281"/>
              <a:gd name="connsiteX2503" fmla="*/ 2476633 w 10035679"/>
              <a:gd name="connsiteY2503" fmla="*/ 1357250 h 5893281"/>
              <a:gd name="connsiteX2504" fmla="*/ 2474821 w 10035679"/>
              <a:gd name="connsiteY2504" fmla="*/ 1388043 h 5893281"/>
              <a:gd name="connsiteX2505" fmla="*/ 2466973 w 10035679"/>
              <a:gd name="connsiteY2505" fmla="*/ 1424873 h 5893281"/>
              <a:gd name="connsiteX2506" fmla="*/ 2460934 w 10035679"/>
              <a:gd name="connsiteY2506" fmla="*/ 1453250 h 5893281"/>
              <a:gd name="connsiteX2507" fmla="*/ 2456708 w 10035679"/>
              <a:gd name="connsiteY2507" fmla="*/ 1473779 h 5893281"/>
              <a:gd name="connsiteX2508" fmla="*/ 2442823 w 10035679"/>
              <a:gd name="connsiteY2508" fmla="*/ 1473779 h 5893281"/>
              <a:gd name="connsiteX2509" fmla="*/ 2434973 w 10035679"/>
              <a:gd name="connsiteY2509" fmla="*/ 1471968 h 5893281"/>
              <a:gd name="connsiteX2510" fmla="*/ 2428937 w 10035679"/>
              <a:gd name="connsiteY2510" fmla="*/ 1467740 h 5893281"/>
              <a:gd name="connsiteX2511" fmla="*/ 2421088 w 10035679"/>
              <a:gd name="connsiteY2511" fmla="*/ 1463513 h 5893281"/>
              <a:gd name="connsiteX2512" fmla="*/ 2410823 w 10035679"/>
              <a:gd name="connsiteY2512" fmla="*/ 1459287 h 5893281"/>
              <a:gd name="connsiteX2513" fmla="*/ 2410823 w 10035679"/>
              <a:gd name="connsiteY2513" fmla="*/ 1467740 h 5893281"/>
              <a:gd name="connsiteX2514" fmla="*/ 2415048 w 10035679"/>
              <a:gd name="connsiteY2514" fmla="*/ 1471968 h 5893281"/>
              <a:gd name="connsiteX2515" fmla="*/ 2419276 w 10035679"/>
              <a:gd name="connsiteY2515" fmla="*/ 1473779 h 5893281"/>
              <a:gd name="connsiteX2516" fmla="*/ 2421088 w 10035679"/>
              <a:gd name="connsiteY2516" fmla="*/ 1478005 h 5893281"/>
              <a:gd name="connsiteX2517" fmla="*/ 2421088 w 10035679"/>
              <a:gd name="connsiteY2517" fmla="*/ 1482231 h 5893281"/>
              <a:gd name="connsiteX2518" fmla="*/ 2425313 w 10035679"/>
              <a:gd name="connsiteY2518" fmla="*/ 1488269 h 5893281"/>
              <a:gd name="connsiteX2519" fmla="*/ 2425313 w 10035679"/>
              <a:gd name="connsiteY2519" fmla="*/ 1500343 h 5893281"/>
              <a:gd name="connsiteX2520" fmla="*/ 2326296 w 10035679"/>
              <a:gd name="connsiteY2520" fmla="*/ 1506381 h 5893281"/>
              <a:gd name="connsiteX2521" fmla="*/ 2326296 w 10035679"/>
              <a:gd name="connsiteY2521" fmla="*/ 1514833 h 5893281"/>
              <a:gd name="connsiteX2522" fmla="*/ 2334146 w 10035679"/>
              <a:gd name="connsiteY2522" fmla="*/ 1535360 h 5893281"/>
              <a:gd name="connsiteX2523" fmla="*/ 2329919 w 10035679"/>
              <a:gd name="connsiteY2523" fmla="*/ 1557700 h 5893281"/>
              <a:gd name="connsiteX2524" fmla="*/ 2325691 w 10035679"/>
              <a:gd name="connsiteY2524" fmla="*/ 1592717 h 5893281"/>
              <a:gd name="connsiteX2525" fmla="*/ 2307579 w 10035679"/>
              <a:gd name="connsiteY2525" fmla="*/ 1592717 h 5893281"/>
              <a:gd name="connsiteX2526" fmla="*/ 2283428 w 10035679"/>
              <a:gd name="connsiteY2526" fmla="*/ 1578226 h 5893281"/>
              <a:gd name="connsiteX2527" fmla="*/ 2249015 w 10035679"/>
              <a:gd name="connsiteY2527" fmla="*/ 1569775 h 5893281"/>
              <a:gd name="connsiteX2528" fmla="*/ 2249015 w 10035679"/>
              <a:gd name="connsiteY2528" fmla="*/ 1577624 h 5893281"/>
              <a:gd name="connsiteX2529" fmla="*/ 2255052 w 10035679"/>
              <a:gd name="connsiteY2529" fmla="*/ 1577624 h 5893281"/>
              <a:gd name="connsiteX2530" fmla="*/ 2262901 w 10035679"/>
              <a:gd name="connsiteY2530" fmla="*/ 1583660 h 5893281"/>
              <a:gd name="connsiteX2531" fmla="*/ 2267127 w 10035679"/>
              <a:gd name="connsiteY2531" fmla="*/ 1587886 h 5893281"/>
              <a:gd name="connsiteX2532" fmla="*/ 2268938 w 10035679"/>
              <a:gd name="connsiteY2532" fmla="*/ 1592112 h 5893281"/>
              <a:gd name="connsiteX2533" fmla="*/ 2273166 w 10035679"/>
              <a:gd name="connsiteY2533" fmla="*/ 1596338 h 5893281"/>
              <a:gd name="connsiteX2534" fmla="*/ 2277392 w 10035679"/>
              <a:gd name="connsiteY2534" fmla="*/ 1606603 h 5893281"/>
              <a:gd name="connsiteX2535" fmla="*/ 2277392 w 10035679"/>
              <a:gd name="connsiteY2535" fmla="*/ 1616867 h 5893281"/>
              <a:gd name="connsiteX2536" fmla="*/ 2273166 w 10035679"/>
              <a:gd name="connsiteY2536" fmla="*/ 1625319 h 5893281"/>
              <a:gd name="connsiteX2537" fmla="*/ 2267127 w 10035679"/>
              <a:gd name="connsiteY2537" fmla="*/ 1631356 h 5893281"/>
              <a:gd name="connsiteX2538" fmla="*/ 2262901 w 10035679"/>
              <a:gd name="connsiteY2538" fmla="*/ 1639809 h 5893281"/>
              <a:gd name="connsiteX2539" fmla="*/ 2244789 w 10035679"/>
              <a:gd name="connsiteY2539" fmla="*/ 1654298 h 5893281"/>
              <a:gd name="connsiteX2540" fmla="*/ 2230901 w 10035679"/>
              <a:gd name="connsiteY2540" fmla="*/ 1668788 h 5893281"/>
              <a:gd name="connsiteX2541" fmla="*/ 2224865 w 10035679"/>
              <a:gd name="connsiteY2541" fmla="*/ 1685089 h 5893281"/>
              <a:gd name="connsiteX2542" fmla="*/ 2217016 w 10035679"/>
              <a:gd name="connsiteY2542" fmla="*/ 1711655 h 5893281"/>
              <a:gd name="connsiteX2543" fmla="*/ 2203130 w 10035679"/>
              <a:gd name="connsiteY2543" fmla="*/ 1711655 h 5893281"/>
              <a:gd name="connsiteX2544" fmla="*/ 2192865 w 10035679"/>
              <a:gd name="connsiteY2544" fmla="*/ 1707427 h 5893281"/>
              <a:gd name="connsiteX2545" fmla="*/ 2182602 w 10035679"/>
              <a:gd name="connsiteY2545" fmla="*/ 1703201 h 5893281"/>
              <a:gd name="connsiteX2546" fmla="*/ 2174753 w 10035679"/>
              <a:gd name="connsiteY2546" fmla="*/ 1698975 h 5893281"/>
              <a:gd name="connsiteX2547" fmla="*/ 2160867 w 10035679"/>
              <a:gd name="connsiteY2547" fmla="*/ 1697164 h 5893281"/>
              <a:gd name="connsiteX2548" fmla="*/ 2160867 w 10035679"/>
              <a:gd name="connsiteY2548" fmla="*/ 1703201 h 5893281"/>
              <a:gd name="connsiteX2549" fmla="*/ 2178979 w 10035679"/>
              <a:gd name="connsiteY2549" fmla="*/ 1703201 h 5893281"/>
              <a:gd name="connsiteX2550" fmla="*/ 2183205 w 10035679"/>
              <a:gd name="connsiteY2550" fmla="*/ 1711655 h 5893281"/>
              <a:gd name="connsiteX2551" fmla="*/ 2185017 w 10035679"/>
              <a:gd name="connsiteY2551" fmla="*/ 1717692 h 5893281"/>
              <a:gd name="connsiteX2552" fmla="*/ 2189244 w 10035679"/>
              <a:gd name="connsiteY2552" fmla="*/ 1721918 h 5893281"/>
              <a:gd name="connsiteX2553" fmla="*/ 2189244 w 10035679"/>
              <a:gd name="connsiteY2553" fmla="*/ 1727956 h 5893281"/>
              <a:gd name="connsiteX2554" fmla="*/ 2193469 w 10035679"/>
              <a:gd name="connsiteY2554" fmla="*/ 1740031 h 5893281"/>
              <a:gd name="connsiteX2555" fmla="*/ 2193469 w 10035679"/>
              <a:gd name="connsiteY2555" fmla="*/ 1750294 h 5893281"/>
              <a:gd name="connsiteX2556" fmla="*/ 2160867 w 10035679"/>
              <a:gd name="connsiteY2556" fmla="*/ 1760559 h 5893281"/>
              <a:gd name="connsiteX2557" fmla="*/ 2132490 w 10035679"/>
              <a:gd name="connsiteY2557" fmla="*/ 1778672 h 5893281"/>
              <a:gd name="connsiteX2558" fmla="*/ 2114376 w 10035679"/>
              <a:gd name="connsiteY2558" fmla="*/ 1799200 h 5893281"/>
              <a:gd name="connsiteX2559" fmla="*/ 2102301 w 10035679"/>
              <a:gd name="connsiteY2559" fmla="*/ 1831804 h 5893281"/>
              <a:gd name="connsiteX2560" fmla="*/ 2102301 w 10035679"/>
              <a:gd name="connsiteY2560" fmla="*/ 1878898 h 5893281"/>
              <a:gd name="connsiteX2561" fmla="*/ 2114376 w 10035679"/>
              <a:gd name="connsiteY2561" fmla="*/ 1907275 h 5893281"/>
              <a:gd name="connsiteX2562" fmla="*/ 2122225 w 10035679"/>
              <a:gd name="connsiteY2562" fmla="*/ 1945915 h 5893281"/>
              <a:gd name="connsiteX2563" fmla="*/ 2122225 w 10035679"/>
              <a:gd name="connsiteY2563" fmla="*/ 1984554 h 5893281"/>
              <a:gd name="connsiteX2564" fmla="*/ 2160867 w 10035679"/>
              <a:gd name="connsiteY2564" fmla="*/ 1984554 h 5893281"/>
              <a:gd name="connsiteX2565" fmla="*/ 2160867 w 10035679"/>
              <a:gd name="connsiteY2565" fmla="*/ 2002667 h 5893281"/>
              <a:gd name="connsiteX2566" fmla="*/ 2168716 w 10035679"/>
              <a:gd name="connsiteY2566" fmla="*/ 2008705 h 5893281"/>
              <a:gd name="connsiteX2567" fmla="*/ 2168716 w 10035679"/>
              <a:gd name="connsiteY2567" fmla="*/ 2017157 h 5893281"/>
              <a:gd name="connsiteX2568" fmla="*/ 2168716 w 10035679"/>
              <a:gd name="connsiteY2568" fmla="*/ 2023196 h 5893281"/>
              <a:gd name="connsiteX2569" fmla="*/ 2168716 w 10035679"/>
              <a:gd name="connsiteY2569" fmla="*/ 2027423 h 5893281"/>
              <a:gd name="connsiteX2570" fmla="*/ 2168716 w 10035679"/>
              <a:gd name="connsiteY2570" fmla="*/ 2031648 h 5893281"/>
              <a:gd name="connsiteX2571" fmla="*/ 2168716 w 10035679"/>
              <a:gd name="connsiteY2571" fmla="*/ 2033459 h 5893281"/>
              <a:gd name="connsiteX2572" fmla="*/ 2170527 w 10035679"/>
              <a:gd name="connsiteY2572" fmla="*/ 2037686 h 5893281"/>
              <a:gd name="connsiteX2573" fmla="*/ 2182602 w 10035679"/>
              <a:gd name="connsiteY2573" fmla="*/ 2037686 h 5893281"/>
              <a:gd name="connsiteX2574" fmla="*/ 2192865 w 10035679"/>
              <a:gd name="connsiteY2574" fmla="*/ 2041911 h 5893281"/>
              <a:gd name="connsiteX2575" fmla="*/ 2217016 w 10035679"/>
              <a:gd name="connsiteY2575" fmla="*/ 2037686 h 5893281"/>
              <a:gd name="connsiteX2576" fmla="*/ 2241166 w 10035679"/>
              <a:gd name="connsiteY2576" fmla="*/ 2047950 h 5893281"/>
              <a:gd name="connsiteX2577" fmla="*/ 2267732 w 10035679"/>
              <a:gd name="connsiteY2577" fmla="*/ 2066061 h 5893281"/>
              <a:gd name="connsiteX2578" fmla="*/ 2291881 w 10035679"/>
              <a:gd name="connsiteY2578" fmla="*/ 2090815 h 5893281"/>
              <a:gd name="connsiteX2579" fmla="*/ 2312410 w 10035679"/>
              <a:gd name="connsiteY2579" fmla="*/ 2113155 h 5893281"/>
              <a:gd name="connsiteX2580" fmla="*/ 2337767 w 10035679"/>
              <a:gd name="connsiteY2580" fmla="*/ 2125833 h 5893281"/>
              <a:gd name="connsiteX2581" fmla="*/ 2348031 w 10035679"/>
              <a:gd name="connsiteY2581" fmla="*/ 2130059 h 5893281"/>
              <a:gd name="connsiteX2582" fmla="*/ 2354068 w 10035679"/>
              <a:gd name="connsiteY2582" fmla="*/ 2131872 h 5893281"/>
              <a:gd name="connsiteX2583" fmla="*/ 2361917 w 10035679"/>
              <a:gd name="connsiteY2583" fmla="*/ 2130059 h 5893281"/>
              <a:gd name="connsiteX2584" fmla="*/ 2367956 w 10035679"/>
              <a:gd name="connsiteY2584" fmla="*/ 2130059 h 5893281"/>
              <a:gd name="connsiteX2585" fmla="*/ 2372182 w 10035679"/>
              <a:gd name="connsiteY2585" fmla="*/ 2125833 h 5893281"/>
              <a:gd name="connsiteX2586" fmla="*/ 2380032 w 10035679"/>
              <a:gd name="connsiteY2586" fmla="*/ 2121608 h 5893281"/>
              <a:gd name="connsiteX2587" fmla="*/ 2381843 w 10035679"/>
              <a:gd name="connsiteY2587" fmla="*/ 2117381 h 5893281"/>
              <a:gd name="connsiteX2588" fmla="*/ 2389692 w 10035679"/>
              <a:gd name="connsiteY2588" fmla="*/ 2117381 h 5893281"/>
              <a:gd name="connsiteX2589" fmla="*/ 2446445 w 10035679"/>
              <a:gd name="connsiteY2589" fmla="*/ 2131872 h 5893281"/>
              <a:gd name="connsiteX2590" fmla="*/ 2452482 w 10035679"/>
              <a:gd name="connsiteY2590" fmla="*/ 2170506 h 5893281"/>
              <a:gd name="connsiteX2591" fmla="*/ 2460332 w 10035679"/>
              <a:gd name="connsiteY2591" fmla="*/ 2198884 h 5893281"/>
              <a:gd name="connsiteX2592" fmla="*/ 2464558 w 10035679"/>
              <a:gd name="connsiteY2592" fmla="*/ 2221222 h 5893281"/>
              <a:gd name="connsiteX2593" fmla="*/ 2466368 w 10035679"/>
              <a:gd name="connsiteY2593" fmla="*/ 2241748 h 5893281"/>
              <a:gd name="connsiteX2594" fmla="*/ 2474217 w 10035679"/>
              <a:gd name="connsiteY2594" fmla="*/ 2264088 h 5893281"/>
              <a:gd name="connsiteX2595" fmla="*/ 2492329 w 10035679"/>
              <a:gd name="connsiteY2595" fmla="*/ 2288848 h 5893281"/>
              <a:gd name="connsiteX2596" fmla="*/ 2512859 w 10035679"/>
              <a:gd name="connsiteY2596" fmla="*/ 2321450 h 5893281"/>
              <a:gd name="connsiteX2597" fmla="*/ 2518896 w 10035679"/>
              <a:gd name="connsiteY2597" fmla="*/ 2317224 h 5893281"/>
              <a:gd name="connsiteX2598" fmla="*/ 2523122 w 10035679"/>
              <a:gd name="connsiteY2598" fmla="*/ 2317224 h 5893281"/>
              <a:gd name="connsiteX2599" fmla="*/ 2527348 w 10035679"/>
              <a:gd name="connsiteY2599" fmla="*/ 2312999 h 5893281"/>
              <a:gd name="connsiteX2600" fmla="*/ 2531574 w 10035679"/>
              <a:gd name="connsiteY2600" fmla="*/ 2312999 h 5893281"/>
              <a:gd name="connsiteX2601" fmla="*/ 2537612 w 10035679"/>
              <a:gd name="connsiteY2601" fmla="*/ 2311186 h 5893281"/>
              <a:gd name="connsiteX2602" fmla="*/ 2541839 w 10035679"/>
              <a:gd name="connsiteY2602" fmla="*/ 2311186 h 5893281"/>
              <a:gd name="connsiteX2603" fmla="*/ 2541839 w 10035679"/>
              <a:gd name="connsiteY2603" fmla="*/ 2306961 h 5893281"/>
              <a:gd name="connsiteX2604" fmla="*/ 2541839 w 10035679"/>
              <a:gd name="connsiteY2604" fmla="*/ 2302732 h 5893281"/>
              <a:gd name="connsiteX2605" fmla="*/ 2546065 w 10035679"/>
              <a:gd name="connsiteY2605" fmla="*/ 2296697 h 5893281"/>
              <a:gd name="connsiteX2606" fmla="*/ 2546065 w 10035679"/>
              <a:gd name="connsiteY2606" fmla="*/ 2274355 h 5893281"/>
              <a:gd name="connsiteX2607" fmla="*/ 2541839 w 10035679"/>
              <a:gd name="connsiteY2607" fmla="*/ 2245973 h 5893281"/>
              <a:gd name="connsiteX2608" fmla="*/ 2533989 w 10035679"/>
              <a:gd name="connsiteY2608" fmla="*/ 2210958 h 5893281"/>
              <a:gd name="connsiteX2609" fmla="*/ 2523727 w 10035679"/>
              <a:gd name="connsiteY2609" fmla="*/ 2178354 h 5893281"/>
              <a:gd name="connsiteX2610" fmla="*/ 2552103 w 10035679"/>
              <a:gd name="connsiteY2610" fmla="*/ 2163865 h 5893281"/>
              <a:gd name="connsiteX2611" fmla="*/ 2580480 w 10035679"/>
              <a:gd name="connsiteY2611" fmla="*/ 2143342 h 5893281"/>
              <a:gd name="connsiteX2612" fmla="*/ 2598592 w 10035679"/>
              <a:gd name="connsiteY2612" fmla="*/ 2114966 h 5893281"/>
              <a:gd name="connsiteX2613" fmla="*/ 2608855 w 10035679"/>
              <a:gd name="connsiteY2613" fmla="*/ 2078136 h 5893281"/>
              <a:gd name="connsiteX2614" fmla="*/ 2613082 w 10035679"/>
              <a:gd name="connsiteY2614" fmla="*/ 2057609 h 5893281"/>
              <a:gd name="connsiteX2615" fmla="*/ 2608855 w 10035679"/>
              <a:gd name="connsiteY2615" fmla="*/ 2025007 h 5893281"/>
              <a:gd name="connsiteX2616" fmla="*/ 2608855 w 10035679"/>
              <a:gd name="connsiteY2616" fmla="*/ 1992404 h 5893281"/>
              <a:gd name="connsiteX2617" fmla="*/ 2594969 w 10035679"/>
              <a:gd name="connsiteY2617" fmla="*/ 1986366 h 5893281"/>
              <a:gd name="connsiteX2618" fmla="*/ 2588932 w 10035679"/>
              <a:gd name="connsiteY2618" fmla="*/ 1982139 h 5893281"/>
              <a:gd name="connsiteX2619" fmla="*/ 2581083 w 10035679"/>
              <a:gd name="connsiteY2619" fmla="*/ 1977913 h 5893281"/>
              <a:gd name="connsiteX2620" fmla="*/ 2575046 w 10035679"/>
              <a:gd name="connsiteY2620" fmla="*/ 1971878 h 5893281"/>
              <a:gd name="connsiteX2621" fmla="*/ 2570818 w 10035679"/>
              <a:gd name="connsiteY2621" fmla="*/ 1959804 h 5893281"/>
              <a:gd name="connsiteX2622" fmla="*/ 2584706 w 10035679"/>
              <a:gd name="connsiteY2622" fmla="*/ 1935045 h 5893281"/>
              <a:gd name="connsiteX2623" fmla="*/ 2590743 w 10035679"/>
              <a:gd name="connsiteY2623" fmla="*/ 1906670 h 5893281"/>
              <a:gd name="connsiteX2624" fmla="*/ 2584706 w 10035679"/>
              <a:gd name="connsiteY2624" fmla="*/ 1875880 h 5893281"/>
              <a:gd name="connsiteX2625" fmla="*/ 2576857 w 10035679"/>
              <a:gd name="connsiteY2625" fmla="*/ 1843276 h 5893281"/>
              <a:gd name="connsiteX2626" fmla="*/ 2566592 w 10035679"/>
              <a:gd name="connsiteY2626" fmla="*/ 1806446 h 5893281"/>
              <a:gd name="connsiteX2627" fmla="*/ 2562366 w 10035679"/>
              <a:gd name="connsiteY2627" fmla="*/ 1771427 h 5893281"/>
              <a:gd name="connsiteX2628" fmla="*/ 2570215 w 10035679"/>
              <a:gd name="connsiteY2628" fmla="*/ 1771427 h 5893281"/>
              <a:gd name="connsiteX2629" fmla="*/ 2570215 w 10035679"/>
              <a:gd name="connsiteY2629" fmla="*/ 1762973 h 5893281"/>
              <a:gd name="connsiteX2630" fmla="*/ 2619119 w 10035679"/>
              <a:gd name="connsiteY2630" fmla="*/ 1771427 h 5893281"/>
              <a:gd name="connsiteX2631" fmla="*/ 2661382 w 10035679"/>
              <a:gd name="connsiteY2631" fmla="*/ 1771427 h 5893281"/>
              <a:gd name="connsiteX2632" fmla="*/ 2707872 w 10035679"/>
              <a:gd name="connsiteY2632" fmla="*/ 1762973 h 5893281"/>
              <a:gd name="connsiteX2633" fmla="*/ 2718135 w 10035679"/>
              <a:gd name="connsiteY2633" fmla="*/ 1781087 h 5893281"/>
              <a:gd name="connsiteX2634" fmla="*/ 2728400 w 10035679"/>
              <a:gd name="connsiteY2634" fmla="*/ 1805841 h 5893281"/>
              <a:gd name="connsiteX2635" fmla="*/ 2740475 w 10035679"/>
              <a:gd name="connsiteY2635" fmla="*/ 1823954 h 5893281"/>
              <a:gd name="connsiteX2636" fmla="*/ 2750738 w 10035679"/>
              <a:gd name="connsiteY2636" fmla="*/ 1832408 h 5893281"/>
              <a:gd name="connsiteX2637" fmla="*/ 2756777 w 10035679"/>
              <a:gd name="connsiteY2637" fmla="*/ 1834219 h 5893281"/>
              <a:gd name="connsiteX2638" fmla="*/ 2768852 w 10035679"/>
              <a:gd name="connsiteY2638" fmla="*/ 1834219 h 5893281"/>
              <a:gd name="connsiteX2639" fmla="*/ 2779115 w 10035679"/>
              <a:gd name="connsiteY2639" fmla="*/ 1838445 h 5893281"/>
              <a:gd name="connsiteX2640" fmla="*/ 2789380 w 10035679"/>
              <a:gd name="connsiteY2640" fmla="*/ 1842671 h 5893281"/>
              <a:gd name="connsiteX2641" fmla="*/ 2797229 w 10035679"/>
              <a:gd name="connsiteY2641" fmla="*/ 1848710 h 5893281"/>
              <a:gd name="connsiteX2642" fmla="*/ 2799040 w 10035679"/>
              <a:gd name="connsiteY2642" fmla="*/ 1866823 h 5893281"/>
              <a:gd name="connsiteX2643" fmla="*/ 2806889 w 10035679"/>
              <a:gd name="connsiteY2643" fmla="*/ 1899426 h 5893281"/>
              <a:gd name="connsiteX2644" fmla="*/ 2811115 w 10035679"/>
              <a:gd name="connsiteY2644" fmla="*/ 1927801 h 5893281"/>
              <a:gd name="connsiteX2645" fmla="*/ 2817152 w 10035679"/>
              <a:gd name="connsiteY2645" fmla="*/ 1948330 h 5893281"/>
              <a:gd name="connsiteX2646" fmla="*/ 2821378 w 10035679"/>
              <a:gd name="connsiteY2646" fmla="*/ 1952557 h 5893281"/>
              <a:gd name="connsiteX2647" fmla="*/ 2827417 w 10035679"/>
              <a:gd name="connsiteY2647" fmla="*/ 1958595 h 5893281"/>
              <a:gd name="connsiteX2648" fmla="*/ 2835266 w 10035679"/>
              <a:gd name="connsiteY2648" fmla="*/ 1962823 h 5893281"/>
              <a:gd name="connsiteX2649" fmla="*/ 2841303 w 10035679"/>
              <a:gd name="connsiteY2649" fmla="*/ 1971273 h 5893281"/>
              <a:gd name="connsiteX2650" fmla="*/ 2853379 w 10035679"/>
              <a:gd name="connsiteY2650" fmla="*/ 1973086 h 5893281"/>
              <a:gd name="connsiteX2651" fmla="*/ 2855189 w 10035679"/>
              <a:gd name="connsiteY2651" fmla="*/ 1981536 h 5893281"/>
              <a:gd name="connsiteX2652" fmla="*/ 2883567 w 10035679"/>
              <a:gd name="connsiteY2652" fmla="*/ 1959198 h 5893281"/>
              <a:gd name="connsiteX2653" fmla="*/ 2905907 w 10035679"/>
              <a:gd name="connsiteY2653" fmla="*/ 1932632 h 5893281"/>
              <a:gd name="connsiteX2654" fmla="*/ 2922208 w 10035679"/>
              <a:gd name="connsiteY2654" fmla="*/ 1904257 h 5893281"/>
              <a:gd name="connsiteX2655" fmla="*/ 2950585 w 10035679"/>
              <a:gd name="connsiteY2655" fmla="*/ 1881917 h 5893281"/>
              <a:gd name="connsiteX2656" fmla="*/ 2954810 w 10035679"/>
              <a:gd name="connsiteY2656" fmla="*/ 1906670 h 5893281"/>
              <a:gd name="connsiteX2657" fmla="*/ 2965073 w 10035679"/>
              <a:gd name="connsiteY2657" fmla="*/ 1921160 h 5893281"/>
              <a:gd name="connsiteX2658" fmla="*/ 2978962 w 10035679"/>
              <a:gd name="connsiteY2658" fmla="*/ 1935650 h 5893281"/>
              <a:gd name="connsiteX2659" fmla="*/ 2992848 w 10035679"/>
              <a:gd name="connsiteY2659" fmla="*/ 1950143 h 5893281"/>
              <a:gd name="connsiteX2660" fmla="*/ 3004923 w 10035679"/>
              <a:gd name="connsiteY2660" fmla="*/ 1968255 h 5893281"/>
              <a:gd name="connsiteX2661" fmla="*/ 3004923 w 10035679"/>
              <a:gd name="connsiteY2661" fmla="*/ 1974291 h 5893281"/>
              <a:gd name="connsiteX2662" fmla="*/ 3004923 w 10035679"/>
              <a:gd name="connsiteY2662" fmla="*/ 1982743 h 5893281"/>
              <a:gd name="connsiteX2663" fmla="*/ 3000696 w 10035679"/>
              <a:gd name="connsiteY2663" fmla="*/ 1986970 h 5893281"/>
              <a:gd name="connsiteX2664" fmla="*/ 3000696 w 10035679"/>
              <a:gd name="connsiteY2664" fmla="*/ 1993007 h 5893281"/>
              <a:gd name="connsiteX2665" fmla="*/ 2996470 w 10035679"/>
              <a:gd name="connsiteY2665" fmla="*/ 2001461 h 5893281"/>
              <a:gd name="connsiteX2666" fmla="*/ 3000696 w 10035679"/>
              <a:gd name="connsiteY2666" fmla="*/ 2007498 h 5893281"/>
              <a:gd name="connsiteX2667" fmla="*/ 3004923 w 10035679"/>
              <a:gd name="connsiteY2667" fmla="*/ 2015949 h 5893281"/>
              <a:gd name="connsiteX2668" fmla="*/ 3006733 w 10035679"/>
              <a:gd name="connsiteY2668" fmla="*/ 2017763 h 5893281"/>
              <a:gd name="connsiteX2669" fmla="*/ 3014583 w 10035679"/>
              <a:gd name="connsiteY2669" fmla="*/ 2017763 h 5893281"/>
              <a:gd name="connsiteX2670" fmla="*/ 3020620 w 10035679"/>
              <a:gd name="connsiteY2670" fmla="*/ 2017763 h 5893281"/>
              <a:gd name="connsiteX2671" fmla="*/ 3024847 w 10035679"/>
              <a:gd name="connsiteY2671" fmla="*/ 2017763 h 5893281"/>
              <a:gd name="connsiteX2672" fmla="*/ 3032695 w 10035679"/>
              <a:gd name="connsiteY2672" fmla="*/ 2017763 h 5893281"/>
              <a:gd name="connsiteX2673" fmla="*/ 3034508 w 10035679"/>
              <a:gd name="connsiteY2673" fmla="*/ 2021988 h 5893281"/>
              <a:gd name="connsiteX2674" fmla="*/ 3046583 w 10035679"/>
              <a:gd name="connsiteY2674" fmla="*/ 2050365 h 5893281"/>
              <a:gd name="connsiteX2675" fmla="*/ 3046583 w 10035679"/>
              <a:gd name="connsiteY2675" fmla="*/ 2072702 h 5893281"/>
              <a:gd name="connsiteX2676" fmla="*/ 3042357 w 10035679"/>
              <a:gd name="connsiteY2676" fmla="*/ 2093231 h 5893281"/>
              <a:gd name="connsiteX2677" fmla="*/ 3048394 w 10035679"/>
              <a:gd name="connsiteY2677" fmla="*/ 2111345 h 5893281"/>
              <a:gd name="connsiteX2678" fmla="*/ 3074960 w 10035679"/>
              <a:gd name="connsiteY2678" fmla="*/ 2131872 h 5893281"/>
              <a:gd name="connsiteX2679" fmla="*/ 3052620 w 10035679"/>
              <a:gd name="connsiteY2679" fmla="*/ 2174734 h 5893281"/>
              <a:gd name="connsiteX2680" fmla="*/ 3028469 w 10035679"/>
              <a:gd name="connsiteY2680" fmla="*/ 2211563 h 5893281"/>
              <a:gd name="connsiteX2681" fmla="*/ 3034508 w 10035679"/>
              <a:gd name="connsiteY2681" fmla="*/ 2211563 h 5893281"/>
              <a:gd name="connsiteX2682" fmla="*/ 3056846 w 10035679"/>
              <a:gd name="connsiteY2682" fmla="*/ 2189223 h 5893281"/>
              <a:gd name="connsiteX2683" fmla="*/ 3077373 w 10035679"/>
              <a:gd name="connsiteY2683" fmla="*/ 2171112 h 5893281"/>
              <a:gd name="connsiteX2684" fmla="*/ 3095487 w 10035679"/>
              <a:gd name="connsiteY2684" fmla="*/ 2150589 h 5893281"/>
              <a:gd name="connsiteX2685" fmla="*/ 3119639 w 10035679"/>
              <a:gd name="connsiteY2685" fmla="*/ 2156621 h 5893281"/>
              <a:gd name="connsiteX2686" fmla="*/ 3133525 w 10035679"/>
              <a:gd name="connsiteY2686" fmla="*/ 2171112 h 5893281"/>
              <a:gd name="connsiteX2687" fmla="*/ 3147410 w 10035679"/>
              <a:gd name="connsiteY2687" fmla="*/ 2189223 h 5893281"/>
              <a:gd name="connsiteX2688" fmla="*/ 3151637 w 10035679"/>
              <a:gd name="connsiteY2688" fmla="*/ 2217600 h 5893281"/>
              <a:gd name="connsiteX2689" fmla="*/ 3188466 w 10035679"/>
              <a:gd name="connsiteY2689" fmla="*/ 2217600 h 5893281"/>
              <a:gd name="connsiteX2690" fmla="*/ 3188466 w 10035679"/>
              <a:gd name="connsiteY2690" fmla="*/ 2227864 h 5893281"/>
              <a:gd name="connsiteX2691" fmla="*/ 3190278 w 10035679"/>
              <a:gd name="connsiteY2691" fmla="*/ 2236316 h 5893281"/>
              <a:gd name="connsiteX2692" fmla="*/ 3190278 w 10035679"/>
              <a:gd name="connsiteY2692" fmla="*/ 2246578 h 5893281"/>
              <a:gd name="connsiteX2693" fmla="*/ 3194505 w 10035679"/>
              <a:gd name="connsiteY2693" fmla="*/ 2256842 h 5893281"/>
              <a:gd name="connsiteX2694" fmla="*/ 3190278 w 10035679"/>
              <a:gd name="connsiteY2694" fmla="*/ 2268920 h 5893281"/>
              <a:gd name="connsiteX2695" fmla="*/ 3190278 w 10035679"/>
              <a:gd name="connsiteY2695" fmla="*/ 2274957 h 5893281"/>
              <a:gd name="connsiteX2696" fmla="*/ 3190278 w 10035679"/>
              <a:gd name="connsiteY2696" fmla="*/ 2283413 h 5893281"/>
              <a:gd name="connsiteX2697" fmla="*/ 3194505 w 10035679"/>
              <a:gd name="connsiteY2697" fmla="*/ 2285224 h 5893281"/>
              <a:gd name="connsiteX2698" fmla="*/ 3194505 w 10035679"/>
              <a:gd name="connsiteY2698" fmla="*/ 2293677 h 5893281"/>
              <a:gd name="connsiteX2699" fmla="*/ 3194505 w 10035679"/>
              <a:gd name="connsiteY2699" fmla="*/ 2297903 h 5893281"/>
              <a:gd name="connsiteX2700" fmla="*/ 3194505 w 10035679"/>
              <a:gd name="connsiteY2700" fmla="*/ 2303941 h 5893281"/>
              <a:gd name="connsiteX2701" fmla="*/ 3155863 w 10035679"/>
              <a:gd name="connsiteY2701" fmla="*/ 2332317 h 5893281"/>
              <a:gd name="connsiteX2702" fmla="*/ 3113600 w 10035679"/>
              <a:gd name="connsiteY2702" fmla="*/ 2350426 h 5893281"/>
              <a:gd name="connsiteX2703" fmla="*/ 3064695 w 10035679"/>
              <a:gd name="connsiteY2703" fmla="*/ 2360690 h 5893281"/>
              <a:gd name="connsiteX2704" fmla="*/ 3013980 w 10035679"/>
              <a:gd name="connsiteY2704" fmla="*/ 2366727 h 5893281"/>
              <a:gd name="connsiteX2705" fmla="*/ 2965073 w 10035679"/>
              <a:gd name="connsiteY2705" fmla="*/ 2375178 h 5893281"/>
              <a:gd name="connsiteX2706" fmla="*/ 2914358 w 10035679"/>
              <a:gd name="connsiteY2706" fmla="*/ 2381217 h 5893281"/>
              <a:gd name="connsiteX2707" fmla="*/ 2872095 w 10035679"/>
              <a:gd name="connsiteY2707" fmla="*/ 2395706 h 5893281"/>
              <a:gd name="connsiteX2708" fmla="*/ 2833453 w 10035679"/>
              <a:gd name="connsiteY2708" fmla="*/ 2413820 h 5893281"/>
              <a:gd name="connsiteX2709" fmla="*/ 2805076 w 10035679"/>
              <a:gd name="connsiteY2709" fmla="*/ 2446423 h 5893281"/>
              <a:gd name="connsiteX2710" fmla="*/ 2812925 w 10035679"/>
              <a:gd name="connsiteY2710" fmla="*/ 2446423 h 5893281"/>
              <a:gd name="connsiteX2711" fmla="*/ 2847341 w 10035679"/>
              <a:gd name="connsiteY2711" fmla="*/ 2421668 h 5893281"/>
              <a:gd name="connsiteX2712" fmla="*/ 2889605 w 10035679"/>
              <a:gd name="connsiteY2712" fmla="*/ 2403554 h 5893281"/>
              <a:gd name="connsiteX2713" fmla="*/ 2936093 w 10035679"/>
              <a:gd name="connsiteY2713" fmla="*/ 2393291 h 5893281"/>
              <a:gd name="connsiteX2714" fmla="*/ 2937904 w 10035679"/>
              <a:gd name="connsiteY2714" fmla="*/ 2399328 h 5893281"/>
              <a:gd name="connsiteX2715" fmla="*/ 2942130 w 10035679"/>
              <a:gd name="connsiteY2715" fmla="*/ 2407782 h 5893281"/>
              <a:gd name="connsiteX2716" fmla="*/ 2946358 w 10035679"/>
              <a:gd name="connsiteY2716" fmla="*/ 2409593 h 5893281"/>
              <a:gd name="connsiteX2717" fmla="*/ 2952395 w 10035679"/>
              <a:gd name="connsiteY2717" fmla="*/ 2413820 h 5893281"/>
              <a:gd name="connsiteX2718" fmla="*/ 2960244 w 10035679"/>
              <a:gd name="connsiteY2718" fmla="*/ 2418046 h 5893281"/>
              <a:gd name="connsiteX2719" fmla="*/ 2966281 w 10035679"/>
              <a:gd name="connsiteY2719" fmla="*/ 2424085 h 5893281"/>
              <a:gd name="connsiteX2720" fmla="*/ 2956018 w 10035679"/>
              <a:gd name="connsiteY2720" fmla="*/ 2442196 h 5893281"/>
              <a:gd name="connsiteX2721" fmla="*/ 2949979 w 10035679"/>
              <a:gd name="connsiteY2721" fmla="*/ 2456688 h 5893281"/>
              <a:gd name="connsiteX2722" fmla="*/ 2945754 w 10035679"/>
              <a:gd name="connsiteY2722" fmla="*/ 2471177 h 5893281"/>
              <a:gd name="connsiteX2723" fmla="*/ 2941527 w 10035679"/>
              <a:gd name="connsiteY2723" fmla="*/ 2493517 h 5893281"/>
              <a:gd name="connsiteX2724" fmla="*/ 2969904 w 10035679"/>
              <a:gd name="connsiteY2724" fmla="*/ 2508008 h 5893281"/>
              <a:gd name="connsiteX2725" fmla="*/ 2988017 w 10035679"/>
              <a:gd name="connsiteY2725" fmla="*/ 2528535 h 5893281"/>
              <a:gd name="connsiteX2726" fmla="*/ 3001905 w 10035679"/>
              <a:gd name="connsiteY2726" fmla="*/ 2549062 h 5893281"/>
              <a:gd name="connsiteX2727" fmla="*/ 3020017 w 10035679"/>
              <a:gd name="connsiteY2727" fmla="*/ 2571402 h 5893281"/>
              <a:gd name="connsiteX2728" fmla="*/ 3020017 w 10035679"/>
              <a:gd name="connsiteY2728" fmla="*/ 2577441 h 5893281"/>
              <a:gd name="connsiteX2729" fmla="*/ 3020017 w 10035679"/>
              <a:gd name="connsiteY2729" fmla="*/ 2581666 h 5893281"/>
              <a:gd name="connsiteX2730" fmla="*/ 3015790 w 10035679"/>
              <a:gd name="connsiteY2730" fmla="*/ 2581666 h 5893281"/>
              <a:gd name="connsiteX2731" fmla="*/ 3015790 w 10035679"/>
              <a:gd name="connsiteY2731" fmla="*/ 2585892 h 5893281"/>
              <a:gd name="connsiteX2732" fmla="*/ 3011564 w 10035679"/>
              <a:gd name="connsiteY2732" fmla="*/ 2590118 h 5893281"/>
              <a:gd name="connsiteX2733" fmla="*/ 2991036 w 10035679"/>
              <a:gd name="connsiteY2733" fmla="*/ 2614871 h 5893281"/>
              <a:gd name="connsiteX2734" fmla="*/ 2962660 w 10035679"/>
              <a:gd name="connsiteY2734" fmla="*/ 2635401 h 5893281"/>
              <a:gd name="connsiteX2735" fmla="*/ 2926433 w 10035679"/>
              <a:gd name="connsiteY2735" fmla="*/ 2649889 h 5893281"/>
              <a:gd name="connsiteX2736" fmla="*/ 2926433 w 10035679"/>
              <a:gd name="connsiteY2736" fmla="*/ 2619099 h 5893281"/>
              <a:gd name="connsiteX2737" fmla="*/ 2944546 w 10035679"/>
              <a:gd name="connsiteY2737" fmla="*/ 2607025 h 5893281"/>
              <a:gd name="connsiteX2738" fmla="*/ 2958434 w 10035679"/>
              <a:gd name="connsiteY2738" fmla="*/ 2596760 h 5893281"/>
              <a:gd name="connsiteX2739" fmla="*/ 2972319 w 10035679"/>
              <a:gd name="connsiteY2739" fmla="*/ 2578648 h 5893281"/>
              <a:gd name="connsiteX2740" fmla="*/ 2958434 w 10035679"/>
              <a:gd name="connsiteY2740" fmla="*/ 2572611 h 5893281"/>
              <a:gd name="connsiteX2741" fmla="*/ 2958434 w 10035679"/>
              <a:gd name="connsiteY2741" fmla="*/ 2564156 h 5893281"/>
              <a:gd name="connsiteX2742" fmla="*/ 2954206 w 10035679"/>
              <a:gd name="connsiteY2742" fmla="*/ 2564156 h 5893281"/>
              <a:gd name="connsiteX2743" fmla="*/ 2949979 w 10035679"/>
              <a:gd name="connsiteY2743" fmla="*/ 2564156 h 5893281"/>
              <a:gd name="connsiteX2744" fmla="*/ 2949979 w 10035679"/>
              <a:gd name="connsiteY2744" fmla="*/ 2568384 h 5893281"/>
              <a:gd name="connsiteX2745" fmla="*/ 2949979 w 10035679"/>
              <a:gd name="connsiteY2745" fmla="*/ 2572611 h 5893281"/>
              <a:gd name="connsiteX2746" fmla="*/ 2925831 w 10035679"/>
              <a:gd name="connsiteY2746" fmla="*/ 2590723 h 5893281"/>
              <a:gd name="connsiteX2747" fmla="*/ 2893226 w 10035679"/>
              <a:gd name="connsiteY2747" fmla="*/ 2605212 h 5893281"/>
              <a:gd name="connsiteX2748" fmla="*/ 2866661 w 10035679"/>
              <a:gd name="connsiteY2748" fmla="*/ 2615476 h 5893281"/>
              <a:gd name="connsiteX2749" fmla="*/ 2838284 w 10035679"/>
              <a:gd name="connsiteY2749" fmla="*/ 2629967 h 5893281"/>
              <a:gd name="connsiteX2750" fmla="*/ 2811718 w 10035679"/>
              <a:gd name="connsiteY2750" fmla="*/ 2648077 h 5893281"/>
              <a:gd name="connsiteX2751" fmla="*/ 2795417 w 10035679"/>
              <a:gd name="connsiteY2751" fmla="*/ 2672833 h 5893281"/>
              <a:gd name="connsiteX2752" fmla="*/ 2783341 w 10035679"/>
              <a:gd name="connsiteY2752" fmla="*/ 2707850 h 5893281"/>
              <a:gd name="connsiteX2753" fmla="*/ 2795417 w 10035679"/>
              <a:gd name="connsiteY2753" fmla="*/ 2712077 h 5893281"/>
              <a:gd name="connsiteX2754" fmla="*/ 2809303 w 10035679"/>
              <a:gd name="connsiteY2754" fmla="*/ 2716303 h 5893281"/>
              <a:gd name="connsiteX2755" fmla="*/ 2815341 w 10035679"/>
              <a:gd name="connsiteY2755" fmla="*/ 2722342 h 5893281"/>
              <a:gd name="connsiteX2756" fmla="*/ 2801456 w 10035679"/>
              <a:gd name="connsiteY2756" fmla="*/ 2722342 h 5893281"/>
              <a:gd name="connsiteX2757" fmla="*/ 2780927 w 10035679"/>
              <a:gd name="connsiteY2757" fmla="*/ 2740454 h 5893281"/>
              <a:gd name="connsiteX2758" fmla="*/ 2752551 w 10035679"/>
              <a:gd name="connsiteY2758" fmla="*/ 2746493 h 5893281"/>
              <a:gd name="connsiteX2759" fmla="*/ 2725985 w 10035679"/>
              <a:gd name="connsiteY2759" fmla="*/ 2750719 h 5893281"/>
              <a:gd name="connsiteX2760" fmla="*/ 2697608 w 10035679"/>
              <a:gd name="connsiteY2760" fmla="*/ 2754945 h 5893281"/>
              <a:gd name="connsiteX2761" fmla="*/ 2677080 w 10035679"/>
              <a:gd name="connsiteY2761" fmla="*/ 2812301 h 5893281"/>
              <a:gd name="connsiteX2762" fmla="*/ 2652930 w 10035679"/>
              <a:gd name="connsiteY2762" fmla="*/ 2873279 h 5893281"/>
              <a:gd name="connsiteX2763" fmla="*/ 2645080 w 10035679"/>
              <a:gd name="connsiteY2763" fmla="*/ 2864828 h 5893281"/>
              <a:gd name="connsiteX2764" fmla="*/ 2643270 w 10035679"/>
              <a:gd name="connsiteY2764" fmla="*/ 2860602 h 5893281"/>
              <a:gd name="connsiteX2765" fmla="*/ 2635421 w 10035679"/>
              <a:gd name="connsiteY2765" fmla="*/ 2858791 h 5893281"/>
              <a:gd name="connsiteX2766" fmla="*/ 2631195 w 10035679"/>
              <a:gd name="connsiteY2766" fmla="*/ 2854563 h 5893281"/>
              <a:gd name="connsiteX2767" fmla="*/ 2620930 w 10035679"/>
              <a:gd name="connsiteY2767" fmla="*/ 2846111 h 5893281"/>
              <a:gd name="connsiteX2768" fmla="*/ 2620930 w 10035679"/>
              <a:gd name="connsiteY2768" fmla="*/ 2864225 h 5893281"/>
              <a:gd name="connsiteX2769" fmla="*/ 2625156 w 10035679"/>
              <a:gd name="connsiteY2769" fmla="*/ 2872676 h 5893281"/>
              <a:gd name="connsiteX2770" fmla="*/ 2631195 w 10035679"/>
              <a:gd name="connsiteY2770" fmla="*/ 2893204 h 5893281"/>
              <a:gd name="connsiteX2771" fmla="*/ 2639044 w 10035679"/>
              <a:gd name="connsiteY2771" fmla="*/ 2917957 h 5893281"/>
              <a:gd name="connsiteX2772" fmla="*/ 2645080 w 10035679"/>
              <a:gd name="connsiteY2772" fmla="*/ 2940297 h 5893281"/>
              <a:gd name="connsiteX2773" fmla="*/ 2645080 w 10035679"/>
              <a:gd name="connsiteY2773" fmla="*/ 2950559 h 5893281"/>
              <a:gd name="connsiteX2774" fmla="*/ 2616704 w 10035679"/>
              <a:gd name="connsiteY2774" fmla="*/ 2968673 h 5893281"/>
              <a:gd name="connsiteX2775" fmla="*/ 2586516 w 10035679"/>
              <a:gd name="connsiteY2775" fmla="*/ 2984975 h 5893281"/>
              <a:gd name="connsiteX2776" fmla="*/ 2553914 w 10035679"/>
              <a:gd name="connsiteY2776" fmla="*/ 3007313 h 5893281"/>
              <a:gd name="connsiteX2777" fmla="*/ 2521311 w 10035679"/>
              <a:gd name="connsiteY2777" fmla="*/ 3027840 h 5893281"/>
              <a:gd name="connsiteX2778" fmla="*/ 2500784 w 10035679"/>
              <a:gd name="connsiteY2778" fmla="*/ 3056217 h 5893281"/>
              <a:gd name="connsiteX2779" fmla="*/ 2490519 w 10035679"/>
              <a:gd name="connsiteY2779" fmla="*/ 3093048 h 5893281"/>
              <a:gd name="connsiteX2780" fmla="*/ 2478444 w 10035679"/>
              <a:gd name="connsiteY2780" fmla="*/ 3121423 h 5893281"/>
              <a:gd name="connsiteX2781" fmla="*/ 2482670 w 10035679"/>
              <a:gd name="connsiteY2781" fmla="*/ 3156441 h 5893281"/>
              <a:gd name="connsiteX2782" fmla="*/ 2492934 w 10035679"/>
              <a:gd name="connsiteY2782" fmla="*/ 3195082 h 5893281"/>
              <a:gd name="connsiteX2783" fmla="*/ 2506820 w 10035679"/>
              <a:gd name="connsiteY2783" fmla="*/ 3236137 h 5893281"/>
              <a:gd name="connsiteX2784" fmla="*/ 2520706 w 10035679"/>
              <a:gd name="connsiteY2784" fmla="*/ 3274779 h 5893281"/>
              <a:gd name="connsiteX2785" fmla="*/ 2528556 w 10035679"/>
              <a:gd name="connsiteY2785" fmla="*/ 3309797 h 5893281"/>
              <a:gd name="connsiteX2786" fmla="*/ 2520706 w 10035679"/>
              <a:gd name="connsiteY2786" fmla="*/ 3309797 h 5893281"/>
              <a:gd name="connsiteX2787" fmla="*/ 2520706 w 10035679"/>
              <a:gd name="connsiteY2787" fmla="*/ 3318249 h 5893281"/>
              <a:gd name="connsiteX2788" fmla="*/ 2496557 w 10035679"/>
              <a:gd name="connsiteY2788" fmla="*/ 3309797 h 5893281"/>
              <a:gd name="connsiteX2789" fmla="*/ 2486293 w 10035679"/>
              <a:gd name="connsiteY2789" fmla="*/ 3279005 h 5893281"/>
              <a:gd name="connsiteX2790" fmla="*/ 2468181 w 10035679"/>
              <a:gd name="connsiteY2790" fmla="*/ 3237950 h 5893281"/>
              <a:gd name="connsiteX2791" fmla="*/ 2447652 w 10035679"/>
              <a:gd name="connsiteY2791" fmla="*/ 3195082 h 5893281"/>
              <a:gd name="connsiteX2792" fmla="*/ 2425313 w 10035679"/>
              <a:gd name="connsiteY2792" fmla="*/ 3164290 h 5893281"/>
              <a:gd name="connsiteX2793" fmla="*/ 2404786 w 10035679"/>
              <a:gd name="connsiteY2793" fmla="*/ 3146178 h 5893281"/>
              <a:gd name="connsiteX2794" fmla="*/ 2378219 w 10035679"/>
              <a:gd name="connsiteY2794" fmla="*/ 3141952 h 5893281"/>
              <a:gd name="connsiteX2795" fmla="*/ 2348031 w 10035679"/>
              <a:gd name="connsiteY2795" fmla="*/ 3127461 h 5893281"/>
              <a:gd name="connsiteX2796" fmla="*/ 2311805 w 10035679"/>
              <a:gd name="connsiteY2796" fmla="*/ 3112971 h 5893281"/>
              <a:gd name="connsiteX2797" fmla="*/ 2269542 w 10035679"/>
              <a:gd name="connsiteY2797" fmla="*/ 3106934 h 5893281"/>
              <a:gd name="connsiteX2798" fmla="*/ 2269542 w 10035679"/>
              <a:gd name="connsiteY2798" fmla="*/ 3112971 h 5893281"/>
              <a:gd name="connsiteX2799" fmla="*/ 2263504 w 10035679"/>
              <a:gd name="connsiteY2799" fmla="*/ 3112971 h 5893281"/>
              <a:gd name="connsiteX2800" fmla="*/ 2267732 w 10035679"/>
              <a:gd name="connsiteY2800" fmla="*/ 3125046 h 5893281"/>
              <a:gd name="connsiteX2801" fmla="*/ 2273769 w 10035679"/>
              <a:gd name="connsiteY2801" fmla="*/ 3135311 h 5893281"/>
              <a:gd name="connsiteX2802" fmla="*/ 2277995 w 10035679"/>
              <a:gd name="connsiteY2802" fmla="*/ 3141347 h 5893281"/>
              <a:gd name="connsiteX2803" fmla="*/ 2282221 w 10035679"/>
              <a:gd name="connsiteY2803" fmla="*/ 3149801 h 5893281"/>
              <a:gd name="connsiteX2804" fmla="*/ 2288260 w 10035679"/>
              <a:gd name="connsiteY2804" fmla="*/ 3160064 h 5893281"/>
              <a:gd name="connsiteX2805" fmla="*/ 2255657 w 10035679"/>
              <a:gd name="connsiteY2805" fmla="*/ 3160064 h 5893281"/>
              <a:gd name="connsiteX2806" fmla="*/ 2231506 w 10035679"/>
              <a:gd name="connsiteY2806" fmla="*/ 3149801 h 5893281"/>
              <a:gd name="connsiteX2807" fmla="*/ 2198903 w 10035679"/>
              <a:gd name="connsiteY2807" fmla="*/ 3141347 h 5893281"/>
              <a:gd name="connsiteX2808" fmla="*/ 2168716 w 10035679"/>
              <a:gd name="connsiteY2808" fmla="*/ 3141347 h 5893281"/>
              <a:gd name="connsiteX2809" fmla="*/ 2136111 w 10035679"/>
              <a:gd name="connsiteY2809" fmla="*/ 3145573 h 5893281"/>
              <a:gd name="connsiteX2810" fmla="*/ 2113773 w 10035679"/>
              <a:gd name="connsiteY2810" fmla="*/ 3151612 h 5893281"/>
              <a:gd name="connsiteX2811" fmla="*/ 2089623 w 10035679"/>
              <a:gd name="connsiteY2811" fmla="*/ 3163687 h 5893281"/>
              <a:gd name="connsiteX2812" fmla="*/ 2069095 w 10035679"/>
              <a:gd name="connsiteY2812" fmla="*/ 3178178 h 5893281"/>
              <a:gd name="connsiteX2813" fmla="*/ 2055209 w 10035679"/>
              <a:gd name="connsiteY2813" fmla="*/ 3198706 h 5893281"/>
              <a:gd name="connsiteX2814" fmla="*/ 2047360 w 10035679"/>
              <a:gd name="connsiteY2814" fmla="*/ 3216818 h 5893281"/>
              <a:gd name="connsiteX2815" fmla="*/ 2051586 w 10035679"/>
              <a:gd name="connsiteY2815" fmla="*/ 3231308 h 5893281"/>
              <a:gd name="connsiteX2816" fmla="*/ 2051586 w 10035679"/>
              <a:gd name="connsiteY2816" fmla="*/ 3249420 h 5893281"/>
              <a:gd name="connsiteX2817" fmla="*/ 2045549 w 10035679"/>
              <a:gd name="connsiteY2817" fmla="*/ 3269948 h 5893281"/>
              <a:gd name="connsiteX2818" fmla="*/ 2031661 w 10035679"/>
              <a:gd name="connsiteY2818" fmla="*/ 3317042 h 5893281"/>
              <a:gd name="connsiteX2819" fmla="*/ 2031661 w 10035679"/>
              <a:gd name="connsiteY2819" fmla="*/ 3352060 h 5893281"/>
              <a:gd name="connsiteX2820" fmla="*/ 2033474 w 10035679"/>
              <a:gd name="connsiteY2820" fmla="*/ 3388889 h 5893281"/>
              <a:gd name="connsiteX2821" fmla="*/ 2047360 w 10035679"/>
              <a:gd name="connsiteY2821" fmla="*/ 3423907 h 5893281"/>
              <a:gd name="connsiteX2822" fmla="*/ 2069698 w 10035679"/>
              <a:gd name="connsiteY2822" fmla="*/ 3466775 h 5893281"/>
              <a:gd name="connsiteX2823" fmla="*/ 2093848 w 10035679"/>
              <a:gd name="connsiteY2823" fmla="*/ 3471001 h 5893281"/>
              <a:gd name="connsiteX2824" fmla="*/ 2107735 w 10035679"/>
              <a:gd name="connsiteY2824" fmla="*/ 3475227 h 5893281"/>
              <a:gd name="connsiteX2825" fmla="*/ 2113773 w 10035679"/>
              <a:gd name="connsiteY2825" fmla="*/ 3481264 h 5893281"/>
              <a:gd name="connsiteX2826" fmla="*/ 2121622 w 10035679"/>
              <a:gd name="connsiteY2826" fmla="*/ 3485490 h 5893281"/>
              <a:gd name="connsiteX2827" fmla="*/ 2131885 w 10035679"/>
              <a:gd name="connsiteY2827" fmla="*/ 3489716 h 5893281"/>
              <a:gd name="connsiteX2828" fmla="*/ 2149999 w 10035679"/>
              <a:gd name="connsiteY2828" fmla="*/ 3481264 h 5893281"/>
              <a:gd name="connsiteX2829" fmla="*/ 2178376 w 10035679"/>
              <a:gd name="connsiteY2829" fmla="*/ 3466775 h 5893281"/>
              <a:gd name="connsiteX2830" fmla="*/ 2184413 w 10035679"/>
              <a:gd name="connsiteY2830" fmla="*/ 3462547 h 5893281"/>
              <a:gd name="connsiteX2831" fmla="*/ 2188638 w 10035679"/>
              <a:gd name="connsiteY2831" fmla="*/ 3462547 h 5893281"/>
              <a:gd name="connsiteX2832" fmla="*/ 2196488 w 10035679"/>
              <a:gd name="connsiteY2832" fmla="*/ 3462547 h 5893281"/>
              <a:gd name="connsiteX2833" fmla="*/ 2198298 w 10035679"/>
              <a:gd name="connsiteY2833" fmla="*/ 3462547 h 5893281"/>
              <a:gd name="connsiteX2834" fmla="*/ 2202525 w 10035679"/>
              <a:gd name="connsiteY2834" fmla="*/ 3462547 h 5893281"/>
              <a:gd name="connsiteX2835" fmla="*/ 2202525 w 10035679"/>
              <a:gd name="connsiteY2835" fmla="*/ 3460736 h 5893281"/>
              <a:gd name="connsiteX2836" fmla="*/ 2210374 w 10035679"/>
              <a:gd name="connsiteY2836" fmla="*/ 3452284 h 5893281"/>
              <a:gd name="connsiteX2837" fmla="*/ 2212186 w 10035679"/>
              <a:gd name="connsiteY2837" fmla="*/ 3442019 h 5893281"/>
              <a:gd name="connsiteX2838" fmla="*/ 2216413 w 10035679"/>
              <a:gd name="connsiteY2838" fmla="*/ 3431756 h 5893281"/>
              <a:gd name="connsiteX2839" fmla="*/ 2220639 w 10035679"/>
              <a:gd name="connsiteY2839" fmla="*/ 3419681 h 5893281"/>
              <a:gd name="connsiteX2840" fmla="*/ 2224865 w 10035679"/>
              <a:gd name="connsiteY2840" fmla="*/ 3413642 h 5893281"/>
              <a:gd name="connsiteX2841" fmla="*/ 2241166 w 10035679"/>
              <a:gd name="connsiteY2841" fmla="*/ 3395530 h 5893281"/>
              <a:gd name="connsiteX2842" fmla="*/ 2263504 w 10035679"/>
              <a:gd name="connsiteY2842" fmla="*/ 3385266 h 5893281"/>
              <a:gd name="connsiteX2843" fmla="*/ 2296109 w 10035679"/>
              <a:gd name="connsiteY2843" fmla="*/ 3381040 h 5893281"/>
              <a:gd name="connsiteX2844" fmla="*/ 2297920 w 10035679"/>
              <a:gd name="connsiteY2844" fmla="*/ 3389494 h 5893281"/>
              <a:gd name="connsiteX2845" fmla="*/ 2302145 w 10035679"/>
              <a:gd name="connsiteY2845" fmla="*/ 3391304 h 5893281"/>
              <a:gd name="connsiteX2846" fmla="*/ 2302145 w 10035679"/>
              <a:gd name="connsiteY2846" fmla="*/ 3395530 h 5893281"/>
              <a:gd name="connsiteX2847" fmla="*/ 2306372 w 10035679"/>
              <a:gd name="connsiteY2847" fmla="*/ 3395530 h 5893281"/>
              <a:gd name="connsiteX2848" fmla="*/ 2306372 w 10035679"/>
              <a:gd name="connsiteY2848" fmla="*/ 3391304 h 5893281"/>
              <a:gd name="connsiteX2849" fmla="*/ 2308787 w 10035679"/>
              <a:gd name="connsiteY2849" fmla="*/ 3391304 h 5893281"/>
              <a:gd name="connsiteX2850" fmla="*/ 2316636 w 10035679"/>
              <a:gd name="connsiteY2850" fmla="*/ 3391304 h 5893281"/>
              <a:gd name="connsiteX2851" fmla="*/ 2326899 w 10035679"/>
              <a:gd name="connsiteY2851" fmla="*/ 3389494 h 5893281"/>
              <a:gd name="connsiteX2852" fmla="*/ 2326899 w 10035679"/>
              <a:gd name="connsiteY2852" fmla="*/ 3420284 h 5893281"/>
              <a:gd name="connsiteX2853" fmla="*/ 2313013 w 10035679"/>
              <a:gd name="connsiteY2853" fmla="*/ 3434775 h 5893281"/>
              <a:gd name="connsiteX2854" fmla="*/ 2302749 w 10035679"/>
              <a:gd name="connsiteY2854" fmla="*/ 3461339 h 5893281"/>
              <a:gd name="connsiteX2855" fmla="*/ 2292486 w 10035679"/>
              <a:gd name="connsiteY2855" fmla="*/ 3496357 h 5893281"/>
              <a:gd name="connsiteX2856" fmla="*/ 2282221 w 10035679"/>
              <a:gd name="connsiteY2856" fmla="*/ 3528960 h 5893281"/>
              <a:gd name="connsiteX2857" fmla="*/ 2270146 w 10035679"/>
              <a:gd name="connsiteY2857" fmla="*/ 3553716 h 5893281"/>
              <a:gd name="connsiteX2858" fmla="*/ 2306372 w 10035679"/>
              <a:gd name="connsiteY2858" fmla="*/ 3553716 h 5893281"/>
              <a:gd name="connsiteX2859" fmla="*/ 2336559 w 10035679"/>
              <a:gd name="connsiteY2859" fmla="*/ 3549490 h 5893281"/>
              <a:gd name="connsiteX2860" fmla="*/ 2364936 w 10035679"/>
              <a:gd name="connsiteY2860" fmla="*/ 3549490 h 5893281"/>
              <a:gd name="connsiteX2861" fmla="*/ 2391503 w 10035679"/>
              <a:gd name="connsiteY2861" fmla="*/ 3553716 h 5893281"/>
              <a:gd name="connsiteX2862" fmla="*/ 2407804 w 10035679"/>
              <a:gd name="connsiteY2862" fmla="*/ 3563978 h 5893281"/>
              <a:gd name="connsiteX2863" fmla="*/ 2421690 w 10035679"/>
              <a:gd name="connsiteY2863" fmla="*/ 3586318 h 5893281"/>
              <a:gd name="connsiteX2864" fmla="*/ 2425916 w 10035679"/>
              <a:gd name="connsiteY2864" fmla="*/ 3617109 h 5893281"/>
              <a:gd name="connsiteX2865" fmla="*/ 2419880 w 10035679"/>
              <a:gd name="connsiteY2865" fmla="*/ 3639449 h 5893281"/>
              <a:gd name="connsiteX2866" fmla="*/ 2412031 w 10035679"/>
              <a:gd name="connsiteY2866" fmla="*/ 3667826 h 5893281"/>
              <a:gd name="connsiteX2867" fmla="*/ 2412031 w 10035679"/>
              <a:gd name="connsiteY2867" fmla="*/ 3696202 h 5893281"/>
              <a:gd name="connsiteX2868" fmla="*/ 2430144 w 10035679"/>
              <a:gd name="connsiteY2868" fmla="*/ 3714314 h 5893281"/>
              <a:gd name="connsiteX2869" fmla="*/ 2440407 w 10035679"/>
              <a:gd name="connsiteY2869" fmla="*/ 3726390 h 5893281"/>
              <a:gd name="connsiteX2870" fmla="*/ 2454293 w 10035679"/>
              <a:gd name="connsiteY2870" fmla="*/ 3740881 h 5893281"/>
              <a:gd name="connsiteX2871" fmla="*/ 2476633 w 10035679"/>
              <a:gd name="connsiteY2871" fmla="*/ 3752956 h 5893281"/>
              <a:gd name="connsiteX2872" fmla="*/ 2503197 w 10035679"/>
              <a:gd name="connsiteY2872" fmla="*/ 3758993 h 5893281"/>
              <a:gd name="connsiteX2873" fmla="*/ 2517085 w 10035679"/>
              <a:gd name="connsiteY2873" fmla="*/ 3740881 h 5893281"/>
              <a:gd name="connsiteX2874" fmla="*/ 2535198 w 10035679"/>
              <a:gd name="connsiteY2874" fmla="*/ 3734842 h 5893281"/>
              <a:gd name="connsiteX2875" fmla="*/ 2567799 w 10035679"/>
              <a:gd name="connsiteY2875" fmla="*/ 3734842 h 5893281"/>
              <a:gd name="connsiteX2876" fmla="*/ 2572026 w 10035679"/>
              <a:gd name="connsiteY2876" fmla="*/ 3740881 h 5893281"/>
              <a:gd name="connsiteX2877" fmla="*/ 2578064 w 10035679"/>
              <a:gd name="connsiteY2877" fmla="*/ 3749333 h 5893281"/>
              <a:gd name="connsiteX2878" fmla="*/ 2581686 w 10035679"/>
              <a:gd name="connsiteY2878" fmla="*/ 3753559 h 5893281"/>
              <a:gd name="connsiteX2879" fmla="*/ 2585912 w 10035679"/>
              <a:gd name="connsiteY2879" fmla="*/ 3753559 h 5893281"/>
              <a:gd name="connsiteX2880" fmla="*/ 2596176 w 10035679"/>
              <a:gd name="connsiteY2880" fmla="*/ 3755371 h 5893281"/>
              <a:gd name="connsiteX2881" fmla="*/ 2609460 w 10035679"/>
              <a:gd name="connsiteY2881" fmla="*/ 3758390 h 5893281"/>
              <a:gd name="connsiteX2882" fmla="*/ 2623346 w 10035679"/>
              <a:gd name="connsiteY2882" fmla="*/ 3730013 h 5893281"/>
              <a:gd name="connsiteX2883" fmla="*/ 2641460 w 10035679"/>
              <a:gd name="connsiteY2883" fmla="*/ 3709485 h 5893281"/>
              <a:gd name="connsiteX2884" fmla="*/ 2661987 w 10035679"/>
              <a:gd name="connsiteY2884" fmla="*/ 3691371 h 5893281"/>
              <a:gd name="connsiteX2885" fmla="*/ 2688550 w 10035679"/>
              <a:gd name="connsiteY2885" fmla="*/ 3676883 h 5893281"/>
              <a:gd name="connsiteX2886" fmla="*/ 2727192 w 10035679"/>
              <a:gd name="connsiteY2886" fmla="*/ 3670844 h 5893281"/>
              <a:gd name="connsiteX2887" fmla="*/ 2733229 w 10035679"/>
              <a:gd name="connsiteY2887" fmla="*/ 3666618 h 5893281"/>
              <a:gd name="connsiteX2888" fmla="*/ 2737455 w 10035679"/>
              <a:gd name="connsiteY2888" fmla="*/ 3666618 h 5893281"/>
              <a:gd name="connsiteX2889" fmla="*/ 2743494 w 10035679"/>
              <a:gd name="connsiteY2889" fmla="*/ 3666618 h 5893281"/>
              <a:gd name="connsiteX2890" fmla="*/ 2747720 w 10035679"/>
              <a:gd name="connsiteY2890" fmla="*/ 3666618 h 5893281"/>
              <a:gd name="connsiteX2891" fmla="*/ 2755570 w 10035679"/>
              <a:gd name="connsiteY2891" fmla="*/ 3670844 h 5893281"/>
              <a:gd name="connsiteX2892" fmla="*/ 2765832 w 10035679"/>
              <a:gd name="connsiteY2892" fmla="*/ 3670844 h 5893281"/>
              <a:gd name="connsiteX2893" fmla="*/ 2761606 w 10035679"/>
              <a:gd name="connsiteY2893" fmla="*/ 3676883 h 5893281"/>
              <a:gd name="connsiteX2894" fmla="*/ 2761606 w 10035679"/>
              <a:gd name="connsiteY2894" fmla="*/ 3685335 h 5893281"/>
              <a:gd name="connsiteX2895" fmla="*/ 2757380 w 10035679"/>
              <a:gd name="connsiteY2895" fmla="*/ 3685335 h 5893281"/>
              <a:gd name="connsiteX2896" fmla="*/ 2757380 w 10035679"/>
              <a:gd name="connsiteY2896" fmla="*/ 3687145 h 5893281"/>
              <a:gd name="connsiteX2897" fmla="*/ 2761606 w 10035679"/>
              <a:gd name="connsiteY2897" fmla="*/ 3687145 h 5893281"/>
              <a:gd name="connsiteX2898" fmla="*/ 2765832 w 10035679"/>
              <a:gd name="connsiteY2898" fmla="*/ 3691371 h 5893281"/>
              <a:gd name="connsiteX2899" fmla="*/ 2771870 w 10035679"/>
              <a:gd name="connsiteY2899" fmla="*/ 3695598 h 5893281"/>
              <a:gd name="connsiteX2900" fmla="*/ 2771870 w 10035679"/>
              <a:gd name="connsiteY2900" fmla="*/ 3687145 h 5893281"/>
              <a:gd name="connsiteX2901" fmla="*/ 2779720 w 10035679"/>
              <a:gd name="connsiteY2901" fmla="*/ 3681109 h 5893281"/>
              <a:gd name="connsiteX2902" fmla="*/ 2783946 w 10035679"/>
              <a:gd name="connsiteY2902" fmla="*/ 3676883 h 5893281"/>
              <a:gd name="connsiteX2903" fmla="*/ 2785756 w 10035679"/>
              <a:gd name="connsiteY2903" fmla="*/ 3672657 h 5893281"/>
              <a:gd name="connsiteX2904" fmla="*/ 2789983 w 10035679"/>
              <a:gd name="connsiteY2904" fmla="*/ 3670844 h 5893281"/>
              <a:gd name="connsiteX2905" fmla="*/ 2797832 w 10035679"/>
              <a:gd name="connsiteY2905" fmla="*/ 3666618 h 5893281"/>
              <a:gd name="connsiteX2906" fmla="*/ 2803869 w 10035679"/>
              <a:gd name="connsiteY2906" fmla="*/ 3662392 h 5893281"/>
              <a:gd name="connsiteX2907" fmla="*/ 2836472 w 10035679"/>
              <a:gd name="connsiteY2907" fmla="*/ 3690769 h 5893281"/>
              <a:gd name="connsiteX2908" fmla="*/ 2878737 w 10035679"/>
              <a:gd name="connsiteY2908" fmla="*/ 3705259 h 5893281"/>
              <a:gd name="connsiteX2909" fmla="*/ 2921000 w 10035679"/>
              <a:gd name="connsiteY2909" fmla="*/ 3709485 h 5893281"/>
              <a:gd name="connsiteX2910" fmla="*/ 2969904 w 10035679"/>
              <a:gd name="connsiteY2910" fmla="*/ 3705259 h 5893281"/>
              <a:gd name="connsiteX2911" fmla="*/ 3020620 w 10035679"/>
              <a:gd name="connsiteY2911" fmla="*/ 3701031 h 5893281"/>
              <a:gd name="connsiteX2912" fmla="*/ 3020620 w 10035679"/>
              <a:gd name="connsiteY2912" fmla="*/ 3709485 h 5893281"/>
              <a:gd name="connsiteX2913" fmla="*/ 3020620 w 10035679"/>
              <a:gd name="connsiteY2913" fmla="*/ 3713712 h 5893281"/>
              <a:gd name="connsiteX2914" fmla="*/ 3016393 w 10035679"/>
              <a:gd name="connsiteY2914" fmla="*/ 3715522 h 5893281"/>
              <a:gd name="connsiteX2915" fmla="*/ 3016393 w 10035679"/>
              <a:gd name="connsiteY2915" fmla="*/ 3719748 h 5893281"/>
              <a:gd name="connsiteX2916" fmla="*/ 3012167 w 10035679"/>
              <a:gd name="connsiteY2916" fmla="*/ 3725787 h 5893281"/>
              <a:gd name="connsiteX2917" fmla="*/ 3036318 w 10035679"/>
              <a:gd name="connsiteY2917" fmla="*/ 3734239 h 5893281"/>
              <a:gd name="connsiteX2918" fmla="*/ 3050204 w 10035679"/>
              <a:gd name="connsiteY2918" fmla="*/ 3744504 h 5893281"/>
              <a:gd name="connsiteX2919" fmla="*/ 3064092 w 10035679"/>
              <a:gd name="connsiteY2919" fmla="*/ 3754767 h 5893281"/>
              <a:gd name="connsiteX2920" fmla="*/ 3088241 w 10035679"/>
              <a:gd name="connsiteY2920" fmla="*/ 3766842 h 5893281"/>
              <a:gd name="connsiteX2921" fmla="*/ 3088241 w 10035679"/>
              <a:gd name="connsiteY2921" fmla="*/ 3787369 h 5893281"/>
              <a:gd name="connsiteX2922" fmla="*/ 3114807 w 10035679"/>
              <a:gd name="connsiteY2922" fmla="*/ 3795823 h 5893281"/>
              <a:gd name="connsiteX2923" fmla="*/ 3131109 w 10035679"/>
              <a:gd name="connsiteY2923" fmla="*/ 3797634 h 5893281"/>
              <a:gd name="connsiteX2924" fmla="*/ 3144995 w 10035679"/>
              <a:gd name="connsiteY2924" fmla="*/ 3812125 h 5893281"/>
              <a:gd name="connsiteX2925" fmla="*/ 3152844 w 10035679"/>
              <a:gd name="connsiteY2925" fmla="*/ 3834463 h 5893281"/>
              <a:gd name="connsiteX2926" fmla="*/ 3195108 w 10035679"/>
              <a:gd name="connsiteY2926" fmla="*/ 3838689 h 5893281"/>
              <a:gd name="connsiteX2927" fmla="*/ 3229524 w 10035679"/>
              <a:gd name="connsiteY2927" fmla="*/ 3840500 h 5893281"/>
              <a:gd name="connsiteX2928" fmla="*/ 3276013 w 10035679"/>
              <a:gd name="connsiteY2928" fmla="*/ 3844728 h 5893281"/>
              <a:gd name="connsiteX2929" fmla="*/ 3308615 w 10035679"/>
              <a:gd name="connsiteY2929" fmla="*/ 3887593 h 5893281"/>
              <a:gd name="connsiteX2930" fmla="*/ 3347257 w 10035679"/>
              <a:gd name="connsiteY2930" fmla="*/ 3926235 h 5893281"/>
              <a:gd name="connsiteX2931" fmla="*/ 3389520 w 10035679"/>
              <a:gd name="connsiteY2931" fmla="*/ 3958838 h 5893281"/>
              <a:gd name="connsiteX2932" fmla="*/ 3438426 w 10035679"/>
              <a:gd name="connsiteY2932" fmla="*/ 3983591 h 5893281"/>
              <a:gd name="connsiteX2933" fmla="*/ 3436616 w 10035679"/>
              <a:gd name="connsiteY2933" fmla="*/ 3998082 h 5893281"/>
              <a:gd name="connsiteX2934" fmla="*/ 3428765 w 10035679"/>
              <a:gd name="connsiteY2934" fmla="*/ 4006534 h 5893281"/>
              <a:gd name="connsiteX2935" fmla="*/ 3422726 w 10035679"/>
              <a:gd name="connsiteY2935" fmla="*/ 4016799 h 5893281"/>
              <a:gd name="connsiteX2936" fmla="*/ 3414877 w 10035679"/>
              <a:gd name="connsiteY2936" fmla="*/ 4022836 h 5893281"/>
              <a:gd name="connsiteX2937" fmla="*/ 3408840 w 10035679"/>
              <a:gd name="connsiteY2937" fmla="*/ 4034911 h 5893281"/>
              <a:gd name="connsiteX2938" fmla="*/ 3453518 w 10035679"/>
              <a:gd name="connsiteY2938" fmla="*/ 4034911 h 5893281"/>
              <a:gd name="connsiteX2939" fmla="*/ 3495782 w 10035679"/>
              <a:gd name="connsiteY2939" fmla="*/ 4049402 h 5893281"/>
              <a:gd name="connsiteX2940" fmla="*/ 3503632 w 10035679"/>
              <a:gd name="connsiteY2940" fmla="*/ 4074155 h 5893281"/>
              <a:gd name="connsiteX2941" fmla="*/ 3513896 w 10035679"/>
              <a:gd name="connsiteY2941" fmla="*/ 4069929 h 5893281"/>
              <a:gd name="connsiteX2942" fmla="*/ 3519933 w 10035679"/>
              <a:gd name="connsiteY2942" fmla="*/ 4065703 h 5893281"/>
              <a:gd name="connsiteX2943" fmla="*/ 3532008 w 10035679"/>
              <a:gd name="connsiteY2943" fmla="*/ 4069929 h 5893281"/>
              <a:gd name="connsiteX2944" fmla="*/ 3533819 w 10035679"/>
              <a:gd name="connsiteY2944" fmla="*/ 4069929 h 5893281"/>
              <a:gd name="connsiteX2945" fmla="*/ 3541668 w 10035679"/>
              <a:gd name="connsiteY2945" fmla="*/ 4074155 h 5893281"/>
              <a:gd name="connsiteX2946" fmla="*/ 3547707 w 10035679"/>
              <a:gd name="connsiteY2946" fmla="*/ 4078381 h 5893281"/>
              <a:gd name="connsiteX2947" fmla="*/ 3555557 w 10035679"/>
              <a:gd name="connsiteY2947" fmla="*/ 4080192 h 5893281"/>
              <a:gd name="connsiteX2948" fmla="*/ 3664837 w 10035679"/>
              <a:gd name="connsiteY2948" fmla="*/ 4088646 h 5893281"/>
              <a:gd name="connsiteX2949" fmla="*/ 3675102 w 10035679"/>
              <a:gd name="connsiteY2949" fmla="*/ 4098909 h 5893281"/>
              <a:gd name="connsiteX2950" fmla="*/ 3682950 w 10035679"/>
              <a:gd name="connsiteY2950" fmla="*/ 4119436 h 5893281"/>
              <a:gd name="connsiteX2951" fmla="*/ 3684760 w 10035679"/>
              <a:gd name="connsiteY2951" fmla="*/ 4137550 h 5893281"/>
              <a:gd name="connsiteX2952" fmla="*/ 3696837 w 10035679"/>
              <a:gd name="connsiteY2952" fmla="*/ 4152041 h 5893281"/>
              <a:gd name="connsiteX2953" fmla="*/ 3713139 w 10035679"/>
              <a:gd name="connsiteY2953" fmla="*/ 4156267 h 5893281"/>
              <a:gd name="connsiteX2954" fmla="*/ 3731250 w 10035679"/>
              <a:gd name="connsiteY2954" fmla="*/ 4156267 h 5893281"/>
              <a:gd name="connsiteX2955" fmla="*/ 3745136 w 10035679"/>
              <a:gd name="connsiteY2955" fmla="*/ 4152041 h 5893281"/>
              <a:gd name="connsiteX2956" fmla="*/ 3755401 w 10035679"/>
              <a:gd name="connsiteY2956" fmla="*/ 4166530 h 5893281"/>
              <a:gd name="connsiteX2957" fmla="*/ 3767477 w 10035679"/>
              <a:gd name="connsiteY2957" fmla="*/ 4176795 h 5893281"/>
              <a:gd name="connsiteX2958" fmla="*/ 3773514 w 10035679"/>
              <a:gd name="connsiteY2958" fmla="*/ 4188870 h 5893281"/>
              <a:gd name="connsiteX2959" fmla="*/ 3778343 w 10035679"/>
              <a:gd name="connsiteY2959" fmla="*/ 4202756 h 5893281"/>
              <a:gd name="connsiteX2960" fmla="*/ 3782571 w 10035679"/>
              <a:gd name="connsiteY2960" fmla="*/ 4219058 h 5893281"/>
              <a:gd name="connsiteX2961" fmla="*/ 3756004 w 10035679"/>
              <a:gd name="connsiteY2961" fmla="*/ 4251660 h 5893281"/>
              <a:gd name="connsiteX2962" fmla="*/ 3727630 w 10035679"/>
              <a:gd name="connsiteY2962" fmla="*/ 4290302 h 5893281"/>
              <a:gd name="connsiteX2963" fmla="*/ 3699253 w 10035679"/>
              <a:gd name="connsiteY2963" fmla="*/ 4333168 h 5893281"/>
              <a:gd name="connsiteX2964" fmla="*/ 3675102 w 10035679"/>
              <a:gd name="connsiteY2964" fmla="*/ 4376035 h 5893281"/>
              <a:gd name="connsiteX2965" fmla="*/ 3658800 w 10035679"/>
              <a:gd name="connsiteY2965" fmla="*/ 4408638 h 5893281"/>
              <a:gd name="connsiteX2966" fmla="*/ 3658800 w 10035679"/>
              <a:gd name="connsiteY2966" fmla="*/ 4429165 h 5893281"/>
              <a:gd name="connsiteX2967" fmla="*/ 3660610 w 10035679"/>
              <a:gd name="connsiteY2967" fmla="*/ 4457542 h 5893281"/>
              <a:gd name="connsiteX2968" fmla="*/ 3668459 w 10035679"/>
              <a:gd name="connsiteY2968" fmla="*/ 4490145 h 5893281"/>
              <a:gd name="connsiteX2969" fmla="*/ 3664233 w 10035679"/>
              <a:gd name="connsiteY2969" fmla="*/ 4518522 h 5893281"/>
              <a:gd name="connsiteX2970" fmla="*/ 3658194 w 10035679"/>
              <a:gd name="connsiteY2970" fmla="*/ 4536636 h 5893281"/>
              <a:gd name="connsiteX2971" fmla="*/ 3644308 w 10035679"/>
              <a:gd name="connsiteY2971" fmla="*/ 4565011 h 5893281"/>
              <a:gd name="connsiteX2972" fmla="*/ 3626196 w 10035679"/>
              <a:gd name="connsiteY2972" fmla="*/ 4595803 h 5893281"/>
              <a:gd name="connsiteX2973" fmla="*/ 3608082 w 10035679"/>
              <a:gd name="connsiteY2973" fmla="*/ 4628406 h 5893281"/>
              <a:gd name="connsiteX2974" fmla="*/ 3589969 w 10035679"/>
              <a:gd name="connsiteY2974" fmla="*/ 4653161 h 5893281"/>
              <a:gd name="connsiteX2975" fmla="*/ 3579705 w 10035679"/>
              <a:gd name="connsiteY2975" fmla="*/ 4667650 h 5893281"/>
              <a:gd name="connsiteX2976" fmla="*/ 3559178 w 10035679"/>
              <a:gd name="connsiteY2976" fmla="*/ 4676102 h 5893281"/>
              <a:gd name="connsiteX2977" fmla="*/ 3526575 w 10035679"/>
              <a:gd name="connsiteY2977" fmla="*/ 4680330 h 5893281"/>
              <a:gd name="connsiteX2978" fmla="*/ 3493971 w 10035679"/>
              <a:gd name="connsiteY2978" fmla="*/ 4682141 h 5893281"/>
              <a:gd name="connsiteX2979" fmla="*/ 3463784 w 10035679"/>
              <a:gd name="connsiteY2979" fmla="*/ 4690593 h 5893281"/>
              <a:gd name="connsiteX2980" fmla="*/ 3435408 w 10035679"/>
              <a:gd name="connsiteY2980" fmla="*/ 4700858 h 5893281"/>
              <a:gd name="connsiteX2981" fmla="*/ 3417292 w 10035679"/>
              <a:gd name="connsiteY2981" fmla="*/ 4721385 h 5893281"/>
              <a:gd name="connsiteX2982" fmla="*/ 3409445 w 10035679"/>
              <a:gd name="connsiteY2982" fmla="*/ 4733461 h 5893281"/>
              <a:gd name="connsiteX2983" fmla="*/ 3409445 w 10035679"/>
              <a:gd name="connsiteY2983" fmla="*/ 4739497 h 5893281"/>
              <a:gd name="connsiteX2984" fmla="*/ 3409445 w 10035679"/>
              <a:gd name="connsiteY2984" fmla="*/ 4747951 h 5893281"/>
              <a:gd name="connsiteX2985" fmla="*/ 3413671 w 10035679"/>
              <a:gd name="connsiteY2985" fmla="*/ 4758214 h 5893281"/>
              <a:gd name="connsiteX2986" fmla="*/ 3417897 w 10035679"/>
              <a:gd name="connsiteY2986" fmla="*/ 4768479 h 5893281"/>
              <a:gd name="connsiteX2987" fmla="*/ 3393746 w 10035679"/>
              <a:gd name="connsiteY2987" fmla="*/ 4768479 h 5893281"/>
              <a:gd name="connsiteX2988" fmla="*/ 3389520 w 10035679"/>
              <a:gd name="connsiteY2988" fmla="*/ 4815571 h 5893281"/>
              <a:gd name="connsiteX2989" fmla="*/ 3381671 w 10035679"/>
              <a:gd name="connsiteY2989" fmla="*/ 4854212 h 5893281"/>
              <a:gd name="connsiteX2990" fmla="*/ 3367785 w 10035679"/>
              <a:gd name="connsiteY2990" fmla="*/ 4886815 h 5893281"/>
              <a:gd name="connsiteX2991" fmla="*/ 3353899 w 10035679"/>
              <a:gd name="connsiteY2991" fmla="*/ 4917607 h 5893281"/>
              <a:gd name="connsiteX2992" fmla="*/ 3340011 w 10035679"/>
              <a:gd name="connsiteY2992" fmla="*/ 4958662 h 5893281"/>
              <a:gd name="connsiteX2993" fmla="*/ 3329748 w 10035679"/>
              <a:gd name="connsiteY2993" fmla="*/ 4958662 h 5893281"/>
              <a:gd name="connsiteX2994" fmla="*/ 3329748 w 10035679"/>
              <a:gd name="connsiteY2994" fmla="*/ 4944171 h 5893281"/>
              <a:gd name="connsiteX2995" fmla="*/ 3329748 w 10035679"/>
              <a:gd name="connsiteY2995" fmla="*/ 4935719 h 5893281"/>
              <a:gd name="connsiteX2996" fmla="*/ 3325521 w 10035679"/>
              <a:gd name="connsiteY2996" fmla="*/ 4925456 h 5893281"/>
              <a:gd name="connsiteX2997" fmla="*/ 3323710 w 10035679"/>
              <a:gd name="connsiteY2997" fmla="*/ 4917002 h 5893281"/>
              <a:gd name="connsiteX2998" fmla="*/ 3319484 w 10035679"/>
              <a:gd name="connsiteY2998" fmla="*/ 4921228 h 5893281"/>
              <a:gd name="connsiteX2999" fmla="*/ 3315256 w 10035679"/>
              <a:gd name="connsiteY2999" fmla="*/ 4921228 h 5893281"/>
              <a:gd name="connsiteX3000" fmla="*/ 3311030 w 10035679"/>
              <a:gd name="connsiteY3000" fmla="*/ 4925456 h 5893281"/>
              <a:gd name="connsiteX3001" fmla="*/ 3309218 w 10035679"/>
              <a:gd name="connsiteY3001" fmla="*/ 4925456 h 5893281"/>
              <a:gd name="connsiteX3002" fmla="*/ 3291106 w 10035679"/>
              <a:gd name="connsiteY3002" fmla="*/ 4968322 h 5893281"/>
              <a:gd name="connsiteX3003" fmla="*/ 3270578 w 10035679"/>
              <a:gd name="connsiteY3003" fmla="*/ 4996699 h 5893281"/>
              <a:gd name="connsiteX3004" fmla="*/ 3248240 w 10035679"/>
              <a:gd name="connsiteY3004" fmla="*/ 5021452 h 5893281"/>
              <a:gd name="connsiteX3005" fmla="*/ 3224089 w 10035679"/>
              <a:gd name="connsiteY3005" fmla="*/ 5049829 h 5893281"/>
              <a:gd name="connsiteX3006" fmla="*/ 3173372 w 10035679"/>
              <a:gd name="connsiteY3006" fmla="*/ 5039566 h 5893281"/>
              <a:gd name="connsiteX3007" fmla="*/ 3128694 w 10035679"/>
              <a:gd name="connsiteY3007" fmla="*/ 5029302 h 5893281"/>
              <a:gd name="connsiteX3008" fmla="*/ 3128694 w 10035679"/>
              <a:gd name="connsiteY3008" fmla="*/ 5043792 h 5893281"/>
              <a:gd name="connsiteX3009" fmla="*/ 3152844 w 10035679"/>
              <a:gd name="connsiteY3009" fmla="*/ 5058283 h 5893281"/>
              <a:gd name="connsiteX3010" fmla="*/ 3163109 w 10035679"/>
              <a:gd name="connsiteY3010" fmla="*/ 5078811 h 5893281"/>
              <a:gd name="connsiteX3011" fmla="*/ 3167335 w 10035679"/>
              <a:gd name="connsiteY3011" fmla="*/ 5099338 h 5893281"/>
              <a:gd name="connsiteX3012" fmla="*/ 3163109 w 10035679"/>
              <a:gd name="connsiteY3012" fmla="*/ 5125904 h 5893281"/>
              <a:gd name="connsiteX3013" fmla="*/ 3158883 w 10035679"/>
              <a:gd name="connsiteY3013" fmla="*/ 5154281 h 5893281"/>
              <a:gd name="connsiteX3014" fmla="*/ 3096090 w 10035679"/>
              <a:gd name="connsiteY3014" fmla="*/ 5156092 h 5893281"/>
              <a:gd name="connsiteX3015" fmla="*/ 3043562 w 10035679"/>
              <a:gd name="connsiteY3015" fmla="*/ 5170583 h 5893281"/>
              <a:gd name="connsiteX3016" fmla="*/ 3039337 w 10035679"/>
              <a:gd name="connsiteY3016" fmla="*/ 5179035 h 5893281"/>
              <a:gd name="connsiteX3017" fmla="*/ 3035110 w 10035679"/>
              <a:gd name="connsiteY3017" fmla="*/ 5189298 h 5893281"/>
              <a:gd name="connsiteX3018" fmla="*/ 3035110 w 10035679"/>
              <a:gd name="connsiteY3018" fmla="*/ 5203788 h 5893281"/>
              <a:gd name="connsiteX3019" fmla="*/ 3035110 w 10035679"/>
              <a:gd name="connsiteY3019" fmla="*/ 5218279 h 5893281"/>
              <a:gd name="connsiteX3020" fmla="*/ 3033300 w 10035679"/>
              <a:gd name="connsiteY3020" fmla="*/ 5226731 h 5893281"/>
              <a:gd name="connsiteX3021" fmla="*/ 3033300 w 10035679"/>
              <a:gd name="connsiteY3021" fmla="*/ 5228542 h 5893281"/>
              <a:gd name="connsiteX3022" fmla="*/ 3033300 w 10035679"/>
              <a:gd name="connsiteY3022" fmla="*/ 5235788 h 5893281"/>
              <a:gd name="connsiteX3023" fmla="*/ 3033300 w 10035679"/>
              <a:gd name="connsiteY3023" fmla="*/ 5241825 h 5893281"/>
              <a:gd name="connsiteX3024" fmla="*/ 3035110 w 10035679"/>
              <a:gd name="connsiteY3024" fmla="*/ 5256316 h 5893281"/>
              <a:gd name="connsiteX3025" fmla="*/ 3018809 w 10035679"/>
              <a:gd name="connsiteY3025" fmla="*/ 5256316 h 5893281"/>
              <a:gd name="connsiteX3026" fmla="*/ 2996470 w 10035679"/>
              <a:gd name="connsiteY3026" fmla="*/ 5260542 h 5893281"/>
              <a:gd name="connsiteX3027" fmla="*/ 2968094 w 10035679"/>
              <a:gd name="connsiteY3027" fmla="*/ 5260542 h 5893281"/>
              <a:gd name="connsiteX3028" fmla="*/ 2939716 w 10035679"/>
              <a:gd name="connsiteY3028" fmla="*/ 5264768 h 5893281"/>
              <a:gd name="connsiteX3029" fmla="*/ 2939716 w 10035679"/>
              <a:gd name="connsiteY3029" fmla="*/ 5279259 h 5893281"/>
              <a:gd name="connsiteX3030" fmla="*/ 2953603 w 10035679"/>
              <a:gd name="connsiteY3030" fmla="*/ 5285296 h 5893281"/>
              <a:gd name="connsiteX3031" fmla="*/ 2963868 w 10035679"/>
              <a:gd name="connsiteY3031" fmla="*/ 5293750 h 5893281"/>
              <a:gd name="connsiteX3032" fmla="*/ 2971715 w 10035679"/>
              <a:gd name="connsiteY3032" fmla="*/ 5295560 h 5893281"/>
              <a:gd name="connsiteX3033" fmla="*/ 2977754 w 10035679"/>
              <a:gd name="connsiteY3033" fmla="*/ 5299786 h 5893281"/>
              <a:gd name="connsiteX3034" fmla="*/ 2985603 w 10035679"/>
              <a:gd name="connsiteY3034" fmla="*/ 5308239 h 5893281"/>
              <a:gd name="connsiteX3035" fmla="*/ 2989829 w 10035679"/>
              <a:gd name="connsiteY3035" fmla="*/ 5314277 h 5893281"/>
              <a:gd name="connsiteX3036" fmla="*/ 2995866 w 10035679"/>
              <a:gd name="connsiteY3036" fmla="*/ 5324540 h 5893281"/>
              <a:gd name="connsiteX3037" fmla="*/ 2981980 w 10035679"/>
              <a:gd name="connsiteY3037" fmla="*/ 5328766 h 5893281"/>
              <a:gd name="connsiteX3038" fmla="*/ 2971715 w 10035679"/>
              <a:gd name="connsiteY3038" fmla="*/ 5332994 h 5893281"/>
              <a:gd name="connsiteX3039" fmla="*/ 2961452 w 10035679"/>
              <a:gd name="connsiteY3039" fmla="*/ 5337220 h 5893281"/>
              <a:gd name="connsiteX3040" fmla="*/ 2953603 w 10035679"/>
              <a:gd name="connsiteY3040" fmla="*/ 5339031 h 5893281"/>
              <a:gd name="connsiteX3041" fmla="*/ 2949377 w 10035679"/>
              <a:gd name="connsiteY3041" fmla="*/ 5351106 h 5893281"/>
              <a:gd name="connsiteX3042" fmla="*/ 2939112 w 10035679"/>
              <a:gd name="connsiteY3042" fmla="*/ 5371634 h 5893281"/>
              <a:gd name="connsiteX3043" fmla="*/ 2933076 w 10035679"/>
              <a:gd name="connsiteY3043" fmla="*/ 5393974 h 5893281"/>
              <a:gd name="connsiteX3044" fmla="*/ 2925226 w 10035679"/>
              <a:gd name="connsiteY3044" fmla="*/ 5414501 h 5893281"/>
              <a:gd name="connsiteX3045" fmla="*/ 2919189 w 10035679"/>
              <a:gd name="connsiteY3045" fmla="*/ 5418727 h 5893281"/>
              <a:gd name="connsiteX3046" fmla="*/ 2914961 w 10035679"/>
              <a:gd name="connsiteY3046" fmla="*/ 5418727 h 5893281"/>
              <a:gd name="connsiteX3047" fmla="*/ 2904698 w 10035679"/>
              <a:gd name="connsiteY3047" fmla="*/ 5422953 h 5893281"/>
              <a:gd name="connsiteX3048" fmla="*/ 2892623 w 10035679"/>
              <a:gd name="connsiteY3048" fmla="*/ 5422953 h 5893281"/>
              <a:gd name="connsiteX3049" fmla="*/ 2892623 w 10035679"/>
              <a:gd name="connsiteY3049" fmla="*/ 5433218 h 5893281"/>
              <a:gd name="connsiteX3050" fmla="*/ 2892623 w 10035679"/>
              <a:gd name="connsiteY3050" fmla="*/ 5439255 h 5893281"/>
              <a:gd name="connsiteX3051" fmla="*/ 2892623 w 10035679"/>
              <a:gd name="connsiteY3051" fmla="*/ 5443481 h 5893281"/>
              <a:gd name="connsiteX3052" fmla="*/ 2890812 w 10035679"/>
              <a:gd name="connsiteY3052" fmla="*/ 5447707 h 5893281"/>
              <a:gd name="connsiteX3053" fmla="*/ 2892623 w 10035679"/>
              <a:gd name="connsiteY3053" fmla="*/ 5451933 h 5893281"/>
              <a:gd name="connsiteX3054" fmla="*/ 2892623 w 10035679"/>
              <a:gd name="connsiteY3054" fmla="*/ 5453746 h 5893281"/>
              <a:gd name="connsiteX3055" fmla="*/ 2900472 w 10035679"/>
              <a:gd name="connsiteY3055" fmla="*/ 5468234 h 5893281"/>
              <a:gd name="connsiteX3056" fmla="*/ 2906508 w 10035679"/>
              <a:gd name="connsiteY3056" fmla="*/ 5480310 h 5893281"/>
              <a:gd name="connsiteX3057" fmla="*/ 2918584 w 10035679"/>
              <a:gd name="connsiteY3057" fmla="*/ 5486348 h 5893281"/>
              <a:gd name="connsiteX3058" fmla="*/ 2928849 w 10035679"/>
              <a:gd name="connsiteY3058" fmla="*/ 5492385 h 5893281"/>
              <a:gd name="connsiteX3059" fmla="*/ 2939112 w 10035679"/>
              <a:gd name="connsiteY3059" fmla="*/ 5500837 h 5893281"/>
              <a:gd name="connsiteX3060" fmla="*/ 2933076 w 10035679"/>
              <a:gd name="connsiteY3060" fmla="*/ 5525593 h 5893281"/>
              <a:gd name="connsiteX3061" fmla="*/ 2904698 w 10035679"/>
              <a:gd name="connsiteY3061" fmla="*/ 5540082 h 5893281"/>
              <a:gd name="connsiteX3062" fmla="*/ 2876321 w 10035679"/>
              <a:gd name="connsiteY3062" fmla="*/ 5568458 h 5893281"/>
              <a:gd name="connsiteX3063" fmla="*/ 2852171 w 10035679"/>
              <a:gd name="connsiteY3063" fmla="*/ 5605289 h 5893281"/>
              <a:gd name="connsiteX3064" fmla="*/ 2834058 w 10035679"/>
              <a:gd name="connsiteY3064" fmla="*/ 5640306 h 5893281"/>
              <a:gd name="connsiteX3065" fmla="*/ 2823793 w 10035679"/>
              <a:gd name="connsiteY3065" fmla="*/ 5672908 h 5893281"/>
              <a:gd name="connsiteX3066" fmla="*/ 2834058 w 10035679"/>
              <a:gd name="connsiteY3066" fmla="*/ 5683173 h 5893281"/>
              <a:gd name="connsiteX3067" fmla="*/ 2844321 w 10035679"/>
              <a:gd name="connsiteY3067" fmla="*/ 5693438 h 5893281"/>
              <a:gd name="connsiteX3068" fmla="*/ 2852171 w 10035679"/>
              <a:gd name="connsiteY3068" fmla="*/ 5703701 h 5893281"/>
              <a:gd name="connsiteX3069" fmla="*/ 2853981 w 10035679"/>
              <a:gd name="connsiteY3069" fmla="*/ 5721815 h 5893281"/>
              <a:gd name="connsiteX3070" fmla="*/ 2837679 w 10035679"/>
              <a:gd name="connsiteY3070" fmla="*/ 5726041 h 5893281"/>
              <a:gd name="connsiteX3071" fmla="*/ 2811115 w 10035679"/>
              <a:gd name="connsiteY3071" fmla="*/ 5740530 h 5893281"/>
              <a:gd name="connsiteX3072" fmla="*/ 2786964 w 10035679"/>
              <a:gd name="connsiteY3072" fmla="*/ 5761059 h 5893281"/>
              <a:gd name="connsiteX3073" fmla="*/ 2768852 w 10035679"/>
              <a:gd name="connsiteY3073" fmla="*/ 5783397 h 5893281"/>
              <a:gd name="connsiteX3074" fmla="*/ 2767040 w 10035679"/>
              <a:gd name="connsiteY3074" fmla="*/ 5789436 h 5893281"/>
              <a:gd name="connsiteX3075" fmla="*/ 2762814 w 10035679"/>
              <a:gd name="connsiteY3075" fmla="*/ 5797888 h 5893281"/>
              <a:gd name="connsiteX3076" fmla="*/ 2762814 w 10035679"/>
              <a:gd name="connsiteY3076" fmla="*/ 5803925 h 5893281"/>
              <a:gd name="connsiteX3077" fmla="*/ 2762814 w 10035679"/>
              <a:gd name="connsiteY3077" fmla="*/ 5816000 h 5893281"/>
              <a:gd name="connsiteX3078" fmla="*/ 2768852 w 10035679"/>
              <a:gd name="connsiteY3078" fmla="*/ 5816000 h 5893281"/>
              <a:gd name="connsiteX3079" fmla="*/ 2768852 w 10035679"/>
              <a:gd name="connsiteY3079" fmla="*/ 5807548 h 5893281"/>
              <a:gd name="connsiteX3080" fmla="*/ 2791190 w 10035679"/>
              <a:gd name="connsiteY3080" fmla="*/ 5782794 h 5893281"/>
              <a:gd name="connsiteX3081" fmla="*/ 2809303 w 10035679"/>
              <a:gd name="connsiteY3081" fmla="*/ 5758039 h 5893281"/>
              <a:gd name="connsiteX3082" fmla="*/ 2815341 w 10035679"/>
              <a:gd name="connsiteY3082" fmla="*/ 5759851 h 5893281"/>
              <a:gd name="connsiteX3083" fmla="*/ 2819568 w 10035679"/>
              <a:gd name="connsiteY3083" fmla="*/ 5759851 h 5893281"/>
              <a:gd name="connsiteX3084" fmla="*/ 2819568 w 10035679"/>
              <a:gd name="connsiteY3084" fmla="*/ 5764077 h 5893281"/>
              <a:gd name="connsiteX3085" fmla="*/ 2823793 w 10035679"/>
              <a:gd name="connsiteY3085" fmla="*/ 5768303 h 5893281"/>
              <a:gd name="connsiteX3086" fmla="*/ 2829833 w 10035679"/>
              <a:gd name="connsiteY3086" fmla="*/ 5786416 h 5893281"/>
              <a:gd name="connsiteX3087" fmla="*/ 2834058 w 10035679"/>
              <a:gd name="connsiteY3087" fmla="*/ 5806943 h 5893281"/>
              <a:gd name="connsiteX3088" fmla="*/ 2838284 w 10035679"/>
              <a:gd name="connsiteY3088" fmla="*/ 5831699 h 5893281"/>
              <a:gd name="connsiteX3089" fmla="*/ 2840096 w 10035679"/>
              <a:gd name="connsiteY3089" fmla="*/ 5854037 h 5893281"/>
              <a:gd name="connsiteX3090" fmla="*/ 2852171 w 10035679"/>
              <a:gd name="connsiteY3090" fmla="*/ 5854037 h 5893281"/>
              <a:gd name="connsiteX3091" fmla="*/ 2853981 w 10035679"/>
              <a:gd name="connsiteY3091" fmla="*/ 5854037 h 5893281"/>
              <a:gd name="connsiteX3092" fmla="*/ 2861830 w 10035679"/>
              <a:gd name="connsiteY3092" fmla="*/ 5854037 h 5893281"/>
              <a:gd name="connsiteX3093" fmla="*/ 2861830 w 10035679"/>
              <a:gd name="connsiteY3093" fmla="*/ 5858263 h 5893281"/>
              <a:gd name="connsiteX3094" fmla="*/ 2861830 w 10035679"/>
              <a:gd name="connsiteY3094" fmla="*/ 5860075 h 5893281"/>
              <a:gd name="connsiteX3095" fmla="*/ 2867869 w 10035679"/>
              <a:gd name="connsiteY3095" fmla="*/ 5868527 h 5893281"/>
              <a:gd name="connsiteX3096" fmla="*/ 2861830 w 10035679"/>
              <a:gd name="connsiteY3096" fmla="*/ 5872754 h 5893281"/>
              <a:gd name="connsiteX3097" fmla="*/ 2857604 w 10035679"/>
              <a:gd name="connsiteY3097" fmla="*/ 5874564 h 5893281"/>
              <a:gd name="connsiteX3098" fmla="*/ 2857604 w 10035679"/>
              <a:gd name="connsiteY3098" fmla="*/ 5878792 h 5893281"/>
              <a:gd name="connsiteX3099" fmla="*/ 2853379 w 10035679"/>
              <a:gd name="connsiteY3099" fmla="*/ 5878792 h 5893281"/>
              <a:gd name="connsiteX3100" fmla="*/ 2849152 w 10035679"/>
              <a:gd name="connsiteY3100" fmla="*/ 5883018 h 5893281"/>
              <a:gd name="connsiteX3101" fmla="*/ 2843114 w 10035679"/>
              <a:gd name="connsiteY3101" fmla="*/ 5884829 h 5893281"/>
              <a:gd name="connsiteX3102" fmla="*/ 2810510 w 10035679"/>
              <a:gd name="connsiteY3102" fmla="*/ 5893281 h 5893281"/>
              <a:gd name="connsiteX3103" fmla="*/ 2777907 w 10035679"/>
              <a:gd name="connsiteY3103" fmla="*/ 5884829 h 5893281"/>
              <a:gd name="connsiteX3104" fmla="*/ 2747720 w 10035679"/>
              <a:gd name="connsiteY3104" fmla="*/ 5868527 h 5893281"/>
              <a:gd name="connsiteX3105" fmla="*/ 2715117 w 10035679"/>
              <a:gd name="connsiteY3105" fmla="*/ 5843774 h 5893281"/>
              <a:gd name="connsiteX3106" fmla="*/ 2686740 w 10035679"/>
              <a:gd name="connsiteY3106" fmla="*/ 5815397 h 5893281"/>
              <a:gd name="connsiteX3107" fmla="*/ 2666213 w 10035679"/>
              <a:gd name="connsiteY3107" fmla="*/ 5787020 h 5893281"/>
              <a:gd name="connsiteX3108" fmla="*/ 2654138 w 10035679"/>
              <a:gd name="connsiteY3108" fmla="*/ 5758644 h 5893281"/>
              <a:gd name="connsiteX3109" fmla="*/ 2661987 w 10035679"/>
              <a:gd name="connsiteY3109" fmla="*/ 5758644 h 5893281"/>
              <a:gd name="connsiteX3110" fmla="*/ 2686137 w 10035679"/>
              <a:gd name="connsiteY3110" fmla="*/ 5783397 h 5893281"/>
              <a:gd name="connsiteX3111" fmla="*/ 2710286 w 10035679"/>
              <a:gd name="connsiteY3111" fmla="*/ 5803925 h 5893281"/>
              <a:gd name="connsiteX3112" fmla="*/ 2738663 w 10035679"/>
              <a:gd name="connsiteY3112" fmla="*/ 5822039 h 5893281"/>
              <a:gd name="connsiteX3113" fmla="*/ 2738663 w 10035679"/>
              <a:gd name="connsiteY3113" fmla="*/ 5807548 h 5893281"/>
              <a:gd name="connsiteX3114" fmla="*/ 2700023 w 10035679"/>
              <a:gd name="connsiteY3114" fmla="*/ 5787020 h 5893281"/>
              <a:gd name="connsiteX3115" fmla="*/ 2667421 w 10035679"/>
              <a:gd name="connsiteY3115" fmla="*/ 5758644 h 5893281"/>
              <a:gd name="connsiteX3116" fmla="*/ 2646893 w 10035679"/>
              <a:gd name="connsiteY3116" fmla="*/ 5717589 h 5893281"/>
              <a:gd name="connsiteX3117" fmla="*/ 2633005 w 10035679"/>
              <a:gd name="connsiteY3117" fmla="*/ 5672908 h 5893281"/>
              <a:gd name="connsiteX3118" fmla="*/ 2625156 w 10035679"/>
              <a:gd name="connsiteY3118" fmla="*/ 5625817 h 5893281"/>
              <a:gd name="connsiteX3119" fmla="*/ 2629384 w 10035679"/>
              <a:gd name="connsiteY3119" fmla="*/ 5572686 h 5893281"/>
              <a:gd name="connsiteX3120" fmla="*/ 2633610 w 10035679"/>
              <a:gd name="connsiteY3120" fmla="*/ 5521367 h 5893281"/>
              <a:gd name="connsiteX3121" fmla="*/ 2643873 w 10035679"/>
              <a:gd name="connsiteY3121" fmla="*/ 5476689 h 5893281"/>
              <a:gd name="connsiteX3122" fmla="*/ 2657761 w 10035679"/>
              <a:gd name="connsiteY3122" fmla="*/ 5433821 h 5893281"/>
              <a:gd name="connsiteX3123" fmla="*/ 2671647 w 10035679"/>
              <a:gd name="connsiteY3123" fmla="*/ 5396992 h 5893281"/>
              <a:gd name="connsiteX3124" fmla="*/ 2692174 w 10035679"/>
              <a:gd name="connsiteY3124" fmla="*/ 5396992 h 5893281"/>
              <a:gd name="connsiteX3125" fmla="*/ 2710286 w 10035679"/>
              <a:gd name="connsiteY3125" fmla="*/ 5325748 h 5893281"/>
              <a:gd name="connsiteX3126" fmla="*/ 2700023 w 10035679"/>
              <a:gd name="connsiteY3126" fmla="*/ 5325748 h 5893281"/>
              <a:gd name="connsiteX3127" fmla="*/ 2700023 w 10035679"/>
              <a:gd name="connsiteY3127" fmla="*/ 5319711 h 5893281"/>
              <a:gd name="connsiteX3128" fmla="*/ 2692174 w 10035679"/>
              <a:gd name="connsiteY3128" fmla="*/ 5325748 h 5893281"/>
              <a:gd name="connsiteX3129" fmla="*/ 2686137 w 10035679"/>
              <a:gd name="connsiteY3129" fmla="*/ 5334200 h 5893281"/>
              <a:gd name="connsiteX3130" fmla="*/ 2681910 w 10035679"/>
              <a:gd name="connsiteY3130" fmla="*/ 5340238 h 5893281"/>
              <a:gd name="connsiteX3131" fmla="*/ 2675873 w 10035679"/>
              <a:gd name="connsiteY3131" fmla="*/ 5348691 h 5893281"/>
              <a:gd name="connsiteX3132" fmla="*/ 2661987 w 10035679"/>
              <a:gd name="connsiteY3132" fmla="*/ 5352917 h 5893281"/>
              <a:gd name="connsiteX3133" fmla="*/ 2661987 w 10035679"/>
              <a:gd name="connsiteY3133" fmla="*/ 5344465 h 5893281"/>
              <a:gd name="connsiteX3134" fmla="*/ 2686137 w 10035679"/>
              <a:gd name="connsiteY3134" fmla="*/ 5195336 h 5893281"/>
              <a:gd name="connsiteX3135" fmla="*/ 2681910 w 10035679"/>
              <a:gd name="connsiteY3135" fmla="*/ 5180845 h 5893281"/>
              <a:gd name="connsiteX3136" fmla="*/ 2675873 w 10035679"/>
              <a:gd name="connsiteY3136" fmla="*/ 5156092 h 5893281"/>
              <a:gd name="connsiteX3137" fmla="*/ 2680099 w 10035679"/>
              <a:gd name="connsiteY3137" fmla="*/ 5133752 h 5893281"/>
              <a:gd name="connsiteX3138" fmla="*/ 2704250 w 10035679"/>
              <a:gd name="connsiteY3138" fmla="*/ 5048019 h 5893281"/>
              <a:gd name="connsiteX3139" fmla="*/ 2724777 w 10035679"/>
              <a:gd name="connsiteY3139" fmla="*/ 4960473 h 5893281"/>
              <a:gd name="connsiteX3140" fmla="*/ 2742889 w 10035679"/>
              <a:gd name="connsiteY3140" fmla="*/ 4864477 h 5893281"/>
              <a:gd name="connsiteX3141" fmla="*/ 2763419 w 10035679"/>
              <a:gd name="connsiteY3141" fmla="*/ 4770290 h 5893281"/>
              <a:gd name="connsiteX3142" fmla="*/ 2775494 w 10035679"/>
              <a:gd name="connsiteY3142" fmla="*/ 4708707 h 5893281"/>
              <a:gd name="connsiteX3143" fmla="*/ 2777305 w 10035679"/>
              <a:gd name="connsiteY3143" fmla="*/ 4645312 h 5893281"/>
              <a:gd name="connsiteX3144" fmla="*/ 2781531 w 10035679"/>
              <a:gd name="connsiteY3144" fmla="*/ 4583728 h 5893281"/>
              <a:gd name="connsiteX3145" fmla="*/ 2789380 w 10035679"/>
              <a:gd name="connsiteY3145" fmla="*/ 4526371 h 5893281"/>
              <a:gd name="connsiteX3146" fmla="*/ 2718740 w 10035679"/>
              <a:gd name="connsiteY3146" fmla="*/ 4499805 h 5893281"/>
              <a:gd name="connsiteX3147" fmla="*/ 2657761 w 10035679"/>
              <a:gd name="connsiteY3147" fmla="*/ 4458750 h 5893281"/>
              <a:gd name="connsiteX3148" fmla="*/ 2608855 w 10035679"/>
              <a:gd name="connsiteY3148" fmla="*/ 4405620 h 5893281"/>
              <a:gd name="connsiteX3149" fmla="*/ 2568405 w 10035679"/>
              <a:gd name="connsiteY3149" fmla="*/ 4348261 h 5893281"/>
              <a:gd name="connsiteX3150" fmla="*/ 2554517 w 10035679"/>
              <a:gd name="connsiteY3150" fmla="*/ 4315658 h 5893281"/>
              <a:gd name="connsiteX3151" fmla="*/ 2544254 w 10035679"/>
              <a:gd name="connsiteY3151" fmla="*/ 4284868 h 5893281"/>
              <a:gd name="connsiteX3152" fmla="*/ 2533989 w 10035679"/>
              <a:gd name="connsiteY3152" fmla="*/ 4248037 h 5893281"/>
              <a:gd name="connsiteX3153" fmla="*/ 2520103 w 10035679"/>
              <a:gd name="connsiteY3153" fmla="*/ 4219662 h 5893281"/>
              <a:gd name="connsiteX3154" fmla="*/ 2497763 w 10035679"/>
              <a:gd name="connsiteY3154" fmla="*/ 4199133 h 5893281"/>
              <a:gd name="connsiteX3155" fmla="*/ 2491727 w 10035679"/>
              <a:gd name="connsiteY3155" fmla="*/ 4190681 h 5893281"/>
              <a:gd name="connsiteX3156" fmla="*/ 2481462 w 10035679"/>
              <a:gd name="connsiteY3156" fmla="*/ 4190681 h 5893281"/>
              <a:gd name="connsiteX3157" fmla="*/ 2473615 w 10035679"/>
              <a:gd name="connsiteY3157" fmla="*/ 4188870 h 5893281"/>
              <a:gd name="connsiteX3158" fmla="*/ 2467576 w 10035679"/>
              <a:gd name="connsiteY3158" fmla="*/ 4180418 h 5893281"/>
              <a:gd name="connsiteX3159" fmla="*/ 2459726 w 10035679"/>
              <a:gd name="connsiteY3159" fmla="*/ 4174379 h 5893281"/>
              <a:gd name="connsiteX3160" fmla="*/ 2467576 w 10035679"/>
              <a:gd name="connsiteY3160" fmla="*/ 4159889 h 5893281"/>
              <a:gd name="connsiteX3161" fmla="*/ 2467576 w 10035679"/>
              <a:gd name="connsiteY3161" fmla="*/ 4147813 h 5893281"/>
              <a:gd name="connsiteX3162" fmla="*/ 2467576 w 10035679"/>
              <a:gd name="connsiteY3162" fmla="*/ 4133324 h 5893281"/>
              <a:gd name="connsiteX3163" fmla="*/ 2467576 w 10035679"/>
              <a:gd name="connsiteY3163" fmla="*/ 4118834 h 5893281"/>
              <a:gd name="connsiteX3164" fmla="*/ 2485690 w 10035679"/>
              <a:gd name="connsiteY3164" fmla="*/ 4108569 h 5893281"/>
              <a:gd name="connsiteX3165" fmla="*/ 2497763 w 10035679"/>
              <a:gd name="connsiteY3165" fmla="*/ 4098306 h 5893281"/>
              <a:gd name="connsiteX3166" fmla="*/ 2515877 w 10035679"/>
              <a:gd name="connsiteY3166" fmla="*/ 4088041 h 5893281"/>
              <a:gd name="connsiteX3167" fmla="*/ 2515877 w 10035679"/>
              <a:gd name="connsiteY3167" fmla="*/ 4079589 h 5893281"/>
              <a:gd name="connsiteX3168" fmla="*/ 2497763 w 10035679"/>
              <a:gd name="connsiteY3168" fmla="*/ 4079589 h 5893281"/>
              <a:gd name="connsiteX3169" fmla="*/ 2487501 w 10035679"/>
              <a:gd name="connsiteY3169" fmla="*/ 4077779 h 5893281"/>
              <a:gd name="connsiteX3170" fmla="*/ 2477236 w 10035679"/>
              <a:gd name="connsiteY3170" fmla="*/ 4077779 h 5893281"/>
              <a:gd name="connsiteX3171" fmla="*/ 2466973 w 10035679"/>
              <a:gd name="connsiteY3171" fmla="*/ 4073552 h 5893281"/>
              <a:gd name="connsiteX3172" fmla="*/ 2480859 w 10035679"/>
              <a:gd name="connsiteY3172" fmla="*/ 4040948 h 5893281"/>
              <a:gd name="connsiteX3173" fmla="*/ 2491124 w 10035679"/>
              <a:gd name="connsiteY3173" fmla="*/ 4008345 h 5893281"/>
              <a:gd name="connsiteX3174" fmla="*/ 2505010 w 10035679"/>
              <a:gd name="connsiteY3174" fmla="*/ 3977555 h 5893281"/>
              <a:gd name="connsiteX3175" fmla="*/ 2529160 w 10035679"/>
              <a:gd name="connsiteY3175" fmla="*/ 3950988 h 5893281"/>
              <a:gd name="connsiteX3176" fmla="*/ 2557537 w 10035679"/>
              <a:gd name="connsiteY3176" fmla="*/ 3926235 h 5893281"/>
              <a:gd name="connsiteX3177" fmla="*/ 2581686 w 10035679"/>
              <a:gd name="connsiteY3177" fmla="*/ 3897858 h 5893281"/>
              <a:gd name="connsiteX3178" fmla="*/ 2579875 w 10035679"/>
              <a:gd name="connsiteY3178" fmla="*/ 3877331 h 5893281"/>
              <a:gd name="connsiteX3179" fmla="*/ 2579875 w 10035679"/>
              <a:gd name="connsiteY3179" fmla="*/ 3848954 h 5893281"/>
              <a:gd name="connsiteX3180" fmla="*/ 2575649 w 10035679"/>
              <a:gd name="connsiteY3180" fmla="*/ 3820577 h 5893281"/>
              <a:gd name="connsiteX3181" fmla="*/ 2565384 w 10035679"/>
              <a:gd name="connsiteY3181" fmla="*/ 3802463 h 5893281"/>
              <a:gd name="connsiteX3182" fmla="*/ 2551499 w 10035679"/>
              <a:gd name="connsiteY3182" fmla="*/ 3781936 h 5893281"/>
              <a:gd name="connsiteX3183" fmla="*/ 2537612 w 10035679"/>
              <a:gd name="connsiteY3183" fmla="*/ 3759597 h 5893281"/>
              <a:gd name="connsiteX3184" fmla="*/ 2523727 w 10035679"/>
              <a:gd name="connsiteY3184" fmla="*/ 3759597 h 5893281"/>
              <a:gd name="connsiteX3185" fmla="*/ 2519499 w 10035679"/>
              <a:gd name="connsiteY3185" fmla="*/ 3763824 h 5893281"/>
              <a:gd name="connsiteX3186" fmla="*/ 2515273 w 10035679"/>
              <a:gd name="connsiteY3186" fmla="*/ 3768050 h 5893281"/>
              <a:gd name="connsiteX3187" fmla="*/ 2511046 w 10035679"/>
              <a:gd name="connsiteY3187" fmla="*/ 3769860 h 5893281"/>
              <a:gd name="connsiteX3188" fmla="*/ 2505010 w 10035679"/>
              <a:gd name="connsiteY3188" fmla="*/ 3774086 h 5893281"/>
              <a:gd name="connsiteX3189" fmla="*/ 2509235 w 10035679"/>
              <a:gd name="connsiteY3189" fmla="*/ 3782540 h 5893281"/>
              <a:gd name="connsiteX3190" fmla="*/ 2509235 w 10035679"/>
              <a:gd name="connsiteY3190" fmla="*/ 3788577 h 5893281"/>
              <a:gd name="connsiteX3191" fmla="*/ 2509235 w 10035679"/>
              <a:gd name="connsiteY3191" fmla="*/ 3792803 h 5893281"/>
              <a:gd name="connsiteX3192" fmla="*/ 2505010 w 10035679"/>
              <a:gd name="connsiteY3192" fmla="*/ 3798842 h 5893281"/>
              <a:gd name="connsiteX3193" fmla="*/ 2500784 w 10035679"/>
              <a:gd name="connsiteY3193" fmla="*/ 3798842 h 5893281"/>
              <a:gd name="connsiteX3194" fmla="*/ 2496557 w 10035679"/>
              <a:gd name="connsiteY3194" fmla="*/ 3803068 h 5893281"/>
              <a:gd name="connsiteX3195" fmla="*/ 2494745 w 10035679"/>
              <a:gd name="connsiteY3195" fmla="*/ 3803068 h 5893281"/>
              <a:gd name="connsiteX3196" fmla="*/ 2490519 w 10035679"/>
              <a:gd name="connsiteY3196" fmla="*/ 3803068 h 5893281"/>
              <a:gd name="connsiteX3197" fmla="*/ 2484482 w 10035679"/>
              <a:gd name="connsiteY3197" fmla="*/ 3807294 h 5893281"/>
              <a:gd name="connsiteX3198" fmla="*/ 2466368 w 10035679"/>
              <a:gd name="connsiteY3198" fmla="*/ 3792803 h 5893281"/>
              <a:gd name="connsiteX3199" fmla="*/ 2433766 w 10035679"/>
              <a:gd name="connsiteY3199" fmla="*/ 3774691 h 5893281"/>
              <a:gd name="connsiteX3200" fmla="*/ 2401163 w 10035679"/>
              <a:gd name="connsiteY3200" fmla="*/ 3756579 h 5893281"/>
              <a:gd name="connsiteX3201" fmla="*/ 2370975 w 10035679"/>
              <a:gd name="connsiteY3201" fmla="*/ 3742088 h 5893281"/>
              <a:gd name="connsiteX3202" fmla="*/ 2348634 w 10035679"/>
              <a:gd name="connsiteY3202" fmla="*/ 3736050 h 5893281"/>
              <a:gd name="connsiteX3203" fmla="*/ 2330522 w 10035679"/>
              <a:gd name="connsiteY3203" fmla="*/ 3693184 h 5893281"/>
              <a:gd name="connsiteX3204" fmla="*/ 2314221 w 10035679"/>
              <a:gd name="connsiteY3204" fmla="*/ 3668429 h 5893281"/>
              <a:gd name="connsiteX3205" fmla="*/ 2296109 w 10035679"/>
              <a:gd name="connsiteY3205" fmla="*/ 3650316 h 5893281"/>
              <a:gd name="connsiteX3206" fmla="*/ 2277995 w 10035679"/>
              <a:gd name="connsiteY3206" fmla="*/ 3644280 h 5893281"/>
              <a:gd name="connsiteX3207" fmla="*/ 2249618 w 10035679"/>
              <a:gd name="connsiteY3207" fmla="*/ 3635826 h 5893281"/>
              <a:gd name="connsiteX3208" fmla="*/ 2219431 w 10035679"/>
              <a:gd name="connsiteY3208" fmla="*/ 3625563 h 5893281"/>
              <a:gd name="connsiteX3209" fmla="*/ 2178979 w 10035679"/>
              <a:gd name="connsiteY3209" fmla="*/ 3611072 h 5893281"/>
              <a:gd name="connsiteX3210" fmla="*/ 2154828 w 10035679"/>
              <a:gd name="connsiteY3210" fmla="*/ 3592960 h 5893281"/>
              <a:gd name="connsiteX3211" fmla="*/ 2134301 w 10035679"/>
              <a:gd name="connsiteY3211" fmla="*/ 3574846 h 5893281"/>
              <a:gd name="connsiteX3212" fmla="*/ 2101698 w 10035679"/>
              <a:gd name="connsiteY3212" fmla="*/ 3560357 h 5893281"/>
              <a:gd name="connsiteX3213" fmla="*/ 2081170 w 10035679"/>
              <a:gd name="connsiteY3213" fmla="*/ 3560357 h 5893281"/>
              <a:gd name="connsiteX3214" fmla="*/ 2067284 w 10035679"/>
              <a:gd name="connsiteY3214" fmla="*/ 3568809 h 5893281"/>
              <a:gd name="connsiteX3215" fmla="*/ 2055209 w 10035679"/>
              <a:gd name="connsiteY3215" fmla="*/ 3574846 h 5893281"/>
              <a:gd name="connsiteX3216" fmla="*/ 2041321 w 10035679"/>
              <a:gd name="connsiteY3216" fmla="*/ 3583300 h 5893281"/>
              <a:gd name="connsiteX3217" fmla="*/ 2025020 w 10035679"/>
              <a:gd name="connsiteY3217" fmla="*/ 3579072 h 5893281"/>
              <a:gd name="connsiteX3218" fmla="*/ 2017172 w 10035679"/>
              <a:gd name="connsiteY3218" fmla="*/ 3574846 h 5893281"/>
              <a:gd name="connsiteX3219" fmla="*/ 2011134 w 10035679"/>
              <a:gd name="connsiteY3219" fmla="*/ 3568809 h 5893281"/>
              <a:gd name="connsiteX3220" fmla="*/ 2003285 w 10035679"/>
              <a:gd name="connsiteY3220" fmla="*/ 3560357 h 5893281"/>
              <a:gd name="connsiteX3221" fmla="*/ 1993022 w 10035679"/>
              <a:gd name="connsiteY3221" fmla="*/ 3550092 h 5893281"/>
              <a:gd name="connsiteX3222" fmla="*/ 1985172 w 10035679"/>
              <a:gd name="connsiteY3222" fmla="*/ 3544056 h 5893281"/>
              <a:gd name="connsiteX3223" fmla="*/ 1979134 w 10035679"/>
              <a:gd name="connsiteY3223" fmla="*/ 3539828 h 5893281"/>
              <a:gd name="connsiteX3224" fmla="*/ 1932645 w 10035679"/>
              <a:gd name="connsiteY3224" fmla="*/ 3531376 h 5893281"/>
              <a:gd name="connsiteX3225" fmla="*/ 1926608 w 10035679"/>
              <a:gd name="connsiteY3225" fmla="*/ 3525339 h 5893281"/>
              <a:gd name="connsiteX3226" fmla="*/ 1918759 w 10035679"/>
              <a:gd name="connsiteY3226" fmla="*/ 3519300 h 5893281"/>
              <a:gd name="connsiteX3227" fmla="*/ 1912721 w 10035679"/>
              <a:gd name="connsiteY3227" fmla="*/ 3510848 h 5893281"/>
              <a:gd name="connsiteX3228" fmla="*/ 1904873 w 10035679"/>
              <a:gd name="connsiteY3228" fmla="*/ 3504811 h 5893281"/>
              <a:gd name="connsiteX3229" fmla="*/ 1903061 w 10035679"/>
              <a:gd name="connsiteY3229" fmla="*/ 3500583 h 5893281"/>
              <a:gd name="connsiteX3230" fmla="*/ 1862609 w 10035679"/>
              <a:gd name="connsiteY3230" fmla="*/ 3506622 h 5893281"/>
              <a:gd name="connsiteX3231" fmla="*/ 1856572 w 10035679"/>
              <a:gd name="connsiteY3231" fmla="*/ 3504811 h 5893281"/>
              <a:gd name="connsiteX3232" fmla="*/ 1846307 w 10035679"/>
              <a:gd name="connsiteY3232" fmla="*/ 3490321 h 5893281"/>
              <a:gd name="connsiteX3233" fmla="*/ 1828195 w 10035679"/>
              <a:gd name="connsiteY3233" fmla="*/ 3475830 h 5893281"/>
              <a:gd name="connsiteX3234" fmla="*/ 1814309 w 10035679"/>
              <a:gd name="connsiteY3234" fmla="*/ 3457718 h 5893281"/>
              <a:gd name="connsiteX3235" fmla="*/ 1800423 w 10035679"/>
              <a:gd name="connsiteY3235" fmla="*/ 3443227 h 5893281"/>
              <a:gd name="connsiteX3236" fmla="*/ 1792574 w 10035679"/>
              <a:gd name="connsiteY3236" fmla="*/ 3434775 h 5893281"/>
              <a:gd name="connsiteX3237" fmla="*/ 1806460 w 10035679"/>
              <a:gd name="connsiteY3237" fmla="*/ 3390097 h 5893281"/>
              <a:gd name="connsiteX3238" fmla="*/ 1767818 w 10035679"/>
              <a:gd name="connsiteY3238" fmla="*/ 3347229 h 5893281"/>
              <a:gd name="connsiteX3239" fmla="*/ 1733405 w 10035679"/>
              <a:gd name="connsiteY3239" fmla="*/ 3300135 h 5893281"/>
              <a:gd name="connsiteX3240" fmla="*/ 1697179 w 10035679"/>
              <a:gd name="connsiteY3240" fmla="*/ 3251231 h 5893281"/>
              <a:gd name="connsiteX3241" fmla="*/ 1662766 w 10035679"/>
              <a:gd name="connsiteY3241" fmla="*/ 3199911 h 5893281"/>
              <a:gd name="connsiteX3242" fmla="*/ 1654916 w 10035679"/>
              <a:gd name="connsiteY3242" fmla="*/ 3195685 h 5893281"/>
              <a:gd name="connsiteX3243" fmla="*/ 1644654 w 10035679"/>
              <a:gd name="connsiteY3243" fmla="*/ 3193875 h 5893281"/>
              <a:gd name="connsiteX3244" fmla="*/ 1638615 w 10035679"/>
              <a:gd name="connsiteY3244" fmla="*/ 3193875 h 5893281"/>
              <a:gd name="connsiteX3245" fmla="*/ 1626539 w 10035679"/>
              <a:gd name="connsiteY3245" fmla="*/ 3189649 h 5893281"/>
              <a:gd name="connsiteX3246" fmla="*/ 1624729 w 10035679"/>
              <a:gd name="connsiteY3246" fmla="*/ 3185423 h 5893281"/>
              <a:gd name="connsiteX3247" fmla="*/ 1610843 w 10035679"/>
              <a:gd name="connsiteY3247" fmla="*/ 3167309 h 5893281"/>
              <a:gd name="connsiteX3248" fmla="*/ 1602994 w 10035679"/>
              <a:gd name="connsiteY3248" fmla="*/ 3146781 h 5893281"/>
              <a:gd name="connsiteX3249" fmla="*/ 1596955 w 10035679"/>
              <a:gd name="connsiteY3249" fmla="*/ 3126254 h 5893281"/>
              <a:gd name="connsiteX3250" fmla="*/ 1584880 w 10035679"/>
              <a:gd name="connsiteY3250" fmla="*/ 3103914 h 5893281"/>
              <a:gd name="connsiteX3251" fmla="*/ 1568579 w 10035679"/>
              <a:gd name="connsiteY3251" fmla="*/ 3093651 h 5893281"/>
              <a:gd name="connsiteX3252" fmla="*/ 1560731 w 10035679"/>
              <a:gd name="connsiteY3252" fmla="*/ 3085199 h 5893281"/>
              <a:gd name="connsiteX3253" fmla="*/ 1554692 w 10035679"/>
              <a:gd name="connsiteY3253" fmla="*/ 3079160 h 5893281"/>
              <a:gd name="connsiteX3254" fmla="*/ 1546843 w 10035679"/>
              <a:gd name="connsiteY3254" fmla="*/ 3074934 h 5893281"/>
              <a:gd name="connsiteX3255" fmla="*/ 1546843 w 10035679"/>
              <a:gd name="connsiteY3255" fmla="*/ 3113575 h 5893281"/>
              <a:gd name="connsiteX3256" fmla="*/ 1557108 w 10035679"/>
              <a:gd name="connsiteY3256" fmla="*/ 3128064 h 5893281"/>
              <a:gd name="connsiteX3257" fmla="*/ 1579446 w 10035679"/>
              <a:gd name="connsiteY3257" fmla="*/ 3152820 h 5893281"/>
              <a:gd name="connsiteX3258" fmla="*/ 1599975 w 10035679"/>
              <a:gd name="connsiteY3258" fmla="*/ 3181197 h 5893281"/>
              <a:gd name="connsiteX3259" fmla="*/ 1626539 w 10035679"/>
              <a:gd name="connsiteY3259" fmla="*/ 3218025 h 5893281"/>
              <a:gd name="connsiteX3260" fmla="*/ 1647067 w 10035679"/>
              <a:gd name="connsiteY3260" fmla="*/ 3253044 h 5893281"/>
              <a:gd name="connsiteX3261" fmla="*/ 1669407 w 10035679"/>
              <a:gd name="connsiteY3261" fmla="*/ 3289873 h 5893281"/>
              <a:gd name="connsiteX3262" fmla="*/ 1685709 w 10035679"/>
              <a:gd name="connsiteY3262" fmla="*/ 3322475 h 5893281"/>
              <a:gd name="connsiteX3263" fmla="*/ 1693558 w 10035679"/>
              <a:gd name="connsiteY3263" fmla="*/ 3343003 h 5893281"/>
              <a:gd name="connsiteX3264" fmla="*/ 1693558 w 10035679"/>
              <a:gd name="connsiteY3264" fmla="*/ 3357494 h 5893281"/>
              <a:gd name="connsiteX3265" fmla="*/ 1689332 w 10035679"/>
              <a:gd name="connsiteY3265" fmla="*/ 3363530 h 5893281"/>
              <a:gd name="connsiteX3266" fmla="*/ 1685104 w 10035679"/>
              <a:gd name="connsiteY3266" fmla="*/ 3367757 h 5893281"/>
              <a:gd name="connsiteX3267" fmla="*/ 1685104 w 10035679"/>
              <a:gd name="connsiteY3267" fmla="*/ 3371985 h 5893281"/>
              <a:gd name="connsiteX3268" fmla="*/ 1679067 w 10035679"/>
              <a:gd name="connsiteY3268" fmla="*/ 3376211 h 5893281"/>
              <a:gd name="connsiteX3269" fmla="*/ 1679067 w 10035679"/>
              <a:gd name="connsiteY3269" fmla="*/ 3361720 h 5893281"/>
              <a:gd name="connsiteX3270" fmla="*/ 1674841 w 10035679"/>
              <a:gd name="connsiteY3270" fmla="*/ 3349644 h 5893281"/>
              <a:gd name="connsiteX3271" fmla="*/ 1674841 w 10035679"/>
              <a:gd name="connsiteY3271" fmla="*/ 3343608 h 5893281"/>
              <a:gd name="connsiteX3272" fmla="*/ 1670615 w 10035679"/>
              <a:gd name="connsiteY3272" fmla="*/ 3335154 h 5893281"/>
              <a:gd name="connsiteX3273" fmla="*/ 1664576 w 10035679"/>
              <a:gd name="connsiteY3273" fmla="*/ 3335154 h 5893281"/>
              <a:gd name="connsiteX3274" fmla="*/ 1660350 w 10035679"/>
              <a:gd name="connsiteY3274" fmla="*/ 3335154 h 5893281"/>
              <a:gd name="connsiteX3275" fmla="*/ 1656124 w 10035679"/>
              <a:gd name="connsiteY3275" fmla="*/ 3335154 h 5893281"/>
              <a:gd name="connsiteX3276" fmla="*/ 1654314 w 10035679"/>
              <a:gd name="connsiteY3276" fmla="*/ 3335154 h 5893281"/>
              <a:gd name="connsiteX3277" fmla="*/ 1650087 w 10035679"/>
              <a:gd name="connsiteY3277" fmla="*/ 3335154 h 5893281"/>
              <a:gd name="connsiteX3278" fmla="*/ 1639823 w 10035679"/>
              <a:gd name="connsiteY3278" fmla="*/ 3335154 h 5893281"/>
              <a:gd name="connsiteX3279" fmla="*/ 1631973 w 10035679"/>
              <a:gd name="connsiteY3279" fmla="*/ 3310400 h 5893281"/>
              <a:gd name="connsiteX3280" fmla="*/ 1625937 w 10035679"/>
              <a:gd name="connsiteY3280" fmla="*/ 3285647 h 5893281"/>
              <a:gd name="connsiteX3281" fmla="*/ 1613861 w 10035679"/>
              <a:gd name="connsiteY3281" fmla="*/ 3265119 h 5893281"/>
              <a:gd name="connsiteX3282" fmla="*/ 1597560 w 10035679"/>
              <a:gd name="connsiteY3282" fmla="*/ 3247005 h 5893281"/>
              <a:gd name="connsiteX3283" fmla="*/ 1575220 w 10035679"/>
              <a:gd name="connsiteY3283" fmla="*/ 3232516 h 5893281"/>
              <a:gd name="connsiteX3284" fmla="*/ 1554692 w 10035679"/>
              <a:gd name="connsiteY3284" fmla="*/ 3218025 h 5893281"/>
              <a:gd name="connsiteX3285" fmla="*/ 1536580 w 10035679"/>
              <a:gd name="connsiteY3285" fmla="*/ 3193272 h 5893281"/>
              <a:gd name="connsiteX3286" fmla="*/ 1542617 w 10035679"/>
              <a:gd name="connsiteY3286" fmla="*/ 3189044 h 5893281"/>
              <a:gd name="connsiteX3287" fmla="*/ 1546843 w 10035679"/>
              <a:gd name="connsiteY3287" fmla="*/ 3189044 h 5893281"/>
              <a:gd name="connsiteX3288" fmla="*/ 1551069 w 10035679"/>
              <a:gd name="connsiteY3288" fmla="*/ 3189044 h 5893281"/>
              <a:gd name="connsiteX3289" fmla="*/ 1551069 w 10035679"/>
              <a:gd name="connsiteY3289" fmla="*/ 3184818 h 5893281"/>
              <a:gd name="connsiteX3290" fmla="*/ 1551069 w 10035679"/>
              <a:gd name="connsiteY3290" fmla="*/ 3180592 h 5893281"/>
              <a:gd name="connsiteX3291" fmla="*/ 1555298 w 10035679"/>
              <a:gd name="connsiteY3291" fmla="*/ 3178781 h 5893281"/>
              <a:gd name="connsiteX3292" fmla="*/ 1528731 w 10035679"/>
              <a:gd name="connsiteY3292" fmla="*/ 3160669 h 5893281"/>
              <a:gd name="connsiteX3293" fmla="*/ 1516656 w 10035679"/>
              <a:gd name="connsiteY3293" fmla="*/ 3138329 h 5893281"/>
              <a:gd name="connsiteX3294" fmla="*/ 1504580 w 10035679"/>
              <a:gd name="connsiteY3294" fmla="*/ 3113575 h 5893281"/>
              <a:gd name="connsiteX3295" fmla="*/ 1498544 w 10035679"/>
              <a:gd name="connsiteY3295" fmla="*/ 3085199 h 5893281"/>
              <a:gd name="connsiteX3296" fmla="*/ 1484656 w 10035679"/>
              <a:gd name="connsiteY3296" fmla="*/ 3060443 h 5893281"/>
              <a:gd name="connsiteX3297" fmla="*/ 1466544 w 10035679"/>
              <a:gd name="connsiteY3297" fmla="*/ 3039916 h 5893281"/>
              <a:gd name="connsiteX3298" fmla="*/ 1446016 w 10035679"/>
              <a:gd name="connsiteY3298" fmla="*/ 3027840 h 5893281"/>
              <a:gd name="connsiteX3299" fmla="*/ 1419450 w 10035679"/>
              <a:gd name="connsiteY3299" fmla="*/ 3017577 h 5893281"/>
              <a:gd name="connsiteX3300" fmla="*/ 1398923 w 10035679"/>
              <a:gd name="connsiteY3300" fmla="*/ 3003087 h 5893281"/>
              <a:gd name="connsiteX3301" fmla="*/ 1385037 w 10035679"/>
              <a:gd name="connsiteY3301" fmla="*/ 2984975 h 5893281"/>
              <a:gd name="connsiteX3302" fmla="*/ 1377188 w 10035679"/>
              <a:gd name="connsiteY3302" fmla="*/ 2964447 h 5893281"/>
              <a:gd name="connsiteX3303" fmla="*/ 1366923 w 10035679"/>
              <a:gd name="connsiteY3303" fmla="*/ 2942108 h 5893281"/>
              <a:gd name="connsiteX3304" fmla="*/ 1342774 w 10035679"/>
              <a:gd name="connsiteY3304" fmla="*/ 2907089 h 5893281"/>
              <a:gd name="connsiteX3305" fmla="*/ 1322247 w 10035679"/>
              <a:gd name="connsiteY3305" fmla="*/ 2882336 h 5893281"/>
              <a:gd name="connsiteX3306" fmla="*/ 1299907 w 10035679"/>
              <a:gd name="connsiteY3306" fmla="*/ 2859997 h 5893281"/>
              <a:gd name="connsiteX3307" fmla="*/ 1286021 w 10035679"/>
              <a:gd name="connsiteY3307" fmla="*/ 2835244 h 5893281"/>
              <a:gd name="connsiteX3308" fmla="*/ 1275756 w 10035679"/>
              <a:gd name="connsiteY3308" fmla="*/ 2802641 h 5893281"/>
              <a:gd name="connsiteX3309" fmla="*/ 1267907 w 10035679"/>
              <a:gd name="connsiteY3309" fmla="*/ 2759774 h 5893281"/>
              <a:gd name="connsiteX3310" fmla="*/ 1266096 w 10035679"/>
              <a:gd name="connsiteY3310" fmla="*/ 2700607 h 5893281"/>
              <a:gd name="connsiteX3311" fmla="*/ 1266096 w 10035679"/>
              <a:gd name="connsiteY3311" fmla="*/ 2686117 h 5893281"/>
              <a:gd name="connsiteX3312" fmla="*/ 1267907 w 10035679"/>
              <a:gd name="connsiteY3312" fmla="*/ 2657739 h 5893281"/>
              <a:gd name="connsiteX3313" fmla="*/ 1267907 w 10035679"/>
              <a:gd name="connsiteY3313" fmla="*/ 2619099 h 5893281"/>
              <a:gd name="connsiteX3314" fmla="*/ 1267907 w 10035679"/>
              <a:gd name="connsiteY3314" fmla="*/ 2572008 h 5893281"/>
              <a:gd name="connsiteX3315" fmla="*/ 1267907 w 10035679"/>
              <a:gd name="connsiteY3315" fmla="*/ 2529138 h 5893281"/>
              <a:gd name="connsiteX3316" fmla="*/ 1272135 w 10035679"/>
              <a:gd name="connsiteY3316" fmla="*/ 2494120 h 5893281"/>
              <a:gd name="connsiteX3317" fmla="*/ 1276361 w 10035679"/>
              <a:gd name="connsiteY3317" fmla="*/ 2471782 h 5893281"/>
              <a:gd name="connsiteX3318" fmla="*/ 1286624 w 10035679"/>
              <a:gd name="connsiteY3318" fmla="*/ 2467555 h 5893281"/>
              <a:gd name="connsiteX3319" fmla="*/ 1294473 w 10035679"/>
              <a:gd name="connsiteY3319" fmla="*/ 2467555 h 5893281"/>
              <a:gd name="connsiteX3320" fmla="*/ 1300510 w 10035679"/>
              <a:gd name="connsiteY3320" fmla="*/ 2467555 h 5893281"/>
              <a:gd name="connsiteX3321" fmla="*/ 1308359 w 10035679"/>
              <a:gd name="connsiteY3321" fmla="*/ 2467555 h 5893281"/>
              <a:gd name="connsiteX3322" fmla="*/ 1314398 w 10035679"/>
              <a:gd name="connsiteY3322" fmla="*/ 2471782 h 5893281"/>
              <a:gd name="connsiteX3323" fmla="*/ 1318624 w 10035679"/>
              <a:gd name="connsiteY3323" fmla="*/ 2480234 h 5893281"/>
              <a:gd name="connsiteX3324" fmla="*/ 1324660 w 10035679"/>
              <a:gd name="connsiteY3324" fmla="*/ 2486271 h 5893281"/>
              <a:gd name="connsiteX3325" fmla="*/ 1328886 w 10035679"/>
              <a:gd name="connsiteY3325" fmla="*/ 2494725 h 5893281"/>
              <a:gd name="connsiteX3326" fmla="*/ 1328886 w 10035679"/>
              <a:gd name="connsiteY3326" fmla="*/ 2453667 h 5893281"/>
              <a:gd name="connsiteX3327" fmla="*/ 1304738 w 10035679"/>
              <a:gd name="connsiteY3327" fmla="*/ 2425291 h 5893281"/>
              <a:gd name="connsiteX3328" fmla="*/ 1276361 w 10035679"/>
              <a:gd name="connsiteY3328" fmla="*/ 2396914 h 5893281"/>
              <a:gd name="connsiteX3329" fmla="*/ 1243758 w 10035679"/>
              <a:gd name="connsiteY3329" fmla="*/ 2376386 h 5893281"/>
              <a:gd name="connsiteX3330" fmla="*/ 1243758 w 10035679"/>
              <a:gd name="connsiteY3330" fmla="*/ 2394499 h 5893281"/>
              <a:gd name="connsiteX3331" fmla="*/ 1257644 w 10035679"/>
              <a:gd name="connsiteY3331" fmla="*/ 2404762 h 5893281"/>
              <a:gd name="connsiteX3332" fmla="*/ 1271530 w 10035679"/>
              <a:gd name="connsiteY3332" fmla="*/ 2415027 h 5893281"/>
              <a:gd name="connsiteX3333" fmla="*/ 1285416 w 10035679"/>
              <a:gd name="connsiteY3333" fmla="*/ 2425291 h 5893281"/>
              <a:gd name="connsiteX3334" fmla="*/ 1295681 w 10035679"/>
              <a:gd name="connsiteY3334" fmla="*/ 2439781 h 5893281"/>
              <a:gd name="connsiteX3335" fmla="*/ 1295681 w 10035679"/>
              <a:gd name="connsiteY3335" fmla="*/ 2448233 h 5893281"/>
              <a:gd name="connsiteX3336" fmla="*/ 1293870 w 10035679"/>
              <a:gd name="connsiteY3336" fmla="*/ 2448233 h 5893281"/>
              <a:gd name="connsiteX3337" fmla="*/ 1293870 w 10035679"/>
              <a:gd name="connsiteY3337" fmla="*/ 2452462 h 5893281"/>
              <a:gd name="connsiteX3338" fmla="*/ 1289642 w 10035679"/>
              <a:gd name="connsiteY3338" fmla="*/ 2454272 h 5893281"/>
              <a:gd name="connsiteX3339" fmla="*/ 1281795 w 10035679"/>
              <a:gd name="connsiteY3339" fmla="*/ 2458498 h 5893281"/>
              <a:gd name="connsiteX3340" fmla="*/ 1279982 w 10035679"/>
              <a:gd name="connsiteY3340" fmla="*/ 2462724 h 5893281"/>
              <a:gd name="connsiteX3341" fmla="*/ 1267907 w 10035679"/>
              <a:gd name="connsiteY3341" fmla="*/ 2462724 h 5893281"/>
              <a:gd name="connsiteX3342" fmla="*/ 1257644 w 10035679"/>
              <a:gd name="connsiteY3342" fmla="*/ 2462724 h 5893281"/>
              <a:gd name="connsiteX3343" fmla="*/ 1253418 w 10035679"/>
              <a:gd name="connsiteY3343" fmla="*/ 2462724 h 5893281"/>
              <a:gd name="connsiteX3344" fmla="*/ 1253418 w 10035679"/>
              <a:gd name="connsiteY3344" fmla="*/ 2458498 h 5893281"/>
              <a:gd name="connsiteX3345" fmla="*/ 1251605 w 10035679"/>
              <a:gd name="connsiteY3345" fmla="*/ 2458498 h 5893281"/>
              <a:gd name="connsiteX3346" fmla="*/ 1243758 w 10035679"/>
              <a:gd name="connsiteY3346" fmla="*/ 2454272 h 5893281"/>
              <a:gd name="connsiteX3347" fmla="*/ 1219608 w 10035679"/>
              <a:gd name="connsiteY3347" fmla="*/ 2423480 h 5893281"/>
              <a:gd name="connsiteX3348" fmla="*/ 1197267 w 10035679"/>
              <a:gd name="connsiteY3348" fmla="*/ 2390876 h 5893281"/>
              <a:gd name="connsiteX3349" fmla="*/ 1180966 w 10035679"/>
              <a:gd name="connsiteY3349" fmla="*/ 2354049 h 5893281"/>
              <a:gd name="connsiteX3350" fmla="*/ 1197267 w 10035679"/>
              <a:gd name="connsiteY3350" fmla="*/ 2354049 h 5893281"/>
              <a:gd name="connsiteX3351" fmla="*/ 1205117 w 10035679"/>
              <a:gd name="connsiteY3351" fmla="*/ 2358276 h 5893281"/>
              <a:gd name="connsiteX3352" fmla="*/ 1211155 w 10035679"/>
              <a:gd name="connsiteY3352" fmla="*/ 2358276 h 5893281"/>
              <a:gd name="connsiteX3353" fmla="*/ 1219003 w 10035679"/>
              <a:gd name="connsiteY3353" fmla="*/ 2358276 h 5893281"/>
              <a:gd name="connsiteX3354" fmla="*/ 1225041 w 10035679"/>
              <a:gd name="connsiteY3354" fmla="*/ 2354049 h 5893281"/>
              <a:gd name="connsiteX3355" fmla="*/ 1196665 w 10035679"/>
              <a:gd name="connsiteY3355" fmla="*/ 2343786 h 5893281"/>
              <a:gd name="connsiteX3356" fmla="*/ 1180363 w 10035679"/>
              <a:gd name="connsiteY3356" fmla="*/ 2327486 h 5893281"/>
              <a:gd name="connsiteX3357" fmla="*/ 1166477 w 10035679"/>
              <a:gd name="connsiteY3357" fmla="*/ 2305150 h 5893281"/>
              <a:gd name="connsiteX3358" fmla="*/ 1154402 w 10035679"/>
              <a:gd name="connsiteY3358" fmla="*/ 2280393 h 5893281"/>
              <a:gd name="connsiteX3359" fmla="*/ 1148363 w 10035679"/>
              <a:gd name="connsiteY3359" fmla="*/ 2255634 h 5893281"/>
              <a:gd name="connsiteX3360" fmla="*/ 1138100 w 10035679"/>
              <a:gd name="connsiteY3360" fmla="*/ 2233298 h 5893281"/>
              <a:gd name="connsiteX3361" fmla="*/ 1124213 w 10035679"/>
              <a:gd name="connsiteY3361" fmla="*/ 2215183 h 5893281"/>
              <a:gd name="connsiteX3362" fmla="*/ 1101874 w 10035679"/>
              <a:gd name="connsiteY3362" fmla="*/ 2204921 h 5893281"/>
              <a:gd name="connsiteX3363" fmla="*/ 1109724 w 10035679"/>
              <a:gd name="connsiteY3363" fmla="*/ 2157829 h 5893281"/>
              <a:gd name="connsiteX3364" fmla="*/ 1085573 w 10035679"/>
              <a:gd name="connsiteY3364" fmla="*/ 2131267 h 5893281"/>
              <a:gd name="connsiteX3365" fmla="*/ 1063233 w 10035679"/>
              <a:gd name="connsiteY3365" fmla="*/ 2098665 h 5893281"/>
              <a:gd name="connsiteX3366" fmla="*/ 1045121 w 10035679"/>
              <a:gd name="connsiteY3366" fmla="*/ 2066061 h 5893281"/>
              <a:gd name="connsiteX3367" fmla="*/ 1020970 w 10035679"/>
              <a:gd name="connsiteY3367" fmla="*/ 2033459 h 5893281"/>
              <a:gd name="connsiteX3368" fmla="*/ 992594 w 10035679"/>
              <a:gd name="connsiteY3368" fmla="*/ 2008705 h 5893281"/>
              <a:gd name="connsiteX3369" fmla="*/ 953954 w 10035679"/>
              <a:gd name="connsiteY3369" fmla="*/ 1990593 h 5893281"/>
              <a:gd name="connsiteX3370" fmla="*/ 907463 w 10035679"/>
              <a:gd name="connsiteY3370" fmla="*/ 1980327 h 5893281"/>
              <a:gd name="connsiteX3371" fmla="*/ 868824 w 10035679"/>
              <a:gd name="connsiteY3371" fmla="*/ 1962219 h 5893281"/>
              <a:gd name="connsiteX3372" fmla="*/ 840447 w 10035679"/>
              <a:gd name="connsiteY3372" fmla="*/ 1937461 h 5893281"/>
              <a:gd name="connsiteX3373" fmla="*/ 807845 w 10035679"/>
              <a:gd name="connsiteY3373" fmla="*/ 1909087 h 5893281"/>
              <a:gd name="connsiteX3374" fmla="*/ 777655 w 10035679"/>
              <a:gd name="connsiteY3374" fmla="*/ 1892785 h 5893281"/>
              <a:gd name="connsiteX3375" fmla="*/ 713054 w 10035679"/>
              <a:gd name="connsiteY3375" fmla="*/ 1892785 h 5893281"/>
              <a:gd name="connsiteX3376" fmla="*/ 692527 w 10035679"/>
              <a:gd name="connsiteY3376" fmla="*/ 1880709 h 5893281"/>
              <a:gd name="connsiteX3377" fmla="*/ 674413 w 10035679"/>
              <a:gd name="connsiteY3377" fmla="*/ 1866220 h 5893281"/>
              <a:gd name="connsiteX3378" fmla="*/ 653885 w 10035679"/>
              <a:gd name="connsiteY3378" fmla="*/ 1855955 h 5893281"/>
              <a:gd name="connsiteX3379" fmla="*/ 621283 w 10035679"/>
              <a:gd name="connsiteY3379" fmla="*/ 1851729 h 5893281"/>
              <a:gd name="connsiteX3380" fmla="*/ 621283 w 10035679"/>
              <a:gd name="connsiteY3380" fmla="*/ 1898823 h 5893281"/>
              <a:gd name="connsiteX3381" fmla="*/ 585057 w 10035679"/>
              <a:gd name="connsiteY3381" fmla="*/ 1916935 h 5893281"/>
              <a:gd name="connsiteX3382" fmla="*/ 554869 w 10035679"/>
              <a:gd name="connsiteY3382" fmla="*/ 1935045 h 5893281"/>
              <a:gd name="connsiteX3383" fmla="*/ 512606 w 10035679"/>
              <a:gd name="connsiteY3383" fmla="*/ 1945312 h 5893281"/>
              <a:gd name="connsiteX3384" fmla="*/ 522869 w 10035679"/>
              <a:gd name="connsiteY3384" fmla="*/ 1912708 h 5893281"/>
              <a:gd name="connsiteX3385" fmla="*/ 536757 w 10035679"/>
              <a:gd name="connsiteY3385" fmla="*/ 1880106 h 5893281"/>
              <a:gd name="connsiteX3386" fmla="*/ 557285 w 10035679"/>
              <a:gd name="connsiteY3386" fmla="*/ 1851729 h 5893281"/>
              <a:gd name="connsiteX3387" fmla="*/ 575396 w 10035679"/>
              <a:gd name="connsiteY3387" fmla="*/ 1820936 h 5893281"/>
              <a:gd name="connsiteX3388" fmla="*/ 557285 w 10035679"/>
              <a:gd name="connsiteY3388" fmla="*/ 1820936 h 5893281"/>
              <a:gd name="connsiteX3389" fmla="*/ 557285 w 10035679"/>
              <a:gd name="connsiteY3389" fmla="*/ 1826974 h 5893281"/>
              <a:gd name="connsiteX3390" fmla="*/ 530718 w 10035679"/>
              <a:gd name="connsiteY3390" fmla="*/ 1849313 h 5893281"/>
              <a:gd name="connsiteX3391" fmla="*/ 508380 w 10035679"/>
              <a:gd name="connsiteY3391" fmla="*/ 1877691 h 5893281"/>
              <a:gd name="connsiteX3392" fmla="*/ 494493 w 10035679"/>
              <a:gd name="connsiteY3392" fmla="*/ 1908482 h 5893281"/>
              <a:gd name="connsiteX3393" fmla="*/ 484230 w 10035679"/>
              <a:gd name="connsiteY3393" fmla="*/ 1941085 h 5893281"/>
              <a:gd name="connsiteX3394" fmla="*/ 470344 w 10035679"/>
              <a:gd name="connsiteY3394" fmla="*/ 1976102 h 5893281"/>
              <a:gd name="connsiteX3395" fmla="*/ 448004 w 10035679"/>
              <a:gd name="connsiteY3395" fmla="*/ 2008705 h 5893281"/>
              <a:gd name="connsiteX3396" fmla="*/ 434118 w 10035679"/>
              <a:gd name="connsiteY3396" fmla="*/ 2023196 h 5893281"/>
              <a:gd name="connsiteX3397" fmla="*/ 405741 w 10035679"/>
              <a:gd name="connsiteY3397" fmla="*/ 2045534 h 5893281"/>
              <a:gd name="connsiteX3398" fmla="*/ 371326 w 10035679"/>
              <a:gd name="connsiteY3398" fmla="*/ 2066061 h 5893281"/>
              <a:gd name="connsiteX3399" fmla="*/ 329063 w 10035679"/>
              <a:gd name="connsiteY3399" fmla="*/ 2090815 h 5893281"/>
              <a:gd name="connsiteX3400" fmla="*/ 286800 w 10035679"/>
              <a:gd name="connsiteY3400" fmla="*/ 2119192 h 5893281"/>
              <a:gd name="connsiteX3401" fmla="*/ 244537 w 10035679"/>
              <a:gd name="connsiteY3401" fmla="*/ 2145758 h 5893281"/>
              <a:gd name="connsiteX3402" fmla="*/ 202274 w 10035679"/>
              <a:gd name="connsiteY3402" fmla="*/ 2166279 h 5893281"/>
              <a:gd name="connsiteX3403" fmla="*/ 169672 w 10035679"/>
              <a:gd name="connsiteY3403" fmla="*/ 2180772 h 5893281"/>
              <a:gd name="connsiteX3404" fmla="*/ 149142 w 10035679"/>
              <a:gd name="connsiteY3404" fmla="*/ 2186807 h 5893281"/>
              <a:gd name="connsiteX3405" fmla="*/ 149142 w 10035679"/>
              <a:gd name="connsiteY3405" fmla="*/ 2180772 h 5893281"/>
              <a:gd name="connsiteX3406" fmla="*/ 156991 w 10035679"/>
              <a:gd name="connsiteY3406" fmla="*/ 2180772 h 5893281"/>
              <a:gd name="connsiteX3407" fmla="*/ 181142 w 10035679"/>
              <a:gd name="connsiteY3407" fmla="*/ 2156018 h 5893281"/>
              <a:gd name="connsiteX3408" fmla="*/ 211329 w 10035679"/>
              <a:gd name="connsiteY3408" fmla="*/ 2133682 h 5893281"/>
              <a:gd name="connsiteX3409" fmla="*/ 247555 w 10035679"/>
              <a:gd name="connsiteY3409" fmla="*/ 2113155 h 5893281"/>
              <a:gd name="connsiteX3410" fmla="*/ 281970 w 10035679"/>
              <a:gd name="connsiteY3410" fmla="*/ 2090213 h 5893281"/>
              <a:gd name="connsiteX3411" fmla="*/ 314574 w 10035679"/>
              <a:gd name="connsiteY3411" fmla="*/ 2065458 h 5893281"/>
              <a:gd name="connsiteX3412" fmla="*/ 338723 w 10035679"/>
              <a:gd name="connsiteY3412" fmla="*/ 2037082 h 5893281"/>
              <a:gd name="connsiteX3413" fmla="*/ 356837 w 10035679"/>
              <a:gd name="connsiteY3413" fmla="*/ 2004480 h 5893281"/>
              <a:gd name="connsiteX3414" fmla="*/ 362874 w 10035679"/>
              <a:gd name="connsiteY3414" fmla="*/ 1961614 h 5893281"/>
              <a:gd name="connsiteX3415" fmla="*/ 336309 w 10035679"/>
              <a:gd name="connsiteY3415" fmla="*/ 1970065 h 5893281"/>
              <a:gd name="connsiteX3416" fmla="*/ 318196 w 10035679"/>
              <a:gd name="connsiteY3416" fmla="*/ 1976102 h 5893281"/>
              <a:gd name="connsiteX3417" fmla="*/ 294045 w 10035679"/>
              <a:gd name="connsiteY3417" fmla="*/ 1984554 h 5893281"/>
              <a:gd name="connsiteX3418" fmla="*/ 294045 w 10035679"/>
              <a:gd name="connsiteY3418" fmla="*/ 1976102 h 5893281"/>
              <a:gd name="connsiteX3419" fmla="*/ 294045 w 10035679"/>
              <a:gd name="connsiteY3419" fmla="*/ 1970065 h 5893281"/>
              <a:gd name="connsiteX3420" fmla="*/ 289819 w 10035679"/>
              <a:gd name="connsiteY3420" fmla="*/ 1965841 h 5893281"/>
              <a:gd name="connsiteX3421" fmla="*/ 286197 w 10035679"/>
              <a:gd name="connsiteY3421" fmla="*/ 1965841 h 5893281"/>
              <a:gd name="connsiteX3422" fmla="*/ 280159 w 10035679"/>
              <a:gd name="connsiteY3422" fmla="*/ 1961614 h 5893281"/>
              <a:gd name="connsiteX3423" fmla="*/ 275933 w 10035679"/>
              <a:gd name="connsiteY3423" fmla="*/ 1965841 h 5893281"/>
              <a:gd name="connsiteX3424" fmla="*/ 271706 w 10035679"/>
              <a:gd name="connsiteY3424" fmla="*/ 1970065 h 5893281"/>
              <a:gd name="connsiteX3425" fmla="*/ 267480 w 10035679"/>
              <a:gd name="connsiteY3425" fmla="*/ 1974291 h 5893281"/>
              <a:gd name="connsiteX3426" fmla="*/ 265668 w 10035679"/>
              <a:gd name="connsiteY3426" fmla="*/ 1974291 h 5893281"/>
              <a:gd name="connsiteX3427" fmla="*/ 257820 w 10035679"/>
              <a:gd name="connsiteY3427" fmla="*/ 1973687 h 5893281"/>
              <a:gd name="connsiteX3428" fmla="*/ 247555 w 10035679"/>
              <a:gd name="connsiteY3428" fmla="*/ 1973687 h 5893281"/>
              <a:gd name="connsiteX3429" fmla="*/ 243329 w 10035679"/>
              <a:gd name="connsiteY3429" fmla="*/ 1953162 h 5893281"/>
              <a:gd name="connsiteX3430" fmla="*/ 233065 w 10035679"/>
              <a:gd name="connsiteY3430" fmla="*/ 1924782 h 5893281"/>
              <a:gd name="connsiteX3431" fmla="*/ 225218 w 10035679"/>
              <a:gd name="connsiteY3431" fmla="*/ 1904257 h 5893281"/>
              <a:gd name="connsiteX3432" fmla="*/ 219179 w 10035679"/>
              <a:gd name="connsiteY3432" fmla="*/ 1910293 h 5893281"/>
              <a:gd name="connsiteX3433" fmla="*/ 214953 w 10035679"/>
              <a:gd name="connsiteY3433" fmla="*/ 1914519 h 5893281"/>
              <a:gd name="connsiteX3434" fmla="*/ 210726 w 10035679"/>
              <a:gd name="connsiteY3434" fmla="*/ 1914519 h 5893281"/>
              <a:gd name="connsiteX3435" fmla="*/ 204688 w 10035679"/>
              <a:gd name="connsiteY3435" fmla="*/ 1914519 h 5893281"/>
              <a:gd name="connsiteX3436" fmla="*/ 200462 w 10035679"/>
              <a:gd name="connsiteY3436" fmla="*/ 1910293 h 5893281"/>
              <a:gd name="connsiteX3437" fmla="*/ 166048 w 10035679"/>
              <a:gd name="connsiteY3437" fmla="*/ 1885540 h 5893281"/>
              <a:gd name="connsiteX3438" fmla="*/ 137672 w 10035679"/>
              <a:gd name="connsiteY3438" fmla="*/ 1848710 h 5893281"/>
              <a:gd name="connsiteX3439" fmla="*/ 115331 w 10035679"/>
              <a:gd name="connsiteY3439" fmla="*/ 1810068 h 5893281"/>
              <a:gd name="connsiteX3440" fmla="*/ 127406 w 10035679"/>
              <a:gd name="connsiteY3440" fmla="*/ 1789540 h 5893281"/>
              <a:gd name="connsiteX3441" fmla="*/ 137672 w 10035679"/>
              <a:gd name="connsiteY3441" fmla="*/ 1762973 h 5893281"/>
              <a:gd name="connsiteX3442" fmla="*/ 147934 w 10035679"/>
              <a:gd name="connsiteY3442" fmla="*/ 1742445 h 5893281"/>
              <a:gd name="connsiteX3443" fmla="*/ 161823 w 10035679"/>
              <a:gd name="connsiteY3443" fmla="*/ 1724332 h 5893281"/>
              <a:gd name="connsiteX3444" fmla="*/ 185973 w 10035679"/>
              <a:gd name="connsiteY3444" fmla="*/ 1709842 h 5893281"/>
              <a:gd name="connsiteX3445" fmla="*/ 208311 w 10035679"/>
              <a:gd name="connsiteY3445" fmla="*/ 1703806 h 5893281"/>
              <a:gd name="connsiteX3446" fmla="*/ 228838 w 10035679"/>
              <a:gd name="connsiteY3446" fmla="*/ 1693541 h 5893281"/>
              <a:gd name="connsiteX3447" fmla="*/ 242725 w 10035679"/>
              <a:gd name="connsiteY3447" fmla="*/ 1679051 h 5893281"/>
              <a:gd name="connsiteX3448" fmla="*/ 252989 w 10035679"/>
              <a:gd name="connsiteY3448" fmla="*/ 1656713 h 5893281"/>
              <a:gd name="connsiteX3449" fmla="*/ 252989 w 10035679"/>
              <a:gd name="connsiteY3449" fmla="*/ 1621696 h 5893281"/>
              <a:gd name="connsiteX3450" fmla="*/ 257216 w 10035679"/>
              <a:gd name="connsiteY3450" fmla="*/ 1617470 h 5893281"/>
              <a:gd name="connsiteX3451" fmla="*/ 261442 w 10035679"/>
              <a:gd name="connsiteY3451" fmla="*/ 1617470 h 5893281"/>
              <a:gd name="connsiteX3452" fmla="*/ 261442 w 10035679"/>
              <a:gd name="connsiteY3452" fmla="*/ 1613244 h 5893281"/>
              <a:gd name="connsiteX3453" fmla="*/ 261442 w 10035679"/>
              <a:gd name="connsiteY3453" fmla="*/ 1609018 h 5893281"/>
              <a:gd name="connsiteX3454" fmla="*/ 265668 w 10035679"/>
              <a:gd name="connsiteY3454" fmla="*/ 1607205 h 5893281"/>
              <a:gd name="connsiteX3455" fmla="*/ 236688 w 10035679"/>
              <a:gd name="connsiteY3455" fmla="*/ 1607205 h 5893281"/>
              <a:gd name="connsiteX3456" fmla="*/ 228838 w 10035679"/>
              <a:gd name="connsiteY3456" fmla="*/ 1613244 h 5893281"/>
              <a:gd name="connsiteX3457" fmla="*/ 227028 w 10035679"/>
              <a:gd name="connsiteY3457" fmla="*/ 1617470 h 5893281"/>
              <a:gd name="connsiteX3458" fmla="*/ 222802 w 10035679"/>
              <a:gd name="connsiteY3458" fmla="*/ 1621696 h 5893281"/>
              <a:gd name="connsiteX3459" fmla="*/ 214953 w 10035679"/>
              <a:gd name="connsiteY3459" fmla="*/ 1623507 h 5893281"/>
              <a:gd name="connsiteX3460" fmla="*/ 208916 w 10035679"/>
              <a:gd name="connsiteY3460" fmla="*/ 1627735 h 5893281"/>
              <a:gd name="connsiteX3461" fmla="*/ 198651 w 10035679"/>
              <a:gd name="connsiteY3461" fmla="*/ 1627735 h 5893281"/>
              <a:gd name="connsiteX3462" fmla="*/ 176311 w 10035679"/>
              <a:gd name="connsiteY3462" fmla="*/ 1621696 h 5893281"/>
              <a:gd name="connsiteX3463" fmla="*/ 146124 w 10035679"/>
              <a:gd name="connsiteY3463" fmla="*/ 1609621 h 5893281"/>
              <a:gd name="connsiteX3464" fmla="*/ 109898 w 10035679"/>
              <a:gd name="connsiteY3464" fmla="*/ 1603584 h 5893281"/>
              <a:gd name="connsiteX3465" fmla="*/ 81521 w 10035679"/>
              <a:gd name="connsiteY3465" fmla="*/ 1589094 h 5893281"/>
              <a:gd name="connsiteX3466" fmla="*/ 75484 w 10035679"/>
              <a:gd name="connsiteY3466" fmla="*/ 1535965 h 5893281"/>
              <a:gd name="connsiteX3467" fmla="*/ 89370 w 10035679"/>
              <a:gd name="connsiteY3467" fmla="*/ 1535965 h 5893281"/>
              <a:gd name="connsiteX3468" fmla="*/ 95409 w 10035679"/>
              <a:gd name="connsiteY3468" fmla="*/ 1531739 h 5893281"/>
              <a:gd name="connsiteX3469" fmla="*/ 105672 w 10035679"/>
              <a:gd name="connsiteY3469" fmla="*/ 1527513 h 5893281"/>
              <a:gd name="connsiteX3470" fmla="*/ 113521 w 10035679"/>
              <a:gd name="connsiteY3470" fmla="*/ 1525700 h 5893281"/>
              <a:gd name="connsiteX3471" fmla="*/ 119559 w 10035679"/>
              <a:gd name="connsiteY3471" fmla="*/ 1525700 h 5893281"/>
              <a:gd name="connsiteX3472" fmla="*/ 127406 w 10035679"/>
              <a:gd name="connsiteY3472" fmla="*/ 1517248 h 5893281"/>
              <a:gd name="connsiteX3473" fmla="*/ 133445 w 10035679"/>
              <a:gd name="connsiteY3473" fmla="*/ 1511212 h 5893281"/>
              <a:gd name="connsiteX3474" fmla="*/ 131633 w 10035679"/>
              <a:gd name="connsiteY3474" fmla="*/ 1506984 h 5893281"/>
              <a:gd name="connsiteX3475" fmla="*/ 131633 w 10035679"/>
              <a:gd name="connsiteY3475" fmla="*/ 1502758 h 5893281"/>
              <a:gd name="connsiteX3476" fmla="*/ 127406 w 10035679"/>
              <a:gd name="connsiteY3476" fmla="*/ 1496722 h 5893281"/>
              <a:gd name="connsiteX3477" fmla="*/ 160010 w 10035679"/>
              <a:gd name="connsiteY3477" fmla="*/ 1496722 h 5893281"/>
              <a:gd name="connsiteX3478" fmla="*/ 161823 w 10035679"/>
              <a:gd name="connsiteY3478" fmla="*/ 1492495 h 5893281"/>
              <a:gd name="connsiteX3479" fmla="*/ 166048 w 10035679"/>
              <a:gd name="connsiteY3479" fmla="*/ 1492495 h 5893281"/>
              <a:gd name="connsiteX3480" fmla="*/ 170274 w 10035679"/>
              <a:gd name="connsiteY3480" fmla="*/ 1488269 h 5893281"/>
              <a:gd name="connsiteX3481" fmla="*/ 172084 w 10035679"/>
              <a:gd name="connsiteY3481" fmla="*/ 1488269 h 5893281"/>
              <a:gd name="connsiteX3482" fmla="*/ 179934 w 10035679"/>
              <a:gd name="connsiteY3482" fmla="*/ 1488269 h 5893281"/>
              <a:gd name="connsiteX3483" fmla="*/ 190199 w 10035679"/>
              <a:gd name="connsiteY3483" fmla="*/ 1498532 h 5893281"/>
              <a:gd name="connsiteX3484" fmla="*/ 200462 w 10035679"/>
              <a:gd name="connsiteY3484" fmla="*/ 1506984 h 5893281"/>
              <a:gd name="connsiteX3485" fmla="*/ 212537 w 10035679"/>
              <a:gd name="connsiteY3485" fmla="*/ 1517248 h 5893281"/>
              <a:gd name="connsiteX3486" fmla="*/ 218576 w 10035679"/>
              <a:gd name="connsiteY3486" fmla="*/ 1527513 h 5893281"/>
              <a:gd name="connsiteX3487" fmla="*/ 242725 w 10035679"/>
              <a:gd name="connsiteY3487" fmla="*/ 1517248 h 5893281"/>
              <a:gd name="connsiteX3488" fmla="*/ 242725 w 10035679"/>
              <a:gd name="connsiteY3488" fmla="*/ 1502758 h 5893281"/>
              <a:gd name="connsiteX3489" fmla="*/ 236688 w 10035679"/>
              <a:gd name="connsiteY3489" fmla="*/ 1492495 h 5893281"/>
              <a:gd name="connsiteX3490" fmla="*/ 232462 w 10035679"/>
              <a:gd name="connsiteY3490" fmla="*/ 1482231 h 5893281"/>
              <a:gd name="connsiteX3491" fmla="*/ 228236 w 10035679"/>
              <a:gd name="connsiteY3491" fmla="*/ 1470156 h 5893281"/>
              <a:gd name="connsiteX3492" fmla="*/ 226423 w 10035679"/>
              <a:gd name="connsiteY3492" fmla="*/ 1459892 h 5893281"/>
              <a:gd name="connsiteX3493" fmla="*/ 218576 w 10035679"/>
              <a:gd name="connsiteY3493" fmla="*/ 1449626 h 5893281"/>
              <a:gd name="connsiteX3494" fmla="*/ 194425 w 10035679"/>
              <a:gd name="connsiteY3494" fmla="*/ 1421250 h 5893281"/>
              <a:gd name="connsiteX3495" fmla="*/ 166048 w 10035679"/>
              <a:gd name="connsiteY3495" fmla="*/ 1398911 h 5893281"/>
              <a:gd name="connsiteX3496" fmla="*/ 133445 w 10035679"/>
              <a:gd name="connsiteY3496" fmla="*/ 1378381 h 5893281"/>
              <a:gd name="connsiteX3497" fmla="*/ 105068 w 10035679"/>
              <a:gd name="connsiteY3497" fmla="*/ 1357853 h 5893281"/>
              <a:gd name="connsiteX3498" fmla="*/ 88767 w 10035679"/>
              <a:gd name="connsiteY3498" fmla="*/ 1325250 h 5893281"/>
              <a:gd name="connsiteX3499" fmla="*/ 94804 w 10035679"/>
              <a:gd name="connsiteY3499" fmla="*/ 1314987 h 5893281"/>
              <a:gd name="connsiteX3500" fmla="*/ 99030 w 10035679"/>
              <a:gd name="connsiteY3500" fmla="*/ 1302912 h 5893281"/>
              <a:gd name="connsiteX3501" fmla="*/ 103258 w 10035679"/>
              <a:gd name="connsiteY3501" fmla="*/ 1292648 h 5893281"/>
              <a:gd name="connsiteX3502" fmla="*/ 145521 w 10035679"/>
              <a:gd name="connsiteY3502" fmla="*/ 1296874 h 5893281"/>
              <a:gd name="connsiteX3503" fmla="*/ 185973 w 10035679"/>
              <a:gd name="connsiteY3503" fmla="*/ 1292648 h 5893281"/>
              <a:gd name="connsiteX3504" fmla="*/ 218576 w 10035679"/>
              <a:gd name="connsiteY3504" fmla="*/ 1274537 h 5893281"/>
              <a:gd name="connsiteX3505" fmla="*/ 228838 w 10035679"/>
              <a:gd name="connsiteY3505" fmla="*/ 1249780 h 5893281"/>
              <a:gd name="connsiteX3506" fmla="*/ 236688 w 10035679"/>
              <a:gd name="connsiteY3506" fmla="*/ 1225026 h 5893281"/>
              <a:gd name="connsiteX3507" fmla="*/ 242725 w 10035679"/>
              <a:gd name="connsiteY3507" fmla="*/ 1202687 h 5893281"/>
              <a:gd name="connsiteX3508" fmla="*/ 269291 w 10035679"/>
              <a:gd name="connsiteY3508" fmla="*/ 1182159 h 5893281"/>
              <a:gd name="connsiteX3509" fmla="*/ 303705 w 10035679"/>
              <a:gd name="connsiteY3509" fmla="*/ 1164047 h 5893281"/>
              <a:gd name="connsiteX3510" fmla="*/ 342346 w 10035679"/>
              <a:gd name="connsiteY3510" fmla="*/ 1153784 h 5893281"/>
              <a:gd name="connsiteX3511" fmla="*/ 374949 w 10035679"/>
              <a:gd name="connsiteY3511" fmla="*/ 1139293 h 5893281"/>
              <a:gd name="connsiteX3512" fmla="*/ 407552 w 10035679"/>
              <a:gd name="connsiteY3512" fmla="*/ 1118766 h 5893281"/>
              <a:gd name="connsiteX3513" fmla="*/ 417816 w 10035679"/>
              <a:gd name="connsiteY3513" fmla="*/ 1124802 h 5893281"/>
              <a:gd name="connsiteX3514" fmla="*/ 423853 w 10035679"/>
              <a:gd name="connsiteY3514" fmla="*/ 1129029 h 5893281"/>
              <a:gd name="connsiteX3515" fmla="*/ 423853 w 10035679"/>
              <a:gd name="connsiteY3515" fmla="*/ 1135067 h 5893281"/>
              <a:gd name="connsiteX3516" fmla="*/ 428079 w 10035679"/>
              <a:gd name="connsiteY3516" fmla="*/ 1139293 h 5893281"/>
              <a:gd name="connsiteX3517" fmla="*/ 428079 w 10035679"/>
              <a:gd name="connsiteY3517" fmla="*/ 1147745 h 5893281"/>
              <a:gd name="connsiteX3518" fmla="*/ 432305 w 10035679"/>
              <a:gd name="connsiteY3518" fmla="*/ 1149556 h 5893281"/>
              <a:gd name="connsiteX3519" fmla="*/ 438344 w 10035679"/>
              <a:gd name="connsiteY3519" fmla="*/ 1158010 h 5893281"/>
              <a:gd name="connsiteX3520" fmla="*/ 446193 w 10035679"/>
              <a:gd name="connsiteY3520" fmla="*/ 1164047 h 5893281"/>
              <a:gd name="connsiteX3521" fmla="*/ 456456 w 10035679"/>
              <a:gd name="connsiteY3521" fmla="*/ 1164047 h 5893281"/>
              <a:gd name="connsiteX3522" fmla="*/ 464305 w 10035679"/>
              <a:gd name="connsiteY3522" fmla="*/ 1164047 h 5893281"/>
              <a:gd name="connsiteX3523" fmla="*/ 470344 w 10035679"/>
              <a:gd name="connsiteY3523" fmla="*/ 1162236 h 5893281"/>
              <a:gd name="connsiteX3524" fmla="*/ 478191 w 10035679"/>
              <a:gd name="connsiteY3524" fmla="*/ 1158010 h 5893281"/>
              <a:gd name="connsiteX3525" fmla="*/ 484230 w 10035679"/>
              <a:gd name="connsiteY3525" fmla="*/ 1158010 h 5893281"/>
              <a:gd name="connsiteX3526" fmla="*/ 492079 w 10035679"/>
              <a:gd name="connsiteY3526" fmla="*/ 1158010 h 5893281"/>
              <a:gd name="connsiteX3527" fmla="*/ 498116 w 10035679"/>
              <a:gd name="connsiteY3527" fmla="*/ 1162236 h 5893281"/>
              <a:gd name="connsiteX3528" fmla="*/ 505965 w 10035679"/>
              <a:gd name="connsiteY3528" fmla="*/ 1168273 h 5893281"/>
              <a:gd name="connsiteX3529" fmla="*/ 516228 w 10035679"/>
              <a:gd name="connsiteY3529" fmla="*/ 1178538 h 5893281"/>
              <a:gd name="connsiteX3530" fmla="*/ 522266 w 10035679"/>
              <a:gd name="connsiteY3530" fmla="*/ 1186988 h 5893281"/>
              <a:gd name="connsiteX3531" fmla="*/ 530116 w 10035679"/>
              <a:gd name="connsiteY3531" fmla="*/ 1193028 h 5893281"/>
              <a:gd name="connsiteX3532" fmla="*/ 540379 w 10035679"/>
              <a:gd name="connsiteY3532" fmla="*/ 1197254 h 5893281"/>
              <a:gd name="connsiteX3533" fmla="*/ 550643 w 10035679"/>
              <a:gd name="connsiteY3533" fmla="*/ 1201479 h 5893281"/>
              <a:gd name="connsiteX3534" fmla="*/ 560906 w 10035679"/>
              <a:gd name="connsiteY3534" fmla="*/ 1197254 h 5893281"/>
              <a:gd name="connsiteX3535" fmla="*/ 568755 w 10035679"/>
              <a:gd name="connsiteY3535" fmla="*/ 1197254 h 5893281"/>
              <a:gd name="connsiteX3536" fmla="*/ 574794 w 10035679"/>
              <a:gd name="connsiteY3536" fmla="*/ 1193028 h 5893281"/>
              <a:gd name="connsiteX3537" fmla="*/ 586869 w 10035679"/>
              <a:gd name="connsiteY3537" fmla="*/ 1188799 h 5893281"/>
              <a:gd name="connsiteX3538" fmla="*/ 592906 w 10035679"/>
              <a:gd name="connsiteY3538" fmla="*/ 1188799 h 5893281"/>
              <a:gd name="connsiteX3539" fmla="*/ 615246 w 10035679"/>
              <a:gd name="connsiteY3539" fmla="*/ 1197254 h 5893281"/>
              <a:gd name="connsiteX3540" fmla="*/ 645433 w 10035679"/>
              <a:gd name="connsiteY3540" fmla="*/ 1207517 h 5893281"/>
              <a:gd name="connsiteX3541" fmla="*/ 673810 w 10035679"/>
              <a:gd name="connsiteY3541" fmla="*/ 1222008 h 5893281"/>
              <a:gd name="connsiteX3542" fmla="*/ 702187 w 10035679"/>
              <a:gd name="connsiteY3542" fmla="*/ 1230459 h 5893281"/>
              <a:gd name="connsiteX3543" fmla="*/ 763166 w 10035679"/>
              <a:gd name="connsiteY3543" fmla="*/ 1222008 h 5893281"/>
              <a:gd name="connsiteX3544" fmla="*/ 801806 w 10035679"/>
              <a:gd name="connsiteY3544" fmla="*/ 1240119 h 5893281"/>
              <a:gd name="connsiteX3545" fmla="*/ 838032 w 10035679"/>
              <a:gd name="connsiteY3545" fmla="*/ 1264876 h 5893281"/>
              <a:gd name="connsiteX3546" fmla="*/ 872445 w 10035679"/>
              <a:gd name="connsiteY3546" fmla="*/ 1287214 h 5893281"/>
              <a:gd name="connsiteX3547" fmla="*/ 911086 w 10035679"/>
              <a:gd name="connsiteY3547" fmla="*/ 1307741 h 5893281"/>
              <a:gd name="connsiteX3548" fmla="*/ 957575 w 10035679"/>
              <a:gd name="connsiteY3548" fmla="*/ 1316194 h 5893281"/>
              <a:gd name="connsiteX3549" fmla="*/ 957575 w 10035679"/>
              <a:gd name="connsiteY3549" fmla="*/ 1301704 h 5893281"/>
              <a:gd name="connsiteX3550" fmla="*/ 947312 w 10035679"/>
              <a:gd name="connsiteY3550" fmla="*/ 1289630 h 5893281"/>
              <a:gd name="connsiteX3551" fmla="*/ 937048 w 10035679"/>
              <a:gd name="connsiteY3551" fmla="*/ 1275139 h 5893281"/>
              <a:gd name="connsiteX3552" fmla="*/ 924973 w 10035679"/>
              <a:gd name="connsiteY3552" fmla="*/ 1260650 h 5893281"/>
              <a:gd name="connsiteX3553" fmla="*/ 918936 w 10035679"/>
              <a:gd name="connsiteY3553" fmla="*/ 1244345 h 5893281"/>
              <a:gd name="connsiteX3554" fmla="*/ 961199 w 10035679"/>
              <a:gd name="connsiteY3554" fmla="*/ 1240119 h 5893281"/>
              <a:gd name="connsiteX3555" fmla="*/ 989575 w 10035679"/>
              <a:gd name="connsiteY3555" fmla="*/ 1231668 h 5893281"/>
              <a:gd name="connsiteX3556" fmla="*/ 1013726 w 10035679"/>
              <a:gd name="connsiteY3556" fmla="*/ 1217178 h 5893281"/>
              <a:gd name="connsiteX3557" fmla="*/ 1034254 w 10035679"/>
              <a:gd name="connsiteY3557" fmla="*/ 1202687 h 5893281"/>
              <a:gd name="connsiteX3558" fmla="*/ 1056592 w 10035679"/>
              <a:gd name="connsiteY3558" fmla="*/ 1186385 h 5893281"/>
              <a:gd name="connsiteX3559" fmla="*/ 1080742 w 10035679"/>
              <a:gd name="connsiteY3559" fmla="*/ 1174311 h 5893281"/>
              <a:gd name="connsiteX3560" fmla="*/ 1113345 w 10035679"/>
              <a:gd name="connsiteY3560" fmla="*/ 1168273 h 5893281"/>
              <a:gd name="connsiteX3561" fmla="*/ 1119383 w 10035679"/>
              <a:gd name="connsiteY3561" fmla="*/ 1172497 h 5893281"/>
              <a:gd name="connsiteX3562" fmla="*/ 1131459 w 10035679"/>
              <a:gd name="connsiteY3562" fmla="*/ 1174311 h 5893281"/>
              <a:gd name="connsiteX3563" fmla="*/ 1137496 w 10035679"/>
              <a:gd name="connsiteY3563" fmla="*/ 1178538 h 5893281"/>
              <a:gd name="connsiteX3564" fmla="*/ 1143534 w 10035679"/>
              <a:gd name="connsiteY3564" fmla="*/ 1182762 h 5893281"/>
              <a:gd name="connsiteX3565" fmla="*/ 1131459 w 10035679"/>
              <a:gd name="connsiteY3565" fmla="*/ 1182762 h 5893281"/>
              <a:gd name="connsiteX3566" fmla="*/ 1095233 w 10035679"/>
              <a:gd name="connsiteY3566" fmla="*/ 1211140 h 5893281"/>
              <a:gd name="connsiteX3567" fmla="*/ 1056592 w 10035679"/>
              <a:gd name="connsiteY3567" fmla="*/ 1235893 h 5893281"/>
              <a:gd name="connsiteX3568" fmla="*/ 1014329 w 10035679"/>
              <a:gd name="connsiteY3568" fmla="*/ 1254008 h 5893281"/>
              <a:gd name="connsiteX3569" fmla="*/ 1014329 w 10035679"/>
              <a:gd name="connsiteY3569" fmla="*/ 1268498 h 5893281"/>
              <a:gd name="connsiteX3570" fmla="*/ 1052970 w 10035679"/>
              <a:gd name="connsiteY3570" fmla="*/ 1274537 h 5893281"/>
              <a:gd name="connsiteX3571" fmla="*/ 1071082 w 10035679"/>
              <a:gd name="connsiteY3571" fmla="*/ 1254008 h 5893281"/>
              <a:gd name="connsiteX3572" fmla="*/ 1089194 w 10035679"/>
              <a:gd name="connsiteY3572" fmla="*/ 1243742 h 5893281"/>
              <a:gd name="connsiteX3573" fmla="*/ 1113345 w 10035679"/>
              <a:gd name="connsiteY3573" fmla="*/ 1239517 h 5893281"/>
              <a:gd name="connsiteX3574" fmla="*/ 1137496 w 10035679"/>
              <a:gd name="connsiteY3574" fmla="*/ 1239517 h 5893281"/>
              <a:gd name="connsiteX3575" fmla="*/ 1170098 w 10035679"/>
              <a:gd name="connsiteY3575" fmla="*/ 1235291 h 5893281"/>
              <a:gd name="connsiteX3576" fmla="*/ 1171911 w 10035679"/>
              <a:gd name="connsiteY3576" fmla="*/ 1225026 h 5893281"/>
              <a:gd name="connsiteX3577" fmla="*/ 1176137 w 10035679"/>
              <a:gd name="connsiteY3577" fmla="*/ 1214764 h 5893281"/>
              <a:gd name="connsiteX3578" fmla="*/ 1183984 w 10035679"/>
              <a:gd name="connsiteY3578" fmla="*/ 1202687 h 5893281"/>
              <a:gd name="connsiteX3579" fmla="*/ 1190023 w 10035679"/>
              <a:gd name="connsiteY3579" fmla="*/ 1196649 h 5893281"/>
              <a:gd name="connsiteX3580" fmla="*/ 1200286 w 10035679"/>
              <a:gd name="connsiteY3580" fmla="*/ 1221405 h 5893281"/>
              <a:gd name="connsiteX3581" fmla="*/ 1212361 w 10035679"/>
              <a:gd name="connsiteY3581" fmla="*/ 1239517 h 5893281"/>
              <a:gd name="connsiteX3582" fmla="*/ 1228663 w 10035679"/>
              <a:gd name="connsiteY3582" fmla="*/ 1254008 h 5893281"/>
              <a:gd name="connsiteX3583" fmla="*/ 1255229 w 10035679"/>
              <a:gd name="connsiteY3583" fmla="*/ 1260045 h 5893281"/>
              <a:gd name="connsiteX3584" fmla="*/ 1261265 w 10035679"/>
              <a:gd name="connsiteY3584" fmla="*/ 1254008 h 5893281"/>
              <a:gd name="connsiteX3585" fmla="*/ 1265493 w 10035679"/>
              <a:gd name="connsiteY3585" fmla="*/ 1249780 h 5893281"/>
              <a:gd name="connsiteX3586" fmla="*/ 1271530 w 10035679"/>
              <a:gd name="connsiteY3586" fmla="*/ 1245553 h 5893281"/>
              <a:gd name="connsiteX3587" fmla="*/ 1275756 w 10035679"/>
              <a:gd name="connsiteY3587" fmla="*/ 1243742 h 5893281"/>
              <a:gd name="connsiteX3588" fmla="*/ 1283605 w 10035679"/>
              <a:gd name="connsiteY3588" fmla="*/ 1243742 h 5893281"/>
              <a:gd name="connsiteX3589" fmla="*/ 1285416 w 10035679"/>
              <a:gd name="connsiteY3589" fmla="*/ 1243742 h 5893281"/>
              <a:gd name="connsiteX3590" fmla="*/ 1293265 w 10035679"/>
              <a:gd name="connsiteY3590" fmla="*/ 1254008 h 5893281"/>
              <a:gd name="connsiteX3591" fmla="*/ 1297491 w 10035679"/>
              <a:gd name="connsiteY3591" fmla="*/ 1260045 h 5893281"/>
              <a:gd name="connsiteX3592" fmla="*/ 1299304 w 10035679"/>
              <a:gd name="connsiteY3592" fmla="*/ 1268498 h 5893281"/>
              <a:gd name="connsiteX3593" fmla="*/ 1311377 w 10035679"/>
              <a:gd name="connsiteY3593" fmla="*/ 1264272 h 5893281"/>
              <a:gd name="connsiteX3594" fmla="*/ 1321642 w 10035679"/>
              <a:gd name="connsiteY3594" fmla="*/ 1258234 h 5893281"/>
              <a:gd name="connsiteX3595" fmla="*/ 1327680 w 10035679"/>
              <a:gd name="connsiteY3595" fmla="*/ 1249780 h 5893281"/>
              <a:gd name="connsiteX3596" fmla="*/ 1337943 w 10035679"/>
              <a:gd name="connsiteY3596" fmla="*/ 1245553 h 5893281"/>
              <a:gd name="connsiteX3597" fmla="*/ 1345793 w 10035679"/>
              <a:gd name="connsiteY3597" fmla="*/ 1243742 h 5893281"/>
              <a:gd name="connsiteX3598" fmla="*/ 1384432 w 10035679"/>
              <a:gd name="connsiteY3598" fmla="*/ 1254008 h 5893281"/>
              <a:gd name="connsiteX3599" fmla="*/ 1417037 w 10035679"/>
              <a:gd name="connsiteY3599" fmla="*/ 1278762 h 5893281"/>
              <a:gd name="connsiteX3600" fmla="*/ 1449640 w 10035679"/>
              <a:gd name="connsiteY3600" fmla="*/ 1303515 h 5893281"/>
              <a:gd name="connsiteX3601" fmla="*/ 1479827 w 10035679"/>
              <a:gd name="connsiteY3601" fmla="*/ 1325854 h 5893281"/>
              <a:gd name="connsiteX3602" fmla="*/ 1491902 w 10035679"/>
              <a:gd name="connsiteY3602" fmla="*/ 1325854 h 5893281"/>
              <a:gd name="connsiteX3603" fmla="*/ 1502165 w 10035679"/>
              <a:gd name="connsiteY3603" fmla="*/ 1325854 h 5893281"/>
              <a:gd name="connsiteX3604" fmla="*/ 1508204 w 10035679"/>
              <a:gd name="connsiteY3604" fmla="*/ 1321628 h 5893281"/>
              <a:gd name="connsiteX3605" fmla="*/ 1520279 w 10035679"/>
              <a:gd name="connsiteY3605" fmla="*/ 1317400 h 5893281"/>
              <a:gd name="connsiteX3606" fmla="*/ 1526316 w 10035679"/>
              <a:gd name="connsiteY3606" fmla="*/ 1315590 h 5893281"/>
              <a:gd name="connsiteX3607" fmla="*/ 1532354 w 10035679"/>
              <a:gd name="connsiteY3607" fmla="*/ 1315590 h 5893281"/>
              <a:gd name="connsiteX3608" fmla="*/ 1540202 w 10035679"/>
              <a:gd name="connsiteY3608" fmla="*/ 1321628 h 5893281"/>
              <a:gd name="connsiteX3609" fmla="*/ 1546240 w 10035679"/>
              <a:gd name="connsiteY3609" fmla="*/ 1330080 h 5893281"/>
              <a:gd name="connsiteX3610" fmla="*/ 1554090 w 10035679"/>
              <a:gd name="connsiteY3610" fmla="*/ 1340343 h 5893281"/>
              <a:gd name="connsiteX3611" fmla="*/ 1560126 w 10035679"/>
              <a:gd name="connsiteY3611" fmla="*/ 1354834 h 5893281"/>
              <a:gd name="connsiteX3612" fmla="*/ 1564352 w 10035679"/>
              <a:gd name="connsiteY3612" fmla="*/ 1360872 h 5893281"/>
              <a:gd name="connsiteX3613" fmla="*/ 1558316 w 10035679"/>
              <a:gd name="connsiteY3613" fmla="*/ 1365100 h 5893281"/>
              <a:gd name="connsiteX3614" fmla="*/ 1550466 w 10035679"/>
              <a:gd name="connsiteY3614" fmla="*/ 1369326 h 5893281"/>
              <a:gd name="connsiteX3615" fmla="*/ 1546240 w 10035679"/>
              <a:gd name="connsiteY3615" fmla="*/ 1371137 h 5893281"/>
              <a:gd name="connsiteX3616" fmla="*/ 1546240 w 10035679"/>
              <a:gd name="connsiteY3616" fmla="*/ 1375363 h 5893281"/>
              <a:gd name="connsiteX3617" fmla="*/ 1544430 w 10035679"/>
              <a:gd name="connsiteY3617" fmla="*/ 1379589 h 5893281"/>
              <a:gd name="connsiteX3618" fmla="*/ 1540202 w 10035679"/>
              <a:gd name="connsiteY3618" fmla="*/ 1385628 h 5893281"/>
              <a:gd name="connsiteX3619" fmla="*/ 1564352 w 10035679"/>
              <a:gd name="connsiteY3619" fmla="*/ 1385628 h 5893281"/>
              <a:gd name="connsiteX3620" fmla="*/ 1596955 w 10035679"/>
              <a:gd name="connsiteY3620" fmla="*/ 1389854 h 5893281"/>
              <a:gd name="connsiteX3621" fmla="*/ 1629558 w 10035679"/>
              <a:gd name="connsiteY3621" fmla="*/ 1389854 h 5893281"/>
              <a:gd name="connsiteX3622" fmla="*/ 1657935 w 10035679"/>
              <a:gd name="connsiteY3622" fmla="*/ 1389854 h 5893281"/>
              <a:gd name="connsiteX3623" fmla="*/ 1674236 w 10035679"/>
              <a:gd name="connsiteY3623" fmla="*/ 1394080 h 5893281"/>
              <a:gd name="connsiteX3624" fmla="*/ 1692350 w 10035679"/>
              <a:gd name="connsiteY3624" fmla="*/ 1414608 h 5893281"/>
              <a:gd name="connsiteX3625" fmla="*/ 1710462 w 10035679"/>
              <a:gd name="connsiteY3625" fmla="*/ 1436948 h 5893281"/>
              <a:gd name="connsiteX3626" fmla="*/ 1726763 w 10035679"/>
              <a:gd name="connsiteY3626" fmla="*/ 1457476 h 5893281"/>
              <a:gd name="connsiteX3627" fmla="*/ 1726763 w 10035679"/>
              <a:gd name="connsiteY3627" fmla="*/ 1386231 h 5893281"/>
              <a:gd name="connsiteX3628" fmla="*/ 1744878 w 10035679"/>
              <a:gd name="connsiteY3628" fmla="*/ 1386231 h 5893281"/>
              <a:gd name="connsiteX3629" fmla="*/ 1758763 w 10035679"/>
              <a:gd name="connsiteY3629" fmla="*/ 1386231 h 5893281"/>
              <a:gd name="connsiteX3630" fmla="*/ 1769026 w 10035679"/>
              <a:gd name="connsiteY3630" fmla="*/ 1384420 h 5893281"/>
              <a:gd name="connsiteX3631" fmla="*/ 1782914 w 10035679"/>
              <a:gd name="connsiteY3631" fmla="*/ 1380194 h 5893281"/>
              <a:gd name="connsiteX3632" fmla="*/ 1782914 w 10035679"/>
              <a:gd name="connsiteY3632" fmla="*/ 1371741 h 5893281"/>
              <a:gd name="connsiteX3633" fmla="*/ 1720122 w 10035679"/>
              <a:gd name="connsiteY3633" fmla="*/ 1371741 h 5893281"/>
              <a:gd name="connsiteX3634" fmla="*/ 1715896 w 10035679"/>
              <a:gd name="connsiteY3634" fmla="*/ 1361476 h 5893281"/>
              <a:gd name="connsiteX3635" fmla="*/ 1714085 w 10035679"/>
              <a:gd name="connsiteY3635" fmla="*/ 1359666 h 5893281"/>
              <a:gd name="connsiteX3636" fmla="*/ 1709859 w 10035679"/>
              <a:gd name="connsiteY3636" fmla="*/ 1351211 h 5893281"/>
              <a:gd name="connsiteX3637" fmla="*/ 1705633 w 10035679"/>
              <a:gd name="connsiteY3637" fmla="*/ 1345175 h 5893281"/>
              <a:gd name="connsiteX3638" fmla="*/ 1705633 w 10035679"/>
              <a:gd name="connsiteY3638" fmla="*/ 1333099 h 5893281"/>
              <a:gd name="connsiteX3639" fmla="*/ 1713481 w 10035679"/>
              <a:gd name="connsiteY3639" fmla="*/ 1333099 h 5893281"/>
              <a:gd name="connsiteX3640" fmla="*/ 1713481 w 10035679"/>
              <a:gd name="connsiteY3640" fmla="*/ 1327062 h 5893281"/>
              <a:gd name="connsiteX3641" fmla="*/ 1804650 w 10035679"/>
              <a:gd name="connsiteY3641" fmla="*/ 1316798 h 5893281"/>
              <a:gd name="connsiteX3642" fmla="*/ 1804650 w 10035679"/>
              <a:gd name="connsiteY3642" fmla="*/ 1341551 h 5893281"/>
              <a:gd name="connsiteX3643" fmla="*/ 1814912 w 10035679"/>
              <a:gd name="connsiteY3643" fmla="*/ 1347590 h 5893281"/>
              <a:gd name="connsiteX3644" fmla="*/ 1822761 w 10035679"/>
              <a:gd name="connsiteY3644" fmla="*/ 1359666 h 5893281"/>
              <a:gd name="connsiteX3645" fmla="*/ 1828800 w 10035679"/>
              <a:gd name="connsiteY3645" fmla="*/ 1365703 h 5893281"/>
              <a:gd name="connsiteX3646" fmla="*/ 1836647 w 10035679"/>
              <a:gd name="connsiteY3646" fmla="*/ 1380194 h 5893281"/>
              <a:gd name="connsiteX3647" fmla="*/ 1875289 w 10035679"/>
              <a:gd name="connsiteY3647" fmla="*/ 1380194 h 5893281"/>
              <a:gd name="connsiteX3648" fmla="*/ 1899439 w 10035679"/>
              <a:gd name="connsiteY3648" fmla="*/ 1386231 h 5893281"/>
              <a:gd name="connsiteX3649" fmla="*/ 1923590 w 10035679"/>
              <a:gd name="connsiteY3649" fmla="*/ 1390457 h 5893281"/>
              <a:gd name="connsiteX3650" fmla="*/ 1947739 w 10035679"/>
              <a:gd name="connsiteY3650" fmla="*/ 1394683 h 5893281"/>
              <a:gd name="connsiteX3651" fmla="*/ 1983965 w 10035679"/>
              <a:gd name="connsiteY3651" fmla="*/ 1394683 h 5893281"/>
              <a:gd name="connsiteX3652" fmla="*/ 1988191 w 10035679"/>
              <a:gd name="connsiteY3652" fmla="*/ 1390457 h 5893281"/>
              <a:gd name="connsiteX3653" fmla="*/ 1990004 w 10035679"/>
              <a:gd name="connsiteY3653" fmla="*/ 1386231 h 5893281"/>
              <a:gd name="connsiteX3654" fmla="*/ 1994229 w 10035679"/>
              <a:gd name="connsiteY3654" fmla="*/ 1384420 h 5893281"/>
              <a:gd name="connsiteX3655" fmla="*/ 1998455 w 10035679"/>
              <a:gd name="connsiteY3655" fmla="*/ 1380194 h 5893281"/>
              <a:gd name="connsiteX3656" fmla="*/ 1998455 w 10035679"/>
              <a:gd name="connsiteY3656" fmla="*/ 1355440 h 5893281"/>
              <a:gd name="connsiteX3657" fmla="*/ 2044944 w 10035679"/>
              <a:gd name="connsiteY3657" fmla="*/ 1355440 h 5893281"/>
              <a:gd name="connsiteX3658" fmla="*/ 2058830 w 10035679"/>
              <a:gd name="connsiteY3658" fmla="*/ 1386231 h 5893281"/>
              <a:gd name="connsiteX3659" fmla="*/ 2075132 w 10035679"/>
              <a:gd name="connsiteY3659" fmla="*/ 1418834 h 5893281"/>
              <a:gd name="connsiteX3660" fmla="*/ 2079358 w 10035679"/>
              <a:gd name="connsiteY3660" fmla="*/ 1404345 h 5893281"/>
              <a:gd name="connsiteX3661" fmla="*/ 2079358 w 10035679"/>
              <a:gd name="connsiteY3661" fmla="*/ 1398306 h 5893281"/>
              <a:gd name="connsiteX3662" fmla="*/ 2083586 w 10035679"/>
              <a:gd name="connsiteY3662" fmla="*/ 1386231 h 5893281"/>
              <a:gd name="connsiteX3663" fmla="*/ 2083586 w 10035679"/>
              <a:gd name="connsiteY3663" fmla="*/ 1380194 h 5893281"/>
              <a:gd name="connsiteX3664" fmla="*/ 2107735 w 10035679"/>
              <a:gd name="connsiteY3664" fmla="*/ 1380194 h 5893281"/>
              <a:gd name="connsiteX3665" fmla="*/ 2107735 w 10035679"/>
              <a:gd name="connsiteY3665" fmla="*/ 1351816 h 5893281"/>
              <a:gd name="connsiteX3666" fmla="*/ 2107735 w 10035679"/>
              <a:gd name="connsiteY3666" fmla="*/ 1319213 h 5893281"/>
              <a:gd name="connsiteX3667" fmla="*/ 2111963 w 10035679"/>
              <a:gd name="connsiteY3667" fmla="*/ 1290838 h 5893281"/>
              <a:gd name="connsiteX3668" fmla="*/ 2107735 w 10035679"/>
              <a:gd name="connsiteY3668" fmla="*/ 1276347 h 5893281"/>
              <a:gd name="connsiteX3669" fmla="*/ 2083586 w 10035679"/>
              <a:gd name="connsiteY3669" fmla="*/ 1247969 h 5893281"/>
              <a:gd name="connsiteX3670" fmla="*/ 2065472 w 10035679"/>
              <a:gd name="connsiteY3670" fmla="*/ 1217178 h 5893281"/>
              <a:gd name="connsiteX3671" fmla="*/ 2061246 w 10035679"/>
              <a:gd name="connsiteY3671" fmla="*/ 1180348 h 5893281"/>
              <a:gd name="connsiteX3672" fmla="*/ 2069095 w 10035679"/>
              <a:gd name="connsiteY3672" fmla="*/ 1145330 h 5893281"/>
              <a:gd name="connsiteX3673" fmla="*/ 2093246 w 10035679"/>
              <a:gd name="connsiteY3673" fmla="*/ 1106690 h 5893281"/>
              <a:gd name="connsiteX3674" fmla="*/ 2111358 w 10035679"/>
              <a:gd name="connsiteY3674" fmla="*/ 1098237 h 5893281"/>
              <a:gd name="connsiteX3675" fmla="*/ 2131885 w 10035679"/>
              <a:gd name="connsiteY3675" fmla="*/ 1092198 h 5893281"/>
              <a:gd name="connsiteX3676" fmla="*/ 1724940 w 10035679"/>
              <a:gd name="connsiteY3676" fmla="*/ 989554 h 5893281"/>
              <a:gd name="connsiteX3677" fmla="*/ 1767202 w 10035679"/>
              <a:gd name="connsiteY3677" fmla="*/ 1018533 h 5893281"/>
              <a:gd name="connsiteX3678" fmla="*/ 1793768 w 10035679"/>
              <a:gd name="connsiteY3678" fmla="*/ 1052949 h 5893281"/>
              <a:gd name="connsiteX3679" fmla="*/ 1807654 w 10035679"/>
              <a:gd name="connsiteY3679" fmla="*/ 1095814 h 5893281"/>
              <a:gd name="connsiteX3680" fmla="*/ 1817917 w 10035679"/>
              <a:gd name="connsiteY3680" fmla="*/ 1151360 h 5893281"/>
              <a:gd name="connsiteX3681" fmla="*/ 1828182 w 10035679"/>
              <a:gd name="connsiteY3681" fmla="*/ 1206303 h 5893281"/>
              <a:gd name="connsiteX3682" fmla="*/ 1860182 w 10035679"/>
              <a:gd name="connsiteY3682" fmla="*/ 1210529 h 5893281"/>
              <a:gd name="connsiteX3683" fmla="*/ 1880709 w 10035679"/>
              <a:gd name="connsiteY3683" fmla="*/ 1214153 h 5893281"/>
              <a:gd name="connsiteX3684" fmla="*/ 1898821 w 10035679"/>
              <a:gd name="connsiteY3684" fmla="*/ 1228643 h 5893281"/>
              <a:gd name="connsiteX3685" fmla="*/ 1909086 w 10035679"/>
              <a:gd name="connsiteY3685" fmla="*/ 1247358 h 5893281"/>
              <a:gd name="connsiteX3686" fmla="*/ 1913312 w 10035679"/>
              <a:gd name="connsiteY3686" fmla="*/ 1277548 h 5893281"/>
              <a:gd name="connsiteX3687" fmla="*/ 1907273 w 10035679"/>
              <a:gd name="connsiteY3687" fmla="*/ 1277548 h 5893281"/>
              <a:gd name="connsiteX3688" fmla="*/ 1903047 w 10035679"/>
              <a:gd name="connsiteY3688" fmla="*/ 1275735 h 5893281"/>
              <a:gd name="connsiteX3689" fmla="*/ 1898821 w 10035679"/>
              <a:gd name="connsiteY3689" fmla="*/ 1271509 h 5893281"/>
              <a:gd name="connsiteX3690" fmla="*/ 1894595 w 10035679"/>
              <a:gd name="connsiteY3690" fmla="*/ 1267283 h 5893281"/>
              <a:gd name="connsiteX3691" fmla="*/ 1888559 w 10035679"/>
              <a:gd name="connsiteY3691" fmla="*/ 1263660 h 5893281"/>
              <a:gd name="connsiteX3692" fmla="*/ 1888559 w 10035679"/>
              <a:gd name="connsiteY3692" fmla="*/ 1277548 h 5893281"/>
              <a:gd name="connsiteX3693" fmla="*/ 1894595 w 10035679"/>
              <a:gd name="connsiteY3693" fmla="*/ 1286000 h 5893281"/>
              <a:gd name="connsiteX3694" fmla="*/ 1898821 w 10035679"/>
              <a:gd name="connsiteY3694" fmla="*/ 1290226 h 5893281"/>
              <a:gd name="connsiteX3695" fmla="*/ 1903047 w 10035679"/>
              <a:gd name="connsiteY3695" fmla="*/ 1290226 h 5893281"/>
              <a:gd name="connsiteX3696" fmla="*/ 1903047 w 10035679"/>
              <a:gd name="connsiteY3696" fmla="*/ 1296263 h 5893281"/>
              <a:gd name="connsiteX3697" fmla="*/ 1903047 w 10035679"/>
              <a:gd name="connsiteY3697" fmla="*/ 1300491 h 5893281"/>
              <a:gd name="connsiteX3698" fmla="*/ 1907273 w 10035679"/>
              <a:gd name="connsiteY3698" fmla="*/ 1310150 h 5893281"/>
              <a:gd name="connsiteX3699" fmla="*/ 1888559 w 10035679"/>
              <a:gd name="connsiteY3699" fmla="*/ 1314376 h 5893281"/>
              <a:gd name="connsiteX3700" fmla="*/ 1870445 w 10035679"/>
              <a:gd name="connsiteY3700" fmla="*/ 1318602 h 5893281"/>
              <a:gd name="connsiteX3701" fmla="*/ 1850520 w 10035679"/>
              <a:gd name="connsiteY3701" fmla="*/ 1318602 h 5893281"/>
              <a:gd name="connsiteX3702" fmla="*/ 1813691 w 10035679"/>
              <a:gd name="connsiteY3702" fmla="*/ 1304112 h 5893281"/>
              <a:gd name="connsiteX3703" fmla="*/ 1779278 w 10035679"/>
              <a:gd name="connsiteY3703" fmla="*/ 1300491 h 5893281"/>
              <a:gd name="connsiteX3704" fmla="*/ 1738826 w 10035679"/>
              <a:gd name="connsiteY3704" fmla="*/ 1306527 h 5893281"/>
              <a:gd name="connsiteX3705" fmla="*/ 1700184 w 10035679"/>
              <a:gd name="connsiteY3705" fmla="*/ 1318602 h 5893281"/>
              <a:gd name="connsiteX3706" fmla="*/ 1661545 w 10035679"/>
              <a:gd name="connsiteY3706" fmla="*/ 1324639 h 5893281"/>
              <a:gd name="connsiteX3707" fmla="*/ 1619282 w 10035679"/>
              <a:gd name="connsiteY3707" fmla="*/ 1324639 h 5893281"/>
              <a:gd name="connsiteX3708" fmla="*/ 1570378 w 10035679"/>
              <a:gd name="connsiteY3708" fmla="*/ 1310150 h 5893281"/>
              <a:gd name="connsiteX3709" fmla="*/ 1544415 w 10035679"/>
              <a:gd name="connsiteY3709" fmla="*/ 1304112 h 5893281"/>
              <a:gd name="connsiteX3710" fmla="*/ 1523887 w 10035679"/>
              <a:gd name="connsiteY3710" fmla="*/ 1300491 h 5893281"/>
              <a:gd name="connsiteX3711" fmla="*/ 1505775 w 10035679"/>
              <a:gd name="connsiteY3711" fmla="*/ 1296263 h 5893281"/>
              <a:gd name="connsiteX3712" fmla="*/ 1489474 w 10035679"/>
              <a:gd name="connsiteY3712" fmla="*/ 1286000 h 5893281"/>
              <a:gd name="connsiteX3713" fmla="*/ 1477398 w 10035679"/>
              <a:gd name="connsiteY3713" fmla="*/ 1263660 h 5893281"/>
              <a:gd name="connsiteX3714" fmla="*/ 1485248 w 10035679"/>
              <a:gd name="connsiteY3714" fmla="*/ 1263660 h 5893281"/>
              <a:gd name="connsiteX3715" fmla="*/ 1503964 w 10035679"/>
              <a:gd name="connsiteY3715" fmla="*/ 1247358 h 5893281"/>
              <a:gd name="connsiteX3716" fmla="*/ 1529926 w 10035679"/>
              <a:gd name="connsiteY3716" fmla="*/ 1238906 h 5893281"/>
              <a:gd name="connsiteX3717" fmla="*/ 1562528 w 10035679"/>
              <a:gd name="connsiteY3717" fmla="*/ 1234680 h 5893281"/>
              <a:gd name="connsiteX3718" fmla="*/ 1595131 w 10035679"/>
              <a:gd name="connsiteY3718" fmla="*/ 1232870 h 5893281"/>
              <a:gd name="connsiteX3719" fmla="*/ 1595131 w 10035679"/>
              <a:gd name="connsiteY3719" fmla="*/ 1224415 h 5893281"/>
              <a:gd name="connsiteX3720" fmla="*/ 1580641 w 10035679"/>
              <a:gd name="connsiteY3720" fmla="*/ 1214153 h 5893281"/>
              <a:gd name="connsiteX3721" fmla="*/ 1570378 w 10035679"/>
              <a:gd name="connsiteY3721" fmla="*/ 1206303 h 5893281"/>
              <a:gd name="connsiteX3722" fmla="*/ 1556490 w 10035679"/>
              <a:gd name="connsiteY3722" fmla="*/ 1204492 h 5893281"/>
              <a:gd name="connsiteX3723" fmla="*/ 1529926 w 10035679"/>
              <a:gd name="connsiteY3723" fmla="*/ 1200267 h 5893281"/>
              <a:gd name="connsiteX3724" fmla="*/ 1517850 w 10035679"/>
              <a:gd name="connsiteY3724" fmla="*/ 1200267 h 5893281"/>
              <a:gd name="connsiteX3725" fmla="*/ 1491889 w 10035679"/>
              <a:gd name="connsiteY3725" fmla="*/ 1200267 h 5893281"/>
              <a:gd name="connsiteX3726" fmla="*/ 1461097 w 10035679"/>
              <a:gd name="connsiteY3726" fmla="*/ 1200267 h 5893281"/>
              <a:gd name="connsiteX3727" fmla="*/ 1456871 w 10035679"/>
              <a:gd name="connsiteY3727" fmla="*/ 1177926 h 5893281"/>
              <a:gd name="connsiteX3728" fmla="*/ 1447211 w 10035679"/>
              <a:gd name="connsiteY3728" fmla="*/ 1157399 h 5893281"/>
              <a:gd name="connsiteX3729" fmla="*/ 1438757 w 10035679"/>
              <a:gd name="connsiteY3729" fmla="*/ 1138682 h 5893281"/>
              <a:gd name="connsiteX3730" fmla="*/ 1432720 w 10035679"/>
              <a:gd name="connsiteY3730" fmla="*/ 1118155 h 5893281"/>
              <a:gd name="connsiteX3731" fmla="*/ 1432720 w 10035679"/>
              <a:gd name="connsiteY3731" fmla="*/ 1081928 h 5893281"/>
              <a:gd name="connsiteX3732" fmla="*/ 1447211 w 10035679"/>
              <a:gd name="connsiteY3732" fmla="*/ 1061401 h 5893281"/>
              <a:gd name="connsiteX3733" fmla="*/ 1461097 w 10035679"/>
              <a:gd name="connsiteY3733" fmla="*/ 1036647 h 5893281"/>
              <a:gd name="connsiteX3734" fmla="*/ 1477398 w 10035679"/>
              <a:gd name="connsiteY3734" fmla="*/ 1014307 h 5893281"/>
              <a:gd name="connsiteX3735" fmla="*/ 1499736 w 10035679"/>
              <a:gd name="connsiteY3735" fmla="*/ 999818 h 5893281"/>
              <a:gd name="connsiteX3736" fmla="*/ 1523887 w 10035679"/>
              <a:gd name="connsiteY3736" fmla="*/ 1004044 h 5893281"/>
              <a:gd name="connsiteX3737" fmla="*/ 1529926 w 10035679"/>
              <a:gd name="connsiteY3737" fmla="*/ 1004044 h 5893281"/>
              <a:gd name="connsiteX3738" fmla="*/ 1529926 w 10035679"/>
              <a:gd name="connsiteY3738" fmla="*/ 1010081 h 5893281"/>
              <a:gd name="connsiteX3739" fmla="*/ 1529926 w 10035679"/>
              <a:gd name="connsiteY3739" fmla="*/ 1014307 h 5893281"/>
              <a:gd name="connsiteX3740" fmla="*/ 1528113 w 10035679"/>
              <a:gd name="connsiteY3740" fmla="*/ 1014307 h 5893281"/>
              <a:gd name="connsiteX3741" fmla="*/ 1528113 w 10035679"/>
              <a:gd name="connsiteY3741" fmla="*/ 1018533 h 5893281"/>
              <a:gd name="connsiteX3742" fmla="*/ 1529926 w 10035679"/>
              <a:gd name="connsiteY3742" fmla="*/ 1022156 h 5893281"/>
              <a:gd name="connsiteX3743" fmla="*/ 1529926 w 10035679"/>
              <a:gd name="connsiteY3743" fmla="*/ 1028798 h 5893281"/>
              <a:gd name="connsiteX3744" fmla="*/ 1548038 w 10035679"/>
              <a:gd name="connsiteY3744" fmla="*/ 1028798 h 5893281"/>
              <a:gd name="connsiteX3745" fmla="*/ 1572791 w 10035679"/>
              <a:gd name="connsiteY3745" fmla="*/ 1028798 h 5893281"/>
              <a:gd name="connsiteX3746" fmla="*/ 1595131 w 10035679"/>
              <a:gd name="connsiteY3746" fmla="*/ 1028798 h 5893281"/>
              <a:gd name="connsiteX3747" fmla="*/ 1609017 w 10035679"/>
              <a:gd name="connsiteY3747" fmla="*/ 1028798 h 5893281"/>
              <a:gd name="connsiteX3748" fmla="*/ 1615056 w 10035679"/>
              <a:gd name="connsiteY3748" fmla="*/ 1032421 h 5893281"/>
              <a:gd name="connsiteX3749" fmla="*/ 1619282 w 10035679"/>
              <a:gd name="connsiteY3749" fmla="*/ 1036647 h 5893281"/>
              <a:gd name="connsiteX3750" fmla="*/ 1623508 w 10035679"/>
              <a:gd name="connsiteY3750" fmla="*/ 1042684 h 5893281"/>
              <a:gd name="connsiteX3751" fmla="*/ 1627131 w 10035679"/>
              <a:gd name="connsiteY3751" fmla="*/ 1051138 h 5893281"/>
              <a:gd name="connsiteX3752" fmla="*/ 1633168 w 10035679"/>
              <a:gd name="connsiteY3752" fmla="*/ 1052949 h 5893281"/>
              <a:gd name="connsiteX3753" fmla="*/ 1641620 w 10035679"/>
              <a:gd name="connsiteY3753" fmla="*/ 1061401 h 5893281"/>
              <a:gd name="connsiteX3754" fmla="*/ 1643433 w 10035679"/>
              <a:gd name="connsiteY3754" fmla="*/ 1051138 h 5893281"/>
              <a:gd name="connsiteX3755" fmla="*/ 1647659 w 10035679"/>
              <a:gd name="connsiteY3755" fmla="*/ 1046910 h 5893281"/>
              <a:gd name="connsiteX3756" fmla="*/ 1655508 w 10035679"/>
              <a:gd name="connsiteY3756" fmla="*/ 1042684 h 5893281"/>
              <a:gd name="connsiteX3757" fmla="*/ 1657921 w 10035679"/>
              <a:gd name="connsiteY3757" fmla="*/ 1039063 h 5893281"/>
              <a:gd name="connsiteX3758" fmla="*/ 1669997 w 10035679"/>
              <a:gd name="connsiteY3758" fmla="*/ 1039063 h 5893281"/>
              <a:gd name="connsiteX3759" fmla="*/ 1680262 w 10035679"/>
              <a:gd name="connsiteY3759" fmla="*/ 1036647 h 5893281"/>
              <a:gd name="connsiteX3760" fmla="*/ 1694147 w 10035679"/>
              <a:gd name="connsiteY3760" fmla="*/ 1065024 h 5893281"/>
              <a:gd name="connsiteX3761" fmla="*/ 1708638 w 10035679"/>
              <a:gd name="connsiteY3761" fmla="*/ 1085551 h 5893281"/>
              <a:gd name="connsiteX3762" fmla="*/ 1718298 w 10035679"/>
              <a:gd name="connsiteY3762" fmla="*/ 1100042 h 5893281"/>
              <a:gd name="connsiteX3763" fmla="*/ 1722524 w 10035679"/>
              <a:gd name="connsiteY3763" fmla="*/ 1089778 h 5893281"/>
              <a:gd name="connsiteX3764" fmla="*/ 1724940 w 10035679"/>
              <a:gd name="connsiteY3764" fmla="*/ 1079513 h 5893281"/>
              <a:gd name="connsiteX3765" fmla="*/ 1724940 w 10035679"/>
              <a:gd name="connsiteY3765" fmla="*/ 1067439 h 5893281"/>
              <a:gd name="connsiteX3766" fmla="*/ 1724940 w 10035679"/>
              <a:gd name="connsiteY3766" fmla="*/ 1052949 h 5893281"/>
              <a:gd name="connsiteX3767" fmla="*/ 1712260 w 10035679"/>
              <a:gd name="connsiteY3767" fmla="*/ 1032421 h 5893281"/>
              <a:gd name="connsiteX3768" fmla="*/ 1714675 w 10035679"/>
              <a:gd name="connsiteY3768" fmla="*/ 1010081 h 5893281"/>
              <a:gd name="connsiteX3769" fmla="*/ 1765392 w 10035679"/>
              <a:gd name="connsiteY3769" fmla="*/ 956951 h 5893281"/>
              <a:gd name="connsiteX3770" fmla="*/ 1781694 w 10035679"/>
              <a:gd name="connsiteY3770" fmla="*/ 956951 h 5893281"/>
              <a:gd name="connsiteX3771" fmla="*/ 1795580 w 10035679"/>
              <a:gd name="connsiteY3771" fmla="*/ 961177 h 5893281"/>
              <a:gd name="connsiteX3772" fmla="*/ 1810070 w 10035679"/>
              <a:gd name="connsiteY3772" fmla="*/ 965403 h 5893281"/>
              <a:gd name="connsiteX3773" fmla="*/ 1822146 w 10035679"/>
              <a:gd name="connsiteY3773" fmla="*/ 971442 h 5893281"/>
              <a:gd name="connsiteX3774" fmla="*/ 1823956 w 10035679"/>
              <a:gd name="connsiteY3774" fmla="*/ 981705 h 5893281"/>
              <a:gd name="connsiteX3775" fmla="*/ 1823956 w 10035679"/>
              <a:gd name="connsiteY3775" fmla="*/ 989555 h 5893281"/>
              <a:gd name="connsiteX3776" fmla="*/ 1828182 w 10035679"/>
              <a:gd name="connsiteY3776" fmla="*/ 999820 h 5893281"/>
              <a:gd name="connsiteX3777" fmla="*/ 1828182 w 10035679"/>
              <a:gd name="connsiteY3777" fmla="*/ 1014309 h 5893281"/>
              <a:gd name="connsiteX3778" fmla="*/ 1817920 w 10035679"/>
              <a:gd name="connsiteY3778" fmla="*/ 1014309 h 5893281"/>
              <a:gd name="connsiteX3779" fmla="*/ 1810070 w 10035679"/>
              <a:gd name="connsiteY3779" fmla="*/ 1018536 h 5893281"/>
              <a:gd name="connsiteX3780" fmla="*/ 1799806 w 10035679"/>
              <a:gd name="connsiteY3780" fmla="*/ 1018536 h 5893281"/>
              <a:gd name="connsiteX3781" fmla="*/ 1789543 w 10035679"/>
              <a:gd name="connsiteY3781" fmla="*/ 1022159 h 5893281"/>
              <a:gd name="connsiteX3782" fmla="*/ 1771429 w 10035679"/>
              <a:gd name="connsiteY3782" fmla="*/ 1004046 h 5893281"/>
              <a:gd name="connsiteX3783" fmla="*/ 1750902 w 10035679"/>
              <a:gd name="connsiteY3783" fmla="*/ 989555 h 5893281"/>
              <a:gd name="connsiteX3784" fmla="*/ 8645824 w 10035679"/>
              <a:gd name="connsiteY3784" fmla="*/ 942458 h 5893281"/>
              <a:gd name="connsiteX3785" fmla="*/ 8683861 w 10035679"/>
              <a:gd name="connsiteY3785" fmla="*/ 942458 h 5893281"/>
              <a:gd name="connsiteX3786" fmla="*/ 8716464 w 10035679"/>
              <a:gd name="connsiteY3786" fmla="*/ 950911 h 5893281"/>
              <a:gd name="connsiteX3787" fmla="*/ 8746651 w 10035679"/>
              <a:gd name="connsiteY3787" fmla="*/ 956949 h 5893281"/>
              <a:gd name="connsiteX3788" fmla="*/ 8755105 w 10035679"/>
              <a:gd name="connsiteY3788" fmla="*/ 989552 h 5893281"/>
              <a:gd name="connsiteX3789" fmla="*/ 8651861 w 10035679"/>
              <a:gd name="connsiteY3789" fmla="*/ 989552 h 5893281"/>
              <a:gd name="connsiteX3790" fmla="*/ 8647635 w 10035679"/>
              <a:gd name="connsiteY3790" fmla="*/ 979287 h 5893281"/>
              <a:gd name="connsiteX3791" fmla="*/ 8647635 w 10035679"/>
              <a:gd name="connsiteY3791" fmla="*/ 969025 h 5893281"/>
              <a:gd name="connsiteX3792" fmla="*/ 8645824 w 10035679"/>
              <a:gd name="connsiteY3792" fmla="*/ 956949 h 5893281"/>
              <a:gd name="connsiteX3793" fmla="*/ 6687231 w 10035679"/>
              <a:gd name="connsiteY3793" fmla="*/ 929787 h 5893281"/>
              <a:gd name="connsiteX3794" fmla="*/ 6709573 w 10035679"/>
              <a:gd name="connsiteY3794" fmla="*/ 938240 h 5893281"/>
              <a:gd name="connsiteX3795" fmla="*/ 6709573 w 10035679"/>
              <a:gd name="connsiteY3795" fmla="*/ 952732 h 5893281"/>
              <a:gd name="connsiteX3796" fmla="*/ 6701723 w 10035679"/>
              <a:gd name="connsiteY3796" fmla="*/ 952732 h 5893281"/>
              <a:gd name="connsiteX3797" fmla="*/ 6697496 w 10035679"/>
              <a:gd name="connsiteY3797" fmla="*/ 956959 h 5893281"/>
              <a:gd name="connsiteX3798" fmla="*/ 6695685 w 10035679"/>
              <a:gd name="connsiteY3798" fmla="*/ 958770 h 5893281"/>
              <a:gd name="connsiteX3799" fmla="*/ 6691459 w 10035679"/>
              <a:gd name="connsiteY3799" fmla="*/ 958770 h 5893281"/>
              <a:gd name="connsiteX3800" fmla="*/ 6687231 w 10035679"/>
              <a:gd name="connsiteY3800" fmla="*/ 958770 h 5893281"/>
              <a:gd name="connsiteX3801" fmla="*/ 6681193 w 10035679"/>
              <a:gd name="connsiteY3801" fmla="*/ 958770 h 5893281"/>
              <a:gd name="connsiteX3802" fmla="*/ 6681193 w 10035679"/>
              <a:gd name="connsiteY3802" fmla="*/ 948506 h 5893281"/>
              <a:gd name="connsiteX3803" fmla="*/ 6681193 w 10035679"/>
              <a:gd name="connsiteY3803" fmla="*/ 942467 h 5893281"/>
              <a:gd name="connsiteX3804" fmla="*/ 6683609 w 10035679"/>
              <a:gd name="connsiteY3804" fmla="*/ 938240 h 5893281"/>
              <a:gd name="connsiteX3805" fmla="*/ 2363725 w 10035679"/>
              <a:gd name="connsiteY3805" fmla="*/ 913485 h 5893281"/>
              <a:gd name="connsiteX3806" fmla="*/ 2363725 w 10035679"/>
              <a:gd name="connsiteY3806" fmla="*/ 919522 h 5893281"/>
              <a:gd name="connsiteX3807" fmla="*/ 2371574 w 10035679"/>
              <a:gd name="connsiteY3807" fmla="*/ 919522 h 5893281"/>
              <a:gd name="connsiteX3808" fmla="*/ 2367951 w 10035679"/>
              <a:gd name="connsiteY3808" fmla="*/ 956955 h 5893281"/>
              <a:gd name="connsiteX3809" fmla="*/ 2371574 w 10035679"/>
              <a:gd name="connsiteY3809" fmla="*/ 987748 h 5893281"/>
              <a:gd name="connsiteX3810" fmla="*/ 2386064 w 10035679"/>
              <a:gd name="connsiteY3810" fmla="*/ 1016125 h 5893281"/>
              <a:gd name="connsiteX3811" fmla="*/ 2392102 w 10035679"/>
              <a:gd name="connsiteY3811" fmla="*/ 1020351 h 5893281"/>
              <a:gd name="connsiteX3812" fmla="*/ 2399952 w 10035679"/>
              <a:gd name="connsiteY3812" fmla="*/ 1020351 h 5893281"/>
              <a:gd name="connsiteX3813" fmla="*/ 2405989 w 10035679"/>
              <a:gd name="connsiteY3813" fmla="*/ 1024577 h 5893281"/>
              <a:gd name="connsiteX3814" fmla="*/ 2418064 w 10035679"/>
              <a:gd name="connsiteY3814" fmla="*/ 1024577 h 5893281"/>
              <a:gd name="connsiteX3815" fmla="*/ 2418064 w 10035679"/>
              <a:gd name="connsiteY3815" fmla="*/ 938239 h 5893281"/>
              <a:gd name="connsiteX3816" fmla="*/ 2471194 w 10035679"/>
              <a:gd name="connsiteY3816" fmla="*/ 938239 h 5893281"/>
              <a:gd name="connsiteX3817" fmla="*/ 2480854 w 10035679"/>
              <a:gd name="connsiteY3817" fmla="*/ 962994 h 5893281"/>
              <a:gd name="connsiteX3818" fmla="*/ 2495345 w 10035679"/>
              <a:gd name="connsiteY3818" fmla="*/ 987748 h 5893281"/>
              <a:gd name="connsiteX3819" fmla="*/ 2509231 w 10035679"/>
              <a:gd name="connsiteY3819" fmla="*/ 1010086 h 5893281"/>
              <a:gd name="connsiteX3820" fmla="*/ 2533986 w 10035679"/>
              <a:gd name="connsiteY3820" fmla="*/ 1016125 h 5893281"/>
              <a:gd name="connsiteX3821" fmla="*/ 2533986 w 10035679"/>
              <a:gd name="connsiteY3821" fmla="*/ 1026388 h 5893281"/>
              <a:gd name="connsiteX3822" fmla="*/ 2537608 w 10035679"/>
              <a:gd name="connsiteY3822" fmla="*/ 1049330 h 5893281"/>
              <a:gd name="connsiteX3823" fmla="*/ 2541834 w 10035679"/>
              <a:gd name="connsiteY3823" fmla="*/ 1074086 h 5893281"/>
              <a:gd name="connsiteX3824" fmla="*/ 2541834 w 10035679"/>
              <a:gd name="connsiteY3824" fmla="*/ 1088576 h 5893281"/>
              <a:gd name="connsiteX3825" fmla="*/ 2547872 w 10035679"/>
              <a:gd name="connsiteY3825" fmla="*/ 1084349 h 5893281"/>
              <a:gd name="connsiteX3826" fmla="*/ 2552098 w 10035679"/>
              <a:gd name="connsiteY3826" fmla="*/ 1084349 h 5893281"/>
              <a:gd name="connsiteX3827" fmla="*/ 2555721 w 10035679"/>
              <a:gd name="connsiteY3827" fmla="*/ 1081934 h 5893281"/>
              <a:gd name="connsiteX3828" fmla="*/ 2558135 w 10035679"/>
              <a:gd name="connsiteY3828" fmla="*/ 1078312 h 5893281"/>
              <a:gd name="connsiteX3829" fmla="*/ 2562361 w 10035679"/>
              <a:gd name="connsiteY3829" fmla="*/ 1069858 h 5893281"/>
              <a:gd name="connsiteX3830" fmla="*/ 2565984 w 10035679"/>
              <a:gd name="connsiteY3830" fmla="*/ 1059595 h 5893281"/>
              <a:gd name="connsiteX3831" fmla="*/ 2570211 w 10035679"/>
              <a:gd name="connsiteY3831" fmla="*/ 1049330 h 5893281"/>
              <a:gd name="connsiteX3832" fmla="*/ 2572023 w 10035679"/>
              <a:gd name="connsiteY3832" fmla="*/ 1040878 h 5893281"/>
              <a:gd name="connsiteX3833" fmla="*/ 2580475 w 10035679"/>
              <a:gd name="connsiteY3833" fmla="*/ 1034842 h 5893281"/>
              <a:gd name="connsiteX3834" fmla="*/ 2586512 w 10035679"/>
              <a:gd name="connsiteY3834" fmla="*/ 1030614 h 5893281"/>
              <a:gd name="connsiteX3835" fmla="*/ 2598587 w 10035679"/>
              <a:gd name="connsiteY3835" fmla="*/ 1026388 h 5893281"/>
              <a:gd name="connsiteX3836" fmla="*/ 2604626 w 10035679"/>
              <a:gd name="connsiteY3836" fmla="*/ 1020351 h 5893281"/>
              <a:gd name="connsiteX3837" fmla="*/ 2612475 w 10035679"/>
              <a:gd name="connsiteY3837" fmla="*/ 1016125 h 5893281"/>
              <a:gd name="connsiteX3838" fmla="*/ 2604626 w 10035679"/>
              <a:gd name="connsiteY3838" fmla="*/ 1016125 h 5893281"/>
              <a:gd name="connsiteX3839" fmla="*/ 2604626 w 10035679"/>
              <a:gd name="connsiteY3839" fmla="*/ 1010086 h 5893281"/>
              <a:gd name="connsiteX3840" fmla="*/ 2586512 w 10035679"/>
              <a:gd name="connsiteY3840" fmla="*/ 1016125 h 5893281"/>
              <a:gd name="connsiteX3841" fmla="*/ 2576249 w 10035679"/>
              <a:gd name="connsiteY3841" fmla="*/ 1024577 h 5893281"/>
              <a:gd name="connsiteX3842" fmla="*/ 2562361 w 10035679"/>
              <a:gd name="connsiteY3842" fmla="*/ 1034842 h 5893281"/>
              <a:gd name="connsiteX3843" fmla="*/ 2541834 w 10035679"/>
              <a:gd name="connsiteY3843" fmla="*/ 1040878 h 5893281"/>
              <a:gd name="connsiteX3844" fmla="*/ 2537608 w 10035679"/>
              <a:gd name="connsiteY3844" fmla="*/ 1010086 h 5893281"/>
              <a:gd name="connsiteX3845" fmla="*/ 2533986 w 10035679"/>
              <a:gd name="connsiteY3845" fmla="*/ 987748 h 5893281"/>
              <a:gd name="connsiteX3846" fmla="*/ 2527948 w 10035679"/>
              <a:gd name="connsiteY3846" fmla="*/ 969031 h 5893281"/>
              <a:gd name="connsiteX3847" fmla="*/ 2519495 w 10035679"/>
              <a:gd name="connsiteY3847" fmla="*/ 944277 h 5893281"/>
              <a:gd name="connsiteX3848" fmla="*/ 2527948 w 10035679"/>
              <a:gd name="connsiteY3848" fmla="*/ 942465 h 5893281"/>
              <a:gd name="connsiteX3849" fmla="*/ 2529758 w 10035679"/>
              <a:gd name="connsiteY3849" fmla="*/ 942465 h 5893281"/>
              <a:gd name="connsiteX3850" fmla="*/ 2537608 w 10035679"/>
              <a:gd name="connsiteY3850" fmla="*/ 938239 h 5893281"/>
              <a:gd name="connsiteX3851" fmla="*/ 2547872 w 10035679"/>
              <a:gd name="connsiteY3851" fmla="*/ 938239 h 5893281"/>
              <a:gd name="connsiteX3852" fmla="*/ 2558135 w 10035679"/>
              <a:gd name="connsiteY3852" fmla="*/ 944277 h 5893281"/>
              <a:gd name="connsiteX3853" fmla="*/ 2565984 w 10035679"/>
              <a:gd name="connsiteY3853" fmla="*/ 948503 h 5893281"/>
              <a:gd name="connsiteX3854" fmla="*/ 2576249 w 10035679"/>
              <a:gd name="connsiteY3854" fmla="*/ 952729 h 5893281"/>
              <a:gd name="connsiteX3855" fmla="*/ 2586512 w 10035679"/>
              <a:gd name="connsiteY3855" fmla="*/ 956955 h 5893281"/>
              <a:gd name="connsiteX3856" fmla="*/ 2598587 w 10035679"/>
              <a:gd name="connsiteY3856" fmla="*/ 958766 h 5893281"/>
              <a:gd name="connsiteX3857" fmla="*/ 2612475 w 10035679"/>
              <a:gd name="connsiteY3857" fmla="*/ 983522 h 5893281"/>
              <a:gd name="connsiteX3858" fmla="*/ 2626964 w 10035679"/>
              <a:gd name="connsiteY3858" fmla="*/ 1012502 h 5893281"/>
              <a:gd name="connsiteX3859" fmla="*/ 2637229 w 10035679"/>
              <a:gd name="connsiteY3859" fmla="*/ 1039068 h 5893281"/>
              <a:gd name="connsiteX3860" fmla="*/ 2651115 w 10035679"/>
              <a:gd name="connsiteY3860" fmla="*/ 1055369 h 5893281"/>
              <a:gd name="connsiteX3861" fmla="*/ 2657153 w 10035679"/>
              <a:gd name="connsiteY3861" fmla="*/ 1059595 h 5893281"/>
              <a:gd name="connsiteX3862" fmla="*/ 2669226 w 10035679"/>
              <a:gd name="connsiteY3862" fmla="*/ 1059595 h 5893281"/>
              <a:gd name="connsiteX3863" fmla="*/ 2679491 w 10035679"/>
              <a:gd name="connsiteY3863" fmla="*/ 1059595 h 5893281"/>
              <a:gd name="connsiteX3864" fmla="*/ 2689756 w 10035679"/>
              <a:gd name="connsiteY3864" fmla="*/ 1059595 h 5893281"/>
              <a:gd name="connsiteX3865" fmla="*/ 2695793 w 10035679"/>
              <a:gd name="connsiteY3865" fmla="*/ 1059595 h 5893281"/>
              <a:gd name="connsiteX3866" fmla="*/ 2703642 w 10035679"/>
              <a:gd name="connsiteY3866" fmla="*/ 1063821 h 5893281"/>
              <a:gd name="connsiteX3867" fmla="*/ 2738056 w 10035679"/>
              <a:gd name="connsiteY3867" fmla="*/ 1088576 h 5893281"/>
              <a:gd name="connsiteX3868" fmla="*/ 2766432 w 10035679"/>
              <a:gd name="connsiteY3868" fmla="*/ 1121180 h 5893281"/>
              <a:gd name="connsiteX3869" fmla="*/ 2799035 w 10035679"/>
              <a:gd name="connsiteY3869" fmla="*/ 1150161 h 5893281"/>
              <a:gd name="connsiteX3870" fmla="*/ 2799035 w 10035679"/>
              <a:gd name="connsiteY3870" fmla="*/ 1174914 h 5893281"/>
              <a:gd name="connsiteX3871" fmla="*/ 2827412 w 10035679"/>
              <a:gd name="connsiteY3871" fmla="*/ 1185179 h 5893281"/>
              <a:gd name="connsiteX3872" fmla="*/ 2851563 w 10035679"/>
              <a:gd name="connsiteY3872" fmla="*/ 1199667 h 5893281"/>
              <a:gd name="connsiteX3873" fmla="*/ 2866054 w 10035679"/>
              <a:gd name="connsiteY3873" fmla="*/ 1222009 h 5893281"/>
              <a:gd name="connsiteX3874" fmla="*/ 2884166 w 10035679"/>
              <a:gd name="connsiteY3874" fmla="*/ 1246762 h 5893281"/>
              <a:gd name="connsiteX3875" fmla="*/ 2898053 w 10035679"/>
              <a:gd name="connsiteY3875" fmla="*/ 1271517 h 5893281"/>
              <a:gd name="connsiteX3876" fmla="*/ 2916769 w 10035679"/>
              <a:gd name="connsiteY3876" fmla="*/ 1293856 h 5893281"/>
              <a:gd name="connsiteX3877" fmla="*/ 2904091 w 10035679"/>
              <a:gd name="connsiteY3877" fmla="*/ 1308347 h 5893281"/>
              <a:gd name="connsiteX3878" fmla="*/ 2898053 w 10035679"/>
              <a:gd name="connsiteY3878" fmla="*/ 1314986 h 5893281"/>
              <a:gd name="connsiteX3879" fmla="*/ 2894430 w 10035679"/>
              <a:gd name="connsiteY3879" fmla="*/ 1325251 h 5893281"/>
              <a:gd name="connsiteX3880" fmla="*/ 2890205 w 10035679"/>
              <a:gd name="connsiteY3880" fmla="*/ 1333100 h 5893281"/>
              <a:gd name="connsiteX3881" fmla="*/ 2904091 w 10035679"/>
              <a:gd name="connsiteY3881" fmla="*/ 1357854 h 5893281"/>
              <a:gd name="connsiteX3882" fmla="*/ 2926430 w 10035679"/>
              <a:gd name="connsiteY3882" fmla="*/ 1376571 h 5893281"/>
              <a:gd name="connsiteX3883" fmla="*/ 2954806 w 10035679"/>
              <a:gd name="connsiteY3883" fmla="*/ 1386834 h 5893281"/>
              <a:gd name="connsiteX3884" fmla="*/ 2954806 w 10035679"/>
              <a:gd name="connsiteY3884" fmla="*/ 1397099 h 5893281"/>
              <a:gd name="connsiteX3885" fmla="*/ 2954806 w 10035679"/>
              <a:gd name="connsiteY3885" fmla="*/ 1401326 h 5893281"/>
              <a:gd name="connsiteX3886" fmla="*/ 2959032 w 10035679"/>
              <a:gd name="connsiteY3886" fmla="*/ 1404949 h 5893281"/>
              <a:gd name="connsiteX3887" fmla="*/ 2959032 w 10035679"/>
              <a:gd name="connsiteY3887" fmla="*/ 1407365 h 5893281"/>
              <a:gd name="connsiteX3888" fmla="*/ 2960845 w 10035679"/>
              <a:gd name="connsiteY3888" fmla="*/ 1411591 h 5893281"/>
              <a:gd name="connsiteX3889" fmla="*/ 2969297 w 10035679"/>
              <a:gd name="connsiteY3889" fmla="*/ 1415817 h 5893281"/>
              <a:gd name="connsiteX3890" fmla="*/ 2975334 w 10035679"/>
              <a:gd name="connsiteY3890" fmla="*/ 1421853 h 5893281"/>
              <a:gd name="connsiteX3891" fmla="*/ 2987410 w 10035679"/>
              <a:gd name="connsiteY3891" fmla="*/ 1426080 h 5893281"/>
              <a:gd name="connsiteX3892" fmla="*/ 2993448 w 10035679"/>
              <a:gd name="connsiteY3892" fmla="*/ 1429703 h 5893281"/>
              <a:gd name="connsiteX3893" fmla="*/ 3001297 w 10035679"/>
              <a:gd name="connsiteY3893" fmla="*/ 1436344 h 5893281"/>
              <a:gd name="connsiteX3894" fmla="*/ 3003711 w 10035679"/>
              <a:gd name="connsiteY3894" fmla="*/ 1439967 h 5893281"/>
              <a:gd name="connsiteX3895" fmla="*/ 3007939 w 10035679"/>
              <a:gd name="connsiteY3895" fmla="*/ 1448419 h 5893281"/>
              <a:gd name="connsiteX3896" fmla="*/ 3003711 w 10035679"/>
              <a:gd name="connsiteY3896" fmla="*/ 1450231 h 5893281"/>
              <a:gd name="connsiteX3897" fmla="*/ 3003711 w 10035679"/>
              <a:gd name="connsiteY3897" fmla="*/ 1454456 h 5893281"/>
              <a:gd name="connsiteX3898" fmla="*/ 3003711 w 10035679"/>
              <a:gd name="connsiteY3898" fmla="*/ 1458685 h 5893281"/>
              <a:gd name="connsiteX3899" fmla="*/ 3007939 w 10035679"/>
              <a:gd name="connsiteY3899" fmla="*/ 1462911 h 5893281"/>
              <a:gd name="connsiteX3900" fmla="*/ 3015786 w 10035679"/>
              <a:gd name="connsiteY3900" fmla="*/ 1464722 h 5893281"/>
              <a:gd name="connsiteX3901" fmla="*/ 3026051 w 10035679"/>
              <a:gd name="connsiteY3901" fmla="*/ 1468948 h 5893281"/>
              <a:gd name="connsiteX3902" fmla="*/ 3032088 w 10035679"/>
              <a:gd name="connsiteY3902" fmla="*/ 1473174 h 5893281"/>
              <a:gd name="connsiteX3903" fmla="*/ 3044163 w 10035679"/>
              <a:gd name="connsiteY3903" fmla="*/ 1473174 h 5893281"/>
              <a:gd name="connsiteX3904" fmla="*/ 3054428 w 10035679"/>
              <a:gd name="connsiteY3904" fmla="*/ 1473174 h 5893281"/>
              <a:gd name="connsiteX3905" fmla="*/ 3039938 w 10035679"/>
              <a:gd name="connsiteY3905" fmla="*/ 1569776 h 5893281"/>
              <a:gd name="connsiteX3906" fmla="*/ 3029675 w 10035679"/>
              <a:gd name="connsiteY3906" fmla="*/ 1574002 h 5893281"/>
              <a:gd name="connsiteX3907" fmla="*/ 3017599 w 10035679"/>
              <a:gd name="connsiteY3907" fmla="*/ 1574002 h 5893281"/>
              <a:gd name="connsiteX3908" fmla="*/ 3007939 w 10035679"/>
              <a:gd name="connsiteY3908" fmla="*/ 1575813 h 5893281"/>
              <a:gd name="connsiteX3909" fmla="*/ 2993448 w 10035679"/>
              <a:gd name="connsiteY3909" fmla="*/ 1575813 h 5893281"/>
              <a:gd name="connsiteX3910" fmla="*/ 2979562 w 10035679"/>
              <a:gd name="connsiteY3910" fmla="*/ 1559511 h 5893281"/>
              <a:gd name="connsiteX3911" fmla="*/ 2960845 w 10035679"/>
              <a:gd name="connsiteY3911" fmla="*/ 1540795 h 5893281"/>
              <a:gd name="connsiteX3912" fmla="*/ 2946957 w 10035679"/>
              <a:gd name="connsiteY3912" fmla="*/ 1522683 h 5893281"/>
              <a:gd name="connsiteX3913" fmla="*/ 2936694 w 10035679"/>
              <a:gd name="connsiteY3913" fmla="*/ 1497930 h 5893281"/>
              <a:gd name="connsiteX3914" fmla="*/ 2922808 w 10035679"/>
              <a:gd name="connsiteY3914" fmla="*/ 1497930 h 5893281"/>
              <a:gd name="connsiteX3915" fmla="*/ 2912543 w 10035679"/>
              <a:gd name="connsiteY3915" fmla="*/ 1502156 h 5893281"/>
              <a:gd name="connsiteX3916" fmla="*/ 2902281 w 10035679"/>
              <a:gd name="connsiteY3916" fmla="*/ 1502156 h 5893281"/>
              <a:gd name="connsiteX3917" fmla="*/ 2890205 w 10035679"/>
              <a:gd name="connsiteY3917" fmla="*/ 1505777 h 5893281"/>
              <a:gd name="connsiteX3918" fmla="*/ 2908317 w 10035679"/>
              <a:gd name="connsiteY3918" fmla="*/ 1561322 h 5893281"/>
              <a:gd name="connsiteX3919" fmla="*/ 2922808 w 10035679"/>
              <a:gd name="connsiteY3919" fmla="*/ 1623508 h 5893281"/>
              <a:gd name="connsiteX3920" fmla="*/ 2946957 w 10035679"/>
              <a:gd name="connsiteY3920" fmla="*/ 1623508 h 5893281"/>
              <a:gd name="connsiteX3921" fmla="*/ 2960845 w 10035679"/>
              <a:gd name="connsiteY3921" fmla="*/ 1651884 h 5893281"/>
              <a:gd name="connsiteX3922" fmla="*/ 2972920 w 10035679"/>
              <a:gd name="connsiteY3922" fmla="*/ 1680865 h 5893281"/>
              <a:gd name="connsiteX3923" fmla="*/ 2975334 w 10035679"/>
              <a:gd name="connsiteY3923" fmla="*/ 1720109 h 5893281"/>
              <a:gd name="connsiteX3924" fmla="*/ 2972920 w 10035679"/>
              <a:gd name="connsiteY3924" fmla="*/ 1724335 h 5893281"/>
              <a:gd name="connsiteX3925" fmla="*/ 2969297 w 10035679"/>
              <a:gd name="connsiteY3925" fmla="*/ 1727956 h 5893281"/>
              <a:gd name="connsiteX3926" fmla="*/ 2969297 w 10035679"/>
              <a:gd name="connsiteY3926" fmla="*/ 1732182 h 5893281"/>
              <a:gd name="connsiteX3927" fmla="*/ 2965071 w 10035679"/>
              <a:gd name="connsiteY3927" fmla="*/ 1734598 h 5893281"/>
              <a:gd name="connsiteX3928" fmla="*/ 2960845 w 10035679"/>
              <a:gd name="connsiteY3928" fmla="*/ 1738823 h 5893281"/>
              <a:gd name="connsiteX3929" fmla="*/ 2954806 w 10035679"/>
              <a:gd name="connsiteY3929" fmla="*/ 1742447 h 5893281"/>
              <a:gd name="connsiteX3930" fmla="*/ 2940920 w 10035679"/>
              <a:gd name="connsiteY3930" fmla="*/ 1734598 h 5893281"/>
              <a:gd name="connsiteX3931" fmla="*/ 2922808 w 10035679"/>
              <a:gd name="connsiteY3931" fmla="*/ 1724335 h 5893281"/>
              <a:gd name="connsiteX3932" fmla="*/ 2904091 w 10035679"/>
              <a:gd name="connsiteY3932" fmla="*/ 1714070 h 5893281"/>
              <a:gd name="connsiteX3933" fmla="*/ 2890205 w 10035679"/>
              <a:gd name="connsiteY3933" fmla="*/ 1705618 h 5893281"/>
              <a:gd name="connsiteX3934" fmla="*/ 2884166 w 10035679"/>
              <a:gd name="connsiteY3934" fmla="*/ 1703808 h 5893281"/>
              <a:gd name="connsiteX3935" fmla="*/ 2878129 w 10035679"/>
              <a:gd name="connsiteY3935" fmla="*/ 1703808 h 5893281"/>
              <a:gd name="connsiteX3936" fmla="*/ 2898053 w 10035679"/>
              <a:gd name="connsiteY3936" fmla="*/ 1732182 h 5893281"/>
              <a:gd name="connsiteX3937" fmla="*/ 2916769 w 10035679"/>
              <a:gd name="connsiteY3937" fmla="*/ 1756938 h 5893281"/>
              <a:gd name="connsiteX3938" fmla="*/ 2930655 w 10035679"/>
              <a:gd name="connsiteY3938" fmla="*/ 1787731 h 5893281"/>
              <a:gd name="connsiteX3939" fmla="*/ 2922808 w 10035679"/>
              <a:gd name="connsiteY3939" fmla="*/ 1787731 h 5893281"/>
              <a:gd name="connsiteX3940" fmla="*/ 2898053 w 10035679"/>
              <a:gd name="connsiteY3940" fmla="*/ 1777466 h 5893281"/>
              <a:gd name="connsiteX3941" fmla="*/ 2866054 w 10035679"/>
              <a:gd name="connsiteY3941" fmla="*/ 1771427 h 5893281"/>
              <a:gd name="connsiteX3942" fmla="*/ 2831639 w 10035679"/>
              <a:gd name="connsiteY3942" fmla="*/ 1762975 h 5893281"/>
              <a:gd name="connsiteX3943" fmla="*/ 2806885 w 10035679"/>
              <a:gd name="connsiteY3943" fmla="*/ 1749088 h 5893281"/>
              <a:gd name="connsiteX3944" fmla="*/ 2785149 w 10035679"/>
              <a:gd name="connsiteY3944" fmla="*/ 1727956 h 5893281"/>
              <a:gd name="connsiteX3945" fmla="*/ 2770659 w 10035679"/>
              <a:gd name="connsiteY3945" fmla="*/ 1695354 h 5893281"/>
              <a:gd name="connsiteX3946" fmla="*/ 2756772 w 10035679"/>
              <a:gd name="connsiteY3946" fmla="*/ 1666375 h 5893281"/>
              <a:gd name="connsiteX3947" fmla="*/ 2736245 w 10035679"/>
              <a:gd name="connsiteY3947" fmla="*/ 1637999 h 5893281"/>
              <a:gd name="connsiteX3948" fmla="*/ 2713905 w 10035679"/>
              <a:gd name="connsiteY3948" fmla="*/ 1616867 h 5893281"/>
              <a:gd name="connsiteX3949" fmla="*/ 2683717 w 10035679"/>
              <a:gd name="connsiteY3949" fmla="*/ 1633773 h 5893281"/>
              <a:gd name="connsiteX3950" fmla="*/ 2646888 w 10035679"/>
              <a:gd name="connsiteY3950" fmla="*/ 1645848 h 5893281"/>
              <a:gd name="connsiteX3951" fmla="*/ 2604626 w 10035679"/>
              <a:gd name="connsiteY3951" fmla="*/ 1648263 h 5893281"/>
              <a:gd name="connsiteX3952" fmla="*/ 2600399 w 10035679"/>
              <a:gd name="connsiteY3952" fmla="*/ 1637999 h 5893281"/>
              <a:gd name="connsiteX3953" fmla="*/ 2598587 w 10035679"/>
              <a:gd name="connsiteY3953" fmla="*/ 1627734 h 5893281"/>
              <a:gd name="connsiteX3954" fmla="*/ 2598587 w 10035679"/>
              <a:gd name="connsiteY3954" fmla="*/ 1616867 h 5893281"/>
              <a:gd name="connsiteX3955" fmla="*/ 2598587 w 10035679"/>
              <a:gd name="connsiteY3955" fmla="*/ 1602981 h 5893281"/>
              <a:gd name="connsiteX3956" fmla="*/ 2628776 w 10035679"/>
              <a:gd name="connsiteY3956" fmla="*/ 1590303 h 5893281"/>
              <a:gd name="connsiteX3957" fmla="*/ 2669226 w 10035679"/>
              <a:gd name="connsiteY3957" fmla="*/ 1580038 h 5893281"/>
              <a:gd name="connsiteX3958" fmla="*/ 2703642 w 10035679"/>
              <a:gd name="connsiteY3958" fmla="*/ 1569776 h 5893281"/>
              <a:gd name="connsiteX3959" fmla="*/ 2713905 w 10035679"/>
              <a:gd name="connsiteY3959" fmla="*/ 1549247 h 5893281"/>
              <a:gd name="connsiteX3960" fmla="*/ 2724169 w 10035679"/>
              <a:gd name="connsiteY3960" fmla="*/ 1520268 h 5893281"/>
              <a:gd name="connsiteX3961" fmla="*/ 2736245 w 10035679"/>
              <a:gd name="connsiteY3961" fmla="*/ 1487665 h 5893281"/>
              <a:gd name="connsiteX3962" fmla="*/ 2742282 w 10035679"/>
              <a:gd name="connsiteY3962" fmla="*/ 1454456 h 5893281"/>
              <a:gd name="connsiteX3963" fmla="*/ 2746508 w 10035679"/>
              <a:gd name="connsiteY3963" fmla="*/ 1429703 h 5893281"/>
              <a:gd name="connsiteX3964" fmla="*/ 2742282 w 10035679"/>
              <a:gd name="connsiteY3964" fmla="*/ 1411591 h 5893281"/>
              <a:gd name="connsiteX3965" fmla="*/ 2728395 w 10035679"/>
              <a:gd name="connsiteY3965" fmla="*/ 1386834 h 5893281"/>
              <a:gd name="connsiteX3966" fmla="*/ 2709679 w 10035679"/>
              <a:gd name="connsiteY3966" fmla="*/ 1372345 h 5893281"/>
              <a:gd name="connsiteX3967" fmla="*/ 2689756 w 10035679"/>
              <a:gd name="connsiteY3967" fmla="*/ 1357854 h 5893281"/>
              <a:gd name="connsiteX3968" fmla="*/ 2675265 w 10035679"/>
              <a:gd name="connsiteY3968" fmla="*/ 1339137 h 5893281"/>
              <a:gd name="connsiteX3969" fmla="*/ 2657153 w 10035679"/>
              <a:gd name="connsiteY3969" fmla="*/ 1252801 h 5893281"/>
              <a:gd name="connsiteX3970" fmla="*/ 2628776 w 10035679"/>
              <a:gd name="connsiteY3970" fmla="*/ 1246762 h 5893281"/>
              <a:gd name="connsiteX3971" fmla="*/ 2608852 w 10035679"/>
              <a:gd name="connsiteY3971" fmla="*/ 1232271 h 5893281"/>
              <a:gd name="connsiteX3972" fmla="*/ 2590738 w 10035679"/>
              <a:gd name="connsiteY3972" fmla="*/ 1217783 h 5893281"/>
              <a:gd name="connsiteX3973" fmla="*/ 2572023 w 10035679"/>
              <a:gd name="connsiteY3973" fmla="*/ 1214160 h 5893281"/>
              <a:gd name="connsiteX3974" fmla="*/ 2555721 w 10035679"/>
              <a:gd name="connsiteY3974" fmla="*/ 1222009 h 5893281"/>
              <a:gd name="connsiteX3975" fmla="*/ 2543646 w 10035679"/>
              <a:gd name="connsiteY3975" fmla="*/ 1232271 h 5893281"/>
              <a:gd name="connsiteX3976" fmla="*/ 2533986 w 10035679"/>
              <a:gd name="connsiteY3976" fmla="*/ 1242535 h 5893281"/>
              <a:gd name="connsiteX3977" fmla="*/ 2519495 w 10035679"/>
              <a:gd name="connsiteY3977" fmla="*/ 1252801 h 5893281"/>
              <a:gd name="connsiteX3978" fmla="*/ 2495345 w 10035679"/>
              <a:gd name="connsiteY3978" fmla="*/ 1261253 h 5893281"/>
              <a:gd name="connsiteX3979" fmla="*/ 2471194 w 10035679"/>
              <a:gd name="connsiteY3979" fmla="*/ 1246762 h 5893281"/>
              <a:gd name="connsiteX3980" fmla="*/ 2438591 w 10035679"/>
              <a:gd name="connsiteY3980" fmla="*/ 1236499 h 5893281"/>
              <a:gd name="connsiteX3981" fmla="*/ 2404178 w 10035679"/>
              <a:gd name="connsiteY3981" fmla="*/ 1228045 h 5893281"/>
              <a:gd name="connsiteX3982" fmla="*/ 2371574 w 10035679"/>
              <a:gd name="connsiteY3982" fmla="*/ 1217783 h 5893281"/>
              <a:gd name="connsiteX3983" fmla="*/ 2343197 w 10035679"/>
              <a:gd name="connsiteY3983" fmla="*/ 1207517 h 5893281"/>
              <a:gd name="connsiteX3984" fmla="*/ 2320858 w 10035679"/>
              <a:gd name="connsiteY3984" fmla="*/ 1189405 h 5893281"/>
              <a:gd name="connsiteX3985" fmla="*/ 2306971 w 10035679"/>
              <a:gd name="connsiteY3985" fmla="*/ 1160424 h 5893281"/>
              <a:gd name="connsiteX3986" fmla="*/ 2311198 w 10035679"/>
              <a:gd name="connsiteY3986" fmla="*/ 1156198 h 5893281"/>
              <a:gd name="connsiteX3987" fmla="*/ 2311198 w 10035679"/>
              <a:gd name="connsiteY3987" fmla="*/ 1154387 h 5893281"/>
              <a:gd name="connsiteX3988" fmla="*/ 2314821 w 10035679"/>
              <a:gd name="connsiteY3988" fmla="*/ 1154387 h 5893281"/>
              <a:gd name="connsiteX3989" fmla="*/ 2314821 w 10035679"/>
              <a:gd name="connsiteY3989" fmla="*/ 1150161 h 5893281"/>
              <a:gd name="connsiteX3990" fmla="*/ 2314821 w 10035679"/>
              <a:gd name="connsiteY3990" fmla="*/ 1141709 h 5893281"/>
              <a:gd name="connsiteX3991" fmla="*/ 2300935 w 10035679"/>
              <a:gd name="connsiteY3991" fmla="*/ 1139896 h 5893281"/>
              <a:gd name="connsiteX3992" fmla="*/ 2286444 w 10035679"/>
              <a:gd name="connsiteY3992" fmla="*/ 1135671 h 5893281"/>
              <a:gd name="connsiteX3993" fmla="*/ 2276784 w 10035679"/>
              <a:gd name="connsiteY3993" fmla="*/ 1127218 h 5893281"/>
              <a:gd name="connsiteX3994" fmla="*/ 2268330 w 10035679"/>
              <a:gd name="connsiteY3994" fmla="*/ 1116953 h 5893281"/>
              <a:gd name="connsiteX3995" fmla="*/ 2262293 w 10035679"/>
              <a:gd name="connsiteY3995" fmla="*/ 1103066 h 5893281"/>
              <a:gd name="connsiteX3996" fmla="*/ 2280405 w 10035679"/>
              <a:gd name="connsiteY3996" fmla="*/ 1068048 h 5893281"/>
              <a:gd name="connsiteX3997" fmla="*/ 2294896 w 10035679"/>
              <a:gd name="connsiteY3997" fmla="*/ 1020351 h 5893281"/>
              <a:gd name="connsiteX3998" fmla="*/ 2300935 w 10035679"/>
              <a:gd name="connsiteY3998" fmla="*/ 969031 h 5893281"/>
              <a:gd name="connsiteX3999" fmla="*/ 2306971 w 10035679"/>
              <a:gd name="connsiteY3999" fmla="*/ 919522 h 5893281"/>
              <a:gd name="connsiteX4000" fmla="*/ 2035279 w 10035679"/>
              <a:gd name="connsiteY4000" fmla="*/ 905030 h 5893281"/>
              <a:gd name="connsiteX4001" fmla="*/ 2067883 w 10035679"/>
              <a:gd name="connsiteY4001" fmla="*/ 905030 h 5893281"/>
              <a:gd name="connsiteX4002" fmla="*/ 2085997 w 10035679"/>
              <a:gd name="connsiteY4002" fmla="*/ 977482 h 5893281"/>
              <a:gd name="connsiteX4003" fmla="*/ 2100488 w 10035679"/>
              <a:gd name="connsiteY4003" fmla="*/ 1055368 h 5893281"/>
              <a:gd name="connsiteX4004" fmla="*/ 2092034 w 10035679"/>
              <a:gd name="connsiteY4004" fmla="*/ 1055368 h 5893281"/>
              <a:gd name="connsiteX4005" fmla="*/ 2082373 w 10035679"/>
              <a:gd name="connsiteY4005" fmla="*/ 1069860 h 5893281"/>
              <a:gd name="connsiteX4006" fmla="*/ 2060035 w 10035679"/>
              <a:gd name="connsiteY4006" fmla="*/ 1063821 h 5893281"/>
              <a:gd name="connsiteX4007" fmla="*/ 2053997 w 10035679"/>
              <a:gd name="connsiteY4007" fmla="*/ 1069860 h 5893281"/>
              <a:gd name="connsiteX4008" fmla="*/ 2053997 w 10035679"/>
              <a:gd name="connsiteY4008" fmla="*/ 1078312 h 5893281"/>
              <a:gd name="connsiteX4009" fmla="*/ 2053997 w 10035679"/>
              <a:gd name="connsiteY4009" fmla="*/ 1084349 h 5893281"/>
              <a:gd name="connsiteX4010" fmla="*/ 2053997 w 10035679"/>
              <a:gd name="connsiteY4010" fmla="*/ 1088577 h 5893281"/>
              <a:gd name="connsiteX4011" fmla="*/ 2049770 w 10035679"/>
              <a:gd name="connsiteY4011" fmla="*/ 1092803 h 5893281"/>
              <a:gd name="connsiteX4012" fmla="*/ 2045544 w 10035679"/>
              <a:gd name="connsiteY4012" fmla="*/ 1098840 h 5893281"/>
              <a:gd name="connsiteX4013" fmla="*/ 2035279 w 10035679"/>
              <a:gd name="connsiteY4013" fmla="*/ 1103066 h 5893281"/>
              <a:gd name="connsiteX4014" fmla="*/ 2025619 w 10035679"/>
              <a:gd name="connsiteY4014" fmla="*/ 1096424 h 5893281"/>
              <a:gd name="connsiteX4015" fmla="*/ 2011130 w 10035679"/>
              <a:gd name="connsiteY4015" fmla="*/ 1084349 h 5893281"/>
              <a:gd name="connsiteX4016" fmla="*/ 1997242 w 10035679"/>
              <a:gd name="connsiteY4016" fmla="*/ 1078312 h 5893281"/>
              <a:gd name="connsiteX4017" fmla="*/ 1997242 w 10035679"/>
              <a:gd name="connsiteY4017" fmla="*/ 1055368 h 5893281"/>
              <a:gd name="connsiteX4018" fmla="*/ 1950753 w 10035679"/>
              <a:gd name="connsiteY4018" fmla="*/ 1049331 h 5893281"/>
              <a:gd name="connsiteX4019" fmla="*/ 1958602 w 10035679"/>
              <a:gd name="connsiteY4019" fmla="*/ 983520 h 5893281"/>
              <a:gd name="connsiteX4020" fmla="*/ 1972489 w 10035679"/>
              <a:gd name="connsiteY4020" fmla="*/ 977482 h 5893281"/>
              <a:gd name="connsiteX4021" fmla="*/ 1986979 w 10035679"/>
              <a:gd name="connsiteY4021" fmla="*/ 967219 h 5893281"/>
              <a:gd name="connsiteX4022" fmla="*/ 1997242 w 10035679"/>
              <a:gd name="connsiteY4022" fmla="*/ 952728 h 5893281"/>
              <a:gd name="connsiteX4023" fmla="*/ 1986979 w 10035679"/>
              <a:gd name="connsiteY4023" fmla="*/ 948501 h 5893281"/>
              <a:gd name="connsiteX4024" fmla="*/ 1978527 w 10035679"/>
              <a:gd name="connsiteY4024" fmla="*/ 944276 h 5893281"/>
              <a:gd name="connsiteX4025" fmla="*/ 1972489 w 10035679"/>
              <a:gd name="connsiteY4025" fmla="*/ 942465 h 5893281"/>
              <a:gd name="connsiteX4026" fmla="*/ 1964639 w 10035679"/>
              <a:gd name="connsiteY4026" fmla="*/ 934011 h 5893281"/>
              <a:gd name="connsiteX4027" fmla="*/ 1960413 w 10035679"/>
              <a:gd name="connsiteY4027" fmla="*/ 927974 h 5893281"/>
              <a:gd name="connsiteX4028" fmla="*/ 1958602 w 10035679"/>
              <a:gd name="connsiteY4028" fmla="*/ 913483 h 5893281"/>
              <a:gd name="connsiteX4029" fmla="*/ 1997242 w 10035679"/>
              <a:gd name="connsiteY4029" fmla="*/ 909257 h 5893281"/>
              <a:gd name="connsiteX4030" fmla="*/ 8639787 w 10035679"/>
              <a:gd name="connsiteY4030" fmla="*/ 872429 h 5893281"/>
              <a:gd name="connsiteX4031" fmla="*/ 8663938 w 10035679"/>
              <a:gd name="connsiteY4031" fmla="*/ 884505 h 5893281"/>
              <a:gd name="connsiteX4032" fmla="*/ 8663938 w 10035679"/>
              <a:gd name="connsiteY4032" fmla="*/ 898997 h 5893281"/>
              <a:gd name="connsiteX4033" fmla="*/ 8631938 w 10035679"/>
              <a:gd name="connsiteY4033" fmla="*/ 898997 h 5893281"/>
              <a:gd name="connsiteX4034" fmla="*/ 2112559 w 10035679"/>
              <a:gd name="connsiteY4034" fmla="*/ 872427 h 5893281"/>
              <a:gd name="connsiteX4035" fmla="*/ 2138522 w 10035679"/>
              <a:gd name="connsiteY4035" fmla="*/ 876653 h 5893281"/>
              <a:gd name="connsiteX4036" fmla="*/ 2166899 w 10035679"/>
              <a:gd name="connsiteY4036" fmla="*/ 880879 h 5893281"/>
              <a:gd name="connsiteX4037" fmla="*/ 2191653 w 10035679"/>
              <a:gd name="connsiteY4037" fmla="*/ 884503 h 5893281"/>
              <a:gd name="connsiteX4038" fmla="*/ 2209765 w 10035679"/>
              <a:gd name="connsiteY4038" fmla="*/ 891144 h 5893281"/>
              <a:gd name="connsiteX4039" fmla="*/ 2211577 w 10035679"/>
              <a:gd name="connsiteY4039" fmla="*/ 898993 h 5893281"/>
              <a:gd name="connsiteX4040" fmla="*/ 2211577 w 10035679"/>
              <a:gd name="connsiteY4040" fmla="*/ 909256 h 5893281"/>
              <a:gd name="connsiteX4041" fmla="*/ 2215803 w 10035679"/>
              <a:gd name="connsiteY4041" fmla="*/ 923747 h 5893281"/>
              <a:gd name="connsiteX4042" fmla="*/ 2215803 w 10035679"/>
              <a:gd name="connsiteY4042" fmla="*/ 938238 h 5893281"/>
              <a:gd name="connsiteX4043" fmla="*/ 2211577 w 10035679"/>
              <a:gd name="connsiteY4043" fmla="*/ 944274 h 5893281"/>
              <a:gd name="connsiteX4044" fmla="*/ 2209765 w 10035679"/>
              <a:gd name="connsiteY4044" fmla="*/ 952727 h 5893281"/>
              <a:gd name="connsiteX4045" fmla="*/ 2205538 w 10035679"/>
              <a:gd name="connsiteY4045" fmla="*/ 962991 h 5893281"/>
              <a:gd name="connsiteX4046" fmla="*/ 2197689 w 10035679"/>
              <a:gd name="connsiteY4046" fmla="*/ 969028 h 5893281"/>
              <a:gd name="connsiteX4047" fmla="*/ 2191653 w 10035679"/>
              <a:gd name="connsiteY4047" fmla="*/ 973254 h 5893281"/>
              <a:gd name="connsiteX4048" fmla="*/ 2183200 w 10035679"/>
              <a:gd name="connsiteY4048" fmla="*/ 977482 h 5893281"/>
              <a:gd name="connsiteX4049" fmla="*/ 2181388 w 10035679"/>
              <a:gd name="connsiteY4049" fmla="*/ 981708 h 5893281"/>
              <a:gd name="connsiteX4050" fmla="*/ 2173541 w 10035679"/>
              <a:gd name="connsiteY4050" fmla="*/ 983519 h 5893281"/>
              <a:gd name="connsiteX4051" fmla="*/ 2169312 w 10035679"/>
              <a:gd name="connsiteY4051" fmla="*/ 991971 h 5893281"/>
              <a:gd name="connsiteX4052" fmla="*/ 2173541 w 10035679"/>
              <a:gd name="connsiteY4052" fmla="*/ 1010085 h 5893281"/>
              <a:gd name="connsiteX4053" fmla="*/ 2169312 w 10035679"/>
              <a:gd name="connsiteY4053" fmla="*/ 1030613 h 5893281"/>
              <a:gd name="connsiteX4054" fmla="*/ 2166899 w 10035679"/>
              <a:gd name="connsiteY4054" fmla="*/ 1045103 h 5893281"/>
              <a:gd name="connsiteX4055" fmla="*/ 2159050 w 10035679"/>
              <a:gd name="connsiteY4055" fmla="*/ 1055366 h 5893281"/>
              <a:gd name="connsiteX4056" fmla="*/ 2153011 w 10035679"/>
              <a:gd name="connsiteY4056" fmla="*/ 1059592 h 5893281"/>
              <a:gd name="connsiteX4057" fmla="*/ 2145164 w 10035679"/>
              <a:gd name="connsiteY4057" fmla="*/ 1063818 h 5893281"/>
              <a:gd name="connsiteX4058" fmla="*/ 2134899 w 10035679"/>
              <a:gd name="connsiteY4058" fmla="*/ 1063818 h 5893281"/>
              <a:gd name="connsiteX4059" fmla="*/ 2120408 w 10035679"/>
              <a:gd name="connsiteY4059" fmla="*/ 1063818 h 5893281"/>
              <a:gd name="connsiteX4060" fmla="*/ 2112559 w 10035679"/>
              <a:gd name="connsiteY4060" fmla="*/ 1040875 h 5893281"/>
              <a:gd name="connsiteX4061" fmla="*/ 2120408 w 10035679"/>
              <a:gd name="connsiteY4061" fmla="*/ 1020348 h 5893281"/>
              <a:gd name="connsiteX4062" fmla="*/ 2120408 w 10035679"/>
              <a:gd name="connsiteY4062" fmla="*/ 995594 h 5893281"/>
              <a:gd name="connsiteX4063" fmla="*/ 2112559 w 10035679"/>
              <a:gd name="connsiteY4063" fmla="*/ 967218 h 5893281"/>
              <a:gd name="connsiteX4064" fmla="*/ 2110748 w 10035679"/>
              <a:gd name="connsiteY4064" fmla="*/ 934010 h 5893281"/>
              <a:gd name="connsiteX4065" fmla="*/ 2106523 w 10035679"/>
              <a:gd name="connsiteY4065" fmla="*/ 905030 h 5893281"/>
              <a:gd name="connsiteX4066" fmla="*/ 1347000 w 10035679"/>
              <a:gd name="connsiteY4066" fmla="*/ 870619 h 5893281"/>
              <a:gd name="connsiteX4067" fmla="*/ 1375377 w 10035679"/>
              <a:gd name="connsiteY4067" fmla="*/ 872430 h 5893281"/>
              <a:gd name="connsiteX4068" fmla="*/ 1375377 w 10035679"/>
              <a:gd name="connsiteY4068" fmla="*/ 898996 h 5893281"/>
              <a:gd name="connsiteX4069" fmla="*/ 1409791 w 10035679"/>
              <a:gd name="connsiteY4069" fmla="*/ 898996 h 5893281"/>
              <a:gd name="connsiteX4070" fmla="*/ 1438168 w 10035679"/>
              <a:gd name="connsiteY4070" fmla="*/ 898996 h 5893281"/>
              <a:gd name="connsiteX4071" fmla="*/ 1470771 w 10035679"/>
              <a:gd name="connsiteY4071" fmla="*/ 898996 h 5893281"/>
              <a:gd name="connsiteX4072" fmla="*/ 1476807 w 10035679"/>
              <a:gd name="connsiteY4072" fmla="*/ 913486 h 5893281"/>
              <a:gd name="connsiteX4073" fmla="*/ 1484657 w 10035679"/>
              <a:gd name="connsiteY4073" fmla="*/ 929788 h 5893281"/>
              <a:gd name="connsiteX4074" fmla="*/ 1490696 w 10035679"/>
              <a:gd name="connsiteY4074" fmla="*/ 948505 h 5893281"/>
              <a:gd name="connsiteX4075" fmla="*/ 1499148 w 10035679"/>
              <a:gd name="connsiteY4075" fmla="*/ 962994 h 5893281"/>
              <a:gd name="connsiteX4076" fmla="*/ 1499148 w 10035679"/>
              <a:gd name="connsiteY4076" fmla="*/ 969033 h 5893281"/>
              <a:gd name="connsiteX4077" fmla="*/ 1476807 w 10035679"/>
              <a:gd name="connsiteY4077" fmla="*/ 995597 h 5893281"/>
              <a:gd name="connsiteX4078" fmla="*/ 1448430 w 10035679"/>
              <a:gd name="connsiteY4078" fmla="*/ 1005862 h 5893281"/>
              <a:gd name="connsiteX4079" fmla="*/ 1420056 w 10035679"/>
              <a:gd name="connsiteY4079" fmla="*/ 1016124 h 5893281"/>
              <a:gd name="connsiteX4080" fmla="*/ 1403754 w 10035679"/>
              <a:gd name="connsiteY4080" fmla="*/ 1049332 h 5893281"/>
              <a:gd name="connsiteX4081" fmla="*/ 1389263 w 10035679"/>
              <a:gd name="connsiteY4081" fmla="*/ 1078312 h 5893281"/>
              <a:gd name="connsiteX4082" fmla="*/ 1385640 w 10035679"/>
              <a:gd name="connsiteY4082" fmla="*/ 1110916 h 5893281"/>
              <a:gd name="connsiteX4083" fmla="*/ 1391679 w 10035679"/>
              <a:gd name="connsiteY4083" fmla="*/ 1141708 h 5893281"/>
              <a:gd name="connsiteX4084" fmla="*/ 1360886 w 10035679"/>
              <a:gd name="connsiteY4084" fmla="*/ 1145934 h 5893281"/>
              <a:gd name="connsiteX4085" fmla="*/ 1332510 w 10035679"/>
              <a:gd name="connsiteY4085" fmla="*/ 1156199 h 5893281"/>
              <a:gd name="connsiteX4086" fmla="*/ 1296283 w 10035679"/>
              <a:gd name="connsiteY4086" fmla="*/ 1166462 h 5893281"/>
              <a:gd name="connsiteX4087" fmla="*/ 1294473 w 10035679"/>
              <a:gd name="connsiteY4087" fmla="*/ 1160425 h 5893281"/>
              <a:gd name="connsiteX4088" fmla="*/ 1290247 w 10035679"/>
              <a:gd name="connsiteY4088" fmla="*/ 1154389 h 5893281"/>
              <a:gd name="connsiteX4089" fmla="*/ 1286020 w 10035679"/>
              <a:gd name="connsiteY4089" fmla="*/ 1150161 h 5893281"/>
              <a:gd name="connsiteX4090" fmla="*/ 1286020 w 10035679"/>
              <a:gd name="connsiteY4090" fmla="*/ 1141708 h 5893281"/>
              <a:gd name="connsiteX4091" fmla="*/ 1282397 w 10035679"/>
              <a:gd name="connsiteY4091" fmla="*/ 1135671 h 5893281"/>
              <a:gd name="connsiteX4092" fmla="*/ 1286020 w 10035679"/>
              <a:gd name="connsiteY4092" fmla="*/ 1131445 h 5893281"/>
              <a:gd name="connsiteX4093" fmla="*/ 1286020 w 10035679"/>
              <a:gd name="connsiteY4093" fmla="*/ 1127217 h 5893281"/>
              <a:gd name="connsiteX4094" fmla="*/ 1286020 w 10035679"/>
              <a:gd name="connsiteY4094" fmla="*/ 1125407 h 5893281"/>
              <a:gd name="connsiteX4095" fmla="*/ 1290247 w 10035679"/>
              <a:gd name="connsiteY4095" fmla="*/ 1116955 h 5893281"/>
              <a:gd name="connsiteX4096" fmla="*/ 1290247 w 10035679"/>
              <a:gd name="connsiteY4096" fmla="*/ 1110916 h 5893281"/>
              <a:gd name="connsiteX4097" fmla="*/ 1266096 w 10035679"/>
              <a:gd name="connsiteY4097" fmla="*/ 1110916 h 5893281"/>
              <a:gd name="connsiteX4098" fmla="*/ 1266096 w 10035679"/>
              <a:gd name="connsiteY4098" fmla="*/ 1098841 h 5893281"/>
              <a:gd name="connsiteX4099" fmla="*/ 1266096 w 10035679"/>
              <a:gd name="connsiteY4099" fmla="*/ 1096426 h 5893281"/>
              <a:gd name="connsiteX4100" fmla="*/ 1261870 w 10035679"/>
              <a:gd name="connsiteY4100" fmla="*/ 1092803 h 5893281"/>
              <a:gd name="connsiteX4101" fmla="*/ 1261870 w 10035679"/>
              <a:gd name="connsiteY4101" fmla="*/ 1088577 h 5893281"/>
              <a:gd name="connsiteX4102" fmla="*/ 1257643 w 10035679"/>
              <a:gd name="connsiteY4102" fmla="*/ 1084351 h 5893281"/>
              <a:gd name="connsiteX4103" fmla="*/ 1251605 w 10035679"/>
              <a:gd name="connsiteY4103" fmla="*/ 1078312 h 5893281"/>
              <a:gd name="connsiteX4104" fmla="*/ 1247982 w 10035679"/>
              <a:gd name="connsiteY4104" fmla="*/ 1078312 h 5893281"/>
              <a:gd name="connsiteX4105" fmla="*/ 1243756 w 10035679"/>
              <a:gd name="connsiteY4105" fmla="*/ 1078312 h 5893281"/>
              <a:gd name="connsiteX4106" fmla="*/ 1239529 w 10035679"/>
              <a:gd name="connsiteY4106" fmla="*/ 1078312 h 5893281"/>
              <a:gd name="connsiteX4107" fmla="*/ 1237719 w 10035679"/>
              <a:gd name="connsiteY4107" fmla="*/ 1078312 h 5893281"/>
              <a:gd name="connsiteX4108" fmla="*/ 1225643 w 10035679"/>
              <a:gd name="connsiteY4108" fmla="*/ 1078312 h 5893281"/>
              <a:gd name="connsiteX4109" fmla="*/ 1225643 w 10035679"/>
              <a:gd name="connsiteY4109" fmla="*/ 1055368 h 5893281"/>
              <a:gd name="connsiteX4110" fmla="*/ 1251605 w 10035679"/>
              <a:gd name="connsiteY4110" fmla="*/ 1026389 h 5893281"/>
              <a:gd name="connsiteX4111" fmla="*/ 1267906 w 10035679"/>
              <a:gd name="connsiteY4111" fmla="*/ 987749 h 5893281"/>
              <a:gd name="connsiteX4112" fmla="*/ 1282397 w 10035679"/>
              <a:gd name="connsiteY4112" fmla="*/ 944277 h 5893281"/>
              <a:gd name="connsiteX4113" fmla="*/ 1272132 w 10035679"/>
              <a:gd name="connsiteY4113" fmla="*/ 938240 h 5893281"/>
              <a:gd name="connsiteX4114" fmla="*/ 1267906 w 10035679"/>
              <a:gd name="connsiteY4114" fmla="*/ 927976 h 5893281"/>
              <a:gd name="connsiteX4115" fmla="*/ 1266096 w 10035679"/>
              <a:gd name="connsiteY4115" fmla="*/ 919524 h 5893281"/>
              <a:gd name="connsiteX4116" fmla="*/ 1261870 w 10035679"/>
              <a:gd name="connsiteY4116" fmla="*/ 905032 h 5893281"/>
              <a:gd name="connsiteX4117" fmla="*/ 1257643 w 10035679"/>
              <a:gd name="connsiteY4117" fmla="*/ 891147 h 5893281"/>
              <a:gd name="connsiteX4118" fmla="*/ 1286020 w 10035679"/>
              <a:gd name="connsiteY4118" fmla="*/ 884505 h 5893281"/>
              <a:gd name="connsiteX4119" fmla="*/ 1308359 w 10035679"/>
              <a:gd name="connsiteY4119" fmla="*/ 880884 h 5893281"/>
              <a:gd name="connsiteX4120" fmla="*/ 1324660 w 10035679"/>
              <a:gd name="connsiteY4120" fmla="*/ 872430 h 5893281"/>
              <a:gd name="connsiteX4121" fmla="*/ 4376665 w 10035679"/>
              <a:gd name="connsiteY4121" fmla="*/ 786090 h 5893281"/>
              <a:gd name="connsiteX4122" fmla="*/ 4406853 w 10035679"/>
              <a:gd name="connsiteY4122" fmla="*/ 786090 h 5893281"/>
              <a:gd name="connsiteX4123" fmla="*/ 4406853 w 10035679"/>
              <a:gd name="connsiteY4123" fmla="*/ 793940 h 5893281"/>
              <a:gd name="connsiteX4124" fmla="*/ 4400815 w 10035679"/>
              <a:gd name="connsiteY4124" fmla="*/ 793940 h 5893281"/>
              <a:gd name="connsiteX4125" fmla="*/ 4392967 w 10035679"/>
              <a:gd name="connsiteY4125" fmla="*/ 798167 h 5893281"/>
              <a:gd name="connsiteX4126" fmla="*/ 4391155 w 10035679"/>
              <a:gd name="connsiteY4126" fmla="*/ 798167 h 5893281"/>
              <a:gd name="connsiteX4127" fmla="*/ 4386928 w 10035679"/>
              <a:gd name="connsiteY4127" fmla="*/ 798167 h 5893281"/>
              <a:gd name="connsiteX4128" fmla="*/ 4382702 w 10035679"/>
              <a:gd name="connsiteY4128" fmla="*/ 793940 h 5893281"/>
              <a:gd name="connsiteX4129" fmla="*/ 2145166 w 10035679"/>
              <a:gd name="connsiteY4129" fmla="*/ 786089 h 5893281"/>
              <a:gd name="connsiteX4130" fmla="*/ 2153013 w 10035679"/>
              <a:gd name="connsiteY4130" fmla="*/ 833183 h 5893281"/>
              <a:gd name="connsiteX4131" fmla="*/ 2140940 w 10035679"/>
              <a:gd name="connsiteY4131" fmla="*/ 841635 h 5893281"/>
              <a:gd name="connsiteX4132" fmla="*/ 2134901 w 10035679"/>
              <a:gd name="connsiteY4132" fmla="*/ 843445 h 5893281"/>
              <a:gd name="connsiteX4133" fmla="*/ 2126449 w 10035679"/>
              <a:gd name="connsiteY4133" fmla="*/ 847672 h 5893281"/>
              <a:gd name="connsiteX4134" fmla="*/ 2116788 w 10035679"/>
              <a:gd name="connsiteY4134" fmla="*/ 856126 h 5893281"/>
              <a:gd name="connsiteX4135" fmla="*/ 2106523 w 10035679"/>
              <a:gd name="connsiteY4135" fmla="*/ 857936 h 5893281"/>
              <a:gd name="connsiteX4136" fmla="*/ 2102297 w 10035679"/>
              <a:gd name="connsiteY4136" fmla="*/ 856126 h 5893281"/>
              <a:gd name="connsiteX4137" fmla="*/ 2100486 w 10035679"/>
              <a:gd name="connsiteY4137" fmla="*/ 856126 h 5893281"/>
              <a:gd name="connsiteX4138" fmla="*/ 2096260 w 10035679"/>
              <a:gd name="connsiteY4138" fmla="*/ 851900 h 5893281"/>
              <a:gd name="connsiteX4139" fmla="*/ 2092032 w 10035679"/>
              <a:gd name="connsiteY4139" fmla="*/ 851900 h 5893281"/>
              <a:gd name="connsiteX4140" fmla="*/ 2082372 w 10035679"/>
              <a:gd name="connsiteY4140" fmla="*/ 851900 h 5893281"/>
              <a:gd name="connsiteX4141" fmla="*/ 2082372 w 10035679"/>
              <a:gd name="connsiteY4141" fmla="*/ 843445 h 5893281"/>
              <a:gd name="connsiteX4142" fmla="*/ 2082372 w 10035679"/>
              <a:gd name="connsiteY4142" fmla="*/ 841635 h 5893281"/>
              <a:gd name="connsiteX4143" fmla="*/ 2078146 w 10035679"/>
              <a:gd name="connsiteY4143" fmla="*/ 841635 h 5893281"/>
              <a:gd name="connsiteX4144" fmla="*/ 2078146 w 10035679"/>
              <a:gd name="connsiteY4144" fmla="*/ 837409 h 5893281"/>
              <a:gd name="connsiteX4145" fmla="*/ 2073920 w 10035679"/>
              <a:gd name="connsiteY4145" fmla="*/ 833183 h 5893281"/>
              <a:gd name="connsiteX4146" fmla="*/ 2073920 w 10035679"/>
              <a:gd name="connsiteY4146" fmla="*/ 818692 h 5893281"/>
              <a:gd name="connsiteX4147" fmla="*/ 2092032 w 10035679"/>
              <a:gd name="connsiteY4147" fmla="*/ 808428 h 5893281"/>
              <a:gd name="connsiteX4148" fmla="*/ 2106523 w 10035679"/>
              <a:gd name="connsiteY4148" fmla="*/ 798165 h 5893281"/>
              <a:gd name="connsiteX4149" fmla="*/ 2120410 w 10035679"/>
              <a:gd name="connsiteY4149" fmla="*/ 790316 h 5893281"/>
              <a:gd name="connsiteX4150" fmla="*/ 1446015 w 10035679"/>
              <a:gd name="connsiteY4150" fmla="*/ 780055 h 5893281"/>
              <a:gd name="connsiteX4151" fmla="*/ 1452052 w 10035679"/>
              <a:gd name="connsiteY4151" fmla="*/ 780055 h 5893281"/>
              <a:gd name="connsiteX4152" fmla="*/ 1460507 w 10035679"/>
              <a:gd name="connsiteY4152" fmla="*/ 783679 h 5893281"/>
              <a:gd name="connsiteX4153" fmla="*/ 1462318 w 10035679"/>
              <a:gd name="connsiteY4153" fmla="*/ 783679 h 5893281"/>
              <a:gd name="connsiteX4154" fmla="*/ 1466544 w 10035679"/>
              <a:gd name="connsiteY4154" fmla="*/ 786092 h 5893281"/>
              <a:gd name="connsiteX4155" fmla="*/ 1470771 w 10035679"/>
              <a:gd name="connsiteY4155" fmla="*/ 793943 h 5893281"/>
              <a:gd name="connsiteX4156" fmla="*/ 1446015 w 10035679"/>
              <a:gd name="connsiteY4156" fmla="*/ 793943 h 5893281"/>
              <a:gd name="connsiteX4157" fmla="*/ 8807630 w 10035679"/>
              <a:gd name="connsiteY4157" fmla="*/ 755301 h 5893281"/>
              <a:gd name="connsiteX4158" fmla="*/ 8840233 w 10035679"/>
              <a:gd name="connsiteY4158" fmla="*/ 759527 h 5893281"/>
              <a:gd name="connsiteX4159" fmla="*/ 8872836 w 10035679"/>
              <a:gd name="connsiteY4159" fmla="*/ 765565 h 5893281"/>
              <a:gd name="connsiteX4160" fmla="*/ 8901215 w 10035679"/>
              <a:gd name="connsiteY4160" fmla="*/ 775828 h 5893281"/>
              <a:gd name="connsiteX4161" fmla="*/ 8921138 w 10035679"/>
              <a:gd name="connsiteY4161" fmla="*/ 793942 h 5893281"/>
              <a:gd name="connsiteX4162" fmla="*/ 8935629 w 10035679"/>
              <a:gd name="connsiteY4162" fmla="*/ 818696 h 5893281"/>
              <a:gd name="connsiteX4163" fmla="*/ 8943479 w 10035679"/>
              <a:gd name="connsiteY4163" fmla="*/ 851901 h 5893281"/>
              <a:gd name="connsiteX4164" fmla="*/ 8896987 w 10035679"/>
              <a:gd name="connsiteY4164" fmla="*/ 843449 h 5893281"/>
              <a:gd name="connsiteX4165" fmla="*/ 8854121 w 10035679"/>
              <a:gd name="connsiteY4165" fmla="*/ 828958 h 5893281"/>
              <a:gd name="connsiteX4166" fmla="*/ 8822121 w 10035679"/>
              <a:gd name="connsiteY4166" fmla="*/ 808431 h 5893281"/>
              <a:gd name="connsiteX4167" fmla="*/ 8801593 w 10035679"/>
              <a:gd name="connsiteY4167" fmla="*/ 780054 h 5893281"/>
              <a:gd name="connsiteX4168" fmla="*/ 8805819 w 10035679"/>
              <a:gd name="connsiteY4168" fmla="*/ 775828 h 5893281"/>
              <a:gd name="connsiteX4169" fmla="*/ 8805819 w 10035679"/>
              <a:gd name="connsiteY4169" fmla="*/ 771602 h 5893281"/>
              <a:gd name="connsiteX4170" fmla="*/ 8807630 w 10035679"/>
              <a:gd name="connsiteY4170" fmla="*/ 769791 h 5893281"/>
              <a:gd name="connsiteX4171" fmla="*/ 8807630 w 10035679"/>
              <a:gd name="connsiteY4171" fmla="*/ 761337 h 5893281"/>
              <a:gd name="connsiteX4172" fmla="*/ 2003282 w 10035679"/>
              <a:gd name="connsiteY4172" fmla="*/ 732356 h 5893281"/>
              <a:gd name="connsiteX4173" fmla="*/ 2015357 w 10035679"/>
              <a:gd name="connsiteY4173" fmla="*/ 732356 h 5893281"/>
              <a:gd name="connsiteX4174" fmla="*/ 2017168 w 10035679"/>
              <a:gd name="connsiteY4174" fmla="*/ 732356 h 5893281"/>
              <a:gd name="connsiteX4175" fmla="*/ 2021394 w 10035679"/>
              <a:gd name="connsiteY4175" fmla="*/ 736582 h 5893281"/>
              <a:gd name="connsiteX4176" fmla="*/ 2025620 w 10035679"/>
              <a:gd name="connsiteY4176" fmla="*/ 736582 h 5893281"/>
              <a:gd name="connsiteX4177" fmla="*/ 2029243 w 10035679"/>
              <a:gd name="connsiteY4177" fmla="*/ 740809 h 5893281"/>
              <a:gd name="connsiteX4178" fmla="*/ 2031659 w 10035679"/>
              <a:gd name="connsiteY4178" fmla="*/ 746847 h 5893281"/>
              <a:gd name="connsiteX4179" fmla="*/ 2035280 w 10035679"/>
              <a:gd name="connsiteY4179" fmla="*/ 751073 h 5893281"/>
              <a:gd name="connsiteX4180" fmla="*/ 2035280 w 10035679"/>
              <a:gd name="connsiteY4180" fmla="*/ 761336 h 5893281"/>
              <a:gd name="connsiteX4181" fmla="*/ 2035280 w 10035679"/>
              <a:gd name="connsiteY4181" fmla="*/ 771601 h 5893281"/>
              <a:gd name="connsiteX4182" fmla="*/ 2029243 w 10035679"/>
              <a:gd name="connsiteY4182" fmla="*/ 793939 h 5893281"/>
              <a:gd name="connsiteX4183" fmla="*/ 2025620 w 10035679"/>
              <a:gd name="connsiteY4183" fmla="*/ 827147 h 5893281"/>
              <a:gd name="connsiteX4184" fmla="*/ 2021394 w 10035679"/>
              <a:gd name="connsiteY4184" fmla="*/ 851900 h 5893281"/>
              <a:gd name="connsiteX4185" fmla="*/ 2011129 w 10035679"/>
              <a:gd name="connsiteY4185" fmla="*/ 856126 h 5893281"/>
              <a:gd name="connsiteX4186" fmla="*/ 2003282 w 10035679"/>
              <a:gd name="connsiteY4186" fmla="*/ 857939 h 5893281"/>
              <a:gd name="connsiteX4187" fmla="*/ 1997243 w 10035679"/>
              <a:gd name="connsiteY4187" fmla="*/ 866391 h 5893281"/>
              <a:gd name="connsiteX4188" fmla="*/ 1988791 w 10035679"/>
              <a:gd name="connsiteY4188" fmla="*/ 866391 h 5893281"/>
              <a:gd name="connsiteX4189" fmla="*/ 1988791 w 10035679"/>
              <a:gd name="connsiteY4189" fmla="*/ 862165 h 5893281"/>
              <a:gd name="connsiteX4190" fmla="*/ 1986980 w 10035679"/>
              <a:gd name="connsiteY4190" fmla="*/ 862165 h 5893281"/>
              <a:gd name="connsiteX4191" fmla="*/ 1982752 w 10035679"/>
              <a:gd name="connsiteY4191" fmla="*/ 857939 h 5893281"/>
              <a:gd name="connsiteX4192" fmla="*/ 1974905 w 10035679"/>
              <a:gd name="connsiteY4192" fmla="*/ 851900 h 5893281"/>
              <a:gd name="connsiteX4193" fmla="*/ 1972489 w 10035679"/>
              <a:gd name="connsiteY4193" fmla="*/ 843448 h 5893281"/>
              <a:gd name="connsiteX4194" fmla="*/ 1972489 w 10035679"/>
              <a:gd name="connsiteY4194" fmla="*/ 833183 h 5893281"/>
              <a:gd name="connsiteX4195" fmla="*/ 1972489 w 10035679"/>
              <a:gd name="connsiteY4195" fmla="*/ 827147 h 5893281"/>
              <a:gd name="connsiteX4196" fmla="*/ 1964640 w 10035679"/>
              <a:gd name="connsiteY4196" fmla="*/ 818694 h 5893281"/>
              <a:gd name="connsiteX4197" fmla="*/ 1950754 w 10035679"/>
              <a:gd name="connsiteY4197" fmla="*/ 808430 h 5893281"/>
              <a:gd name="connsiteX4198" fmla="*/ 1932037 w 10035679"/>
              <a:gd name="connsiteY4198" fmla="*/ 804204 h 5893281"/>
              <a:gd name="connsiteX4199" fmla="*/ 1916338 w 10035679"/>
              <a:gd name="connsiteY4199" fmla="*/ 808430 h 5893281"/>
              <a:gd name="connsiteX4200" fmla="*/ 1897623 w 10035679"/>
              <a:gd name="connsiteY4200" fmla="*/ 804204 h 5893281"/>
              <a:gd name="connsiteX4201" fmla="*/ 1879509 w 10035679"/>
              <a:gd name="connsiteY4201" fmla="*/ 793939 h 5893281"/>
              <a:gd name="connsiteX4202" fmla="*/ 1865623 w 10035679"/>
              <a:gd name="connsiteY4202" fmla="*/ 771601 h 5893281"/>
              <a:gd name="connsiteX4203" fmla="*/ 1873472 w 10035679"/>
              <a:gd name="connsiteY4203" fmla="*/ 771601 h 5893281"/>
              <a:gd name="connsiteX4204" fmla="*/ 1877698 w 10035679"/>
              <a:gd name="connsiteY4204" fmla="*/ 765564 h 5893281"/>
              <a:gd name="connsiteX4205" fmla="*/ 1879509 w 10035679"/>
              <a:gd name="connsiteY4205" fmla="*/ 761336 h 5893281"/>
              <a:gd name="connsiteX4206" fmla="*/ 1879509 w 10035679"/>
              <a:gd name="connsiteY4206" fmla="*/ 759525 h 5893281"/>
              <a:gd name="connsiteX4207" fmla="*/ 1883735 w 10035679"/>
              <a:gd name="connsiteY4207" fmla="*/ 759525 h 5893281"/>
              <a:gd name="connsiteX4208" fmla="*/ 1887963 w 10035679"/>
              <a:gd name="connsiteY4208" fmla="*/ 759525 h 5893281"/>
              <a:gd name="connsiteX4209" fmla="*/ 1894000 w 10035679"/>
              <a:gd name="connsiteY4209" fmla="*/ 759525 h 5893281"/>
              <a:gd name="connsiteX4210" fmla="*/ 1906075 w 10035679"/>
              <a:gd name="connsiteY4210" fmla="*/ 755299 h 5893281"/>
              <a:gd name="connsiteX4211" fmla="*/ 1926000 w 10035679"/>
              <a:gd name="connsiteY4211" fmla="*/ 761336 h 5893281"/>
              <a:gd name="connsiteX4212" fmla="*/ 1950754 w 10035679"/>
              <a:gd name="connsiteY4212" fmla="*/ 759525 h 5893281"/>
              <a:gd name="connsiteX4213" fmla="*/ 1978526 w 10035679"/>
              <a:gd name="connsiteY4213" fmla="*/ 755299 h 5893281"/>
              <a:gd name="connsiteX4214" fmla="*/ 2003282 w 10035679"/>
              <a:gd name="connsiteY4214" fmla="*/ 755299 h 5893281"/>
              <a:gd name="connsiteX4215" fmla="*/ 1717706 w 10035679"/>
              <a:gd name="connsiteY4215" fmla="*/ 726320 h 5893281"/>
              <a:gd name="connsiteX4216" fmla="*/ 1727970 w 10035679"/>
              <a:gd name="connsiteY4216" fmla="*/ 726320 h 5893281"/>
              <a:gd name="connsiteX4217" fmla="*/ 1741856 w 10035679"/>
              <a:gd name="connsiteY4217" fmla="*/ 726320 h 5893281"/>
              <a:gd name="connsiteX4218" fmla="*/ 1746083 w 10035679"/>
              <a:gd name="connsiteY4218" fmla="*/ 732357 h 5893281"/>
              <a:gd name="connsiteX4219" fmla="*/ 1749706 w 10035679"/>
              <a:gd name="connsiteY4219" fmla="*/ 736585 h 5893281"/>
              <a:gd name="connsiteX4220" fmla="*/ 1752121 w 10035679"/>
              <a:gd name="connsiteY4220" fmla="*/ 745037 h 5893281"/>
              <a:gd name="connsiteX4221" fmla="*/ 1752121 w 10035679"/>
              <a:gd name="connsiteY4221" fmla="*/ 751074 h 5893281"/>
              <a:gd name="connsiteX4222" fmla="*/ 1756347 w 10035679"/>
              <a:gd name="connsiteY4222" fmla="*/ 759528 h 5893281"/>
              <a:gd name="connsiteX4223" fmla="*/ 1756347 w 10035679"/>
              <a:gd name="connsiteY4223" fmla="*/ 771601 h 5893281"/>
              <a:gd name="connsiteX4224" fmla="*/ 1749706 w 10035679"/>
              <a:gd name="connsiteY4224" fmla="*/ 771601 h 5893281"/>
              <a:gd name="connsiteX4225" fmla="*/ 1749706 w 10035679"/>
              <a:gd name="connsiteY4225" fmla="*/ 780056 h 5893281"/>
              <a:gd name="connsiteX4226" fmla="*/ 1756347 w 10035679"/>
              <a:gd name="connsiteY4226" fmla="*/ 780056 h 5893281"/>
              <a:gd name="connsiteX4227" fmla="*/ 1766007 w 10035679"/>
              <a:gd name="connsiteY4227" fmla="*/ 783677 h 5893281"/>
              <a:gd name="connsiteX4228" fmla="*/ 1778082 w 10035679"/>
              <a:gd name="connsiteY4228" fmla="*/ 786092 h 5893281"/>
              <a:gd name="connsiteX4229" fmla="*/ 1788347 w 10035679"/>
              <a:gd name="connsiteY4229" fmla="*/ 786092 h 5893281"/>
              <a:gd name="connsiteX4230" fmla="*/ 1802836 w 10035679"/>
              <a:gd name="connsiteY4230" fmla="*/ 786092 h 5893281"/>
              <a:gd name="connsiteX4231" fmla="*/ 1808874 w 10035679"/>
              <a:gd name="connsiteY4231" fmla="*/ 780056 h 5893281"/>
              <a:gd name="connsiteX4232" fmla="*/ 1812496 w 10035679"/>
              <a:gd name="connsiteY4232" fmla="*/ 775829 h 5893281"/>
              <a:gd name="connsiteX4233" fmla="*/ 1816722 w 10035679"/>
              <a:gd name="connsiteY4233" fmla="*/ 775829 h 5893281"/>
              <a:gd name="connsiteX4234" fmla="*/ 1820950 w 10035679"/>
              <a:gd name="connsiteY4234" fmla="*/ 775829 h 5893281"/>
              <a:gd name="connsiteX4235" fmla="*/ 1826987 w 10035679"/>
              <a:gd name="connsiteY4235" fmla="*/ 780056 h 5893281"/>
              <a:gd name="connsiteX4236" fmla="*/ 1831213 w 10035679"/>
              <a:gd name="connsiteY4236" fmla="*/ 783677 h 5893281"/>
              <a:gd name="connsiteX4237" fmla="*/ 1831213 w 10035679"/>
              <a:gd name="connsiteY4237" fmla="*/ 786092 h 5893281"/>
              <a:gd name="connsiteX4238" fmla="*/ 1831213 w 10035679"/>
              <a:gd name="connsiteY4238" fmla="*/ 790318 h 5893281"/>
              <a:gd name="connsiteX4239" fmla="*/ 1834836 w 10035679"/>
              <a:gd name="connsiteY4239" fmla="*/ 793942 h 5893281"/>
              <a:gd name="connsiteX4240" fmla="*/ 1834836 w 10035679"/>
              <a:gd name="connsiteY4240" fmla="*/ 800583 h 5893281"/>
              <a:gd name="connsiteX4241" fmla="*/ 1831213 w 10035679"/>
              <a:gd name="connsiteY4241" fmla="*/ 808432 h 5893281"/>
              <a:gd name="connsiteX4242" fmla="*/ 1831213 w 10035679"/>
              <a:gd name="connsiteY4242" fmla="*/ 812658 h 5893281"/>
              <a:gd name="connsiteX4243" fmla="*/ 1831213 w 10035679"/>
              <a:gd name="connsiteY4243" fmla="*/ 815074 h 5893281"/>
              <a:gd name="connsiteX4244" fmla="*/ 1831213 w 10035679"/>
              <a:gd name="connsiteY4244" fmla="*/ 818695 h 5893281"/>
              <a:gd name="connsiteX4245" fmla="*/ 1826987 w 10035679"/>
              <a:gd name="connsiteY4245" fmla="*/ 827147 h 5893281"/>
              <a:gd name="connsiteX4246" fmla="*/ 1806459 w 10035679"/>
              <a:gd name="connsiteY4246" fmla="*/ 837412 h 5893281"/>
              <a:gd name="connsiteX4247" fmla="*/ 1780498 w 10035679"/>
              <a:gd name="connsiteY4247" fmla="*/ 837412 h 5893281"/>
              <a:gd name="connsiteX4248" fmla="*/ 1752121 w 10035679"/>
              <a:gd name="connsiteY4248" fmla="*/ 837412 h 5893281"/>
              <a:gd name="connsiteX4249" fmla="*/ 1723744 w 10035679"/>
              <a:gd name="connsiteY4249" fmla="*/ 843449 h 5893281"/>
              <a:gd name="connsiteX4250" fmla="*/ 1703217 w 10035679"/>
              <a:gd name="connsiteY4250" fmla="*/ 857940 h 5893281"/>
              <a:gd name="connsiteX4251" fmla="*/ 1679066 w 10035679"/>
              <a:gd name="connsiteY4251" fmla="*/ 876656 h 5893281"/>
              <a:gd name="connsiteX4252" fmla="*/ 1656726 w 10035679"/>
              <a:gd name="connsiteY4252" fmla="*/ 894768 h 5893281"/>
              <a:gd name="connsiteX4253" fmla="*/ 1626539 w 10035679"/>
              <a:gd name="connsiteY4253" fmla="*/ 905033 h 5893281"/>
              <a:gd name="connsiteX4254" fmla="*/ 1622313 w 10035679"/>
              <a:gd name="connsiteY4254" fmla="*/ 898995 h 5893281"/>
              <a:gd name="connsiteX4255" fmla="*/ 1618087 w 10035679"/>
              <a:gd name="connsiteY4255" fmla="*/ 891147 h 5893281"/>
              <a:gd name="connsiteX4256" fmla="*/ 1618087 w 10035679"/>
              <a:gd name="connsiteY4256" fmla="*/ 884506 h 5893281"/>
              <a:gd name="connsiteX4257" fmla="*/ 1614464 w 10035679"/>
              <a:gd name="connsiteY4257" fmla="*/ 872430 h 5893281"/>
              <a:gd name="connsiteX4258" fmla="*/ 1626539 w 10035679"/>
              <a:gd name="connsiteY4258" fmla="*/ 866392 h 5893281"/>
              <a:gd name="connsiteX4259" fmla="*/ 1636804 w 10035679"/>
              <a:gd name="connsiteY4259" fmla="*/ 857940 h 5893281"/>
              <a:gd name="connsiteX4260" fmla="*/ 1642840 w 10035679"/>
              <a:gd name="connsiteY4260" fmla="*/ 847677 h 5893281"/>
              <a:gd name="connsiteX4261" fmla="*/ 1650690 w 10035679"/>
              <a:gd name="connsiteY4261" fmla="*/ 837412 h 5893281"/>
              <a:gd name="connsiteX4262" fmla="*/ 1654916 w 10035679"/>
              <a:gd name="connsiteY4262" fmla="*/ 827147 h 5893281"/>
              <a:gd name="connsiteX4263" fmla="*/ 1614464 w 10035679"/>
              <a:gd name="connsiteY4263" fmla="*/ 827147 h 5893281"/>
              <a:gd name="connsiteX4264" fmla="*/ 1589710 w 10035679"/>
              <a:gd name="connsiteY4264" fmla="*/ 837412 h 5893281"/>
              <a:gd name="connsiteX4265" fmla="*/ 1561936 w 10035679"/>
              <a:gd name="connsiteY4265" fmla="*/ 841638 h 5893281"/>
              <a:gd name="connsiteX4266" fmla="*/ 1529334 w 10035679"/>
              <a:gd name="connsiteY4266" fmla="*/ 837412 h 5893281"/>
              <a:gd name="connsiteX4267" fmla="*/ 1508806 w 10035679"/>
              <a:gd name="connsiteY4267" fmla="*/ 827147 h 5893281"/>
              <a:gd name="connsiteX4268" fmla="*/ 1499146 w 10035679"/>
              <a:gd name="connsiteY4268" fmla="*/ 827147 h 5893281"/>
              <a:gd name="connsiteX4269" fmla="*/ 1499146 w 10035679"/>
              <a:gd name="connsiteY4269" fmla="*/ 818695 h 5893281"/>
              <a:gd name="connsiteX4270" fmla="*/ 1508806 w 10035679"/>
              <a:gd name="connsiteY4270" fmla="*/ 815074 h 5893281"/>
              <a:gd name="connsiteX4271" fmla="*/ 1517258 w 10035679"/>
              <a:gd name="connsiteY4271" fmla="*/ 812658 h 5893281"/>
              <a:gd name="connsiteX4272" fmla="*/ 1519071 w 10035679"/>
              <a:gd name="connsiteY4272" fmla="*/ 808432 h 5893281"/>
              <a:gd name="connsiteX4273" fmla="*/ 1526918 w 10035679"/>
              <a:gd name="connsiteY4273" fmla="*/ 804204 h 5893281"/>
              <a:gd name="connsiteX4274" fmla="*/ 1529334 w 10035679"/>
              <a:gd name="connsiteY4274" fmla="*/ 793942 h 5893281"/>
              <a:gd name="connsiteX4275" fmla="*/ 1523297 w 10035679"/>
              <a:gd name="connsiteY4275" fmla="*/ 793942 h 5893281"/>
              <a:gd name="connsiteX4276" fmla="*/ 1523297 w 10035679"/>
              <a:gd name="connsiteY4276" fmla="*/ 786092 h 5893281"/>
              <a:gd name="connsiteX4277" fmla="*/ 1533560 w 10035679"/>
              <a:gd name="connsiteY4277" fmla="*/ 786092 h 5893281"/>
              <a:gd name="connsiteX4278" fmla="*/ 1541409 w 10035679"/>
              <a:gd name="connsiteY4278" fmla="*/ 783677 h 5893281"/>
              <a:gd name="connsiteX4279" fmla="*/ 1547447 w 10035679"/>
              <a:gd name="connsiteY4279" fmla="*/ 783677 h 5893281"/>
              <a:gd name="connsiteX4280" fmla="*/ 1555295 w 10035679"/>
              <a:gd name="connsiteY4280" fmla="*/ 780056 h 5893281"/>
              <a:gd name="connsiteX4281" fmla="*/ 1551673 w 10035679"/>
              <a:gd name="connsiteY4281" fmla="*/ 775829 h 5893281"/>
              <a:gd name="connsiteX4282" fmla="*/ 1547447 w 10035679"/>
              <a:gd name="connsiteY4282" fmla="*/ 771601 h 5893281"/>
              <a:gd name="connsiteX4283" fmla="*/ 1543222 w 10035679"/>
              <a:gd name="connsiteY4283" fmla="*/ 769791 h 5893281"/>
              <a:gd name="connsiteX4284" fmla="*/ 1543222 w 10035679"/>
              <a:gd name="connsiteY4284" fmla="*/ 765565 h 5893281"/>
              <a:gd name="connsiteX4285" fmla="*/ 1541409 w 10035679"/>
              <a:gd name="connsiteY4285" fmla="*/ 761339 h 5893281"/>
              <a:gd name="connsiteX4286" fmla="*/ 1537183 w 10035679"/>
              <a:gd name="connsiteY4286" fmla="*/ 755300 h 5893281"/>
              <a:gd name="connsiteX4287" fmla="*/ 1543222 w 10035679"/>
              <a:gd name="connsiteY4287" fmla="*/ 755300 h 5893281"/>
              <a:gd name="connsiteX4288" fmla="*/ 1547447 w 10035679"/>
              <a:gd name="connsiteY4288" fmla="*/ 751074 h 5893281"/>
              <a:gd name="connsiteX4289" fmla="*/ 1551673 w 10035679"/>
              <a:gd name="connsiteY4289" fmla="*/ 751074 h 5893281"/>
              <a:gd name="connsiteX4290" fmla="*/ 1555295 w 10035679"/>
              <a:gd name="connsiteY4290" fmla="*/ 746848 h 5893281"/>
              <a:gd name="connsiteX4291" fmla="*/ 1593936 w 10035679"/>
              <a:gd name="connsiteY4291" fmla="*/ 759528 h 5893281"/>
              <a:gd name="connsiteX4292" fmla="*/ 1626539 w 10035679"/>
              <a:gd name="connsiteY4292" fmla="*/ 771601 h 5893281"/>
              <a:gd name="connsiteX4293" fmla="*/ 1654916 w 10035679"/>
              <a:gd name="connsiteY4293" fmla="*/ 786092 h 5893281"/>
              <a:gd name="connsiteX4294" fmla="*/ 1685103 w 10035679"/>
              <a:gd name="connsiteY4294" fmla="*/ 798168 h 5893281"/>
              <a:gd name="connsiteX4295" fmla="*/ 1723744 w 10035679"/>
              <a:gd name="connsiteY4295" fmla="*/ 800583 h 5893281"/>
              <a:gd name="connsiteX4296" fmla="*/ 1717706 w 10035679"/>
              <a:gd name="connsiteY4296" fmla="*/ 783677 h 5893281"/>
              <a:gd name="connsiteX4297" fmla="*/ 1711669 w 10035679"/>
              <a:gd name="connsiteY4297" fmla="*/ 769791 h 5893281"/>
              <a:gd name="connsiteX4298" fmla="*/ 1707443 w 10035679"/>
              <a:gd name="connsiteY4298" fmla="*/ 759528 h 5893281"/>
              <a:gd name="connsiteX4299" fmla="*/ 1703217 w 10035679"/>
              <a:gd name="connsiteY4299" fmla="*/ 732357 h 5893281"/>
              <a:gd name="connsiteX4300" fmla="*/ 1711669 w 10035679"/>
              <a:gd name="connsiteY4300" fmla="*/ 730546 h 5893281"/>
              <a:gd name="connsiteX4301" fmla="*/ 1508805 w 10035679"/>
              <a:gd name="connsiteY4301" fmla="*/ 682849 h 5893281"/>
              <a:gd name="connsiteX4302" fmla="*/ 1508805 w 10035679"/>
              <a:gd name="connsiteY4302" fmla="*/ 697340 h 5893281"/>
              <a:gd name="connsiteX4303" fmla="*/ 1508805 w 10035679"/>
              <a:gd name="connsiteY4303" fmla="*/ 707603 h 5893281"/>
              <a:gd name="connsiteX4304" fmla="*/ 1513031 w 10035679"/>
              <a:gd name="connsiteY4304" fmla="*/ 717868 h 5893281"/>
              <a:gd name="connsiteX4305" fmla="*/ 1508805 w 10035679"/>
              <a:gd name="connsiteY4305" fmla="*/ 726320 h 5893281"/>
              <a:gd name="connsiteX4306" fmla="*/ 1508805 w 10035679"/>
              <a:gd name="connsiteY4306" fmla="*/ 732359 h 5893281"/>
              <a:gd name="connsiteX4307" fmla="*/ 1499145 w 10035679"/>
              <a:gd name="connsiteY4307" fmla="*/ 740811 h 5893281"/>
              <a:gd name="connsiteX4308" fmla="*/ 1488882 w 10035679"/>
              <a:gd name="connsiteY4308" fmla="*/ 746848 h 5893281"/>
              <a:gd name="connsiteX4309" fmla="*/ 1476807 w 10035679"/>
              <a:gd name="connsiteY4309" fmla="*/ 755300 h 5893281"/>
              <a:gd name="connsiteX4310" fmla="*/ 1470768 w 10035679"/>
              <a:gd name="connsiteY4310" fmla="*/ 765565 h 5893281"/>
              <a:gd name="connsiteX4311" fmla="*/ 1456278 w 10035679"/>
              <a:gd name="connsiteY4311" fmla="*/ 759529 h 5893281"/>
              <a:gd name="connsiteX4312" fmla="*/ 1448430 w 10035679"/>
              <a:gd name="connsiteY4312" fmla="*/ 755300 h 5893281"/>
              <a:gd name="connsiteX4313" fmla="*/ 1442392 w 10035679"/>
              <a:gd name="connsiteY4313" fmla="*/ 751074 h 5893281"/>
              <a:gd name="connsiteX4314" fmla="*/ 1438166 w 10035679"/>
              <a:gd name="connsiteY4314" fmla="*/ 746848 h 5893281"/>
              <a:gd name="connsiteX4315" fmla="*/ 1432129 w 10035679"/>
              <a:gd name="connsiteY4315" fmla="*/ 740811 h 5893281"/>
              <a:gd name="connsiteX4316" fmla="*/ 1427903 w 10035679"/>
              <a:gd name="connsiteY4316" fmla="*/ 775830 h 5893281"/>
              <a:gd name="connsiteX4317" fmla="*/ 1417638 w 10035679"/>
              <a:gd name="connsiteY4317" fmla="*/ 793943 h 5893281"/>
              <a:gd name="connsiteX4318" fmla="*/ 1391677 w 10035679"/>
              <a:gd name="connsiteY4318" fmla="*/ 800584 h 5893281"/>
              <a:gd name="connsiteX4319" fmla="*/ 1371149 w 10035679"/>
              <a:gd name="connsiteY4319" fmla="*/ 800584 h 5893281"/>
              <a:gd name="connsiteX4320" fmla="*/ 1348809 w 10035679"/>
              <a:gd name="connsiteY4320" fmla="*/ 800584 h 5893281"/>
              <a:gd name="connsiteX4321" fmla="*/ 1322848 w 10035679"/>
              <a:gd name="connsiteY4321" fmla="*/ 800584 h 5893281"/>
              <a:gd name="connsiteX4322" fmla="*/ 1322848 w 10035679"/>
              <a:gd name="connsiteY4322" fmla="*/ 771604 h 5893281"/>
              <a:gd name="connsiteX4323" fmla="*/ 1360885 w 10035679"/>
              <a:gd name="connsiteY4323" fmla="*/ 745037 h 5893281"/>
              <a:gd name="connsiteX4324" fmla="*/ 1403752 w 10035679"/>
              <a:gd name="connsiteY4324" fmla="*/ 717868 h 5893281"/>
              <a:gd name="connsiteX4325" fmla="*/ 1452051 w 10035679"/>
              <a:gd name="connsiteY4325" fmla="*/ 697340 h 5893281"/>
              <a:gd name="connsiteX4326" fmla="*/ 8659712 w 10035679"/>
              <a:gd name="connsiteY4326" fmla="*/ 682849 h 5893281"/>
              <a:gd name="connsiteX4327" fmla="*/ 8678427 w 10035679"/>
              <a:gd name="connsiteY4327" fmla="*/ 682849 h 5893281"/>
              <a:gd name="connsiteX4328" fmla="*/ 8684466 w 10035679"/>
              <a:gd name="connsiteY4328" fmla="*/ 701566 h 5893281"/>
              <a:gd name="connsiteX4329" fmla="*/ 8684466 w 10035679"/>
              <a:gd name="connsiteY4329" fmla="*/ 722093 h 5893281"/>
              <a:gd name="connsiteX4330" fmla="*/ 8684466 w 10035679"/>
              <a:gd name="connsiteY4330" fmla="*/ 746847 h 5893281"/>
              <a:gd name="connsiteX4331" fmla="*/ 8716464 w 10035679"/>
              <a:gd name="connsiteY4331" fmla="*/ 736584 h 5893281"/>
              <a:gd name="connsiteX4332" fmla="*/ 8741220 w 10035679"/>
              <a:gd name="connsiteY4332" fmla="*/ 722093 h 5893281"/>
              <a:gd name="connsiteX4333" fmla="*/ 8769596 w 10035679"/>
              <a:gd name="connsiteY4333" fmla="*/ 707602 h 5893281"/>
              <a:gd name="connsiteX4334" fmla="*/ 8769596 w 10035679"/>
              <a:gd name="connsiteY4334" fmla="*/ 818696 h 5893281"/>
              <a:gd name="connsiteX4335" fmla="*/ 8769596 w 10035679"/>
              <a:gd name="connsiteY4335" fmla="*/ 822922 h 5893281"/>
              <a:gd name="connsiteX4336" fmla="*/ 8765370 w 10035679"/>
              <a:gd name="connsiteY4336" fmla="*/ 822922 h 5893281"/>
              <a:gd name="connsiteX4337" fmla="*/ 8763558 w 10035679"/>
              <a:gd name="connsiteY4337" fmla="*/ 827150 h 5893281"/>
              <a:gd name="connsiteX4338" fmla="*/ 8736992 w 10035679"/>
              <a:gd name="connsiteY4338" fmla="*/ 827150 h 5893281"/>
              <a:gd name="connsiteX4339" fmla="*/ 8702578 w 10035679"/>
              <a:gd name="connsiteY4339" fmla="*/ 828960 h 5893281"/>
              <a:gd name="connsiteX4340" fmla="*/ 8668165 w 10035679"/>
              <a:gd name="connsiteY4340" fmla="*/ 833187 h 5893281"/>
              <a:gd name="connsiteX4341" fmla="*/ 8639788 w 10035679"/>
              <a:gd name="connsiteY4341" fmla="*/ 837413 h 5893281"/>
              <a:gd name="connsiteX4342" fmla="*/ 8617448 w 10035679"/>
              <a:gd name="connsiteY4342" fmla="*/ 841639 h 5893281"/>
              <a:gd name="connsiteX4343" fmla="*/ 8607185 w 10035679"/>
              <a:gd name="connsiteY4343" fmla="*/ 843452 h 5893281"/>
              <a:gd name="connsiteX4344" fmla="*/ 8583034 w 10035679"/>
              <a:gd name="connsiteY4344" fmla="*/ 822922 h 5893281"/>
              <a:gd name="connsiteX4345" fmla="*/ 8564920 w 10035679"/>
              <a:gd name="connsiteY4345" fmla="*/ 793942 h 5893281"/>
              <a:gd name="connsiteX4346" fmla="*/ 8554657 w 10035679"/>
              <a:gd name="connsiteY4346" fmla="*/ 755300 h 5893281"/>
              <a:gd name="connsiteX4347" fmla="*/ 8556468 w 10035679"/>
              <a:gd name="connsiteY4347" fmla="*/ 745037 h 5893281"/>
              <a:gd name="connsiteX4348" fmla="*/ 8560694 w 10035679"/>
              <a:gd name="connsiteY4348" fmla="*/ 736584 h 5893281"/>
              <a:gd name="connsiteX4349" fmla="*/ 8564920 w 10035679"/>
              <a:gd name="connsiteY4349" fmla="*/ 730546 h 5893281"/>
              <a:gd name="connsiteX4350" fmla="*/ 8569148 w 10035679"/>
              <a:gd name="connsiteY4350" fmla="*/ 722093 h 5893281"/>
              <a:gd name="connsiteX4351" fmla="*/ 8570959 w 10035679"/>
              <a:gd name="connsiteY4351" fmla="*/ 716057 h 5893281"/>
              <a:gd name="connsiteX4352" fmla="*/ 8584845 w 10035679"/>
              <a:gd name="connsiteY4352" fmla="*/ 707602 h 5893281"/>
              <a:gd name="connsiteX4353" fmla="*/ 8603562 w 10035679"/>
              <a:gd name="connsiteY4353" fmla="*/ 697340 h 5893281"/>
              <a:gd name="connsiteX4354" fmla="*/ 8631938 w 10035679"/>
              <a:gd name="connsiteY4354" fmla="*/ 687075 h 5893281"/>
              <a:gd name="connsiteX4355" fmla="*/ 2728395 w 10035679"/>
              <a:gd name="connsiteY4355" fmla="*/ 682849 h 5893281"/>
              <a:gd name="connsiteX4356" fmla="*/ 2752548 w 10035679"/>
              <a:gd name="connsiteY4356" fmla="*/ 693113 h 5893281"/>
              <a:gd name="connsiteX4357" fmla="*/ 2752548 w 10035679"/>
              <a:gd name="connsiteY4357" fmla="*/ 701565 h 5893281"/>
              <a:gd name="connsiteX4358" fmla="*/ 2742283 w 10035679"/>
              <a:gd name="connsiteY4358" fmla="*/ 701565 h 5893281"/>
              <a:gd name="connsiteX4359" fmla="*/ 2736245 w 10035679"/>
              <a:gd name="connsiteY4359" fmla="*/ 701565 h 5893281"/>
              <a:gd name="connsiteX4360" fmla="*/ 2732019 w 10035679"/>
              <a:gd name="connsiteY4360" fmla="*/ 701565 h 5893281"/>
              <a:gd name="connsiteX4361" fmla="*/ 2728395 w 10035679"/>
              <a:gd name="connsiteY4361" fmla="*/ 697339 h 5893281"/>
              <a:gd name="connsiteX4362" fmla="*/ 2728395 w 10035679"/>
              <a:gd name="connsiteY4362" fmla="*/ 693113 h 5893281"/>
              <a:gd name="connsiteX4363" fmla="*/ 1988793 w 10035679"/>
              <a:gd name="connsiteY4363" fmla="*/ 668964 h 5893281"/>
              <a:gd name="connsiteX4364" fmla="*/ 2053998 w 10035679"/>
              <a:gd name="connsiteY4364" fmla="*/ 668964 h 5893281"/>
              <a:gd name="connsiteX4365" fmla="*/ 2053998 w 10035679"/>
              <a:gd name="connsiteY4365" fmla="*/ 675000 h 5893281"/>
              <a:gd name="connsiteX4366" fmla="*/ 2057621 w 10035679"/>
              <a:gd name="connsiteY4366" fmla="*/ 682849 h 5893281"/>
              <a:gd name="connsiteX4367" fmla="*/ 2057621 w 10035679"/>
              <a:gd name="connsiteY4367" fmla="*/ 689491 h 5893281"/>
              <a:gd name="connsiteX4368" fmla="*/ 2060037 w 10035679"/>
              <a:gd name="connsiteY4368" fmla="*/ 701566 h 5893281"/>
              <a:gd name="connsiteX4369" fmla="*/ 2043735 w 10035679"/>
              <a:gd name="connsiteY4369" fmla="*/ 701566 h 5893281"/>
              <a:gd name="connsiteX4370" fmla="*/ 2035281 w 10035679"/>
              <a:gd name="connsiteY4370" fmla="*/ 701566 h 5893281"/>
              <a:gd name="connsiteX4371" fmla="*/ 2029245 w 10035679"/>
              <a:gd name="connsiteY4371" fmla="*/ 701566 h 5893281"/>
              <a:gd name="connsiteX4372" fmla="*/ 2015359 w 10035679"/>
              <a:gd name="connsiteY4372" fmla="*/ 697340 h 5893281"/>
              <a:gd name="connsiteX4373" fmla="*/ 2003283 w 10035679"/>
              <a:gd name="connsiteY4373" fmla="*/ 697340 h 5893281"/>
              <a:gd name="connsiteX4374" fmla="*/ 1988793 w 10035679"/>
              <a:gd name="connsiteY4374" fmla="*/ 693114 h 5893281"/>
              <a:gd name="connsiteX4375" fmla="*/ 2140938 w 10035679"/>
              <a:gd name="connsiteY4375" fmla="*/ 668961 h 5893281"/>
              <a:gd name="connsiteX4376" fmla="*/ 2153014 w 10035679"/>
              <a:gd name="connsiteY4376" fmla="*/ 668961 h 5893281"/>
              <a:gd name="connsiteX4377" fmla="*/ 2159050 w 10035679"/>
              <a:gd name="connsiteY4377" fmla="*/ 689489 h 5893281"/>
              <a:gd name="connsiteX4378" fmla="*/ 2173541 w 10035679"/>
              <a:gd name="connsiteY4378" fmla="*/ 697338 h 5893281"/>
              <a:gd name="connsiteX4379" fmla="*/ 2195276 w 10035679"/>
              <a:gd name="connsiteY4379" fmla="*/ 697338 h 5893281"/>
              <a:gd name="connsiteX4380" fmla="*/ 2229690 w 10035679"/>
              <a:gd name="connsiteY4380" fmla="*/ 693112 h 5893281"/>
              <a:gd name="connsiteX4381" fmla="*/ 2229690 w 10035679"/>
              <a:gd name="connsiteY4381" fmla="*/ 701564 h 5893281"/>
              <a:gd name="connsiteX4382" fmla="*/ 2233918 w 10035679"/>
              <a:gd name="connsiteY4382" fmla="*/ 711829 h 5893281"/>
              <a:gd name="connsiteX4383" fmla="*/ 2238144 w 10035679"/>
              <a:gd name="connsiteY4383" fmla="*/ 722092 h 5893281"/>
              <a:gd name="connsiteX4384" fmla="*/ 2238144 w 10035679"/>
              <a:gd name="connsiteY4384" fmla="*/ 730544 h 5893281"/>
              <a:gd name="connsiteX4385" fmla="*/ 2238144 w 10035679"/>
              <a:gd name="connsiteY4385" fmla="*/ 740808 h 5893281"/>
              <a:gd name="connsiteX4386" fmla="*/ 2238144 w 10035679"/>
              <a:gd name="connsiteY4386" fmla="*/ 746845 h 5893281"/>
              <a:gd name="connsiteX4387" fmla="*/ 2276784 w 10035679"/>
              <a:gd name="connsiteY4387" fmla="*/ 769788 h 5893281"/>
              <a:gd name="connsiteX4388" fmla="*/ 2320859 w 10035679"/>
              <a:gd name="connsiteY4388" fmla="*/ 780053 h 5893281"/>
              <a:gd name="connsiteX4389" fmla="*/ 2371574 w 10035679"/>
              <a:gd name="connsiteY4389" fmla="*/ 780053 h 5893281"/>
              <a:gd name="connsiteX4390" fmla="*/ 2420479 w 10035679"/>
              <a:gd name="connsiteY4390" fmla="*/ 780053 h 5893281"/>
              <a:gd name="connsiteX4391" fmla="*/ 2474817 w 10035679"/>
              <a:gd name="connsiteY4391" fmla="*/ 775827 h 5893281"/>
              <a:gd name="connsiteX4392" fmla="*/ 2519496 w 10035679"/>
              <a:gd name="connsiteY4392" fmla="*/ 780053 h 5893281"/>
              <a:gd name="connsiteX4393" fmla="*/ 2519496 w 10035679"/>
              <a:gd name="connsiteY4393" fmla="*/ 790317 h 5893281"/>
              <a:gd name="connsiteX4394" fmla="*/ 2523724 w 10035679"/>
              <a:gd name="connsiteY4394" fmla="*/ 800580 h 5893281"/>
              <a:gd name="connsiteX4395" fmla="*/ 2527950 w 10035679"/>
              <a:gd name="connsiteY4395" fmla="*/ 808429 h 5893281"/>
              <a:gd name="connsiteX4396" fmla="*/ 2527950 w 10035679"/>
              <a:gd name="connsiteY4396" fmla="*/ 812655 h 5893281"/>
              <a:gd name="connsiteX4397" fmla="*/ 2527950 w 10035679"/>
              <a:gd name="connsiteY4397" fmla="*/ 818694 h 5893281"/>
              <a:gd name="connsiteX4398" fmla="*/ 2527950 w 10035679"/>
              <a:gd name="connsiteY4398" fmla="*/ 827146 h 5893281"/>
              <a:gd name="connsiteX4399" fmla="*/ 2519496 w 10035679"/>
              <a:gd name="connsiteY4399" fmla="*/ 851900 h 5893281"/>
              <a:gd name="connsiteX4400" fmla="*/ 2499573 w 10035679"/>
              <a:gd name="connsiteY4400" fmla="*/ 851900 h 5893281"/>
              <a:gd name="connsiteX4401" fmla="*/ 2474817 w 10035679"/>
              <a:gd name="connsiteY4401" fmla="*/ 847674 h 5893281"/>
              <a:gd name="connsiteX4402" fmla="*/ 2456705 w 10035679"/>
              <a:gd name="connsiteY4402" fmla="*/ 843448 h 5893281"/>
              <a:gd name="connsiteX4403" fmla="*/ 2448856 w 10035679"/>
              <a:gd name="connsiteY4403" fmla="*/ 843448 h 5893281"/>
              <a:gd name="connsiteX4404" fmla="*/ 2442819 w 10035679"/>
              <a:gd name="connsiteY4404" fmla="*/ 847674 h 5893281"/>
              <a:gd name="connsiteX4405" fmla="*/ 2438593 w 10035679"/>
              <a:gd name="connsiteY4405" fmla="*/ 856126 h 5893281"/>
              <a:gd name="connsiteX4406" fmla="*/ 2434367 w 10035679"/>
              <a:gd name="connsiteY4406" fmla="*/ 857938 h 5893281"/>
              <a:gd name="connsiteX4407" fmla="*/ 2428328 w 10035679"/>
              <a:gd name="connsiteY4407" fmla="*/ 857938 h 5893281"/>
              <a:gd name="connsiteX4408" fmla="*/ 2424102 w 10035679"/>
              <a:gd name="connsiteY4408" fmla="*/ 862164 h 5893281"/>
              <a:gd name="connsiteX4409" fmla="*/ 2414442 w 10035679"/>
              <a:gd name="connsiteY4409" fmla="*/ 866391 h 5893281"/>
              <a:gd name="connsiteX4410" fmla="*/ 2404178 w 10035679"/>
              <a:gd name="connsiteY4410" fmla="*/ 866391 h 5893281"/>
              <a:gd name="connsiteX4411" fmla="*/ 2392102 w 10035679"/>
              <a:gd name="connsiteY4411" fmla="*/ 870617 h 5893281"/>
              <a:gd name="connsiteX4412" fmla="*/ 2386066 w 10035679"/>
              <a:gd name="connsiteY4412" fmla="*/ 872427 h 5893281"/>
              <a:gd name="connsiteX4413" fmla="*/ 2375800 w 10035679"/>
              <a:gd name="connsiteY4413" fmla="*/ 872427 h 5893281"/>
              <a:gd name="connsiteX4414" fmla="*/ 2363725 w 10035679"/>
              <a:gd name="connsiteY4414" fmla="*/ 872427 h 5893281"/>
              <a:gd name="connsiteX4415" fmla="*/ 2357688 w 10035679"/>
              <a:gd name="connsiteY4415" fmla="*/ 862164 h 5893281"/>
              <a:gd name="connsiteX4416" fmla="*/ 2353462 w 10035679"/>
              <a:gd name="connsiteY4416" fmla="*/ 851900 h 5893281"/>
              <a:gd name="connsiteX4417" fmla="*/ 2347423 w 10035679"/>
              <a:gd name="connsiteY4417" fmla="*/ 843448 h 5893281"/>
              <a:gd name="connsiteX4418" fmla="*/ 2347423 w 10035679"/>
              <a:gd name="connsiteY4418" fmla="*/ 851900 h 5893281"/>
              <a:gd name="connsiteX4419" fmla="*/ 2339576 w 10035679"/>
              <a:gd name="connsiteY4419" fmla="*/ 857938 h 5893281"/>
              <a:gd name="connsiteX4420" fmla="*/ 2335348 w 10035679"/>
              <a:gd name="connsiteY4420" fmla="*/ 866391 h 5893281"/>
              <a:gd name="connsiteX4421" fmla="*/ 2333537 w 10035679"/>
              <a:gd name="connsiteY4421" fmla="*/ 872427 h 5893281"/>
              <a:gd name="connsiteX4422" fmla="*/ 2314821 w 10035679"/>
              <a:gd name="connsiteY4422" fmla="*/ 872427 h 5893281"/>
              <a:gd name="connsiteX4423" fmla="*/ 2306973 w 10035679"/>
              <a:gd name="connsiteY4423" fmla="*/ 862164 h 5893281"/>
              <a:gd name="connsiteX4424" fmla="*/ 2300935 w 10035679"/>
              <a:gd name="connsiteY4424" fmla="*/ 847674 h 5893281"/>
              <a:gd name="connsiteX4425" fmla="*/ 2294898 w 10035679"/>
              <a:gd name="connsiteY4425" fmla="*/ 833183 h 5893281"/>
              <a:gd name="connsiteX4426" fmla="*/ 2290670 w 10035679"/>
              <a:gd name="connsiteY4426" fmla="*/ 843448 h 5893281"/>
              <a:gd name="connsiteX4427" fmla="*/ 2286444 w 10035679"/>
              <a:gd name="connsiteY4427" fmla="*/ 851900 h 5893281"/>
              <a:gd name="connsiteX4428" fmla="*/ 2282822 w 10035679"/>
              <a:gd name="connsiteY4428" fmla="*/ 856126 h 5893281"/>
              <a:gd name="connsiteX4429" fmla="*/ 2276784 w 10035679"/>
              <a:gd name="connsiteY4429" fmla="*/ 856126 h 5893281"/>
              <a:gd name="connsiteX4430" fmla="*/ 2268332 w 10035679"/>
              <a:gd name="connsiteY4430" fmla="*/ 851900 h 5893281"/>
              <a:gd name="connsiteX4431" fmla="*/ 2262295 w 10035679"/>
              <a:gd name="connsiteY4431" fmla="*/ 847674 h 5893281"/>
              <a:gd name="connsiteX4432" fmla="*/ 2258067 w 10035679"/>
              <a:gd name="connsiteY4432" fmla="*/ 843448 h 5893281"/>
              <a:gd name="connsiteX4433" fmla="*/ 2258067 w 10035679"/>
              <a:gd name="connsiteY4433" fmla="*/ 841635 h 5893281"/>
              <a:gd name="connsiteX4434" fmla="*/ 2258067 w 10035679"/>
              <a:gd name="connsiteY4434" fmla="*/ 837409 h 5893281"/>
              <a:gd name="connsiteX4435" fmla="*/ 2258067 w 10035679"/>
              <a:gd name="connsiteY4435" fmla="*/ 833183 h 5893281"/>
              <a:gd name="connsiteX4436" fmla="*/ 2258067 w 10035679"/>
              <a:gd name="connsiteY4436" fmla="*/ 828957 h 5893281"/>
              <a:gd name="connsiteX4437" fmla="*/ 2254446 w 10035679"/>
              <a:gd name="connsiteY4437" fmla="*/ 827146 h 5893281"/>
              <a:gd name="connsiteX4438" fmla="*/ 2252030 w 10035679"/>
              <a:gd name="connsiteY4438" fmla="*/ 827146 h 5893281"/>
              <a:gd name="connsiteX4439" fmla="*/ 2248407 w 10035679"/>
              <a:gd name="connsiteY4439" fmla="*/ 828957 h 5893281"/>
              <a:gd name="connsiteX4440" fmla="*/ 2239955 w 10035679"/>
              <a:gd name="connsiteY4440" fmla="*/ 828957 h 5893281"/>
              <a:gd name="connsiteX4441" fmla="*/ 2229690 w 10035679"/>
              <a:gd name="connsiteY4441" fmla="*/ 833183 h 5893281"/>
              <a:gd name="connsiteX4442" fmla="*/ 2223653 w 10035679"/>
              <a:gd name="connsiteY4442" fmla="*/ 833183 h 5893281"/>
              <a:gd name="connsiteX4443" fmla="*/ 2211578 w 10035679"/>
              <a:gd name="connsiteY4443" fmla="*/ 837409 h 5893281"/>
              <a:gd name="connsiteX4444" fmla="*/ 2209767 w 10035679"/>
              <a:gd name="connsiteY4444" fmla="*/ 833183 h 5893281"/>
              <a:gd name="connsiteX4445" fmla="*/ 2205541 w 10035679"/>
              <a:gd name="connsiteY4445" fmla="*/ 833183 h 5893281"/>
              <a:gd name="connsiteX4446" fmla="*/ 2197692 w 10035679"/>
              <a:gd name="connsiteY4446" fmla="*/ 828957 h 5893281"/>
              <a:gd name="connsiteX4447" fmla="*/ 2195276 w 10035679"/>
              <a:gd name="connsiteY4447" fmla="*/ 827146 h 5893281"/>
              <a:gd name="connsiteX4448" fmla="*/ 2187427 w 10035679"/>
              <a:gd name="connsiteY4448" fmla="*/ 822920 h 5893281"/>
              <a:gd name="connsiteX4449" fmla="*/ 2183201 w 10035679"/>
              <a:gd name="connsiteY4449" fmla="*/ 818694 h 5893281"/>
              <a:gd name="connsiteX4450" fmla="*/ 2187427 w 10035679"/>
              <a:gd name="connsiteY4450" fmla="*/ 798165 h 5893281"/>
              <a:gd name="connsiteX4451" fmla="*/ 2183201 w 10035679"/>
              <a:gd name="connsiteY4451" fmla="*/ 783676 h 5893281"/>
              <a:gd name="connsiteX4452" fmla="*/ 2177164 w 10035679"/>
              <a:gd name="connsiteY4452" fmla="*/ 771601 h 5893281"/>
              <a:gd name="connsiteX4453" fmla="*/ 2169315 w 10035679"/>
              <a:gd name="connsiteY4453" fmla="*/ 755299 h 5893281"/>
              <a:gd name="connsiteX4454" fmla="*/ 2169315 w 10035679"/>
              <a:gd name="connsiteY4454" fmla="*/ 732356 h 5893281"/>
              <a:gd name="connsiteX4455" fmla="*/ 2134901 w 10035679"/>
              <a:gd name="connsiteY4455" fmla="*/ 730544 h 5893281"/>
              <a:gd name="connsiteX4456" fmla="*/ 2102297 w 10035679"/>
              <a:gd name="connsiteY4456" fmla="*/ 717865 h 5893281"/>
              <a:gd name="connsiteX4457" fmla="*/ 2073920 w 10035679"/>
              <a:gd name="connsiteY4457" fmla="*/ 707603 h 5893281"/>
              <a:gd name="connsiteX4458" fmla="*/ 2072109 w 10035679"/>
              <a:gd name="connsiteY4458" fmla="*/ 703980 h 5893281"/>
              <a:gd name="connsiteX4459" fmla="*/ 2072109 w 10035679"/>
              <a:gd name="connsiteY4459" fmla="*/ 701564 h 5893281"/>
              <a:gd name="connsiteX4460" fmla="*/ 2072109 w 10035679"/>
              <a:gd name="connsiteY4460" fmla="*/ 697338 h 5893281"/>
              <a:gd name="connsiteX4461" fmla="*/ 2067883 w 10035679"/>
              <a:gd name="connsiteY4461" fmla="*/ 693112 h 5893281"/>
              <a:gd name="connsiteX4462" fmla="*/ 2067883 w 10035679"/>
              <a:gd name="connsiteY4462" fmla="*/ 682847 h 5893281"/>
              <a:gd name="connsiteX4463" fmla="*/ 2082374 w 10035679"/>
              <a:gd name="connsiteY4463" fmla="*/ 679226 h 5893281"/>
              <a:gd name="connsiteX4464" fmla="*/ 2100486 w 10035679"/>
              <a:gd name="connsiteY4464" fmla="*/ 679226 h 5893281"/>
              <a:gd name="connsiteX4465" fmla="*/ 2120411 w 10035679"/>
              <a:gd name="connsiteY4465" fmla="*/ 674998 h 5893281"/>
              <a:gd name="connsiteX4466" fmla="*/ 2126447 w 10035679"/>
              <a:gd name="connsiteY4466" fmla="*/ 672585 h 5893281"/>
              <a:gd name="connsiteX4467" fmla="*/ 2134901 w 10035679"/>
              <a:gd name="connsiteY4467" fmla="*/ 672585 h 5893281"/>
              <a:gd name="connsiteX4468" fmla="*/ 1834833 w 10035679"/>
              <a:gd name="connsiteY4468" fmla="*/ 660510 h 5893281"/>
              <a:gd name="connsiteX4469" fmla="*/ 1849323 w 10035679"/>
              <a:gd name="connsiteY4469" fmla="*/ 668962 h 5893281"/>
              <a:gd name="connsiteX4470" fmla="*/ 1863210 w 10035679"/>
              <a:gd name="connsiteY4470" fmla="*/ 675000 h 5893281"/>
              <a:gd name="connsiteX4471" fmla="*/ 1869246 w 10035679"/>
              <a:gd name="connsiteY4471" fmla="*/ 687076 h 5893281"/>
              <a:gd name="connsiteX4472" fmla="*/ 1877701 w 10035679"/>
              <a:gd name="connsiteY4472" fmla="*/ 701564 h 5893281"/>
              <a:gd name="connsiteX4473" fmla="*/ 1879511 w 10035679"/>
              <a:gd name="connsiteY4473" fmla="*/ 716055 h 5893281"/>
              <a:gd name="connsiteX4474" fmla="*/ 1859586 w 10035679"/>
              <a:gd name="connsiteY4474" fmla="*/ 716055 h 5893281"/>
              <a:gd name="connsiteX4475" fmla="*/ 1859586 w 10035679"/>
              <a:gd name="connsiteY4475" fmla="*/ 707603 h 5893281"/>
              <a:gd name="connsiteX4476" fmla="*/ 1849323 w 10035679"/>
              <a:gd name="connsiteY4476" fmla="*/ 701564 h 5893281"/>
              <a:gd name="connsiteX4477" fmla="*/ 1845097 w 10035679"/>
              <a:gd name="connsiteY4477" fmla="*/ 693112 h 5893281"/>
              <a:gd name="connsiteX4478" fmla="*/ 1840869 w 10035679"/>
              <a:gd name="connsiteY4478" fmla="*/ 687076 h 5893281"/>
              <a:gd name="connsiteX4479" fmla="*/ 1837248 w 10035679"/>
              <a:gd name="connsiteY4479" fmla="*/ 675000 h 5893281"/>
              <a:gd name="connsiteX4480" fmla="*/ 1614463 w 10035679"/>
              <a:gd name="connsiteY4480" fmla="*/ 644210 h 5893281"/>
              <a:gd name="connsiteX4481" fmla="*/ 1632575 w 10035679"/>
              <a:gd name="connsiteY4481" fmla="*/ 646021 h 5893281"/>
              <a:gd name="connsiteX4482" fmla="*/ 1646463 w 10035679"/>
              <a:gd name="connsiteY4482" fmla="*/ 646021 h 5893281"/>
              <a:gd name="connsiteX4483" fmla="*/ 1660951 w 10035679"/>
              <a:gd name="connsiteY4483" fmla="*/ 650247 h 5893281"/>
              <a:gd name="connsiteX4484" fmla="*/ 1671216 w 10035679"/>
              <a:gd name="connsiteY4484" fmla="*/ 654475 h 5893281"/>
              <a:gd name="connsiteX4485" fmla="*/ 1665178 w 10035679"/>
              <a:gd name="connsiteY4485" fmla="*/ 664737 h 5893281"/>
              <a:gd name="connsiteX4486" fmla="*/ 1656725 w 10035679"/>
              <a:gd name="connsiteY4486" fmla="*/ 675002 h 5893281"/>
              <a:gd name="connsiteX4487" fmla="*/ 1650689 w 10035679"/>
              <a:gd name="connsiteY4487" fmla="*/ 682851 h 5893281"/>
              <a:gd name="connsiteX4488" fmla="*/ 1640424 w 10035679"/>
              <a:gd name="connsiteY4488" fmla="*/ 693114 h 5893281"/>
              <a:gd name="connsiteX4489" fmla="*/ 1628349 w 10035679"/>
              <a:gd name="connsiteY4489" fmla="*/ 701566 h 5893281"/>
              <a:gd name="connsiteX4490" fmla="*/ 1618086 w 10035679"/>
              <a:gd name="connsiteY4490" fmla="*/ 703982 h 5893281"/>
              <a:gd name="connsiteX4491" fmla="*/ 1612048 w 10035679"/>
              <a:gd name="connsiteY4491" fmla="*/ 703982 h 5893281"/>
              <a:gd name="connsiteX4492" fmla="*/ 1599972 w 10035679"/>
              <a:gd name="connsiteY4492" fmla="*/ 701566 h 5893281"/>
              <a:gd name="connsiteX4493" fmla="*/ 1593936 w 10035679"/>
              <a:gd name="connsiteY4493" fmla="*/ 693114 h 5893281"/>
              <a:gd name="connsiteX4494" fmla="*/ 1589710 w 10035679"/>
              <a:gd name="connsiteY4494" fmla="*/ 687077 h 5893281"/>
              <a:gd name="connsiteX4495" fmla="*/ 1586086 w 10035679"/>
              <a:gd name="connsiteY4495" fmla="*/ 679228 h 5893281"/>
              <a:gd name="connsiteX4496" fmla="*/ 1586086 w 10035679"/>
              <a:gd name="connsiteY4496" fmla="*/ 668964 h 5893281"/>
              <a:gd name="connsiteX4497" fmla="*/ 1599972 w 10035679"/>
              <a:gd name="connsiteY4497" fmla="*/ 658701 h 5893281"/>
              <a:gd name="connsiteX4498" fmla="*/ 2215805 w 10035679"/>
              <a:gd name="connsiteY4498" fmla="*/ 644210 h 5893281"/>
              <a:gd name="connsiteX4499" fmla="*/ 2248408 w 10035679"/>
              <a:gd name="connsiteY4499" fmla="*/ 644210 h 5893281"/>
              <a:gd name="connsiteX4500" fmla="*/ 2248408 w 10035679"/>
              <a:gd name="connsiteY4500" fmla="*/ 660513 h 5893281"/>
              <a:gd name="connsiteX4501" fmla="*/ 2215805 w 10035679"/>
              <a:gd name="connsiteY4501" fmla="*/ 660513 h 5893281"/>
              <a:gd name="connsiteX4502" fmla="*/ 2106525 w 10035679"/>
              <a:gd name="connsiteY4502" fmla="*/ 629719 h 5893281"/>
              <a:gd name="connsiteX4503" fmla="*/ 2116790 w 10035679"/>
              <a:gd name="connsiteY4503" fmla="*/ 629719 h 5893281"/>
              <a:gd name="connsiteX4504" fmla="*/ 2124638 w 10035679"/>
              <a:gd name="connsiteY4504" fmla="*/ 629719 h 5893281"/>
              <a:gd name="connsiteX4505" fmla="*/ 2130676 w 10035679"/>
              <a:gd name="connsiteY4505" fmla="*/ 629719 h 5893281"/>
              <a:gd name="connsiteX4506" fmla="*/ 2134903 w 10035679"/>
              <a:gd name="connsiteY4506" fmla="*/ 629719 h 5893281"/>
              <a:gd name="connsiteX4507" fmla="*/ 2140940 w 10035679"/>
              <a:gd name="connsiteY4507" fmla="*/ 629719 h 5893281"/>
              <a:gd name="connsiteX4508" fmla="*/ 2148789 w 10035679"/>
              <a:gd name="connsiteY4508" fmla="*/ 629719 h 5893281"/>
              <a:gd name="connsiteX4509" fmla="*/ 2159054 w 10035679"/>
              <a:gd name="connsiteY4509" fmla="*/ 629719 h 5893281"/>
              <a:gd name="connsiteX4510" fmla="*/ 2159054 w 10035679"/>
              <a:gd name="connsiteY4510" fmla="*/ 644211 h 5893281"/>
              <a:gd name="connsiteX4511" fmla="*/ 2112562 w 10035679"/>
              <a:gd name="connsiteY4511" fmla="*/ 654475 h 5893281"/>
              <a:gd name="connsiteX4512" fmla="*/ 1671217 w 10035679"/>
              <a:gd name="connsiteY4512" fmla="*/ 606777 h 5893281"/>
              <a:gd name="connsiteX4513" fmla="*/ 1685103 w 10035679"/>
              <a:gd name="connsiteY4513" fmla="*/ 611003 h 5893281"/>
              <a:gd name="connsiteX4514" fmla="*/ 1699594 w 10035679"/>
              <a:gd name="connsiteY4514" fmla="*/ 615229 h 5893281"/>
              <a:gd name="connsiteX4515" fmla="*/ 1711669 w 10035679"/>
              <a:gd name="connsiteY4515" fmla="*/ 621267 h 5893281"/>
              <a:gd name="connsiteX4516" fmla="*/ 1703215 w 10035679"/>
              <a:gd name="connsiteY4516" fmla="*/ 621267 h 5893281"/>
              <a:gd name="connsiteX4517" fmla="*/ 1685103 w 10035679"/>
              <a:gd name="connsiteY4517" fmla="*/ 629720 h 5893281"/>
              <a:gd name="connsiteX4518" fmla="*/ 1665179 w 10035679"/>
              <a:gd name="connsiteY4518" fmla="*/ 629720 h 5893281"/>
              <a:gd name="connsiteX4519" fmla="*/ 1640425 w 10035679"/>
              <a:gd name="connsiteY4519" fmla="*/ 629720 h 5893281"/>
              <a:gd name="connsiteX4520" fmla="*/ 1640425 w 10035679"/>
              <a:gd name="connsiteY4520" fmla="*/ 621267 h 5893281"/>
              <a:gd name="connsiteX4521" fmla="*/ 1646462 w 10035679"/>
              <a:gd name="connsiteY4521" fmla="*/ 621267 h 5893281"/>
              <a:gd name="connsiteX4522" fmla="*/ 1654916 w 10035679"/>
              <a:gd name="connsiteY4522" fmla="*/ 615229 h 5893281"/>
              <a:gd name="connsiteX4523" fmla="*/ 1665179 w 10035679"/>
              <a:gd name="connsiteY4523" fmla="*/ 611003 h 5893281"/>
              <a:gd name="connsiteX4524" fmla="*/ 6634703 w 10035679"/>
              <a:gd name="connsiteY4524" fmla="*/ 603153 h 5893281"/>
              <a:gd name="connsiteX4525" fmla="*/ 6669118 w 10035679"/>
              <a:gd name="connsiteY4525" fmla="*/ 606776 h 5893281"/>
              <a:gd name="connsiteX4526" fmla="*/ 6677570 w 10035679"/>
              <a:gd name="connsiteY4526" fmla="*/ 615228 h 5893281"/>
              <a:gd name="connsiteX4527" fmla="*/ 6681193 w 10035679"/>
              <a:gd name="connsiteY4527" fmla="*/ 621265 h 5893281"/>
              <a:gd name="connsiteX4528" fmla="*/ 6687230 w 10035679"/>
              <a:gd name="connsiteY4528" fmla="*/ 629719 h 5893281"/>
              <a:gd name="connsiteX4529" fmla="*/ 6683607 w 10035679"/>
              <a:gd name="connsiteY4529" fmla="*/ 635756 h 5893281"/>
              <a:gd name="connsiteX4530" fmla="*/ 6683607 w 10035679"/>
              <a:gd name="connsiteY4530" fmla="*/ 639982 h 5893281"/>
              <a:gd name="connsiteX4531" fmla="*/ 6681193 w 10035679"/>
              <a:gd name="connsiteY4531" fmla="*/ 644208 h 5893281"/>
              <a:gd name="connsiteX4532" fmla="*/ 6658853 w 10035679"/>
              <a:gd name="connsiteY4532" fmla="*/ 672585 h 5893281"/>
              <a:gd name="connsiteX4533" fmla="*/ 6630477 w 10035679"/>
              <a:gd name="connsiteY4533" fmla="*/ 693112 h 5893281"/>
              <a:gd name="connsiteX4534" fmla="*/ 6598479 w 10035679"/>
              <a:gd name="connsiteY4534" fmla="*/ 711829 h 5893281"/>
              <a:gd name="connsiteX4535" fmla="*/ 6559837 w 10035679"/>
              <a:gd name="connsiteY4535" fmla="*/ 726320 h 5893281"/>
              <a:gd name="connsiteX4536" fmla="*/ 6525424 w 10035679"/>
              <a:gd name="connsiteY4536" fmla="*/ 740811 h 5893281"/>
              <a:gd name="connsiteX4537" fmla="*/ 6492821 w 10035679"/>
              <a:gd name="connsiteY4537" fmla="*/ 755300 h 5893281"/>
              <a:gd name="connsiteX4538" fmla="*/ 6458405 w 10035679"/>
              <a:gd name="connsiteY4538" fmla="*/ 783677 h 5893281"/>
              <a:gd name="connsiteX4539" fmla="*/ 6417953 w 10035679"/>
              <a:gd name="connsiteY4539" fmla="*/ 827147 h 5893281"/>
              <a:gd name="connsiteX4540" fmla="*/ 6377503 w 10035679"/>
              <a:gd name="connsiteY4540" fmla="*/ 876656 h 5893281"/>
              <a:gd name="connsiteX4541" fmla="*/ 6337049 w 10035679"/>
              <a:gd name="connsiteY4541" fmla="*/ 934013 h 5893281"/>
              <a:gd name="connsiteX4542" fmla="*/ 6306861 w 10035679"/>
              <a:gd name="connsiteY4542" fmla="*/ 991974 h 5893281"/>
              <a:gd name="connsiteX4543" fmla="*/ 6284523 w 10035679"/>
              <a:gd name="connsiteY4543" fmla="*/ 1049331 h 5893281"/>
              <a:gd name="connsiteX4544" fmla="*/ 6274259 w 10035679"/>
              <a:gd name="connsiteY4544" fmla="*/ 1103066 h 5893281"/>
              <a:gd name="connsiteX4545" fmla="*/ 6278485 w 10035679"/>
              <a:gd name="connsiteY4545" fmla="*/ 1121180 h 5893281"/>
              <a:gd name="connsiteX4546" fmla="*/ 6292371 w 10035679"/>
              <a:gd name="connsiteY4546" fmla="*/ 1141709 h 5893281"/>
              <a:gd name="connsiteX4547" fmla="*/ 6308674 w 10035679"/>
              <a:gd name="connsiteY4547" fmla="*/ 1164653 h 5893281"/>
              <a:gd name="connsiteX4548" fmla="*/ 6331012 w 10035679"/>
              <a:gd name="connsiteY4548" fmla="*/ 1180952 h 5893281"/>
              <a:gd name="connsiteX4549" fmla="*/ 6331012 w 10035679"/>
              <a:gd name="connsiteY4549" fmla="*/ 1189406 h 5893281"/>
              <a:gd name="connsiteX4550" fmla="*/ 6320749 w 10035679"/>
              <a:gd name="connsiteY4550" fmla="*/ 1189406 h 5893281"/>
              <a:gd name="connsiteX4551" fmla="*/ 6312900 w 10035679"/>
              <a:gd name="connsiteY4551" fmla="*/ 1207518 h 5893281"/>
              <a:gd name="connsiteX4552" fmla="*/ 6284523 w 10035679"/>
              <a:gd name="connsiteY4552" fmla="*/ 1195443 h 5893281"/>
              <a:gd name="connsiteX4553" fmla="*/ 6251920 w 10035679"/>
              <a:gd name="connsiteY4553" fmla="*/ 1189406 h 5893281"/>
              <a:gd name="connsiteX4554" fmla="*/ 6241656 w 10035679"/>
              <a:gd name="connsiteY4554" fmla="*/ 1160424 h 5893281"/>
              <a:gd name="connsiteX4555" fmla="*/ 6223544 w 10035679"/>
              <a:gd name="connsiteY4555" fmla="*/ 1135671 h 5893281"/>
              <a:gd name="connsiteX4556" fmla="*/ 6207242 w 10035679"/>
              <a:gd name="connsiteY4556" fmla="*/ 1116954 h 5893281"/>
              <a:gd name="connsiteX4557" fmla="*/ 6189128 w 10035679"/>
              <a:gd name="connsiteY4557" fmla="*/ 1098840 h 5893281"/>
              <a:gd name="connsiteX4558" fmla="*/ 6175242 w 10035679"/>
              <a:gd name="connsiteY4558" fmla="*/ 1069861 h 5893281"/>
              <a:gd name="connsiteX4559" fmla="*/ 6195167 w 10035679"/>
              <a:gd name="connsiteY4559" fmla="*/ 1055369 h 5893281"/>
              <a:gd name="connsiteX4560" fmla="*/ 6207242 w 10035679"/>
              <a:gd name="connsiteY4560" fmla="*/ 1049331 h 5893281"/>
              <a:gd name="connsiteX4561" fmla="*/ 6207242 w 10035679"/>
              <a:gd name="connsiteY4561" fmla="*/ 1039068 h 5893281"/>
              <a:gd name="connsiteX4562" fmla="*/ 6203619 w 10035679"/>
              <a:gd name="connsiteY4562" fmla="*/ 1030616 h 5893281"/>
              <a:gd name="connsiteX4563" fmla="*/ 6199393 w 10035679"/>
              <a:gd name="connsiteY4563" fmla="*/ 1016125 h 5893281"/>
              <a:gd name="connsiteX4564" fmla="*/ 6203619 w 10035679"/>
              <a:gd name="connsiteY4564" fmla="*/ 1002239 h 5893281"/>
              <a:gd name="connsiteX4565" fmla="*/ 6213279 w 10035679"/>
              <a:gd name="connsiteY4565" fmla="*/ 983522 h 5893281"/>
              <a:gd name="connsiteX4566" fmla="*/ 6227770 w 10035679"/>
              <a:gd name="connsiteY4566" fmla="*/ 973257 h 5893281"/>
              <a:gd name="connsiteX4567" fmla="*/ 6241656 w 10035679"/>
              <a:gd name="connsiteY4567" fmla="*/ 958768 h 5893281"/>
              <a:gd name="connsiteX4568" fmla="*/ 6251920 w 10035679"/>
              <a:gd name="connsiteY4568" fmla="*/ 938239 h 5893281"/>
              <a:gd name="connsiteX4569" fmla="*/ 6245882 w 10035679"/>
              <a:gd name="connsiteY4569" fmla="*/ 934013 h 5893281"/>
              <a:gd name="connsiteX4570" fmla="*/ 6238033 w 10035679"/>
              <a:gd name="connsiteY4570" fmla="*/ 929787 h 5893281"/>
              <a:gd name="connsiteX4571" fmla="*/ 6238033 w 10035679"/>
              <a:gd name="connsiteY4571" fmla="*/ 927976 h 5893281"/>
              <a:gd name="connsiteX4572" fmla="*/ 6235619 w 10035679"/>
              <a:gd name="connsiteY4572" fmla="*/ 927976 h 5893281"/>
              <a:gd name="connsiteX4573" fmla="*/ 6235619 w 10035679"/>
              <a:gd name="connsiteY4573" fmla="*/ 923750 h 5893281"/>
              <a:gd name="connsiteX4574" fmla="*/ 6235619 w 10035679"/>
              <a:gd name="connsiteY4574" fmla="*/ 919524 h 5893281"/>
              <a:gd name="connsiteX4575" fmla="*/ 6251920 w 10035679"/>
              <a:gd name="connsiteY4575" fmla="*/ 901410 h 5893281"/>
              <a:gd name="connsiteX4576" fmla="*/ 6270032 w 10035679"/>
              <a:gd name="connsiteY4576" fmla="*/ 884505 h 5893281"/>
              <a:gd name="connsiteX4577" fmla="*/ 6280295 w 10035679"/>
              <a:gd name="connsiteY4577" fmla="*/ 857939 h 5893281"/>
              <a:gd name="connsiteX4578" fmla="*/ 6284523 w 10035679"/>
              <a:gd name="connsiteY4578" fmla="*/ 851903 h 5893281"/>
              <a:gd name="connsiteX4579" fmla="*/ 6280295 w 10035679"/>
              <a:gd name="connsiteY4579" fmla="*/ 841638 h 5893281"/>
              <a:gd name="connsiteX4580" fmla="*/ 6280295 w 10035679"/>
              <a:gd name="connsiteY4580" fmla="*/ 833186 h 5893281"/>
              <a:gd name="connsiteX4581" fmla="*/ 6278485 w 10035679"/>
              <a:gd name="connsiteY4581" fmla="*/ 828960 h 5893281"/>
              <a:gd name="connsiteX4582" fmla="*/ 6278485 w 10035679"/>
              <a:gd name="connsiteY4582" fmla="*/ 818695 h 5893281"/>
              <a:gd name="connsiteX4583" fmla="*/ 6278485 w 10035679"/>
              <a:gd name="connsiteY4583" fmla="*/ 812658 h 5893281"/>
              <a:gd name="connsiteX4584" fmla="*/ 6280295 w 10035679"/>
              <a:gd name="connsiteY4584" fmla="*/ 800583 h 5893281"/>
              <a:gd name="connsiteX4585" fmla="*/ 6308674 w 10035679"/>
              <a:gd name="connsiteY4585" fmla="*/ 769791 h 5893281"/>
              <a:gd name="connsiteX4586" fmla="*/ 6344898 w 10035679"/>
              <a:gd name="connsiteY4586" fmla="*/ 736585 h 5893281"/>
              <a:gd name="connsiteX4587" fmla="*/ 6389576 w 10035679"/>
              <a:gd name="connsiteY4587" fmla="*/ 703980 h 5893281"/>
              <a:gd name="connsiteX4588" fmla="*/ 6436067 w 10035679"/>
              <a:gd name="connsiteY4588" fmla="*/ 679226 h 5893281"/>
              <a:gd name="connsiteX4589" fmla="*/ 6474707 w 10035679"/>
              <a:gd name="connsiteY4589" fmla="*/ 660509 h 5893281"/>
              <a:gd name="connsiteX4590" fmla="*/ 6539310 w 10035679"/>
              <a:gd name="connsiteY4590" fmla="*/ 660509 h 5893281"/>
              <a:gd name="connsiteX4591" fmla="*/ 6559837 w 10035679"/>
              <a:gd name="connsiteY4591" fmla="*/ 650247 h 5893281"/>
              <a:gd name="connsiteX4592" fmla="*/ 6574328 w 10035679"/>
              <a:gd name="connsiteY4592" fmla="*/ 639982 h 5893281"/>
              <a:gd name="connsiteX4593" fmla="*/ 6583988 w 10035679"/>
              <a:gd name="connsiteY4593" fmla="*/ 625491 h 5893281"/>
              <a:gd name="connsiteX4594" fmla="*/ 6596063 w 10035679"/>
              <a:gd name="connsiteY4594" fmla="*/ 617039 h 5893281"/>
              <a:gd name="connsiteX4595" fmla="*/ 6610554 w 10035679"/>
              <a:gd name="connsiteY4595" fmla="*/ 611002 h 5893281"/>
              <a:gd name="connsiteX4596" fmla="*/ 2035281 w 10035679"/>
              <a:gd name="connsiteY4596" fmla="*/ 549420 h 5893281"/>
              <a:gd name="connsiteX4597" fmla="*/ 2067886 w 10035679"/>
              <a:gd name="connsiteY4597" fmla="*/ 549420 h 5893281"/>
              <a:gd name="connsiteX4598" fmla="*/ 2078149 w 10035679"/>
              <a:gd name="connsiteY4598" fmla="*/ 563911 h 5893281"/>
              <a:gd name="connsiteX4599" fmla="*/ 2092034 w 10035679"/>
              <a:gd name="connsiteY4599" fmla="*/ 578400 h 5893281"/>
              <a:gd name="connsiteX4600" fmla="*/ 2106525 w 10035679"/>
              <a:gd name="connsiteY4600" fmla="*/ 588665 h 5893281"/>
              <a:gd name="connsiteX4601" fmla="*/ 2100489 w 10035679"/>
              <a:gd name="connsiteY4601" fmla="*/ 596515 h 5893281"/>
              <a:gd name="connsiteX4602" fmla="*/ 2096263 w 10035679"/>
              <a:gd name="connsiteY4602" fmla="*/ 600741 h 5893281"/>
              <a:gd name="connsiteX4603" fmla="*/ 2092034 w 10035679"/>
              <a:gd name="connsiteY4603" fmla="*/ 603156 h 5893281"/>
              <a:gd name="connsiteX4604" fmla="*/ 2088413 w 10035679"/>
              <a:gd name="connsiteY4604" fmla="*/ 611004 h 5893281"/>
              <a:gd name="connsiteX4605" fmla="*/ 2085998 w 10035679"/>
              <a:gd name="connsiteY4605" fmla="*/ 617043 h 5893281"/>
              <a:gd name="connsiteX4606" fmla="*/ 2082375 w 10035679"/>
              <a:gd name="connsiteY4606" fmla="*/ 629721 h 5893281"/>
              <a:gd name="connsiteX4607" fmla="*/ 2072112 w 10035679"/>
              <a:gd name="connsiteY4607" fmla="*/ 629721 h 5893281"/>
              <a:gd name="connsiteX4608" fmla="*/ 2057621 w 10035679"/>
              <a:gd name="connsiteY4608" fmla="*/ 629721 h 5893281"/>
              <a:gd name="connsiteX4609" fmla="*/ 2049772 w 10035679"/>
              <a:gd name="connsiteY4609" fmla="*/ 625495 h 5893281"/>
              <a:gd name="connsiteX4610" fmla="*/ 2039509 w 10035679"/>
              <a:gd name="connsiteY4610" fmla="*/ 625495 h 5893281"/>
              <a:gd name="connsiteX4611" fmla="*/ 2029244 w 10035679"/>
              <a:gd name="connsiteY4611" fmla="*/ 621269 h 5893281"/>
              <a:gd name="connsiteX4612" fmla="*/ 2029244 w 10035679"/>
              <a:gd name="connsiteY4612" fmla="*/ 606778 h 5893281"/>
              <a:gd name="connsiteX4613" fmla="*/ 2031660 w 10035679"/>
              <a:gd name="connsiteY4613" fmla="*/ 596515 h 5893281"/>
              <a:gd name="connsiteX4614" fmla="*/ 2035281 w 10035679"/>
              <a:gd name="connsiteY4614" fmla="*/ 582023 h 5893281"/>
              <a:gd name="connsiteX4615" fmla="*/ 2035281 w 10035679"/>
              <a:gd name="connsiteY4615" fmla="*/ 568137 h 5893281"/>
              <a:gd name="connsiteX4616" fmla="*/ 7636340 w 10035679"/>
              <a:gd name="connsiteY4616" fmla="*/ 516211 h 5893281"/>
              <a:gd name="connsiteX4617" fmla="*/ 7674981 w 10035679"/>
              <a:gd name="connsiteY4617" fmla="*/ 516211 h 5893281"/>
              <a:gd name="connsiteX4618" fmla="*/ 7682830 w 10035679"/>
              <a:gd name="connsiteY4618" fmla="*/ 526476 h 5893281"/>
              <a:gd name="connsiteX4619" fmla="*/ 7684641 w 10035679"/>
              <a:gd name="connsiteY4619" fmla="*/ 530702 h 5893281"/>
              <a:gd name="connsiteX4620" fmla="*/ 7688867 w 10035679"/>
              <a:gd name="connsiteY4620" fmla="*/ 536738 h 5893281"/>
              <a:gd name="connsiteX4621" fmla="*/ 7696716 w 10035679"/>
              <a:gd name="connsiteY4621" fmla="*/ 545191 h 5893281"/>
              <a:gd name="connsiteX4622" fmla="*/ 7698527 w 10035679"/>
              <a:gd name="connsiteY4622" fmla="*/ 555455 h 5893281"/>
              <a:gd name="connsiteX4623" fmla="*/ 7688264 w 10035679"/>
              <a:gd name="connsiteY4623" fmla="*/ 559681 h 5893281"/>
              <a:gd name="connsiteX4624" fmla="*/ 7684036 w 10035679"/>
              <a:gd name="connsiteY4624" fmla="*/ 561492 h 5893281"/>
              <a:gd name="connsiteX4625" fmla="*/ 7677999 w 10035679"/>
              <a:gd name="connsiteY4625" fmla="*/ 565720 h 5893281"/>
              <a:gd name="connsiteX4626" fmla="*/ 7673773 w 10035679"/>
              <a:gd name="connsiteY4626" fmla="*/ 571757 h 5893281"/>
              <a:gd name="connsiteX4627" fmla="*/ 7669547 w 10035679"/>
              <a:gd name="connsiteY4627" fmla="*/ 575983 h 5893281"/>
              <a:gd name="connsiteX4628" fmla="*/ 7667735 w 10035679"/>
              <a:gd name="connsiteY4628" fmla="*/ 586248 h 5893281"/>
              <a:gd name="connsiteX4629" fmla="*/ 7696111 w 10035679"/>
              <a:gd name="connsiteY4629" fmla="*/ 594700 h 5893281"/>
              <a:gd name="connsiteX4630" fmla="*/ 7709999 w 10035679"/>
              <a:gd name="connsiteY4630" fmla="*/ 600736 h 5893281"/>
              <a:gd name="connsiteX4631" fmla="*/ 7723885 w 10035679"/>
              <a:gd name="connsiteY4631" fmla="*/ 615227 h 5893281"/>
              <a:gd name="connsiteX4632" fmla="*/ 7737771 w 10035679"/>
              <a:gd name="connsiteY4632" fmla="*/ 633944 h 5893281"/>
              <a:gd name="connsiteX4633" fmla="*/ 7761922 w 10035679"/>
              <a:gd name="connsiteY4633" fmla="*/ 623679 h 5893281"/>
              <a:gd name="connsiteX4634" fmla="*/ 7786073 w 10035679"/>
              <a:gd name="connsiteY4634" fmla="*/ 619453 h 5893281"/>
              <a:gd name="connsiteX4635" fmla="*/ 7814449 w 10035679"/>
              <a:gd name="connsiteY4635" fmla="*/ 615227 h 5893281"/>
              <a:gd name="connsiteX4636" fmla="*/ 7847052 w 10035679"/>
              <a:gd name="connsiteY4636" fmla="*/ 604964 h 5893281"/>
              <a:gd name="connsiteX4637" fmla="*/ 7848863 w 10035679"/>
              <a:gd name="connsiteY4637" fmla="*/ 600736 h 5893281"/>
              <a:gd name="connsiteX4638" fmla="*/ 7853089 w 10035679"/>
              <a:gd name="connsiteY4638" fmla="*/ 604964 h 5893281"/>
              <a:gd name="connsiteX4639" fmla="*/ 7853089 w 10035679"/>
              <a:gd name="connsiteY4639" fmla="*/ 609190 h 5893281"/>
              <a:gd name="connsiteX4640" fmla="*/ 7853089 w 10035679"/>
              <a:gd name="connsiteY4640" fmla="*/ 613417 h 5893281"/>
              <a:gd name="connsiteX4641" fmla="*/ 7881466 w 10035679"/>
              <a:gd name="connsiteY4641" fmla="*/ 627905 h 5893281"/>
              <a:gd name="connsiteX4642" fmla="*/ 7903806 w 10035679"/>
              <a:gd name="connsiteY4642" fmla="*/ 644209 h 5893281"/>
              <a:gd name="connsiteX4643" fmla="*/ 7920107 w 10035679"/>
              <a:gd name="connsiteY4643" fmla="*/ 666547 h 5893281"/>
              <a:gd name="connsiteX4644" fmla="*/ 7938219 w 10035679"/>
              <a:gd name="connsiteY4644" fmla="*/ 691300 h 5893281"/>
              <a:gd name="connsiteX4645" fmla="*/ 7938219 w 10035679"/>
              <a:gd name="connsiteY4645" fmla="*/ 738394 h 5893281"/>
              <a:gd name="connsiteX4646" fmla="*/ 7914069 w 10035679"/>
              <a:gd name="connsiteY4646" fmla="*/ 757111 h 5893281"/>
              <a:gd name="connsiteX4647" fmla="*/ 7903806 w 10035679"/>
              <a:gd name="connsiteY4647" fmla="*/ 773412 h 5893281"/>
              <a:gd name="connsiteX4648" fmla="*/ 7895957 w 10035679"/>
              <a:gd name="connsiteY4648" fmla="*/ 792129 h 5893281"/>
              <a:gd name="connsiteX4649" fmla="*/ 7885692 w 10035679"/>
              <a:gd name="connsiteY4649" fmla="*/ 810846 h 5893281"/>
              <a:gd name="connsiteX4650" fmla="*/ 7857315 w 10035679"/>
              <a:gd name="connsiteY4650" fmla="*/ 827147 h 5893281"/>
              <a:gd name="connsiteX4651" fmla="*/ 7824712 w 10035679"/>
              <a:gd name="connsiteY4651" fmla="*/ 845862 h 5893281"/>
              <a:gd name="connsiteX4652" fmla="*/ 7792109 w 10035679"/>
              <a:gd name="connsiteY4652" fmla="*/ 868202 h 5893281"/>
              <a:gd name="connsiteX4653" fmla="*/ 7767959 w 10035679"/>
              <a:gd name="connsiteY4653" fmla="*/ 897182 h 5893281"/>
              <a:gd name="connsiteX4654" fmla="*/ 7775808 w 10035679"/>
              <a:gd name="connsiteY4654" fmla="*/ 897182 h 5893281"/>
              <a:gd name="connsiteX4655" fmla="*/ 7799959 w 10035679"/>
              <a:gd name="connsiteY4655" fmla="*/ 882693 h 5893281"/>
              <a:gd name="connsiteX4656" fmla="*/ 7828335 w 10035679"/>
              <a:gd name="connsiteY4656" fmla="*/ 878465 h 5893281"/>
              <a:gd name="connsiteX4657" fmla="*/ 7860938 w 10035679"/>
              <a:gd name="connsiteY4657" fmla="*/ 882693 h 5893281"/>
              <a:gd name="connsiteX4658" fmla="*/ 7860938 w 10035679"/>
              <a:gd name="connsiteY4658" fmla="*/ 888730 h 5893281"/>
              <a:gd name="connsiteX4659" fmla="*/ 7856712 w 10035679"/>
              <a:gd name="connsiteY4659" fmla="*/ 897182 h 5893281"/>
              <a:gd name="connsiteX4660" fmla="*/ 7856712 w 10035679"/>
              <a:gd name="connsiteY4660" fmla="*/ 898994 h 5893281"/>
              <a:gd name="connsiteX4661" fmla="*/ 7856712 w 10035679"/>
              <a:gd name="connsiteY4661" fmla="*/ 903221 h 5893281"/>
              <a:gd name="connsiteX4662" fmla="*/ 7856712 w 10035679"/>
              <a:gd name="connsiteY4662" fmla="*/ 907447 h 5893281"/>
              <a:gd name="connsiteX4663" fmla="*/ 7860938 w 10035679"/>
              <a:gd name="connsiteY4663" fmla="*/ 907447 h 5893281"/>
              <a:gd name="connsiteX4664" fmla="*/ 7866977 w 10035679"/>
              <a:gd name="connsiteY4664" fmla="*/ 911673 h 5893281"/>
              <a:gd name="connsiteX4665" fmla="*/ 7877240 w 10035679"/>
              <a:gd name="connsiteY4665" fmla="*/ 899597 h 5893281"/>
              <a:gd name="connsiteX4666" fmla="*/ 7891126 w 10035679"/>
              <a:gd name="connsiteY4666" fmla="*/ 889335 h 5893281"/>
              <a:gd name="connsiteX4667" fmla="*/ 7905013 w 10035679"/>
              <a:gd name="connsiteY4667" fmla="*/ 879070 h 5893281"/>
              <a:gd name="connsiteX4668" fmla="*/ 7923126 w 10035679"/>
              <a:gd name="connsiteY4668" fmla="*/ 870618 h 5893281"/>
              <a:gd name="connsiteX4669" fmla="*/ 7923126 w 10035679"/>
              <a:gd name="connsiteY4669" fmla="*/ 882693 h 5893281"/>
              <a:gd name="connsiteX4670" fmla="*/ 7917089 w 10035679"/>
              <a:gd name="connsiteY4670" fmla="*/ 892956 h 5893281"/>
              <a:gd name="connsiteX4671" fmla="*/ 7912861 w 10035679"/>
              <a:gd name="connsiteY4671" fmla="*/ 903221 h 5893281"/>
              <a:gd name="connsiteX4672" fmla="*/ 7908635 w 10035679"/>
              <a:gd name="connsiteY4672" fmla="*/ 917709 h 5893281"/>
              <a:gd name="connsiteX4673" fmla="*/ 7904409 w 10035679"/>
              <a:gd name="connsiteY4673" fmla="*/ 936426 h 5893281"/>
              <a:gd name="connsiteX4674" fmla="*/ 7908635 w 10035679"/>
              <a:gd name="connsiteY4674" fmla="*/ 940652 h 5893281"/>
              <a:gd name="connsiteX4675" fmla="*/ 7912861 w 10035679"/>
              <a:gd name="connsiteY4675" fmla="*/ 940652 h 5893281"/>
              <a:gd name="connsiteX4676" fmla="*/ 7912861 w 10035679"/>
              <a:gd name="connsiteY4676" fmla="*/ 942465 h 5893281"/>
              <a:gd name="connsiteX4677" fmla="*/ 7930975 w 10035679"/>
              <a:gd name="connsiteY4677" fmla="*/ 942465 h 5893281"/>
              <a:gd name="connsiteX4678" fmla="*/ 7930975 w 10035679"/>
              <a:gd name="connsiteY4678" fmla="*/ 917709 h 5893281"/>
              <a:gd name="connsiteX4679" fmla="*/ 7965388 w 10035679"/>
              <a:gd name="connsiteY4679" fmla="*/ 913483 h 5893281"/>
              <a:gd name="connsiteX4680" fmla="*/ 7997991 w 10035679"/>
              <a:gd name="connsiteY4680" fmla="*/ 913483 h 5893281"/>
              <a:gd name="connsiteX4681" fmla="*/ 8022142 w 10035679"/>
              <a:gd name="connsiteY4681" fmla="*/ 917709 h 5893281"/>
              <a:gd name="connsiteX4682" fmla="*/ 8046292 w 10035679"/>
              <a:gd name="connsiteY4682" fmla="*/ 936426 h 5893281"/>
              <a:gd name="connsiteX4683" fmla="*/ 8046292 w 10035679"/>
              <a:gd name="connsiteY4683" fmla="*/ 940652 h 5893281"/>
              <a:gd name="connsiteX4684" fmla="*/ 8046292 w 10035679"/>
              <a:gd name="connsiteY4684" fmla="*/ 950917 h 5893281"/>
              <a:gd name="connsiteX4685" fmla="*/ 8050519 w 10035679"/>
              <a:gd name="connsiteY4685" fmla="*/ 961182 h 5893281"/>
              <a:gd name="connsiteX4686" fmla="*/ 8050519 w 10035679"/>
              <a:gd name="connsiteY4686" fmla="*/ 971445 h 5893281"/>
              <a:gd name="connsiteX4687" fmla="*/ 8054745 w 10035679"/>
              <a:gd name="connsiteY4687" fmla="*/ 981709 h 5893281"/>
              <a:gd name="connsiteX4688" fmla="*/ 8156176 w 10035679"/>
              <a:gd name="connsiteY4688" fmla="*/ 990162 h 5893281"/>
              <a:gd name="connsiteX4689" fmla="*/ 8164026 w 10035679"/>
              <a:gd name="connsiteY4689" fmla="*/ 967821 h 5893281"/>
              <a:gd name="connsiteX4690" fmla="*/ 8164026 w 10035679"/>
              <a:gd name="connsiteY4690" fmla="*/ 961785 h 5893281"/>
              <a:gd name="connsiteX4691" fmla="*/ 8164026 w 10035679"/>
              <a:gd name="connsiteY4691" fmla="*/ 957559 h 5893281"/>
              <a:gd name="connsiteX4692" fmla="*/ 8164026 w 10035679"/>
              <a:gd name="connsiteY4692" fmla="*/ 951520 h 5893281"/>
              <a:gd name="connsiteX4693" fmla="*/ 8164026 w 10035679"/>
              <a:gd name="connsiteY4693" fmla="*/ 941257 h 5893281"/>
              <a:gd name="connsiteX4694" fmla="*/ 8164026 w 10035679"/>
              <a:gd name="connsiteY4694" fmla="*/ 929182 h 5893281"/>
              <a:gd name="connsiteX4695" fmla="*/ 8170062 w 10035679"/>
              <a:gd name="connsiteY4695" fmla="*/ 927371 h 5893281"/>
              <a:gd name="connsiteX4696" fmla="*/ 8174290 w 10035679"/>
              <a:gd name="connsiteY4696" fmla="*/ 927371 h 5893281"/>
              <a:gd name="connsiteX4697" fmla="*/ 8174290 w 10035679"/>
              <a:gd name="connsiteY4697" fmla="*/ 923143 h 5893281"/>
              <a:gd name="connsiteX4698" fmla="*/ 8178514 w 10035679"/>
              <a:gd name="connsiteY4698" fmla="*/ 918917 h 5893281"/>
              <a:gd name="connsiteX4699" fmla="*/ 8199044 w 10035679"/>
              <a:gd name="connsiteY4699" fmla="*/ 929182 h 5893281"/>
              <a:gd name="connsiteX4700" fmla="*/ 8221382 w 10035679"/>
              <a:gd name="connsiteY4700" fmla="*/ 941257 h 5893281"/>
              <a:gd name="connsiteX4701" fmla="*/ 8241910 w 10035679"/>
              <a:gd name="connsiteY4701" fmla="*/ 951520 h 5893281"/>
              <a:gd name="connsiteX4702" fmla="*/ 8264250 w 10035679"/>
              <a:gd name="connsiteY4702" fmla="*/ 932805 h 5893281"/>
              <a:gd name="connsiteX4703" fmla="*/ 8288400 w 10035679"/>
              <a:gd name="connsiteY4703" fmla="*/ 922540 h 5893281"/>
              <a:gd name="connsiteX4704" fmla="*/ 8327040 w 10035679"/>
              <a:gd name="connsiteY4704" fmla="*/ 918314 h 5893281"/>
              <a:gd name="connsiteX4705" fmla="*/ 8327040 w 10035679"/>
              <a:gd name="connsiteY4705" fmla="*/ 928577 h 5893281"/>
              <a:gd name="connsiteX4706" fmla="*/ 8333078 w 10035679"/>
              <a:gd name="connsiteY4706" fmla="*/ 928577 h 5893281"/>
              <a:gd name="connsiteX4707" fmla="*/ 8351190 w 10035679"/>
              <a:gd name="connsiteY4707" fmla="*/ 1000426 h 5893281"/>
              <a:gd name="connsiteX4708" fmla="*/ 8327040 w 10035679"/>
              <a:gd name="connsiteY4708" fmla="*/ 1025180 h 5893281"/>
              <a:gd name="connsiteX4709" fmla="*/ 8313154 w 10035679"/>
              <a:gd name="connsiteY4709" fmla="*/ 1062009 h 5893281"/>
              <a:gd name="connsiteX4710" fmla="*/ 8317380 w 10035679"/>
              <a:gd name="connsiteY4710" fmla="*/ 1068046 h 5893281"/>
              <a:gd name="connsiteX4711" fmla="*/ 8321606 w 10035679"/>
              <a:gd name="connsiteY4711" fmla="*/ 1076500 h 5893281"/>
              <a:gd name="connsiteX4712" fmla="*/ 8321606 w 10035679"/>
              <a:gd name="connsiteY4712" fmla="*/ 1082537 h 5893281"/>
              <a:gd name="connsiteX4713" fmla="*/ 8323417 w 10035679"/>
              <a:gd name="connsiteY4713" fmla="*/ 1090989 h 5893281"/>
              <a:gd name="connsiteX4714" fmla="*/ 8327645 w 10035679"/>
              <a:gd name="connsiteY4714" fmla="*/ 1101253 h 5893281"/>
              <a:gd name="connsiteX4715" fmla="*/ 8345757 w 10035679"/>
              <a:gd name="connsiteY4715" fmla="*/ 1119972 h 5893281"/>
              <a:gd name="connsiteX4716" fmla="*/ 8369907 w 10035679"/>
              <a:gd name="connsiteY4716" fmla="*/ 1134460 h 5893281"/>
              <a:gd name="connsiteX4717" fmla="*/ 8390435 w 10035679"/>
              <a:gd name="connsiteY4717" fmla="*/ 1148951 h 5893281"/>
              <a:gd name="connsiteX4718" fmla="*/ 8394661 w 10035679"/>
              <a:gd name="connsiteY4718" fmla="*/ 1144725 h 5893281"/>
              <a:gd name="connsiteX4719" fmla="*/ 8398887 w 10035679"/>
              <a:gd name="connsiteY4719" fmla="*/ 1140499 h 5893281"/>
              <a:gd name="connsiteX4720" fmla="*/ 8409152 w 10035679"/>
              <a:gd name="connsiteY4720" fmla="*/ 1124198 h 5893281"/>
              <a:gd name="connsiteX4721" fmla="*/ 8417001 w 10035679"/>
              <a:gd name="connsiteY4721" fmla="*/ 1101856 h 5893281"/>
              <a:gd name="connsiteX4722" fmla="*/ 8423038 w 10035679"/>
              <a:gd name="connsiteY4722" fmla="*/ 1081329 h 5893281"/>
              <a:gd name="connsiteX4723" fmla="*/ 8436924 w 10035679"/>
              <a:gd name="connsiteY4723" fmla="*/ 1062612 h 5893281"/>
              <a:gd name="connsiteX4724" fmla="*/ 8436924 w 10035679"/>
              <a:gd name="connsiteY4724" fmla="*/ 1081329 h 5893281"/>
              <a:gd name="connsiteX4725" fmla="*/ 8441150 w 10035679"/>
              <a:gd name="connsiteY4725" fmla="*/ 1095819 h 5893281"/>
              <a:gd name="connsiteX4726" fmla="*/ 8447188 w 10035679"/>
              <a:gd name="connsiteY4726" fmla="*/ 1106086 h 5893281"/>
              <a:gd name="connsiteX4727" fmla="*/ 8459264 w 10035679"/>
              <a:gd name="connsiteY4727" fmla="*/ 1112122 h 5893281"/>
              <a:gd name="connsiteX4728" fmla="*/ 8473150 w 10035679"/>
              <a:gd name="connsiteY4728" fmla="*/ 1116348 h 5893281"/>
              <a:gd name="connsiteX4729" fmla="*/ 8489451 w 10035679"/>
              <a:gd name="connsiteY4729" fmla="*/ 1120574 h 5893281"/>
              <a:gd name="connsiteX4730" fmla="*/ 8516017 w 10035679"/>
              <a:gd name="connsiteY4730" fmla="*/ 1077103 h 5893281"/>
              <a:gd name="connsiteX4731" fmla="*/ 8526280 w 10035679"/>
              <a:gd name="connsiteY4731" fmla="*/ 1087367 h 5893281"/>
              <a:gd name="connsiteX4732" fmla="*/ 8536545 w 10035679"/>
              <a:gd name="connsiteY4732" fmla="*/ 1095819 h 5893281"/>
              <a:gd name="connsiteX4733" fmla="*/ 8542582 w 10035679"/>
              <a:gd name="connsiteY4733" fmla="*/ 1106086 h 5893281"/>
              <a:gd name="connsiteX4734" fmla="*/ 8554657 w 10035679"/>
              <a:gd name="connsiteY4734" fmla="*/ 1112122 h 5893281"/>
              <a:gd name="connsiteX4735" fmla="*/ 8568543 w 10035679"/>
              <a:gd name="connsiteY4735" fmla="*/ 1120574 h 5893281"/>
              <a:gd name="connsiteX4736" fmla="*/ 8574582 w 10035679"/>
              <a:gd name="connsiteY4736" fmla="*/ 1112122 h 5893281"/>
              <a:gd name="connsiteX4737" fmla="*/ 8582431 w 10035679"/>
              <a:gd name="connsiteY4737" fmla="*/ 1106086 h 5893281"/>
              <a:gd name="connsiteX4738" fmla="*/ 8588468 w 10035679"/>
              <a:gd name="connsiteY4738" fmla="*/ 1106086 h 5893281"/>
              <a:gd name="connsiteX4739" fmla="*/ 8592694 w 10035679"/>
              <a:gd name="connsiteY4739" fmla="*/ 1106086 h 5893281"/>
              <a:gd name="connsiteX4740" fmla="*/ 8602958 w 10035679"/>
              <a:gd name="connsiteY4740" fmla="*/ 1106086 h 5893281"/>
              <a:gd name="connsiteX4741" fmla="*/ 8610808 w 10035679"/>
              <a:gd name="connsiteY4741" fmla="*/ 1110312 h 5893281"/>
              <a:gd name="connsiteX4742" fmla="*/ 8624694 w 10035679"/>
              <a:gd name="connsiteY4742" fmla="*/ 1110312 h 5893281"/>
              <a:gd name="connsiteX4743" fmla="*/ 8620467 w 10035679"/>
              <a:gd name="connsiteY4743" fmla="*/ 1073479 h 5893281"/>
              <a:gd name="connsiteX4744" fmla="*/ 8612618 w 10035679"/>
              <a:gd name="connsiteY4744" fmla="*/ 1048725 h 5893281"/>
              <a:gd name="connsiteX4745" fmla="*/ 8606581 w 10035679"/>
              <a:gd name="connsiteY4745" fmla="*/ 1015520 h 5893281"/>
              <a:gd name="connsiteX4746" fmla="*/ 8630732 w 10035679"/>
              <a:gd name="connsiteY4746" fmla="*/ 1009481 h 5893281"/>
              <a:gd name="connsiteX4747" fmla="*/ 8653070 w 10035679"/>
              <a:gd name="connsiteY4747" fmla="*/ 1001029 h 5893281"/>
              <a:gd name="connsiteX4748" fmla="*/ 8687484 w 10035679"/>
              <a:gd name="connsiteY4748" fmla="*/ 1001029 h 5893281"/>
              <a:gd name="connsiteX4749" fmla="*/ 8726125 w 10035679"/>
              <a:gd name="connsiteY4749" fmla="*/ 1005255 h 5893281"/>
              <a:gd name="connsiteX4750" fmla="*/ 8764765 w 10035679"/>
              <a:gd name="connsiteY4750" fmla="*/ 1015520 h 5893281"/>
              <a:gd name="connsiteX4751" fmla="*/ 8800991 w 10035679"/>
              <a:gd name="connsiteY4751" fmla="*/ 1025783 h 5893281"/>
              <a:gd name="connsiteX4752" fmla="*/ 8833594 w 10035679"/>
              <a:gd name="connsiteY4752" fmla="*/ 1037858 h 5893281"/>
              <a:gd name="connsiteX4753" fmla="*/ 8847482 w 10035679"/>
              <a:gd name="connsiteY4753" fmla="*/ 1048123 h 5893281"/>
              <a:gd name="connsiteX4754" fmla="*/ 8853518 w 10035679"/>
              <a:gd name="connsiteY4754" fmla="*/ 1054159 h 5893281"/>
              <a:gd name="connsiteX4755" fmla="*/ 8857744 w 10035679"/>
              <a:gd name="connsiteY4755" fmla="*/ 1066235 h 5893281"/>
              <a:gd name="connsiteX4756" fmla="*/ 8857744 w 10035679"/>
              <a:gd name="connsiteY4756" fmla="*/ 1072274 h 5893281"/>
              <a:gd name="connsiteX4757" fmla="*/ 8861970 w 10035679"/>
              <a:gd name="connsiteY4757" fmla="*/ 1076500 h 5893281"/>
              <a:gd name="connsiteX4758" fmla="*/ 8861970 w 10035679"/>
              <a:gd name="connsiteY4758" fmla="*/ 1082537 h 5893281"/>
              <a:gd name="connsiteX4759" fmla="*/ 8868009 w 10035679"/>
              <a:gd name="connsiteY4759" fmla="*/ 1086762 h 5893281"/>
              <a:gd name="connsiteX4760" fmla="*/ 8875856 w 10035679"/>
              <a:gd name="connsiteY4760" fmla="*/ 1090989 h 5893281"/>
              <a:gd name="connsiteX4761" fmla="*/ 8886121 w 10035679"/>
              <a:gd name="connsiteY4761" fmla="*/ 1095217 h 5893281"/>
              <a:gd name="connsiteX4762" fmla="*/ 8906649 w 10035679"/>
              <a:gd name="connsiteY4762" fmla="*/ 1086762 h 5893281"/>
              <a:gd name="connsiteX4763" fmla="*/ 8930799 w 10035679"/>
              <a:gd name="connsiteY4763" fmla="*/ 1086762 h 5893281"/>
              <a:gd name="connsiteX4764" fmla="*/ 8957365 w 10035679"/>
              <a:gd name="connsiteY4764" fmla="*/ 1086762 h 5893281"/>
              <a:gd name="connsiteX4765" fmla="*/ 8967628 w 10035679"/>
              <a:gd name="connsiteY4765" fmla="*/ 1109104 h 5893281"/>
              <a:gd name="connsiteX4766" fmla="*/ 8981514 w 10035679"/>
              <a:gd name="connsiteY4766" fmla="*/ 1129632 h 5893281"/>
              <a:gd name="connsiteX4767" fmla="*/ 9002044 w 10035679"/>
              <a:gd name="connsiteY4767" fmla="*/ 1148348 h 5893281"/>
              <a:gd name="connsiteX4768" fmla="*/ 9028608 w 10035679"/>
              <a:gd name="connsiteY4768" fmla="*/ 1158611 h 5893281"/>
              <a:gd name="connsiteX4769" fmla="*/ 9052758 w 10035679"/>
              <a:gd name="connsiteY4769" fmla="*/ 1148348 h 5893281"/>
              <a:gd name="connsiteX4770" fmla="*/ 9087172 w 10035679"/>
              <a:gd name="connsiteY4770" fmla="*/ 1148348 h 5893281"/>
              <a:gd name="connsiteX4771" fmla="*/ 9119777 w 10035679"/>
              <a:gd name="connsiteY4771" fmla="*/ 1152575 h 5893281"/>
              <a:gd name="connsiteX4772" fmla="*/ 9152380 w 10035679"/>
              <a:gd name="connsiteY4772" fmla="*/ 1158611 h 5893281"/>
              <a:gd name="connsiteX4773" fmla="*/ 9176530 w 10035679"/>
              <a:gd name="connsiteY4773" fmla="*/ 1164650 h 5893281"/>
              <a:gd name="connsiteX4774" fmla="*/ 9186793 w 10035679"/>
              <a:gd name="connsiteY4774" fmla="*/ 1197855 h 5893281"/>
              <a:gd name="connsiteX4775" fmla="*/ 9191019 w 10035679"/>
              <a:gd name="connsiteY4775" fmla="*/ 1226837 h 5893281"/>
              <a:gd name="connsiteX4776" fmla="*/ 9197058 w 10035679"/>
              <a:gd name="connsiteY4776" fmla="*/ 1251591 h 5893281"/>
              <a:gd name="connsiteX4777" fmla="*/ 9204905 w 10035679"/>
              <a:gd name="connsiteY4777" fmla="*/ 1255817 h 5893281"/>
              <a:gd name="connsiteX4778" fmla="*/ 9209133 w 10035679"/>
              <a:gd name="connsiteY4778" fmla="*/ 1264270 h 5893281"/>
              <a:gd name="connsiteX4779" fmla="*/ 9215170 w 10035679"/>
              <a:gd name="connsiteY4779" fmla="*/ 1266082 h 5893281"/>
              <a:gd name="connsiteX4780" fmla="*/ 9282188 w 10035679"/>
              <a:gd name="connsiteY4780" fmla="*/ 1260043 h 5893281"/>
              <a:gd name="connsiteX4781" fmla="*/ 9349204 w 10035679"/>
              <a:gd name="connsiteY4781" fmla="*/ 1260043 h 5893281"/>
              <a:gd name="connsiteX4782" fmla="*/ 9418033 w 10035679"/>
              <a:gd name="connsiteY4782" fmla="*/ 1260043 h 5893281"/>
              <a:gd name="connsiteX4783" fmla="*/ 9424070 w 10035679"/>
              <a:gd name="connsiteY4783" fmla="*/ 1274535 h 5893281"/>
              <a:gd name="connsiteX4784" fmla="*/ 9434335 w 10035679"/>
              <a:gd name="connsiteY4784" fmla="*/ 1284799 h 5893281"/>
              <a:gd name="connsiteX4785" fmla="*/ 9446410 w 10035679"/>
              <a:gd name="connsiteY4785" fmla="*/ 1299288 h 5893281"/>
              <a:gd name="connsiteX4786" fmla="*/ 9456673 w 10035679"/>
              <a:gd name="connsiteY4786" fmla="*/ 1307739 h 5893281"/>
              <a:gd name="connsiteX4787" fmla="*/ 9470559 w 10035679"/>
              <a:gd name="connsiteY4787" fmla="*/ 1318004 h 5893281"/>
              <a:gd name="connsiteX4788" fmla="*/ 9470559 w 10035679"/>
              <a:gd name="connsiteY4788" fmla="*/ 1307739 h 5893281"/>
              <a:gd name="connsiteX4789" fmla="*/ 9474787 w 10035679"/>
              <a:gd name="connsiteY4789" fmla="*/ 1303513 h 5893281"/>
              <a:gd name="connsiteX4790" fmla="*/ 9476597 w 10035679"/>
              <a:gd name="connsiteY4790" fmla="*/ 1295061 h 5893281"/>
              <a:gd name="connsiteX4791" fmla="*/ 9476597 w 10035679"/>
              <a:gd name="connsiteY4791" fmla="*/ 1289025 h 5893281"/>
              <a:gd name="connsiteX4792" fmla="*/ 9480823 w 10035679"/>
              <a:gd name="connsiteY4792" fmla="*/ 1278760 h 5893281"/>
              <a:gd name="connsiteX4793" fmla="*/ 9474787 w 10035679"/>
              <a:gd name="connsiteY4793" fmla="*/ 1266685 h 5893281"/>
              <a:gd name="connsiteX4794" fmla="*/ 9470559 w 10035679"/>
              <a:gd name="connsiteY4794" fmla="*/ 1260648 h 5893281"/>
              <a:gd name="connsiteX4795" fmla="*/ 9466335 w 10035679"/>
              <a:gd name="connsiteY4795" fmla="*/ 1256422 h 5893281"/>
              <a:gd name="connsiteX4796" fmla="*/ 9466335 w 10035679"/>
              <a:gd name="connsiteY4796" fmla="*/ 1250383 h 5893281"/>
              <a:gd name="connsiteX4797" fmla="*/ 9470559 w 10035679"/>
              <a:gd name="connsiteY4797" fmla="*/ 1241930 h 5893281"/>
              <a:gd name="connsiteX4798" fmla="*/ 9470559 w 10035679"/>
              <a:gd name="connsiteY4798" fmla="*/ 1231666 h 5893281"/>
              <a:gd name="connsiteX4799" fmla="*/ 9470559 w 10035679"/>
              <a:gd name="connsiteY4799" fmla="*/ 1221404 h 5893281"/>
              <a:gd name="connsiteX4800" fmla="*/ 9504974 w 10035679"/>
              <a:gd name="connsiteY4800" fmla="*/ 1227440 h 5893281"/>
              <a:gd name="connsiteX4801" fmla="*/ 9529125 w 10035679"/>
              <a:gd name="connsiteY4801" fmla="*/ 1241930 h 5893281"/>
              <a:gd name="connsiteX4802" fmla="*/ 9557502 w 10035679"/>
              <a:gd name="connsiteY4802" fmla="*/ 1252194 h 5893281"/>
              <a:gd name="connsiteX4803" fmla="*/ 9569577 w 10035679"/>
              <a:gd name="connsiteY4803" fmla="*/ 1252194 h 5893281"/>
              <a:gd name="connsiteX4804" fmla="*/ 9579840 w 10035679"/>
              <a:gd name="connsiteY4804" fmla="*/ 1252194 h 5893281"/>
              <a:gd name="connsiteX4805" fmla="*/ 9590104 w 10035679"/>
              <a:gd name="connsiteY4805" fmla="*/ 1250383 h 5893281"/>
              <a:gd name="connsiteX4806" fmla="*/ 9597952 w 10035679"/>
              <a:gd name="connsiteY4806" fmla="*/ 1241930 h 5893281"/>
              <a:gd name="connsiteX4807" fmla="*/ 9603990 w 10035679"/>
              <a:gd name="connsiteY4807" fmla="*/ 1237704 h 5893281"/>
              <a:gd name="connsiteX4808" fmla="*/ 9611840 w 10035679"/>
              <a:gd name="connsiteY4808" fmla="*/ 1235891 h 5893281"/>
              <a:gd name="connsiteX4809" fmla="*/ 9727157 w 10035679"/>
              <a:gd name="connsiteY4809" fmla="*/ 1285402 h 5893281"/>
              <a:gd name="connsiteX4810" fmla="*/ 9791760 w 10035679"/>
              <a:gd name="connsiteY4810" fmla="*/ 1353022 h 5893281"/>
              <a:gd name="connsiteX4811" fmla="*/ 9802023 w 10035679"/>
              <a:gd name="connsiteY4811" fmla="*/ 1361474 h 5893281"/>
              <a:gd name="connsiteX4812" fmla="*/ 9812287 w 10035679"/>
              <a:gd name="connsiteY4812" fmla="*/ 1361474 h 5893281"/>
              <a:gd name="connsiteX4813" fmla="*/ 9822552 w 10035679"/>
              <a:gd name="connsiteY4813" fmla="*/ 1363285 h 5893281"/>
              <a:gd name="connsiteX4814" fmla="*/ 9834625 w 10035679"/>
              <a:gd name="connsiteY4814" fmla="*/ 1363285 h 5893281"/>
              <a:gd name="connsiteX4815" fmla="*/ 9844890 w 10035679"/>
              <a:gd name="connsiteY4815" fmla="*/ 1371739 h 5893281"/>
              <a:gd name="connsiteX4816" fmla="*/ 9865417 w 10035679"/>
              <a:gd name="connsiteY4816" fmla="*/ 1390457 h 5893281"/>
              <a:gd name="connsiteX4817" fmla="*/ 9879303 w 10035679"/>
              <a:gd name="connsiteY4817" fmla="*/ 1410985 h 5893281"/>
              <a:gd name="connsiteX4818" fmla="*/ 9893191 w 10035679"/>
              <a:gd name="connsiteY4818" fmla="*/ 1429702 h 5893281"/>
              <a:gd name="connsiteX4819" fmla="*/ 9911303 w 10035679"/>
              <a:gd name="connsiteY4819" fmla="*/ 1444191 h 5893281"/>
              <a:gd name="connsiteX4820" fmla="*/ 9945719 w 10035679"/>
              <a:gd name="connsiteY4820" fmla="*/ 1450228 h 5893281"/>
              <a:gd name="connsiteX4821" fmla="*/ 9949943 w 10035679"/>
              <a:gd name="connsiteY4821" fmla="*/ 1448416 h 5893281"/>
              <a:gd name="connsiteX4822" fmla="*/ 9954169 w 10035679"/>
              <a:gd name="connsiteY4822" fmla="*/ 1448416 h 5893281"/>
              <a:gd name="connsiteX4823" fmla="*/ 9958397 w 10035679"/>
              <a:gd name="connsiteY4823" fmla="*/ 1444191 h 5893281"/>
              <a:gd name="connsiteX4824" fmla="*/ 9960208 w 10035679"/>
              <a:gd name="connsiteY4824" fmla="*/ 1444191 h 5893281"/>
              <a:gd name="connsiteX4825" fmla="*/ 9968057 w 10035679"/>
              <a:gd name="connsiteY4825" fmla="*/ 1444191 h 5893281"/>
              <a:gd name="connsiteX4826" fmla="*/ 9988585 w 10035679"/>
              <a:gd name="connsiteY4826" fmla="*/ 1468945 h 5893281"/>
              <a:gd name="connsiteX4827" fmla="*/ 10010923 w 10035679"/>
              <a:gd name="connsiteY4827" fmla="*/ 1493701 h 5893281"/>
              <a:gd name="connsiteX4828" fmla="*/ 10029037 w 10035679"/>
              <a:gd name="connsiteY4828" fmla="*/ 1520264 h 5893281"/>
              <a:gd name="connsiteX4829" fmla="*/ 10035679 w 10035679"/>
              <a:gd name="connsiteY4829" fmla="*/ 1551661 h 5893281"/>
              <a:gd name="connsiteX4830" fmla="*/ 9965039 w 10035679"/>
              <a:gd name="connsiteY4830" fmla="*/ 1551661 h 5893281"/>
              <a:gd name="connsiteX4831" fmla="*/ 9960813 w 10035679"/>
              <a:gd name="connsiteY4831" fmla="*/ 1557697 h 5893281"/>
              <a:gd name="connsiteX4832" fmla="*/ 9954774 w 10035679"/>
              <a:gd name="connsiteY4832" fmla="*/ 1566150 h 5893281"/>
              <a:gd name="connsiteX4833" fmla="*/ 9950548 w 10035679"/>
              <a:gd name="connsiteY4833" fmla="*/ 1570376 h 5893281"/>
              <a:gd name="connsiteX4834" fmla="*/ 9946322 w 10035679"/>
              <a:gd name="connsiteY4834" fmla="*/ 1580640 h 5893281"/>
              <a:gd name="connsiteX4835" fmla="*/ 9942096 w 10035679"/>
              <a:gd name="connsiteY4835" fmla="*/ 1590904 h 5893281"/>
              <a:gd name="connsiteX4836" fmla="*/ 9949943 w 10035679"/>
              <a:gd name="connsiteY4836" fmla="*/ 1595130 h 5893281"/>
              <a:gd name="connsiteX4837" fmla="*/ 9954169 w 10035679"/>
              <a:gd name="connsiteY4837" fmla="*/ 1599356 h 5893281"/>
              <a:gd name="connsiteX4838" fmla="*/ 9955982 w 10035679"/>
              <a:gd name="connsiteY4838" fmla="*/ 1601167 h 5893281"/>
              <a:gd name="connsiteX4839" fmla="*/ 9960208 w 10035679"/>
              <a:gd name="connsiteY4839" fmla="*/ 1609619 h 5893281"/>
              <a:gd name="connsiteX4840" fmla="*/ 9960208 w 10035679"/>
              <a:gd name="connsiteY4840" fmla="*/ 1613845 h 5893281"/>
              <a:gd name="connsiteX4841" fmla="*/ 9955982 w 10035679"/>
              <a:gd name="connsiteY4841" fmla="*/ 1619884 h 5893281"/>
              <a:gd name="connsiteX4842" fmla="*/ 9949943 w 10035679"/>
              <a:gd name="connsiteY4842" fmla="*/ 1630148 h 5893281"/>
              <a:gd name="connsiteX4843" fmla="*/ 9945719 w 10035679"/>
              <a:gd name="connsiteY4843" fmla="*/ 1634374 h 5893281"/>
              <a:gd name="connsiteX4844" fmla="*/ 9939681 w 10035679"/>
              <a:gd name="connsiteY4844" fmla="*/ 1638600 h 5893281"/>
              <a:gd name="connsiteX4845" fmla="*/ 9931831 w 10035679"/>
              <a:gd name="connsiteY4845" fmla="*/ 1638600 h 5893281"/>
              <a:gd name="connsiteX4846" fmla="*/ 9925795 w 10035679"/>
              <a:gd name="connsiteY4846" fmla="*/ 1638600 h 5893281"/>
              <a:gd name="connsiteX4847" fmla="*/ 9911907 w 10035679"/>
              <a:gd name="connsiteY4847" fmla="*/ 1638600 h 5893281"/>
              <a:gd name="connsiteX4848" fmla="*/ 9898021 w 10035679"/>
              <a:gd name="connsiteY4848" fmla="*/ 1616261 h 5893281"/>
              <a:gd name="connsiteX4849" fmla="*/ 9875683 w 10035679"/>
              <a:gd name="connsiteY4849" fmla="*/ 1605998 h 5893281"/>
              <a:gd name="connsiteX4850" fmla="*/ 9847305 w 10035679"/>
              <a:gd name="connsiteY4850" fmla="*/ 1599959 h 5893281"/>
              <a:gd name="connsiteX4851" fmla="*/ 9847305 w 10035679"/>
              <a:gd name="connsiteY4851" fmla="*/ 1573396 h 5893281"/>
              <a:gd name="connsiteX4852" fmla="*/ 9841267 w 10035679"/>
              <a:gd name="connsiteY4852" fmla="*/ 1571583 h 5893281"/>
              <a:gd name="connsiteX4853" fmla="*/ 9833418 w 10035679"/>
              <a:gd name="connsiteY4853" fmla="*/ 1567357 h 5893281"/>
              <a:gd name="connsiteX4854" fmla="*/ 9831607 w 10035679"/>
              <a:gd name="connsiteY4854" fmla="*/ 1563131 h 5893281"/>
              <a:gd name="connsiteX4855" fmla="*/ 9823758 w 10035679"/>
              <a:gd name="connsiteY4855" fmla="*/ 1558905 h 5893281"/>
              <a:gd name="connsiteX4856" fmla="*/ 9809872 w 10035679"/>
              <a:gd name="connsiteY4856" fmla="*/ 1558905 h 5893281"/>
              <a:gd name="connsiteX4857" fmla="*/ 9805646 w 10035679"/>
              <a:gd name="connsiteY4857" fmla="*/ 1558905 h 5893281"/>
              <a:gd name="connsiteX4858" fmla="*/ 9803835 w 10035679"/>
              <a:gd name="connsiteY4858" fmla="*/ 1563131 h 5893281"/>
              <a:gd name="connsiteX4859" fmla="*/ 9799607 w 10035679"/>
              <a:gd name="connsiteY4859" fmla="*/ 1563131 h 5893281"/>
              <a:gd name="connsiteX4860" fmla="*/ 9795381 w 10035679"/>
              <a:gd name="connsiteY4860" fmla="*/ 1563131 h 5893281"/>
              <a:gd name="connsiteX4861" fmla="*/ 9789345 w 10035679"/>
              <a:gd name="connsiteY4861" fmla="*/ 1567357 h 5893281"/>
              <a:gd name="connsiteX4862" fmla="*/ 9781495 w 10035679"/>
              <a:gd name="connsiteY4862" fmla="*/ 1552869 h 5893281"/>
              <a:gd name="connsiteX4863" fmla="*/ 9771233 w 10035679"/>
              <a:gd name="connsiteY4863" fmla="*/ 1538378 h 5893281"/>
              <a:gd name="connsiteX4864" fmla="*/ 9763383 w 10035679"/>
              <a:gd name="connsiteY4864" fmla="*/ 1528113 h 5893281"/>
              <a:gd name="connsiteX4865" fmla="*/ 9763383 w 10035679"/>
              <a:gd name="connsiteY4865" fmla="*/ 1552869 h 5893281"/>
              <a:gd name="connsiteX4866" fmla="*/ 9757345 w 10035679"/>
              <a:gd name="connsiteY4866" fmla="*/ 1581848 h 5893281"/>
              <a:gd name="connsiteX4867" fmla="*/ 9749497 w 10035679"/>
              <a:gd name="connsiteY4867" fmla="*/ 1606601 h 5893281"/>
              <a:gd name="connsiteX4868" fmla="*/ 9733194 w 10035679"/>
              <a:gd name="connsiteY4868" fmla="*/ 1621091 h 5893281"/>
              <a:gd name="connsiteX4869" fmla="*/ 9725347 w 10035679"/>
              <a:gd name="connsiteY4869" fmla="*/ 1625317 h 5893281"/>
              <a:gd name="connsiteX4870" fmla="*/ 9719308 w 10035679"/>
              <a:gd name="connsiteY4870" fmla="*/ 1625317 h 5893281"/>
              <a:gd name="connsiteX4871" fmla="*/ 9715082 w 10035679"/>
              <a:gd name="connsiteY4871" fmla="*/ 1625317 h 5893281"/>
              <a:gd name="connsiteX4872" fmla="*/ 9710856 w 10035679"/>
              <a:gd name="connsiteY4872" fmla="*/ 1625317 h 5893281"/>
              <a:gd name="connsiteX4873" fmla="*/ 9706630 w 10035679"/>
              <a:gd name="connsiteY4873" fmla="*/ 1621091 h 5893281"/>
              <a:gd name="connsiteX4874" fmla="*/ 9704819 w 10035679"/>
              <a:gd name="connsiteY4874" fmla="*/ 1621091 h 5893281"/>
              <a:gd name="connsiteX4875" fmla="*/ 9700591 w 10035679"/>
              <a:gd name="connsiteY4875" fmla="*/ 1621091 h 5893281"/>
              <a:gd name="connsiteX4876" fmla="*/ 9696365 w 10035679"/>
              <a:gd name="connsiteY4876" fmla="*/ 1625317 h 5893281"/>
              <a:gd name="connsiteX4877" fmla="*/ 9692139 w 10035679"/>
              <a:gd name="connsiteY4877" fmla="*/ 1629543 h 5893281"/>
              <a:gd name="connsiteX4878" fmla="*/ 9686102 w 10035679"/>
              <a:gd name="connsiteY4878" fmla="*/ 1639808 h 5893281"/>
              <a:gd name="connsiteX4879" fmla="*/ 9706630 w 10035679"/>
              <a:gd name="connsiteY4879" fmla="*/ 1664561 h 5893281"/>
              <a:gd name="connsiteX4880" fmla="*/ 9728967 w 10035679"/>
              <a:gd name="connsiteY4880" fmla="*/ 1708030 h 5893281"/>
              <a:gd name="connsiteX4881" fmla="*/ 9739233 w 10035679"/>
              <a:gd name="connsiteY4881" fmla="*/ 1757539 h 5893281"/>
              <a:gd name="connsiteX4882" fmla="*/ 9733194 w 10035679"/>
              <a:gd name="connsiteY4882" fmla="*/ 1757539 h 5893281"/>
              <a:gd name="connsiteX4883" fmla="*/ 9728967 w 10035679"/>
              <a:gd name="connsiteY4883" fmla="*/ 1761765 h 5893281"/>
              <a:gd name="connsiteX4884" fmla="*/ 9721119 w 10035679"/>
              <a:gd name="connsiteY4884" fmla="*/ 1761765 h 5893281"/>
              <a:gd name="connsiteX4885" fmla="*/ 9710856 w 10035679"/>
              <a:gd name="connsiteY4885" fmla="*/ 1765992 h 5893281"/>
              <a:gd name="connsiteX4886" fmla="*/ 9696970 w 10035679"/>
              <a:gd name="connsiteY4886" fmla="*/ 1755727 h 5893281"/>
              <a:gd name="connsiteX4887" fmla="*/ 9686705 w 10035679"/>
              <a:gd name="connsiteY4887" fmla="*/ 1747275 h 5893281"/>
              <a:gd name="connsiteX4888" fmla="*/ 9672819 w 10035679"/>
              <a:gd name="connsiteY4888" fmla="*/ 1745464 h 5893281"/>
              <a:gd name="connsiteX4889" fmla="*/ 9654705 w 10035679"/>
              <a:gd name="connsiteY4889" fmla="*/ 1741238 h 5893281"/>
              <a:gd name="connsiteX4890" fmla="*/ 9644443 w 10035679"/>
              <a:gd name="connsiteY4890" fmla="*/ 1770218 h 5893281"/>
              <a:gd name="connsiteX4891" fmla="*/ 9623915 w 10035679"/>
              <a:gd name="connsiteY4891" fmla="*/ 1784709 h 5893281"/>
              <a:gd name="connsiteX4892" fmla="*/ 9597349 w 10035679"/>
              <a:gd name="connsiteY4892" fmla="*/ 1794972 h 5893281"/>
              <a:gd name="connsiteX4893" fmla="*/ 9568972 w 10035679"/>
              <a:gd name="connsiteY4893" fmla="*/ 1805237 h 5893281"/>
              <a:gd name="connsiteX4894" fmla="*/ 9567161 w 10035679"/>
              <a:gd name="connsiteY4894" fmla="*/ 1834217 h 5893281"/>
              <a:gd name="connsiteX4895" fmla="*/ 9559312 w 10035679"/>
              <a:gd name="connsiteY4895" fmla="*/ 1856558 h 5893281"/>
              <a:gd name="connsiteX4896" fmla="*/ 9545426 w 10035679"/>
              <a:gd name="connsiteY4896" fmla="*/ 1877086 h 5893281"/>
              <a:gd name="connsiteX4897" fmla="*/ 9517049 w 10035679"/>
              <a:gd name="connsiteY4897" fmla="*/ 1881312 h 5893281"/>
              <a:gd name="connsiteX4898" fmla="*/ 9496522 w 10035679"/>
              <a:gd name="connsiteY4898" fmla="*/ 1887349 h 5893281"/>
              <a:gd name="connsiteX4899" fmla="*/ 9482634 w 10035679"/>
              <a:gd name="connsiteY4899" fmla="*/ 1895802 h 5893281"/>
              <a:gd name="connsiteX4900" fmla="*/ 9468748 w 10035679"/>
              <a:gd name="connsiteY4900" fmla="*/ 1900029 h 5893281"/>
              <a:gd name="connsiteX4901" fmla="*/ 9458485 w 10035679"/>
              <a:gd name="connsiteY4901" fmla="*/ 1891577 h 5893281"/>
              <a:gd name="connsiteX4902" fmla="*/ 9446410 w 10035679"/>
              <a:gd name="connsiteY4902" fmla="*/ 1881312 h 5893281"/>
              <a:gd name="connsiteX4903" fmla="*/ 9440371 w 10035679"/>
              <a:gd name="connsiteY4903" fmla="*/ 1871047 h 5893281"/>
              <a:gd name="connsiteX4904" fmla="*/ 9426485 w 10035679"/>
              <a:gd name="connsiteY4904" fmla="*/ 1872860 h 5893281"/>
              <a:gd name="connsiteX4905" fmla="*/ 9408373 w 10035679"/>
              <a:gd name="connsiteY4905" fmla="*/ 1877086 h 5893281"/>
              <a:gd name="connsiteX4906" fmla="*/ 9394485 w 10035679"/>
              <a:gd name="connsiteY4906" fmla="*/ 1885538 h 5893281"/>
              <a:gd name="connsiteX4907" fmla="*/ 9384223 w 10035679"/>
              <a:gd name="connsiteY4907" fmla="*/ 1891577 h 5893281"/>
              <a:gd name="connsiteX4908" fmla="*/ 9384223 w 10035679"/>
              <a:gd name="connsiteY4908" fmla="*/ 1906065 h 5893281"/>
              <a:gd name="connsiteX4909" fmla="*/ 9373958 w 10035679"/>
              <a:gd name="connsiteY4909" fmla="*/ 1910292 h 5893281"/>
              <a:gd name="connsiteX4910" fmla="*/ 9355846 w 10035679"/>
              <a:gd name="connsiteY4910" fmla="*/ 1910292 h 5893281"/>
              <a:gd name="connsiteX4911" fmla="*/ 9331695 w 10035679"/>
              <a:gd name="connsiteY4911" fmla="*/ 1910292 h 5893281"/>
              <a:gd name="connsiteX4912" fmla="*/ 9309357 w 10035679"/>
              <a:gd name="connsiteY4912" fmla="*/ 1914519 h 5893281"/>
              <a:gd name="connsiteX4913" fmla="*/ 9299092 w 10035679"/>
              <a:gd name="connsiteY4913" fmla="*/ 1916330 h 5893281"/>
              <a:gd name="connsiteX4914" fmla="*/ 9280978 w 10035679"/>
              <a:gd name="connsiteY4914" fmla="*/ 1959802 h 5893281"/>
              <a:gd name="connsiteX4915" fmla="*/ 9279168 w 10035679"/>
              <a:gd name="connsiteY4915" fmla="*/ 2006893 h 5893281"/>
              <a:gd name="connsiteX4916" fmla="*/ 9279168 w 10035679"/>
              <a:gd name="connsiteY4916" fmla="*/ 2060626 h 5893281"/>
              <a:gd name="connsiteX4917" fmla="*/ 9285206 w 10035679"/>
              <a:gd name="connsiteY4917" fmla="*/ 2107721 h 5893281"/>
              <a:gd name="connsiteX4918" fmla="*/ 9274942 w 10035679"/>
              <a:gd name="connsiteY4918" fmla="*/ 2107721 h 5893281"/>
              <a:gd name="connsiteX4919" fmla="*/ 9270716 w 10035679"/>
              <a:gd name="connsiteY4919" fmla="*/ 2107721 h 5893281"/>
              <a:gd name="connsiteX4920" fmla="*/ 9266490 w 10035679"/>
              <a:gd name="connsiteY4920" fmla="*/ 2107721 h 5893281"/>
              <a:gd name="connsiteX4921" fmla="*/ 9264679 w 10035679"/>
              <a:gd name="connsiteY4921" fmla="*/ 2111946 h 5893281"/>
              <a:gd name="connsiteX4922" fmla="*/ 9260453 w 10035679"/>
              <a:gd name="connsiteY4922" fmla="*/ 2113758 h 5893281"/>
              <a:gd name="connsiteX4923" fmla="*/ 9256225 w 10035679"/>
              <a:gd name="connsiteY4923" fmla="*/ 2125834 h 5893281"/>
              <a:gd name="connsiteX4924" fmla="*/ 9251999 w 10035679"/>
              <a:gd name="connsiteY4924" fmla="*/ 2136096 h 5893281"/>
              <a:gd name="connsiteX4925" fmla="*/ 9251999 w 10035679"/>
              <a:gd name="connsiteY4925" fmla="*/ 2150587 h 5893281"/>
              <a:gd name="connsiteX4926" fmla="*/ 9251999 w 10035679"/>
              <a:gd name="connsiteY4926" fmla="*/ 2166885 h 5893281"/>
              <a:gd name="connsiteX4927" fmla="*/ 9227848 w 10035679"/>
              <a:gd name="connsiteY4927" fmla="*/ 2166885 h 5893281"/>
              <a:gd name="connsiteX4928" fmla="*/ 9213962 w 10035679"/>
              <a:gd name="connsiteY4928" fmla="*/ 2189223 h 5893281"/>
              <a:gd name="connsiteX4929" fmla="*/ 9203699 w 10035679"/>
              <a:gd name="connsiteY4929" fmla="*/ 2203714 h 5893281"/>
              <a:gd name="connsiteX4930" fmla="*/ 9199471 w 10035679"/>
              <a:gd name="connsiteY4930" fmla="*/ 2218204 h 5893281"/>
              <a:gd name="connsiteX4931" fmla="*/ 9195245 w 10035679"/>
              <a:gd name="connsiteY4931" fmla="*/ 2247182 h 5893281"/>
              <a:gd name="connsiteX4932" fmla="*/ 9189209 w 10035679"/>
              <a:gd name="connsiteY4932" fmla="*/ 2247182 h 5893281"/>
              <a:gd name="connsiteX4933" fmla="*/ 9181359 w 10035679"/>
              <a:gd name="connsiteY4933" fmla="*/ 2247182 h 5893281"/>
              <a:gd name="connsiteX4934" fmla="*/ 9179549 w 10035679"/>
              <a:gd name="connsiteY4934" fmla="*/ 2247182 h 5893281"/>
              <a:gd name="connsiteX4935" fmla="*/ 9175321 w 10035679"/>
              <a:gd name="connsiteY4935" fmla="*/ 2247182 h 5893281"/>
              <a:gd name="connsiteX4936" fmla="*/ 9167473 w 10035679"/>
              <a:gd name="connsiteY4936" fmla="*/ 2247182 h 5893281"/>
              <a:gd name="connsiteX4937" fmla="*/ 9153585 w 10035679"/>
              <a:gd name="connsiteY4937" fmla="*/ 2276167 h 5893281"/>
              <a:gd name="connsiteX4938" fmla="*/ 9143323 w 10035679"/>
              <a:gd name="connsiteY4938" fmla="*/ 2311185 h 5893281"/>
              <a:gd name="connsiteX4939" fmla="*/ 9119172 w 10035679"/>
              <a:gd name="connsiteY4939" fmla="*/ 2311185 h 5893281"/>
              <a:gd name="connsiteX4940" fmla="*/ 9111323 w 10035679"/>
              <a:gd name="connsiteY4940" fmla="*/ 2350426 h 5893281"/>
              <a:gd name="connsiteX4941" fmla="*/ 9099247 w 10035679"/>
              <a:gd name="connsiteY4941" fmla="*/ 2350426 h 5893281"/>
              <a:gd name="connsiteX4942" fmla="*/ 9099247 w 10035679"/>
              <a:gd name="connsiteY4942" fmla="*/ 2340164 h 5893281"/>
              <a:gd name="connsiteX4943" fmla="*/ 9070872 w 10035679"/>
              <a:gd name="connsiteY4943" fmla="*/ 2300923 h 5893281"/>
              <a:gd name="connsiteX4944" fmla="*/ 9052758 w 10035679"/>
              <a:gd name="connsiteY4944" fmla="*/ 2253824 h 5893281"/>
              <a:gd name="connsiteX4945" fmla="*/ 9048532 w 10035679"/>
              <a:gd name="connsiteY4945" fmla="*/ 2200090 h 5893281"/>
              <a:gd name="connsiteX4946" fmla="*/ 9052758 w 10035679"/>
              <a:gd name="connsiteY4946" fmla="*/ 2136096 h 5893281"/>
              <a:gd name="connsiteX4947" fmla="*/ 9063023 w 10035679"/>
              <a:gd name="connsiteY4947" fmla="*/ 2127644 h 5893281"/>
              <a:gd name="connsiteX4948" fmla="*/ 9070872 w 10035679"/>
              <a:gd name="connsiteY4948" fmla="*/ 2121605 h 5893281"/>
              <a:gd name="connsiteX4949" fmla="*/ 9081135 w 10035679"/>
              <a:gd name="connsiteY4949" fmla="*/ 2113153 h 5893281"/>
              <a:gd name="connsiteX4950" fmla="*/ 9085361 w 10035679"/>
              <a:gd name="connsiteY4950" fmla="*/ 2102891 h 5893281"/>
              <a:gd name="connsiteX4951" fmla="*/ 9091400 w 10035679"/>
              <a:gd name="connsiteY4951" fmla="*/ 2088400 h 5893281"/>
              <a:gd name="connsiteX4952" fmla="*/ 9081135 w 10035679"/>
              <a:gd name="connsiteY4952" fmla="*/ 2069683 h 5893281"/>
              <a:gd name="connsiteX4953" fmla="*/ 9076909 w 10035679"/>
              <a:gd name="connsiteY4953" fmla="*/ 2044930 h 5893281"/>
              <a:gd name="connsiteX4954" fmla="*/ 9090795 w 10035679"/>
              <a:gd name="connsiteY4954" fmla="*/ 2015948 h 5893281"/>
              <a:gd name="connsiteX4955" fmla="*/ 9104681 w 10035679"/>
              <a:gd name="connsiteY4955" fmla="*/ 2005685 h 5893281"/>
              <a:gd name="connsiteX4956" fmla="*/ 9122795 w 10035679"/>
              <a:gd name="connsiteY4956" fmla="*/ 1997233 h 5893281"/>
              <a:gd name="connsiteX4957" fmla="*/ 9143323 w 10035679"/>
              <a:gd name="connsiteY4957" fmla="*/ 1991194 h 5893281"/>
              <a:gd name="connsiteX4958" fmla="*/ 9157209 w 10035679"/>
              <a:gd name="connsiteY4958" fmla="*/ 1976703 h 5893281"/>
              <a:gd name="connsiteX4959" fmla="*/ 9185585 w 10035679"/>
              <a:gd name="connsiteY4959" fmla="*/ 1933234 h 5893281"/>
              <a:gd name="connsiteX4960" fmla="*/ 9213962 w 10035679"/>
              <a:gd name="connsiteY4960" fmla="*/ 1889763 h 5893281"/>
              <a:gd name="connsiteX4961" fmla="*/ 9236302 w 10035679"/>
              <a:gd name="connsiteY4961" fmla="*/ 1871047 h 5893281"/>
              <a:gd name="connsiteX4962" fmla="*/ 9260453 w 10035679"/>
              <a:gd name="connsiteY4962" fmla="*/ 1854745 h 5893281"/>
              <a:gd name="connsiteX4963" fmla="*/ 9284602 w 10035679"/>
              <a:gd name="connsiteY4963" fmla="*/ 1836030 h 5893281"/>
              <a:gd name="connsiteX4964" fmla="*/ 9294866 w 10035679"/>
              <a:gd name="connsiteY4964" fmla="*/ 1811274 h 5893281"/>
              <a:gd name="connsiteX4965" fmla="*/ 9302716 w 10035679"/>
              <a:gd name="connsiteY4965" fmla="*/ 1782293 h 5893281"/>
              <a:gd name="connsiteX4966" fmla="*/ 9312978 w 10035679"/>
              <a:gd name="connsiteY4966" fmla="*/ 1755727 h 5893281"/>
              <a:gd name="connsiteX4967" fmla="*/ 9312978 w 10035679"/>
              <a:gd name="connsiteY4967" fmla="*/ 1753916 h 5893281"/>
              <a:gd name="connsiteX4968" fmla="*/ 9308752 w 10035679"/>
              <a:gd name="connsiteY4968" fmla="*/ 1753916 h 5893281"/>
              <a:gd name="connsiteX4969" fmla="*/ 9308752 w 10035679"/>
              <a:gd name="connsiteY4969" fmla="*/ 1749690 h 5893281"/>
              <a:gd name="connsiteX4970" fmla="*/ 9304526 w 10035679"/>
              <a:gd name="connsiteY4970" fmla="*/ 1745464 h 5893281"/>
              <a:gd name="connsiteX4971" fmla="*/ 9298488 w 10035679"/>
              <a:gd name="connsiteY4971" fmla="*/ 1749690 h 5893281"/>
              <a:gd name="connsiteX4972" fmla="*/ 9294261 w 10035679"/>
              <a:gd name="connsiteY4972" fmla="*/ 1753916 h 5893281"/>
              <a:gd name="connsiteX4973" fmla="*/ 9292451 w 10035679"/>
              <a:gd name="connsiteY4973" fmla="*/ 1755727 h 5893281"/>
              <a:gd name="connsiteX4974" fmla="*/ 9274339 w 10035679"/>
              <a:gd name="connsiteY4974" fmla="*/ 1782293 h 5893281"/>
              <a:gd name="connsiteX4975" fmla="*/ 9256225 w 10035679"/>
              <a:gd name="connsiteY4975" fmla="*/ 1811274 h 5893281"/>
              <a:gd name="connsiteX4976" fmla="*/ 9238113 w 10035679"/>
              <a:gd name="connsiteY4976" fmla="*/ 1836030 h 5893281"/>
              <a:gd name="connsiteX4977" fmla="*/ 9213962 w 10035679"/>
              <a:gd name="connsiteY4977" fmla="*/ 1854745 h 5893281"/>
              <a:gd name="connsiteX4978" fmla="*/ 9181359 w 10035679"/>
              <a:gd name="connsiteY4978" fmla="*/ 1869236 h 5893281"/>
              <a:gd name="connsiteX4979" fmla="*/ 9179549 w 10035679"/>
              <a:gd name="connsiteY4979" fmla="*/ 1857161 h 5893281"/>
              <a:gd name="connsiteX4980" fmla="*/ 9179549 w 10035679"/>
              <a:gd name="connsiteY4980" fmla="*/ 1855350 h 5893281"/>
              <a:gd name="connsiteX4981" fmla="*/ 9175321 w 10035679"/>
              <a:gd name="connsiteY4981" fmla="*/ 1846898 h 5893281"/>
              <a:gd name="connsiteX4982" fmla="*/ 9175321 w 10035679"/>
              <a:gd name="connsiteY4982" fmla="*/ 1836633 h 5893281"/>
              <a:gd name="connsiteX4983" fmla="*/ 9179549 w 10035679"/>
              <a:gd name="connsiteY4983" fmla="*/ 1832407 h 5893281"/>
              <a:gd name="connsiteX4984" fmla="*/ 9179549 w 10035679"/>
              <a:gd name="connsiteY4984" fmla="*/ 1828181 h 5893281"/>
              <a:gd name="connsiteX4985" fmla="*/ 9179549 w 10035679"/>
              <a:gd name="connsiteY4985" fmla="*/ 1826368 h 5893281"/>
              <a:gd name="connsiteX4986" fmla="*/ 9181359 w 10035679"/>
              <a:gd name="connsiteY4986" fmla="*/ 1817915 h 5893281"/>
              <a:gd name="connsiteX4987" fmla="*/ 9181359 w 10035679"/>
              <a:gd name="connsiteY4987" fmla="*/ 1811879 h 5893281"/>
              <a:gd name="connsiteX4988" fmla="*/ 9171095 w 10035679"/>
              <a:gd name="connsiteY4988" fmla="*/ 1803426 h 5893281"/>
              <a:gd name="connsiteX4989" fmla="*/ 9160832 w 10035679"/>
              <a:gd name="connsiteY4989" fmla="*/ 1799198 h 5893281"/>
              <a:gd name="connsiteX4990" fmla="*/ 9152982 w 10035679"/>
              <a:gd name="connsiteY4990" fmla="*/ 1797388 h 5893281"/>
              <a:gd name="connsiteX4991" fmla="*/ 9142720 w 10035679"/>
              <a:gd name="connsiteY4991" fmla="*/ 1793161 h 5893281"/>
              <a:gd name="connsiteX4992" fmla="*/ 9136681 w 10035679"/>
              <a:gd name="connsiteY4992" fmla="*/ 1797388 h 5893281"/>
              <a:gd name="connsiteX4993" fmla="*/ 9118569 w 10035679"/>
              <a:gd name="connsiteY4993" fmla="*/ 1807652 h 5893281"/>
              <a:gd name="connsiteX4994" fmla="*/ 9094418 w 10035679"/>
              <a:gd name="connsiteY4994" fmla="*/ 1828181 h 5893281"/>
              <a:gd name="connsiteX4995" fmla="*/ 9072078 w 10035679"/>
              <a:gd name="connsiteY4995" fmla="*/ 1854745 h 5893281"/>
              <a:gd name="connsiteX4996" fmla="*/ 9051551 w 10035679"/>
              <a:gd name="connsiteY4996" fmla="*/ 1879501 h 5893281"/>
              <a:gd name="connsiteX4997" fmla="*/ 9041288 w 10035679"/>
              <a:gd name="connsiteY4997" fmla="*/ 1898217 h 5893281"/>
              <a:gd name="connsiteX4998" fmla="*/ 9041288 w 10035679"/>
              <a:gd name="connsiteY4998" fmla="*/ 1904255 h 5893281"/>
              <a:gd name="connsiteX4999" fmla="*/ 9041288 w 10035679"/>
              <a:gd name="connsiteY4999" fmla="*/ 1912707 h 5893281"/>
              <a:gd name="connsiteX5000" fmla="*/ 9043099 w 10035679"/>
              <a:gd name="connsiteY5000" fmla="*/ 1918747 h 5893281"/>
              <a:gd name="connsiteX5001" fmla="*/ 9047325 w 10035679"/>
              <a:gd name="connsiteY5001" fmla="*/ 1929007 h 5893281"/>
              <a:gd name="connsiteX5002" fmla="*/ 9051551 w 10035679"/>
              <a:gd name="connsiteY5002" fmla="*/ 1937460 h 5893281"/>
              <a:gd name="connsiteX5003" fmla="*/ 9051551 w 10035679"/>
              <a:gd name="connsiteY5003" fmla="*/ 1943499 h 5893281"/>
              <a:gd name="connsiteX5004" fmla="*/ 9029213 w 10035679"/>
              <a:gd name="connsiteY5004" fmla="*/ 1953762 h 5893281"/>
              <a:gd name="connsiteX5005" fmla="*/ 9005062 w 10035679"/>
              <a:gd name="connsiteY5005" fmla="*/ 1957991 h 5893281"/>
              <a:gd name="connsiteX5006" fmla="*/ 8972459 w 10035679"/>
              <a:gd name="connsiteY5006" fmla="*/ 1962217 h 5893281"/>
              <a:gd name="connsiteX5007" fmla="*/ 8942270 w 10035679"/>
              <a:gd name="connsiteY5007" fmla="*/ 1962217 h 5893281"/>
              <a:gd name="connsiteX5008" fmla="*/ 8942270 w 10035679"/>
              <a:gd name="connsiteY5008" fmla="*/ 1922972 h 5893281"/>
              <a:gd name="connsiteX5009" fmla="*/ 8909667 w 10035679"/>
              <a:gd name="connsiteY5009" fmla="*/ 1929007 h 5893281"/>
              <a:gd name="connsiteX5010" fmla="*/ 8881290 w 10035679"/>
              <a:gd name="connsiteY5010" fmla="*/ 1941083 h 5893281"/>
              <a:gd name="connsiteX5011" fmla="*/ 8857141 w 10035679"/>
              <a:gd name="connsiteY5011" fmla="*/ 1936857 h 5893281"/>
              <a:gd name="connsiteX5012" fmla="*/ 8839027 w 10035679"/>
              <a:gd name="connsiteY5012" fmla="*/ 1914519 h 5893281"/>
              <a:gd name="connsiteX5013" fmla="*/ 8768388 w 10035679"/>
              <a:gd name="connsiteY5013" fmla="*/ 1904255 h 5893281"/>
              <a:gd name="connsiteX5014" fmla="*/ 8744237 w 10035679"/>
              <a:gd name="connsiteY5014" fmla="*/ 1929007 h 5893281"/>
              <a:gd name="connsiteX5015" fmla="*/ 8715861 w 10035679"/>
              <a:gd name="connsiteY5015" fmla="*/ 1947725 h 5893281"/>
              <a:gd name="connsiteX5016" fmla="*/ 8691710 w 10035679"/>
              <a:gd name="connsiteY5016" fmla="*/ 1968254 h 5893281"/>
              <a:gd name="connsiteX5017" fmla="*/ 8677824 w 10035679"/>
              <a:gd name="connsiteY5017" fmla="*/ 1994818 h 5893281"/>
              <a:gd name="connsiteX5018" fmla="*/ 8663938 w 10035679"/>
              <a:gd name="connsiteY5018" fmla="*/ 2019571 h 5893281"/>
              <a:gd name="connsiteX5019" fmla="*/ 8650052 w 10035679"/>
              <a:gd name="connsiteY5019" fmla="*/ 2044325 h 5893281"/>
              <a:gd name="connsiteX5020" fmla="*/ 8631938 w 10035679"/>
              <a:gd name="connsiteY5020" fmla="*/ 2063041 h 5893281"/>
              <a:gd name="connsiteX5021" fmla="*/ 8575186 w 10035679"/>
              <a:gd name="connsiteY5021" fmla="*/ 2081758 h 5893281"/>
              <a:gd name="connsiteX5022" fmla="*/ 8561298 w 10035679"/>
              <a:gd name="connsiteY5022" fmla="*/ 2096249 h 5893281"/>
              <a:gd name="connsiteX5023" fmla="*/ 8551036 w 10035679"/>
              <a:gd name="connsiteY5023" fmla="*/ 2112551 h 5893281"/>
              <a:gd name="connsiteX5024" fmla="*/ 8540771 w 10035679"/>
              <a:gd name="connsiteY5024" fmla="*/ 2127039 h 5893281"/>
              <a:gd name="connsiteX5025" fmla="*/ 8516620 w 10035679"/>
              <a:gd name="connsiteY5025" fmla="*/ 2145756 h 5893281"/>
              <a:gd name="connsiteX5026" fmla="*/ 8516620 w 10035679"/>
              <a:gd name="connsiteY5026" fmla="*/ 2166279 h 5893281"/>
              <a:gd name="connsiteX5027" fmla="*/ 8546808 w 10035679"/>
              <a:gd name="connsiteY5027" fmla="*/ 2166279 h 5893281"/>
              <a:gd name="connsiteX5028" fmla="*/ 8551036 w 10035679"/>
              <a:gd name="connsiteY5028" fmla="*/ 2178354 h 5893281"/>
              <a:gd name="connsiteX5029" fmla="*/ 8555262 w 10035679"/>
              <a:gd name="connsiteY5029" fmla="*/ 2184393 h 5893281"/>
              <a:gd name="connsiteX5030" fmla="*/ 8557072 w 10035679"/>
              <a:gd name="connsiteY5030" fmla="*/ 2192846 h 5893281"/>
              <a:gd name="connsiteX5031" fmla="*/ 8564922 w 10035679"/>
              <a:gd name="connsiteY5031" fmla="*/ 2198885 h 5893281"/>
              <a:gd name="connsiteX5032" fmla="*/ 8570958 w 10035679"/>
              <a:gd name="connsiteY5032" fmla="*/ 2203111 h 5893281"/>
              <a:gd name="connsiteX5033" fmla="*/ 8584846 w 10035679"/>
              <a:gd name="connsiteY5033" fmla="*/ 2207336 h 5893281"/>
              <a:gd name="connsiteX5034" fmla="*/ 8592694 w 10035679"/>
              <a:gd name="connsiteY5034" fmla="*/ 2198885 h 5893281"/>
              <a:gd name="connsiteX5035" fmla="*/ 8598732 w 10035679"/>
              <a:gd name="connsiteY5035" fmla="*/ 2194656 h 5893281"/>
              <a:gd name="connsiteX5036" fmla="*/ 8610808 w 10035679"/>
              <a:gd name="connsiteY5036" fmla="*/ 2192846 h 5893281"/>
              <a:gd name="connsiteX5037" fmla="*/ 8621070 w 10035679"/>
              <a:gd name="connsiteY5037" fmla="*/ 2192846 h 5893281"/>
              <a:gd name="connsiteX5038" fmla="*/ 8639184 w 10035679"/>
              <a:gd name="connsiteY5038" fmla="*/ 2192846 h 5893281"/>
              <a:gd name="connsiteX5039" fmla="*/ 8653070 w 10035679"/>
              <a:gd name="connsiteY5039" fmla="*/ 2209148 h 5893281"/>
              <a:gd name="connsiteX5040" fmla="*/ 8663335 w 10035679"/>
              <a:gd name="connsiteY5040" fmla="*/ 2223638 h 5893281"/>
              <a:gd name="connsiteX5041" fmla="*/ 8669372 w 10035679"/>
              <a:gd name="connsiteY5041" fmla="*/ 2242353 h 5893281"/>
              <a:gd name="connsiteX5042" fmla="*/ 8677221 w 10035679"/>
              <a:gd name="connsiteY5042" fmla="*/ 2271335 h 5893281"/>
              <a:gd name="connsiteX5043" fmla="*/ 8681447 w 10035679"/>
              <a:gd name="connsiteY5043" fmla="*/ 2290054 h 5893281"/>
              <a:gd name="connsiteX5044" fmla="*/ 8677221 w 10035679"/>
              <a:gd name="connsiteY5044" fmla="*/ 2300318 h 5893281"/>
              <a:gd name="connsiteX5045" fmla="*/ 8666956 w 10035679"/>
              <a:gd name="connsiteY5045" fmla="*/ 2310581 h 5893281"/>
              <a:gd name="connsiteX5046" fmla="*/ 8662730 w 10035679"/>
              <a:gd name="connsiteY5046" fmla="*/ 2329297 h 5893281"/>
              <a:gd name="connsiteX5047" fmla="*/ 8662730 w 10035679"/>
              <a:gd name="connsiteY5047" fmla="*/ 2349823 h 5893281"/>
              <a:gd name="connsiteX5048" fmla="*/ 8668769 w 10035679"/>
              <a:gd name="connsiteY5048" fmla="*/ 2368539 h 5893281"/>
              <a:gd name="connsiteX5049" fmla="*/ 8676616 w 10035679"/>
              <a:gd name="connsiteY5049" fmla="*/ 2387255 h 5893281"/>
              <a:gd name="connsiteX5050" fmla="*/ 8682655 w 10035679"/>
              <a:gd name="connsiteY5050" fmla="*/ 2412009 h 5893281"/>
              <a:gd name="connsiteX5051" fmla="*/ 8662127 w 10035679"/>
              <a:gd name="connsiteY5051" fmla="*/ 2434347 h 5893281"/>
              <a:gd name="connsiteX5052" fmla="*/ 8648241 w 10035679"/>
              <a:gd name="connsiteY5052" fmla="*/ 2459103 h 5893281"/>
              <a:gd name="connsiteX5053" fmla="*/ 8637977 w 10035679"/>
              <a:gd name="connsiteY5053" fmla="*/ 2483857 h 5893281"/>
              <a:gd name="connsiteX5054" fmla="*/ 8624091 w 10035679"/>
              <a:gd name="connsiteY5054" fmla="*/ 2517063 h 5893281"/>
              <a:gd name="connsiteX5055" fmla="*/ 8616241 w 10035679"/>
              <a:gd name="connsiteY5055" fmla="*/ 2523101 h 5893281"/>
              <a:gd name="connsiteX5056" fmla="*/ 8598127 w 10035679"/>
              <a:gd name="connsiteY5056" fmla="*/ 2545439 h 5893281"/>
              <a:gd name="connsiteX5057" fmla="*/ 8577600 w 10035679"/>
              <a:gd name="connsiteY5057" fmla="*/ 2570196 h 5893281"/>
              <a:gd name="connsiteX5058" fmla="*/ 8555262 w 10035679"/>
              <a:gd name="connsiteY5058" fmla="*/ 2599175 h 5893281"/>
              <a:gd name="connsiteX5059" fmla="*/ 8531111 w 10035679"/>
              <a:gd name="connsiteY5059" fmla="*/ 2623928 h 5893281"/>
              <a:gd name="connsiteX5060" fmla="*/ 8510584 w 10035679"/>
              <a:gd name="connsiteY5060" fmla="*/ 2648682 h 5893281"/>
              <a:gd name="connsiteX5061" fmla="*/ 8496698 w 10035679"/>
              <a:gd name="connsiteY5061" fmla="*/ 2667398 h 5893281"/>
              <a:gd name="connsiteX5062" fmla="*/ 8488848 w 10035679"/>
              <a:gd name="connsiteY5062" fmla="*/ 2675853 h 5893281"/>
              <a:gd name="connsiteX5063" fmla="*/ 8464698 w 10035679"/>
              <a:gd name="connsiteY5063" fmla="*/ 2681890 h 5893281"/>
              <a:gd name="connsiteX5064" fmla="*/ 8440547 w 10035679"/>
              <a:gd name="connsiteY5064" fmla="*/ 2677664 h 5893281"/>
              <a:gd name="connsiteX5065" fmla="*/ 8418209 w 10035679"/>
              <a:gd name="connsiteY5065" fmla="*/ 2677664 h 5893281"/>
              <a:gd name="connsiteX5066" fmla="*/ 8397681 w 10035679"/>
              <a:gd name="connsiteY5066" fmla="*/ 2681890 h 5893281"/>
              <a:gd name="connsiteX5067" fmla="*/ 8379567 w 10035679"/>
              <a:gd name="connsiteY5067" fmla="*/ 2700607 h 5893281"/>
              <a:gd name="connsiteX5068" fmla="*/ 8365681 w 10035679"/>
              <a:gd name="connsiteY5068" fmla="*/ 2721134 h 5893281"/>
              <a:gd name="connsiteX5069" fmla="*/ 8355417 w 10035679"/>
              <a:gd name="connsiteY5069" fmla="*/ 2743474 h 5893281"/>
              <a:gd name="connsiteX5070" fmla="*/ 8341531 w 10035679"/>
              <a:gd name="connsiteY5070" fmla="*/ 2764001 h 5893281"/>
              <a:gd name="connsiteX5071" fmla="*/ 8321003 w 10035679"/>
              <a:gd name="connsiteY5071" fmla="*/ 2778492 h 5893281"/>
              <a:gd name="connsiteX5072" fmla="*/ 8316777 w 10035679"/>
              <a:gd name="connsiteY5072" fmla="*/ 2778492 h 5893281"/>
              <a:gd name="connsiteX5073" fmla="*/ 8312551 w 10035679"/>
              <a:gd name="connsiteY5073" fmla="*/ 2782718 h 5893281"/>
              <a:gd name="connsiteX5074" fmla="*/ 8308323 w 10035679"/>
              <a:gd name="connsiteY5074" fmla="*/ 2782718 h 5893281"/>
              <a:gd name="connsiteX5075" fmla="*/ 8302286 w 10035679"/>
              <a:gd name="connsiteY5075" fmla="*/ 2782718 h 5893281"/>
              <a:gd name="connsiteX5076" fmla="*/ 8294437 w 10035679"/>
              <a:gd name="connsiteY5076" fmla="*/ 2786944 h 5893281"/>
              <a:gd name="connsiteX5077" fmla="*/ 8302286 w 10035679"/>
              <a:gd name="connsiteY5077" fmla="*/ 2807472 h 5893281"/>
              <a:gd name="connsiteX5078" fmla="*/ 8316172 w 10035679"/>
              <a:gd name="connsiteY5078" fmla="*/ 2829809 h 5893281"/>
              <a:gd name="connsiteX5079" fmla="*/ 8326437 w 10035679"/>
              <a:gd name="connsiteY5079" fmla="*/ 2854565 h 5893281"/>
              <a:gd name="connsiteX5080" fmla="*/ 8340323 w 10035679"/>
              <a:gd name="connsiteY5080" fmla="*/ 2879318 h 5893281"/>
              <a:gd name="connsiteX5081" fmla="*/ 8346362 w 10035679"/>
              <a:gd name="connsiteY5081" fmla="*/ 2901656 h 5893281"/>
              <a:gd name="connsiteX5082" fmla="*/ 8350588 w 10035679"/>
              <a:gd name="connsiteY5082" fmla="*/ 2926411 h 5893281"/>
              <a:gd name="connsiteX5083" fmla="*/ 8344549 w 10035679"/>
              <a:gd name="connsiteY5083" fmla="*/ 2942712 h 5893281"/>
              <a:gd name="connsiteX5084" fmla="*/ 8330663 w 10035679"/>
              <a:gd name="connsiteY5084" fmla="*/ 2957201 h 5893281"/>
              <a:gd name="connsiteX5085" fmla="*/ 8302286 w 10035679"/>
              <a:gd name="connsiteY5085" fmla="*/ 2969276 h 5893281"/>
              <a:gd name="connsiteX5086" fmla="*/ 8255797 w 10035679"/>
              <a:gd name="connsiteY5086" fmla="*/ 2975315 h 5893281"/>
              <a:gd name="connsiteX5087" fmla="*/ 8255797 w 10035679"/>
              <a:gd name="connsiteY5087" fmla="*/ 2956598 h 5893281"/>
              <a:gd name="connsiteX5088" fmla="*/ 8251569 w 10035679"/>
              <a:gd name="connsiteY5088" fmla="*/ 2940297 h 5893281"/>
              <a:gd name="connsiteX5089" fmla="*/ 8251569 w 10035679"/>
              <a:gd name="connsiteY5089" fmla="*/ 2915544 h 5893281"/>
              <a:gd name="connsiteX5090" fmla="*/ 8255797 w 10035679"/>
              <a:gd name="connsiteY5090" fmla="*/ 2886562 h 5893281"/>
              <a:gd name="connsiteX5091" fmla="*/ 8255797 w 10035679"/>
              <a:gd name="connsiteY5091" fmla="*/ 2864225 h 5893281"/>
              <a:gd name="connsiteX5092" fmla="*/ 8245533 w 10035679"/>
              <a:gd name="connsiteY5092" fmla="*/ 2864225 h 5893281"/>
              <a:gd name="connsiteX5093" fmla="*/ 8237683 w 10035679"/>
              <a:gd name="connsiteY5093" fmla="*/ 2864225 h 5893281"/>
              <a:gd name="connsiteX5094" fmla="*/ 8231647 w 10035679"/>
              <a:gd name="connsiteY5094" fmla="*/ 2864225 h 5893281"/>
              <a:gd name="connsiteX5095" fmla="*/ 8227421 w 10035679"/>
              <a:gd name="connsiteY5095" fmla="*/ 2864225 h 5893281"/>
              <a:gd name="connsiteX5096" fmla="*/ 8223195 w 10035679"/>
              <a:gd name="connsiteY5096" fmla="*/ 2859998 h 5893281"/>
              <a:gd name="connsiteX5097" fmla="*/ 8217156 w 10035679"/>
              <a:gd name="connsiteY5097" fmla="*/ 2858186 h 5893281"/>
              <a:gd name="connsiteX5098" fmla="*/ 8209307 w 10035679"/>
              <a:gd name="connsiteY5098" fmla="*/ 2846111 h 5893281"/>
              <a:gd name="connsiteX5099" fmla="*/ 8217156 w 10035679"/>
              <a:gd name="connsiteY5099" fmla="*/ 2835848 h 5893281"/>
              <a:gd name="connsiteX5100" fmla="*/ 8223195 w 10035679"/>
              <a:gd name="connsiteY5100" fmla="*/ 2825583 h 5893281"/>
              <a:gd name="connsiteX5101" fmla="*/ 8227421 w 10035679"/>
              <a:gd name="connsiteY5101" fmla="*/ 2815321 h 5893281"/>
              <a:gd name="connsiteX5102" fmla="*/ 8235268 w 10035679"/>
              <a:gd name="connsiteY5102" fmla="*/ 2800830 h 5893281"/>
              <a:gd name="connsiteX5103" fmla="*/ 8217156 w 10035679"/>
              <a:gd name="connsiteY5103" fmla="*/ 2800830 h 5893281"/>
              <a:gd name="connsiteX5104" fmla="*/ 8194818 w 10035679"/>
              <a:gd name="connsiteY5104" fmla="*/ 2796604 h 5893281"/>
              <a:gd name="connsiteX5105" fmla="*/ 8170667 w 10035679"/>
              <a:gd name="connsiteY5105" fmla="*/ 2802641 h 5893281"/>
              <a:gd name="connsiteX5106" fmla="*/ 8142290 w 10035679"/>
              <a:gd name="connsiteY5106" fmla="*/ 2814716 h 5893281"/>
              <a:gd name="connsiteX5107" fmla="*/ 8118140 w 10035679"/>
              <a:gd name="connsiteY5107" fmla="*/ 2824980 h 5893281"/>
              <a:gd name="connsiteX5108" fmla="*/ 8118140 w 10035679"/>
              <a:gd name="connsiteY5108" fmla="*/ 2816529 h 5893281"/>
              <a:gd name="connsiteX5109" fmla="*/ 8122366 w 10035679"/>
              <a:gd name="connsiteY5109" fmla="*/ 2806264 h 5893281"/>
              <a:gd name="connsiteX5110" fmla="*/ 8126592 w 10035679"/>
              <a:gd name="connsiteY5110" fmla="*/ 2800225 h 5893281"/>
              <a:gd name="connsiteX5111" fmla="*/ 8128404 w 10035679"/>
              <a:gd name="connsiteY5111" fmla="*/ 2788152 h 5893281"/>
              <a:gd name="connsiteX5112" fmla="*/ 8132630 w 10035679"/>
              <a:gd name="connsiteY5112" fmla="*/ 2782114 h 5893281"/>
              <a:gd name="connsiteX5113" fmla="*/ 8138667 w 10035679"/>
              <a:gd name="connsiteY5113" fmla="*/ 2767623 h 5893281"/>
              <a:gd name="connsiteX5114" fmla="*/ 8132630 w 10035679"/>
              <a:gd name="connsiteY5114" fmla="*/ 2767623 h 5893281"/>
              <a:gd name="connsiteX5115" fmla="*/ 8126592 w 10035679"/>
              <a:gd name="connsiteY5115" fmla="*/ 2763396 h 5893281"/>
              <a:gd name="connsiteX5116" fmla="*/ 8118743 w 10035679"/>
              <a:gd name="connsiteY5116" fmla="*/ 2763396 h 5893281"/>
              <a:gd name="connsiteX5117" fmla="*/ 8108480 w 10035679"/>
              <a:gd name="connsiteY5117" fmla="*/ 2759171 h 5893281"/>
              <a:gd name="connsiteX5118" fmla="*/ 8086142 w 10035679"/>
              <a:gd name="connsiteY5118" fmla="*/ 2781511 h 5893281"/>
              <a:gd name="connsiteX5119" fmla="*/ 8061991 w 10035679"/>
              <a:gd name="connsiteY5119" fmla="*/ 2800225 h 5893281"/>
              <a:gd name="connsiteX5120" fmla="*/ 8037840 w 10035679"/>
              <a:gd name="connsiteY5120" fmla="*/ 2820754 h 5893281"/>
              <a:gd name="connsiteX5121" fmla="*/ 8023952 w 10035679"/>
              <a:gd name="connsiteY5121" fmla="*/ 2845508 h 5893281"/>
              <a:gd name="connsiteX5122" fmla="*/ 8037840 w 10035679"/>
              <a:gd name="connsiteY5122" fmla="*/ 2853960 h 5893281"/>
              <a:gd name="connsiteX5123" fmla="*/ 8048103 w 10035679"/>
              <a:gd name="connsiteY5123" fmla="*/ 2859998 h 5893281"/>
              <a:gd name="connsiteX5124" fmla="*/ 8055952 w 10035679"/>
              <a:gd name="connsiteY5124" fmla="*/ 2868450 h 5893281"/>
              <a:gd name="connsiteX5125" fmla="*/ 8061991 w 10035679"/>
              <a:gd name="connsiteY5125" fmla="*/ 2874487 h 5893281"/>
              <a:gd name="connsiteX5126" fmla="*/ 8069838 w 10035679"/>
              <a:gd name="connsiteY5126" fmla="*/ 2886562 h 5893281"/>
              <a:gd name="connsiteX5127" fmla="*/ 8090366 w 10035679"/>
              <a:gd name="connsiteY5127" fmla="*/ 2874487 h 5893281"/>
              <a:gd name="connsiteX5128" fmla="*/ 8108480 w 10035679"/>
              <a:gd name="connsiteY5128" fmla="*/ 2868450 h 5893281"/>
              <a:gd name="connsiteX5129" fmla="*/ 8126592 w 10035679"/>
              <a:gd name="connsiteY5129" fmla="*/ 2868450 h 5893281"/>
              <a:gd name="connsiteX5130" fmla="*/ 8147119 w 10035679"/>
              <a:gd name="connsiteY5130" fmla="*/ 2878713 h 5893281"/>
              <a:gd name="connsiteX5131" fmla="*/ 8157384 w 10035679"/>
              <a:gd name="connsiteY5131" fmla="*/ 2878713 h 5893281"/>
              <a:gd name="connsiteX5132" fmla="*/ 8157384 w 10035679"/>
              <a:gd name="connsiteY5132" fmla="*/ 2903468 h 5893281"/>
              <a:gd name="connsiteX5133" fmla="*/ 8118743 w 10035679"/>
              <a:gd name="connsiteY5133" fmla="*/ 2903468 h 5893281"/>
              <a:gd name="connsiteX5134" fmla="*/ 8104857 w 10035679"/>
              <a:gd name="connsiteY5134" fmla="*/ 2922185 h 5893281"/>
              <a:gd name="connsiteX5135" fmla="*/ 8090971 w 10035679"/>
              <a:gd name="connsiteY5135" fmla="*/ 2936674 h 5893281"/>
              <a:gd name="connsiteX5136" fmla="*/ 8080706 w 10035679"/>
              <a:gd name="connsiteY5136" fmla="*/ 2951164 h 5893281"/>
              <a:gd name="connsiteX5137" fmla="*/ 8070443 w 10035679"/>
              <a:gd name="connsiteY5137" fmla="*/ 2975918 h 5893281"/>
              <a:gd name="connsiteX5138" fmla="*/ 8098820 w 10035679"/>
              <a:gd name="connsiteY5138" fmla="*/ 2994635 h 5893281"/>
              <a:gd name="connsiteX5139" fmla="*/ 8115121 w 10035679"/>
              <a:gd name="connsiteY5139" fmla="*/ 3023614 h 5893281"/>
              <a:gd name="connsiteX5140" fmla="*/ 8129007 w 10035679"/>
              <a:gd name="connsiteY5140" fmla="*/ 3062859 h 5893281"/>
              <a:gd name="connsiteX5141" fmla="*/ 8136857 w 10035679"/>
              <a:gd name="connsiteY5141" fmla="*/ 3102103 h 5893281"/>
              <a:gd name="connsiteX5142" fmla="*/ 8138667 w 10035679"/>
              <a:gd name="connsiteY5142" fmla="*/ 3145575 h 5893281"/>
              <a:gd name="connsiteX5143" fmla="*/ 8138667 w 10035679"/>
              <a:gd name="connsiteY5143" fmla="*/ 3183612 h 5893281"/>
              <a:gd name="connsiteX5144" fmla="*/ 8114517 w 10035679"/>
              <a:gd name="connsiteY5144" fmla="*/ 3199914 h 5893281"/>
              <a:gd name="connsiteX5145" fmla="*/ 8100631 w 10035679"/>
              <a:gd name="connsiteY5145" fmla="*/ 3228893 h 5893281"/>
              <a:gd name="connsiteX5146" fmla="*/ 8086745 w 10035679"/>
              <a:gd name="connsiteY5146" fmla="*/ 3255459 h 5893281"/>
              <a:gd name="connsiteX5147" fmla="*/ 8070443 w 10035679"/>
              <a:gd name="connsiteY5147" fmla="*/ 3284439 h 5893281"/>
              <a:gd name="connsiteX5148" fmla="*/ 8034217 w 10035679"/>
              <a:gd name="connsiteY5148" fmla="*/ 3323683 h 5893281"/>
              <a:gd name="connsiteX5149" fmla="*/ 7987728 w 10035679"/>
              <a:gd name="connsiteY5149" fmla="*/ 3352663 h 5893281"/>
              <a:gd name="connsiteX5150" fmla="*/ 7938824 w 10035679"/>
              <a:gd name="connsiteY5150" fmla="*/ 3373193 h 5893281"/>
              <a:gd name="connsiteX5151" fmla="*/ 7882071 w 10035679"/>
              <a:gd name="connsiteY5151" fmla="*/ 3391907 h 5893281"/>
              <a:gd name="connsiteX5152" fmla="*/ 7829543 w 10035679"/>
              <a:gd name="connsiteY5152" fmla="*/ 3402172 h 5893281"/>
              <a:gd name="connsiteX5153" fmla="*/ 7829543 w 10035679"/>
              <a:gd name="connsiteY5153" fmla="*/ 3416663 h 5893281"/>
              <a:gd name="connsiteX5154" fmla="*/ 7829543 w 10035679"/>
              <a:gd name="connsiteY5154" fmla="*/ 3425115 h 5893281"/>
              <a:gd name="connsiteX5155" fmla="*/ 7829543 w 10035679"/>
              <a:gd name="connsiteY5155" fmla="*/ 3431152 h 5893281"/>
              <a:gd name="connsiteX5156" fmla="*/ 7829543 w 10035679"/>
              <a:gd name="connsiteY5156" fmla="*/ 3435380 h 5893281"/>
              <a:gd name="connsiteX5157" fmla="*/ 7833769 w 10035679"/>
              <a:gd name="connsiteY5157" fmla="*/ 3439606 h 5893281"/>
              <a:gd name="connsiteX5158" fmla="*/ 7833769 w 10035679"/>
              <a:gd name="connsiteY5158" fmla="*/ 3449869 h 5893281"/>
              <a:gd name="connsiteX5159" fmla="*/ 7835582 w 10035679"/>
              <a:gd name="connsiteY5159" fmla="*/ 3460133 h 5893281"/>
              <a:gd name="connsiteX5160" fmla="*/ 7829543 w 10035679"/>
              <a:gd name="connsiteY5160" fmla="*/ 3468586 h 5893281"/>
              <a:gd name="connsiteX5161" fmla="*/ 7821694 w 10035679"/>
              <a:gd name="connsiteY5161" fmla="*/ 3474622 h 5893281"/>
              <a:gd name="connsiteX5162" fmla="*/ 7819883 w 10035679"/>
              <a:gd name="connsiteY5162" fmla="*/ 3478850 h 5893281"/>
              <a:gd name="connsiteX5163" fmla="*/ 7812034 w 10035679"/>
              <a:gd name="connsiteY5163" fmla="*/ 3484887 h 5893281"/>
              <a:gd name="connsiteX5164" fmla="*/ 7798148 w 10035679"/>
              <a:gd name="connsiteY5164" fmla="*/ 3493339 h 5893281"/>
              <a:gd name="connsiteX5165" fmla="*/ 7793922 w 10035679"/>
              <a:gd name="connsiteY5165" fmla="*/ 3493339 h 5893281"/>
              <a:gd name="connsiteX5166" fmla="*/ 7792109 w 10035679"/>
              <a:gd name="connsiteY5166" fmla="*/ 3497565 h 5893281"/>
              <a:gd name="connsiteX5167" fmla="*/ 7787883 w 10035679"/>
              <a:gd name="connsiteY5167" fmla="*/ 3497565 h 5893281"/>
              <a:gd name="connsiteX5168" fmla="*/ 7783657 w 10035679"/>
              <a:gd name="connsiteY5168" fmla="*/ 3497565 h 5893281"/>
              <a:gd name="connsiteX5169" fmla="*/ 7777619 w 10035679"/>
              <a:gd name="connsiteY5169" fmla="*/ 3499378 h 5893281"/>
              <a:gd name="connsiteX5170" fmla="*/ 7773392 w 10035679"/>
              <a:gd name="connsiteY5170" fmla="*/ 3489113 h 5893281"/>
              <a:gd name="connsiteX5171" fmla="*/ 7769166 w 10035679"/>
              <a:gd name="connsiteY5171" fmla="*/ 3478850 h 5893281"/>
              <a:gd name="connsiteX5172" fmla="*/ 7769166 w 10035679"/>
              <a:gd name="connsiteY5172" fmla="*/ 3468586 h 5893281"/>
              <a:gd name="connsiteX5173" fmla="*/ 7769166 w 10035679"/>
              <a:gd name="connsiteY5173" fmla="*/ 3449869 h 5893281"/>
              <a:gd name="connsiteX5174" fmla="*/ 7777016 w 10035679"/>
              <a:gd name="connsiteY5174" fmla="*/ 3445643 h 5893281"/>
              <a:gd name="connsiteX5175" fmla="*/ 7783054 w 10035679"/>
              <a:gd name="connsiteY5175" fmla="*/ 3445643 h 5893281"/>
              <a:gd name="connsiteX5176" fmla="*/ 7790902 w 10035679"/>
              <a:gd name="connsiteY5176" fmla="*/ 3441417 h 5893281"/>
              <a:gd name="connsiteX5177" fmla="*/ 7792714 w 10035679"/>
              <a:gd name="connsiteY5177" fmla="*/ 3435380 h 5893281"/>
              <a:gd name="connsiteX5178" fmla="*/ 7796940 w 10035679"/>
              <a:gd name="connsiteY5178" fmla="*/ 3426926 h 5893281"/>
              <a:gd name="connsiteX5179" fmla="*/ 7792714 w 10035679"/>
              <a:gd name="connsiteY5179" fmla="*/ 3420889 h 5893281"/>
              <a:gd name="connsiteX5180" fmla="*/ 7786676 w 10035679"/>
              <a:gd name="connsiteY5180" fmla="*/ 3410624 h 5893281"/>
              <a:gd name="connsiteX5181" fmla="*/ 7782449 w 10035679"/>
              <a:gd name="connsiteY5181" fmla="*/ 3402172 h 5893281"/>
              <a:gd name="connsiteX5182" fmla="*/ 7776413 w 10035679"/>
              <a:gd name="connsiteY5182" fmla="*/ 3397946 h 5893281"/>
              <a:gd name="connsiteX5183" fmla="*/ 7772187 w 10035679"/>
              <a:gd name="connsiteY5183" fmla="*/ 3397946 h 5893281"/>
              <a:gd name="connsiteX5184" fmla="*/ 7761922 w 10035679"/>
              <a:gd name="connsiteY5184" fmla="*/ 3396135 h 5893281"/>
              <a:gd name="connsiteX5185" fmla="*/ 7749847 w 10035679"/>
              <a:gd name="connsiteY5185" fmla="*/ 3396135 h 5893281"/>
              <a:gd name="connsiteX5186" fmla="*/ 7737771 w 10035679"/>
              <a:gd name="connsiteY5186" fmla="*/ 3412437 h 5893281"/>
              <a:gd name="connsiteX5187" fmla="*/ 7723885 w 10035679"/>
              <a:gd name="connsiteY5187" fmla="*/ 3424512 h 5893281"/>
              <a:gd name="connsiteX5188" fmla="*/ 7711810 w 10035679"/>
              <a:gd name="connsiteY5188" fmla="*/ 3434775 h 5893281"/>
              <a:gd name="connsiteX5189" fmla="*/ 7701545 w 10035679"/>
              <a:gd name="connsiteY5189" fmla="*/ 3453492 h 5893281"/>
              <a:gd name="connsiteX5190" fmla="*/ 7697319 w 10035679"/>
              <a:gd name="connsiteY5190" fmla="*/ 3482472 h 5893281"/>
              <a:gd name="connsiteX5191" fmla="*/ 7729924 w 10035679"/>
              <a:gd name="connsiteY5191" fmla="*/ 3513264 h 5893281"/>
              <a:gd name="connsiteX5192" fmla="*/ 7754073 w 10035679"/>
              <a:gd name="connsiteY5192" fmla="*/ 3546471 h 5893281"/>
              <a:gd name="connsiteX5193" fmla="*/ 7776413 w 10035679"/>
              <a:gd name="connsiteY5193" fmla="*/ 3581488 h 5893281"/>
              <a:gd name="connsiteX5194" fmla="*/ 7786676 w 10035679"/>
              <a:gd name="connsiteY5194" fmla="*/ 3628581 h 5893281"/>
              <a:gd name="connsiteX5195" fmla="*/ 7790902 w 10035679"/>
              <a:gd name="connsiteY5195" fmla="*/ 3685940 h 5893281"/>
              <a:gd name="connsiteX5196" fmla="*/ 7673170 w 10035679"/>
              <a:gd name="connsiteY5196" fmla="*/ 3782541 h 5893281"/>
              <a:gd name="connsiteX5197" fmla="*/ 7659283 w 10035679"/>
              <a:gd name="connsiteY5197" fmla="*/ 3782541 h 5893281"/>
              <a:gd name="connsiteX5198" fmla="*/ 7649020 w 10035679"/>
              <a:gd name="connsiteY5198" fmla="*/ 3743296 h 5893281"/>
              <a:gd name="connsiteX5199" fmla="*/ 7626680 w 10035679"/>
              <a:gd name="connsiteY5199" fmla="*/ 3714315 h 5893281"/>
              <a:gd name="connsiteX5200" fmla="*/ 7598303 w 10035679"/>
              <a:gd name="connsiteY5200" fmla="*/ 3689561 h 5893281"/>
              <a:gd name="connsiteX5201" fmla="*/ 7568116 w 10035679"/>
              <a:gd name="connsiteY5201" fmla="*/ 3664807 h 5893281"/>
              <a:gd name="connsiteX5202" fmla="*/ 7535513 w 10035679"/>
              <a:gd name="connsiteY5202" fmla="*/ 3638241 h 5893281"/>
              <a:gd name="connsiteX5203" fmla="*/ 7521627 w 10035679"/>
              <a:gd name="connsiteY5203" fmla="*/ 3695600 h 5893281"/>
              <a:gd name="connsiteX5204" fmla="*/ 7503513 w 10035679"/>
              <a:gd name="connsiteY5204" fmla="*/ 3742691 h 5893281"/>
              <a:gd name="connsiteX5205" fmla="*/ 7521627 w 10035679"/>
              <a:gd name="connsiteY5205" fmla="*/ 3752956 h 5893281"/>
              <a:gd name="connsiteX5206" fmla="*/ 7529474 w 10035679"/>
              <a:gd name="connsiteY5206" fmla="*/ 3767447 h 5893281"/>
              <a:gd name="connsiteX5207" fmla="*/ 7531287 w 10035679"/>
              <a:gd name="connsiteY5207" fmla="*/ 3786162 h 5893281"/>
              <a:gd name="connsiteX5208" fmla="*/ 7543362 w 10035679"/>
              <a:gd name="connsiteY5208" fmla="*/ 3806691 h 5893281"/>
              <a:gd name="connsiteX5209" fmla="*/ 7545173 w 10035679"/>
              <a:gd name="connsiteY5209" fmla="*/ 3810917 h 5893281"/>
              <a:gd name="connsiteX5210" fmla="*/ 7553022 w 10035679"/>
              <a:gd name="connsiteY5210" fmla="*/ 3810917 h 5893281"/>
              <a:gd name="connsiteX5211" fmla="*/ 7559059 w 10035679"/>
              <a:gd name="connsiteY5211" fmla="*/ 3810917 h 5893281"/>
              <a:gd name="connsiteX5212" fmla="*/ 7566908 w 10035679"/>
              <a:gd name="connsiteY5212" fmla="*/ 3810917 h 5893281"/>
              <a:gd name="connsiteX5213" fmla="*/ 7572946 w 10035679"/>
              <a:gd name="connsiteY5213" fmla="*/ 3815143 h 5893281"/>
              <a:gd name="connsiteX5214" fmla="*/ 7601321 w 10035679"/>
              <a:gd name="connsiteY5214" fmla="*/ 3844123 h 5893281"/>
              <a:gd name="connsiteX5215" fmla="*/ 7623661 w 10035679"/>
              <a:gd name="connsiteY5215" fmla="*/ 3887594 h 5893281"/>
              <a:gd name="connsiteX5216" fmla="*/ 7637547 w 10035679"/>
              <a:gd name="connsiteY5216" fmla="*/ 3937103 h 5893281"/>
              <a:gd name="connsiteX5217" fmla="*/ 7639360 w 10035679"/>
              <a:gd name="connsiteY5217" fmla="*/ 3988422 h 5893281"/>
              <a:gd name="connsiteX5218" fmla="*/ 7622253 w 10035679"/>
              <a:gd name="connsiteY5218" fmla="*/ 3988422 h 5893281"/>
              <a:gd name="connsiteX5219" fmla="*/ 7630303 w 10035679"/>
              <a:gd name="connsiteY5219" fmla="*/ 3998083 h 5893281"/>
              <a:gd name="connsiteX5220" fmla="*/ 7652641 w 10035679"/>
              <a:gd name="connsiteY5220" fmla="*/ 4028874 h 5893281"/>
              <a:gd name="connsiteX5221" fmla="*/ 7676792 w 10035679"/>
              <a:gd name="connsiteY5221" fmla="*/ 4065705 h 5893281"/>
              <a:gd name="connsiteX5222" fmla="*/ 7711205 w 10035679"/>
              <a:gd name="connsiteY5222" fmla="*/ 4094684 h 5893281"/>
              <a:gd name="connsiteX5223" fmla="*/ 7705169 w 10035679"/>
              <a:gd name="connsiteY5223" fmla="*/ 4129703 h 5893281"/>
              <a:gd name="connsiteX5224" fmla="*/ 7705169 w 10035679"/>
              <a:gd name="connsiteY5224" fmla="*/ 4172571 h 5893281"/>
              <a:gd name="connsiteX5225" fmla="*/ 7733545 w 10035679"/>
              <a:gd name="connsiteY5225" fmla="*/ 4176797 h 5893281"/>
              <a:gd name="connsiteX5226" fmla="*/ 7751657 w 10035679"/>
              <a:gd name="connsiteY5226" fmla="*/ 4182833 h 5893281"/>
              <a:gd name="connsiteX5227" fmla="*/ 7764338 w 10035679"/>
              <a:gd name="connsiteY5227" fmla="*/ 4195514 h 5893281"/>
              <a:gd name="connsiteX5228" fmla="*/ 7782450 w 10035679"/>
              <a:gd name="connsiteY5228" fmla="*/ 4205776 h 5893281"/>
              <a:gd name="connsiteX5229" fmla="*/ 7804788 w 10035679"/>
              <a:gd name="connsiteY5229" fmla="*/ 4205776 h 5893281"/>
              <a:gd name="connsiteX5230" fmla="*/ 7821091 w 10035679"/>
              <a:gd name="connsiteY5230" fmla="*/ 4197324 h 5893281"/>
              <a:gd name="connsiteX5231" fmla="*/ 7834977 w 10035679"/>
              <a:gd name="connsiteY5231" fmla="*/ 4191286 h 5893281"/>
              <a:gd name="connsiteX5232" fmla="*/ 7849468 w 10035679"/>
              <a:gd name="connsiteY5232" fmla="*/ 4187060 h 5893281"/>
              <a:gd name="connsiteX5233" fmla="*/ 7881466 w 10035679"/>
              <a:gd name="connsiteY5233" fmla="*/ 4197324 h 5893281"/>
              <a:gd name="connsiteX5234" fmla="*/ 7918295 w 10035679"/>
              <a:gd name="connsiteY5234" fmla="*/ 4211813 h 5893281"/>
              <a:gd name="connsiteX5235" fmla="*/ 7952710 w 10035679"/>
              <a:gd name="connsiteY5235" fmla="*/ 4230530 h 5893281"/>
              <a:gd name="connsiteX5236" fmla="*/ 7984708 w 10035679"/>
              <a:gd name="connsiteY5236" fmla="*/ 4245021 h 5893281"/>
              <a:gd name="connsiteX5237" fmla="*/ 7981087 w 10035679"/>
              <a:gd name="connsiteY5237" fmla="*/ 4245021 h 5893281"/>
              <a:gd name="connsiteX5238" fmla="*/ 7976861 w 10035679"/>
              <a:gd name="connsiteY5238" fmla="*/ 4249247 h 5893281"/>
              <a:gd name="connsiteX5239" fmla="*/ 7972635 w 10035679"/>
              <a:gd name="connsiteY5239" fmla="*/ 4249247 h 5893281"/>
              <a:gd name="connsiteX5240" fmla="*/ 7966596 w 10035679"/>
              <a:gd name="connsiteY5240" fmla="*/ 4252870 h 5893281"/>
              <a:gd name="connsiteX5241" fmla="*/ 7946671 w 10035679"/>
              <a:gd name="connsiteY5241" fmla="*/ 4259512 h 5893281"/>
              <a:gd name="connsiteX5242" fmla="*/ 7906221 w 10035679"/>
              <a:gd name="connsiteY5242" fmla="*/ 4259512 h 5893281"/>
              <a:gd name="connsiteX5243" fmla="*/ 7861541 w 10035679"/>
              <a:gd name="connsiteY5243" fmla="*/ 4252870 h 5893281"/>
              <a:gd name="connsiteX5244" fmla="*/ 7815052 w 10035679"/>
              <a:gd name="connsiteY5244" fmla="*/ 4240795 h 5893281"/>
              <a:gd name="connsiteX5245" fmla="*/ 7764338 w 10035679"/>
              <a:gd name="connsiteY5245" fmla="*/ 4230530 h 5893281"/>
              <a:gd name="connsiteX5246" fmla="*/ 7725696 w 10035679"/>
              <a:gd name="connsiteY5246" fmla="*/ 4220267 h 5893281"/>
              <a:gd name="connsiteX5247" fmla="*/ 7695509 w 10035679"/>
              <a:gd name="connsiteY5247" fmla="*/ 4205776 h 5893281"/>
              <a:gd name="connsiteX5248" fmla="*/ 7681018 w 10035679"/>
              <a:gd name="connsiteY5248" fmla="*/ 4197324 h 5893281"/>
              <a:gd name="connsiteX5249" fmla="*/ 7687057 w 10035679"/>
              <a:gd name="connsiteY5249" fmla="*/ 4191286 h 5893281"/>
              <a:gd name="connsiteX5250" fmla="*/ 7691283 w 10035679"/>
              <a:gd name="connsiteY5250" fmla="*/ 4187060 h 5893281"/>
              <a:gd name="connsiteX5251" fmla="*/ 7695509 w 10035679"/>
              <a:gd name="connsiteY5251" fmla="*/ 4181023 h 5893281"/>
              <a:gd name="connsiteX5252" fmla="*/ 7652641 w 10035679"/>
              <a:gd name="connsiteY5252" fmla="*/ 4168947 h 5893281"/>
              <a:gd name="connsiteX5253" fmla="*/ 7616417 w 10035679"/>
              <a:gd name="connsiteY5253" fmla="*/ 4148420 h 5893281"/>
              <a:gd name="connsiteX5254" fmla="*/ 7583812 w 10035679"/>
              <a:gd name="connsiteY5254" fmla="*/ 4115212 h 5893281"/>
              <a:gd name="connsiteX5255" fmla="*/ 7559664 w 10035679"/>
              <a:gd name="connsiteY5255" fmla="*/ 4080194 h 5893281"/>
              <a:gd name="connsiteX5256" fmla="*/ 7534908 w 10035679"/>
              <a:gd name="connsiteY5256" fmla="*/ 4040949 h 5893281"/>
              <a:gd name="connsiteX5257" fmla="*/ 7514985 w 10035679"/>
              <a:gd name="connsiteY5257" fmla="*/ 3999894 h 5893281"/>
              <a:gd name="connsiteX5258" fmla="*/ 7492645 w 10035679"/>
              <a:gd name="connsiteY5258" fmla="*/ 3969101 h 5893281"/>
              <a:gd name="connsiteX5259" fmla="*/ 7472118 w 10035679"/>
              <a:gd name="connsiteY5259" fmla="*/ 3942537 h 5893281"/>
              <a:gd name="connsiteX5260" fmla="*/ 7450383 w 10035679"/>
              <a:gd name="connsiteY5260" fmla="*/ 3925631 h 5893281"/>
              <a:gd name="connsiteX5261" fmla="*/ 7425629 w 10035679"/>
              <a:gd name="connsiteY5261" fmla="*/ 3903293 h 5893281"/>
              <a:gd name="connsiteX5262" fmla="*/ 7403289 w 10035679"/>
              <a:gd name="connsiteY5262" fmla="*/ 3882765 h 5893281"/>
              <a:gd name="connsiteX5263" fmla="*/ 7393629 w 10035679"/>
              <a:gd name="connsiteY5263" fmla="*/ 3849557 h 5893281"/>
              <a:gd name="connsiteX5264" fmla="*/ 7460043 w 10035679"/>
              <a:gd name="connsiteY5264" fmla="*/ 3858009 h 5893281"/>
              <a:gd name="connsiteX5265" fmla="*/ 7486609 w 10035679"/>
              <a:gd name="connsiteY5265" fmla="*/ 3888802 h 5893281"/>
              <a:gd name="connsiteX5266" fmla="*/ 7514985 w 10035679"/>
              <a:gd name="connsiteY5266" fmla="*/ 3907519 h 5893281"/>
              <a:gd name="connsiteX5267" fmla="*/ 7543362 w 10035679"/>
              <a:gd name="connsiteY5267" fmla="*/ 3925631 h 5893281"/>
              <a:gd name="connsiteX5268" fmla="*/ 7548358 w 10035679"/>
              <a:gd name="connsiteY5268" fmla="*/ 3928085 h 5893281"/>
              <a:gd name="connsiteX5269" fmla="*/ 7541549 w 10035679"/>
              <a:gd name="connsiteY5269" fmla="*/ 3911744 h 5893281"/>
              <a:gd name="connsiteX5270" fmla="*/ 7533702 w 10035679"/>
              <a:gd name="connsiteY5270" fmla="*/ 3878538 h 5893281"/>
              <a:gd name="connsiteX5271" fmla="*/ 7523437 w 10035679"/>
              <a:gd name="connsiteY5271" fmla="*/ 3849557 h 5893281"/>
              <a:gd name="connsiteX5272" fmla="*/ 7513173 w 10035679"/>
              <a:gd name="connsiteY5272" fmla="*/ 3820577 h 5893281"/>
              <a:gd name="connsiteX5273" fmla="*/ 7495061 w 10035679"/>
              <a:gd name="connsiteY5273" fmla="*/ 3795824 h 5893281"/>
              <a:gd name="connsiteX5274" fmla="*/ 7495061 w 10035679"/>
              <a:gd name="connsiteY5274" fmla="*/ 3789785 h 5893281"/>
              <a:gd name="connsiteX5275" fmla="*/ 7476949 w 10035679"/>
              <a:gd name="connsiteY5275" fmla="*/ 3795824 h 5893281"/>
              <a:gd name="connsiteX5276" fmla="*/ 7476949 w 10035679"/>
              <a:gd name="connsiteY5276" fmla="*/ 3789785 h 5893281"/>
              <a:gd name="connsiteX5277" fmla="*/ 7470910 w 10035679"/>
              <a:gd name="connsiteY5277" fmla="*/ 3760805 h 5893281"/>
              <a:gd name="connsiteX5278" fmla="*/ 7470910 w 10035679"/>
              <a:gd name="connsiteY5278" fmla="*/ 3723976 h 5893281"/>
              <a:gd name="connsiteX5279" fmla="*/ 7470910 w 10035679"/>
              <a:gd name="connsiteY5279" fmla="*/ 3684732 h 5893281"/>
              <a:gd name="connsiteX5280" fmla="*/ 7470910 w 10035679"/>
              <a:gd name="connsiteY5280" fmla="*/ 3641260 h 5893281"/>
              <a:gd name="connsiteX5281" fmla="*/ 7466684 w 10035679"/>
              <a:gd name="connsiteY5281" fmla="*/ 3602015 h 5893281"/>
              <a:gd name="connsiteX5282" fmla="*/ 7452798 w 10035679"/>
              <a:gd name="connsiteY5282" fmla="*/ 3568810 h 5893281"/>
              <a:gd name="connsiteX5283" fmla="*/ 7430458 w 10035679"/>
              <a:gd name="connsiteY5283" fmla="*/ 3544056 h 5893281"/>
              <a:gd name="connsiteX5284" fmla="*/ 7424421 w 10035679"/>
              <a:gd name="connsiteY5284" fmla="*/ 3550093 h 5893281"/>
              <a:gd name="connsiteX5285" fmla="*/ 7414156 w 10035679"/>
              <a:gd name="connsiteY5285" fmla="*/ 3558547 h 5893281"/>
              <a:gd name="connsiteX5286" fmla="*/ 7406307 w 10035679"/>
              <a:gd name="connsiteY5286" fmla="*/ 3562771 h 5893281"/>
              <a:gd name="connsiteX5287" fmla="*/ 7392421 w 10035679"/>
              <a:gd name="connsiteY5287" fmla="*/ 3564583 h 5893281"/>
              <a:gd name="connsiteX5288" fmla="*/ 7378535 w 10035679"/>
              <a:gd name="connsiteY5288" fmla="*/ 3564583 h 5893281"/>
              <a:gd name="connsiteX5289" fmla="*/ 7374309 w 10035679"/>
              <a:gd name="connsiteY5289" fmla="*/ 3564583 h 5893281"/>
              <a:gd name="connsiteX5290" fmla="*/ 7374309 w 10035679"/>
              <a:gd name="connsiteY5290" fmla="*/ 3562771 h 5893281"/>
              <a:gd name="connsiteX5291" fmla="*/ 7372497 w 10035679"/>
              <a:gd name="connsiteY5291" fmla="*/ 3562771 h 5893281"/>
              <a:gd name="connsiteX5292" fmla="*/ 7368270 w 10035679"/>
              <a:gd name="connsiteY5292" fmla="*/ 3558547 h 5893281"/>
              <a:gd name="connsiteX5293" fmla="*/ 7368270 w 10035679"/>
              <a:gd name="connsiteY5293" fmla="*/ 3515074 h 5893281"/>
              <a:gd name="connsiteX5294" fmla="*/ 7358008 w 10035679"/>
              <a:gd name="connsiteY5294" fmla="*/ 3480058 h 5893281"/>
              <a:gd name="connsiteX5295" fmla="*/ 7344122 w 10035679"/>
              <a:gd name="connsiteY5295" fmla="*/ 3451076 h 5893281"/>
              <a:gd name="connsiteX5296" fmla="*/ 7321782 w 10035679"/>
              <a:gd name="connsiteY5296" fmla="*/ 3424512 h 5893281"/>
              <a:gd name="connsiteX5297" fmla="*/ 7305480 w 10035679"/>
              <a:gd name="connsiteY5297" fmla="*/ 3395531 h 5893281"/>
              <a:gd name="connsiteX5298" fmla="*/ 7283142 w 10035679"/>
              <a:gd name="connsiteY5298" fmla="*/ 3360512 h 5893281"/>
              <a:gd name="connsiteX5299" fmla="*/ 7277103 w 10035679"/>
              <a:gd name="connsiteY5299" fmla="*/ 3366551 h 5893281"/>
              <a:gd name="connsiteX5300" fmla="*/ 7272877 w 10035679"/>
              <a:gd name="connsiteY5300" fmla="*/ 3370777 h 5893281"/>
              <a:gd name="connsiteX5301" fmla="*/ 7268651 w 10035679"/>
              <a:gd name="connsiteY5301" fmla="*/ 3379229 h 5893281"/>
              <a:gd name="connsiteX5302" fmla="*/ 7264425 w 10035679"/>
              <a:gd name="connsiteY5302" fmla="*/ 3381040 h 5893281"/>
              <a:gd name="connsiteX5303" fmla="*/ 7262613 w 10035679"/>
              <a:gd name="connsiteY5303" fmla="*/ 3385268 h 5893281"/>
              <a:gd name="connsiteX5304" fmla="*/ 7230010 w 10035679"/>
              <a:gd name="connsiteY5304" fmla="*/ 3389494 h 5893281"/>
              <a:gd name="connsiteX5305" fmla="*/ 7201633 w 10035679"/>
              <a:gd name="connsiteY5305" fmla="*/ 3385268 h 5893281"/>
              <a:gd name="connsiteX5306" fmla="*/ 7173256 w 10035679"/>
              <a:gd name="connsiteY5306" fmla="*/ 3385268 h 5893281"/>
              <a:gd name="connsiteX5307" fmla="*/ 7165409 w 10035679"/>
              <a:gd name="connsiteY5307" fmla="*/ 3414247 h 5893281"/>
              <a:gd name="connsiteX5308" fmla="*/ 7155144 w 10035679"/>
              <a:gd name="connsiteY5308" fmla="*/ 3428738 h 5893281"/>
              <a:gd name="connsiteX5309" fmla="*/ 7149106 w 10035679"/>
              <a:gd name="connsiteY5309" fmla="*/ 3432964 h 5893281"/>
              <a:gd name="connsiteX5310" fmla="*/ 7135220 w 10035679"/>
              <a:gd name="connsiteY5310" fmla="*/ 3432964 h 5893281"/>
              <a:gd name="connsiteX5311" fmla="*/ 7121334 w 10035679"/>
              <a:gd name="connsiteY5311" fmla="*/ 3437190 h 5893281"/>
              <a:gd name="connsiteX5312" fmla="*/ 7107448 w 10035679"/>
              <a:gd name="connsiteY5312" fmla="*/ 3447453 h 5893281"/>
              <a:gd name="connsiteX5313" fmla="*/ 7083297 w 10035679"/>
              <a:gd name="connsiteY5313" fmla="*/ 3511453 h 5893281"/>
              <a:gd name="connsiteX5314" fmla="*/ 7050694 w 10035679"/>
              <a:gd name="connsiteY5314" fmla="*/ 3511453 h 5893281"/>
              <a:gd name="connsiteX5315" fmla="*/ 7032582 w 10035679"/>
              <a:gd name="connsiteY5315" fmla="*/ 3525942 h 5893281"/>
              <a:gd name="connsiteX5316" fmla="*/ 7014468 w 10035679"/>
              <a:gd name="connsiteY5316" fmla="*/ 3544659 h 5893281"/>
              <a:gd name="connsiteX5317" fmla="*/ 6990317 w 10035679"/>
              <a:gd name="connsiteY5317" fmla="*/ 3559150 h 5893281"/>
              <a:gd name="connsiteX5318" fmla="*/ 6984281 w 10035679"/>
              <a:gd name="connsiteY5318" fmla="*/ 3630997 h 5893281"/>
              <a:gd name="connsiteX5319" fmla="*/ 6966169 w 10035679"/>
              <a:gd name="connsiteY5319" fmla="*/ 3692579 h 5893281"/>
              <a:gd name="connsiteX5320" fmla="*/ 6942018 w 10035679"/>
              <a:gd name="connsiteY5320" fmla="*/ 3742088 h 5893281"/>
              <a:gd name="connsiteX5321" fmla="*/ 6903377 w 10035679"/>
              <a:gd name="connsiteY5321" fmla="*/ 3789182 h 5893281"/>
              <a:gd name="connsiteX5322" fmla="*/ 6899150 w 10035679"/>
              <a:gd name="connsiteY5322" fmla="*/ 3789182 h 5893281"/>
              <a:gd name="connsiteX5323" fmla="*/ 6894924 w 10035679"/>
              <a:gd name="connsiteY5323" fmla="*/ 3784956 h 5893281"/>
              <a:gd name="connsiteX5324" fmla="*/ 6890698 w 10035679"/>
              <a:gd name="connsiteY5324" fmla="*/ 3784956 h 5893281"/>
              <a:gd name="connsiteX5325" fmla="*/ 6888886 w 10035679"/>
              <a:gd name="connsiteY5325" fmla="*/ 3780730 h 5893281"/>
              <a:gd name="connsiteX5326" fmla="*/ 6866548 w 10035679"/>
              <a:gd name="connsiteY5326" fmla="*/ 3755974 h 5893281"/>
              <a:gd name="connsiteX5327" fmla="*/ 6846020 w 10035679"/>
              <a:gd name="connsiteY5327" fmla="*/ 3716730 h 5893281"/>
              <a:gd name="connsiteX5328" fmla="*/ 6833945 w 10035679"/>
              <a:gd name="connsiteY5328" fmla="*/ 3683524 h 5893281"/>
              <a:gd name="connsiteX5329" fmla="*/ 6832132 w 10035679"/>
              <a:gd name="connsiteY5329" fmla="*/ 3677486 h 5893281"/>
              <a:gd name="connsiteX5330" fmla="*/ 6833945 w 10035679"/>
              <a:gd name="connsiteY5330" fmla="*/ 3669034 h 5893281"/>
              <a:gd name="connsiteX5331" fmla="*/ 6838171 w 10035679"/>
              <a:gd name="connsiteY5331" fmla="*/ 3662997 h 5893281"/>
              <a:gd name="connsiteX5332" fmla="*/ 6842397 w 10035679"/>
              <a:gd name="connsiteY5332" fmla="*/ 3658769 h 5893281"/>
              <a:gd name="connsiteX5333" fmla="*/ 6842397 w 10035679"/>
              <a:gd name="connsiteY5333" fmla="*/ 3654543 h 5893281"/>
              <a:gd name="connsiteX5334" fmla="*/ 6806173 w 10035679"/>
              <a:gd name="connsiteY5334" fmla="*/ 3600810 h 5893281"/>
              <a:gd name="connsiteX5335" fmla="*/ 6782022 w 10035679"/>
              <a:gd name="connsiteY5335" fmla="*/ 3543451 h 5893281"/>
              <a:gd name="connsiteX5336" fmla="*/ 6765719 w 10035679"/>
              <a:gd name="connsiteY5336" fmla="*/ 3481869 h 5893281"/>
              <a:gd name="connsiteX5337" fmla="*/ 6757872 w 10035679"/>
              <a:gd name="connsiteY5337" fmla="*/ 3407606 h 5893281"/>
              <a:gd name="connsiteX5338" fmla="*/ 6733721 w 10035679"/>
              <a:gd name="connsiteY5338" fmla="*/ 3409417 h 5893281"/>
              <a:gd name="connsiteX5339" fmla="*/ 6715609 w 10035679"/>
              <a:gd name="connsiteY5339" fmla="*/ 3409417 h 5893281"/>
              <a:gd name="connsiteX5340" fmla="*/ 6695079 w 10035679"/>
              <a:gd name="connsiteY5340" fmla="*/ 3407606 h 5893281"/>
              <a:gd name="connsiteX5341" fmla="*/ 6687230 w 10035679"/>
              <a:gd name="connsiteY5341" fmla="*/ 3399154 h 5893281"/>
              <a:gd name="connsiteX5342" fmla="*/ 6676967 w 10035679"/>
              <a:gd name="connsiteY5342" fmla="*/ 3393115 h 5893281"/>
              <a:gd name="connsiteX5343" fmla="*/ 6669118 w 10035679"/>
              <a:gd name="connsiteY5343" fmla="*/ 3384663 h 5893281"/>
              <a:gd name="connsiteX5344" fmla="*/ 6663081 w 10035679"/>
              <a:gd name="connsiteY5344" fmla="*/ 3378626 h 5893281"/>
              <a:gd name="connsiteX5345" fmla="*/ 6669118 w 10035679"/>
              <a:gd name="connsiteY5345" fmla="*/ 3352060 h 5893281"/>
              <a:gd name="connsiteX5346" fmla="*/ 6655232 w 10035679"/>
              <a:gd name="connsiteY5346" fmla="*/ 3331533 h 5893281"/>
              <a:gd name="connsiteX5347" fmla="*/ 6631081 w 10035679"/>
              <a:gd name="connsiteY5347" fmla="*/ 3312816 h 5893281"/>
              <a:gd name="connsiteX5348" fmla="*/ 6606931 w 10035679"/>
              <a:gd name="connsiteY5348" fmla="*/ 3296514 h 5893281"/>
              <a:gd name="connsiteX5349" fmla="*/ 6584593 w 10035679"/>
              <a:gd name="connsiteY5349" fmla="*/ 3274174 h 5893281"/>
              <a:gd name="connsiteX5350" fmla="*/ 6526028 w 10035679"/>
              <a:gd name="connsiteY5350" fmla="*/ 3282628 h 5893281"/>
              <a:gd name="connsiteX5351" fmla="*/ 6465049 w 10035679"/>
              <a:gd name="connsiteY5351" fmla="*/ 3282628 h 5893281"/>
              <a:gd name="connsiteX5352" fmla="*/ 6404067 w 10035679"/>
              <a:gd name="connsiteY5352" fmla="*/ 3278402 h 5893281"/>
              <a:gd name="connsiteX5353" fmla="*/ 6345503 w 10035679"/>
              <a:gd name="connsiteY5353" fmla="*/ 3274174 h 5893281"/>
              <a:gd name="connsiteX5354" fmla="*/ 6335240 w 10035679"/>
              <a:gd name="connsiteY5354" fmla="*/ 3253647 h 5893281"/>
              <a:gd name="connsiteX5355" fmla="*/ 6321353 w 10035679"/>
              <a:gd name="connsiteY5355" fmla="*/ 3227083 h 5893281"/>
              <a:gd name="connsiteX5356" fmla="*/ 6299014 w 10035679"/>
              <a:gd name="connsiteY5356" fmla="*/ 3235535 h 5893281"/>
              <a:gd name="connsiteX5357" fmla="*/ 6285128 w 10035679"/>
              <a:gd name="connsiteY5357" fmla="*/ 3239761 h 5893281"/>
              <a:gd name="connsiteX5358" fmla="*/ 6267014 w 10035679"/>
              <a:gd name="connsiteY5358" fmla="*/ 3241571 h 5893281"/>
              <a:gd name="connsiteX5359" fmla="*/ 6242864 w 10035679"/>
              <a:gd name="connsiteY5359" fmla="*/ 3241571 h 5893281"/>
              <a:gd name="connsiteX5360" fmla="*/ 6222336 w 10035679"/>
              <a:gd name="connsiteY5360" fmla="*/ 3227083 h 5893281"/>
              <a:gd name="connsiteX5361" fmla="*/ 6199998 w 10035679"/>
              <a:gd name="connsiteY5361" fmla="*/ 3216818 h 5893281"/>
              <a:gd name="connsiteX5362" fmla="*/ 6175847 w 10035679"/>
              <a:gd name="connsiteY5362" fmla="*/ 3202327 h 5893281"/>
              <a:gd name="connsiteX5363" fmla="*/ 6157735 w 10035679"/>
              <a:gd name="connsiteY5363" fmla="*/ 3187838 h 5893281"/>
              <a:gd name="connsiteX5364" fmla="*/ 6151697 w 10035679"/>
              <a:gd name="connsiteY5364" fmla="*/ 3167309 h 5893281"/>
              <a:gd name="connsiteX5365" fmla="*/ 6141434 w 10035679"/>
              <a:gd name="connsiteY5365" fmla="*/ 3148594 h 5893281"/>
              <a:gd name="connsiteX5366" fmla="*/ 6119094 w 10035679"/>
              <a:gd name="connsiteY5366" fmla="*/ 3129877 h 5893281"/>
              <a:gd name="connsiteX5367" fmla="*/ 6114868 w 10035679"/>
              <a:gd name="connsiteY5367" fmla="*/ 3129877 h 5893281"/>
              <a:gd name="connsiteX5368" fmla="*/ 6113057 w 10035679"/>
              <a:gd name="connsiteY5368" fmla="*/ 3129877 h 5893281"/>
              <a:gd name="connsiteX5369" fmla="*/ 6108829 w 10035679"/>
              <a:gd name="connsiteY5369" fmla="*/ 3129877 h 5893281"/>
              <a:gd name="connsiteX5370" fmla="*/ 6100982 w 10035679"/>
              <a:gd name="connsiteY5370" fmla="*/ 3129877 h 5893281"/>
              <a:gd name="connsiteX5371" fmla="*/ 6087094 w 10035679"/>
              <a:gd name="connsiteY5371" fmla="*/ 3129877 h 5893281"/>
              <a:gd name="connsiteX5372" fmla="*/ 6094943 w 10035679"/>
              <a:gd name="connsiteY5372" fmla="*/ 3158857 h 5893281"/>
              <a:gd name="connsiteX5373" fmla="*/ 6105208 w 10035679"/>
              <a:gd name="connsiteY5373" fmla="*/ 3192064 h 5893281"/>
              <a:gd name="connsiteX5374" fmla="*/ 6123320 w 10035679"/>
              <a:gd name="connsiteY5374" fmla="*/ 3225270 h 5893281"/>
              <a:gd name="connsiteX5375" fmla="*/ 6137206 w 10035679"/>
              <a:gd name="connsiteY5375" fmla="*/ 3254252 h 5893281"/>
              <a:gd name="connsiteX5376" fmla="*/ 6151094 w 10035679"/>
              <a:gd name="connsiteY5376" fmla="*/ 3274779 h 5893281"/>
              <a:gd name="connsiteX5377" fmla="*/ 6155320 w 10035679"/>
              <a:gd name="connsiteY5377" fmla="*/ 3264514 h 5893281"/>
              <a:gd name="connsiteX5378" fmla="*/ 6157131 w 10035679"/>
              <a:gd name="connsiteY5378" fmla="*/ 3260288 h 5893281"/>
              <a:gd name="connsiteX5379" fmla="*/ 6157131 w 10035679"/>
              <a:gd name="connsiteY5379" fmla="*/ 3256062 h 5893281"/>
              <a:gd name="connsiteX5380" fmla="*/ 6161357 w 10035679"/>
              <a:gd name="connsiteY5380" fmla="*/ 3256062 h 5893281"/>
              <a:gd name="connsiteX5381" fmla="*/ 6165583 w 10035679"/>
              <a:gd name="connsiteY5381" fmla="*/ 3256062 h 5893281"/>
              <a:gd name="connsiteX5382" fmla="*/ 6175847 w 10035679"/>
              <a:gd name="connsiteY5382" fmla="*/ 3260288 h 5893281"/>
              <a:gd name="connsiteX5383" fmla="*/ 6180074 w 10035679"/>
              <a:gd name="connsiteY5383" fmla="*/ 3270553 h 5893281"/>
              <a:gd name="connsiteX5384" fmla="*/ 6184300 w 10035679"/>
              <a:gd name="connsiteY5384" fmla="*/ 3282628 h 5893281"/>
              <a:gd name="connsiteX5385" fmla="*/ 6184300 w 10035679"/>
              <a:gd name="connsiteY5385" fmla="*/ 3292891 h 5893281"/>
              <a:gd name="connsiteX5386" fmla="*/ 6186110 w 10035679"/>
              <a:gd name="connsiteY5386" fmla="*/ 3303156 h 5893281"/>
              <a:gd name="connsiteX5387" fmla="*/ 6190338 w 10035679"/>
              <a:gd name="connsiteY5387" fmla="*/ 3313419 h 5893281"/>
              <a:gd name="connsiteX5388" fmla="*/ 6204224 w 10035679"/>
              <a:gd name="connsiteY5388" fmla="*/ 3311608 h 5893281"/>
              <a:gd name="connsiteX5389" fmla="*/ 6222336 w 10035679"/>
              <a:gd name="connsiteY5389" fmla="*/ 3307382 h 5893281"/>
              <a:gd name="connsiteX5390" fmla="*/ 6242864 w 10035679"/>
              <a:gd name="connsiteY5390" fmla="*/ 3307382 h 5893281"/>
              <a:gd name="connsiteX5391" fmla="*/ 6275469 w 10035679"/>
              <a:gd name="connsiteY5391" fmla="*/ 3270553 h 5893281"/>
              <a:gd name="connsiteX5392" fmla="*/ 6314108 w 10035679"/>
              <a:gd name="connsiteY5392" fmla="*/ 3241571 h 5893281"/>
              <a:gd name="connsiteX5393" fmla="*/ 6318334 w 10035679"/>
              <a:gd name="connsiteY5393" fmla="*/ 3278402 h 5893281"/>
              <a:gd name="connsiteX5394" fmla="*/ 6322560 w 10035679"/>
              <a:gd name="connsiteY5394" fmla="*/ 3307382 h 5893281"/>
              <a:gd name="connsiteX5395" fmla="*/ 6375088 w 10035679"/>
              <a:gd name="connsiteY5395" fmla="*/ 3336362 h 5893281"/>
              <a:gd name="connsiteX5396" fmla="*/ 6417350 w 10035679"/>
              <a:gd name="connsiteY5396" fmla="*/ 3371380 h 5893281"/>
              <a:gd name="connsiteX5397" fmla="*/ 6403464 w 10035679"/>
              <a:gd name="connsiteY5397" fmla="*/ 3390097 h 5893281"/>
              <a:gd name="connsiteX5398" fmla="*/ 6391389 w 10035679"/>
              <a:gd name="connsiteY5398" fmla="*/ 3408814 h 5893281"/>
              <a:gd name="connsiteX5399" fmla="*/ 6379314 w 10035679"/>
              <a:gd name="connsiteY5399" fmla="*/ 3423304 h 5893281"/>
              <a:gd name="connsiteX5400" fmla="*/ 6352748 w 10035679"/>
              <a:gd name="connsiteY5400" fmla="*/ 3433567 h 5893281"/>
              <a:gd name="connsiteX5401" fmla="*/ 6352748 w 10035679"/>
              <a:gd name="connsiteY5401" fmla="*/ 3472812 h 5893281"/>
              <a:gd name="connsiteX5402" fmla="*/ 6318334 w 10035679"/>
              <a:gd name="connsiteY5402" fmla="*/ 3495152 h 5893281"/>
              <a:gd name="connsiteX5403" fmla="*/ 6282108 w 10035679"/>
              <a:gd name="connsiteY5403" fmla="*/ 3519905 h 5893281"/>
              <a:gd name="connsiteX5404" fmla="*/ 6282108 w 10035679"/>
              <a:gd name="connsiteY5404" fmla="*/ 3537414 h 5893281"/>
              <a:gd name="connsiteX5405" fmla="*/ 6237430 w 10035679"/>
              <a:gd name="connsiteY5405" fmla="*/ 3537414 h 5893281"/>
              <a:gd name="connsiteX5406" fmla="*/ 6210866 w 10035679"/>
              <a:gd name="connsiteY5406" fmla="*/ 3551905 h 5893281"/>
              <a:gd name="connsiteX5407" fmla="*/ 6190338 w 10035679"/>
              <a:gd name="connsiteY5407" fmla="*/ 3574243 h 5893281"/>
              <a:gd name="connsiteX5408" fmla="*/ 6166188 w 10035679"/>
              <a:gd name="connsiteY5408" fmla="*/ 3592960 h 5893281"/>
              <a:gd name="connsiteX5409" fmla="*/ 6133585 w 10035679"/>
              <a:gd name="connsiteY5409" fmla="*/ 3607451 h 5893281"/>
              <a:gd name="connsiteX5410" fmla="*/ 6100982 w 10035679"/>
              <a:gd name="connsiteY5410" fmla="*/ 3613488 h 5893281"/>
              <a:gd name="connsiteX5411" fmla="*/ 6066566 w 10035679"/>
              <a:gd name="connsiteY5411" fmla="*/ 3623752 h 5893281"/>
              <a:gd name="connsiteX5412" fmla="*/ 6038190 w 10035679"/>
              <a:gd name="connsiteY5412" fmla="*/ 3635828 h 5893281"/>
              <a:gd name="connsiteX5413" fmla="*/ 6014039 w 10035679"/>
              <a:gd name="connsiteY5413" fmla="*/ 3650317 h 5893281"/>
              <a:gd name="connsiteX5414" fmla="*/ 5989890 w 10035679"/>
              <a:gd name="connsiteY5414" fmla="*/ 3656355 h 5893281"/>
              <a:gd name="connsiteX5415" fmla="*/ 5971776 w 10035679"/>
              <a:gd name="connsiteY5415" fmla="*/ 3656355 h 5893281"/>
              <a:gd name="connsiteX5416" fmla="*/ 5963927 w 10035679"/>
              <a:gd name="connsiteY5416" fmla="*/ 3652129 h 5893281"/>
              <a:gd name="connsiteX5417" fmla="*/ 5962116 w 10035679"/>
              <a:gd name="connsiteY5417" fmla="*/ 3652129 h 5893281"/>
              <a:gd name="connsiteX5418" fmla="*/ 5957890 w 10035679"/>
              <a:gd name="connsiteY5418" fmla="*/ 3650317 h 5893281"/>
              <a:gd name="connsiteX5419" fmla="*/ 5953664 w 10035679"/>
              <a:gd name="connsiteY5419" fmla="*/ 3646091 h 5893281"/>
              <a:gd name="connsiteX5420" fmla="*/ 5949438 w 10035679"/>
              <a:gd name="connsiteY5420" fmla="*/ 3637638 h 5893281"/>
              <a:gd name="connsiteX5421" fmla="*/ 5939173 w 10035679"/>
              <a:gd name="connsiteY5421" fmla="*/ 3617111 h 5893281"/>
              <a:gd name="connsiteX5422" fmla="*/ 5934947 w 10035679"/>
              <a:gd name="connsiteY5422" fmla="*/ 3594771 h 5893281"/>
              <a:gd name="connsiteX5423" fmla="*/ 5934947 w 10035679"/>
              <a:gd name="connsiteY5423" fmla="*/ 3574243 h 5893281"/>
              <a:gd name="connsiteX5424" fmla="*/ 5933137 w 10035679"/>
              <a:gd name="connsiteY5424" fmla="*/ 3551905 h 5893281"/>
              <a:gd name="connsiteX5425" fmla="*/ 5915023 w 10035679"/>
              <a:gd name="connsiteY5425" fmla="*/ 3516887 h 5893281"/>
              <a:gd name="connsiteX5426" fmla="*/ 5890874 w 10035679"/>
              <a:gd name="connsiteY5426" fmla="*/ 3483679 h 5893281"/>
              <a:gd name="connsiteX5427" fmla="*/ 5864308 w 10035679"/>
              <a:gd name="connsiteY5427" fmla="*/ 3454700 h 5893281"/>
              <a:gd name="connsiteX5428" fmla="*/ 5840157 w 10035679"/>
              <a:gd name="connsiteY5428" fmla="*/ 3425718 h 5893281"/>
              <a:gd name="connsiteX5429" fmla="*/ 5834121 w 10035679"/>
              <a:gd name="connsiteY5429" fmla="*/ 3405191 h 5893281"/>
              <a:gd name="connsiteX5430" fmla="*/ 5829892 w 10035679"/>
              <a:gd name="connsiteY5430" fmla="*/ 3380437 h 5893281"/>
              <a:gd name="connsiteX5431" fmla="*/ 5825666 w 10035679"/>
              <a:gd name="connsiteY5431" fmla="*/ 3353871 h 5893281"/>
              <a:gd name="connsiteX5432" fmla="*/ 5815404 w 10035679"/>
              <a:gd name="connsiteY5432" fmla="*/ 3333343 h 5893281"/>
              <a:gd name="connsiteX5433" fmla="*/ 5776762 w 10035679"/>
              <a:gd name="connsiteY5433" fmla="*/ 3308590 h 5893281"/>
              <a:gd name="connsiteX5434" fmla="*/ 5766499 w 10035679"/>
              <a:gd name="connsiteY5434" fmla="*/ 3283836 h 5893281"/>
              <a:gd name="connsiteX5435" fmla="*/ 5754424 w 10035679"/>
              <a:gd name="connsiteY5435" fmla="*/ 3257270 h 5893281"/>
              <a:gd name="connsiteX5436" fmla="*/ 5744159 w 10035679"/>
              <a:gd name="connsiteY5436" fmla="*/ 3232516 h 5893281"/>
              <a:gd name="connsiteX5437" fmla="*/ 5730273 w 10035679"/>
              <a:gd name="connsiteY5437" fmla="*/ 3211989 h 5893281"/>
              <a:gd name="connsiteX5438" fmla="*/ 5709746 w 10035679"/>
              <a:gd name="connsiteY5438" fmla="*/ 3197498 h 5893281"/>
              <a:gd name="connsiteX5439" fmla="*/ 5697671 w 10035679"/>
              <a:gd name="connsiteY5439" fmla="*/ 3193272 h 5893281"/>
              <a:gd name="connsiteX5440" fmla="*/ 5695860 w 10035679"/>
              <a:gd name="connsiteY5440" fmla="*/ 3184818 h 5893281"/>
              <a:gd name="connsiteX5441" fmla="*/ 5688011 w 10035679"/>
              <a:gd name="connsiteY5441" fmla="*/ 3183007 h 5893281"/>
              <a:gd name="connsiteX5442" fmla="*/ 5681972 w 10035679"/>
              <a:gd name="connsiteY5442" fmla="*/ 3178781 h 5893281"/>
              <a:gd name="connsiteX5443" fmla="*/ 5674123 w 10035679"/>
              <a:gd name="connsiteY5443" fmla="*/ 3174555 h 5893281"/>
              <a:gd name="connsiteX5444" fmla="*/ 5668086 w 10035679"/>
              <a:gd name="connsiteY5444" fmla="*/ 3168517 h 5893281"/>
              <a:gd name="connsiteX5445" fmla="*/ 5660237 w 10035679"/>
              <a:gd name="connsiteY5445" fmla="*/ 3156443 h 5893281"/>
              <a:gd name="connsiteX5446" fmla="*/ 5654200 w 10035679"/>
              <a:gd name="connsiteY5446" fmla="*/ 3141952 h 5893281"/>
              <a:gd name="connsiteX5447" fmla="*/ 5646351 w 10035679"/>
              <a:gd name="connsiteY5447" fmla="*/ 3141952 h 5893281"/>
              <a:gd name="connsiteX5448" fmla="*/ 5646351 w 10035679"/>
              <a:gd name="connsiteY5448" fmla="*/ 3156443 h 5893281"/>
              <a:gd name="connsiteX5449" fmla="*/ 5670501 w 10035679"/>
              <a:gd name="connsiteY5449" fmla="*/ 3189649 h 5893281"/>
              <a:gd name="connsiteX5450" fmla="*/ 5692840 w 10035679"/>
              <a:gd name="connsiteY5450" fmla="*/ 3226478 h 5893281"/>
              <a:gd name="connsiteX5451" fmla="*/ 5706727 w 10035679"/>
              <a:gd name="connsiteY5451" fmla="*/ 3269948 h 5893281"/>
              <a:gd name="connsiteX5452" fmla="*/ 5720613 w 10035679"/>
              <a:gd name="connsiteY5452" fmla="*/ 3309193 h 5893281"/>
              <a:gd name="connsiteX5453" fmla="*/ 5738726 w 10035679"/>
              <a:gd name="connsiteY5453" fmla="*/ 3348437 h 5893281"/>
              <a:gd name="connsiteX5454" fmla="*/ 5744764 w 10035679"/>
              <a:gd name="connsiteY5454" fmla="*/ 3354476 h 5893281"/>
              <a:gd name="connsiteX5455" fmla="*/ 5755027 w 10035679"/>
              <a:gd name="connsiteY5455" fmla="*/ 3362928 h 5893281"/>
              <a:gd name="connsiteX5456" fmla="*/ 5762876 w 10035679"/>
              <a:gd name="connsiteY5456" fmla="*/ 3368964 h 5893281"/>
              <a:gd name="connsiteX5457" fmla="*/ 5773141 w 10035679"/>
              <a:gd name="connsiteY5457" fmla="*/ 3377419 h 5893281"/>
              <a:gd name="connsiteX5458" fmla="*/ 5777367 w 10035679"/>
              <a:gd name="connsiteY5458" fmla="*/ 3387681 h 5893281"/>
              <a:gd name="connsiteX5459" fmla="*/ 5777367 w 10035679"/>
              <a:gd name="connsiteY5459" fmla="*/ 3459529 h 5893281"/>
              <a:gd name="connsiteX5460" fmla="*/ 5783404 w 10035679"/>
              <a:gd name="connsiteY5460" fmla="*/ 3467983 h 5893281"/>
              <a:gd name="connsiteX5461" fmla="*/ 5791253 w 10035679"/>
              <a:gd name="connsiteY5461" fmla="*/ 3478245 h 5893281"/>
              <a:gd name="connsiteX5462" fmla="*/ 5801518 w 10035679"/>
              <a:gd name="connsiteY5462" fmla="*/ 3484284 h 5893281"/>
              <a:gd name="connsiteX5463" fmla="*/ 5811780 w 10035679"/>
              <a:gd name="connsiteY5463" fmla="*/ 3492736 h 5893281"/>
              <a:gd name="connsiteX5464" fmla="*/ 5816007 w 10035679"/>
              <a:gd name="connsiteY5464" fmla="*/ 3498773 h 5893281"/>
              <a:gd name="connsiteX5465" fmla="*/ 5822045 w 10035679"/>
              <a:gd name="connsiteY5465" fmla="*/ 3521113 h 5893281"/>
              <a:gd name="connsiteX5466" fmla="*/ 5826271 w 10035679"/>
              <a:gd name="connsiteY5466" fmla="*/ 3537414 h 5893281"/>
              <a:gd name="connsiteX5467" fmla="*/ 5834121 w 10035679"/>
              <a:gd name="connsiteY5467" fmla="*/ 3559753 h 5893281"/>
              <a:gd name="connsiteX5468" fmla="*/ 5854648 w 10035679"/>
              <a:gd name="connsiteY5468" fmla="*/ 3584508 h 5893281"/>
              <a:gd name="connsiteX5469" fmla="*/ 5887251 w 10035679"/>
              <a:gd name="connsiteY5469" fmla="*/ 3606846 h 5893281"/>
              <a:gd name="connsiteX5470" fmla="*/ 5921664 w 10035679"/>
              <a:gd name="connsiteY5470" fmla="*/ 3627374 h 5893281"/>
              <a:gd name="connsiteX5471" fmla="*/ 5950041 w 10035679"/>
              <a:gd name="connsiteY5471" fmla="*/ 3649714 h 5893281"/>
              <a:gd name="connsiteX5472" fmla="*/ 5957890 w 10035679"/>
              <a:gd name="connsiteY5472" fmla="*/ 3659977 h 5893281"/>
              <a:gd name="connsiteX5473" fmla="*/ 5957890 w 10035679"/>
              <a:gd name="connsiteY5473" fmla="*/ 3674467 h 5893281"/>
              <a:gd name="connsiteX5474" fmla="*/ 5957890 w 10035679"/>
              <a:gd name="connsiteY5474" fmla="*/ 3684732 h 5893281"/>
              <a:gd name="connsiteX5475" fmla="*/ 5962116 w 10035679"/>
              <a:gd name="connsiteY5475" fmla="*/ 3694995 h 5893281"/>
              <a:gd name="connsiteX5476" fmla="*/ 5972381 w 10035679"/>
              <a:gd name="connsiteY5476" fmla="*/ 3707070 h 5893281"/>
              <a:gd name="connsiteX5477" fmla="*/ 6002569 w 10035679"/>
              <a:gd name="connsiteY5477" fmla="*/ 3708881 h 5893281"/>
              <a:gd name="connsiteX5478" fmla="*/ 6038795 w 10035679"/>
              <a:gd name="connsiteY5478" fmla="*/ 3692579 h 5893281"/>
              <a:gd name="connsiteX5479" fmla="*/ 6087699 w 10035679"/>
              <a:gd name="connsiteY5479" fmla="*/ 3680504 h 5893281"/>
              <a:gd name="connsiteX5480" fmla="*/ 6134188 w 10035679"/>
              <a:gd name="connsiteY5480" fmla="*/ 3670241 h 5893281"/>
              <a:gd name="connsiteX5481" fmla="*/ 6176450 w 10035679"/>
              <a:gd name="connsiteY5481" fmla="*/ 3664205 h 5893281"/>
              <a:gd name="connsiteX5482" fmla="*/ 6176450 w 10035679"/>
              <a:gd name="connsiteY5482" fmla="*/ 3670241 h 5893281"/>
              <a:gd name="connsiteX5483" fmla="*/ 6166188 w 10035679"/>
              <a:gd name="connsiteY5483" fmla="*/ 3688958 h 5893281"/>
              <a:gd name="connsiteX5484" fmla="*/ 6166188 w 10035679"/>
              <a:gd name="connsiteY5484" fmla="*/ 3710693 h 5893281"/>
              <a:gd name="connsiteX5485" fmla="*/ 6158338 w 10035679"/>
              <a:gd name="connsiteY5485" fmla="*/ 3735447 h 5893281"/>
              <a:gd name="connsiteX5486" fmla="*/ 6144452 w 10035679"/>
              <a:gd name="connsiteY5486" fmla="*/ 3772276 h 5893281"/>
              <a:gd name="connsiteX5487" fmla="*/ 6123925 w 10035679"/>
              <a:gd name="connsiteY5487" fmla="*/ 3815746 h 5893281"/>
              <a:gd name="connsiteX5488" fmla="*/ 6099774 w 10035679"/>
              <a:gd name="connsiteY5488" fmla="*/ 3859217 h 5893281"/>
              <a:gd name="connsiteX5489" fmla="*/ 6073208 w 10035679"/>
              <a:gd name="connsiteY5489" fmla="*/ 3894235 h 5893281"/>
              <a:gd name="connsiteX5490" fmla="*/ 6034568 w 10035679"/>
              <a:gd name="connsiteY5490" fmla="*/ 3933479 h 5893281"/>
              <a:gd name="connsiteX5491" fmla="*/ 5992304 w 10035679"/>
              <a:gd name="connsiteY5491" fmla="*/ 3970308 h 5893281"/>
              <a:gd name="connsiteX5492" fmla="*/ 5947626 w 10035679"/>
              <a:gd name="connsiteY5492" fmla="*/ 4005327 h 5893281"/>
              <a:gd name="connsiteX5493" fmla="*/ 5905363 w 10035679"/>
              <a:gd name="connsiteY5493" fmla="*/ 4046384 h 5893281"/>
              <a:gd name="connsiteX5494" fmla="*/ 5869137 w 10035679"/>
              <a:gd name="connsiteY5494" fmla="*/ 4089854 h 5893281"/>
              <a:gd name="connsiteX5495" fmla="*/ 5840762 w 10035679"/>
              <a:gd name="connsiteY5495" fmla="*/ 4139361 h 5893281"/>
              <a:gd name="connsiteX5496" fmla="*/ 5830497 w 10035679"/>
              <a:gd name="connsiteY5496" fmla="*/ 4186455 h 5893281"/>
              <a:gd name="connsiteX5497" fmla="*/ 5836534 w 10035679"/>
              <a:gd name="connsiteY5497" fmla="*/ 4229925 h 5893281"/>
              <a:gd name="connsiteX5498" fmla="*/ 5850422 w 10035679"/>
              <a:gd name="connsiteY5498" fmla="*/ 4273396 h 5893281"/>
              <a:gd name="connsiteX5499" fmla="*/ 5864308 w 10035679"/>
              <a:gd name="connsiteY5499" fmla="*/ 4312640 h 5893281"/>
              <a:gd name="connsiteX5500" fmla="*/ 5878194 w 10035679"/>
              <a:gd name="connsiteY5500" fmla="*/ 4356111 h 5893281"/>
              <a:gd name="connsiteX5501" fmla="*/ 5890269 w 10035679"/>
              <a:gd name="connsiteY5501" fmla="*/ 4399581 h 5893281"/>
              <a:gd name="connsiteX5502" fmla="*/ 5886043 w 10035679"/>
              <a:gd name="connsiteY5502" fmla="*/ 4443053 h 5893281"/>
              <a:gd name="connsiteX5503" fmla="*/ 5863705 w 10035679"/>
              <a:gd name="connsiteY5503" fmla="*/ 4488335 h 5893281"/>
              <a:gd name="connsiteX5504" fmla="*/ 5833516 w 10035679"/>
              <a:gd name="connsiteY5504" fmla="*/ 4510673 h 5893281"/>
              <a:gd name="connsiteX5505" fmla="*/ 5797290 w 10035679"/>
              <a:gd name="connsiteY5505" fmla="*/ 4526974 h 5893281"/>
              <a:gd name="connsiteX5506" fmla="*/ 5762876 w 10035679"/>
              <a:gd name="connsiteY5506" fmla="*/ 4545691 h 5893281"/>
              <a:gd name="connsiteX5507" fmla="*/ 5734499 w 10035679"/>
              <a:gd name="connsiteY5507" fmla="*/ 4570447 h 5893281"/>
              <a:gd name="connsiteX5508" fmla="*/ 5716387 w 10035679"/>
              <a:gd name="connsiteY5508" fmla="*/ 4607275 h 5893281"/>
              <a:gd name="connsiteX5509" fmla="*/ 5734499 w 10035679"/>
              <a:gd name="connsiteY5509" fmla="*/ 4627803 h 5893281"/>
              <a:gd name="connsiteX5510" fmla="*/ 5748385 w 10035679"/>
              <a:gd name="connsiteY5510" fmla="*/ 4661011 h 5893281"/>
              <a:gd name="connsiteX5511" fmla="*/ 5754424 w 10035679"/>
              <a:gd name="connsiteY5511" fmla="*/ 4700255 h 5893281"/>
              <a:gd name="connsiteX5512" fmla="*/ 5744159 w 10035679"/>
              <a:gd name="connsiteY5512" fmla="*/ 4708707 h 5893281"/>
              <a:gd name="connsiteX5513" fmla="*/ 5738123 w 10035679"/>
              <a:gd name="connsiteY5513" fmla="*/ 4714744 h 5893281"/>
              <a:gd name="connsiteX5514" fmla="*/ 5733897 w 10035679"/>
              <a:gd name="connsiteY5514" fmla="*/ 4718970 h 5893281"/>
              <a:gd name="connsiteX5515" fmla="*/ 5726047 w 10035679"/>
              <a:gd name="connsiteY5515" fmla="*/ 4725009 h 5893281"/>
              <a:gd name="connsiteX5516" fmla="*/ 5724235 w 10035679"/>
              <a:gd name="connsiteY5516" fmla="*/ 4733461 h 5893281"/>
              <a:gd name="connsiteX5517" fmla="*/ 5716387 w 10035679"/>
              <a:gd name="connsiteY5517" fmla="*/ 4739498 h 5893281"/>
              <a:gd name="connsiteX5518" fmla="*/ 5677746 w 10035679"/>
              <a:gd name="connsiteY5518" fmla="*/ 4747952 h 5893281"/>
              <a:gd name="connsiteX5519" fmla="*/ 5667483 w 10035679"/>
              <a:gd name="connsiteY5519" fmla="*/ 4772705 h 5893281"/>
              <a:gd name="connsiteX5520" fmla="*/ 5663255 w 10035679"/>
              <a:gd name="connsiteY5520" fmla="*/ 4801685 h 5893281"/>
              <a:gd name="connsiteX5521" fmla="*/ 5659029 w 10035679"/>
              <a:gd name="connsiteY5521" fmla="*/ 4830666 h 5893281"/>
              <a:gd name="connsiteX5522" fmla="*/ 5652992 w 10035679"/>
              <a:gd name="connsiteY5522" fmla="*/ 4859646 h 5893281"/>
              <a:gd name="connsiteX5523" fmla="*/ 5606504 w 10035679"/>
              <a:gd name="connsiteY5523" fmla="*/ 4898891 h 5893281"/>
              <a:gd name="connsiteX5524" fmla="*/ 5592616 w 10035679"/>
              <a:gd name="connsiteY5524" fmla="*/ 4932098 h 5893281"/>
              <a:gd name="connsiteX5525" fmla="*/ 5574504 w 10035679"/>
              <a:gd name="connsiteY5525" fmla="*/ 4965304 h 5893281"/>
              <a:gd name="connsiteX5526" fmla="*/ 5540088 w 10035679"/>
              <a:gd name="connsiteY5526" fmla="*/ 4996096 h 5893281"/>
              <a:gd name="connsiteX5527" fmla="*/ 5497825 w 10035679"/>
              <a:gd name="connsiteY5527" fmla="*/ 5022662 h 5893281"/>
              <a:gd name="connsiteX5528" fmla="*/ 5445300 w 10035679"/>
              <a:gd name="connsiteY5528" fmla="*/ 5037151 h 5893281"/>
              <a:gd name="connsiteX5529" fmla="*/ 5392772 w 10035679"/>
              <a:gd name="connsiteY5529" fmla="*/ 5051642 h 5893281"/>
              <a:gd name="connsiteX5530" fmla="*/ 5337830 w 10035679"/>
              <a:gd name="connsiteY5530" fmla="*/ 5061907 h 5893281"/>
              <a:gd name="connsiteX5531" fmla="*/ 5288925 w 10035679"/>
              <a:gd name="connsiteY5531" fmla="*/ 5072169 h 5893281"/>
              <a:gd name="connsiteX5532" fmla="*/ 5278661 w 10035679"/>
              <a:gd name="connsiteY5532" fmla="*/ 5066133 h 5893281"/>
              <a:gd name="connsiteX5533" fmla="*/ 5270813 w 10035679"/>
              <a:gd name="connsiteY5533" fmla="*/ 5057679 h 5893281"/>
              <a:gd name="connsiteX5534" fmla="*/ 5264775 w 10035679"/>
              <a:gd name="connsiteY5534" fmla="*/ 5053453 h 5893281"/>
              <a:gd name="connsiteX5535" fmla="*/ 5256927 w 10035679"/>
              <a:gd name="connsiteY5535" fmla="*/ 5043190 h 5893281"/>
              <a:gd name="connsiteX5536" fmla="*/ 5250889 w 10035679"/>
              <a:gd name="connsiteY5536" fmla="*/ 5037151 h 5893281"/>
              <a:gd name="connsiteX5537" fmla="*/ 5246663 w 10035679"/>
              <a:gd name="connsiteY5537" fmla="*/ 5018434 h 5893281"/>
              <a:gd name="connsiteX5538" fmla="*/ 5246663 w 10035679"/>
              <a:gd name="connsiteY5538" fmla="*/ 4996096 h 5893281"/>
              <a:gd name="connsiteX5539" fmla="*/ 5246663 w 10035679"/>
              <a:gd name="connsiteY5539" fmla="*/ 4971343 h 5893281"/>
              <a:gd name="connsiteX5540" fmla="*/ 5242436 w 10035679"/>
              <a:gd name="connsiteY5540" fmla="*/ 4946587 h 5893281"/>
              <a:gd name="connsiteX5541" fmla="*/ 5221909 w 10035679"/>
              <a:gd name="connsiteY5541" fmla="*/ 4911571 h 5893281"/>
              <a:gd name="connsiteX5542" fmla="*/ 5193532 w 10035679"/>
              <a:gd name="connsiteY5542" fmla="*/ 4878363 h 5893281"/>
              <a:gd name="connsiteX5543" fmla="*/ 5165155 w 10035679"/>
              <a:gd name="connsiteY5543" fmla="*/ 4841534 h 5893281"/>
              <a:gd name="connsiteX5544" fmla="*/ 5147041 w 10035679"/>
              <a:gd name="connsiteY5544" fmla="*/ 4806516 h 5893281"/>
              <a:gd name="connsiteX5545" fmla="*/ 5154891 w 10035679"/>
              <a:gd name="connsiteY5545" fmla="*/ 4781762 h 5893281"/>
              <a:gd name="connsiteX5546" fmla="*/ 5154891 w 10035679"/>
              <a:gd name="connsiteY5546" fmla="*/ 4777536 h 5893281"/>
              <a:gd name="connsiteX5547" fmla="*/ 5147041 w 10035679"/>
              <a:gd name="connsiteY5547" fmla="*/ 4769082 h 5893281"/>
              <a:gd name="connsiteX5548" fmla="*/ 5141005 w 10035679"/>
              <a:gd name="connsiteY5548" fmla="*/ 4767271 h 5893281"/>
              <a:gd name="connsiteX5549" fmla="*/ 5136779 w 10035679"/>
              <a:gd name="connsiteY5549" fmla="*/ 4758819 h 5893281"/>
              <a:gd name="connsiteX5550" fmla="*/ 5132553 w 10035679"/>
              <a:gd name="connsiteY5550" fmla="*/ 4758819 h 5893281"/>
              <a:gd name="connsiteX5551" fmla="*/ 5128327 w 10035679"/>
              <a:gd name="connsiteY5551" fmla="*/ 4748555 h 5893281"/>
              <a:gd name="connsiteX5552" fmla="*/ 5132553 w 10035679"/>
              <a:gd name="connsiteY5552" fmla="*/ 4738292 h 5893281"/>
              <a:gd name="connsiteX5553" fmla="*/ 5132553 w 10035679"/>
              <a:gd name="connsiteY5553" fmla="*/ 4729838 h 5893281"/>
              <a:gd name="connsiteX5554" fmla="*/ 5136779 w 10035679"/>
              <a:gd name="connsiteY5554" fmla="*/ 4723801 h 5893281"/>
              <a:gd name="connsiteX5555" fmla="*/ 5141005 w 10035679"/>
              <a:gd name="connsiteY5555" fmla="*/ 4715349 h 5893281"/>
              <a:gd name="connsiteX5556" fmla="*/ 5127119 w 10035679"/>
              <a:gd name="connsiteY5556" fmla="*/ 4709310 h 5893281"/>
              <a:gd name="connsiteX5557" fmla="*/ 5127119 w 10035679"/>
              <a:gd name="connsiteY5557" fmla="*/ 4700858 h 5893281"/>
              <a:gd name="connsiteX5558" fmla="*/ 5127119 w 10035679"/>
              <a:gd name="connsiteY5558" fmla="*/ 4694819 h 5893281"/>
              <a:gd name="connsiteX5559" fmla="*/ 5128929 w 10035679"/>
              <a:gd name="connsiteY5559" fmla="*/ 4684556 h 5893281"/>
              <a:gd name="connsiteX5560" fmla="*/ 5133156 w 10035679"/>
              <a:gd name="connsiteY5560" fmla="*/ 4676104 h 5893281"/>
              <a:gd name="connsiteX5561" fmla="*/ 5133156 w 10035679"/>
              <a:gd name="connsiteY5561" fmla="*/ 4665840 h 5893281"/>
              <a:gd name="connsiteX5562" fmla="*/ 5133156 w 10035679"/>
              <a:gd name="connsiteY5562" fmla="*/ 4655575 h 5893281"/>
              <a:gd name="connsiteX5563" fmla="*/ 5119270 w 10035679"/>
              <a:gd name="connsiteY5563" fmla="*/ 4626595 h 5893281"/>
              <a:gd name="connsiteX5564" fmla="*/ 5098742 w 10035679"/>
              <a:gd name="connsiteY5564" fmla="*/ 4593389 h 5893281"/>
              <a:gd name="connsiteX5565" fmla="*/ 5076402 w 10035679"/>
              <a:gd name="connsiteY5565" fmla="*/ 4564408 h 5893281"/>
              <a:gd name="connsiteX5566" fmla="*/ 5062516 w 10035679"/>
              <a:gd name="connsiteY5566" fmla="*/ 4535428 h 5893281"/>
              <a:gd name="connsiteX5567" fmla="*/ 5058290 w 10035679"/>
              <a:gd name="connsiteY5567" fmla="*/ 4500410 h 5893281"/>
              <a:gd name="connsiteX5568" fmla="*/ 5066139 w 10035679"/>
              <a:gd name="connsiteY5568" fmla="*/ 4459355 h 5893281"/>
              <a:gd name="connsiteX5569" fmla="*/ 5080025 w 10035679"/>
              <a:gd name="connsiteY5569" fmla="*/ 4424337 h 5893281"/>
              <a:gd name="connsiteX5570" fmla="*/ 5100553 w 10035679"/>
              <a:gd name="connsiteY5570" fmla="*/ 4385092 h 5893281"/>
              <a:gd name="connsiteX5571" fmla="*/ 5114439 w 10035679"/>
              <a:gd name="connsiteY5571" fmla="*/ 4351885 h 5893281"/>
              <a:gd name="connsiteX5572" fmla="*/ 5126514 w 10035679"/>
              <a:gd name="connsiteY5572" fmla="*/ 4322905 h 5893281"/>
              <a:gd name="connsiteX5573" fmla="*/ 5112628 w 10035679"/>
              <a:gd name="connsiteY5573" fmla="*/ 4293923 h 5893281"/>
              <a:gd name="connsiteX5574" fmla="*/ 5108402 w 10035679"/>
              <a:gd name="connsiteY5574" fmla="*/ 4269170 h 5893281"/>
              <a:gd name="connsiteX5575" fmla="*/ 5108402 w 10035679"/>
              <a:gd name="connsiteY5575" fmla="*/ 4244416 h 5893281"/>
              <a:gd name="connsiteX5576" fmla="*/ 5100553 w 10035679"/>
              <a:gd name="connsiteY5576" fmla="*/ 4211208 h 5893281"/>
              <a:gd name="connsiteX5577" fmla="*/ 5080025 w 10035679"/>
              <a:gd name="connsiteY5577" fmla="*/ 4167738 h 5893281"/>
              <a:gd name="connsiteX5578" fmla="*/ 5047436 w 10035679"/>
              <a:gd name="connsiteY5578" fmla="*/ 4124268 h 5893281"/>
              <a:gd name="connsiteX5579" fmla="*/ 5017253 w 10035679"/>
              <a:gd name="connsiteY5579" fmla="*/ 4085023 h 5893281"/>
              <a:gd name="connsiteX5580" fmla="*/ 4984649 w 10035679"/>
              <a:gd name="connsiteY5580" fmla="*/ 4051817 h 5893281"/>
              <a:gd name="connsiteX5581" fmla="*/ 4994914 w 10035679"/>
              <a:gd name="connsiteY5581" fmla="*/ 4008347 h 5893281"/>
              <a:gd name="connsiteX5582" fmla="*/ 5005179 w 10035679"/>
              <a:gd name="connsiteY5582" fmla="*/ 3969103 h 5893281"/>
              <a:gd name="connsiteX5583" fmla="*/ 5017253 w 10035679"/>
              <a:gd name="connsiteY5583" fmla="*/ 3925632 h 5893281"/>
              <a:gd name="connsiteX5584" fmla="*/ 5005179 w 10035679"/>
              <a:gd name="connsiteY5584" fmla="*/ 3919593 h 5893281"/>
              <a:gd name="connsiteX5585" fmla="*/ 4999138 w 10035679"/>
              <a:gd name="connsiteY5585" fmla="*/ 3915367 h 5893281"/>
              <a:gd name="connsiteX5586" fmla="*/ 4991290 w 10035679"/>
              <a:gd name="connsiteY5586" fmla="*/ 3906915 h 5893281"/>
              <a:gd name="connsiteX5587" fmla="*/ 4985253 w 10035679"/>
              <a:gd name="connsiteY5587" fmla="*/ 3905103 h 5893281"/>
              <a:gd name="connsiteX5588" fmla="*/ 4974988 w 10035679"/>
              <a:gd name="connsiteY5588" fmla="*/ 3905103 h 5893281"/>
              <a:gd name="connsiteX5589" fmla="*/ 4961103 w 10035679"/>
              <a:gd name="connsiteY5589" fmla="*/ 3900877 h 5893281"/>
              <a:gd name="connsiteX5590" fmla="*/ 4953254 w 10035679"/>
              <a:gd name="connsiteY5590" fmla="*/ 3906915 h 5893281"/>
              <a:gd name="connsiteX5591" fmla="*/ 4949028 w 10035679"/>
              <a:gd name="connsiteY5591" fmla="*/ 3911141 h 5893281"/>
              <a:gd name="connsiteX5592" fmla="*/ 4938764 w 10035679"/>
              <a:gd name="connsiteY5592" fmla="*/ 3915367 h 5893281"/>
              <a:gd name="connsiteX5593" fmla="*/ 4928500 w 10035679"/>
              <a:gd name="connsiteY5593" fmla="*/ 3915367 h 5893281"/>
              <a:gd name="connsiteX5594" fmla="*/ 4914614 w 10035679"/>
              <a:gd name="connsiteY5594" fmla="*/ 3915367 h 5893281"/>
              <a:gd name="connsiteX5595" fmla="*/ 4875973 w 10035679"/>
              <a:gd name="connsiteY5595" fmla="*/ 3853783 h 5893281"/>
              <a:gd name="connsiteX5596" fmla="*/ 4849408 w 10035679"/>
              <a:gd name="connsiteY5596" fmla="*/ 3849557 h 5893281"/>
              <a:gd name="connsiteX5597" fmla="*/ 4825258 w 10035679"/>
              <a:gd name="connsiteY5597" fmla="*/ 3847746 h 5893281"/>
              <a:gd name="connsiteX5598" fmla="*/ 4796881 w 10035679"/>
              <a:gd name="connsiteY5598" fmla="*/ 3843520 h 5893281"/>
              <a:gd name="connsiteX5599" fmla="*/ 4762465 w 10035679"/>
              <a:gd name="connsiteY5599" fmla="*/ 3858011 h 5893281"/>
              <a:gd name="connsiteX5600" fmla="*/ 4726239 w 10035679"/>
              <a:gd name="connsiteY5600" fmla="*/ 3872500 h 5893281"/>
              <a:gd name="connsiteX5601" fmla="*/ 4697864 w 10035679"/>
              <a:gd name="connsiteY5601" fmla="*/ 3882765 h 5893281"/>
              <a:gd name="connsiteX5602" fmla="*/ 4629033 w 10035679"/>
              <a:gd name="connsiteY5602" fmla="*/ 3868274 h 5893281"/>
              <a:gd name="connsiteX5603" fmla="*/ 4621186 w 10035679"/>
              <a:gd name="connsiteY5603" fmla="*/ 3893027 h 5893281"/>
              <a:gd name="connsiteX5604" fmla="*/ 4597035 w 10035679"/>
              <a:gd name="connsiteY5604" fmla="*/ 3893027 h 5893281"/>
              <a:gd name="connsiteX5605" fmla="*/ 4574697 w 10035679"/>
              <a:gd name="connsiteY5605" fmla="*/ 3886991 h 5893281"/>
              <a:gd name="connsiteX5606" fmla="*/ 4558396 w 10035679"/>
              <a:gd name="connsiteY5606" fmla="*/ 3882765 h 5893281"/>
              <a:gd name="connsiteX5607" fmla="*/ 4550547 w 10035679"/>
              <a:gd name="connsiteY5607" fmla="*/ 3886991 h 5893281"/>
              <a:gd name="connsiteX5608" fmla="*/ 4544509 w 10035679"/>
              <a:gd name="connsiteY5608" fmla="*/ 3893027 h 5893281"/>
              <a:gd name="connsiteX5609" fmla="*/ 4532435 w 10035679"/>
              <a:gd name="connsiteY5609" fmla="*/ 3897255 h 5893281"/>
              <a:gd name="connsiteX5610" fmla="*/ 4518548 w 10035679"/>
              <a:gd name="connsiteY5610" fmla="*/ 3901481 h 5893281"/>
              <a:gd name="connsiteX5611" fmla="*/ 4498019 w 10035679"/>
              <a:gd name="connsiteY5611" fmla="*/ 3876726 h 5893281"/>
              <a:gd name="connsiteX5612" fmla="*/ 4469643 w 10035679"/>
              <a:gd name="connsiteY5612" fmla="*/ 3862237 h 5893281"/>
              <a:gd name="connsiteX5613" fmla="*/ 4441267 w 10035679"/>
              <a:gd name="connsiteY5613" fmla="*/ 3847746 h 5893281"/>
              <a:gd name="connsiteX5614" fmla="*/ 4412890 w 10035679"/>
              <a:gd name="connsiteY5614" fmla="*/ 3833255 h 5893281"/>
              <a:gd name="connsiteX5615" fmla="*/ 4388741 w 10035679"/>
              <a:gd name="connsiteY5615" fmla="*/ 3814539 h 5893281"/>
              <a:gd name="connsiteX5616" fmla="*/ 4370627 w 10035679"/>
              <a:gd name="connsiteY5616" fmla="*/ 3767447 h 5893281"/>
              <a:gd name="connsiteX5617" fmla="*/ 4350099 w 10035679"/>
              <a:gd name="connsiteY5617" fmla="*/ 3742691 h 5893281"/>
              <a:gd name="connsiteX5618" fmla="*/ 4317498 w 10035679"/>
              <a:gd name="connsiteY5618" fmla="*/ 3717938 h 5893281"/>
              <a:gd name="connsiteX5619" fmla="*/ 4289121 w 10035679"/>
              <a:gd name="connsiteY5619" fmla="*/ 3693184 h 5893281"/>
              <a:gd name="connsiteX5620" fmla="*/ 4271009 w 10035679"/>
              <a:gd name="connsiteY5620" fmla="*/ 3670844 h 5893281"/>
              <a:gd name="connsiteX5621" fmla="*/ 4271009 w 10035679"/>
              <a:gd name="connsiteY5621" fmla="*/ 3623752 h 5893281"/>
              <a:gd name="connsiteX5622" fmla="*/ 4264970 w 10035679"/>
              <a:gd name="connsiteY5622" fmla="*/ 3603223 h 5893281"/>
              <a:gd name="connsiteX5623" fmla="*/ 4266782 w 10035679"/>
              <a:gd name="connsiteY5623" fmla="*/ 3570017 h 5893281"/>
              <a:gd name="connsiteX5624" fmla="*/ 4274631 w 10035679"/>
              <a:gd name="connsiteY5624" fmla="*/ 3541038 h 5893281"/>
              <a:gd name="connsiteX5625" fmla="*/ 4280668 w 10035679"/>
              <a:gd name="connsiteY5625" fmla="*/ 3516282 h 5893281"/>
              <a:gd name="connsiteX5626" fmla="*/ 4284895 w 10035679"/>
              <a:gd name="connsiteY5626" fmla="*/ 3497565 h 5893281"/>
              <a:gd name="connsiteX5627" fmla="*/ 4284895 w 10035679"/>
              <a:gd name="connsiteY5627" fmla="*/ 3468586 h 5893281"/>
              <a:gd name="connsiteX5628" fmla="*/ 4278856 w 10035679"/>
              <a:gd name="connsiteY5628" fmla="*/ 3452284 h 5893281"/>
              <a:gd name="connsiteX5629" fmla="*/ 4266782 w 10035679"/>
              <a:gd name="connsiteY5629" fmla="*/ 3433567 h 5893281"/>
              <a:gd name="connsiteX5630" fmla="*/ 4260744 w 10035679"/>
              <a:gd name="connsiteY5630" fmla="*/ 3419076 h 5893281"/>
              <a:gd name="connsiteX5631" fmla="*/ 4260744 w 10035679"/>
              <a:gd name="connsiteY5631" fmla="*/ 3396738 h 5893281"/>
              <a:gd name="connsiteX5632" fmla="*/ 4266782 w 10035679"/>
              <a:gd name="connsiteY5632" fmla="*/ 3367759 h 5893281"/>
              <a:gd name="connsiteX5633" fmla="*/ 4280668 w 10035679"/>
              <a:gd name="connsiteY5633" fmla="*/ 3336966 h 5893281"/>
              <a:gd name="connsiteX5634" fmla="*/ 4294555 w 10035679"/>
              <a:gd name="connsiteY5634" fmla="*/ 3300138 h 5893281"/>
              <a:gd name="connsiteX5635" fmla="*/ 4308441 w 10035679"/>
              <a:gd name="connsiteY5635" fmla="*/ 3269345 h 5893281"/>
              <a:gd name="connsiteX5636" fmla="*/ 4322329 w 10035679"/>
              <a:gd name="connsiteY5636" fmla="*/ 3242779 h 5893281"/>
              <a:gd name="connsiteX5637" fmla="*/ 4330176 w 10035679"/>
              <a:gd name="connsiteY5637" fmla="*/ 3228290 h 5893281"/>
              <a:gd name="connsiteX5638" fmla="*/ 4354326 w 10035679"/>
              <a:gd name="connsiteY5638" fmla="*/ 3207761 h 5893281"/>
              <a:gd name="connsiteX5639" fmla="*/ 4382702 w 10035679"/>
              <a:gd name="connsiteY5639" fmla="*/ 3189046 h 5893281"/>
              <a:gd name="connsiteX5640" fmla="*/ 4411079 w 10035679"/>
              <a:gd name="connsiteY5640" fmla="*/ 3174555 h 5893281"/>
              <a:gd name="connsiteX5641" fmla="*/ 4439455 w 10035679"/>
              <a:gd name="connsiteY5641" fmla="*/ 3155838 h 5893281"/>
              <a:gd name="connsiteX5642" fmla="*/ 4445492 w 10035679"/>
              <a:gd name="connsiteY5642" fmla="*/ 3139537 h 5893281"/>
              <a:gd name="connsiteX5643" fmla="*/ 4445492 w 10035679"/>
              <a:gd name="connsiteY5643" fmla="*/ 3117199 h 5893281"/>
              <a:gd name="connsiteX5644" fmla="*/ 4443682 w 10035679"/>
              <a:gd name="connsiteY5644" fmla="*/ 3092443 h 5893281"/>
              <a:gd name="connsiteX5645" fmla="*/ 4445492 w 10035679"/>
              <a:gd name="connsiteY5645" fmla="*/ 3071916 h 5893281"/>
              <a:gd name="connsiteX5646" fmla="*/ 4463607 w 10035679"/>
              <a:gd name="connsiteY5646" fmla="*/ 3042936 h 5893281"/>
              <a:gd name="connsiteX5647" fmla="*/ 4487756 w 10035679"/>
              <a:gd name="connsiteY5647" fmla="*/ 3020596 h 5893281"/>
              <a:gd name="connsiteX5648" fmla="*/ 4514322 w 10035679"/>
              <a:gd name="connsiteY5648" fmla="*/ 3000068 h 5893281"/>
              <a:gd name="connsiteX5649" fmla="*/ 4538472 w 10035679"/>
              <a:gd name="connsiteY5649" fmla="*/ 2977730 h 5893281"/>
              <a:gd name="connsiteX5650" fmla="*/ 4558999 w 10035679"/>
              <a:gd name="connsiteY5650" fmla="*/ 2952975 h 5893281"/>
              <a:gd name="connsiteX5651" fmla="*/ 4571074 w 10035679"/>
              <a:gd name="connsiteY5651" fmla="*/ 2919770 h 5893281"/>
              <a:gd name="connsiteX5652" fmla="*/ 4571074 w 10035679"/>
              <a:gd name="connsiteY5652" fmla="*/ 2917957 h 5893281"/>
              <a:gd name="connsiteX5653" fmla="*/ 4566849 w 10035679"/>
              <a:gd name="connsiteY5653" fmla="*/ 2917957 h 5893281"/>
              <a:gd name="connsiteX5654" fmla="*/ 4566849 w 10035679"/>
              <a:gd name="connsiteY5654" fmla="*/ 2913731 h 5893281"/>
              <a:gd name="connsiteX5655" fmla="*/ 4566849 w 10035679"/>
              <a:gd name="connsiteY5655" fmla="*/ 2909505 h 5893281"/>
              <a:gd name="connsiteX5656" fmla="*/ 4562622 w 10035679"/>
              <a:gd name="connsiteY5656" fmla="*/ 2905279 h 5893281"/>
              <a:gd name="connsiteX5657" fmla="*/ 4556584 w 10035679"/>
              <a:gd name="connsiteY5657" fmla="*/ 2903468 h 5893281"/>
              <a:gd name="connsiteX5658" fmla="*/ 4548737 w 10035679"/>
              <a:gd name="connsiteY5658" fmla="*/ 2899242 h 5893281"/>
              <a:gd name="connsiteX5659" fmla="*/ 4542697 w 10035679"/>
              <a:gd name="connsiteY5659" fmla="*/ 2899242 h 5893281"/>
              <a:gd name="connsiteX5660" fmla="*/ 4530622 w 10035679"/>
              <a:gd name="connsiteY5660" fmla="*/ 2895016 h 5893281"/>
              <a:gd name="connsiteX5661" fmla="*/ 4524584 w 10035679"/>
              <a:gd name="connsiteY5661" fmla="*/ 2903468 h 5893281"/>
              <a:gd name="connsiteX5662" fmla="*/ 4516736 w 10035679"/>
              <a:gd name="connsiteY5662" fmla="*/ 2903468 h 5893281"/>
              <a:gd name="connsiteX5663" fmla="*/ 4506471 w 10035679"/>
              <a:gd name="connsiteY5663" fmla="*/ 2905279 h 5893281"/>
              <a:gd name="connsiteX5664" fmla="*/ 4492586 w 10035679"/>
              <a:gd name="connsiteY5664" fmla="*/ 2905279 h 5893281"/>
              <a:gd name="connsiteX5665" fmla="*/ 4492586 w 10035679"/>
              <a:gd name="connsiteY5665" fmla="*/ 2895016 h 5893281"/>
              <a:gd name="connsiteX5666" fmla="*/ 4486550 w 10035679"/>
              <a:gd name="connsiteY5666" fmla="*/ 2895016 h 5893281"/>
              <a:gd name="connsiteX5667" fmla="*/ 4486550 w 10035679"/>
              <a:gd name="connsiteY5667" fmla="*/ 2866035 h 5893281"/>
              <a:gd name="connsiteX5668" fmla="*/ 4482323 w 10035679"/>
              <a:gd name="connsiteY5668" fmla="*/ 2826791 h 5893281"/>
              <a:gd name="connsiteX5669" fmla="*/ 4478094 w 10035679"/>
              <a:gd name="connsiteY5669" fmla="*/ 2779698 h 5893281"/>
              <a:gd name="connsiteX5670" fmla="*/ 4478094 w 10035679"/>
              <a:gd name="connsiteY5670" fmla="*/ 2734417 h 5893281"/>
              <a:gd name="connsiteX5671" fmla="*/ 4478094 w 10035679"/>
              <a:gd name="connsiteY5671" fmla="*/ 2693362 h 5893281"/>
              <a:gd name="connsiteX5672" fmla="*/ 4485945 w 10035679"/>
              <a:gd name="connsiteY5672" fmla="*/ 2668606 h 5893281"/>
              <a:gd name="connsiteX5673" fmla="*/ 4487152 w 10035679"/>
              <a:gd name="connsiteY5673" fmla="*/ 2661362 h 5893281"/>
              <a:gd name="connsiteX5674" fmla="*/ 4491378 w 10035679"/>
              <a:gd name="connsiteY5674" fmla="*/ 2652908 h 5893281"/>
              <a:gd name="connsiteX5675" fmla="*/ 4495605 w 10035679"/>
              <a:gd name="connsiteY5675" fmla="*/ 2651095 h 5893281"/>
              <a:gd name="connsiteX5676" fmla="*/ 4499831 w 10035679"/>
              <a:gd name="connsiteY5676" fmla="*/ 2651095 h 5893281"/>
              <a:gd name="connsiteX5677" fmla="*/ 4505870 w 10035679"/>
              <a:gd name="connsiteY5677" fmla="*/ 2651095 h 5893281"/>
              <a:gd name="connsiteX5678" fmla="*/ 4513719 w 10035679"/>
              <a:gd name="connsiteY5678" fmla="*/ 2646870 h 5893281"/>
              <a:gd name="connsiteX5679" fmla="*/ 4523980 w 10035679"/>
              <a:gd name="connsiteY5679" fmla="*/ 2646870 h 5893281"/>
              <a:gd name="connsiteX5680" fmla="*/ 4552358 w 10035679"/>
              <a:gd name="connsiteY5680" fmla="*/ 2657135 h 5893281"/>
              <a:gd name="connsiteX5681" fmla="*/ 4584960 w 10035679"/>
              <a:gd name="connsiteY5681" fmla="*/ 2665587 h 5893281"/>
              <a:gd name="connsiteX5682" fmla="*/ 4619374 w 10035679"/>
              <a:gd name="connsiteY5682" fmla="*/ 2665587 h 5893281"/>
              <a:gd name="connsiteX5683" fmla="*/ 4653790 w 10035679"/>
              <a:gd name="connsiteY5683" fmla="*/ 2657135 h 5893281"/>
              <a:gd name="connsiteX5684" fmla="*/ 4680355 w 10035679"/>
              <a:gd name="connsiteY5684" fmla="*/ 2646870 h 5893281"/>
              <a:gd name="connsiteX5685" fmla="*/ 4682166 w 10035679"/>
              <a:gd name="connsiteY5685" fmla="*/ 2642645 h 5893281"/>
              <a:gd name="connsiteX5686" fmla="*/ 4682166 w 10035679"/>
              <a:gd name="connsiteY5686" fmla="*/ 2638419 h 5893281"/>
              <a:gd name="connsiteX5687" fmla="*/ 4686391 w 10035679"/>
              <a:gd name="connsiteY5687" fmla="*/ 2638419 h 5893281"/>
              <a:gd name="connsiteX5688" fmla="*/ 4686391 w 10035679"/>
              <a:gd name="connsiteY5688" fmla="*/ 2636609 h 5893281"/>
              <a:gd name="connsiteX5689" fmla="*/ 4686391 w 10035679"/>
              <a:gd name="connsiteY5689" fmla="*/ 2632382 h 5893281"/>
              <a:gd name="connsiteX5690" fmla="*/ 4694241 w 10035679"/>
              <a:gd name="connsiteY5690" fmla="*/ 2603401 h 5893281"/>
              <a:gd name="connsiteX5691" fmla="*/ 4694241 w 10035679"/>
              <a:gd name="connsiteY5691" fmla="*/ 2570196 h 5893281"/>
              <a:gd name="connsiteX5692" fmla="*/ 4690015 w 10035679"/>
              <a:gd name="connsiteY5692" fmla="*/ 2539402 h 5893281"/>
              <a:gd name="connsiteX5693" fmla="*/ 4685790 w 10035679"/>
              <a:gd name="connsiteY5693" fmla="*/ 2502574 h 5893281"/>
              <a:gd name="connsiteX5694" fmla="*/ 4661637 w 10035679"/>
              <a:gd name="connsiteY5694" fmla="*/ 2496535 h 5893281"/>
              <a:gd name="connsiteX5695" fmla="*/ 4637486 w 10035679"/>
              <a:gd name="connsiteY5695" fmla="*/ 2488083 h 5893281"/>
              <a:gd name="connsiteX5696" fmla="*/ 4613337 w 10035679"/>
              <a:gd name="connsiteY5696" fmla="*/ 2473592 h 5893281"/>
              <a:gd name="connsiteX5697" fmla="*/ 4595224 w 10035679"/>
              <a:gd name="connsiteY5697" fmla="*/ 2454877 h 5893281"/>
              <a:gd name="connsiteX5698" fmla="*/ 4601262 w 10035679"/>
              <a:gd name="connsiteY5698" fmla="*/ 2453064 h 5893281"/>
              <a:gd name="connsiteX5699" fmla="*/ 4609111 w 10035679"/>
              <a:gd name="connsiteY5699" fmla="*/ 2448838 h 5893281"/>
              <a:gd name="connsiteX5700" fmla="*/ 4613337 w 10035679"/>
              <a:gd name="connsiteY5700" fmla="*/ 2444612 h 5893281"/>
              <a:gd name="connsiteX5701" fmla="*/ 4619374 w 10035679"/>
              <a:gd name="connsiteY5701" fmla="*/ 2444612 h 5893281"/>
              <a:gd name="connsiteX5702" fmla="*/ 4627225 w 10035679"/>
              <a:gd name="connsiteY5702" fmla="*/ 2440386 h 5893281"/>
              <a:gd name="connsiteX5703" fmla="*/ 4639299 w 10035679"/>
              <a:gd name="connsiteY5703" fmla="*/ 2440386 h 5893281"/>
              <a:gd name="connsiteX5704" fmla="*/ 4647146 w 10035679"/>
              <a:gd name="connsiteY5704" fmla="*/ 2438573 h 5893281"/>
              <a:gd name="connsiteX5705" fmla="*/ 4657412 w 10035679"/>
              <a:gd name="connsiteY5705" fmla="*/ 2434347 h 5893281"/>
              <a:gd name="connsiteX5706" fmla="*/ 4667675 w 10035679"/>
              <a:gd name="connsiteY5706" fmla="*/ 2434347 h 5893281"/>
              <a:gd name="connsiteX5707" fmla="*/ 4679750 w 10035679"/>
              <a:gd name="connsiteY5707" fmla="*/ 2434347 h 5893281"/>
              <a:gd name="connsiteX5708" fmla="*/ 4679750 w 10035679"/>
              <a:gd name="connsiteY5708" fmla="*/ 2395102 h 5893281"/>
              <a:gd name="connsiteX5709" fmla="*/ 4690015 w 10035679"/>
              <a:gd name="connsiteY5709" fmla="*/ 2395102 h 5893281"/>
              <a:gd name="connsiteX5710" fmla="*/ 4700279 w 10035679"/>
              <a:gd name="connsiteY5710" fmla="*/ 2396915 h 5893281"/>
              <a:gd name="connsiteX5711" fmla="*/ 4704506 w 10035679"/>
              <a:gd name="connsiteY5711" fmla="*/ 2401141 h 5893281"/>
              <a:gd name="connsiteX5712" fmla="*/ 4710542 w 10035679"/>
              <a:gd name="connsiteY5712" fmla="*/ 2401141 h 5893281"/>
              <a:gd name="connsiteX5713" fmla="*/ 4718393 w 10035679"/>
              <a:gd name="connsiteY5713" fmla="*/ 2405367 h 5893281"/>
              <a:gd name="connsiteX5714" fmla="*/ 4724429 w 10035679"/>
              <a:gd name="connsiteY5714" fmla="*/ 2409593 h 5893281"/>
              <a:gd name="connsiteX5715" fmla="*/ 4732278 w 10035679"/>
              <a:gd name="connsiteY5715" fmla="*/ 2401141 h 5893281"/>
              <a:gd name="connsiteX5716" fmla="*/ 4742542 w 10035679"/>
              <a:gd name="connsiteY5716" fmla="*/ 2396915 h 5893281"/>
              <a:gd name="connsiteX5717" fmla="*/ 4750388 w 10035679"/>
              <a:gd name="connsiteY5717" fmla="*/ 2395102 h 5893281"/>
              <a:gd name="connsiteX5718" fmla="*/ 4760656 w 10035679"/>
              <a:gd name="connsiteY5718" fmla="*/ 2390876 h 5893281"/>
              <a:gd name="connsiteX5719" fmla="*/ 4764881 w 10035679"/>
              <a:gd name="connsiteY5719" fmla="*/ 2386649 h 5893281"/>
              <a:gd name="connsiteX5720" fmla="*/ 4766692 w 10035679"/>
              <a:gd name="connsiteY5720" fmla="*/ 2380613 h 5893281"/>
              <a:gd name="connsiteX5721" fmla="*/ 4766692 w 10035679"/>
              <a:gd name="connsiteY5721" fmla="*/ 2372160 h 5893281"/>
              <a:gd name="connsiteX5722" fmla="*/ 4766692 w 10035679"/>
              <a:gd name="connsiteY5722" fmla="*/ 2366123 h 5893281"/>
              <a:gd name="connsiteX5723" fmla="*/ 4766692 w 10035679"/>
              <a:gd name="connsiteY5723" fmla="*/ 2357673 h 5893281"/>
              <a:gd name="connsiteX5724" fmla="*/ 4770919 w 10035679"/>
              <a:gd name="connsiteY5724" fmla="*/ 2351634 h 5893281"/>
              <a:gd name="connsiteX5725" fmla="*/ 4775145 w 10035679"/>
              <a:gd name="connsiteY5725" fmla="*/ 2343182 h 5893281"/>
              <a:gd name="connsiteX5726" fmla="*/ 4842162 w 10035679"/>
              <a:gd name="connsiteY5726" fmla="*/ 2322656 h 5893281"/>
              <a:gd name="connsiteX5727" fmla="*/ 4856048 w 10035679"/>
              <a:gd name="connsiteY5727" fmla="*/ 2300318 h 5893281"/>
              <a:gd name="connsiteX5728" fmla="*/ 4860276 w 10035679"/>
              <a:gd name="connsiteY5728" fmla="*/ 2279788 h 5893281"/>
              <a:gd name="connsiteX5729" fmla="*/ 4870539 w 10035679"/>
              <a:gd name="connsiteY5729" fmla="*/ 2257447 h 5893281"/>
              <a:gd name="connsiteX5730" fmla="*/ 4891066 w 10035679"/>
              <a:gd name="connsiteY5730" fmla="*/ 2242955 h 5893281"/>
              <a:gd name="connsiteX5731" fmla="*/ 4917632 w 10035679"/>
              <a:gd name="connsiteY5731" fmla="*/ 2232692 h 5893281"/>
              <a:gd name="connsiteX5732" fmla="*/ 4947819 w 10035679"/>
              <a:gd name="connsiteY5732" fmla="*/ 2222429 h 5893281"/>
              <a:gd name="connsiteX5733" fmla="*/ 4976196 w 10035679"/>
              <a:gd name="connsiteY5733" fmla="*/ 2212165 h 5893281"/>
              <a:gd name="connsiteX5734" fmla="*/ 4980423 w 10035679"/>
              <a:gd name="connsiteY5734" fmla="*/ 2207940 h 5893281"/>
              <a:gd name="connsiteX5735" fmla="*/ 4980423 w 10035679"/>
              <a:gd name="connsiteY5735" fmla="*/ 2203714 h 5893281"/>
              <a:gd name="connsiteX5736" fmla="*/ 4980423 w 10035679"/>
              <a:gd name="connsiteY5736" fmla="*/ 2199488 h 5893281"/>
              <a:gd name="connsiteX5737" fmla="*/ 4984649 w 10035679"/>
              <a:gd name="connsiteY5737" fmla="*/ 2197677 h 5893281"/>
              <a:gd name="connsiteX5738" fmla="*/ 4970762 w 10035679"/>
              <a:gd name="connsiteY5738" fmla="*/ 2160847 h 5893281"/>
              <a:gd name="connsiteX5739" fmla="*/ 4962913 w 10035679"/>
              <a:gd name="connsiteY5739" fmla="*/ 2117379 h 5893281"/>
              <a:gd name="connsiteX5740" fmla="*/ 4962913 w 10035679"/>
              <a:gd name="connsiteY5740" fmla="*/ 2078135 h 5893281"/>
              <a:gd name="connsiteX5741" fmla="*/ 4961103 w 10035679"/>
              <a:gd name="connsiteY5741" fmla="*/ 2044930 h 5893281"/>
              <a:gd name="connsiteX5742" fmla="*/ 4991290 w 10035679"/>
              <a:gd name="connsiteY5742" fmla="*/ 2043117 h 5893281"/>
              <a:gd name="connsiteX5743" fmla="*/ 5013630 w 10035679"/>
              <a:gd name="connsiteY5743" fmla="*/ 2034665 h 5893281"/>
              <a:gd name="connsiteX5744" fmla="*/ 5037776 w 10035679"/>
              <a:gd name="connsiteY5744" fmla="*/ 2028629 h 5893281"/>
              <a:gd name="connsiteX5745" fmla="*/ 5037776 w 10035679"/>
              <a:gd name="connsiteY5745" fmla="*/ 2044930 h 5893281"/>
              <a:gd name="connsiteX5746" fmla="*/ 5033550 w 10035679"/>
              <a:gd name="connsiteY5746" fmla="*/ 2059420 h 5893281"/>
              <a:gd name="connsiteX5747" fmla="*/ 5029322 w 10035679"/>
              <a:gd name="connsiteY5747" fmla="*/ 2085984 h 5893281"/>
              <a:gd name="connsiteX5748" fmla="*/ 5027512 w 10035679"/>
              <a:gd name="connsiteY5748" fmla="*/ 2121003 h 5893281"/>
              <a:gd name="connsiteX5749" fmla="*/ 5023286 w 10035679"/>
              <a:gd name="connsiteY5749" fmla="*/ 2154208 h 5893281"/>
              <a:gd name="connsiteX5750" fmla="*/ 5023286 w 10035679"/>
              <a:gd name="connsiteY5750" fmla="*/ 2178960 h 5893281"/>
              <a:gd name="connsiteX5751" fmla="*/ 5033550 w 10035679"/>
              <a:gd name="connsiteY5751" fmla="*/ 2184996 h 5893281"/>
              <a:gd name="connsiteX5752" fmla="*/ 5041398 w 10035679"/>
              <a:gd name="connsiteY5752" fmla="*/ 2189223 h 5893281"/>
              <a:gd name="connsiteX5753" fmla="*/ 5043210 w 10035679"/>
              <a:gd name="connsiteY5753" fmla="*/ 2193449 h 5893281"/>
              <a:gd name="connsiteX5754" fmla="*/ 5051057 w 10035679"/>
              <a:gd name="connsiteY5754" fmla="*/ 2197677 h 5893281"/>
              <a:gd name="connsiteX5755" fmla="*/ 5061308 w 10035679"/>
              <a:gd name="connsiteY5755" fmla="*/ 2203714 h 5893281"/>
              <a:gd name="connsiteX5756" fmla="*/ 5083648 w 10035679"/>
              <a:gd name="connsiteY5756" fmla="*/ 2193449 h 5893281"/>
              <a:gd name="connsiteX5757" fmla="*/ 5099345 w 10035679"/>
              <a:gd name="connsiteY5757" fmla="*/ 2193449 h 5893281"/>
              <a:gd name="connsiteX5758" fmla="*/ 5109610 w 10035679"/>
              <a:gd name="connsiteY5758" fmla="*/ 2199488 h 5893281"/>
              <a:gd name="connsiteX5759" fmla="*/ 5123496 w 10035679"/>
              <a:gd name="connsiteY5759" fmla="*/ 2211562 h 5893281"/>
              <a:gd name="connsiteX5760" fmla="*/ 5141608 w 10035679"/>
              <a:gd name="connsiteY5760" fmla="*/ 2211562 h 5893281"/>
              <a:gd name="connsiteX5761" fmla="*/ 5162135 w 10035679"/>
              <a:gd name="connsiteY5761" fmla="*/ 2203111 h 5893281"/>
              <a:gd name="connsiteX5762" fmla="*/ 5180249 w 10035679"/>
              <a:gd name="connsiteY5762" fmla="*/ 2192846 h 5893281"/>
              <a:gd name="connsiteX5763" fmla="*/ 5190512 w 10035679"/>
              <a:gd name="connsiteY5763" fmla="*/ 2182580 h 5893281"/>
              <a:gd name="connsiteX5764" fmla="*/ 5204400 w 10035679"/>
              <a:gd name="connsiteY5764" fmla="*/ 2174128 h 5893281"/>
              <a:gd name="connsiteX5765" fmla="*/ 5222512 w 10035679"/>
              <a:gd name="connsiteY5765" fmla="*/ 2168092 h 5893281"/>
              <a:gd name="connsiteX5766" fmla="*/ 5250889 w 10035679"/>
              <a:gd name="connsiteY5766" fmla="*/ 2169902 h 5893281"/>
              <a:gd name="connsiteX5767" fmla="*/ 5289528 w 10035679"/>
              <a:gd name="connsiteY5767" fmla="*/ 2178354 h 5893281"/>
              <a:gd name="connsiteX5768" fmla="*/ 5293756 w 10035679"/>
              <a:gd name="connsiteY5768" fmla="*/ 2168092 h 5893281"/>
              <a:gd name="connsiteX5769" fmla="*/ 5295567 w 10035679"/>
              <a:gd name="connsiteY5769" fmla="*/ 2163866 h 5893281"/>
              <a:gd name="connsiteX5770" fmla="*/ 5303416 w 10035679"/>
              <a:gd name="connsiteY5770" fmla="*/ 2155413 h 5893281"/>
              <a:gd name="connsiteX5771" fmla="*/ 5309453 w 10035679"/>
              <a:gd name="connsiteY5771" fmla="*/ 2153605 h 5893281"/>
              <a:gd name="connsiteX5772" fmla="*/ 5317302 w 10035679"/>
              <a:gd name="connsiteY5772" fmla="*/ 2153605 h 5893281"/>
              <a:gd name="connsiteX5773" fmla="*/ 5327567 w 10035679"/>
              <a:gd name="connsiteY5773" fmla="*/ 2149379 h 5893281"/>
              <a:gd name="connsiteX5774" fmla="*/ 5327567 w 10035679"/>
              <a:gd name="connsiteY5774" fmla="*/ 2087796 h 5893281"/>
              <a:gd name="connsiteX5775" fmla="*/ 5335414 w 10035679"/>
              <a:gd name="connsiteY5775" fmla="*/ 2038288 h 5893281"/>
              <a:gd name="connsiteX5776" fmla="*/ 5341453 w 10035679"/>
              <a:gd name="connsiteY5776" fmla="*/ 2029837 h 5893281"/>
              <a:gd name="connsiteX5777" fmla="*/ 5349302 w 10035679"/>
              <a:gd name="connsiteY5777" fmla="*/ 2028024 h 5893281"/>
              <a:gd name="connsiteX5778" fmla="*/ 5355339 w 10035679"/>
              <a:gd name="connsiteY5778" fmla="*/ 2019571 h 5893281"/>
              <a:gd name="connsiteX5779" fmla="*/ 5363188 w 10035679"/>
              <a:gd name="connsiteY5779" fmla="*/ 2015345 h 5893281"/>
              <a:gd name="connsiteX5780" fmla="*/ 5373453 w 10035679"/>
              <a:gd name="connsiteY5780" fmla="*/ 2013534 h 5893281"/>
              <a:gd name="connsiteX5781" fmla="*/ 5373453 w 10035679"/>
              <a:gd name="connsiteY5781" fmla="*/ 2019571 h 5893281"/>
              <a:gd name="connsiteX5782" fmla="*/ 5379489 w 10035679"/>
              <a:gd name="connsiteY5782" fmla="*/ 2028024 h 5893281"/>
              <a:gd name="connsiteX5783" fmla="*/ 5383715 w 10035679"/>
              <a:gd name="connsiteY5783" fmla="*/ 2034062 h 5893281"/>
              <a:gd name="connsiteX5784" fmla="*/ 5387942 w 10035679"/>
              <a:gd name="connsiteY5784" fmla="*/ 2042514 h 5893281"/>
              <a:gd name="connsiteX5785" fmla="*/ 5392168 w 10035679"/>
              <a:gd name="connsiteY5785" fmla="*/ 2044325 h 5893281"/>
              <a:gd name="connsiteX5786" fmla="*/ 5402432 w 10035679"/>
              <a:gd name="connsiteY5786" fmla="*/ 2048551 h 5893281"/>
              <a:gd name="connsiteX5787" fmla="*/ 5412697 w 10035679"/>
              <a:gd name="connsiteY5787" fmla="*/ 2052779 h 5893281"/>
              <a:gd name="connsiteX5788" fmla="*/ 5408469 w 10035679"/>
              <a:gd name="connsiteY5788" fmla="*/ 2019571 h 5893281"/>
              <a:gd name="connsiteX5789" fmla="*/ 5406658 w 10035679"/>
              <a:gd name="connsiteY5789" fmla="*/ 1999044 h 5893281"/>
              <a:gd name="connsiteX5790" fmla="*/ 5398809 w 10035679"/>
              <a:gd name="connsiteY5790" fmla="*/ 1984553 h 5893281"/>
              <a:gd name="connsiteX5791" fmla="*/ 5394583 w 10035679"/>
              <a:gd name="connsiteY5791" fmla="*/ 1965838 h 5893281"/>
              <a:gd name="connsiteX5792" fmla="*/ 5388546 w 10035679"/>
              <a:gd name="connsiteY5792" fmla="*/ 1932630 h 5893281"/>
              <a:gd name="connsiteX5793" fmla="*/ 5406658 w 10035679"/>
              <a:gd name="connsiteY5793" fmla="*/ 1930820 h 5893281"/>
              <a:gd name="connsiteX5794" fmla="*/ 5418734 w 10035679"/>
              <a:gd name="connsiteY5794" fmla="*/ 1922366 h 5893281"/>
              <a:gd name="connsiteX5795" fmla="*/ 5430809 w 10035679"/>
              <a:gd name="connsiteY5795" fmla="*/ 1916330 h 5893281"/>
              <a:gd name="connsiteX5796" fmla="*/ 5444695 w 10035679"/>
              <a:gd name="connsiteY5796" fmla="*/ 1907877 h 5893281"/>
              <a:gd name="connsiteX5797" fmla="*/ 5468846 w 10035679"/>
              <a:gd name="connsiteY5797" fmla="*/ 1907877 h 5893281"/>
              <a:gd name="connsiteX5798" fmla="*/ 5492996 w 10035679"/>
              <a:gd name="connsiteY5798" fmla="*/ 1912104 h 5893281"/>
              <a:gd name="connsiteX5799" fmla="*/ 5511109 w 10035679"/>
              <a:gd name="connsiteY5799" fmla="*/ 1916330 h 5893281"/>
              <a:gd name="connsiteX5800" fmla="*/ 5529221 w 10035679"/>
              <a:gd name="connsiteY5800" fmla="*/ 1907877 h 5893281"/>
              <a:gd name="connsiteX5801" fmla="*/ 5543108 w 10035679"/>
              <a:gd name="connsiteY5801" fmla="*/ 1887349 h 5893281"/>
              <a:gd name="connsiteX5802" fmla="*/ 5531033 w 10035679"/>
              <a:gd name="connsiteY5802" fmla="*/ 1883123 h 5893281"/>
              <a:gd name="connsiteX5803" fmla="*/ 5520768 w 10035679"/>
              <a:gd name="connsiteY5803" fmla="*/ 1878896 h 5893281"/>
              <a:gd name="connsiteX5804" fmla="*/ 5514732 w 10035679"/>
              <a:gd name="connsiteY5804" fmla="*/ 1874670 h 5893281"/>
              <a:gd name="connsiteX5805" fmla="*/ 5502656 w 10035679"/>
              <a:gd name="connsiteY5805" fmla="*/ 1872860 h 5893281"/>
              <a:gd name="connsiteX5806" fmla="*/ 5488770 w 10035679"/>
              <a:gd name="connsiteY5806" fmla="*/ 1872860 h 5893281"/>
              <a:gd name="connsiteX5807" fmla="*/ 5454355 w 10035679"/>
              <a:gd name="connsiteY5807" fmla="*/ 1889161 h 5893281"/>
              <a:gd name="connsiteX5808" fmla="*/ 5415715 w 10035679"/>
              <a:gd name="connsiteY5808" fmla="*/ 1901236 h 5893281"/>
              <a:gd name="connsiteX5809" fmla="*/ 5373453 w 10035679"/>
              <a:gd name="connsiteY5809" fmla="*/ 1907273 h 5893281"/>
              <a:gd name="connsiteX5810" fmla="*/ 5365603 w 10035679"/>
              <a:gd name="connsiteY5810" fmla="*/ 1888556 h 5893281"/>
              <a:gd name="connsiteX5811" fmla="*/ 5355339 w 10035679"/>
              <a:gd name="connsiteY5811" fmla="*/ 1874067 h 5893281"/>
              <a:gd name="connsiteX5812" fmla="*/ 5345076 w 10035679"/>
              <a:gd name="connsiteY5812" fmla="*/ 1859576 h 5893281"/>
              <a:gd name="connsiteX5813" fmla="*/ 5337227 w 10035679"/>
              <a:gd name="connsiteY5813" fmla="*/ 1843274 h 5893281"/>
              <a:gd name="connsiteX5814" fmla="*/ 5335414 w 10035679"/>
              <a:gd name="connsiteY5814" fmla="*/ 1814292 h 5893281"/>
              <a:gd name="connsiteX5815" fmla="*/ 5337227 w 10035679"/>
              <a:gd name="connsiteY5815" fmla="*/ 1791953 h 5893281"/>
              <a:gd name="connsiteX5816" fmla="*/ 5335414 w 10035679"/>
              <a:gd name="connsiteY5816" fmla="*/ 1767199 h 5893281"/>
              <a:gd name="connsiteX5817" fmla="*/ 5331188 w 10035679"/>
              <a:gd name="connsiteY5817" fmla="*/ 1738217 h 5893281"/>
              <a:gd name="connsiteX5818" fmla="*/ 5335414 w 10035679"/>
              <a:gd name="connsiteY5818" fmla="*/ 1713464 h 5893281"/>
              <a:gd name="connsiteX5819" fmla="*/ 5351717 w 10035679"/>
              <a:gd name="connsiteY5819" fmla="*/ 1676636 h 5893281"/>
              <a:gd name="connsiteX5820" fmla="*/ 5380092 w 10035679"/>
              <a:gd name="connsiteY5820" fmla="*/ 1651883 h 5893281"/>
              <a:gd name="connsiteX5821" fmla="*/ 5408469 w 10035679"/>
              <a:gd name="connsiteY5821" fmla="*/ 1622902 h 5893281"/>
              <a:gd name="connsiteX5822" fmla="*/ 5432620 w 10035679"/>
              <a:gd name="connsiteY5822" fmla="*/ 1593923 h 5893281"/>
              <a:gd name="connsiteX5823" fmla="*/ 5450734 w 10035679"/>
              <a:gd name="connsiteY5823" fmla="*/ 1560716 h 5893281"/>
              <a:gd name="connsiteX5824" fmla="*/ 5440469 w 10035679"/>
              <a:gd name="connsiteY5824" fmla="*/ 1550453 h 5893281"/>
              <a:gd name="connsiteX5825" fmla="*/ 5430206 w 10035679"/>
              <a:gd name="connsiteY5825" fmla="*/ 1540189 h 5893281"/>
              <a:gd name="connsiteX5826" fmla="*/ 5418131 w 10035679"/>
              <a:gd name="connsiteY5826" fmla="*/ 1529924 h 5893281"/>
              <a:gd name="connsiteX5827" fmla="*/ 5391565 w 10035679"/>
              <a:gd name="connsiteY5827" fmla="*/ 1534152 h 5893281"/>
              <a:gd name="connsiteX5828" fmla="*/ 5358962 w 10035679"/>
              <a:gd name="connsiteY5828" fmla="*/ 1535962 h 5893281"/>
              <a:gd name="connsiteX5829" fmla="*/ 5348697 w 10035679"/>
              <a:gd name="connsiteY5829" fmla="*/ 1587281 h 5893281"/>
              <a:gd name="connsiteX5830" fmla="*/ 5330585 w 10035679"/>
              <a:gd name="connsiteY5830" fmla="*/ 1626525 h 5893281"/>
              <a:gd name="connsiteX5831" fmla="*/ 5306434 w 10035679"/>
              <a:gd name="connsiteY5831" fmla="*/ 1659730 h 5893281"/>
              <a:gd name="connsiteX5832" fmla="*/ 5278058 w 10035679"/>
              <a:gd name="connsiteY5832" fmla="*/ 1690521 h 5893281"/>
              <a:gd name="connsiteX5833" fmla="*/ 5251492 w 10035679"/>
              <a:gd name="connsiteY5833" fmla="*/ 1727350 h 5893281"/>
              <a:gd name="connsiteX5834" fmla="*/ 5235190 w 10035679"/>
              <a:gd name="connsiteY5834" fmla="*/ 1770821 h 5893281"/>
              <a:gd name="connsiteX5835" fmla="*/ 5223115 w 10035679"/>
              <a:gd name="connsiteY5835" fmla="*/ 1820331 h 5893281"/>
              <a:gd name="connsiteX5836" fmla="*/ 5245455 w 10035679"/>
              <a:gd name="connsiteY5836" fmla="*/ 1839048 h 5893281"/>
              <a:gd name="connsiteX5837" fmla="*/ 5265982 w 10035679"/>
              <a:gd name="connsiteY5837" fmla="*/ 1859576 h 5893281"/>
              <a:gd name="connsiteX5838" fmla="*/ 5279868 w 10035679"/>
              <a:gd name="connsiteY5838" fmla="*/ 1886143 h 5893281"/>
              <a:gd name="connsiteX5839" fmla="*/ 5287718 w 10035679"/>
              <a:gd name="connsiteY5839" fmla="*/ 1916933 h 5893281"/>
              <a:gd name="connsiteX5840" fmla="*/ 5277455 w 10035679"/>
              <a:gd name="connsiteY5840" fmla="*/ 1921159 h 5893281"/>
              <a:gd name="connsiteX5841" fmla="*/ 5273229 w 10035679"/>
              <a:gd name="connsiteY5841" fmla="*/ 1925385 h 5893281"/>
              <a:gd name="connsiteX5842" fmla="*/ 5269001 w 10035679"/>
              <a:gd name="connsiteY5842" fmla="*/ 1929612 h 5893281"/>
              <a:gd name="connsiteX5843" fmla="*/ 5269001 w 10035679"/>
              <a:gd name="connsiteY5843" fmla="*/ 1931422 h 5893281"/>
              <a:gd name="connsiteX5844" fmla="*/ 5264775 w 10035679"/>
              <a:gd name="connsiteY5844" fmla="*/ 1935649 h 5893281"/>
              <a:gd name="connsiteX5845" fmla="*/ 5264775 w 10035679"/>
              <a:gd name="connsiteY5845" fmla="*/ 1944102 h 5893281"/>
              <a:gd name="connsiteX5846" fmla="*/ 5262964 w 10035679"/>
              <a:gd name="connsiteY5846" fmla="*/ 1945915 h 5893281"/>
              <a:gd name="connsiteX5847" fmla="*/ 5216475 w 10035679"/>
              <a:gd name="connsiteY5847" fmla="*/ 1964631 h 5893281"/>
              <a:gd name="connsiteX5848" fmla="*/ 5210437 w 10035679"/>
              <a:gd name="connsiteY5848" fmla="*/ 2008101 h 5893281"/>
              <a:gd name="connsiteX5849" fmla="*/ 5196551 w 10035679"/>
              <a:gd name="connsiteY5849" fmla="*/ 2041306 h 5893281"/>
              <a:gd name="connsiteX5850" fmla="*/ 5182665 w 10035679"/>
              <a:gd name="connsiteY5850" fmla="*/ 2066060 h 5893281"/>
              <a:gd name="connsiteX5851" fmla="*/ 5160325 w 10035679"/>
              <a:gd name="connsiteY5851" fmla="*/ 2086589 h 5893281"/>
              <a:gd name="connsiteX5852" fmla="*/ 5142212 w 10035679"/>
              <a:gd name="connsiteY5852" fmla="*/ 2108928 h 5893281"/>
              <a:gd name="connsiteX5853" fmla="*/ 5125911 w 10035679"/>
              <a:gd name="connsiteY5853" fmla="*/ 2137907 h 5893281"/>
              <a:gd name="connsiteX5854" fmla="*/ 5113836 w 10035679"/>
              <a:gd name="connsiteY5854" fmla="*/ 2137907 h 5893281"/>
              <a:gd name="connsiteX5855" fmla="*/ 5113836 w 10035679"/>
              <a:gd name="connsiteY5855" fmla="*/ 2129455 h 5893281"/>
              <a:gd name="connsiteX5856" fmla="*/ 5085459 w 10035679"/>
              <a:gd name="connsiteY5856" fmla="*/ 2090210 h 5893281"/>
              <a:gd name="connsiteX5857" fmla="*/ 5069158 w 10035679"/>
              <a:gd name="connsiteY5857" fmla="*/ 2046740 h 5893281"/>
              <a:gd name="connsiteX5858" fmla="*/ 5057082 w 10035679"/>
              <a:gd name="connsiteY5858" fmla="*/ 1999647 h 5893281"/>
              <a:gd name="connsiteX5859" fmla="*/ 5036569 w 10035679"/>
              <a:gd name="connsiteY5859" fmla="*/ 1945915 h 5893281"/>
              <a:gd name="connsiteX5860" fmla="*/ 5008196 w 10035679"/>
              <a:gd name="connsiteY5860" fmla="*/ 1960405 h 5893281"/>
              <a:gd name="connsiteX5861" fmla="*/ 4990082 w 10035679"/>
              <a:gd name="connsiteY5861" fmla="*/ 1979118 h 5893281"/>
              <a:gd name="connsiteX5862" fmla="*/ 4969555 w 10035679"/>
              <a:gd name="connsiteY5862" fmla="*/ 1993610 h 5893281"/>
              <a:gd name="connsiteX5863" fmla="*/ 4947216 w 10035679"/>
              <a:gd name="connsiteY5863" fmla="*/ 2003873 h 5893281"/>
              <a:gd name="connsiteX5864" fmla="*/ 4912801 w 10035679"/>
              <a:gd name="connsiteY5864" fmla="*/ 2012327 h 5893281"/>
              <a:gd name="connsiteX5865" fmla="*/ 4908576 w 10035679"/>
              <a:gd name="connsiteY5865" fmla="*/ 2008101 h 5893281"/>
              <a:gd name="connsiteX5866" fmla="*/ 4904349 w 10035679"/>
              <a:gd name="connsiteY5866" fmla="*/ 2008101 h 5893281"/>
              <a:gd name="connsiteX5867" fmla="*/ 4902538 w 10035679"/>
              <a:gd name="connsiteY5867" fmla="*/ 2008101 h 5893281"/>
              <a:gd name="connsiteX5868" fmla="*/ 4898313 w 10035679"/>
              <a:gd name="connsiteY5868" fmla="*/ 2003873 h 5893281"/>
              <a:gd name="connsiteX5869" fmla="*/ 4890463 w 10035679"/>
              <a:gd name="connsiteY5869" fmla="*/ 2003873 h 5893281"/>
              <a:gd name="connsiteX5870" fmla="*/ 4888652 w 10035679"/>
              <a:gd name="connsiteY5870" fmla="*/ 1960405 h 5893281"/>
              <a:gd name="connsiteX5871" fmla="*/ 4884425 w 10035679"/>
              <a:gd name="connsiteY5871" fmla="*/ 1925385 h 5893281"/>
              <a:gd name="connsiteX5872" fmla="*/ 4876577 w 10035679"/>
              <a:gd name="connsiteY5872" fmla="*/ 1896405 h 5893281"/>
              <a:gd name="connsiteX5873" fmla="*/ 4870539 w 10035679"/>
              <a:gd name="connsiteY5873" fmla="*/ 1863200 h 5893281"/>
              <a:gd name="connsiteX5874" fmla="*/ 4866313 w 10035679"/>
              <a:gd name="connsiteY5874" fmla="*/ 1819726 h 5893281"/>
              <a:gd name="connsiteX5875" fmla="*/ 4884425 w 10035679"/>
              <a:gd name="connsiteY5875" fmla="*/ 1801011 h 5893281"/>
              <a:gd name="connsiteX5876" fmla="*/ 4890463 w 10035679"/>
              <a:gd name="connsiteY5876" fmla="*/ 1784709 h 5893281"/>
              <a:gd name="connsiteX5877" fmla="*/ 4894689 w 10035679"/>
              <a:gd name="connsiteY5877" fmla="*/ 1762368 h 5893281"/>
              <a:gd name="connsiteX5878" fmla="*/ 4904954 w 10035679"/>
              <a:gd name="connsiteY5878" fmla="*/ 1733388 h 5893281"/>
              <a:gd name="connsiteX5879" fmla="*/ 4912801 w 10035679"/>
              <a:gd name="connsiteY5879" fmla="*/ 1727350 h 5893281"/>
              <a:gd name="connsiteX5880" fmla="*/ 4923066 w 10035679"/>
              <a:gd name="connsiteY5880" fmla="*/ 1717087 h 5893281"/>
              <a:gd name="connsiteX5881" fmla="*/ 4933329 w 10035679"/>
              <a:gd name="connsiteY5881" fmla="*/ 1705012 h 5893281"/>
              <a:gd name="connsiteX5882" fmla="*/ 4945404 w 10035679"/>
              <a:gd name="connsiteY5882" fmla="*/ 1694748 h 5893281"/>
              <a:gd name="connsiteX5883" fmla="*/ 4951443 w 10035679"/>
              <a:gd name="connsiteY5883" fmla="*/ 1698974 h 5893281"/>
              <a:gd name="connsiteX5884" fmla="*/ 4955669 w 10035679"/>
              <a:gd name="connsiteY5884" fmla="*/ 1703200 h 5893281"/>
              <a:gd name="connsiteX5885" fmla="*/ 4959895 w 10035679"/>
              <a:gd name="connsiteY5885" fmla="*/ 1705012 h 5893281"/>
              <a:gd name="connsiteX5886" fmla="*/ 4961706 w 10035679"/>
              <a:gd name="connsiteY5886" fmla="*/ 1709238 h 5893281"/>
              <a:gd name="connsiteX5887" fmla="*/ 4969555 w 10035679"/>
              <a:gd name="connsiteY5887" fmla="*/ 1703200 h 5893281"/>
              <a:gd name="connsiteX5888" fmla="*/ 4973781 w 10035679"/>
              <a:gd name="connsiteY5888" fmla="*/ 1694748 h 5893281"/>
              <a:gd name="connsiteX5889" fmla="*/ 4975593 w 10035679"/>
              <a:gd name="connsiteY5889" fmla="*/ 1688711 h 5893281"/>
              <a:gd name="connsiteX5890" fmla="*/ 4979820 w 10035679"/>
              <a:gd name="connsiteY5890" fmla="*/ 1676636 h 5893281"/>
              <a:gd name="connsiteX5891" fmla="*/ 4984046 w 10035679"/>
              <a:gd name="connsiteY5891" fmla="*/ 1670597 h 5893281"/>
              <a:gd name="connsiteX5892" fmla="*/ 5008196 w 10035679"/>
              <a:gd name="connsiteY5892" fmla="*/ 1656109 h 5893281"/>
              <a:gd name="connsiteX5893" fmla="*/ 5028719 w 10035679"/>
              <a:gd name="connsiteY5893" fmla="*/ 1647655 h 5893281"/>
              <a:gd name="connsiteX5894" fmla="*/ 5046832 w 10035679"/>
              <a:gd name="connsiteY5894" fmla="*/ 1631354 h 5893281"/>
              <a:gd name="connsiteX5895" fmla="*/ 5040795 w 10035679"/>
              <a:gd name="connsiteY5895" fmla="*/ 1627128 h 5893281"/>
              <a:gd name="connsiteX5896" fmla="*/ 5036569 w 10035679"/>
              <a:gd name="connsiteY5896" fmla="*/ 1627128 h 5893281"/>
              <a:gd name="connsiteX5897" fmla="*/ 5032343 w 10035679"/>
              <a:gd name="connsiteY5897" fmla="*/ 1627128 h 5893281"/>
              <a:gd name="connsiteX5898" fmla="*/ 5032343 w 10035679"/>
              <a:gd name="connsiteY5898" fmla="*/ 1622902 h 5893281"/>
              <a:gd name="connsiteX5899" fmla="*/ 5032343 w 10035679"/>
              <a:gd name="connsiteY5899" fmla="*/ 1616865 h 5893281"/>
              <a:gd name="connsiteX5900" fmla="*/ 5028116 w 10035679"/>
              <a:gd name="connsiteY5900" fmla="*/ 1608411 h 5893281"/>
              <a:gd name="connsiteX5901" fmla="*/ 5054680 w 10035679"/>
              <a:gd name="connsiteY5901" fmla="*/ 1575206 h 5893281"/>
              <a:gd name="connsiteX5902" fmla="*/ 5078817 w 10035679"/>
              <a:gd name="connsiteY5902" fmla="*/ 1535962 h 5893281"/>
              <a:gd name="connsiteX5903" fmla="*/ 5099345 w 10035679"/>
              <a:gd name="connsiteY5903" fmla="*/ 1490682 h 5893281"/>
              <a:gd name="connsiteX5904" fmla="*/ 5121685 w 10035679"/>
              <a:gd name="connsiteY5904" fmla="*/ 1443587 h 5893281"/>
              <a:gd name="connsiteX5905" fmla="*/ 5142212 w 10035679"/>
              <a:gd name="connsiteY5905" fmla="*/ 1396493 h 5893281"/>
              <a:gd name="connsiteX5906" fmla="*/ 5168777 w 10035679"/>
              <a:gd name="connsiteY5906" fmla="*/ 1353022 h 5893281"/>
              <a:gd name="connsiteX5907" fmla="*/ 5192927 w 10035679"/>
              <a:gd name="connsiteY5907" fmla="*/ 1324042 h 5893281"/>
              <a:gd name="connsiteX5908" fmla="*/ 5223115 w 10035679"/>
              <a:gd name="connsiteY5908" fmla="*/ 1307739 h 5893281"/>
              <a:gd name="connsiteX5909" fmla="*/ 5223115 w 10035679"/>
              <a:gd name="connsiteY5909" fmla="*/ 1278760 h 5893281"/>
              <a:gd name="connsiteX5910" fmla="*/ 5255720 w 10035679"/>
              <a:gd name="connsiteY5910" fmla="*/ 1278760 h 5893281"/>
              <a:gd name="connsiteX5911" fmla="*/ 5273832 w 10035679"/>
              <a:gd name="connsiteY5911" fmla="*/ 1245553 h 5893281"/>
              <a:gd name="connsiteX5912" fmla="*/ 5302208 w 10035679"/>
              <a:gd name="connsiteY5912" fmla="*/ 1223214 h 5893281"/>
              <a:gd name="connsiteX5913" fmla="*/ 5340848 w 10035679"/>
              <a:gd name="connsiteY5913" fmla="*/ 1212949 h 5893281"/>
              <a:gd name="connsiteX5914" fmla="*/ 5345076 w 10035679"/>
              <a:gd name="connsiteY5914" fmla="*/ 1217178 h 5893281"/>
              <a:gd name="connsiteX5915" fmla="*/ 5349302 w 10035679"/>
              <a:gd name="connsiteY5915" fmla="*/ 1217178 h 5893281"/>
              <a:gd name="connsiteX5916" fmla="*/ 5351113 w 10035679"/>
              <a:gd name="connsiteY5916" fmla="*/ 1217178 h 5893281"/>
              <a:gd name="connsiteX5917" fmla="*/ 5358962 w 10035679"/>
              <a:gd name="connsiteY5917" fmla="*/ 1221404 h 5893281"/>
              <a:gd name="connsiteX5918" fmla="*/ 5358962 w 10035679"/>
              <a:gd name="connsiteY5918" fmla="*/ 1194837 h 5893281"/>
              <a:gd name="connsiteX5919" fmla="*/ 5369225 w 10035679"/>
              <a:gd name="connsiteY5919" fmla="*/ 1194837 h 5893281"/>
              <a:gd name="connsiteX5920" fmla="*/ 5377074 w 10035679"/>
              <a:gd name="connsiteY5920" fmla="*/ 1194837 h 5893281"/>
              <a:gd name="connsiteX5921" fmla="*/ 5383113 w 10035679"/>
              <a:gd name="connsiteY5921" fmla="*/ 1194837 h 5893281"/>
              <a:gd name="connsiteX5922" fmla="*/ 5387339 w 10035679"/>
              <a:gd name="connsiteY5922" fmla="*/ 1194837 h 5893281"/>
              <a:gd name="connsiteX5923" fmla="*/ 5391565 w 10035679"/>
              <a:gd name="connsiteY5923" fmla="*/ 1199063 h 5893281"/>
              <a:gd name="connsiteX5924" fmla="*/ 5395188 w 10035679"/>
              <a:gd name="connsiteY5924" fmla="*/ 1199063 h 5893281"/>
              <a:gd name="connsiteX5925" fmla="*/ 5407261 w 10035679"/>
              <a:gd name="connsiteY5925" fmla="*/ 1207515 h 5893281"/>
              <a:gd name="connsiteX5926" fmla="*/ 5419337 w 10035679"/>
              <a:gd name="connsiteY5926" fmla="*/ 1178532 h 5893281"/>
              <a:gd name="connsiteX5927" fmla="*/ 5441677 w 10035679"/>
              <a:gd name="connsiteY5927" fmla="*/ 1159819 h 5893281"/>
              <a:gd name="connsiteX5928" fmla="*/ 5465827 w 10035679"/>
              <a:gd name="connsiteY5928" fmla="*/ 1153782 h 5893281"/>
              <a:gd name="connsiteX5929" fmla="*/ 5498430 w 10035679"/>
              <a:gd name="connsiteY5929" fmla="*/ 1145330 h 5893281"/>
              <a:gd name="connsiteX5930" fmla="*/ 5531033 w 10035679"/>
              <a:gd name="connsiteY5930" fmla="*/ 1141102 h 5893281"/>
              <a:gd name="connsiteX5931" fmla="*/ 5544919 w 10035679"/>
              <a:gd name="connsiteY5931" fmla="*/ 1155593 h 5893281"/>
              <a:gd name="connsiteX5932" fmla="*/ 5561220 w 10035679"/>
              <a:gd name="connsiteY5932" fmla="*/ 1164045 h 5893281"/>
              <a:gd name="connsiteX5933" fmla="*/ 5575106 w 10035679"/>
              <a:gd name="connsiteY5933" fmla="*/ 1165857 h 5893281"/>
              <a:gd name="connsiteX5934" fmla="*/ 5588994 w 10035679"/>
              <a:gd name="connsiteY5934" fmla="*/ 1170083 h 5893281"/>
              <a:gd name="connsiteX5935" fmla="*/ 5601070 w 10035679"/>
              <a:gd name="connsiteY5935" fmla="*/ 1184573 h 5893281"/>
              <a:gd name="connsiteX5936" fmla="*/ 5607106 w 10035679"/>
              <a:gd name="connsiteY5936" fmla="*/ 1213554 h 5893281"/>
              <a:gd name="connsiteX5937" fmla="*/ 5602880 w 10035679"/>
              <a:gd name="connsiteY5937" fmla="*/ 1217781 h 5893281"/>
              <a:gd name="connsiteX5938" fmla="*/ 5601070 w 10035679"/>
              <a:gd name="connsiteY5938" fmla="*/ 1222006 h 5893281"/>
              <a:gd name="connsiteX5939" fmla="*/ 5596842 w 10035679"/>
              <a:gd name="connsiteY5939" fmla="*/ 1222006 h 5893281"/>
              <a:gd name="connsiteX5940" fmla="*/ 5596842 w 10035679"/>
              <a:gd name="connsiteY5940" fmla="*/ 1223816 h 5893281"/>
              <a:gd name="connsiteX5941" fmla="*/ 5592616 w 10035679"/>
              <a:gd name="connsiteY5941" fmla="*/ 1228044 h 5893281"/>
              <a:gd name="connsiteX5942" fmla="*/ 5592616 w 10035679"/>
              <a:gd name="connsiteY5942" fmla="*/ 1236497 h 5893281"/>
              <a:gd name="connsiteX5943" fmla="*/ 5596842 w 10035679"/>
              <a:gd name="connsiteY5943" fmla="*/ 1242533 h 5893281"/>
              <a:gd name="connsiteX5944" fmla="*/ 5601070 w 10035679"/>
              <a:gd name="connsiteY5944" fmla="*/ 1242533 h 5893281"/>
              <a:gd name="connsiteX5945" fmla="*/ 5602880 w 10035679"/>
              <a:gd name="connsiteY5945" fmla="*/ 1246759 h 5893281"/>
              <a:gd name="connsiteX5946" fmla="*/ 5607106 w 10035679"/>
              <a:gd name="connsiteY5946" fmla="*/ 1252799 h 5893281"/>
              <a:gd name="connsiteX5947" fmla="*/ 5631257 w 10035679"/>
              <a:gd name="connsiteY5947" fmla="*/ 1242533 h 5893281"/>
              <a:gd name="connsiteX5948" fmla="*/ 5645143 w 10035679"/>
              <a:gd name="connsiteY5948" fmla="*/ 1238307 h 5893281"/>
              <a:gd name="connsiteX5949" fmla="*/ 5655408 w 10035679"/>
              <a:gd name="connsiteY5949" fmla="*/ 1238307 h 5893281"/>
              <a:gd name="connsiteX5950" fmla="*/ 5659634 w 10035679"/>
              <a:gd name="connsiteY5950" fmla="*/ 1246759 h 5893281"/>
              <a:gd name="connsiteX5951" fmla="*/ 5663860 w 10035679"/>
              <a:gd name="connsiteY5951" fmla="*/ 1257025 h 5893281"/>
              <a:gd name="connsiteX5952" fmla="*/ 5674123 w 10035679"/>
              <a:gd name="connsiteY5952" fmla="*/ 1267290 h 5893281"/>
              <a:gd name="connsiteX5953" fmla="*/ 5684387 w 10035679"/>
              <a:gd name="connsiteY5953" fmla="*/ 1279363 h 5893281"/>
              <a:gd name="connsiteX5954" fmla="*/ 5748990 w 10035679"/>
              <a:gd name="connsiteY5954" fmla="*/ 1285402 h 5893281"/>
              <a:gd name="connsiteX5955" fmla="*/ 5773141 w 10035679"/>
              <a:gd name="connsiteY5955" fmla="*/ 1299892 h 5893281"/>
              <a:gd name="connsiteX5956" fmla="*/ 5801518 w 10035679"/>
              <a:gd name="connsiteY5956" fmla="*/ 1322230 h 5893281"/>
              <a:gd name="connsiteX5957" fmla="*/ 5829892 w 10035679"/>
              <a:gd name="connsiteY5957" fmla="*/ 1351211 h 5893281"/>
              <a:gd name="connsiteX5958" fmla="*/ 5854043 w 10035679"/>
              <a:gd name="connsiteY5958" fmla="*/ 1382002 h 5893281"/>
              <a:gd name="connsiteX5959" fmla="*/ 5876383 w 10035679"/>
              <a:gd name="connsiteY5959" fmla="*/ 1415211 h 5893281"/>
              <a:gd name="connsiteX5960" fmla="*/ 5882420 w 10035679"/>
              <a:gd name="connsiteY5960" fmla="*/ 1448416 h 5893281"/>
              <a:gd name="connsiteX5961" fmla="*/ 5878194 w 10035679"/>
              <a:gd name="connsiteY5961" fmla="*/ 1479210 h 5893281"/>
              <a:gd name="connsiteX5962" fmla="*/ 5854043 w 10035679"/>
              <a:gd name="connsiteY5962" fmla="*/ 1505776 h 5893281"/>
              <a:gd name="connsiteX5963" fmla="*/ 5821440 w 10035679"/>
              <a:gd name="connsiteY5963" fmla="*/ 1522077 h 5893281"/>
              <a:gd name="connsiteX5964" fmla="*/ 5787027 w 10035679"/>
              <a:gd name="connsiteY5964" fmla="*/ 1522077 h 5893281"/>
              <a:gd name="connsiteX5965" fmla="*/ 5754424 w 10035679"/>
              <a:gd name="connsiteY5965" fmla="*/ 1507586 h 5893281"/>
              <a:gd name="connsiteX5966" fmla="*/ 5726047 w 10035679"/>
              <a:gd name="connsiteY5966" fmla="*/ 1493096 h 5893281"/>
              <a:gd name="connsiteX5967" fmla="*/ 5697671 w 10035679"/>
              <a:gd name="connsiteY5967" fmla="*/ 1482833 h 5893281"/>
              <a:gd name="connsiteX5968" fmla="*/ 5701897 w 10035679"/>
              <a:gd name="connsiteY5968" fmla="*/ 1507586 h 5893281"/>
              <a:gd name="connsiteX5969" fmla="*/ 5706123 w 10035679"/>
              <a:gd name="connsiteY5969" fmla="*/ 1540794 h 5893281"/>
              <a:gd name="connsiteX5970" fmla="*/ 5710349 w 10035679"/>
              <a:gd name="connsiteY5970" fmla="*/ 1575809 h 5893281"/>
              <a:gd name="connsiteX5971" fmla="*/ 5716387 w 10035679"/>
              <a:gd name="connsiteY5971" fmla="*/ 1604790 h 5893281"/>
              <a:gd name="connsiteX5972" fmla="*/ 5724235 w 10035679"/>
              <a:gd name="connsiteY5972" fmla="*/ 1623507 h 5893281"/>
              <a:gd name="connsiteX5973" fmla="*/ 5730273 w 10035679"/>
              <a:gd name="connsiteY5973" fmla="*/ 1633769 h 5893281"/>
              <a:gd name="connsiteX5974" fmla="*/ 5740538 w 10035679"/>
              <a:gd name="connsiteY5974" fmla="*/ 1637995 h 5893281"/>
              <a:gd name="connsiteX5975" fmla="*/ 5748385 w 10035679"/>
              <a:gd name="connsiteY5975" fmla="*/ 1646449 h 5893281"/>
              <a:gd name="connsiteX5976" fmla="*/ 5762273 w 10035679"/>
              <a:gd name="connsiteY5976" fmla="*/ 1648260 h 5893281"/>
              <a:gd name="connsiteX5977" fmla="*/ 5758047 w 10035679"/>
              <a:gd name="connsiteY5977" fmla="*/ 1623507 h 5893281"/>
              <a:gd name="connsiteX5978" fmla="*/ 5753819 w 10035679"/>
              <a:gd name="connsiteY5978" fmla="*/ 1604790 h 5893281"/>
              <a:gd name="connsiteX5979" fmla="*/ 5753819 w 10035679"/>
              <a:gd name="connsiteY5979" fmla="*/ 1584263 h 5893281"/>
              <a:gd name="connsiteX5980" fmla="*/ 5766499 w 10035679"/>
              <a:gd name="connsiteY5980" fmla="*/ 1584263 h 5893281"/>
              <a:gd name="connsiteX5981" fmla="*/ 5766499 w 10035679"/>
              <a:gd name="connsiteY5981" fmla="*/ 1575809 h 5893281"/>
              <a:gd name="connsiteX5982" fmla="*/ 5790648 w 10035679"/>
              <a:gd name="connsiteY5982" fmla="*/ 1590300 h 5893281"/>
              <a:gd name="connsiteX5983" fmla="*/ 5814799 w 10035679"/>
              <a:gd name="connsiteY5983" fmla="*/ 1604790 h 5893281"/>
              <a:gd name="connsiteX5984" fmla="*/ 5843176 w 10035679"/>
              <a:gd name="connsiteY5984" fmla="*/ 1616865 h 5893281"/>
              <a:gd name="connsiteX5985" fmla="*/ 5847402 w 10035679"/>
              <a:gd name="connsiteY5985" fmla="*/ 1608411 h 5893281"/>
              <a:gd name="connsiteX5986" fmla="*/ 5851630 w 10035679"/>
              <a:gd name="connsiteY5986" fmla="*/ 1602375 h 5893281"/>
              <a:gd name="connsiteX5987" fmla="*/ 5853440 w 10035679"/>
              <a:gd name="connsiteY5987" fmla="*/ 1598149 h 5893281"/>
              <a:gd name="connsiteX5988" fmla="*/ 5857666 w 10035679"/>
              <a:gd name="connsiteY5988" fmla="*/ 1587884 h 5893281"/>
              <a:gd name="connsiteX5989" fmla="*/ 5857666 w 10035679"/>
              <a:gd name="connsiteY5989" fmla="*/ 1575809 h 5893281"/>
              <a:gd name="connsiteX5990" fmla="*/ 5853440 w 10035679"/>
              <a:gd name="connsiteY5990" fmla="*/ 1573999 h 5893281"/>
              <a:gd name="connsiteX5991" fmla="*/ 5851630 w 10035679"/>
              <a:gd name="connsiteY5991" fmla="*/ 1569772 h 5893281"/>
              <a:gd name="connsiteX5992" fmla="*/ 5847402 w 10035679"/>
              <a:gd name="connsiteY5992" fmla="*/ 1565546 h 5893281"/>
              <a:gd name="connsiteX5993" fmla="*/ 5847402 w 10035679"/>
              <a:gd name="connsiteY5993" fmla="*/ 1561320 h 5893281"/>
              <a:gd name="connsiteX5994" fmla="*/ 5847402 w 10035679"/>
              <a:gd name="connsiteY5994" fmla="*/ 1555282 h 5893281"/>
              <a:gd name="connsiteX5995" fmla="*/ 5843176 w 10035679"/>
              <a:gd name="connsiteY5995" fmla="*/ 1545020 h 5893281"/>
              <a:gd name="connsiteX5996" fmla="*/ 5875778 w 10035679"/>
              <a:gd name="connsiteY5996" fmla="*/ 1530529 h 5893281"/>
              <a:gd name="connsiteX5997" fmla="*/ 5896306 w 10035679"/>
              <a:gd name="connsiteY5997" fmla="*/ 1508189 h 5893281"/>
              <a:gd name="connsiteX5998" fmla="*/ 5914420 w 10035679"/>
              <a:gd name="connsiteY5998" fmla="*/ 1483436 h 5893281"/>
              <a:gd name="connsiteX5999" fmla="*/ 5924683 w 10035679"/>
              <a:gd name="connsiteY5999" fmla="*/ 1487662 h 5893281"/>
              <a:gd name="connsiteX6000" fmla="*/ 5938571 w 10035679"/>
              <a:gd name="connsiteY6000" fmla="*/ 1491888 h 5893281"/>
              <a:gd name="connsiteX6001" fmla="*/ 5952457 w 10035679"/>
              <a:gd name="connsiteY6001" fmla="*/ 1493701 h 5893281"/>
              <a:gd name="connsiteX6002" fmla="*/ 5966342 w 10035679"/>
              <a:gd name="connsiteY6002" fmla="*/ 1497926 h 5893281"/>
              <a:gd name="connsiteX6003" fmla="*/ 5960306 w 10035679"/>
              <a:gd name="connsiteY6003" fmla="*/ 1420040 h 5893281"/>
              <a:gd name="connsiteX6004" fmla="*/ 5946420 w 10035679"/>
              <a:gd name="connsiteY6004" fmla="*/ 1333702 h 5893281"/>
              <a:gd name="connsiteX6005" fmla="*/ 6004984 w 10035679"/>
              <a:gd name="connsiteY6005" fmla="*/ 1333702 h 5893281"/>
              <a:gd name="connsiteX6006" fmla="*/ 6018870 w 10035679"/>
              <a:gd name="connsiteY6006" fmla="*/ 1348191 h 5893281"/>
              <a:gd name="connsiteX6007" fmla="*/ 6032756 w 10035679"/>
              <a:gd name="connsiteY6007" fmla="*/ 1368719 h 5893281"/>
              <a:gd name="connsiteX6008" fmla="*/ 6044831 w 10035679"/>
              <a:gd name="connsiteY6008" fmla="*/ 1387436 h 5893281"/>
              <a:gd name="connsiteX6009" fmla="*/ 6044831 w 10035679"/>
              <a:gd name="connsiteY6009" fmla="*/ 1406154 h 5893281"/>
              <a:gd name="connsiteX6010" fmla="*/ 6036982 w 10035679"/>
              <a:gd name="connsiteY6010" fmla="*/ 1407964 h 5893281"/>
              <a:gd name="connsiteX6011" fmla="*/ 6032756 w 10035679"/>
              <a:gd name="connsiteY6011" fmla="*/ 1407964 h 5893281"/>
              <a:gd name="connsiteX6012" fmla="*/ 6026719 w 10035679"/>
              <a:gd name="connsiteY6012" fmla="*/ 1412193 h 5893281"/>
              <a:gd name="connsiteX6013" fmla="*/ 6012833 w 10035679"/>
              <a:gd name="connsiteY6013" fmla="*/ 1412193 h 5893281"/>
              <a:gd name="connsiteX6014" fmla="*/ 6012833 w 10035679"/>
              <a:gd name="connsiteY6014" fmla="*/ 1451436 h 5893281"/>
              <a:gd name="connsiteX6015" fmla="*/ 6023096 w 10035679"/>
              <a:gd name="connsiteY6015" fmla="*/ 1455663 h 5893281"/>
              <a:gd name="connsiteX6016" fmla="*/ 6027322 w 10035679"/>
              <a:gd name="connsiteY6016" fmla="*/ 1459889 h 5893281"/>
              <a:gd name="connsiteX6017" fmla="*/ 6033361 w 10035679"/>
              <a:gd name="connsiteY6017" fmla="*/ 1464116 h 5893281"/>
              <a:gd name="connsiteX6018" fmla="*/ 6041208 w 10035679"/>
              <a:gd name="connsiteY6018" fmla="*/ 1465926 h 5893281"/>
              <a:gd name="connsiteX6019" fmla="*/ 6051473 w 10035679"/>
              <a:gd name="connsiteY6019" fmla="*/ 1465926 h 5893281"/>
              <a:gd name="connsiteX6020" fmla="*/ 6055699 w 10035679"/>
              <a:gd name="connsiteY6020" fmla="*/ 1465926 h 5893281"/>
              <a:gd name="connsiteX6021" fmla="*/ 6059925 w 10035679"/>
              <a:gd name="connsiteY6021" fmla="*/ 1464116 h 5893281"/>
              <a:gd name="connsiteX6022" fmla="*/ 6061738 w 10035679"/>
              <a:gd name="connsiteY6022" fmla="*/ 1464116 h 5893281"/>
              <a:gd name="connsiteX6023" fmla="*/ 6069585 w 10035679"/>
              <a:gd name="connsiteY6023" fmla="*/ 1459889 h 5893281"/>
              <a:gd name="connsiteX6024" fmla="*/ 6073813 w 10035679"/>
              <a:gd name="connsiteY6024" fmla="*/ 1449624 h 5893281"/>
              <a:gd name="connsiteX6025" fmla="*/ 6073813 w 10035679"/>
              <a:gd name="connsiteY6025" fmla="*/ 1441172 h 5893281"/>
              <a:gd name="connsiteX6026" fmla="*/ 6073813 w 10035679"/>
              <a:gd name="connsiteY6026" fmla="*/ 1430908 h 5893281"/>
              <a:gd name="connsiteX6027" fmla="*/ 6073813 w 10035679"/>
              <a:gd name="connsiteY6027" fmla="*/ 1422456 h 5893281"/>
              <a:gd name="connsiteX6028" fmla="*/ 6069585 w 10035679"/>
              <a:gd name="connsiteY6028" fmla="*/ 1412193 h 5893281"/>
              <a:gd name="connsiteX6029" fmla="*/ 6093736 w 10035679"/>
              <a:gd name="connsiteY6029" fmla="*/ 1378984 h 5893281"/>
              <a:gd name="connsiteX6030" fmla="*/ 6122112 w 10035679"/>
              <a:gd name="connsiteY6030" fmla="*/ 1352417 h 5893281"/>
              <a:gd name="connsiteX6031" fmla="*/ 6146263 w 10035679"/>
              <a:gd name="connsiteY6031" fmla="*/ 1319211 h 5893281"/>
              <a:gd name="connsiteX6032" fmla="*/ 6158338 w 10035679"/>
              <a:gd name="connsiteY6032" fmla="*/ 1314985 h 5893281"/>
              <a:gd name="connsiteX6033" fmla="*/ 6168603 w 10035679"/>
              <a:gd name="connsiteY6033" fmla="*/ 1314985 h 5893281"/>
              <a:gd name="connsiteX6034" fmla="*/ 6172829 w 10035679"/>
              <a:gd name="connsiteY6034" fmla="*/ 1310759 h 5893281"/>
              <a:gd name="connsiteX6035" fmla="*/ 6178866 w 10035679"/>
              <a:gd name="connsiteY6035" fmla="*/ 1314985 h 5893281"/>
              <a:gd name="connsiteX6036" fmla="*/ 6186715 w 10035679"/>
              <a:gd name="connsiteY6036" fmla="*/ 1319211 h 5893281"/>
              <a:gd name="connsiteX6037" fmla="*/ 6188526 w 10035679"/>
              <a:gd name="connsiteY6037" fmla="*/ 1325248 h 5893281"/>
              <a:gd name="connsiteX6038" fmla="*/ 6192752 w 10035679"/>
              <a:gd name="connsiteY6038" fmla="*/ 1333702 h 5893281"/>
              <a:gd name="connsiteX6039" fmla="*/ 6196980 w 10035679"/>
              <a:gd name="connsiteY6039" fmla="*/ 1337928 h 5893281"/>
              <a:gd name="connsiteX6040" fmla="*/ 6198790 w 10035679"/>
              <a:gd name="connsiteY6040" fmla="*/ 1343965 h 5893281"/>
              <a:gd name="connsiteX6041" fmla="*/ 6206640 w 10035679"/>
              <a:gd name="connsiteY6041" fmla="*/ 1348191 h 5893281"/>
              <a:gd name="connsiteX6042" fmla="*/ 6206640 w 10035679"/>
              <a:gd name="connsiteY6042" fmla="*/ 1339739 h 5893281"/>
              <a:gd name="connsiteX6043" fmla="*/ 6212676 w 10035679"/>
              <a:gd name="connsiteY6043" fmla="*/ 1333702 h 5893281"/>
              <a:gd name="connsiteX6044" fmla="*/ 6216902 w 10035679"/>
              <a:gd name="connsiteY6044" fmla="*/ 1325248 h 5893281"/>
              <a:gd name="connsiteX6045" fmla="*/ 6221129 w 10035679"/>
              <a:gd name="connsiteY6045" fmla="*/ 1319211 h 5893281"/>
              <a:gd name="connsiteX6046" fmla="*/ 6221129 w 10035679"/>
              <a:gd name="connsiteY6046" fmla="*/ 1308947 h 5893281"/>
              <a:gd name="connsiteX6047" fmla="*/ 6225355 w 10035679"/>
              <a:gd name="connsiteY6047" fmla="*/ 1294459 h 5893281"/>
              <a:gd name="connsiteX6048" fmla="*/ 6255544 w 10035679"/>
              <a:gd name="connsiteY6048" fmla="*/ 1294459 h 5893281"/>
              <a:gd name="connsiteX6049" fmla="*/ 6283921 w 10035679"/>
              <a:gd name="connsiteY6049" fmla="*/ 1300495 h 5893281"/>
              <a:gd name="connsiteX6050" fmla="*/ 6310485 w 10035679"/>
              <a:gd name="connsiteY6050" fmla="*/ 1308947 h 5893281"/>
              <a:gd name="connsiteX6051" fmla="*/ 6292373 w 10035679"/>
              <a:gd name="connsiteY6051" fmla="*/ 1323437 h 5893281"/>
              <a:gd name="connsiteX6052" fmla="*/ 6274259 w 10035679"/>
              <a:gd name="connsiteY6052" fmla="*/ 1333702 h 5893281"/>
              <a:gd name="connsiteX6053" fmla="*/ 6260373 w 10035679"/>
              <a:gd name="connsiteY6053" fmla="*/ 1343965 h 5893281"/>
              <a:gd name="connsiteX6054" fmla="*/ 6246487 w 10035679"/>
              <a:gd name="connsiteY6054" fmla="*/ 1364493 h 5893281"/>
              <a:gd name="connsiteX6055" fmla="*/ 6264599 w 10035679"/>
              <a:gd name="connsiteY6055" fmla="*/ 1364493 h 5893281"/>
              <a:gd name="connsiteX6056" fmla="*/ 6274864 w 10035679"/>
              <a:gd name="connsiteY6056" fmla="*/ 1354230 h 5893281"/>
              <a:gd name="connsiteX6057" fmla="*/ 6299014 w 10035679"/>
              <a:gd name="connsiteY6057" fmla="*/ 1343965 h 5893281"/>
              <a:gd name="connsiteX6058" fmla="*/ 6325579 w 10035679"/>
              <a:gd name="connsiteY6058" fmla="*/ 1333702 h 5893281"/>
              <a:gd name="connsiteX6059" fmla="*/ 6346108 w 10035679"/>
              <a:gd name="connsiteY6059" fmla="*/ 1325248 h 5893281"/>
              <a:gd name="connsiteX6060" fmla="*/ 6368446 w 10035679"/>
              <a:gd name="connsiteY6060" fmla="*/ 1319211 h 5893281"/>
              <a:gd name="connsiteX6061" fmla="*/ 6374485 w 10035679"/>
              <a:gd name="connsiteY6061" fmla="*/ 1319211 h 5893281"/>
              <a:gd name="connsiteX6062" fmla="*/ 6378711 w 10035679"/>
              <a:gd name="connsiteY6062" fmla="*/ 1323437 h 5893281"/>
              <a:gd name="connsiteX6063" fmla="*/ 6384748 w 10035679"/>
              <a:gd name="connsiteY6063" fmla="*/ 1329474 h 5893281"/>
              <a:gd name="connsiteX6064" fmla="*/ 6388974 w 10035679"/>
              <a:gd name="connsiteY6064" fmla="*/ 1333702 h 5893281"/>
              <a:gd name="connsiteX6065" fmla="*/ 6393202 w 10035679"/>
              <a:gd name="connsiteY6065" fmla="*/ 1337928 h 5893281"/>
              <a:gd name="connsiteX6066" fmla="*/ 6399238 w 10035679"/>
              <a:gd name="connsiteY6066" fmla="*/ 1337928 h 5893281"/>
              <a:gd name="connsiteX6067" fmla="*/ 6413124 w 10035679"/>
              <a:gd name="connsiteY6067" fmla="*/ 1339739 h 5893281"/>
              <a:gd name="connsiteX6068" fmla="*/ 6417350 w 10035679"/>
              <a:gd name="connsiteY6068" fmla="*/ 1333702 h 5893281"/>
              <a:gd name="connsiteX6069" fmla="*/ 6421576 w 10035679"/>
              <a:gd name="connsiteY6069" fmla="*/ 1325248 h 5893281"/>
              <a:gd name="connsiteX6070" fmla="*/ 6423389 w 10035679"/>
              <a:gd name="connsiteY6070" fmla="*/ 1323437 h 5893281"/>
              <a:gd name="connsiteX6071" fmla="*/ 6423389 w 10035679"/>
              <a:gd name="connsiteY6071" fmla="*/ 1314985 h 5893281"/>
              <a:gd name="connsiteX6072" fmla="*/ 6427615 w 10035679"/>
              <a:gd name="connsiteY6072" fmla="*/ 1304721 h 5893281"/>
              <a:gd name="connsiteX6073" fmla="*/ 6427615 w 10035679"/>
              <a:gd name="connsiteY6073" fmla="*/ 1294459 h 5893281"/>
              <a:gd name="connsiteX6074" fmla="*/ 6421576 w 10035679"/>
              <a:gd name="connsiteY6074" fmla="*/ 1286005 h 5893281"/>
              <a:gd name="connsiteX6075" fmla="*/ 6417350 w 10035679"/>
              <a:gd name="connsiteY6075" fmla="*/ 1279968 h 5893281"/>
              <a:gd name="connsiteX6076" fmla="*/ 6413124 w 10035679"/>
              <a:gd name="connsiteY6076" fmla="*/ 1271516 h 5893281"/>
              <a:gd name="connsiteX6077" fmla="*/ 6413124 w 10035679"/>
              <a:gd name="connsiteY6077" fmla="*/ 1261251 h 5893281"/>
              <a:gd name="connsiteX6078" fmla="*/ 6413124 w 10035679"/>
              <a:gd name="connsiteY6078" fmla="*/ 1246759 h 5893281"/>
              <a:gd name="connsiteX6079" fmla="*/ 6423389 w 10035679"/>
              <a:gd name="connsiteY6079" fmla="*/ 1238307 h 5893281"/>
              <a:gd name="connsiteX6080" fmla="*/ 6431236 w 10035679"/>
              <a:gd name="connsiteY6080" fmla="*/ 1232271 h 5893281"/>
              <a:gd name="connsiteX6081" fmla="*/ 6437275 w 10035679"/>
              <a:gd name="connsiteY6081" fmla="*/ 1228044 h 5893281"/>
              <a:gd name="connsiteX6082" fmla="*/ 6451161 w 10035679"/>
              <a:gd name="connsiteY6082" fmla="*/ 1222006 h 5893281"/>
              <a:gd name="connsiteX6083" fmla="*/ 6459010 w 10035679"/>
              <a:gd name="connsiteY6083" fmla="*/ 1223816 h 5893281"/>
              <a:gd name="connsiteX6084" fmla="*/ 6469275 w 10035679"/>
              <a:gd name="connsiteY6084" fmla="*/ 1228044 h 5893281"/>
              <a:gd name="connsiteX6085" fmla="*/ 6483161 w 10035679"/>
              <a:gd name="connsiteY6085" fmla="*/ 1228044 h 5893281"/>
              <a:gd name="connsiteX6086" fmla="*/ 6497047 w 10035679"/>
              <a:gd name="connsiteY6086" fmla="*/ 1228044 h 5893281"/>
              <a:gd name="connsiteX6087" fmla="*/ 6515159 w 10035679"/>
              <a:gd name="connsiteY6087" fmla="*/ 1250383 h 5893281"/>
              <a:gd name="connsiteX6088" fmla="*/ 6539310 w 10035679"/>
              <a:gd name="connsiteY6088" fmla="*/ 1275138 h 5893281"/>
              <a:gd name="connsiteX6089" fmla="*/ 6575536 w 10035679"/>
              <a:gd name="connsiteY6089" fmla="*/ 1299892 h 5893281"/>
              <a:gd name="connsiteX6090" fmla="*/ 6605723 w 10035679"/>
              <a:gd name="connsiteY6090" fmla="*/ 1324645 h 5893281"/>
              <a:gd name="connsiteX6091" fmla="*/ 6634100 w 10035679"/>
              <a:gd name="connsiteY6091" fmla="*/ 1339136 h 5893281"/>
              <a:gd name="connsiteX6092" fmla="*/ 6652214 w 10035679"/>
              <a:gd name="connsiteY6092" fmla="*/ 1347588 h 5893281"/>
              <a:gd name="connsiteX6093" fmla="*/ 6656440 w 10035679"/>
              <a:gd name="connsiteY6093" fmla="*/ 1343362 h 5893281"/>
              <a:gd name="connsiteX6094" fmla="*/ 6656440 w 10035679"/>
              <a:gd name="connsiteY6094" fmla="*/ 1339136 h 5893281"/>
              <a:gd name="connsiteX6095" fmla="*/ 6658250 w 10035679"/>
              <a:gd name="connsiteY6095" fmla="*/ 1333097 h 5893281"/>
              <a:gd name="connsiteX6096" fmla="*/ 6647986 w 10035679"/>
              <a:gd name="connsiteY6096" fmla="*/ 1322834 h 5893281"/>
              <a:gd name="connsiteX6097" fmla="*/ 6641949 w 10035679"/>
              <a:gd name="connsiteY6097" fmla="*/ 1314380 h 5893281"/>
              <a:gd name="connsiteX6098" fmla="*/ 6637723 w 10035679"/>
              <a:gd name="connsiteY6098" fmla="*/ 1304118 h 5893281"/>
              <a:gd name="connsiteX6099" fmla="*/ 6629874 w 10035679"/>
              <a:gd name="connsiteY6099" fmla="*/ 1293854 h 5893281"/>
              <a:gd name="connsiteX6100" fmla="*/ 6628063 w 10035679"/>
              <a:gd name="connsiteY6100" fmla="*/ 1279363 h 5893281"/>
              <a:gd name="connsiteX6101" fmla="*/ 6595460 w 10035679"/>
              <a:gd name="connsiteY6101" fmla="*/ 1279363 h 5893281"/>
              <a:gd name="connsiteX6102" fmla="*/ 6599686 w 10035679"/>
              <a:gd name="connsiteY6102" fmla="*/ 1235891 h 5893281"/>
              <a:gd name="connsiteX6103" fmla="*/ 6591837 w 10035679"/>
              <a:gd name="connsiteY6103" fmla="*/ 1202686 h 5893281"/>
              <a:gd name="connsiteX6104" fmla="*/ 6587611 w 10035679"/>
              <a:gd name="connsiteY6104" fmla="*/ 1173704 h 5893281"/>
              <a:gd name="connsiteX6105" fmla="*/ 6581572 w 10035679"/>
              <a:gd name="connsiteY6105" fmla="*/ 1134460 h 5893281"/>
              <a:gd name="connsiteX6106" fmla="*/ 6602102 w 10035679"/>
              <a:gd name="connsiteY6106" fmla="*/ 1119972 h 5893281"/>
              <a:gd name="connsiteX6107" fmla="*/ 6615988 w 10035679"/>
              <a:gd name="connsiteY6107" fmla="*/ 1101253 h 5893281"/>
              <a:gd name="connsiteX6108" fmla="*/ 6623837 w 10035679"/>
              <a:gd name="connsiteY6108" fmla="*/ 1080726 h 5893281"/>
              <a:gd name="connsiteX6109" fmla="*/ 6629874 w 10035679"/>
              <a:gd name="connsiteY6109" fmla="*/ 1054159 h 5893281"/>
              <a:gd name="connsiteX6110" fmla="*/ 6637723 w 10035679"/>
              <a:gd name="connsiteY6110" fmla="*/ 1033632 h 5893281"/>
              <a:gd name="connsiteX6111" fmla="*/ 6647986 w 10035679"/>
              <a:gd name="connsiteY6111" fmla="*/ 1011294 h 5893281"/>
              <a:gd name="connsiteX6112" fmla="*/ 6661874 w 10035679"/>
              <a:gd name="connsiteY6112" fmla="*/ 994992 h 5893281"/>
              <a:gd name="connsiteX6113" fmla="*/ 6679986 w 10035679"/>
              <a:gd name="connsiteY6113" fmla="*/ 982917 h 5893281"/>
              <a:gd name="connsiteX6114" fmla="*/ 6712588 w 10035679"/>
              <a:gd name="connsiteY6114" fmla="*/ 981104 h 5893281"/>
              <a:gd name="connsiteX6115" fmla="*/ 6751230 w 10035679"/>
              <a:gd name="connsiteY6115" fmla="*/ 982917 h 5893281"/>
              <a:gd name="connsiteX6116" fmla="*/ 6761493 w 10035679"/>
              <a:gd name="connsiteY6116" fmla="*/ 1001632 h 5893281"/>
              <a:gd name="connsiteX6117" fmla="*/ 6775379 w 10035679"/>
              <a:gd name="connsiteY6117" fmla="*/ 1016123 h 5893281"/>
              <a:gd name="connsiteX6118" fmla="*/ 6771153 w 10035679"/>
              <a:gd name="connsiteY6118" fmla="*/ 1045104 h 5893281"/>
              <a:gd name="connsiteX6119" fmla="*/ 6765116 w 10035679"/>
              <a:gd name="connsiteY6119" fmla="*/ 1074084 h 5893281"/>
              <a:gd name="connsiteX6120" fmla="*/ 6757267 w 10035679"/>
              <a:gd name="connsiteY6120" fmla="*/ 1098838 h 5893281"/>
              <a:gd name="connsiteX6121" fmla="*/ 6755456 w 10035679"/>
              <a:gd name="connsiteY6121" fmla="*/ 1121179 h 5893281"/>
              <a:gd name="connsiteX6122" fmla="*/ 6751230 w 10035679"/>
              <a:gd name="connsiteY6122" fmla="*/ 1135668 h 5893281"/>
              <a:gd name="connsiteX6123" fmla="*/ 6757267 w 10035679"/>
              <a:gd name="connsiteY6123" fmla="*/ 1154385 h 5893281"/>
              <a:gd name="connsiteX6124" fmla="*/ 6769342 w 10035679"/>
              <a:gd name="connsiteY6124" fmla="*/ 1179137 h 5893281"/>
              <a:gd name="connsiteX6125" fmla="*/ 6775379 w 10035679"/>
              <a:gd name="connsiteY6125" fmla="*/ 1208120 h 5893281"/>
              <a:gd name="connsiteX6126" fmla="*/ 6781417 w 10035679"/>
              <a:gd name="connsiteY6126" fmla="*/ 1228648 h 5893281"/>
              <a:gd name="connsiteX6127" fmla="*/ 6781417 w 10035679"/>
              <a:gd name="connsiteY6127" fmla="*/ 1253401 h 5893281"/>
              <a:gd name="connsiteX6128" fmla="*/ 6775379 w 10035679"/>
              <a:gd name="connsiteY6128" fmla="*/ 1275742 h 5893281"/>
              <a:gd name="connsiteX6129" fmla="*/ 6769342 w 10035679"/>
              <a:gd name="connsiteY6129" fmla="*/ 1294459 h 5893281"/>
              <a:gd name="connsiteX6130" fmla="*/ 6769342 w 10035679"/>
              <a:gd name="connsiteY6130" fmla="*/ 1308947 h 5893281"/>
              <a:gd name="connsiteX6131" fmla="*/ 6771153 w 10035679"/>
              <a:gd name="connsiteY6131" fmla="*/ 1319211 h 5893281"/>
              <a:gd name="connsiteX6132" fmla="*/ 6775379 w 10035679"/>
              <a:gd name="connsiteY6132" fmla="*/ 1325248 h 5893281"/>
              <a:gd name="connsiteX6133" fmla="*/ 6781417 w 10035679"/>
              <a:gd name="connsiteY6133" fmla="*/ 1333702 h 5893281"/>
              <a:gd name="connsiteX6134" fmla="*/ 6789267 w 10035679"/>
              <a:gd name="connsiteY6134" fmla="*/ 1339739 h 5893281"/>
              <a:gd name="connsiteX6135" fmla="*/ 6793493 w 10035679"/>
              <a:gd name="connsiteY6135" fmla="*/ 1351815 h 5893281"/>
              <a:gd name="connsiteX6136" fmla="*/ 6799529 w 10035679"/>
              <a:gd name="connsiteY6136" fmla="*/ 1363890 h 5893281"/>
              <a:gd name="connsiteX6137" fmla="*/ 6789267 w 10035679"/>
              <a:gd name="connsiteY6137" fmla="*/ 1386229 h 5893281"/>
              <a:gd name="connsiteX6138" fmla="*/ 6781417 w 10035679"/>
              <a:gd name="connsiteY6138" fmla="*/ 1410985 h 5893281"/>
              <a:gd name="connsiteX6139" fmla="*/ 6781417 w 10035679"/>
              <a:gd name="connsiteY6139" fmla="*/ 1444191 h 5893281"/>
              <a:gd name="connsiteX6140" fmla="*/ 6771153 w 10035679"/>
              <a:gd name="connsiteY6140" fmla="*/ 1450228 h 5893281"/>
              <a:gd name="connsiteX6141" fmla="*/ 6765116 w 10035679"/>
              <a:gd name="connsiteY6141" fmla="*/ 1458682 h 5893281"/>
              <a:gd name="connsiteX6142" fmla="*/ 6754853 w 10035679"/>
              <a:gd name="connsiteY6142" fmla="*/ 1462908 h 5893281"/>
              <a:gd name="connsiteX6143" fmla="*/ 6742778 w 10035679"/>
              <a:gd name="connsiteY6143" fmla="*/ 1468945 h 5893281"/>
              <a:gd name="connsiteX6144" fmla="*/ 6728890 w 10035679"/>
              <a:gd name="connsiteY6144" fmla="*/ 1473173 h 5893281"/>
              <a:gd name="connsiteX6145" fmla="*/ 6728890 w 10035679"/>
              <a:gd name="connsiteY6145" fmla="*/ 1484041 h 5893281"/>
              <a:gd name="connsiteX6146" fmla="*/ 6769342 w 10035679"/>
              <a:gd name="connsiteY6146" fmla="*/ 1484041 h 5893281"/>
              <a:gd name="connsiteX6147" fmla="*/ 6771153 w 10035679"/>
              <a:gd name="connsiteY6147" fmla="*/ 1479815 h 5893281"/>
              <a:gd name="connsiteX6148" fmla="*/ 6775379 w 10035679"/>
              <a:gd name="connsiteY6148" fmla="*/ 1478003 h 5893281"/>
              <a:gd name="connsiteX6149" fmla="*/ 6781417 w 10035679"/>
              <a:gd name="connsiteY6149" fmla="*/ 1473776 h 5893281"/>
              <a:gd name="connsiteX6150" fmla="*/ 6795303 w 10035679"/>
              <a:gd name="connsiteY6150" fmla="*/ 1449021 h 5893281"/>
              <a:gd name="connsiteX6151" fmla="*/ 6809191 w 10035679"/>
              <a:gd name="connsiteY6151" fmla="*/ 1420040 h 5893281"/>
              <a:gd name="connsiteX6152" fmla="*/ 6821267 w 10035679"/>
              <a:gd name="connsiteY6152" fmla="*/ 1397701 h 5893281"/>
              <a:gd name="connsiteX6153" fmla="*/ 6827303 w 10035679"/>
              <a:gd name="connsiteY6153" fmla="*/ 1362682 h 5893281"/>
              <a:gd name="connsiteX6154" fmla="*/ 6821267 w 10035679"/>
              <a:gd name="connsiteY6154" fmla="*/ 1329474 h 5893281"/>
              <a:gd name="connsiteX6155" fmla="*/ 6817039 w 10035679"/>
              <a:gd name="connsiteY6155" fmla="*/ 1296269 h 5893281"/>
              <a:gd name="connsiteX6156" fmla="*/ 6812812 w 10035679"/>
              <a:gd name="connsiteY6156" fmla="*/ 1267290 h 5893281"/>
              <a:gd name="connsiteX6157" fmla="*/ 6851454 w 10035679"/>
              <a:gd name="connsiteY6157" fmla="*/ 1267290 h 5893281"/>
              <a:gd name="connsiteX6158" fmla="*/ 6887680 w 10035679"/>
              <a:gd name="connsiteY6158" fmla="*/ 1267290 h 5893281"/>
              <a:gd name="connsiteX6159" fmla="*/ 6922093 w 10035679"/>
              <a:gd name="connsiteY6159" fmla="*/ 1279363 h 5893281"/>
              <a:gd name="connsiteX6160" fmla="*/ 6922093 w 10035679"/>
              <a:gd name="connsiteY6160" fmla="*/ 1267290 h 5893281"/>
              <a:gd name="connsiteX6161" fmla="*/ 6887680 w 10035679"/>
              <a:gd name="connsiteY6161" fmla="*/ 1252799 h 5893281"/>
              <a:gd name="connsiteX6162" fmla="*/ 6845415 w 10035679"/>
              <a:gd name="connsiteY6162" fmla="*/ 1236497 h 5893281"/>
              <a:gd name="connsiteX6163" fmla="*/ 6806776 w 10035679"/>
              <a:gd name="connsiteY6163" fmla="*/ 1222006 h 5893281"/>
              <a:gd name="connsiteX6164" fmla="*/ 6798927 w 10035679"/>
              <a:gd name="connsiteY6164" fmla="*/ 1185177 h 5893281"/>
              <a:gd name="connsiteX6165" fmla="*/ 6788664 w 10035679"/>
              <a:gd name="connsiteY6165" fmla="*/ 1160423 h 5893281"/>
              <a:gd name="connsiteX6166" fmla="*/ 6778399 w 10035679"/>
              <a:gd name="connsiteY6166" fmla="*/ 1139896 h 5893281"/>
              <a:gd name="connsiteX6167" fmla="*/ 6768134 w 10035679"/>
              <a:gd name="connsiteY6167" fmla="*/ 1110915 h 5893281"/>
              <a:gd name="connsiteX6168" fmla="*/ 6812812 w 10035679"/>
              <a:gd name="connsiteY6168" fmla="*/ 1069858 h 5893281"/>
              <a:gd name="connsiteX6169" fmla="*/ 6812812 w 10035679"/>
              <a:gd name="connsiteY6169" fmla="*/ 1002237 h 5893281"/>
              <a:gd name="connsiteX6170" fmla="*/ 6820662 w 10035679"/>
              <a:gd name="connsiteY6170" fmla="*/ 1002237 h 5893281"/>
              <a:gd name="connsiteX6171" fmla="*/ 6826698 w 10035679"/>
              <a:gd name="connsiteY6171" fmla="*/ 1002237 h 5893281"/>
              <a:gd name="connsiteX6172" fmla="*/ 6830926 w 10035679"/>
              <a:gd name="connsiteY6172" fmla="*/ 1002237 h 5893281"/>
              <a:gd name="connsiteX6173" fmla="*/ 6830926 w 10035679"/>
              <a:gd name="connsiteY6173" fmla="*/ 1003445 h 5893281"/>
              <a:gd name="connsiteX6174" fmla="*/ 6836963 w 10035679"/>
              <a:gd name="connsiteY6174" fmla="*/ 1007671 h 5893281"/>
              <a:gd name="connsiteX6175" fmla="*/ 6844812 w 10035679"/>
              <a:gd name="connsiteY6175" fmla="*/ 1028198 h 5893281"/>
              <a:gd name="connsiteX6176" fmla="*/ 6850849 w 10035679"/>
              <a:gd name="connsiteY6176" fmla="*/ 1050538 h 5893281"/>
              <a:gd name="connsiteX6177" fmla="*/ 6864737 w 10035679"/>
              <a:gd name="connsiteY6177" fmla="*/ 1066840 h 5893281"/>
              <a:gd name="connsiteX6178" fmla="*/ 6891301 w 10035679"/>
              <a:gd name="connsiteY6178" fmla="*/ 1052349 h 5893281"/>
              <a:gd name="connsiteX6179" fmla="*/ 6921491 w 10035679"/>
              <a:gd name="connsiteY6179" fmla="*/ 1046310 h 5893281"/>
              <a:gd name="connsiteX6180" fmla="*/ 6961941 w 10035679"/>
              <a:gd name="connsiteY6180" fmla="*/ 1046310 h 5893281"/>
              <a:gd name="connsiteX6181" fmla="*/ 6982470 w 10035679"/>
              <a:gd name="connsiteY6181" fmla="*/ 1075292 h 5893281"/>
              <a:gd name="connsiteX6182" fmla="*/ 7015073 w 10035679"/>
              <a:gd name="connsiteY6182" fmla="*/ 1104271 h 5893281"/>
              <a:gd name="connsiteX6183" fmla="*/ 7045260 w 10035679"/>
              <a:gd name="connsiteY6183" fmla="*/ 1124800 h 5893281"/>
              <a:gd name="connsiteX6184" fmla="*/ 7045260 w 10035679"/>
              <a:gd name="connsiteY6184" fmla="*/ 1108499 h 5893281"/>
              <a:gd name="connsiteX6185" fmla="*/ 7021110 w 10035679"/>
              <a:gd name="connsiteY6185" fmla="*/ 1081934 h 5893281"/>
              <a:gd name="connsiteX6186" fmla="*/ 7002998 w 10035679"/>
              <a:gd name="connsiteY6186" fmla="*/ 1051141 h 5893281"/>
              <a:gd name="connsiteX6187" fmla="*/ 6992733 w 10035679"/>
              <a:gd name="connsiteY6187" fmla="*/ 1010086 h 5893281"/>
              <a:gd name="connsiteX6188" fmla="*/ 6982470 w 10035679"/>
              <a:gd name="connsiteY6188" fmla="*/ 970842 h 5893281"/>
              <a:gd name="connsiteX6189" fmla="*/ 6974621 w 10035679"/>
              <a:gd name="connsiteY6189" fmla="*/ 927371 h 5893281"/>
              <a:gd name="connsiteX6190" fmla="*/ 7021110 w 10035679"/>
              <a:gd name="connsiteY6190" fmla="*/ 912880 h 5893281"/>
              <a:gd name="connsiteX6191" fmla="*/ 7071827 w 10035679"/>
              <a:gd name="connsiteY6191" fmla="*/ 902616 h 5893281"/>
              <a:gd name="connsiteX6192" fmla="*/ 7085712 w 10035679"/>
              <a:gd name="connsiteY6192" fmla="*/ 935823 h 5893281"/>
              <a:gd name="connsiteX6193" fmla="*/ 7091749 w 10035679"/>
              <a:gd name="connsiteY6193" fmla="*/ 935823 h 5893281"/>
              <a:gd name="connsiteX6194" fmla="*/ 7099598 w 10035679"/>
              <a:gd name="connsiteY6194" fmla="*/ 902616 h 5893281"/>
              <a:gd name="connsiteX6195" fmla="*/ 7105637 w 10035679"/>
              <a:gd name="connsiteY6195" fmla="*/ 867597 h 5893281"/>
              <a:gd name="connsiteX6196" fmla="*/ 7115900 w 10035679"/>
              <a:gd name="connsiteY6196" fmla="*/ 830768 h 5893281"/>
              <a:gd name="connsiteX6197" fmla="*/ 7148503 w 10035679"/>
              <a:gd name="connsiteY6197" fmla="*/ 812052 h 5893281"/>
              <a:gd name="connsiteX6198" fmla="*/ 7172653 w 10035679"/>
              <a:gd name="connsiteY6198" fmla="*/ 791524 h 5893281"/>
              <a:gd name="connsiteX6199" fmla="*/ 7201030 w 10035679"/>
              <a:gd name="connsiteY6199" fmla="*/ 769186 h 5893281"/>
              <a:gd name="connsiteX6200" fmla="*/ 7229407 w 10035679"/>
              <a:gd name="connsiteY6200" fmla="*/ 757111 h 5893281"/>
              <a:gd name="connsiteX6201" fmla="*/ 7262010 w 10035679"/>
              <a:gd name="connsiteY6201" fmla="*/ 745035 h 5893281"/>
              <a:gd name="connsiteX6202" fmla="*/ 7304272 w 10035679"/>
              <a:gd name="connsiteY6202" fmla="*/ 745035 h 5893281"/>
              <a:gd name="connsiteX6203" fmla="*/ 7308499 w 10035679"/>
              <a:gd name="connsiteY6203" fmla="*/ 730545 h 5893281"/>
              <a:gd name="connsiteX6204" fmla="*/ 7314537 w 10035679"/>
              <a:gd name="connsiteY6204" fmla="*/ 720282 h 5893281"/>
              <a:gd name="connsiteX6205" fmla="*/ 7318763 w 10035679"/>
              <a:gd name="connsiteY6205" fmla="*/ 710017 h 5893281"/>
              <a:gd name="connsiteX6206" fmla="*/ 7324800 w 10035679"/>
              <a:gd name="connsiteY6206" fmla="*/ 699754 h 5893281"/>
              <a:gd name="connsiteX6207" fmla="*/ 7347140 w 10035679"/>
              <a:gd name="connsiteY6207" fmla="*/ 699754 h 5893281"/>
              <a:gd name="connsiteX6208" fmla="*/ 7375517 w 10035679"/>
              <a:gd name="connsiteY6208" fmla="*/ 699754 h 5893281"/>
              <a:gd name="connsiteX6209" fmla="*/ 7403894 w 10035679"/>
              <a:gd name="connsiteY6209" fmla="*/ 699754 h 5893281"/>
              <a:gd name="connsiteX6210" fmla="*/ 7424421 w 10035679"/>
              <a:gd name="connsiteY6210" fmla="*/ 699754 h 5893281"/>
              <a:gd name="connsiteX6211" fmla="*/ 7434684 w 10035679"/>
              <a:gd name="connsiteY6211" fmla="*/ 699754 h 5893281"/>
              <a:gd name="connsiteX6212" fmla="*/ 7448570 w 10035679"/>
              <a:gd name="connsiteY6212" fmla="*/ 687679 h 5893281"/>
              <a:gd name="connsiteX6213" fmla="*/ 7462458 w 10035679"/>
              <a:gd name="connsiteY6213" fmla="*/ 677414 h 5893281"/>
              <a:gd name="connsiteX6214" fmla="*/ 7476344 w 10035679"/>
              <a:gd name="connsiteY6214" fmla="*/ 662924 h 5893281"/>
              <a:gd name="connsiteX6215" fmla="*/ 7488419 w 10035679"/>
              <a:gd name="connsiteY6215" fmla="*/ 652661 h 5893281"/>
              <a:gd name="connsiteX6216" fmla="*/ 7498684 w 10035679"/>
              <a:gd name="connsiteY6216" fmla="*/ 656887 h 5893281"/>
              <a:gd name="connsiteX6217" fmla="*/ 7504720 w 10035679"/>
              <a:gd name="connsiteY6217" fmla="*/ 656887 h 5893281"/>
              <a:gd name="connsiteX6218" fmla="*/ 7516796 w 10035679"/>
              <a:gd name="connsiteY6218" fmla="*/ 658698 h 5893281"/>
              <a:gd name="connsiteX6219" fmla="*/ 7527059 w 10035679"/>
              <a:gd name="connsiteY6219" fmla="*/ 658698 h 5893281"/>
              <a:gd name="connsiteX6220" fmla="*/ 7527059 w 10035679"/>
              <a:gd name="connsiteY6220" fmla="*/ 619453 h 5893281"/>
              <a:gd name="connsiteX6221" fmla="*/ 7557248 w 10035679"/>
              <a:gd name="connsiteY6221" fmla="*/ 604964 h 5893281"/>
              <a:gd name="connsiteX6222" fmla="*/ 7583812 w 10035679"/>
              <a:gd name="connsiteY6222" fmla="*/ 590474 h 5893281"/>
              <a:gd name="connsiteX6223" fmla="*/ 7607963 w 10035679"/>
              <a:gd name="connsiteY6223" fmla="*/ 571757 h 5893281"/>
              <a:gd name="connsiteX6224" fmla="*/ 7628490 w 10035679"/>
              <a:gd name="connsiteY6224" fmla="*/ 551229 h 5893281"/>
              <a:gd name="connsiteX6225" fmla="*/ 1875891 w 10035679"/>
              <a:gd name="connsiteY6225" fmla="*/ 498704 h 5893281"/>
              <a:gd name="connsiteX6226" fmla="*/ 1912720 w 10035679"/>
              <a:gd name="connsiteY6226" fmla="*/ 508968 h 5893281"/>
              <a:gd name="connsiteX6227" fmla="*/ 1936870 w 10035679"/>
              <a:gd name="connsiteY6227" fmla="*/ 527685 h 5893281"/>
              <a:gd name="connsiteX6228" fmla="*/ 1957398 w 10035679"/>
              <a:gd name="connsiteY6228" fmla="*/ 543987 h 5893281"/>
              <a:gd name="connsiteX6229" fmla="*/ 1979738 w 10035679"/>
              <a:gd name="connsiteY6229" fmla="*/ 566325 h 5893281"/>
              <a:gd name="connsiteX6230" fmla="*/ 2000266 w 10035679"/>
              <a:gd name="connsiteY6230" fmla="*/ 582626 h 5893281"/>
              <a:gd name="connsiteX6231" fmla="*/ 2000266 w 10035679"/>
              <a:gd name="connsiteY6231" fmla="*/ 576589 h 5893281"/>
              <a:gd name="connsiteX6232" fmla="*/ 2012341 w 10035679"/>
              <a:gd name="connsiteY6232" fmla="*/ 576589 h 5893281"/>
              <a:gd name="connsiteX6233" fmla="*/ 2012341 w 10035679"/>
              <a:gd name="connsiteY6233" fmla="*/ 582626 h 5893281"/>
              <a:gd name="connsiteX6234" fmla="*/ 2014151 w 10035679"/>
              <a:gd name="connsiteY6234" fmla="*/ 591078 h 5893281"/>
              <a:gd name="connsiteX6235" fmla="*/ 2022000 w 10035679"/>
              <a:gd name="connsiteY6235" fmla="*/ 601343 h 5893281"/>
              <a:gd name="connsiteX6236" fmla="*/ 2026227 w 10035679"/>
              <a:gd name="connsiteY6236" fmla="*/ 615834 h 5893281"/>
              <a:gd name="connsiteX6237" fmla="*/ 2011738 w 10035679"/>
              <a:gd name="connsiteY6237" fmla="*/ 615834 h 5893281"/>
              <a:gd name="connsiteX6238" fmla="*/ 2003889 w 10035679"/>
              <a:gd name="connsiteY6238" fmla="*/ 615834 h 5893281"/>
              <a:gd name="connsiteX6239" fmla="*/ 2003889 w 10035679"/>
              <a:gd name="connsiteY6239" fmla="*/ 620060 h 5893281"/>
              <a:gd name="connsiteX6240" fmla="*/ 1999663 w 10035679"/>
              <a:gd name="connsiteY6240" fmla="*/ 620060 h 5893281"/>
              <a:gd name="connsiteX6241" fmla="*/ 1993624 w 10035679"/>
              <a:gd name="connsiteY6241" fmla="*/ 620060 h 5893281"/>
              <a:gd name="connsiteX6242" fmla="*/ 1985775 w 10035679"/>
              <a:gd name="connsiteY6242" fmla="*/ 624286 h 5893281"/>
              <a:gd name="connsiteX6243" fmla="*/ 1957398 w 10035679"/>
              <a:gd name="connsiteY6243" fmla="*/ 601946 h 5893281"/>
              <a:gd name="connsiteX6244" fmla="*/ 1929023 w 10035679"/>
              <a:gd name="connsiteY6244" fmla="*/ 591683 h 5893281"/>
              <a:gd name="connsiteX6245" fmla="*/ 1894608 w 10035679"/>
              <a:gd name="connsiteY6245" fmla="*/ 583231 h 5893281"/>
              <a:gd name="connsiteX6246" fmla="*/ 1862005 w 10035679"/>
              <a:gd name="connsiteY6246" fmla="*/ 566929 h 5893281"/>
              <a:gd name="connsiteX6247" fmla="*/ 1874080 w 10035679"/>
              <a:gd name="connsiteY6247" fmla="*/ 556665 h 5893281"/>
              <a:gd name="connsiteX6248" fmla="*/ 1875891 w 10035679"/>
              <a:gd name="connsiteY6248" fmla="*/ 544589 h 5893281"/>
              <a:gd name="connsiteX6249" fmla="*/ 1874080 w 10035679"/>
              <a:gd name="connsiteY6249" fmla="*/ 534327 h 5893281"/>
              <a:gd name="connsiteX6250" fmla="*/ 1874080 w 10035679"/>
              <a:gd name="connsiteY6250" fmla="*/ 519231 h 5893281"/>
              <a:gd name="connsiteX6251" fmla="*/ 4341650 w 10035679"/>
              <a:gd name="connsiteY6251" fmla="*/ 484215 h 5893281"/>
              <a:gd name="connsiteX6252" fmla="*/ 4349498 w 10035679"/>
              <a:gd name="connsiteY6252" fmla="*/ 484215 h 5893281"/>
              <a:gd name="connsiteX6253" fmla="*/ 4355535 w 10035679"/>
              <a:gd name="connsiteY6253" fmla="*/ 486025 h 5893281"/>
              <a:gd name="connsiteX6254" fmla="*/ 4359762 w 10035679"/>
              <a:gd name="connsiteY6254" fmla="*/ 490251 h 5893281"/>
              <a:gd name="connsiteX6255" fmla="*/ 4363988 w 10035679"/>
              <a:gd name="connsiteY6255" fmla="*/ 494477 h 5893281"/>
              <a:gd name="connsiteX6256" fmla="*/ 4365800 w 10035679"/>
              <a:gd name="connsiteY6256" fmla="*/ 498704 h 5893281"/>
              <a:gd name="connsiteX6257" fmla="*/ 4365800 w 10035679"/>
              <a:gd name="connsiteY6257" fmla="*/ 501119 h 5893281"/>
              <a:gd name="connsiteX6258" fmla="*/ 4365800 w 10035679"/>
              <a:gd name="connsiteY6258" fmla="*/ 505345 h 5893281"/>
              <a:gd name="connsiteX6259" fmla="*/ 4370026 w 10035679"/>
              <a:gd name="connsiteY6259" fmla="*/ 513797 h 5893281"/>
              <a:gd name="connsiteX6260" fmla="*/ 4355535 w 10035679"/>
              <a:gd name="connsiteY6260" fmla="*/ 513797 h 5893281"/>
              <a:gd name="connsiteX6261" fmla="*/ 4349498 w 10035679"/>
              <a:gd name="connsiteY6261" fmla="*/ 515610 h 5893281"/>
              <a:gd name="connsiteX6262" fmla="*/ 4341650 w 10035679"/>
              <a:gd name="connsiteY6262" fmla="*/ 515610 h 5893281"/>
              <a:gd name="connsiteX6263" fmla="*/ 4335612 w 10035679"/>
              <a:gd name="connsiteY6263" fmla="*/ 519836 h 5893281"/>
              <a:gd name="connsiteX6264" fmla="*/ 4323536 w 10035679"/>
              <a:gd name="connsiteY6264" fmla="*/ 519836 h 5893281"/>
              <a:gd name="connsiteX6265" fmla="*/ 4323536 w 10035679"/>
              <a:gd name="connsiteY6265" fmla="*/ 513797 h 5893281"/>
              <a:gd name="connsiteX6266" fmla="*/ 4317500 w 10035679"/>
              <a:gd name="connsiteY6266" fmla="*/ 513797 h 5893281"/>
              <a:gd name="connsiteX6267" fmla="*/ 4317500 w 10035679"/>
              <a:gd name="connsiteY6267" fmla="*/ 487233 h 5893281"/>
              <a:gd name="connsiteX6268" fmla="*/ 4327764 w 10035679"/>
              <a:gd name="connsiteY6268" fmla="*/ 487233 h 5893281"/>
              <a:gd name="connsiteX6269" fmla="*/ 4338027 w 10035679"/>
              <a:gd name="connsiteY6269" fmla="*/ 485420 h 5893281"/>
              <a:gd name="connsiteX6270" fmla="*/ 4341650 w 10035679"/>
              <a:gd name="connsiteY6270" fmla="*/ 485420 h 5893281"/>
              <a:gd name="connsiteX6271" fmla="*/ 1985775 w 10035679"/>
              <a:gd name="connsiteY6271" fmla="*/ 466101 h 5893281"/>
              <a:gd name="connsiteX6272" fmla="*/ 2018378 w 10035679"/>
              <a:gd name="connsiteY6272" fmla="*/ 466101 h 5893281"/>
              <a:gd name="connsiteX6273" fmla="*/ 2018378 w 10035679"/>
              <a:gd name="connsiteY6273" fmla="*/ 472139 h 5893281"/>
              <a:gd name="connsiteX6274" fmla="*/ 2012341 w 10035679"/>
              <a:gd name="connsiteY6274" fmla="*/ 472139 h 5893281"/>
              <a:gd name="connsiteX6275" fmla="*/ 2004491 w 10035679"/>
              <a:gd name="connsiteY6275" fmla="*/ 472139 h 5893281"/>
              <a:gd name="connsiteX6276" fmla="*/ 2000266 w 10035679"/>
              <a:gd name="connsiteY6276" fmla="*/ 476365 h 5893281"/>
              <a:gd name="connsiteX6277" fmla="*/ 1998455 w 10035679"/>
              <a:gd name="connsiteY6277" fmla="*/ 476365 h 5893281"/>
              <a:gd name="connsiteX6278" fmla="*/ 1994229 w 10035679"/>
              <a:gd name="connsiteY6278" fmla="*/ 476365 h 5893281"/>
              <a:gd name="connsiteX6279" fmla="*/ 1990003 w 10035679"/>
              <a:gd name="connsiteY6279" fmla="*/ 472139 h 5893281"/>
              <a:gd name="connsiteX6280" fmla="*/ 5344471 w 10035679"/>
              <a:gd name="connsiteY6280" fmla="*/ 414781 h 5893281"/>
              <a:gd name="connsiteX6281" fmla="*/ 5368622 w 10035679"/>
              <a:gd name="connsiteY6281" fmla="*/ 414781 h 5893281"/>
              <a:gd name="connsiteX6282" fmla="*/ 5376471 w 10035679"/>
              <a:gd name="connsiteY6282" fmla="*/ 443763 h 5893281"/>
              <a:gd name="connsiteX6283" fmla="*/ 5382507 w 10035679"/>
              <a:gd name="connsiteY6283" fmla="*/ 462478 h 5893281"/>
              <a:gd name="connsiteX6284" fmla="*/ 5396998 w 10035679"/>
              <a:gd name="connsiteY6284" fmla="*/ 470932 h 5893281"/>
              <a:gd name="connsiteX6285" fmla="*/ 5421149 w 10035679"/>
              <a:gd name="connsiteY6285" fmla="*/ 481194 h 5893281"/>
              <a:gd name="connsiteX6286" fmla="*/ 5410884 w 10035679"/>
              <a:gd name="connsiteY6286" fmla="*/ 524062 h 5893281"/>
              <a:gd name="connsiteX6287" fmla="*/ 5396395 w 10035679"/>
              <a:gd name="connsiteY6287" fmla="*/ 566929 h 5893281"/>
              <a:gd name="connsiteX6288" fmla="*/ 5375866 w 10035679"/>
              <a:gd name="connsiteY6288" fmla="*/ 597720 h 5893281"/>
              <a:gd name="connsiteX6289" fmla="*/ 5375866 w 10035679"/>
              <a:gd name="connsiteY6289" fmla="*/ 558475 h 5893281"/>
              <a:gd name="connsiteX6290" fmla="*/ 5329377 w 10035679"/>
              <a:gd name="connsiteY6290" fmla="*/ 558475 h 5893281"/>
              <a:gd name="connsiteX6291" fmla="*/ 5333603 w 10035679"/>
              <a:gd name="connsiteY6291" fmla="*/ 513194 h 5893281"/>
              <a:gd name="connsiteX6292" fmla="*/ 5337829 w 10035679"/>
              <a:gd name="connsiteY6292" fmla="*/ 470327 h 5893281"/>
              <a:gd name="connsiteX6293" fmla="*/ 7582001 w 10035679"/>
              <a:gd name="connsiteY6293" fmla="*/ 322407 h 5893281"/>
              <a:gd name="connsiteX6294" fmla="*/ 7583209 w 10035679"/>
              <a:gd name="connsiteY6294" fmla="*/ 322407 h 5893281"/>
              <a:gd name="connsiteX6295" fmla="*/ 7591058 w 10035679"/>
              <a:gd name="connsiteY6295" fmla="*/ 322407 h 5893281"/>
              <a:gd name="connsiteX6296" fmla="*/ 7591058 w 10035679"/>
              <a:gd name="connsiteY6296" fmla="*/ 330859 h 5893281"/>
              <a:gd name="connsiteX6297" fmla="*/ 7592869 w 10035679"/>
              <a:gd name="connsiteY6297" fmla="*/ 341123 h 5893281"/>
              <a:gd name="connsiteX6298" fmla="*/ 7597097 w 10035679"/>
              <a:gd name="connsiteY6298" fmla="*/ 345349 h 5893281"/>
              <a:gd name="connsiteX6299" fmla="*/ 7601323 w 10035679"/>
              <a:gd name="connsiteY6299" fmla="*/ 351386 h 5893281"/>
              <a:gd name="connsiteX6300" fmla="*/ 7605549 w 10035679"/>
              <a:gd name="connsiteY6300" fmla="*/ 355614 h 5893281"/>
              <a:gd name="connsiteX6301" fmla="*/ 7611586 w 10035679"/>
              <a:gd name="connsiteY6301" fmla="*/ 361651 h 5893281"/>
              <a:gd name="connsiteX6302" fmla="*/ 7619435 w 10035679"/>
              <a:gd name="connsiteY6302" fmla="*/ 355614 h 5893281"/>
              <a:gd name="connsiteX6303" fmla="*/ 7621246 w 10035679"/>
              <a:gd name="connsiteY6303" fmla="*/ 347160 h 5893281"/>
              <a:gd name="connsiteX6304" fmla="*/ 7625472 w 10035679"/>
              <a:gd name="connsiteY6304" fmla="*/ 345349 h 5893281"/>
              <a:gd name="connsiteX6305" fmla="*/ 7633321 w 10035679"/>
              <a:gd name="connsiteY6305" fmla="*/ 345349 h 5893281"/>
              <a:gd name="connsiteX6306" fmla="*/ 7643586 w 10035679"/>
              <a:gd name="connsiteY6306" fmla="*/ 341123 h 5893281"/>
              <a:gd name="connsiteX6307" fmla="*/ 7649622 w 10035679"/>
              <a:gd name="connsiteY6307" fmla="*/ 361651 h 5893281"/>
              <a:gd name="connsiteX6308" fmla="*/ 7661698 w 10035679"/>
              <a:gd name="connsiteY6308" fmla="*/ 376142 h 5893281"/>
              <a:gd name="connsiteX6309" fmla="*/ 7671962 w 10035679"/>
              <a:gd name="connsiteY6309" fmla="*/ 390630 h 5893281"/>
              <a:gd name="connsiteX6310" fmla="*/ 7677999 w 10035679"/>
              <a:gd name="connsiteY6310" fmla="*/ 409347 h 5893281"/>
              <a:gd name="connsiteX6311" fmla="*/ 7682225 w 10035679"/>
              <a:gd name="connsiteY6311" fmla="*/ 434103 h 5893281"/>
              <a:gd name="connsiteX6312" fmla="*/ 7682225 w 10035679"/>
              <a:gd name="connsiteY6312" fmla="*/ 438329 h 5893281"/>
              <a:gd name="connsiteX6313" fmla="*/ 7677999 w 10035679"/>
              <a:gd name="connsiteY6313" fmla="*/ 442555 h 5893281"/>
              <a:gd name="connsiteX6314" fmla="*/ 7677999 w 10035679"/>
              <a:gd name="connsiteY6314" fmla="*/ 444366 h 5893281"/>
              <a:gd name="connsiteX6315" fmla="*/ 7677999 w 10035679"/>
              <a:gd name="connsiteY6315" fmla="*/ 448592 h 5893281"/>
              <a:gd name="connsiteX6316" fmla="*/ 7677999 w 10035679"/>
              <a:gd name="connsiteY6316" fmla="*/ 452818 h 5893281"/>
              <a:gd name="connsiteX6317" fmla="*/ 7676189 w 10035679"/>
              <a:gd name="connsiteY6317" fmla="*/ 458856 h 5893281"/>
              <a:gd name="connsiteX6318" fmla="*/ 7653848 w 10035679"/>
              <a:gd name="connsiteY6318" fmla="*/ 473347 h 5893281"/>
              <a:gd name="connsiteX6319" fmla="*/ 7621246 w 10035679"/>
              <a:gd name="connsiteY6319" fmla="*/ 487836 h 5893281"/>
              <a:gd name="connsiteX6320" fmla="*/ 7582606 w 10035679"/>
              <a:gd name="connsiteY6320" fmla="*/ 496288 h 5893281"/>
              <a:gd name="connsiteX6321" fmla="*/ 7543965 w 10035679"/>
              <a:gd name="connsiteY6321" fmla="*/ 502327 h 5893281"/>
              <a:gd name="connsiteX6322" fmla="*/ 7511362 w 10035679"/>
              <a:gd name="connsiteY6322" fmla="*/ 506553 h 5893281"/>
              <a:gd name="connsiteX6323" fmla="*/ 7515588 w 10035679"/>
              <a:gd name="connsiteY6323" fmla="*/ 487836 h 5893281"/>
              <a:gd name="connsiteX6324" fmla="*/ 7519814 w 10035679"/>
              <a:gd name="connsiteY6324" fmla="*/ 481799 h 5893281"/>
              <a:gd name="connsiteX6325" fmla="*/ 7524040 w 10035679"/>
              <a:gd name="connsiteY6325" fmla="*/ 473347 h 5893281"/>
              <a:gd name="connsiteX6326" fmla="*/ 7525853 w 10035679"/>
              <a:gd name="connsiteY6326" fmla="*/ 471535 h 5893281"/>
              <a:gd name="connsiteX6327" fmla="*/ 7530079 w 10035679"/>
              <a:gd name="connsiteY6327" fmla="*/ 471535 h 5893281"/>
              <a:gd name="connsiteX6328" fmla="*/ 7537928 w 10035679"/>
              <a:gd name="connsiteY6328" fmla="*/ 467309 h 5893281"/>
              <a:gd name="connsiteX6329" fmla="*/ 7539739 w 10035679"/>
              <a:gd name="connsiteY6329" fmla="*/ 467309 h 5893281"/>
              <a:gd name="connsiteX6330" fmla="*/ 7543965 w 10035679"/>
              <a:gd name="connsiteY6330" fmla="*/ 463082 h 5893281"/>
              <a:gd name="connsiteX6331" fmla="*/ 7551814 w 10035679"/>
              <a:gd name="connsiteY6331" fmla="*/ 458856 h 5893281"/>
              <a:gd name="connsiteX6332" fmla="*/ 7562079 w 10035679"/>
              <a:gd name="connsiteY6332" fmla="*/ 429875 h 5893281"/>
              <a:gd name="connsiteX6333" fmla="*/ 7562079 w 10035679"/>
              <a:gd name="connsiteY6333" fmla="*/ 400895 h 5893281"/>
              <a:gd name="connsiteX6334" fmla="*/ 7557853 w 10035679"/>
              <a:gd name="connsiteY6334" fmla="*/ 374329 h 5893281"/>
              <a:gd name="connsiteX6335" fmla="*/ 7563889 w 10035679"/>
              <a:gd name="connsiteY6335" fmla="*/ 351991 h 5893281"/>
              <a:gd name="connsiteX6336" fmla="*/ 7582001 w 10035679"/>
              <a:gd name="connsiteY6336" fmla="*/ 331464 h 5893281"/>
              <a:gd name="connsiteX6337" fmla="*/ 2138526 w 10035679"/>
              <a:gd name="connsiteY6337" fmla="*/ 307916 h 5893281"/>
              <a:gd name="connsiteX6338" fmla="*/ 2142752 w 10035679"/>
              <a:gd name="connsiteY6338" fmla="*/ 307916 h 5893281"/>
              <a:gd name="connsiteX6339" fmla="*/ 2149998 w 10035679"/>
              <a:gd name="connsiteY6339" fmla="*/ 307916 h 5893281"/>
              <a:gd name="connsiteX6340" fmla="*/ 2188638 w 10035679"/>
              <a:gd name="connsiteY6340" fmla="*/ 350783 h 5893281"/>
              <a:gd name="connsiteX6341" fmla="*/ 2237542 w 10035679"/>
              <a:gd name="connsiteY6341" fmla="*/ 383386 h 5893281"/>
              <a:gd name="connsiteX6342" fmla="*/ 2298522 w 10035679"/>
              <a:gd name="connsiteY6342" fmla="*/ 408140 h 5893281"/>
              <a:gd name="connsiteX6343" fmla="*/ 2302747 w 10035679"/>
              <a:gd name="connsiteY6343" fmla="*/ 443158 h 5893281"/>
              <a:gd name="connsiteX6344" fmla="*/ 2313012 w 10035679"/>
              <a:gd name="connsiteY6344" fmla="*/ 469724 h 5893281"/>
              <a:gd name="connsiteX6345" fmla="*/ 2323277 w 10035679"/>
              <a:gd name="connsiteY6345" fmla="*/ 484215 h 5893281"/>
              <a:gd name="connsiteX6346" fmla="*/ 2337766 w 10035679"/>
              <a:gd name="connsiteY6346" fmla="*/ 498704 h 5893281"/>
              <a:gd name="connsiteX6347" fmla="*/ 2352256 w 10035679"/>
              <a:gd name="connsiteY6347" fmla="*/ 519231 h 5893281"/>
              <a:gd name="connsiteX6348" fmla="*/ 2328106 w 10035679"/>
              <a:gd name="connsiteY6348" fmla="*/ 523459 h 5893281"/>
              <a:gd name="connsiteX6349" fmla="*/ 2303955 w 10035679"/>
              <a:gd name="connsiteY6349" fmla="*/ 527685 h 5893281"/>
              <a:gd name="connsiteX6350" fmla="*/ 2281617 w 10035679"/>
              <a:gd name="connsiteY6350" fmla="*/ 537948 h 5893281"/>
              <a:gd name="connsiteX6351" fmla="*/ 2267126 w 10035679"/>
              <a:gd name="connsiteY6351" fmla="*/ 552439 h 5893281"/>
              <a:gd name="connsiteX6352" fmla="*/ 2265316 w 10035679"/>
              <a:gd name="connsiteY6352" fmla="*/ 558475 h 5893281"/>
              <a:gd name="connsiteX6353" fmla="*/ 2261090 w 10035679"/>
              <a:gd name="connsiteY6353" fmla="*/ 566929 h 5893281"/>
              <a:gd name="connsiteX6354" fmla="*/ 2256864 w 10035679"/>
              <a:gd name="connsiteY6354" fmla="*/ 572966 h 5893281"/>
              <a:gd name="connsiteX6355" fmla="*/ 2252636 w 10035679"/>
              <a:gd name="connsiteY6355" fmla="*/ 577192 h 5893281"/>
              <a:gd name="connsiteX6356" fmla="*/ 2246599 w 10035679"/>
              <a:gd name="connsiteY6356" fmla="*/ 583231 h 5893281"/>
              <a:gd name="connsiteX6357" fmla="*/ 2224259 w 10035679"/>
              <a:gd name="connsiteY6357" fmla="*/ 587457 h 5893281"/>
              <a:gd name="connsiteX6358" fmla="*/ 2194072 w 10035679"/>
              <a:gd name="connsiteY6358" fmla="*/ 591683 h 5893281"/>
              <a:gd name="connsiteX6359" fmla="*/ 2157243 w 10035679"/>
              <a:gd name="connsiteY6359" fmla="*/ 587457 h 5893281"/>
              <a:gd name="connsiteX6360" fmla="*/ 2128866 w 10035679"/>
              <a:gd name="connsiteY6360" fmla="*/ 583231 h 5893281"/>
              <a:gd name="connsiteX6361" fmla="*/ 2122829 w 10035679"/>
              <a:gd name="connsiteY6361" fmla="*/ 562701 h 5893281"/>
              <a:gd name="connsiteX6362" fmla="*/ 2118601 w 10035679"/>
              <a:gd name="connsiteY6362" fmla="*/ 548213 h 5893281"/>
              <a:gd name="connsiteX6363" fmla="*/ 2114375 w 10035679"/>
              <a:gd name="connsiteY6363" fmla="*/ 537948 h 5893281"/>
              <a:gd name="connsiteX6364" fmla="*/ 2104112 w 10035679"/>
              <a:gd name="connsiteY6364" fmla="*/ 519231 h 5893281"/>
              <a:gd name="connsiteX6365" fmla="*/ 2150601 w 10035679"/>
              <a:gd name="connsiteY6365" fmla="*/ 504742 h 5893281"/>
              <a:gd name="connsiteX6366" fmla="*/ 2150601 w 10035679"/>
              <a:gd name="connsiteY6366" fmla="*/ 498704 h 5893281"/>
              <a:gd name="connsiteX6367" fmla="*/ 2113772 w 10035679"/>
              <a:gd name="connsiteY6367" fmla="*/ 494477 h 5893281"/>
              <a:gd name="connsiteX6368" fmla="*/ 2089622 w 10035679"/>
              <a:gd name="connsiteY6368" fmla="*/ 486025 h 5893281"/>
              <a:gd name="connsiteX6369" fmla="*/ 2071509 w 10035679"/>
              <a:gd name="connsiteY6369" fmla="*/ 471535 h 5893281"/>
              <a:gd name="connsiteX6370" fmla="*/ 2069697 w 10035679"/>
              <a:gd name="connsiteY6370" fmla="*/ 461272 h 5893281"/>
              <a:gd name="connsiteX6371" fmla="*/ 2061850 w 10035679"/>
              <a:gd name="connsiteY6371" fmla="*/ 451007 h 5893281"/>
              <a:gd name="connsiteX6372" fmla="*/ 2057622 w 10035679"/>
              <a:gd name="connsiteY6372" fmla="*/ 440742 h 5893281"/>
              <a:gd name="connsiteX6373" fmla="*/ 2057622 w 10035679"/>
              <a:gd name="connsiteY6373" fmla="*/ 428669 h 5893281"/>
              <a:gd name="connsiteX6374" fmla="*/ 2057622 w 10035679"/>
              <a:gd name="connsiteY6374" fmla="*/ 422630 h 5893281"/>
              <a:gd name="connsiteX6375" fmla="*/ 2057622 w 10035679"/>
              <a:gd name="connsiteY6375" fmla="*/ 414178 h 5893281"/>
              <a:gd name="connsiteX6376" fmla="*/ 2061850 w 10035679"/>
              <a:gd name="connsiteY6376" fmla="*/ 414178 h 5893281"/>
              <a:gd name="connsiteX6377" fmla="*/ 2066076 w 10035679"/>
              <a:gd name="connsiteY6377" fmla="*/ 412366 h 5893281"/>
              <a:gd name="connsiteX6378" fmla="*/ 2070302 w 10035679"/>
              <a:gd name="connsiteY6378" fmla="*/ 412366 h 5893281"/>
              <a:gd name="connsiteX6379" fmla="*/ 2072113 w 10035679"/>
              <a:gd name="connsiteY6379" fmla="*/ 412366 h 5893281"/>
              <a:gd name="connsiteX6380" fmla="*/ 2079962 w 10035679"/>
              <a:gd name="connsiteY6380" fmla="*/ 408140 h 5893281"/>
              <a:gd name="connsiteX6381" fmla="*/ 2082980 w 10035679"/>
              <a:gd name="connsiteY6381" fmla="*/ 398480 h 5893281"/>
              <a:gd name="connsiteX6382" fmla="*/ 2082980 w 10035679"/>
              <a:gd name="connsiteY6382" fmla="*/ 386404 h 5893281"/>
              <a:gd name="connsiteX6383" fmla="*/ 2082980 w 10035679"/>
              <a:gd name="connsiteY6383" fmla="*/ 380368 h 5893281"/>
              <a:gd name="connsiteX6384" fmla="*/ 2084791 w 10035679"/>
              <a:gd name="connsiteY6384" fmla="*/ 376142 h 5893281"/>
              <a:gd name="connsiteX6385" fmla="*/ 2089019 w 10035679"/>
              <a:gd name="connsiteY6385" fmla="*/ 370103 h 5893281"/>
              <a:gd name="connsiteX6386" fmla="*/ 2093245 w 10035679"/>
              <a:gd name="connsiteY6386" fmla="*/ 370103 h 5893281"/>
              <a:gd name="connsiteX6387" fmla="*/ 2097471 w 10035679"/>
              <a:gd name="connsiteY6387" fmla="*/ 365877 h 5893281"/>
              <a:gd name="connsiteX6388" fmla="*/ 2099282 w 10035679"/>
              <a:gd name="connsiteY6388" fmla="*/ 365877 h 5893281"/>
              <a:gd name="connsiteX6389" fmla="*/ 2103508 w 10035679"/>
              <a:gd name="connsiteY6389" fmla="*/ 365877 h 5893281"/>
              <a:gd name="connsiteX6390" fmla="*/ 2109546 w 10035679"/>
              <a:gd name="connsiteY6390" fmla="*/ 361651 h 5893281"/>
              <a:gd name="connsiteX6391" fmla="*/ 2113772 w 10035679"/>
              <a:gd name="connsiteY6391" fmla="*/ 347160 h 5893281"/>
              <a:gd name="connsiteX6392" fmla="*/ 2117999 w 10035679"/>
              <a:gd name="connsiteY6392" fmla="*/ 336897 h 5893281"/>
              <a:gd name="connsiteX6393" fmla="*/ 2122224 w 10035679"/>
              <a:gd name="connsiteY6393" fmla="*/ 326633 h 5893281"/>
              <a:gd name="connsiteX6394" fmla="*/ 2128263 w 10035679"/>
              <a:gd name="connsiteY6394" fmla="*/ 316370 h 5893281"/>
              <a:gd name="connsiteX6395" fmla="*/ 2132489 w 10035679"/>
              <a:gd name="connsiteY6395" fmla="*/ 312142 h 5893281"/>
              <a:gd name="connsiteX6396" fmla="*/ 2136715 w 10035679"/>
              <a:gd name="connsiteY6396" fmla="*/ 312142 h 5893281"/>
              <a:gd name="connsiteX6397" fmla="*/ 4240220 w 10035679"/>
              <a:gd name="connsiteY6397" fmla="*/ 268671 h 5893281"/>
              <a:gd name="connsiteX6398" fmla="*/ 4250484 w 10035679"/>
              <a:gd name="connsiteY6398" fmla="*/ 272899 h 5893281"/>
              <a:gd name="connsiteX6399" fmla="*/ 4260746 w 10035679"/>
              <a:gd name="connsiteY6399" fmla="*/ 274710 h 5893281"/>
              <a:gd name="connsiteX6400" fmla="*/ 4266785 w 10035679"/>
              <a:gd name="connsiteY6400" fmla="*/ 278936 h 5893281"/>
              <a:gd name="connsiteX6401" fmla="*/ 4278858 w 10035679"/>
              <a:gd name="connsiteY6401" fmla="*/ 283162 h 5893281"/>
              <a:gd name="connsiteX6402" fmla="*/ 4278858 w 10035679"/>
              <a:gd name="connsiteY6402" fmla="*/ 293427 h 5893281"/>
              <a:gd name="connsiteX6403" fmla="*/ 4280671 w 10035679"/>
              <a:gd name="connsiteY6403" fmla="*/ 301879 h 5893281"/>
              <a:gd name="connsiteX6404" fmla="*/ 4280671 w 10035679"/>
              <a:gd name="connsiteY6404" fmla="*/ 307916 h 5893281"/>
              <a:gd name="connsiteX6405" fmla="*/ 4284896 w 10035679"/>
              <a:gd name="connsiteY6405" fmla="*/ 316370 h 5893281"/>
              <a:gd name="connsiteX6406" fmla="*/ 4260746 w 10035679"/>
              <a:gd name="connsiteY6406" fmla="*/ 316370 h 5893281"/>
              <a:gd name="connsiteX6407" fmla="*/ 4256519 w 10035679"/>
              <a:gd name="connsiteY6407" fmla="*/ 307916 h 5893281"/>
              <a:gd name="connsiteX6408" fmla="*/ 4252295 w 10035679"/>
              <a:gd name="connsiteY6408" fmla="*/ 301879 h 5893281"/>
              <a:gd name="connsiteX6409" fmla="*/ 4246256 w 10035679"/>
              <a:gd name="connsiteY6409" fmla="*/ 293427 h 5893281"/>
              <a:gd name="connsiteX6410" fmla="*/ 4242029 w 10035679"/>
              <a:gd name="connsiteY6410" fmla="*/ 289201 h 5893281"/>
              <a:gd name="connsiteX6411" fmla="*/ 4242029 w 10035679"/>
              <a:gd name="connsiteY6411" fmla="*/ 278936 h 5893281"/>
              <a:gd name="connsiteX6412" fmla="*/ 5226738 w 10035679"/>
              <a:gd name="connsiteY6412" fmla="*/ 221580 h 5893281"/>
              <a:gd name="connsiteX6413" fmla="*/ 5238813 w 10035679"/>
              <a:gd name="connsiteY6413" fmla="*/ 240295 h 5893281"/>
              <a:gd name="connsiteX6414" fmla="*/ 5249078 w 10035679"/>
              <a:gd name="connsiteY6414" fmla="*/ 275313 h 5893281"/>
              <a:gd name="connsiteX6415" fmla="*/ 5263567 w 10035679"/>
              <a:gd name="connsiteY6415" fmla="*/ 307916 h 5893281"/>
              <a:gd name="connsiteX6416" fmla="*/ 5281681 w 10035679"/>
              <a:gd name="connsiteY6416" fmla="*/ 340519 h 5893281"/>
              <a:gd name="connsiteX6417" fmla="*/ 5291943 w 10035679"/>
              <a:gd name="connsiteY6417" fmla="*/ 355009 h 5893281"/>
              <a:gd name="connsiteX6418" fmla="*/ 5297982 w 10035679"/>
              <a:gd name="connsiteY6418" fmla="*/ 346557 h 5893281"/>
              <a:gd name="connsiteX6419" fmla="*/ 5302208 w 10035679"/>
              <a:gd name="connsiteY6419" fmla="*/ 344747 h 5893281"/>
              <a:gd name="connsiteX6420" fmla="*/ 5310057 w 10035679"/>
              <a:gd name="connsiteY6420" fmla="*/ 344747 h 5893281"/>
              <a:gd name="connsiteX6421" fmla="*/ 5316094 w 10035679"/>
              <a:gd name="connsiteY6421" fmla="*/ 340519 h 5893281"/>
              <a:gd name="connsiteX6422" fmla="*/ 5330585 w 10035679"/>
              <a:gd name="connsiteY6422" fmla="*/ 340519 h 5893281"/>
              <a:gd name="connsiteX6423" fmla="*/ 5330585 w 10035679"/>
              <a:gd name="connsiteY6423" fmla="*/ 346557 h 5893281"/>
              <a:gd name="connsiteX6424" fmla="*/ 5338434 w 10035679"/>
              <a:gd name="connsiteY6424" fmla="*/ 346557 h 5893281"/>
              <a:gd name="connsiteX6425" fmla="*/ 5338434 w 10035679"/>
              <a:gd name="connsiteY6425" fmla="*/ 368895 h 5893281"/>
              <a:gd name="connsiteX6426" fmla="*/ 5283491 w 10035679"/>
              <a:gd name="connsiteY6426" fmla="*/ 374934 h 5893281"/>
              <a:gd name="connsiteX6427" fmla="*/ 5277455 w 10035679"/>
              <a:gd name="connsiteY6427" fmla="*/ 432290 h 5893281"/>
              <a:gd name="connsiteX6428" fmla="*/ 5259341 w 10035679"/>
              <a:gd name="connsiteY6428" fmla="*/ 479384 h 5893281"/>
              <a:gd name="connsiteX6429" fmla="*/ 5244852 w 10035679"/>
              <a:gd name="connsiteY6429" fmla="*/ 526477 h 5893281"/>
              <a:gd name="connsiteX6430" fmla="*/ 5238813 w 10035679"/>
              <a:gd name="connsiteY6430" fmla="*/ 565722 h 5893281"/>
              <a:gd name="connsiteX6431" fmla="*/ 5234587 w 10035679"/>
              <a:gd name="connsiteY6431" fmla="*/ 604966 h 5893281"/>
              <a:gd name="connsiteX6432" fmla="*/ 5234587 w 10035679"/>
              <a:gd name="connsiteY6432" fmla="*/ 637569 h 5893281"/>
              <a:gd name="connsiteX6433" fmla="*/ 5226738 w 10035679"/>
              <a:gd name="connsiteY6433" fmla="*/ 668361 h 5893281"/>
              <a:gd name="connsiteX6434" fmla="*/ 5220701 w 10035679"/>
              <a:gd name="connsiteY6434" fmla="*/ 668361 h 5893281"/>
              <a:gd name="connsiteX6435" fmla="*/ 5220701 w 10035679"/>
              <a:gd name="connsiteY6435" fmla="*/ 662322 h 5893281"/>
              <a:gd name="connsiteX6436" fmla="*/ 5210436 w 10035679"/>
              <a:gd name="connsiteY6436" fmla="*/ 647832 h 5893281"/>
              <a:gd name="connsiteX6437" fmla="*/ 5192324 w 10035679"/>
              <a:gd name="connsiteY6437" fmla="*/ 629117 h 5893281"/>
              <a:gd name="connsiteX6438" fmla="*/ 5171797 w 10035679"/>
              <a:gd name="connsiteY6438" fmla="*/ 604361 h 5893281"/>
              <a:gd name="connsiteX6439" fmla="*/ 5153683 w 10035679"/>
              <a:gd name="connsiteY6439" fmla="*/ 579608 h 5893281"/>
              <a:gd name="connsiteX6440" fmla="*/ 5139194 w 10035679"/>
              <a:gd name="connsiteY6440" fmla="*/ 554854 h 5893281"/>
              <a:gd name="connsiteX6441" fmla="*/ 5131345 w 10035679"/>
              <a:gd name="connsiteY6441" fmla="*/ 532514 h 5893281"/>
              <a:gd name="connsiteX6442" fmla="*/ 5135571 w 10035679"/>
              <a:gd name="connsiteY6442" fmla="*/ 518025 h 5893281"/>
              <a:gd name="connsiteX6443" fmla="*/ 5143420 w 10035679"/>
              <a:gd name="connsiteY6443" fmla="*/ 513797 h 5893281"/>
              <a:gd name="connsiteX6444" fmla="*/ 5149457 w 10035679"/>
              <a:gd name="connsiteY6444" fmla="*/ 513797 h 5893281"/>
              <a:gd name="connsiteX6445" fmla="*/ 5153683 w 10035679"/>
              <a:gd name="connsiteY6445" fmla="*/ 513797 h 5893281"/>
              <a:gd name="connsiteX6446" fmla="*/ 5157909 w 10035679"/>
              <a:gd name="connsiteY6446" fmla="*/ 513797 h 5893281"/>
              <a:gd name="connsiteX6447" fmla="*/ 5159721 w 10035679"/>
              <a:gd name="connsiteY6447" fmla="*/ 513797 h 5893281"/>
              <a:gd name="connsiteX6448" fmla="*/ 5163948 w 10035679"/>
              <a:gd name="connsiteY6448" fmla="*/ 513797 h 5893281"/>
              <a:gd name="connsiteX6449" fmla="*/ 5168174 w 10035679"/>
              <a:gd name="connsiteY6449" fmla="*/ 513194 h 5893281"/>
              <a:gd name="connsiteX6450" fmla="*/ 5174212 w 10035679"/>
              <a:gd name="connsiteY6450" fmla="*/ 504742 h 5893281"/>
              <a:gd name="connsiteX6451" fmla="*/ 5168174 w 10035679"/>
              <a:gd name="connsiteY6451" fmla="*/ 504742 h 5893281"/>
              <a:gd name="connsiteX6452" fmla="*/ 5168174 w 10035679"/>
              <a:gd name="connsiteY6452" fmla="*/ 498704 h 5893281"/>
              <a:gd name="connsiteX6453" fmla="*/ 5135571 w 10035679"/>
              <a:gd name="connsiteY6453" fmla="*/ 494477 h 5893281"/>
              <a:gd name="connsiteX6454" fmla="*/ 5117459 w 10035679"/>
              <a:gd name="connsiteY6454" fmla="*/ 484215 h 5893281"/>
              <a:gd name="connsiteX6455" fmla="*/ 5102968 w 10035679"/>
              <a:gd name="connsiteY6455" fmla="*/ 465498 h 5893281"/>
              <a:gd name="connsiteX6456" fmla="*/ 5117459 w 10035679"/>
              <a:gd name="connsiteY6456" fmla="*/ 461272 h 5893281"/>
              <a:gd name="connsiteX6457" fmla="*/ 5129532 w 10035679"/>
              <a:gd name="connsiteY6457" fmla="*/ 457044 h 5893281"/>
              <a:gd name="connsiteX6458" fmla="*/ 5135571 w 10035679"/>
              <a:gd name="connsiteY6458" fmla="*/ 455233 h 5893281"/>
              <a:gd name="connsiteX6459" fmla="*/ 5143420 w 10035679"/>
              <a:gd name="connsiteY6459" fmla="*/ 451007 h 5893281"/>
              <a:gd name="connsiteX6460" fmla="*/ 5149457 w 10035679"/>
              <a:gd name="connsiteY6460" fmla="*/ 446781 h 5893281"/>
              <a:gd name="connsiteX6461" fmla="*/ 5157306 w 10035679"/>
              <a:gd name="connsiteY6461" fmla="*/ 440742 h 5893281"/>
              <a:gd name="connsiteX6462" fmla="*/ 5157306 w 10035679"/>
              <a:gd name="connsiteY6462" fmla="*/ 432290 h 5893281"/>
              <a:gd name="connsiteX6463" fmla="*/ 5128929 w 10035679"/>
              <a:gd name="connsiteY6463" fmla="*/ 432290 h 5893281"/>
              <a:gd name="connsiteX6464" fmla="*/ 5121080 w 10035679"/>
              <a:gd name="connsiteY6464" fmla="*/ 436516 h 5893281"/>
              <a:gd name="connsiteX6465" fmla="*/ 5115043 w 10035679"/>
              <a:gd name="connsiteY6465" fmla="*/ 436516 h 5893281"/>
              <a:gd name="connsiteX6466" fmla="*/ 5107194 w 10035679"/>
              <a:gd name="connsiteY6466" fmla="*/ 440742 h 5893281"/>
              <a:gd name="connsiteX6467" fmla="*/ 5096931 w 10035679"/>
              <a:gd name="connsiteY6467" fmla="*/ 440742 h 5893281"/>
              <a:gd name="connsiteX6468" fmla="*/ 5078817 w 10035679"/>
              <a:gd name="connsiteY6468" fmla="*/ 408140 h 5893281"/>
              <a:gd name="connsiteX6469" fmla="*/ 5058290 w 10035679"/>
              <a:gd name="connsiteY6469" fmla="*/ 375537 h 5893281"/>
              <a:gd name="connsiteX6470" fmla="*/ 5060100 w 10035679"/>
              <a:gd name="connsiteY6470" fmla="*/ 365274 h 5893281"/>
              <a:gd name="connsiteX6471" fmla="*/ 5060100 w 10035679"/>
              <a:gd name="connsiteY6471" fmla="*/ 359235 h 5893281"/>
              <a:gd name="connsiteX6472" fmla="*/ 5064326 w 10035679"/>
              <a:gd name="connsiteY6472" fmla="*/ 355009 h 5893281"/>
              <a:gd name="connsiteX6473" fmla="*/ 5068554 w 10035679"/>
              <a:gd name="connsiteY6473" fmla="*/ 346557 h 5893281"/>
              <a:gd name="connsiteX6474" fmla="*/ 5068554 w 10035679"/>
              <a:gd name="connsiteY6474" fmla="*/ 340519 h 5893281"/>
              <a:gd name="connsiteX6475" fmla="*/ 5072781 w 10035679"/>
              <a:gd name="connsiteY6475" fmla="*/ 330256 h 5893281"/>
              <a:gd name="connsiteX6476" fmla="*/ 5064931 w 10035679"/>
              <a:gd name="connsiteY6476" fmla="*/ 330256 h 5893281"/>
              <a:gd name="connsiteX6477" fmla="*/ 5064931 w 10035679"/>
              <a:gd name="connsiteY6477" fmla="*/ 321804 h 5893281"/>
              <a:gd name="connsiteX6478" fmla="*/ 5058893 w 10035679"/>
              <a:gd name="connsiteY6478" fmla="*/ 326030 h 5893281"/>
              <a:gd name="connsiteX6479" fmla="*/ 5054680 w 10035679"/>
              <a:gd name="connsiteY6479" fmla="*/ 326030 h 5893281"/>
              <a:gd name="connsiteX6480" fmla="*/ 5050454 w 10035679"/>
              <a:gd name="connsiteY6480" fmla="*/ 326030 h 5893281"/>
              <a:gd name="connsiteX6481" fmla="*/ 5046228 w 10035679"/>
              <a:gd name="connsiteY6481" fmla="*/ 326030 h 5893281"/>
              <a:gd name="connsiteX6482" fmla="*/ 5046228 w 10035679"/>
              <a:gd name="connsiteY6482" fmla="*/ 321804 h 5893281"/>
              <a:gd name="connsiteX6483" fmla="*/ 5040192 w 10035679"/>
              <a:gd name="connsiteY6483" fmla="*/ 315765 h 5893281"/>
              <a:gd name="connsiteX6484" fmla="*/ 5035964 w 10035679"/>
              <a:gd name="connsiteY6484" fmla="*/ 307313 h 5893281"/>
              <a:gd name="connsiteX6485" fmla="*/ 5031737 w 10035679"/>
              <a:gd name="connsiteY6485" fmla="*/ 301274 h 5893281"/>
              <a:gd name="connsiteX6486" fmla="*/ 5029927 w 10035679"/>
              <a:gd name="connsiteY6486" fmla="*/ 297048 h 5893281"/>
              <a:gd name="connsiteX6487" fmla="*/ 5029927 w 10035679"/>
              <a:gd name="connsiteY6487" fmla="*/ 286785 h 5893281"/>
              <a:gd name="connsiteX6488" fmla="*/ 5025701 w 10035679"/>
              <a:gd name="connsiteY6488" fmla="*/ 274710 h 5893281"/>
              <a:gd name="connsiteX6489" fmla="*/ 5064326 w 10035679"/>
              <a:gd name="connsiteY6489" fmla="*/ 249957 h 5893281"/>
              <a:gd name="connsiteX6490" fmla="*/ 5102968 w 10035679"/>
              <a:gd name="connsiteY6490" fmla="*/ 229427 h 5893281"/>
              <a:gd name="connsiteX6491" fmla="*/ 5107194 w 10035679"/>
              <a:gd name="connsiteY6491" fmla="*/ 239692 h 5893281"/>
              <a:gd name="connsiteX6492" fmla="*/ 5111420 w 10035679"/>
              <a:gd name="connsiteY6492" fmla="*/ 249957 h 5893281"/>
              <a:gd name="connsiteX6493" fmla="*/ 5115646 w 10035679"/>
              <a:gd name="connsiteY6493" fmla="*/ 254183 h 5893281"/>
              <a:gd name="connsiteX6494" fmla="*/ 5121685 w 10035679"/>
              <a:gd name="connsiteY6494" fmla="*/ 258409 h 5893281"/>
              <a:gd name="connsiteX6495" fmla="*/ 5125911 w 10035679"/>
              <a:gd name="connsiteY6495" fmla="*/ 258409 h 5893281"/>
              <a:gd name="connsiteX6496" fmla="*/ 5130137 w 10035679"/>
              <a:gd name="connsiteY6496" fmla="*/ 260219 h 5893281"/>
              <a:gd name="connsiteX6497" fmla="*/ 5136174 w 10035679"/>
              <a:gd name="connsiteY6497" fmla="*/ 264445 h 5893281"/>
              <a:gd name="connsiteX6498" fmla="*/ 5144023 w 10035679"/>
              <a:gd name="connsiteY6498" fmla="*/ 268671 h 5893281"/>
              <a:gd name="connsiteX6499" fmla="*/ 5150062 w 10035679"/>
              <a:gd name="connsiteY6499" fmla="*/ 289201 h 5893281"/>
              <a:gd name="connsiteX6500" fmla="*/ 5154288 w 10035679"/>
              <a:gd name="connsiteY6500" fmla="*/ 315765 h 5893281"/>
              <a:gd name="connsiteX6501" fmla="*/ 5158514 w 10035679"/>
              <a:gd name="connsiteY6501" fmla="*/ 340519 h 5893281"/>
              <a:gd name="connsiteX6502" fmla="*/ 5174815 w 10035679"/>
              <a:gd name="connsiteY6502" fmla="*/ 340519 h 5893281"/>
              <a:gd name="connsiteX6503" fmla="*/ 5174815 w 10035679"/>
              <a:gd name="connsiteY6503" fmla="*/ 321804 h 5893281"/>
              <a:gd name="connsiteX6504" fmla="*/ 5168776 w 10035679"/>
              <a:gd name="connsiteY6504" fmla="*/ 301274 h 5893281"/>
              <a:gd name="connsiteX6505" fmla="*/ 5168776 w 10035679"/>
              <a:gd name="connsiteY6505" fmla="*/ 274710 h 5893281"/>
              <a:gd name="connsiteX6506" fmla="*/ 5174815 w 10035679"/>
              <a:gd name="connsiteY6506" fmla="*/ 249957 h 5893281"/>
              <a:gd name="connsiteX6507" fmla="*/ 5182664 w 10035679"/>
              <a:gd name="connsiteY6507" fmla="*/ 229427 h 5893281"/>
              <a:gd name="connsiteX6508" fmla="*/ 7221557 w 10035679"/>
              <a:gd name="connsiteY6508" fmla="*/ 203466 h 5893281"/>
              <a:gd name="connsiteX6509" fmla="*/ 7231822 w 10035679"/>
              <a:gd name="connsiteY6509" fmla="*/ 211918 h 5893281"/>
              <a:gd name="connsiteX6510" fmla="*/ 7239670 w 10035679"/>
              <a:gd name="connsiteY6510" fmla="*/ 217957 h 5893281"/>
              <a:gd name="connsiteX6511" fmla="*/ 7249934 w 10035679"/>
              <a:gd name="connsiteY6511" fmla="*/ 217957 h 5893281"/>
              <a:gd name="connsiteX6512" fmla="*/ 7260199 w 10035679"/>
              <a:gd name="connsiteY6512" fmla="*/ 217957 h 5893281"/>
              <a:gd name="connsiteX6513" fmla="*/ 7278311 w 10035679"/>
              <a:gd name="connsiteY6513" fmla="*/ 222183 h 5893281"/>
              <a:gd name="connsiteX6514" fmla="*/ 7274085 w 10035679"/>
              <a:gd name="connsiteY6514" fmla="*/ 230635 h 5893281"/>
              <a:gd name="connsiteX6515" fmla="*/ 7274085 w 10035679"/>
              <a:gd name="connsiteY6515" fmla="*/ 232447 h 5893281"/>
              <a:gd name="connsiteX6516" fmla="*/ 7274085 w 10035679"/>
              <a:gd name="connsiteY6516" fmla="*/ 236673 h 5893281"/>
              <a:gd name="connsiteX6517" fmla="*/ 7272274 w 10035679"/>
              <a:gd name="connsiteY6517" fmla="*/ 240900 h 5893281"/>
              <a:gd name="connsiteX6518" fmla="*/ 7272274 w 10035679"/>
              <a:gd name="connsiteY6518" fmla="*/ 245126 h 5893281"/>
              <a:gd name="connsiteX6519" fmla="*/ 7245708 w 10035679"/>
              <a:gd name="connsiteY6519" fmla="*/ 259616 h 5893281"/>
              <a:gd name="connsiteX6520" fmla="*/ 7211295 w 10035679"/>
              <a:gd name="connsiteY6520" fmla="*/ 265653 h 5893281"/>
              <a:gd name="connsiteX6521" fmla="*/ 7174466 w 10035679"/>
              <a:gd name="connsiteY6521" fmla="*/ 269879 h 5893281"/>
              <a:gd name="connsiteX6522" fmla="*/ 7172653 w 10035679"/>
              <a:gd name="connsiteY6522" fmla="*/ 261427 h 5893281"/>
              <a:gd name="connsiteX6523" fmla="*/ 7172653 w 10035679"/>
              <a:gd name="connsiteY6523" fmla="*/ 255390 h 5893281"/>
              <a:gd name="connsiteX6524" fmla="*/ 7168427 w 10035679"/>
              <a:gd name="connsiteY6524" fmla="*/ 246936 h 5893281"/>
              <a:gd name="connsiteX6525" fmla="*/ 7168427 w 10035679"/>
              <a:gd name="connsiteY6525" fmla="*/ 236673 h 5893281"/>
              <a:gd name="connsiteX6526" fmla="*/ 7178692 w 10035679"/>
              <a:gd name="connsiteY6526" fmla="*/ 230635 h 5893281"/>
              <a:gd name="connsiteX6527" fmla="*/ 7186539 w 10035679"/>
              <a:gd name="connsiteY6527" fmla="*/ 222183 h 5893281"/>
              <a:gd name="connsiteX6528" fmla="*/ 7192578 w 10035679"/>
              <a:gd name="connsiteY6528" fmla="*/ 217957 h 5893281"/>
              <a:gd name="connsiteX6529" fmla="*/ 7200425 w 10035679"/>
              <a:gd name="connsiteY6529" fmla="*/ 211918 h 5893281"/>
              <a:gd name="connsiteX6530" fmla="*/ 7206464 w 10035679"/>
              <a:gd name="connsiteY6530" fmla="*/ 207692 h 5893281"/>
              <a:gd name="connsiteX6531" fmla="*/ 6131772 w 10035679"/>
              <a:gd name="connsiteY6531" fmla="*/ 203466 h 5893281"/>
              <a:gd name="connsiteX6532" fmla="*/ 6160149 w 10035679"/>
              <a:gd name="connsiteY6532" fmla="*/ 207692 h 5893281"/>
              <a:gd name="connsiteX6533" fmla="*/ 6180678 w 10035679"/>
              <a:gd name="connsiteY6533" fmla="*/ 217957 h 5893281"/>
              <a:gd name="connsiteX6534" fmla="*/ 6201206 w 10035679"/>
              <a:gd name="connsiteY6534" fmla="*/ 230032 h 5893281"/>
              <a:gd name="connsiteX6535" fmla="*/ 6195167 w 10035679"/>
              <a:gd name="connsiteY6535" fmla="*/ 236069 h 5893281"/>
              <a:gd name="connsiteX6536" fmla="*/ 6190941 w 10035679"/>
              <a:gd name="connsiteY6536" fmla="*/ 246333 h 5893281"/>
              <a:gd name="connsiteX6537" fmla="*/ 6184904 w 10035679"/>
              <a:gd name="connsiteY6537" fmla="*/ 250559 h 5893281"/>
              <a:gd name="connsiteX6538" fmla="*/ 6174640 w 10035679"/>
              <a:gd name="connsiteY6538" fmla="*/ 254785 h 5893281"/>
              <a:gd name="connsiteX6539" fmla="*/ 6162564 w 10035679"/>
              <a:gd name="connsiteY6539" fmla="*/ 259012 h 5893281"/>
              <a:gd name="connsiteX6540" fmla="*/ 6148075 w 10035679"/>
              <a:gd name="connsiteY6540" fmla="*/ 259012 h 5893281"/>
              <a:gd name="connsiteX6541" fmla="*/ 6137811 w 10035679"/>
              <a:gd name="connsiteY6541" fmla="*/ 265050 h 5893281"/>
              <a:gd name="connsiteX6542" fmla="*/ 6127548 w 10035679"/>
              <a:gd name="connsiteY6542" fmla="*/ 265050 h 5893281"/>
              <a:gd name="connsiteX6543" fmla="*/ 6117283 w 10035679"/>
              <a:gd name="connsiteY6543" fmla="*/ 269276 h 5893281"/>
              <a:gd name="connsiteX6544" fmla="*/ 6102792 w 10035679"/>
              <a:gd name="connsiteY6544" fmla="*/ 269276 h 5893281"/>
              <a:gd name="connsiteX6545" fmla="*/ 6102792 w 10035679"/>
              <a:gd name="connsiteY6545" fmla="*/ 246936 h 5893281"/>
              <a:gd name="connsiteX6546" fmla="*/ 6104603 w 10035679"/>
              <a:gd name="connsiteY6546" fmla="*/ 232447 h 5893281"/>
              <a:gd name="connsiteX6547" fmla="*/ 6119094 w 10035679"/>
              <a:gd name="connsiteY6547" fmla="*/ 222183 h 5893281"/>
              <a:gd name="connsiteX6548" fmla="*/ 3413670 w 10035679"/>
              <a:gd name="connsiteY6548" fmla="*/ 203466 h 5893281"/>
              <a:gd name="connsiteX6549" fmla="*/ 3414272 w 10035679"/>
              <a:gd name="connsiteY6549" fmla="*/ 203466 h 5893281"/>
              <a:gd name="connsiteX6550" fmla="*/ 3442650 w 10035679"/>
              <a:gd name="connsiteY6550" fmla="*/ 203466 h 5893281"/>
              <a:gd name="connsiteX6551" fmla="*/ 3448688 w 10035679"/>
              <a:gd name="connsiteY6551" fmla="*/ 222183 h 5893281"/>
              <a:gd name="connsiteX6552" fmla="*/ 3456536 w 10035679"/>
              <a:gd name="connsiteY6552" fmla="*/ 232447 h 5893281"/>
              <a:gd name="connsiteX6553" fmla="*/ 3462575 w 10035679"/>
              <a:gd name="connsiteY6553" fmla="*/ 246936 h 5893281"/>
              <a:gd name="connsiteX6554" fmla="*/ 3466800 w 10035679"/>
              <a:gd name="connsiteY6554" fmla="*/ 269276 h 5893281"/>
              <a:gd name="connsiteX6555" fmla="*/ 3460762 w 10035679"/>
              <a:gd name="connsiteY6555" fmla="*/ 269276 h 5893281"/>
              <a:gd name="connsiteX6556" fmla="*/ 3438424 w 10035679"/>
              <a:gd name="connsiteY6556" fmla="*/ 254785 h 5893281"/>
              <a:gd name="connsiteX6557" fmla="*/ 3423932 w 10035679"/>
              <a:gd name="connsiteY6557" fmla="*/ 240295 h 5893281"/>
              <a:gd name="connsiteX6558" fmla="*/ 3413670 w 10035679"/>
              <a:gd name="connsiteY6558" fmla="*/ 225806 h 5893281"/>
              <a:gd name="connsiteX6559" fmla="*/ 7410535 w 10035679"/>
              <a:gd name="connsiteY6559" fmla="*/ 158185 h 5893281"/>
              <a:gd name="connsiteX6560" fmla="*/ 7416572 w 10035679"/>
              <a:gd name="connsiteY6560" fmla="*/ 158185 h 5893281"/>
              <a:gd name="connsiteX6561" fmla="*/ 7424421 w 10035679"/>
              <a:gd name="connsiteY6561" fmla="*/ 162411 h 5893281"/>
              <a:gd name="connsiteX6562" fmla="*/ 7426232 w 10035679"/>
              <a:gd name="connsiteY6562" fmla="*/ 162411 h 5893281"/>
              <a:gd name="connsiteX6563" fmla="*/ 7430458 w 10035679"/>
              <a:gd name="connsiteY6563" fmla="*/ 162411 h 5893281"/>
              <a:gd name="connsiteX6564" fmla="*/ 7434686 w 10035679"/>
              <a:gd name="connsiteY6564" fmla="*/ 164222 h 5893281"/>
              <a:gd name="connsiteX6565" fmla="*/ 7426836 w 10035679"/>
              <a:gd name="connsiteY6565" fmla="*/ 172676 h 5893281"/>
              <a:gd name="connsiteX6566" fmla="*/ 7420798 w 10035679"/>
              <a:gd name="connsiteY6566" fmla="*/ 178712 h 5893281"/>
              <a:gd name="connsiteX6567" fmla="*/ 7416572 w 10035679"/>
              <a:gd name="connsiteY6567" fmla="*/ 188977 h 5893281"/>
              <a:gd name="connsiteX6568" fmla="*/ 7412346 w 10035679"/>
              <a:gd name="connsiteY6568" fmla="*/ 197429 h 5893281"/>
              <a:gd name="connsiteX6569" fmla="*/ 7410535 w 10035679"/>
              <a:gd name="connsiteY6569" fmla="*/ 211918 h 5893281"/>
              <a:gd name="connsiteX6570" fmla="*/ 7416572 w 10035679"/>
              <a:gd name="connsiteY6570" fmla="*/ 211918 h 5893281"/>
              <a:gd name="connsiteX6571" fmla="*/ 7424421 w 10035679"/>
              <a:gd name="connsiteY6571" fmla="*/ 201655 h 5893281"/>
              <a:gd name="connsiteX6572" fmla="*/ 7430458 w 10035679"/>
              <a:gd name="connsiteY6572" fmla="*/ 193203 h 5893281"/>
              <a:gd name="connsiteX6573" fmla="*/ 7438307 w 10035679"/>
              <a:gd name="connsiteY6573" fmla="*/ 187164 h 5893281"/>
              <a:gd name="connsiteX6574" fmla="*/ 7448572 w 10035679"/>
              <a:gd name="connsiteY6574" fmla="*/ 182938 h 5893281"/>
              <a:gd name="connsiteX6575" fmla="*/ 7469099 w 10035679"/>
              <a:gd name="connsiteY6575" fmla="*/ 203466 h 5893281"/>
              <a:gd name="connsiteX6576" fmla="*/ 7495665 w 10035679"/>
              <a:gd name="connsiteY6576" fmla="*/ 222183 h 5893281"/>
              <a:gd name="connsiteX6577" fmla="*/ 7511965 w 10035679"/>
              <a:gd name="connsiteY6577" fmla="*/ 236673 h 5893281"/>
              <a:gd name="connsiteX6578" fmla="*/ 7511965 w 10035679"/>
              <a:gd name="connsiteY6578" fmla="*/ 283767 h 5893281"/>
              <a:gd name="connsiteX6579" fmla="*/ 7524040 w 10035679"/>
              <a:gd name="connsiteY6579" fmla="*/ 294030 h 5893281"/>
              <a:gd name="connsiteX6580" fmla="*/ 7534305 w 10035679"/>
              <a:gd name="connsiteY6580" fmla="*/ 302482 h 5893281"/>
              <a:gd name="connsiteX6581" fmla="*/ 7544569 w 10035679"/>
              <a:gd name="connsiteY6581" fmla="*/ 304295 h 5893281"/>
              <a:gd name="connsiteX6582" fmla="*/ 7552419 w 10035679"/>
              <a:gd name="connsiteY6582" fmla="*/ 318783 h 5893281"/>
              <a:gd name="connsiteX6583" fmla="*/ 7558455 w 10035679"/>
              <a:gd name="connsiteY6583" fmla="*/ 347765 h 5893281"/>
              <a:gd name="connsiteX6584" fmla="*/ 7543965 w 10035679"/>
              <a:gd name="connsiteY6584" fmla="*/ 366482 h 5893281"/>
              <a:gd name="connsiteX6585" fmla="*/ 7537928 w 10035679"/>
              <a:gd name="connsiteY6585" fmla="*/ 385197 h 5893281"/>
              <a:gd name="connsiteX6586" fmla="*/ 7523437 w 10035679"/>
              <a:gd name="connsiteY6586" fmla="*/ 395461 h 5893281"/>
              <a:gd name="connsiteX6587" fmla="*/ 7505325 w 10035679"/>
              <a:gd name="connsiteY6587" fmla="*/ 399687 h 5893281"/>
              <a:gd name="connsiteX6588" fmla="*/ 7472720 w 10035679"/>
              <a:gd name="connsiteY6588" fmla="*/ 401498 h 5893281"/>
              <a:gd name="connsiteX6589" fmla="*/ 7448572 w 10035679"/>
              <a:gd name="connsiteY6589" fmla="*/ 380971 h 5893281"/>
              <a:gd name="connsiteX6590" fmla="*/ 7411743 w 10035679"/>
              <a:gd name="connsiteY6590" fmla="*/ 362254 h 5893281"/>
              <a:gd name="connsiteX6591" fmla="*/ 7373101 w 10035679"/>
              <a:gd name="connsiteY6591" fmla="*/ 351991 h 5893281"/>
              <a:gd name="connsiteX6592" fmla="*/ 7334462 w 10035679"/>
              <a:gd name="connsiteY6592" fmla="*/ 337500 h 5893281"/>
              <a:gd name="connsiteX6593" fmla="*/ 7300046 w 10035679"/>
              <a:gd name="connsiteY6593" fmla="*/ 323011 h 5893281"/>
              <a:gd name="connsiteX6594" fmla="*/ 7277708 w 10035679"/>
              <a:gd name="connsiteY6594" fmla="*/ 302482 h 5893281"/>
              <a:gd name="connsiteX6595" fmla="*/ 7292197 w 10035679"/>
              <a:gd name="connsiteY6595" fmla="*/ 294030 h 5893281"/>
              <a:gd name="connsiteX6596" fmla="*/ 7302462 w 10035679"/>
              <a:gd name="connsiteY6596" fmla="*/ 287993 h 5893281"/>
              <a:gd name="connsiteX6597" fmla="*/ 7310311 w 10035679"/>
              <a:gd name="connsiteY6597" fmla="*/ 279539 h 5893281"/>
              <a:gd name="connsiteX6598" fmla="*/ 7314537 w 10035679"/>
              <a:gd name="connsiteY6598" fmla="*/ 269276 h 5893281"/>
              <a:gd name="connsiteX6599" fmla="*/ 7316348 w 10035679"/>
              <a:gd name="connsiteY6599" fmla="*/ 250559 h 5893281"/>
              <a:gd name="connsiteX6600" fmla="*/ 7314537 w 10035679"/>
              <a:gd name="connsiteY6600" fmla="*/ 244523 h 5893281"/>
              <a:gd name="connsiteX6601" fmla="*/ 7310311 w 10035679"/>
              <a:gd name="connsiteY6601" fmla="*/ 232447 h 5893281"/>
              <a:gd name="connsiteX6602" fmla="*/ 7310311 w 10035679"/>
              <a:gd name="connsiteY6602" fmla="*/ 217352 h 5893281"/>
              <a:gd name="connsiteX6603" fmla="*/ 7310311 w 10035679"/>
              <a:gd name="connsiteY6603" fmla="*/ 202863 h 5893281"/>
              <a:gd name="connsiteX6604" fmla="*/ 7310311 w 10035679"/>
              <a:gd name="connsiteY6604" fmla="*/ 201050 h 5893281"/>
              <a:gd name="connsiteX6605" fmla="*/ 7314537 w 10035679"/>
              <a:gd name="connsiteY6605" fmla="*/ 201050 h 5893281"/>
              <a:gd name="connsiteX6606" fmla="*/ 7316348 w 10035679"/>
              <a:gd name="connsiteY6606" fmla="*/ 196824 h 5893281"/>
              <a:gd name="connsiteX6607" fmla="*/ 7348950 w 10035679"/>
              <a:gd name="connsiteY6607" fmla="*/ 188372 h 5893281"/>
              <a:gd name="connsiteX6608" fmla="*/ 7383366 w 10035679"/>
              <a:gd name="connsiteY6608" fmla="*/ 172071 h 5893281"/>
              <a:gd name="connsiteX6609" fmla="*/ 6960130 w 10035679"/>
              <a:gd name="connsiteY6609" fmla="*/ 149733 h 5893281"/>
              <a:gd name="connsiteX6610" fmla="*/ 6980657 w 10035679"/>
              <a:gd name="connsiteY6610" fmla="*/ 149733 h 5893281"/>
              <a:gd name="connsiteX6611" fmla="*/ 7009034 w 10035679"/>
              <a:gd name="connsiteY6611" fmla="*/ 178712 h 5893281"/>
              <a:gd name="connsiteX6612" fmla="*/ 7045863 w 10035679"/>
              <a:gd name="connsiteY6612" fmla="*/ 203466 h 5893281"/>
              <a:gd name="connsiteX6613" fmla="*/ 7045863 w 10035679"/>
              <a:gd name="connsiteY6613" fmla="*/ 211315 h 5893281"/>
              <a:gd name="connsiteX6614" fmla="*/ 7038014 w 10035679"/>
              <a:gd name="connsiteY6614" fmla="*/ 211315 h 5893281"/>
              <a:gd name="connsiteX6615" fmla="*/ 7038014 w 10035679"/>
              <a:gd name="connsiteY6615" fmla="*/ 221580 h 5893281"/>
              <a:gd name="connsiteX6616" fmla="*/ 7003600 w 10035679"/>
              <a:gd name="connsiteY6616" fmla="*/ 202863 h 5893281"/>
              <a:gd name="connsiteX6617" fmla="*/ 6979450 w 10035679"/>
              <a:gd name="connsiteY6617" fmla="*/ 178109 h 5893281"/>
              <a:gd name="connsiteX6618" fmla="*/ 6247694 w 10035679"/>
              <a:gd name="connsiteY6618" fmla="*/ 139468 h 5893281"/>
              <a:gd name="connsiteX6619" fmla="*/ 6276071 w 10035679"/>
              <a:gd name="connsiteY6619" fmla="*/ 147920 h 5893281"/>
              <a:gd name="connsiteX6620" fmla="*/ 6298409 w 10035679"/>
              <a:gd name="connsiteY6620" fmla="*/ 153959 h 5893281"/>
              <a:gd name="connsiteX6621" fmla="*/ 6318939 w 10035679"/>
              <a:gd name="connsiteY6621" fmla="*/ 164222 h 5893281"/>
              <a:gd name="connsiteX6622" fmla="*/ 6318939 w 10035679"/>
              <a:gd name="connsiteY6622" fmla="*/ 182938 h 5893281"/>
              <a:gd name="connsiteX6623" fmla="*/ 6300825 w 10035679"/>
              <a:gd name="connsiteY6623" fmla="*/ 187164 h 5893281"/>
              <a:gd name="connsiteX6624" fmla="*/ 6284523 w 10035679"/>
              <a:gd name="connsiteY6624" fmla="*/ 193203 h 5893281"/>
              <a:gd name="connsiteX6625" fmla="*/ 6257959 w 10035679"/>
              <a:gd name="connsiteY6625" fmla="*/ 197429 h 5893281"/>
              <a:gd name="connsiteX6626" fmla="*/ 6247694 w 10035679"/>
              <a:gd name="connsiteY6626" fmla="*/ 201655 h 5893281"/>
              <a:gd name="connsiteX6627" fmla="*/ 6241658 w 10035679"/>
              <a:gd name="connsiteY6627" fmla="*/ 203466 h 5893281"/>
              <a:gd name="connsiteX6628" fmla="*/ 6229582 w 10035679"/>
              <a:gd name="connsiteY6628" fmla="*/ 203466 h 5893281"/>
              <a:gd name="connsiteX6629" fmla="*/ 6219318 w 10035679"/>
              <a:gd name="connsiteY6629" fmla="*/ 203466 h 5893281"/>
              <a:gd name="connsiteX6630" fmla="*/ 6219318 w 10035679"/>
              <a:gd name="connsiteY6630" fmla="*/ 182938 h 5893281"/>
              <a:gd name="connsiteX6631" fmla="*/ 6227167 w 10035679"/>
              <a:gd name="connsiteY6631" fmla="*/ 172676 h 5893281"/>
              <a:gd name="connsiteX6632" fmla="*/ 6237430 w 10035679"/>
              <a:gd name="connsiteY6632" fmla="*/ 158185 h 5893281"/>
              <a:gd name="connsiteX6633" fmla="*/ 5383112 w 10035679"/>
              <a:gd name="connsiteY6633" fmla="*/ 118941 h 5893281"/>
              <a:gd name="connsiteX6634" fmla="*/ 5383112 w 10035679"/>
              <a:gd name="connsiteY6634" fmla="*/ 158185 h 5893281"/>
              <a:gd name="connsiteX6635" fmla="*/ 5397601 w 10035679"/>
              <a:gd name="connsiteY6635" fmla="*/ 158185 h 5893281"/>
              <a:gd name="connsiteX6636" fmla="*/ 5405450 w 10035679"/>
              <a:gd name="connsiteY6636" fmla="*/ 153959 h 5893281"/>
              <a:gd name="connsiteX6637" fmla="*/ 5411489 w 10035679"/>
              <a:gd name="connsiteY6637" fmla="*/ 153959 h 5893281"/>
              <a:gd name="connsiteX6638" fmla="*/ 5419336 w 10035679"/>
              <a:gd name="connsiteY6638" fmla="*/ 153959 h 5893281"/>
              <a:gd name="connsiteX6639" fmla="*/ 5421149 w 10035679"/>
              <a:gd name="connsiteY6639" fmla="*/ 153959 h 5893281"/>
              <a:gd name="connsiteX6640" fmla="*/ 5428998 w 10035679"/>
              <a:gd name="connsiteY6640" fmla="*/ 158185 h 5893281"/>
              <a:gd name="connsiteX6641" fmla="*/ 5439261 w 10035679"/>
              <a:gd name="connsiteY6641" fmla="*/ 164222 h 5893281"/>
              <a:gd name="connsiteX6642" fmla="*/ 5439261 w 10035679"/>
              <a:gd name="connsiteY6642" fmla="*/ 182938 h 5893281"/>
              <a:gd name="connsiteX6643" fmla="*/ 5447110 w 10035679"/>
              <a:gd name="connsiteY6643" fmla="*/ 187164 h 5893281"/>
              <a:gd name="connsiteX6644" fmla="*/ 5457375 w 10035679"/>
              <a:gd name="connsiteY6644" fmla="*/ 187164 h 5893281"/>
              <a:gd name="connsiteX6645" fmla="*/ 5463412 w 10035679"/>
              <a:gd name="connsiteY6645" fmla="*/ 182938 h 5893281"/>
              <a:gd name="connsiteX6646" fmla="*/ 5475487 w 10035679"/>
              <a:gd name="connsiteY6646" fmla="*/ 182938 h 5893281"/>
              <a:gd name="connsiteX6647" fmla="*/ 5477298 w 10035679"/>
              <a:gd name="connsiteY6647" fmla="*/ 178712 h 5893281"/>
              <a:gd name="connsiteX6648" fmla="*/ 5485147 w 10035679"/>
              <a:gd name="connsiteY6648" fmla="*/ 182938 h 5893281"/>
              <a:gd name="connsiteX6649" fmla="*/ 5491186 w 10035679"/>
              <a:gd name="connsiteY6649" fmla="*/ 188977 h 5893281"/>
              <a:gd name="connsiteX6650" fmla="*/ 5499033 w 10035679"/>
              <a:gd name="connsiteY6650" fmla="*/ 201050 h 5893281"/>
              <a:gd name="connsiteX6651" fmla="*/ 5505072 w 10035679"/>
              <a:gd name="connsiteY6651" fmla="*/ 211315 h 5893281"/>
              <a:gd name="connsiteX6652" fmla="*/ 5494807 w 10035679"/>
              <a:gd name="connsiteY6652" fmla="*/ 236069 h 5893281"/>
              <a:gd name="connsiteX6653" fmla="*/ 5484544 w 10035679"/>
              <a:gd name="connsiteY6653" fmla="*/ 260824 h 5893281"/>
              <a:gd name="connsiteX6654" fmla="*/ 5476695 w 10035679"/>
              <a:gd name="connsiteY6654" fmla="*/ 289804 h 5893281"/>
              <a:gd name="connsiteX6655" fmla="*/ 5452544 w 10035679"/>
              <a:gd name="connsiteY6655" fmla="*/ 289804 h 5893281"/>
              <a:gd name="connsiteX6656" fmla="*/ 5434432 w 10035679"/>
              <a:gd name="connsiteY6656" fmla="*/ 298256 h 5893281"/>
              <a:gd name="connsiteX6657" fmla="*/ 5418131 w 10035679"/>
              <a:gd name="connsiteY6657" fmla="*/ 308521 h 5893281"/>
              <a:gd name="connsiteX6658" fmla="*/ 5389754 w 10035679"/>
              <a:gd name="connsiteY6658" fmla="*/ 316973 h 5893281"/>
              <a:gd name="connsiteX6659" fmla="*/ 5371640 w 10035679"/>
              <a:gd name="connsiteY6659" fmla="*/ 302482 h 5893281"/>
              <a:gd name="connsiteX6660" fmla="*/ 5347489 w 10035679"/>
              <a:gd name="connsiteY6660" fmla="*/ 294030 h 5893281"/>
              <a:gd name="connsiteX6661" fmla="*/ 5323340 w 10035679"/>
              <a:gd name="connsiteY6661" fmla="*/ 283767 h 5893281"/>
              <a:gd name="connsiteX6662" fmla="*/ 5319114 w 10035679"/>
              <a:gd name="connsiteY6662" fmla="*/ 275313 h 5893281"/>
              <a:gd name="connsiteX6663" fmla="*/ 5319114 w 10035679"/>
              <a:gd name="connsiteY6663" fmla="*/ 269276 h 5893281"/>
              <a:gd name="connsiteX6664" fmla="*/ 5314886 w 10035679"/>
              <a:gd name="connsiteY6664" fmla="*/ 260824 h 5893281"/>
              <a:gd name="connsiteX6665" fmla="*/ 5310660 w 10035679"/>
              <a:gd name="connsiteY6665" fmla="*/ 250559 h 5893281"/>
              <a:gd name="connsiteX6666" fmla="*/ 5300398 w 10035679"/>
              <a:gd name="connsiteY6666" fmla="*/ 240295 h 5893281"/>
              <a:gd name="connsiteX6667" fmla="*/ 5290133 w 10035679"/>
              <a:gd name="connsiteY6667" fmla="*/ 230032 h 5893281"/>
              <a:gd name="connsiteX6668" fmla="*/ 5282284 w 10035679"/>
              <a:gd name="connsiteY6668" fmla="*/ 221580 h 5893281"/>
              <a:gd name="connsiteX6669" fmla="*/ 5276247 w 10035679"/>
              <a:gd name="connsiteY6669" fmla="*/ 207089 h 5893281"/>
              <a:gd name="connsiteX6670" fmla="*/ 5272021 w 10035679"/>
              <a:gd name="connsiteY6670" fmla="*/ 182336 h 5893281"/>
              <a:gd name="connsiteX6671" fmla="*/ 5286510 w 10035679"/>
              <a:gd name="connsiteY6671" fmla="*/ 163619 h 5893281"/>
              <a:gd name="connsiteX6672" fmla="*/ 5296774 w 10035679"/>
              <a:gd name="connsiteY6672" fmla="*/ 149128 h 5893281"/>
              <a:gd name="connsiteX6673" fmla="*/ 5311265 w 10035679"/>
              <a:gd name="connsiteY6673" fmla="*/ 149128 h 5893281"/>
              <a:gd name="connsiteX6674" fmla="*/ 5323340 w 10035679"/>
              <a:gd name="connsiteY6674" fmla="*/ 153354 h 5893281"/>
              <a:gd name="connsiteX6675" fmla="*/ 5337829 w 10035679"/>
              <a:gd name="connsiteY6675" fmla="*/ 157580 h 5893281"/>
              <a:gd name="connsiteX6676" fmla="*/ 5352320 w 10035679"/>
              <a:gd name="connsiteY6676" fmla="*/ 157580 h 5893281"/>
              <a:gd name="connsiteX6677" fmla="*/ 5352320 w 10035679"/>
              <a:gd name="connsiteY6677" fmla="*/ 132826 h 5893281"/>
              <a:gd name="connsiteX6678" fmla="*/ 5358357 w 10035679"/>
              <a:gd name="connsiteY6678" fmla="*/ 128600 h 5893281"/>
              <a:gd name="connsiteX6679" fmla="*/ 5366206 w 10035679"/>
              <a:gd name="connsiteY6679" fmla="*/ 124374 h 5893281"/>
              <a:gd name="connsiteX6680" fmla="*/ 5368019 w 10035679"/>
              <a:gd name="connsiteY6680" fmla="*/ 124374 h 5893281"/>
              <a:gd name="connsiteX6681" fmla="*/ 5375866 w 10035679"/>
              <a:gd name="connsiteY6681" fmla="*/ 120148 h 5893281"/>
              <a:gd name="connsiteX6682" fmla="*/ 6298409 w 10035679"/>
              <a:gd name="connsiteY6682" fmla="*/ 92374 h 5893281"/>
              <a:gd name="connsiteX6683" fmla="*/ 6326788 w 10035679"/>
              <a:gd name="connsiteY6683" fmla="*/ 92374 h 5893281"/>
              <a:gd name="connsiteX6684" fmla="*/ 6343089 w 10035679"/>
              <a:gd name="connsiteY6684" fmla="*/ 111091 h 5893281"/>
              <a:gd name="connsiteX6685" fmla="*/ 6361202 w 10035679"/>
              <a:gd name="connsiteY6685" fmla="*/ 121356 h 5893281"/>
              <a:gd name="connsiteX6686" fmla="*/ 6375692 w 10035679"/>
              <a:gd name="connsiteY6686" fmla="*/ 135845 h 5893281"/>
              <a:gd name="connsiteX6687" fmla="*/ 6390181 w 10035679"/>
              <a:gd name="connsiteY6687" fmla="*/ 158185 h 5893281"/>
              <a:gd name="connsiteX6688" fmla="*/ 6357578 w 10035679"/>
              <a:gd name="connsiteY6688" fmla="*/ 158185 h 5893281"/>
              <a:gd name="connsiteX6689" fmla="*/ 6337051 w 10035679"/>
              <a:gd name="connsiteY6689" fmla="*/ 135845 h 5893281"/>
              <a:gd name="connsiteX6690" fmla="*/ 6314713 w 10035679"/>
              <a:gd name="connsiteY6690" fmla="*/ 119543 h 5893281"/>
              <a:gd name="connsiteX6691" fmla="*/ 2716324 w 10035679"/>
              <a:gd name="connsiteY6691" fmla="*/ 92374 h 5893281"/>
              <a:gd name="connsiteX6692" fmla="*/ 2740474 w 10035679"/>
              <a:gd name="connsiteY6692" fmla="*/ 92374 h 5893281"/>
              <a:gd name="connsiteX6693" fmla="*/ 2750737 w 10035679"/>
              <a:gd name="connsiteY6693" fmla="*/ 100827 h 5893281"/>
              <a:gd name="connsiteX6694" fmla="*/ 2758586 w 10035679"/>
              <a:gd name="connsiteY6694" fmla="*/ 106865 h 5893281"/>
              <a:gd name="connsiteX6695" fmla="*/ 2762813 w 10035679"/>
              <a:gd name="connsiteY6695" fmla="*/ 115317 h 5893281"/>
              <a:gd name="connsiteX6696" fmla="*/ 2768851 w 10035679"/>
              <a:gd name="connsiteY6696" fmla="*/ 125582 h 5893281"/>
              <a:gd name="connsiteX6697" fmla="*/ 2773077 w 10035679"/>
              <a:gd name="connsiteY6697" fmla="*/ 134034 h 5893281"/>
              <a:gd name="connsiteX6698" fmla="*/ 2791188 w 10035679"/>
              <a:gd name="connsiteY6698" fmla="*/ 115317 h 5893281"/>
              <a:gd name="connsiteX6699" fmla="*/ 2811717 w 10035679"/>
              <a:gd name="connsiteY6699" fmla="*/ 106865 h 5893281"/>
              <a:gd name="connsiteX6700" fmla="*/ 2844320 w 10035679"/>
              <a:gd name="connsiteY6700" fmla="*/ 111091 h 5893281"/>
              <a:gd name="connsiteX6701" fmla="*/ 2844320 w 10035679"/>
              <a:gd name="connsiteY6701" fmla="*/ 140071 h 5893281"/>
              <a:gd name="connsiteX6702" fmla="*/ 2888998 w 10035679"/>
              <a:gd name="connsiteY6702" fmla="*/ 144299 h 5893281"/>
              <a:gd name="connsiteX6703" fmla="*/ 2929450 w 10035679"/>
              <a:gd name="connsiteY6703" fmla="*/ 150336 h 5893281"/>
              <a:gd name="connsiteX6704" fmla="*/ 2963866 w 10035679"/>
              <a:gd name="connsiteY6704" fmla="*/ 158788 h 5893281"/>
              <a:gd name="connsiteX6705" fmla="*/ 3002506 w 10035679"/>
              <a:gd name="connsiteY6705" fmla="*/ 163014 h 5893281"/>
              <a:gd name="connsiteX6706" fmla="*/ 3045374 w 10035679"/>
              <a:gd name="connsiteY6706" fmla="*/ 158788 h 5893281"/>
              <a:gd name="connsiteX6707" fmla="*/ 3045374 w 10035679"/>
              <a:gd name="connsiteY6707" fmla="*/ 183543 h 5893281"/>
              <a:gd name="connsiteX6708" fmla="*/ 3053223 w 10035679"/>
              <a:gd name="connsiteY6708" fmla="*/ 183543 h 5893281"/>
              <a:gd name="connsiteX6709" fmla="*/ 3059259 w 10035679"/>
              <a:gd name="connsiteY6709" fmla="*/ 183543 h 5893281"/>
              <a:gd name="connsiteX6710" fmla="*/ 3063486 w 10035679"/>
              <a:gd name="connsiteY6710" fmla="*/ 183543 h 5893281"/>
              <a:gd name="connsiteX6711" fmla="*/ 3067712 w 10035679"/>
              <a:gd name="connsiteY6711" fmla="*/ 187769 h 5893281"/>
              <a:gd name="connsiteX6712" fmla="*/ 3071938 w 10035679"/>
              <a:gd name="connsiteY6712" fmla="*/ 189580 h 5893281"/>
              <a:gd name="connsiteX6713" fmla="*/ 3064090 w 10035679"/>
              <a:gd name="connsiteY6713" fmla="*/ 189580 h 5893281"/>
              <a:gd name="connsiteX6714" fmla="*/ 3030883 w 10035679"/>
              <a:gd name="connsiteY6714" fmla="*/ 211315 h 5893281"/>
              <a:gd name="connsiteX6715" fmla="*/ 2992243 w 10035679"/>
              <a:gd name="connsiteY6715" fmla="*/ 236069 h 5893281"/>
              <a:gd name="connsiteX6716" fmla="*/ 2945752 w 10035679"/>
              <a:gd name="connsiteY6716" fmla="*/ 258409 h 5893281"/>
              <a:gd name="connsiteX6717" fmla="*/ 2902886 w 10035679"/>
              <a:gd name="connsiteY6717" fmla="*/ 283162 h 5893281"/>
              <a:gd name="connsiteX6718" fmla="*/ 2872697 w 10035679"/>
              <a:gd name="connsiteY6718" fmla="*/ 303690 h 5893281"/>
              <a:gd name="connsiteX6719" fmla="*/ 2850359 w 10035679"/>
              <a:gd name="connsiteY6719" fmla="*/ 322407 h 5893281"/>
              <a:gd name="connsiteX6720" fmla="*/ 2882961 w 10035679"/>
              <a:gd name="connsiteY6720" fmla="*/ 322407 h 5893281"/>
              <a:gd name="connsiteX6721" fmla="*/ 2893225 w 10035679"/>
              <a:gd name="connsiteY6721" fmla="*/ 316370 h 5893281"/>
              <a:gd name="connsiteX6722" fmla="*/ 2903490 w 10035679"/>
              <a:gd name="connsiteY6722" fmla="*/ 312142 h 5893281"/>
              <a:gd name="connsiteX6723" fmla="*/ 2915564 w 10035679"/>
              <a:gd name="connsiteY6723" fmla="*/ 307916 h 5893281"/>
              <a:gd name="connsiteX6724" fmla="*/ 2930056 w 10035679"/>
              <a:gd name="connsiteY6724" fmla="*/ 307916 h 5893281"/>
              <a:gd name="connsiteX6725" fmla="*/ 2930056 w 10035679"/>
              <a:gd name="connsiteY6725" fmla="*/ 316370 h 5893281"/>
              <a:gd name="connsiteX6726" fmla="*/ 2887187 w 10035679"/>
              <a:gd name="connsiteY6726" fmla="*/ 347160 h 5893281"/>
              <a:gd name="connsiteX6727" fmla="*/ 2850359 w 10035679"/>
              <a:gd name="connsiteY6727" fmla="*/ 379763 h 5893281"/>
              <a:gd name="connsiteX6728" fmla="*/ 2820169 w 10035679"/>
              <a:gd name="connsiteY6728" fmla="*/ 412366 h 5893281"/>
              <a:gd name="connsiteX6729" fmla="*/ 2783340 w 10035679"/>
              <a:gd name="connsiteY6729" fmla="*/ 441347 h 5893281"/>
              <a:gd name="connsiteX6730" fmla="*/ 2744700 w 10035679"/>
              <a:gd name="connsiteY6730" fmla="*/ 466101 h 5893281"/>
              <a:gd name="connsiteX6731" fmla="*/ 2693984 w 10035679"/>
              <a:gd name="connsiteY6731" fmla="*/ 480592 h 5893281"/>
              <a:gd name="connsiteX6732" fmla="*/ 2693984 w 10035679"/>
              <a:gd name="connsiteY6732" fmla="*/ 505345 h 5893281"/>
              <a:gd name="connsiteX6733" fmla="*/ 2669834 w 10035679"/>
              <a:gd name="connsiteY6733" fmla="*/ 509571 h 5893281"/>
              <a:gd name="connsiteX6734" fmla="*/ 2641459 w 10035679"/>
              <a:gd name="connsiteY6734" fmla="*/ 519836 h 5893281"/>
              <a:gd name="connsiteX6735" fmla="*/ 2625155 w 10035679"/>
              <a:gd name="connsiteY6735" fmla="*/ 534327 h 5893281"/>
              <a:gd name="connsiteX6736" fmla="*/ 2635420 w 10035679"/>
              <a:gd name="connsiteY6736" fmla="*/ 542779 h 5893281"/>
              <a:gd name="connsiteX6737" fmla="*/ 2641459 w 10035679"/>
              <a:gd name="connsiteY6737" fmla="*/ 548815 h 5893281"/>
              <a:gd name="connsiteX6738" fmla="*/ 2645684 w 10035679"/>
              <a:gd name="connsiteY6738" fmla="*/ 553042 h 5893281"/>
              <a:gd name="connsiteX6739" fmla="*/ 2645684 w 10035679"/>
              <a:gd name="connsiteY6739" fmla="*/ 559080 h 5893281"/>
              <a:gd name="connsiteX6740" fmla="*/ 2645684 w 10035679"/>
              <a:gd name="connsiteY6740" fmla="*/ 567532 h 5893281"/>
              <a:gd name="connsiteX6741" fmla="*/ 2641459 w 10035679"/>
              <a:gd name="connsiteY6741" fmla="*/ 577797 h 5893281"/>
              <a:gd name="connsiteX6742" fmla="*/ 2641459 w 10035679"/>
              <a:gd name="connsiteY6742" fmla="*/ 592286 h 5893281"/>
              <a:gd name="connsiteX6743" fmla="*/ 2564176 w 10035679"/>
              <a:gd name="connsiteY6743" fmla="*/ 598324 h 5893281"/>
              <a:gd name="connsiteX6744" fmla="*/ 2564176 w 10035679"/>
              <a:gd name="connsiteY6744" fmla="*/ 606777 h 5893281"/>
              <a:gd name="connsiteX6745" fmla="*/ 2574440 w 10035679"/>
              <a:gd name="connsiteY6745" fmla="*/ 611003 h 5893281"/>
              <a:gd name="connsiteX6746" fmla="*/ 2578666 w 10035679"/>
              <a:gd name="connsiteY6746" fmla="*/ 611003 h 5893281"/>
              <a:gd name="connsiteX6747" fmla="*/ 2584705 w 10035679"/>
              <a:gd name="connsiteY6747" fmla="*/ 611003 h 5893281"/>
              <a:gd name="connsiteX6748" fmla="*/ 2588931 w 10035679"/>
              <a:gd name="connsiteY6748" fmla="*/ 612815 h 5893281"/>
              <a:gd name="connsiteX6749" fmla="*/ 2588931 w 10035679"/>
              <a:gd name="connsiteY6749" fmla="*/ 617041 h 5893281"/>
              <a:gd name="connsiteX6750" fmla="*/ 2596780 w 10035679"/>
              <a:gd name="connsiteY6750" fmla="*/ 625494 h 5893281"/>
              <a:gd name="connsiteX6751" fmla="*/ 2584705 w 10035679"/>
              <a:gd name="connsiteY6751" fmla="*/ 625494 h 5893281"/>
              <a:gd name="connsiteX6752" fmla="*/ 2568404 w 10035679"/>
              <a:gd name="connsiteY6752" fmla="*/ 631530 h 5893281"/>
              <a:gd name="connsiteX6753" fmla="*/ 2546063 w 10035679"/>
              <a:gd name="connsiteY6753" fmla="*/ 639984 h 5893281"/>
              <a:gd name="connsiteX6754" fmla="*/ 2525536 w 10035679"/>
              <a:gd name="connsiteY6754" fmla="*/ 646021 h 5893281"/>
              <a:gd name="connsiteX6755" fmla="*/ 2531573 w 10035679"/>
              <a:gd name="connsiteY6755" fmla="*/ 650247 h 5893281"/>
              <a:gd name="connsiteX6756" fmla="*/ 2535801 w 10035679"/>
              <a:gd name="connsiteY6756" fmla="*/ 650247 h 5893281"/>
              <a:gd name="connsiteX6757" fmla="*/ 2540027 w 10035679"/>
              <a:gd name="connsiteY6757" fmla="*/ 650247 h 5893281"/>
              <a:gd name="connsiteX6758" fmla="*/ 2541837 w 10035679"/>
              <a:gd name="connsiteY6758" fmla="*/ 654473 h 5893281"/>
              <a:gd name="connsiteX6759" fmla="*/ 2546063 w 10035679"/>
              <a:gd name="connsiteY6759" fmla="*/ 654473 h 5893281"/>
              <a:gd name="connsiteX6760" fmla="*/ 2541837 w 10035679"/>
              <a:gd name="connsiteY6760" fmla="*/ 660512 h 5893281"/>
              <a:gd name="connsiteX6761" fmla="*/ 2540027 w 10035679"/>
              <a:gd name="connsiteY6761" fmla="*/ 668964 h 5893281"/>
              <a:gd name="connsiteX6762" fmla="*/ 2535801 w 10035679"/>
              <a:gd name="connsiteY6762" fmla="*/ 670774 h 5893281"/>
              <a:gd name="connsiteX6763" fmla="*/ 2540027 w 10035679"/>
              <a:gd name="connsiteY6763" fmla="*/ 675001 h 5893281"/>
              <a:gd name="connsiteX6764" fmla="*/ 2540027 w 10035679"/>
              <a:gd name="connsiteY6764" fmla="*/ 679229 h 5893281"/>
              <a:gd name="connsiteX6765" fmla="*/ 2541837 w 10035679"/>
              <a:gd name="connsiteY6765" fmla="*/ 685265 h 5893281"/>
              <a:gd name="connsiteX6766" fmla="*/ 2546063 w 10035679"/>
              <a:gd name="connsiteY6766" fmla="*/ 693717 h 5893281"/>
              <a:gd name="connsiteX6767" fmla="*/ 2531573 w 10035679"/>
              <a:gd name="connsiteY6767" fmla="*/ 697943 h 5893281"/>
              <a:gd name="connsiteX6768" fmla="*/ 2521310 w 10035679"/>
              <a:gd name="connsiteY6768" fmla="*/ 697943 h 5893281"/>
              <a:gd name="connsiteX6769" fmla="*/ 2511045 w 10035679"/>
              <a:gd name="connsiteY6769" fmla="*/ 697943 h 5893281"/>
              <a:gd name="connsiteX6770" fmla="*/ 2498970 w 10035679"/>
              <a:gd name="connsiteY6770" fmla="*/ 703982 h 5893281"/>
              <a:gd name="connsiteX6771" fmla="*/ 2535801 w 10035679"/>
              <a:gd name="connsiteY6771" fmla="*/ 703982 h 5893281"/>
              <a:gd name="connsiteX6772" fmla="*/ 2564176 w 10035679"/>
              <a:gd name="connsiteY6772" fmla="*/ 712434 h 5893281"/>
              <a:gd name="connsiteX6773" fmla="*/ 2564176 w 10035679"/>
              <a:gd name="connsiteY6773" fmla="*/ 726925 h 5893281"/>
              <a:gd name="connsiteX6774" fmla="*/ 2517687 w 10035679"/>
              <a:gd name="connsiteY6774" fmla="*/ 726925 h 5893281"/>
              <a:gd name="connsiteX6775" fmla="*/ 2513461 w 10035679"/>
              <a:gd name="connsiteY6775" fmla="*/ 737188 h 5893281"/>
              <a:gd name="connsiteX6776" fmla="*/ 2513461 w 10035679"/>
              <a:gd name="connsiteY6776" fmla="*/ 741414 h 5893281"/>
              <a:gd name="connsiteX6777" fmla="*/ 2513461 w 10035679"/>
              <a:gd name="connsiteY6777" fmla="*/ 743226 h 5893281"/>
              <a:gd name="connsiteX6778" fmla="*/ 2511650 w 10035679"/>
              <a:gd name="connsiteY6778" fmla="*/ 747453 h 5893281"/>
              <a:gd name="connsiteX6779" fmla="*/ 2507424 w 10035679"/>
              <a:gd name="connsiteY6779" fmla="*/ 751679 h 5893281"/>
              <a:gd name="connsiteX6780" fmla="*/ 2489310 w 10035679"/>
              <a:gd name="connsiteY6780" fmla="*/ 757715 h 5893281"/>
              <a:gd name="connsiteX6781" fmla="*/ 2465159 w 10035679"/>
              <a:gd name="connsiteY6781" fmla="*/ 757715 h 5893281"/>
              <a:gd name="connsiteX6782" fmla="*/ 2441009 w 10035679"/>
              <a:gd name="connsiteY6782" fmla="*/ 757715 h 5893281"/>
              <a:gd name="connsiteX6783" fmla="*/ 2416861 w 10035679"/>
              <a:gd name="connsiteY6783" fmla="*/ 743226 h 5893281"/>
              <a:gd name="connsiteX6784" fmla="*/ 2384258 w 10035679"/>
              <a:gd name="connsiteY6784" fmla="*/ 743226 h 5893281"/>
              <a:gd name="connsiteX6785" fmla="*/ 2351654 w 10035679"/>
              <a:gd name="connsiteY6785" fmla="*/ 747453 h 5893281"/>
              <a:gd name="connsiteX6786" fmla="*/ 2317238 w 10035679"/>
              <a:gd name="connsiteY6786" fmla="*/ 751679 h 5893281"/>
              <a:gd name="connsiteX6787" fmla="*/ 2284636 w 10035679"/>
              <a:gd name="connsiteY6787" fmla="*/ 747453 h 5893281"/>
              <a:gd name="connsiteX6788" fmla="*/ 2252033 w 10035679"/>
              <a:gd name="connsiteY6788" fmla="*/ 737188 h 5893281"/>
              <a:gd name="connsiteX6789" fmla="*/ 2250222 w 10035679"/>
              <a:gd name="connsiteY6789" fmla="*/ 732962 h 5893281"/>
              <a:gd name="connsiteX6790" fmla="*/ 2250222 w 10035679"/>
              <a:gd name="connsiteY6790" fmla="*/ 728736 h 5893281"/>
              <a:gd name="connsiteX6791" fmla="*/ 2245996 w 10035679"/>
              <a:gd name="connsiteY6791" fmla="*/ 728736 h 5893281"/>
              <a:gd name="connsiteX6792" fmla="*/ 2245996 w 10035679"/>
              <a:gd name="connsiteY6792" fmla="*/ 724510 h 5893281"/>
              <a:gd name="connsiteX6793" fmla="*/ 2245996 w 10035679"/>
              <a:gd name="connsiteY6793" fmla="*/ 716057 h 5893281"/>
              <a:gd name="connsiteX6794" fmla="*/ 2252033 w 10035679"/>
              <a:gd name="connsiteY6794" fmla="*/ 716057 h 5893281"/>
              <a:gd name="connsiteX6795" fmla="*/ 2256259 w 10035679"/>
              <a:gd name="connsiteY6795" fmla="*/ 710019 h 5893281"/>
              <a:gd name="connsiteX6796" fmla="*/ 2264108 w 10035679"/>
              <a:gd name="connsiteY6796" fmla="*/ 701567 h 5893281"/>
              <a:gd name="connsiteX6797" fmla="*/ 2265919 w 10035679"/>
              <a:gd name="connsiteY6797" fmla="*/ 697341 h 5893281"/>
              <a:gd name="connsiteX6798" fmla="*/ 2273768 w 10035679"/>
              <a:gd name="connsiteY6798" fmla="*/ 695530 h 5893281"/>
              <a:gd name="connsiteX6799" fmla="*/ 2277994 w 10035679"/>
              <a:gd name="connsiteY6799" fmla="*/ 687076 h 5893281"/>
              <a:gd name="connsiteX6800" fmla="*/ 2284033 w 10035679"/>
              <a:gd name="connsiteY6800" fmla="*/ 676813 h 5893281"/>
              <a:gd name="connsiteX6801" fmla="*/ 2269542 w 10035679"/>
              <a:gd name="connsiteY6801" fmla="*/ 672587 h 5893281"/>
              <a:gd name="connsiteX6802" fmla="*/ 2259277 w 10035679"/>
              <a:gd name="connsiteY6802" fmla="*/ 666548 h 5893281"/>
              <a:gd name="connsiteX6803" fmla="*/ 2251430 w 10035679"/>
              <a:gd name="connsiteY6803" fmla="*/ 654473 h 5893281"/>
              <a:gd name="connsiteX6804" fmla="*/ 2249617 w 10035679"/>
              <a:gd name="connsiteY6804" fmla="*/ 644210 h 5893281"/>
              <a:gd name="connsiteX6805" fmla="*/ 2245391 w 10035679"/>
              <a:gd name="connsiteY6805" fmla="*/ 629720 h 5893281"/>
              <a:gd name="connsiteX6806" fmla="*/ 2259882 w 10035679"/>
              <a:gd name="connsiteY6806" fmla="*/ 629720 h 5893281"/>
              <a:gd name="connsiteX6807" fmla="*/ 2284033 w 10035679"/>
              <a:gd name="connsiteY6807" fmla="*/ 623683 h 5893281"/>
              <a:gd name="connsiteX6808" fmla="*/ 2312409 w 10035679"/>
              <a:gd name="connsiteY6808" fmla="*/ 629720 h 5893281"/>
              <a:gd name="connsiteX6809" fmla="*/ 2336558 w 10035679"/>
              <a:gd name="connsiteY6809" fmla="*/ 639984 h 5893281"/>
              <a:gd name="connsiteX6810" fmla="*/ 2360709 w 10035679"/>
              <a:gd name="connsiteY6810" fmla="*/ 652058 h 5893281"/>
              <a:gd name="connsiteX6811" fmla="*/ 2360709 w 10035679"/>
              <a:gd name="connsiteY6811" fmla="*/ 637569 h 5893281"/>
              <a:gd name="connsiteX6812" fmla="*/ 2336558 w 10035679"/>
              <a:gd name="connsiteY6812" fmla="*/ 625494 h 5893281"/>
              <a:gd name="connsiteX6813" fmla="*/ 2316031 w 10035679"/>
              <a:gd name="connsiteY6813" fmla="*/ 615229 h 5893281"/>
              <a:gd name="connsiteX6814" fmla="*/ 2297918 w 10035679"/>
              <a:gd name="connsiteY6814" fmla="*/ 596512 h 5893281"/>
              <a:gd name="connsiteX6815" fmla="*/ 2303955 w 10035679"/>
              <a:gd name="connsiteY6815" fmla="*/ 596512 h 5893281"/>
              <a:gd name="connsiteX6816" fmla="*/ 2322069 w 10035679"/>
              <a:gd name="connsiteY6816" fmla="*/ 569948 h 5893281"/>
              <a:gd name="connsiteX6817" fmla="*/ 2344407 w 10035679"/>
              <a:gd name="connsiteY6817" fmla="*/ 551231 h 5893281"/>
              <a:gd name="connsiteX6818" fmla="*/ 2372784 w 10035679"/>
              <a:gd name="connsiteY6818" fmla="*/ 536740 h 5893281"/>
              <a:gd name="connsiteX6819" fmla="*/ 2407201 w 10035679"/>
              <a:gd name="connsiteY6819" fmla="*/ 526477 h 5893281"/>
              <a:gd name="connsiteX6820" fmla="*/ 2407201 w 10035679"/>
              <a:gd name="connsiteY6820" fmla="*/ 519231 h 5893281"/>
              <a:gd name="connsiteX6821" fmla="*/ 2374595 w 10035679"/>
              <a:gd name="connsiteY6821" fmla="*/ 508968 h 5893281"/>
              <a:gd name="connsiteX6822" fmla="*/ 2350446 w 10035679"/>
              <a:gd name="connsiteY6822" fmla="*/ 490251 h 5893281"/>
              <a:gd name="connsiteX6823" fmla="*/ 2329916 w 10035679"/>
              <a:gd name="connsiteY6823" fmla="*/ 465498 h 5893281"/>
              <a:gd name="connsiteX6824" fmla="*/ 2311804 w 10035679"/>
              <a:gd name="connsiteY6824" fmla="*/ 440742 h 5893281"/>
              <a:gd name="connsiteX6825" fmla="*/ 2322069 w 10035679"/>
              <a:gd name="connsiteY6825" fmla="*/ 436516 h 5893281"/>
              <a:gd name="connsiteX6826" fmla="*/ 2329916 w 10035679"/>
              <a:gd name="connsiteY6826" fmla="*/ 436516 h 5893281"/>
              <a:gd name="connsiteX6827" fmla="*/ 2340181 w 10035679"/>
              <a:gd name="connsiteY6827" fmla="*/ 432290 h 5893281"/>
              <a:gd name="connsiteX6828" fmla="*/ 2350446 w 10035679"/>
              <a:gd name="connsiteY6828" fmla="*/ 432290 h 5893281"/>
              <a:gd name="connsiteX6829" fmla="*/ 2364935 w 10035679"/>
              <a:gd name="connsiteY6829" fmla="*/ 442555 h 5893281"/>
              <a:gd name="connsiteX6830" fmla="*/ 2375200 w 10035679"/>
              <a:gd name="connsiteY6830" fmla="*/ 454630 h 5893281"/>
              <a:gd name="connsiteX6831" fmla="*/ 2389692 w 10035679"/>
              <a:gd name="connsiteY6831" fmla="*/ 464893 h 5893281"/>
              <a:gd name="connsiteX6832" fmla="*/ 2389692 w 10035679"/>
              <a:gd name="connsiteY6832" fmla="*/ 456441 h 5893281"/>
              <a:gd name="connsiteX6833" fmla="*/ 2387879 w 10035679"/>
              <a:gd name="connsiteY6833" fmla="*/ 450404 h 5893281"/>
              <a:gd name="connsiteX6834" fmla="*/ 2383652 w 10035679"/>
              <a:gd name="connsiteY6834" fmla="*/ 450404 h 5893281"/>
              <a:gd name="connsiteX6835" fmla="*/ 2383652 w 10035679"/>
              <a:gd name="connsiteY6835" fmla="*/ 446176 h 5893281"/>
              <a:gd name="connsiteX6836" fmla="*/ 2379426 w 10035679"/>
              <a:gd name="connsiteY6836" fmla="*/ 441950 h 5893281"/>
              <a:gd name="connsiteX6837" fmla="*/ 2379426 w 10035679"/>
              <a:gd name="connsiteY6837" fmla="*/ 440139 h 5893281"/>
              <a:gd name="connsiteX6838" fmla="*/ 2375200 w 10035679"/>
              <a:gd name="connsiteY6838" fmla="*/ 431687 h 5893281"/>
              <a:gd name="connsiteX6839" fmla="*/ 2383049 w 10035679"/>
              <a:gd name="connsiteY6839" fmla="*/ 431687 h 5893281"/>
              <a:gd name="connsiteX6840" fmla="*/ 2383049 w 10035679"/>
              <a:gd name="connsiteY6840" fmla="*/ 425649 h 5893281"/>
              <a:gd name="connsiteX6841" fmla="*/ 2415653 w 10035679"/>
              <a:gd name="connsiteY6841" fmla="*/ 413573 h 5893281"/>
              <a:gd name="connsiteX6842" fmla="*/ 2445840 w 10035679"/>
              <a:gd name="connsiteY6842" fmla="*/ 407537 h 5893281"/>
              <a:gd name="connsiteX6843" fmla="*/ 2478443 w 10035679"/>
              <a:gd name="connsiteY6843" fmla="*/ 403311 h 5893281"/>
              <a:gd name="connsiteX6844" fmla="*/ 2517084 w 10035679"/>
              <a:gd name="connsiteY6844" fmla="*/ 407537 h 5893281"/>
              <a:gd name="connsiteX6845" fmla="*/ 2498970 w 10035679"/>
              <a:gd name="connsiteY6845" fmla="*/ 385197 h 5893281"/>
              <a:gd name="connsiteX6846" fmla="*/ 2521310 w 10035679"/>
              <a:gd name="connsiteY6846" fmla="*/ 379160 h 5893281"/>
              <a:gd name="connsiteX6847" fmla="*/ 2545460 w 10035679"/>
              <a:gd name="connsiteY6847" fmla="*/ 368895 h 5893281"/>
              <a:gd name="connsiteX6848" fmla="*/ 2569610 w 10035679"/>
              <a:gd name="connsiteY6848" fmla="*/ 358633 h 5893281"/>
              <a:gd name="connsiteX6849" fmla="*/ 2584100 w 10035679"/>
              <a:gd name="connsiteY6849" fmla="*/ 346557 h 5893281"/>
              <a:gd name="connsiteX6850" fmla="*/ 2596175 w 10035679"/>
              <a:gd name="connsiteY6850" fmla="*/ 346557 h 5893281"/>
              <a:gd name="connsiteX6851" fmla="*/ 2596175 w 10035679"/>
              <a:gd name="connsiteY6851" fmla="*/ 340519 h 5893281"/>
              <a:gd name="connsiteX6852" fmla="*/ 2578063 w 10035679"/>
              <a:gd name="connsiteY6852" fmla="*/ 340519 h 5893281"/>
              <a:gd name="connsiteX6853" fmla="*/ 2570214 w 10035679"/>
              <a:gd name="connsiteY6853" fmla="*/ 344747 h 5893281"/>
              <a:gd name="connsiteX6854" fmla="*/ 2564176 w 10035679"/>
              <a:gd name="connsiteY6854" fmla="*/ 346557 h 5893281"/>
              <a:gd name="connsiteX6855" fmla="*/ 2559949 w 10035679"/>
              <a:gd name="connsiteY6855" fmla="*/ 346557 h 5893281"/>
              <a:gd name="connsiteX6856" fmla="*/ 2555724 w 10035679"/>
              <a:gd name="connsiteY6856" fmla="*/ 346557 h 5893281"/>
              <a:gd name="connsiteX6857" fmla="*/ 2553913 w 10035679"/>
              <a:gd name="connsiteY6857" fmla="*/ 346557 h 5893281"/>
              <a:gd name="connsiteX6858" fmla="*/ 2549687 w 10035679"/>
              <a:gd name="connsiteY6858" fmla="*/ 344747 h 5893281"/>
              <a:gd name="connsiteX6859" fmla="*/ 2545460 w 10035679"/>
              <a:gd name="connsiteY6859" fmla="*/ 340519 h 5893281"/>
              <a:gd name="connsiteX6860" fmla="*/ 2539422 w 10035679"/>
              <a:gd name="connsiteY6860" fmla="*/ 340519 h 5893281"/>
              <a:gd name="connsiteX6861" fmla="*/ 2531573 w 10035679"/>
              <a:gd name="connsiteY6861" fmla="*/ 346557 h 5893281"/>
              <a:gd name="connsiteX6862" fmla="*/ 2521310 w 10035679"/>
              <a:gd name="connsiteY6862" fmla="*/ 358633 h 5893281"/>
              <a:gd name="connsiteX6863" fmla="*/ 2511045 w 10035679"/>
              <a:gd name="connsiteY6863" fmla="*/ 368895 h 5893281"/>
              <a:gd name="connsiteX6864" fmla="*/ 2503196 w 10035679"/>
              <a:gd name="connsiteY6864" fmla="*/ 379160 h 5893281"/>
              <a:gd name="connsiteX6865" fmla="*/ 2492933 w 10035679"/>
              <a:gd name="connsiteY6865" fmla="*/ 385197 h 5893281"/>
              <a:gd name="connsiteX6866" fmla="*/ 2454292 w 10035679"/>
              <a:gd name="connsiteY6866" fmla="*/ 397272 h 5893281"/>
              <a:gd name="connsiteX6867" fmla="*/ 2417463 w 10035679"/>
              <a:gd name="connsiteY6867" fmla="*/ 397272 h 5893281"/>
              <a:gd name="connsiteX6868" fmla="*/ 2383049 w 10035679"/>
              <a:gd name="connsiteY6868" fmla="*/ 388820 h 5893281"/>
              <a:gd name="connsiteX6869" fmla="*/ 2350446 w 10035679"/>
              <a:gd name="connsiteY6869" fmla="*/ 374329 h 5893281"/>
              <a:gd name="connsiteX6870" fmla="*/ 2346220 w 10035679"/>
              <a:gd name="connsiteY6870" fmla="*/ 374329 h 5893281"/>
              <a:gd name="connsiteX6871" fmla="*/ 2340181 w 10035679"/>
              <a:gd name="connsiteY6871" fmla="*/ 378557 h 5893281"/>
              <a:gd name="connsiteX6872" fmla="*/ 2329916 w 10035679"/>
              <a:gd name="connsiteY6872" fmla="*/ 382783 h 5893281"/>
              <a:gd name="connsiteX6873" fmla="*/ 2322069 w 10035679"/>
              <a:gd name="connsiteY6873" fmla="*/ 384594 h 5893281"/>
              <a:gd name="connsiteX6874" fmla="*/ 2316031 w 10035679"/>
              <a:gd name="connsiteY6874" fmla="*/ 388820 h 5893281"/>
              <a:gd name="connsiteX6875" fmla="*/ 2303955 w 10035679"/>
              <a:gd name="connsiteY6875" fmla="*/ 393046 h 5893281"/>
              <a:gd name="connsiteX6876" fmla="*/ 2297918 w 10035679"/>
              <a:gd name="connsiteY6876" fmla="*/ 374329 h 5893281"/>
              <a:gd name="connsiteX6877" fmla="*/ 2303955 w 10035679"/>
              <a:gd name="connsiteY6877" fmla="*/ 372518 h 5893281"/>
              <a:gd name="connsiteX6878" fmla="*/ 2308181 w 10035679"/>
              <a:gd name="connsiteY6878" fmla="*/ 368292 h 5893281"/>
              <a:gd name="connsiteX6879" fmla="*/ 2312409 w 10035679"/>
              <a:gd name="connsiteY6879" fmla="*/ 359840 h 5893281"/>
              <a:gd name="connsiteX6880" fmla="*/ 2291880 w 10035679"/>
              <a:gd name="connsiteY6880" fmla="*/ 359840 h 5893281"/>
              <a:gd name="connsiteX6881" fmla="*/ 2284033 w 10035679"/>
              <a:gd name="connsiteY6881" fmla="*/ 364066 h 5893281"/>
              <a:gd name="connsiteX6882" fmla="*/ 2273768 w 10035679"/>
              <a:gd name="connsiteY6882" fmla="*/ 368292 h 5893281"/>
              <a:gd name="connsiteX6883" fmla="*/ 2263503 w 10035679"/>
              <a:gd name="connsiteY6883" fmla="*/ 368292 h 5893281"/>
              <a:gd name="connsiteX6884" fmla="*/ 2251430 w 10035679"/>
              <a:gd name="connsiteY6884" fmla="*/ 368292 h 5893281"/>
              <a:gd name="connsiteX6885" fmla="*/ 2245391 w 10035679"/>
              <a:gd name="connsiteY6885" fmla="*/ 345952 h 5893281"/>
              <a:gd name="connsiteX6886" fmla="*/ 2251430 w 10035679"/>
              <a:gd name="connsiteY6886" fmla="*/ 344142 h 5893281"/>
              <a:gd name="connsiteX6887" fmla="*/ 2255656 w 10035679"/>
              <a:gd name="connsiteY6887" fmla="*/ 344142 h 5893281"/>
              <a:gd name="connsiteX6888" fmla="*/ 2259882 w 10035679"/>
              <a:gd name="connsiteY6888" fmla="*/ 344142 h 5893281"/>
              <a:gd name="connsiteX6889" fmla="*/ 2263825 w 10035679"/>
              <a:gd name="connsiteY6889" fmla="*/ 340198 h 5893281"/>
              <a:gd name="connsiteX6890" fmla="*/ 2265919 w 10035679"/>
              <a:gd name="connsiteY6890" fmla="*/ 339916 h 5893281"/>
              <a:gd name="connsiteX6891" fmla="*/ 2264108 w 10035679"/>
              <a:gd name="connsiteY6891" fmla="*/ 339916 h 5893281"/>
              <a:gd name="connsiteX6892" fmla="*/ 2263825 w 10035679"/>
              <a:gd name="connsiteY6892" fmla="*/ 340198 h 5893281"/>
              <a:gd name="connsiteX6893" fmla="*/ 2221241 w 10035679"/>
              <a:gd name="connsiteY6893" fmla="*/ 345952 h 5893281"/>
              <a:gd name="connsiteX6894" fmla="*/ 2217015 w 10035679"/>
              <a:gd name="connsiteY6894" fmla="*/ 335690 h 5893281"/>
              <a:gd name="connsiteX6895" fmla="*/ 2209165 w 10035679"/>
              <a:gd name="connsiteY6895" fmla="*/ 329651 h 5893281"/>
              <a:gd name="connsiteX6896" fmla="*/ 2207354 w 10035679"/>
              <a:gd name="connsiteY6896" fmla="*/ 325425 h 5893281"/>
              <a:gd name="connsiteX6897" fmla="*/ 2203129 w 10035679"/>
              <a:gd name="connsiteY6897" fmla="*/ 316973 h 5893281"/>
              <a:gd name="connsiteX6898" fmla="*/ 2195279 w 10035679"/>
              <a:gd name="connsiteY6898" fmla="*/ 306708 h 5893281"/>
              <a:gd name="connsiteX6899" fmla="*/ 2207354 w 10035679"/>
              <a:gd name="connsiteY6899" fmla="*/ 302482 h 5893281"/>
              <a:gd name="connsiteX6900" fmla="*/ 2213391 w 10035679"/>
              <a:gd name="connsiteY6900" fmla="*/ 302482 h 5893281"/>
              <a:gd name="connsiteX6901" fmla="*/ 2217619 w 10035679"/>
              <a:gd name="connsiteY6901" fmla="*/ 302482 h 5893281"/>
              <a:gd name="connsiteX6902" fmla="*/ 2221845 w 10035679"/>
              <a:gd name="connsiteY6902" fmla="*/ 302482 h 5893281"/>
              <a:gd name="connsiteX6903" fmla="*/ 2221845 w 10035679"/>
              <a:gd name="connsiteY6903" fmla="*/ 301879 h 5893281"/>
              <a:gd name="connsiteX6904" fmla="*/ 2223656 w 10035679"/>
              <a:gd name="connsiteY6904" fmla="*/ 297653 h 5893281"/>
              <a:gd name="connsiteX6905" fmla="*/ 2227882 w 10035679"/>
              <a:gd name="connsiteY6905" fmla="*/ 289201 h 5893281"/>
              <a:gd name="connsiteX6906" fmla="*/ 2213391 w 10035679"/>
              <a:gd name="connsiteY6906" fmla="*/ 287388 h 5893281"/>
              <a:gd name="connsiteX6907" fmla="*/ 2198902 w 10035679"/>
              <a:gd name="connsiteY6907" fmla="*/ 283162 h 5893281"/>
              <a:gd name="connsiteX6908" fmla="*/ 2192864 w 10035679"/>
              <a:gd name="connsiteY6908" fmla="*/ 274710 h 5893281"/>
              <a:gd name="connsiteX6909" fmla="*/ 2180789 w 10035679"/>
              <a:gd name="connsiteY6909" fmla="*/ 268671 h 5893281"/>
              <a:gd name="connsiteX6910" fmla="*/ 2188638 w 10035679"/>
              <a:gd name="connsiteY6910" fmla="*/ 268671 h 5893281"/>
              <a:gd name="connsiteX6911" fmla="*/ 2188638 w 10035679"/>
              <a:gd name="connsiteY6911" fmla="*/ 258409 h 5893281"/>
              <a:gd name="connsiteX6912" fmla="*/ 2223053 w 10035679"/>
              <a:gd name="connsiteY6912" fmla="*/ 264445 h 5893281"/>
              <a:gd name="connsiteX6913" fmla="*/ 2241165 w 10035679"/>
              <a:gd name="connsiteY6913" fmla="*/ 260219 h 5893281"/>
              <a:gd name="connsiteX6914" fmla="*/ 2255656 w 10035679"/>
              <a:gd name="connsiteY6914" fmla="*/ 254183 h 5893281"/>
              <a:gd name="connsiteX6915" fmla="*/ 2263503 w 10035679"/>
              <a:gd name="connsiteY6915" fmla="*/ 243918 h 5893281"/>
              <a:gd name="connsiteX6916" fmla="*/ 2273768 w 10035679"/>
              <a:gd name="connsiteY6916" fmla="*/ 229427 h 5893281"/>
              <a:gd name="connsiteX6917" fmla="*/ 2291880 w 10035679"/>
              <a:gd name="connsiteY6917" fmla="*/ 220975 h 5893281"/>
              <a:gd name="connsiteX6918" fmla="*/ 2312409 w 10035679"/>
              <a:gd name="connsiteY6918" fmla="*/ 214938 h 5893281"/>
              <a:gd name="connsiteX6919" fmla="*/ 2326898 w 10035679"/>
              <a:gd name="connsiteY6919" fmla="*/ 220975 h 5893281"/>
              <a:gd name="connsiteX6920" fmla="*/ 2345012 w 10035679"/>
              <a:gd name="connsiteY6920" fmla="*/ 229427 h 5893281"/>
              <a:gd name="connsiteX6921" fmla="*/ 2359501 w 10035679"/>
              <a:gd name="connsiteY6921" fmla="*/ 231240 h 5893281"/>
              <a:gd name="connsiteX6922" fmla="*/ 2375802 w 10035679"/>
              <a:gd name="connsiteY6922" fmla="*/ 229427 h 5893281"/>
              <a:gd name="connsiteX6923" fmla="*/ 2369765 w 10035679"/>
              <a:gd name="connsiteY6923" fmla="*/ 225201 h 5893281"/>
              <a:gd name="connsiteX6924" fmla="*/ 2361916 w 10035679"/>
              <a:gd name="connsiteY6924" fmla="*/ 220975 h 5893281"/>
              <a:gd name="connsiteX6925" fmla="*/ 2360106 w 10035679"/>
              <a:gd name="connsiteY6925" fmla="*/ 220975 h 5893281"/>
              <a:gd name="connsiteX6926" fmla="*/ 2360106 w 10035679"/>
              <a:gd name="connsiteY6926" fmla="*/ 217352 h 5893281"/>
              <a:gd name="connsiteX6927" fmla="*/ 2355879 w 10035679"/>
              <a:gd name="connsiteY6927" fmla="*/ 215541 h 5893281"/>
              <a:gd name="connsiteX6928" fmla="*/ 2355879 w 10035679"/>
              <a:gd name="connsiteY6928" fmla="*/ 207089 h 5893281"/>
              <a:gd name="connsiteX6929" fmla="*/ 2351654 w 10035679"/>
              <a:gd name="connsiteY6929" fmla="*/ 196824 h 5893281"/>
              <a:gd name="connsiteX6930" fmla="*/ 2361916 w 10035679"/>
              <a:gd name="connsiteY6930" fmla="*/ 192598 h 5893281"/>
              <a:gd name="connsiteX6931" fmla="*/ 2369765 w 10035679"/>
              <a:gd name="connsiteY6931" fmla="*/ 188372 h 5893281"/>
              <a:gd name="connsiteX6932" fmla="*/ 2375802 w 10035679"/>
              <a:gd name="connsiteY6932" fmla="*/ 188372 h 5893281"/>
              <a:gd name="connsiteX6933" fmla="*/ 2380031 w 10035679"/>
              <a:gd name="connsiteY6933" fmla="*/ 186562 h 5893281"/>
              <a:gd name="connsiteX6934" fmla="*/ 2387879 w 10035679"/>
              <a:gd name="connsiteY6934" fmla="*/ 182336 h 5893281"/>
              <a:gd name="connsiteX6935" fmla="*/ 2402370 w 10035679"/>
              <a:gd name="connsiteY6935" fmla="*/ 182336 h 5893281"/>
              <a:gd name="connsiteX6936" fmla="*/ 2408406 w 10035679"/>
              <a:gd name="connsiteY6936" fmla="*/ 186562 h 5893281"/>
              <a:gd name="connsiteX6937" fmla="*/ 2416256 w 10035679"/>
              <a:gd name="connsiteY6937" fmla="*/ 192598 h 5893281"/>
              <a:gd name="connsiteX6938" fmla="*/ 2422295 w 10035679"/>
              <a:gd name="connsiteY6938" fmla="*/ 196824 h 5893281"/>
              <a:gd name="connsiteX6939" fmla="*/ 2422295 w 10035679"/>
              <a:gd name="connsiteY6939" fmla="*/ 188372 h 5893281"/>
              <a:gd name="connsiteX6940" fmla="*/ 2418068 w 10035679"/>
              <a:gd name="connsiteY6940" fmla="*/ 186562 h 5893281"/>
              <a:gd name="connsiteX6941" fmla="*/ 2418068 w 10035679"/>
              <a:gd name="connsiteY6941" fmla="*/ 182336 h 5893281"/>
              <a:gd name="connsiteX6942" fmla="*/ 2418068 w 10035679"/>
              <a:gd name="connsiteY6942" fmla="*/ 178109 h 5893281"/>
              <a:gd name="connsiteX6943" fmla="*/ 2416256 w 10035679"/>
              <a:gd name="connsiteY6943" fmla="*/ 172071 h 5893281"/>
              <a:gd name="connsiteX6944" fmla="*/ 2426520 w 10035679"/>
              <a:gd name="connsiteY6944" fmla="*/ 167845 h 5893281"/>
              <a:gd name="connsiteX6945" fmla="*/ 2432557 w 10035679"/>
              <a:gd name="connsiteY6945" fmla="*/ 163619 h 5893281"/>
              <a:gd name="connsiteX6946" fmla="*/ 2444632 w 10035679"/>
              <a:gd name="connsiteY6946" fmla="*/ 157580 h 5893281"/>
              <a:gd name="connsiteX6947" fmla="*/ 2450671 w 10035679"/>
              <a:gd name="connsiteY6947" fmla="*/ 149128 h 5893281"/>
              <a:gd name="connsiteX6948" fmla="*/ 2454897 w 10035679"/>
              <a:gd name="connsiteY6948" fmla="*/ 149128 h 5893281"/>
              <a:gd name="connsiteX6949" fmla="*/ 2469386 w 10035679"/>
              <a:gd name="connsiteY6949" fmla="*/ 149128 h 5893281"/>
              <a:gd name="connsiteX6950" fmla="*/ 2479650 w 10035679"/>
              <a:gd name="connsiteY6950" fmla="*/ 153354 h 5893281"/>
              <a:gd name="connsiteX6951" fmla="*/ 2487500 w 10035679"/>
              <a:gd name="connsiteY6951" fmla="*/ 161806 h 5893281"/>
              <a:gd name="connsiteX6952" fmla="*/ 2499575 w 10035679"/>
              <a:gd name="connsiteY6952" fmla="*/ 161806 h 5893281"/>
              <a:gd name="connsiteX6953" fmla="*/ 2517687 w 10035679"/>
              <a:gd name="connsiteY6953" fmla="*/ 157580 h 5893281"/>
              <a:gd name="connsiteX6954" fmla="*/ 2525536 w 10035679"/>
              <a:gd name="connsiteY6954" fmla="*/ 132826 h 5893281"/>
              <a:gd name="connsiteX6955" fmla="*/ 2535801 w 10035679"/>
              <a:gd name="connsiteY6955" fmla="*/ 128600 h 5893281"/>
              <a:gd name="connsiteX6956" fmla="*/ 2546063 w 10035679"/>
              <a:gd name="connsiteY6956" fmla="*/ 128600 h 5893281"/>
              <a:gd name="connsiteX6957" fmla="*/ 2556328 w 10035679"/>
              <a:gd name="connsiteY6957" fmla="*/ 128600 h 5893281"/>
              <a:gd name="connsiteX6958" fmla="*/ 2564176 w 10035679"/>
              <a:gd name="connsiteY6958" fmla="*/ 132826 h 5893281"/>
              <a:gd name="connsiteX6959" fmla="*/ 2570214 w 10035679"/>
              <a:gd name="connsiteY6959" fmla="*/ 132826 h 5893281"/>
              <a:gd name="connsiteX6960" fmla="*/ 2584705 w 10035679"/>
              <a:gd name="connsiteY6960" fmla="*/ 110488 h 5893281"/>
              <a:gd name="connsiteX6961" fmla="*/ 2607043 w 10035679"/>
              <a:gd name="connsiteY6961" fmla="*/ 106260 h 5893281"/>
              <a:gd name="connsiteX6962" fmla="*/ 2621534 w 10035679"/>
              <a:gd name="connsiteY6962" fmla="*/ 114714 h 5893281"/>
              <a:gd name="connsiteX6963" fmla="*/ 2636025 w 10035679"/>
              <a:gd name="connsiteY6963" fmla="*/ 120751 h 5893281"/>
              <a:gd name="connsiteX6964" fmla="*/ 2650513 w 10035679"/>
              <a:gd name="connsiteY6964" fmla="*/ 124977 h 5893281"/>
              <a:gd name="connsiteX6965" fmla="*/ 2668627 w 10035679"/>
              <a:gd name="connsiteY6965" fmla="*/ 118941 h 5893281"/>
              <a:gd name="connsiteX6966" fmla="*/ 2692776 w 10035679"/>
              <a:gd name="connsiteY6966" fmla="*/ 104450 h 5893281"/>
              <a:gd name="connsiteX6967" fmla="*/ 6131772 w 10035679"/>
              <a:gd name="connsiteY6967" fmla="*/ 86338 h 5893281"/>
              <a:gd name="connsiteX6968" fmla="*/ 6146263 w 10035679"/>
              <a:gd name="connsiteY6968" fmla="*/ 90564 h 5893281"/>
              <a:gd name="connsiteX6969" fmla="*/ 6160754 w 10035679"/>
              <a:gd name="connsiteY6969" fmla="*/ 96600 h 5893281"/>
              <a:gd name="connsiteX6970" fmla="*/ 6166790 w 10035679"/>
              <a:gd name="connsiteY6970" fmla="*/ 105055 h 5893281"/>
              <a:gd name="connsiteX6971" fmla="*/ 6177055 w 10035679"/>
              <a:gd name="connsiteY6971" fmla="*/ 111091 h 5893281"/>
              <a:gd name="connsiteX6972" fmla="*/ 6189130 w 10035679"/>
              <a:gd name="connsiteY6972" fmla="*/ 119543 h 5893281"/>
              <a:gd name="connsiteX6973" fmla="*/ 6181281 w 10035679"/>
              <a:gd name="connsiteY6973" fmla="*/ 140071 h 5893281"/>
              <a:gd name="connsiteX6974" fmla="*/ 6138415 w 10035679"/>
              <a:gd name="connsiteY6974" fmla="*/ 164826 h 5893281"/>
              <a:gd name="connsiteX6975" fmla="*/ 6105811 w 10035679"/>
              <a:gd name="connsiteY6975" fmla="*/ 193806 h 5893281"/>
              <a:gd name="connsiteX6976" fmla="*/ 6077434 w 10035679"/>
              <a:gd name="connsiteY6976" fmla="*/ 230635 h 5893281"/>
              <a:gd name="connsiteX6977" fmla="*/ 6071397 w 10035679"/>
              <a:gd name="connsiteY6977" fmla="*/ 230635 h 5893281"/>
              <a:gd name="connsiteX6978" fmla="*/ 6071397 w 10035679"/>
              <a:gd name="connsiteY6978" fmla="*/ 222183 h 5893281"/>
              <a:gd name="connsiteX6979" fmla="*/ 6061132 w 10035679"/>
              <a:gd name="connsiteY6979" fmla="*/ 216146 h 5893281"/>
              <a:gd name="connsiteX6980" fmla="*/ 6053285 w 10035679"/>
              <a:gd name="connsiteY6980" fmla="*/ 207692 h 5893281"/>
              <a:gd name="connsiteX6981" fmla="*/ 6049059 w 10035679"/>
              <a:gd name="connsiteY6981" fmla="*/ 201655 h 5893281"/>
              <a:gd name="connsiteX6982" fmla="*/ 6043020 w 10035679"/>
              <a:gd name="connsiteY6982" fmla="*/ 193203 h 5893281"/>
              <a:gd name="connsiteX6983" fmla="*/ 6038794 w 10035679"/>
              <a:gd name="connsiteY6983" fmla="*/ 182938 h 5893281"/>
              <a:gd name="connsiteX6984" fmla="*/ 6046644 w 10035679"/>
              <a:gd name="connsiteY6984" fmla="*/ 168448 h 5893281"/>
              <a:gd name="connsiteX6985" fmla="*/ 6048454 w 10035679"/>
              <a:gd name="connsiteY6985" fmla="*/ 158185 h 5893281"/>
              <a:gd name="connsiteX6986" fmla="*/ 6052680 w 10035679"/>
              <a:gd name="connsiteY6986" fmla="*/ 139468 h 5893281"/>
              <a:gd name="connsiteX6987" fmla="*/ 6000153 w 10035679"/>
              <a:gd name="connsiteY6987" fmla="*/ 139468 h 5893281"/>
              <a:gd name="connsiteX6988" fmla="*/ 6000153 w 10035679"/>
              <a:gd name="connsiteY6988" fmla="*/ 124977 h 5893281"/>
              <a:gd name="connsiteX6989" fmla="*/ 6028530 w 10035679"/>
              <a:gd name="connsiteY6989" fmla="*/ 114714 h 5893281"/>
              <a:gd name="connsiteX6990" fmla="*/ 6056906 w 10035679"/>
              <a:gd name="connsiteY6990" fmla="*/ 106260 h 5893281"/>
              <a:gd name="connsiteX6991" fmla="*/ 6091322 w 10035679"/>
              <a:gd name="connsiteY6991" fmla="*/ 100224 h 5893281"/>
              <a:gd name="connsiteX6992" fmla="*/ 6095548 w 10035679"/>
              <a:gd name="connsiteY6992" fmla="*/ 110488 h 5893281"/>
              <a:gd name="connsiteX6993" fmla="*/ 6099774 w 10035679"/>
              <a:gd name="connsiteY6993" fmla="*/ 114714 h 5893281"/>
              <a:gd name="connsiteX6994" fmla="*/ 6099774 w 10035679"/>
              <a:gd name="connsiteY6994" fmla="*/ 118941 h 5893281"/>
              <a:gd name="connsiteX6995" fmla="*/ 6104000 w 10035679"/>
              <a:gd name="connsiteY6995" fmla="*/ 118941 h 5893281"/>
              <a:gd name="connsiteX6996" fmla="*/ 6104000 w 10035679"/>
              <a:gd name="connsiteY6996" fmla="*/ 120751 h 5893281"/>
              <a:gd name="connsiteX6997" fmla="*/ 6110039 w 10035679"/>
              <a:gd name="connsiteY6997" fmla="*/ 124977 h 5893281"/>
              <a:gd name="connsiteX6998" fmla="*/ 6114265 w 10035679"/>
              <a:gd name="connsiteY6998" fmla="*/ 114714 h 5893281"/>
              <a:gd name="connsiteX6999" fmla="*/ 6118491 w 10035679"/>
              <a:gd name="connsiteY6999" fmla="*/ 106260 h 5893281"/>
              <a:gd name="connsiteX7000" fmla="*/ 6120301 w 10035679"/>
              <a:gd name="connsiteY7000" fmla="*/ 100224 h 5893281"/>
              <a:gd name="connsiteX7001" fmla="*/ 6128151 w 10035679"/>
              <a:gd name="connsiteY7001" fmla="*/ 91772 h 5893281"/>
              <a:gd name="connsiteX7002" fmla="*/ 6218715 w 10035679"/>
              <a:gd name="connsiteY7002" fmla="*/ 47093 h 5893281"/>
              <a:gd name="connsiteX7003" fmla="*/ 6219318 w 10035679"/>
              <a:gd name="connsiteY7003" fmla="*/ 47093 h 5893281"/>
              <a:gd name="connsiteX7004" fmla="*/ 6227167 w 10035679"/>
              <a:gd name="connsiteY7004" fmla="*/ 48904 h 5893281"/>
              <a:gd name="connsiteX7005" fmla="*/ 6228978 w 10035679"/>
              <a:gd name="connsiteY7005" fmla="*/ 48904 h 5893281"/>
              <a:gd name="connsiteX7006" fmla="*/ 6233206 w 10035679"/>
              <a:gd name="connsiteY7006" fmla="*/ 53130 h 5893281"/>
              <a:gd name="connsiteX7007" fmla="*/ 6237430 w 10035679"/>
              <a:gd name="connsiteY7007" fmla="*/ 57356 h 5893281"/>
              <a:gd name="connsiteX7008" fmla="*/ 6241658 w 10035679"/>
              <a:gd name="connsiteY7008" fmla="*/ 63395 h 5893281"/>
              <a:gd name="connsiteX7009" fmla="*/ 6247694 w 10035679"/>
              <a:gd name="connsiteY7009" fmla="*/ 75470 h 5893281"/>
              <a:gd name="connsiteX7010" fmla="*/ 6255544 w 10035679"/>
              <a:gd name="connsiteY7010" fmla="*/ 85733 h 5893281"/>
              <a:gd name="connsiteX7011" fmla="*/ 6257354 w 10035679"/>
              <a:gd name="connsiteY7011" fmla="*/ 100224 h 5893281"/>
              <a:gd name="connsiteX7012" fmla="*/ 6241053 w 10035679"/>
              <a:gd name="connsiteY7012" fmla="*/ 100224 h 5893281"/>
              <a:gd name="connsiteX7013" fmla="*/ 6241053 w 10035679"/>
              <a:gd name="connsiteY7013" fmla="*/ 91772 h 5893281"/>
              <a:gd name="connsiteX7014" fmla="*/ 6233206 w 10035679"/>
              <a:gd name="connsiteY7014" fmla="*/ 85733 h 5893281"/>
              <a:gd name="connsiteX7015" fmla="*/ 6227167 w 10035679"/>
              <a:gd name="connsiteY7015" fmla="*/ 77281 h 5893281"/>
              <a:gd name="connsiteX7016" fmla="*/ 6222941 w 10035679"/>
              <a:gd name="connsiteY7016" fmla="*/ 71244 h 5893281"/>
              <a:gd name="connsiteX7017" fmla="*/ 6218715 w 10035679"/>
              <a:gd name="connsiteY7017" fmla="*/ 60979 h 5893281"/>
              <a:gd name="connsiteX7018" fmla="*/ 3775927 w 10035679"/>
              <a:gd name="connsiteY7018" fmla="*/ 39244 h 5893281"/>
              <a:gd name="connsiteX7019" fmla="*/ 3824832 w 10035679"/>
              <a:gd name="connsiteY7019" fmla="*/ 39244 h 5893281"/>
              <a:gd name="connsiteX7020" fmla="*/ 3875549 w 10035679"/>
              <a:gd name="connsiteY7020" fmla="*/ 47696 h 5893281"/>
              <a:gd name="connsiteX7021" fmla="*/ 3920226 w 10035679"/>
              <a:gd name="connsiteY7021" fmla="*/ 53735 h 5893281"/>
              <a:gd name="connsiteX7022" fmla="*/ 3960678 w 10035679"/>
              <a:gd name="connsiteY7022" fmla="*/ 63998 h 5893281"/>
              <a:gd name="connsiteX7023" fmla="*/ 4019242 w 10035679"/>
              <a:gd name="connsiteY7023" fmla="*/ 53735 h 5893281"/>
              <a:gd name="connsiteX7024" fmla="*/ 4027093 w 10035679"/>
              <a:gd name="connsiteY7024" fmla="*/ 62187 h 5893281"/>
              <a:gd name="connsiteX7025" fmla="*/ 4033129 w 10035679"/>
              <a:gd name="connsiteY7025" fmla="*/ 63998 h 5893281"/>
              <a:gd name="connsiteX7026" fmla="*/ 4040978 w 10035679"/>
              <a:gd name="connsiteY7026" fmla="*/ 76073 h 5893281"/>
              <a:gd name="connsiteX7027" fmla="*/ 4045205 w 10035679"/>
              <a:gd name="connsiteY7027" fmla="*/ 82112 h 5893281"/>
              <a:gd name="connsiteX7028" fmla="*/ 4051241 w 10035679"/>
              <a:gd name="connsiteY7028" fmla="*/ 86338 h 5893281"/>
              <a:gd name="connsiteX7029" fmla="*/ 4085657 w 10035679"/>
              <a:gd name="connsiteY7029" fmla="*/ 100827 h 5893281"/>
              <a:gd name="connsiteX7030" fmla="*/ 4126109 w 10035679"/>
              <a:gd name="connsiteY7030" fmla="*/ 111091 h 5893281"/>
              <a:gd name="connsiteX7031" fmla="*/ 4160523 w 10035679"/>
              <a:gd name="connsiteY7031" fmla="*/ 119543 h 5893281"/>
              <a:gd name="connsiteX7032" fmla="*/ 4160523 w 10035679"/>
              <a:gd name="connsiteY7032" fmla="*/ 134034 h 5893281"/>
              <a:gd name="connsiteX7033" fmla="*/ 4103770 w 10035679"/>
              <a:gd name="connsiteY7033" fmla="*/ 134034 h 5893281"/>
              <a:gd name="connsiteX7034" fmla="*/ 4079618 w 10035679"/>
              <a:gd name="connsiteY7034" fmla="*/ 121959 h 5893281"/>
              <a:gd name="connsiteX7035" fmla="*/ 4051241 w 10035679"/>
              <a:gd name="connsiteY7035" fmla="*/ 121959 h 5893281"/>
              <a:gd name="connsiteX7036" fmla="*/ 4018639 w 10035679"/>
              <a:gd name="connsiteY7036" fmla="*/ 126185 h 5893281"/>
              <a:gd name="connsiteX7037" fmla="*/ 3988451 w 10035679"/>
              <a:gd name="connsiteY7037" fmla="*/ 134637 h 5893281"/>
              <a:gd name="connsiteX7038" fmla="*/ 3988451 w 10035679"/>
              <a:gd name="connsiteY7038" fmla="*/ 150938 h 5893281"/>
              <a:gd name="connsiteX7039" fmla="*/ 4027093 w 10035679"/>
              <a:gd name="connsiteY7039" fmla="*/ 150938 h 5893281"/>
              <a:gd name="connsiteX7040" fmla="*/ 4055469 w 10035679"/>
              <a:gd name="connsiteY7040" fmla="*/ 144902 h 5893281"/>
              <a:gd name="connsiteX7041" fmla="*/ 4089883 w 10035679"/>
              <a:gd name="connsiteY7041" fmla="*/ 140676 h 5893281"/>
              <a:gd name="connsiteX7042" fmla="*/ 4132751 w 10035679"/>
              <a:gd name="connsiteY7042" fmla="*/ 140676 h 5893281"/>
              <a:gd name="connsiteX7043" fmla="*/ 4175617 w 10035679"/>
              <a:gd name="connsiteY7043" fmla="*/ 140676 h 5893281"/>
              <a:gd name="connsiteX7044" fmla="*/ 4208219 w 10035679"/>
              <a:gd name="connsiteY7044" fmla="*/ 140676 h 5893281"/>
              <a:gd name="connsiteX7045" fmla="*/ 4236595 w 10035679"/>
              <a:gd name="connsiteY7045" fmla="*/ 169655 h 5893281"/>
              <a:gd name="connsiteX7046" fmla="*/ 4271010 w 10035679"/>
              <a:gd name="connsiteY7046" fmla="*/ 190183 h 5893281"/>
              <a:gd name="connsiteX7047" fmla="*/ 4260746 w 10035679"/>
              <a:gd name="connsiteY7047" fmla="*/ 212523 h 5893281"/>
              <a:gd name="connsiteX7048" fmla="*/ 4240220 w 10035679"/>
              <a:gd name="connsiteY7048" fmla="*/ 227014 h 5893281"/>
              <a:gd name="connsiteX7049" fmla="*/ 4222107 w 10035679"/>
              <a:gd name="connsiteY7049" fmla="*/ 237276 h 5893281"/>
              <a:gd name="connsiteX7050" fmla="*/ 4197957 w 10035679"/>
              <a:gd name="connsiteY7050" fmla="*/ 245728 h 5893281"/>
              <a:gd name="connsiteX7051" fmla="*/ 4161127 w 10035679"/>
              <a:gd name="connsiteY7051" fmla="*/ 245728 h 5893281"/>
              <a:gd name="connsiteX7052" fmla="*/ 4128522 w 10035679"/>
              <a:gd name="connsiteY7052" fmla="*/ 255993 h 5893281"/>
              <a:gd name="connsiteX7053" fmla="*/ 4094109 w 10035679"/>
              <a:gd name="connsiteY7053" fmla="*/ 255993 h 5893281"/>
              <a:gd name="connsiteX7054" fmla="*/ 4055469 w 10035679"/>
              <a:gd name="connsiteY7054" fmla="*/ 251767 h 5893281"/>
              <a:gd name="connsiteX7055" fmla="*/ 4018639 w 10035679"/>
              <a:gd name="connsiteY7055" fmla="*/ 247541 h 5893281"/>
              <a:gd name="connsiteX7056" fmla="*/ 3984827 w 10035679"/>
              <a:gd name="connsiteY7056" fmla="*/ 247541 h 5893281"/>
              <a:gd name="connsiteX7057" fmla="*/ 3956450 w 10035679"/>
              <a:gd name="connsiteY7057" fmla="*/ 255993 h 5893281"/>
              <a:gd name="connsiteX7058" fmla="*/ 3934111 w 10035679"/>
              <a:gd name="connsiteY7058" fmla="*/ 276521 h 5893281"/>
              <a:gd name="connsiteX7059" fmla="*/ 4019242 w 10035679"/>
              <a:gd name="connsiteY7059" fmla="*/ 276521 h 5893281"/>
              <a:gd name="connsiteX7060" fmla="*/ 4045808 w 10035679"/>
              <a:gd name="connsiteY7060" fmla="*/ 270484 h 5893281"/>
              <a:gd name="connsiteX7061" fmla="*/ 4075997 w 10035679"/>
              <a:gd name="connsiteY7061" fmla="*/ 266258 h 5893281"/>
              <a:gd name="connsiteX7062" fmla="*/ 4112826 w 10035679"/>
              <a:gd name="connsiteY7062" fmla="*/ 270484 h 5893281"/>
              <a:gd name="connsiteX7063" fmla="*/ 4136976 w 10035679"/>
              <a:gd name="connsiteY7063" fmla="*/ 276521 h 5893281"/>
              <a:gd name="connsiteX7064" fmla="*/ 4143014 w 10035679"/>
              <a:gd name="connsiteY7064" fmla="*/ 303087 h 5893281"/>
              <a:gd name="connsiteX7065" fmla="*/ 4155088 w 10035679"/>
              <a:gd name="connsiteY7065" fmla="*/ 298861 h 5893281"/>
              <a:gd name="connsiteX7066" fmla="*/ 4171390 w 10035679"/>
              <a:gd name="connsiteY7066" fmla="*/ 288596 h 5893281"/>
              <a:gd name="connsiteX7067" fmla="*/ 4193731 w 10035679"/>
              <a:gd name="connsiteY7067" fmla="*/ 280144 h 5893281"/>
              <a:gd name="connsiteX7068" fmla="*/ 4214258 w 10035679"/>
              <a:gd name="connsiteY7068" fmla="*/ 275918 h 5893281"/>
              <a:gd name="connsiteX7069" fmla="*/ 4218483 w 10035679"/>
              <a:gd name="connsiteY7069" fmla="*/ 287993 h 5893281"/>
              <a:gd name="connsiteX7070" fmla="*/ 4222709 w 10035679"/>
              <a:gd name="connsiteY7070" fmla="*/ 294030 h 5893281"/>
              <a:gd name="connsiteX7071" fmla="*/ 4226936 w 10035679"/>
              <a:gd name="connsiteY7071" fmla="*/ 298256 h 5893281"/>
              <a:gd name="connsiteX7072" fmla="*/ 4232974 w 10035679"/>
              <a:gd name="connsiteY7072" fmla="*/ 302482 h 5893281"/>
              <a:gd name="connsiteX7073" fmla="*/ 4240821 w 10035679"/>
              <a:gd name="connsiteY7073" fmla="*/ 308521 h 5893281"/>
              <a:gd name="connsiteX7074" fmla="*/ 4208219 w 10035679"/>
              <a:gd name="connsiteY7074" fmla="*/ 369500 h 5893281"/>
              <a:gd name="connsiteX7075" fmla="*/ 4222709 w 10035679"/>
              <a:gd name="connsiteY7075" fmla="*/ 369500 h 5893281"/>
              <a:gd name="connsiteX7076" fmla="*/ 4246860 w 10035679"/>
              <a:gd name="connsiteY7076" fmla="*/ 355009 h 5893281"/>
              <a:gd name="connsiteX7077" fmla="*/ 4279463 w 10035679"/>
              <a:gd name="connsiteY7077" fmla="*/ 336292 h 5893281"/>
              <a:gd name="connsiteX7078" fmla="*/ 4318102 w 10035679"/>
              <a:gd name="connsiteY7078" fmla="*/ 321804 h 5893281"/>
              <a:gd name="connsiteX7079" fmla="*/ 4360969 w 10035679"/>
              <a:gd name="connsiteY7079" fmla="*/ 307313 h 5893281"/>
              <a:gd name="connsiteX7080" fmla="*/ 4407458 w 10035679"/>
              <a:gd name="connsiteY7080" fmla="*/ 297048 h 5893281"/>
              <a:gd name="connsiteX7081" fmla="*/ 4447909 w 10035679"/>
              <a:gd name="connsiteY7081" fmla="*/ 297048 h 5893281"/>
              <a:gd name="connsiteX7082" fmla="*/ 4488361 w 10035679"/>
              <a:gd name="connsiteY7082" fmla="*/ 301274 h 5893281"/>
              <a:gd name="connsiteX7083" fmla="*/ 4516736 w 10035679"/>
              <a:gd name="connsiteY7083" fmla="*/ 317576 h 5893281"/>
              <a:gd name="connsiteX7084" fmla="*/ 4533038 w 10035679"/>
              <a:gd name="connsiteY7084" fmla="*/ 346557 h 5893281"/>
              <a:gd name="connsiteX7085" fmla="*/ 4545113 w 10035679"/>
              <a:gd name="connsiteY7085" fmla="*/ 346557 h 5893281"/>
              <a:gd name="connsiteX7086" fmla="*/ 4545113 w 10035679"/>
              <a:gd name="connsiteY7086" fmla="*/ 350783 h 5893281"/>
              <a:gd name="connsiteX7087" fmla="*/ 4540886 w 10035679"/>
              <a:gd name="connsiteY7087" fmla="*/ 355009 h 5893281"/>
              <a:gd name="connsiteX7088" fmla="*/ 4536661 w 10035679"/>
              <a:gd name="connsiteY7088" fmla="*/ 355009 h 5893281"/>
              <a:gd name="connsiteX7089" fmla="*/ 4532435 w 10035679"/>
              <a:gd name="connsiteY7089" fmla="*/ 355009 h 5893281"/>
              <a:gd name="connsiteX7090" fmla="*/ 4526396 w 10035679"/>
              <a:gd name="connsiteY7090" fmla="*/ 361048 h 5893281"/>
              <a:gd name="connsiteX7091" fmla="*/ 4516134 w 10035679"/>
              <a:gd name="connsiteY7091" fmla="*/ 365274 h 5893281"/>
              <a:gd name="connsiteX7092" fmla="*/ 4504061 w 10035679"/>
              <a:gd name="connsiteY7092" fmla="*/ 369500 h 5893281"/>
              <a:gd name="connsiteX7093" fmla="*/ 4489570 w 10035679"/>
              <a:gd name="connsiteY7093" fmla="*/ 373726 h 5893281"/>
              <a:gd name="connsiteX7094" fmla="*/ 4479305 w 10035679"/>
              <a:gd name="connsiteY7094" fmla="*/ 375537 h 5893281"/>
              <a:gd name="connsiteX7095" fmla="*/ 4455155 w 10035679"/>
              <a:gd name="connsiteY7095" fmla="*/ 414781 h 5893281"/>
              <a:gd name="connsiteX7096" fmla="*/ 4408666 w 10035679"/>
              <a:gd name="connsiteY7096" fmla="*/ 443763 h 5893281"/>
              <a:gd name="connsiteX7097" fmla="*/ 4356141 w 10035679"/>
              <a:gd name="connsiteY7097" fmla="*/ 462478 h 5893281"/>
              <a:gd name="connsiteX7098" fmla="*/ 4293349 w 10035679"/>
              <a:gd name="connsiteY7098" fmla="*/ 472742 h 5893281"/>
              <a:gd name="connsiteX7099" fmla="*/ 4293349 w 10035679"/>
              <a:gd name="connsiteY7099" fmla="*/ 484818 h 5893281"/>
              <a:gd name="connsiteX7100" fmla="*/ 4293349 w 10035679"/>
              <a:gd name="connsiteY7100" fmla="*/ 490854 h 5893281"/>
              <a:gd name="connsiteX7101" fmla="*/ 4293349 w 10035679"/>
              <a:gd name="connsiteY7101" fmla="*/ 495082 h 5893281"/>
              <a:gd name="connsiteX7102" fmla="*/ 4289123 w 10035679"/>
              <a:gd name="connsiteY7102" fmla="*/ 499308 h 5893281"/>
              <a:gd name="connsiteX7103" fmla="*/ 4293349 w 10035679"/>
              <a:gd name="connsiteY7103" fmla="*/ 501119 h 5893281"/>
              <a:gd name="connsiteX7104" fmla="*/ 4293349 w 10035679"/>
              <a:gd name="connsiteY7104" fmla="*/ 505345 h 5893281"/>
              <a:gd name="connsiteX7105" fmla="*/ 4299388 w 10035679"/>
              <a:gd name="connsiteY7105" fmla="*/ 513797 h 5893281"/>
              <a:gd name="connsiteX7106" fmla="*/ 4309651 w 10035679"/>
              <a:gd name="connsiteY7106" fmla="*/ 519836 h 5893281"/>
              <a:gd name="connsiteX7107" fmla="*/ 4317500 w 10035679"/>
              <a:gd name="connsiteY7107" fmla="*/ 524062 h 5893281"/>
              <a:gd name="connsiteX7108" fmla="*/ 4323536 w 10035679"/>
              <a:gd name="connsiteY7108" fmla="*/ 530099 h 5893281"/>
              <a:gd name="connsiteX7109" fmla="*/ 4331384 w 10035679"/>
              <a:gd name="connsiteY7109" fmla="*/ 534327 h 5893281"/>
              <a:gd name="connsiteX7110" fmla="*/ 4337423 w 10035679"/>
              <a:gd name="connsiteY7110" fmla="*/ 544589 h 5893281"/>
              <a:gd name="connsiteX7111" fmla="*/ 4331384 w 10035679"/>
              <a:gd name="connsiteY7111" fmla="*/ 559080 h 5893281"/>
              <a:gd name="connsiteX7112" fmla="*/ 4323536 w 10035679"/>
              <a:gd name="connsiteY7112" fmla="*/ 591683 h 5893281"/>
              <a:gd name="connsiteX7113" fmla="*/ 4317500 w 10035679"/>
              <a:gd name="connsiteY7113" fmla="*/ 630927 h 5893281"/>
              <a:gd name="connsiteX7114" fmla="*/ 4309651 w 10035679"/>
              <a:gd name="connsiteY7114" fmla="*/ 670172 h 5893281"/>
              <a:gd name="connsiteX7115" fmla="*/ 4309651 w 10035679"/>
              <a:gd name="connsiteY7115" fmla="*/ 702774 h 5893281"/>
              <a:gd name="connsiteX7116" fmla="*/ 4317500 w 10035679"/>
              <a:gd name="connsiteY7116" fmla="*/ 698548 h 5893281"/>
              <a:gd name="connsiteX7117" fmla="*/ 4323536 w 10035679"/>
              <a:gd name="connsiteY7117" fmla="*/ 698548 h 5893281"/>
              <a:gd name="connsiteX7118" fmla="*/ 4327764 w 10035679"/>
              <a:gd name="connsiteY7118" fmla="*/ 698548 h 5893281"/>
              <a:gd name="connsiteX7119" fmla="*/ 4335612 w 10035679"/>
              <a:gd name="connsiteY7119" fmla="*/ 698548 h 5893281"/>
              <a:gd name="connsiteX7120" fmla="*/ 4337423 w 10035679"/>
              <a:gd name="connsiteY7120" fmla="*/ 698548 h 5893281"/>
              <a:gd name="connsiteX7121" fmla="*/ 4349498 w 10035679"/>
              <a:gd name="connsiteY7121" fmla="*/ 702774 h 5893281"/>
              <a:gd name="connsiteX7122" fmla="*/ 4345274 w 10035679"/>
              <a:gd name="connsiteY7122" fmla="*/ 713037 h 5893281"/>
              <a:gd name="connsiteX7123" fmla="*/ 4345274 w 10035679"/>
              <a:gd name="connsiteY7123" fmla="*/ 717265 h 5893281"/>
              <a:gd name="connsiteX7124" fmla="*/ 4345274 w 10035679"/>
              <a:gd name="connsiteY7124" fmla="*/ 725717 h 5893281"/>
              <a:gd name="connsiteX7125" fmla="*/ 4345274 w 10035679"/>
              <a:gd name="connsiteY7125" fmla="*/ 727528 h 5893281"/>
              <a:gd name="connsiteX7126" fmla="*/ 4345274 w 10035679"/>
              <a:gd name="connsiteY7126" fmla="*/ 735980 h 5893281"/>
              <a:gd name="connsiteX7127" fmla="*/ 4349498 w 10035679"/>
              <a:gd name="connsiteY7127" fmla="*/ 750471 h 5893281"/>
              <a:gd name="connsiteX7128" fmla="*/ 4337423 w 10035679"/>
              <a:gd name="connsiteY7128" fmla="*/ 750471 h 5893281"/>
              <a:gd name="connsiteX7129" fmla="*/ 4337423 w 10035679"/>
              <a:gd name="connsiteY7129" fmla="*/ 756509 h 5893281"/>
              <a:gd name="connsiteX7130" fmla="*/ 4331384 w 10035679"/>
              <a:gd name="connsiteY7130" fmla="*/ 754697 h 5893281"/>
              <a:gd name="connsiteX7131" fmla="*/ 4323536 w 10035679"/>
              <a:gd name="connsiteY7131" fmla="*/ 746245 h 5893281"/>
              <a:gd name="connsiteX7132" fmla="*/ 4321726 w 10035679"/>
              <a:gd name="connsiteY7132" fmla="*/ 742019 h 5893281"/>
              <a:gd name="connsiteX7133" fmla="*/ 4313876 w 10035679"/>
              <a:gd name="connsiteY7133" fmla="*/ 740208 h 5893281"/>
              <a:gd name="connsiteX7134" fmla="*/ 4307839 w 10035679"/>
              <a:gd name="connsiteY7134" fmla="*/ 735980 h 5893281"/>
              <a:gd name="connsiteX7135" fmla="*/ 4293349 w 10035679"/>
              <a:gd name="connsiteY7135" fmla="*/ 735980 h 5893281"/>
              <a:gd name="connsiteX7136" fmla="*/ 4285500 w 10035679"/>
              <a:gd name="connsiteY7136" fmla="*/ 740208 h 5893281"/>
              <a:gd name="connsiteX7137" fmla="*/ 4279463 w 10035679"/>
              <a:gd name="connsiteY7137" fmla="*/ 742019 h 5893281"/>
              <a:gd name="connsiteX7138" fmla="*/ 4271614 w 10035679"/>
              <a:gd name="connsiteY7138" fmla="*/ 746245 h 5893281"/>
              <a:gd name="connsiteX7139" fmla="*/ 4267388 w 10035679"/>
              <a:gd name="connsiteY7139" fmla="*/ 750471 h 5893281"/>
              <a:gd name="connsiteX7140" fmla="*/ 4261349 w 10035679"/>
              <a:gd name="connsiteY7140" fmla="*/ 754697 h 5893281"/>
              <a:gd name="connsiteX7141" fmla="*/ 4257124 w 10035679"/>
              <a:gd name="connsiteY7141" fmla="*/ 760736 h 5893281"/>
              <a:gd name="connsiteX7142" fmla="*/ 4252897 w 10035679"/>
              <a:gd name="connsiteY7142" fmla="*/ 775224 h 5893281"/>
              <a:gd name="connsiteX7143" fmla="*/ 4299388 w 10035679"/>
              <a:gd name="connsiteY7143" fmla="*/ 789715 h 5893281"/>
              <a:gd name="connsiteX7144" fmla="*/ 4309651 w 10035679"/>
              <a:gd name="connsiteY7144" fmla="*/ 853110 h 5893281"/>
              <a:gd name="connsiteX7145" fmla="*/ 4299388 w 10035679"/>
              <a:gd name="connsiteY7145" fmla="*/ 853110 h 5893281"/>
              <a:gd name="connsiteX7146" fmla="*/ 4293349 w 10035679"/>
              <a:gd name="connsiteY7146" fmla="*/ 853110 h 5893281"/>
              <a:gd name="connsiteX7147" fmla="*/ 4285500 w 10035679"/>
              <a:gd name="connsiteY7147" fmla="*/ 857336 h 5893281"/>
              <a:gd name="connsiteX7148" fmla="*/ 4279463 w 10035679"/>
              <a:gd name="connsiteY7148" fmla="*/ 861562 h 5893281"/>
              <a:gd name="connsiteX7149" fmla="*/ 4279463 w 10035679"/>
              <a:gd name="connsiteY7149" fmla="*/ 876053 h 5893281"/>
              <a:gd name="connsiteX7150" fmla="*/ 4295764 w 10035679"/>
              <a:gd name="connsiteY7150" fmla="*/ 886316 h 5893281"/>
              <a:gd name="connsiteX7151" fmla="*/ 4307839 w 10035679"/>
              <a:gd name="connsiteY7151" fmla="*/ 900807 h 5893281"/>
              <a:gd name="connsiteX7152" fmla="*/ 4313876 w 10035679"/>
              <a:gd name="connsiteY7152" fmla="*/ 919524 h 5893281"/>
              <a:gd name="connsiteX7153" fmla="*/ 4318102 w 10035679"/>
              <a:gd name="connsiteY7153" fmla="*/ 948503 h 5893281"/>
              <a:gd name="connsiteX7154" fmla="*/ 4299991 w 10035679"/>
              <a:gd name="connsiteY7154" fmla="*/ 948503 h 5893281"/>
              <a:gd name="connsiteX7155" fmla="*/ 4295764 w 10035679"/>
              <a:gd name="connsiteY7155" fmla="*/ 948503 h 5893281"/>
              <a:gd name="connsiteX7156" fmla="*/ 4285500 w 10035679"/>
              <a:gd name="connsiteY7156" fmla="*/ 944277 h 5893281"/>
              <a:gd name="connsiteX7157" fmla="*/ 4279463 w 10035679"/>
              <a:gd name="connsiteY7157" fmla="*/ 948503 h 5893281"/>
              <a:gd name="connsiteX7158" fmla="*/ 4267388 w 10035679"/>
              <a:gd name="connsiteY7158" fmla="*/ 948503 h 5893281"/>
              <a:gd name="connsiteX7159" fmla="*/ 4261349 w 10035679"/>
              <a:gd name="connsiteY7159" fmla="*/ 954542 h 5893281"/>
              <a:gd name="connsiteX7160" fmla="*/ 4253502 w 10035679"/>
              <a:gd name="connsiteY7160" fmla="*/ 962994 h 5893281"/>
              <a:gd name="connsiteX7161" fmla="*/ 4265577 w 10035679"/>
              <a:gd name="connsiteY7161" fmla="*/ 969033 h 5893281"/>
              <a:gd name="connsiteX7162" fmla="*/ 4271614 w 10035679"/>
              <a:gd name="connsiteY7162" fmla="*/ 973259 h 5893281"/>
              <a:gd name="connsiteX7163" fmla="*/ 4275840 w 10035679"/>
              <a:gd name="connsiteY7163" fmla="*/ 977485 h 5893281"/>
              <a:gd name="connsiteX7164" fmla="*/ 4280067 w 10035679"/>
              <a:gd name="connsiteY7164" fmla="*/ 979296 h 5893281"/>
              <a:gd name="connsiteX7165" fmla="*/ 4281878 w 10035679"/>
              <a:gd name="connsiteY7165" fmla="*/ 991371 h 5893281"/>
              <a:gd name="connsiteX7166" fmla="*/ 4286105 w 10035679"/>
              <a:gd name="connsiteY7166" fmla="*/ 1001635 h 5893281"/>
              <a:gd name="connsiteX7167" fmla="*/ 4281878 w 10035679"/>
              <a:gd name="connsiteY7167" fmla="*/ 1005862 h 5893281"/>
              <a:gd name="connsiteX7168" fmla="*/ 4281878 w 10035679"/>
              <a:gd name="connsiteY7168" fmla="*/ 1007672 h 5893281"/>
              <a:gd name="connsiteX7169" fmla="*/ 4280067 w 10035679"/>
              <a:gd name="connsiteY7169" fmla="*/ 1011898 h 5893281"/>
              <a:gd name="connsiteX7170" fmla="*/ 4280067 w 10035679"/>
              <a:gd name="connsiteY7170" fmla="*/ 1020351 h 5893281"/>
              <a:gd name="connsiteX7171" fmla="*/ 4250484 w 10035679"/>
              <a:gd name="connsiteY7171" fmla="*/ 1020351 h 5893281"/>
              <a:gd name="connsiteX7172" fmla="*/ 4222107 w 10035679"/>
              <a:gd name="connsiteY7172" fmla="*/ 1026389 h 5893281"/>
              <a:gd name="connsiteX7173" fmla="*/ 4199767 w 10035679"/>
              <a:gd name="connsiteY7173" fmla="*/ 1034841 h 5893281"/>
              <a:gd name="connsiteX7174" fmla="*/ 4207616 w 10035679"/>
              <a:gd name="connsiteY7174" fmla="*/ 1034841 h 5893281"/>
              <a:gd name="connsiteX7175" fmla="*/ 4217879 w 10035679"/>
              <a:gd name="connsiteY7175" fmla="*/ 1040880 h 5893281"/>
              <a:gd name="connsiteX7176" fmla="*/ 4225728 w 10035679"/>
              <a:gd name="connsiteY7176" fmla="*/ 1045106 h 5893281"/>
              <a:gd name="connsiteX7177" fmla="*/ 4231766 w 10035679"/>
              <a:gd name="connsiteY7177" fmla="*/ 1045106 h 5893281"/>
              <a:gd name="connsiteX7178" fmla="*/ 4239616 w 10035679"/>
              <a:gd name="connsiteY7178" fmla="*/ 1049332 h 5893281"/>
              <a:gd name="connsiteX7179" fmla="*/ 4245653 w 10035679"/>
              <a:gd name="connsiteY7179" fmla="*/ 1055369 h 5893281"/>
              <a:gd name="connsiteX7180" fmla="*/ 4251691 w 10035679"/>
              <a:gd name="connsiteY7180" fmla="*/ 1065634 h 5893281"/>
              <a:gd name="connsiteX7181" fmla="*/ 4239616 w 10035679"/>
              <a:gd name="connsiteY7181" fmla="*/ 1084351 h 5893281"/>
              <a:gd name="connsiteX7182" fmla="*/ 4231766 w 10035679"/>
              <a:gd name="connsiteY7182" fmla="*/ 1106691 h 5893281"/>
              <a:gd name="connsiteX7183" fmla="*/ 4221502 w 10035679"/>
              <a:gd name="connsiteY7183" fmla="*/ 1131444 h 5893281"/>
              <a:gd name="connsiteX7184" fmla="*/ 4217276 w 10035679"/>
              <a:gd name="connsiteY7184" fmla="*/ 1121181 h 5893281"/>
              <a:gd name="connsiteX7185" fmla="*/ 4211240 w 10035679"/>
              <a:gd name="connsiteY7185" fmla="*/ 1112729 h 5893281"/>
              <a:gd name="connsiteX7186" fmla="*/ 4207012 w 10035679"/>
              <a:gd name="connsiteY7186" fmla="*/ 1108503 h 5893281"/>
              <a:gd name="connsiteX7187" fmla="*/ 4199164 w 10035679"/>
              <a:gd name="connsiteY7187" fmla="*/ 1108503 h 5893281"/>
              <a:gd name="connsiteX7188" fmla="*/ 4188899 w 10035679"/>
              <a:gd name="connsiteY7188" fmla="*/ 1106691 h 5893281"/>
              <a:gd name="connsiteX7189" fmla="*/ 4174409 w 10035679"/>
              <a:gd name="connsiteY7189" fmla="*/ 1106691 h 5893281"/>
              <a:gd name="connsiteX7190" fmla="*/ 4174409 w 10035679"/>
              <a:gd name="connsiteY7190" fmla="*/ 1112729 h 5893281"/>
              <a:gd name="connsiteX7191" fmla="*/ 4182258 w 10035679"/>
              <a:gd name="connsiteY7191" fmla="*/ 1112729 h 5893281"/>
              <a:gd name="connsiteX7192" fmla="*/ 4206408 w 10035679"/>
              <a:gd name="connsiteY7192" fmla="*/ 1137483 h 5893281"/>
              <a:gd name="connsiteX7193" fmla="*/ 4226936 w 10035679"/>
              <a:gd name="connsiteY7193" fmla="*/ 1166462 h 5893281"/>
              <a:gd name="connsiteX7194" fmla="*/ 4239012 w 10035679"/>
              <a:gd name="connsiteY7194" fmla="*/ 1203293 h 5893281"/>
              <a:gd name="connsiteX7195" fmla="*/ 4245048 w 10035679"/>
              <a:gd name="connsiteY7195" fmla="*/ 1246158 h 5893281"/>
              <a:gd name="connsiteX7196" fmla="*/ 4239012 w 10035679"/>
              <a:gd name="connsiteY7196" fmla="*/ 1246158 h 5893281"/>
              <a:gd name="connsiteX7197" fmla="*/ 4239012 w 10035679"/>
              <a:gd name="connsiteY7197" fmla="*/ 1256424 h 5893281"/>
              <a:gd name="connsiteX7198" fmla="*/ 4182258 w 10035679"/>
              <a:gd name="connsiteY7198" fmla="*/ 1262461 h 5893281"/>
              <a:gd name="connsiteX7199" fmla="*/ 4182258 w 10035679"/>
              <a:gd name="connsiteY7199" fmla="*/ 1223216 h 5893281"/>
              <a:gd name="connsiteX7200" fmla="*/ 4174409 w 10035679"/>
              <a:gd name="connsiteY7200" fmla="*/ 1217180 h 5893281"/>
              <a:gd name="connsiteX7201" fmla="*/ 4168373 w 10035679"/>
              <a:gd name="connsiteY7201" fmla="*/ 1212953 h 5893281"/>
              <a:gd name="connsiteX7202" fmla="*/ 4164145 w 10035679"/>
              <a:gd name="connsiteY7202" fmla="*/ 1208727 h 5893281"/>
              <a:gd name="connsiteX7203" fmla="*/ 4153881 w 10035679"/>
              <a:gd name="connsiteY7203" fmla="*/ 1202687 h 5893281"/>
              <a:gd name="connsiteX7204" fmla="*/ 4141806 w 10035679"/>
              <a:gd name="connsiteY7204" fmla="*/ 1198461 h 5893281"/>
              <a:gd name="connsiteX7205" fmla="*/ 4125504 w 10035679"/>
              <a:gd name="connsiteY7205" fmla="*/ 1208727 h 5893281"/>
              <a:gd name="connsiteX7206" fmla="*/ 4103167 w 10035679"/>
              <a:gd name="connsiteY7206" fmla="*/ 1217180 h 5893281"/>
              <a:gd name="connsiteX7207" fmla="*/ 4079015 w 10035679"/>
              <a:gd name="connsiteY7207" fmla="*/ 1218991 h 5893281"/>
              <a:gd name="connsiteX7208" fmla="*/ 4056675 w 10035679"/>
              <a:gd name="connsiteY7208" fmla="*/ 1227442 h 5893281"/>
              <a:gd name="connsiteX7209" fmla="*/ 4044601 w 10035679"/>
              <a:gd name="connsiteY7209" fmla="*/ 1237705 h 5893281"/>
              <a:gd name="connsiteX7210" fmla="*/ 4056675 w 10035679"/>
              <a:gd name="connsiteY7210" fmla="*/ 1237705 h 5893281"/>
              <a:gd name="connsiteX7211" fmla="*/ 4074789 w 10035679"/>
              <a:gd name="connsiteY7211" fmla="*/ 1237705 h 5893281"/>
              <a:gd name="connsiteX7212" fmla="*/ 4103167 w 10035679"/>
              <a:gd name="connsiteY7212" fmla="*/ 1233480 h 5893281"/>
              <a:gd name="connsiteX7213" fmla="*/ 4135769 w 10035679"/>
              <a:gd name="connsiteY7213" fmla="*/ 1231668 h 5893281"/>
              <a:gd name="connsiteX7214" fmla="*/ 4135769 w 10035679"/>
              <a:gd name="connsiteY7214" fmla="*/ 1246158 h 5893281"/>
              <a:gd name="connsiteX7215" fmla="*/ 4064524 w 10035679"/>
              <a:gd name="connsiteY7215" fmla="*/ 1270914 h 5893281"/>
              <a:gd name="connsiteX7216" fmla="*/ 4064524 w 10035679"/>
              <a:gd name="connsiteY7216" fmla="*/ 1276952 h 5893281"/>
              <a:gd name="connsiteX7217" fmla="*/ 4082638 w 10035679"/>
              <a:gd name="connsiteY7217" fmla="*/ 1276952 h 5893281"/>
              <a:gd name="connsiteX7218" fmla="*/ 4092901 w 10035679"/>
              <a:gd name="connsiteY7218" fmla="*/ 1275142 h 5893281"/>
              <a:gd name="connsiteX7219" fmla="*/ 4107391 w 10035679"/>
              <a:gd name="connsiteY7219" fmla="*/ 1270914 h 5893281"/>
              <a:gd name="connsiteX7220" fmla="*/ 4121882 w 10035679"/>
              <a:gd name="connsiteY7220" fmla="*/ 1266688 h 5893281"/>
              <a:gd name="connsiteX7221" fmla="*/ 4136373 w 10035679"/>
              <a:gd name="connsiteY7221" fmla="*/ 1262461 h 5893281"/>
              <a:gd name="connsiteX7222" fmla="*/ 4140598 w 10035679"/>
              <a:gd name="connsiteY7222" fmla="*/ 1281178 h 5893281"/>
              <a:gd name="connsiteX7223" fmla="*/ 4155088 w 10035679"/>
              <a:gd name="connsiteY7223" fmla="*/ 1289630 h 5893281"/>
              <a:gd name="connsiteX7224" fmla="*/ 4169580 w 10035679"/>
              <a:gd name="connsiteY7224" fmla="*/ 1291443 h 5893281"/>
              <a:gd name="connsiteX7225" fmla="*/ 4193731 w 10035679"/>
              <a:gd name="connsiteY7225" fmla="*/ 1289630 h 5893281"/>
              <a:gd name="connsiteX7226" fmla="*/ 4222107 w 10035679"/>
              <a:gd name="connsiteY7226" fmla="*/ 1289630 h 5893281"/>
              <a:gd name="connsiteX7227" fmla="*/ 4222107 w 10035679"/>
              <a:gd name="connsiteY7227" fmla="*/ 1295668 h 5893281"/>
              <a:gd name="connsiteX7228" fmla="*/ 4214258 w 10035679"/>
              <a:gd name="connsiteY7228" fmla="*/ 1295668 h 5893281"/>
              <a:gd name="connsiteX7229" fmla="*/ 4175617 w 10035679"/>
              <a:gd name="connsiteY7229" fmla="*/ 1332497 h 5893281"/>
              <a:gd name="connsiteX7230" fmla="*/ 4132751 w 10035679"/>
              <a:gd name="connsiteY7230" fmla="*/ 1367515 h 5893281"/>
              <a:gd name="connsiteX7231" fmla="*/ 4089883 w 10035679"/>
              <a:gd name="connsiteY7231" fmla="*/ 1396496 h 5893281"/>
              <a:gd name="connsiteX7232" fmla="*/ 4040978 w 10035679"/>
              <a:gd name="connsiteY7232" fmla="*/ 1421250 h 5893281"/>
              <a:gd name="connsiteX7233" fmla="*/ 3988451 w 10035679"/>
              <a:gd name="connsiteY7233" fmla="*/ 1431515 h 5893281"/>
              <a:gd name="connsiteX7234" fmla="*/ 3927471 w 10035679"/>
              <a:gd name="connsiteY7234" fmla="*/ 1429704 h 5893281"/>
              <a:gd name="connsiteX7235" fmla="*/ 3927471 w 10035679"/>
              <a:gd name="connsiteY7235" fmla="*/ 1439967 h 5893281"/>
              <a:gd name="connsiteX7236" fmla="*/ 3927471 w 10035679"/>
              <a:gd name="connsiteY7236" fmla="*/ 1450231 h 5893281"/>
              <a:gd name="connsiteX7237" fmla="*/ 3923244 w 10035679"/>
              <a:gd name="connsiteY7237" fmla="*/ 1458684 h 5893281"/>
              <a:gd name="connsiteX7238" fmla="*/ 3919019 w 10035679"/>
              <a:gd name="connsiteY7238" fmla="*/ 1460495 h 5893281"/>
              <a:gd name="connsiteX7239" fmla="*/ 3917206 w 10035679"/>
              <a:gd name="connsiteY7239" fmla="*/ 1460495 h 5893281"/>
              <a:gd name="connsiteX7240" fmla="*/ 3912980 w 10035679"/>
              <a:gd name="connsiteY7240" fmla="*/ 1464723 h 5893281"/>
              <a:gd name="connsiteX7241" fmla="*/ 3905130 w 10035679"/>
              <a:gd name="connsiteY7241" fmla="*/ 1468950 h 5893281"/>
              <a:gd name="connsiteX7242" fmla="*/ 3899094 w 10035679"/>
              <a:gd name="connsiteY7242" fmla="*/ 1473176 h 5893281"/>
              <a:gd name="connsiteX7243" fmla="*/ 3894867 w 10035679"/>
              <a:gd name="connsiteY7243" fmla="*/ 1474987 h 5893281"/>
              <a:gd name="connsiteX7244" fmla="*/ 3888828 w 10035679"/>
              <a:gd name="connsiteY7244" fmla="*/ 1483439 h 5893281"/>
              <a:gd name="connsiteX7245" fmla="*/ 3880982 w 10035679"/>
              <a:gd name="connsiteY7245" fmla="*/ 1503968 h 5893281"/>
              <a:gd name="connsiteX7246" fmla="*/ 3876755 w 10035679"/>
              <a:gd name="connsiteY7246" fmla="*/ 1530532 h 5893281"/>
              <a:gd name="connsiteX7247" fmla="*/ 3870718 w 10035679"/>
              <a:gd name="connsiteY7247" fmla="*/ 1546833 h 5893281"/>
              <a:gd name="connsiteX7248" fmla="*/ 3852605 w 10035679"/>
              <a:gd name="connsiteY7248" fmla="*/ 1565549 h 5893281"/>
              <a:gd name="connsiteX7249" fmla="*/ 3822417 w 10035679"/>
              <a:gd name="connsiteY7249" fmla="*/ 1586076 h 5893281"/>
              <a:gd name="connsiteX7250" fmla="*/ 3781966 w 10035679"/>
              <a:gd name="connsiteY7250" fmla="*/ 1604792 h 5893281"/>
              <a:gd name="connsiteX7251" fmla="*/ 3747551 w 10035679"/>
              <a:gd name="connsiteY7251" fmla="*/ 1619283 h 5893281"/>
              <a:gd name="connsiteX7252" fmla="*/ 3714947 w 10035679"/>
              <a:gd name="connsiteY7252" fmla="*/ 1627735 h 5893281"/>
              <a:gd name="connsiteX7253" fmla="*/ 3714947 w 10035679"/>
              <a:gd name="connsiteY7253" fmla="*/ 1619283 h 5893281"/>
              <a:gd name="connsiteX7254" fmla="*/ 3714947 w 10035679"/>
              <a:gd name="connsiteY7254" fmla="*/ 1613244 h 5893281"/>
              <a:gd name="connsiteX7255" fmla="*/ 3710720 w 10035679"/>
              <a:gd name="connsiteY7255" fmla="*/ 1613244 h 5893281"/>
              <a:gd name="connsiteX7256" fmla="*/ 3710720 w 10035679"/>
              <a:gd name="connsiteY7256" fmla="*/ 1609018 h 5893281"/>
              <a:gd name="connsiteX7257" fmla="*/ 3708910 w 10035679"/>
              <a:gd name="connsiteY7257" fmla="*/ 1604792 h 5893281"/>
              <a:gd name="connsiteX7258" fmla="*/ 3704683 w 10035679"/>
              <a:gd name="connsiteY7258" fmla="*/ 1633771 h 5893281"/>
              <a:gd name="connsiteX7259" fmla="*/ 3694419 w 10035679"/>
              <a:gd name="connsiteY7259" fmla="*/ 1658526 h 5893281"/>
              <a:gd name="connsiteX7260" fmla="*/ 3686571 w 10035679"/>
              <a:gd name="connsiteY7260" fmla="*/ 1680864 h 5893281"/>
              <a:gd name="connsiteX7261" fmla="*/ 3676307 w 10035679"/>
              <a:gd name="connsiteY7261" fmla="*/ 1701390 h 5893281"/>
              <a:gd name="connsiteX7262" fmla="*/ 3668458 w 10035679"/>
              <a:gd name="connsiteY7262" fmla="*/ 1730372 h 5893281"/>
              <a:gd name="connsiteX7263" fmla="*/ 3676307 w 10035679"/>
              <a:gd name="connsiteY7263" fmla="*/ 1734597 h 5893281"/>
              <a:gd name="connsiteX7264" fmla="*/ 3676307 w 10035679"/>
              <a:gd name="connsiteY7264" fmla="*/ 1738823 h 5893281"/>
              <a:gd name="connsiteX7265" fmla="*/ 3680533 w 10035679"/>
              <a:gd name="connsiteY7265" fmla="*/ 1738823 h 5893281"/>
              <a:gd name="connsiteX7266" fmla="*/ 3680533 w 10035679"/>
              <a:gd name="connsiteY7266" fmla="*/ 1743049 h 5893281"/>
              <a:gd name="connsiteX7267" fmla="*/ 3676307 w 10035679"/>
              <a:gd name="connsiteY7267" fmla="*/ 1744860 h 5893281"/>
              <a:gd name="connsiteX7268" fmla="*/ 3668458 w 10035679"/>
              <a:gd name="connsiteY7268" fmla="*/ 1753315 h 5893281"/>
              <a:gd name="connsiteX7269" fmla="*/ 3662419 w 10035679"/>
              <a:gd name="connsiteY7269" fmla="*/ 1757540 h 5893281"/>
              <a:gd name="connsiteX7270" fmla="*/ 3656382 w 10035679"/>
              <a:gd name="connsiteY7270" fmla="*/ 1763578 h 5893281"/>
              <a:gd name="connsiteX7271" fmla="*/ 3648533 w 10035679"/>
              <a:gd name="connsiteY7271" fmla="*/ 1767804 h 5893281"/>
              <a:gd name="connsiteX7272" fmla="*/ 3644307 w 10035679"/>
              <a:gd name="connsiteY7272" fmla="*/ 1773843 h 5893281"/>
              <a:gd name="connsiteX7273" fmla="*/ 3638269 w 10035679"/>
              <a:gd name="connsiteY7273" fmla="*/ 1784106 h 5893281"/>
              <a:gd name="connsiteX7274" fmla="*/ 3623778 w 10035679"/>
              <a:gd name="connsiteY7274" fmla="*/ 1825164 h 5893281"/>
              <a:gd name="connsiteX7275" fmla="*/ 3613513 w 10035679"/>
              <a:gd name="connsiteY7275" fmla="*/ 1868031 h 5893281"/>
              <a:gd name="connsiteX7276" fmla="*/ 3609289 w 10035679"/>
              <a:gd name="connsiteY7276" fmla="*/ 1917539 h 5893281"/>
              <a:gd name="connsiteX7277" fmla="*/ 3601439 w 10035679"/>
              <a:gd name="connsiteY7277" fmla="*/ 1964636 h 5893281"/>
              <a:gd name="connsiteX7278" fmla="*/ 3591176 w 10035679"/>
              <a:gd name="connsiteY7278" fmla="*/ 2007498 h 5893281"/>
              <a:gd name="connsiteX7279" fmla="*/ 3585138 w 10035679"/>
              <a:gd name="connsiteY7279" fmla="*/ 2003272 h 5893281"/>
              <a:gd name="connsiteX7280" fmla="*/ 3580912 w 10035679"/>
              <a:gd name="connsiteY7280" fmla="*/ 2003272 h 5893281"/>
              <a:gd name="connsiteX7281" fmla="*/ 3580912 w 10035679"/>
              <a:gd name="connsiteY7281" fmla="*/ 1999046 h 5893281"/>
              <a:gd name="connsiteX7282" fmla="*/ 3576685 w 10035679"/>
              <a:gd name="connsiteY7282" fmla="*/ 1999046 h 5893281"/>
              <a:gd name="connsiteX7283" fmla="*/ 3566420 w 10035679"/>
              <a:gd name="connsiteY7283" fmla="*/ 1993009 h 5893281"/>
              <a:gd name="connsiteX7284" fmla="*/ 3548308 w 10035679"/>
              <a:gd name="connsiteY7284" fmla="*/ 1978517 h 5893281"/>
              <a:gd name="connsiteX7285" fmla="*/ 3519931 w 10035679"/>
              <a:gd name="connsiteY7285" fmla="*/ 1956180 h 5893281"/>
              <a:gd name="connsiteX7286" fmla="*/ 3487328 w 10035679"/>
              <a:gd name="connsiteY7286" fmla="*/ 1937464 h 5893281"/>
              <a:gd name="connsiteX7287" fmla="*/ 3457141 w 10035679"/>
              <a:gd name="connsiteY7287" fmla="*/ 1916935 h 5893281"/>
              <a:gd name="connsiteX7288" fmla="*/ 3432990 w 10035679"/>
              <a:gd name="connsiteY7288" fmla="*/ 1898220 h 5893281"/>
              <a:gd name="connsiteX7289" fmla="*/ 3410651 w 10035679"/>
              <a:gd name="connsiteY7289" fmla="*/ 1887956 h 5893281"/>
              <a:gd name="connsiteX7290" fmla="*/ 3404613 w 10035679"/>
              <a:gd name="connsiteY7290" fmla="*/ 1883729 h 5893281"/>
              <a:gd name="connsiteX7291" fmla="*/ 3396762 w 10035679"/>
              <a:gd name="connsiteY7291" fmla="*/ 1805842 h 5893281"/>
              <a:gd name="connsiteX7292" fmla="*/ 3392537 w 10035679"/>
              <a:gd name="connsiteY7292" fmla="*/ 1797389 h 5893281"/>
              <a:gd name="connsiteX7293" fmla="*/ 3382275 w 10035679"/>
              <a:gd name="connsiteY7293" fmla="*/ 1791352 h 5893281"/>
              <a:gd name="connsiteX7294" fmla="*/ 3376236 w 10035679"/>
              <a:gd name="connsiteY7294" fmla="*/ 1787126 h 5893281"/>
              <a:gd name="connsiteX7295" fmla="*/ 3364160 w 10035679"/>
              <a:gd name="connsiteY7295" fmla="*/ 1778672 h 5893281"/>
              <a:gd name="connsiteX7296" fmla="*/ 3358123 w 10035679"/>
              <a:gd name="connsiteY7296" fmla="*/ 1772635 h 5893281"/>
              <a:gd name="connsiteX7297" fmla="*/ 3364160 w 10035679"/>
              <a:gd name="connsiteY7297" fmla="*/ 1768409 h 5893281"/>
              <a:gd name="connsiteX7298" fmla="*/ 3364160 w 10035679"/>
              <a:gd name="connsiteY7298" fmla="*/ 1764183 h 5893281"/>
              <a:gd name="connsiteX7299" fmla="*/ 3368386 w 10035679"/>
              <a:gd name="connsiteY7299" fmla="*/ 1762370 h 5893281"/>
              <a:gd name="connsiteX7300" fmla="*/ 3372612 w 10035679"/>
              <a:gd name="connsiteY7300" fmla="*/ 1753917 h 5893281"/>
              <a:gd name="connsiteX7301" fmla="*/ 3376838 w 10035679"/>
              <a:gd name="connsiteY7301" fmla="*/ 1747881 h 5893281"/>
              <a:gd name="connsiteX7302" fmla="*/ 3358726 w 10035679"/>
              <a:gd name="connsiteY7302" fmla="*/ 1747881 h 5893281"/>
              <a:gd name="connsiteX7303" fmla="*/ 3348461 w 10035679"/>
              <a:gd name="connsiteY7303" fmla="*/ 1747881 h 5893281"/>
              <a:gd name="connsiteX7304" fmla="*/ 3340613 w 10035679"/>
              <a:gd name="connsiteY7304" fmla="*/ 1747881 h 5893281"/>
              <a:gd name="connsiteX7305" fmla="*/ 3336389 w 10035679"/>
              <a:gd name="connsiteY7305" fmla="*/ 1743653 h 5893281"/>
              <a:gd name="connsiteX7306" fmla="*/ 3334574 w 10035679"/>
              <a:gd name="connsiteY7306" fmla="*/ 1737616 h 5893281"/>
              <a:gd name="connsiteX7307" fmla="*/ 3326726 w 10035679"/>
              <a:gd name="connsiteY7307" fmla="*/ 1725541 h 5893281"/>
              <a:gd name="connsiteX7308" fmla="*/ 3322500 w 10035679"/>
              <a:gd name="connsiteY7308" fmla="*/ 1719504 h 5893281"/>
              <a:gd name="connsiteX7309" fmla="*/ 3322500 w 10035679"/>
              <a:gd name="connsiteY7309" fmla="*/ 1711050 h 5893281"/>
              <a:gd name="connsiteX7310" fmla="*/ 3322500 w 10035679"/>
              <a:gd name="connsiteY7310" fmla="*/ 1709239 h 5893281"/>
              <a:gd name="connsiteX7311" fmla="*/ 3322500 w 10035679"/>
              <a:gd name="connsiteY7311" fmla="*/ 1700788 h 5893281"/>
              <a:gd name="connsiteX7312" fmla="*/ 3326726 w 10035679"/>
              <a:gd name="connsiteY7312" fmla="*/ 1694749 h 5893281"/>
              <a:gd name="connsiteX7313" fmla="*/ 3326726 w 10035679"/>
              <a:gd name="connsiteY7313" fmla="*/ 1686297 h 5893281"/>
              <a:gd name="connsiteX7314" fmla="*/ 3306198 w 10035679"/>
              <a:gd name="connsiteY7314" fmla="*/ 1686297 h 5893281"/>
              <a:gd name="connsiteX7315" fmla="*/ 3306198 w 10035679"/>
              <a:gd name="connsiteY7315" fmla="*/ 1676035 h 5893281"/>
              <a:gd name="connsiteX7316" fmla="*/ 3308010 w 10035679"/>
              <a:gd name="connsiteY7316" fmla="*/ 1665771 h 5893281"/>
              <a:gd name="connsiteX7317" fmla="*/ 3312237 w 10035679"/>
              <a:gd name="connsiteY7317" fmla="*/ 1661544 h 5893281"/>
              <a:gd name="connsiteX7318" fmla="*/ 3312237 w 10035679"/>
              <a:gd name="connsiteY7318" fmla="*/ 1654300 h 5893281"/>
              <a:gd name="connsiteX7319" fmla="*/ 3316462 w 10035679"/>
              <a:gd name="connsiteY7319" fmla="*/ 1648262 h 5893281"/>
              <a:gd name="connsiteX7320" fmla="*/ 3320689 w 10035679"/>
              <a:gd name="connsiteY7320" fmla="*/ 1637997 h 5893281"/>
              <a:gd name="connsiteX7321" fmla="*/ 3308614 w 10035679"/>
              <a:gd name="connsiteY7321" fmla="*/ 1637997 h 5893281"/>
              <a:gd name="connsiteX7322" fmla="*/ 3296539 w 10035679"/>
              <a:gd name="connsiteY7322" fmla="*/ 1637997 h 5893281"/>
              <a:gd name="connsiteX7323" fmla="*/ 3290501 w 10035679"/>
              <a:gd name="connsiteY7323" fmla="*/ 1633771 h 5893281"/>
              <a:gd name="connsiteX7324" fmla="*/ 3278426 w 10035679"/>
              <a:gd name="connsiteY7324" fmla="*/ 1629545 h 5893281"/>
              <a:gd name="connsiteX7325" fmla="*/ 3276615 w 10035679"/>
              <a:gd name="connsiteY7325" fmla="*/ 1576416 h 5893281"/>
              <a:gd name="connsiteX7326" fmla="*/ 3272387 w 10035679"/>
              <a:gd name="connsiteY7326" fmla="*/ 1526908 h 5893281"/>
              <a:gd name="connsiteX7327" fmla="*/ 3272387 w 10035679"/>
              <a:gd name="connsiteY7327" fmla="*/ 1479818 h 5893281"/>
              <a:gd name="connsiteX7328" fmla="*/ 3286878 w 10035679"/>
              <a:gd name="connsiteY7328" fmla="*/ 1432723 h 5893281"/>
              <a:gd name="connsiteX7329" fmla="*/ 3301369 w 10035679"/>
              <a:gd name="connsiteY7329" fmla="*/ 1412195 h 5893281"/>
              <a:gd name="connsiteX7330" fmla="*/ 3319480 w 10035679"/>
              <a:gd name="connsiteY7330" fmla="*/ 1397704 h 5893281"/>
              <a:gd name="connsiteX7331" fmla="*/ 3333972 w 10035679"/>
              <a:gd name="connsiteY7331" fmla="*/ 1385628 h 5893281"/>
              <a:gd name="connsiteX7332" fmla="*/ 3344235 w 10035679"/>
              <a:gd name="connsiteY7332" fmla="*/ 1369326 h 5893281"/>
              <a:gd name="connsiteX7333" fmla="*/ 3354500 w 10035679"/>
              <a:gd name="connsiteY7333" fmla="*/ 1346987 h 5893281"/>
              <a:gd name="connsiteX7334" fmla="*/ 3358726 w 10035679"/>
              <a:gd name="connsiteY7334" fmla="*/ 1307743 h 5893281"/>
              <a:gd name="connsiteX7335" fmla="*/ 3350876 w 10035679"/>
              <a:gd name="connsiteY7335" fmla="*/ 1307743 h 5893281"/>
              <a:gd name="connsiteX7336" fmla="*/ 3344840 w 10035679"/>
              <a:gd name="connsiteY7336" fmla="*/ 1316195 h 5893281"/>
              <a:gd name="connsiteX7337" fmla="*/ 3336990 w 10035679"/>
              <a:gd name="connsiteY7337" fmla="*/ 1318006 h 5893281"/>
              <a:gd name="connsiteX7338" fmla="*/ 3335180 w 10035679"/>
              <a:gd name="connsiteY7338" fmla="*/ 1318006 h 5893281"/>
              <a:gd name="connsiteX7339" fmla="*/ 3327331 w 10035679"/>
              <a:gd name="connsiteY7339" fmla="*/ 1318006 h 5893281"/>
              <a:gd name="connsiteX7340" fmla="*/ 3321292 w 10035679"/>
              <a:gd name="connsiteY7340" fmla="*/ 1316195 h 5893281"/>
              <a:gd name="connsiteX7341" fmla="*/ 3292916 w 10035679"/>
              <a:gd name="connsiteY7341" fmla="*/ 1307743 h 5893281"/>
              <a:gd name="connsiteX7342" fmla="*/ 3270577 w 10035679"/>
              <a:gd name="connsiteY7342" fmla="*/ 1293253 h 5893281"/>
              <a:gd name="connsiteX7343" fmla="*/ 3256086 w 10035679"/>
              <a:gd name="connsiteY7343" fmla="*/ 1272726 h 5893281"/>
              <a:gd name="connsiteX7344" fmla="*/ 3250049 w 10035679"/>
              <a:gd name="connsiteY7344" fmla="*/ 1235895 h 5893281"/>
              <a:gd name="connsiteX7345" fmla="*/ 3260312 w 10035679"/>
              <a:gd name="connsiteY7345" fmla="*/ 1235895 h 5893281"/>
              <a:gd name="connsiteX7346" fmla="*/ 3260312 w 10035679"/>
              <a:gd name="connsiteY7346" fmla="*/ 1229857 h 5893281"/>
              <a:gd name="connsiteX7347" fmla="*/ 3278426 w 10035679"/>
              <a:gd name="connsiteY7347" fmla="*/ 1240121 h 5893281"/>
              <a:gd name="connsiteX7348" fmla="*/ 3298953 w 10035679"/>
              <a:gd name="connsiteY7348" fmla="*/ 1254611 h 5893281"/>
              <a:gd name="connsiteX7349" fmla="*/ 3317065 w 10035679"/>
              <a:gd name="connsiteY7349" fmla="*/ 1260650 h 5893281"/>
              <a:gd name="connsiteX7350" fmla="*/ 3337594 w 10035679"/>
              <a:gd name="connsiteY7350" fmla="*/ 1260650 h 5893281"/>
              <a:gd name="connsiteX7351" fmla="*/ 3337594 w 10035679"/>
              <a:gd name="connsiteY7351" fmla="*/ 1258839 h 5893281"/>
              <a:gd name="connsiteX7352" fmla="*/ 3341822 w 10035679"/>
              <a:gd name="connsiteY7352" fmla="*/ 1254611 h 5893281"/>
              <a:gd name="connsiteX7353" fmla="*/ 3341822 w 10035679"/>
              <a:gd name="connsiteY7353" fmla="*/ 1249781 h 5893281"/>
              <a:gd name="connsiteX7354" fmla="*/ 3346048 w 10035679"/>
              <a:gd name="connsiteY7354" fmla="*/ 1243743 h 5893281"/>
              <a:gd name="connsiteX7355" fmla="*/ 3307406 w 10035679"/>
              <a:gd name="connsiteY7355" fmla="*/ 1214764 h 5893281"/>
              <a:gd name="connsiteX7356" fmla="*/ 3274802 w 10035679"/>
              <a:gd name="connsiteY7356" fmla="*/ 1173708 h 5893281"/>
              <a:gd name="connsiteX7357" fmla="*/ 3264540 w 10035679"/>
              <a:gd name="connsiteY7357" fmla="*/ 1177935 h 5893281"/>
              <a:gd name="connsiteX7358" fmla="*/ 3256690 w 10035679"/>
              <a:gd name="connsiteY7358" fmla="*/ 1182160 h 5893281"/>
              <a:gd name="connsiteX7359" fmla="*/ 3246426 w 10035679"/>
              <a:gd name="connsiteY7359" fmla="*/ 1186385 h 5893281"/>
              <a:gd name="connsiteX7360" fmla="*/ 3236163 w 10035679"/>
              <a:gd name="connsiteY7360" fmla="*/ 1188196 h 5893281"/>
              <a:gd name="connsiteX7361" fmla="*/ 3228313 w 10035679"/>
              <a:gd name="connsiteY7361" fmla="*/ 1182160 h 5893281"/>
              <a:gd name="connsiteX7362" fmla="*/ 3226504 w 10035679"/>
              <a:gd name="connsiteY7362" fmla="*/ 1177935 h 5893281"/>
              <a:gd name="connsiteX7363" fmla="*/ 3222275 w 10035679"/>
              <a:gd name="connsiteY7363" fmla="*/ 1171895 h 5893281"/>
              <a:gd name="connsiteX7364" fmla="*/ 3218050 w 10035679"/>
              <a:gd name="connsiteY7364" fmla="*/ 1167671 h 5893281"/>
              <a:gd name="connsiteX7365" fmla="*/ 3212013 w 10035679"/>
              <a:gd name="connsiteY7365" fmla="*/ 1157407 h 5893281"/>
              <a:gd name="connsiteX7366" fmla="*/ 3232540 w 10035679"/>
              <a:gd name="connsiteY7366" fmla="*/ 1135067 h 5893281"/>
              <a:gd name="connsiteX7367" fmla="*/ 3236766 w 10035679"/>
              <a:gd name="connsiteY7367" fmla="*/ 1104273 h 5893281"/>
              <a:gd name="connsiteX7368" fmla="*/ 3232540 w 10035679"/>
              <a:gd name="connsiteY7368" fmla="*/ 1063218 h 5893281"/>
              <a:gd name="connsiteX7369" fmla="*/ 3222275 w 10035679"/>
              <a:gd name="connsiteY7369" fmla="*/ 1020351 h 5893281"/>
              <a:gd name="connsiteX7370" fmla="*/ 3204163 w 10035679"/>
              <a:gd name="connsiteY7370" fmla="*/ 975069 h 5893281"/>
              <a:gd name="connsiteX7371" fmla="*/ 3183635 w 10035679"/>
              <a:gd name="connsiteY7371" fmla="*/ 932202 h 5893281"/>
              <a:gd name="connsiteX7372" fmla="*/ 3157069 w 10035679"/>
              <a:gd name="connsiteY7372" fmla="*/ 892957 h 5893281"/>
              <a:gd name="connsiteX7373" fmla="*/ 3136541 w 10035679"/>
              <a:gd name="connsiteY7373" fmla="*/ 856128 h 5893281"/>
              <a:gd name="connsiteX7374" fmla="*/ 3118429 w 10035679"/>
              <a:gd name="connsiteY7374" fmla="*/ 827149 h 5893281"/>
              <a:gd name="connsiteX7375" fmla="*/ 3075561 w 10035679"/>
              <a:gd name="connsiteY7375" fmla="*/ 798167 h 5893281"/>
              <a:gd name="connsiteX7376" fmla="*/ 3026656 w 10035679"/>
              <a:gd name="connsiteY7376" fmla="*/ 787905 h 5893281"/>
              <a:gd name="connsiteX7377" fmla="*/ 2975940 w 10035679"/>
              <a:gd name="connsiteY7377" fmla="*/ 787905 h 5893281"/>
              <a:gd name="connsiteX7378" fmla="*/ 2919187 w 10035679"/>
              <a:gd name="connsiteY7378" fmla="*/ 787905 h 5893281"/>
              <a:gd name="connsiteX7379" fmla="*/ 2864244 w 10035679"/>
              <a:gd name="connsiteY7379" fmla="*/ 792131 h 5893281"/>
              <a:gd name="connsiteX7380" fmla="*/ 2807491 w 10035679"/>
              <a:gd name="connsiteY7380" fmla="*/ 787905 h 5893281"/>
              <a:gd name="connsiteX7381" fmla="*/ 2807491 w 10035679"/>
              <a:gd name="connsiteY7381" fmla="*/ 777640 h 5893281"/>
              <a:gd name="connsiteX7382" fmla="*/ 2807491 w 10035679"/>
              <a:gd name="connsiteY7382" fmla="*/ 769188 h 5893281"/>
              <a:gd name="connsiteX7383" fmla="*/ 2809301 w 10035679"/>
              <a:gd name="connsiteY7383" fmla="*/ 767377 h 5893281"/>
              <a:gd name="connsiteX7384" fmla="*/ 2809301 w 10035679"/>
              <a:gd name="connsiteY7384" fmla="*/ 763151 h 5893281"/>
              <a:gd name="connsiteX7385" fmla="*/ 2809301 w 10035679"/>
              <a:gd name="connsiteY7385" fmla="*/ 758923 h 5893281"/>
              <a:gd name="connsiteX7386" fmla="*/ 2807491 w 10035679"/>
              <a:gd name="connsiteY7386" fmla="*/ 754697 h 5893281"/>
              <a:gd name="connsiteX7387" fmla="*/ 2785152 w 10035679"/>
              <a:gd name="connsiteY7387" fmla="*/ 744434 h 5893281"/>
              <a:gd name="connsiteX7388" fmla="*/ 2764623 w 10035679"/>
              <a:gd name="connsiteY7388" fmla="*/ 738396 h 5893281"/>
              <a:gd name="connsiteX7389" fmla="*/ 2742285 w 10035679"/>
              <a:gd name="connsiteY7389" fmla="*/ 723907 h 5893281"/>
              <a:gd name="connsiteX7390" fmla="*/ 2760396 w 10035679"/>
              <a:gd name="connsiteY7390" fmla="*/ 723907 h 5893281"/>
              <a:gd name="connsiteX7391" fmla="*/ 2780926 w 10035679"/>
              <a:gd name="connsiteY7391" fmla="*/ 715453 h 5893281"/>
              <a:gd name="connsiteX7392" fmla="*/ 2809301 w 10035679"/>
              <a:gd name="connsiteY7392" fmla="*/ 709416 h 5893281"/>
              <a:gd name="connsiteX7393" fmla="*/ 2841906 w 10035679"/>
              <a:gd name="connsiteY7393" fmla="*/ 705190 h 5893281"/>
              <a:gd name="connsiteX7394" fmla="*/ 2866055 w 10035679"/>
              <a:gd name="connsiteY7394" fmla="*/ 696736 h 5893281"/>
              <a:gd name="connsiteX7395" fmla="*/ 2884169 w 10035679"/>
              <a:gd name="connsiteY7395" fmla="*/ 682247 h 5893281"/>
              <a:gd name="connsiteX7396" fmla="*/ 2799038 w 10035679"/>
              <a:gd name="connsiteY7396" fmla="*/ 682247 h 5893281"/>
              <a:gd name="connsiteX7397" fmla="*/ 2778511 w 10035679"/>
              <a:gd name="connsiteY7397" fmla="*/ 676208 h 5893281"/>
              <a:gd name="connsiteX7398" fmla="*/ 2760396 w 10035679"/>
              <a:gd name="connsiteY7398" fmla="*/ 676208 h 5893281"/>
              <a:gd name="connsiteX7399" fmla="*/ 2738059 w 10035679"/>
              <a:gd name="connsiteY7399" fmla="*/ 671982 h 5893281"/>
              <a:gd name="connsiteX7400" fmla="*/ 2721757 w 10035679"/>
              <a:gd name="connsiteY7400" fmla="*/ 667756 h 5893281"/>
              <a:gd name="connsiteX7401" fmla="*/ 2703643 w 10035679"/>
              <a:gd name="connsiteY7401" fmla="*/ 661719 h 5893281"/>
              <a:gd name="connsiteX7402" fmla="*/ 2693380 w 10035679"/>
              <a:gd name="connsiteY7402" fmla="*/ 643003 h 5893281"/>
              <a:gd name="connsiteX7403" fmla="*/ 2689155 w 10035679"/>
              <a:gd name="connsiteY7403" fmla="*/ 614021 h 5893281"/>
              <a:gd name="connsiteX7404" fmla="*/ 2732020 w 10035679"/>
              <a:gd name="connsiteY7404" fmla="*/ 607984 h 5893281"/>
              <a:gd name="connsiteX7405" fmla="*/ 2770662 w 10035679"/>
              <a:gd name="connsiteY7405" fmla="*/ 593494 h 5893281"/>
              <a:gd name="connsiteX7406" fmla="*/ 2803264 w 10035679"/>
              <a:gd name="connsiteY7406" fmla="*/ 579005 h 5893281"/>
              <a:gd name="connsiteX7407" fmla="*/ 2837679 w 10035679"/>
              <a:gd name="connsiteY7407" fmla="*/ 564514 h 5893281"/>
              <a:gd name="connsiteX7408" fmla="*/ 2908923 w 10035679"/>
              <a:gd name="connsiteY7408" fmla="*/ 564514 h 5893281"/>
              <a:gd name="connsiteX7409" fmla="*/ 2937300 w 10035679"/>
              <a:gd name="connsiteY7409" fmla="*/ 470327 h 5893281"/>
              <a:gd name="connsiteX7410" fmla="*/ 2870281 w 10035679"/>
              <a:gd name="connsiteY7410" fmla="*/ 470327 h 5893281"/>
              <a:gd name="connsiteX7411" fmla="*/ 2852169 w 10035679"/>
              <a:gd name="connsiteY7411" fmla="*/ 445573 h 5893281"/>
              <a:gd name="connsiteX7412" fmla="*/ 2874509 w 10035679"/>
              <a:gd name="connsiteY7412" fmla="*/ 431082 h 5893281"/>
              <a:gd name="connsiteX7413" fmla="*/ 2890811 w 10035679"/>
              <a:gd name="connsiteY7413" fmla="*/ 416594 h 5893281"/>
              <a:gd name="connsiteX7414" fmla="*/ 2913149 w 10035679"/>
              <a:gd name="connsiteY7414" fmla="*/ 406329 h 5893281"/>
              <a:gd name="connsiteX7415" fmla="*/ 2937300 w 10035679"/>
              <a:gd name="connsiteY7415" fmla="*/ 397877 h 5893281"/>
              <a:gd name="connsiteX7416" fmla="*/ 2937300 w 10035679"/>
              <a:gd name="connsiteY7416" fmla="*/ 373123 h 5893281"/>
              <a:gd name="connsiteX7417" fmla="*/ 2965677 w 10035679"/>
              <a:gd name="connsiteY7417" fmla="*/ 358633 h 5893281"/>
              <a:gd name="connsiteX7418" fmla="*/ 2980167 w 10035679"/>
              <a:gd name="connsiteY7418" fmla="*/ 342331 h 5893281"/>
              <a:gd name="connsiteX7419" fmla="*/ 2994656 w 10035679"/>
              <a:gd name="connsiteY7419" fmla="*/ 319991 h 5893281"/>
              <a:gd name="connsiteX7420" fmla="*/ 3016996 w 10035679"/>
              <a:gd name="connsiteY7420" fmla="*/ 305502 h 5893281"/>
              <a:gd name="connsiteX7421" fmla="*/ 3041147 w 10035679"/>
              <a:gd name="connsiteY7421" fmla="*/ 295238 h 5893281"/>
              <a:gd name="connsiteX7422" fmla="*/ 3061675 w 10035679"/>
              <a:gd name="connsiteY7422" fmla="*/ 295238 h 5893281"/>
              <a:gd name="connsiteX7423" fmla="*/ 3079788 w 10035679"/>
              <a:gd name="connsiteY7423" fmla="*/ 301274 h 5893281"/>
              <a:gd name="connsiteX7424" fmla="*/ 3103939 w 10035679"/>
              <a:gd name="connsiteY7424" fmla="*/ 299464 h 5893281"/>
              <a:gd name="connsiteX7425" fmla="*/ 3085826 w 10035679"/>
              <a:gd name="connsiteY7425" fmla="*/ 291011 h 5893281"/>
              <a:gd name="connsiteX7426" fmla="*/ 3075561 w 10035679"/>
              <a:gd name="connsiteY7426" fmla="*/ 286785 h 5893281"/>
              <a:gd name="connsiteX7427" fmla="*/ 3065296 w 10035679"/>
              <a:gd name="connsiteY7427" fmla="*/ 284973 h 5893281"/>
              <a:gd name="connsiteX7428" fmla="*/ 3055034 w 10035679"/>
              <a:gd name="connsiteY7428" fmla="*/ 272899 h 5893281"/>
              <a:gd name="connsiteX7429" fmla="*/ 3089447 w 10035679"/>
              <a:gd name="connsiteY7429" fmla="*/ 266861 h 5893281"/>
              <a:gd name="connsiteX7430" fmla="*/ 3122050 w 10035679"/>
              <a:gd name="connsiteY7430" fmla="*/ 256596 h 5893281"/>
              <a:gd name="connsiteX7431" fmla="*/ 3150427 w 10035679"/>
              <a:gd name="connsiteY7431" fmla="*/ 248144 h 5893281"/>
              <a:gd name="connsiteX7432" fmla="*/ 3183030 w 10035679"/>
              <a:gd name="connsiteY7432" fmla="*/ 242107 h 5893281"/>
              <a:gd name="connsiteX7433" fmla="*/ 3184842 w 10035679"/>
              <a:gd name="connsiteY7433" fmla="*/ 256596 h 5893281"/>
              <a:gd name="connsiteX7434" fmla="*/ 3189070 w 10035679"/>
              <a:gd name="connsiteY7434" fmla="*/ 262635 h 5893281"/>
              <a:gd name="connsiteX7435" fmla="*/ 3193296 w 10035679"/>
              <a:gd name="connsiteY7435" fmla="*/ 272899 h 5893281"/>
              <a:gd name="connsiteX7436" fmla="*/ 3197521 w 10035679"/>
              <a:gd name="connsiteY7436" fmla="*/ 281352 h 5893281"/>
              <a:gd name="connsiteX7437" fmla="*/ 3207786 w 10035679"/>
              <a:gd name="connsiteY7437" fmla="*/ 285578 h 5893281"/>
              <a:gd name="connsiteX7438" fmla="*/ 3222275 w 10035679"/>
              <a:gd name="connsiteY7438" fmla="*/ 287388 h 5893281"/>
              <a:gd name="connsiteX7439" fmla="*/ 3222275 w 10035679"/>
              <a:gd name="connsiteY7439" fmla="*/ 277126 h 5893281"/>
              <a:gd name="connsiteX7440" fmla="*/ 3228313 w 10035679"/>
              <a:gd name="connsiteY7440" fmla="*/ 266861 h 5893281"/>
              <a:gd name="connsiteX7441" fmla="*/ 3232540 w 10035679"/>
              <a:gd name="connsiteY7441" fmla="*/ 252370 h 5893281"/>
              <a:gd name="connsiteX7442" fmla="*/ 3236766 w 10035679"/>
              <a:gd name="connsiteY7442" fmla="*/ 242107 h 5893281"/>
              <a:gd name="connsiteX7443" fmla="*/ 3242803 w 10035679"/>
              <a:gd name="connsiteY7443" fmla="*/ 252370 h 5893281"/>
              <a:gd name="connsiteX7444" fmla="*/ 3254878 w 10035679"/>
              <a:gd name="connsiteY7444" fmla="*/ 262635 h 5893281"/>
              <a:gd name="connsiteX7445" fmla="*/ 3260917 w 10035679"/>
              <a:gd name="connsiteY7445" fmla="*/ 271087 h 5893281"/>
              <a:gd name="connsiteX7446" fmla="*/ 3275408 w 10035679"/>
              <a:gd name="connsiteY7446" fmla="*/ 277126 h 5893281"/>
              <a:gd name="connsiteX7447" fmla="*/ 3289896 w 10035679"/>
              <a:gd name="connsiteY7447" fmla="*/ 281352 h 5893281"/>
              <a:gd name="connsiteX7448" fmla="*/ 3282048 w 10035679"/>
              <a:gd name="connsiteY7448" fmla="*/ 234258 h 5893281"/>
              <a:gd name="connsiteX7449" fmla="*/ 3308614 w 10035679"/>
              <a:gd name="connsiteY7449" fmla="*/ 228221 h 5893281"/>
              <a:gd name="connsiteX7450" fmla="*/ 3329141 w 10035679"/>
              <a:gd name="connsiteY7450" fmla="*/ 219767 h 5893281"/>
              <a:gd name="connsiteX7451" fmla="*/ 3361744 w 10035679"/>
              <a:gd name="connsiteY7451" fmla="*/ 228221 h 5893281"/>
              <a:gd name="connsiteX7452" fmla="*/ 3396161 w 10035679"/>
              <a:gd name="connsiteY7452" fmla="*/ 242710 h 5893281"/>
              <a:gd name="connsiteX7453" fmla="*/ 3432990 w 10035679"/>
              <a:gd name="connsiteY7453" fmla="*/ 263238 h 5893281"/>
              <a:gd name="connsiteX7454" fmla="*/ 3471628 w 10035679"/>
              <a:gd name="connsiteY7454" fmla="*/ 281954 h 5893281"/>
              <a:gd name="connsiteX7455" fmla="*/ 3504235 w 10035679"/>
              <a:gd name="connsiteY7455" fmla="*/ 296445 h 5893281"/>
              <a:gd name="connsiteX7456" fmla="*/ 3534423 w 10035679"/>
              <a:gd name="connsiteY7456" fmla="*/ 306708 h 5893281"/>
              <a:gd name="connsiteX7457" fmla="*/ 3534423 w 10035679"/>
              <a:gd name="connsiteY7457" fmla="*/ 300671 h 5893281"/>
              <a:gd name="connsiteX7458" fmla="*/ 3513894 w 10035679"/>
              <a:gd name="connsiteY7458" fmla="*/ 281954 h 5893281"/>
              <a:gd name="connsiteX7459" fmla="*/ 3499404 w 10035679"/>
              <a:gd name="connsiteY7459" fmla="*/ 267464 h 5893281"/>
              <a:gd name="connsiteX7460" fmla="*/ 3491554 w 10035679"/>
              <a:gd name="connsiteY7460" fmla="*/ 248749 h 5893281"/>
              <a:gd name="connsiteX7461" fmla="*/ 3503630 w 10035679"/>
              <a:gd name="connsiteY7461" fmla="*/ 228221 h 5893281"/>
              <a:gd name="connsiteX7462" fmla="*/ 3495780 w 10035679"/>
              <a:gd name="connsiteY7462" fmla="*/ 219767 h 5893281"/>
              <a:gd name="connsiteX7463" fmla="*/ 3485518 w 10035679"/>
              <a:gd name="connsiteY7463" fmla="*/ 209505 h 5893281"/>
              <a:gd name="connsiteX7464" fmla="*/ 3475253 w 10035679"/>
              <a:gd name="connsiteY7464" fmla="*/ 201050 h 5893281"/>
              <a:gd name="connsiteX7465" fmla="*/ 3464990 w 10035679"/>
              <a:gd name="connsiteY7465" fmla="*/ 195014 h 5893281"/>
              <a:gd name="connsiteX7466" fmla="*/ 3457141 w 10035679"/>
              <a:gd name="connsiteY7466" fmla="*/ 186562 h 5893281"/>
              <a:gd name="connsiteX7467" fmla="*/ 3464990 w 10035679"/>
              <a:gd name="connsiteY7467" fmla="*/ 170260 h 5893281"/>
              <a:gd name="connsiteX7468" fmla="*/ 3485518 w 10035679"/>
              <a:gd name="connsiteY7468" fmla="*/ 176297 h 5893281"/>
              <a:gd name="connsiteX7469" fmla="*/ 3513894 w 10035679"/>
              <a:gd name="connsiteY7469" fmla="*/ 180523 h 5893281"/>
              <a:gd name="connsiteX7470" fmla="*/ 3538043 w 10035679"/>
              <a:gd name="connsiteY7470" fmla="*/ 176297 h 5893281"/>
              <a:gd name="connsiteX7471" fmla="*/ 3556157 w 10035679"/>
              <a:gd name="connsiteY7471" fmla="*/ 161806 h 5893281"/>
              <a:gd name="connsiteX7472" fmla="*/ 3471027 w 10035679"/>
              <a:gd name="connsiteY7472" fmla="*/ 161806 h 5893281"/>
              <a:gd name="connsiteX7473" fmla="*/ 3471027 w 10035679"/>
              <a:gd name="connsiteY7473" fmla="*/ 155769 h 5893281"/>
              <a:gd name="connsiteX7474" fmla="*/ 3464990 w 10035679"/>
              <a:gd name="connsiteY7474" fmla="*/ 155769 h 5893281"/>
              <a:gd name="connsiteX7475" fmla="*/ 3464990 w 10035679"/>
              <a:gd name="connsiteY7475" fmla="*/ 147317 h 5893281"/>
              <a:gd name="connsiteX7476" fmla="*/ 3475253 w 10035679"/>
              <a:gd name="connsiteY7476" fmla="*/ 141279 h 5893281"/>
              <a:gd name="connsiteX7477" fmla="*/ 3485518 w 10035679"/>
              <a:gd name="connsiteY7477" fmla="*/ 132826 h 5893281"/>
              <a:gd name="connsiteX7478" fmla="*/ 3495780 w 10035679"/>
              <a:gd name="connsiteY7478" fmla="*/ 126790 h 5893281"/>
              <a:gd name="connsiteX7479" fmla="*/ 3506044 w 10035679"/>
              <a:gd name="connsiteY7479" fmla="*/ 118336 h 5893281"/>
              <a:gd name="connsiteX7480" fmla="*/ 3518121 w 10035679"/>
              <a:gd name="connsiteY7480" fmla="*/ 116525 h 5893281"/>
              <a:gd name="connsiteX7481" fmla="*/ 3562799 w 10035679"/>
              <a:gd name="connsiteY7481" fmla="*/ 122562 h 5893281"/>
              <a:gd name="connsiteX7482" fmla="*/ 3574875 w 10035679"/>
              <a:gd name="connsiteY7482" fmla="*/ 89959 h 5893281"/>
              <a:gd name="connsiteX7483" fmla="*/ 3627401 w 10035679"/>
              <a:gd name="connsiteY7483" fmla="*/ 98413 h 5893281"/>
              <a:gd name="connsiteX7484" fmla="*/ 3631629 w 10035679"/>
              <a:gd name="connsiteY7484" fmla="*/ 98413 h 5893281"/>
              <a:gd name="connsiteX7485" fmla="*/ 3633440 w 10035679"/>
              <a:gd name="connsiteY7485" fmla="*/ 89959 h 5893281"/>
              <a:gd name="connsiteX7486" fmla="*/ 3637665 w 10035679"/>
              <a:gd name="connsiteY7486" fmla="*/ 88148 h 5893281"/>
              <a:gd name="connsiteX7487" fmla="*/ 3641890 w 10035679"/>
              <a:gd name="connsiteY7487" fmla="*/ 79696 h 5893281"/>
              <a:gd name="connsiteX7488" fmla="*/ 3652155 w 10035679"/>
              <a:gd name="connsiteY7488" fmla="*/ 75470 h 5893281"/>
              <a:gd name="connsiteX7489" fmla="*/ 3660005 w 10035679"/>
              <a:gd name="connsiteY7489" fmla="*/ 87545 h 5893281"/>
              <a:gd name="connsiteX7490" fmla="*/ 3670268 w 10035679"/>
              <a:gd name="connsiteY7490" fmla="*/ 97808 h 5893281"/>
              <a:gd name="connsiteX7491" fmla="*/ 3680533 w 10035679"/>
              <a:gd name="connsiteY7491" fmla="*/ 108073 h 5893281"/>
              <a:gd name="connsiteX7492" fmla="*/ 3680533 w 10035679"/>
              <a:gd name="connsiteY7492" fmla="*/ 89356 h 5893281"/>
              <a:gd name="connsiteX7493" fmla="*/ 3684759 w 10035679"/>
              <a:gd name="connsiteY7493" fmla="*/ 87545 h 5893281"/>
              <a:gd name="connsiteX7494" fmla="*/ 3684759 w 10035679"/>
              <a:gd name="connsiteY7494" fmla="*/ 83319 h 5893281"/>
              <a:gd name="connsiteX7495" fmla="*/ 3684759 w 10035679"/>
              <a:gd name="connsiteY7495" fmla="*/ 79091 h 5893281"/>
              <a:gd name="connsiteX7496" fmla="*/ 3684759 w 10035679"/>
              <a:gd name="connsiteY7496" fmla="*/ 74865 h 5893281"/>
              <a:gd name="connsiteX7497" fmla="*/ 3686571 w 10035679"/>
              <a:gd name="connsiteY7497" fmla="*/ 68829 h 5893281"/>
              <a:gd name="connsiteX7498" fmla="*/ 3690795 w 10035679"/>
              <a:gd name="connsiteY7498" fmla="*/ 64603 h 5893281"/>
              <a:gd name="connsiteX7499" fmla="*/ 3698645 w 10035679"/>
              <a:gd name="connsiteY7499" fmla="*/ 60376 h 5893281"/>
              <a:gd name="connsiteX7500" fmla="*/ 3733059 w 10035679"/>
              <a:gd name="connsiteY7500" fmla="*/ 44075 h 5893281"/>
              <a:gd name="connsiteX7501" fmla="*/ 6337051 w 10035679"/>
              <a:gd name="connsiteY7501" fmla="*/ 32603 h 5893281"/>
              <a:gd name="connsiteX7502" fmla="*/ 6357578 w 10035679"/>
              <a:gd name="connsiteY7502" fmla="*/ 38641 h 5893281"/>
              <a:gd name="connsiteX7503" fmla="*/ 6357578 w 10035679"/>
              <a:gd name="connsiteY7503" fmla="*/ 53130 h 5893281"/>
              <a:gd name="connsiteX7504" fmla="*/ 6327391 w 10035679"/>
              <a:gd name="connsiteY7504" fmla="*/ 53130 h 5893281"/>
              <a:gd name="connsiteX7505" fmla="*/ 7045863 w 10035679"/>
              <a:gd name="connsiteY7505" fmla="*/ 623 h 5893281"/>
              <a:gd name="connsiteX7506" fmla="*/ 7063372 w 10035679"/>
              <a:gd name="connsiteY7506" fmla="*/ 18717 h 5893281"/>
              <a:gd name="connsiteX7507" fmla="*/ 7073637 w 10035679"/>
              <a:gd name="connsiteY7507" fmla="*/ 39244 h 5893281"/>
              <a:gd name="connsiteX7508" fmla="*/ 7083902 w 10035679"/>
              <a:gd name="connsiteY7508" fmla="*/ 63998 h 5893281"/>
              <a:gd name="connsiteX7509" fmla="*/ 7065788 w 10035679"/>
              <a:gd name="connsiteY7509" fmla="*/ 63998 h 5893281"/>
              <a:gd name="connsiteX7510" fmla="*/ 7065788 w 10035679"/>
              <a:gd name="connsiteY7510" fmla="*/ 53130 h 5893281"/>
              <a:gd name="connsiteX7511" fmla="*/ 7059751 w 10035679"/>
              <a:gd name="connsiteY7511" fmla="*/ 47093 h 5893281"/>
              <a:gd name="connsiteX7512" fmla="*/ 7051902 w 10035679"/>
              <a:gd name="connsiteY7512" fmla="*/ 38641 h 5893281"/>
              <a:gd name="connsiteX7513" fmla="*/ 7050089 w 10035679"/>
              <a:gd name="connsiteY7513" fmla="*/ 28377 h 5893281"/>
              <a:gd name="connsiteX7514" fmla="*/ 7045863 w 10035679"/>
              <a:gd name="connsiteY7514" fmla="*/ 18112 h 5893281"/>
              <a:gd name="connsiteX7515" fmla="*/ 7292802 w 10035679"/>
              <a:gd name="connsiteY7515" fmla="*/ 0 h 5893281"/>
              <a:gd name="connsiteX7516" fmla="*/ 7303065 w 10035679"/>
              <a:gd name="connsiteY7516" fmla="*/ 6036 h 5893281"/>
              <a:gd name="connsiteX7517" fmla="*/ 7310914 w 10035679"/>
              <a:gd name="connsiteY7517" fmla="*/ 14491 h 5893281"/>
              <a:gd name="connsiteX7518" fmla="*/ 7315140 w 10035679"/>
              <a:gd name="connsiteY7518" fmla="*/ 20527 h 5893281"/>
              <a:gd name="connsiteX7519" fmla="*/ 7316952 w 10035679"/>
              <a:gd name="connsiteY7519" fmla="*/ 32603 h 5893281"/>
              <a:gd name="connsiteX7520" fmla="*/ 7321179 w 10035679"/>
              <a:gd name="connsiteY7520" fmla="*/ 38641 h 5893281"/>
              <a:gd name="connsiteX7521" fmla="*/ 7325405 w 10035679"/>
              <a:gd name="connsiteY7521" fmla="*/ 48904 h 5893281"/>
              <a:gd name="connsiteX7522" fmla="*/ 7331441 w 10035679"/>
              <a:gd name="connsiteY7522" fmla="*/ 53130 h 5893281"/>
              <a:gd name="connsiteX7523" fmla="*/ 7353781 w 10035679"/>
              <a:gd name="connsiteY7523" fmla="*/ 63395 h 5893281"/>
              <a:gd name="connsiteX7524" fmla="*/ 7374309 w 10035679"/>
              <a:gd name="connsiteY7524" fmla="*/ 67621 h 5893281"/>
              <a:gd name="connsiteX7525" fmla="*/ 7388800 w 10035679"/>
              <a:gd name="connsiteY7525" fmla="*/ 67621 h 5893281"/>
              <a:gd name="connsiteX7526" fmla="*/ 7399062 w 10035679"/>
              <a:gd name="connsiteY7526" fmla="*/ 76073 h 5893281"/>
              <a:gd name="connsiteX7527" fmla="*/ 7406912 w 10035679"/>
              <a:gd name="connsiteY7527" fmla="*/ 90564 h 5893281"/>
              <a:gd name="connsiteX7528" fmla="*/ 7411138 w 10035679"/>
              <a:gd name="connsiteY7528" fmla="*/ 119543 h 5893281"/>
              <a:gd name="connsiteX7529" fmla="*/ 7406912 w 10035679"/>
              <a:gd name="connsiteY7529" fmla="*/ 121356 h 5893281"/>
              <a:gd name="connsiteX7530" fmla="*/ 7406912 w 10035679"/>
              <a:gd name="connsiteY7530" fmla="*/ 125582 h 5893281"/>
              <a:gd name="connsiteX7531" fmla="*/ 7406912 w 10035679"/>
              <a:gd name="connsiteY7531" fmla="*/ 129808 h 5893281"/>
              <a:gd name="connsiteX7532" fmla="*/ 7402686 w 10035679"/>
              <a:gd name="connsiteY7532" fmla="*/ 134034 h 5893281"/>
              <a:gd name="connsiteX7533" fmla="*/ 7358007 w 10035679"/>
              <a:gd name="connsiteY7533" fmla="*/ 134034 h 5893281"/>
              <a:gd name="connsiteX7534" fmla="*/ 7311519 w 10035679"/>
              <a:gd name="connsiteY7534" fmla="*/ 134034 h 5893281"/>
              <a:gd name="connsiteX7535" fmla="*/ 7272877 w 10035679"/>
              <a:gd name="connsiteY7535" fmla="*/ 150336 h 5893281"/>
              <a:gd name="connsiteX7536" fmla="*/ 7265028 w 10035679"/>
              <a:gd name="connsiteY7536" fmla="*/ 154562 h 5893281"/>
              <a:gd name="connsiteX7537" fmla="*/ 7260802 w 10035679"/>
              <a:gd name="connsiteY7537" fmla="*/ 163014 h 5893281"/>
              <a:gd name="connsiteX7538" fmla="*/ 7258991 w 10035679"/>
              <a:gd name="connsiteY7538" fmla="*/ 164826 h 5893281"/>
              <a:gd name="connsiteX7539" fmla="*/ 7254765 w 10035679"/>
              <a:gd name="connsiteY7539" fmla="*/ 169052 h 5893281"/>
              <a:gd name="connsiteX7540" fmla="*/ 7250539 w 10035679"/>
              <a:gd name="connsiteY7540" fmla="*/ 173279 h 5893281"/>
              <a:gd name="connsiteX7541" fmla="*/ 7244500 w 10035679"/>
              <a:gd name="connsiteY7541" fmla="*/ 177505 h 5893281"/>
              <a:gd name="connsiteX7542" fmla="*/ 7232425 w 10035679"/>
              <a:gd name="connsiteY7542" fmla="*/ 183543 h 5893281"/>
              <a:gd name="connsiteX7543" fmla="*/ 7226388 w 10035679"/>
              <a:gd name="connsiteY7543" fmla="*/ 173279 h 5893281"/>
              <a:gd name="connsiteX7544" fmla="*/ 7222160 w 10035679"/>
              <a:gd name="connsiteY7544" fmla="*/ 164826 h 5893281"/>
              <a:gd name="connsiteX7545" fmla="*/ 7216124 w 10035679"/>
              <a:gd name="connsiteY7545" fmla="*/ 158788 h 5893281"/>
              <a:gd name="connsiteX7546" fmla="*/ 7240274 w 10035679"/>
              <a:gd name="connsiteY7546" fmla="*/ 97205 h 5893281"/>
              <a:gd name="connsiteX7547" fmla="*/ 7264425 w 10035679"/>
              <a:gd name="connsiteY7547" fmla="*/ 47696 h 5893281"/>
              <a:gd name="connsiteX7548" fmla="*/ 7045260 w 10035679"/>
              <a:gd name="connsiteY7548" fmla="*/ 0 h 5893281"/>
              <a:gd name="connsiteX7549" fmla="*/ 7045863 w 10035679"/>
              <a:gd name="connsiteY7549" fmla="*/ 0 h 5893281"/>
              <a:gd name="connsiteX7550" fmla="*/ 7045863 w 10035679"/>
              <a:gd name="connsiteY7550" fmla="*/ 623 h 589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</a:cxnLst>
            <a:rect l="l" t="t" r="r" b="b"/>
            <a:pathLst>
              <a:path w="10035679" h="5893281">
                <a:moveTo>
                  <a:pt x="2849140" y="5761662"/>
                </a:moveTo>
                <a:lnTo>
                  <a:pt x="2877517" y="5777964"/>
                </a:lnTo>
                <a:lnTo>
                  <a:pt x="2905894" y="5805133"/>
                </a:lnTo>
                <a:lnTo>
                  <a:pt x="2934272" y="5829284"/>
                </a:lnTo>
                <a:lnTo>
                  <a:pt x="2966876" y="5848002"/>
                </a:lnTo>
                <a:lnTo>
                  <a:pt x="2966876" y="5864303"/>
                </a:lnTo>
                <a:lnTo>
                  <a:pt x="2948158" y="5864303"/>
                </a:lnTo>
                <a:lnTo>
                  <a:pt x="2930046" y="5868529"/>
                </a:lnTo>
                <a:lnTo>
                  <a:pt x="2901668" y="5868529"/>
                </a:lnTo>
                <a:lnTo>
                  <a:pt x="2877517" y="5862491"/>
                </a:lnTo>
                <a:lnTo>
                  <a:pt x="2863631" y="5858264"/>
                </a:lnTo>
                <a:lnTo>
                  <a:pt x="2856989" y="5829284"/>
                </a:lnTo>
                <a:lnTo>
                  <a:pt x="2849140" y="5792455"/>
                </a:lnTo>
                <a:close/>
                <a:moveTo>
                  <a:pt x="3076153" y="5700079"/>
                </a:moveTo>
                <a:lnTo>
                  <a:pt x="3104531" y="5706116"/>
                </a:lnTo>
                <a:lnTo>
                  <a:pt x="3137135" y="5718192"/>
                </a:lnTo>
                <a:lnTo>
                  <a:pt x="3161285" y="5728457"/>
                </a:lnTo>
                <a:lnTo>
                  <a:pt x="3152833" y="5728457"/>
                </a:lnTo>
                <a:lnTo>
                  <a:pt x="3128682" y="5742948"/>
                </a:lnTo>
                <a:lnTo>
                  <a:pt x="3104531" y="5753212"/>
                </a:lnTo>
                <a:lnTo>
                  <a:pt x="3076153" y="5761666"/>
                </a:lnTo>
                <a:lnTo>
                  <a:pt x="3076153" y="5747175"/>
                </a:lnTo>
                <a:lnTo>
                  <a:pt x="3080382" y="5742948"/>
                </a:lnTo>
                <a:lnTo>
                  <a:pt x="3086419" y="5739325"/>
                </a:lnTo>
                <a:lnTo>
                  <a:pt x="3090042" y="5735099"/>
                </a:lnTo>
                <a:lnTo>
                  <a:pt x="3090042" y="5732683"/>
                </a:lnTo>
                <a:lnTo>
                  <a:pt x="3094268" y="5728457"/>
                </a:lnTo>
                <a:lnTo>
                  <a:pt x="3096078" y="5720608"/>
                </a:lnTo>
                <a:lnTo>
                  <a:pt x="3090042" y="5720608"/>
                </a:lnTo>
                <a:lnTo>
                  <a:pt x="3071928" y="5739325"/>
                </a:lnTo>
                <a:lnTo>
                  <a:pt x="3055626" y="5749590"/>
                </a:lnTo>
                <a:lnTo>
                  <a:pt x="3037513" y="5753212"/>
                </a:lnTo>
                <a:lnTo>
                  <a:pt x="3013362" y="5761666"/>
                </a:lnTo>
                <a:lnTo>
                  <a:pt x="3013362" y="5728457"/>
                </a:lnTo>
                <a:lnTo>
                  <a:pt x="3033287" y="5720608"/>
                </a:lnTo>
                <a:lnTo>
                  <a:pt x="3055626" y="5710344"/>
                </a:lnTo>
                <a:close/>
                <a:moveTo>
                  <a:pt x="3019400" y="5294352"/>
                </a:moveTo>
                <a:lnTo>
                  <a:pt x="3027250" y="5300389"/>
                </a:lnTo>
                <a:lnTo>
                  <a:pt x="3033287" y="5304616"/>
                </a:lnTo>
                <a:lnTo>
                  <a:pt x="3037516" y="5308844"/>
                </a:lnTo>
                <a:lnTo>
                  <a:pt x="3041742" y="5314881"/>
                </a:lnTo>
                <a:lnTo>
                  <a:pt x="3041742" y="5323333"/>
                </a:lnTo>
                <a:lnTo>
                  <a:pt x="3043552" y="5333599"/>
                </a:lnTo>
                <a:lnTo>
                  <a:pt x="3027250" y="5333599"/>
                </a:lnTo>
                <a:lnTo>
                  <a:pt x="3023627" y="5325146"/>
                </a:lnTo>
                <a:lnTo>
                  <a:pt x="3019400" y="5319107"/>
                </a:lnTo>
                <a:lnTo>
                  <a:pt x="3019400" y="5314881"/>
                </a:lnTo>
                <a:lnTo>
                  <a:pt x="3015173" y="5310655"/>
                </a:lnTo>
                <a:lnTo>
                  <a:pt x="3019400" y="5304616"/>
                </a:lnTo>
                <a:close/>
                <a:moveTo>
                  <a:pt x="8924762" y="5247259"/>
                </a:moveTo>
                <a:lnTo>
                  <a:pt x="8935026" y="5276241"/>
                </a:lnTo>
                <a:lnTo>
                  <a:pt x="8939253" y="5308844"/>
                </a:lnTo>
                <a:lnTo>
                  <a:pt x="8930800" y="5339634"/>
                </a:lnTo>
                <a:lnTo>
                  <a:pt x="8915102" y="5358351"/>
                </a:lnTo>
                <a:lnTo>
                  <a:pt x="8896384" y="5368616"/>
                </a:lnTo>
                <a:lnTo>
                  <a:pt x="8872235" y="5380691"/>
                </a:lnTo>
                <a:lnTo>
                  <a:pt x="8861970" y="5337823"/>
                </a:lnTo>
                <a:lnTo>
                  <a:pt x="8848084" y="5294353"/>
                </a:lnTo>
                <a:lnTo>
                  <a:pt x="8833593" y="5255109"/>
                </a:lnTo>
                <a:lnTo>
                  <a:pt x="8861970" y="5255109"/>
                </a:lnTo>
                <a:lnTo>
                  <a:pt x="8886724" y="5269599"/>
                </a:lnTo>
                <a:lnTo>
                  <a:pt x="8906649" y="5265371"/>
                </a:lnTo>
                <a:close/>
                <a:moveTo>
                  <a:pt x="9508596" y="5241222"/>
                </a:moveTo>
                <a:lnTo>
                  <a:pt x="9514635" y="5243033"/>
                </a:lnTo>
                <a:lnTo>
                  <a:pt x="9522482" y="5247259"/>
                </a:lnTo>
                <a:lnTo>
                  <a:pt x="9526710" y="5251487"/>
                </a:lnTo>
                <a:lnTo>
                  <a:pt x="9528521" y="5255108"/>
                </a:lnTo>
                <a:lnTo>
                  <a:pt x="9532747" y="5257524"/>
                </a:lnTo>
                <a:lnTo>
                  <a:pt x="9540596" y="5265373"/>
                </a:lnTo>
                <a:lnTo>
                  <a:pt x="9540596" y="5261750"/>
                </a:lnTo>
                <a:lnTo>
                  <a:pt x="9543011" y="5257524"/>
                </a:lnTo>
                <a:lnTo>
                  <a:pt x="9547237" y="5251487"/>
                </a:lnTo>
                <a:lnTo>
                  <a:pt x="9547237" y="5247259"/>
                </a:lnTo>
                <a:lnTo>
                  <a:pt x="9550861" y="5247259"/>
                </a:lnTo>
                <a:lnTo>
                  <a:pt x="9555087" y="5247259"/>
                </a:lnTo>
                <a:lnTo>
                  <a:pt x="9555087" y="5255108"/>
                </a:lnTo>
                <a:lnTo>
                  <a:pt x="9556897" y="5261750"/>
                </a:lnTo>
                <a:lnTo>
                  <a:pt x="9561123" y="5272015"/>
                </a:lnTo>
                <a:lnTo>
                  <a:pt x="9561123" y="5284090"/>
                </a:lnTo>
                <a:lnTo>
                  <a:pt x="9561123" y="5294353"/>
                </a:lnTo>
                <a:lnTo>
                  <a:pt x="9536973" y="5323334"/>
                </a:lnTo>
                <a:lnTo>
                  <a:pt x="9514635" y="5358353"/>
                </a:lnTo>
                <a:lnTo>
                  <a:pt x="9522482" y="5380691"/>
                </a:lnTo>
                <a:lnTo>
                  <a:pt x="9518861" y="5387332"/>
                </a:lnTo>
                <a:lnTo>
                  <a:pt x="9508596" y="5395182"/>
                </a:lnTo>
                <a:lnTo>
                  <a:pt x="9498333" y="5397597"/>
                </a:lnTo>
                <a:lnTo>
                  <a:pt x="9488068" y="5401218"/>
                </a:lnTo>
                <a:lnTo>
                  <a:pt x="9475993" y="5409670"/>
                </a:lnTo>
                <a:lnTo>
                  <a:pt x="9469956" y="5412086"/>
                </a:lnTo>
                <a:lnTo>
                  <a:pt x="9462107" y="5424161"/>
                </a:lnTo>
                <a:lnTo>
                  <a:pt x="9462107" y="5434426"/>
                </a:lnTo>
                <a:lnTo>
                  <a:pt x="9459692" y="5444689"/>
                </a:lnTo>
                <a:lnTo>
                  <a:pt x="9459692" y="5454954"/>
                </a:lnTo>
                <a:lnTo>
                  <a:pt x="9456068" y="5469444"/>
                </a:lnTo>
                <a:lnTo>
                  <a:pt x="9447616" y="5477897"/>
                </a:lnTo>
                <a:lnTo>
                  <a:pt x="9437353" y="5483933"/>
                </a:lnTo>
                <a:lnTo>
                  <a:pt x="9427694" y="5491783"/>
                </a:lnTo>
                <a:lnTo>
                  <a:pt x="9417429" y="5498424"/>
                </a:lnTo>
                <a:lnTo>
                  <a:pt x="9405353" y="5508689"/>
                </a:lnTo>
                <a:lnTo>
                  <a:pt x="9390863" y="5508689"/>
                </a:lnTo>
                <a:lnTo>
                  <a:pt x="9374561" y="5496009"/>
                </a:lnTo>
                <a:lnTo>
                  <a:pt x="9356449" y="5483933"/>
                </a:lnTo>
                <a:lnTo>
                  <a:pt x="9342563" y="5473670"/>
                </a:lnTo>
                <a:lnTo>
                  <a:pt x="9328072" y="5453143"/>
                </a:lnTo>
                <a:lnTo>
                  <a:pt x="9338335" y="5444689"/>
                </a:lnTo>
                <a:lnTo>
                  <a:pt x="9342563" y="5434426"/>
                </a:lnTo>
                <a:lnTo>
                  <a:pt x="9346184" y="5425974"/>
                </a:lnTo>
                <a:lnTo>
                  <a:pt x="9348600" y="5415709"/>
                </a:lnTo>
                <a:lnTo>
                  <a:pt x="9352223" y="5405444"/>
                </a:lnTo>
                <a:lnTo>
                  <a:pt x="9360675" y="5397597"/>
                </a:lnTo>
                <a:lnTo>
                  <a:pt x="9380600" y="5390956"/>
                </a:lnTo>
                <a:lnTo>
                  <a:pt x="9402938" y="5387332"/>
                </a:lnTo>
                <a:lnTo>
                  <a:pt x="9423467" y="5380691"/>
                </a:lnTo>
                <a:lnTo>
                  <a:pt x="9433730" y="5368615"/>
                </a:lnTo>
                <a:lnTo>
                  <a:pt x="9451842" y="5343862"/>
                </a:lnTo>
                <a:lnTo>
                  <a:pt x="9465730" y="5314880"/>
                </a:lnTo>
                <a:lnTo>
                  <a:pt x="9484447" y="5286503"/>
                </a:lnTo>
                <a:lnTo>
                  <a:pt x="9498333" y="5257524"/>
                </a:lnTo>
                <a:close/>
                <a:moveTo>
                  <a:pt x="9494106" y="4977379"/>
                </a:moveTo>
                <a:lnTo>
                  <a:pt x="9508597" y="4977379"/>
                </a:lnTo>
                <a:lnTo>
                  <a:pt x="9540596" y="5010587"/>
                </a:lnTo>
                <a:lnTo>
                  <a:pt x="9568973" y="5039567"/>
                </a:lnTo>
                <a:lnTo>
                  <a:pt x="9597350" y="5072170"/>
                </a:lnTo>
                <a:lnTo>
                  <a:pt x="9617877" y="5113226"/>
                </a:lnTo>
                <a:lnTo>
                  <a:pt x="9628142" y="5113226"/>
                </a:lnTo>
                <a:lnTo>
                  <a:pt x="9640218" y="5113226"/>
                </a:lnTo>
                <a:lnTo>
                  <a:pt x="9646254" y="5113226"/>
                </a:lnTo>
                <a:lnTo>
                  <a:pt x="9650482" y="5113226"/>
                </a:lnTo>
                <a:lnTo>
                  <a:pt x="9656519" y="5113226"/>
                </a:lnTo>
                <a:lnTo>
                  <a:pt x="9664368" y="5107189"/>
                </a:lnTo>
                <a:lnTo>
                  <a:pt x="9668595" y="5101150"/>
                </a:lnTo>
                <a:lnTo>
                  <a:pt x="9670405" y="5088472"/>
                </a:lnTo>
                <a:lnTo>
                  <a:pt x="9678857" y="5088472"/>
                </a:lnTo>
                <a:lnTo>
                  <a:pt x="9678857" y="5136169"/>
                </a:lnTo>
                <a:lnTo>
                  <a:pt x="9674631" y="5146433"/>
                </a:lnTo>
                <a:lnTo>
                  <a:pt x="9670405" y="5156696"/>
                </a:lnTo>
                <a:lnTo>
                  <a:pt x="9668595" y="5168772"/>
                </a:lnTo>
                <a:lnTo>
                  <a:pt x="9664368" y="5175413"/>
                </a:lnTo>
                <a:lnTo>
                  <a:pt x="9640218" y="5175413"/>
                </a:lnTo>
                <a:lnTo>
                  <a:pt x="9640218" y="5199564"/>
                </a:lnTo>
                <a:lnTo>
                  <a:pt x="9617877" y="5222507"/>
                </a:lnTo>
                <a:lnTo>
                  <a:pt x="9599765" y="5243035"/>
                </a:lnTo>
                <a:lnTo>
                  <a:pt x="9579237" y="5265375"/>
                </a:lnTo>
                <a:lnTo>
                  <a:pt x="9579237" y="5255110"/>
                </a:lnTo>
                <a:lnTo>
                  <a:pt x="9575614" y="5247261"/>
                </a:lnTo>
                <a:lnTo>
                  <a:pt x="9575614" y="5241224"/>
                </a:lnTo>
                <a:lnTo>
                  <a:pt x="9575614" y="5228544"/>
                </a:lnTo>
                <a:lnTo>
                  <a:pt x="9579237" y="5222507"/>
                </a:lnTo>
                <a:lnTo>
                  <a:pt x="9579237" y="5214055"/>
                </a:lnTo>
                <a:lnTo>
                  <a:pt x="9579237" y="5208016"/>
                </a:lnTo>
                <a:lnTo>
                  <a:pt x="9575614" y="5203790"/>
                </a:lnTo>
                <a:lnTo>
                  <a:pt x="9568973" y="5199564"/>
                </a:lnTo>
                <a:lnTo>
                  <a:pt x="9561123" y="5197754"/>
                </a:lnTo>
                <a:lnTo>
                  <a:pt x="9555086" y="5193527"/>
                </a:lnTo>
                <a:lnTo>
                  <a:pt x="9547237" y="5189299"/>
                </a:lnTo>
                <a:lnTo>
                  <a:pt x="9540596" y="5185678"/>
                </a:lnTo>
                <a:lnTo>
                  <a:pt x="9536974" y="5183263"/>
                </a:lnTo>
                <a:lnTo>
                  <a:pt x="9536974" y="5179037"/>
                </a:lnTo>
                <a:lnTo>
                  <a:pt x="9540596" y="5175413"/>
                </a:lnTo>
                <a:lnTo>
                  <a:pt x="9547237" y="5164546"/>
                </a:lnTo>
                <a:lnTo>
                  <a:pt x="9556897" y="5156696"/>
                </a:lnTo>
                <a:lnTo>
                  <a:pt x="9568973" y="5146433"/>
                </a:lnTo>
                <a:lnTo>
                  <a:pt x="9579237" y="5136169"/>
                </a:lnTo>
                <a:lnTo>
                  <a:pt x="9565351" y="5121678"/>
                </a:lnTo>
                <a:lnTo>
                  <a:pt x="9550860" y="5096924"/>
                </a:lnTo>
                <a:lnTo>
                  <a:pt x="9528520" y="5060095"/>
                </a:lnTo>
                <a:lnTo>
                  <a:pt x="9512218" y="5028699"/>
                </a:lnTo>
                <a:lnTo>
                  <a:pt x="9502558" y="5000322"/>
                </a:lnTo>
                <a:close/>
                <a:moveTo>
                  <a:pt x="9366713" y="4600634"/>
                </a:moveTo>
                <a:lnTo>
                  <a:pt x="9384825" y="4600634"/>
                </a:lnTo>
                <a:lnTo>
                  <a:pt x="9417430" y="4625388"/>
                </a:lnTo>
                <a:lnTo>
                  <a:pt x="9456069" y="4648330"/>
                </a:lnTo>
                <a:lnTo>
                  <a:pt x="9456069" y="4668858"/>
                </a:lnTo>
                <a:lnTo>
                  <a:pt x="9431316" y="4668858"/>
                </a:lnTo>
                <a:lnTo>
                  <a:pt x="9413202" y="4654369"/>
                </a:lnTo>
                <a:lnTo>
                  <a:pt x="9395090" y="4639878"/>
                </a:lnTo>
                <a:lnTo>
                  <a:pt x="9380599" y="4621766"/>
                </a:lnTo>
                <a:close/>
                <a:moveTo>
                  <a:pt x="9741646" y="4475656"/>
                </a:moveTo>
                <a:lnTo>
                  <a:pt x="9749496" y="4475656"/>
                </a:lnTo>
                <a:lnTo>
                  <a:pt x="9755533" y="4479279"/>
                </a:lnTo>
                <a:lnTo>
                  <a:pt x="9759759" y="4481693"/>
                </a:lnTo>
                <a:lnTo>
                  <a:pt x="9759759" y="4485921"/>
                </a:lnTo>
                <a:lnTo>
                  <a:pt x="9763985" y="4489542"/>
                </a:lnTo>
                <a:lnTo>
                  <a:pt x="9765798" y="4496184"/>
                </a:lnTo>
                <a:lnTo>
                  <a:pt x="9773648" y="4508259"/>
                </a:lnTo>
                <a:lnTo>
                  <a:pt x="9777874" y="4520937"/>
                </a:lnTo>
                <a:lnTo>
                  <a:pt x="9779685" y="4534825"/>
                </a:lnTo>
                <a:lnTo>
                  <a:pt x="9765798" y="4534825"/>
                </a:lnTo>
                <a:lnTo>
                  <a:pt x="9765798" y="4520937"/>
                </a:lnTo>
                <a:lnTo>
                  <a:pt x="9755533" y="4514298"/>
                </a:lnTo>
                <a:lnTo>
                  <a:pt x="9751306" y="4504033"/>
                </a:lnTo>
                <a:lnTo>
                  <a:pt x="9749496" y="4496184"/>
                </a:lnTo>
                <a:lnTo>
                  <a:pt x="9745269" y="4485921"/>
                </a:lnTo>
                <a:close/>
                <a:moveTo>
                  <a:pt x="9417428" y="4432186"/>
                </a:moveTo>
                <a:lnTo>
                  <a:pt x="9423465" y="4432186"/>
                </a:lnTo>
                <a:lnTo>
                  <a:pt x="9427692" y="4436412"/>
                </a:lnTo>
                <a:lnTo>
                  <a:pt x="9427692" y="4438223"/>
                </a:lnTo>
                <a:lnTo>
                  <a:pt x="9431315" y="4438223"/>
                </a:lnTo>
                <a:lnTo>
                  <a:pt x="9433731" y="4438223"/>
                </a:lnTo>
                <a:lnTo>
                  <a:pt x="9437352" y="4442451"/>
                </a:lnTo>
                <a:lnTo>
                  <a:pt x="9441580" y="4452715"/>
                </a:lnTo>
                <a:lnTo>
                  <a:pt x="9441580" y="4464790"/>
                </a:lnTo>
                <a:lnTo>
                  <a:pt x="9445807" y="4471432"/>
                </a:lnTo>
                <a:lnTo>
                  <a:pt x="9447617" y="4479282"/>
                </a:lnTo>
                <a:lnTo>
                  <a:pt x="9451844" y="4485923"/>
                </a:lnTo>
                <a:lnTo>
                  <a:pt x="9456070" y="4496187"/>
                </a:lnTo>
                <a:lnTo>
                  <a:pt x="9431315" y="4496187"/>
                </a:lnTo>
                <a:lnTo>
                  <a:pt x="9427692" y="4479282"/>
                </a:lnTo>
                <a:lnTo>
                  <a:pt x="9419239" y="4467206"/>
                </a:lnTo>
                <a:lnTo>
                  <a:pt x="9417428" y="4452715"/>
                </a:lnTo>
                <a:close/>
                <a:moveTo>
                  <a:pt x="6125133" y="4417695"/>
                </a:moveTo>
                <a:lnTo>
                  <a:pt x="6125133" y="4432186"/>
                </a:lnTo>
                <a:lnTo>
                  <a:pt x="6141434" y="4471431"/>
                </a:lnTo>
                <a:lnTo>
                  <a:pt x="6141434" y="4514296"/>
                </a:lnTo>
                <a:lnTo>
                  <a:pt x="6131172" y="4553541"/>
                </a:lnTo>
                <a:lnTo>
                  <a:pt x="6113057" y="4592786"/>
                </a:lnTo>
                <a:lnTo>
                  <a:pt x="6092530" y="4629615"/>
                </a:lnTo>
                <a:lnTo>
                  <a:pt x="6074417" y="4664633"/>
                </a:lnTo>
                <a:lnTo>
                  <a:pt x="6060531" y="4693615"/>
                </a:lnTo>
                <a:lnTo>
                  <a:pt x="6054492" y="4730444"/>
                </a:lnTo>
                <a:lnTo>
                  <a:pt x="6050266" y="4761236"/>
                </a:lnTo>
                <a:lnTo>
                  <a:pt x="6046040" y="4788405"/>
                </a:lnTo>
                <a:lnTo>
                  <a:pt x="6032154" y="4808933"/>
                </a:lnTo>
                <a:lnTo>
                  <a:pt x="6007398" y="4827045"/>
                </a:lnTo>
                <a:lnTo>
                  <a:pt x="6007398" y="4819196"/>
                </a:lnTo>
                <a:lnTo>
                  <a:pt x="5993512" y="4816782"/>
                </a:lnTo>
                <a:lnTo>
                  <a:pt x="5983249" y="4813159"/>
                </a:lnTo>
                <a:lnTo>
                  <a:pt x="5972984" y="4804707"/>
                </a:lnTo>
                <a:lnTo>
                  <a:pt x="5965135" y="4794442"/>
                </a:lnTo>
                <a:lnTo>
                  <a:pt x="5960909" y="4779951"/>
                </a:lnTo>
                <a:lnTo>
                  <a:pt x="5947023" y="4750972"/>
                </a:lnTo>
                <a:lnTo>
                  <a:pt x="5944607" y="4722595"/>
                </a:lnTo>
                <a:lnTo>
                  <a:pt x="5954872" y="4697841"/>
                </a:lnTo>
                <a:lnTo>
                  <a:pt x="5965135" y="4668859"/>
                </a:lnTo>
                <a:lnTo>
                  <a:pt x="5975400" y="4639879"/>
                </a:lnTo>
                <a:lnTo>
                  <a:pt x="5975400" y="4621767"/>
                </a:lnTo>
                <a:lnTo>
                  <a:pt x="5972984" y="4592786"/>
                </a:lnTo>
                <a:lnTo>
                  <a:pt x="5969361" y="4563806"/>
                </a:lnTo>
                <a:lnTo>
                  <a:pt x="5969361" y="4534824"/>
                </a:lnTo>
                <a:lnTo>
                  <a:pt x="6007398" y="4534824"/>
                </a:lnTo>
                <a:lnTo>
                  <a:pt x="6017663" y="4518523"/>
                </a:lnTo>
                <a:lnTo>
                  <a:pt x="6040003" y="4496184"/>
                </a:lnTo>
                <a:lnTo>
                  <a:pt x="6060531" y="4471431"/>
                </a:lnTo>
                <a:lnTo>
                  <a:pt x="6084680" y="4446675"/>
                </a:lnTo>
                <a:lnTo>
                  <a:pt x="6107021" y="4427960"/>
                </a:lnTo>
                <a:close/>
                <a:moveTo>
                  <a:pt x="9261055" y="4306603"/>
                </a:moveTo>
                <a:lnTo>
                  <a:pt x="9289435" y="4316869"/>
                </a:lnTo>
                <a:lnTo>
                  <a:pt x="9289435" y="4331359"/>
                </a:lnTo>
                <a:lnTo>
                  <a:pt x="9267093" y="4331359"/>
                </a:lnTo>
                <a:lnTo>
                  <a:pt x="9267093" y="4322906"/>
                </a:lnTo>
                <a:lnTo>
                  <a:pt x="9265282" y="4321095"/>
                </a:lnTo>
                <a:lnTo>
                  <a:pt x="9265282" y="4316869"/>
                </a:lnTo>
                <a:lnTo>
                  <a:pt x="9261055" y="4316869"/>
                </a:lnTo>
                <a:lnTo>
                  <a:pt x="9261055" y="4312641"/>
                </a:lnTo>
                <a:close/>
                <a:moveTo>
                  <a:pt x="8755105" y="4298151"/>
                </a:moveTo>
                <a:lnTo>
                  <a:pt x="8762954" y="4298151"/>
                </a:lnTo>
                <a:lnTo>
                  <a:pt x="8764765" y="4316868"/>
                </a:lnTo>
                <a:lnTo>
                  <a:pt x="8768991" y="4341622"/>
                </a:lnTo>
                <a:lnTo>
                  <a:pt x="8779255" y="4370601"/>
                </a:lnTo>
                <a:lnTo>
                  <a:pt x="8787103" y="4395357"/>
                </a:lnTo>
                <a:lnTo>
                  <a:pt x="8793141" y="4409243"/>
                </a:lnTo>
                <a:lnTo>
                  <a:pt x="8797367" y="4413469"/>
                </a:lnTo>
                <a:lnTo>
                  <a:pt x="8807632" y="4417695"/>
                </a:lnTo>
                <a:lnTo>
                  <a:pt x="8815479" y="4417695"/>
                </a:lnTo>
                <a:lnTo>
                  <a:pt x="8825744" y="4421921"/>
                </a:lnTo>
                <a:lnTo>
                  <a:pt x="8833593" y="4421921"/>
                </a:lnTo>
                <a:lnTo>
                  <a:pt x="8839630" y="4423734"/>
                </a:lnTo>
                <a:lnTo>
                  <a:pt x="8839630" y="4436412"/>
                </a:lnTo>
                <a:lnTo>
                  <a:pt x="8848082" y="4461165"/>
                </a:lnTo>
                <a:lnTo>
                  <a:pt x="8854121" y="4489542"/>
                </a:lnTo>
                <a:lnTo>
                  <a:pt x="8864384" y="4524561"/>
                </a:lnTo>
                <a:lnTo>
                  <a:pt x="8872233" y="4549314"/>
                </a:lnTo>
                <a:lnTo>
                  <a:pt x="8878272" y="4568031"/>
                </a:lnTo>
                <a:lnTo>
                  <a:pt x="8896384" y="4568031"/>
                </a:lnTo>
                <a:lnTo>
                  <a:pt x="8906646" y="4572257"/>
                </a:lnTo>
                <a:lnTo>
                  <a:pt x="8918722" y="4576483"/>
                </a:lnTo>
                <a:lnTo>
                  <a:pt x="8924760" y="4582522"/>
                </a:lnTo>
                <a:lnTo>
                  <a:pt x="8930797" y="4592787"/>
                </a:lnTo>
                <a:lnTo>
                  <a:pt x="8949514" y="4619351"/>
                </a:lnTo>
                <a:lnTo>
                  <a:pt x="8957363" y="4654369"/>
                </a:lnTo>
                <a:lnTo>
                  <a:pt x="8996005" y="4654369"/>
                </a:lnTo>
                <a:lnTo>
                  <a:pt x="9009891" y="4691198"/>
                </a:lnTo>
                <a:lnTo>
                  <a:pt x="9030418" y="4715952"/>
                </a:lnTo>
                <a:lnTo>
                  <a:pt x="9048530" y="4740707"/>
                </a:lnTo>
                <a:lnTo>
                  <a:pt x="9066644" y="4773913"/>
                </a:lnTo>
                <a:lnTo>
                  <a:pt x="9072681" y="4827043"/>
                </a:lnTo>
                <a:lnTo>
                  <a:pt x="9070870" y="4870516"/>
                </a:lnTo>
                <a:lnTo>
                  <a:pt x="9058795" y="4913986"/>
                </a:lnTo>
                <a:lnTo>
                  <a:pt x="9042494" y="4952626"/>
                </a:lnTo>
                <a:lnTo>
                  <a:pt x="9024380" y="4996096"/>
                </a:lnTo>
                <a:lnTo>
                  <a:pt x="9002041" y="5043190"/>
                </a:lnTo>
                <a:lnTo>
                  <a:pt x="8996005" y="5072169"/>
                </a:lnTo>
                <a:lnTo>
                  <a:pt x="8985740" y="5101151"/>
                </a:lnTo>
                <a:lnTo>
                  <a:pt x="8977891" y="5131943"/>
                </a:lnTo>
                <a:lnTo>
                  <a:pt x="8967628" y="5156697"/>
                </a:lnTo>
                <a:lnTo>
                  <a:pt x="8949514" y="5175414"/>
                </a:lnTo>
                <a:lnTo>
                  <a:pt x="8928987" y="5185677"/>
                </a:lnTo>
                <a:lnTo>
                  <a:pt x="8904836" y="5197752"/>
                </a:lnTo>
                <a:lnTo>
                  <a:pt x="8878272" y="5208017"/>
                </a:lnTo>
                <a:lnTo>
                  <a:pt x="8861970" y="5214053"/>
                </a:lnTo>
                <a:lnTo>
                  <a:pt x="8839630" y="5197752"/>
                </a:lnTo>
                <a:lnTo>
                  <a:pt x="8815479" y="5175414"/>
                </a:lnTo>
                <a:lnTo>
                  <a:pt x="8797367" y="5189300"/>
                </a:lnTo>
                <a:lnTo>
                  <a:pt x="8776840" y="5197752"/>
                </a:lnTo>
                <a:lnTo>
                  <a:pt x="8750879" y="5193526"/>
                </a:lnTo>
                <a:lnTo>
                  <a:pt x="8724312" y="5189300"/>
                </a:lnTo>
                <a:lnTo>
                  <a:pt x="8691710" y="5185677"/>
                </a:lnTo>
                <a:lnTo>
                  <a:pt x="8677824" y="5113226"/>
                </a:lnTo>
                <a:lnTo>
                  <a:pt x="8667559" y="5111414"/>
                </a:lnTo>
                <a:lnTo>
                  <a:pt x="8655484" y="5107188"/>
                </a:lnTo>
                <a:lnTo>
                  <a:pt x="8645221" y="5102962"/>
                </a:lnTo>
                <a:lnTo>
                  <a:pt x="8639182" y="5096925"/>
                </a:lnTo>
                <a:lnTo>
                  <a:pt x="8631333" y="5092699"/>
                </a:lnTo>
                <a:lnTo>
                  <a:pt x="8627107" y="5088471"/>
                </a:lnTo>
                <a:lnTo>
                  <a:pt x="8627107" y="5086660"/>
                </a:lnTo>
                <a:lnTo>
                  <a:pt x="8631333" y="5082434"/>
                </a:lnTo>
                <a:lnTo>
                  <a:pt x="8631333" y="5078208"/>
                </a:lnTo>
                <a:lnTo>
                  <a:pt x="8631333" y="5073982"/>
                </a:lnTo>
                <a:lnTo>
                  <a:pt x="8627107" y="5072169"/>
                </a:lnTo>
                <a:lnTo>
                  <a:pt x="8625296" y="5067943"/>
                </a:lnTo>
                <a:lnTo>
                  <a:pt x="8613221" y="5063717"/>
                </a:lnTo>
                <a:lnTo>
                  <a:pt x="8610805" y="5067943"/>
                </a:lnTo>
                <a:lnTo>
                  <a:pt x="8610805" y="5072169"/>
                </a:lnTo>
                <a:lnTo>
                  <a:pt x="8607182" y="5073982"/>
                </a:lnTo>
                <a:lnTo>
                  <a:pt x="8602956" y="5073982"/>
                </a:lnTo>
                <a:lnTo>
                  <a:pt x="8598730" y="5073982"/>
                </a:lnTo>
                <a:lnTo>
                  <a:pt x="8598730" y="5063717"/>
                </a:lnTo>
                <a:lnTo>
                  <a:pt x="8588467" y="5063717"/>
                </a:lnTo>
                <a:lnTo>
                  <a:pt x="8588467" y="5057681"/>
                </a:lnTo>
                <a:lnTo>
                  <a:pt x="8602956" y="5049831"/>
                </a:lnTo>
                <a:lnTo>
                  <a:pt x="8613221" y="5039567"/>
                </a:lnTo>
                <a:lnTo>
                  <a:pt x="8621070" y="5028699"/>
                </a:lnTo>
                <a:lnTo>
                  <a:pt x="8613221" y="5028699"/>
                </a:lnTo>
                <a:lnTo>
                  <a:pt x="8613221" y="5016626"/>
                </a:lnTo>
                <a:lnTo>
                  <a:pt x="8596919" y="5035341"/>
                </a:lnTo>
                <a:lnTo>
                  <a:pt x="8578807" y="5045605"/>
                </a:lnTo>
                <a:lnTo>
                  <a:pt x="8550429" y="5057681"/>
                </a:lnTo>
                <a:lnTo>
                  <a:pt x="8540166" y="5035341"/>
                </a:lnTo>
                <a:lnTo>
                  <a:pt x="8525675" y="5014813"/>
                </a:lnTo>
                <a:lnTo>
                  <a:pt x="8507563" y="4996096"/>
                </a:lnTo>
                <a:lnTo>
                  <a:pt x="8483412" y="4981607"/>
                </a:lnTo>
                <a:lnTo>
                  <a:pt x="8450810" y="4977381"/>
                </a:lnTo>
                <a:lnTo>
                  <a:pt x="8430885" y="4971343"/>
                </a:lnTo>
                <a:lnTo>
                  <a:pt x="8402508" y="4967116"/>
                </a:lnTo>
                <a:lnTo>
                  <a:pt x="8362058" y="4971343"/>
                </a:lnTo>
                <a:lnTo>
                  <a:pt x="8323417" y="4973153"/>
                </a:lnTo>
                <a:lnTo>
                  <a:pt x="8284775" y="4981607"/>
                </a:lnTo>
                <a:lnTo>
                  <a:pt x="8250362" y="4987644"/>
                </a:lnTo>
                <a:lnTo>
                  <a:pt x="8223795" y="4996096"/>
                </a:lnTo>
                <a:lnTo>
                  <a:pt x="8209910" y="5043190"/>
                </a:lnTo>
                <a:lnTo>
                  <a:pt x="8175496" y="5043190"/>
                </a:lnTo>
                <a:lnTo>
                  <a:pt x="8142893" y="5039567"/>
                </a:lnTo>
                <a:lnTo>
                  <a:pt x="8108478" y="5043190"/>
                </a:lnTo>
                <a:lnTo>
                  <a:pt x="8084329" y="5049831"/>
                </a:lnTo>
                <a:lnTo>
                  <a:pt x="8057763" y="5060094"/>
                </a:lnTo>
                <a:lnTo>
                  <a:pt x="8037838" y="5072169"/>
                </a:lnTo>
                <a:lnTo>
                  <a:pt x="8013085" y="5073982"/>
                </a:lnTo>
                <a:lnTo>
                  <a:pt x="7984708" y="5073982"/>
                </a:lnTo>
                <a:lnTo>
                  <a:pt x="7976859" y="5060094"/>
                </a:lnTo>
                <a:lnTo>
                  <a:pt x="7970822" y="5049831"/>
                </a:lnTo>
                <a:lnTo>
                  <a:pt x="7958747" y="5039567"/>
                </a:lnTo>
                <a:lnTo>
                  <a:pt x="7952708" y="5028699"/>
                </a:lnTo>
                <a:lnTo>
                  <a:pt x="7970822" y="5002135"/>
                </a:lnTo>
                <a:lnTo>
                  <a:pt x="7972633" y="4971343"/>
                </a:lnTo>
                <a:lnTo>
                  <a:pt x="7970822" y="4934514"/>
                </a:lnTo>
                <a:lnTo>
                  <a:pt x="7956331" y="4899495"/>
                </a:lnTo>
                <a:lnTo>
                  <a:pt x="7942445" y="4860251"/>
                </a:lnTo>
                <a:lnTo>
                  <a:pt x="7924331" y="4823422"/>
                </a:lnTo>
                <a:lnTo>
                  <a:pt x="7914069" y="4790214"/>
                </a:lnTo>
                <a:lnTo>
                  <a:pt x="7906219" y="4765461"/>
                </a:lnTo>
                <a:lnTo>
                  <a:pt x="7914069" y="4765461"/>
                </a:lnTo>
                <a:lnTo>
                  <a:pt x="7920105" y="4769687"/>
                </a:lnTo>
                <a:lnTo>
                  <a:pt x="7924331" y="4769687"/>
                </a:lnTo>
                <a:lnTo>
                  <a:pt x="7927954" y="4773913"/>
                </a:lnTo>
                <a:lnTo>
                  <a:pt x="7932181" y="4769687"/>
                </a:lnTo>
                <a:lnTo>
                  <a:pt x="7934596" y="4765461"/>
                </a:lnTo>
                <a:lnTo>
                  <a:pt x="7938219" y="4759422"/>
                </a:lnTo>
                <a:lnTo>
                  <a:pt x="7920105" y="4740707"/>
                </a:lnTo>
                <a:lnTo>
                  <a:pt x="7914069" y="4718367"/>
                </a:lnTo>
                <a:lnTo>
                  <a:pt x="7906219" y="4693613"/>
                </a:lnTo>
                <a:lnTo>
                  <a:pt x="7924331" y="4673086"/>
                </a:lnTo>
                <a:lnTo>
                  <a:pt x="7938219" y="4650143"/>
                </a:lnTo>
                <a:lnTo>
                  <a:pt x="7952708" y="4629616"/>
                </a:lnTo>
                <a:lnTo>
                  <a:pt x="7972633" y="4611502"/>
                </a:lnTo>
                <a:lnTo>
                  <a:pt x="7999199" y="4600634"/>
                </a:lnTo>
                <a:lnTo>
                  <a:pt x="8015500" y="4600634"/>
                </a:lnTo>
                <a:lnTo>
                  <a:pt x="8043877" y="4597013"/>
                </a:lnTo>
                <a:lnTo>
                  <a:pt x="8080103" y="4590371"/>
                </a:lnTo>
                <a:lnTo>
                  <a:pt x="8112704" y="4582522"/>
                </a:lnTo>
                <a:lnTo>
                  <a:pt x="8141081" y="4576483"/>
                </a:lnTo>
                <a:lnTo>
                  <a:pt x="8151345" y="4549314"/>
                </a:lnTo>
                <a:lnTo>
                  <a:pt x="8167042" y="4520937"/>
                </a:lnTo>
                <a:lnTo>
                  <a:pt x="8189382" y="4499807"/>
                </a:lnTo>
                <a:lnTo>
                  <a:pt x="8217759" y="4489542"/>
                </a:lnTo>
                <a:lnTo>
                  <a:pt x="8217759" y="4464789"/>
                </a:lnTo>
                <a:lnTo>
                  <a:pt x="8232250" y="4456939"/>
                </a:lnTo>
                <a:lnTo>
                  <a:pt x="8250362" y="4438223"/>
                </a:lnTo>
                <a:lnTo>
                  <a:pt x="8270889" y="4421921"/>
                </a:lnTo>
                <a:lnTo>
                  <a:pt x="8292624" y="4407432"/>
                </a:lnTo>
                <a:lnTo>
                  <a:pt x="8313154" y="4395357"/>
                </a:lnTo>
                <a:lnTo>
                  <a:pt x="8327040" y="4403204"/>
                </a:lnTo>
                <a:lnTo>
                  <a:pt x="8331266" y="4407432"/>
                </a:lnTo>
                <a:lnTo>
                  <a:pt x="8331266" y="4413469"/>
                </a:lnTo>
                <a:lnTo>
                  <a:pt x="8331266" y="4421921"/>
                </a:lnTo>
                <a:lnTo>
                  <a:pt x="8335492" y="4432186"/>
                </a:lnTo>
                <a:lnTo>
                  <a:pt x="8345757" y="4436412"/>
                </a:lnTo>
                <a:lnTo>
                  <a:pt x="8355417" y="4436412"/>
                </a:lnTo>
                <a:lnTo>
                  <a:pt x="8362058" y="4438223"/>
                </a:lnTo>
                <a:lnTo>
                  <a:pt x="8374131" y="4442449"/>
                </a:lnTo>
                <a:lnTo>
                  <a:pt x="8380170" y="4409243"/>
                </a:lnTo>
                <a:lnTo>
                  <a:pt x="8390433" y="4392941"/>
                </a:lnTo>
                <a:lnTo>
                  <a:pt x="8404321" y="4380866"/>
                </a:lnTo>
                <a:lnTo>
                  <a:pt x="8422433" y="4370601"/>
                </a:lnTo>
                <a:lnTo>
                  <a:pt x="8440547" y="4363960"/>
                </a:lnTo>
                <a:lnTo>
                  <a:pt x="8459262" y="4345848"/>
                </a:lnTo>
                <a:lnTo>
                  <a:pt x="8450810" y="4341622"/>
                </a:lnTo>
                <a:lnTo>
                  <a:pt x="8450810" y="4337396"/>
                </a:lnTo>
                <a:lnTo>
                  <a:pt x="8446583" y="4335583"/>
                </a:lnTo>
                <a:lnTo>
                  <a:pt x="8444771" y="4331359"/>
                </a:lnTo>
                <a:lnTo>
                  <a:pt x="8473150" y="4331359"/>
                </a:lnTo>
                <a:lnTo>
                  <a:pt x="8501524" y="4345848"/>
                </a:lnTo>
                <a:lnTo>
                  <a:pt x="8531714" y="4350074"/>
                </a:lnTo>
                <a:lnTo>
                  <a:pt x="8564317" y="4350074"/>
                </a:lnTo>
                <a:lnTo>
                  <a:pt x="8598730" y="4345848"/>
                </a:lnTo>
                <a:lnTo>
                  <a:pt x="8598730" y="4363960"/>
                </a:lnTo>
                <a:lnTo>
                  <a:pt x="8574579" y="4395357"/>
                </a:lnTo>
                <a:lnTo>
                  <a:pt x="8560091" y="4442449"/>
                </a:lnTo>
                <a:lnTo>
                  <a:pt x="8584844" y="4456939"/>
                </a:lnTo>
                <a:lnTo>
                  <a:pt x="8616844" y="4475656"/>
                </a:lnTo>
                <a:lnTo>
                  <a:pt x="8649447" y="4493768"/>
                </a:lnTo>
                <a:lnTo>
                  <a:pt x="8682050" y="4504033"/>
                </a:lnTo>
                <a:lnTo>
                  <a:pt x="8706200" y="4504033"/>
                </a:lnTo>
                <a:lnTo>
                  <a:pt x="8724312" y="4475656"/>
                </a:lnTo>
                <a:lnTo>
                  <a:pt x="8734575" y="4427960"/>
                </a:lnTo>
                <a:lnTo>
                  <a:pt x="8736388" y="4380866"/>
                </a:lnTo>
                <a:lnTo>
                  <a:pt x="8744840" y="4335583"/>
                </a:lnTo>
                <a:close/>
                <a:moveTo>
                  <a:pt x="9229055" y="4273396"/>
                </a:moveTo>
                <a:lnTo>
                  <a:pt x="9236905" y="4281848"/>
                </a:lnTo>
                <a:lnTo>
                  <a:pt x="9242944" y="4287887"/>
                </a:lnTo>
                <a:lnTo>
                  <a:pt x="9251396" y="4292113"/>
                </a:lnTo>
                <a:lnTo>
                  <a:pt x="9251396" y="4306604"/>
                </a:lnTo>
                <a:lnTo>
                  <a:pt x="9236905" y="4306604"/>
                </a:lnTo>
                <a:lnTo>
                  <a:pt x="9232679" y="4306604"/>
                </a:lnTo>
                <a:lnTo>
                  <a:pt x="9229055" y="4302376"/>
                </a:lnTo>
                <a:lnTo>
                  <a:pt x="9224829" y="4302376"/>
                </a:lnTo>
                <a:lnTo>
                  <a:pt x="9223018" y="4302376"/>
                </a:lnTo>
                <a:lnTo>
                  <a:pt x="9210942" y="4298150"/>
                </a:lnTo>
                <a:lnTo>
                  <a:pt x="9214566" y="4292113"/>
                </a:lnTo>
                <a:lnTo>
                  <a:pt x="9214566" y="4284264"/>
                </a:lnTo>
                <a:lnTo>
                  <a:pt x="9214566" y="4281848"/>
                </a:lnTo>
                <a:lnTo>
                  <a:pt x="9218792" y="4281848"/>
                </a:lnTo>
                <a:lnTo>
                  <a:pt x="9223018" y="4281848"/>
                </a:lnTo>
                <a:close/>
                <a:moveTo>
                  <a:pt x="8069838" y="4273396"/>
                </a:moveTo>
                <a:lnTo>
                  <a:pt x="8084330" y="4277622"/>
                </a:lnTo>
                <a:lnTo>
                  <a:pt x="8094593" y="4277622"/>
                </a:lnTo>
                <a:lnTo>
                  <a:pt x="8104255" y="4277622"/>
                </a:lnTo>
                <a:lnTo>
                  <a:pt x="8112707" y="4281848"/>
                </a:lnTo>
                <a:lnTo>
                  <a:pt x="8122970" y="4284264"/>
                </a:lnTo>
                <a:lnTo>
                  <a:pt x="8122970" y="4298150"/>
                </a:lnTo>
                <a:lnTo>
                  <a:pt x="8114518" y="4298150"/>
                </a:lnTo>
                <a:lnTo>
                  <a:pt x="8114518" y="4306604"/>
                </a:lnTo>
                <a:lnTo>
                  <a:pt x="8104255" y="4302376"/>
                </a:lnTo>
                <a:lnTo>
                  <a:pt x="8094593" y="4298150"/>
                </a:lnTo>
                <a:lnTo>
                  <a:pt x="8084330" y="4292113"/>
                </a:lnTo>
                <a:lnTo>
                  <a:pt x="8075875" y="4284264"/>
                </a:lnTo>
                <a:close/>
                <a:moveTo>
                  <a:pt x="9236905" y="4252868"/>
                </a:moveTo>
                <a:lnTo>
                  <a:pt x="9261057" y="4252868"/>
                </a:lnTo>
                <a:lnTo>
                  <a:pt x="9275549" y="4298150"/>
                </a:lnTo>
                <a:lnTo>
                  <a:pt x="9261057" y="4298150"/>
                </a:lnTo>
                <a:lnTo>
                  <a:pt x="9261057" y="4292113"/>
                </a:lnTo>
                <a:lnTo>
                  <a:pt x="9251397" y="4284264"/>
                </a:lnTo>
                <a:lnTo>
                  <a:pt x="9247169" y="4277622"/>
                </a:lnTo>
                <a:lnTo>
                  <a:pt x="9242942" y="4269773"/>
                </a:lnTo>
                <a:lnTo>
                  <a:pt x="9238716" y="4263131"/>
                </a:lnTo>
                <a:close/>
                <a:moveTo>
                  <a:pt x="8264248" y="4245019"/>
                </a:moveTo>
                <a:lnTo>
                  <a:pt x="8302889" y="4245019"/>
                </a:lnTo>
                <a:lnTo>
                  <a:pt x="8302889" y="4252869"/>
                </a:lnTo>
                <a:lnTo>
                  <a:pt x="8295040" y="4252869"/>
                </a:lnTo>
                <a:lnTo>
                  <a:pt x="8270889" y="4269774"/>
                </a:lnTo>
                <a:lnTo>
                  <a:pt x="8242512" y="4287888"/>
                </a:lnTo>
                <a:lnTo>
                  <a:pt x="8217759" y="4306606"/>
                </a:lnTo>
                <a:lnTo>
                  <a:pt x="8209910" y="4306606"/>
                </a:lnTo>
                <a:lnTo>
                  <a:pt x="8208099" y="4302378"/>
                </a:lnTo>
                <a:lnTo>
                  <a:pt x="8203873" y="4302378"/>
                </a:lnTo>
                <a:lnTo>
                  <a:pt x="8199645" y="4298152"/>
                </a:lnTo>
                <a:lnTo>
                  <a:pt x="8193608" y="4298152"/>
                </a:lnTo>
                <a:lnTo>
                  <a:pt x="8193608" y="4292115"/>
                </a:lnTo>
                <a:lnTo>
                  <a:pt x="8228024" y="4269774"/>
                </a:lnTo>
                <a:close/>
                <a:moveTo>
                  <a:pt x="8171272" y="4234756"/>
                </a:moveTo>
                <a:lnTo>
                  <a:pt x="8179724" y="4240793"/>
                </a:lnTo>
                <a:lnTo>
                  <a:pt x="8181535" y="4240793"/>
                </a:lnTo>
                <a:lnTo>
                  <a:pt x="8181535" y="4245019"/>
                </a:lnTo>
                <a:lnTo>
                  <a:pt x="8181535" y="4252868"/>
                </a:lnTo>
                <a:lnTo>
                  <a:pt x="8185763" y="4259510"/>
                </a:lnTo>
                <a:lnTo>
                  <a:pt x="8171272" y="4259510"/>
                </a:lnTo>
                <a:lnTo>
                  <a:pt x="8147121" y="4267359"/>
                </a:lnTo>
                <a:lnTo>
                  <a:pt x="8118743" y="4267359"/>
                </a:lnTo>
                <a:lnTo>
                  <a:pt x="8094592" y="4259510"/>
                </a:lnTo>
                <a:lnTo>
                  <a:pt x="8094592" y="4255283"/>
                </a:lnTo>
                <a:lnTo>
                  <a:pt x="8098216" y="4255283"/>
                </a:lnTo>
                <a:lnTo>
                  <a:pt x="8100629" y="4252868"/>
                </a:lnTo>
                <a:lnTo>
                  <a:pt x="8118743" y="4245019"/>
                </a:lnTo>
                <a:lnTo>
                  <a:pt x="8136856" y="4245019"/>
                </a:lnTo>
                <a:lnTo>
                  <a:pt x="8153158" y="4245019"/>
                </a:lnTo>
                <a:close/>
                <a:moveTo>
                  <a:pt x="8037838" y="4234756"/>
                </a:moveTo>
                <a:lnTo>
                  <a:pt x="8051724" y="4238982"/>
                </a:lnTo>
                <a:lnTo>
                  <a:pt x="8057762" y="4240793"/>
                </a:lnTo>
                <a:lnTo>
                  <a:pt x="8066214" y="4245019"/>
                </a:lnTo>
                <a:lnTo>
                  <a:pt x="8072251" y="4252868"/>
                </a:lnTo>
                <a:lnTo>
                  <a:pt x="8075874" y="4259510"/>
                </a:lnTo>
                <a:lnTo>
                  <a:pt x="8069838" y="4259510"/>
                </a:lnTo>
                <a:lnTo>
                  <a:pt x="8051724" y="4267359"/>
                </a:lnTo>
                <a:lnTo>
                  <a:pt x="8029386" y="4267359"/>
                </a:lnTo>
                <a:lnTo>
                  <a:pt x="8005235" y="4267359"/>
                </a:lnTo>
                <a:lnTo>
                  <a:pt x="8005235" y="4252868"/>
                </a:lnTo>
                <a:lnTo>
                  <a:pt x="8015498" y="4249247"/>
                </a:lnTo>
                <a:lnTo>
                  <a:pt x="8027573" y="4245019"/>
                </a:lnTo>
                <a:lnTo>
                  <a:pt x="8029386" y="4240793"/>
                </a:lnTo>
                <a:close/>
                <a:moveTo>
                  <a:pt x="9172302" y="4220265"/>
                </a:moveTo>
                <a:lnTo>
                  <a:pt x="9186189" y="4226302"/>
                </a:lnTo>
                <a:lnTo>
                  <a:pt x="9194643" y="4230530"/>
                </a:lnTo>
                <a:lnTo>
                  <a:pt x="9204303" y="4238982"/>
                </a:lnTo>
                <a:lnTo>
                  <a:pt x="9210945" y="4245019"/>
                </a:lnTo>
                <a:lnTo>
                  <a:pt x="9214566" y="4255284"/>
                </a:lnTo>
                <a:lnTo>
                  <a:pt x="9223021" y="4267359"/>
                </a:lnTo>
                <a:lnTo>
                  <a:pt x="9210945" y="4267359"/>
                </a:lnTo>
                <a:lnTo>
                  <a:pt x="9204303" y="4259510"/>
                </a:lnTo>
                <a:lnTo>
                  <a:pt x="9194643" y="4252868"/>
                </a:lnTo>
                <a:lnTo>
                  <a:pt x="9186189" y="4245019"/>
                </a:lnTo>
                <a:lnTo>
                  <a:pt x="9180152" y="4234756"/>
                </a:lnTo>
                <a:close/>
                <a:moveTo>
                  <a:pt x="9119775" y="4205774"/>
                </a:moveTo>
                <a:lnTo>
                  <a:pt x="9125812" y="4205774"/>
                </a:lnTo>
                <a:lnTo>
                  <a:pt x="9129435" y="4210000"/>
                </a:lnTo>
                <a:lnTo>
                  <a:pt x="9133661" y="4210000"/>
                </a:lnTo>
                <a:lnTo>
                  <a:pt x="9137887" y="4211811"/>
                </a:lnTo>
                <a:lnTo>
                  <a:pt x="9137887" y="4216039"/>
                </a:lnTo>
                <a:lnTo>
                  <a:pt x="9143926" y="4220265"/>
                </a:lnTo>
                <a:lnTo>
                  <a:pt x="9151775" y="4220265"/>
                </a:lnTo>
                <a:lnTo>
                  <a:pt x="9151775" y="4226302"/>
                </a:lnTo>
                <a:lnTo>
                  <a:pt x="9139700" y="4224491"/>
                </a:lnTo>
                <a:lnTo>
                  <a:pt x="9133661" y="4220265"/>
                </a:lnTo>
                <a:lnTo>
                  <a:pt x="9129435" y="4216039"/>
                </a:lnTo>
                <a:lnTo>
                  <a:pt x="9125812" y="4211811"/>
                </a:lnTo>
                <a:close/>
                <a:moveTo>
                  <a:pt x="8503337" y="4166530"/>
                </a:moveTo>
                <a:lnTo>
                  <a:pt x="8529906" y="4172567"/>
                </a:lnTo>
                <a:lnTo>
                  <a:pt x="8529906" y="4187059"/>
                </a:lnTo>
                <a:lnTo>
                  <a:pt x="8511790" y="4197324"/>
                </a:lnTo>
                <a:lnTo>
                  <a:pt x="8507564" y="4201550"/>
                </a:lnTo>
                <a:lnTo>
                  <a:pt x="8503337" y="4205777"/>
                </a:lnTo>
                <a:close/>
                <a:moveTo>
                  <a:pt x="9072681" y="4125475"/>
                </a:moveTo>
                <a:lnTo>
                  <a:pt x="9095021" y="4139966"/>
                </a:lnTo>
                <a:lnTo>
                  <a:pt x="9109510" y="4162304"/>
                </a:lnTo>
                <a:lnTo>
                  <a:pt x="9119775" y="4187059"/>
                </a:lnTo>
                <a:lnTo>
                  <a:pt x="9113134" y="4187059"/>
                </a:lnTo>
                <a:lnTo>
                  <a:pt x="9113134" y="4197322"/>
                </a:lnTo>
                <a:lnTo>
                  <a:pt x="9087172" y="4187059"/>
                </a:lnTo>
                <a:lnTo>
                  <a:pt x="9081133" y="4168945"/>
                </a:lnTo>
                <a:lnTo>
                  <a:pt x="9076907" y="4152041"/>
                </a:lnTo>
                <a:close/>
                <a:moveTo>
                  <a:pt x="8270891" y="4094683"/>
                </a:moveTo>
                <a:lnTo>
                  <a:pt x="8302891" y="4094683"/>
                </a:lnTo>
                <a:lnTo>
                  <a:pt x="8307119" y="4098909"/>
                </a:lnTo>
                <a:lnTo>
                  <a:pt x="8308930" y="4100720"/>
                </a:lnTo>
                <a:lnTo>
                  <a:pt x="8308930" y="4115211"/>
                </a:lnTo>
                <a:lnTo>
                  <a:pt x="8270891" y="4115211"/>
                </a:lnTo>
                <a:close/>
                <a:moveTo>
                  <a:pt x="8327040" y="4086231"/>
                </a:moveTo>
                <a:lnTo>
                  <a:pt x="8404321" y="4094684"/>
                </a:lnTo>
                <a:lnTo>
                  <a:pt x="8404321" y="4100723"/>
                </a:lnTo>
                <a:lnTo>
                  <a:pt x="8408547" y="4109175"/>
                </a:lnTo>
                <a:lnTo>
                  <a:pt x="8408547" y="4115212"/>
                </a:lnTo>
                <a:lnTo>
                  <a:pt x="8412170" y="4125478"/>
                </a:lnTo>
                <a:lnTo>
                  <a:pt x="8404321" y="4125478"/>
                </a:lnTo>
                <a:lnTo>
                  <a:pt x="8383793" y="4113402"/>
                </a:lnTo>
                <a:lnTo>
                  <a:pt x="8359643" y="4109175"/>
                </a:lnTo>
                <a:lnTo>
                  <a:pt x="8327040" y="4109175"/>
                </a:lnTo>
                <a:close/>
                <a:moveTo>
                  <a:pt x="8971854" y="4069929"/>
                </a:moveTo>
                <a:lnTo>
                  <a:pt x="9009891" y="4069929"/>
                </a:lnTo>
                <a:lnTo>
                  <a:pt x="9028608" y="4090456"/>
                </a:lnTo>
                <a:lnTo>
                  <a:pt x="9042494" y="4113399"/>
                </a:lnTo>
                <a:lnTo>
                  <a:pt x="9048530" y="4139965"/>
                </a:lnTo>
                <a:lnTo>
                  <a:pt x="9042494" y="4139965"/>
                </a:lnTo>
                <a:lnTo>
                  <a:pt x="9028610" y="4127287"/>
                </a:lnTo>
                <a:lnTo>
                  <a:pt x="9028610" y="4166532"/>
                </a:lnTo>
                <a:lnTo>
                  <a:pt x="8957364" y="4187062"/>
                </a:lnTo>
                <a:lnTo>
                  <a:pt x="8945288" y="4182834"/>
                </a:lnTo>
                <a:lnTo>
                  <a:pt x="8935025" y="4181023"/>
                </a:lnTo>
                <a:lnTo>
                  <a:pt x="8921137" y="4176797"/>
                </a:lnTo>
                <a:lnTo>
                  <a:pt x="8910874" y="4172571"/>
                </a:lnTo>
                <a:lnTo>
                  <a:pt x="8910874" y="4158684"/>
                </a:lnTo>
                <a:lnTo>
                  <a:pt x="8953138" y="4154456"/>
                </a:lnTo>
                <a:lnTo>
                  <a:pt x="8985741" y="4144193"/>
                </a:lnTo>
                <a:lnTo>
                  <a:pt x="9009892" y="4125475"/>
                </a:lnTo>
                <a:lnTo>
                  <a:pt x="9026797" y="4125475"/>
                </a:lnTo>
                <a:lnTo>
                  <a:pt x="9028608" y="4127284"/>
                </a:lnTo>
                <a:lnTo>
                  <a:pt x="9028608" y="4125475"/>
                </a:lnTo>
                <a:lnTo>
                  <a:pt x="9026795" y="4125475"/>
                </a:lnTo>
                <a:lnTo>
                  <a:pt x="9024382" y="4123664"/>
                </a:lnTo>
                <a:lnTo>
                  <a:pt x="9006268" y="4104947"/>
                </a:lnTo>
                <a:lnTo>
                  <a:pt x="8985740" y="4090456"/>
                </a:lnTo>
                <a:close/>
                <a:moveTo>
                  <a:pt x="8432698" y="4026459"/>
                </a:moveTo>
                <a:lnTo>
                  <a:pt x="8455038" y="4026459"/>
                </a:lnTo>
                <a:lnTo>
                  <a:pt x="8474961" y="4026459"/>
                </a:lnTo>
                <a:lnTo>
                  <a:pt x="8503337" y="4028875"/>
                </a:lnTo>
                <a:lnTo>
                  <a:pt x="8511790" y="4055439"/>
                </a:lnTo>
                <a:lnTo>
                  <a:pt x="8522054" y="4075966"/>
                </a:lnTo>
                <a:lnTo>
                  <a:pt x="8535940" y="4094683"/>
                </a:lnTo>
                <a:lnTo>
                  <a:pt x="8535940" y="4100722"/>
                </a:lnTo>
                <a:lnTo>
                  <a:pt x="8541979" y="4100722"/>
                </a:lnTo>
                <a:lnTo>
                  <a:pt x="8541979" y="4094683"/>
                </a:lnTo>
                <a:lnTo>
                  <a:pt x="8560091" y="4075966"/>
                </a:lnTo>
                <a:lnTo>
                  <a:pt x="8578808" y="4065703"/>
                </a:lnTo>
                <a:lnTo>
                  <a:pt x="8602958" y="4057854"/>
                </a:lnTo>
                <a:lnTo>
                  <a:pt x="8639183" y="4055439"/>
                </a:lnTo>
                <a:lnTo>
                  <a:pt x="8667559" y="4071740"/>
                </a:lnTo>
                <a:lnTo>
                  <a:pt x="8701975" y="4086231"/>
                </a:lnTo>
                <a:lnTo>
                  <a:pt x="8744840" y="4100722"/>
                </a:lnTo>
                <a:lnTo>
                  <a:pt x="8779256" y="4123665"/>
                </a:lnTo>
                <a:lnTo>
                  <a:pt x="8807632" y="4144192"/>
                </a:lnTo>
                <a:lnTo>
                  <a:pt x="8821518" y="4172569"/>
                </a:lnTo>
                <a:lnTo>
                  <a:pt x="8848084" y="4176795"/>
                </a:lnTo>
                <a:lnTo>
                  <a:pt x="8864386" y="4182832"/>
                </a:lnTo>
                <a:lnTo>
                  <a:pt x="8886724" y="4187060"/>
                </a:lnTo>
                <a:lnTo>
                  <a:pt x="8886724" y="4205775"/>
                </a:lnTo>
                <a:lnTo>
                  <a:pt x="8882498" y="4205775"/>
                </a:lnTo>
                <a:lnTo>
                  <a:pt x="8876459" y="4210001"/>
                </a:lnTo>
                <a:lnTo>
                  <a:pt x="8868009" y="4210001"/>
                </a:lnTo>
                <a:lnTo>
                  <a:pt x="8864386" y="4211813"/>
                </a:lnTo>
                <a:lnTo>
                  <a:pt x="8861970" y="4216039"/>
                </a:lnTo>
                <a:lnTo>
                  <a:pt x="8864386" y="4216039"/>
                </a:lnTo>
                <a:lnTo>
                  <a:pt x="8872233" y="4220266"/>
                </a:lnTo>
                <a:lnTo>
                  <a:pt x="8896384" y="4255284"/>
                </a:lnTo>
                <a:lnTo>
                  <a:pt x="8930799" y="4284264"/>
                </a:lnTo>
                <a:lnTo>
                  <a:pt x="8971854" y="4306604"/>
                </a:lnTo>
                <a:lnTo>
                  <a:pt x="8971854" y="4322905"/>
                </a:lnTo>
                <a:lnTo>
                  <a:pt x="8924761" y="4322905"/>
                </a:lnTo>
                <a:lnTo>
                  <a:pt x="8918724" y="4316866"/>
                </a:lnTo>
                <a:lnTo>
                  <a:pt x="8910875" y="4312640"/>
                </a:lnTo>
                <a:lnTo>
                  <a:pt x="8904838" y="4312640"/>
                </a:lnTo>
                <a:lnTo>
                  <a:pt x="8896384" y="4312640"/>
                </a:lnTo>
                <a:lnTo>
                  <a:pt x="8890347" y="4310830"/>
                </a:lnTo>
                <a:lnTo>
                  <a:pt x="8878272" y="4306604"/>
                </a:lnTo>
                <a:lnTo>
                  <a:pt x="8868009" y="4298151"/>
                </a:lnTo>
                <a:lnTo>
                  <a:pt x="8861970" y="4292113"/>
                </a:lnTo>
                <a:lnTo>
                  <a:pt x="8854121" y="4277622"/>
                </a:lnTo>
                <a:lnTo>
                  <a:pt x="8848084" y="4267359"/>
                </a:lnTo>
                <a:lnTo>
                  <a:pt x="8839630" y="4259510"/>
                </a:lnTo>
                <a:lnTo>
                  <a:pt x="8811256" y="4245019"/>
                </a:lnTo>
                <a:lnTo>
                  <a:pt x="8791331" y="4245019"/>
                </a:lnTo>
                <a:lnTo>
                  <a:pt x="8764765" y="4252868"/>
                </a:lnTo>
                <a:lnTo>
                  <a:pt x="8740614" y="4267359"/>
                </a:lnTo>
                <a:lnTo>
                  <a:pt x="8716464" y="4273396"/>
                </a:lnTo>
                <a:lnTo>
                  <a:pt x="8691710" y="4259510"/>
                </a:lnTo>
                <a:lnTo>
                  <a:pt x="8667559" y="4252868"/>
                </a:lnTo>
                <a:lnTo>
                  <a:pt x="8641598" y="4249245"/>
                </a:lnTo>
                <a:lnTo>
                  <a:pt x="8607185" y="4252868"/>
                </a:lnTo>
                <a:lnTo>
                  <a:pt x="8610806" y="4238982"/>
                </a:lnTo>
                <a:lnTo>
                  <a:pt x="8613221" y="4226302"/>
                </a:lnTo>
                <a:lnTo>
                  <a:pt x="8616844" y="4220266"/>
                </a:lnTo>
                <a:lnTo>
                  <a:pt x="8621071" y="4211813"/>
                </a:lnTo>
                <a:lnTo>
                  <a:pt x="8625297" y="4205775"/>
                </a:lnTo>
                <a:lnTo>
                  <a:pt x="8621071" y="4197323"/>
                </a:lnTo>
                <a:lnTo>
                  <a:pt x="8602958" y="4166530"/>
                </a:lnTo>
                <a:lnTo>
                  <a:pt x="8578808" y="4148418"/>
                </a:lnTo>
                <a:lnTo>
                  <a:pt x="8550431" y="4139966"/>
                </a:lnTo>
                <a:lnTo>
                  <a:pt x="8517828" y="4129701"/>
                </a:lnTo>
                <a:lnTo>
                  <a:pt x="8487641" y="4123665"/>
                </a:lnTo>
                <a:lnTo>
                  <a:pt x="8461075" y="4109174"/>
                </a:lnTo>
                <a:lnTo>
                  <a:pt x="8444773" y="4086231"/>
                </a:lnTo>
                <a:lnTo>
                  <a:pt x="8450810" y="4084420"/>
                </a:lnTo>
                <a:lnTo>
                  <a:pt x="8455038" y="4084420"/>
                </a:lnTo>
                <a:lnTo>
                  <a:pt x="8459262" y="4080194"/>
                </a:lnTo>
                <a:lnTo>
                  <a:pt x="8461075" y="4075966"/>
                </a:lnTo>
                <a:lnTo>
                  <a:pt x="8465301" y="4069930"/>
                </a:lnTo>
                <a:lnTo>
                  <a:pt x="8444773" y="4065703"/>
                </a:lnTo>
                <a:lnTo>
                  <a:pt x="8422433" y="4055439"/>
                </a:lnTo>
                <a:lnTo>
                  <a:pt x="8404321" y="4047591"/>
                </a:lnTo>
                <a:lnTo>
                  <a:pt x="8404321" y="4028875"/>
                </a:lnTo>
                <a:close/>
                <a:moveTo>
                  <a:pt x="8238289" y="3957027"/>
                </a:moveTo>
                <a:lnTo>
                  <a:pt x="8242515" y="3957027"/>
                </a:lnTo>
                <a:lnTo>
                  <a:pt x="8246138" y="3957027"/>
                </a:lnTo>
                <a:lnTo>
                  <a:pt x="8246138" y="3960650"/>
                </a:lnTo>
                <a:lnTo>
                  <a:pt x="8246138" y="3964876"/>
                </a:lnTo>
                <a:lnTo>
                  <a:pt x="8250364" y="3964876"/>
                </a:lnTo>
                <a:lnTo>
                  <a:pt x="8250364" y="3969102"/>
                </a:lnTo>
                <a:lnTo>
                  <a:pt x="8256401" y="3969102"/>
                </a:lnTo>
                <a:lnTo>
                  <a:pt x="8252175" y="3970913"/>
                </a:lnTo>
                <a:lnTo>
                  <a:pt x="8250364" y="3970913"/>
                </a:lnTo>
                <a:lnTo>
                  <a:pt x="8250364" y="3975139"/>
                </a:lnTo>
                <a:lnTo>
                  <a:pt x="8238289" y="3985404"/>
                </a:lnTo>
                <a:lnTo>
                  <a:pt x="8228026" y="3998082"/>
                </a:lnTo>
                <a:lnTo>
                  <a:pt x="8217761" y="4008347"/>
                </a:lnTo>
                <a:lnTo>
                  <a:pt x="8179724" y="4004121"/>
                </a:lnTo>
                <a:lnTo>
                  <a:pt x="8147121" y="4004121"/>
                </a:lnTo>
                <a:lnTo>
                  <a:pt x="8108479" y="4008347"/>
                </a:lnTo>
                <a:lnTo>
                  <a:pt x="8108479" y="4028874"/>
                </a:lnTo>
                <a:lnTo>
                  <a:pt x="8114517" y="4033101"/>
                </a:lnTo>
                <a:lnTo>
                  <a:pt x="8114517" y="4036724"/>
                </a:lnTo>
                <a:lnTo>
                  <a:pt x="8118743" y="4040950"/>
                </a:lnTo>
                <a:lnTo>
                  <a:pt x="8122970" y="4047591"/>
                </a:lnTo>
                <a:lnTo>
                  <a:pt x="8161007" y="4033101"/>
                </a:lnTo>
                <a:lnTo>
                  <a:pt x="8199647" y="4022836"/>
                </a:lnTo>
                <a:lnTo>
                  <a:pt x="8199647" y="4040950"/>
                </a:lnTo>
                <a:lnTo>
                  <a:pt x="8193610" y="4040950"/>
                </a:lnTo>
                <a:lnTo>
                  <a:pt x="8181534" y="4047591"/>
                </a:lnTo>
                <a:lnTo>
                  <a:pt x="8167044" y="4055441"/>
                </a:lnTo>
                <a:lnTo>
                  <a:pt x="8153157" y="4061477"/>
                </a:lnTo>
                <a:lnTo>
                  <a:pt x="8165233" y="4086231"/>
                </a:lnTo>
                <a:lnTo>
                  <a:pt x="8179724" y="4109174"/>
                </a:lnTo>
                <a:lnTo>
                  <a:pt x="8185761" y="4129702"/>
                </a:lnTo>
                <a:lnTo>
                  <a:pt x="8193610" y="4166533"/>
                </a:lnTo>
                <a:lnTo>
                  <a:pt x="8185761" y="4166533"/>
                </a:lnTo>
                <a:lnTo>
                  <a:pt x="8185761" y="4172569"/>
                </a:lnTo>
                <a:lnTo>
                  <a:pt x="8179724" y="4168946"/>
                </a:lnTo>
                <a:lnTo>
                  <a:pt x="8175498" y="4168946"/>
                </a:lnTo>
                <a:lnTo>
                  <a:pt x="8175498" y="4166533"/>
                </a:lnTo>
                <a:lnTo>
                  <a:pt x="8171272" y="4166533"/>
                </a:lnTo>
                <a:lnTo>
                  <a:pt x="8151347" y="4144192"/>
                </a:lnTo>
                <a:lnTo>
                  <a:pt x="8132630" y="4119439"/>
                </a:lnTo>
                <a:lnTo>
                  <a:pt x="8114517" y="4094685"/>
                </a:lnTo>
                <a:lnTo>
                  <a:pt x="8114517" y="4172569"/>
                </a:lnTo>
                <a:lnTo>
                  <a:pt x="8084328" y="4172569"/>
                </a:lnTo>
                <a:lnTo>
                  <a:pt x="8084328" y="4168946"/>
                </a:lnTo>
                <a:lnTo>
                  <a:pt x="8080102" y="4168946"/>
                </a:lnTo>
                <a:lnTo>
                  <a:pt x="8080102" y="4166533"/>
                </a:lnTo>
                <a:lnTo>
                  <a:pt x="8075875" y="4166533"/>
                </a:lnTo>
                <a:lnTo>
                  <a:pt x="8080102" y="4139966"/>
                </a:lnTo>
                <a:lnTo>
                  <a:pt x="8075875" y="4125475"/>
                </a:lnTo>
                <a:lnTo>
                  <a:pt x="8069839" y="4113400"/>
                </a:lnTo>
                <a:lnTo>
                  <a:pt x="8061989" y="4094685"/>
                </a:lnTo>
                <a:lnTo>
                  <a:pt x="8061989" y="4075968"/>
                </a:lnTo>
                <a:lnTo>
                  <a:pt x="8072252" y="4055441"/>
                </a:lnTo>
                <a:lnTo>
                  <a:pt x="8086140" y="4026459"/>
                </a:lnTo>
                <a:lnTo>
                  <a:pt x="8100629" y="3999895"/>
                </a:lnTo>
                <a:lnTo>
                  <a:pt x="8114517" y="3979365"/>
                </a:lnTo>
                <a:lnTo>
                  <a:pt x="8122970" y="3969102"/>
                </a:lnTo>
                <a:lnTo>
                  <a:pt x="8157384" y="3979365"/>
                </a:lnTo>
                <a:lnTo>
                  <a:pt x="8179724" y="3979365"/>
                </a:lnTo>
                <a:lnTo>
                  <a:pt x="8195421" y="3975139"/>
                </a:lnTo>
                <a:lnTo>
                  <a:pt x="8217761" y="3969102"/>
                </a:lnTo>
                <a:close/>
                <a:moveTo>
                  <a:pt x="8317380" y="3950385"/>
                </a:moveTo>
                <a:lnTo>
                  <a:pt x="8331266" y="3957027"/>
                </a:lnTo>
                <a:lnTo>
                  <a:pt x="8337305" y="3960650"/>
                </a:lnTo>
                <a:lnTo>
                  <a:pt x="8345757" y="3969102"/>
                </a:lnTo>
                <a:lnTo>
                  <a:pt x="8347567" y="3975139"/>
                </a:lnTo>
                <a:lnTo>
                  <a:pt x="8347567" y="3989630"/>
                </a:lnTo>
                <a:lnTo>
                  <a:pt x="8347567" y="4008348"/>
                </a:lnTo>
                <a:lnTo>
                  <a:pt x="8341531" y="4012574"/>
                </a:lnTo>
                <a:lnTo>
                  <a:pt x="8337305" y="4014384"/>
                </a:lnTo>
                <a:lnTo>
                  <a:pt x="8337305" y="4018611"/>
                </a:lnTo>
                <a:lnTo>
                  <a:pt x="8337305" y="4022837"/>
                </a:lnTo>
                <a:lnTo>
                  <a:pt x="8337305" y="4026460"/>
                </a:lnTo>
                <a:lnTo>
                  <a:pt x="8337305" y="4028875"/>
                </a:lnTo>
                <a:lnTo>
                  <a:pt x="8335492" y="4033102"/>
                </a:lnTo>
                <a:lnTo>
                  <a:pt x="8327040" y="4040951"/>
                </a:lnTo>
                <a:lnTo>
                  <a:pt x="8327040" y="4022837"/>
                </a:lnTo>
                <a:lnTo>
                  <a:pt x="8313154" y="3999895"/>
                </a:lnTo>
                <a:lnTo>
                  <a:pt x="8313154" y="3975139"/>
                </a:lnTo>
                <a:close/>
                <a:moveTo>
                  <a:pt x="7999200" y="3810917"/>
                </a:moveTo>
                <a:lnTo>
                  <a:pt x="8019125" y="3816954"/>
                </a:lnTo>
                <a:lnTo>
                  <a:pt x="8043878" y="3831445"/>
                </a:lnTo>
                <a:lnTo>
                  <a:pt x="8066218" y="3853785"/>
                </a:lnTo>
                <a:lnTo>
                  <a:pt x="8075878" y="3872502"/>
                </a:lnTo>
                <a:lnTo>
                  <a:pt x="8066218" y="3878539"/>
                </a:lnTo>
                <a:lnTo>
                  <a:pt x="8055954" y="3888802"/>
                </a:lnTo>
                <a:lnTo>
                  <a:pt x="8043878" y="3897256"/>
                </a:lnTo>
                <a:lnTo>
                  <a:pt x="8029387" y="3903292"/>
                </a:lnTo>
                <a:lnTo>
                  <a:pt x="8041463" y="3935895"/>
                </a:lnTo>
                <a:lnTo>
                  <a:pt x="8055954" y="3960651"/>
                </a:lnTo>
                <a:lnTo>
                  <a:pt x="8069840" y="3989631"/>
                </a:lnTo>
                <a:lnTo>
                  <a:pt x="8057764" y="3993857"/>
                </a:lnTo>
                <a:lnTo>
                  <a:pt x="8051728" y="3993857"/>
                </a:lnTo>
                <a:lnTo>
                  <a:pt x="8047501" y="3993857"/>
                </a:lnTo>
                <a:lnTo>
                  <a:pt x="8043878" y="3998083"/>
                </a:lnTo>
                <a:lnTo>
                  <a:pt x="8041463" y="3999896"/>
                </a:lnTo>
                <a:lnTo>
                  <a:pt x="8037842" y="4008348"/>
                </a:lnTo>
                <a:lnTo>
                  <a:pt x="8019125" y="4040951"/>
                </a:lnTo>
                <a:lnTo>
                  <a:pt x="8009465" y="4080196"/>
                </a:lnTo>
                <a:lnTo>
                  <a:pt x="7990748" y="4115214"/>
                </a:lnTo>
                <a:lnTo>
                  <a:pt x="7981088" y="4123666"/>
                </a:lnTo>
                <a:lnTo>
                  <a:pt x="7970823" y="4123666"/>
                </a:lnTo>
                <a:lnTo>
                  <a:pt x="7958748" y="4125477"/>
                </a:lnTo>
                <a:lnTo>
                  <a:pt x="7946672" y="4125477"/>
                </a:lnTo>
                <a:lnTo>
                  <a:pt x="7924334" y="4113402"/>
                </a:lnTo>
                <a:lnTo>
                  <a:pt x="7903806" y="4109175"/>
                </a:lnTo>
                <a:lnTo>
                  <a:pt x="7877845" y="4109175"/>
                </a:lnTo>
                <a:lnTo>
                  <a:pt x="7853089" y="4104949"/>
                </a:lnTo>
                <a:lnTo>
                  <a:pt x="7828938" y="4094687"/>
                </a:lnTo>
                <a:lnTo>
                  <a:pt x="7804787" y="4061479"/>
                </a:lnTo>
                <a:lnTo>
                  <a:pt x="7786675" y="4018611"/>
                </a:lnTo>
                <a:lnTo>
                  <a:pt x="7782449" y="3969103"/>
                </a:lnTo>
                <a:lnTo>
                  <a:pt x="7800561" y="3960651"/>
                </a:lnTo>
                <a:lnTo>
                  <a:pt x="7815052" y="3960651"/>
                </a:lnTo>
                <a:lnTo>
                  <a:pt x="7828938" y="3964877"/>
                </a:lnTo>
                <a:lnTo>
                  <a:pt x="7843429" y="3957028"/>
                </a:lnTo>
                <a:lnTo>
                  <a:pt x="7861541" y="3928046"/>
                </a:lnTo>
                <a:lnTo>
                  <a:pt x="7906220" y="3922009"/>
                </a:lnTo>
                <a:lnTo>
                  <a:pt x="7914069" y="3915368"/>
                </a:lnTo>
                <a:lnTo>
                  <a:pt x="7920108" y="3907519"/>
                </a:lnTo>
                <a:lnTo>
                  <a:pt x="7920108" y="3903292"/>
                </a:lnTo>
                <a:lnTo>
                  <a:pt x="7924334" y="3900877"/>
                </a:lnTo>
                <a:lnTo>
                  <a:pt x="7924334" y="3897256"/>
                </a:lnTo>
                <a:lnTo>
                  <a:pt x="7924334" y="3893030"/>
                </a:lnTo>
                <a:lnTo>
                  <a:pt x="7927955" y="3888802"/>
                </a:lnTo>
                <a:lnTo>
                  <a:pt x="7934597" y="3888802"/>
                </a:lnTo>
                <a:lnTo>
                  <a:pt x="7946672" y="3888802"/>
                </a:lnTo>
                <a:lnTo>
                  <a:pt x="7958748" y="3888802"/>
                </a:lnTo>
                <a:lnTo>
                  <a:pt x="7966597" y="3864048"/>
                </a:lnTo>
                <a:lnTo>
                  <a:pt x="7976860" y="3845331"/>
                </a:lnTo>
                <a:lnTo>
                  <a:pt x="7987124" y="3829029"/>
                </a:lnTo>
                <a:close/>
                <a:moveTo>
                  <a:pt x="6980054" y="3763221"/>
                </a:moveTo>
                <a:lnTo>
                  <a:pt x="7000582" y="3777712"/>
                </a:lnTo>
                <a:lnTo>
                  <a:pt x="7012658" y="3802465"/>
                </a:lnTo>
                <a:lnTo>
                  <a:pt x="7012658" y="3839294"/>
                </a:lnTo>
                <a:lnTo>
                  <a:pt x="7012658" y="3843520"/>
                </a:lnTo>
                <a:lnTo>
                  <a:pt x="7014470" y="3843520"/>
                </a:lnTo>
                <a:lnTo>
                  <a:pt x="7018696" y="3845333"/>
                </a:lnTo>
                <a:lnTo>
                  <a:pt x="7018696" y="3849559"/>
                </a:lnTo>
                <a:lnTo>
                  <a:pt x="7018696" y="3858011"/>
                </a:lnTo>
                <a:lnTo>
                  <a:pt x="7012658" y="3858011"/>
                </a:lnTo>
                <a:lnTo>
                  <a:pt x="7004205" y="3859822"/>
                </a:lnTo>
                <a:lnTo>
                  <a:pt x="7000582" y="3868276"/>
                </a:lnTo>
                <a:lnTo>
                  <a:pt x="6994545" y="3872502"/>
                </a:lnTo>
                <a:lnTo>
                  <a:pt x="6990319" y="3872502"/>
                </a:lnTo>
                <a:lnTo>
                  <a:pt x="6986091" y="3868276"/>
                </a:lnTo>
                <a:lnTo>
                  <a:pt x="6984280" y="3868276"/>
                </a:lnTo>
                <a:lnTo>
                  <a:pt x="6980054" y="3864048"/>
                </a:lnTo>
                <a:lnTo>
                  <a:pt x="6966167" y="3835068"/>
                </a:lnTo>
                <a:lnTo>
                  <a:pt x="6966167" y="3792201"/>
                </a:lnTo>
                <a:lnTo>
                  <a:pt x="6969791" y="3786164"/>
                </a:lnTo>
                <a:lnTo>
                  <a:pt x="6974017" y="3781938"/>
                </a:lnTo>
                <a:lnTo>
                  <a:pt x="6975827" y="3773486"/>
                </a:lnTo>
                <a:close/>
                <a:moveTo>
                  <a:pt x="8250362" y="3720353"/>
                </a:moveTo>
                <a:lnTo>
                  <a:pt x="8266663" y="3738465"/>
                </a:lnTo>
                <a:lnTo>
                  <a:pt x="8278739" y="3758993"/>
                </a:lnTo>
                <a:lnTo>
                  <a:pt x="8278739" y="3792201"/>
                </a:lnTo>
                <a:lnTo>
                  <a:pt x="8280549" y="3800051"/>
                </a:lnTo>
                <a:lnTo>
                  <a:pt x="8284775" y="3800051"/>
                </a:lnTo>
                <a:lnTo>
                  <a:pt x="8284775" y="3802466"/>
                </a:lnTo>
                <a:lnTo>
                  <a:pt x="8280549" y="3802466"/>
                </a:lnTo>
                <a:lnTo>
                  <a:pt x="8278739" y="3810919"/>
                </a:lnTo>
                <a:lnTo>
                  <a:pt x="8278739" y="3816955"/>
                </a:lnTo>
                <a:lnTo>
                  <a:pt x="8274512" y="3816955"/>
                </a:lnTo>
                <a:lnTo>
                  <a:pt x="8274512" y="3821181"/>
                </a:lnTo>
                <a:lnTo>
                  <a:pt x="8270889" y="3821181"/>
                </a:lnTo>
                <a:lnTo>
                  <a:pt x="8264250" y="3824805"/>
                </a:lnTo>
                <a:lnTo>
                  <a:pt x="8260626" y="3816955"/>
                </a:lnTo>
                <a:lnTo>
                  <a:pt x="8260626" y="3814540"/>
                </a:lnTo>
                <a:lnTo>
                  <a:pt x="8256400" y="3814540"/>
                </a:lnTo>
                <a:lnTo>
                  <a:pt x="8252174" y="3814540"/>
                </a:lnTo>
                <a:lnTo>
                  <a:pt x="8250362" y="3810919"/>
                </a:lnTo>
                <a:lnTo>
                  <a:pt x="8250362" y="3816955"/>
                </a:lnTo>
                <a:lnTo>
                  <a:pt x="8252174" y="3821181"/>
                </a:lnTo>
                <a:lnTo>
                  <a:pt x="8256400" y="3824805"/>
                </a:lnTo>
                <a:lnTo>
                  <a:pt x="8260626" y="3829031"/>
                </a:lnTo>
                <a:lnTo>
                  <a:pt x="8256400" y="3831446"/>
                </a:lnTo>
                <a:lnTo>
                  <a:pt x="8256400" y="3835070"/>
                </a:lnTo>
                <a:lnTo>
                  <a:pt x="8256400" y="3839296"/>
                </a:lnTo>
                <a:lnTo>
                  <a:pt x="8256400" y="3849559"/>
                </a:lnTo>
                <a:lnTo>
                  <a:pt x="8238286" y="3849559"/>
                </a:lnTo>
                <a:lnTo>
                  <a:pt x="8238286" y="3839296"/>
                </a:lnTo>
                <a:lnTo>
                  <a:pt x="8228024" y="3835070"/>
                </a:lnTo>
                <a:lnTo>
                  <a:pt x="8217759" y="3829031"/>
                </a:lnTo>
                <a:lnTo>
                  <a:pt x="8214136" y="3821181"/>
                </a:lnTo>
                <a:lnTo>
                  <a:pt x="8209910" y="3810919"/>
                </a:lnTo>
                <a:lnTo>
                  <a:pt x="8208099" y="3800051"/>
                </a:lnTo>
                <a:lnTo>
                  <a:pt x="8199647" y="3786163"/>
                </a:lnTo>
                <a:lnTo>
                  <a:pt x="8189382" y="3792201"/>
                </a:lnTo>
                <a:lnTo>
                  <a:pt x="8175496" y="3800051"/>
                </a:lnTo>
                <a:lnTo>
                  <a:pt x="8161005" y="3802466"/>
                </a:lnTo>
                <a:lnTo>
                  <a:pt x="8147119" y="3810919"/>
                </a:lnTo>
                <a:lnTo>
                  <a:pt x="8147119" y="3792201"/>
                </a:lnTo>
                <a:lnTo>
                  <a:pt x="8151345" y="3787975"/>
                </a:lnTo>
                <a:lnTo>
                  <a:pt x="8151345" y="3786163"/>
                </a:lnTo>
                <a:lnTo>
                  <a:pt x="8153156" y="3786163"/>
                </a:lnTo>
                <a:lnTo>
                  <a:pt x="8153156" y="3777710"/>
                </a:lnTo>
                <a:lnTo>
                  <a:pt x="8181533" y="3767447"/>
                </a:lnTo>
                <a:lnTo>
                  <a:pt x="8208099" y="3758993"/>
                </a:lnTo>
                <a:lnTo>
                  <a:pt x="8232250" y="3744504"/>
                </a:lnTo>
                <a:close/>
                <a:moveTo>
                  <a:pt x="8075879" y="3681109"/>
                </a:moveTo>
                <a:lnTo>
                  <a:pt x="8084331" y="3688959"/>
                </a:lnTo>
                <a:lnTo>
                  <a:pt x="8086142" y="3688959"/>
                </a:lnTo>
                <a:lnTo>
                  <a:pt x="8090368" y="3688959"/>
                </a:lnTo>
                <a:lnTo>
                  <a:pt x="8090368" y="3691374"/>
                </a:lnTo>
                <a:lnTo>
                  <a:pt x="8090368" y="3699222"/>
                </a:lnTo>
                <a:lnTo>
                  <a:pt x="8094594" y="3705863"/>
                </a:lnTo>
                <a:lnTo>
                  <a:pt x="8072255" y="3723978"/>
                </a:lnTo>
                <a:lnTo>
                  <a:pt x="8057764" y="3742695"/>
                </a:lnTo>
                <a:lnTo>
                  <a:pt x="8041462" y="3757184"/>
                </a:lnTo>
                <a:lnTo>
                  <a:pt x="8015500" y="3771675"/>
                </a:lnTo>
                <a:lnTo>
                  <a:pt x="8015500" y="3763223"/>
                </a:lnTo>
                <a:lnTo>
                  <a:pt x="8037841" y="3738467"/>
                </a:lnTo>
                <a:lnTo>
                  <a:pt x="8061992" y="3713713"/>
                </a:lnTo>
                <a:close/>
                <a:moveTo>
                  <a:pt x="2998871" y="3491528"/>
                </a:moveTo>
                <a:lnTo>
                  <a:pt x="3013361" y="3491528"/>
                </a:lnTo>
                <a:lnTo>
                  <a:pt x="3027247" y="3493944"/>
                </a:lnTo>
                <a:lnTo>
                  <a:pt x="3043549" y="3501794"/>
                </a:lnTo>
                <a:lnTo>
                  <a:pt x="3037512" y="3506020"/>
                </a:lnTo>
                <a:lnTo>
                  <a:pt x="3033286" y="3512058"/>
                </a:lnTo>
                <a:lnTo>
                  <a:pt x="3027247" y="3516284"/>
                </a:lnTo>
                <a:lnTo>
                  <a:pt x="3015172" y="3516284"/>
                </a:lnTo>
                <a:lnTo>
                  <a:pt x="3004910" y="3512058"/>
                </a:lnTo>
                <a:lnTo>
                  <a:pt x="2995250" y="3512058"/>
                </a:lnTo>
                <a:lnTo>
                  <a:pt x="2984985" y="3512058"/>
                </a:lnTo>
                <a:lnTo>
                  <a:pt x="2972910" y="3516284"/>
                </a:lnTo>
                <a:lnTo>
                  <a:pt x="2972910" y="3493944"/>
                </a:lnTo>
                <a:close/>
                <a:moveTo>
                  <a:pt x="8136855" y="3469188"/>
                </a:moveTo>
                <a:lnTo>
                  <a:pt x="8147119" y="3469188"/>
                </a:lnTo>
                <a:lnTo>
                  <a:pt x="8161005" y="3469188"/>
                </a:lnTo>
                <a:lnTo>
                  <a:pt x="8161005" y="3506017"/>
                </a:lnTo>
                <a:lnTo>
                  <a:pt x="8157382" y="3530773"/>
                </a:lnTo>
                <a:lnTo>
                  <a:pt x="8151346" y="3551301"/>
                </a:lnTo>
                <a:lnTo>
                  <a:pt x="8147119" y="3588130"/>
                </a:lnTo>
                <a:lnTo>
                  <a:pt x="8153156" y="3588130"/>
                </a:lnTo>
                <a:lnTo>
                  <a:pt x="8153156" y="3594771"/>
                </a:lnTo>
                <a:lnTo>
                  <a:pt x="8167044" y="3594771"/>
                </a:lnTo>
                <a:lnTo>
                  <a:pt x="8175496" y="3594771"/>
                </a:lnTo>
                <a:lnTo>
                  <a:pt x="8181533" y="3594771"/>
                </a:lnTo>
                <a:lnTo>
                  <a:pt x="8189382" y="3598393"/>
                </a:lnTo>
                <a:lnTo>
                  <a:pt x="8195421" y="3602621"/>
                </a:lnTo>
                <a:lnTo>
                  <a:pt x="8209910" y="3605034"/>
                </a:lnTo>
                <a:lnTo>
                  <a:pt x="8217759" y="3631600"/>
                </a:lnTo>
                <a:lnTo>
                  <a:pt x="8232250" y="3647902"/>
                </a:lnTo>
                <a:lnTo>
                  <a:pt x="8250362" y="3666619"/>
                </a:lnTo>
                <a:lnTo>
                  <a:pt x="8264250" y="3691373"/>
                </a:lnTo>
                <a:lnTo>
                  <a:pt x="8252174" y="3695599"/>
                </a:lnTo>
                <a:lnTo>
                  <a:pt x="8246136" y="3699222"/>
                </a:lnTo>
                <a:lnTo>
                  <a:pt x="8242512" y="3699222"/>
                </a:lnTo>
                <a:lnTo>
                  <a:pt x="8242512" y="3703448"/>
                </a:lnTo>
                <a:lnTo>
                  <a:pt x="8242512" y="3705864"/>
                </a:lnTo>
                <a:lnTo>
                  <a:pt x="8242512" y="3709487"/>
                </a:lnTo>
                <a:lnTo>
                  <a:pt x="8235871" y="3709487"/>
                </a:lnTo>
                <a:lnTo>
                  <a:pt x="8223796" y="3713713"/>
                </a:lnTo>
                <a:lnTo>
                  <a:pt x="8221985" y="3705864"/>
                </a:lnTo>
                <a:lnTo>
                  <a:pt x="8221985" y="3703448"/>
                </a:lnTo>
                <a:lnTo>
                  <a:pt x="8217759" y="3703448"/>
                </a:lnTo>
                <a:lnTo>
                  <a:pt x="8214136" y="3703448"/>
                </a:lnTo>
                <a:lnTo>
                  <a:pt x="8209910" y="3699222"/>
                </a:lnTo>
                <a:lnTo>
                  <a:pt x="8203873" y="3713713"/>
                </a:lnTo>
                <a:lnTo>
                  <a:pt x="8199647" y="3723976"/>
                </a:lnTo>
                <a:lnTo>
                  <a:pt x="8193608" y="3734241"/>
                </a:lnTo>
                <a:lnTo>
                  <a:pt x="8181533" y="3738467"/>
                </a:lnTo>
                <a:lnTo>
                  <a:pt x="8171270" y="3744503"/>
                </a:lnTo>
                <a:lnTo>
                  <a:pt x="8171270" y="3738467"/>
                </a:lnTo>
                <a:lnTo>
                  <a:pt x="8165231" y="3730617"/>
                </a:lnTo>
                <a:lnTo>
                  <a:pt x="8165231" y="3723976"/>
                </a:lnTo>
                <a:lnTo>
                  <a:pt x="8165231" y="3720354"/>
                </a:lnTo>
                <a:lnTo>
                  <a:pt x="8165231" y="3717939"/>
                </a:lnTo>
                <a:lnTo>
                  <a:pt x="8165231" y="3713713"/>
                </a:lnTo>
                <a:lnTo>
                  <a:pt x="8161005" y="3709487"/>
                </a:lnTo>
                <a:lnTo>
                  <a:pt x="8157382" y="3709487"/>
                </a:lnTo>
                <a:lnTo>
                  <a:pt x="8147119" y="3705864"/>
                </a:lnTo>
                <a:lnTo>
                  <a:pt x="8147119" y="3695599"/>
                </a:lnTo>
                <a:lnTo>
                  <a:pt x="8147119" y="3685336"/>
                </a:lnTo>
                <a:lnTo>
                  <a:pt x="8151346" y="3676882"/>
                </a:lnTo>
                <a:lnTo>
                  <a:pt x="8151346" y="3675071"/>
                </a:lnTo>
                <a:lnTo>
                  <a:pt x="8153156" y="3670845"/>
                </a:lnTo>
                <a:lnTo>
                  <a:pt x="8161005" y="3670845"/>
                </a:lnTo>
                <a:lnTo>
                  <a:pt x="8171270" y="3666619"/>
                </a:lnTo>
                <a:lnTo>
                  <a:pt x="8185761" y="3666619"/>
                </a:lnTo>
                <a:lnTo>
                  <a:pt x="8185761" y="3691373"/>
                </a:lnTo>
                <a:lnTo>
                  <a:pt x="8209910" y="3691373"/>
                </a:lnTo>
                <a:lnTo>
                  <a:pt x="8209910" y="3685336"/>
                </a:lnTo>
                <a:lnTo>
                  <a:pt x="8214136" y="3676882"/>
                </a:lnTo>
                <a:lnTo>
                  <a:pt x="8217759" y="3675071"/>
                </a:lnTo>
                <a:lnTo>
                  <a:pt x="8217759" y="3670845"/>
                </a:lnTo>
                <a:lnTo>
                  <a:pt x="8221985" y="3666619"/>
                </a:lnTo>
                <a:lnTo>
                  <a:pt x="8223796" y="3660580"/>
                </a:lnTo>
                <a:lnTo>
                  <a:pt x="8217759" y="3660580"/>
                </a:lnTo>
                <a:lnTo>
                  <a:pt x="8181533" y="3631600"/>
                </a:lnTo>
                <a:lnTo>
                  <a:pt x="8141083" y="3612883"/>
                </a:lnTo>
                <a:lnTo>
                  <a:pt x="8141083" y="3627374"/>
                </a:lnTo>
                <a:lnTo>
                  <a:pt x="8136855" y="3637637"/>
                </a:lnTo>
                <a:lnTo>
                  <a:pt x="8132629" y="3647902"/>
                </a:lnTo>
                <a:lnTo>
                  <a:pt x="8132629" y="3660580"/>
                </a:lnTo>
                <a:lnTo>
                  <a:pt x="8129007" y="3656354"/>
                </a:lnTo>
                <a:lnTo>
                  <a:pt x="8126592" y="3652128"/>
                </a:lnTo>
                <a:lnTo>
                  <a:pt x="8126592" y="3647902"/>
                </a:lnTo>
                <a:lnTo>
                  <a:pt x="8122969" y="3646091"/>
                </a:lnTo>
                <a:lnTo>
                  <a:pt x="8112704" y="3618922"/>
                </a:lnTo>
                <a:lnTo>
                  <a:pt x="8100629" y="3588130"/>
                </a:lnTo>
                <a:lnTo>
                  <a:pt x="8098215" y="3547074"/>
                </a:lnTo>
                <a:lnTo>
                  <a:pt x="8100629" y="3512056"/>
                </a:lnTo>
                <a:lnTo>
                  <a:pt x="8114517" y="3477037"/>
                </a:lnTo>
                <a:lnTo>
                  <a:pt x="8126592" y="3472811"/>
                </a:lnTo>
                <a:close/>
                <a:moveTo>
                  <a:pt x="2881749" y="3469188"/>
                </a:moveTo>
                <a:lnTo>
                  <a:pt x="2895635" y="3469188"/>
                </a:lnTo>
                <a:lnTo>
                  <a:pt x="2910127" y="3472812"/>
                </a:lnTo>
                <a:lnTo>
                  <a:pt x="2924013" y="3472812"/>
                </a:lnTo>
                <a:lnTo>
                  <a:pt x="2934278" y="3477038"/>
                </a:lnTo>
                <a:lnTo>
                  <a:pt x="2934278" y="3493944"/>
                </a:lnTo>
                <a:lnTo>
                  <a:pt x="2881749" y="3493944"/>
                </a:lnTo>
                <a:close/>
                <a:moveTo>
                  <a:pt x="2583486" y="3469188"/>
                </a:moveTo>
                <a:lnTo>
                  <a:pt x="2602203" y="3472812"/>
                </a:lnTo>
                <a:lnTo>
                  <a:pt x="2611863" y="3479453"/>
                </a:lnTo>
                <a:lnTo>
                  <a:pt x="2626353" y="3487301"/>
                </a:lnTo>
                <a:lnTo>
                  <a:pt x="2638428" y="3493943"/>
                </a:lnTo>
                <a:lnTo>
                  <a:pt x="2638428" y="3501793"/>
                </a:lnTo>
                <a:lnTo>
                  <a:pt x="2624543" y="3501793"/>
                </a:lnTo>
                <a:lnTo>
                  <a:pt x="2611863" y="3506019"/>
                </a:lnTo>
                <a:lnTo>
                  <a:pt x="2602203" y="3507832"/>
                </a:lnTo>
                <a:lnTo>
                  <a:pt x="2596166" y="3506019"/>
                </a:lnTo>
                <a:lnTo>
                  <a:pt x="2581675" y="3506019"/>
                </a:lnTo>
                <a:lnTo>
                  <a:pt x="2569600" y="3501793"/>
                </a:lnTo>
                <a:lnTo>
                  <a:pt x="2569600" y="3477038"/>
                </a:lnTo>
                <a:lnTo>
                  <a:pt x="2573826" y="3477038"/>
                </a:lnTo>
                <a:lnTo>
                  <a:pt x="2577449" y="3472812"/>
                </a:lnTo>
                <a:lnTo>
                  <a:pt x="2581675" y="3472812"/>
                </a:lnTo>
                <a:close/>
                <a:moveTo>
                  <a:pt x="2707255" y="3435982"/>
                </a:moveTo>
                <a:lnTo>
                  <a:pt x="2750123" y="3440208"/>
                </a:lnTo>
                <a:lnTo>
                  <a:pt x="2786349" y="3448660"/>
                </a:lnTo>
                <a:lnTo>
                  <a:pt x="2814727" y="3458925"/>
                </a:lnTo>
                <a:lnTo>
                  <a:pt x="2849140" y="3469190"/>
                </a:lnTo>
                <a:lnTo>
                  <a:pt x="2849140" y="3487302"/>
                </a:lnTo>
                <a:lnTo>
                  <a:pt x="2835254" y="3487302"/>
                </a:lnTo>
                <a:lnTo>
                  <a:pt x="2828613" y="3491528"/>
                </a:lnTo>
                <a:lnTo>
                  <a:pt x="2818952" y="3493943"/>
                </a:lnTo>
                <a:lnTo>
                  <a:pt x="2810500" y="3497566"/>
                </a:lnTo>
                <a:lnTo>
                  <a:pt x="2804461" y="3501792"/>
                </a:lnTo>
                <a:lnTo>
                  <a:pt x="2792386" y="3501792"/>
                </a:lnTo>
                <a:lnTo>
                  <a:pt x="2792386" y="3497566"/>
                </a:lnTo>
                <a:lnTo>
                  <a:pt x="2792386" y="3493943"/>
                </a:lnTo>
                <a:lnTo>
                  <a:pt x="2790575" y="3491528"/>
                </a:lnTo>
                <a:lnTo>
                  <a:pt x="2786349" y="3487302"/>
                </a:lnTo>
                <a:lnTo>
                  <a:pt x="2782123" y="3483678"/>
                </a:lnTo>
                <a:lnTo>
                  <a:pt x="2778500" y="3487302"/>
                </a:lnTo>
                <a:lnTo>
                  <a:pt x="2772461" y="3507829"/>
                </a:lnTo>
                <a:lnTo>
                  <a:pt x="2762198" y="3507829"/>
                </a:lnTo>
                <a:lnTo>
                  <a:pt x="2735632" y="3506018"/>
                </a:lnTo>
                <a:lnTo>
                  <a:pt x="2707255" y="3501792"/>
                </a:lnTo>
                <a:lnTo>
                  <a:pt x="2687332" y="3501792"/>
                </a:lnTo>
                <a:lnTo>
                  <a:pt x="2677067" y="3477037"/>
                </a:lnTo>
                <a:lnTo>
                  <a:pt x="2695179" y="3477037"/>
                </a:lnTo>
                <a:lnTo>
                  <a:pt x="2707255" y="3477037"/>
                </a:lnTo>
                <a:lnTo>
                  <a:pt x="2721745" y="3472811"/>
                </a:lnTo>
                <a:lnTo>
                  <a:pt x="2733821" y="3469190"/>
                </a:lnTo>
                <a:lnTo>
                  <a:pt x="2725369" y="3464964"/>
                </a:lnTo>
                <a:lnTo>
                  <a:pt x="2719330" y="3458925"/>
                </a:lnTo>
                <a:lnTo>
                  <a:pt x="2715709" y="3454699"/>
                </a:lnTo>
                <a:lnTo>
                  <a:pt x="2711481" y="3448660"/>
                </a:lnTo>
                <a:close/>
                <a:moveTo>
                  <a:pt x="438334" y="3358099"/>
                </a:moveTo>
                <a:lnTo>
                  <a:pt x="470937" y="3368364"/>
                </a:lnTo>
                <a:lnTo>
                  <a:pt x="495088" y="3382250"/>
                </a:lnTo>
                <a:lnTo>
                  <a:pt x="523465" y="3396739"/>
                </a:lnTo>
                <a:lnTo>
                  <a:pt x="523465" y="3405193"/>
                </a:lnTo>
                <a:lnTo>
                  <a:pt x="515011" y="3405193"/>
                </a:lnTo>
                <a:lnTo>
                  <a:pt x="490862" y="3421494"/>
                </a:lnTo>
                <a:lnTo>
                  <a:pt x="466711" y="3425720"/>
                </a:lnTo>
                <a:lnTo>
                  <a:pt x="444371" y="3429946"/>
                </a:lnTo>
                <a:lnTo>
                  <a:pt x="420221" y="3435983"/>
                </a:lnTo>
                <a:lnTo>
                  <a:pt x="420221" y="3429946"/>
                </a:lnTo>
                <a:lnTo>
                  <a:pt x="414184" y="3429946"/>
                </a:lnTo>
                <a:lnTo>
                  <a:pt x="420221" y="3411229"/>
                </a:lnTo>
                <a:lnTo>
                  <a:pt x="420221" y="3393117"/>
                </a:lnTo>
                <a:lnTo>
                  <a:pt x="420221" y="3368364"/>
                </a:lnTo>
                <a:lnTo>
                  <a:pt x="428070" y="3364136"/>
                </a:lnTo>
                <a:lnTo>
                  <a:pt x="429882" y="3364136"/>
                </a:lnTo>
                <a:lnTo>
                  <a:pt x="429882" y="3361722"/>
                </a:lnTo>
                <a:lnTo>
                  <a:pt x="434108" y="3361722"/>
                </a:lnTo>
                <a:close/>
                <a:moveTo>
                  <a:pt x="2460320" y="3335156"/>
                </a:moveTo>
                <a:lnTo>
                  <a:pt x="2517074" y="3347835"/>
                </a:lnTo>
                <a:lnTo>
                  <a:pt x="2567789" y="3364136"/>
                </a:lnTo>
                <a:lnTo>
                  <a:pt x="2605826" y="3382251"/>
                </a:lnTo>
                <a:lnTo>
                  <a:pt x="2644467" y="3400966"/>
                </a:lnTo>
                <a:lnTo>
                  <a:pt x="2687335" y="3421496"/>
                </a:lnTo>
                <a:lnTo>
                  <a:pt x="2687335" y="3435985"/>
                </a:lnTo>
                <a:lnTo>
                  <a:pt x="2668618" y="3435985"/>
                </a:lnTo>
                <a:lnTo>
                  <a:pt x="2648694" y="3444439"/>
                </a:lnTo>
                <a:lnTo>
                  <a:pt x="2624543" y="3450476"/>
                </a:lnTo>
                <a:lnTo>
                  <a:pt x="2597978" y="3454702"/>
                </a:lnTo>
                <a:lnTo>
                  <a:pt x="2602204" y="3448665"/>
                </a:lnTo>
                <a:lnTo>
                  <a:pt x="2602204" y="3440211"/>
                </a:lnTo>
                <a:lnTo>
                  <a:pt x="2602204" y="3435985"/>
                </a:lnTo>
                <a:lnTo>
                  <a:pt x="2602204" y="3434174"/>
                </a:lnTo>
                <a:lnTo>
                  <a:pt x="2602204" y="3429948"/>
                </a:lnTo>
                <a:lnTo>
                  <a:pt x="2597978" y="3421496"/>
                </a:lnTo>
                <a:lnTo>
                  <a:pt x="2545450" y="3407005"/>
                </a:lnTo>
                <a:lnTo>
                  <a:pt x="2496546" y="3382251"/>
                </a:lnTo>
                <a:lnTo>
                  <a:pt x="2444018" y="3358100"/>
                </a:lnTo>
                <a:lnTo>
                  <a:pt x="2431943" y="3368364"/>
                </a:lnTo>
                <a:lnTo>
                  <a:pt x="2425906" y="3378627"/>
                </a:lnTo>
                <a:lnTo>
                  <a:pt x="2415641" y="3390703"/>
                </a:lnTo>
                <a:lnTo>
                  <a:pt x="2403566" y="3386477"/>
                </a:lnTo>
                <a:lnTo>
                  <a:pt x="2389075" y="3378627"/>
                </a:lnTo>
                <a:lnTo>
                  <a:pt x="2383038" y="3376212"/>
                </a:lnTo>
                <a:lnTo>
                  <a:pt x="2397529" y="3376212"/>
                </a:lnTo>
                <a:lnTo>
                  <a:pt x="2407189" y="3361723"/>
                </a:lnTo>
                <a:lnTo>
                  <a:pt x="2417452" y="3353873"/>
                </a:lnTo>
                <a:lnTo>
                  <a:pt x="2429527" y="3343608"/>
                </a:lnTo>
                <a:lnTo>
                  <a:pt x="2439792" y="3343608"/>
                </a:lnTo>
                <a:lnTo>
                  <a:pt x="2445829" y="3339382"/>
                </a:lnTo>
                <a:lnTo>
                  <a:pt x="2454283" y="3339382"/>
                </a:lnTo>
                <a:close/>
                <a:moveTo>
                  <a:pt x="391847" y="3318854"/>
                </a:moveTo>
                <a:lnTo>
                  <a:pt x="420221" y="3329120"/>
                </a:lnTo>
                <a:lnTo>
                  <a:pt x="420221" y="3335157"/>
                </a:lnTo>
                <a:lnTo>
                  <a:pt x="414185" y="3335157"/>
                </a:lnTo>
                <a:lnTo>
                  <a:pt x="391847" y="3343610"/>
                </a:lnTo>
                <a:lnTo>
                  <a:pt x="371317" y="3343610"/>
                </a:lnTo>
                <a:lnTo>
                  <a:pt x="353205" y="3343610"/>
                </a:lnTo>
                <a:lnTo>
                  <a:pt x="353205" y="3329120"/>
                </a:lnTo>
                <a:lnTo>
                  <a:pt x="363470" y="3324891"/>
                </a:lnTo>
                <a:lnTo>
                  <a:pt x="373733" y="3324891"/>
                </a:lnTo>
                <a:lnTo>
                  <a:pt x="381582" y="3323081"/>
                </a:lnTo>
                <a:close/>
                <a:moveTo>
                  <a:pt x="235475" y="3285646"/>
                </a:moveTo>
                <a:lnTo>
                  <a:pt x="247550" y="3289872"/>
                </a:lnTo>
                <a:lnTo>
                  <a:pt x="262041" y="3289872"/>
                </a:lnTo>
                <a:lnTo>
                  <a:pt x="268078" y="3289872"/>
                </a:lnTo>
                <a:lnTo>
                  <a:pt x="278342" y="3294098"/>
                </a:lnTo>
                <a:lnTo>
                  <a:pt x="290418" y="3295911"/>
                </a:lnTo>
                <a:lnTo>
                  <a:pt x="290418" y="3310399"/>
                </a:lnTo>
                <a:lnTo>
                  <a:pt x="282569" y="3310399"/>
                </a:lnTo>
                <a:lnTo>
                  <a:pt x="272303" y="3314625"/>
                </a:lnTo>
                <a:lnTo>
                  <a:pt x="262041" y="3318853"/>
                </a:lnTo>
                <a:lnTo>
                  <a:pt x="249966" y="3318853"/>
                </a:lnTo>
                <a:lnTo>
                  <a:pt x="235475" y="3318853"/>
                </a:lnTo>
                <a:close/>
                <a:moveTo>
                  <a:pt x="2569600" y="3279610"/>
                </a:moveTo>
                <a:lnTo>
                  <a:pt x="2581676" y="3285647"/>
                </a:lnTo>
                <a:lnTo>
                  <a:pt x="2587714" y="3294101"/>
                </a:lnTo>
                <a:lnTo>
                  <a:pt x="2596168" y="3300138"/>
                </a:lnTo>
                <a:lnTo>
                  <a:pt x="2597979" y="3310403"/>
                </a:lnTo>
                <a:lnTo>
                  <a:pt x="2597979" y="3329121"/>
                </a:lnTo>
                <a:lnTo>
                  <a:pt x="2583487" y="3329121"/>
                </a:lnTo>
                <a:lnTo>
                  <a:pt x="2581676" y="3318856"/>
                </a:lnTo>
                <a:lnTo>
                  <a:pt x="2577450" y="3314630"/>
                </a:lnTo>
                <a:lnTo>
                  <a:pt x="2573826" y="3308591"/>
                </a:lnTo>
                <a:lnTo>
                  <a:pt x="2569600" y="3300138"/>
                </a:lnTo>
                <a:lnTo>
                  <a:pt x="2569600" y="3294101"/>
                </a:lnTo>
                <a:close/>
                <a:moveTo>
                  <a:pt x="8147123" y="3265119"/>
                </a:moveTo>
                <a:lnTo>
                  <a:pt x="8153160" y="3271156"/>
                </a:lnTo>
                <a:lnTo>
                  <a:pt x="8157386" y="3279610"/>
                </a:lnTo>
                <a:lnTo>
                  <a:pt x="8161009" y="3285647"/>
                </a:lnTo>
                <a:lnTo>
                  <a:pt x="8161009" y="3295912"/>
                </a:lnTo>
                <a:lnTo>
                  <a:pt x="8161009" y="3310401"/>
                </a:lnTo>
                <a:lnTo>
                  <a:pt x="8132632" y="3382252"/>
                </a:lnTo>
                <a:lnTo>
                  <a:pt x="8118743" y="3364137"/>
                </a:lnTo>
                <a:lnTo>
                  <a:pt x="8112706" y="3347836"/>
                </a:lnTo>
                <a:lnTo>
                  <a:pt x="8108480" y="3318855"/>
                </a:lnTo>
                <a:close/>
                <a:moveTo>
                  <a:pt x="2553298" y="3232516"/>
                </a:moveTo>
                <a:lnTo>
                  <a:pt x="2597976" y="3232516"/>
                </a:lnTo>
                <a:lnTo>
                  <a:pt x="2602202" y="3238553"/>
                </a:lnTo>
                <a:lnTo>
                  <a:pt x="2610051" y="3242779"/>
                </a:lnTo>
                <a:lnTo>
                  <a:pt x="2610051" y="3247007"/>
                </a:lnTo>
                <a:lnTo>
                  <a:pt x="2611862" y="3250628"/>
                </a:lnTo>
                <a:lnTo>
                  <a:pt x="2611862" y="3253043"/>
                </a:lnTo>
                <a:lnTo>
                  <a:pt x="2610051" y="3257269"/>
                </a:lnTo>
                <a:lnTo>
                  <a:pt x="2610051" y="3265119"/>
                </a:lnTo>
                <a:lnTo>
                  <a:pt x="2597976" y="3257269"/>
                </a:lnTo>
                <a:lnTo>
                  <a:pt x="2587711" y="3253043"/>
                </a:lnTo>
                <a:lnTo>
                  <a:pt x="2577448" y="3253043"/>
                </a:lnTo>
                <a:lnTo>
                  <a:pt x="2569599" y="3250628"/>
                </a:lnTo>
                <a:lnTo>
                  <a:pt x="2563562" y="3250628"/>
                </a:lnTo>
                <a:lnTo>
                  <a:pt x="2555108" y="3247007"/>
                </a:lnTo>
                <a:lnTo>
                  <a:pt x="2553298" y="3238553"/>
                </a:lnTo>
                <a:close/>
                <a:moveTo>
                  <a:pt x="8374133" y="3098482"/>
                </a:moveTo>
                <a:lnTo>
                  <a:pt x="8380170" y="3102708"/>
                </a:lnTo>
                <a:lnTo>
                  <a:pt x="8383793" y="3102708"/>
                </a:lnTo>
                <a:lnTo>
                  <a:pt x="8383793" y="3106935"/>
                </a:lnTo>
                <a:lnTo>
                  <a:pt x="8388019" y="3112973"/>
                </a:lnTo>
                <a:lnTo>
                  <a:pt x="8388019" y="3121426"/>
                </a:lnTo>
                <a:lnTo>
                  <a:pt x="8383793" y="3131691"/>
                </a:lnTo>
                <a:lnTo>
                  <a:pt x="8375943" y="3141954"/>
                </a:lnTo>
                <a:lnTo>
                  <a:pt x="8374133" y="3152219"/>
                </a:lnTo>
                <a:lnTo>
                  <a:pt x="8355416" y="3152219"/>
                </a:lnTo>
                <a:lnTo>
                  <a:pt x="8355416" y="3127463"/>
                </a:lnTo>
                <a:lnTo>
                  <a:pt x="8362058" y="3125049"/>
                </a:lnTo>
                <a:lnTo>
                  <a:pt x="8365679" y="3117200"/>
                </a:lnTo>
                <a:lnTo>
                  <a:pt x="8369907" y="3111161"/>
                </a:lnTo>
                <a:close/>
                <a:moveTo>
                  <a:pt x="8278740" y="3001881"/>
                </a:moveTo>
                <a:lnTo>
                  <a:pt x="8302889" y="3001881"/>
                </a:lnTo>
                <a:lnTo>
                  <a:pt x="8302889" y="3026637"/>
                </a:lnTo>
                <a:lnTo>
                  <a:pt x="8270891" y="3026637"/>
                </a:lnTo>
                <a:lnTo>
                  <a:pt x="8270891" y="3010334"/>
                </a:lnTo>
                <a:lnTo>
                  <a:pt x="8278740" y="3010334"/>
                </a:lnTo>
                <a:close/>
                <a:moveTo>
                  <a:pt x="5703707" y="2933656"/>
                </a:moveTo>
                <a:lnTo>
                  <a:pt x="5721819" y="2933656"/>
                </a:lnTo>
                <a:lnTo>
                  <a:pt x="5713970" y="2943920"/>
                </a:lnTo>
                <a:lnTo>
                  <a:pt x="5707933" y="2952372"/>
                </a:lnTo>
                <a:lnTo>
                  <a:pt x="5699481" y="2958409"/>
                </a:lnTo>
                <a:lnTo>
                  <a:pt x="5693443" y="2966863"/>
                </a:lnTo>
                <a:lnTo>
                  <a:pt x="5681367" y="2972900"/>
                </a:lnTo>
                <a:lnTo>
                  <a:pt x="5675331" y="2972900"/>
                </a:lnTo>
                <a:lnTo>
                  <a:pt x="5675331" y="2977126"/>
                </a:lnTo>
                <a:lnTo>
                  <a:pt x="5671105" y="2977126"/>
                </a:lnTo>
                <a:lnTo>
                  <a:pt x="5665066" y="2977126"/>
                </a:lnTo>
                <a:lnTo>
                  <a:pt x="5657217" y="2981352"/>
                </a:lnTo>
                <a:lnTo>
                  <a:pt x="5651180" y="2954183"/>
                </a:lnTo>
                <a:lnTo>
                  <a:pt x="5665066" y="2952372"/>
                </a:lnTo>
                <a:lnTo>
                  <a:pt x="5679557" y="2943920"/>
                </a:lnTo>
                <a:lnTo>
                  <a:pt x="5693443" y="2940297"/>
                </a:lnTo>
                <a:close/>
                <a:moveTo>
                  <a:pt x="5409677" y="2923393"/>
                </a:moveTo>
                <a:lnTo>
                  <a:pt x="5428394" y="2930034"/>
                </a:lnTo>
                <a:lnTo>
                  <a:pt x="5448318" y="2937883"/>
                </a:lnTo>
                <a:lnTo>
                  <a:pt x="5472467" y="2943920"/>
                </a:lnTo>
                <a:lnTo>
                  <a:pt x="5486958" y="2954184"/>
                </a:lnTo>
                <a:lnTo>
                  <a:pt x="5430204" y="2954184"/>
                </a:lnTo>
                <a:lnTo>
                  <a:pt x="5424168" y="2952371"/>
                </a:lnTo>
                <a:lnTo>
                  <a:pt x="5419942" y="2952371"/>
                </a:lnTo>
                <a:lnTo>
                  <a:pt x="5413903" y="2948145"/>
                </a:lnTo>
                <a:lnTo>
                  <a:pt x="5400017" y="2948145"/>
                </a:lnTo>
                <a:lnTo>
                  <a:pt x="5400017" y="2940297"/>
                </a:lnTo>
                <a:lnTo>
                  <a:pt x="5403640" y="2937883"/>
                </a:lnTo>
                <a:lnTo>
                  <a:pt x="5406054" y="2933657"/>
                </a:lnTo>
                <a:lnTo>
                  <a:pt x="5406054" y="2930034"/>
                </a:lnTo>
                <a:close/>
                <a:moveTo>
                  <a:pt x="4778163" y="2783926"/>
                </a:moveTo>
                <a:lnTo>
                  <a:pt x="4826467" y="2783926"/>
                </a:lnTo>
                <a:lnTo>
                  <a:pt x="4826467" y="2789963"/>
                </a:lnTo>
                <a:lnTo>
                  <a:pt x="4816201" y="2794191"/>
                </a:lnTo>
                <a:lnTo>
                  <a:pt x="4812578" y="2797812"/>
                </a:lnTo>
                <a:lnTo>
                  <a:pt x="4805936" y="2800228"/>
                </a:lnTo>
                <a:lnTo>
                  <a:pt x="4798089" y="2804454"/>
                </a:lnTo>
                <a:lnTo>
                  <a:pt x="4787824" y="2804454"/>
                </a:lnTo>
                <a:close/>
                <a:moveTo>
                  <a:pt x="5528015" y="2742266"/>
                </a:moveTo>
                <a:lnTo>
                  <a:pt x="5523789" y="2746492"/>
                </a:lnTo>
                <a:lnTo>
                  <a:pt x="5519561" y="2750719"/>
                </a:lnTo>
                <a:lnTo>
                  <a:pt x="5515335" y="2750719"/>
                </a:lnTo>
                <a:lnTo>
                  <a:pt x="5515335" y="2754945"/>
                </a:lnTo>
                <a:lnTo>
                  <a:pt x="5513524" y="2756755"/>
                </a:lnTo>
                <a:lnTo>
                  <a:pt x="5510506" y="2765209"/>
                </a:lnTo>
                <a:lnTo>
                  <a:pt x="5516542" y="2765209"/>
                </a:lnTo>
                <a:lnTo>
                  <a:pt x="5528618" y="2760983"/>
                </a:lnTo>
                <a:lnTo>
                  <a:pt x="5534656" y="2756755"/>
                </a:lnTo>
                <a:lnTo>
                  <a:pt x="5542504" y="2754945"/>
                </a:lnTo>
                <a:lnTo>
                  <a:pt x="5548542" y="2750719"/>
                </a:lnTo>
                <a:lnTo>
                  <a:pt x="5556392" y="2742266"/>
                </a:lnTo>
                <a:close/>
                <a:moveTo>
                  <a:pt x="4996725" y="2742266"/>
                </a:moveTo>
                <a:lnTo>
                  <a:pt x="5006990" y="2742266"/>
                </a:lnTo>
                <a:lnTo>
                  <a:pt x="5020872" y="2742266"/>
                </a:lnTo>
                <a:lnTo>
                  <a:pt x="5025097" y="2775475"/>
                </a:lnTo>
                <a:lnTo>
                  <a:pt x="5029326" y="2814718"/>
                </a:lnTo>
                <a:lnTo>
                  <a:pt x="5010613" y="2814718"/>
                </a:lnTo>
                <a:lnTo>
                  <a:pt x="5006990" y="2818341"/>
                </a:lnTo>
                <a:lnTo>
                  <a:pt x="5000952" y="2818341"/>
                </a:lnTo>
                <a:lnTo>
                  <a:pt x="4992498" y="2818341"/>
                </a:lnTo>
                <a:lnTo>
                  <a:pt x="4982234" y="2822567"/>
                </a:lnTo>
                <a:lnTo>
                  <a:pt x="4978611" y="2794190"/>
                </a:lnTo>
                <a:lnTo>
                  <a:pt x="4978611" y="2765210"/>
                </a:lnTo>
                <a:lnTo>
                  <a:pt x="4982234" y="2750719"/>
                </a:lnTo>
                <a:lnTo>
                  <a:pt x="4988271" y="2746493"/>
                </a:lnTo>
                <a:close/>
                <a:moveTo>
                  <a:pt x="5002761" y="2672229"/>
                </a:moveTo>
                <a:lnTo>
                  <a:pt x="5020872" y="2672229"/>
                </a:lnTo>
                <a:lnTo>
                  <a:pt x="5016650" y="2686722"/>
                </a:lnTo>
                <a:lnTo>
                  <a:pt x="5016650" y="2696984"/>
                </a:lnTo>
                <a:lnTo>
                  <a:pt x="5016650" y="2707249"/>
                </a:lnTo>
                <a:lnTo>
                  <a:pt x="5014837" y="2715701"/>
                </a:lnTo>
                <a:lnTo>
                  <a:pt x="5010611" y="2725966"/>
                </a:lnTo>
                <a:lnTo>
                  <a:pt x="4996723" y="2725966"/>
                </a:lnTo>
                <a:lnTo>
                  <a:pt x="4996723" y="2711475"/>
                </a:lnTo>
                <a:lnTo>
                  <a:pt x="5000950" y="2696984"/>
                </a:lnTo>
                <a:lnTo>
                  <a:pt x="5000950" y="2683099"/>
                </a:lnTo>
                <a:close/>
                <a:moveTo>
                  <a:pt x="2690868" y="2573919"/>
                </a:moveTo>
                <a:lnTo>
                  <a:pt x="2687343" y="2577441"/>
                </a:lnTo>
                <a:lnTo>
                  <a:pt x="2683191" y="2581593"/>
                </a:lnTo>
                <a:lnTo>
                  <a:pt x="2687332" y="2578042"/>
                </a:lnTo>
                <a:close/>
                <a:moveTo>
                  <a:pt x="8730353" y="2573817"/>
                </a:moveTo>
                <a:lnTo>
                  <a:pt x="8748465" y="2600382"/>
                </a:lnTo>
                <a:lnTo>
                  <a:pt x="8764766" y="2614870"/>
                </a:lnTo>
                <a:lnTo>
                  <a:pt x="8787106" y="2620909"/>
                </a:lnTo>
                <a:lnTo>
                  <a:pt x="8801597" y="2629361"/>
                </a:lnTo>
                <a:lnTo>
                  <a:pt x="8815483" y="2639626"/>
                </a:lnTo>
                <a:lnTo>
                  <a:pt x="8819709" y="2645663"/>
                </a:lnTo>
                <a:lnTo>
                  <a:pt x="8821520" y="2654115"/>
                </a:lnTo>
                <a:lnTo>
                  <a:pt x="8821520" y="2660153"/>
                </a:lnTo>
                <a:lnTo>
                  <a:pt x="8821520" y="2672229"/>
                </a:lnTo>
                <a:lnTo>
                  <a:pt x="8797369" y="2678871"/>
                </a:lnTo>
                <a:lnTo>
                  <a:pt x="8779257" y="2693359"/>
                </a:lnTo>
                <a:lnTo>
                  <a:pt x="8764766" y="2707247"/>
                </a:lnTo>
                <a:lnTo>
                  <a:pt x="8744844" y="2717510"/>
                </a:lnTo>
                <a:lnTo>
                  <a:pt x="8736389" y="2707247"/>
                </a:lnTo>
                <a:lnTo>
                  <a:pt x="8730353" y="2703624"/>
                </a:lnTo>
                <a:lnTo>
                  <a:pt x="8724316" y="2701208"/>
                </a:lnTo>
                <a:lnTo>
                  <a:pt x="8716467" y="2703624"/>
                </a:lnTo>
                <a:lnTo>
                  <a:pt x="8710428" y="2707247"/>
                </a:lnTo>
                <a:lnTo>
                  <a:pt x="8706202" y="2715699"/>
                </a:lnTo>
                <a:lnTo>
                  <a:pt x="8698353" y="2717510"/>
                </a:lnTo>
                <a:lnTo>
                  <a:pt x="8710428" y="2760980"/>
                </a:lnTo>
                <a:lnTo>
                  <a:pt x="8712241" y="2794188"/>
                </a:lnTo>
                <a:lnTo>
                  <a:pt x="8712241" y="2818338"/>
                </a:lnTo>
                <a:lnTo>
                  <a:pt x="8710428" y="2843092"/>
                </a:lnTo>
                <a:lnTo>
                  <a:pt x="8701976" y="2870261"/>
                </a:lnTo>
                <a:lnTo>
                  <a:pt x="8695939" y="2905279"/>
                </a:lnTo>
                <a:lnTo>
                  <a:pt x="8691711" y="2948144"/>
                </a:lnTo>
                <a:lnTo>
                  <a:pt x="8645222" y="2972899"/>
                </a:lnTo>
                <a:lnTo>
                  <a:pt x="8592694" y="2997653"/>
                </a:lnTo>
                <a:lnTo>
                  <a:pt x="8541979" y="3020596"/>
                </a:lnTo>
                <a:lnTo>
                  <a:pt x="8531714" y="3001879"/>
                </a:lnTo>
                <a:lnTo>
                  <a:pt x="8522054" y="2987388"/>
                </a:lnTo>
                <a:lnTo>
                  <a:pt x="8517828" y="3001879"/>
                </a:lnTo>
                <a:lnTo>
                  <a:pt x="8517828" y="3010331"/>
                </a:lnTo>
                <a:lnTo>
                  <a:pt x="8516018" y="3020596"/>
                </a:lnTo>
                <a:lnTo>
                  <a:pt x="8511792" y="3026633"/>
                </a:lnTo>
                <a:lnTo>
                  <a:pt x="8501527" y="3026633"/>
                </a:lnTo>
                <a:lnTo>
                  <a:pt x="8493678" y="3026633"/>
                </a:lnTo>
                <a:lnTo>
                  <a:pt x="8489451" y="3030861"/>
                </a:lnTo>
                <a:lnTo>
                  <a:pt x="8487641" y="3030861"/>
                </a:lnTo>
                <a:lnTo>
                  <a:pt x="8483415" y="3034482"/>
                </a:lnTo>
                <a:lnTo>
                  <a:pt x="8479189" y="3038708"/>
                </a:lnTo>
                <a:lnTo>
                  <a:pt x="8468924" y="3038708"/>
                </a:lnTo>
                <a:lnTo>
                  <a:pt x="8459264" y="3041124"/>
                </a:lnTo>
                <a:lnTo>
                  <a:pt x="8455038" y="3034482"/>
                </a:lnTo>
                <a:lnTo>
                  <a:pt x="8455038" y="3024219"/>
                </a:lnTo>
                <a:lnTo>
                  <a:pt x="8455038" y="3020596"/>
                </a:lnTo>
                <a:lnTo>
                  <a:pt x="8455038" y="3012144"/>
                </a:lnTo>
                <a:lnTo>
                  <a:pt x="8455038" y="3010331"/>
                </a:lnTo>
                <a:lnTo>
                  <a:pt x="8446584" y="3010331"/>
                </a:lnTo>
                <a:lnTo>
                  <a:pt x="8440547" y="3006105"/>
                </a:lnTo>
                <a:lnTo>
                  <a:pt x="8426661" y="3001879"/>
                </a:lnTo>
                <a:lnTo>
                  <a:pt x="8426661" y="3010331"/>
                </a:lnTo>
                <a:lnTo>
                  <a:pt x="8432698" y="3020596"/>
                </a:lnTo>
                <a:lnTo>
                  <a:pt x="8440547" y="3024219"/>
                </a:lnTo>
                <a:lnTo>
                  <a:pt x="8440547" y="3030861"/>
                </a:lnTo>
                <a:lnTo>
                  <a:pt x="8440547" y="3041124"/>
                </a:lnTo>
                <a:lnTo>
                  <a:pt x="8444773" y="3059238"/>
                </a:lnTo>
                <a:lnTo>
                  <a:pt x="8432698" y="3069500"/>
                </a:lnTo>
                <a:lnTo>
                  <a:pt x="8426661" y="3083991"/>
                </a:lnTo>
                <a:lnTo>
                  <a:pt x="8418209" y="3098480"/>
                </a:lnTo>
                <a:lnTo>
                  <a:pt x="8394058" y="3098480"/>
                </a:lnTo>
                <a:lnTo>
                  <a:pt x="8390435" y="3069500"/>
                </a:lnTo>
                <a:lnTo>
                  <a:pt x="8388019" y="3055009"/>
                </a:lnTo>
                <a:lnTo>
                  <a:pt x="8380170" y="3041124"/>
                </a:lnTo>
                <a:lnTo>
                  <a:pt x="8374133" y="3020596"/>
                </a:lnTo>
                <a:lnTo>
                  <a:pt x="8394058" y="3020596"/>
                </a:lnTo>
                <a:lnTo>
                  <a:pt x="8418209" y="2987388"/>
                </a:lnTo>
                <a:lnTo>
                  <a:pt x="8450810" y="2958409"/>
                </a:lnTo>
                <a:lnTo>
                  <a:pt x="8489451" y="2940297"/>
                </a:lnTo>
                <a:lnTo>
                  <a:pt x="8503337" y="2937882"/>
                </a:lnTo>
                <a:lnTo>
                  <a:pt x="8517828" y="2937882"/>
                </a:lnTo>
                <a:lnTo>
                  <a:pt x="8529904" y="2940297"/>
                </a:lnTo>
                <a:lnTo>
                  <a:pt x="8535942" y="2940297"/>
                </a:lnTo>
                <a:lnTo>
                  <a:pt x="8541979" y="2940297"/>
                </a:lnTo>
                <a:lnTo>
                  <a:pt x="8550431" y="2930032"/>
                </a:lnTo>
                <a:lnTo>
                  <a:pt x="8556468" y="2919769"/>
                </a:lnTo>
                <a:lnTo>
                  <a:pt x="8560091" y="2908900"/>
                </a:lnTo>
                <a:lnTo>
                  <a:pt x="8564317" y="2901053"/>
                </a:lnTo>
                <a:lnTo>
                  <a:pt x="8570356" y="2890788"/>
                </a:lnTo>
                <a:lnTo>
                  <a:pt x="8582431" y="2884752"/>
                </a:lnTo>
                <a:lnTo>
                  <a:pt x="8584847" y="2890788"/>
                </a:lnTo>
                <a:lnTo>
                  <a:pt x="8588468" y="2895014"/>
                </a:lnTo>
                <a:lnTo>
                  <a:pt x="8592694" y="2895014"/>
                </a:lnTo>
                <a:lnTo>
                  <a:pt x="8596922" y="2895014"/>
                </a:lnTo>
                <a:lnTo>
                  <a:pt x="8598733" y="2890788"/>
                </a:lnTo>
                <a:lnTo>
                  <a:pt x="8627110" y="2866035"/>
                </a:lnTo>
                <a:lnTo>
                  <a:pt x="8645222" y="2843092"/>
                </a:lnTo>
                <a:lnTo>
                  <a:pt x="8653676" y="2818338"/>
                </a:lnTo>
                <a:lnTo>
                  <a:pt x="8659713" y="2789962"/>
                </a:lnTo>
                <a:lnTo>
                  <a:pt x="8669976" y="2765206"/>
                </a:lnTo>
                <a:lnTo>
                  <a:pt x="8691711" y="2732001"/>
                </a:lnTo>
                <a:lnTo>
                  <a:pt x="8677825" y="2732001"/>
                </a:lnTo>
                <a:lnTo>
                  <a:pt x="8667562" y="2725962"/>
                </a:lnTo>
                <a:lnTo>
                  <a:pt x="8663939" y="2717510"/>
                </a:lnTo>
                <a:lnTo>
                  <a:pt x="8659713" y="2711474"/>
                </a:lnTo>
                <a:lnTo>
                  <a:pt x="8659713" y="2696983"/>
                </a:lnTo>
                <a:lnTo>
                  <a:pt x="8659713" y="2678871"/>
                </a:lnTo>
                <a:lnTo>
                  <a:pt x="8663939" y="2674643"/>
                </a:lnTo>
                <a:lnTo>
                  <a:pt x="8667562" y="2672229"/>
                </a:lnTo>
                <a:lnTo>
                  <a:pt x="8667562" y="2668605"/>
                </a:lnTo>
                <a:lnTo>
                  <a:pt x="8667562" y="2664379"/>
                </a:lnTo>
                <a:lnTo>
                  <a:pt x="8682051" y="2660153"/>
                </a:lnTo>
                <a:lnTo>
                  <a:pt x="8691711" y="2660153"/>
                </a:lnTo>
                <a:lnTo>
                  <a:pt x="8698353" y="2658340"/>
                </a:lnTo>
                <a:lnTo>
                  <a:pt x="8706202" y="2658340"/>
                </a:lnTo>
                <a:lnTo>
                  <a:pt x="8706202" y="2620909"/>
                </a:lnTo>
                <a:lnTo>
                  <a:pt x="8712241" y="2592533"/>
                </a:lnTo>
                <a:close/>
                <a:moveTo>
                  <a:pt x="5124099" y="2567174"/>
                </a:moveTo>
                <a:lnTo>
                  <a:pt x="5122288" y="2571405"/>
                </a:lnTo>
                <a:lnTo>
                  <a:pt x="5118062" y="2571405"/>
                </a:lnTo>
                <a:lnTo>
                  <a:pt x="5113836" y="2571405"/>
                </a:lnTo>
                <a:lnTo>
                  <a:pt x="5113836" y="2573214"/>
                </a:lnTo>
                <a:lnTo>
                  <a:pt x="5109610" y="2573214"/>
                </a:lnTo>
                <a:lnTo>
                  <a:pt x="5103571" y="2581666"/>
                </a:lnTo>
                <a:lnTo>
                  <a:pt x="5095722" y="2585892"/>
                </a:lnTo>
                <a:lnTo>
                  <a:pt x="5095722" y="2587705"/>
                </a:lnTo>
                <a:lnTo>
                  <a:pt x="5095722" y="2596157"/>
                </a:lnTo>
                <a:lnTo>
                  <a:pt x="5095722" y="2602194"/>
                </a:lnTo>
                <a:lnTo>
                  <a:pt x="5095722" y="2614268"/>
                </a:lnTo>
                <a:lnTo>
                  <a:pt x="5124099" y="2643250"/>
                </a:lnTo>
                <a:lnTo>
                  <a:pt x="5150665" y="2674040"/>
                </a:lnTo>
                <a:lnTo>
                  <a:pt x="5174815" y="2710871"/>
                </a:lnTo>
                <a:lnTo>
                  <a:pt x="5203192" y="2710871"/>
                </a:lnTo>
                <a:lnTo>
                  <a:pt x="5203192" y="2731398"/>
                </a:lnTo>
                <a:lnTo>
                  <a:pt x="5231569" y="2741661"/>
                </a:lnTo>
                <a:lnTo>
                  <a:pt x="5252096" y="2756153"/>
                </a:lnTo>
                <a:lnTo>
                  <a:pt x="5274434" y="2774869"/>
                </a:lnTo>
                <a:lnTo>
                  <a:pt x="5274434" y="2783321"/>
                </a:lnTo>
                <a:lnTo>
                  <a:pt x="5266587" y="2783321"/>
                </a:lnTo>
                <a:lnTo>
                  <a:pt x="5260549" y="2783321"/>
                </a:lnTo>
                <a:lnTo>
                  <a:pt x="5252699" y="2783321"/>
                </a:lnTo>
                <a:lnTo>
                  <a:pt x="5248473" y="2783321"/>
                </a:lnTo>
                <a:lnTo>
                  <a:pt x="5242436" y="2779095"/>
                </a:lnTo>
                <a:lnTo>
                  <a:pt x="5232172" y="2774869"/>
                </a:lnTo>
                <a:lnTo>
                  <a:pt x="5221909" y="2774869"/>
                </a:lnTo>
                <a:lnTo>
                  <a:pt x="5221909" y="2785131"/>
                </a:lnTo>
                <a:lnTo>
                  <a:pt x="5223720" y="2793586"/>
                </a:lnTo>
                <a:lnTo>
                  <a:pt x="5227946" y="2799622"/>
                </a:lnTo>
                <a:lnTo>
                  <a:pt x="5227946" y="2803848"/>
                </a:lnTo>
                <a:lnTo>
                  <a:pt x="5232172" y="2812301"/>
                </a:lnTo>
                <a:lnTo>
                  <a:pt x="5233984" y="2822565"/>
                </a:lnTo>
                <a:lnTo>
                  <a:pt x="5223720" y="2828602"/>
                </a:lnTo>
                <a:lnTo>
                  <a:pt x="5217683" y="2837056"/>
                </a:lnTo>
                <a:lnTo>
                  <a:pt x="5209834" y="2847318"/>
                </a:lnTo>
                <a:lnTo>
                  <a:pt x="5203795" y="2861809"/>
                </a:lnTo>
                <a:lnTo>
                  <a:pt x="5181457" y="2861809"/>
                </a:lnTo>
                <a:lnTo>
                  <a:pt x="5181457" y="2909505"/>
                </a:lnTo>
                <a:lnTo>
                  <a:pt x="5165155" y="2909505"/>
                </a:lnTo>
                <a:lnTo>
                  <a:pt x="5147041" y="2895016"/>
                </a:lnTo>
                <a:lnTo>
                  <a:pt x="5124703" y="2886562"/>
                </a:lnTo>
                <a:lnTo>
                  <a:pt x="5108402" y="2876300"/>
                </a:lnTo>
                <a:lnTo>
                  <a:pt x="5096327" y="2851544"/>
                </a:lnTo>
                <a:lnTo>
                  <a:pt x="5124703" y="2855772"/>
                </a:lnTo>
                <a:lnTo>
                  <a:pt x="5153080" y="2851544"/>
                </a:lnTo>
                <a:lnTo>
                  <a:pt x="5175418" y="2843092"/>
                </a:lnTo>
                <a:lnTo>
                  <a:pt x="5189306" y="2828602"/>
                </a:lnTo>
                <a:lnTo>
                  <a:pt x="5193532" y="2826791"/>
                </a:lnTo>
                <a:lnTo>
                  <a:pt x="5193532" y="2822565"/>
                </a:lnTo>
                <a:lnTo>
                  <a:pt x="5195343" y="2818339"/>
                </a:lnTo>
                <a:lnTo>
                  <a:pt x="5195343" y="2812301"/>
                </a:lnTo>
                <a:lnTo>
                  <a:pt x="5195343" y="2803848"/>
                </a:lnTo>
                <a:lnTo>
                  <a:pt x="5142815" y="2764604"/>
                </a:lnTo>
                <a:lnTo>
                  <a:pt x="5086062" y="2725360"/>
                </a:lnTo>
                <a:lnTo>
                  <a:pt x="5067950" y="2703021"/>
                </a:lnTo>
                <a:lnTo>
                  <a:pt x="5051662" y="2682495"/>
                </a:lnTo>
                <a:lnTo>
                  <a:pt x="5037776" y="2657739"/>
                </a:lnTo>
                <a:lnTo>
                  <a:pt x="5015441" y="2635401"/>
                </a:lnTo>
                <a:lnTo>
                  <a:pt x="4987064" y="2625135"/>
                </a:lnTo>
                <a:lnTo>
                  <a:pt x="4962913" y="2645663"/>
                </a:lnTo>
                <a:lnTo>
                  <a:pt x="4930311" y="2664379"/>
                </a:lnTo>
                <a:lnTo>
                  <a:pt x="4891671" y="2672833"/>
                </a:lnTo>
                <a:lnTo>
                  <a:pt x="4887444" y="2664379"/>
                </a:lnTo>
                <a:lnTo>
                  <a:pt x="4885632" y="2658345"/>
                </a:lnTo>
                <a:lnTo>
                  <a:pt x="4881407" y="2654117"/>
                </a:lnTo>
                <a:lnTo>
                  <a:pt x="4873557" y="2654117"/>
                </a:lnTo>
                <a:lnTo>
                  <a:pt x="4871746" y="2654117"/>
                </a:lnTo>
                <a:lnTo>
                  <a:pt x="4863898" y="2658345"/>
                </a:lnTo>
                <a:lnTo>
                  <a:pt x="4845785" y="2672833"/>
                </a:lnTo>
                <a:lnTo>
                  <a:pt x="4839746" y="2693362"/>
                </a:lnTo>
                <a:lnTo>
                  <a:pt x="4835519" y="2715700"/>
                </a:lnTo>
                <a:lnTo>
                  <a:pt x="4825258" y="2732001"/>
                </a:lnTo>
                <a:lnTo>
                  <a:pt x="4786617" y="2732001"/>
                </a:lnTo>
                <a:lnTo>
                  <a:pt x="4772730" y="2750719"/>
                </a:lnTo>
                <a:lnTo>
                  <a:pt x="4762465" y="2771246"/>
                </a:lnTo>
                <a:lnTo>
                  <a:pt x="4754618" y="2797812"/>
                </a:lnTo>
                <a:lnTo>
                  <a:pt x="4750388" y="2799622"/>
                </a:lnTo>
                <a:lnTo>
                  <a:pt x="4750388" y="2808074"/>
                </a:lnTo>
                <a:lnTo>
                  <a:pt x="4754618" y="2812301"/>
                </a:lnTo>
                <a:lnTo>
                  <a:pt x="4758844" y="2814113"/>
                </a:lnTo>
                <a:lnTo>
                  <a:pt x="4764881" y="2822565"/>
                </a:lnTo>
                <a:lnTo>
                  <a:pt x="4769107" y="2828602"/>
                </a:lnTo>
                <a:lnTo>
                  <a:pt x="4758844" y="2828602"/>
                </a:lnTo>
                <a:lnTo>
                  <a:pt x="4754618" y="2832830"/>
                </a:lnTo>
                <a:lnTo>
                  <a:pt x="4750388" y="2832830"/>
                </a:lnTo>
                <a:lnTo>
                  <a:pt x="4748579" y="2837056"/>
                </a:lnTo>
                <a:lnTo>
                  <a:pt x="4744353" y="2841282"/>
                </a:lnTo>
                <a:lnTo>
                  <a:pt x="4736503" y="2843092"/>
                </a:lnTo>
                <a:lnTo>
                  <a:pt x="4736503" y="2851544"/>
                </a:lnTo>
                <a:lnTo>
                  <a:pt x="4736503" y="2855772"/>
                </a:lnTo>
                <a:lnTo>
                  <a:pt x="4736503" y="2859393"/>
                </a:lnTo>
                <a:lnTo>
                  <a:pt x="4736503" y="2871469"/>
                </a:lnTo>
                <a:lnTo>
                  <a:pt x="4712353" y="2873279"/>
                </a:lnTo>
                <a:lnTo>
                  <a:pt x="4702090" y="2881733"/>
                </a:lnTo>
                <a:lnTo>
                  <a:pt x="4694241" y="2887770"/>
                </a:lnTo>
                <a:lnTo>
                  <a:pt x="4688204" y="2899845"/>
                </a:lnTo>
                <a:lnTo>
                  <a:pt x="4677940" y="2910110"/>
                </a:lnTo>
                <a:lnTo>
                  <a:pt x="4665864" y="2914336"/>
                </a:lnTo>
                <a:lnTo>
                  <a:pt x="4659826" y="2914336"/>
                </a:lnTo>
                <a:lnTo>
                  <a:pt x="4649563" y="2910110"/>
                </a:lnTo>
                <a:lnTo>
                  <a:pt x="4641712" y="2905882"/>
                </a:lnTo>
                <a:lnTo>
                  <a:pt x="4635677" y="2901656"/>
                </a:lnTo>
                <a:lnTo>
                  <a:pt x="4631451" y="2901656"/>
                </a:lnTo>
                <a:lnTo>
                  <a:pt x="4625411" y="2905882"/>
                </a:lnTo>
                <a:lnTo>
                  <a:pt x="4617564" y="2910110"/>
                </a:lnTo>
                <a:lnTo>
                  <a:pt x="4611526" y="2914336"/>
                </a:lnTo>
                <a:lnTo>
                  <a:pt x="4599452" y="2916147"/>
                </a:lnTo>
                <a:lnTo>
                  <a:pt x="4599452" y="2934863"/>
                </a:lnTo>
                <a:lnTo>
                  <a:pt x="4698467" y="2949354"/>
                </a:lnTo>
                <a:lnTo>
                  <a:pt x="4726843" y="2934863"/>
                </a:lnTo>
                <a:lnTo>
                  <a:pt x="4755221" y="2916147"/>
                </a:lnTo>
                <a:lnTo>
                  <a:pt x="4777562" y="2901656"/>
                </a:lnTo>
                <a:lnTo>
                  <a:pt x="4807749" y="2895619"/>
                </a:lnTo>
                <a:lnTo>
                  <a:pt x="4854237" y="2887167"/>
                </a:lnTo>
                <a:lnTo>
                  <a:pt x="4903141" y="2885354"/>
                </a:lnTo>
                <a:lnTo>
                  <a:pt x="4958084" y="2885354"/>
                </a:lnTo>
                <a:lnTo>
                  <a:pt x="5002763" y="2885354"/>
                </a:lnTo>
                <a:lnTo>
                  <a:pt x="5041398" y="2887167"/>
                </a:lnTo>
                <a:lnTo>
                  <a:pt x="5059498" y="2891393"/>
                </a:lnTo>
                <a:lnTo>
                  <a:pt x="5068553" y="2891393"/>
                </a:lnTo>
                <a:lnTo>
                  <a:pt x="5056477" y="2924599"/>
                </a:lnTo>
                <a:lnTo>
                  <a:pt x="5050454" y="2959616"/>
                </a:lnTo>
                <a:lnTo>
                  <a:pt x="5042605" y="2996445"/>
                </a:lnTo>
                <a:lnTo>
                  <a:pt x="5054680" y="3002484"/>
                </a:lnTo>
                <a:lnTo>
                  <a:pt x="5056477" y="3010936"/>
                </a:lnTo>
                <a:lnTo>
                  <a:pt x="5064327" y="3016975"/>
                </a:lnTo>
                <a:lnTo>
                  <a:pt x="5068553" y="3021201"/>
                </a:lnTo>
                <a:lnTo>
                  <a:pt x="5074591" y="3027238"/>
                </a:lnTo>
                <a:lnTo>
                  <a:pt x="5098742" y="3035690"/>
                </a:lnTo>
                <a:lnTo>
                  <a:pt x="5127119" y="3035690"/>
                </a:lnTo>
                <a:lnTo>
                  <a:pt x="5155496" y="3039918"/>
                </a:lnTo>
                <a:lnTo>
                  <a:pt x="5183870" y="3054407"/>
                </a:lnTo>
                <a:lnTo>
                  <a:pt x="5191720" y="3083388"/>
                </a:lnTo>
                <a:lnTo>
                  <a:pt x="5205608" y="3089425"/>
                </a:lnTo>
                <a:lnTo>
                  <a:pt x="5226135" y="3097877"/>
                </a:lnTo>
                <a:lnTo>
                  <a:pt x="5254512" y="3103916"/>
                </a:lnTo>
                <a:lnTo>
                  <a:pt x="5278661" y="3112368"/>
                </a:lnTo>
                <a:lnTo>
                  <a:pt x="5292548" y="3114178"/>
                </a:lnTo>
                <a:lnTo>
                  <a:pt x="5296775" y="3093651"/>
                </a:lnTo>
                <a:lnTo>
                  <a:pt x="5304624" y="3074934"/>
                </a:lnTo>
                <a:lnTo>
                  <a:pt x="5310661" y="3056219"/>
                </a:lnTo>
                <a:lnTo>
                  <a:pt x="5333001" y="3041728"/>
                </a:lnTo>
                <a:lnTo>
                  <a:pt x="5363188" y="3035690"/>
                </a:lnTo>
                <a:lnTo>
                  <a:pt x="5391565" y="3041728"/>
                </a:lnTo>
                <a:lnTo>
                  <a:pt x="5419942" y="3056219"/>
                </a:lnTo>
                <a:lnTo>
                  <a:pt x="5448318" y="3068293"/>
                </a:lnTo>
                <a:lnTo>
                  <a:pt x="5462204" y="3070105"/>
                </a:lnTo>
                <a:lnTo>
                  <a:pt x="5490581" y="3074331"/>
                </a:lnTo>
                <a:lnTo>
                  <a:pt x="5518958" y="3082783"/>
                </a:lnTo>
                <a:lnTo>
                  <a:pt x="5547335" y="3084594"/>
                </a:lnTo>
                <a:lnTo>
                  <a:pt x="5569673" y="3088822"/>
                </a:lnTo>
                <a:lnTo>
                  <a:pt x="5579937" y="3093048"/>
                </a:lnTo>
                <a:lnTo>
                  <a:pt x="5585974" y="3088822"/>
                </a:lnTo>
                <a:lnTo>
                  <a:pt x="5590202" y="3082783"/>
                </a:lnTo>
                <a:lnTo>
                  <a:pt x="5594428" y="3078557"/>
                </a:lnTo>
                <a:lnTo>
                  <a:pt x="5600465" y="3070105"/>
                </a:lnTo>
                <a:lnTo>
                  <a:pt x="5608314" y="3068293"/>
                </a:lnTo>
                <a:lnTo>
                  <a:pt x="5614351" y="3068293"/>
                </a:lnTo>
                <a:lnTo>
                  <a:pt x="5624616" y="3068293"/>
                </a:lnTo>
                <a:lnTo>
                  <a:pt x="5651182" y="3074331"/>
                </a:lnTo>
                <a:lnTo>
                  <a:pt x="5671709" y="3084594"/>
                </a:lnTo>
                <a:lnTo>
                  <a:pt x="5695860" y="3082783"/>
                </a:lnTo>
                <a:lnTo>
                  <a:pt x="5722424" y="3074331"/>
                </a:lnTo>
                <a:lnTo>
                  <a:pt x="5724235" y="3045350"/>
                </a:lnTo>
                <a:lnTo>
                  <a:pt x="5738123" y="3010333"/>
                </a:lnTo>
                <a:lnTo>
                  <a:pt x="5750198" y="2977126"/>
                </a:lnTo>
                <a:lnTo>
                  <a:pt x="5753819" y="2949354"/>
                </a:lnTo>
                <a:lnTo>
                  <a:pt x="5747782" y="2924599"/>
                </a:lnTo>
                <a:lnTo>
                  <a:pt x="5743556" y="2916147"/>
                </a:lnTo>
                <a:lnTo>
                  <a:pt x="5743556" y="2910110"/>
                </a:lnTo>
                <a:lnTo>
                  <a:pt x="5739330" y="2905882"/>
                </a:lnTo>
                <a:lnTo>
                  <a:pt x="5735104" y="2901656"/>
                </a:lnTo>
                <a:lnTo>
                  <a:pt x="5729066" y="2901656"/>
                </a:lnTo>
                <a:lnTo>
                  <a:pt x="5721216" y="2901656"/>
                </a:lnTo>
                <a:lnTo>
                  <a:pt x="5707330" y="2901656"/>
                </a:lnTo>
                <a:lnTo>
                  <a:pt x="5691029" y="2916147"/>
                </a:lnTo>
                <a:lnTo>
                  <a:pt x="5677143" y="2920373"/>
                </a:lnTo>
                <a:lnTo>
                  <a:pt x="5663255" y="2916147"/>
                </a:lnTo>
                <a:lnTo>
                  <a:pt x="5649369" y="2910110"/>
                </a:lnTo>
                <a:lnTo>
                  <a:pt x="5631257" y="2901656"/>
                </a:lnTo>
                <a:lnTo>
                  <a:pt x="5620992" y="2899845"/>
                </a:lnTo>
                <a:lnTo>
                  <a:pt x="5613145" y="2901656"/>
                </a:lnTo>
                <a:lnTo>
                  <a:pt x="5602880" y="2905882"/>
                </a:lnTo>
                <a:lnTo>
                  <a:pt x="5598654" y="2914336"/>
                </a:lnTo>
                <a:lnTo>
                  <a:pt x="5592616" y="2920373"/>
                </a:lnTo>
                <a:lnTo>
                  <a:pt x="5584768" y="2924599"/>
                </a:lnTo>
                <a:lnTo>
                  <a:pt x="5554579" y="2916147"/>
                </a:lnTo>
                <a:lnTo>
                  <a:pt x="5521976" y="2895619"/>
                </a:lnTo>
                <a:lnTo>
                  <a:pt x="5497825" y="2862412"/>
                </a:lnTo>
                <a:lnTo>
                  <a:pt x="5485750" y="2829206"/>
                </a:lnTo>
                <a:lnTo>
                  <a:pt x="5485750" y="2823168"/>
                </a:lnTo>
                <a:lnTo>
                  <a:pt x="5485750" y="2814716"/>
                </a:lnTo>
                <a:lnTo>
                  <a:pt x="5485750" y="2808679"/>
                </a:lnTo>
                <a:lnTo>
                  <a:pt x="5485750" y="2800225"/>
                </a:lnTo>
                <a:lnTo>
                  <a:pt x="5485750" y="2794189"/>
                </a:lnTo>
                <a:lnTo>
                  <a:pt x="5489978" y="2785737"/>
                </a:lnTo>
                <a:lnTo>
                  <a:pt x="5494204" y="2775472"/>
                </a:lnTo>
                <a:lnTo>
                  <a:pt x="5486355" y="2769435"/>
                </a:lnTo>
                <a:lnTo>
                  <a:pt x="5480316" y="2765209"/>
                </a:lnTo>
                <a:lnTo>
                  <a:pt x="5476090" y="2760983"/>
                </a:lnTo>
                <a:lnTo>
                  <a:pt x="5471864" y="2756755"/>
                </a:lnTo>
                <a:lnTo>
                  <a:pt x="5465827" y="2754945"/>
                </a:lnTo>
                <a:lnTo>
                  <a:pt x="5455563" y="2750719"/>
                </a:lnTo>
                <a:lnTo>
                  <a:pt x="5451337" y="2746492"/>
                </a:lnTo>
                <a:lnTo>
                  <a:pt x="5447111" y="2746492"/>
                </a:lnTo>
                <a:lnTo>
                  <a:pt x="5442884" y="2742266"/>
                </a:lnTo>
                <a:lnTo>
                  <a:pt x="5436846" y="2742266"/>
                </a:lnTo>
                <a:lnTo>
                  <a:pt x="5428999" y="2742266"/>
                </a:lnTo>
                <a:lnTo>
                  <a:pt x="5428999" y="2750719"/>
                </a:lnTo>
                <a:lnTo>
                  <a:pt x="5422960" y="2750719"/>
                </a:lnTo>
                <a:lnTo>
                  <a:pt x="5422960" y="2760983"/>
                </a:lnTo>
                <a:lnTo>
                  <a:pt x="5427186" y="2769435"/>
                </a:lnTo>
                <a:lnTo>
                  <a:pt x="5427186" y="2771246"/>
                </a:lnTo>
                <a:lnTo>
                  <a:pt x="5427186" y="2775472"/>
                </a:lnTo>
                <a:lnTo>
                  <a:pt x="5422960" y="2779698"/>
                </a:lnTo>
                <a:lnTo>
                  <a:pt x="5418734" y="2779698"/>
                </a:lnTo>
                <a:lnTo>
                  <a:pt x="5412697" y="2779698"/>
                </a:lnTo>
                <a:lnTo>
                  <a:pt x="5398809" y="2783926"/>
                </a:lnTo>
                <a:lnTo>
                  <a:pt x="5394583" y="2775472"/>
                </a:lnTo>
                <a:lnTo>
                  <a:pt x="5390357" y="2771246"/>
                </a:lnTo>
                <a:lnTo>
                  <a:pt x="5390357" y="2769435"/>
                </a:lnTo>
                <a:lnTo>
                  <a:pt x="5384320" y="2765209"/>
                </a:lnTo>
                <a:lnTo>
                  <a:pt x="5384320" y="2774869"/>
                </a:lnTo>
                <a:lnTo>
                  <a:pt x="5402432" y="2797207"/>
                </a:lnTo>
                <a:lnTo>
                  <a:pt x="5416318" y="2827999"/>
                </a:lnTo>
                <a:lnTo>
                  <a:pt x="5422357" y="2861206"/>
                </a:lnTo>
                <a:lnTo>
                  <a:pt x="5412092" y="2869658"/>
                </a:lnTo>
                <a:lnTo>
                  <a:pt x="5404243" y="2871469"/>
                </a:lnTo>
                <a:lnTo>
                  <a:pt x="5402432" y="2879921"/>
                </a:lnTo>
                <a:lnTo>
                  <a:pt x="5398206" y="2885960"/>
                </a:lnTo>
                <a:lnTo>
                  <a:pt x="5398206" y="2890186"/>
                </a:lnTo>
                <a:lnTo>
                  <a:pt x="5393980" y="2898638"/>
                </a:lnTo>
                <a:lnTo>
                  <a:pt x="5389754" y="2900450"/>
                </a:lnTo>
                <a:lnTo>
                  <a:pt x="5379489" y="2904676"/>
                </a:lnTo>
                <a:lnTo>
                  <a:pt x="5369225" y="2908902"/>
                </a:lnTo>
                <a:lnTo>
                  <a:pt x="5364999" y="2904676"/>
                </a:lnTo>
                <a:lnTo>
                  <a:pt x="5360773" y="2904676"/>
                </a:lnTo>
                <a:lnTo>
                  <a:pt x="5358962" y="2900450"/>
                </a:lnTo>
                <a:lnTo>
                  <a:pt x="5351113" y="2900450"/>
                </a:lnTo>
                <a:lnTo>
                  <a:pt x="5318510" y="2803848"/>
                </a:lnTo>
                <a:lnTo>
                  <a:pt x="5312473" y="2799622"/>
                </a:lnTo>
                <a:lnTo>
                  <a:pt x="5304624" y="2793586"/>
                </a:lnTo>
                <a:lnTo>
                  <a:pt x="5294359" y="2785131"/>
                </a:lnTo>
                <a:lnTo>
                  <a:pt x="5288322" y="2783321"/>
                </a:lnTo>
                <a:lnTo>
                  <a:pt x="5280473" y="2774869"/>
                </a:lnTo>
                <a:lnTo>
                  <a:pt x="5276247" y="2754342"/>
                </a:lnTo>
                <a:lnTo>
                  <a:pt x="5280473" y="2735625"/>
                </a:lnTo>
                <a:lnTo>
                  <a:pt x="5284699" y="2721134"/>
                </a:lnTo>
                <a:lnTo>
                  <a:pt x="5284699" y="2706643"/>
                </a:lnTo>
                <a:lnTo>
                  <a:pt x="5274434" y="2696380"/>
                </a:lnTo>
                <a:lnTo>
                  <a:pt x="5247870" y="2677664"/>
                </a:lnTo>
                <a:lnTo>
                  <a:pt x="5227343" y="2667398"/>
                </a:lnTo>
                <a:lnTo>
                  <a:pt x="5209229" y="2663173"/>
                </a:lnTo>
                <a:lnTo>
                  <a:pt x="5192927" y="2652908"/>
                </a:lnTo>
                <a:lnTo>
                  <a:pt x="5179041" y="2630570"/>
                </a:lnTo>
                <a:lnTo>
                  <a:pt x="5165155" y="2591326"/>
                </a:lnTo>
                <a:lnTo>
                  <a:pt x="5136779" y="2599779"/>
                </a:lnTo>
                <a:lnTo>
                  <a:pt x="5132553" y="2587705"/>
                </a:lnTo>
                <a:lnTo>
                  <a:pt x="5132553" y="2581666"/>
                </a:lnTo>
                <a:lnTo>
                  <a:pt x="5128327" y="2573214"/>
                </a:lnTo>
                <a:close/>
                <a:moveTo>
                  <a:pt x="2701834" y="2558722"/>
                </a:moveTo>
                <a:lnTo>
                  <a:pt x="2701532" y="2559325"/>
                </a:lnTo>
                <a:lnTo>
                  <a:pt x="2707258" y="2559325"/>
                </a:lnTo>
                <a:lnTo>
                  <a:pt x="2707264" y="2559325"/>
                </a:lnTo>
                <a:lnTo>
                  <a:pt x="2705453" y="2567781"/>
                </a:lnTo>
                <a:lnTo>
                  <a:pt x="2701225" y="2571402"/>
                </a:lnTo>
                <a:lnTo>
                  <a:pt x="2696998" y="2578044"/>
                </a:lnTo>
                <a:lnTo>
                  <a:pt x="2696998" y="2581667"/>
                </a:lnTo>
                <a:lnTo>
                  <a:pt x="2695330" y="2591678"/>
                </a:lnTo>
                <a:lnTo>
                  <a:pt x="2695797" y="2591929"/>
                </a:lnTo>
                <a:lnTo>
                  <a:pt x="2697608" y="2581666"/>
                </a:lnTo>
                <a:lnTo>
                  <a:pt x="2697608" y="2577441"/>
                </a:lnTo>
                <a:lnTo>
                  <a:pt x="2701834" y="2571402"/>
                </a:lnTo>
                <a:lnTo>
                  <a:pt x="2706060" y="2567174"/>
                </a:lnTo>
                <a:lnTo>
                  <a:pt x="2707872" y="2558722"/>
                </a:lnTo>
                <a:close/>
                <a:moveTo>
                  <a:pt x="5611937" y="2529138"/>
                </a:moveTo>
                <a:lnTo>
                  <a:pt x="5604088" y="2545439"/>
                </a:lnTo>
                <a:lnTo>
                  <a:pt x="5590202" y="2572008"/>
                </a:lnTo>
                <a:lnTo>
                  <a:pt x="5572088" y="2600986"/>
                </a:lnTo>
                <a:lnTo>
                  <a:pt x="5555787" y="2629967"/>
                </a:lnTo>
                <a:lnTo>
                  <a:pt x="5541901" y="2654720"/>
                </a:lnTo>
                <a:lnTo>
                  <a:pt x="5534051" y="2675248"/>
                </a:lnTo>
                <a:lnTo>
                  <a:pt x="5534051" y="2687324"/>
                </a:lnTo>
                <a:lnTo>
                  <a:pt x="5538278" y="2701815"/>
                </a:lnTo>
                <a:lnTo>
                  <a:pt x="5538278" y="2707850"/>
                </a:lnTo>
                <a:lnTo>
                  <a:pt x="5542504" y="2716304"/>
                </a:lnTo>
                <a:lnTo>
                  <a:pt x="5548542" y="2718115"/>
                </a:lnTo>
                <a:lnTo>
                  <a:pt x="5556392" y="2722342"/>
                </a:lnTo>
                <a:lnTo>
                  <a:pt x="5566654" y="2726567"/>
                </a:lnTo>
                <a:lnTo>
                  <a:pt x="5595031" y="2736833"/>
                </a:lnTo>
                <a:lnTo>
                  <a:pt x="5623408" y="2732606"/>
                </a:lnTo>
                <a:lnTo>
                  <a:pt x="5647559" y="2722342"/>
                </a:lnTo>
                <a:lnTo>
                  <a:pt x="5675935" y="2707850"/>
                </a:lnTo>
                <a:lnTo>
                  <a:pt x="5704312" y="2703625"/>
                </a:lnTo>
                <a:lnTo>
                  <a:pt x="5732689" y="2703625"/>
                </a:lnTo>
                <a:lnTo>
                  <a:pt x="5750801" y="2715700"/>
                </a:lnTo>
                <a:lnTo>
                  <a:pt x="5764687" y="2725965"/>
                </a:lnTo>
                <a:lnTo>
                  <a:pt x="5780988" y="2732001"/>
                </a:lnTo>
                <a:lnTo>
                  <a:pt x="5823253" y="2740454"/>
                </a:lnTo>
                <a:lnTo>
                  <a:pt x="5865516" y="2736228"/>
                </a:lnTo>
                <a:lnTo>
                  <a:pt x="5904155" y="2725965"/>
                </a:lnTo>
                <a:lnTo>
                  <a:pt x="5915023" y="2704229"/>
                </a:lnTo>
                <a:lnTo>
                  <a:pt x="5902949" y="2704229"/>
                </a:lnTo>
                <a:lnTo>
                  <a:pt x="5886646" y="2675248"/>
                </a:lnTo>
                <a:lnTo>
                  <a:pt x="5858269" y="2650493"/>
                </a:lnTo>
                <a:lnTo>
                  <a:pt x="5817819" y="2625741"/>
                </a:lnTo>
                <a:lnTo>
                  <a:pt x="5779178" y="2603401"/>
                </a:lnTo>
                <a:lnTo>
                  <a:pt x="5748990" y="2593138"/>
                </a:lnTo>
                <a:lnTo>
                  <a:pt x="5730876" y="2607627"/>
                </a:lnTo>
                <a:lnTo>
                  <a:pt x="5706727" y="2617891"/>
                </a:lnTo>
                <a:lnTo>
                  <a:pt x="5688614" y="2616081"/>
                </a:lnTo>
                <a:lnTo>
                  <a:pt x="5678351" y="2601591"/>
                </a:lnTo>
                <a:lnTo>
                  <a:pt x="5664463" y="2587099"/>
                </a:lnTo>
                <a:lnTo>
                  <a:pt x="5656616" y="2568384"/>
                </a:lnTo>
                <a:lnTo>
                  <a:pt x="5680764" y="2559928"/>
                </a:lnTo>
                <a:lnTo>
                  <a:pt x="5678954" y="2558119"/>
                </a:lnTo>
                <a:lnTo>
                  <a:pt x="5674728" y="2558119"/>
                </a:lnTo>
                <a:lnTo>
                  <a:pt x="5670501" y="2558119"/>
                </a:lnTo>
                <a:lnTo>
                  <a:pt x="5664463" y="2553892"/>
                </a:lnTo>
                <a:lnTo>
                  <a:pt x="5652389" y="2543628"/>
                </a:lnTo>
                <a:lnTo>
                  <a:pt x="5642125" y="2539402"/>
                </a:lnTo>
                <a:lnTo>
                  <a:pt x="5628239" y="2533364"/>
                </a:lnTo>
                <a:close/>
                <a:moveTo>
                  <a:pt x="6178263" y="2518875"/>
                </a:moveTo>
                <a:lnTo>
                  <a:pt x="6155923" y="2537592"/>
                </a:lnTo>
                <a:lnTo>
                  <a:pt x="6131772" y="2547854"/>
                </a:lnTo>
                <a:lnTo>
                  <a:pt x="6107621" y="2558119"/>
                </a:lnTo>
                <a:lnTo>
                  <a:pt x="6085283" y="2576838"/>
                </a:lnTo>
                <a:lnTo>
                  <a:pt x="6071397" y="2599175"/>
                </a:lnTo>
                <a:lnTo>
                  <a:pt x="6065359" y="2629967"/>
                </a:lnTo>
                <a:lnTo>
                  <a:pt x="6075623" y="2663173"/>
                </a:lnTo>
                <a:lnTo>
                  <a:pt x="6097962" y="2696380"/>
                </a:lnTo>
                <a:lnTo>
                  <a:pt x="6118491" y="2729586"/>
                </a:lnTo>
                <a:lnTo>
                  <a:pt x="6142642" y="2756153"/>
                </a:lnTo>
                <a:lnTo>
                  <a:pt x="6156528" y="2782718"/>
                </a:lnTo>
                <a:lnTo>
                  <a:pt x="6132377" y="2782718"/>
                </a:lnTo>
                <a:lnTo>
                  <a:pt x="6132377" y="2827999"/>
                </a:lnTo>
                <a:lnTo>
                  <a:pt x="6140226" y="2861206"/>
                </a:lnTo>
                <a:lnTo>
                  <a:pt x="6160754" y="2879921"/>
                </a:lnTo>
                <a:lnTo>
                  <a:pt x="6196980" y="2885960"/>
                </a:lnTo>
                <a:lnTo>
                  <a:pt x="6249505" y="2884149"/>
                </a:lnTo>
                <a:lnTo>
                  <a:pt x="6245279" y="2843092"/>
                </a:lnTo>
                <a:lnTo>
                  <a:pt x="6237430" y="2818339"/>
                </a:lnTo>
                <a:lnTo>
                  <a:pt x="6227167" y="2797812"/>
                </a:lnTo>
                <a:lnTo>
                  <a:pt x="6222941" y="2775472"/>
                </a:lnTo>
                <a:lnTo>
                  <a:pt x="6227167" y="2742266"/>
                </a:lnTo>
                <a:lnTo>
                  <a:pt x="6235014" y="2746492"/>
                </a:lnTo>
                <a:lnTo>
                  <a:pt x="6241053" y="2746492"/>
                </a:lnTo>
                <a:lnTo>
                  <a:pt x="6248902" y="2746492"/>
                </a:lnTo>
                <a:lnTo>
                  <a:pt x="6254939" y="2746492"/>
                </a:lnTo>
                <a:lnTo>
                  <a:pt x="6265204" y="2741661"/>
                </a:lnTo>
                <a:lnTo>
                  <a:pt x="6259165" y="2735625"/>
                </a:lnTo>
                <a:lnTo>
                  <a:pt x="6251318" y="2731398"/>
                </a:lnTo>
                <a:lnTo>
                  <a:pt x="6249505" y="2729586"/>
                </a:lnTo>
                <a:lnTo>
                  <a:pt x="6241658" y="2721134"/>
                </a:lnTo>
                <a:lnTo>
                  <a:pt x="6235619" y="2716908"/>
                </a:lnTo>
                <a:lnTo>
                  <a:pt x="6231393" y="2721134"/>
                </a:lnTo>
                <a:lnTo>
                  <a:pt x="6231393" y="2729586"/>
                </a:lnTo>
                <a:lnTo>
                  <a:pt x="6227167" y="2735625"/>
                </a:lnTo>
                <a:lnTo>
                  <a:pt x="6227167" y="2739851"/>
                </a:lnTo>
                <a:lnTo>
                  <a:pt x="6222941" y="2741661"/>
                </a:lnTo>
                <a:lnTo>
                  <a:pt x="6221129" y="2739851"/>
                </a:lnTo>
                <a:lnTo>
                  <a:pt x="6216902" y="2731398"/>
                </a:lnTo>
                <a:lnTo>
                  <a:pt x="6206640" y="2715097"/>
                </a:lnTo>
                <a:lnTo>
                  <a:pt x="6196375" y="2696380"/>
                </a:lnTo>
                <a:lnTo>
                  <a:pt x="6198186" y="2687929"/>
                </a:lnTo>
                <a:lnTo>
                  <a:pt x="6202414" y="2687929"/>
                </a:lnTo>
                <a:lnTo>
                  <a:pt x="6206640" y="2686117"/>
                </a:lnTo>
                <a:lnTo>
                  <a:pt x="6208450" y="2677664"/>
                </a:lnTo>
                <a:lnTo>
                  <a:pt x="6178263" y="2658946"/>
                </a:lnTo>
                <a:lnTo>
                  <a:pt x="6154112" y="2629967"/>
                </a:lnTo>
                <a:lnTo>
                  <a:pt x="6140226" y="2599175"/>
                </a:lnTo>
                <a:lnTo>
                  <a:pt x="6178866" y="2594949"/>
                </a:lnTo>
                <a:lnTo>
                  <a:pt x="6207243" y="2584685"/>
                </a:lnTo>
                <a:lnTo>
                  <a:pt x="6221129" y="2558119"/>
                </a:lnTo>
                <a:lnTo>
                  <a:pt x="6227167" y="2527327"/>
                </a:lnTo>
                <a:lnTo>
                  <a:pt x="6216902" y="2523101"/>
                </a:lnTo>
                <a:lnTo>
                  <a:pt x="6206640" y="2523101"/>
                </a:lnTo>
                <a:lnTo>
                  <a:pt x="6196375" y="2518875"/>
                </a:lnTo>
                <a:close/>
                <a:moveTo>
                  <a:pt x="5799102" y="2514044"/>
                </a:moveTo>
                <a:lnTo>
                  <a:pt x="5770725" y="2528535"/>
                </a:lnTo>
                <a:lnTo>
                  <a:pt x="5736310" y="2538798"/>
                </a:lnTo>
                <a:lnTo>
                  <a:pt x="5736310" y="2567781"/>
                </a:lnTo>
                <a:lnTo>
                  <a:pt x="5750198" y="2572008"/>
                </a:lnTo>
                <a:lnTo>
                  <a:pt x="5766499" y="2573817"/>
                </a:lnTo>
                <a:lnTo>
                  <a:pt x="5788837" y="2573817"/>
                </a:lnTo>
                <a:lnTo>
                  <a:pt x="5788837" y="2559325"/>
                </a:lnTo>
                <a:lnTo>
                  <a:pt x="5794876" y="2549063"/>
                </a:lnTo>
                <a:lnTo>
                  <a:pt x="5799102" y="2538798"/>
                </a:lnTo>
                <a:lnTo>
                  <a:pt x="5799102" y="2528535"/>
                </a:lnTo>
                <a:lnTo>
                  <a:pt x="5799102" y="2520083"/>
                </a:lnTo>
                <a:close/>
                <a:moveTo>
                  <a:pt x="3052010" y="2495327"/>
                </a:moveTo>
                <a:lnTo>
                  <a:pt x="3058048" y="2514043"/>
                </a:lnTo>
                <a:lnTo>
                  <a:pt x="3061669" y="2538797"/>
                </a:lnTo>
                <a:lnTo>
                  <a:pt x="3065898" y="2559325"/>
                </a:lnTo>
                <a:lnTo>
                  <a:pt x="3061669" y="2563549"/>
                </a:lnTo>
                <a:lnTo>
                  <a:pt x="3058048" y="2563549"/>
                </a:lnTo>
                <a:lnTo>
                  <a:pt x="3055632" y="2563549"/>
                </a:lnTo>
                <a:lnTo>
                  <a:pt x="3055632" y="2567777"/>
                </a:lnTo>
                <a:lnTo>
                  <a:pt x="3052010" y="2567777"/>
                </a:lnTo>
                <a:lnTo>
                  <a:pt x="3037519" y="2567777"/>
                </a:lnTo>
                <a:lnTo>
                  <a:pt x="3033291" y="2563549"/>
                </a:lnTo>
                <a:lnTo>
                  <a:pt x="3033291" y="2559325"/>
                </a:lnTo>
                <a:lnTo>
                  <a:pt x="3033291" y="2557512"/>
                </a:lnTo>
                <a:lnTo>
                  <a:pt x="3029670" y="2557512"/>
                </a:lnTo>
                <a:lnTo>
                  <a:pt x="3027254" y="2553288"/>
                </a:lnTo>
                <a:close/>
                <a:moveTo>
                  <a:pt x="2265920" y="2427706"/>
                </a:moveTo>
                <a:lnTo>
                  <a:pt x="2249618" y="2452462"/>
                </a:lnTo>
                <a:lnTo>
                  <a:pt x="2231506" y="2474799"/>
                </a:lnTo>
                <a:lnTo>
                  <a:pt x="2221242" y="2505592"/>
                </a:lnTo>
                <a:lnTo>
                  <a:pt x="2241769" y="2503779"/>
                </a:lnTo>
                <a:lnTo>
                  <a:pt x="2255657" y="2509818"/>
                </a:lnTo>
                <a:lnTo>
                  <a:pt x="2265920" y="2520080"/>
                </a:lnTo>
                <a:lnTo>
                  <a:pt x="2279807" y="2538798"/>
                </a:lnTo>
                <a:lnTo>
                  <a:pt x="2284033" y="2524308"/>
                </a:lnTo>
                <a:lnTo>
                  <a:pt x="2284033" y="2514044"/>
                </a:lnTo>
                <a:lnTo>
                  <a:pt x="2288260" y="2505592"/>
                </a:lnTo>
                <a:lnTo>
                  <a:pt x="2288260" y="2495327"/>
                </a:lnTo>
                <a:lnTo>
                  <a:pt x="2306372" y="2495327"/>
                </a:lnTo>
                <a:lnTo>
                  <a:pt x="2316636" y="2520080"/>
                </a:lnTo>
                <a:lnTo>
                  <a:pt x="2332938" y="2528535"/>
                </a:lnTo>
                <a:lnTo>
                  <a:pt x="2346824" y="2534573"/>
                </a:lnTo>
                <a:lnTo>
                  <a:pt x="2360710" y="2543023"/>
                </a:lnTo>
                <a:lnTo>
                  <a:pt x="2374596" y="2559325"/>
                </a:lnTo>
                <a:lnTo>
                  <a:pt x="2360710" y="2581666"/>
                </a:lnTo>
                <a:lnTo>
                  <a:pt x="2344408" y="2606420"/>
                </a:lnTo>
                <a:lnTo>
                  <a:pt x="2330522" y="2639628"/>
                </a:lnTo>
                <a:lnTo>
                  <a:pt x="2318447" y="2668606"/>
                </a:lnTo>
                <a:lnTo>
                  <a:pt x="2318447" y="2686722"/>
                </a:lnTo>
                <a:lnTo>
                  <a:pt x="2320863" y="2698794"/>
                </a:lnTo>
                <a:lnTo>
                  <a:pt x="2320863" y="2704833"/>
                </a:lnTo>
                <a:lnTo>
                  <a:pt x="2325089" y="2709059"/>
                </a:lnTo>
                <a:lnTo>
                  <a:pt x="2329315" y="2713285"/>
                </a:lnTo>
                <a:lnTo>
                  <a:pt x="2331125" y="2717511"/>
                </a:lnTo>
                <a:lnTo>
                  <a:pt x="2343200" y="2719323"/>
                </a:lnTo>
                <a:lnTo>
                  <a:pt x="2343200" y="2713285"/>
                </a:lnTo>
                <a:lnTo>
                  <a:pt x="2349239" y="2698794"/>
                </a:lnTo>
                <a:lnTo>
                  <a:pt x="2359502" y="2676456"/>
                </a:lnTo>
                <a:lnTo>
                  <a:pt x="2371577" y="2647475"/>
                </a:lnTo>
                <a:lnTo>
                  <a:pt x="2381843" y="2622721"/>
                </a:lnTo>
                <a:lnTo>
                  <a:pt x="2392106" y="2602194"/>
                </a:lnTo>
                <a:lnTo>
                  <a:pt x="2396334" y="2587703"/>
                </a:lnTo>
                <a:lnTo>
                  <a:pt x="2420482" y="2587703"/>
                </a:lnTo>
                <a:lnTo>
                  <a:pt x="2424710" y="2626946"/>
                </a:lnTo>
                <a:lnTo>
                  <a:pt x="2424710" y="2661965"/>
                </a:lnTo>
                <a:lnTo>
                  <a:pt x="2424710" y="2705436"/>
                </a:lnTo>
                <a:lnTo>
                  <a:pt x="2428937" y="2752529"/>
                </a:lnTo>
                <a:lnTo>
                  <a:pt x="2473615" y="2758568"/>
                </a:lnTo>
                <a:lnTo>
                  <a:pt x="2491727" y="2732002"/>
                </a:lnTo>
                <a:lnTo>
                  <a:pt x="2524329" y="2713285"/>
                </a:lnTo>
                <a:lnTo>
                  <a:pt x="2558743" y="2694568"/>
                </a:lnTo>
                <a:lnTo>
                  <a:pt x="2594969" y="2680080"/>
                </a:lnTo>
                <a:lnTo>
                  <a:pt x="2629384" y="2665587"/>
                </a:lnTo>
                <a:lnTo>
                  <a:pt x="2661987" y="2646870"/>
                </a:lnTo>
                <a:lnTo>
                  <a:pt x="2675873" y="2626343"/>
                </a:lnTo>
                <a:lnTo>
                  <a:pt x="2668023" y="2626343"/>
                </a:lnTo>
                <a:lnTo>
                  <a:pt x="2666213" y="2617891"/>
                </a:lnTo>
                <a:lnTo>
                  <a:pt x="2666213" y="2616079"/>
                </a:lnTo>
                <a:lnTo>
                  <a:pt x="2661987" y="2611853"/>
                </a:lnTo>
                <a:lnTo>
                  <a:pt x="2657761" y="2611853"/>
                </a:lnTo>
                <a:lnTo>
                  <a:pt x="2653533" y="2611853"/>
                </a:lnTo>
                <a:lnTo>
                  <a:pt x="2647496" y="2607627"/>
                </a:lnTo>
                <a:lnTo>
                  <a:pt x="2633610" y="2617891"/>
                </a:lnTo>
                <a:lnTo>
                  <a:pt x="2609460" y="2632381"/>
                </a:lnTo>
                <a:lnTo>
                  <a:pt x="2581083" y="2654720"/>
                </a:lnTo>
                <a:lnTo>
                  <a:pt x="2544856" y="2673438"/>
                </a:lnTo>
                <a:lnTo>
                  <a:pt x="2512254" y="2693965"/>
                </a:lnTo>
                <a:lnTo>
                  <a:pt x="2482067" y="2708456"/>
                </a:lnTo>
                <a:lnTo>
                  <a:pt x="2459726" y="2716908"/>
                </a:lnTo>
                <a:lnTo>
                  <a:pt x="2453691" y="2718719"/>
                </a:lnTo>
                <a:lnTo>
                  <a:pt x="2449464" y="2716908"/>
                </a:lnTo>
                <a:lnTo>
                  <a:pt x="2445238" y="2712682"/>
                </a:lnTo>
                <a:lnTo>
                  <a:pt x="2445238" y="2708456"/>
                </a:lnTo>
                <a:lnTo>
                  <a:pt x="2445238" y="2704228"/>
                </a:lnTo>
                <a:lnTo>
                  <a:pt x="2443425" y="2698192"/>
                </a:lnTo>
                <a:lnTo>
                  <a:pt x="2453691" y="2679475"/>
                </a:lnTo>
                <a:lnTo>
                  <a:pt x="2453691" y="2664982"/>
                </a:lnTo>
                <a:lnTo>
                  <a:pt x="2449464" y="2654720"/>
                </a:lnTo>
                <a:lnTo>
                  <a:pt x="2445238" y="2636005"/>
                </a:lnTo>
                <a:lnTo>
                  <a:pt x="2453085" y="2615476"/>
                </a:lnTo>
                <a:lnTo>
                  <a:pt x="2457314" y="2611251"/>
                </a:lnTo>
                <a:lnTo>
                  <a:pt x="2459124" y="2607025"/>
                </a:lnTo>
                <a:lnTo>
                  <a:pt x="2463350" y="2602799"/>
                </a:lnTo>
                <a:lnTo>
                  <a:pt x="2467576" y="2602799"/>
                </a:lnTo>
                <a:lnTo>
                  <a:pt x="2471802" y="2602799"/>
                </a:lnTo>
                <a:lnTo>
                  <a:pt x="2473615" y="2600986"/>
                </a:lnTo>
                <a:lnTo>
                  <a:pt x="2477841" y="2596760"/>
                </a:lnTo>
                <a:lnTo>
                  <a:pt x="2477841" y="2588308"/>
                </a:lnTo>
                <a:lnTo>
                  <a:pt x="2482067" y="2578043"/>
                </a:lnTo>
                <a:lnTo>
                  <a:pt x="2482067" y="2559325"/>
                </a:lnTo>
                <a:lnTo>
                  <a:pt x="2463955" y="2549062"/>
                </a:lnTo>
                <a:lnTo>
                  <a:pt x="2445841" y="2544836"/>
                </a:lnTo>
                <a:lnTo>
                  <a:pt x="2431956" y="2544836"/>
                </a:lnTo>
                <a:lnTo>
                  <a:pt x="2415654" y="2538798"/>
                </a:lnTo>
                <a:lnTo>
                  <a:pt x="2389087" y="2520080"/>
                </a:lnTo>
                <a:lnTo>
                  <a:pt x="2372785" y="2503779"/>
                </a:lnTo>
                <a:lnTo>
                  <a:pt x="2360710" y="2481442"/>
                </a:lnTo>
                <a:lnTo>
                  <a:pt x="2346824" y="2460914"/>
                </a:lnTo>
                <a:lnTo>
                  <a:pt x="2330522" y="2446423"/>
                </a:lnTo>
                <a:lnTo>
                  <a:pt x="2302145" y="2431931"/>
                </a:lnTo>
                <a:close/>
                <a:moveTo>
                  <a:pt x="2977132" y="2395103"/>
                </a:moveTo>
                <a:lnTo>
                  <a:pt x="3003699" y="2396914"/>
                </a:lnTo>
                <a:lnTo>
                  <a:pt x="3019397" y="2401140"/>
                </a:lnTo>
                <a:lnTo>
                  <a:pt x="3041737" y="2409595"/>
                </a:lnTo>
                <a:lnTo>
                  <a:pt x="3041737" y="2425897"/>
                </a:lnTo>
                <a:lnTo>
                  <a:pt x="3033888" y="2425897"/>
                </a:lnTo>
                <a:lnTo>
                  <a:pt x="3027849" y="2430123"/>
                </a:lnTo>
                <a:lnTo>
                  <a:pt x="3019397" y="2430123"/>
                </a:lnTo>
                <a:lnTo>
                  <a:pt x="3013360" y="2430123"/>
                </a:lnTo>
                <a:lnTo>
                  <a:pt x="3003699" y="2433747"/>
                </a:lnTo>
                <a:lnTo>
                  <a:pt x="2995245" y="2423482"/>
                </a:lnTo>
                <a:lnTo>
                  <a:pt x="2991019" y="2419858"/>
                </a:lnTo>
                <a:lnTo>
                  <a:pt x="2989208" y="2411405"/>
                </a:lnTo>
                <a:lnTo>
                  <a:pt x="2984982" y="2405368"/>
                </a:lnTo>
                <a:close/>
                <a:moveTo>
                  <a:pt x="3143170" y="2354046"/>
                </a:moveTo>
                <a:lnTo>
                  <a:pt x="3165508" y="2354046"/>
                </a:lnTo>
                <a:lnTo>
                  <a:pt x="3165508" y="2383026"/>
                </a:lnTo>
                <a:lnTo>
                  <a:pt x="3165508" y="2409592"/>
                </a:lnTo>
                <a:lnTo>
                  <a:pt x="3169734" y="2430120"/>
                </a:lnTo>
                <a:lnTo>
                  <a:pt x="3171547" y="2454270"/>
                </a:lnTo>
                <a:lnTo>
                  <a:pt x="3211998" y="2454270"/>
                </a:lnTo>
                <a:lnTo>
                  <a:pt x="3211998" y="2495325"/>
                </a:lnTo>
                <a:lnTo>
                  <a:pt x="3228301" y="2495325"/>
                </a:lnTo>
                <a:lnTo>
                  <a:pt x="3232527" y="2497138"/>
                </a:lnTo>
                <a:lnTo>
                  <a:pt x="3236753" y="2497138"/>
                </a:lnTo>
                <a:lnTo>
                  <a:pt x="3240374" y="2497138"/>
                </a:lnTo>
                <a:lnTo>
                  <a:pt x="3242790" y="2497138"/>
                </a:lnTo>
                <a:lnTo>
                  <a:pt x="3246413" y="2497138"/>
                </a:lnTo>
                <a:lnTo>
                  <a:pt x="3250639" y="2501364"/>
                </a:lnTo>
                <a:lnTo>
                  <a:pt x="3246413" y="2523702"/>
                </a:lnTo>
                <a:lnTo>
                  <a:pt x="3240374" y="2548457"/>
                </a:lnTo>
                <a:lnTo>
                  <a:pt x="3236753" y="2572606"/>
                </a:lnTo>
                <a:lnTo>
                  <a:pt x="3228301" y="2572606"/>
                </a:lnTo>
                <a:lnTo>
                  <a:pt x="3226488" y="2564759"/>
                </a:lnTo>
                <a:lnTo>
                  <a:pt x="3226488" y="2562343"/>
                </a:lnTo>
                <a:lnTo>
                  <a:pt x="3226488" y="2558721"/>
                </a:lnTo>
                <a:lnTo>
                  <a:pt x="3222262" y="2554494"/>
                </a:lnTo>
                <a:lnTo>
                  <a:pt x="3222262" y="2550269"/>
                </a:lnTo>
                <a:lnTo>
                  <a:pt x="3218036" y="2558721"/>
                </a:lnTo>
                <a:lnTo>
                  <a:pt x="3214413" y="2558721"/>
                </a:lnTo>
                <a:lnTo>
                  <a:pt x="3214413" y="2562343"/>
                </a:lnTo>
                <a:lnTo>
                  <a:pt x="3211998" y="2562343"/>
                </a:lnTo>
                <a:lnTo>
                  <a:pt x="3204150" y="2564759"/>
                </a:lnTo>
                <a:lnTo>
                  <a:pt x="3204150" y="2550269"/>
                </a:lnTo>
                <a:lnTo>
                  <a:pt x="3208376" y="2548457"/>
                </a:lnTo>
                <a:lnTo>
                  <a:pt x="3208376" y="2544229"/>
                </a:lnTo>
                <a:lnTo>
                  <a:pt x="3211998" y="2540004"/>
                </a:lnTo>
                <a:lnTo>
                  <a:pt x="3211998" y="2533967"/>
                </a:lnTo>
                <a:lnTo>
                  <a:pt x="3211998" y="2526118"/>
                </a:lnTo>
                <a:lnTo>
                  <a:pt x="3204150" y="2526118"/>
                </a:lnTo>
                <a:lnTo>
                  <a:pt x="3189659" y="2540004"/>
                </a:lnTo>
                <a:lnTo>
                  <a:pt x="3175773" y="2554494"/>
                </a:lnTo>
                <a:lnTo>
                  <a:pt x="3157658" y="2564759"/>
                </a:lnTo>
                <a:lnTo>
                  <a:pt x="3157658" y="2554494"/>
                </a:lnTo>
                <a:lnTo>
                  <a:pt x="3157658" y="2544229"/>
                </a:lnTo>
                <a:lnTo>
                  <a:pt x="3157658" y="2540004"/>
                </a:lnTo>
                <a:lnTo>
                  <a:pt x="3155243" y="2538193"/>
                </a:lnTo>
                <a:lnTo>
                  <a:pt x="3147395" y="2533967"/>
                </a:lnTo>
                <a:lnTo>
                  <a:pt x="3137131" y="2533967"/>
                </a:lnTo>
                <a:lnTo>
                  <a:pt x="3119019" y="2533967"/>
                </a:lnTo>
                <a:lnTo>
                  <a:pt x="3112980" y="2533967"/>
                </a:lnTo>
                <a:lnTo>
                  <a:pt x="3104528" y="2533967"/>
                </a:lnTo>
                <a:lnTo>
                  <a:pt x="3094868" y="2529741"/>
                </a:lnTo>
                <a:lnTo>
                  <a:pt x="3084603" y="2529741"/>
                </a:lnTo>
                <a:lnTo>
                  <a:pt x="3074340" y="2526118"/>
                </a:lnTo>
                <a:lnTo>
                  <a:pt x="3066490" y="2519476"/>
                </a:lnTo>
                <a:lnTo>
                  <a:pt x="3086415" y="2491099"/>
                </a:lnTo>
                <a:lnTo>
                  <a:pt x="3108754" y="2448234"/>
                </a:lnTo>
                <a:lnTo>
                  <a:pt x="3123245" y="2401140"/>
                </a:lnTo>
                <a:close/>
                <a:moveTo>
                  <a:pt x="2472391" y="2229672"/>
                </a:moveTo>
                <a:lnTo>
                  <a:pt x="2502578" y="2229672"/>
                </a:lnTo>
                <a:lnTo>
                  <a:pt x="2502578" y="2244162"/>
                </a:lnTo>
                <a:lnTo>
                  <a:pt x="2496542" y="2244162"/>
                </a:lnTo>
                <a:lnTo>
                  <a:pt x="2492919" y="2247783"/>
                </a:lnTo>
                <a:lnTo>
                  <a:pt x="2490503" y="2247783"/>
                </a:lnTo>
                <a:lnTo>
                  <a:pt x="2486882" y="2247783"/>
                </a:lnTo>
                <a:lnTo>
                  <a:pt x="2482656" y="2252012"/>
                </a:lnTo>
                <a:lnTo>
                  <a:pt x="2472391" y="2252012"/>
                </a:lnTo>
                <a:close/>
                <a:moveTo>
                  <a:pt x="1043899" y="2213370"/>
                </a:moveTo>
                <a:lnTo>
                  <a:pt x="1057785" y="2213370"/>
                </a:lnTo>
                <a:lnTo>
                  <a:pt x="1063823" y="2215181"/>
                </a:lnTo>
                <a:lnTo>
                  <a:pt x="1072275" y="2219408"/>
                </a:lnTo>
                <a:lnTo>
                  <a:pt x="1081935" y="2219408"/>
                </a:lnTo>
                <a:lnTo>
                  <a:pt x="1096426" y="2219408"/>
                </a:lnTo>
                <a:lnTo>
                  <a:pt x="1100652" y="2247783"/>
                </a:lnTo>
                <a:lnTo>
                  <a:pt x="1106689" y="2270726"/>
                </a:lnTo>
                <a:lnTo>
                  <a:pt x="1110312" y="2299103"/>
                </a:lnTo>
                <a:lnTo>
                  <a:pt x="1096426" y="2299103"/>
                </a:lnTo>
                <a:lnTo>
                  <a:pt x="1088577" y="2287028"/>
                </a:lnTo>
                <a:lnTo>
                  <a:pt x="1081935" y="2280991"/>
                </a:lnTo>
                <a:lnTo>
                  <a:pt x="1072275" y="2272539"/>
                </a:lnTo>
                <a:lnTo>
                  <a:pt x="1063823" y="2266500"/>
                </a:lnTo>
                <a:lnTo>
                  <a:pt x="1057785" y="2256238"/>
                </a:lnTo>
                <a:lnTo>
                  <a:pt x="1049935" y="2244162"/>
                </a:lnTo>
                <a:lnTo>
                  <a:pt x="1045709" y="2238124"/>
                </a:lnTo>
                <a:lnTo>
                  <a:pt x="1043899" y="2229672"/>
                </a:lnTo>
                <a:lnTo>
                  <a:pt x="1043899" y="2223635"/>
                </a:lnTo>
                <a:close/>
                <a:moveTo>
                  <a:pt x="8722502" y="2186807"/>
                </a:moveTo>
                <a:lnTo>
                  <a:pt x="8726728" y="2191033"/>
                </a:lnTo>
                <a:lnTo>
                  <a:pt x="8726728" y="2194656"/>
                </a:lnTo>
                <a:lnTo>
                  <a:pt x="8728538" y="2194656"/>
                </a:lnTo>
                <a:lnTo>
                  <a:pt x="8728538" y="2198882"/>
                </a:lnTo>
                <a:lnTo>
                  <a:pt x="8740614" y="2223635"/>
                </a:lnTo>
                <a:lnTo>
                  <a:pt x="8740614" y="2256239"/>
                </a:lnTo>
                <a:lnTo>
                  <a:pt x="8740614" y="2287031"/>
                </a:lnTo>
                <a:lnTo>
                  <a:pt x="8746652" y="2323860"/>
                </a:lnTo>
                <a:lnTo>
                  <a:pt x="8756915" y="2358276"/>
                </a:lnTo>
                <a:lnTo>
                  <a:pt x="8775029" y="2396916"/>
                </a:lnTo>
                <a:lnTo>
                  <a:pt x="8785292" y="2439783"/>
                </a:lnTo>
                <a:lnTo>
                  <a:pt x="8736993" y="2433744"/>
                </a:lnTo>
                <a:lnTo>
                  <a:pt x="8736993" y="2466347"/>
                </a:lnTo>
                <a:lnTo>
                  <a:pt x="8743029" y="2491103"/>
                </a:lnTo>
                <a:lnTo>
                  <a:pt x="8746652" y="2515857"/>
                </a:lnTo>
                <a:lnTo>
                  <a:pt x="8755104" y="2550270"/>
                </a:lnTo>
                <a:lnTo>
                  <a:pt x="8743029" y="2550270"/>
                </a:lnTo>
                <a:lnTo>
                  <a:pt x="8736993" y="2550270"/>
                </a:lnTo>
                <a:lnTo>
                  <a:pt x="8726728" y="2554497"/>
                </a:lnTo>
                <a:lnTo>
                  <a:pt x="8722502" y="2554497"/>
                </a:lnTo>
                <a:lnTo>
                  <a:pt x="8716463" y="2558725"/>
                </a:lnTo>
                <a:lnTo>
                  <a:pt x="8708616" y="2538195"/>
                </a:lnTo>
                <a:lnTo>
                  <a:pt x="8704388" y="2497140"/>
                </a:lnTo>
                <a:lnTo>
                  <a:pt x="8704388" y="2452461"/>
                </a:lnTo>
                <a:lnTo>
                  <a:pt x="8704388" y="2401141"/>
                </a:lnTo>
                <a:lnTo>
                  <a:pt x="8704388" y="2354047"/>
                </a:lnTo>
                <a:lnTo>
                  <a:pt x="8698351" y="2323860"/>
                </a:lnTo>
                <a:lnTo>
                  <a:pt x="8698351" y="2244164"/>
                </a:lnTo>
                <a:lnTo>
                  <a:pt x="8704388" y="2233901"/>
                </a:lnTo>
                <a:lnTo>
                  <a:pt x="8708616" y="2227862"/>
                </a:lnTo>
                <a:lnTo>
                  <a:pt x="8712237" y="2219410"/>
                </a:lnTo>
                <a:lnTo>
                  <a:pt x="8716463" y="2213373"/>
                </a:lnTo>
                <a:lnTo>
                  <a:pt x="8718276" y="2201297"/>
                </a:lnTo>
                <a:close/>
                <a:moveTo>
                  <a:pt x="4566229" y="2158429"/>
                </a:moveTo>
                <a:lnTo>
                  <a:pt x="4574077" y="2201297"/>
                </a:lnTo>
                <a:lnTo>
                  <a:pt x="4569850" y="2244164"/>
                </a:lnTo>
                <a:lnTo>
                  <a:pt x="4560191" y="2290655"/>
                </a:lnTo>
                <a:lnTo>
                  <a:pt x="4531814" y="2305144"/>
                </a:lnTo>
                <a:lnTo>
                  <a:pt x="4505249" y="2313598"/>
                </a:lnTo>
                <a:lnTo>
                  <a:pt x="4466607" y="2315409"/>
                </a:lnTo>
                <a:lnTo>
                  <a:pt x="4466607" y="2299108"/>
                </a:lnTo>
                <a:lnTo>
                  <a:pt x="4476871" y="2272541"/>
                </a:lnTo>
                <a:lnTo>
                  <a:pt x="4476871" y="2241748"/>
                </a:lnTo>
                <a:lnTo>
                  <a:pt x="4475059" y="2204919"/>
                </a:lnTo>
                <a:lnTo>
                  <a:pt x="4494984" y="2186807"/>
                </a:lnTo>
                <a:lnTo>
                  <a:pt x="4513096" y="2172315"/>
                </a:lnTo>
                <a:lnTo>
                  <a:pt x="4533626" y="2162052"/>
                </a:lnTo>
                <a:close/>
                <a:moveTo>
                  <a:pt x="5072780" y="2102884"/>
                </a:moveTo>
                <a:lnTo>
                  <a:pt x="5078819" y="2108921"/>
                </a:lnTo>
                <a:lnTo>
                  <a:pt x="5083045" y="2113148"/>
                </a:lnTo>
                <a:lnTo>
                  <a:pt x="5086666" y="2117375"/>
                </a:lnTo>
                <a:lnTo>
                  <a:pt x="5086666" y="2123411"/>
                </a:lnTo>
                <a:lnTo>
                  <a:pt x="5086666" y="2131863"/>
                </a:lnTo>
                <a:lnTo>
                  <a:pt x="5089082" y="2141525"/>
                </a:lnTo>
                <a:lnTo>
                  <a:pt x="5086666" y="2148164"/>
                </a:lnTo>
                <a:lnTo>
                  <a:pt x="5083045" y="2151788"/>
                </a:lnTo>
                <a:lnTo>
                  <a:pt x="5083045" y="2156013"/>
                </a:lnTo>
                <a:lnTo>
                  <a:pt x="5083045" y="2158429"/>
                </a:lnTo>
                <a:lnTo>
                  <a:pt x="5083045" y="2162052"/>
                </a:lnTo>
                <a:lnTo>
                  <a:pt x="5078819" y="2166278"/>
                </a:lnTo>
                <a:lnTo>
                  <a:pt x="5074591" y="2170504"/>
                </a:lnTo>
                <a:lnTo>
                  <a:pt x="5072780" y="2170504"/>
                </a:lnTo>
                <a:lnTo>
                  <a:pt x="5068554" y="2170504"/>
                </a:lnTo>
                <a:lnTo>
                  <a:pt x="5064328" y="2172315"/>
                </a:lnTo>
                <a:lnTo>
                  <a:pt x="5058289" y="2172315"/>
                </a:lnTo>
                <a:lnTo>
                  <a:pt x="5046213" y="2148164"/>
                </a:lnTo>
                <a:lnTo>
                  <a:pt x="5040176" y="2137902"/>
                </a:lnTo>
                <a:lnTo>
                  <a:pt x="5040176" y="2133676"/>
                </a:lnTo>
                <a:lnTo>
                  <a:pt x="5044402" y="2131863"/>
                </a:lnTo>
                <a:lnTo>
                  <a:pt x="5058289" y="2123411"/>
                </a:lnTo>
                <a:close/>
                <a:moveTo>
                  <a:pt x="5234588" y="2023187"/>
                </a:moveTo>
                <a:lnTo>
                  <a:pt x="5244853" y="2027414"/>
                </a:lnTo>
                <a:lnTo>
                  <a:pt x="5249079" y="2027414"/>
                </a:lnTo>
                <a:lnTo>
                  <a:pt x="5252703" y="2027414"/>
                </a:lnTo>
                <a:lnTo>
                  <a:pt x="5255116" y="2031640"/>
                </a:lnTo>
                <a:lnTo>
                  <a:pt x="5259343" y="2031640"/>
                </a:lnTo>
                <a:lnTo>
                  <a:pt x="5252703" y="2041904"/>
                </a:lnTo>
                <a:lnTo>
                  <a:pt x="5249079" y="2052167"/>
                </a:lnTo>
                <a:lnTo>
                  <a:pt x="5244853" y="2062432"/>
                </a:lnTo>
                <a:lnTo>
                  <a:pt x="5238814" y="2074507"/>
                </a:lnTo>
                <a:lnTo>
                  <a:pt x="5226738" y="2080544"/>
                </a:lnTo>
                <a:lnTo>
                  <a:pt x="5226738" y="2070281"/>
                </a:lnTo>
                <a:lnTo>
                  <a:pt x="5224325" y="2070281"/>
                </a:lnTo>
                <a:lnTo>
                  <a:pt x="5224325" y="2066055"/>
                </a:lnTo>
                <a:lnTo>
                  <a:pt x="5224325" y="2062432"/>
                </a:lnTo>
                <a:lnTo>
                  <a:pt x="5220701" y="2055790"/>
                </a:lnTo>
                <a:lnTo>
                  <a:pt x="5226738" y="2047941"/>
                </a:lnTo>
                <a:lnTo>
                  <a:pt x="5230966" y="2041904"/>
                </a:lnTo>
                <a:lnTo>
                  <a:pt x="5234588" y="2033452"/>
                </a:lnTo>
                <a:close/>
                <a:moveTo>
                  <a:pt x="498707" y="2017150"/>
                </a:moveTo>
                <a:lnTo>
                  <a:pt x="508973" y="2033451"/>
                </a:lnTo>
                <a:lnTo>
                  <a:pt x="508973" y="2047942"/>
                </a:lnTo>
                <a:lnTo>
                  <a:pt x="498707" y="2066054"/>
                </a:lnTo>
                <a:lnTo>
                  <a:pt x="484218" y="2076318"/>
                </a:lnTo>
                <a:lnTo>
                  <a:pt x="470331" y="2084771"/>
                </a:lnTo>
                <a:lnTo>
                  <a:pt x="466103" y="2088996"/>
                </a:lnTo>
                <a:lnTo>
                  <a:pt x="460066" y="2080544"/>
                </a:lnTo>
                <a:lnTo>
                  <a:pt x="455840" y="2074506"/>
                </a:lnTo>
                <a:lnTo>
                  <a:pt x="452217" y="2062431"/>
                </a:lnTo>
                <a:lnTo>
                  <a:pt x="452217" y="2052168"/>
                </a:lnTo>
                <a:lnTo>
                  <a:pt x="447991" y="2041903"/>
                </a:lnTo>
                <a:lnTo>
                  <a:pt x="473953" y="2031641"/>
                </a:lnTo>
                <a:lnTo>
                  <a:pt x="480595" y="2027415"/>
                </a:lnTo>
                <a:lnTo>
                  <a:pt x="490255" y="2023187"/>
                </a:lnTo>
                <a:close/>
                <a:moveTo>
                  <a:pt x="5362585" y="1970057"/>
                </a:moveTo>
                <a:lnTo>
                  <a:pt x="5390964" y="1984548"/>
                </a:lnTo>
                <a:lnTo>
                  <a:pt x="5390964" y="1994812"/>
                </a:lnTo>
                <a:lnTo>
                  <a:pt x="5382509" y="1994812"/>
                </a:lnTo>
                <a:lnTo>
                  <a:pt x="5380698" y="1999039"/>
                </a:lnTo>
                <a:lnTo>
                  <a:pt x="5372849" y="2002661"/>
                </a:lnTo>
                <a:lnTo>
                  <a:pt x="5368622" y="2009303"/>
                </a:lnTo>
                <a:lnTo>
                  <a:pt x="5362585" y="2005077"/>
                </a:lnTo>
                <a:lnTo>
                  <a:pt x="5358357" y="2005077"/>
                </a:lnTo>
                <a:lnTo>
                  <a:pt x="5354131" y="2002661"/>
                </a:lnTo>
                <a:lnTo>
                  <a:pt x="5352320" y="2002661"/>
                </a:lnTo>
                <a:lnTo>
                  <a:pt x="5352320" y="1994812"/>
                </a:lnTo>
                <a:lnTo>
                  <a:pt x="5352320" y="1988775"/>
                </a:lnTo>
                <a:lnTo>
                  <a:pt x="5352320" y="1984548"/>
                </a:lnTo>
                <a:lnTo>
                  <a:pt x="5354131" y="1976094"/>
                </a:lnTo>
                <a:close/>
                <a:moveTo>
                  <a:pt x="4604263" y="1951943"/>
                </a:moveTo>
                <a:lnTo>
                  <a:pt x="4641094" y="1956169"/>
                </a:lnTo>
                <a:lnTo>
                  <a:pt x="4669471" y="1962208"/>
                </a:lnTo>
                <a:lnTo>
                  <a:pt x="4661016" y="1976094"/>
                </a:lnTo>
                <a:lnTo>
                  <a:pt x="4657396" y="1988772"/>
                </a:lnTo>
                <a:lnTo>
                  <a:pt x="4651357" y="1999036"/>
                </a:lnTo>
                <a:lnTo>
                  <a:pt x="4642905" y="2009299"/>
                </a:lnTo>
                <a:lnTo>
                  <a:pt x="4661016" y="2009299"/>
                </a:lnTo>
                <a:lnTo>
                  <a:pt x="4669471" y="2002659"/>
                </a:lnTo>
                <a:lnTo>
                  <a:pt x="4671281" y="1999036"/>
                </a:lnTo>
                <a:lnTo>
                  <a:pt x="4679734" y="1994810"/>
                </a:lnTo>
                <a:lnTo>
                  <a:pt x="4689394" y="1994810"/>
                </a:lnTo>
                <a:lnTo>
                  <a:pt x="4689394" y="2009299"/>
                </a:lnTo>
                <a:lnTo>
                  <a:pt x="4699658" y="2033450"/>
                </a:lnTo>
                <a:lnTo>
                  <a:pt x="4693619" y="2055790"/>
                </a:lnTo>
                <a:lnTo>
                  <a:pt x="4683357" y="2074507"/>
                </a:lnTo>
                <a:lnTo>
                  <a:pt x="4675508" y="2088996"/>
                </a:lnTo>
                <a:lnTo>
                  <a:pt x="4693619" y="2105297"/>
                </a:lnTo>
                <a:lnTo>
                  <a:pt x="4711734" y="2131863"/>
                </a:lnTo>
                <a:lnTo>
                  <a:pt x="4736487" y="2158429"/>
                </a:lnTo>
                <a:lnTo>
                  <a:pt x="4756411" y="2191032"/>
                </a:lnTo>
                <a:lnTo>
                  <a:pt x="4774524" y="2227861"/>
                </a:lnTo>
                <a:lnTo>
                  <a:pt x="4789014" y="2258048"/>
                </a:lnTo>
                <a:lnTo>
                  <a:pt x="4793240" y="2284614"/>
                </a:lnTo>
                <a:lnTo>
                  <a:pt x="4784789" y="2309367"/>
                </a:lnTo>
                <a:lnTo>
                  <a:pt x="4768487" y="2323858"/>
                </a:lnTo>
                <a:lnTo>
                  <a:pt x="4746147" y="2337744"/>
                </a:lnTo>
                <a:lnTo>
                  <a:pt x="4711734" y="2352236"/>
                </a:lnTo>
                <a:lnTo>
                  <a:pt x="4669471" y="2362498"/>
                </a:lnTo>
                <a:lnTo>
                  <a:pt x="4630830" y="2372763"/>
                </a:lnTo>
                <a:lnTo>
                  <a:pt x="4598227" y="2376989"/>
                </a:lnTo>
                <a:lnTo>
                  <a:pt x="4598227" y="2368537"/>
                </a:lnTo>
                <a:lnTo>
                  <a:pt x="4618755" y="2337744"/>
                </a:lnTo>
                <a:lnTo>
                  <a:pt x="4636866" y="2305141"/>
                </a:lnTo>
                <a:lnTo>
                  <a:pt x="4626604" y="2305141"/>
                </a:lnTo>
                <a:lnTo>
                  <a:pt x="4618755" y="2305141"/>
                </a:lnTo>
                <a:lnTo>
                  <a:pt x="4612718" y="2300916"/>
                </a:lnTo>
                <a:lnTo>
                  <a:pt x="4612718" y="2299103"/>
                </a:lnTo>
                <a:lnTo>
                  <a:pt x="4608489" y="2294877"/>
                </a:lnTo>
                <a:lnTo>
                  <a:pt x="4608489" y="2287028"/>
                </a:lnTo>
                <a:lnTo>
                  <a:pt x="4604263" y="2276765"/>
                </a:lnTo>
                <a:lnTo>
                  <a:pt x="4630830" y="2270726"/>
                </a:lnTo>
                <a:lnTo>
                  <a:pt x="4622980" y="2262274"/>
                </a:lnTo>
                <a:lnTo>
                  <a:pt x="4622980" y="2258048"/>
                </a:lnTo>
                <a:lnTo>
                  <a:pt x="4618755" y="2256237"/>
                </a:lnTo>
                <a:lnTo>
                  <a:pt x="4618755" y="2252011"/>
                </a:lnTo>
                <a:lnTo>
                  <a:pt x="4622980" y="2244162"/>
                </a:lnTo>
                <a:lnTo>
                  <a:pt x="4626604" y="2229672"/>
                </a:lnTo>
                <a:lnTo>
                  <a:pt x="4636866" y="2219409"/>
                </a:lnTo>
                <a:lnTo>
                  <a:pt x="4642905" y="2213370"/>
                </a:lnTo>
                <a:lnTo>
                  <a:pt x="4657396" y="2204918"/>
                </a:lnTo>
                <a:lnTo>
                  <a:pt x="4669471" y="2198879"/>
                </a:lnTo>
                <a:lnTo>
                  <a:pt x="4665243" y="2191032"/>
                </a:lnTo>
                <a:lnTo>
                  <a:pt x="4665243" y="2186804"/>
                </a:lnTo>
                <a:lnTo>
                  <a:pt x="4661016" y="2184993"/>
                </a:lnTo>
                <a:lnTo>
                  <a:pt x="4661016" y="2180767"/>
                </a:lnTo>
                <a:lnTo>
                  <a:pt x="4657396" y="2172315"/>
                </a:lnTo>
                <a:lnTo>
                  <a:pt x="4654980" y="2172315"/>
                </a:lnTo>
                <a:lnTo>
                  <a:pt x="4654980" y="2170502"/>
                </a:lnTo>
                <a:lnTo>
                  <a:pt x="4651357" y="2170502"/>
                </a:lnTo>
                <a:lnTo>
                  <a:pt x="4642905" y="2166276"/>
                </a:lnTo>
                <a:lnTo>
                  <a:pt x="4636866" y="2162050"/>
                </a:lnTo>
                <a:lnTo>
                  <a:pt x="4632640" y="2162050"/>
                </a:lnTo>
                <a:lnTo>
                  <a:pt x="4626604" y="2162050"/>
                </a:lnTo>
                <a:lnTo>
                  <a:pt x="4618755" y="2158429"/>
                </a:lnTo>
                <a:lnTo>
                  <a:pt x="4612718" y="2158429"/>
                </a:lnTo>
                <a:lnTo>
                  <a:pt x="4612718" y="2156013"/>
                </a:lnTo>
                <a:lnTo>
                  <a:pt x="4608489" y="2151788"/>
                </a:lnTo>
                <a:lnTo>
                  <a:pt x="4608489" y="2148165"/>
                </a:lnTo>
                <a:lnTo>
                  <a:pt x="4608489" y="2141523"/>
                </a:lnTo>
                <a:lnTo>
                  <a:pt x="4604263" y="2133674"/>
                </a:lnTo>
                <a:lnTo>
                  <a:pt x="4608489" y="2131863"/>
                </a:lnTo>
                <a:lnTo>
                  <a:pt x="4608489" y="2127637"/>
                </a:lnTo>
                <a:lnTo>
                  <a:pt x="4612718" y="2123411"/>
                </a:lnTo>
                <a:lnTo>
                  <a:pt x="4612718" y="2119185"/>
                </a:lnTo>
                <a:lnTo>
                  <a:pt x="4612718" y="2113146"/>
                </a:lnTo>
                <a:lnTo>
                  <a:pt x="4604263" y="2113146"/>
                </a:lnTo>
                <a:lnTo>
                  <a:pt x="4602453" y="2119185"/>
                </a:lnTo>
                <a:lnTo>
                  <a:pt x="4602453" y="2123411"/>
                </a:lnTo>
                <a:lnTo>
                  <a:pt x="4602453" y="2127637"/>
                </a:lnTo>
                <a:lnTo>
                  <a:pt x="4598227" y="2127637"/>
                </a:lnTo>
                <a:lnTo>
                  <a:pt x="4594603" y="2131863"/>
                </a:lnTo>
                <a:lnTo>
                  <a:pt x="4590377" y="2133674"/>
                </a:lnTo>
                <a:lnTo>
                  <a:pt x="4584341" y="2098656"/>
                </a:lnTo>
                <a:lnTo>
                  <a:pt x="4575886" y="2066053"/>
                </a:lnTo>
                <a:lnTo>
                  <a:pt x="4574076" y="2041904"/>
                </a:lnTo>
                <a:lnTo>
                  <a:pt x="4580113" y="2023187"/>
                </a:lnTo>
                <a:lnTo>
                  <a:pt x="4590377" y="2005073"/>
                </a:lnTo>
                <a:lnTo>
                  <a:pt x="4602453" y="1984546"/>
                </a:lnTo>
                <a:close/>
                <a:moveTo>
                  <a:pt x="58565" y="1878288"/>
                </a:moveTo>
                <a:lnTo>
                  <a:pt x="99019" y="1878288"/>
                </a:lnTo>
                <a:lnTo>
                  <a:pt x="99019" y="1892778"/>
                </a:lnTo>
                <a:lnTo>
                  <a:pt x="91169" y="1892778"/>
                </a:lnTo>
                <a:lnTo>
                  <a:pt x="91169" y="1898814"/>
                </a:lnTo>
                <a:lnTo>
                  <a:pt x="80904" y="1894589"/>
                </a:lnTo>
                <a:lnTo>
                  <a:pt x="73056" y="1888552"/>
                </a:lnTo>
                <a:lnTo>
                  <a:pt x="67017" y="1884324"/>
                </a:lnTo>
                <a:close/>
                <a:moveTo>
                  <a:pt x="2511033" y="1765986"/>
                </a:moveTo>
                <a:lnTo>
                  <a:pt x="2521296" y="1774438"/>
                </a:lnTo>
                <a:lnTo>
                  <a:pt x="2530955" y="1784098"/>
                </a:lnTo>
                <a:lnTo>
                  <a:pt x="2539410" y="1798589"/>
                </a:lnTo>
                <a:lnTo>
                  <a:pt x="2543636" y="1813080"/>
                </a:lnTo>
                <a:lnTo>
                  <a:pt x="2535184" y="1813080"/>
                </a:lnTo>
                <a:lnTo>
                  <a:pt x="2529145" y="1817306"/>
                </a:lnTo>
                <a:lnTo>
                  <a:pt x="2524919" y="1817306"/>
                </a:lnTo>
                <a:lnTo>
                  <a:pt x="2515259" y="1820929"/>
                </a:lnTo>
                <a:lnTo>
                  <a:pt x="2502578" y="1820929"/>
                </a:lnTo>
                <a:lnTo>
                  <a:pt x="2502578" y="1813080"/>
                </a:lnTo>
                <a:lnTo>
                  <a:pt x="2500768" y="1813080"/>
                </a:lnTo>
                <a:lnTo>
                  <a:pt x="2500768" y="1808854"/>
                </a:lnTo>
                <a:lnTo>
                  <a:pt x="2496542" y="1807041"/>
                </a:lnTo>
                <a:lnTo>
                  <a:pt x="2500768" y="1798589"/>
                </a:lnTo>
                <a:lnTo>
                  <a:pt x="2500768" y="1794363"/>
                </a:lnTo>
                <a:lnTo>
                  <a:pt x="2500768" y="1792552"/>
                </a:lnTo>
                <a:lnTo>
                  <a:pt x="2502578" y="1788326"/>
                </a:lnTo>
                <a:close/>
                <a:moveTo>
                  <a:pt x="2450055" y="1741234"/>
                </a:moveTo>
                <a:lnTo>
                  <a:pt x="2458507" y="1749686"/>
                </a:lnTo>
                <a:lnTo>
                  <a:pt x="2462129" y="1753912"/>
                </a:lnTo>
                <a:lnTo>
                  <a:pt x="2462129" y="1755725"/>
                </a:lnTo>
                <a:lnTo>
                  <a:pt x="2464545" y="1764177"/>
                </a:lnTo>
                <a:lnTo>
                  <a:pt x="2464545" y="1770214"/>
                </a:lnTo>
                <a:lnTo>
                  <a:pt x="2464545" y="1780479"/>
                </a:lnTo>
                <a:lnTo>
                  <a:pt x="2458507" y="1780479"/>
                </a:lnTo>
                <a:lnTo>
                  <a:pt x="2458507" y="1788328"/>
                </a:lnTo>
                <a:lnTo>
                  <a:pt x="2444016" y="1784102"/>
                </a:lnTo>
                <a:lnTo>
                  <a:pt x="2430130" y="1780479"/>
                </a:lnTo>
                <a:lnTo>
                  <a:pt x="2419865" y="1774442"/>
                </a:lnTo>
                <a:lnTo>
                  <a:pt x="2411413" y="1774442"/>
                </a:lnTo>
                <a:lnTo>
                  <a:pt x="2411413" y="1765987"/>
                </a:lnTo>
                <a:lnTo>
                  <a:pt x="2425904" y="1759951"/>
                </a:lnTo>
                <a:lnTo>
                  <a:pt x="2439790" y="1753912"/>
                </a:lnTo>
                <a:close/>
                <a:moveTo>
                  <a:pt x="2606426" y="1677838"/>
                </a:moveTo>
                <a:lnTo>
                  <a:pt x="2614276" y="1682064"/>
                </a:lnTo>
                <a:lnTo>
                  <a:pt x="2616089" y="1684480"/>
                </a:lnTo>
                <a:lnTo>
                  <a:pt x="2620315" y="1688103"/>
                </a:lnTo>
                <a:lnTo>
                  <a:pt x="2628768" y="1688103"/>
                </a:lnTo>
                <a:lnTo>
                  <a:pt x="2628768" y="1692329"/>
                </a:lnTo>
                <a:lnTo>
                  <a:pt x="2628768" y="1696555"/>
                </a:lnTo>
                <a:lnTo>
                  <a:pt x="2624542" y="1698366"/>
                </a:lnTo>
                <a:lnTo>
                  <a:pt x="2620315" y="1702592"/>
                </a:lnTo>
                <a:lnTo>
                  <a:pt x="2616089" y="1706818"/>
                </a:lnTo>
                <a:lnTo>
                  <a:pt x="2614276" y="1706818"/>
                </a:lnTo>
                <a:lnTo>
                  <a:pt x="2610050" y="1711045"/>
                </a:lnTo>
                <a:lnTo>
                  <a:pt x="2606426" y="1711045"/>
                </a:lnTo>
                <a:lnTo>
                  <a:pt x="2600389" y="1711045"/>
                </a:lnTo>
                <a:lnTo>
                  <a:pt x="2600389" y="1698366"/>
                </a:lnTo>
                <a:lnTo>
                  <a:pt x="2600389" y="1692329"/>
                </a:lnTo>
                <a:lnTo>
                  <a:pt x="2602200" y="1688103"/>
                </a:lnTo>
                <a:close/>
                <a:moveTo>
                  <a:pt x="0" y="1639197"/>
                </a:moveTo>
                <a:lnTo>
                  <a:pt x="34413" y="1645234"/>
                </a:lnTo>
                <a:lnTo>
                  <a:pt x="58564" y="1655498"/>
                </a:lnTo>
                <a:lnTo>
                  <a:pt x="77281" y="1677838"/>
                </a:lnTo>
                <a:lnTo>
                  <a:pt x="70640" y="1684478"/>
                </a:lnTo>
                <a:lnTo>
                  <a:pt x="62790" y="1684478"/>
                </a:lnTo>
                <a:lnTo>
                  <a:pt x="58564" y="1688101"/>
                </a:lnTo>
                <a:lnTo>
                  <a:pt x="56753" y="1692327"/>
                </a:lnTo>
                <a:lnTo>
                  <a:pt x="44678" y="1696553"/>
                </a:lnTo>
                <a:lnTo>
                  <a:pt x="38642" y="1688101"/>
                </a:lnTo>
                <a:lnTo>
                  <a:pt x="28377" y="1682064"/>
                </a:lnTo>
                <a:lnTo>
                  <a:pt x="20528" y="1674215"/>
                </a:lnTo>
                <a:lnTo>
                  <a:pt x="10265" y="1669989"/>
                </a:lnTo>
                <a:lnTo>
                  <a:pt x="6037" y="1668176"/>
                </a:lnTo>
                <a:lnTo>
                  <a:pt x="0" y="1659724"/>
                </a:lnTo>
                <a:lnTo>
                  <a:pt x="0" y="1653688"/>
                </a:lnTo>
                <a:close/>
                <a:moveTo>
                  <a:pt x="2387262" y="1553464"/>
                </a:moveTo>
                <a:lnTo>
                  <a:pt x="2387262" y="1569765"/>
                </a:lnTo>
                <a:lnTo>
                  <a:pt x="2391488" y="1578218"/>
                </a:lnTo>
                <a:lnTo>
                  <a:pt x="2393301" y="1584256"/>
                </a:lnTo>
                <a:lnTo>
                  <a:pt x="2393301" y="1596332"/>
                </a:lnTo>
                <a:lnTo>
                  <a:pt x="2393301" y="1610821"/>
                </a:lnTo>
                <a:lnTo>
                  <a:pt x="2433751" y="1610821"/>
                </a:lnTo>
                <a:lnTo>
                  <a:pt x="2468167" y="1649463"/>
                </a:lnTo>
                <a:lnTo>
                  <a:pt x="2502581" y="1688102"/>
                </a:lnTo>
                <a:lnTo>
                  <a:pt x="2502581" y="1692331"/>
                </a:lnTo>
                <a:lnTo>
                  <a:pt x="2500770" y="1696557"/>
                </a:lnTo>
                <a:lnTo>
                  <a:pt x="2500770" y="1698367"/>
                </a:lnTo>
                <a:lnTo>
                  <a:pt x="2496544" y="1702594"/>
                </a:lnTo>
                <a:lnTo>
                  <a:pt x="2490505" y="1711046"/>
                </a:lnTo>
                <a:lnTo>
                  <a:pt x="2486884" y="1712859"/>
                </a:lnTo>
                <a:lnTo>
                  <a:pt x="2482658" y="1717085"/>
                </a:lnTo>
                <a:lnTo>
                  <a:pt x="2478430" y="1717085"/>
                </a:lnTo>
                <a:lnTo>
                  <a:pt x="2468167" y="1717085"/>
                </a:lnTo>
                <a:lnTo>
                  <a:pt x="2458507" y="1721311"/>
                </a:lnTo>
                <a:lnTo>
                  <a:pt x="2458507" y="1711046"/>
                </a:lnTo>
                <a:lnTo>
                  <a:pt x="2458507" y="1698367"/>
                </a:lnTo>
                <a:lnTo>
                  <a:pt x="2458507" y="1692331"/>
                </a:lnTo>
                <a:lnTo>
                  <a:pt x="2458507" y="1688102"/>
                </a:lnTo>
                <a:lnTo>
                  <a:pt x="2450053" y="1682066"/>
                </a:lnTo>
                <a:lnTo>
                  <a:pt x="2444016" y="1677840"/>
                </a:lnTo>
                <a:lnTo>
                  <a:pt x="2433751" y="1669991"/>
                </a:lnTo>
                <a:lnTo>
                  <a:pt x="2421677" y="1698367"/>
                </a:lnTo>
                <a:lnTo>
                  <a:pt x="2401753" y="1717085"/>
                </a:lnTo>
                <a:lnTo>
                  <a:pt x="2373376" y="1727348"/>
                </a:lnTo>
                <a:lnTo>
                  <a:pt x="2373376" y="1717085"/>
                </a:lnTo>
                <a:lnTo>
                  <a:pt x="2373376" y="1711046"/>
                </a:lnTo>
                <a:lnTo>
                  <a:pt x="2376999" y="1702594"/>
                </a:lnTo>
                <a:lnTo>
                  <a:pt x="2373376" y="1696557"/>
                </a:lnTo>
                <a:lnTo>
                  <a:pt x="2369149" y="1688102"/>
                </a:lnTo>
                <a:lnTo>
                  <a:pt x="2364923" y="1677840"/>
                </a:lnTo>
                <a:lnTo>
                  <a:pt x="2354659" y="1674217"/>
                </a:lnTo>
                <a:lnTo>
                  <a:pt x="2348622" y="1669991"/>
                </a:lnTo>
                <a:lnTo>
                  <a:pt x="2340772" y="1669991"/>
                </a:lnTo>
                <a:lnTo>
                  <a:pt x="2334734" y="1668180"/>
                </a:lnTo>
                <a:lnTo>
                  <a:pt x="2330508" y="1668180"/>
                </a:lnTo>
                <a:lnTo>
                  <a:pt x="2322658" y="1663954"/>
                </a:lnTo>
                <a:lnTo>
                  <a:pt x="2316622" y="1655499"/>
                </a:lnTo>
                <a:lnTo>
                  <a:pt x="2336546" y="1631350"/>
                </a:lnTo>
                <a:lnTo>
                  <a:pt x="2351035" y="1602369"/>
                </a:lnTo>
                <a:lnTo>
                  <a:pt x="2364923" y="1573992"/>
                </a:lnTo>
                <a:close/>
                <a:moveTo>
                  <a:pt x="4357324" y="1492482"/>
                </a:moveTo>
                <a:lnTo>
                  <a:pt x="4361550" y="1500331"/>
                </a:lnTo>
                <a:lnTo>
                  <a:pt x="4365174" y="1506368"/>
                </a:lnTo>
                <a:lnTo>
                  <a:pt x="4367589" y="1510594"/>
                </a:lnTo>
                <a:lnTo>
                  <a:pt x="4367589" y="1516633"/>
                </a:lnTo>
                <a:lnTo>
                  <a:pt x="4371210" y="1525085"/>
                </a:lnTo>
                <a:lnTo>
                  <a:pt x="4371210" y="1538971"/>
                </a:lnTo>
                <a:lnTo>
                  <a:pt x="4371210" y="1549236"/>
                </a:lnTo>
                <a:lnTo>
                  <a:pt x="4375436" y="1578215"/>
                </a:lnTo>
                <a:lnTo>
                  <a:pt x="4379664" y="1610818"/>
                </a:lnTo>
                <a:lnTo>
                  <a:pt x="4379664" y="1639195"/>
                </a:lnTo>
                <a:lnTo>
                  <a:pt x="4339212" y="1659723"/>
                </a:lnTo>
                <a:lnTo>
                  <a:pt x="4294534" y="1677837"/>
                </a:lnTo>
                <a:lnTo>
                  <a:pt x="4251666" y="1698364"/>
                </a:lnTo>
                <a:lnTo>
                  <a:pt x="4215441" y="1727344"/>
                </a:lnTo>
                <a:lnTo>
                  <a:pt x="4205178" y="1721307"/>
                </a:lnTo>
                <a:lnTo>
                  <a:pt x="4187064" y="1712855"/>
                </a:lnTo>
                <a:lnTo>
                  <a:pt x="4162913" y="1698364"/>
                </a:lnTo>
                <a:lnTo>
                  <a:pt x="4142386" y="1688100"/>
                </a:lnTo>
                <a:lnTo>
                  <a:pt x="4124274" y="1677837"/>
                </a:lnTo>
                <a:lnTo>
                  <a:pt x="4115822" y="1669987"/>
                </a:lnTo>
                <a:lnTo>
                  <a:pt x="4120048" y="1668177"/>
                </a:lnTo>
                <a:lnTo>
                  <a:pt x="4124274" y="1663951"/>
                </a:lnTo>
                <a:lnTo>
                  <a:pt x="4128500" y="1659723"/>
                </a:lnTo>
                <a:lnTo>
                  <a:pt x="4128500" y="1655497"/>
                </a:lnTo>
                <a:lnTo>
                  <a:pt x="4130310" y="1649460"/>
                </a:lnTo>
                <a:lnTo>
                  <a:pt x="4120048" y="1641611"/>
                </a:lnTo>
                <a:lnTo>
                  <a:pt x="4106160" y="1639195"/>
                </a:lnTo>
                <a:lnTo>
                  <a:pt x="4095897" y="1631348"/>
                </a:lnTo>
                <a:lnTo>
                  <a:pt x="4085632" y="1625309"/>
                </a:lnTo>
                <a:lnTo>
                  <a:pt x="4091671" y="1625309"/>
                </a:lnTo>
                <a:lnTo>
                  <a:pt x="4100123" y="1616857"/>
                </a:lnTo>
                <a:lnTo>
                  <a:pt x="4101934" y="1612631"/>
                </a:lnTo>
                <a:lnTo>
                  <a:pt x="4106160" y="1612631"/>
                </a:lnTo>
                <a:lnTo>
                  <a:pt x="4109783" y="1610818"/>
                </a:lnTo>
                <a:lnTo>
                  <a:pt x="4120048" y="1610818"/>
                </a:lnTo>
                <a:lnTo>
                  <a:pt x="4130310" y="1610818"/>
                </a:lnTo>
                <a:lnTo>
                  <a:pt x="4130310" y="1584254"/>
                </a:lnTo>
                <a:lnTo>
                  <a:pt x="4077785" y="1584254"/>
                </a:lnTo>
                <a:lnTo>
                  <a:pt x="4067520" y="1563727"/>
                </a:lnTo>
                <a:lnTo>
                  <a:pt x="4085632" y="1549236"/>
                </a:lnTo>
                <a:lnTo>
                  <a:pt x="4100123" y="1535350"/>
                </a:lnTo>
                <a:lnTo>
                  <a:pt x="4115822" y="1529311"/>
                </a:lnTo>
                <a:lnTo>
                  <a:pt x="4144198" y="1520859"/>
                </a:lnTo>
                <a:lnTo>
                  <a:pt x="4156877" y="1531124"/>
                </a:lnTo>
                <a:lnTo>
                  <a:pt x="4162913" y="1543197"/>
                </a:lnTo>
                <a:lnTo>
                  <a:pt x="4170763" y="1549236"/>
                </a:lnTo>
                <a:lnTo>
                  <a:pt x="4176801" y="1563727"/>
                </a:lnTo>
                <a:lnTo>
                  <a:pt x="4199139" y="1545613"/>
                </a:lnTo>
                <a:lnTo>
                  <a:pt x="4219667" y="1531124"/>
                </a:lnTo>
                <a:lnTo>
                  <a:pt x="4248044" y="1520859"/>
                </a:lnTo>
                <a:lnTo>
                  <a:pt x="4251666" y="1531124"/>
                </a:lnTo>
                <a:lnTo>
                  <a:pt x="4257703" y="1535350"/>
                </a:lnTo>
                <a:lnTo>
                  <a:pt x="4257703" y="1538971"/>
                </a:lnTo>
                <a:lnTo>
                  <a:pt x="4261931" y="1538971"/>
                </a:lnTo>
                <a:lnTo>
                  <a:pt x="4266157" y="1538971"/>
                </a:lnTo>
                <a:lnTo>
                  <a:pt x="4272194" y="1538971"/>
                </a:lnTo>
                <a:lnTo>
                  <a:pt x="4290306" y="1529311"/>
                </a:lnTo>
                <a:lnTo>
                  <a:pt x="4300571" y="1516633"/>
                </a:lnTo>
                <a:lnTo>
                  <a:pt x="4314457" y="1506368"/>
                </a:lnTo>
                <a:lnTo>
                  <a:pt x="4328947" y="1496105"/>
                </a:lnTo>
                <a:close/>
                <a:moveTo>
                  <a:pt x="2638425" y="1363281"/>
                </a:moveTo>
                <a:lnTo>
                  <a:pt x="2644464" y="1367507"/>
                </a:lnTo>
                <a:lnTo>
                  <a:pt x="2648690" y="1371733"/>
                </a:lnTo>
                <a:lnTo>
                  <a:pt x="2652916" y="1371733"/>
                </a:lnTo>
                <a:lnTo>
                  <a:pt x="2657142" y="1373546"/>
                </a:lnTo>
                <a:lnTo>
                  <a:pt x="2657142" y="1377772"/>
                </a:lnTo>
                <a:lnTo>
                  <a:pt x="2657142" y="1381998"/>
                </a:lnTo>
                <a:lnTo>
                  <a:pt x="2658955" y="1388035"/>
                </a:lnTo>
                <a:lnTo>
                  <a:pt x="2666802" y="1400111"/>
                </a:lnTo>
                <a:lnTo>
                  <a:pt x="2671028" y="1410376"/>
                </a:lnTo>
                <a:lnTo>
                  <a:pt x="2672841" y="1420639"/>
                </a:lnTo>
                <a:lnTo>
                  <a:pt x="2677067" y="1435130"/>
                </a:lnTo>
                <a:lnTo>
                  <a:pt x="2666802" y="1439357"/>
                </a:lnTo>
                <a:lnTo>
                  <a:pt x="2657142" y="1442980"/>
                </a:lnTo>
                <a:lnTo>
                  <a:pt x="2644464" y="1442980"/>
                </a:lnTo>
                <a:lnTo>
                  <a:pt x="2628765" y="1445395"/>
                </a:lnTo>
                <a:lnTo>
                  <a:pt x="2624539" y="1429093"/>
                </a:lnTo>
                <a:lnTo>
                  <a:pt x="2620313" y="1410376"/>
                </a:lnTo>
                <a:lnTo>
                  <a:pt x="2620313" y="1388035"/>
                </a:lnTo>
                <a:lnTo>
                  <a:pt x="2628765" y="1381998"/>
                </a:lnTo>
                <a:lnTo>
                  <a:pt x="2630578" y="1373546"/>
                </a:lnTo>
                <a:close/>
                <a:moveTo>
                  <a:pt x="3250641" y="1304111"/>
                </a:moveTo>
                <a:lnTo>
                  <a:pt x="3265130" y="1310148"/>
                </a:lnTo>
                <a:lnTo>
                  <a:pt x="3279016" y="1318602"/>
                </a:lnTo>
                <a:lnTo>
                  <a:pt x="3285055" y="1324639"/>
                </a:lnTo>
                <a:lnTo>
                  <a:pt x="3295318" y="1333091"/>
                </a:lnTo>
                <a:lnTo>
                  <a:pt x="3307393" y="1343356"/>
                </a:lnTo>
                <a:lnTo>
                  <a:pt x="3303167" y="1349392"/>
                </a:lnTo>
                <a:lnTo>
                  <a:pt x="3303167" y="1353620"/>
                </a:lnTo>
                <a:lnTo>
                  <a:pt x="3299546" y="1353620"/>
                </a:lnTo>
                <a:lnTo>
                  <a:pt x="3299546" y="1357242"/>
                </a:lnTo>
                <a:lnTo>
                  <a:pt x="3293507" y="1363280"/>
                </a:lnTo>
                <a:lnTo>
                  <a:pt x="3293507" y="1367506"/>
                </a:lnTo>
                <a:lnTo>
                  <a:pt x="3289280" y="1367506"/>
                </a:lnTo>
                <a:lnTo>
                  <a:pt x="3285055" y="1367506"/>
                </a:lnTo>
                <a:lnTo>
                  <a:pt x="3280829" y="1371732"/>
                </a:lnTo>
                <a:lnTo>
                  <a:pt x="3274790" y="1373543"/>
                </a:lnTo>
                <a:lnTo>
                  <a:pt x="3265130" y="1363280"/>
                </a:lnTo>
                <a:lnTo>
                  <a:pt x="3254866" y="1353620"/>
                </a:lnTo>
                <a:lnTo>
                  <a:pt x="3240375" y="1343356"/>
                </a:lnTo>
                <a:lnTo>
                  <a:pt x="3228300" y="1334903"/>
                </a:lnTo>
                <a:lnTo>
                  <a:pt x="3236751" y="1310148"/>
                </a:lnTo>
                <a:lnTo>
                  <a:pt x="3242790" y="1310148"/>
                </a:lnTo>
                <a:lnTo>
                  <a:pt x="3246412" y="1306527"/>
                </a:lnTo>
                <a:close/>
                <a:moveTo>
                  <a:pt x="6004982" y="1290225"/>
                </a:moveTo>
                <a:lnTo>
                  <a:pt x="6037585" y="1290225"/>
                </a:lnTo>
                <a:lnTo>
                  <a:pt x="6037585" y="1304110"/>
                </a:lnTo>
                <a:lnTo>
                  <a:pt x="6030943" y="1304110"/>
                </a:lnTo>
                <a:lnTo>
                  <a:pt x="6023094" y="1310149"/>
                </a:lnTo>
                <a:lnTo>
                  <a:pt x="6018868" y="1310149"/>
                </a:lnTo>
                <a:lnTo>
                  <a:pt x="6012831" y="1310149"/>
                </a:lnTo>
                <a:lnTo>
                  <a:pt x="6012831" y="1306526"/>
                </a:lnTo>
                <a:lnTo>
                  <a:pt x="6009208" y="1300489"/>
                </a:lnTo>
                <a:lnTo>
                  <a:pt x="6009208" y="1296261"/>
                </a:lnTo>
                <a:lnTo>
                  <a:pt x="6004982" y="1292035"/>
                </a:lnTo>
                <a:close/>
                <a:moveTo>
                  <a:pt x="2004480" y="1247358"/>
                </a:moveTo>
                <a:lnTo>
                  <a:pt x="2036480" y="1267283"/>
                </a:lnTo>
                <a:lnTo>
                  <a:pt x="2064857" y="1292037"/>
                </a:lnTo>
                <a:lnTo>
                  <a:pt x="2093233" y="1318602"/>
                </a:lnTo>
                <a:lnTo>
                  <a:pt x="2083574" y="1318602"/>
                </a:lnTo>
                <a:lnTo>
                  <a:pt x="2075120" y="1328865"/>
                </a:lnTo>
                <a:lnTo>
                  <a:pt x="2069083" y="1333091"/>
                </a:lnTo>
                <a:lnTo>
                  <a:pt x="2058818" y="1333091"/>
                </a:lnTo>
                <a:lnTo>
                  <a:pt x="2046743" y="1334904"/>
                </a:lnTo>
                <a:lnTo>
                  <a:pt x="2030441" y="1334904"/>
                </a:lnTo>
                <a:lnTo>
                  <a:pt x="2016555" y="1320413"/>
                </a:lnTo>
                <a:lnTo>
                  <a:pt x="2002065" y="1310148"/>
                </a:lnTo>
                <a:lnTo>
                  <a:pt x="1983953" y="1304112"/>
                </a:lnTo>
                <a:lnTo>
                  <a:pt x="1983953" y="1296263"/>
                </a:lnTo>
                <a:lnTo>
                  <a:pt x="2016555" y="1277546"/>
                </a:lnTo>
                <a:lnTo>
                  <a:pt x="2012329" y="1271509"/>
                </a:lnTo>
                <a:lnTo>
                  <a:pt x="2008103" y="1267283"/>
                </a:lnTo>
                <a:lnTo>
                  <a:pt x="2008103" y="1261245"/>
                </a:lnTo>
                <a:close/>
                <a:moveTo>
                  <a:pt x="9772438" y="1147133"/>
                </a:moveTo>
                <a:lnTo>
                  <a:pt x="9780288" y="1157397"/>
                </a:lnTo>
                <a:lnTo>
                  <a:pt x="9786324" y="1165245"/>
                </a:lnTo>
                <a:lnTo>
                  <a:pt x="9794778" y="1165245"/>
                </a:lnTo>
                <a:lnTo>
                  <a:pt x="9798400" y="1167660"/>
                </a:lnTo>
                <a:lnTo>
                  <a:pt x="9800815" y="1167660"/>
                </a:lnTo>
                <a:lnTo>
                  <a:pt x="9808664" y="1167660"/>
                </a:lnTo>
                <a:lnTo>
                  <a:pt x="9812890" y="1167660"/>
                </a:lnTo>
                <a:lnTo>
                  <a:pt x="9814701" y="1167660"/>
                </a:lnTo>
                <a:lnTo>
                  <a:pt x="9823155" y="1171284"/>
                </a:lnTo>
                <a:lnTo>
                  <a:pt x="9826776" y="1177925"/>
                </a:lnTo>
                <a:lnTo>
                  <a:pt x="9812890" y="1190000"/>
                </a:lnTo>
                <a:lnTo>
                  <a:pt x="9798400" y="1200263"/>
                </a:lnTo>
                <a:lnTo>
                  <a:pt x="9727760" y="1206302"/>
                </a:lnTo>
                <a:lnTo>
                  <a:pt x="9727760" y="1177925"/>
                </a:lnTo>
                <a:lnTo>
                  <a:pt x="9738025" y="1167660"/>
                </a:lnTo>
                <a:lnTo>
                  <a:pt x="9748288" y="1161624"/>
                </a:lnTo>
                <a:lnTo>
                  <a:pt x="9757947" y="1153170"/>
                </a:lnTo>
                <a:close/>
                <a:moveTo>
                  <a:pt x="2154225" y="1087972"/>
                </a:moveTo>
                <a:lnTo>
                  <a:pt x="2156036" y="1102462"/>
                </a:lnTo>
                <a:lnTo>
                  <a:pt x="2156036" y="1112727"/>
                </a:lnTo>
                <a:lnTo>
                  <a:pt x="2160262" y="1116953"/>
                </a:lnTo>
                <a:lnTo>
                  <a:pt x="2164488" y="1121181"/>
                </a:lnTo>
                <a:lnTo>
                  <a:pt x="2168716" y="1122992"/>
                </a:lnTo>
                <a:lnTo>
                  <a:pt x="2174753" y="1131444"/>
                </a:lnTo>
                <a:lnTo>
                  <a:pt x="2178979" y="1137483"/>
                </a:lnTo>
                <a:lnTo>
                  <a:pt x="2174753" y="1145934"/>
                </a:lnTo>
                <a:lnTo>
                  <a:pt x="2170527" y="1156198"/>
                </a:lnTo>
                <a:lnTo>
                  <a:pt x="2168716" y="1164652"/>
                </a:lnTo>
                <a:lnTo>
                  <a:pt x="2164488" y="1170688"/>
                </a:lnTo>
                <a:lnTo>
                  <a:pt x="2160262" y="1185177"/>
                </a:lnTo>
                <a:lnTo>
                  <a:pt x="2174150" y="1189405"/>
                </a:lnTo>
                <a:lnTo>
                  <a:pt x="2181997" y="1195441"/>
                </a:lnTo>
                <a:lnTo>
                  <a:pt x="2188036" y="1203895"/>
                </a:lnTo>
                <a:lnTo>
                  <a:pt x="2192262" y="1209932"/>
                </a:lnTo>
                <a:lnTo>
                  <a:pt x="2192262" y="1224424"/>
                </a:lnTo>
                <a:lnTo>
                  <a:pt x="2192262" y="1238912"/>
                </a:lnTo>
                <a:lnTo>
                  <a:pt x="2181997" y="1247366"/>
                </a:lnTo>
                <a:lnTo>
                  <a:pt x="2174150" y="1253403"/>
                </a:lnTo>
                <a:lnTo>
                  <a:pt x="2169922" y="1263669"/>
                </a:lnTo>
                <a:lnTo>
                  <a:pt x="2168111" y="1275744"/>
                </a:lnTo>
                <a:lnTo>
                  <a:pt x="2160262" y="1290233"/>
                </a:lnTo>
                <a:lnTo>
                  <a:pt x="2210979" y="1290233"/>
                </a:lnTo>
                <a:lnTo>
                  <a:pt x="2210979" y="1321024"/>
                </a:lnTo>
                <a:lnTo>
                  <a:pt x="2217016" y="1349401"/>
                </a:lnTo>
                <a:lnTo>
                  <a:pt x="2239355" y="1349401"/>
                </a:lnTo>
                <a:lnTo>
                  <a:pt x="2249618" y="1339136"/>
                </a:lnTo>
                <a:lnTo>
                  <a:pt x="2259883" y="1328873"/>
                </a:lnTo>
                <a:lnTo>
                  <a:pt x="2270146" y="1318608"/>
                </a:lnTo>
                <a:lnTo>
                  <a:pt x="2288260" y="1310156"/>
                </a:lnTo>
                <a:lnTo>
                  <a:pt x="2288260" y="1333099"/>
                </a:lnTo>
                <a:lnTo>
                  <a:pt x="2284033" y="1361476"/>
                </a:lnTo>
                <a:lnTo>
                  <a:pt x="2282221" y="1386231"/>
                </a:lnTo>
                <a:lnTo>
                  <a:pt x="2282221" y="1402532"/>
                </a:lnTo>
                <a:lnTo>
                  <a:pt x="2277995" y="1414608"/>
                </a:lnTo>
                <a:lnTo>
                  <a:pt x="2284033" y="1420647"/>
                </a:lnTo>
                <a:lnTo>
                  <a:pt x="2288260" y="1424873"/>
                </a:lnTo>
                <a:lnTo>
                  <a:pt x="2292486" y="1429099"/>
                </a:lnTo>
                <a:lnTo>
                  <a:pt x="2298522" y="1430910"/>
                </a:lnTo>
                <a:lnTo>
                  <a:pt x="2308787" y="1435136"/>
                </a:lnTo>
                <a:lnTo>
                  <a:pt x="2326899" y="1406759"/>
                </a:lnTo>
                <a:lnTo>
                  <a:pt x="2340787" y="1374155"/>
                </a:lnTo>
                <a:lnTo>
                  <a:pt x="2340787" y="1349401"/>
                </a:lnTo>
                <a:lnTo>
                  <a:pt x="2336559" y="1324646"/>
                </a:lnTo>
                <a:lnTo>
                  <a:pt x="2336559" y="1299892"/>
                </a:lnTo>
                <a:lnTo>
                  <a:pt x="2344408" y="1275139"/>
                </a:lnTo>
                <a:lnTo>
                  <a:pt x="2364936" y="1257026"/>
                </a:lnTo>
                <a:lnTo>
                  <a:pt x="2372785" y="1248574"/>
                </a:lnTo>
                <a:lnTo>
                  <a:pt x="2378825" y="1248574"/>
                </a:lnTo>
                <a:lnTo>
                  <a:pt x="2386672" y="1252800"/>
                </a:lnTo>
                <a:lnTo>
                  <a:pt x="2392711" y="1257026"/>
                </a:lnTo>
                <a:lnTo>
                  <a:pt x="2396936" y="1263064"/>
                </a:lnTo>
                <a:lnTo>
                  <a:pt x="2404786" y="1271518"/>
                </a:lnTo>
                <a:lnTo>
                  <a:pt x="2406597" y="1277555"/>
                </a:lnTo>
                <a:lnTo>
                  <a:pt x="2414446" y="1281781"/>
                </a:lnTo>
                <a:lnTo>
                  <a:pt x="2418672" y="1290233"/>
                </a:lnTo>
                <a:lnTo>
                  <a:pt x="2432558" y="1290233"/>
                </a:lnTo>
                <a:lnTo>
                  <a:pt x="2448859" y="1281781"/>
                </a:lnTo>
                <a:lnTo>
                  <a:pt x="2466973" y="1277555"/>
                </a:lnTo>
                <a:lnTo>
                  <a:pt x="2480859" y="1289630"/>
                </a:lnTo>
                <a:lnTo>
                  <a:pt x="2480859" y="1318005"/>
                </a:lnTo>
                <a:lnTo>
                  <a:pt x="2480859" y="1332496"/>
                </a:lnTo>
                <a:lnTo>
                  <a:pt x="2476633" y="1357250"/>
                </a:lnTo>
                <a:lnTo>
                  <a:pt x="2474821" y="1388043"/>
                </a:lnTo>
                <a:lnTo>
                  <a:pt x="2466973" y="1424873"/>
                </a:lnTo>
                <a:lnTo>
                  <a:pt x="2460934" y="1453250"/>
                </a:lnTo>
                <a:lnTo>
                  <a:pt x="2456708" y="1473779"/>
                </a:lnTo>
                <a:lnTo>
                  <a:pt x="2442823" y="1473779"/>
                </a:lnTo>
                <a:lnTo>
                  <a:pt x="2434973" y="1471968"/>
                </a:lnTo>
                <a:lnTo>
                  <a:pt x="2428937" y="1467740"/>
                </a:lnTo>
                <a:lnTo>
                  <a:pt x="2421088" y="1463513"/>
                </a:lnTo>
                <a:lnTo>
                  <a:pt x="2410823" y="1459287"/>
                </a:lnTo>
                <a:lnTo>
                  <a:pt x="2410823" y="1467740"/>
                </a:lnTo>
                <a:lnTo>
                  <a:pt x="2415048" y="1471968"/>
                </a:lnTo>
                <a:lnTo>
                  <a:pt x="2419276" y="1473779"/>
                </a:lnTo>
                <a:lnTo>
                  <a:pt x="2421088" y="1478005"/>
                </a:lnTo>
                <a:lnTo>
                  <a:pt x="2421088" y="1482231"/>
                </a:lnTo>
                <a:lnTo>
                  <a:pt x="2425313" y="1488269"/>
                </a:lnTo>
                <a:lnTo>
                  <a:pt x="2425313" y="1500343"/>
                </a:lnTo>
                <a:lnTo>
                  <a:pt x="2326296" y="1506381"/>
                </a:lnTo>
                <a:lnTo>
                  <a:pt x="2326296" y="1514833"/>
                </a:lnTo>
                <a:lnTo>
                  <a:pt x="2334146" y="1535360"/>
                </a:lnTo>
                <a:lnTo>
                  <a:pt x="2329919" y="1557700"/>
                </a:lnTo>
                <a:lnTo>
                  <a:pt x="2325691" y="1592717"/>
                </a:lnTo>
                <a:lnTo>
                  <a:pt x="2307579" y="1592717"/>
                </a:lnTo>
                <a:lnTo>
                  <a:pt x="2283428" y="1578226"/>
                </a:lnTo>
                <a:lnTo>
                  <a:pt x="2249015" y="1569775"/>
                </a:lnTo>
                <a:lnTo>
                  <a:pt x="2249015" y="1577624"/>
                </a:lnTo>
                <a:lnTo>
                  <a:pt x="2255052" y="1577624"/>
                </a:lnTo>
                <a:lnTo>
                  <a:pt x="2262901" y="1583660"/>
                </a:lnTo>
                <a:lnTo>
                  <a:pt x="2267127" y="1587886"/>
                </a:lnTo>
                <a:lnTo>
                  <a:pt x="2268938" y="1592112"/>
                </a:lnTo>
                <a:lnTo>
                  <a:pt x="2273166" y="1596338"/>
                </a:lnTo>
                <a:lnTo>
                  <a:pt x="2277392" y="1606603"/>
                </a:lnTo>
                <a:lnTo>
                  <a:pt x="2277392" y="1616867"/>
                </a:lnTo>
                <a:lnTo>
                  <a:pt x="2273166" y="1625319"/>
                </a:lnTo>
                <a:lnTo>
                  <a:pt x="2267127" y="1631356"/>
                </a:lnTo>
                <a:lnTo>
                  <a:pt x="2262901" y="1639809"/>
                </a:lnTo>
                <a:lnTo>
                  <a:pt x="2244789" y="1654298"/>
                </a:lnTo>
                <a:lnTo>
                  <a:pt x="2230901" y="1668788"/>
                </a:lnTo>
                <a:lnTo>
                  <a:pt x="2224865" y="1685089"/>
                </a:lnTo>
                <a:lnTo>
                  <a:pt x="2217016" y="1711655"/>
                </a:lnTo>
                <a:lnTo>
                  <a:pt x="2203130" y="1711655"/>
                </a:lnTo>
                <a:lnTo>
                  <a:pt x="2192865" y="1707427"/>
                </a:lnTo>
                <a:lnTo>
                  <a:pt x="2182602" y="1703201"/>
                </a:lnTo>
                <a:lnTo>
                  <a:pt x="2174753" y="1698975"/>
                </a:lnTo>
                <a:lnTo>
                  <a:pt x="2160867" y="1697164"/>
                </a:lnTo>
                <a:lnTo>
                  <a:pt x="2160867" y="1703201"/>
                </a:lnTo>
                <a:lnTo>
                  <a:pt x="2178979" y="1703201"/>
                </a:lnTo>
                <a:lnTo>
                  <a:pt x="2183205" y="1711655"/>
                </a:lnTo>
                <a:lnTo>
                  <a:pt x="2185017" y="1717692"/>
                </a:lnTo>
                <a:lnTo>
                  <a:pt x="2189244" y="1721918"/>
                </a:lnTo>
                <a:lnTo>
                  <a:pt x="2189244" y="1727956"/>
                </a:lnTo>
                <a:lnTo>
                  <a:pt x="2193469" y="1740031"/>
                </a:lnTo>
                <a:lnTo>
                  <a:pt x="2193469" y="1750294"/>
                </a:lnTo>
                <a:lnTo>
                  <a:pt x="2160867" y="1760559"/>
                </a:lnTo>
                <a:lnTo>
                  <a:pt x="2132490" y="1778672"/>
                </a:lnTo>
                <a:lnTo>
                  <a:pt x="2114376" y="1799200"/>
                </a:lnTo>
                <a:lnTo>
                  <a:pt x="2102301" y="1831804"/>
                </a:lnTo>
                <a:lnTo>
                  <a:pt x="2102301" y="1878898"/>
                </a:lnTo>
                <a:lnTo>
                  <a:pt x="2114376" y="1907275"/>
                </a:lnTo>
                <a:lnTo>
                  <a:pt x="2122225" y="1945915"/>
                </a:lnTo>
                <a:lnTo>
                  <a:pt x="2122225" y="1984554"/>
                </a:lnTo>
                <a:lnTo>
                  <a:pt x="2160867" y="1984554"/>
                </a:lnTo>
                <a:lnTo>
                  <a:pt x="2160867" y="2002667"/>
                </a:lnTo>
                <a:lnTo>
                  <a:pt x="2168716" y="2008705"/>
                </a:lnTo>
                <a:lnTo>
                  <a:pt x="2168716" y="2017157"/>
                </a:lnTo>
                <a:lnTo>
                  <a:pt x="2168716" y="2023196"/>
                </a:lnTo>
                <a:lnTo>
                  <a:pt x="2168716" y="2027423"/>
                </a:lnTo>
                <a:lnTo>
                  <a:pt x="2168716" y="2031648"/>
                </a:lnTo>
                <a:lnTo>
                  <a:pt x="2168716" y="2033459"/>
                </a:lnTo>
                <a:lnTo>
                  <a:pt x="2170527" y="2037686"/>
                </a:lnTo>
                <a:lnTo>
                  <a:pt x="2182602" y="2037686"/>
                </a:lnTo>
                <a:lnTo>
                  <a:pt x="2192865" y="2041911"/>
                </a:lnTo>
                <a:lnTo>
                  <a:pt x="2217016" y="2037686"/>
                </a:lnTo>
                <a:lnTo>
                  <a:pt x="2241166" y="2047950"/>
                </a:lnTo>
                <a:lnTo>
                  <a:pt x="2267732" y="2066061"/>
                </a:lnTo>
                <a:lnTo>
                  <a:pt x="2291881" y="2090815"/>
                </a:lnTo>
                <a:lnTo>
                  <a:pt x="2312410" y="2113155"/>
                </a:lnTo>
                <a:lnTo>
                  <a:pt x="2337767" y="2125833"/>
                </a:lnTo>
                <a:lnTo>
                  <a:pt x="2348031" y="2130059"/>
                </a:lnTo>
                <a:lnTo>
                  <a:pt x="2354068" y="2131872"/>
                </a:lnTo>
                <a:lnTo>
                  <a:pt x="2361917" y="2130059"/>
                </a:lnTo>
                <a:lnTo>
                  <a:pt x="2367956" y="2130059"/>
                </a:lnTo>
                <a:lnTo>
                  <a:pt x="2372182" y="2125833"/>
                </a:lnTo>
                <a:lnTo>
                  <a:pt x="2380032" y="2121608"/>
                </a:lnTo>
                <a:lnTo>
                  <a:pt x="2381843" y="2117381"/>
                </a:lnTo>
                <a:lnTo>
                  <a:pt x="2389692" y="2117381"/>
                </a:lnTo>
                <a:lnTo>
                  <a:pt x="2446445" y="2131872"/>
                </a:lnTo>
                <a:lnTo>
                  <a:pt x="2452482" y="2170506"/>
                </a:lnTo>
                <a:lnTo>
                  <a:pt x="2460332" y="2198884"/>
                </a:lnTo>
                <a:lnTo>
                  <a:pt x="2464558" y="2221222"/>
                </a:lnTo>
                <a:lnTo>
                  <a:pt x="2466368" y="2241748"/>
                </a:lnTo>
                <a:lnTo>
                  <a:pt x="2474217" y="2264088"/>
                </a:lnTo>
                <a:lnTo>
                  <a:pt x="2492329" y="2288848"/>
                </a:lnTo>
                <a:lnTo>
                  <a:pt x="2512859" y="2321450"/>
                </a:lnTo>
                <a:lnTo>
                  <a:pt x="2518896" y="2317224"/>
                </a:lnTo>
                <a:lnTo>
                  <a:pt x="2523122" y="2317224"/>
                </a:lnTo>
                <a:lnTo>
                  <a:pt x="2527348" y="2312999"/>
                </a:lnTo>
                <a:lnTo>
                  <a:pt x="2531574" y="2312999"/>
                </a:lnTo>
                <a:lnTo>
                  <a:pt x="2537612" y="2311186"/>
                </a:lnTo>
                <a:lnTo>
                  <a:pt x="2541839" y="2311186"/>
                </a:lnTo>
                <a:lnTo>
                  <a:pt x="2541839" y="2306961"/>
                </a:lnTo>
                <a:lnTo>
                  <a:pt x="2541839" y="2302732"/>
                </a:lnTo>
                <a:lnTo>
                  <a:pt x="2546065" y="2296697"/>
                </a:lnTo>
                <a:lnTo>
                  <a:pt x="2546065" y="2274355"/>
                </a:lnTo>
                <a:lnTo>
                  <a:pt x="2541839" y="2245973"/>
                </a:lnTo>
                <a:lnTo>
                  <a:pt x="2533989" y="2210958"/>
                </a:lnTo>
                <a:lnTo>
                  <a:pt x="2523727" y="2178354"/>
                </a:lnTo>
                <a:lnTo>
                  <a:pt x="2552103" y="2163865"/>
                </a:lnTo>
                <a:lnTo>
                  <a:pt x="2580480" y="2143342"/>
                </a:lnTo>
                <a:lnTo>
                  <a:pt x="2598592" y="2114966"/>
                </a:lnTo>
                <a:lnTo>
                  <a:pt x="2608855" y="2078136"/>
                </a:lnTo>
                <a:lnTo>
                  <a:pt x="2613082" y="2057609"/>
                </a:lnTo>
                <a:lnTo>
                  <a:pt x="2608855" y="2025007"/>
                </a:lnTo>
                <a:lnTo>
                  <a:pt x="2608855" y="1992404"/>
                </a:lnTo>
                <a:lnTo>
                  <a:pt x="2594969" y="1986366"/>
                </a:lnTo>
                <a:lnTo>
                  <a:pt x="2588932" y="1982139"/>
                </a:lnTo>
                <a:lnTo>
                  <a:pt x="2581083" y="1977913"/>
                </a:lnTo>
                <a:lnTo>
                  <a:pt x="2575046" y="1971878"/>
                </a:lnTo>
                <a:lnTo>
                  <a:pt x="2570818" y="1959804"/>
                </a:lnTo>
                <a:lnTo>
                  <a:pt x="2584706" y="1935045"/>
                </a:lnTo>
                <a:lnTo>
                  <a:pt x="2590743" y="1906670"/>
                </a:lnTo>
                <a:lnTo>
                  <a:pt x="2584706" y="1875880"/>
                </a:lnTo>
                <a:lnTo>
                  <a:pt x="2576857" y="1843276"/>
                </a:lnTo>
                <a:lnTo>
                  <a:pt x="2566592" y="1806446"/>
                </a:lnTo>
                <a:lnTo>
                  <a:pt x="2562366" y="1771427"/>
                </a:lnTo>
                <a:lnTo>
                  <a:pt x="2570215" y="1771427"/>
                </a:lnTo>
                <a:lnTo>
                  <a:pt x="2570215" y="1762973"/>
                </a:lnTo>
                <a:lnTo>
                  <a:pt x="2619119" y="1771427"/>
                </a:lnTo>
                <a:lnTo>
                  <a:pt x="2661382" y="1771427"/>
                </a:lnTo>
                <a:lnTo>
                  <a:pt x="2707872" y="1762973"/>
                </a:lnTo>
                <a:lnTo>
                  <a:pt x="2718135" y="1781087"/>
                </a:lnTo>
                <a:lnTo>
                  <a:pt x="2728400" y="1805841"/>
                </a:lnTo>
                <a:lnTo>
                  <a:pt x="2740475" y="1823954"/>
                </a:lnTo>
                <a:lnTo>
                  <a:pt x="2750738" y="1832408"/>
                </a:lnTo>
                <a:lnTo>
                  <a:pt x="2756777" y="1834219"/>
                </a:lnTo>
                <a:lnTo>
                  <a:pt x="2768852" y="1834219"/>
                </a:lnTo>
                <a:lnTo>
                  <a:pt x="2779115" y="1838445"/>
                </a:lnTo>
                <a:lnTo>
                  <a:pt x="2789380" y="1842671"/>
                </a:lnTo>
                <a:lnTo>
                  <a:pt x="2797229" y="1848710"/>
                </a:lnTo>
                <a:lnTo>
                  <a:pt x="2799040" y="1866823"/>
                </a:lnTo>
                <a:lnTo>
                  <a:pt x="2806889" y="1899426"/>
                </a:lnTo>
                <a:lnTo>
                  <a:pt x="2811115" y="1927801"/>
                </a:lnTo>
                <a:lnTo>
                  <a:pt x="2817152" y="1948330"/>
                </a:lnTo>
                <a:lnTo>
                  <a:pt x="2821378" y="1952557"/>
                </a:lnTo>
                <a:lnTo>
                  <a:pt x="2827417" y="1958595"/>
                </a:lnTo>
                <a:lnTo>
                  <a:pt x="2835266" y="1962823"/>
                </a:lnTo>
                <a:lnTo>
                  <a:pt x="2841303" y="1971273"/>
                </a:lnTo>
                <a:lnTo>
                  <a:pt x="2853379" y="1973086"/>
                </a:lnTo>
                <a:lnTo>
                  <a:pt x="2855189" y="1981536"/>
                </a:lnTo>
                <a:lnTo>
                  <a:pt x="2883567" y="1959198"/>
                </a:lnTo>
                <a:lnTo>
                  <a:pt x="2905907" y="1932632"/>
                </a:lnTo>
                <a:lnTo>
                  <a:pt x="2922208" y="1904257"/>
                </a:lnTo>
                <a:lnTo>
                  <a:pt x="2950585" y="1881917"/>
                </a:lnTo>
                <a:lnTo>
                  <a:pt x="2954810" y="1906670"/>
                </a:lnTo>
                <a:lnTo>
                  <a:pt x="2965073" y="1921160"/>
                </a:lnTo>
                <a:lnTo>
                  <a:pt x="2978962" y="1935650"/>
                </a:lnTo>
                <a:lnTo>
                  <a:pt x="2992848" y="1950143"/>
                </a:lnTo>
                <a:lnTo>
                  <a:pt x="3004923" y="1968255"/>
                </a:lnTo>
                <a:lnTo>
                  <a:pt x="3004923" y="1974291"/>
                </a:lnTo>
                <a:lnTo>
                  <a:pt x="3004923" y="1982743"/>
                </a:lnTo>
                <a:lnTo>
                  <a:pt x="3000696" y="1986970"/>
                </a:lnTo>
                <a:lnTo>
                  <a:pt x="3000696" y="1993007"/>
                </a:lnTo>
                <a:lnTo>
                  <a:pt x="2996470" y="2001461"/>
                </a:lnTo>
                <a:lnTo>
                  <a:pt x="3000696" y="2007498"/>
                </a:lnTo>
                <a:lnTo>
                  <a:pt x="3004923" y="2015949"/>
                </a:lnTo>
                <a:lnTo>
                  <a:pt x="3006733" y="2017763"/>
                </a:lnTo>
                <a:lnTo>
                  <a:pt x="3014583" y="2017763"/>
                </a:lnTo>
                <a:lnTo>
                  <a:pt x="3020620" y="2017763"/>
                </a:lnTo>
                <a:lnTo>
                  <a:pt x="3024847" y="2017763"/>
                </a:lnTo>
                <a:lnTo>
                  <a:pt x="3032695" y="2017763"/>
                </a:lnTo>
                <a:lnTo>
                  <a:pt x="3034508" y="2021988"/>
                </a:lnTo>
                <a:lnTo>
                  <a:pt x="3046583" y="2050365"/>
                </a:lnTo>
                <a:lnTo>
                  <a:pt x="3046583" y="2072702"/>
                </a:lnTo>
                <a:lnTo>
                  <a:pt x="3042357" y="2093231"/>
                </a:lnTo>
                <a:lnTo>
                  <a:pt x="3048394" y="2111345"/>
                </a:lnTo>
                <a:lnTo>
                  <a:pt x="3074960" y="2131872"/>
                </a:lnTo>
                <a:lnTo>
                  <a:pt x="3052620" y="2174734"/>
                </a:lnTo>
                <a:lnTo>
                  <a:pt x="3028469" y="2211563"/>
                </a:lnTo>
                <a:lnTo>
                  <a:pt x="3034508" y="2211563"/>
                </a:lnTo>
                <a:lnTo>
                  <a:pt x="3056846" y="2189223"/>
                </a:lnTo>
                <a:lnTo>
                  <a:pt x="3077373" y="2171112"/>
                </a:lnTo>
                <a:lnTo>
                  <a:pt x="3095487" y="2150589"/>
                </a:lnTo>
                <a:lnTo>
                  <a:pt x="3119639" y="2156621"/>
                </a:lnTo>
                <a:lnTo>
                  <a:pt x="3133525" y="2171112"/>
                </a:lnTo>
                <a:lnTo>
                  <a:pt x="3147410" y="2189223"/>
                </a:lnTo>
                <a:lnTo>
                  <a:pt x="3151637" y="2217600"/>
                </a:lnTo>
                <a:lnTo>
                  <a:pt x="3188466" y="2217600"/>
                </a:lnTo>
                <a:lnTo>
                  <a:pt x="3188466" y="2227864"/>
                </a:lnTo>
                <a:lnTo>
                  <a:pt x="3190278" y="2236316"/>
                </a:lnTo>
                <a:lnTo>
                  <a:pt x="3190278" y="2246578"/>
                </a:lnTo>
                <a:lnTo>
                  <a:pt x="3194505" y="2256842"/>
                </a:lnTo>
                <a:lnTo>
                  <a:pt x="3190278" y="2268920"/>
                </a:lnTo>
                <a:lnTo>
                  <a:pt x="3190278" y="2274957"/>
                </a:lnTo>
                <a:lnTo>
                  <a:pt x="3190278" y="2283413"/>
                </a:lnTo>
                <a:lnTo>
                  <a:pt x="3194505" y="2285224"/>
                </a:lnTo>
                <a:lnTo>
                  <a:pt x="3194505" y="2293677"/>
                </a:lnTo>
                <a:lnTo>
                  <a:pt x="3194505" y="2297903"/>
                </a:lnTo>
                <a:lnTo>
                  <a:pt x="3194505" y="2303941"/>
                </a:lnTo>
                <a:lnTo>
                  <a:pt x="3155863" y="2332317"/>
                </a:lnTo>
                <a:lnTo>
                  <a:pt x="3113600" y="2350426"/>
                </a:lnTo>
                <a:lnTo>
                  <a:pt x="3064695" y="2360690"/>
                </a:lnTo>
                <a:lnTo>
                  <a:pt x="3013980" y="2366727"/>
                </a:lnTo>
                <a:lnTo>
                  <a:pt x="2965073" y="2375178"/>
                </a:lnTo>
                <a:lnTo>
                  <a:pt x="2914358" y="2381217"/>
                </a:lnTo>
                <a:lnTo>
                  <a:pt x="2872095" y="2395706"/>
                </a:lnTo>
                <a:lnTo>
                  <a:pt x="2833453" y="2413820"/>
                </a:lnTo>
                <a:lnTo>
                  <a:pt x="2805076" y="2446423"/>
                </a:lnTo>
                <a:lnTo>
                  <a:pt x="2812925" y="2446423"/>
                </a:lnTo>
                <a:lnTo>
                  <a:pt x="2847341" y="2421668"/>
                </a:lnTo>
                <a:lnTo>
                  <a:pt x="2889605" y="2403554"/>
                </a:lnTo>
                <a:lnTo>
                  <a:pt x="2936093" y="2393291"/>
                </a:lnTo>
                <a:lnTo>
                  <a:pt x="2937904" y="2399328"/>
                </a:lnTo>
                <a:lnTo>
                  <a:pt x="2942130" y="2407782"/>
                </a:lnTo>
                <a:lnTo>
                  <a:pt x="2946358" y="2409593"/>
                </a:lnTo>
                <a:lnTo>
                  <a:pt x="2952395" y="2413820"/>
                </a:lnTo>
                <a:lnTo>
                  <a:pt x="2960244" y="2418046"/>
                </a:lnTo>
                <a:lnTo>
                  <a:pt x="2966281" y="2424085"/>
                </a:lnTo>
                <a:lnTo>
                  <a:pt x="2956018" y="2442196"/>
                </a:lnTo>
                <a:lnTo>
                  <a:pt x="2949979" y="2456688"/>
                </a:lnTo>
                <a:lnTo>
                  <a:pt x="2945754" y="2471177"/>
                </a:lnTo>
                <a:lnTo>
                  <a:pt x="2941527" y="2493517"/>
                </a:lnTo>
                <a:lnTo>
                  <a:pt x="2969904" y="2508008"/>
                </a:lnTo>
                <a:lnTo>
                  <a:pt x="2988017" y="2528535"/>
                </a:lnTo>
                <a:lnTo>
                  <a:pt x="3001905" y="2549062"/>
                </a:lnTo>
                <a:lnTo>
                  <a:pt x="3020017" y="2571402"/>
                </a:lnTo>
                <a:lnTo>
                  <a:pt x="3020017" y="2577441"/>
                </a:lnTo>
                <a:lnTo>
                  <a:pt x="3020017" y="2581666"/>
                </a:lnTo>
                <a:lnTo>
                  <a:pt x="3015790" y="2581666"/>
                </a:lnTo>
                <a:lnTo>
                  <a:pt x="3015790" y="2585892"/>
                </a:lnTo>
                <a:lnTo>
                  <a:pt x="3011564" y="2590118"/>
                </a:lnTo>
                <a:lnTo>
                  <a:pt x="2991036" y="2614871"/>
                </a:lnTo>
                <a:lnTo>
                  <a:pt x="2962660" y="2635401"/>
                </a:lnTo>
                <a:lnTo>
                  <a:pt x="2926433" y="2649889"/>
                </a:lnTo>
                <a:lnTo>
                  <a:pt x="2926433" y="2619099"/>
                </a:lnTo>
                <a:lnTo>
                  <a:pt x="2944546" y="2607025"/>
                </a:lnTo>
                <a:lnTo>
                  <a:pt x="2958434" y="2596760"/>
                </a:lnTo>
                <a:lnTo>
                  <a:pt x="2972319" y="2578648"/>
                </a:lnTo>
                <a:lnTo>
                  <a:pt x="2958434" y="2572611"/>
                </a:lnTo>
                <a:lnTo>
                  <a:pt x="2958434" y="2564156"/>
                </a:lnTo>
                <a:lnTo>
                  <a:pt x="2954206" y="2564156"/>
                </a:lnTo>
                <a:lnTo>
                  <a:pt x="2949979" y="2564156"/>
                </a:lnTo>
                <a:lnTo>
                  <a:pt x="2949979" y="2568384"/>
                </a:lnTo>
                <a:lnTo>
                  <a:pt x="2949979" y="2572611"/>
                </a:lnTo>
                <a:lnTo>
                  <a:pt x="2925831" y="2590723"/>
                </a:lnTo>
                <a:lnTo>
                  <a:pt x="2893226" y="2605212"/>
                </a:lnTo>
                <a:lnTo>
                  <a:pt x="2866661" y="2615476"/>
                </a:lnTo>
                <a:lnTo>
                  <a:pt x="2838284" y="2629967"/>
                </a:lnTo>
                <a:lnTo>
                  <a:pt x="2811718" y="2648077"/>
                </a:lnTo>
                <a:lnTo>
                  <a:pt x="2795417" y="2672833"/>
                </a:lnTo>
                <a:lnTo>
                  <a:pt x="2783341" y="2707850"/>
                </a:lnTo>
                <a:lnTo>
                  <a:pt x="2795417" y="2712077"/>
                </a:lnTo>
                <a:lnTo>
                  <a:pt x="2809303" y="2716303"/>
                </a:lnTo>
                <a:lnTo>
                  <a:pt x="2815341" y="2722342"/>
                </a:lnTo>
                <a:lnTo>
                  <a:pt x="2801456" y="2722342"/>
                </a:lnTo>
                <a:lnTo>
                  <a:pt x="2780927" y="2740454"/>
                </a:lnTo>
                <a:lnTo>
                  <a:pt x="2752551" y="2746493"/>
                </a:lnTo>
                <a:lnTo>
                  <a:pt x="2725985" y="2750719"/>
                </a:lnTo>
                <a:lnTo>
                  <a:pt x="2697608" y="2754945"/>
                </a:lnTo>
                <a:lnTo>
                  <a:pt x="2677080" y="2812301"/>
                </a:lnTo>
                <a:lnTo>
                  <a:pt x="2652930" y="2873279"/>
                </a:lnTo>
                <a:lnTo>
                  <a:pt x="2645080" y="2864828"/>
                </a:lnTo>
                <a:lnTo>
                  <a:pt x="2643270" y="2860602"/>
                </a:lnTo>
                <a:lnTo>
                  <a:pt x="2635421" y="2858791"/>
                </a:lnTo>
                <a:lnTo>
                  <a:pt x="2631195" y="2854563"/>
                </a:lnTo>
                <a:lnTo>
                  <a:pt x="2620930" y="2846111"/>
                </a:lnTo>
                <a:lnTo>
                  <a:pt x="2620930" y="2864225"/>
                </a:lnTo>
                <a:lnTo>
                  <a:pt x="2625156" y="2872676"/>
                </a:lnTo>
                <a:lnTo>
                  <a:pt x="2631195" y="2893204"/>
                </a:lnTo>
                <a:lnTo>
                  <a:pt x="2639044" y="2917957"/>
                </a:lnTo>
                <a:lnTo>
                  <a:pt x="2645080" y="2940297"/>
                </a:lnTo>
                <a:lnTo>
                  <a:pt x="2645080" y="2950559"/>
                </a:lnTo>
                <a:lnTo>
                  <a:pt x="2616704" y="2968673"/>
                </a:lnTo>
                <a:lnTo>
                  <a:pt x="2586516" y="2984975"/>
                </a:lnTo>
                <a:lnTo>
                  <a:pt x="2553914" y="3007313"/>
                </a:lnTo>
                <a:lnTo>
                  <a:pt x="2521311" y="3027840"/>
                </a:lnTo>
                <a:lnTo>
                  <a:pt x="2500784" y="3056217"/>
                </a:lnTo>
                <a:lnTo>
                  <a:pt x="2490519" y="3093048"/>
                </a:lnTo>
                <a:lnTo>
                  <a:pt x="2478444" y="3121423"/>
                </a:lnTo>
                <a:lnTo>
                  <a:pt x="2482670" y="3156441"/>
                </a:lnTo>
                <a:lnTo>
                  <a:pt x="2492934" y="3195082"/>
                </a:lnTo>
                <a:lnTo>
                  <a:pt x="2506820" y="3236137"/>
                </a:lnTo>
                <a:lnTo>
                  <a:pt x="2520706" y="3274779"/>
                </a:lnTo>
                <a:lnTo>
                  <a:pt x="2528556" y="3309797"/>
                </a:lnTo>
                <a:lnTo>
                  <a:pt x="2520706" y="3309797"/>
                </a:lnTo>
                <a:lnTo>
                  <a:pt x="2520706" y="3318249"/>
                </a:lnTo>
                <a:lnTo>
                  <a:pt x="2496557" y="3309797"/>
                </a:lnTo>
                <a:lnTo>
                  <a:pt x="2486293" y="3279005"/>
                </a:lnTo>
                <a:lnTo>
                  <a:pt x="2468181" y="3237950"/>
                </a:lnTo>
                <a:lnTo>
                  <a:pt x="2447652" y="3195082"/>
                </a:lnTo>
                <a:lnTo>
                  <a:pt x="2425313" y="3164290"/>
                </a:lnTo>
                <a:lnTo>
                  <a:pt x="2404786" y="3146178"/>
                </a:lnTo>
                <a:lnTo>
                  <a:pt x="2378219" y="3141952"/>
                </a:lnTo>
                <a:lnTo>
                  <a:pt x="2348031" y="3127461"/>
                </a:lnTo>
                <a:lnTo>
                  <a:pt x="2311805" y="3112971"/>
                </a:lnTo>
                <a:lnTo>
                  <a:pt x="2269542" y="3106934"/>
                </a:lnTo>
                <a:lnTo>
                  <a:pt x="2269542" y="3112971"/>
                </a:lnTo>
                <a:lnTo>
                  <a:pt x="2263504" y="3112971"/>
                </a:lnTo>
                <a:lnTo>
                  <a:pt x="2267732" y="3125046"/>
                </a:lnTo>
                <a:lnTo>
                  <a:pt x="2273769" y="3135311"/>
                </a:lnTo>
                <a:lnTo>
                  <a:pt x="2277995" y="3141347"/>
                </a:lnTo>
                <a:lnTo>
                  <a:pt x="2282221" y="3149801"/>
                </a:lnTo>
                <a:lnTo>
                  <a:pt x="2288260" y="3160064"/>
                </a:lnTo>
                <a:lnTo>
                  <a:pt x="2255657" y="3160064"/>
                </a:lnTo>
                <a:lnTo>
                  <a:pt x="2231506" y="3149801"/>
                </a:lnTo>
                <a:lnTo>
                  <a:pt x="2198903" y="3141347"/>
                </a:lnTo>
                <a:lnTo>
                  <a:pt x="2168716" y="3141347"/>
                </a:lnTo>
                <a:lnTo>
                  <a:pt x="2136111" y="3145573"/>
                </a:lnTo>
                <a:lnTo>
                  <a:pt x="2113773" y="3151612"/>
                </a:lnTo>
                <a:lnTo>
                  <a:pt x="2089623" y="3163687"/>
                </a:lnTo>
                <a:lnTo>
                  <a:pt x="2069095" y="3178178"/>
                </a:lnTo>
                <a:lnTo>
                  <a:pt x="2055209" y="3198706"/>
                </a:lnTo>
                <a:lnTo>
                  <a:pt x="2047360" y="3216818"/>
                </a:lnTo>
                <a:lnTo>
                  <a:pt x="2051586" y="3231308"/>
                </a:lnTo>
                <a:lnTo>
                  <a:pt x="2051586" y="3249420"/>
                </a:lnTo>
                <a:lnTo>
                  <a:pt x="2045549" y="3269948"/>
                </a:lnTo>
                <a:lnTo>
                  <a:pt x="2031661" y="3317042"/>
                </a:lnTo>
                <a:lnTo>
                  <a:pt x="2031661" y="3352060"/>
                </a:lnTo>
                <a:lnTo>
                  <a:pt x="2033474" y="3388889"/>
                </a:lnTo>
                <a:lnTo>
                  <a:pt x="2047360" y="3423907"/>
                </a:lnTo>
                <a:lnTo>
                  <a:pt x="2069698" y="3466775"/>
                </a:lnTo>
                <a:lnTo>
                  <a:pt x="2093848" y="3471001"/>
                </a:lnTo>
                <a:lnTo>
                  <a:pt x="2107735" y="3475227"/>
                </a:lnTo>
                <a:lnTo>
                  <a:pt x="2113773" y="3481264"/>
                </a:lnTo>
                <a:lnTo>
                  <a:pt x="2121622" y="3485490"/>
                </a:lnTo>
                <a:lnTo>
                  <a:pt x="2131885" y="3489716"/>
                </a:lnTo>
                <a:lnTo>
                  <a:pt x="2149999" y="3481264"/>
                </a:lnTo>
                <a:lnTo>
                  <a:pt x="2178376" y="3466775"/>
                </a:lnTo>
                <a:lnTo>
                  <a:pt x="2184413" y="3462547"/>
                </a:lnTo>
                <a:lnTo>
                  <a:pt x="2188638" y="3462547"/>
                </a:lnTo>
                <a:lnTo>
                  <a:pt x="2196488" y="3462547"/>
                </a:lnTo>
                <a:lnTo>
                  <a:pt x="2198298" y="3462547"/>
                </a:lnTo>
                <a:lnTo>
                  <a:pt x="2202525" y="3462547"/>
                </a:lnTo>
                <a:lnTo>
                  <a:pt x="2202525" y="3460736"/>
                </a:lnTo>
                <a:lnTo>
                  <a:pt x="2210374" y="3452284"/>
                </a:lnTo>
                <a:lnTo>
                  <a:pt x="2212186" y="3442019"/>
                </a:lnTo>
                <a:lnTo>
                  <a:pt x="2216413" y="3431756"/>
                </a:lnTo>
                <a:lnTo>
                  <a:pt x="2220639" y="3419681"/>
                </a:lnTo>
                <a:lnTo>
                  <a:pt x="2224865" y="3413642"/>
                </a:lnTo>
                <a:lnTo>
                  <a:pt x="2241166" y="3395530"/>
                </a:lnTo>
                <a:lnTo>
                  <a:pt x="2263504" y="3385266"/>
                </a:lnTo>
                <a:lnTo>
                  <a:pt x="2296109" y="3381040"/>
                </a:lnTo>
                <a:lnTo>
                  <a:pt x="2297920" y="3389494"/>
                </a:lnTo>
                <a:lnTo>
                  <a:pt x="2302145" y="3391304"/>
                </a:lnTo>
                <a:lnTo>
                  <a:pt x="2302145" y="3395530"/>
                </a:lnTo>
                <a:lnTo>
                  <a:pt x="2306372" y="3395530"/>
                </a:lnTo>
                <a:lnTo>
                  <a:pt x="2306372" y="3391304"/>
                </a:lnTo>
                <a:lnTo>
                  <a:pt x="2308787" y="3391304"/>
                </a:lnTo>
                <a:lnTo>
                  <a:pt x="2316636" y="3391304"/>
                </a:lnTo>
                <a:lnTo>
                  <a:pt x="2326899" y="3389494"/>
                </a:lnTo>
                <a:lnTo>
                  <a:pt x="2326899" y="3420284"/>
                </a:lnTo>
                <a:lnTo>
                  <a:pt x="2313013" y="3434775"/>
                </a:lnTo>
                <a:lnTo>
                  <a:pt x="2302749" y="3461339"/>
                </a:lnTo>
                <a:lnTo>
                  <a:pt x="2292486" y="3496357"/>
                </a:lnTo>
                <a:lnTo>
                  <a:pt x="2282221" y="3528960"/>
                </a:lnTo>
                <a:lnTo>
                  <a:pt x="2270146" y="3553716"/>
                </a:lnTo>
                <a:lnTo>
                  <a:pt x="2306372" y="3553716"/>
                </a:lnTo>
                <a:lnTo>
                  <a:pt x="2336559" y="3549490"/>
                </a:lnTo>
                <a:lnTo>
                  <a:pt x="2364936" y="3549490"/>
                </a:lnTo>
                <a:lnTo>
                  <a:pt x="2391503" y="3553716"/>
                </a:lnTo>
                <a:lnTo>
                  <a:pt x="2407804" y="3563978"/>
                </a:lnTo>
                <a:lnTo>
                  <a:pt x="2421690" y="3586318"/>
                </a:lnTo>
                <a:lnTo>
                  <a:pt x="2425916" y="3617109"/>
                </a:lnTo>
                <a:lnTo>
                  <a:pt x="2419880" y="3639449"/>
                </a:lnTo>
                <a:lnTo>
                  <a:pt x="2412031" y="3667826"/>
                </a:lnTo>
                <a:lnTo>
                  <a:pt x="2412031" y="3696202"/>
                </a:lnTo>
                <a:lnTo>
                  <a:pt x="2430144" y="3714314"/>
                </a:lnTo>
                <a:lnTo>
                  <a:pt x="2440407" y="3726390"/>
                </a:lnTo>
                <a:lnTo>
                  <a:pt x="2454293" y="3740881"/>
                </a:lnTo>
                <a:lnTo>
                  <a:pt x="2476633" y="3752956"/>
                </a:lnTo>
                <a:lnTo>
                  <a:pt x="2503197" y="3758993"/>
                </a:lnTo>
                <a:lnTo>
                  <a:pt x="2517085" y="3740881"/>
                </a:lnTo>
                <a:lnTo>
                  <a:pt x="2535198" y="3734842"/>
                </a:lnTo>
                <a:lnTo>
                  <a:pt x="2567799" y="3734842"/>
                </a:lnTo>
                <a:lnTo>
                  <a:pt x="2572026" y="3740881"/>
                </a:lnTo>
                <a:lnTo>
                  <a:pt x="2578064" y="3749333"/>
                </a:lnTo>
                <a:lnTo>
                  <a:pt x="2581686" y="3753559"/>
                </a:lnTo>
                <a:lnTo>
                  <a:pt x="2585912" y="3753559"/>
                </a:lnTo>
                <a:lnTo>
                  <a:pt x="2596176" y="3755371"/>
                </a:lnTo>
                <a:lnTo>
                  <a:pt x="2609460" y="3758390"/>
                </a:lnTo>
                <a:lnTo>
                  <a:pt x="2623346" y="3730013"/>
                </a:lnTo>
                <a:lnTo>
                  <a:pt x="2641460" y="3709485"/>
                </a:lnTo>
                <a:lnTo>
                  <a:pt x="2661987" y="3691371"/>
                </a:lnTo>
                <a:lnTo>
                  <a:pt x="2688550" y="3676883"/>
                </a:lnTo>
                <a:lnTo>
                  <a:pt x="2727192" y="3670844"/>
                </a:lnTo>
                <a:lnTo>
                  <a:pt x="2733229" y="3666618"/>
                </a:lnTo>
                <a:lnTo>
                  <a:pt x="2737455" y="3666618"/>
                </a:lnTo>
                <a:lnTo>
                  <a:pt x="2743494" y="3666618"/>
                </a:lnTo>
                <a:lnTo>
                  <a:pt x="2747720" y="3666618"/>
                </a:lnTo>
                <a:lnTo>
                  <a:pt x="2755570" y="3670844"/>
                </a:lnTo>
                <a:lnTo>
                  <a:pt x="2765832" y="3670844"/>
                </a:lnTo>
                <a:lnTo>
                  <a:pt x="2761606" y="3676883"/>
                </a:lnTo>
                <a:lnTo>
                  <a:pt x="2761606" y="3685335"/>
                </a:lnTo>
                <a:lnTo>
                  <a:pt x="2757380" y="3685335"/>
                </a:lnTo>
                <a:lnTo>
                  <a:pt x="2757380" y="3687145"/>
                </a:lnTo>
                <a:lnTo>
                  <a:pt x="2761606" y="3687145"/>
                </a:lnTo>
                <a:lnTo>
                  <a:pt x="2765832" y="3691371"/>
                </a:lnTo>
                <a:lnTo>
                  <a:pt x="2771870" y="3695598"/>
                </a:lnTo>
                <a:lnTo>
                  <a:pt x="2771870" y="3687145"/>
                </a:lnTo>
                <a:lnTo>
                  <a:pt x="2779720" y="3681109"/>
                </a:lnTo>
                <a:lnTo>
                  <a:pt x="2783946" y="3676883"/>
                </a:lnTo>
                <a:lnTo>
                  <a:pt x="2785756" y="3672657"/>
                </a:lnTo>
                <a:lnTo>
                  <a:pt x="2789983" y="3670844"/>
                </a:lnTo>
                <a:lnTo>
                  <a:pt x="2797832" y="3666618"/>
                </a:lnTo>
                <a:lnTo>
                  <a:pt x="2803869" y="3662392"/>
                </a:lnTo>
                <a:lnTo>
                  <a:pt x="2836472" y="3690769"/>
                </a:lnTo>
                <a:lnTo>
                  <a:pt x="2878737" y="3705259"/>
                </a:lnTo>
                <a:lnTo>
                  <a:pt x="2921000" y="3709485"/>
                </a:lnTo>
                <a:lnTo>
                  <a:pt x="2969904" y="3705259"/>
                </a:lnTo>
                <a:lnTo>
                  <a:pt x="3020620" y="3701031"/>
                </a:lnTo>
                <a:lnTo>
                  <a:pt x="3020620" y="3709485"/>
                </a:lnTo>
                <a:lnTo>
                  <a:pt x="3020620" y="3713712"/>
                </a:lnTo>
                <a:lnTo>
                  <a:pt x="3016393" y="3715522"/>
                </a:lnTo>
                <a:lnTo>
                  <a:pt x="3016393" y="3719748"/>
                </a:lnTo>
                <a:lnTo>
                  <a:pt x="3012167" y="3725787"/>
                </a:lnTo>
                <a:lnTo>
                  <a:pt x="3036318" y="3734239"/>
                </a:lnTo>
                <a:lnTo>
                  <a:pt x="3050204" y="3744504"/>
                </a:lnTo>
                <a:lnTo>
                  <a:pt x="3064092" y="3754767"/>
                </a:lnTo>
                <a:lnTo>
                  <a:pt x="3088241" y="3766842"/>
                </a:lnTo>
                <a:lnTo>
                  <a:pt x="3088241" y="3787369"/>
                </a:lnTo>
                <a:lnTo>
                  <a:pt x="3114807" y="3795823"/>
                </a:lnTo>
                <a:lnTo>
                  <a:pt x="3131109" y="3797634"/>
                </a:lnTo>
                <a:lnTo>
                  <a:pt x="3144995" y="3812125"/>
                </a:lnTo>
                <a:lnTo>
                  <a:pt x="3152844" y="3834463"/>
                </a:lnTo>
                <a:lnTo>
                  <a:pt x="3195108" y="3838689"/>
                </a:lnTo>
                <a:lnTo>
                  <a:pt x="3229524" y="3840500"/>
                </a:lnTo>
                <a:lnTo>
                  <a:pt x="3276013" y="3844728"/>
                </a:lnTo>
                <a:lnTo>
                  <a:pt x="3308615" y="3887593"/>
                </a:lnTo>
                <a:lnTo>
                  <a:pt x="3347257" y="3926235"/>
                </a:lnTo>
                <a:lnTo>
                  <a:pt x="3389520" y="3958838"/>
                </a:lnTo>
                <a:lnTo>
                  <a:pt x="3438426" y="3983591"/>
                </a:lnTo>
                <a:lnTo>
                  <a:pt x="3436616" y="3998082"/>
                </a:lnTo>
                <a:lnTo>
                  <a:pt x="3428765" y="4006534"/>
                </a:lnTo>
                <a:lnTo>
                  <a:pt x="3422726" y="4016799"/>
                </a:lnTo>
                <a:lnTo>
                  <a:pt x="3414877" y="4022836"/>
                </a:lnTo>
                <a:lnTo>
                  <a:pt x="3408840" y="4034911"/>
                </a:lnTo>
                <a:lnTo>
                  <a:pt x="3453518" y="4034911"/>
                </a:lnTo>
                <a:lnTo>
                  <a:pt x="3495782" y="4049402"/>
                </a:lnTo>
                <a:lnTo>
                  <a:pt x="3503632" y="4074155"/>
                </a:lnTo>
                <a:lnTo>
                  <a:pt x="3513896" y="4069929"/>
                </a:lnTo>
                <a:lnTo>
                  <a:pt x="3519933" y="4065703"/>
                </a:lnTo>
                <a:lnTo>
                  <a:pt x="3532008" y="4069929"/>
                </a:lnTo>
                <a:lnTo>
                  <a:pt x="3533819" y="4069929"/>
                </a:lnTo>
                <a:lnTo>
                  <a:pt x="3541668" y="4074155"/>
                </a:lnTo>
                <a:lnTo>
                  <a:pt x="3547707" y="4078381"/>
                </a:lnTo>
                <a:lnTo>
                  <a:pt x="3555557" y="4080192"/>
                </a:lnTo>
                <a:lnTo>
                  <a:pt x="3664837" y="4088646"/>
                </a:lnTo>
                <a:lnTo>
                  <a:pt x="3675102" y="4098909"/>
                </a:lnTo>
                <a:lnTo>
                  <a:pt x="3682950" y="4119436"/>
                </a:lnTo>
                <a:lnTo>
                  <a:pt x="3684760" y="4137550"/>
                </a:lnTo>
                <a:lnTo>
                  <a:pt x="3696837" y="4152041"/>
                </a:lnTo>
                <a:lnTo>
                  <a:pt x="3713139" y="4156267"/>
                </a:lnTo>
                <a:lnTo>
                  <a:pt x="3731250" y="4156267"/>
                </a:lnTo>
                <a:lnTo>
                  <a:pt x="3745136" y="4152041"/>
                </a:lnTo>
                <a:lnTo>
                  <a:pt x="3755401" y="4166530"/>
                </a:lnTo>
                <a:lnTo>
                  <a:pt x="3767477" y="4176795"/>
                </a:lnTo>
                <a:lnTo>
                  <a:pt x="3773514" y="4188870"/>
                </a:lnTo>
                <a:lnTo>
                  <a:pt x="3778343" y="4202756"/>
                </a:lnTo>
                <a:lnTo>
                  <a:pt x="3782571" y="4219058"/>
                </a:lnTo>
                <a:lnTo>
                  <a:pt x="3756004" y="4251660"/>
                </a:lnTo>
                <a:lnTo>
                  <a:pt x="3727630" y="4290302"/>
                </a:lnTo>
                <a:lnTo>
                  <a:pt x="3699253" y="4333168"/>
                </a:lnTo>
                <a:lnTo>
                  <a:pt x="3675102" y="4376035"/>
                </a:lnTo>
                <a:lnTo>
                  <a:pt x="3658800" y="4408638"/>
                </a:lnTo>
                <a:lnTo>
                  <a:pt x="3658800" y="4429165"/>
                </a:lnTo>
                <a:lnTo>
                  <a:pt x="3660610" y="4457542"/>
                </a:lnTo>
                <a:lnTo>
                  <a:pt x="3668459" y="4490145"/>
                </a:lnTo>
                <a:lnTo>
                  <a:pt x="3664233" y="4518522"/>
                </a:lnTo>
                <a:lnTo>
                  <a:pt x="3658194" y="4536636"/>
                </a:lnTo>
                <a:lnTo>
                  <a:pt x="3644308" y="4565011"/>
                </a:lnTo>
                <a:lnTo>
                  <a:pt x="3626196" y="4595803"/>
                </a:lnTo>
                <a:lnTo>
                  <a:pt x="3608082" y="4628406"/>
                </a:lnTo>
                <a:lnTo>
                  <a:pt x="3589969" y="4653161"/>
                </a:lnTo>
                <a:lnTo>
                  <a:pt x="3579705" y="4667650"/>
                </a:lnTo>
                <a:lnTo>
                  <a:pt x="3559178" y="4676102"/>
                </a:lnTo>
                <a:lnTo>
                  <a:pt x="3526575" y="4680330"/>
                </a:lnTo>
                <a:lnTo>
                  <a:pt x="3493971" y="4682141"/>
                </a:lnTo>
                <a:lnTo>
                  <a:pt x="3463784" y="4690593"/>
                </a:lnTo>
                <a:lnTo>
                  <a:pt x="3435408" y="4700858"/>
                </a:lnTo>
                <a:lnTo>
                  <a:pt x="3417292" y="4721385"/>
                </a:lnTo>
                <a:lnTo>
                  <a:pt x="3409445" y="4733461"/>
                </a:lnTo>
                <a:lnTo>
                  <a:pt x="3409445" y="4739497"/>
                </a:lnTo>
                <a:lnTo>
                  <a:pt x="3409445" y="4747951"/>
                </a:lnTo>
                <a:lnTo>
                  <a:pt x="3413671" y="4758214"/>
                </a:lnTo>
                <a:lnTo>
                  <a:pt x="3417897" y="4768479"/>
                </a:lnTo>
                <a:lnTo>
                  <a:pt x="3393746" y="4768479"/>
                </a:lnTo>
                <a:lnTo>
                  <a:pt x="3389520" y="4815571"/>
                </a:lnTo>
                <a:lnTo>
                  <a:pt x="3381671" y="4854212"/>
                </a:lnTo>
                <a:lnTo>
                  <a:pt x="3367785" y="4886815"/>
                </a:lnTo>
                <a:lnTo>
                  <a:pt x="3353899" y="4917607"/>
                </a:lnTo>
                <a:lnTo>
                  <a:pt x="3340011" y="4958662"/>
                </a:lnTo>
                <a:lnTo>
                  <a:pt x="3329748" y="4958662"/>
                </a:lnTo>
                <a:lnTo>
                  <a:pt x="3329748" y="4944171"/>
                </a:lnTo>
                <a:lnTo>
                  <a:pt x="3329748" y="4935719"/>
                </a:lnTo>
                <a:lnTo>
                  <a:pt x="3325521" y="4925456"/>
                </a:lnTo>
                <a:lnTo>
                  <a:pt x="3323710" y="4917002"/>
                </a:lnTo>
                <a:lnTo>
                  <a:pt x="3319484" y="4921228"/>
                </a:lnTo>
                <a:lnTo>
                  <a:pt x="3315256" y="4921228"/>
                </a:lnTo>
                <a:lnTo>
                  <a:pt x="3311030" y="4925456"/>
                </a:lnTo>
                <a:lnTo>
                  <a:pt x="3309218" y="4925456"/>
                </a:lnTo>
                <a:lnTo>
                  <a:pt x="3291106" y="4968322"/>
                </a:lnTo>
                <a:lnTo>
                  <a:pt x="3270578" y="4996699"/>
                </a:lnTo>
                <a:lnTo>
                  <a:pt x="3248240" y="5021452"/>
                </a:lnTo>
                <a:lnTo>
                  <a:pt x="3224089" y="5049829"/>
                </a:lnTo>
                <a:lnTo>
                  <a:pt x="3173372" y="5039566"/>
                </a:lnTo>
                <a:lnTo>
                  <a:pt x="3128694" y="5029302"/>
                </a:lnTo>
                <a:lnTo>
                  <a:pt x="3128694" y="5043792"/>
                </a:lnTo>
                <a:lnTo>
                  <a:pt x="3152844" y="5058283"/>
                </a:lnTo>
                <a:lnTo>
                  <a:pt x="3163109" y="5078811"/>
                </a:lnTo>
                <a:lnTo>
                  <a:pt x="3167335" y="5099338"/>
                </a:lnTo>
                <a:lnTo>
                  <a:pt x="3163109" y="5125904"/>
                </a:lnTo>
                <a:lnTo>
                  <a:pt x="3158883" y="5154281"/>
                </a:lnTo>
                <a:lnTo>
                  <a:pt x="3096090" y="5156092"/>
                </a:lnTo>
                <a:lnTo>
                  <a:pt x="3043562" y="5170583"/>
                </a:lnTo>
                <a:lnTo>
                  <a:pt x="3039337" y="5179035"/>
                </a:lnTo>
                <a:lnTo>
                  <a:pt x="3035110" y="5189298"/>
                </a:lnTo>
                <a:lnTo>
                  <a:pt x="3035110" y="5203788"/>
                </a:lnTo>
                <a:lnTo>
                  <a:pt x="3035110" y="5218279"/>
                </a:lnTo>
                <a:lnTo>
                  <a:pt x="3033300" y="5226731"/>
                </a:lnTo>
                <a:lnTo>
                  <a:pt x="3033300" y="5228542"/>
                </a:lnTo>
                <a:lnTo>
                  <a:pt x="3033300" y="5235788"/>
                </a:lnTo>
                <a:lnTo>
                  <a:pt x="3033300" y="5241825"/>
                </a:lnTo>
                <a:lnTo>
                  <a:pt x="3035110" y="5256316"/>
                </a:lnTo>
                <a:lnTo>
                  <a:pt x="3018809" y="5256316"/>
                </a:lnTo>
                <a:lnTo>
                  <a:pt x="2996470" y="5260542"/>
                </a:lnTo>
                <a:lnTo>
                  <a:pt x="2968094" y="5260542"/>
                </a:lnTo>
                <a:lnTo>
                  <a:pt x="2939716" y="5264768"/>
                </a:lnTo>
                <a:lnTo>
                  <a:pt x="2939716" y="5279259"/>
                </a:lnTo>
                <a:lnTo>
                  <a:pt x="2953603" y="5285296"/>
                </a:lnTo>
                <a:lnTo>
                  <a:pt x="2963868" y="5293750"/>
                </a:lnTo>
                <a:lnTo>
                  <a:pt x="2971715" y="5295560"/>
                </a:lnTo>
                <a:lnTo>
                  <a:pt x="2977754" y="5299786"/>
                </a:lnTo>
                <a:lnTo>
                  <a:pt x="2985603" y="5308239"/>
                </a:lnTo>
                <a:lnTo>
                  <a:pt x="2989829" y="5314277"/>
                </a:lnTo>
                <a:lnTo>
                  <a:pt x="2995866" y="5324540"/>
                </a:lnTo>
                <a:lnTo>
                  <a:pt x="2981980" y="5328766"/>
                </a:lnTo>
                <a:lnTo>
                  <a:pt x="2971715" y="5332994"/>
                </a:lnTo>
                <a:lnTo>
                  <a:pt x="2961452" y="5337220"/>
                </a:lnTo>
                <a:lnTo>
                  <a:pt x="2953603" y="5339031"/>
                </a:lnTo>
                <a:lnTo>
                  <a:pt x="2949377" y="5351106"/>
                </a:lnTo>
                <a:lnTo>
                  <a:pt x="2939112" y="5371634"/>
                </a:lnTo>
                <a:lnTo>
                  <a:pt x="2933076" y="5393974"/>
                </a:lnTo>
                <a:lnTo>
                  <a:pt x="2925226" y="5414501"/>
                </a:lnTo>
                <a:lnTo>
                  <a:pt x="2919189" y="5418727"/>
                </a:lnTo>
                <a:lnTo>
                  <a:pt x="2914961" y="5418727"/>
                </a:lnTo>
                <a:lnTo>
                  <a:pt x="2904698" y="5422953"/>
                </a:lnTo>
                <a:lnTo>
                  <a:pt x="2892623" y="5422953"/>
                </a:lnTo>
                <a:lnTo>
                  <a:pt x="2892623" y="5433218"/>
                </a:lnTo>
                <a:lnTo>
                  <a:pt x="2892623" y="5439255"/>
                </a:lnTo>
                <a:lnTo>
                  <a:pt x="2892623" y="5443481"/>
                </a:lnTo>
                <a:lnTo>
                  <a:pt x="2890812" y="5447707"/>
                </a:lnTo>
                <a:lnTo>
                  <a:pt x="2892623" y="5451933"/>
                </a:lnTo>
                <a:lnTo>
                  <a:pt x="2892623" y="5453746"/>
                </a:lnTo>
                <a:lnTo>
                  <a:pt x="2900472" y="5468234"/>
                </a:lnTo>
                <a:lnTo>
                  <a:pt x="2906508" y="5480310"/>
                </a:lnTo>
                <a:lnTo>
                  <a:pt x="2918584" y="5486348"/>
                </a:lnTo>
                <a:lnTo>
                  <a:pt x="2928849" y="5492385"/>
                </a:lnTo>
                <a:lnTo>
                  <a:pt x="2939112" y="5500837"/>
                </a:lnTo>
                <a:lnTo>
                  <a:pt x="2933076" y="5525593"/>
                </a:lnTo>
                <a:lnTo>
                  <a:pt x="2904698" y="5540082"/>
                </a:lnTo>
                <a:lnTo>
                  <a:pt x="2876321" y="5568458"/>
                </a:lnTo>
                <a:lnTo>
                  <a:pt x="2852171" y="5605289"/>
                </a:lnTo>
                <a:lnTo>
                  <a:pt x="2834058" y="5640306"/>
                </a:lnTo>
                <a:lnTo>
                  <a:pt x="2823793" y="5672908"/>
                </a:lnTo>
                <a:lnTo>
                  <a:pt x="2834058" y="5683173"/>
                </a:lnTo>
                <a:lnTo>
                  <a:pt x="2844321" y="5693438"/>
                </a:lnTo>
                <a:lnTo>
                  <a:pt x="2852171" y="5703701"/>
                </a:lnTo>
                <a:lnTo>
                  <a:pt x="2853981" y="5721815"/>
                </a:lnTo>
                <a:lnTo>
                  <a:pt x="2837679" y="5726041"/>
                </a:lnTo>
                <a:lnTo>
                  <a:pt x="2811115" y="5740530"/>
                </a:lnTo>
                <a:lnTo>
                  <a:pt x="2786964" y="5761059"/>
                </a:lnTo>
                <a:lnTo>
                  <a:pt x="2768852" y="5783397"/>
                </a:lnTo>
                <a:lnTo>
                  <a:pt x="2767040" y="5789436"/>
                </a:lnTo>
                <a:lnTo>
                  <a:pt x="2762814" y="5797888"/>
                </a:lnTo>
                <a:lnTo>
                  <a:pt x="2762814" y="5803925"/>
                </a:lnTo>
                <a:lnTo>
                  <a:pt x="2762814" y="5816000"/>
                </a:lnTo>
                <a:lnTo>
                  <a:pt x="2768852" y="5816000"/>
                </a:lnTo>
                <a:lnTo>
                  <a:pt x="2768852" y="5807548"/>
                </a:lnTo>
                <a:lnTo>
                  <a:pt x="2791190" y="5782794"/>
                </a:lnTo>
                <a:lnTo>
                  <a:pt x="2809303" y="5758039"/>
                </a:lnTo>
                <a:lnTo>
                  <a:pt x="2815341" y="5759851"/>
                </a:lnTo>
                <a:lnTo>
                  <a:pt x="2819568" y="5759851"/>
                </a:lnTo>
                <a:lnTo>
                  <a:pt x="2819568" y="5764077"/>
                </a:lnTo>
                <a:lnTo>
                  <a:pt x="2823793" y="5768303"/>
                </a:lnTo>
                <a:lnTo>
                  <a:pt x="2829833" y="5786416"/>
                </a:lnTo>
                <a:lnTo>
                  <a:pt x="2834058" y="5806943"/>
                </a:lnTo>
                <a:lnTo>
                  <a:pt x="2838284" y="5831699"/>
                </a:lnTo>
                <a:lnTo>
                  <a:pt x="2840096" y="5854037"/>
                </a:lnTo>
                <a:lnTo>
                  <a:pt x="2852171" y="5854037"/>
                </a:lnTo>
                <a:lnTo>
                  <a:pt x="2853981" y="5854037"/>
                </a:lnTo>
                <a:lnTo>
                  <a:pt x="2861830" y="5854037"/>
                </a:lnTo>
                <a:lnTo>
                  <a:pt x="2861830" y="5858263"/>
                </a:lnTo>
                <a:lnTo>
                  <a:pt x="2861830" y="5860075"/>
                </a:lnTo>
                <a:lnTo>
                  <a:pt x="2867869" y="5868527"/>
                </a:lnTo>
                <a:lnTo>
                  <a:pt x="2861830" y="5872754"/>
                </a:lnTo>
                <a:lnTo>
                  <a:pt x="2857604" y="5874564"/>
                </a:lnTo>
                <a:lnTo>
                  <a:pt x="2857604" y="5878792"/>
                </a:lnTo>
                <a:lnTo>
                  <a:pt x="2853379" y="5878792"/>
                </a:lnTo>
                <a:lnTo>
                  <a:pt x="2849152" y="5883018"/>
                </a:lnTo>
                <a:lnTo>
                  <a:pt x="2843114" y="5884829"/>
                </a:lnTo>
                <a:lnTo>
                  <a:pt x="2810510" y="5893281"/>
                </a:lnTo>
                <a:lnTo>
                  <a:pt x="2777907" y="5884829"/>
                </a:lnTo>
                <a:lnTo>
                  <a:pt x="2747720" y="5868527"/>
                </a:lnTo>
                <a:lnTo>
                  <a:pt x="2715117" y="5843774"/>
                </a:lnTo>
                <a:lnTo>
                  <a:pt x="2686740" y="5815397"/>
                </a:lnTo>
                <a:lnTo>
                  <a:pt x="2666213" y="5787020"/>
                </a:lnTo>
                <a:lnTo>
                  <a:pt x="2654138" y="5758644"/>
                </a:lnTo>
                <a:lnTo>
                  <a:pt x="2661987" y="5758644"/>
                </a:lnTo>
                <a:lnTo>
                  <a:pt x="2686137" y="5783397"/>
                </a:lnTo>
                <a:lnTo>
                  <a:pt x="2710286" y="5803925"/>
                </a:lnTo>
                <a:lnTo>
                  <a:pt x="2738663" y="5822039"/>
                </a:lnTo>
                <a:lnTo>
                  <a:pt x="2738663" y="5807548"/>
                </a:lnTo>
                <a:lnTo>
                  <a:pt x="2700023" y="5787020"/>
                </a:lnTo>
                <a:lnTo>
                  <a:pt x="2667421" y="5758644"/>
                </a:lnTo>
                <a:lnTo>
                  <a:pt x="2646893" y="5717589"/>
                </a:lnTo>
                <a:lnTo>
                  <a:pt x="2633005" y="5672908"/>
                </a:lnTo>
                <a:lnTo>
                  <a:pt x="2625156" y="5625817"/>
                </a:lnTo>
                <a:lnTo>
                  <a:pt x="2629384" y="5572686"/>
                </a:lnTo>
                <a:lnTo>
                  <a:pt x="2633610" y="5521367"/>
                </a:lnTo>
                <a:lnTo>
                  <a:pt x="2643873" y="5476689"/>
                </a:lnTo>
                <a:lnTo>
                  <a:pt x="2657761" y="5433821"/>
                </a:lnTo>
                <a:lnTo>
                  <a:pt x="2671647" y="5396992"/>
                </a:lnTo>
                <a:lnTo>
                  <a:pt x="2692174" y="5396992"/>
                </a:lnTo>
                <a:lnTo>
                  <a:pt x="2710286" y="5325748"/>
                </a:lnTo>
                <a:lnTo>
                  <a:pt x="2700023" y="5325748"/>
                </a:lnTo>
                <a:lnTo>
                  <a:pt x="2700023" y="5319711"/>
                </a:lnTo>
                <a:lnTo>
                  <a:pt x="2692174" y="5325748"/>
                </a:lnTo>
                <a:lnTo>
                  <a:pt x="2686137" y="5334200"/>
                </a:lnTo>
                <a:lnTo>
                  <a:pt x="2681910" y="5340238"/>
                </a:lnTo>
                <a:lnTo>
                  <a:pt x="2675873" y="5348691"/>
                </a:lnTo>
                <a:lnTo>
                  <a:pt x="2661987" y="5352917"/>
                </a:lnTo>
                <a:lnTo>
                  <a:pt x="2661987" y="5344465"/>
                </a:lnTo>
                <a:lnTo>
                  <a:pt x="2686137" y="5195336"/>
                </a:lnTo>
                <a:lnTo>
                  <a:pt x="2681910" y="5180845"/>
                </a:lnTo>
                <a:lnTo>
                  <a:pt x="2675873" y="5156092"/>
                </a:lnTo>
                <a:lnTo>
                  <a:pt x="2680099" y="5133752"/>
                </a:lnTo>
                <a:lnTo>
                  <a:pt x="2704250" y="5048019"/>
                </a:lnTo>
                <a:lnTo>
                  <a:pt x="2724777" y="4960473"/>
                </a:lnTo>
                <a:lnTo>
                  <a:pt x="2742889" y="4864477"/>
                </a:lnTo>
                <a:lnTo>
                  <a:pt x="2763419" y="4770290"/>
                </a:lnTo>
                <a:lnTo>
                  <a:pt x="2775494" y="4708707"/>
                </a:lnTo>
                <a:lnTo>
                  <a:pt x="2777305" y="4645312"/>
                </a:lnTo>
                <a:lnTo>
                  <a:pt x="2781531" y="4583728"/>
                </a:lnTo>
                <a:lnTo>
                  <a:pt x="2789380" y="4526371"/>
                </a:lnTo>
                <a:lnTo>
                  <a:pt x="2718740" y="4499805"/>
                </a:lnTo>
                <a:lnTo>
                  <a:pt x="2657761" y="4458750"/>
                </a:lnTo>
                <a:lnTo>
                  <a:pt x="2608855" y="4405620"/>
                </a:lnTo>
                <a:lnTo>
                  <a:pt x="2568405" y="4348261"/>
                </a:lnTo>
                <a:lnTo>
                  <a:pt x="2554517" y="4315658"/>
                </a:lnTo>
                <a:lnTo>
                  <a:pt x="2544254" y="4284868"/>
                </a:lnTo>
                <a:lnTo>
                  <a:pt x="2533989" y="4248037"/>
                </a:lnTo>
                <a:lnTo>
                  <a:pt x="2520103" y="4219662"/>
                </a:lnTo>
                <a:lnTo>
                  <a:pt x="2497763" y="4199133"/>
                </a:lnTo>
                <a:lnTo>
                  <a:pt x="2491727" y="4190681"/>
                </a:lnTo>
                <a:lnTo>
                  <a:pt x="2481462" y="4190681"/>
                </a:lnTo>
                <a:lnTo>
                  <a:pt x="2473615" y="4188870"/>
                </a:lnTo>
                <a:lnTo>
                  <a:pt x="2467576" y="4180418"/>
                </a:lnTo>
                <a:lnTo>
                  <a:pt x="2459726" y="4174379"/>
                </a:lnTo>
                <a:lnTo>
                  <a:pt x="2467576" y="4159889"/>
                </a:lnTo>
                <a:lnTo>
                  <a:pt x="2467576" y="4147813"/>
                </a:lnTo>
                <a:lnTo>
                  <a:pt x="2467576" y="4133324"/>
                </a:lnTo>
                <a:lnTo>
                  <a:pt x="2467576" y="4118834"/>
                </a:lnTo>
                <a:lnTo>
                  <a:pt x="2485690" y="4108569"/>
                </a:lnTo>
                <a:lnTo>
                  <a:pt x="2497763" y="4098306"/>
                </a:lnTo>
                <a:lnTo>
                  <a:pt x="2515877" y="4088041"/>
                </a:lnTo>
                <a:lnTo>
                  <a:pt x="2515877" y="4079589"/>
                </a:lnTo>
                <a:lnTo>
                  <a:pt x="2497763" y="4079589"/>
                </a:lnTo>
                <a:lnTo>
                  <a:pt x="2487501" y="4077779"/>
                </a:lnTo>
                <a:lnTo>
                  <a:pt x="2477236" y="4077779"/>
                </a:lnTo>
                <a:lnTo>
                  <a:pt x="2466973" y="4073552"/>
                </a:lnTo>
                <a:lnTo>
                  <a:pt x="2480859" y="4040948"/>
                </a:lnTo>
                <a:lnTo>
                  <a:pt x="2491124" y="4008345"/>
                </a:lnTo>
                <a:lnTo>
                  <a:pt x="2505010" y="3977555"/>
                </a:lnTo>
                <a:lnTo>
                  <a:pt x="2529160" y="3950988"/>
                </a:lnTo>
                <a:lnTo>
                  <a:pt x="2557537" y="3926235"/>
                </a:lnTo>
                <a:lnTo>
                  <a:pt x="2581686" y="3897858"/>
                </a:lnTo>
                <a:lnTo>
                  <a:pt x="2579875" y="3877331"/>
                </a:lnTo>
                <a:lnTo>
                  <a:pt x="2579875" y="3848954"/>
                </a:lnTo>
                <a:lnTo>
                  <a:pt x="2575649" y="3820577"/>
                </a:lnTo>
                <a:lnTo>
                  <a:pt x="2565384" y="3802463"/>
                </a:lnTo>
                <a:lnTo>
                  <a:pt x="2551499" y="3781936"/>
                </a:lnTo>
                <a:lnTo>
                  <a:pt x="2537612" y="3759597"/>
                </a:lnTo>
                <a:lnTo>
                  <a:pt x="2523727" y="3759597"/>
                </a:lnTo>
                <a:lnTo>
                  <a:pt x="2519499" y="3763824"/>
                </a:lnTo>
                <a:lnTo>
                  <a:pt x="2515273" y="3768050"/>
                </a:lnTo>
                <a:lnTo>
                  <a:pt x="2511046" y="3769860"/>
                </a:lnTo>
                <a:lnTo>
                  <a:pt x="2505010" y="3774086"/>
                </a:lnTo>
                <a:lnTo>
                  <a:pt x="2509235" y="3782540"/>
                </a:lnTo>
                <a:lnTo>
                  <a:pt x="2509235" y="3788577"/>
                </a:lnTo>
                <a:lnTo>
                  <a:pt x="2509235" y="3792803"/>
                </a:lnTo>
                <a:lnTo>
                  <a:pt x="2505010" y="3798842"/>
                </a:lnTo>
                <a:lnTo>
                  <a:pt x="2500784" y="3798842"/>
                </a:lnTo>
                <a:lnTo>
                  <a:pt x="2496557" y="3803068"/>
                </a:lnTo>
                <a:lnTo>
                  <a:pt x="2494745" y="3803068"/>
                </a:lnTo>
                <a:lnTo>
                  <a:pt x="2490519" y="3803068"/>
                </a:lnTo>
                <a:lnTo>
                  <a:pt x="2484482" y="3807294"/>
                </a:lnTo>
                <a:lnTo>
                  <a:pt x="2466368" y="3792803"/>
                </a:lnTo>
                <a:lnTo>
                  <a:pt x="2433766" y="3774691"/>
                </a:lnTo>
                <a:lnTo>
                  <a:pt x="2401163" y="3756579"/>
                </a:lnTo>
                <a:lnTo>
                  <a:pt x="2370975" y="3742088"/>
                </a:lnTo>
                <a:lnTo>
                  <a:pt x="2348634" y="3736050"/>
                </a:lnTo>
                <a:lnTo>
                  <a:pt x="2330522" y="3693184"/>
                </a:lnTo>
                <a:lnTo>
                  <a:pt x="2314221" y="3668429"/>
                </a:lnTo>
                <a:lnTo>
                  <a:pt x="2296109" y="3650316"/>
                </a:lnTo>
                <a:lnTo>
                  <a:pt x="2277995" y="3644280"/>
                </a:lnTo>
                <a:lnTo>
                  <a:pt x="2249618" y="3635826"/>
                </a:lnTo>
                <a:lnTo>
                  <a:pt x="2219431" y="3625563"/>
                </a:lnTo>
                <a:lnTo>
                  <a:pt x="2178979" y="3611072"/>
                </a:lnTo>
                <a:lnTo>
                  <a:pt x="2154828" y="3592960"/>
                </a:lnTo>
                <a:lnTo>
                  <a:pt x="2134301" y="3574846"/>
                </a:lnTo>
                <a:lnTo>
                  <a:pt x="2101698" y="3560357"/>
                </a:lnTo>
                <a:lnTo>
                  <a:pt x="2081170" y="3560357"/>
                </a:lnTo>
                <a:lnTo>
                  <a:pt x="2067284" y="3568809"/>
                </a:lnTo>
                <a:lnTo>
                  <a:pt x="2055209" y="3574846"/>
                </a:lnTo>
                <a:lnTo>
                  <a:pt x="2041321" y="3583300"/>
                </a:lnTo>
                <a:lnTo>
                  <a:pt x="2025020" y="3579072"/>
                </a:lnTo>
                <a:lnTo>
                  <a:pt x="2017172" y="3574846"/>
                </a:lnTo>
                <a:lnTo>
                  <a:pt x="2011134" y="3568809"/>
                </a:lnTo>
                <a:lnTo>
                  <a:pt x="2003285" y="3560357"/>
                </a:lnTo>
                <a:lnTo>
                  <a:pt x="1993022" y="3550092"/>
                </a:lnTo>
                <a:lnTo>
                  <a:pt x="1985172" y="3544056"/>
                </a:lnTo>
                <a:lnTo>
                  <a:pt x="1979134" y="3539828"/>
                </a:lnTo>
                <a:lnTo>
                  <a:pt x="1932645" y="3531376"/>
                </a:lnTo>
                <a:lnTo>
                  <a:pt x="1926608" y="3525339"/>
                </a:lnTo>
                <a:lnTo>
                  <a:pt x="1918759" y="3519300"/>
                </a:lnTo>
                <a:lnTo>
                  <a:pt x="1912721" y="3510848"/>
                </a:lnTo>
                <a:lnTo>
                  <a:pt x="1904873" y="3504811"/>
                </a:lnTo>
                <a:lnTo>
                  <a:pt x="1903061" y="3500583"/>
                </a:lnTo>
                <a:lnTo>
                  <a:pt x="1862609" y="3506622"/>
                </a:lnTo>
                <a:lnTo>
                  <a:pt x="1856572" y="3504811"/>
                </a:lnTo>
                <a:lnTo>
                  <a:pt x="1846307" y="3490321"/>
                </a:lnTo>
                <a:lnTo>
                  <a:pt x="1828195" y="3475830"/>
                </a:lnTo>
                <a:lnTo>
                  <a:pt x="1814309" y="3457718"/>
                </a:lnTo>
                <a:lnTo>
                  <a:pt x="1800423" y="3443227"/>
                </a:lnTo>
                <a:lnTo>
                  <a:pt x="1792574" y="3434775"/>
                </a:lnTo>
                <a:lnTo>
                  <a:pt x="1806460" y="3390097"/>
                </a:lnTo>
                <a:lnTo>
                  <a:pt x="1767818" y="3347229"/>
                </a:lnTo>
                <a:lnTo>
                  <a:pt x="1733405" y="3300135"/>
                </a:lnTo>
                <a:lnTo>
                  <a:pt x="1697179" y="3251231"/>
                </a:lnTo>
                <a:lnTo>
                  <a:pt x="1662766" y="3199911"/>
                </a:lnTo>
                <a:lnTo>
                  <a:pt x="1654916" y="3195685"/>
                </a:lnTo>
                <a:lnTo>
                  <a:pt x="1644654" y="3193875"/>
                </a:lnTo>
                <a:lnTo>
                  <a:pt x="1638615" y="3193875"/>
                </a:lnTo>
                <a:lnTo>
                  <a:pt x="1626539" y="3189649"/>
                </a:lnTo>
                <a:lnTo>
                  <a:pt x="1624729" y="3185423"/>
                </a:lnTo>
                <a:lnTo>
                  <a:pt x="1610843" y="3167309"/>
                </a:lnTo>
                <a:lnTo>
                  <a:pt x="1602994" y="3146781"/>
                </a:lnTo>
                <a:lnTo>
                  <a:pt x="1596955" y="3126254"/>
                </a:lnTo>
                <a:lnTo>
                  <a:pt x="1584880" y="3103914"/>
                </a:lnTo>
                <a:lnTo>
                  <a:pt x="1568579" y="3093651"/>
                </a:lnTo>
                <a:lnTo>
                  <a:pt x="1560731" y="3085199"/>
                </a:lnTo>
                <a:lnTo>
                  <a:pt x="1554692" y="3079160"/>
                </a:lnTo>
                <a:lnTo>
                  <a:pt x="1546843" y="3074934"/>
                </a:lnTo>
                <a:lnTo>
                  <a:pt x="1546843" y="3113575"/>
                </a:lnTo>
                <a:lnTo>
                  <a:pt x="1557108" y="3128064"/>
                </a:lnTo>
                <a:lnTo>
                  <a:pt x="1579446" y="3152820"/>
                </a:lnTo>
                <a:lnTo>
                  <a:pt x="1599975" y="3181197"/>
                </a:lnTo>
                <a:lnTo>
                  <a:pt x="1626539" y="3218025"/>
                </a:lnTo>
                <a:lnTo>
                  <a:pt x="1647067" y="3253044"/>
                </a:lnTo>
                <a:lnTo>
                  <a:pt x="1669407" y="3289873"/>
                </a:lnTo>
                <a:lnTo>
                  <a:pt x="1685709" y="3322475"/>
                </a:lnTo>
                <a:lnTo>
                  <a:pt x="1693558" y="3343003"/>
                </a:lnTo>
                <a:lnTo>
                  <a:pt x="1693558" y="3357494"/>
                </a:lnTo>
                <a:lnTo>
                  <a:pt x="1689332" y="3363530"/>
                </a:lnTo>
                <a:lnTo>
                  <a:pt x="1685104" y="3367757"/>
                </a:lnTo>
                <a:lnTo>
                  <a:pt x="1685104" y="3371985"/>
                </a:lnTo>
                <a:lnTo>
                  <a:pt x="1679067" y="3376211"/>
                </a:lnTo>
                <a:lnTo>
                  <a:pt x="1679067" y="3361720"/>
                </a:lnTo>
                <a:lnTo>
                  <a:pt x="1674841" y="3349644"/>
                </a:lnTo>
                <a:lnTo>
                  <a:pt x="1674841" y="3343608"/>
                </a:lnTo>
                <a:lnTo>
                  <a:pt x="1670615" y="3335154"/>
                </a:lnTo>
                <a:lnTo>
                  <a:pt x="1664576" y="3335154"/>
                </a:lnTo>
                <a:lnTo>
                  <a:pt x="1660350" y="3335154"/>
                </a:lnTo>
                <a:lnTo>
                  <a:pt x="1656124" y="3335154"/>
                </a:lnTo>
                <a:lnTo>
                  <a:pt x="1654314" y="3335154"/>
                </a:lnTo>
                <a:lnTo>
                  <a:pt x="1650087" y="3335154"/>
                </a:lnTo>
                <a:lnTo>
                  <a:pt x="1639823" y="3335154"/>
                </a:lnTo>
                <a:lnTo>
                  <a:pt x="1631973" y="3310400"/>
                </a:lnTo>
                <a:lnTo>
                  <a:pt x="1625937" y="3285647"/>
                </a:lnTo>
                <a:lnTo>
                  <a:pt x="1613861" y="3265119"/>
                </a:lnTo>
                <a:lnTo>
                  <a:pt x="1597560" y="3247005"/>
                </a:lnTo>
                <a:lnTo>
                  <a:pt x="1575220" y="3232516"/>
                </a:lnTo>
                <a:lnTo>
                  <a:pt x="1554692" y="3218025"/>
                </a:lnTo>
                <a:lnTo>
                  <a:pt x="1536580" y="3193272"/>
                </a:lnTo>
                <a:lnTo>
                  <a:pt x="1542617" y="3189044"/>
                </a:lnTo>
                <a:lnTo>
                  <a:pt x="1546843" y="3189044"/>
                </a:lnTo>
                <a:lnTo>
                  <a:pt x="1551069" y="3189044"/>
                </a:lnTo>
                <a:lnTo>
                  <a:pt x="1551069" y="3184818"/>
                </a:lnTo>
                <a:lnTo>
                  <a:pt x="1551069" y="3180592"/>
                </a:lnTo>
                <a:lnTo>
                  <a:pt x="1555298" y="3178781"/>
                </a:lnTo>
                <a:lnTo>
                  <a:pt x="1528731" y="3160669"/>
                </a:lnTo>
                <a:lnTo>
                  <a:pt x="1516656" y="3138329"/>
                </a:lnTo>
                <a:lnTo>
                  <a:pt x="1504580" y="3113575"/>
                </a:lnTo>
                <a:lnTo>
                  <a:pt x="1498544" y="3085199"/>
                </a:lnTo>
                <a:lnTo>
                  <a:pt x="1484656" y="3060443"/>
                </a:lnTo>
                <a:lnTo>
                  <a:pt x="1466544" y="3039916"/>
                </a:lnTo>
                <a:lnTo>
                  <a:pt x="1446016" y="3027840"/>
                </a:lnTo>
                <a:lnTo>
                  <a:pt x="1419450" y="3017577"/>
                </a:lnTo>
                <a:lnTo>
                  <a:pt x="1398923" y="3003087"/>
                </a:lnTo>
                <a:lnTo>
                  <a:pt x="1385037" y="2984975"/>
                </a:lnTo>
                <a:lnTo>
                  <a:pt x="1377188" y="2964447"/>
                </a:lnTo>
                <a:lnTo>
                  <a:pt x="1366923" y="2942108"/>
                </a:lnTo>
                <a:lnTo>
                  <a:pt x="1342774" y="2907089"/>
                </a:lnTo>
                <a:lnTo>
                  <a:pt x="1322247" y="2882336"/>
                </a:lnTo>
                <a:lnTo>
                  <a:pt x="1299907" y="2859997"/>
                </a:lnTo>
                <a:lnTo>
                  <a:pt x="1286021" y="2835244"/>
                </a:lnTo>
                <a:lnTo>
                  <a:pt x="1275756" y="2802641"/>
                </a:lnTo>
                <a:lnTo>
                  <a:pt x="1267907" y="2759774"/>
                </a:lnTo>
                <a:lnTo>
                  <a:pt x="1266096" y="2700607"/>
                </a:lnTo>
                <a:lnTo>
                  <a:pt x="1266096" y="2686117"/>
                </a:lnTo>
                <a:lnTo>
                  <a:pt x="1267907" y="2657739"/>
                </a:lnTo>
                <a:lnTo>
                  <a:pt x="1267907" y="2619099"/>
                </a:lnTo>
                <a:lnTo>
                  <a:pt x="1267907" y="2572008"/>
                </a:lnTo>
                <a:lnTo>
                  <a:pt x="1267907" y="2529138"/>
                </a:lnTo>
                <a:lnTo>
                  <a:pt x="1272135" y="2494120"/>
                </a:lnTo>
                <a:lnTo>
                  <a:pt x="1276361" y="2471782"/>
                </a:lnTo>
                <a:lnTo>
                  <a:pt x="1286624" y="2467555"/>
                </a:lnTo>
                <a:lnTo>
                  <a:pt x="1294473" y="2467555"/>
                </a:lnTo>
                <a:lnTo>
                  <a:pt x="1300510" y="2467555"/>
                </a:lnTo>
                <a:lnTo>
                  <a:pt x="1308359" y="2467555"/>
                </a:lnTo>
                <a:lnTo>
                  <a:pt x="1314398" y="2471782"/>
                </a:lnTo>
                <a:lnTo>
                  <a:pt x="1318624" y="2480234"/>
                </a:lnTo>
                <a:lnTo>
                  <a:pt x="1324660" y="2486271"/>
                </a:lnTo>
                <a:lnTo>
                  <a:pt x="1328886" y="2494725"/>
                </a:lnTo>
                <a:lnTo>
                  <a:pt x="1328886" y="2453667"/>
                </a:lnTo>
                <a:lnTo>
                  <a:pt x="1304738" y="2425291"/>
                </a:lnTo>
                <a:lnTo>
                  <a:pt x="1276361" y="2396914"/>
                </a:lnTo>
                <a:lnTo>
                  <a:pt x="1243758" y="2376386"/>
                </a:lnTo>
                <a:lnTo>
                  <a:pt x="1243758" y="2394499"/>
                </a:lnTo>
                <a:lnTo>
                  <a:pt x="1257644" y="2404762"/>
                </a:lnTo>
                <a:lnTo>
                  <a:pt x="1271530" y="2415027"/>
                </a:lnTo>
                <a:lnTo>
                  <a:pt x="1285416" y="2425291"/>
                </a:lnTo>
                <a:lnTo>
                  <a:pt x="1295681" y="2439781"/>
                </a:lnTo>
                <a:lnTo>
                  <a:pt x="1295681" y="2448233"/>
                </a:lnTo>
                <a:lnTo>
                  <a:pt x="1293870" y="2448233"/>
                </a:lnTo>
                <a:lnTo>
                  <a:pt x="1293870" y="2452462"/>
                </a:lnTo>
                <a:lnTo>
                  <a:pt x="1289642" y="2454272"/>
                </a:lnTo>
                <a:lnTo>
                  <a:pt x="1281795" y="2458498"/>
                </a:lnTo>
                <a:lnTo>
                  <a:pt x="1279982" y="2462724"/>
                </a:lnTo>
                <a:lnTo>
                  <a:pt x="1267907" y="2462724"/>
                </a:lnTo>
                <a:lnTo>
                  <a:pt x="1257644" y="2462724"/>
                </a:lnTo>
                <a:lnTo>
                  <a:pt x="1253418" y="2462724"/>
                </a:lnTo>
                <a:lnTo>
                  <a:pt x="1253418" y="2458498"/>
                </a:lnTo>
                <a:lnTo>
                  <a:pt x="1251605" y="2458498"/>
                </a:lnTo>
                <a:lnTo>
                  <a:pt x="1243758" y="2454272"/>
                </a:lnTo>
                <a:lnTo>
                  <a:pt x="1219608" y="2423480"/>
                </a:lnTo>
                <a:lnTo>
                  <a:pt x="1197267" y="2390876"/>
                </a:lnTo>
                <a:lnTo>
                  <a:pt x="1180966" y="2354049"/>
                </a:lnTo>
                <a:lnTo>
                  <a:pt x="1197267" y="2354049"/>
                </a:lnTo>
                <a:lnTo>
                  <a:pt x="1205117" y="2358276"/>
                </a:lnTo>
                <a:lnTo>
                  <a:pt x="1211155" y="2358276"/>
                </a:lnTo>
                <a:lnTo>
                  <a:pt x="1219003" y="2358276"/>
                </a:lnTo>
                <a:lnTo>
                  <a:pt x="1225041" y="2354049"/>
                </a:lnTo>
                <a:lnTo>
                  <a:pt x="1196665" y="2343786"/>
                </a:lnTo>
                <a:lnTo>
                  <a:pt x="1180363" y="2327486"/>
                </a:lnTo>
                <a:lnTo>
                  <a:pt x="1166477" y="2305150"/>
                </a:lnTo>
                <a:lnTo>
                  <a:pt x="1154402" y="2280393"/>
                </a:lnTo>
                <a:lnTo>
                  <a:pt x="1148363" y="2255634"/>
                </a:lnTo>
                <a:lnTo>
                  <a:pt x="1138100" y="2233298"/>
                </a:lnTo>
                <a:lnTo>
                  <a:pt x="1124213" y="2215183"/>
                </a:lnTo>
                <a:lnTo>
                  <a:pt x="1101874" y="2204921"/>
                </a:lnTo>
                <a:lnTo>
                  <a:pt x="1109724" y="2157829"/>
                </a:lnTo>
                <a:lnTo>
                  <a:pt x="1085573" y="2131267"/>
                </a:lnTo>
                <a:lnTo>
                  <a:pt x="1063233" y="2098665"/>
                </a:lnTo>
                <a:lnTo>
                  <a:pt x="1045121" y="2066061"/>
                </a:lnTo>
                <a:lnTo>
                  <a:pt x="1020970" y="2033459"/>
                </a:lnTo>
                <a:lnTo>
                  <a:pt x="992594" y="2008705"/>
                </a:lnTo>
                <a:lnTo>
                  <a:pt x="953954" y="1990593"/>
                </a:lnTo>
                <a:lnTo>
                  <a:pt x="907463" y="1980327"/>
                </a:lnTo>
                <a:lnTo>
                  <a:pt x="868824" y="1962219"/>
                </a:lnTo>
                <a:lnTo>
                  <a:pt x="840447" y="1937461"/>
                </a:lnTo>
                <a:lnTo>
                  <a:pt x="807845" y="1909087"/>
                </a:lnTo>
                <a:lnTo>
                  <a:pt x="777655" y="1892785"/>
                </a:lnTo>
                <a:lnTo>
                  <a:pt x="713054" y="1892785"/>
                </a:lnTo>
                <a:lnTo>
                  <a:pt x="692527" y="1880709"/>
                </a:lnTo>
                <a:lnTo>
                  <a:pt x="674413" y="1866220"/>
                </a:lnTo>
                <a:lnTo>
                  <a:pt x="653885" y="1855955"/>
                </a:lnTo>
                <a:lnTo>
                  <a:pt x="621283" y="1851729"/>
                </a:lnTo>
                <a:lnTo>
                  <a:pt x="621283" y="1898823"/>
                </a:lnTo>
                <a:lnTo>
                  <a:pt x="585057" y="1916935"/>
                </a:lnTo>
                <a:lnTo>
                  <a:pt x="554869" y="1935045"/>
                </a:lnTo>
                <a:lnTo>
                  <a:pt x="512606" y="1945312"/>
                </a:lnTo>
                <a:lnTo>
                  <a:pt x="522869" y="1912708"/>
                </a:lnTo>
                <a:lnTo>
                  <a:pt x="536757" y="1880106"/>
                </a:lnTo>
                <a:lnTo>
                  <a:pt x="557285" y="1851729"/>
                </a:lnTo>
                <a:lnTo>
                  <a:pt x="575396" y="1820936"/>
                </a:lnTo>
                <a:lnTo>
                  <a:pt x="557285" y="1820936"/>
                </a:lnTo>
                <a:lnTo>
                  <a:pt x="557285" y="1826974"/>
                </a:lnTo>
                <a:lnTo>
                  <a:pt x="530718" y="1849313"/>
                </a:lnTo>
                <a:lnTo>
                  <a:pt x="508380" y="1877691"/>
                </a:lnTo>
                <a:lnTo>
                  <a:pt x="494493" y="1908482"/>
                </a:lnTo>
                <a:lnTo>
                  <a:pt x="484230" y="1941085"/>
                </a:lnTo>
                <a:lnTo>
                  <a:pt x="470344" y="1976102"/>
                </a:lnTo>
                <a:lnTo>
                  <a:pt x="448004" y="2008705"/>
                </a:lnTo>
                <a:lnTo>
                  <a:pt x="434118" y="2023196"/>
                </a:lnTo>
                <a:lnTo>
                  <a:pt x="405741" y="2045534"/>
                </a:lnTo>
                <a:lnTo>
                  <a:pt x="371326" y="2066061"/>
                </a:lnTo>
                <a:lnTo>
                  <a:pt x="329063" y="2090815"/>
                </a:lnTo>
                <a:lnTo>
                  <a:pt x="286800" y="2119192"/>
                </a:lnTo>
                <a:lnTo>
                  <a:pt x="244537" y="2145758"/>
                </a:lnTo>
                <a:lnTo>
                  <a:pt x="202274" y="2166279"/>
                </a:lnTo>
                <a:lnTo>
                  <a:pt x="169672" y="2180772"/>
                </a:lnTo>
                <a:lnTo>
                  <a:pt x="149142" y="2186807"/>
                </a:lnTo>
                <a:lnTo>
                  <a:pt x="149142" y="2180772"/>
                </a:lnTo>
                <a:lnTo>
                  <a:pt x="156991" y="2180772"/>
                </a:lnTo>
                <a:lnTo>
                  <a:pt x="181142" y="2156018"/>
                </a:lnTo>
                <a:lnTo>
                  <a:pt x="211329" y="2133682"/>
                </a:lnTo>
                <a:lnTo>
                  <a:pt x="247555" y="2113155"/>
                </a:lnTo>
                <a:lnTo>
                  <a:pt x="281970" y="2090213"/>
                </a:lnTo>
                <a:lnTo>
                  <a:pt x="314574" y="2065458"/>
                </a:lnTo>
                <a:lnTo>
                  <a:pt x="338723" y="2037082"/>
                </a:lnTo>
                <a:lnTo>
                  <a:pt x="356837" y="2004480"/>
                </a:lnTo>
                <a:lnTo>
                  <a:pt x="362874" y="1961614"/>
                </a:lnTo>
                <a:lnTo>
                  <a:pt x="336309" y="1970065"/>
                </a:lnTo>
                <a:lnTo>
                  <a:pt x="318196" y="1976102"/>
                </a:lnTo>
                <a:lnTo>
                  <a:pt x="294045" y="1984554"/>
                </a:lnTo>
                <a:lnTo>
                  <a:pt x="294045" y="1976102"/>
                </a:lnTo>
                <a:lnTo>
                  <a:pt x="294045" y="1970065"/>
                </a:lnTo>
                <a:lnTo>
                  <a:pt x="289819" y="1965841"/>
                </a:lnTo>
                <a:lnTo>
                  <a:pt x="286197" y="1965841"/>
                </a:lnTo>
                <a:lnTo>
                  <a:pt x="280159" y="1961614"/>
                </a:lnTo>
                <a:lnTo>
                  <a:pt x="275933" y="1965841"/>
                </a:lnTo>
                <a:lnTo>
                  <a:pt x="271706" y="1970065"/>
                </a:lnTo>
                <a:lnTo>
                  <a:pt x="267480" y="1974291"/>
                </a:lnTo>
                <a:lnTo>
                  <a:pt x="265668" y="1974291"/>
                </a:lnTo>
                <a:lnTo>
                  <a:pt x="257820" y="1973687"/>
                </a:lnTo>
                <a:lnTo>
                  <a:pt x="247555" y="1973687"/>
                </a:lnTo>
                <a:lnTo>
                  <a:pt x="243329" y="1953162"/>
                </a:lnTo>
                <a:lnTo>
                  <a:pt x="233065" y="1924782"/>
                </a:lnTo>
                <a:lnTo>
                  <a:pt x="225218" y="1904257"/>
                </a:lnTo>
                <a:lnTo>
                  <a:pt x="219179" y="1910293"/>
                </a:lnTo>
                <a:lnTo>
                  <a:pt x="214953" y="1914519"/>
                </a:lnTo>
                <a:lnTo>
                  <a:pt x="210726" y="1914519"/>
                </a:lnTo>
                <a:lnTo>
                  <a:pt x="204688" y="1914519"/>
                </a:lnTo>
                <a:lnTo>
                  <a:pt x="200462" y="1910293"/>
                </a:lnTo>
                <a:lnTo>
                  <a:pt x="166048" y="1885540"/>
                </a:lnTo>
                <a:lnTo>
                  <a:pt x="137672" y="1848710"/>
                </a:lnTo>
                <a:lnTo>
                  <a:pt x="115331" y="1810068"/>
                </a:lnTo>
                <a:lnTo>
                  <a:pt x="127406" y="1789540"/>
                </a:lnTo>
                <a:lnTo>
                  <a:pt x="137672" y="1762973"/>
                </a:lnTo>
                <a:lnTo>
                  <a:pt x="147934" y="1742445"/>
                </a:lnTo>
                <a:lnTo>
                  <a:pt x="161823" y="1724332"/>
                </a:lnTo>
                <a:lnTo>
                  <a:pt x="185973" y="1709842"/>
                </a:lnTo>
                <a:lnTo>
                  <a:pt x="208311" y="1703806"/>
                </a:lnTo>
                <a:lnTo>
                  <a:pt x="228838" y="1693541"/>
                </a:lnTo>
                <a:lnTo>
                  <a:pt x="242725" y="1679051"/>
                </a:lnTo>
                <a:lnTo>
                  <a:pt x="252989" y="1656713"/>
                </a:lnTo>
                <a:lnTo>
                  <a:pt x="252989" y="1621696"/>
                </a:lnTo>
                <a:lnTo>
                  <a:pt x="257216" y="1617470"/>
                </a:lnTo>
                <a:lnTo>
                  <a:pt x="261442" y="1617470"/>
                </a:lnTo>
                <a:lnTo>
                  <a:pt x="261442" y="1613244"/>
                </a:lnTo>
                <a:lnTo>
                  <a:pt x="261442" y="1609018"/>
                </a:lnTo>
                <a:lnTo>
                  <a:pt x="265668" y="1607205"/>
                </a:lnTo>
                <a:lnTo>
                  <a:pt x="236688" y="1607205"/>
                </a:lnTo>
                <a:lnTo>
                  <a:pt x="228838" y="1613244"/>
                </a:lnTo>
                <a:lnTo>
                  <a:pt x="227028" y="1617470"/>
                </a:lnTo>
                <a:lnTo>
                  <a:pt x="222802" y="1621696"/>
                </a:lnTo>
                <a:lnTo>
                  <a:pt x="214953" y="1623507"/>
                </a:lnTo>
                <a:lnTo>
                  <a:pt x="208916" y="1627735"/>
                </a:lnTo>
                <a:lnTo>
                  <a:pt x="198651" y="1627735"/>
                </a:lnTo>
                <a:lnTo>
                  <a:pt x="176311" y="1621696"/>
                </a:lnTo>
                <a:lnTo>
                  <a:pt x="146124" y="1609621"/>
                </a:lnTo>
                <a:lnTo>
                  <a:pt x="109898" y="1603584"/>
                </a:lnTo>
                <a:lnTo>
                  <a:pt x="81521" y="1589094"/>
                </a:lnTo>
                <a:lnTo>
                  <a:pt x="75484" y="1535965"/>
                </a:lnTo>
                <a:lnTo>
                  <a:pt x="89370" y="1535965"/>
                </a:lnTo>
                <a:lnTo>
                  <a:pt x="95409" y="1531739"/>
                </a:lnTo>
                <a:lnTo>
                  <a:pt x="105672" y="1527513"/>
                </a:lnTo>
                <a:lnTo>
                  <a:pt x="113521" y="1525700"/>
                </a:lnTo>
                <a:lnTo>
                  <a:pt x="119559" y="1525700"/>
                </a:lnTo>
                <a:lnTo>
                  <a:pt x="127406" y="1517248"/>
                </a:lnTo>
                <a:lnTo>
                  <a:pt x="133445" y="1511212"/>
                </a:lnTo>
                <a:lnTo>
                  <a:pt x="131633" y="1506984"/>
                </a:lnTo>
                <a:lnTo>
                  <a:pt x="131633" y="1502758"/>
                </a:lnTo>
                <a:lnTo>
                  <a:pt x="127406" y="1496722"/>
                </a:lnTo>
                <a:lnTo>
                  <a:pt x="160010" y="1496722"/>
                </a:lnTo>
                <a:lnTo>
                  <a:pt x="161823" y="1492495"/>
                </a:lnTo>
                <a:lnTo>
                  <a:pt x="166048" y="1492495"/>
                </a:lnTo>
                <a:lnTo>
                  <a:pt x="170274" y="1488269"/>
                </a:lnTo>
                <a:lnTo>
                  <a:pt x="172084" y="1488269"/>
                </a:lnTo>
                <a:lnTo>
                  <a:pt x="179934" y="1488269"/>
                </a:lnTo>
                <a:lnTo>
                  <a:pt x="190199" y="1498532"/>
                </a:lnTo>
                <a:lnTo>
                  <a:pt x="200462" y="1506984"/>
                </a:lnTo>
                <a:lnTo>
                  <a:pt x="212537" y="1517248"/>
                </a:lnTo>
                <a:lnTo>
                  <a:pt x="218576" y="1527513"/>
                </a:lnTo>
                <a:lnTo>
                  <a:pt x="242725" y="1517248"/>
                </a:lnTo>
                <a:lnTo>
                  <a:pt x="242725" y="1502758"/>
                </a:lnTo>
                <a:lnTo>
                  <a:pt x="236688" y="1492495"/>
                </a:lnTo>
                <a:lnTo>
                  <a:pt x="232462" y="1482231"/>
                </a:lnTo>
                <a:lnTo>
                  <a:pt x="228236" y="1470156"/>
                </a:lnTo>
                <a:lnTo>
                  <a:pt x="226423" y="1459892"/>
                </a:lnTo>
                <a:lnTo>
                  <a:pt x="218576" y="1449626"/>
                </a:lnTo>
                <a:lnTo>
                  <a:pt x="194425" y="1421250"/>
                </a:lnTo>
                <a:lnTo>
                  <a:pt x="166048" y="1398911"/>
                </a:lnTo>
                <a:lnTo>
                  <a:pt x="133445" y="1378381"/>
                </a:lnTo>
                <a:lnTo>
                  <a:pt x="105068" y="1357853"/>
                </a:lnTo>
                <a:lnTo>
                  <a:pt x="88767" y="1325250"/>
                </a:lnTo>
                <a:lnTo>
                  <a:pt x="94804" y="1314987"/>
                </a:lnTo>
                <a:lnTo>
                  <a:pt x="99030" y="1302912"/>
                </a:lnTo>
                <a:lnTo>
                  <a:pt x="103258" y="1292648"/>
                </a:lnTo>
                <a:lnTo>
                  <a:pt x="145521" y="1296874"/>
                </a:lnTo>
                <a:lnTo>
                  <a:pt x="185973" y="1292648"/>
                </a:lnTo>
                <a:lnTo>
                  <a:pt x="218576" y="1274537"/>
                </a:lnTo>
                <a:lnTo>
                  <a:pt x="228838" y="1249780"/>
                </a:lnTo>
                <a:lnTo>
                  <a:pt x="236688" y="1225026"/>
                </a:lnTo>
                <a:lnTo>
                  <a:pt x="242725" y="1202687"/>
                </a:lnTo>
                <a:lnTo>
                  <a:pt x="269291" y="1182159"/>
                </a:lnTo>
                <a:lnTo>
                  <a:pt x="303705" y="1164047"/>
                </a:lnTo>
                <a:lnTo>
                  <a:pt x="342346" y="1153784"/>
                </a:lnTo>
                <a:lnTo>
                  <a:pt x="374949" y="1139293"/>
                </a:lnTo>
                <a:lnTo>
                  <a:pt x="407552" y="1118766"/>
                </a:lnTo>
                <a:lnTo>
                  <a:pt x="417816" y="1124802"/>
                </a:lnTo>
                <a:lnTo>
                  <a:pt x="423853" y="1129029"/>
                </a:lnTo>
                <a:lnTo>
                  <a:pt x="423853" y="1135067"/>
                </a:lnTo>
                <a:lnTo>
                  <a:pt x="428079" y="1139293"/>
                </a:lnTo>
                <a:lnTo>
                  <a:pt x="428079" y="1147745"/>
                </a:lnTo>
                <a:lnTo>
                  <a:pt x="432305" y="1149556"/>
                </a:lnTo>
                <a:lnTo>
                  <a:pt x="438344" y="1158010"/>
                </a:lnTo>
                <a:lnTo>
                  <a:pt x="446193" y="1164047"/>
                </a:lnTo>
                <a:lnTo>
                  <a:pt x="456456" y="1164047"/>
                </a:lnTo>
                <a:lnTo>
                  <a:pt x="464305" y="1164047"/>
                </a:lnTo>
                <a:lnTo>
                  <a:pt x="470344" y="1162236"/>
                </a:lnTo>
                <a:lnTo>
                  <a:pt x="478191" y="1158010"/>
                </a:lnTo>
                <a:lnTo>
                  <a:pt x="484230" y="1158010"/>
                </a:lnTo>
                <a:lnTo>
                  <a:pt x="492079" y="1158010"/>
                </a:lnTo>
                <a:lnTo>
                  <a:pt x="498116" y="1162236"/>
                </a:lnTo>
                <a:lnTo>
                  <a:pt x="505965" y="1168273"/>
                </a:lnTo>
                <a:lnTo>
                  <a:pt x="516228" y="1178538"/>
                </a:lnTo>
                <a:lnTo>
                  <a:pt x="522266" y="1186988"/>
                </a:lnTo>
                <a:lnTo>
                  <a:pt x="530116" y="1193028"/>
                </a:lnTo>
                <a:lnTo>
                  <a:pt x="540379" y="1197254"/>
                </a:lnTo>
                <a:lnTo>
                  <a:pt x="550643" y="1201479"/>
                </a:lnTo>
                <a:lnTo>
                  <a:pt x="560906" y="1197254"/>
                </a:lnTo>
                <a:lnTo>
                  <a:pt x="568755" y="1197254"/>
                </a:lnTo>
                <a:lnTo>
                  <a:pt x="574794" y="1193028"/>
                </a:lnTo>
                <a:lnTo>
                  <a:pt x="586869" y="1188799"/>
                </a:lnTo>
                <a:lnTo>
                  <a:pt x="592906" y="1188799"/>
                </a:lnTo>
                <a:lnTo>
                  <a:pt x="615246" y="1197254"/>
                </a:lnTo>
                <a:lnTo>
                  <a:pt x="645433" y="1207517"/>
                </a:lnTo>
                <a:lnTo>
                  <a:pt x="673810" y="1222008"/>
                </a:lnTo>
                <a:lnTo>
                  <a:pt x="702187" y="1230459"/>
                </a:lnTo>
                <a:lnTo>
                  <a:pt x="763166" y="1222008"/>
                </a:lnTo>
                <a:lnTo>
                  <a:pt x="801806" y="1240119"/>
                </a:lnTo>
                <a:lnTo>
                  <a:pt x="838032" y="1264876"/>
                </a:lnTo>
                <a:lnTo>
                  <a:pt x="872445" y="1287214"/>
                </a:lnTo>
                <a:lnTo>
                  <a:pt x="911086" y="1307741"/>
                </a:lnTo>
                <a:lnTo>
                  <a:pt x="957575" y="1316194"/>
                </a:lnTo>
                <a:lnTo>
                  <a:pt x="957575" y="1301704"/>
                </a:lnTo>
                <a:lnTo>
                  <a:pt x="947312" y="1289630"/>
                </a:lnTo>
                <a:lnTo>
                  <a:pt x="937048" y="1275139"/>
                </a:lnTo>
                <a:lnTo>
                  <a:pt x="924973" y="1260650"/>
                </a:lnTo>
                <a:lnTo>
                  <a:pt x="918936" y="1244345"/>
                </a:lnTo>
                <a:lnTo>
                  <a:pt x="961199" y="1240119"/>
                </a:lnTo>
                <a:lnTo>
                  <a:pt x="989575" y="1231668"/>
                </a:lnTo>
                <a:lnTo>
                  <a:pt x="1013726" y="1217178"/>
                </a:lnTo>
                <a:lnTo>
                  <a:pt x="1034254" y="1202687"/>
                </a:lnTo>
                <a:lnTo>
                  <a:pt x="1056592" y="1186385"/>
                </a:lnTo>
                <a:lnTo>
                  <a:pt x="1080742" y="1174311"/>
                </a:lnTo>
                <a:lnTo>
                  <a:pt x="1113345" y="1168273"/>
                </a:lnTo>
                <a:lnTo>
                  <a:pt x="1119383" y="1172497"/>
                </a:lnTo>
                <a:lnTo>
                  <a:pt x="1131459" y="1174311"/>
                </a:lnTo>
                <a:lnTo>
                  <a:pt x="1137496" y="1178538"/>
                </a:lnTo>
                <a:lnTo>
                  <a:pt x="1143534" y="1182762"/>
                </a:lnTo>
                <a:lnTo>
                  <a:pt x="1131459" y="1182762"/>
                </a:lnTo>
                <a:lnTo>
                  <a:pt x="1095233" y="1211140"/>
                </a:lnTo>
                <a:lnTo>
                  <a:pt x="1056592" y="1235893"/>
                </a:lnTo>
                <a:lnTo>
                  <a:pt x="1014329" y="1254008"/>
                </a:lnTo>
                <a:lnTo>
                  <a:pt x="1014329" y="1268498"/>
                </a:lnTo>
                <a:lnTo>
                  <a:pt x="1052970" y="1274537"/>
                </a:lnTo>
                <a:lnTo>
                  <a:pt x="1071082" y="1254008"/>
                </a:lnTo>
                <a:lnTo>
                  <a:pt x="1089194" y="1243742"/>
                </a:lnTo>
                <a:lnTo>
                  <a:pt x="1113345" y="1239517"/>
                </a:lnTo>
                <a:lnTo>
                  <a:pt x="1137496" y="1239517"/>
                </a:lnTo>
                <a:lnTo>
                  <a:pt x="1170098" y="1235291"/>
                </a:lnTo>
                <a:lnTo>
                  <a:pt x="1171911" y="1225026"/>
                </a:lnTo>
                <a:lnTo>
                  <a:pt x="1176137" y="1214764"/>
                </a:lnTo>
                <a:lnTo>
                  <a:pt x="1183984" y="1202687"/>
                </a:lnTo>
                <a:lnTo>
                  <a:pt x="1190023" y="1196649"/>
                </a:lnTo>
                <a:lnTo>
                  <a:pt x="1200286" y="1221405"/>
                </a:lnTo>
                <a:lnTo>
                  <a:pt x="1212361" y="1239517"/>
                </a:lnTo>
                <a:lnTo>
                  <a:pt x="1228663" y="1254008"/>
                </a:lnTo>
                <a:lnTo>
                  <a:pt x="1255229" y="1260045"/>
                </a:lnTo>
                <a:lnTo>
                  <a:pt x="1261265" y="1254008"/>
                </a:lnTo>
                <a:lnTo>
                  <a:pt x="1265493" y="1249780"/>
                </a:lnTo>
                <a:lnTo>
                  <a:pt x="1271530" y="1245553"/>
                </a:lnTo>
                <a:lnTo>
                  <a:pt x="1275756" y="1243742"/>
                </a:lnTo>
                <a:lnTo>
                  <a:pt x="1283605" y="1243742"/>
                </a:lnTo>
                <a:lnTo>
                  <a:pt x="1285416" y="1243742"/>
                </a:lnTo>
                <a:lnTo>
                  <a:pt x="1293265" y="1254008"/>
                </a:lnTo>
                <a:lnTo>
                  <a:pt x="1297491" y="1260045"/>
                </a:lnTo>
                <a:lnTo>
                  <a:pt x="1299304" y="1268498"/>
                </a:lnTo>
                <a:lnTo>
                  <a:pt x="1311377" y="1264272"/>
                </a:lnTo>
                <a:lnTo>
                  <a:pt x="1321642" y="1258234"/>
                </a:lnTo>
                <a:lnTo>
                  <a:pt x="1327680" y="1249780"/>
                </a:lnTo>
                <a:lnTo>
                  <a:pt x="1337943" y="1245553"/>
                </a:lnTo>
                <a:lnTo>
                  <a:pt x="1345793" y="1243742"/>
                </a:lnTo>
                <a:lnTo>
                  <a:pt x="1384432" y="1254008"/>
                </a:lnTo>
                <a:lnTo>
                  <a:pt x="1417037" y="1278762"/>
                </a:lnTo>
                <a:lnTo>
                  <a:pt x="1449640" y="1303515"/>
                </a:lnTo>
                <a:lnTo>
                  <a:pt x="1479827" y="1325854"/>
                </a:lnTo>
                <a:lnTo>
                  <a:pt x="1491902" y="1325854"/>
                </a:lnTo>
                <a:lnTo>
                  <a:pt x="1502165" y="1325854"/>
                </a:lnTo>
                <a:lnTo>
                  <a:pt x="1508204" y="1321628"/>
                </a:lnTo>
                <a:lnTo>
                  <a:pt x="1520279" y="1317400"/>
                </a:lnTo>
                <a:lnTo>
                  <a:pt x="1526316" y="1315590"/>
                </a:lnTo>
                <a:lnTo>
                  <a:pt x="1532354" y="1315590"/>
                </a:lnTo>
                <a:lnTo>
                  <a:pt x="1540202" y="1321628"/>
                </a:lnTo>
                <a:lnTo>
                  <a:pt x="1546240" y="1330080"/>
                </a:lnTo>
                <a:lnTo>
                  <a:pt x="1554090" y="1340343"/>
                </a:lnTo>
                <a:lnTo>
                  <a:pt x="1560126" y="1354834"/>
                </a:lnTo>
                <a:lnTo>
                  <a:pt x="1564352" y="1360872"/>
                </a:lnTo>
                <a:lnTo>
                  <a:pt x="1558316" y="1365100"/>
                </a:lnTo>
                <a:lnTo>
                  <a:pt x="1550466" y="1369326"/>
                </a:lnTo>
                <a:lnTo>
                  <a:pt x="1546240" y="1371137"/>
                </a:lnTo>
                <a:lnTo>
                  <a:pt x="1546240" y="1375363"/>
                </a:lnTo>
                <a:lnTo>
                  <a:pt x="1544430" y="1379589"/>
                </a:lnTo>
                <a:lnTo>
                  <a:pt x="1540202" y="1385628"/>
                </a:lnTo>
                <a:lnTo>
                  <a:pt x="1564352" y="1385628"/>
                </a:lnTo>
                <a:lnTo>
                  <a:pt x="1596955" y="1389854"/>
                </a:lnTo>
                <a:lnTo>
                  <a:pt x="1629558" y="1389854"/>
                </a:lnTo>
                <a:lnTo>
                  <a:pt x="1657935" y="1389854"/>
                </a:lnTo>
                <a:lnTo>
                  <a:pt x="1674236" y="1394080"/>
                </a:lnTo>
                <a:lnTo>
                  <a:pt x="1692350" y="1414608"/>
                </a:lnTo>
                <a:lnTo>
                  <a:pt x="1710462" y="1436948"/>
                </a:lnTo>
                <a:lnTo>
                  <a:pt x="1726763" y="1457476"/>
                </a:lnTo>
                <a:lnTo>
                  <a:pt x="1726763" y="1386231"/>
                </a:lnTo>
                <a:lnTo>
                  <a:pt x="1744878" y="1386231"/>
                </a:lnTo>
                <a:lnTo>
                  <a:pt x="1758763" y="1386231"/>
                </a:lnTo>
                <a:lnTo>
                  <a:pt x="1769026" y="1384420"/>
                </a:lnTo>
                <a:lnTo>
                  <a:pt x="1782914" y="1380194"/>
                </a:lnTo>
                <a:lnTo>
                  <a:pt x="1782914" y="1371741"/>
                </a:lnTo>
                <a:lnTo>
                  <a:pt x="1720122" y="1371741"/>
                </a:lnTo>
                <a:lnTo>
                  <a:pt x="1715896" y="1361476"/>
                </a:lnTo>
                <a:lnTo>
                  <a:pt x="1714085" y="1359666"/>
                </a:lnTo>
                <a:lnTo>
                  <a:pt x="1709859" y="1351211"/>
                </a:lnTo>
                <a:lnTo>
                  <a:pt x="1705633" y="1345175"/>
                </a:lnTo>
                <a:lnTo>
                  <a:pt x="1705633" y="1333099"/>
                </a:lnTo>
                <a:lnTo>
                  <a:pt x="1713481" y="1333099"/>
                </a:lnTo>
                <a:lnTo>
                  <a:pt x="1713481" y="1327062"/>
                </a:lnTo>
                <a:lnTo>
                  <a:pt x="1804650" y="1316798"/>
                </a:lnTo>
                <a:lnTo>
                  <a:pt x="1804650" y="1341551"/>
                </a:lnTo>
                <a:lnTo>
                  <a:pt x="1814912" y="1347590"/>
                </a:lnTo>
                <a:lnTo>
                  <a:pt x="1822761" y="1359666"/>
                </a:lnTo>
                <a:lnTo>
                  <a:pt x="1828800" y="1365703"/>
                </a:lnTo>
                <a:lnTo>
                  <a:pt x="1836647" y="1380194"/>
                </a:lnTo>
                <a:lnTo>
                  <a:pt x="1875289" y="1380194"/>
                </a:lnTo>
                <a:lnTo>
                  <a:pt x="1899439" y="1386231"/>
                </a:lnTo>
                <a:lnTo>
                  <a:pt x="1923590" y="1390457"/>
                </a:lnTo>
                <a:lnTo>
                  <a:pt x="1947739" y="1394683"/>
                </a:lnTo>
                <a:lnTo>
                  <a:pt x="1983965" y="1394683"/>
                </a:lnTo>
                <a:lnTo>
                  <a:pt x="1988191" y="1390457"/>
                </a:lnTo>
                <a:lnTo>
                  <a:pt x="1990004" y="1386231"/>
                </a:lnTo>
                <a:lnTo>
                  <a:pt x="1994229" y="1384420"/>
                </a:lnTo>
                <a:lnTo>
                  <a:pt x="1998455" y="1380194"/>
                </a:lnTo>
                <a:lnTo>
                  <a:pt x="1998455" y="1355440"/>
                </a:lnTo>
                <a:lnTo>
                  <a:pt x="2044944" y="1355440"/>
                </a:lnTo>
                <a:lnTo>
                  <a:pt x="2058830" y="1386231"/>
                </a:lnTo>
                <a:lnTo>
                  <a:pt x="2075132" y="1418834"/>
                </a:lnTo>
                <a:lnTo>
                  <a:pt x="2079358" y="1404345"/>
                </a:lnTo>
                <a:lnTo>
                  <a:pt x="2079358" y="1398306"/>
                </a:lnTo>
                <a:lnTo>
                  <a:pt x="2083586" y="1386231"/>
                </a:lnTo>
                <a:lnTo>
                  <a:pt x="2083586" y="1380194"/>
                </a:lnTo>
                <a:lnTo>
                  <a:pt x="2107735" y="1380194"/>
                </a:lnTo>
                <a:lnTo>
                  <a:pt x="2107735" y="1351816"/>
                </a:lnTo>
                <a:lnTo>
                  <a:pt x="2107735" y="1319213"/>
                </a:lnTo>
                <a:lnTo>
                  <a:pt x="2111963" y="1290838"/>
                </a:lnTo>
                <a:lnTo>
                  <a:pt x="2107735" y="1276347"/>
                </a:lnTo>
                <a:lnTo>
                  <a:pt x="2083586" y="1247969"/>
                </a:lnTo>
                <a:lnTo>
                  <a:pt x="2065472" y="1217178"/>
                </a:lnTo>
                <a:lnTo>
                  <a:pt x="2061246" y="1180348"/>
                </a:lnTo>
                <a:lnTo>
                  <a:pt x="2069095" y="1145330"/>
                </a:lnTo>
                <a:lnTo>
                  <a:pt x="2093246" y="1106690"/>
                </a:lnTo>
                <a:lnTo>
                  <a:pt x="2111358" y="1098237"/>
                </a:lnTo>
                <a:lnTo>
                  <a:pt x="2131885" y="1092198"/>
                </a:lnTo>
                <a:close/>
                <a:moveTo>
                  <a:pt x="1724940" y="989554"/>
                </a:moveTo>
                <a:lnTo>
                  <a:pt x="1767202" y="1018533"/>
                </a:lnTo>
                <a:lnTo>
                  <a:pt x="1793768" y="1052949"/>
                </a:lnTo>
                <a:lnTo>
                  <a:pt x="1807654" y="1095814"/>
                </a:lnTo>
                <a:lnTo>
                  <a:pt x="1817917" y="1151360"/>
                </a:lnTo>
                <a:lnTo>
                  <a:pt x="1828182" y="1206303"/>
                </a:lnTo>
                <a:lnTo>
                  <a:pt x="1860182" y="1210529"/>
                </a:lnTo>
                <a:lnTo>
                  <a:pt x="1880709" y="1214153"/>
                </a:lnTo>
                <a:lnTo>
                  <a:pt x="1898821" y="1228643"/>
                </a:lnTo>
                <a:lnTo>
                  <a:pt x="1909086" y="1247358"/>
                </a:lnTo>
                <a:lnTo>
                  <a:pt x="1913312" y="1277548"/>
                </a:lnTo>
                <a:lnTo>
                  <a:pt x="1907273" y="1277548"/>
                </a:lnTo>
                <a:lnTo>
                  <a:pt x="1903047" y="1275735"/>
                </a:lnTo>
                <a:lnTo>
                  <a:pt x="1898821" y="1271509"/>
                </a:lnTo>
                <a:lnTo>
                  <a:pt x="1894595" y="1267283"/>
                </a:lnTo>
                <a:lnTo>
                  <a:pt x="1888559" y="1263660"/>
                </a:lnTo>
                <a:lnTo>
                  <a:pt x="1888559" y="1277548"/>
                </a:lnTo>
                <a:lnTo>
                  <a:pt x="1894595" y="1286000"/>
                </a:lnTo>
                <a:lnTo>
                  <a:pt x="1898821" y="1290226"/>
                </a:lnTo>
                <a:lnTo>
                  <a:pt x="1903047" y="1290226"/>
                </a:lnTo>
                <a:lnTo>
                  <a:pt x="1903047" y="1296263"/>
                </a:lnTo>
                <a:lnTo>
                  <a:pt x="1903047" y="1300491"/>
                </a:lnTo>
                <a:lnTo>
                  <a:pt x="1907273" y="1310150"/>
                </a:lnTo>
                <a:lnTo>
                  <a:pt x="1888559" y="1314376"/>
                </a:lnTo>
                <a:lnTo>
                  <a:pt x="1870445" y="1318602"/>
                </a:lnTo>
                <a:lnTo>
                  <a:pt x="1850520" y="1318602"/>
                </a:lnTo>
                <a:lnTo>
                  <a:pt x="1813691" y="1304112"/>
                </a:lnTo>
                <a:lnTo>
                  <a:pt x="1779278" y="1300491"/>
                </a:lnTo>
                <a:lnTo>
                  <a:pt x="1738826" y="1306527"/>
                </a:lnTo>
                <a:lnTo>
                  <a:pt x="1700184" y="1318602"/>
                </a:lnTo>
                <a:lnTo>
                  <a:pt x="1661545" y="1324639"/>
                </a:lnTo>
                <a:lnTo>
                  <a:pt x="1619282" y="1324639"/>
                </a:lnTo>
                <a:lnTo>
                  <a:pt x="1570378" y="1310150"/>
                </a:lnTo>
                <a:lnTo>
                  <a:pt x="1544415" y="1304112"/>
                </a:lnTo>
                <a:lnTo>
                  <a:pt x="1523887" y="1300491"/>
                </a:lnTo>
                <a:lnTo>
                  <a:pt x="1505775" y="1296263"/>
                </a:lnTo>
                <a:lnTo>
                  <a:pt x="1489474" y="1286000"/>
                </a:lnTo>
                <a:lnTo>
                  <a:pt x="1477398" y="1263660"/>
                </a:lnTo>
                <a:lnTo>
                  <a:pt x="1485248" y="1263660"/>
                </a:lnTo>
                <a:lnTo>
                  <a:pt x="1503964" y="1247358"/>
                </a:lnTo>
                <a:lnTo>
                  <a:pt x="1529926" y="1238906"/>
                </a:lnTo>
                <a:lnTo>
                  <a:pt x="1562528" y="1234680"/>
                </a:lnTo>
                <a:lnTo>
                  <a:pt x="1595131" y="1232870"/>
                </a:lnTo>
                <a:lnTo>
                  <a:pt x="1595131" y="1224415"/>
                </a:lnTo>
                <a:lnTo>
                  <a:pt x="1580641" y="1214153"/>
                </a:lnTo>
                <a:lnTo>
                  <a:pt x="1570378" y="1206303"/>
                </a:lnTo>
                <a:lnTo>
                  <a:pt x="1556490" y="1204492"/>
                </a:lnTo>
                <a:lnTo>
                  <a:pt x="1529926" y="1200267"/>
                </a:lnTo>
                <a:lnTo>
                  <a:pt x="1517850" y="1200267"/>
                </a:lnTo>
                <a:lnTo>
                  <a:pt x="1491889" y="1200267"/>
                </a:lnTo>
                <a:lnTo>
                  <a:pt x="1461097" y="1200267"/>
                </a:lnTo>
                <a:lnTo>
                  <a:pt x="1456871" y="1177926"/>
                </a:lnTo>
                <a:lnTo>
                  <a:pt x="1447211" y="1157399"/>
                </a:lnTo>
                <a:lnTo>
                  <a:pt x="1438757" y="1138682"/>
                </a:lnTo>
                <a:lnTo>
                  <a:pt x="1432720" y="1118155"/>
                </a:lnTo>
                <a:lnTo>
                  <a:pt x="1432720" y="1081928"/>
                </a:lnTo>
                <a:lnTo>
                  <a:pt x="1447211" y="1061401"/>
                </a:lnTo>
                <a:lnTo>
                  <a:pt x="1461097" y="1036647"/>
                </a:lnTo>
                <a:lnTo>
                  <a:pt x="1477398" y="1014307"/>
                </a:lnTo>
                <a:lnTo>
                  <a:pt x="1499736" y="999818"/>
                </a:lnTo>
                <a:lnTo>
                  <a:pt x="1523887" y="1004044"/>
                </a:lnTo>
                <a:lnTo>
                  <a:pt x="1529926" y="1004044"/>
                </a:lnTo>
                <a:lnTo>
                  <a:pt x="1529926" y="1010081"/>
                </a:lnTo>
                <a:lnTo>
                  <a:pt x="1529926" y="1014307"/>
                </a:lnTo>
                <a:lnTo>
                  <a:pt x="1528113" y="1014307"/>
                </a:lnTo>
                <a:lnTo>
                  <a:pt x="1528113" y="1018533"/>
                </a:lnTo>
                <a:lnTo>
                  <a:pt x="1529926" y="1022156"/>
                </a:lnTo>
                <a:lnTo>
                  <a:pt x="1529926" y="1028798"/>
                </a:lnTo>
                <a:lnTo>
                  <a:pt x="1548038" y="1028798"/>
                </a:lnTo>
                <a:lnTo>
                  <a:pt x="1572791" y="1028798"/>
                </a:lnTo>
                <a:lnTo>
                  <a:pt x="1595131" y="1028798"/>
                </a:lnTo>
                <a:lnTo>
                  <a:pt x="1609017" y="1028798"/>
                </a:lnTo>
                <a:lnTo>
                  <a:pt x="1615056" y="1032421"/>
                </a:lnTo>
                <a:lnTo>
                  <a:pt x="1619282" y="1036647"/>
                </a:lnTo>
                <a:lnTo>
                  <a:pt x="1623508" y="1042684"/>
                </a:lnTo>
                <a:lnTo>
                  <a:pt x="1627131" y="1051138"/>
                </a:lnTo>
                <a:lnTo>
                  <a:pt x="1633168" y="1052949"/>
                </a:lnTo>
                <a:lnTo>
                  <a:pt x="1641620" y="1061401"/>
                </a:lnTo>
                <a:lnTo>
                  <a:pt x="1643433" y="1051138"/>
                </a:lnTo>
                <a:lnTo>
                  <a:pt x="1647659" y="1046910"/>
                </a:lnTo>
                <a:lnTo>
                  <a:pt x="1655508" y="1042684"/>
                </a:lnTo>
                <a:lnTo>
                  <a:pt x="1657921" y="1039063"/>
                </a:lnTo>
                <a:lnTo>
                  <a:pt x="1669997" y="1039063"/>
                </a:lnTo>
                <a:lnTo>
                  <a:pt x="1680262" y="1036647"/>
                </a:lnTo>
                <a:lnTo>
                  <a:pt x="1694147" y="1065024"/>
                </a:lnTo>
                <a:lnTo>
                  <a:pt x="1708638" y="1085551"/>
                </a:lnTo>
                <a:lnTo>
                  <a:pt x="1718298" y="1100042"/>
                </a:lnTo>
                <a:lnTo>
                  <a:pt x="1722524" y="1089778"/>
                </a:lnTo>
                <a:lnTo>
                  <a:pt x="1724940" y="1079513"/>
                </a:lnTo>
                <a:lnTo>
                  <a:pt x="1724940" y="1067439"/>
                </a:lnTo>
                <a:lnTo>
                  <a:pt x="1724940" y="1052949"/>
                </a:lnTo>
                <a:lnTo>
                  <a:pt x="1712260" y="1032421"/>
                </a:lnTo>
                <a:lnTo>
                  <a:pt x="1714675" y="1010081"/>
                </a:lnTo>
                <a:close/>
                <a:moveTo>
                  <a:pt x="1765392" y="956951"/>
                </a:moveTo>
                <a:lnTo>
                  <a:pt x="1781694" y="956951"/>
                </a:lnTo>
                <a:lnTo>
                  <a:pt x="1795580" y="961177"/>
                </a:lnTo>
                <a:lnTo>
                  <a:pt x="1810070" y="965403"/>
                </a:lnTo>
                <a:lnTo>
                  <a:pt x="1822146" y="971442"/>
                </a:lnTo>
                <a:lnTo>
                  <a:pt x="1823956" y="981705"/>
                </a:lnTo>
                <a:lnTo>
                  <a:pt x="1823956" y="989555"/>
                </a:lnTo>
                <a:lnTo>
                  <a:pt x="1828182" y="999820"/>
                </a:lnTo>
                <a:lnTo>
                  <a:pt x="1828182" y="1014309"/>
                </a:lnTo>
                <a:lnTo>
                  <a:pt x="1817920" y="1014309"/>
                </a:lnTo>
                <a:lnTo>
                  <a:pt x="1810070" y="1018536"/>
                </a:lnTo>
                <a:lnTo>
                  <a:pt x="1799806" y="1018536"/>
                </a:lnTo>
                <a:lnTo>
                  <a:pt x="1789543" y="1022159"/>
                </a:lnTo>
                <a:lnTo>
                  <a:pt x="1771429" y="1004046"/>
                </a:lnTo>
                <a:lnTo>
                  <a:pt x="1750902" y="989555"/>
                </a:lnTo>
                <a:close/>
                <a:moveTo>
                  <a:pt x="8645824" y="942458"/>
                </a:moveTo>
                <a:lnTo>
                  <a:pt x="8683861" y="942458"/>
                </a:lnTo>
                <a:lnTo>
                  <a:pt x="8716464" y="950911"/>
                </a:lnTo>
                <a:lnTo>
                  <a:pt x="8746651" y="956949"/>
                </a:lnTo>
                <a:lnTo>
                  <a:pt x="8755105" y="989552"/>
                </a:lnTo>
                <a:lnTo>
                  <a:pt x="8651861" y="989552"/>
                </a:lnTo>
                <a:lnTo>
                  <a:pt x="8647635" y="979287"/>
                </a:lnTo>
                <a:lnTo>
                  <a:pt x="8647635" y="969025"/>
                </a:lnTo>
                <a:lnTo>
                  <a:pt x="8645824" y="956949"/>
                </a:lnTo>
                <a:close/>
                <a:moveTo>
                  <a:pt x="6687231" y="929787"/>
                </a:moveTo>
                <a:lnTo>
                  <a:pt x="6709573" y="938240"/>
                </a:lnTo>
                <a:lnTo>
                  <a:pt x="6709573" y="952732"/>
                </a:lnTo>
                <a:lnTo>
                  <a:pt x="6701723" y="952732"/>
                </a:lnTo>
                <a:lnTo>
                  <a:pt x="6697496" y="956959"/>
                </a:lnTo>
                <a:lnTo>
                  <a:pt x="6695685" y="958770"/>
                </a:lnTo>
                <a:lnTo>
                  <a:pt x="6691459" y="958770"/>
                </a:lnTo>
                <a:lnTo>
                  <a:pt x="6687231" y="958770"/>
                </a:lnTo>
                <a:lnTo>
                  <a:pt x="6681193" y="958770"/>
                </a:lnTo>
                <a:lnTo>
                  <a:pt x="6681193" y="948506"/>
                </a:lnTo>
                <a:lnTo>
                  <a:pt x="6681193" y="942467"/>
                </a:lnTo>
                <a:lnTo>
                  <a:pt x="6683609" y="938240"/>
                </a:lnTo>
                <a:close/>
                <a:moveTo>
                  <a:pt x="2363725" y="913485"/>
                </a:moveTo>
                <a:lnTo>
                  <a:pt x="2363725" y="919522"/>
                </a:lnTo>
                <a:lnTo>
                  <a:pt x="2371574" y="919522"/>
                </a:lnTo>
                <a:lnTo>
                  <a:pt x="2367951" y="956955"/>
                </a:lnTo>
                <a:lnTo>
                  <a:pt x="2371574" y="987748"/>
                </a:lnTo>
                <a:lnTo>
                  <a:pt x="2386064" y="1016125"/>
                </a:lnTo>
                <a:lnTo>
                  <a:pt x="2392102" y="1020351"/>
                </a:lnTo>
                <a:lnTo>
                  <a:pt x="2399952" y="1020351"/>
                </a:lnTo>
                <a:lnTo>
                  <a:pt x="2405989" y="1024577"/>
                </a:lnTo>
                <a:lnTo>
                  <a:pt x="2418064" y="1024577"/>
                </a:lnTo>
                <a:lnTo>
                  <a:pt x="2418064" y="938239"/>
                </a:lnTo>
                <a:lnTo>
                  <a:pt x="2471194" y="938239"/>
                </a:lnTo>
                <a:lnTo>
                  <a:pt x="2480854" y="962994"/>
                </a:lnTo>
                <a:lnTo>
                  <a:pt x="2495345" y="987748"/>
                </a:lnTo>
                <a:lnTo>
                  <a:pt x="2509231" y="1010086"/>
                </a:lnTo>
                <a:lnTo>
                  <a:pt x="2533986" y="1016125"/>
                </a:lnTo>
                <a:lnTo>
                  <a:pt x="2533986" y="1026388"/>
                </a:lnTo>
                <a:lnTo>
                  <a:pt x="2537608" y="1049330"/>
                </a:lnTo>
                <a:lnTo>
                  <a:pt x="2541834" y="1074086"/>
                </a:lnTo>
                <a:lnTo>
                  <a:pt x="2541834" y="1088576"/>
                </a:lnTo>
                <a:lnTo>
                  <a:pt x="2547872" y="1084349"/>
                </a:lnTo>
                <a:lnTo>
                  <a:pt x="2552098" y="1084349"/>
                </a:lnTo>
                <a:lnTo>
                  <a:pt x="2555721" y="1081934"/>
                </a:lnTo>
                <a:lnTo>
                  <a:pt x="2558135" y="1078312"/>
                </a:lnTo>
                <a:lnTo>
                  <a:pt x="2562361" y="1069858"/>
                </a:lnTo>
                <a:lnTo>
                  <a:pt x="2565984" y="1059595"/>
                </a:lnTo>
                <a:lnTo>
                  <a:pt x="2570211" y="1049330"/>
                </a:lnTo>
                <a:lnTo>
                  <a:pt x="2572023" y="1040878"/>
                </a:lnTo>
                <a:lnTo>
                  <a:pt x="2580475" y="1034842"/>
                </a:lnTo>
                <a:lnTo>
                  <a:pt x="2586512" y="1030614"/>
                </a:lnTo>
                <a:lnTo>
                  <a:pt x="2598587" y="1026388"/>
                </a:lnTo>
                <a:lnTo>
                  <a:pt x="2604626" y="1020351"/>
                </a:lnTo>
                <a:lnTo>
                  <a:pt x="2612475" y="1016125"/>
                </a:lnTo>
                <a:lnTo>
                  <a:pt x="2604626" y="1016125"/>
                </a:lnTo>
                <a:lnTo>
                  <a:pt x="2604626" y="1010086"/>
                </a:lnTo>
                <a:lnTo>
                  <a:pt x="2586512" y="1016125"/>
                </a:lnTo>
                <a:lnTo>
                  <a:pt x="2576249" y="1024577"/>
                </a:lnTo>
                <a:lnTo>
                  <a:pt x="2562361" y="1034842"/>
                </a:lnTo>
                <a:lnTo>
                  <a:pt x="2541834" y="1040878"/>
                </a:lnTo>
                <a:lnTo>
                  <a:pt x="2537608" y="1010086"/>
                </a:lnTo>
                <a:lnTo>
                  <a:pt x="2533986" y="987748"/>
                </a:lnTo>
                <a:lnTo>
                  <a:pt x="2527948" y="969031"/>
                </a:lnTo>
                <a:lnTo>
                  <a:pt x="2519495" y="944277"/>
                </a:lnTo>
                <a:lnTo>
                  <a:pt x="2527948" y="942465"/>
                </a:lnTo>
                <a:lnTo>
                  <a:pt x="2529758" y="942465"/>
                </a:lnTo>
                <a:lnTo>
                  <a:pt x="2537608" y="938239"/>
                </a:lnTo>
                <a:lnTo>
                  <a:pt x="2547872" y="938239"/>
                </a:lnTo>
                <a:lnTo>
                  <a:pt x="2558135" y="944277"/>
                </a:lnTo>
                <a:lnTo>
                  <a:pt x="2565984" y="948503"/>
                </a:lnTo>
                <a:lnTo>
                  <a:pt x="2576249" y="952729"/>
                </a:lnTo>
                <a:lnTo>
                  <a:pt x="2586512" y="956955"/>
                </a:lnTo>
                <a:lnTo>
                  <a:pt x="2598587" y="958766"/>
                </a:lnTo>
                <a:lnTo>
                  <a:pt x="2612475" y="983522"/>
                </a:lnTo>
                <a:lnTo>
                  <a:pt x="2626964" y="1012502"/>
                </a:lnTo>
                <a:lnTo>
                  <a:pt x="2637229" y="1039068"/>
                </a:lnTo>
                <a:lnTo>
                  <a:pt x="2651115" y="1055369"/>
                </a:lnTo>
                <a:lnTo>
                  <a:pt x="2657153" y="1059595"/>
                </a:lnTo>
                <a:lnTo>
                  <a:pt x="2669226" y="1059595"/>
                </a:lnTo>
                <a:lnTo>
                  <a:pt x="2679491" y="1059595"/>
                </a:lnTo>
                <a:lnTo>
                  <a:pt x="2689756" y="1059595"/>
                </a:lnTo>
                <a:lnTo>
                  <a:pt x="2695793" y="1059595"/>
                </a:lnTo>
                <a:lnTo>
                  <a:pt x="2703642" y="1063821"/>
                </a:lnTo>
                <a:lnTo>
                  <a:pt x="2738056" y="1088576"/>
                </a:lnTo>
                <a:lnTo>
                  <a:pt x="2766432" y="1121180"/>
                </a:lnTo>
                <a:lnTo>
                  <a:pt x="2799035" y="1150161"/>
                </a:lnTo>
                <a:lnTo>
                  <a:pt x="2799035" y="1174914"/>
                </a:lnTo>
                <a:lnTo>
                  <a:pt x="2827412" y="1185179"/>
                </a:lnTo>
                <a:lnTo>
                  <a:pt x="2851563" y="1199667"/>
                </a:lnTo>
                <a:lnTo>
                  <a:pt x="2866054" y="1222009"/>
                </a:lnTo>
                <a:lnTo>
                  <a:pt x="2884166" y="1246762"/>
                </a:lnTo>
                <a:lnTo>
                  <a:pt x="2898053" y="1271517"/>
                </a:lnTo>
                <a:lnTo>
                  <a:pt x="2916769" y="1293856"/>
                </a:lnTo>
                <a:lnTo>
                  <a:pt x="2904091" y="1308347"/>
                </a:lnTo>
                <a:lnTo>
                  <a:pt x="2898053" y="1314986"/>
                </a:lnTo>
                <a:lnTo>
                  <a:pt x="2894430" y="1325251"/>
                </a:lnTo>
                <a:lnTo>
                  <a:pt x="2890205" y="1333100"/>
                </a:lnTo>
                <a:lnTo>
                  <a:pt x="2904091" y="1357854"/>
                </a:lnTo>
                <a:lnTo>
                  <a:pt x="2926430" y="1376571"/>
                </a:lnTo>
                <a:lnTo>
                  <a:pt x="2954806" y="1386834"/>
                </a:lnTo>
                <a:lnTo>
                  <a:pt x="2954806" y="1397099"/>
                </a:lnTo>
                <a:lnTo>
                  <a:pt x="2954806" y="1401326"/>
                </a:lnTo>
                <a:lnTo>
                  <a:pt x="2959032" y="1404949"/>
                </a:lnTo>
                <a:lnTo>
                  <a:pt x="2959032" y="1407365"/>
                </a:lnTo>
                <a:lnTo>
                  <a:pt x="2960845" y="1411591"/>
                </a:lnTo>
                <a:lnTo>
                  <a:pt x="2969297" y="1415817"/>
                </a:lnTo>
                <a:lnTo>
                  <a:pt x="2975334" y="1421853"/>
                </a:lnTo>
                <a:lnTo>
                  <a:pt x="2987410" y="1426080"/>
                </a:lnTo>
                <a:lnTo>
                  <a:pt x="2993448" y="1429703"/>
                </a:lnTo>
                <a:lnTo>
                  <a:pt x="3001297" y="1436344"/>
                </a:lnTo>
                <a:lnTo>
                  <a:pt x="3003711" y="1439967"/>
                </a:lnTo>
                <a:lnTo>
                  <a:pt x="3007939" y="1448419"/>
                </a:lnTo>
                <a:lnTo>
                  <a:pt x="3003711" y="1450231"/>
                </a:lnTo>
                <a:lnTo>
                  <a:pt x="3003711" y="1454456"/>
                </a:lnTo>
                <a:lnTo>
                  <a:pt x="3003711" y="1458685"/>
                </a:lnTo>
                <a:lnTo>
                  <a:pt x="3007939" y="1462911"/>
                </a:lnTo>
                <a:lnTo>
                  <a:pt x="3015786" y="1464722"/>
                </a:lnTo>
                <a:lnTo>
                  <a:pt x="3026051" y="1468948"/>
                </a:lnTo>
                <a:lnTo>
                  <a:pt x="3032088" y="1473174"/>
                </a:lnTo>
                <a:lnTo>
                  <a:pt x="3044163" y="1473174"/>
                </a:lnTo>
                <a:lnTo>
                  <a:pt x="3054428" y="1473174"/>
                </a:lnTo>
                <a:lnTo>
                  <a:pt x="3039938" y="1569776"/>
                </a:lnTo>
                <a:lnTo>
                  <a:pt x="3029675" y="1574002"/>
                </a:lnTo>
                <a:lnTo>
                  <a:pt x="3017599" y="1574002"/>
                </a:lnTo>
                <a:lnTo>
                  <a:pt x="3007939" y="1575813"/>
                </a:lnTo>
                <a:lnTo>
                  <a:pt x="2993448" y="1575813"/>
                </a:lnTo>
                <a:lnTo>
                  <a:pt x="2979562" y="1559511"/>
                </a:lnTo>
                <a:lnTo>
                  <a:pt x="2960845" y="1540795"/>
                </a:lnTo>
                <a:lnTo>
                  <a:pt x="2946957" y="1522683"/>
                </a:lnTo>
                <a:lnTo>
                  <a:pt x="2936694" y="1497930"/>
                </a:lnTo>
                <a:lnTo>
                  <a:pt x="2922808" y="1497930"/>
                </a:lnTo>
                <a:lnTo>
                  <a:pt x="2912543" y="1502156"/>
                </a:lnTo>
                <a:lnTo>
                  <a:pt x="2902281" y="1502156"/>
                </a:lnTo>
                <a:lnTo>
                  <a:pt x="2890205" y="1505777"/>
                </a:lnTo>
                <a:lnTo>
                  <a:pt x="2908317" y="1561322"/>
                </a:lnTo>
                <a:lnTo>
                  <a:pt x="2922808" y="1623508"/>
                </a:lnTo>
                <a:lnTo>
                  <a:pt x="2946957" y="1623508"/>
                </a:lnTo>
                <a:lnTo>
                  <a:pt x="2960845" y="1651884"/>
                </a:lnTo>
                <a:lnTo>
                  <a:pt x="2972920" y="1680865"/>
                </a:lnTo>
                <a:lnTo>
                  <a:pt x="2975334" y="1720109"/>
                </a:lnTo>
                <a:lnTo>
                  <a:pt x="2972920" y="1724335"/>
                </a:lnTo>
                <a:lnTo>
                  <a:pt x="2969297" y="1727956"/>
                </a:lnTo>
                <a:lnTo>
                  <a:pt x="2969297" y="1732182"/>
                </a:lnTo>
                <a:lnTo>
                  <a:pt x="2965071" y="1734598"/>
                </a:lnTo>
                <a:lnTo>
                  <a:pt x="2960845" y="1738823"/>
                </a:lnTo>
                <a:lnTo>
                  <a:pt x="2954806" y="1742447"/>
                </a:lnTo>
                <a:lnTo>
                  <a:pt x="2940920" y="1734598"/>
                </a:lnTo>
                <a:lnTo>
                  <a:pt x="2922808" y="1724335"/>
                </a:lnTo>
                <a:lnTo>
                  <a:pt x="2904091" y="1714070"/>
                </a:lnTo>
                <a:lnTo>
                  <a:pt x="2890205" y="1705618"/>
                </a:lnTo>
                <a:lnTo>
                  <a:pt x="2884166" y="1703808"/>
                </a:lnTo>
                <a:lnTo>
                  <a:pt x="2878129" y="1703808"/>
                </a:lnTo>
                <a:lnTo>
                  <a:pt x="2898053" y="1732182"/>
                </a:lnTo>
                <a:lnTo>
                  <a:pt x="2916769" y="1756938"/>
                </a:lnTo>
                <a:lnTo>
                  <a:pt x="2930655" y="1787731"/>
                </a:lnTo>
                <a:lnTo>
                  <a:pt x="2922808" y="1787731"/>
                </a:lnTo>
                <a:lnTo>
                  <a:pt x="2898053" y="1777466"/>
                </a:lnTo>
                <a:lnTo>
                  <a:pt x="2866054" y="1771427"/>
                </a:lnTo>
                <a:lnTo>
                  <a:pt x="2831639" y="1762975"/>
                </a:lnTo>
                <a:lnTo>
                  <a:pt x="2806885" y="1749088"/>
                </a:lnTo>
                <a:lnTo>
                  <a:pt x="2785149" y="1727956"/>
                </a:lnTo>
                <a:lnTo>
                  <a:pt x="2770659" y="1695354"/>
                </a:lnTo>
                <a:lnTo>
                  <a:pt x="2756772" y="1666375"/>
                </a:lnTo>
                <a:lnTo>
                  <a:pt x="2736245" y="1637999"/>
                </a:lnTo>
                <a:lnTo>
                  <a:pt x="2713905" y="1616867"/>
                </a:lnTo>
                <a:lnTo>
                  <a:pt x="2683717" y="1633773"/>
                </a:lnTo>
                <a:lnTo>
                  <a:pt x="2646888" y="1645848"/>
                </a:lnTo>
                <a:lnTo>
                  <a:pt x="2604626" y="1648263"/>
                </a:lnTo>
                <a:lnTo>
                  <a:pt x="2600399" y="1637999"/>
                </a:lnTo>
                <a:lnTo>
                  <a:pt x="2598587" y="1627734"/>
                </a:lnTo>
                <a:lnTo>
                  <a:pt x="2598587" y="1616867"/>
                </a:lnTo>
                <a:lnTo>
                  <a:pt x="2598587" y="1602981"/>
                </a:lnTo>
                <a:lnTo>
                  <a:pt x="2628776" y="1590303"/>
                </a:lnTo>
                <a:lnTo>
                  <a:pt x="2669226" y="1580038"/>
                </a:lnTo>
                <a:lnTo>
                  <a:pt x="2703642" y="1569776"/>
                </a:lnTo>
                <a:lnTo>
                  <a:pt x="2713905" y="1549247"/>
                </a:lnTo>
                <a:lnTo>
                  <a:pt x="2724169" y="1520268"/>
                </a:lnTo>
                <a:lnTo>
                  <a:pt x="2736245" y="1487665"/>
                </a:lnTo>
                <a:lnTo>
                  <a:pt x="2742282" y="1454456"/>
                </a:lnTo>
                <a:lnTo>
                  <a:pt x="2746508" y="1429703"/>
                </a:lnTo>
                <a:lnTo>
                  <a:pt x="2742282" y="1411591"/>
                </a:lnTo>
                <a:lnTo>
                  <a:pt x="2728395" y="1386834"/>
                </a:lnTo>
                <a:lnTo>
                  <a:pt x="2709679" y="1372345"/>
                </a:lnTo>
                <a:lnTo>
                  <a:pt x="2689756" y="1357854"/>
                </a:lnTo>
                <a:lnTo>
                  <a:pt x="2675265" y="1339137"/>
                </a:lnTo>
                <a:lnTo>
                  <a:pt x="2657153" y="1252801"/>
                </a:lnTo>
                <a:lnTo>
                  <a:pt x="2628776" y="1246762"/>
                </a:lnTo>
                <a:lnTo>
                  <a:pt x="2608852" y="1232271"/>
                </a:lnTo>
                <a:lnTo>
                  <a:pt x="2590738" y="1217783"/>
                </a:lnTo>
                <a:lnTo>
                  <a:pt x="2572023" y="1214160"/>
                </a:lnTo>
                <a:lnTo>
                  <a:pt x="2555721" y="1222009"/>
                </a:lnTo>
                <a:lnTo>
                  <a:pt x="2543646" y="1232271"/>
                </a:lnTo>
                <a:lnTo>
                  <a:pt x="2533986" y="1242535"/>
                </a:lnTo>
                <a:lnTo>
                  <a:pt x="2519495" y="1252801"/>
                </a:lnTo>
                <a:lnTo>
                  <a:pt x="2495345" y="1261253"/>
                </a:lnTo>
                <a:lnTo>
                  <a:pt x="2471194" y="1246762"/>
                </a:lnTo>
                <a:lnTo>
                  <a:pt x="2438591" y="1236499"/>
                </a:lnTo>
                <a:lnTo>
                  <a:pt x="2404178" y="1228045"/>
                </a:lnTo>
                <a:lnTo>
                  <a:pt x="2371574" y="1217783"/>
                </a:lnTo>
                <a:lnTo>
                  <a:pt x="2343197" y="1207517"/>
                </a:lnTo>
                <a:lnTo>
                  <a:pt x="2320858" y="1189405"/>
                </a:lnTo>
                <a:lnTo>
                  <a:pt x="2306971" y="1160424"/>
                </a:lnTo>
                <a:lnTo>
                  <a:pt x="2311198" y="1156198"/>
                </a:lnTo>
                <a:lnTo>
                  <a:pt x="2311198" y="1154387"/>
                </a:lnTo>
                <a:lnTo>
                  <a:pt x="2314821" y="1154387"/>
                </a:lnTo>
                <a:lnTo>
                  <a:pt x="2314821" y="1150161"/>
                </a:lnTo>
                <a:lnTo>
                  <a:pt x="2314821" y="1141709"/>
                </a:lnTo>
                <a:lnTo>
                  <a:pt x="2300935" y="1139896"/>
                </a:lnTo>
                <a:lnTo>
                  <a:pt x="2286444" y="1135671"/>
                </a:lnTo>
                <a:lnTo>
                  <a:pt x="2276784" y="1127218"/>
                </a:lnTo>
                <a:lnTo>
                  <a:pt x="2268330" y="1116953"/>
                </a:lnTo>
                <a:lnTo>
                  <a:pt x="2262293" y="1103066"/>
                </a:lnTo>
                <a:lnTo>
                  <a:pt x="2280405" y="1068048"/>
                </a:lnTo>
                <a:lnTo>
                  <a:pt x="2294896" y="1020351"/>
                </a:lnTo>
                <a:lnTo>
                  <a:pt x="2300935" y="969031"/>
                </a:lnTo>
                <a:lnTo>
                  <a:pt x="2306971" y="919522"/>
                </a:lnTo>
                <a:close/>
                <a:moveTo>
                  <a:pt x="2035279" y="905030"/>
                </a:moveTo>
                <a:lnTo>
                  <a:pt x="2067883" y="905030"/>
                </a:lnTo>
                <a:lnTo>
                  <a:pt x="2085997" y="977482"/>
                </a:lnTo>
                <a:lnTo>
                  <a:pt x="2100488" y="1055368"/>
                </a:lnTo>
                <a:lnTo>
                  <a:pt x="2092034" y="1055368"/>
                </a:lnTo>
                <a:lnTo>
                  <a:pt x="2082373" y="1069860"/>
                </a:lnTo>
                <a:lnTo>
                  <a:pt x="2060035" y="1063821"/>
                </a:lnTo>
                <a:lnTo>
                  <a:pt x="2053997" y="1069860"/>
                </a:lnTo>
                <a:lnTo>
                  <a:pt x="2053997" y="1078312"/>
                </a:lnTo>
                <a:lnTo>
                  <a:pt x="2053997" y="1084349"/>
                </a:lnTo>
                <a:lnTo>
                  <a:pt x="2053997" y="1088577"/>
                </a:lnTo>
                <a:lnTo>
                  <a:pt x="2049770" y="1092803"/>
                </a:lnTo>
                <a:lnTo>
                  <a:pt x="2045544" y="1098840"/>
                </a:lnTo>
                <a:lnTo>
                  <a:pt x="2035279" y="1103066"/>
                </a:lnTo>
                <a:lnTo>
                  <a:pt x="2025619" y="1096424"/>
                </a:lnTo>
                <a:lnTo>
                  <a:pt x="2011130" y="1084349"/>
                </a:lnTo>
                <a:lnTo>
                  <a:pt x="1997242" y="1078312"/>
                </a:lnTo>
                <a:lnTo>
                  <a:pt x="1997242" y="1055368"/>
                </a:lnTo>
                <a:lnTo>
                  <a:pt x="1950753" y="1049331"/>
                </a:lnTo>
                <a:lnTo>
                  <a:pt x="1958602" y="983520"/>
                </a:lnTo>
                <a:lnTo>
                  <a:pt x="1972489" y="977482"/>
                </a:lnTo>
                <a:lnTo>
                  <a:pt x="1986979" y="967219"/>
                </a:lnTo>
                <a:lnTo>
                  <a:pt x="1997242" y="952728"/>
                </a:lnTo>
                <a:lnTo>
                  <a:pt x="1986979" y="948501"/>
                </a:lnTo>
                <a:lnTo>
                  <a:pt x="1978527" y="944276"/>
                </a:lnTo>
                <a:lnTo>
                  <a:pt x="1972489" y="942465"/>
                </a:lnTo>
                <a:lnTo>
                  <a:pt x="1964639" y="934011"/>
                </a:lnTo>
                <a:lnTo>
                  <a:pt x="1960413" y="927974"/>
                </a:lnTo>
                <a:lnTo>
                  <a:pt x="1958602" y="913483"/>
                </a:lnTo>
                <a:lnTo>
                  <a:pt x="1997242" y="909257"/>
                </a:lnTo>
                <a:close/>
                <a:moveTo>
                  <a:pt x="8639787" y="872429"/>
                </a:moveTo>
                <a:lnTo>
                  <a:pt x="8663938" y="884505"/>
                </a:lnTo>
                <a:lnTo>
                  <a:pt x="8663938" y="898997"/>
                </a:lnTo>
                <a:lnTo>
                  <a:pt x="8631938" y="898997"/>
                </a:lnTo>
                <a:close/>
                <a:moveTo>
                  <a:pt x="2112559" y="872427"/>
                </a:moveTo>
                <a:lnTo>
                  <a:pt x="2138522" y="876653"/>
                </a:lnTo>
                <a:lnTo>
                  <a:pt x="2166899" y="880879"/>
                </a:lnTo>
                <a:lnTo>
                  <a:pt x="2191653" y="884503"/>
                </a:lnTo>
                <a:lnTo>
                  <a:pt x="2209765" y="891144"/>
                </a:lnTo>
                <a:lnTo>
                  <a:pt x="2211577" y="898993"/>
                </a:lnTo>
                <a:lnTo>
                  <a:pt x="2211577" y="909256"/>
                </a:lnTo>
                <a:lnTo>
                  <a:pt x="2215803" y="923747"/>
                </a:lnTo>
                <a:lnTo>
                  <a:pt x="2215803" y="938238"/>
                </a:lnTo>
                <a:lnTo>
                  <a:pt x="2211577" y="944274"/>
                </a:lnTo>
                <a:lnTo>
                  <a:pt x="2209765" y="952727"/>
                </a:lnTo>
                <a:lnTo>
                  <a:pt x="2205538" y="962991"/>
                </a:lnTo>
                <a:lnTo>
                  <a:pt x="2197689" y="969028"/>
                </a:lnTo>
                <a:lnTo>
                  <a:pt x="2191653" y="973254"/>
                </a:lnTo>
                <a:lnTo>
                  <a:pt x="2183200" y="977482"/>
                </a:lnTo>
                <a:lnTo>
                  <a:pt x="2181388" y="981708"/>
                </a:lnTo>
                <a:lnTo>
                  <a:pt x="2173541" y="983519"/>
                </a:lnTo>
                <a:lnTo>
                  <a:pt x="2169312" y="991971"/>
                </a:lnTo>
                <a:lnTo>
                  <a:pt x="2173541" y="1010085"/>
                </a:lnTo>
                <a:lnTo>
                  <a:pt x="2169312" y="1030613"/>
                </a:lnTo>
                <a:lnTo>
                  <a:pt x="2166899" y="1045103"/>
                </a:lnTo>
                <a:lnTo>
                  <a:pt x="2159050" y="1055366"/>
                </a:lnTo>
                <a:lnTo>
                  <a:pt x="2153011" y="1059592"/>
                </a:lnTo>
                <a:lnTo>
                  <a:pt x="2145164" y="1063818"/>
                </a:lnTo>
                <a:lnTo>
                  <a:pt x="2134899" y="1063818"/>
                </a:lnTo>
                <a:lnTo>
                  <a:pt x="2120408" y="1063818"/>
                </a:lnTo>
                <a:lnTo>
                  <a:pt x="2112559" y="1040875"/>
                </a:lnTo>
                <a:lnTo>
                  <a:pt x="2120408" y="1020348"/>
                </a:lnTo>
                <a:lnTo>
                  <a:pt x="2120408" y="995594"/>
                </a:lnTo>
                <a:lnTo>
                  <a:pt x="2112559" y="967218"/>
                </a:lnTo>
                <a:lnTo>
                  <a:pt x="2110748" y="934010"/>
                </a:lnTo>
                <a:lnTo>
                  <a:pt x="2106523" y="905030"/>
                </a:lnTo>
                <a:close/>
                <a:moveTo>
                  <a:pt x="1347000" y="870619"/>
                </a:moveTo>
                <a:lnTo>
                  <a:pt x="1375377" y="872430"/>
                </a:lnTo>
                <a:lnTo>
                  <a:pt x="1375377" y="898996"/>
                </a:lnTo>
                <a:lnTo>
                  <a:pt x="1409791" y="898996"/>
                </a:lnTo>
                <a:lnTo>
                  <a:pt x="1438168" y="898996"/>
                </a:lnTo>
                <a:lnTo>
                  <a:pt x="1470771" y="898996"/>
                </a:lnTo>
                <a:lnTo>
                  <a:pt x="1476807" y="913486"/>
                </a:lnTo>
                <a:lnTo>
                  <a:pt x="1484657" y="929788"/>
                </a:lnTo>
                <a:lnTo>
                  <a:pt x="1490696" y="948505"/>
                </a:lnTo>
                <a:lnTo>
                  <a:pt x="1499148" y="962994"/>
                </a:lnTo>
                <a:lnTo>
                  <a:pt x="1499148" y="969033"/>
                </a:lnTo>
                <a:lnTo>
                  <a:pt x="1476807" y="995597"/>
                </a:lnTo>
                <a:lnTo>
                  <a:pt x="1448430" y="1005862"/>
                </a:lnTo>
                <a:lnTo>
                  <a:pt x="1420056" y="1016124"/>
                </a:lnTo>
                <a:lnTo>
                  <a:pt x="1403754" y="1049332"/>
                </a:lnTo>
                <a:lnTo>
                  <a:pt x="1389263" y="1078312"/>
                </a:lnTo>
                <a:lnTo>
                  <a:pt x="1385640" y="1110916"/>
                </a:lnTo>
                <a:lnTo>
                  <a:pt x="1391679" y="1141708"/>
                </a:lnTo>
                <a:lnTo>
                  <a:pt x="1360886" y="1145934"/>
                </a:lnTo>
                <a:lnTo>
                  <a:pt x="1332510" y="1156199"/>
                </a:lnTo>
                <a:lnTo>
                  <a:pt x="1296283" y="1166462"/>
                </a:lnTo>
                <a:lnTo>
                  <a:pt x="1294473" y="1160425"/>
                </a:lnTo>
                <a:lnTo>
                  <a:pt x="1290247" y="1154389"/>
                </a:lnTo>
                <a:lnTo>
                  <a:pt x="1286020" y="1150161"/>
                </a:lnTo>
                <a:lnTo>
                  <a:pt x="1286020" y="1141708"/>
                </a:lnTo>
                <a:lnTo>
                  <a:pt x="1282397" y="1135671"/>
                </a:lnTo>
                <a:lnTo>
                  <a:pt x="1286020" y="1131445"/>
                </a:lnTo>
                <a:lnTo>
                  <a:pt x="1286020" y="1127217"/>
                </a:lnTo>
                <a:lnTo>
                  <a:pt x="1286020" y="1125407"/>
                </a:lnTo>
                <a:lnTo>
                  <a:pt x="1290247" y="1116955"/>
                </a:lnTo>
                <a:lnTo>
                  <a:pt x="1290247" y="1110916"/>
                </a:lnTo>
                <a:lnTo>
                  <a:pt x="1266096" y="1110916"/>
                </a:lnTo>
                <a:lnTo>
                  <a:pt x="1266096" y="1098841"/>
                </a:lnTo>
                <a:lnTo>
                  <a:pt x="1266096" y="1096426"/>
                </a:lnTo>
                <a:lnTo>
                  <a:pt x="1261870" y="1092803"/>
                </a:lnTo>
                <a:lnTo>
                  <a:pt x="1261870" y="1088577"/>
                </a:lnTo>
                <a:lnTo>
                  <a:pt x="1257643" y="1084351"/>
                </a:lnTo>
                <a:lnTo>
                  <a:pt x="1251605" y="1078312"/>
                </a:lnTo>
                <a:lnTo>
                  <a:pt x="1247982" y="1078312"/>
                </a:lnTo>
                <a:lnTo>
                  <a:pt x="1243756" y="1078312"/>
                </a:lnTo>
                <a:lnTo>
                  <a:pt x="1239529" y="1078312"/>
                </a:lnTo>
                <a:lnTo>
                  <a:pt x="1237719" y="1078312"/>
                </a:lnTo>
                <a:lnTo>
                  <a:pt x="1225643" y="1078312"/>
                </a:lnTo>
                <a:lnTo>
                  <a:pt x="1225643" y="1055368"/>
                </a:lnTo>
                <a:lnTo>
                  <a:pt x="1251605" y="1026389"/>
                </a:lnTo>
                <a:lnTo>
                  <a:pt x="1267906" y="987749"/>
                </a:lnTo>
                <a:lnTo>
                  <a:pt x="1282397" y="944277"/>
                </a:lnTo>
                <a:lnTo>
                  <a:pt x="1272132" y="938240"/>
                </a:lnTo>
                <a:lnTo>
                  <a:pt x="1267906" y="927976"/>
                </a:lnTo>
                <a:lnTo>
                  <a:pt x="1266096" y="919524"/>
                </a:lnTo>
                <a:lnTo>
                  <a:pt x="1261870" y="905032"/>
                </a:lnTo>
                <a:lnTo>
                  <a:pt x="1257643" y="891147"/>
                </a:lnTo>
                <a:lnTo>
                  <a:pt x="1286020" y="884505"/>
                </a:lnTo>
                <a:lnTo>
                  <a:pt x="1308359" y="880884"/>
                </a:lnTo>
                <a:lnTo>
                  <a:pt x="1324660" y="872430"/>
                </a:lnTo>
                <a:close/>
                <a:moveTo>
                  <a:pt x="4376665" y="786090"/>
                </a:moveTo>
                <a:lnTo>
                  <a:pt x="4406853" y="786090"/>
                </a:lnTo>
                <a:lnTo>
                  <a:pt x="4406853" y="793940"/>
                </a:lnTo>
                <a:lnTo>
                  <a:pt x="4400815" y="793940"/>
                </a:lnTo>
                <a:lnTo>
                  <a:pt x="4392967" y="798167"/>
                </a:lnTo>
                <a:lnTo>
                  <a:pt x="4391155" y="798167"/>
                </a:lnTo>
                <a:lnTo>
                  <a:pt x="4386928" y="798167"/>
                </a:lnTo>
                <a:lnTo>
                  <a:pt x="4382702" y="793940"/>
                </a:lnTo>
                <a:close/>
                <a:moveTo>
                  <a:pt x="2145166" y="786089"/>
                </a:moveTo>
                <a:lnTo>
                  <a:pt x="2153013" y="833183"/>
                </a:lnTo>
                <a:lnTo>
                  <a:pt x="2140940" y="841635"/>
                </a:lnTo>
                <a:lnTo>
                  <a:pt x="2134901" y="843445"/>
                </a:lnTo>
                <a:lnTo>
                  <a:pt x="2126449" y="847672"/>
                </a:lnTo>
                <a:lnTo>
                  <a:pt x="2116788" y="856126"/>
                </a:lnTo>
                <a:lnTo>
                  <a:pt x="2106523" y="857936"/>
                </a:lnTo>
                <a:lnTo>
                  <a:pt x="2102297" y="856126"/>
                </a:lnTo>
                <a:lnTo>
                  <a:pt x="2100486" y="856126"/>
                </a:lnTo>
                <a:lnTo>
                  <a:pt x="2096260" y="851900"/>
                </a:lnTo>
                <a:lnTo>
                  <a:pt x="2092032" y="851900"/>
                </a:lnTo>
                <a:lnTo>
                  <a:pt x="2082372" y="851900"/>
                </a:lnTo>
                <a:lnTo>
                  <a:pt x="2082372" y="843445"/>
                </a:lnTo>
                <a:lnTo>
                  <a:pt x="2082372" y="841635"/>
                </a:lnTo>
                <a:lnTo>
                  <a:pt x="2078146" y="841635"/>
                </a:lnTo>
                <a:lnTo>
                  <a:pt x="2078146" y="837409"/>
                </a:lnTo>
                <a:lnTo>
                  <a:pt x="2073920" y="833183"/>
                </a:lnTo>
                <a:lnTo>
                  <a:pt x="2073920" y="818692"/>
                </a:lnTo>
                <a:lnTo>
                  <a:pt x="2092032" y="808428"/>
                </a:lnTo>
                <a:lnTo>
                  <a:pt x="2106523" y="798165"/>
                </a:lnTo>
                <a:lnTo>
                  <a:pt x="2120410" y="790316"/>
                </a:lnTo>
                <a:close/>
                <a:moveTo>
                  <a:pt x="1446015" y="780055"/>
                </a:moveTo>
                <a:lnTo>
                  <a:pt x="1452052" y="780055"/>
                </a:lnTo>
                <a:lnTo>
                  <a:pt x="1460507" y="783679"/>
                </a:lnTo>
                <a:lnTo>
                  <a:pt x="1462318" y="783679"/>
                </a:lnTo>
                <a:lnTo>
                  <a:pt x="1466544" y="786092"/>
                </a:lnTo>
                <a:lnTo>
                  <a:pt x="1470771" y="793943"/>
                </a:lnTo>
                <a:lnTo>
                  <a:pt x="1446015" y="793943"/>
                </a:lnTo>
                <a:close/>
                <a:moveTo>
                  <a:pt x="8807630" y="755301"/>
                </a:moveTo>
                <a:lnTo>
                  <a:pt x="8840233" y="759527"/>
                </a:lnTo>
                <a:lnTo>
                  <a:pt x="8872836" y="765565"/>
                </a:lnTo>
                <a:lnTo>
                  <a:pt x="8901215" y="775828"/>
                </a:lnTo>
                <a:lnTo>
                  <a:pt x="8921138" y="793942"/>
                </a:lnTo>
                <a:lnTo>
                  <a:pt x="8935629" y="818696"/>
                </a:lnTo>
                <a:lnTo>
                  <a:pt x="8943479" y="851901"/>
                </a:lnTo>
                <a:lnTo>
                  <a:pt x="8896987" y="843449"/>
                </a:lnTo>
                <a:lnTo>
                  <a:pt x="8854121" y="828958"/>
                </a:lnTo>
                <a:lnTo>
                  <a:pt x="8822121" y="808431"/>
                </a:lnTo>
                <a:lnTo>
                  <a:pt x="8801593" y="780054"/>
                </a:lnTo>
                <a:lnTo>
                  <a:pt x="8805819" y="775828"/>
                </a:lnTo>
                <a:lnTo>
                  <a:pt x="8805819" y="771602"/>
                </a:lnTo>
                <a:lnTo>
                  <a:pt x="8807630" y="769791"/>
                </a:lnTo>
                <a:lnTo>
                  <a:pt x="8807630" y="761337"/>
                </a:lnTo>
                <a:close/>
                <a:moveTo>
                  <a:pt x="2003282" y="732356"/>
                </a:moveTo>
                <a:lnTo>
                  <a:pt x="2015357" y="732356"/>
                </a:lnTo>
                <a:lnTo>
                  <a:pt x="2017168" y="732356"/>
                </a:lnTo>
                <a:lnTo>
                  <a:pt x="2021394" y="736582"/>
                </a:lnTo>
                <a:lnTo>
                  <a:pt x="2025620" y="736582"/>
                </a:lnTo>
                <a:lnTo>
                  <a:pt x="2029243" y="740809"/>
                </a:lnTo>
                <a:lnTo>
                  <a:pt x="2031659" y="746847"/>
                </a:lnTo>
                <a:lnTo>
                  <a:pt x="2035280" y="751073"/>
                </a:lnTo>
                <a:lnTo>
                  <a:pt x="2035280" y="761336"/>
                </a:lnTo>
                <a:lnTo>
                  <a:pt x="2035280" y="771601"/>
                </a:lnTo>
                <a:lnTo>
                  <a:pt x="2029243" y="793939"/>
                </a:lnTo>
                <a:lnTo>
                  <a:pt x="2025620" y="827147"/>
                </a:lnTo>
                <a:lnTo>
                  <a:pt x="2021394" y="851900"/>
                </a:lnTo>
                <a:lnTo>
                  <a:pt x="2011129" y="856126"/>
                </a:lnTo>
                <a:lnTo>
                  <a:pt x="2003282" y="857939"/>
                </a:lnTo>
                <a:lnTo>
                  <a:pt x="1997243" y="866391"/>
                </a:lnTo>
                <a:lnTo>
                  <a:pt x="1988791" y="866391"/>
                </a:lnTo>
                <a:lnTo>
                  <a:pt x="1988791" y="862165"/>
                </a:lnTo>
                <a:lnTo>
                  <a:pt x="1986980" y="862165"/>
                </a:lnTo>
                <a:lnTo>
                  <a:pt x="1982752" y="857939"/>
                </a:lnTo>
                <a:lnTo>
                  <a:pt x="1974905" y="851900"/>
                </a:lnTo>
                <a:lnTo>
                  <a:pt x="1972489" y="843448"/>
                </a:lnTo>
                <a:lnTo>
                  <a:pt x="1972489" y="833183"/>
                </a:lnTo>
                <a:lnTo>
                  <a:pt x="1972489" y="827147"/>
                </a:lnTo>
                <a:lnTo>
                  <a:pt x="1964640" y="818694"/>
                </a:lnTo>
                <a:lnTo>
                  <a:pt x="1950754" y="808430"/>
                </a:lnTo>
                <a:lnTo>
                  <a:pt x="1932037" y="804204"/>
                </a:lnTo>
                <a:lnTo>
                  <a:pt x="1916338" y="808430"/>
                </a:lnTo>
                <a:lnTo>
                  <a:pt x="1897623" y="804204"/>
                </a:lnTo>
                <a:lnTo>
                  <a:pt x="1879509" y="793939"/>
                </a:lnTo>
                <a:lnTo>
                  <a:pt x="1865623" y="771601"/>
                </a:lnTo>
                <a:lnTo>
                  <a:pt x="1873472" y="771601"/>
                </a:lnTo>
                <a:lnTo>
                  <a:pt x="1877698" y="765564"/>
                </a:lnTo>
                <a:lnTo>
                  <a:pt x="1879509" y="761336"/>
                </a:lnTo>
                <a:lnTo>
                  <a:pt x="1879509" y="759525"/>
                </a:lnTo>
                <a:lnTo>
                  <a:pt x="1883735" y="759525"/>
                </a:lnTo>
                <a:lnTo>
                  <a:pt x="1887963" y="759525"/>
                </a:lnTo>
                <a:lnTo>
                  <a:pt x="1894000" y="759525"/>
                </a:lnTo>
                <a:lnTo>
                  <a:pt x="1906075" y="755299"/>
                </a:lnTo>
                <a:lnTo>
                  <a:pt x="1926000" y="761336"/>
                </a:lnTo>
                <a:lnTo>
                  <a:pt x="1950754" y="759525"/>
                </a:lnTo>
                <a:lnTo>
                  <a:pt x="1978526" y="755299"/>
                </a:lnTo>
                <a:lnTo>
                  <a:pt x="2003282" y="755299"/>
                </a:lnTo>
                <a:close/>
                <a:moveTo>
                  <a:pt x="1717706" y="726320"/>
                </a:moveTo>
                <a:lnTo>
                  <a:pt x="1727970" y="726320"/>
                </a:lnTo>
                <a:lnTo>
                  <a:pt x="1741856" y="726320"/>
                </a:lnTo>
                <a:lnTo>
                  <a:pt x="1746083" y="732357"/>
                </a:lnTo>
                <a:lnTo>
                  <a:pt x="1749706" y="736585"/>
                </a:lnTo>
                <a:lnTo>
                  <a:pt x="1752121" y="745037"/>
                </a:lnTo>
                <a:lnTo>
                  <a:pt x="1752121" y="751074"/>
                </a:lnTo>
                <a:lnTo>
                  <a:pt x="1756347" y="759528"/>
                </a:lnTo>
                <a:lnTo>
                  <a:pt x="1756347" y="771601"/>
                </a:lnTo>
                <a:lnTo>
                  <a:pt x="1749706" y="771601"/>
                </a:lnTo>
                <a:lnTo>
                  <a:pt x="1749706" y="780056"/>
                </a:lnTo>
                <a:lnTo>
                  <a:pt x="1756347" y="780056"/>
                </a:lnTo>
                <a:lnTo>
                  <a:pt x="1766007" y="783677"/>
                </a:lnTo>
                <a:lnTo>
                  <a:pt x="1778082" y="786092"/>
                </a:lnTo>
                <a:lnTo>
                  <a:pt x="1788347" y="786092"/>
                </a:lnTo>
                <a:lnTo>
                  <a:pt x="1802836" y="786092"/>
                </a:lnTo>
                <a:lnTo>
                  <a:pt x="1808874" y="780056"/>
                </a:lnTo>
                <a:lnTo>
                  <a:pt x="1812496" y="775829"/>
                </a:lnTo>
                <a:lnTo>
                  <a:pt x="1816722" y="775829"/>
                </a:lnTo>
                <a:lnTo>
                  <a:pt x="1820950" y="775829"/>
                </a:lnTo>
                <a:lnTo>
                  <a:pt x="1826987" y="780056"/>
                </a:lnTo>
                <a:lnTo>
                  <a:pt x="1831213" y="783677"/>
                </a:lnTo>
                <a:lnTo>
                  <a:pt x="1831213" y="786092"/>
                </a:lnTo>
                <a:lnTo>
                  <a:pt x="1831213" y="790318"/>
                </a:lnTo>
                <a:lnTo>
                  <a:pt x="1834836" y="793942"/>
                </a:lnTo>
                <a:lnTo>
                  <a:pt x="1834836" y="800583"/>
                </a:lnTo>
                <a:lnTo>
                  <a:pt x="1831213" y="808432"/>
                </a:lnTo>
                <a:lnTo>
                  <a:pt x="1831213" y="812658"/>
                </a:lnTo>
                <a:lnTo>
                  <a:pt x="1831213" y="815074"/>
                </a:lnTo>
                <a:lnTo>
                  <a:pt x="1831213" y="818695"/>
                </a:lnTo>
                <a:lnTo>
                  <a:pt x="1826987" y="827147"/>
                </a:lnTo>
                <a:lnTo>
                  <a:pt x="1806459" y="837412"/>
                </a:lnTo>
                <a:lnTo>
                  <a:pt x="1780498" y="837412"/>
                </a:lnTo>
                <a:lnTo>
                  <a:pt x="1752121" y="837412"/>
                </a:lnTo>
                <a:lnTo>
                  <a:pt x="1723744" y="843449"/>
                </a:lnTo>
                <a:lnTo>
                  <a:pt x="1703217" y="857940"/>
                </a:lnTo>
                <a:lnTo>
                  <a:pt x="1679066" y="876656"/>
                </a:lnTo>
                <a:lnTo>
                  <a:pt x="1656726" y="894768"/>
                </a:lnTo>
                <a:lnTo>
                  <a:pt x="1626539" y="905033"/>
                </a:lnTo>
                <a:lnTo>
                  <a:pt x="1622313" y="898995"/>
                </a:lnTo>
                <a:lnTo>
                  <a:pt x="1618087" y="891147"/>
                </a:lnTo>
                <a:lnTo>
                  <a:pt x="1618087" y="884506"/>
                </a:lnTo>
                <a:lnTo>
                  <a:pt x="1614464" y="872430"/>
                </a:lnTo>
                <a:lnTo>
                  <a:pt x="1626539" y="866392"/>
                </a:lnTo>
                <a:lnTo>
                  <a:pt x="1636804" y="857940"/>
                </a:lnTo>
                <a:lnTo>
                  <a:pt x="1642840" y="847677"/>
                </a:lnTo>
                <a:lnTo>
                  <a:pt x="1650690" y="837412"/>
                </a:lnTo>
                <a:lnTo>
                  <a:pt x="1654916" y="827147"/>
                </a:lnTo>
                <a:lnTo>
                  <a:pt x="1614464" y="827147"/>
                </a:lnTo>
                <a:lnTo>
                  <a:pt x="1589710" y="837412"/>
                </a:lnTo>
                <a:lnTo>
                  <a:pt x="1561936" y="841638"/>
                </a:lnTo>
                <a:lnTo>
                  <a:pt x="1529334" y="837412"/>
                </a:lnTo>
                <a:lnTo>
                  <a:pt x="1508806" y="827147"/>
                </a:lnTo>
                <a:lnTo>
                  <a:pt x="1499146" y="827147"/>
                </a:lnTo>
                <a:lnTo>
                  <a:pt x="1499146" y="818695"/>
                </a:lnTo>
                <a:lnTo>
                  <a:pt x="1508806" y="815074"/>
                </a:lnTo>
                <a:lnTo>
                  <a:pt x="1517258" y="812658"/>
                </a:lnTo>
                <a:lnTo>
                  <a:pt x="1519071" y="808432"/>
                </a:lnTo>
                <a:lnTo>
                  <a:pt x="1526918" y="804204"/>
                </a:lnTo>
                <a:lnTo>
                  <a:pt x="1529334" y="793942"/>
                </a:lnTo>
                <a:lnTo>
                  <a:pt x="1523297" y="793942"/>
                </a:lnTo>
                <a:lnTo>
                  <a:pt x="1523297" y="786092"/>
                </a:lnTo>
                <a:lnTo>
                  <a:pt x="1533560" y="786092"/>
                </a:lnTo>
                <a:lnTo>
                  <a:pt x="1541409" y="783677"/>
                </a:lnTo>
                <a:lnTo>
                  <a:pt x="1547447" y="783677"/>
                </a:lnTo>
                <a:lnTo>
                  <a:pt x="1555295" y="780056"/>
                </a:lnTo>
                <a:lnTo>
                  <a:pt x="1551673" y="775829"/>
                </a:lnTo>
                <a:lnTo>
                  <a:pt x="1547447" y="771601"/>
                </a:lnTo>
                <a:lnTo>
                  <a:pt x="1543222" y="769791"/>
                </a:lnTo>
                <a:lnTo>
                  <a:pt x="1543222" y="765565"/>
                </a:lnTo>
                <a:lnTo>
                  <a:pt x="1541409" y="761339"/>
                </a:lnTo>
                <a:lnTo>
                  <a:pt x="1537183" y="755300"/>
                </a:lnTo>
                <a:lnTo>
                  <a:pt x="1543222" y="755300"/>
                </a:lnTo>
                <a:lnTo>
                  <a:pt x="1547447" y="751074"/>
                </a:lnTo>
                <a:lnTo>
                  <a:pt x="1551673" y="751074"/>
                </a:lnTo>
                <a:lnTo>
                  <a:pt x="1555295" y="746848"/>
                </a:lnTo>
                <a:lnTo>
                  <a:pt x="1593936" y="759528"/>
                </a:lnTo>
                <a:lnTo>
                  <a:pt x="1626539" y="771601"/>
                </a:lnTo>
                <a:lnTo>
                  <a:pt x="1654916" y="786092"/>
                </a:lnTo>
                <a:lnTo>
                  <a:pt x="1685103" y="798168"/>
                </a:lnTo>
                <a:lnTo>
                  <a:pt x="1723744" y="800583"/>
                </a:lnTo>
                <a:lnTo>
                  <a:pt x="1717706" y="783677"/>
                </a:lnTo>
                <a:lnTo>
                  <a:pt x="1711669" y="769791"/>
                </a:lnTo>
                <a:lnTo>
                  <a:pt x="1707443" y="759528"/>
                </a:lnTo>
                <a:lnTo>
                  <a:pt x="1703217" y="732357"/>
                </a:lnTo>
                <a:lnTo>
                  <a:pt x="1711669" y="730546"/>
                </a:lnTo>
                <a:close/>
                <a:moveTo>
                  <a:pt x="1508805" y="682849"/>
                </a:moveTo>
                <a:lnTo>
                  <a:pt x="1508805" y="697340"/>
                </a:lnTo>
                <a:lnTo>
                  <a:pt x="1508805" y="707603"/>
                </a:lnTo>
                <a:lnTo>
                  <a:pt x="1513031" y="717868"/>
                </a:lnTo>
                <a:lnTo>
                  <a:pt x="1508805" y="726320"/>
                </a:lnTo>
                <a:lnTo>
                  <a:pt x="1508805" y="732359"/>
                </a:lnTo>
                <a:lnTo>
                  <a:pt x="1499145" y="740811"/>
                </a:lnTo>
                <a:lnTo>
                  <a:pt x="1488882" y="746848"/>
                </a:lnTo>
                <a:lnTo>
                  <a:pt x="1476807" y="755300"/>
                </a:lnTo>
                <a:lnTo>
                  <a:pt x="1470768" y="765565"/>
                </a:lnTo>
                <a:lnTo>
                  <a:pt x="1456278" y="759529"/>
                </a:lnTo>
                <a:lnTo>
                  <a:pt x="1448430" y="755300"/>
                </a:lnTo>
                <a:lnTo>
                  <a:pt x="1442392" y="751074"/>
                </a:lnTo>
                <a:lnTo>
                  <a:pt x="1438166" y="746848"/>
                </a:lnTo>
                <a:lnTo>
                  <a:pt x="1432129" y="740811"/>
                </a:lnTo>
                <a:lnTo>
                  <a:pt x="1427903" y="775830"/>
                </a:lnTo>
                <a:lnTo>
                  <a:pt x="1417638" y="793943"/>
                </a:lnTo>
                <a:lnTo>
                  <a:pt x="1391677" y="800584"/>
                </a:lnTo>
                <a:lnTo>
                  <a:pt x="1371149" y="800584"/>
                </a:lnTo>
                <a:lnTo>
                  <a:pt x="1348809" y="800584"/>
                </a:lnTo>
                <a:lnTo>
                  <a:pt x="1322848" y="800584"/>
                </a:lnTo>
                <a:lnTo>
                  <a:pt x="1322848" y="771604"/>
                </a:lnTo>
                <a:lnTo>
                  <a:pt x="1360885" y="745037"/>
                </a:lnTo>
                <a:lnTo>
                  <a:pt x="1403752" y="717868"/>
                </a:lnTo>
                <a:lnTo>
                  <a:pt x="1452051" y="697340"/>
                </a:lnTo>
                <a:close/>
                <a:moveTo>
                  <a:pt x="8659712" y="682849"/>
                </a:moveTo>
                <a:lnTo>
                  <a:pt x="8678427" y="682849"/>
                </a:lnTo>
                <a:lnTo>
                  <a:pt x="8684466" y="701566"/>
                </a:lnTo>
                <a:lnTo>
                  <a:pt x="8684466" y="722093"/>
                </a:lnTo>
                <a:lnTo>
                  <a:pt x="8684466" y="746847"/>
                </a:lnTo>
                <a:lnTo>
                  <a:pt x="8716464" y="736584"/>
                </a:lnTo>
                <a:lnTo>
                  <a:pt x="8741220" y="722093"/>
                </a:lnTo>
                <a:lnTo>
                  <a:pt x="8769596" y="707602"/>
                </a:lnTo>
                <a:lnTo>
                  <a:pt x="8769596" y="818696"/>
                </a:lnTo>
                <a:lnTo>
                  <a:pt x="8769596" y="822922"/>
                </a:lnTo>
                <a:lnTo>
                  <a:pt x="8765370" y="822922"/>
                </a:lnTo>
                <a:lnTo>
                  <a:pt x="8763558" y="827150"/>
                </a:lnTo>
                <a:lnTo>
                  <a:pt x="8736992" y="827150"/>
                </a:lnTo>
                <a:lnTo>
                  <a:pt x="8702578" y="828960"/>
                </a:lnTo>
                <a:lnTo>
                  <a:pt x="8668165" y="833187"/>
                </a:lnTo>
                <a:lnTo>
                  <a:pt x="8639788" y="837413"/>
                </a:lnTo>
                <a:lnTo>
                  <a:pt x="8617448" y="841639"/>
                </a:lnTo>
                <a:lnTo>
                  <a:pt x="8607185" y="843452"/>
                </a:lnTo>
                <a:lnTo>
                  <a:pt x="8583034" y="822922"/>
                </a:lnTo>
                <a:lnTo>
                  <a:pt x="8564920" y="793942"/>
                </a:lnTo>
                <a:lnTo>
                  <a:pt x="8554657" y="755300"/>
                </a:lnTo>
                <a:lnTo>
                  <a:pt x="8556468" y="745037"/>
                </a:lnTo>
                <a:lnTo>
                  <a:pt x="8560694" y="736584"/>
                </a:lnTo>
                <a:lnTo>
                  <a:pt x="8564920" y="730546"/>
                </a:lnTo>
                <a:lnTo>
                  <a:pt x="8569148" y="722093"/>
                </a:lnTo>
                <a:lnTo>
                  <a:pt x="8570959" y="716057"/>
                </a:lnTo>
                <a:lnTo>
                  <a:pt x="8584845" y="707602"/>
                </a:lnTo>
                <a:lnTo>
                  <a:pt x="8603562" y="697340"/>
                </a:lnTo>
                <a:lnTo>
                  <a:pt x="8631938" y="687075"/>
                </a:lnTo>
                <a:close/>
                <a:moveTo>
                  <a:pt x="2728395" y="682849"/>
                </a:moveTo>
                <a:lnTo>
                  <a:pt x="2752548" y="693113"/>
                </a:lnTo>
                <a:lnTo>
                  <a:pt x="2752548" y="701565"/>
                </a:lnTo>
                <a:lnTo>
                  <a:pt x="2742283" y="701565"/>
                </a:lnTo>
                <a:lnTo>
                  <a:pt x="2736245" y="701565"/>
                </a:lnTo>
                <a:lnTo>
                  <a:pt x="2732019" y="701565"/>
                </a:lnTo>
                <a:lnTo>
                  <a:pt x="2728395" y="697339"/>
                </a:lnTo>
                <a:lnTo>
                  <a:pt x="2728395" y="693113"/>
                </a:lnTo>
                <a:close/>
                <a:moveTo>
                  <a:pt x="1988793" y="668964"/>
                </a:moveTo>
                <a:lnTo>
                  <a:pt x="2053998" y="668964"/>
                </a:lnTo>
                <a:lnTo>
                  <a:pt x="2053998" y="675000"/>
                </a:lnTo>
                <a:lnTo>
                  <a:pt x="2057621" y="682849"/>
                </a:lnTo>
                <a:lnTo>
                  <a:pt x="2057621" y="689491"/>
                </a:lnTo>
                <a:lnTo>
                  <a:pt x="2060037" y="701566"/>
                </a:lnTo>
                <a:lnTo>
                  <a:pt x="2043735" y="701566"/>
                </a:lnTo>
                <a:lnTo>
                  <a:pt x="2035281" y="701566"/>
                </a:lnTo>
                <a:lnTo>
                  <a:pt x="2029245" y="701566"/>
                </a:lnTo>
                <a:lnTo>
                  <a:pt x="2015359" y="697340"/>
                </a:lnTo>
                <a:lnTo>
                  <a:pt x="2003283" y="697340"/>
                </a:lnTo>
                <a:lnTo>
                  <a:pt x="1988793" y="693114"/>
                </a:lnTo>
                <a:close/>
                <a:moveTo>
                  <a:pt x="2140938" y="668961"/>
                </a:moveTo>
                <a:lnTo>
                  <a:pt x="2153014" y="668961"/>
                </a:lnTo>
                <a:lnTo>
                  <a:pt x="2159050" y="689489"/>
                </a:lnTo>
                <a:lnTo>
                  <a:pt x="2173541" y="697338"/>
                </a:lnTo>
                <a:lnTo>
                  <a:pt x="2195276" y="697338"/>
                </a:lnTo>
                <a:lnTo>
                  <a:pt x="2229690" y="693112"/>
                </a:lnTo>
                <a:lnTo>
                  <a:pt x="2229690" y="701564"/>
                </a:lnTo>
                <a:lnTo>
                  <a:pt x="2233918" y="711829"/>
                </a:lnTo>
                <a:lnTo>
                  <a:pt x="2238144" y="722092"/>
                </a:lnTo>
                <a:lnTo>
                  <a:pt x="2238144" y="730544"/>
                </a:lnTo>
                <a:lnTo>
                  <a:pt x="2238144" y="740808"/>
                </a:lnTo>
                <a:lnTo>
                  <a:pt x="2238144" y="746845"/>
                </a:lnTo>
                <a:lnTo>
                  <a:pt x="2276784" y="769788"/>
                </a:lnTo>
                <a:lnTo>
                  <a:pt x="2320859" y="780053"/>
                </a:lnTo>
                <a:lnTo>
                  <a:pt x="2371574" y="780053"/>
                </a:lnTo>
                <a:lnTo>
                  <a:pt x="2420479" y="780053"/>
                </a:lnTo>
                <a:lnTo>
                  <a:pt x="2474817" y="775827"/>
                </a:lnTo>
                <a:lnTo>
                  <a:pt x="2519496" y="780053"/>
                </a:lnTo>
                <a:lnTo>
                  <a:pt x="2519496" y="790317"/>
                </a:lnTo>
                <a:lnTo>
                  <a:pt x="2523724" y="800580"/>
                </a:lnTo>
                <a:lnTo>
                  <a:pt x="2527950" y="808429"/>
                </a:lnTo>
                <a:lnTo>
                  <a:pt x="2527950" y="812655"/>
                </a:lnTo>
                <a:lnTo>
                  <a:pt x="2527950" y="818694"/>
                </a:lnTo>
                <a:lnTo>
                  <a:pt x="2527950" y="827146"/>
                </a:lnTo>
                <a:lnTo>
                  <a:pt x="2519496" y="851900"/>
                </a:lnTo>
                <a:lnTo>
                  <a:pt x="2499573" y="851900"/>
                </a:lnTo>
                <a:lnTo>
                  <a:pt x="2474817" y="847674"/>
                </a:lnTo>
                <a:lnTo>
                  <a:pt x="2456705" y="843448"/>
                </a:lnTo>
                <a:lnTo>
                  <a:pt x="2448856" y="843448"/>
                </a:lnTo>
                <a:lnTo>
                  <a:pt x="2442819" y="847674"/>
                </a:lnTo>
                <a:lnTo>
                  <a:pt x="2438593" y="856126"/>
                </a:lnTo>
                <a:lnTo>
                  <a:pt x="2434367" y="857938"/>
                </a:lnTo>
                <a:lnTo>
                  <a:pt x="2428328" y="857938"/>
                </a:lnTo>
                <a:lnTo>
                  <a:pt x="2424102" y="862164"/>
                </a:lnTo>
                <a:lnTo>
                  <a:pt x="2414442" y="866391"/>
                </a:lnTo>
                <a:lnTo>
                  <a:pt x="2404178" y="866391"/>
                </a:lnTo>
                <a:lnTo>
                  <a:pt x="2392102" y="870617"/>
                </a:lnTo>
                <a:lnTo>
                  <a:pt x="2386066" y="872427"/>
                </a:lnTo>
                <a:lnTo>
                  <a:pt x="2375800" y="872427"/>
                </a:lnTo>
                <a:lnTo>
                  <a:pt x="2363725" y="872427"/>
                </a:lnTo>
                <a:lnTo>
                  <a:pt x="2357688" y="862164"/>
                </a:lnTo>
                <a:lnTo>
                  <a:pt x="2353462" y="851900"/>
                </a:lnTo>
                <a:lnTo>
                  <a:pt x="2347423" y="843448"/>
                </a:lnTo>
                <a:lnTo>
                  <a:pt x="2347423" y="851900"/>
                </a:lnTo>
                <a:lnTo>
                  <a:pt x="2339576" y="857938"/>
                </a:lnTo>
                <a:lnTo>
                  <a:pt x="2335348" y="866391"/>
                </a:lnTo>
                <a:lnTo>
                  <a:pt x="2333537" y="872427"/>
                </a:lnTo>
                <a:lnTo>
                  <a:pt x="2314821" y="872427"/>
                </a:lnTo>
                <a:lnTo>
                  <a:pt x="2306973" y="862164"/>
                </a:lnTo>
                <a:lnTo>
                  <a:pt x="2300935" y="847674"/>
                </a:lnTo>
                <a:lnTo>
                  <a:pt x="2294898" y="833183"/>
                </a:lnTo>
                <a:lnTo>
                  <a:pt x="2290670" y="843448"/>
                </a:lnTo>
                <a:lnTo>
                  <a:pt x="2286444" y="851900"/>
                </a:lnTo>
                <a:lnTo>
                  <a:pt x="2282822" y="856126"/>
                </a:lnTo>
                <a:lnTo>
                  <a:pt x="2276784" y="856126"/>
                </a:lnTo>
                <a:lnTo>
                  <a:pt x="2268332" y="851900"/>
                </a:lnTo>
                <a:lnTo>
                  <a:pt x="2262295" y="847674"/>
                </a:lnTo>
                <a:lnTo>
                  <a:pt x="2258067" y="843448"/>
                </a:lnTo>
                <a:lnTo>
                  <a:pt x="2258067" y="841635"/>
                </a:lnTo>
                <a:lnTo>
                  <a:pt x="2258067" y="837409"/>
                </a:lnTo>
                <a:lnTo>
                  <a:pt x="2258067" y="833183"/>
                </a:lnTo>
                <a:lnTo>
                  <a:pt x="2258067" y="828957"/>
                </a:lnTo>
                <a:lnTo>
                  <a:pt x="2254446" y="827146"/>
                </a:lnTo>
                <a:lnTo>
                  <a:pt x="2252030" y="827146"/>
                </a:lnTo>
                <a:lnTo>
                  <a:pt x="2248407" y="828957"/>
                </a:lnTo>
                <a:lnTo>
                  <a:pt x="2239955" y="828957"/>
                </a:lnTo>
                <a:lnTo>
                  <a:pt x="2229690" y="833183"/>
                </a:lnTo>
                <a:lnTo>
                  <a:pt x="2223653" y="833183"/>
                </a:lnTo>
                <a:lnTo>
                  <a:pt x="2211578" y="837409"/>
                </a:lnTo>
                <a:lnTo>
                  <a:pt x="2209767" y="833183"/>
                </a:lnTo>
                <a:lnTo>
                  <a:pt x="2205541" y="833183"/>
                </a:lnTo>
                <a:lnTo>
                  <a:pt x="2197692" y="828957"/>
                </a:lnTo>
                <a:lnTo>
                  <a:pt x="2195276" y="827146"/>
                </a:lnTo>
                <a:lnTo>
                  <a:pt x="2187427" y="822920"/>
                </a:lnTo>
                <a:lnTo>
                  <a:pt x="2183201" y="818694"/>
                </a:lnTo>
                <a:lnTo>
                  <a:pt x="2187427" y="798165"/>
                </a:lnTo>
                <a:lnTo>
                  <a:pt x="2183201" y="783676"/>
                </a:lnTo>
                <a:lnTo>
                  <a:pt x="2177164" y="771601"/>
                </a:lnTo>
                <a:lnTo>
                  <a:pt x="2169315" y="755299"/>
                </a:lnTo>
                <a:lnTo>
                  <a:pt x="2169315" y="732356"/>
                </a:lnTo>
                <a:lnTo>
                  <a:pt x="2134901" y="730544"/>
                </a:lnTo>
                <a:lnTo>
                  <a:pt x="2102297" y="717865"/>
                </a:lnTo>
                <a:lnTo>
                  <a:pt x="2073920" y="707603"/>
                </a:lnTo>
                <a:lnTo>
                  <a:pt x="2072109" y="703980"/>
                </a:lnTo>
                <a:lnTo>
                  <a:pt x="2072109" y="701564"/>
                </a:lnTo>
                <a:lnTo>
                  <a:pt x="2072109" y="697338"/>
                </a:lnTo>
                <a:lnTo>
                  <a:pt x="2067883" y="693112"/>
                </a:lnTo>
                <a:lnTo>
                  <a:pt x="2067883" y="682847"/>
                </a:lnTo>
                <a:lnTo>
                  <a:pt x="2082374" y="679226"/>
                </a:lnTo>
                <a:lnTo>
                  <a:pt x="2100486" y="679226"/>
                </a:lnTo>
                <a:lnTo>
                  <a:pt x="2120411" y="674998"/>
                </a:lnTo>
                <a:lnTo>
                  <a:pt x="2126447" y="672585"/>
                </a:lnTo>
                <a:lnTo>
                  <a:pt x="2134901" y="672585"/>
                </a:lnTo>
                <a:close/>
                <a:moveTo>
                  <a:pt x="1834833" y="660510"/>
                </a:moveTo>
                <a:lnTo>
                  <a:pt x="1849323" y="668962"/>
                </a:lnTo>
                <a:lnTo>
                  <a:pt x="1863210" y="675000"/>
                </a:lnTo>
                <a:lnTo>
                  <a:pt x="1869246" y="687076"/>
                </a:lnTo>
                <a:lnTo>
                  <a:pt x="1877701" y="701564"/>
                </a:lnTo>
                <a:lnTo>
                  <a:pt x="1879511" y="716055"/>
                </a:lnTo>
                <a:lnTo>
                  <a:pt x="1859586" y="716055"/>
                </a:lnTo>
                <a:lnTo>
                  <a:pt x="1859586" y="707603"/>
                </a:lnTo>
                <a:lnTo>
                  <a:pt x="1849323" y="701564"/>
                </a:lnTo>
                <a:lnTo>
                  <a:pt x="1845097" y="693112"/>
                </a:lnTo>
                <a:lnTo>
                  <a:pt x="1840869" y="687076"/>
                </a:lnTo>
                <a:lnTo>
                  <a:pt x="1837248" y="675000"/>
                </a:lnTo>
                <a:close/>
                <a:moveTo>
                  <a:pt x="1614463" y="644210"/>
                </a:moveTo>
                <a:lnTo>
                  <a:pt x="1632575" y="646021"/>
                </a:lnTo>
                <a:lnTo>
                  <a:pt x="1646463" y="646021"/>
                </a:lnTo>
                <a:lnTo>
                  <a:pt x="1660951" y="650247"/>
                </a:lnTo>
                <a:lnTo>
                  <a:pt x="1671216" y="654475"/>
                </a:lnTo>
                <a:lnTo>
                  <a:pt x="1665178" y="664737"/>
                </a:lnTo>
                <a:lnTo>
                  <a:pt x="1656725" y="675002"/>
                </a:lnTo>
                <a:lnTo>
                  <a:pt x="1650689" y="682851"/>
                </a:lnTo>
                <a:lnTo>
                  <a:pt x="1640424" y="693114"/>
                </a:lnTo>
                <a:lnTo>
                  <a:pt x="1628349" y="701566"/>
                </a:lnTo>
                <a:lnTo>
                  <a:pt x="1618086" y="703982"/>
                </a:lnTo>
                <a:lnTo>
                  <a:pt x="1612048" y="703982"/>
                </a:lnTo>
                <a:lnTo>
                  <a:pt x="1599972" y="701566"/>
                </a:lnTo>
                <a:lnTo>
                  <a:pt x="1593936" y="693114"/>
                </a:lnTo>
                <a:lnTo>
                  <a:pt x="1589710" y="687077"/>
                </a:lnTo>
                <a:lnTo>
                  <a:pt x="1586086" y="679228"/>
                </a:lnTo>
                <a:lnTo>
                  <a:pt x="1586086" y="668964"/>
                </a:lnTo>
                <a:lnTo>
                  <a:pt x="1599972" y="658701"/>
                </a:lnTo>
                <a:close/>
                <a:moveTo>
                  <a:pt x="2215805" y="644210"/>
                </a:moveTo>
                <a:lnTo>
                  <a:pt x="2248408" y="644210"/>
                </a:lnTo>
                <a:lnTo>
                  <a:pt x="2248408" y="660513"/>
                </a:lnTo>
                <a:lnTo>
                  <a:pt x="2215805" y="660513"/>
                </a:lnTo>
                <a:close/>
                <a:moveTo>
                  <a:pt x="2106525" y="629719"/>
                </a:moveTo>
                <a:lnTo>
                  <a:pt x="2116790" y="629719"/>
                </a:lnTo>
                <a:lnTo>
                  <a:pt x="2124638" y="629719"/>
                </a:lnTo>
                <a:lnTo>
                  <a:pt x="2130676" y="629719"/>
                </a:lnTo>
                <a:lnTo>
                  <a:pt x="2134903" y="629719"/>
                </a:lnTo>
                <a:lnTo>
                  <a:pt x="2140940" y="629719"/>
                </a:lnTo>
                <a:lnTo>
                  <a:pt x="2148789" y="629719"/>
                </a:lnTo>
                <a:lnTo>
                  <a:pt x="2159054" y="629719"/>
                </a:lnTo>
                <a:lnTo>
                  <a:pt x="2159054" y="644211"/>
                </a:lnTo>
                <a:lnTo>
                  <a:pt x="2112562" y="654475"/>
                </a:lnTo>
                <a:close/>
                <a:moveTo>
                  <a:pt x="1671217" y="606777"/>
                </a:moveTo>
                <a:lnTo>
                  <a:pt x="1685103" y="611003"/>
                </a:lnTo>
                <a:lnTo>
                  <a:pt x="1699594" y="615229"/>
                </a:lnTo>
                <a:lnTo>
                  <a:pt x="1711669" y="621267"/>
                </a:lnTo>
                <a:lnTo>
                  <a:pt x="1703215" y="621267"/>
                </a:lnTo>
                <a:lnTo>
                  <a:pt x="1685103" y="629720"/>
                </a:lnTo>
                <a:lnTo>
                  <a:pt x="1665179" y="629720"/>
                </a:lnTo>
                <a:lnTo>
                  <a:pt x="1640425" y="629720"/>
                </a:lnTo>
                <a:lnTo>
                  <a:pt x="1640425" y="621267"/>
                </a:lnTo>
                <a:lnTo>
                  <a:pt x="1646462" y="621267"/>
                </a:lnTo>
                <a:lnTo>
                  <a:pt x="1654916" y="615229"/>
                </a:lnTo>
                <a:lnTo>
                  <a:pt x="1665179" y="611003"/>
                </a:lnTo>
                <a:close/>
                <a:moveTo>
                  <a:pt x="6634703" y="603153"/>
                </a:moveTo>
                <a:lnTo>
                  <a:pt x="6669118" y="606776"/>
                </a:lnTo>
                <a:lnTo>
                  <a:pt x="6677570" y="615228"/>
                </a:lnTo>
                <a:lnTo>
                  <a:pt x="6681193" y="621265"/>
                </a:lnTo>
                <a:lnTo>
                  <a:pt x="6687230" y="629719"/>
                </a:lnTo>
                <a:lnTo>
                  <a:pt x="6683607" y="635756"/>
                </a:lnTo>
                <a:lnTo>
                  <a:pt x="6683607" y="639982"/>
                </a:lnTo>
                <a:lnTo>
                  <a:pt x="6681193" y="644208"/>
                </a:lnTo>
                <a:lnTo>
                  <a:pt x="6658853" y="672585"/>
                </a:lnTo>
                <a:lnTo>
                  <a:pt x="6630477" y="693112"/>
                </a:lnTo>
                <a:lnTo>
                  <a:pt x="6598479" y="711829"/>
                </a:lnTo>
                <a:lnTo>
                  <a:pt x="6559837" y="726320"/>
                </a:lnTo>
                <a:lnTo>
                  <a:pt x="6525424" y="740811"/>
                </a:lnTo>
                <a:lnTo>
                  <a:pt x="6492821" y="755300"/>
                </a:lnTo>
                <a:lnTo>
                  <a:pt x="6458405" y="783677"/>
                </a:lnTo>
                <a:lnTo>
                  <a:pt x="6417953" y="827147"/>
                </a:lnTo>
                <a:lnTo>
                  <a:pt x="6377503" y="876656"/>
                </a:lnTo>
                <a:lnTo>
                  <a:pt x="6337049" y="934013"/>
                </a:lnTo>
                <a:lnTo>
                  <a:pt x="6306861" y="991974"/>
                </a:lnTo>
                <a:lnTo>
                  <a:pt x="6284523" y="1049331"/>
                </a:lnTo>
                <a:lnTo>
                  <a:pt x="6274259" y="1103066"/>
                </a:lnTo>
                <a:lnTo>
                  <a:pt x="6278485" y="1121180"/>
                </a:lnTo>
                <a:lnTo>
                  <a:pt x="6292371" y="1141709"/>
                </a:lnTo>
                <a:lnTo>
                  <a:pt x="6308674" y="1164653"/>
                </a:lnTo>
                <a:lnTo>
                  <a:pt x="6331012" y="1180952"/>
                </a:lnTo>
                <a:lnTo>
                  <a:pt x="6331012" y="1189406"/>
                </a:lnTo>
                <a:lnTo>
                  <a:pt x="6320749" y="1189406"/>
                </a:lnTo>
                <a:lnTo>
                  <a:pt x="6312900" y="1207518"/>
                </a:lnTo>
                <a:lnTo>
                  <a:pt x="6284523" y="1195443"/>
                </a:lnTo>
                <a:lnTo>
                  <a:pt x="6251920" y="1189406"/>
                </a:lnTo>
                <a:lnTo>
                  <a:pt x="6241656" y="1160424"/>
                </a:lnTo>
                <a:lnTo>
                  <a:pt x="6223544" y="1135671"/>
                </a:lnTo>
                <a:lnTo>
                  <a:pt x="6207242" y="1116954"/>
                </a:lnTo>
                <a:lnTo>
                  <a:pt x="6189128" y="1098840"/>
                </a:lnTo>
                <a:lnTo>
                  <a:pt x="6175242" y="1069861"/>
                </a:lnTo>
                <a:lnTo>
                  <a:pt x="6195167" y="1055369"/>
                </a:lnTo>
                <a:lnTo>
                  <a:pt x="6207242" y="1049331"/>
                </a:lnTo>
                <a:lnTo>
                  <a:pt x="6207242" y="1039068"/>
                </a:lnTo>
                <a:lnTo>
                  <a:pt x="6203619" y="1030616"/>
                </a:lnTo>
                <a:lnTo>
                  <a:pt x="6199393" y="1016125"/>
                </a:lnTo>
                <a:lnTo>
                  <a:pt x="6203619" y="1002239"/>
                </a:lnTo>
                <a:lnTo>
                  <a:pt x="6213279" y="983522"/>
                </a:lnTo>
                <a:lnTo>
                  <a:pt x="6227770" y="973257"/>
                </a:lnTo>
                <a:lnTo>
                  <a:pt x="6241656" y="958768"/>
                </a:lnTo>
                <a:lnTo>
                  <a:pt x="6251920" y="938239"/>
                </a:lnTo>
                <a:lnTo>
                  <a:pt x="6245882" y="934013"/>
                </a:lnTo>
                <a:lnTo>
                  <a:pt x="6238033" y="929787"/>
                </a:lnTo>
                <a:lnTo>
                  <a:pt x="6238033" y="927976"/>
                </a:lnTo>
                <a:lnTo>
                  <a:pt x="6235619" y="927976"/>
                </a:lnTo>
                <a:lnTo>
                  <a:pt x="6235619" y="923750"/>
                </a:lnTo>
                <a:lnTo>
                  <a:pt x="6235619" y="919524"/>
                </a:lnTo>
                <a:lnTo>
                  <a:pt x="6251920" y="901410"/>
                </a:lnTo>
                <a:lnTo>
                  <a:pt x="6270032" y="884505"/>
                </a:lnTo>
                <a:lnTo>
                  <a:pt x="6280295" y="857939"/>
                </a:lnTo>
                <a:lnTo>
                  <a:pt x="6284523" y="851903"/>
                </a:lnTo>
                <a:lnTo>
                  <a:pt x="6280295" y="841638"/>
                </a:lnTo>
                <a:lnTo>
                  <a:pt x="6280295" y="833186"/>
                </a:lnTo>
                <a:lnTo>
                  <a:pt x="6278485" y="828960"/>
                </a:lnTo>
                <a:lnTo>
                  <a:pt x="6278485" y="818695"/>
                </a:lnTo>
                <a:lnTo>
                  <a:pt x="6278485" y="812658"/>
                </a:lnTo>
                <a:lnTo>
                  <a:pt x="6280295" y="800583"/>
                </a:lnTo>
                <a:lnTo>
                  <a:pt x="6308674" y="769791"/>
                </a:lnTo>
                <a:lnTo>
                  <a:pt x="6344898" y="736585"/>
                </a:lnTo>
                <a:lnTo>
                  <a:pt x="6389576" y="703980"/>
                </a:lnTo>
                <a:lnTo>
                  <a:pt x="6436067" y="679226"/>
                </a:lnTo>
                <a:lnTo>
                  <a:pt x="6474707" y="660509"/>
                </a:lnTo>
                <a:lnTo>
                  <a:pt x="6539310" y="660509"/>
                </a:lnTo>
                <a:lnTo>
                  <a:pt x="6559837" y="650247"/>
                </a:lnTo>
                <a:lnTo>
                  <a:pt x="6574328" y="639982"/>
                </a:lnTo>
                <a:lnTo>
                  <a:pt x="6583988" y="625491"/>
                </a:lnTo>
                <a:lnTo>
                  <a:pt x="6596063" y="617039"/>
                </a:lnTo>
                <a:lnTo>
                  <a:pt x="6610554" y="611002"/>
                </a:lnTo>
                <a:close/>
                <a:moveTo>
                  <a:pt x="2035281" y="549420"/>
                </a:moveTo>
                <a:lnTo>
                  <a:pt x="2067886" y="549420"/>
                </a:lnTo>
                <a:lnTo>
                  <a:pt x="2078149" y="563911"/>
                </a:lnTo>
                <a:lnTo>
                  <a:pt x="2092034" y="578400"/>
                </a:lnTo>
                <a:lnTo>
                  <a:pt x="2106525" y="588665"/>
                </a:lnTo>
                <a:lnTo>
                  <a:pt x="2100489" y="596515"/>
                </a:lnTo>
                <a:lnTo>
                  <a:pt x="2096263" y="600741"/>
                </a:lnTo>
                <a:lnTo>
                  <a:pt x="2092034" y="603156"/>
                </a:lnTo>
                <a:lnTo>
                  <a:pt x="2088413" y="611004"/>
                </a:lnTo>
                <a:lnTo>
                  <a:pt x="2085998" y="617043"/>
                </a:lnTo>
                <a:lnTo>
                  <a:pt x="2082375" y="629721"/>
                </a:lnTo>
                <a:lnTo>
                  <a:pt x="2072112" y="629721"/>
                </a:lnTo>
                <a:lnTo>
                  <a:pt x="2057621" y="629721"/>
                </a:lnTo>
                <a:lnTo>
                  <a:pt x="2049772" y="625495"/>
                </a:lnTo>
                <a:lnTo>
                  <a:pt x="2039509" y="625495"/>
                </a:lnTo>
                <a:lnTo>
                  <a:pt x="2029244" y="621269"/>
                </a:lnTo>
                <a:lnTo>
                  <a:pt x="2029244" y="606778"/>
                </a:lnTo>
                <a:lnTo>
                  <a:pt x="2031660" y="596515"/>
                </a:lnTo>
                <a:lnTo>
                  <a:pt x="2035281" y="582023"/>
                </a:lnTo>
                <a:lnTo>
                  <a:pt x="2035281" y="568137"/>
                </a:lnTo>
                <a:close/>
                <a:moveTo>
                  <a:pt x="7636340" y="516211"/>
                </a:moveTo>
                <a:lnTo>
                  <a:pt x="7674981" y="516211"/>
                </a:lnTo>
                <a:lnTo>
                  <a:pt x="7682830" y="526476"/>
                </a:lnTo>
                <a:lnTo>
                  <a:pt x="7684641" y="530702"/>
                </a:lnTo>
                <a:lnTo>
                  <a:pt x="7688867" y="536738"/>
                </a:lnTo>
                <a:lnTo>
                  <a:pt x="7696716" y="545191"/>
                </a:lnTo>
                <a:lnTo>
                  <a:pt x="7698527" y="555455"/>
                </a:lnTo>
                <a:lnTo>
                  <a:pt x="7688264" y="559681"/>
                </a:lnTo>
                <a:lnTo>
                  <a:pt x="7684036" y="561492"/>
                </a:lnTo>
                <a:lnTo>
                  <a:pt x="7677999" y="565720"/>
                </a:lnTo>
                <a:lnTo>
                  <a:pt x="7673773" y="571757"/>
                </a:lnTo>
                <a:lnTo>
                  <a:pt x="7669547" y="575983"/>
                </a:lnTo>
                <a:lnTo>
                  <a:pt x="7667735" y="586248"/>
                </a:lnTo>
                <a:lnTo>
                  <a:pt x="7696111" y="594700"/>
                </a:lnTo>
                <a:lnTo>
                  <a:pt x="7709999" y="600736"/>
                </a:lnTo>
                <a:lnTo>
                  <a:pt x="7723885" y="615227"/>
                </a:lnTo>
                <a:lnTo>
                  <a:pt x="7737771" y="633944"/>
                </a:lnTo>
                <a:lnTo>
                  <a:pt x="7761922" y="623679"/>
                </a:lnTo>
                <a:lnTo>
                  <a:pt x="7786073" y="619453"/>
                </a:lnTo>
                <a:lnTo>
                  <a:pt x="7814449" y="615227"/>
                </a:lnTo>
                <a:lnTo>
                  <a:pt x="7847052" y="604964"/>
                </a:lnTo>
                <a:lnTo>
                  <a:pt x="7848863" y="600736"/>
                </a:lnTo>
                <a:lnTo>
                  <a:pt x="7853089" y="604964"/>
                </a:lnTo>
                <a:lnTo>
                  <a:pt x="7853089" y="609190"/>
                </a:lnTo>
                <a:lnTo>
                  <a:pt x="7853089" y="613417"/>
                </a:lnTo>
                <a:lnTo>
                  <a:pt x="7881466" y="627905"/>
                </a:lnTo>
                <a:lnTo>
                  <a:pt x="7903806" y="644209"/>
                </a:lnTo>
                <a:lnTo>
                  <a:pt x="7920107" y="666547"/>
                </a:lnTo>
                <a:lnTo>
                  <a:pt x="7938219" y="691300"/>
                </a:lnTo>
                <a:lnTo>
                  <a:pt x="7938219" y="738394"/>
                </a:lnTo>
                <a:lnTo>
                  <a:pt x="7914069" y="757111"/>
                </a:lnTo>
                <a:lnTo>
                  <a:pt x="7903806" y="773412"/>
                </a:lnTo>
                <a:lnTo>
                  <a:pt x="7895957" y="792129"/>
                </a:lnTo>
                <a:lnTo>
                  <a:pt x="7885692" y="810846"/>
                </a:lnTo>
                <a:lnTo>
                  <a:pt x="7857315" y="827147"/>
                </a:lnTo>
                <a:lnTo>
                  <a:pt x="7824712" y="845862"/>
                </a:lnTo>
                <a:lnTo>
                  <a:pt x="7792109" y="868202"/>
                </a:lnTo>
                <a:lnTo>
                  <a:pt x="7767959" y="897182"/>
                </a:lnTo>
                <a:lnTo>
                  <a:pt x="7775808" y="897182"/>
                </a:lnTo>
                <a:lnTo>
                  <a:pt x="7799959" y="882693"/>
                </a:lnTo>
                <a:lnTo>
                  <a:pt x="7828335" y="878465"/>
                </a:lnTo>
                <a:lnTo>
                  <a:pt x="7860938" y="882693"/>
                </a:lnTo>
                <a:lnTo>
                  <a:pt x="7860938" y="888730"/>
                </a:lnTo>
                <a:lnTo>
                  <a:pt x="7856712" y="897182"/>
                </a:lnTo>
                <a:lnTo>
                  <a:pt x="7856712" y="898994"/>
                </a:lnTo>
                <a:lnTo>
                  <a:pt x="7856712" y="903221"/>
                </a:lnTo>
                <a:lnTo>
                  <a:pt x="7856712" y="907447"/>
                </a:lnTo>
                <a:lnTo>
                  <a:pt x="7860938" y="907447"/>
                </a:lnTo>
                <a:lnTo>
                  <a:pt x="7866977" y="911673"/>
                </a:lnTo>
                <a:lnTo>
                  <a:pt x="7877240" y="899597"/>
                </a:lnTo>
                <a:lnTo>
                  <a:pt x="7891126" y="889335"/>
                </a:lnTo>
                <a:lnTo>
                  <a:pt x="7905013" y="879070"/>
                </a:lnTo>
                <a:lnTo>
                  <a:pt x="7923126" y="870618"/>
                </a:lnTo>
                <a:lnTo>
                  <a:pt x="7923126" y="882693"/>
                </a:lnTo>
                <a:lnTo>
                  <a:pt x="7917089" y="892956"/>
                </a:lnTo>
                <a:lnTo>
                  <a:pt x="7912861" y="903221"/>
                </a:lnTo>
                <a:lnTo>
                  <a:pt x="7908635" y="917709"/>
                </a:lnTo>
                <a:lnTo>
                  <a:pt x="7904409" y="936426"/>
                </a:lnTo>
                <a:lnTo>
                  <a:pt x="7908635" y="940652"/>
                </a:lnTo>
                <a:lnTo>
                  <a:pt x="7912861" y="940652"/>
                </a:lnTo>
                <a:lnTo>
                  <a:pt x="7912861" y="942465"/>
                </a:lnTo>
                <a:lnTo>
                  <a:pt x="7930975" y="942465"/>
                </a:lnTo>
                <a:lnTo>
                  <a:pt x="7930975" y="917709"/>
                </a:lnTo>
                <a:lnTo>
                  <a:pt x="7965388" y="913483"/>
                </a:lnTo>
                <a:lnTo>
                  <a:pt x="7997991" y="913483"/>
                </a:lnTo>
                <a:lnTo>
                  <a:pt x="8022142" y="917709"/>
                </a:lnTo>
                <a:lnTo>
                  <a:pt x="8046292" y="936426"/>
                </a:lnTo>
                <a:lnTo>
                  <a:pt x="8046292" y="940652"/>
                </a:lnTo>
                <a:lnTo>
                  <a:pt x="8046292" y="950917"/>
                </a:lnTo>
                <a:lnTo>
                  <a:pt x="8050519" y="961182"/>
                </a:lnTo>
                <a:lnTo>
                  <a:pt x="8050519" y="971445"/>
                </a:lnTo>
                <a:lnTo>
                  <a:pt x="8054745" y="981709"/>
                </a:lnTo>
                <a:lnTo>
                  <a:pt x="8156176" y="990162"/>
                </a:lnTo>
                <a:lnTo>
                  <a:pt x="8164026" y="967821"/>
                </a:lnTo>
                <a:lnTo>
                  <a:pt x="8164026" y="961785"/>
                </a:lnTo>
                <a:lnTo>
                  <a:pt x="8164026" y="957559"/>
                </a:lnTo>
                <a:lnTo>
                  <a:pt x="8164026" y="951520"/>
                </a:lnTo>
                <a:lnTo>
                  <a:pt x="8164026" y="941257"/>
                </a:lnTo>
                <a:lnTo>
                  <a:pt x="8164026" y="929182"/>
                </a:lnTo>
                <a:lnTo>
                  <a:pt x="8170062" y="927371"/>
                </a:lnTo>
                <a:lnTo>
                  <a:pt x="8174290" y="927371"/>
                </a:lnTo>
                <a:lnTo>
                  <a:pt x="8174290" y="923143"/>
                </a:lnTo>
                <a:lnTo>
                  <a:pt x="8178514" y="918917"/>
                </a:lnTo>
                <a:lnTo>
                  <a:pt x="8199044" y="929182"/>
                </a:lnTo>
                <a:lnTo>
                  <a:pt x="8221382" y="941257"/>
                </a:lnTo>
                <a:lnTo>
                  <a:pt x="8241910" y="951520"/>
                </a:lnTo>
                <a:lnTo>
                  <a:pt x="8264250" y="932805"/>
                </a:lnTo>
                <a:lnTo>
                  <a:pt x="8288400" y="922540"/>
                </a:lnTo>
                <a:lnTo>
                  <a:pt x="8327040" y="918314"/>
                </a:lnTo>
                <a:lnTo>
                  <a:pt x="8327040" y="928577"/>
                </a:lnTo>
                <a:lnTo>
                  <a:pt x="8333078" y="928577"/>
                </a:lnTo>
                <a:lnTo>
                  <a:pt x="8351190" y="1000426"/>
                </a:lnTo>
                <a:lnTo>
                  <a:pt x="8327040" y="1025180"/>
                </a:lnTo>
                <a:lnTo>
                  <a:pt x="8313154" y="1062009"/>
                </a:lnTo>
                <a:lnTo>
                  <a:pt x="8317380" y="1068046"/>
                </a:lnTo>
                <a:lnTo>
                  <a:pt x="8321606" y="1076500"/>
                </a:lnTo>
                <a:lnTo>
                  <a:pt x="8321606" y="1082537"/>
                </a:lnTo>
                <a:lnTo>
                  <a:pt x="8323417" y="1090989"/>
                </a:lnTo>
                <a:lnTo>
                  <a:pt x="8327645" y="1101253"/>
                </a:lnTo>
                <a:lnTo>
                  <a:pt x="8345757" y="1119972"/>
                </a:lnTo>
                <a:lnTo>
                  <a:pt x="8369907" y="1134460"/>
                </a:lnTo>
                <a:lnTo>
                  <a:pt x="8390435" y="1148951"/>
                </a:lnTo>
                <a:lnTo>
                  <a:pt x="8394661" y="1144725"/>
                </a:lnTo>
                <a:lnTo>
                  <a:pt x="8398887" y="1140499"/>
                </a:lnTo>
                <a:lnTo>
                  <a:pt x="8409152" y="1124198"/>
                </a:lnTo>
                <a:lnTo>
                  <a:pt x="8417001" y="1101856"/>
                </a:lnTo>
                <a:lnTo>
                  <a:pt x="8423038" y="1081329"/>
                </a:lnTo>
                <a:lnTo>
                  <a:pt x="8436924" y="1062612"/>
                </a:lnTo>
                <a:lnTo>
                  <a:pt x="8436924" y="1081329"/>
                </a:lnTo>
                <a:lnTo>
                  <a:pt x="8441150" y="1095819"/>
                </a:lnTo>
                <a:lnTo>
                  <a:pt x="8447188" y="1106086"/>
                </a:lnTo>
                <a:lnTo>
                  <a:pt x="8459264" y="1112122"/>
                </a:lnTo>
                <a:lnTo>
                  <a:pt x="8473150" y="1116348"/>
                </a:lnTo>
                <a:lnTo>
                  <a:pt x="8489451" y="1120574"/>
                </a:lnTo>
                <a:lnTo>
                  <a:pt x="8516017" y="1077103"/>
                </a:lnTo>
                <a:lnTo>
                  <a:pt x="8526280" y="1087367"/>
                </a:lnTo>
                <a:lnTo>
                  <a:pt x="8536545" y="1095819"/>
                </a:lnTo>
                <a:lnTo>
                  <a:pt x="8542582" y="1106086"/>
                </a:lnTo>
                <a:lnTo>
                  <a:pt x="8554657" y="1112122"/>
                </a:lnTo>
                <a:lnTo>
                  <a:pt x="8568543" y="1120574"/>
                </a:lnTo>
                <a:lnTo>
                  <a:pt x="8574582" y="1112122"/>
                </a:lnTo>
                <a:lnTo>
                  <a:pt x="8582431" y="1106086"/>
                </a:lnTo>
                <a:lnTo>
                  <a:pt x="8588468" y="1106086"/>
                </a:lnTo>
                <a:lnTo>
                  <a:pt x="8592694" y="1106086"/>
                </a:lnTo>
                <a:lnTo>
                  <a:pt x="8602958" y="1106086"/>
                </a:lnTo>
                <a:lnTo>
                  <a:pt x="8610808" y="1110312"/>
                </a:lnTo>
                <a:lnTo>
                  <a:pt x="8624694" y="1110312"/>
                </a:lnTo>
                <a:lnTo>
                  <a:pt x="8620467" y="1073479"/>
                </a:lnTo>
                <a:lnTo>
                  <a:pt x="8612618" y="1048725"/>
                </a:lnTo>
                <a:lnTo>
                  <a:pt x="8606581" y="1015520"/>
                </a:lnTo>
                <a:lnTo>
                  <a:pt x="8630732" y="1009481"/>
                </a:lnTo>
                <a:lnTo>
                  <a:pt x="8653070" y="1001029"/>
                </a:lnTo>
                <a:lnTo>
                  <a:pt x="8687484" y="1001029"/>
                </a:lnTo>
                <a:lnTo>
                  <a:pt x="8726125" y="1005255"/>
                </a:lnTo>
                <a:lnTo>
                  <a:pt x="8764765" y="1015520"/>
                </a:lnTo>
                <a:lnTo>
                  <a:pt x="8800991" y="1025783"/>
                </a:lnTo>
                <a:lnTo>
                  <a:pt x="8833594" y="1037858"/>
                </a:lnTo>
                <a:lnTo>
                  <a:pt x="8847482" y="1048123"/>
                </a:lnTo>
                <a:lnTo>
                  <a:pt x="8853518" y="1054159"/>
                </a:lnTo>
                <a:lnTo>
                  <a:pt x="8857744" y="1066235"/>
                </a:lnTo>
                <a:lnTo>
                  <a:pt x="8857744" y="1072274"/>
                </a:lnTo>
                <a:lnTo>
                  <a:pt x="8861970" y="1076500"/>
                </a:lnTo>
                <a:lnTo>
                  <a:pt x="8861970" y="1082537"/>
                </a:lnTo>
                <a:lnTo>
                  <a:pt x="8868009" y="1086762"/>
                </a:lnTo>
                <a:lnTo>
                  <a:pt x="8875856" y="1090989"/>
                </a:lnTo>
                <a:lnTo>
                  <a:pt x="8886121" y="1095217"/>
                </a:lnTo>
                <a:lnTo>
                  <a:pt x="8906649" y="1086762"/>
                </a:lnTo>
                <a:lnTo>
                  <a:pt x="8930799" y="1086762"/>
                </a:lnTo>
                <a:lnTo>
                  <a:pt x="8957365" y="1086762"/>
                </a:lnTo>
                <a:lnTo>
                  <a:pt x="8967628" y="1109104"/>
                </a:lnTo>
                <a:lnTo>
                  <a:pt x="8981514" y="1129632"/>
                </a:lnTo>
                <a:lnTo>
                  <a:pt x="9002044" y="1148348"/>
                </a:lnTo>
                <a:lnTo>
                  <a:pt x="9028608" y="1158611"/>
                </a:lnTo>
                <a:lnTo>
                  <a:pt x="9052758" y="1148348"/>
                </a:lnTo>
                <a:lnTo>
                  <a:pt x="9087172" y="1148348"/>
                </a:lnTo>
                <a:lnTo>
                  <a:pt x="9119777" y="1152575"/>
                </a:lnTo>
                <a:lnTo>
                  <a:pt x="9152380" y="1158611"/>
                </a:lnTo>
                <a:lnTo>
                  <a:pt x="9176530" y="1164650"/>
                </a:lnTo>
                <a:lnTo>
                  <a:pt x="9186793" y="1197855"/>
                </a:lnTo>
                <a:lnTo>
                  <a:pt x="9191019" y="1226837"/>
                </a:lnTo>
                <a:lnTo>
                  <a:pt x="9197058" y="1251591"/>
                </a:lnTo>
                <a:lnTo>
                  <a:pt x="9204905" y="1255817"/>
                </a:lnTo>
                <a:lnTo>
                  <a:pt x="9209133" y="1264270"/>
                </a:lnTo>
                <a:lnTo>
                  <a:pt x="9215170" y="1266082"/>
                </a:lnTo>
                <a:lnTo>
                  <a:pt x="9282188" y="1260043"/>
                </a:lnTo>
                <a:lnTo>
                  <a:pt x="9349204" y="1260043"/>
                </a:lnTo>
                <a:lnTo>
                  <a:pt x="9418033" y="1260043"/>
                </a:lnTo>
                <a:lnTo>
                  <a:pt x="9424070" y="1274535"/>
                </a:lnTo>
                <a:lnTo>
                  <a:pt x="9434335" y="1284799"/>
                </a:lnTo>
                <a:lnTo>
                  <a:pt x="9446410" y="1299288"/>
                </a:lnTo>
                <a:lnTo>
                  <a:pt x="9456673" y="1307739"/>
                </a:lnTo>
                <a:lnTo>
                  <a:pt x="9470559" y="1318004"/>
                </a:lnTo>
                <a:lnTo>
                  <a:pt x="9470559" y="1307739"/>
                </a:lnTo>
                <a:lnTo>
                  <a:pt x="9474787" y="1303513"/>
                </a:lnTo>
                <a:lnTo>
                  <a:pt x="9476597" y="1295061"/>
                </a:lnTo>
                <a:lnTo>
                  <a:pt x="9476597" y="1289025"/>
                </a:lnTo>
                <a:lnTo>
                  <a:pt x="9480823" y="1278760"/>
                </a:lnTo>
                <a:lnTo>
                  <a:pt x="9474787" y="1266685"/>
                </a:lnTo>
                <a:lnTo>
                  <a:pt x="9470559" y="1260648"/>
                </a:lnTo>
                <a:lnTo>
                  <a:pt x="9466335" y="1256422"/>
                </a:lnTo>
                <a:lnTo>
                  <a:pt x="9466335" y="1250383"/>
                </a:lnTo>
                <a:lnTo>
                  <a:pt x="9470559" y="1241930"/>
                </a:lnTo>
                <a:lnTo>
                  <a:pt x="9470559" y="1231666"/>
                </a:lnTo>
                <a:lnTo>
                  <a:pt x="9470559" y="1221404"/>
                </a:lnTo>
                <a:lnTo>
                  <a:pt x="9504974" y="1227440"/>
                </a:lnTo>
                <a:lnTo>
                  <a:pt x="9529125" y="1241930"/>
                </a:lnTo>
                <a:lnTo>
                  <a:pt x="9557502" y="1252194"/>
                </a:lnTo>
                <a:lnTo>
                  <a:pt x="9569577" y="1252194"/>
                </a:lnTo>
                <a:lnTo>
                  <a:pt x="9579840" y="1252194"/>
                </a:lnTo>
                <a:lnTo>
                  <a:pt x="9590104" y="1250383"/>
                </a:lnTo>
                <a:lnTo>
                  <a:pt x="9597952" y="1241930"/>
                </a:lnTo>
                <a:lnTo>
                  <a:pt x="9603990" y="1237704"/>
                </a:lnTo>
                <a:lnTo>
                  <a:pt x="9611840" y="1235891"/>
                </a:lnTo>
                <a:lnTo>
                  <a:pt x="9727157" y="1285402"/>
                </a:lnTo>
                <a:lnTo>
                  <a:pt x="9791760" y="1353022"/>
                </a:lnTo>
                <a:lnTo>
                  <a:pt x="9802023" y="1361474"/>
                </a:lnTo>
                <a:lnTo>
                  <a:pt x="9812287" y="1361474"/>
                </a:lnTo>
                <a:lnTo>
                  <a:pt x="9822552" y="1363285"/>
                </a:lnTo>
                <a:lnTo>
                  <a:pt x="9834625" y="1363285"/>
                </a:lnTo>
                <a:lnTo>
                  <a:pt x="9844890" y="1371739"/>
                </a:lnTo>
                <a:lnTo>
                  <a:pt x="9865417" y="1390457"/>
                </a:lnTo>
                <a:lnTo>
                  <a:pt x="9879303" y="1410985"/>
                </a:lnTo>
                <a:lnTo>
                  <a:pt x="9893191" y="1429702"/>
                </a:lnTo>
                <a:lnTo>
                  <a:pt x="9911303" y="1444191"/>
                </a:lnTo>
                <a:lnTo>
                  <a:pt x="9945719" y="1450228"/>
                </a:lnTo>
                <a:lnTo>
                  <a:pt x="9949943" y="1448416"/>
                </a:lnTo>
                <a:lnTo>
                  <a:pt x="9954169" y="1448416"/>
                </a:lnTo>
                <a:lnTo>
                  <a:pt x="9958397" y="1444191"/>
                </a:lnTo>
                <a:lnTo>
                  <a:pt x="9960208" y="1444191"/>
                </a:lnTo>
                <a:lnTo>
                  <a:pt x="9968057" y="1444191"/>
                </a:lnTo>
                <a:lnTo>
                  <a:pt x="9988585" y="1468945"/>
                </a:lnTo>
                <a:lnTo>
                  <a:pt x="10010923" y="1493701"/>
                </a:lnTo>
                <a:lnTo>
                  <a:pt x="10029037" y="1520264"/>
                </a:lnTo>
                <a:lnTo>
                  <a:pt x="10035679" y="1551661"/>
                </a:lnTo>
                <a:lnTo>
                  <a:pt x="9965039" y="1551661"/>
                </a:lnTo>
                <a:lnTo>
                  <a:pt x="9960813" y="1557697"/>
                </a:lnTo>
                <a:lnTo>
                  <a:pt x="9954774" y="1566150"/>
                </a:lnTo>
                <a:lnTo>
                  <a:pt x="9950548" y="1570376"/>
                </a:lnTo>
                <a:lnTo>
                  <a:pt x="9946322" y="1580640"/>
                </a:lnTo>
                <a:lnTo>
                  <a:pt x="9942096" y="1590904"/>
                </a:lnTo>
                <a:lnTo>
                  <a:pt x="9949943" y="1595130"/>
                </a:lnTo>
                <a:lnTo>
                  <a:pt x="9954169" y="1599356"/>
                </a:lnTo>
                <a:lnTo>
                  <a:pt x="9955982" y="1601167"/>
                </a:lnTo>
                <a:lnTo>
                  <a:pt x="9960208" y="1609619"/>
                </a:lnTo>
                <a:lnTo>
                  <a:pt x="9960208" y="1613845"/>
                </a:lnTo>
                <a:lnTo>
                  <a:pt x="9955982" y="1619884"/>
                </a:lnTo>
                <a:lnTo>
                  <a:pt x="9949943" y="1630148"/>
                </a:lnTo>
                <a:lnTo>
                  <a:pt x="9945719" y="1634374"/>
                </a:lnTo>
                <a:lnTo>
                  <a:pt x="9939681" y="1638600"/>
                </a:lnTo>
                <a:lnTo>
                  <a:pt x="9931831" y="1638600"/>
                </a:lnTo>
                <a:lnTo>
                  <a:pt x="9925795" y="1638600"/>
                </a:lnTo>
                <a:lnTo>
                  <a:pt x="9911907" y="1638600"/>
                </a:lnTo>
                <a:lnTo>
                  <a:pt x="9898021" y="1616261"/>
                </a:lnTo>
                <a:lnTo>
                  <a:pt x="9875683" y="1605998"/>
                </a:lnTo>
                <a:lnTo>
                  <a:pt x="9847305" y="1599959"/>
                </a:lnTo>
                <a:lnTo>
                  <a:pt x="9847305" y="1573396"/>
                </a:lnTo>
                <a:lnTo>
                  <a:pt x="9841267" y="1571583"/>
                </a:lnTo>
                <a:lnTo>
                  <a:pt x="9833418" y="1567357"/>
                </a:lnTo>
                <a:lnTo>
                  <a:pt x="9831607" y="1563131"/>
                </a:lnTo>
                <a:lnTo>
                  <a:pt x="9823758" y="1558905"/>
                </a:lnTo>
                <a:lnTo>
                  <a:pt x="9809872" y="1558905"/>
                </a:lnTo>
                <a:lnTo>
                  <a:pt x="9805646" y="1558905"/>
                </a:lnTo>
                <a:lnTo>
                  <a:pt x="9803835" y="1563131"/>
                </a:lnTo>
                <a:lnTo>
                  <a:pt x="9799607" y="1563131"/>
                </a:lnTo>
                <a:lnTo>
                  <a:pt x="9795381" y="1563131"/>
                </a:lnTo>
                <a:lnTo>
                  <a:pt x="9789345" y="1567357"/>
                </a:lnTo>
                <a:lnTo>
                  <a:pt x="9781495" y="1552869"/>
                </a:lnTo>
                <a:lnTo>
                  <a:pt x="9771233" y="1538378"/>
                </a:lnTo>
                <a:lnTo>
                  <a:pt x="9763383" y="1528113"/>
                </a:lnTo>
                <a:lnTo>
                  <a:pt x="9763383" y="1552869"/>
                </a:lnTo>
                <a:lnTo>
                  <a:pt x="9757345" y="1581848"/>
                </a:lnTo>
                <a:lnTo>
                  <a:pt x="9749497" y="1606601"/>
                </a:lnTo>
                <a:lnTo>
                  <a:pt x="9733194" y="1621091"/>
                </a:lnTo>
                <a:lnTo>
                  <a:pt x="9725347" y="1625317"/>
                </a:lnTo>
                <a:lnTo>
                  <a:pt x="9719308" y="1625317"/>
                </a:lnTo>
                <a:lnTo>
                  <a:pt x="9715082" y="1625317"/>
                </a:lnTo>
                <a:lnTo>
                  <a:pt x="9710856" y="1625317"/>
                </a:lnTo>
                <a:lnTo>
                  <a:pt x="9706630" y="1621091"/>
                </a:lnTo>
                <a:lnTo>
                  <a:pt x="9704819" y="1621091"/>
                </a:lnTo>
                <a:lnTo>
                  <a:pt x="9700591" y="1621091"/>
                </a:lnTo>
                <a:lnTo>
                  <a:pt x="9696365" y="1625317"/>
                </a:lnTo>
                <a:lnTo>
                  <a:pt x="9692139" y="1629543"/>
                </a:lnTo>
                <a:lnTo>
                  <a:pt x="9686102" y="1639808"/>
                </a:lnTo>
                <a:lnTo>
                  <a:pt x="9706630" y="1664561"/>
                </a:lnTo>
                <a:lnTo>
                  <a:pt x="9728967" y="1708030"/>
                </a:lnTo>
                <a:lnTo>
                  <a:pt x="9739233" y="1757539"/>
                </a:lnTo>
                <a:lnTo>
                  <a:pt x="9733194" y="1757539"/>
                </a:lnTo>
                <a:lnTo>
                  <a:pt x="9728967" y="1761765"/>
                </a:lnTo>
                <a:lnTo>
                  <a:pt x="9721119" y="1761765"/>
                </a:lnTo>
                <a:lnTo>
                  <a:pt x="9710856" y="1765992"/>
                </a:lnTo>
                <a:lnTo>
                  <a:pt x="9696970" y="1755727"/>
                </a:lnTo>
                <a:lnTo>
                  <a:pt x="9686705" y="1747275"/>
                </a:lnTo>
                <a:lnTo>
                  <a:pt x="9672819" y="1745464"/>
                </a:lnTo>
                <a:lnTo>
                  <a:pt x="9654705" y="1741238"/>
                </a:lnTo>
                <a:lnTo>
                  <a:pt x="9644443" y="1770218"/>
                </a:lnTo>
                <a:lnTo>
                  <a:pt x="9623915" y="1784709"/>
                </a:lnTo>
                <a:lnTo>
                  <a:pt x="9597349" y="1794972"/>
                </a:lnTo>
                <a:lnTo>
                  <a:pt x="9568972" y="1805237"/>
                </a:lnTo>
                <a:lnTo>
                  <a:pt x="9567161" y="1834217"/>
                </a:lnTo>
                <a:lnTo>
                  <a:pt x="9559312" y="1856558"/>
                </a:lnTo>
                <a:lnTo>
                  <a:pt x="9545426" y="1877086"/>
                </a:lnTo>
                <a:lnTo>
                  <a:pt x="9517049" y="1881312"/>
                </a:lnTo>
                <a:lnTo>
                  <a:pt x="9496522" y="1887349"/>
                </a:lnTo>
                <a:lnTo>
                  <a:pt x="9482634" y="1895802"/>
                </a:lnTo>
                <a:lnTo>
                  <a:pt x="9468748" y="1900029"/>
                </a:lnTo>
                <a:lnTo>
                  <a:pt x="9458485" y="1891577"/>
                </a:lnTo>
                <a:lnTo>
                  <a:pt x="9446410" y="1881312"/>
                </a:lnTo>
                <a:lnTo>
                  <a:pt x="9440371" y="1871047"/>
                </a:lnTo>
                <a:lnTo>
                  <a:pt x="9426485" y="1872860"/>
                </a:lnTo>
                <a:lnTo>
                  <a:pt x="9408373" y="1877086"/>
                </a:lnTo>
                <a:lnTo>
                  <a:pt x="9394485" y="1885538"/>
                </a:lnTo>
                <a:lnTo>
                  <a:pt x="9384223" y="1891577"/>
                </a:lnTo>
                <a:lnTo>
                  <a:pt x="9384223" y="1906065"/>
                </a:lnTo>
                <a:lnTo>
                  <a:pt x="9373958" y="1910292"/>
                </a:lnTo>
                <a:lnTo>
                  <a:pt x="9355846" y="1910292"/>
                </a:lnTo>
                <a:lnTo>
                  <a:pt x="9331695" y="1910292"/>
                </a:lnTo>
                <a:lnTo>
                  <a:pt x="9309357" y="1914519"/>
                </a:lnTo>
                <a:lnTo>
                  <a:pt x="9299092" y="1916330"/>
                </a:lnTo>
                <a:lnTo>
                  <a:pt x="9280978" y="1959802"/>
                </a:lnTo>
                <a:lnTo>
                  <a:pt x="9279168" y="2006893"/>
                </a:lnTo>
                <a:lnTo>
                  <a:pt x="9279168" y="2060626"/>
                </a:lnTo>
                <a:lnTo>
                  <a:pt x="9285206" y="2107721"/>
                </a:lnTo>
                <a:lnTo>
                  <a:pt x="9274942" y="2107721"/>
                </a:lnTo>
                <a:lnTo>
                  <a:pt x="9270716" y="2107721"/>
                </a:lnTo>
                <a:lnTo>
                  <a:pt x="9266490" y="2107721"/>
                </a:lnTo>
                <a:lnTo>
                  <a:pt x="9264679" y="2111946"/>
                </a:lnTo>
                <a:lnTo>
                  <a:pt x="9260453" y="2113758"/>
                </a:lnTo>
                <a:lnTo>
                  <a:pt x="9256225" y="2125834"/>
                </a:lnTo>
                <a:lnTo>
                  <a:pt x="9251999" y="2136096"/>
                </a:lnTo>
                <a:lnTo>
                  <a:pt x="9251999" y="2150587"/>
                </a:lnTo>
                <a:lnTo>
                  <a:pt x="9251999" y="2166885"/>
                </a:lnTo>
                <a:lnTo>
                  <a:pt x="9227848" y="2166885"/>
                </a:lnTo>
                <a:lnTo>
                  <a:pt x="9213962" y="2189223"/>
                </a:lnTo>
                <a:lnTo>
                  <a:pt x="9203699" y="2203714"/>
                </a:lnTo>
                <a:lnTo>
                  <a:pt x="9199471" y="2218204"/>
                </a:lnTo>
                <a:lnTo>
                  <a:pt x="9195245" y="2247182"/>
                </a:lnTo>
                <a:lnTo>
                  <a:pt x="9189209" y="2247182"/>
                </a:lnTo>
                <a:lnTo>
                  <a:pt x="9181359" y="2247182"/>
                </a:lnTo>
                <a:lnTo>
                  <a:pt x="9179549" y="2247182"/>
                </a:lnTo>
                <a:lnTo>
                  <a:pt x="9175321" y="2247182"/>
                </a:lnTo>
                <a:lnTo>
                  <a:pt x="9167473" y="2247182"/>
                </a:lnTo>
                <a:lnTo>
                  <a:pt x="9153585" y="2276167"/>
                </a:lnTo>
                <a:lnTo>
                  <a:pt x="9143323" y="2311185"/>
                </a:lnTo>
                <a:lnTo>
                  <a:pt x="9119172" y="2311185"/>
                </a:lnTo>
                <a:lnTo>
                  <a:pt x="9111323" y="2350426"/>
                </a:lnTo>
                <a:lnTo>
                  <a:pt x="9099247" y="2350426"/>
                </a:lnTo>
                <a:lnTo>
                  <a:pt x="9099247" y="2340164"/>
                </a:lnTo>
                <a:lnTo>
                  <a:pt x="9070872" y="2300923"/>
                </a:lnTo>
                <a:lnTo>
                  <a:pt x="9052758" y="2253824"/>
                </a:lnTo>
                <a:lnTo>
                  <a:pt x="9048532" y="2200090"/>
                </a:lnTo>
                <a:lnTo>
                  <a:pt x="9052758" y="2136096"/>
                </a:lnTo>
                <a:lnTo>
                  <a:pt x="9063023" y="2127644"/>
                </a:lnTo>
                <a:lnTo>
                  <a:pt x="9070872" y="2121605"/>
                </a:lnTo>
                <a:lnTo>
                  <a:pt x="9081135" y="2113153"/>
                </a:lnTo>
                <a:lnTo>
                  <a:pt x="9085361" y="2102891"/>
                </a:lnTo>
                <a:lnTo>
                  <a:pt x="9091400" y="2088400"/>
                </a:lnTo>
                <a:lnTo>
                  <a:pt x="9081135" y="2069683"/>
                </a:lnTo>
                <a:lnTo>
                  <a:pt x="9076909" y="2044930"/>
                </a:lnTo>
                <a:lnTo>
                  <a:pt x="9090795" y="2015948"/>
                </a:lnTo>
                <a:lnTo>
                  <a:pt x="9104681" y="2005685"/>
                </a:lnTo>
                <a:lnTo>
                  <a:pt x="9122795" y="1997233"/>
                </a:lnTo>
                <a:lnTo>
                  <a:pt x="9143323" y="1991194"/>
                </a:lnTo>
                <a:lnTo>
                  <a:pt x="9157209" y="1976703"/>
                </a:lnTo>
                <a:lnTo>
                  <a:pt x="9185585" y="1933234"/>
                </a:lnTo>
                <a:lnTo>
                  <a:pt x="9213962" y="1889763"/>
                </a:lnTo>
                <a:lnTo>
                  <a:pt x="9236302" y="1871047"/>
                </a:lnTo>
                <a:lnTo>
                  <a:pt x="9260453" y="1854745"/>
                </a:lnTo>
                <a:lnTo>
                  <a:pt x="9284602" y="1836030"/>
                </a:lnTo>
                <a:lnTo>
                  <a:pt x="9294866" y="1811274"/>
                </a:lnTo>
                <a:lnTo>
                  <a:pt x="9302716" y="1782293"/>
                </a:lnTo>
                <a:lnTo>
                  <a:pt x="9312978" y="1755727"/>
                </a:lnTo>
                <a:lnTo>
                  <a:pt x="9312978" y="1753916"/>
                </a:lnTo>
                <a:lnTo>
                  <a:pt x="9308752" y="1753916"/>
                </a:lnTo>
                <a:lnTo>
                  <a:pt x="9308752" y="1749690"/>
                </a:lnTo>
                <a:lnTo>
                  <a:pt x="9304526" y="1745464"/>
                </a:lnTo>
                <a:lnTo>
                  <a:pt x="9298488" y="1749690"/>
                </a:lnTo>
                <a:lnTo>
                  <a:pt x="9294261" y="1753916"/>
                </a:lnTo>
                <a:lnTo>
                  <a:pt x="9292451" y="1755727"/>
                </a:lnTo>
                <a:lnTo>
                  <a:pt x="9274339" y="1782293"/>
                </a:lnTo>
                <a:lnTo>
                  <a:pt x="9256225" y="1811274"/>
                </a:lnTo>
                <a:lnTo>
                  <a:pt x="9238113" y="1836030"/>
                </a:lnTo>
                <a:lnTo>
                  <a:pt x="9213962" y="1854745"/>
                </a:lnTo>
                <a:lnTo>
                  <a:pt x="9181359" y="1869236"/>
                </a:lnTo>
                <a:lnTo>
                  <a:pt x="9179549" y="1857161"/>
                </a:lnTo>
                <a:lnTo>
                  <a:pt x="9179549" y="1855350"/>
                </a:lnTo>
                <a:lnTo>
                  <a:pt x="9175321" y="1846898"/>
                </a:lnTo>
                <a:lnTo>
                  <a:pt x="9175321" y="1836633"/>
                </a:lnTo>
                <a:lnTo>
                  <a:pt x="9179549" y="1832407"/>
                </a:lnTo>
                <a:lnTo>
                  <a:pt x="9179549" y="1828181"/>
                </a:lnTo>
                <a:lnTo>
                  <a:pt x="9179549" y="1826368"/>
                </a:lnTo>
                <a:lnTo>
                  <a:pt x="9181359" y="1817915"/>
                </a:lnTo>
                <a:lnTo>
                  <a:pt x="9181359" y="1811879"/>
                </a:lnTo>
                <a:lnTo>
                  <a:pt x="9171095" y="1803426"/>
                </a:lnTo>
                <a:lnTo>
                  <a:pt x="9160832" y="1799198"/>
                </a:lnTo>
                <a:lnTo>
                  <a:pt x="9152982" y="1797388"/>
                </a:lnTo>
                <a:lnTo>
                  <a:pt x="9142720" y="1793161"/>
                </a:lnTo>
                <a:lnTo>
                  <a:pt x="9136681" y="1797388"/>
                </a:lnTo>
                <a:lnTo>
                  <a:pt x="9118569" y="1807652"/>
                </a:lnTo>
                <a:lnTo>
                  <a:pt x="9094418" y="1828181"/>
                </a:lnTo>
                <a:lnTo>
                  <a:pt x="9072078" y="1854745"/>
                </a:lnTo>
                <a:lnTo>
                  <a:pt x="9051551" y="1879501"/>
                </a:lnTo>
                <a:lnTo>
                  <a:pt x="9041288" y="1898217"/>
                </a:lnTo>
                <a:lnTo>
                  <a:pt x="9041288" y="1904255"/>
                </a:lnTo>
                <a:lnTo>
                  <a:pt x="9041288" y="1912707"/>
                </a:lnTo>
                <a:lnTo>
                  <a:pt x="9043099" y="1918747"/>
                </a:lnTo>
                <a:lnTo>
                  <a:pt x="9047325" y="1929007"/>
                </a:lnTo>
                <a:lnTo>
                  <a:pt x="9051551" y="1937460"/>
                </a:lnTo>
                <a:lnTo>
                  <a:pt x="9051551" y="1943499"/>
                </a:lnTo>
                <a:lnTo>
                  <a:pt x="9029213" y="1953762"/>
                </a:lnTo>
                <a:lnTo>
                  <a:pt x="9005062" y="1957991"/>
                </a:lnTo>
                <a:lnTo>
                  <a:pt x="8972459" y="1962217"/>
                </a:lnTo>
                <a:lnTo>
                  <a:pt x="8942270" y="1962217"/>
                </a:lnTo>
                <a:lnTo>
                  <a:pt x="8942270" y="1922972"/>
                </a:lnTo>
                <a:lnTo>
                  <a:pt x="8909667" y="1929007"/>
                </a:lnTo>
                <a:lnTo>
                  <a:pt x="8881290" y="1941083"/>
                </a:lnTo>
                <a:lnTo>
                  <a:pt x="8857141" y="1936857"/>
                </a:lnTo>
                <a:lnTo>
                  <a:pt x="8839027" y="1914519"/>
                </a:lnTo>
                <a:lnTo>
                  <a:pt x="8768388" y="1904255"/>
                </a:lnTo>
                <a:lnTo>
                  <a:pt x="8744237" y="1929007"/>
                </a:lnTo>
                <a:lnTo>
                  <a:pt x="8715861" y="1947725"/>
                </a:lnTo>
                <a:lnTo>
                  <a:pt x="8691710" y="1968254"/>
                </a:lnTo>
                <a:lnTo>
                  <a:pt x="8677824" y="1994818"/>
                </a:lnTo>
                <a:lnTo>
                  <a:pt x="8663938" y="2019571"/>
                </a:lnTo>
                <a:lnTo>
                  <a:pt x="8650052" y="2044325"/>
                </a:lnTo>
                <a:lnTo>
                  <a:pt x="8631938" y="2063041"/>
                </a:lnTo>
                <a:lnTo>
                  <a:pt x="8575186" y="2081758"/>
                </a:lnTo>
                <a:lnTo>
                  <a:pt x="8561298" y="2096249"/>
                </a:lnTo>
                <a:lnTo>
                  <a:pt x="8551036" y="2112551"/>
                </a:lnTo>
                <a:lnTo>
                  <a:pt x="8540771" y="2127039"/>
                </a:lnTo>
                <a:lnTo>
                  <a:pt x="8516620" y="2145756"/>
                </a:lnTo>
                <a:lnTo>
                  <a:pt x="8516620" y="2166279"/>
                </a:lnTo>
                <a:lnTo>
                  <a:pt x="8546808" y="2166279"/>
                </a:lnTo>
                <a:lnTo>
                  <a:pt x="8551036" y="2178354"/>
                </a:lnTo>
                <a:lnTo>
                  <a:pt x="8555262" y="2184393"/>
                </a:lnTo>
                <a:lnTo>
                  <a:pt x="8557072" y="2192846"/>
                </a:lnTo>
                <a:lnTo>
                  <a:pt x="8564922" y="2198885"/>
                </a:lnTo>
                <a:lnTo>
                  <a:pt x="8570958" y="2203111"/>
                </a:lnTo>
                <a:lnTo>
                  <a:pt x="8584846" y="2207336"/>
                </a:lnTo>
                <a:lnTo>
                  <a:pt x="8592694" y="2198885"/>
                </a:lnTo>
                <a:lnTo>
                  <a:pt x="8598732" y="2194656"/>
                </a:lnTo>
                <a:lnTo>
                  <a:pt x="8610808" y="2192846"/>
                </a:lnTo>
                <a:lnTo>
                  <a:pt x="8621070" y="2192846"/>
                </a:lnTo>
                <a:lnTo>
                  <a:pt x="8639184" y="2192846"/>
                </a:lnTo>
                <a:lnTo>
                  <a:pt x="8653070" y="2209148"/>
                </a:lnTo>
                <a:lnTo>
                  <a:pt x="8663335" y="2223638"/>
                </a:lnTo>
                <a:lnTo>
                  <a:pt x="8669372" y="2242353"/>
                </a:lnTo>
                <a:lnTo>
                  <a:pt x="8677221" y="2271335"/>
                </a:lnTo>
                <a:lnTo>
                  <a:pt x="8681447" y="2290054"/>
                </a:lnTo>
                <a:lnTo>
                  <a:pt x="8677221" y="2300318"/>
                </a:lnTo>
                <a:lnTo>
                  <a:pt x="8666956" y="2310581"/>
                </a:lnTo>
                <a:lnTo>
                  <a:pt x="8662730" y="2329297"/>
                </a:lnTo>
                <a:lnTo>
                  <a:pt x="8662730" y="2349823"/>
                </a:lnTo>
                <a:lnTo>
                  <a:pt x="8668769" y="2368539"/>
                </a:lnTo>
                <a:lnTo>
                  <a:pt x="8676616" y="2387255"/>
                </a:lnTo>
                <a:lnTo>
                  <a:pt x="8682655" y="2412009"/>
                </a:lnTo>
                <a:lnTo>
                  <a:pt x="8662127" y="2434347"/>
                </a:lnTo>
                <a:lnTo>
                  <a:pt x="8648241" y="2459103"/>
                </a:lnTo>
                <a:lnTo>
                  <a:pt x="8637977" y="2483857"/>
                </a:lnTo>
                <a:lnTo>
                  <a:pt x="8624091" y="2517063"/>
                </a:lnTo>
                <a:lnTo>
                  <a:pt x="8616241" y="2523101"/>
                </a:lnTo>
                <a:lnTo>
                  <a:pt x="8598127" y="2545439"/>
                </a:lnTo>
                <a:lnTo>
                  <a:pt x="8577600" y="2570196"/>
                </a:lnTo>
                <a:lnTo>
                  <a:pt x="8555262" y="2599175"/>
                </a:lnTo>
                <a:lnTo>
                  <a:pt x="8531111" y="2623928"/>
                </a:lnTo>
                <a:lnTo>
                  <a:pt x="8510584" y="2648682"/>
                </a:lnTo>
                <a:lnTo>
                  <a:pt x="8496698" y="2667398"/>
                </a:lnTo>
                <a:lnTo>
                  <a:pt x="8488848" y="2675853"/>
                </a:lnTo>
                <a:lnTo>
                  <a:pt x="8464698" y="2681890"/>
                </a:lnTo>
                <a:lnTo>
                  <a:pt x="8440547" y="2677664"/>
                </a:lnTo>
                <a:lnTo>
                  <a:pt x="8418209" y="2677664"/>
                </a:lnTo>
                <a:lnTo>
                  <a:pt x="8397681" y="2681890"/>
                </a:lnTo>
                <a:lnTo>
                  <a:pt x="8379567" y="2700607"/>
                </a:lnTo>
                <a:lnTo>
                  <a:pt x="8365681" y="2721134"/>
                </a:lnTo>
                <a:lnTo>
                  <a:pt x="8355417" y="2743474"/>
                </a:lnTo>
                <a:lnTo>
                  <a:pt x="8341531" y="2764001"/>
                </a:lnTo>
                <a:lnTo>
                  <a:pt x="8321003" y="2778492"/>
                </a:lnTo>
                <a:lnTo>
                  <a:pt x="8316777" y="2778492"/>
                </a:lnTo>
                <a:lnTo>
                  <a:pt x="8312551" y="2782718"/>
                </a:lnTo>
                <a:lnTo>
                  <a:pt x="8308323" y="2782718"/>
                </a:lnTo>
                <a:lnTo>
                  <a:pt x="8302286" y="2782718"/>
                </a:lnTo>
                <a:lnTo>
                  <a:pt x="8294437" y="2786944"/>
                </a:lnTo>
                <a:lnTo>
                  <a:pt x="8302286" y="2807472"/>
                </a:lnTo>
                <a:lnTo>
                  <a:pt x="8316172" y="2829809"/>
                </a:lnTo>
                <a:lnTo>
                  <a:pt x="8326437" y="2854565"/>
                </a:lnTo>
                <a:lnTo>
                  <a:pt x="8340323" y="2879318"/>
                </a:lnTo>
                <a:lnTo>
                  <a:pt x="8346362" y="2901656"/>
                </a:lnTo>
                <a:lnTo>
                  <a:pt x="8350588" y="2926411"/>
                </a:lnTo>
                <a:lnTo>
                  <a:pt x="8344549" y="2942712"/>
                </a:lnTo>
                <a:lnTo>
                  <a:pt x="8330663" y="2957201"/>
                </a:lnTo>
                <a:lnTo>
                  <a:pt x="8302286" y="2969276"/>
                </a:lnTo>
                <a:lnTo>
                  <a:pt x="8255797" y="2975315"/>
                </a:lnTo>
                <a:lnTo>
                  <a:pt x="8255797" y="2956598"/>
                </a:lnTo>
                <a:lnTo>
                  <a:pt x="8251569" y="2940297"/>
                </a:lnTo>
                <a:lnTo>
                  <a:pt x="8251569" y="2915544"/>
                </a:lnTo>
                <a:lnTo>
                  <a:pt x="8255797" y="2886562"/>
                </a:lnTo>
                <a:lnTo>
                  <a:pt x="8255797" y="2864225"/>
                </a:lnTo>
                <a:lnTo>
                  <a:pt x="8245533" y="2864225"/>
                </a:lnTo>
                <a:lnTo>
                  <a:pt x="8237683" y="2864225"/>
                </a:lnTo>
                <a:lnTo>
                  <a:pt x="8231647" y="2864225"/>
                </a:lnTo>
                <a:lnTo>
                  <a:pt x="8227421" y="2864225"/>
                </a:lnTo>
                <a:lnTo>
                  <a:pt x="8223195" y="2859998"/>
                </a:lnTo>
                <a:lnTo>
                  <a:pt x="8217156" y="2858186"/>
                </a:lnTo>
                <a:lnTo>
                  <a:pt x="8209307" y="2846111"/>
                </a:lnTo>
                <a:lnTo>
                  <a:pt x="8217156" y="2835848"/>
                </a:lnTo>
                <a:lnTo>
                  <a:pt x="8223195" y="2825583"/>
                </a:lnTo>
                <a:lnTo>
                  <a:pt x="8227421" y="2815321"/>
                </a:lnTo>
                <a:lnTo>
                  <a:pt x="8235268" y="2800830"/>
                </a:lnTo>
                <a:lnTo>
                  <a:pt x="8217156" y="2800830"/>
                </a:lnTo>
                <a:lnTo>
                  <a:pt x="8194818" y="2796604"/>
                </a:lnTo>
                <a:lnTo>
                  <a:pt x="8170667" y="2802641"/>
                </a:lnTo>
                <a:lnTo>
                  <a:pt x="8142290" y="2814716"/>
                </a:lnTo>
                <a:lnTo>
                  <a:pt x="8118140" y="2824980"/>
                </a:lnTo>
                <a:lnTo>
                  <a:pt x="8118140" y="2816529"/>
                </a:lnTo>
                <a:lnTo>
                  <a:pt x="8122366" y="2806264"/>
                </a:lnTo>
                <a:lnTo>
                  <a:pt x="8126592" y="2800225"/>
                </a:lnTo>
                <a:lnTo>
                  <a:pt x="8128404" y="2788152"/>
                </a:lnTo>
                <a:lnTo>
                  <a:pt x="8132630" y="2782114"/>
                </a:lnTo>
                <a:lnTo>
                  <a:pt x="8138667" y="2767623"/>
                </a:lnTo>
                <a:lnTo>
                  <a:pt x="8132630" y="2767623"/>
                </a:lnTo>
                <a:lnTo>
                  <a:pt x="8126592" y="2763396"/>
                </a:lnTo>
                <a:lnTo>
                  <a:pt x="8118743" y="2763396"/>
                </a:lnTo>
                <a:lnTo>
                  <a:pt x="8108480" y="2759171"/>
                </a:lnTo>
                <a:lnTo>
                  <a:pt x="8086142" y="2781511"/>
                </a:lnTo>
                <a:lnTo>
                  <a:pt x="8061991" y="2800225"/>
                </a:lnTo>
                <a:lnTo>
                  <a:pt x="8037840" y="2820754"/>
                </a:lnTo>
                <a:lnTo>
                  <a:pt x="8023952" y="2845508"/>
                </a:lnTo>
                <a:lnTo>
                  <a:pt x="8037840" y="2853960"/>
                </a:lnTo>
                <a:lnTo>
                  <a:pt x="8048103" y="2859998"/>
                </a:lnTo>
                <a:lnTo>
                  <a:pt x="8055952" y="2868450"/>
                </a:lnTo>
                <a:lnTo>
                  <a:pt x="8061991" y="2874487"/>
                </a:lnTo>
                <a:lnTo>
                  <a:pt x="8069838" y="2886562"/>
                </a:lnTo>
                <a:lnTo>
                  <a:pt x="8090366" y="2874487"/>
                </a:lnTo>
                <a:lnTo>
                  <a:pt x="8108480" y="2868450"/>
                </a:lnTo>
                <a:lnTo>
                  <a:pt x="8126592" y="2868450"/>
                </a:lnTo>
                <a:lnTo>
                  <a:pt x="8147119" y="2878713"/>
                </a:lnTo>
                <a:lnTo>
                  <a:pt x="8157384" y="2878713"/>
                </a:lnTo>
                <a:lnTo>
                  <a:pt x="8157384" y="2903468"/>
                </a:lnTo>
                <a:lnTo>
                  <a:pt x="8118743" y="2903468"/>
                </a:lnTo>
                <a:lnTo>
                  <a:pt x="8104857" y="2922185"/>
                </a:lnTo>
                <a:lnTo>
                  <a:pt x="8090971" y="2936674"/>
                </a:lnTo>
                <a:lnTo>
                  <a:pt x="8080706" y="2951164"/>
                </a:lnTo>
                <a:lnTo>
                  <a:pt x="8070443" y="2975918"/>
                </a:lnTo>
                <a:lnTo>
                  <a:pt x="8098820" y="2994635"/>
                </a:lnTo>
                <a:lnTo>
                  <a:pt x="8115121" y="3023614"/>
                </a:lnTo>
                <a:lnTo>
                  <a:pt x="8129007" y="3062859"/>
                </a:lnTo>
                <a:lnTo>
                  <a:pt x="8136857" y="3102103"/>
                </a:lnTo>
                <a:lnTo>
                  <a:pt x="8138667" y="3145575"/>
                </a:lnTo>
                <a:lnTo>
                  <a:pt x="8138667" y="3183612"/>
                </a:lnTo>
                <a:lnTo>
                  <a:pt x="8114517" y="3199914"/>
                </a:lnTo>
                <a:lnTo>
                  <a:pt x="8100631" y="3228893"/>
                </a:lnTo>
                <a:lnTo>
                  <a:pt x="8086745" y="3255459"/>
                </a:lnTo>
                <a:lnTo>
                  <a:pt x="8070443" y="3284439"/>
                </a:lnTo>
                <a:lnTo>
                  <a:pt x="8034217" y="3323683"/>
                </a:lnTo>
                <a:lnTo>
                  <a:pt x="7987728" y="3352663"/>
                </a:lnTo>
                <a:lnTo>
                  <a:pt x="7938824" y="3373193"/>
                </a:lnTo>
                <a:lnTo>
                  <a:pt x="7882071" y="3391907"/>
                </a:lnTo>
                <a:lnTo>
                  <a:pt x="7829543" y="3402172"/>
                </a:lnTo>
                <a:lnTo>
                  <a:pt x="7829543" y="3416663"/>
                </a:lnTo>
                <a:lnTo>
                  <a:pt x="7829543" y="3425115"/>
                </a:lnTo>
                <a:lnTo>
                  <a:pt x="7829543" y="3431152"/>
                </a:lnTo>
                <a:lnTo>
                  <a:pt x="7829543" y="3435380"/>
                </a:lnTo>
                <a:lnTo>
                  <a:pt x="7833769" y="3439606"/>
                </a:lnTo>
                <a:lnTo>
                  <a:pt x="7833769" y="3449869"/>
                </a:lnTo>
                <a:lnTo>
                  <a:pt x="7835582" y="3460133"/>
                </a:lnTo>
                <a:lnTo>
                  <a:pt x="7829543" y="3468586"/>
                </a:lnTo>
                <a:lnTo>
                  <a:pt x="7821694" y="3474622"/>
                </a:lnTo>
                <a:lnTo>
                  <a:pt x="7819883" y="3478850"/>
                </a:lnTo>
                <a:lnTo>
                  <a:pt x="7812034" y="3484887"/>
                </a:lnTo>
                <a:lnTo>
                  <a:pt x="7798148" y="3493339"/>
                </a:lnTo>
                <a:lnTo>
                  <a:pt x="7793922" y="3493339"/>
                </a:lnTo>
                <a:lnTo>
                  <a:pt x="7792109" y="3497565"/>
                </a:lnTo>
                <a:lnTo>
                  <a:pt x="7787883" y="3497565"/>
                </a:lnTo>
                <a:lnTo>
                  <a:pt x="7783657" y="3497565"/>
                </a:lnTo>
                <a:lnTo>
                  <a:pt x="7777619" y="3499378"/>
                </a:lnTo>
                <a:lnTo>
                  <a:pt x="7773392" y="3489113"/>
                </a:lnTo>
                <a:lnTo>
                  <a:pt x="7769166" y="3478850"/>
                </a:lnTo>
                <a:lnTo>
                  <a:pt x="7769166" y="3468586"/>
                </a:lnTo>
                <a:lnTo>
                  <a:pt x="7769166" y="3449869"/>
                </a:lnTo>
                <a:lnTo>
                  <a:pt x="7777016" y="3445643"/>
                </a:lnTo>
                <a:lnTo>
                  <a:pt x="7783054" y="3445643"/>
                </a:lnTo>
                <a:lnTo>
                  <a:pt x="7790902" y="3441417"/>
                </a:lnTo>
                <a:lnTo>
                  <a:pt x="7792714" y="3435380"/>
                </a:lnTo>
                <a:lnTo>
                  <a:pt x="7796940" y="3426926"/>
                </a:lnTo>
                <a:lnTo>
                  <a:pt x="7792714" y="3420889"/>
                </a:lnTo>
                <a:lnTo>
                  <a:pt x="7786676" y="3410624"/>
                </a:lnTo>
                <a:lnTo>
                  <a:pt x="7782449" y="3402172"/>
                </a:lnTo>
                <a:lnTo>
                  <a:pt x="7776413" y="3397946"/>
                </a:lnTo>
                <a:lnTo>
                  <a:pt x="7772187" y="3397946"/>
                </a:lnTo>
                <a:lnTo>
                  <a:pt x="7761922" y="3396135"/>
                </a:lnTo>
                <a:lnTo>
                  <a:pt x="7749847" y="3396135"/>
                </a:lnTo>
                <a:lnTo>
                  <a:pt x="7737771" y="3412437"/>
                </a:lnTo>
                <a:lnTo>
                  <a:pt x="7723885" y="3424512"/>
                </a:lnTo>
                <a:lnTo>
                  <a:pt x="7711810" y="3434775"/>
                </a:lnTo>
                <a:lnTo>
                  <a:pt x="7701545" y="3453492"/>
                </a:lnTo>
                <a:lnTo>
                  <a:pt x="7697319" y="3482472"/>
                </a:lnTo>
                <a:lnTo>
                  <a:pt x="7729924" y="3513264"/>
                </a:lnTo>
                <a:lnTo>
                  <a:pt x="7754073" y="3546471"/>
                </a:lnTo>
                <a:lnTo>
                  <a:pt x="7776413" y="3581488"/>
                </a:lnTo>
                <a:lnTo>
                  <a:pt x="7786676" y="3628581"/>
                </a:lnTo>
                <a:lnTo>
                  <a:pt x="7790902" y="3685940"/>
                </a:lnTo>
                <a:lnTo>
                  <a:pt x="7673170" y="3782541"/>
                </a:lnTo>
                <a:lnTo>
                  <a:pt x="7659283" y="3782541"/>
                </a:lnTo>
                <a:lnTo>
                  <a:pt x="7649020" y="3743296"/>
                </a:lnTo>
                <a:lnTo>
                  <a:pt x="7626680" y="3714315"/>
                </a:lnTo>
                <a:lnTo>
                  <a:pt x="7598303" y="3689561"/>
                </a:lnTo>
                <a:lnTo>
                  <a:pt x="7568116" y="3664807"/>
                </a:lnTo>
                <a:lnTo>
                  <a:pt x="7535513" y="3638241"/>
                </a:lnTo>
                <a:lnTo>
                  <a:pt x="7521627" y="3695600"/>
                </a:lnTo>
                <a:lnTo>
                  <a:pt x="7503513" y="3742691"/>
                </a:lnTo>
                <a:lnTo>
                  <a:pt x="7521627" y="3752956"/>
                </a:lnTo>
                <a:lnTo>
                  <a:pt x="7529474" y="3767447"/>
                </a:lnTo>
                <a:lnTo>
                  <a:pt x="7531287" y="3786162"/>
                </a:lnTo>
                <a:lnTo>
                  <a:pt x="7543362" y="3806691"/>
                </a:lnTo>
                <a:lnTo>
                  <a:pt x="7545173" y="3810917"/>
                </a:lnTo>
                <a:lnTo>
                  <a:pt x="7553022" y="3810917"/>
                </a:lnTo>
                <a:lnTo>
                  <a:pt x="7559059" y="3810917"/>
                </a:lnTo>
                <a:lnTo>
                  <a:pt x="7566908" y="3810917"/>
                </a:lnTo>
                <a:lnTo>
                  <a:pt x="7572946" y="3815143"/>
                </a:lnTo>
                <a:lnTo>
                  <a:pt x="7601321" y="3844123"/>
                </a:lnTo>
                <a:lnTo>
                  <a:pt x="7623661" y="3887594"/>
                </a:lnTo>
                <a:lnTo>
                  <a:pt x="7637547" y="3937103"/>
                </a:lnTo>
                <a:lnTo>
                  <a:pt x="7639360" y="3988422"/>
                </a:lnTo>
                <a:lnTo>
                  <a:pt x="7622253" y="3988422"/>
                </a:lnTo>
                <a:lnTo>
                  <a:pt x="7630303" y="3998083"/>
                </a:lnTo>
                <a:lnTo>
                  <a:pt x="7652641" y="4028874"/>
                </a:lnTo>
                <a:lnTo>
                  <a:pt x="7676792" y="4065705"/>
                </a:lnTo>
                <a:lnTo>
                  <a:pt x="7711205" y="4094684"/>
                </a:lnTo>
                <a:lnTo>
                  <a:pt x="7705169" y="4129703"/>
                </a:lnTo>
                <a:lnTo>
                  <a:pt x="7705169" y="4172571"/>
                </a:lnTo>
                <a:lnTo>
                  <a:pt x="7733545" y="4176797"/>
                </a:lnTo>
                <a:lnTo>
                  <a:pt x="7751657" y="4182833"/>
                </a:lnTo>
                <a:lnTo>
                  <a:pt x="7764338" y="4195514"/>
                </a:lnTo>
                <a:lnTo>
                  <a:pt x="7782450" y="4205776"/>
                </a:lnTo>
                <a:lnTo>
                  <a:pt x="7804788" y="4205776"/>
                </a:lnTo>
                <a:lnTo>
                  <a:pt x="7821091" y="4197324"/>
                </a:lnTo>
                <a:lnTo>
                  <a:pt x="7834977" y="4191286"/>
                </a:lnTo>
                <a:lnTo>
                  <a:pt x="7849468" y="4187060"/>
                </a:lnTo>
                <a:lnTo>
                  <a:pt x="7881466" y="4197324"/>
                </a:lnTo>
                <a:lnTo>
                  <a:pt x="7918295" y="4211813"/>
                </a:lnTo>
                <a:lnTo>
                  <a:pt x="7952710" y="4230530"/>
                </a:lnTo>
                <a:lnTo>
                  <a:pt x="7984708" y="4245021"/>
                </a:lnTo>
                <a:lnTo>
                  <a:pt x="7981087" y="4245021"/>
                </a:lnTo>
                <a:lnTo>
                  <a:pt x="7976861" y="4249247"/>
                </a:lnTo>
                <a:lnTo>
                  <a:pt x="7972635" y="4249247"/>
                </a:lnTo>
                <a:lnTo>
                  <a:pt x="7966596" y="4252870"/>
                </a:lnTo>
                <a:lnTo>
                  <a:pt x="7946671" y="4259512"/>
                </a:lnTo>
                <a:lnTo>
                  <a:pt x="7906221" y="4259512"/>
                </a:lnTo>
                <a:lnTo>
                  <a:pt x="7861541" y="4252870"/>
                </a:lnTo>
                <a:lnTo>
                  <a:pt x="7815052" y="4240795"/>
                </a:lnTo>
                <a:lnTo>
                  <a:pt x="7764338" y="4230530"/>
                </a:lnTo>
                <a:lnTo>
                  <a:pt x="7725696" y="4220267"/>
                </a:lnTo>
                <a:lnTo>
                  <a:pt x="7695509" y="4205776"/>
                </a:lnTo>
                <a:lnTo>
                  <a:pt x="7681018" y="4197324"/>
                </a:lnTo>
                <a:lnTo>
                  <a:pt x="7687057" y="4191286"/>
                </a:lnTo>
                <a:lnTo>
                  <a:pt x="7691283" y="4187060"/>
                </a:lnTo>
                <a:lnTo>
                  <a:pt x="7695509" y="4181023"/>
                </a:lnTo>
                <a:lnTo>
                  <a:pt x="7652641" y="4168947"/>
                </a:lnTo>
                <a:lnTo>
                  <a:pt x="7616417" y="4148420"/>
                </a:lnTo>
                <a:lnTo>
                  <a:pt x="7583812" y="4115212"/>
                </a:lnTo>
                <a:lnTo>
                  <a:pt x="7559664" y="4080194"/>
                </a:lnTo>
                <a:lnTo>
                  <a:pt x="7534908" y="4040949"/>
                </a:lnTo>
                <a:lnTo>
                  <a:pt x="7514985" y="3999894"/>
                </a:lnTo>
                <a:lnTo>
                  <a:pt x="7492645" y="3969101"/>
                </a:lnTo>
                <a:lnTo>
                  <a:pt x="7472118" y="3942537"/>
                </a:lnTo>
                <a:lnTo>
                  <a:pt x="7450383" y="3925631"/>
                </a:lnTo>
                <a:lnTo>
                  <a:pt x="7425629" y="3903293"/>
                </a:lnTo>
                <a:lnTo>
                  <a:pt x="7403289" y="3882765"/>
                </a:lnTo>
                <a:lnTo>
                  <a:pt x="7393629" y="3849557"/>
                </a:lnTo>
                <a:lnTo>
                  <a:pt x="7460043" y="3858009"/>
                </a:lnTo>
                <a:lnTo>
                  <a:pt x="7486609" y="3888802"/>
                </a:lnTo>
                <a:lnTo>
                  <a:pt x="7514985" y="3907519"/>
                </a:lnTo>
                <a:lnTo>
                  <a:pt x="7543362" y="3925631"/>
                </a:lnTo>
                <a:lnTo>
                  <a:pt x="7548358" y="3928085"/>
                </a:lnTo>
                <a:lnTo>
                  <a:pt x="7541549" y="3911744"/>
                </a:lnTo>
                <a:lnTo>
                  <a:pt x="7533702" y="3878538"/>
                </a:lnTo>
                <a:lnTo>
                  <a:pt x="7523437" y="3849557"/>
                </a:lnTo>
                <a:lnTo>
                  <a:pt x="7513173" y="3820577"/>
                </a:lnTo>
                <a:lnTo>
                  <a:pt x="7495061" y="3795824"/>
                </a:lnTo>
                <a:lnTo>
                  <a:pt x="7495061" y="3789785"/>
                </a:lnTo>
                <a:lnTo>
                  <a:pt x="7476949" y="3795824"/>
                </a:lnTo>
                <a:lnTo>
                  <a:pt x="7476949" y="3789785"/>
                </a:lnTo>
                <a:lnTo>
                  <a:pt x="7470910" y="3760805"/>
                </a:lnTo>
                <a:lnTo>
                  <a:pt x="7470910" y="3723976"/>
                </a:lnTo>
                <a:lnTo>
                  <a:pt x="7470910" y="3684732"/>
                </a:lnTo>
                <a:lnTo>
                  <a:pt x="7470910" y="3641260"/>
                </a:lnTo>
                <a:lnTo>
                  <a:pt x="7466684" y="3602015"/>
                </a:lnTo>
                <a:lnTo>
                  <a:pt x="7452798" y="3568810"/>
                </a:lnTo>
                <a:lnTo>
                  <a:pt x="7430458" y="3544056"/>
                </a:lnTo>
                <a:lnTo>
                  <a:pt x="7424421" y="3550093"/>
                </a:lnTo>
                <a:lnTo>
                  <a:pt x="7414156" y="3558547"/>
                </a:lnTo>
                <a:lnTo>
                  <a:pt x="7406307" y="3562771"/>
                </a:lnTo>
                <a:lnTo>
                  <a:pt x="7392421" y="3564583"/>
                </a:lnTo>
                <a:lnTo>
                  <a:pt x="7378535" y="3564583"/>
                </a:lnTo>
                <a:lnTo>
                  <a:pt x="7374309" y="3564583"/>
                </a:lnTo>
                <a:lnTo>
                  <a:pt x="7374309" y="3562771"/>
                </a:lnTo>
                <a:lnTo>
                  <a:pt x="7372497" y="3562771"/>
                </a:lnTo>
                <a:lnTo>
                  <a:pt x="7368270" y="3558547"/>
                </a:lnTo>
                <a:lnTo>
                  <a:pt x="7368270" y="3515074"/>
                </a:lnTo>
                <a:lnTo>
                  <a:pt x="7358008" y="3480058"/>
                </a:lnTo>
                <a:lnTo>
                  <a:pt x="7344122" y="3451076"/>
                </a:lnTo>
                <a:lnTo>
                  <a:pt x="7321782" y="3424512"/>
                </a:lnTo>
                <a:lnTo>
                  <a:pt x="7305480" y="3395531"/>
                </a:lnTo>
                <a:lnTo>
                  <a:pt x="7283142" y="3360512"/>
                </a:lnTo>
                <a:lnTo>
                  <a:pt x="7277103" y="3366551"/>
                </a:lnTo>
                <a:lnTo>
                  <a:pt x="7272877" y="3370777"/>
                </a:lnTo>
                <a:lnTo>
                  <a:pt x="7268651" y="3379229"/>
                </a:lnTo>
                <a:lnTo>
                  <a:pt x="7264425" y="3381040"/>
                </a:lnTo>
                <a:lnTo>
                  <a:pt x="7262613" y="3385268"/>
                </a:lnTo>
                <a:lnTo>
                  <a:pt x="7230010" y="3389494"/>
                </a:lnTo>
                <a:lnTo>
                  <a:pt x="7201633" y="3385268"/>
                </a:lnTo>
                <a:lnTo>
                  <a:pt x="7173256" y="3385268"/>
                </a:lnTo>
                <a:lnTo>
                  <a:pt x="7165409" y="3414247"/>
                </a:lnTo>
                <a:lnTo>
                  <a:pt x="7155144" y="3428738"/>
                </a:lnTo>
                <a:lnTo>
                  <a:pt x="7149106" y="3432964"/>
                </a:lnTo>
                <a:lnTo>
                  <a:pt x="7135220" y="3432964"/>
                </a:lnTo>
                <a:lnTo>
                  <a:pt x="7121334" y="3437190"/>
                </a:lnTo>
                <a:lnTo>
                  <a:pt x="7107448" y="3447453"/>
                </a:lnTo>
                <a:lnTo>
                  <a:pt x="7083297" y="3511453"/>
                </a:lnTo>
                <a:lnTo>
                  <a:pt x="7050694" y="3511453"/>
                </a:lnTo>
                <a:lnTo>
                  <a:pt x="7032582" y="3525942"/>
                </a:lnTo>
                <a:lnTo>
                  <a:pt x="7014468" y="3544659"/>
                </a:lnTo>
                <a:lnTo>
                  <a:pt x="6990317" y="3559150"/>
                </a:lnTo>
                <a:lnTo>
                  <a:pt x="6984281" y="3630997"/>
                </a:lnTo>
                <a:lnTo>
                  <a:pt x="6966169" y="3692579"/>
                </a:lnTo>
                <a:lnTo>
                  <a:pt x="6942018" y="3742088"/>
                </a:lnTo>
                <a:lnTo>
                  <a:pt x="6903377" y="3789182"/>
                </a:lnTo>
                <a:lnTo>
                  <a:pt x="6899150" y="3789182"/>
                </a:lnTo>
                <a:lnTo>
                  <a:pt x="6894924" y="3784956"/>
                </a:lnTo>
                <a:lnTo>
                  <a:pt x="6890698" y="3784956"/>
                </a:lnTo>
                <a:lnTo>
                  <a:pt x="6888886" y="3780730"/>
                </a:lnTo>
                <a:lnTo>
                  <a:pt x="6866548" y="3755974"/>
                </a:lnTo>
                <a:lnTo>
                  <a:pt x="6846020" y="3716730"/>
                </a:lnTo>
                <a:lnTo>
                  <a:pt x="6833945" y="3683524"/>
                </a:lnTo>
                <a:lnTo>
                  <a:pt x="6832132" y="3677486"/>
                </a:lnTo>
                <a:lnTo>
                  <a:pt x="6833945" y="3669034"/>
                </a:lnTo>
                <a:lnTo>
                  <a:pt x="6838171" y="3662997"/>
                </a:lnTo>
                <a:lnTo>
                  <a:pt x="6842397" y="3658769"/>
                </a:lnTo>
                <a:lnTo>
                  <a:pt x="6842397" y="3654543"/>
                </a:lnTo>
                <a:lnTo>
                  <a:pt x="6806173" y="3600810"/>
                </a:lnTo>
                <a:lnTo>
                  <a:pt x="6782022" y="3543451"/>
                </a:lnTo>
                <a:lnTo>
                  <a:pt x="6765719" y="3481869"/>
                </a:lnTo>
                <a:lnTo>
                  <a:pt x="6757872" y="3407606"/>
                </a:lnTo>
                <a:lnTo>
                  <a:pt x="6733721" y="3409417"/>
                </a:lnTo>
                <a:lnTo>
                  <a:pt x="6715609" y="3409417"/>
                </a:lnTo>
                <a:lnTo>
                  <a:pt x="6695079" y="3407606"/>
                </a:lnTo>
                <a:lnTo>
                  <a:pt x="6687230" y="3399154"/>
                </a:lnTo>
                <a:lnTo>
                  <a:pt x="6676967" y="3393115"/>
                </a:lnTo>
                <a:lnTo>
                  <a:pt x="6669118" y="3384663"/>
                </a:lnTo>
                <a:lnTo>
                  <a:pt x="6663081" y="3378626"/>
                </a:lnTo>
                <a:lnTo>
                  <a:pt x="6669118" y="3352060"/>
                </a:lnTo>
                <a:lnTo>
                  <a:pt x="6655232" y="3331533"/>
                </a:lnTo>
                <a:lnTo>
                  <a:pt x="6631081" y="3312816"/>
                </a:lnTo>
                <a:lnTo>
                  <a:pt x="6606931" y="3296514"/>
                </a:lnTo>
                <a:lnTo>
                  <a:pt x="6584593" y="3274174"/>
                </a:lnTo>
                <a:lnTo>
                  <a:pt x="6526028" y="3282628"/>
                </a:lnTo>
                <a:lnTo>
                  <a:pt x="6465049" y="3282628"/>
                </a:lnTo>
                <a:lnTo>
                  <a:pt x="6404067" y="3278402"/>
                </a:lnTo>
                <a:lnTo>
                  <a:pt x="6345503" y="3274174"/>
                </a:lnTo>
                <a:lnTo>
                  <a:pt x="6335240" y="3253647"/>
                </a:lnTo>
                <a:lnTo>
                  <a:pt x="6321353" y="3227083"/>
                </a:lnTo>
                <a:lnTo>
                  <a:pt x="6299014" y="3235535"/>
                </a:lnTo>
                <a:lnTo>
                  <a:pt x="6285128" y="3239761"/>
                </a:lnTo>
                <a:lnTo>
                  <a:pt x="6267014" y="3241571"/>
                </a:lnTo>
                <a:lnTo>
                  <a:pt x="6242864" y="3241571"/>
                </a:lnTo>
                <a:lnTo>
                  <a:pt x="6222336" y="3227083"/>
                </a:lnTo>
                <a:lnTo>
                  <a:pt x="6199998" y="3216818"/>
                </a:lnTo>
                <a:lnTo>
                  <a:pt x="6175847" y="3202327"/>
                </a:lnTo>
                <a:lnTo>
                  <a:pt x="6157735" y="3187838"/>
                </a:lnTo>
                <a:lnTo>
                  <a:pt x="6151697" y="3167309"/>
                </a:lnTo>
                <a:lnTo>
                  <a:pt x="6141434" y="3148594"/>
                </a:lnTo>
                <a:lnTo>
                  <a:pt x="6119094" y="3129877"/>
                </a:lnTo>
                <a:lnTo>
                  <a:pt x="6114868" y="3129877"/>
                </a:lnTo>
                <a:lnTo>
                  <a:pt x="6113057" y="3129877"/>
                </a:lnTo>
                <a:lnTo>
                  <a:pt x="6108829" y="3129877"/>
                </a:lnTo>
                <a:lnTo>
                  <a:pt x="6100982" y="3129877"/>
                </a:lnTo>
                <a:lnTo>
                  <a:pt x="6087094" y="3129877"/>
                </a:lnTo>
                <a:lnTo>
                  <a:pt x="6094943" y="3158857"/>
                </a:lnTo>
                <a:lnTo>
                  <a:pt x="6105208" y="3192064"/>
                </a:lnTo>
                <a:lnTo>
                  <a:pt x="6123320" y="3225270"/>
                </a:lnTo>
                <a:lnTo>
                  <a:pt x="6137206" y="3254252"/>
                </a:lnTo>
                <a:lnTo>
                  <a:pt x="6151094" y="3274779"/>
                </a:lnTo>
                <a:lnTo>
                  <a:pt x="6155320" y="3264514"/>
                </a:lnTo>
                <a:lnTo>
                  <a:pt x="6157131" y="3260288"/>
                </a:lnTo>
                <a:lnTo>
                  <a:pt x="6157131" y="3256062"/>
                </a:lnTo>
                <a:lnTo>
                  <a:pt x="6161357" y="3256062"/>
                </a:lnTo>
                <a:lnTo>
                  <a:pt x="6165583" y="3256062"/>
                </a:lnTo>
                <a:lnTo>
                  <a:pt x="6175847" y="3260288"/>
                </a:lnTo>
                <a:lnTo>
                  <a:pt x="6180074" y="3270553"/>
                </a:lnTo>
                <a:lnTo>
                  <a:pt x="6184300" y="3282628"/>
                </a:lnTo>
                <a:lnTo>
                  <a:pt x="6184300" y="3292891"/>
                </a:lnTo>
                <a:lnTo>
                  <a:pt x="6186110" y="3303156"/>
                </a:lnTo>
                <a:lnTo>
                  <a:pt x="6190338" y="3313419"/>
                </a:lnTo>
                <a:lnTo>
                  <a:pt x="6204224" y="3311608"/>
                </a:lnTo>
                <a:lnTo>
                  <a:pt x="6222336" y="3307382"/>
                </a:lnTo>
                <a:lnTo>
                  <a:pt x="6242864" y="3307382"/>
                </a:lnTo>
                <a:lnTo>
                  <a:pt x="6275469" y="3270553"/>
                </a:lnTo>
                <a:lnTo>
                  <a:pt x="6314108" y="3241571"/>
                </a:lnTo>
                <a:lnTo>
                  <a:pt x="6318334" y="3278402"/>
                </a:lnTo>
                <a:lnTo>
                  <a:pt x="6322560" y="3307382"/>
                </a:lnTo>
                <a:lnTo>
                  <a:pt x="6375088" y="3336362"/>
                </a:lnTo>
                <a:lnTo>
                  <a:pt x="6417350" y="3371380"/>
                </a:lnTo>
                <a:lnTo>
                  <a:pt x="6403464" y="3390097"/>
                </a:lnTo>
                <a:lnTo>
                  <a:pt x="6391389" y="3408814"/>
                </a:lnTo>
                <a:lnTo>
                  <a:pt x="6379314" y="3423304"/>
                </a:lnTo>
                <a:lnTo>
                  <a:pt x="6352748" y="3433567"/>
                </a:lnTo>
                <a:lnTo>
                  <a:pt x="6352748" y="3472812"/>
                </a:lnTo>
                <a:lnTo>
                  <a:pt x="6318334" y="3495152"/>
                </a:lnTo>
                <a:lnTo>
                  <a:pt x="6282108" y="3519905"/>
                </a:lnTo>
                <a:lnTo>
                  <a:pt x="6282108" y="3537414"/>
                </a:lnTo>
                <a:lnTo>
                  <a:pt x="6237430" y="3537414"/>
                </a:lnTo>
                <a:lnTo>
                  <a:pt x="6210866" y="3551905"/>
                </a:lnTo>
                <a:lnTo>
                  <a:pt x="6190338" y="3574243"/>
                </a:lnTo>
                <a:lnTo>
                  <a:pt x="6166188" y="3592960"/>
                </a:lnTo>
                <a:lnTo>
                  <a:pt x="6133585" y="3607451"/>
                </a:lnTo>
                <a:lnTo>
                  <a:pt x="6100982" y="3613488"/>
                </a:lnTo>
                <a:lnTo>
                  <a:pt x="6066566" y="3623752"/>
                </a:lnTo>
                <a:lnTo>
                  <a:pt x="6038190" y="3635828"/>
                </a:lnTo>
                <a:lnTo>
                  <a:pt x="6014039" y="3650317"/>
                </a:lnTo>
                <a:lnTo>
                  <a:pt x="5989890" y="3656355"/>
                </a:lnTo>
                <a:lnTo>
                  <a:pt x="5971776" y="3656355"/>
                </a:lnTo>
                <a:lnTo>
                  <a:pt x="5963927" y="3652129"/>
                </a:lnTo>
                <a:lnTo>
                  <a:pt x="5962116" y="3652129"/>
                </a:lnTo>
                <a:lnTo>
                  <a:pt x="5957890" y="3650317"/>
                </a:lnTo>
                <a:lnTo>
                  <a:pt x="5953664" y="3646091"/>
                </a:lnTo>
                <a:lnTo>
                  <a:pt x="5949438" y="3637638"/>
                </a:lnTo>
                <a:lnTo>
                  <a:pt x="5939173" y="3617111"/>
                </a:lnTo>
                <a:lnTo>
                  <a:pt x="5934947" y="3594771"/>
                </a:lnTo>
                <a:lnTo>
                  <a:pt x="5934947" y="3574243"/>
                </a:lnTo>
                <a:lnTo>
                  <a:pt x="5933137" y="3551905"/>
                </a:lnTo>
                <a:lnTo>
                  <a:pt x="5915023" y="3516887"/>
                </a:lnTo>
                <a:lnTo>
                  <a:pt x="5890874" y="3483679"/>
                </a:lnTo>
                <a:lnTo>
                  <a:pt x="5864308" y="3454700"/>
                </a:lnTo>
                <a:lnTo>
                  <a:pt x="5840157" y="3425718"/>
                </a:lnTo>
                <a:lnTo>
                  <a:pt x="5834121" y="3405191"/>
                </a:lnTo>
                <a:lnTo>
                  <a:pt x="5829892" y="3380437"/>
                </a:lnTo>
                <a:lnTo>
                  <a:pt x="5825666" y="3353871"/>
                </a:lnTo>
                <a:lnTo>
                  <a:pt x="5815404" y="3333343"/>
                </a:lnTo>
                <a:lnTo>
                  <a:pt x="5776762" y="3308590"/>
                </a:lnTo>
                <a:lnTo>
                  <a:pt x="5766499" y="3283836"/>
                </a:lnTo>
                <a:lnTo>
                  <a:pt x="5754424" y="3257270"/>
                </a:lnTo>
                <a:lnTo>
                  <a:pt x="5744159" y="3232516"/>
                </a:lnTo>
                <a:lnTo>
                  <a:pt x="5730273" y="3211989"/>
                </a:lnTo>
                <a:lnTo>
                  <a:pt x="5709746" y="3197498"/>
                </a:lnTo>
                <a:lnTo>
                  <a:pt x="5697671" y="3193272"/>
                </a:lnTo>
                <a:lnTo>
                  <a:pt x="5695860" y="3184818"/>
                </a:lnTo>
                <a:lnTo>
                  <a:pt x="5688011" y="3183007"/>
                </a:lnTo>
                <a:lnTo>
                  <a:pt x="5681972" y="3178781"/>
                </a:lnTo>
                <a:lnTo>
                  <a:pt x="5674123" y="3174555"/>
                </a:lnTo>
                <a:lnTo>
                  <a:pt x="5668086" y="3168517"/>
                </a:lnTo>
                <a:lnTo>
                  <a:pt x="5660237" y="3156443"/>
                </a:lnTo>
                <a:lnTo>
                  <a:pt x="5654200" y="3141952"/>
                </a:lnTo>
                <a:lnTo>
                  <a:pt x="5646351" y="3141952"/>
                </a:lnTo>
                <a:lnTo>
                  <a:pt x="5646351" y="3156443"/>
                </a:lnTo>
                <a:lnTo>
                  <a:pt x="5670501" y="3189649"/>
                </a:lnTo>
                <a:lnTo>
                  <a:pt x="5692840" y="3226478"/>
                </a:lnTo>
                <a:lnTo>
                  <a:pt x="5706727" y="3269948"/>
                </a:lnTo>
                <a:lnTo>
                  <a:pt x="5720613" y="3309193"/>
                </a:lnTo>
                <a:lnTo>
                  <a:pt x="5738726" y="3348437"/>
                </a:lnTo>
                <a:lnTo>
                  <a:pt x="5744764" y="3354476"/>
                </a:lnTo>
                <a:lnTo>
                  <a:pt x="5755027" y="3362928"/>
                </a:lnTo>
                <a:lnTo>
                  <a:pt x="5762876" y="3368964"/>
                </a:lnTo>
                <a:lnTo>
                  <a:pt x="5773141" y="3377419"/>
                </a:lnTo>
                <a:lnTo>
                  <a:pt x="5777367" y="3387681"/>
                </a:lnTo>
                <a:lnTo>
                  <a:pt x="5777367" y="3459529"/>
                </a:lnTo>
                <a:lnTo>
                  <a:pt x="5783404" y="3467983"/>
                </a:lnTo>
                <a:lnTo>
                  <a:pt x="5791253" y="3478245"/>
                </a:lnTo>
                <a:lnTo>
                  <a:pt x="5801518" y="3484284"/>
                </a:lnTo>
                <a:lnTo>
                  <a:pt x="5811780" y="3492736"/>
                </a:lnTo>
                <a:lnTo>
                  <a:pt x="5816007" y="3498773"/>
                </a:lnTo>
                <a:lnTo>
                  <a:pt x="5822045" y="3521113"/>
                </a:lnTo>
                <a:lnTo>
                  <a:pt x="5826271" y="3537414"/>
                </a:lnTo>
                <a:lnTo>
                  <a:pt x="5834121" y="3559753"/>
                </a:lnTo>
                <a:lnTo>
                  <a:pt x="5854648" y="3584508"/>
                </a:lnTo>
                <a:lnTo>
                  <a:pt x="5887251" y="3606846"/>
                </a:lnTo>
                <a:lnTo>
                  <a:pt x="5921664" y="3627374"/>
                </a:lnTo>
                <a:lnTo>
                  <a:pt x="5950041" y="3649714"/>
                </a:lnTo>
                <a:lnTo>
                  <a:pt x="5957890" y="3659977"/>
                </a:lnTo>
                <a:lnTo>
                  <a:pt x="5957890" y="3674467"/>
                </a:lnTo>
                <a:lnTo>
                  <a:pt x="5957890" y="3684732"/>
                </a:lnTo>
                <a:lnTo>
                  <a:pt x="5962116" y="3694995"/>
                </a:lnTo>
                <a:lnTo>
                  <a:pt x="5972381" y="3707070"/>
                </a:lnTo>
                <a:lnTo>
                  <a:pt x="6002569" y="3708881"/>
                </a:lnTo>
                <a:lnTo>
                  <a:pt x="6038795" y="3692579"/>
                </a:lnTo>
                <a:lnTo>
                  <a:pt x="6087699" y="3680504"/>
                </a:lnTo>
                <a:lnTo>
                  <a:pt x="6134188" y="3670241"/>
                </a:lnTo>
                <a:lnTo>
                  <a:pt x="6176450" y="3664205"/>
                </a:lnTo>
                <a:lnTo>
                  <a:pt x="6176450" y="3670241"/>
                </a:lnTo>
                <a:lnTo>
                  <a:pt x="6166188" y="3688958"/>
                </a:lnTo>
                <a:lnTo>
                  <a:pt x="6166188" y="3710693"/>
                </a:lnTo>
                <a:lnTo>
                  <a:pt x="6158338" y="3735447"/>
                </a:lnTo>
                <a:lnTo>
                  <a:pt x="6144452" y="3772276"/>
                </a:lnTo>
                <a:lnTo>
                  <a:pt x="6123925" y="3815746"/>
                </a:lnTo>
                <a:lnTo>
                  <a:pt x="6099774" y="3859217"/>
                </a:lnTo>
                <a:lnTo>
                  <a:pt x="6073208" y="3894235"/>
                </a:lnTo>
                <a:lnTo>
                  <a:pt x="6034568" y="3933479"/>
                </a:lnTo>
                <a:lnTo>
                  <a:pt x="5992304" y="3970308"/>
                </a:lnTo>
                <a:lnTo>
                  <a:pt x="5947626" y="4005327"/>
                </a:lnTo>
                <a:lnTo>
                  <a:pt x="5905363" y="4046384"/>
                </a:lnTo>
                <a:lnTo>
                  <a:pt x="5869137" y="4089854"/>
                </a:lnTo>
                <a:lnTo>
                  <a:pt x="5840762" y="4139361"/>
                </a:lnTo>
                <a:lnTo>
                  <a:pt x="5830497" y="4186455"/>
                </a:lnTo>
                <a:lnTo>
                  <a:pt x="5836534" y="4229925"/>
                </a:lnTo>
                <a:lnTo>
                  <a:pt x="5850422" y="4273396"/>
                </a:lnTo>
                <a:lnTo>
                  <a:pt x="5864308" y="4312640"/>
                </a:lnTo>
                <a:lnTo>
                  <a:pt x="5878194" y="4356111"/>
                </a:lnTo>
                <a:lnTo>
                  <a:pt x="5890269" y="4399581"/>
                </a:lnTo>
                <a:lnTo>
                  <a:pt x="5886043" y="4443053"/>
                </a:lnTo>
                <a:lnTo>
                  <a:pt x="5863705" y="4488335"/>
                </a:lnTo>
                <a:lnTo>
                  <a:pt x="5833516" y="4510673"/>
                </a:lnTo>
                <a:lnTo>
                  <a:pt x="5797290" y="4526974"/>
                </a:lnTo>
                <a:lnTo>
                  <a:pt x="5762876" y="4545691"/>
                </a:lnTo>
                <a:lnTo>
                  <a:pt x="5734499" y="4570447"/>
                </a:lnTo>
                <a:lnTo>
                  <a:pt x="5716387" y="4607275"/>
                </a:lnTo>
                <a:lnTo>
                  <a:pt x="5734499" y="4627803"/>
                </a:lnTo>
                <a:lnTo>
                  <a:pt x="5748385" y="4661011"/>
                </a:lnTo>
                <a:lnTo>
                  <a:pt x="5754424" y="4700255"/>
                </a:lnTo>
                <a:lnTo>
                  <a:pt x="5744159" y="4708707"/>
                </a:lnTo>
                <a:lnTo>
                  <a:pt x="5738123" y="4714744"/>
                </a:lnTo>
                <a:lnTo>
                  <a:pt x="5733897" y="4718970"/>
                </a:lnTo>
                <a:lnTo>
                  <a:pt x="5726047" y="4725009"/>
                </a:lnTo>
                <a:lnTo>
                  <a:pt x="5724235" y="4733461"/>
                </a:lnTo>
                <a:lnTo>
                  <a:pt x="5716387" y="4739498"/>
                </a:lnTo>
                <a:lnTo>
                  <a:pt x="5677746" y="4747952"/>
                </a:lnTo>
                <a:lnTo>
                  <a:pt x="5667483" y="4772705"/>
                </a:lnTo>
                <a:lnTo>
                  <a:pt x="5663255" y="4801685"/>
                </a:lnTo>
                <a:lnTo>
                  <a:pt x="5659029" y="4830666"/>
                </a:lnTo>
                <a:lnTo>
                  <a:pt x="5652992" y="4859646"/>
                </a:lnTo>
                <a:lnTo>
                  <a:pt x="5606504" y="4898891"/>
                </a:lnTo>
                <a:lnTo>
                  <a:pt x="5592616" y="4932098"/>
                </a:lnTo>
                <a:lnTo>
                  <a:pt x="5574504" y="4965304"/>
                </a:lnTo>
                <a:lnTo>
                  <a:pt x="5540088" y="4996096"/>
                </a:lnTo>
                <a:lnTo>
                  <a:pt x="5497825" y="5022662"/>
                </a:lnTo>
                <a:lnTo>
                  <a:pt x="5445300" y="5037151"/>
                </a:lnTo>
                <a:lnTo>
                  <a:pt x="5392772" y="5051642"/>
                </a:lnTo>
                <a:lnTo>
                  <a:pt x="5337830" y="5061907"/>
                </a:lnTo>
                <a:lnTo>
                  <a:pt x="5288925" y="5072169"/>
                </a:lnTo>
                <a:lnTo>
                  <a:pt x="5278661" y="5066133"/>
                </a:lnTo>
                <a:lnTo>
                  <a:pt x="5270813" y="5057679"/>
                </a:lnTo>
                <a:lnTo>
                  <a:pt x="5264775" y="5053453"/>
                </a:lnTo>
                <a:lnTo>
                  <a:pt x="5256927" y="5043190"/>
                </a:lnTo>
                <a:lnTo>
                  <a:pt x="5250889" y="5037151"/>
                </a:lnTo>
                <a:lnTo>
                  <a:pt x="5246663" y="5018434"/>
                </a:lnTo>
                <a:lnTo>
                  <a:pt x="5246663" y="4996096"/>
                </a:lnTo>
                <a:lnTo>
                  <a:pt x="5246663" y="4971343"/>
                </a:lnTo>
                <a:lnTo>
                  <a:pt x="5242436" y="4946587"/>
                </a:lnTo>
                <a:lnTo>
                  <a:pt x="5221909" y="4911571"/>
                </a:lnTo>
                <a:lnTo>
                  <a:pt x="5193532" y="4878363"/>
                </a:lnTo>
                <a:lnTo>
                  <a:pt x="5165155" y="4841534"/>
                </a:lnTo>
                <a:lnTo>
                  <a:pt x="5147041" y="4806516"/>
                </a:lnTo>
                <a:lnTo>
                  <a:pt x="5154891" y="4781762"/>
                </a:lnTo>
                <a:lnTo>
                  <a:pt x="5154891" y="4777536"/>
                </a:lnTo>
                <a:lnTo>
                  <a:pt x="5147041" y="4769082"/>
                </a:lnTo>
                <a:lnTo>
                  <a:pt x="5141005" y="4767271"/>
                </a:lnTo>
                <a:lnTo>
                  <a:pt x="5136779" y="4758819"/>
                </a:lnTo>
                <a:lnTo>
                  <a:pt x="5132553" y="4758819"/>
                </a:lnTo>
                <a:lnTo>
                  <a:pt x="5128327" y="4748555"/>
                </a:lnTo>
                <a:lnTo>
                  <a:pt x="5132553" y="4738292"/>
                </a:lnTo>
                <a:lnTo>
                  <a:pt x="5132553" y="4729838"/>
                </a:lnTo>
                <a:lnTo>
                  <a:pt x="5136779" y="4723801"/>
                </a:lnTo>
                <a:lnTo>
                  <a:pt x="5141005" y="4715349"/>
                </a:lnTo>
                <a:lnTo>
                  <a:pt x="5127119" y="4709310"/>
                </a:lnTo>
                <a:lnTo>
                  <a:pt x="5127119" y="4700858"/>
                </a:lnTo>
                <a:lnTo>
                  <a:pt x="5127119" y="4694819"/>
                </a:lnTo>
                <a:lnTo>
                  <a:pt x="5128929" y="4684556"/>
                </a:lnTo>
                <a:lnTo>
                  <a:pt x="5133156" y="4676104"/>
                </a:lnTo>
                <a:lnTo>
                  <a:pt x="5133156" y="4665840"/>
                </a:lnTo>
                <a:lnTo>
                  <a:pt x="5133156" y="4655575"/>
                </a:lnTo>
                <a:lnTo>
                  <a:pt x="5119270" y="4626595"/>
                </a:lnTo>
                <a:lnTo>
                  <a:pt x="5098742" y="4593389"/>
                </a:lnTo>
                <a:lnTo>
                  <a:pt x="5076402" y="4564408"/>
                </a:lnTo>
                <a:lnTo>
                  <a:pt x="5062516" y="4535428"/>
                </a:lnTo>
                <a:lnTo>
                  <a:pt x="5058290" y="4500410"/>
                </a:lnTo>
                <a:lnTo>
                  <a:pt x="5066139" y="4459355"/>
                </a:lnTo>
                <a:lnTo>
                  <a:pt x="5080025" y="4424337"/>
                </a:lnTo>
                <a:lnTo>
                  <a:pt x="5100553" y="4385092"/>
                </a:lnTo>
                <a:lnTo>
                  <a:pt x="5114439" y="4351885"/>
                </a:lnTo>
                <a:lnTo>
                  <a:pt x="5126514" y="4322905"/>
                </a:lnTo>
                <a:lnTo>
                  <a:pt x="5112628" y="4293923"/>
                </a:lnTo>
                <a:lnTo>
                  <a:pt x="5108402" y="4269170"/>
                </a:lnTo>
                <a:lnTo>
                  <a:pt x="5108402" y="4244416"/>
                </a:lnTo>
                <a:lnTo>
                  <a:pt x="5100553" y="4211208"/>
                </a:lnTo>
                <a:lnTo>
                  <a:pt x="5080025" y="4167738"/>
                </a:lnTo>
                <a:lnTo>
                  <a:pt x="5047436" y="4124268"/>
                </a:lnTo>
                <a:lnTo>
                  <a:pt x="5017253" y="4085023"/>
                </a:lnTo>
                <a:lnTo>
                  <a:pt x="4984649" y="4051817"/>
                </a:lnTo>
                <a:lnTo>
                  <a:pt x="4994914" y="4008347"/>
                </a:lnTo>
                <a:lnTo>
                  <a:pt x="5005179" y="3969103"/>
                </a:lnTo>
                <a:lnTo>
                  <a:pt x="5017253" y="3925632"/>
                </a:lnTo>
                <a:lnTo>
                  <a:pt x="5005179" y="3919593"/>
                </a:lnTo>
                <a:lnTo>
                  <a:pt x="4999138" y="3915367"/>
                </a:lnTo>
                <a:lnTo>
                  <a:pt x="4991290" y="3906915"/>
                </a:lnTo>
                <a:lnTo>
                  <a:pt x="4985253" y="3905103"/>
                </a:lnTo>
                <a:lnTo>
                  <a:pt x="4974988" y="3905103"/>
                </a:lnTo>
                <a:lnTo>
                  <a:pt x="4961103" y="3900877"/>
                </a:lnTo>
                <a:lnTo>
                  <a:pt x="4953254" y="3906915"/>
                </a:lnTo>
                <a:lnTo>
                  <a:pt x="4949028" y="3911141"/>
                </a:lnTo>
                <a:lnTo>
                  <a:pt x="4938764" y="3915367"/>
                </a:lnTo>
                <a:lnTo>
                  <a:pt x="4928500" y="3915367"/>
                </a:lnTo>
                <a:lnTo>
                  <a:pt x="4914614" y="3915367"/>
                </a:lnTo>
                <a:lnTo>
                  <a:pt x="4875973" y="3853783"/>
                </a:lnTo>
                <a:lnTo>
                  <a:pt x="4849408" y="3849557"/>
                </a:lnTo>
                <a:lnTo>
                  <a:pt x="4825258" y="3847746"/>
                </a:lnTo>
                <a:lnTo>
                  <a:pt x="4796881" y="3843520"/>
                </a:lnTo>
                <a:lnTo>
                  <a:pt x="4762465" y="3858011"/>
                </a:lnTo>
                <a:lnTo>
                  <a:pt x="4726239" y="3872500"/>
                </a:lnTo>
                <a:lnTo>
                  <a:pt x="4697864" y="3882765"/>
                </a:lnTo>
                <a:lnTo>
                  <a:pt x="4629033" y="3868274"/>
                </a:lnTo>
                <a:lnTo>
                  <a:pt x="4621186" y="3893027"/>
                </a:lnTo>
                <a:lnTo>
                  <a:pt x="4597035" y="3893027"/>
                </a:lnTo>
                <a:lnTo>
                  <a:pt x="4574697" y="3886991"/>
                </a:lnTo>
                <a:lnTo>
                  <a:pt x="4558396" y="3882765"/>
                </a:lnTo>
                <a:lnTo>
                  <a:pt x="4550547" y="3886991"/>
                </a:lnTo>
                <a:lnTo>
                  <a:pt x="4544509" y="3893027"/>
                </a:lnTo>
                <a:lnTo>
                  <a:pt x="4532435" y="3897255"/>
                </a:lnTo>
                <a:lnTo>
                  <a:pt x="4518548" y="3901481"/>
                </a:lnTo>
                <a:lnTo>
                  <a:pt x="4498019" y="3876726"/>
                </a:lnTo>
                <a:lnTo>
                  <a:pt x="4469643" y="3862237"/>
                </a:lnTo>
                <a:lnTo>
                  <a:pt x="4441267" y="3847746"/>
                </a:lnTo>
                <a:lnTo>
                  <a:pt x="4412890" y="3833255"/>
                </a:lnTo>
                <a:lnTo>
                  <a:pt x="4388741" y="3814539"/>
                </a:lnTo>
                <a:lnTo>
                  <a:pt x="4370627" y="3767447"/>
                </a:lnTo>
                <a:lnTo>
                  <a:pt x="4350099" y="3742691"/>
                </a:lnTo>
                <a:lnTo>
                  <a:pt x="4317498" y="3717938"/>
                </a:lnTo>
                <a:lnTo>
                  <a:pt x="4289121" y="3693184"/>
                </a:lnTo>
                <a:lnTo>
                  <a:pt x="4271009" y="3670844"/>
                </a:lnTo>
                <a:lnTo>
                  <a:pt x="4271009" y="3623752"/>
                </a:lnTo>
                <a:lnTo>
                  <a:pt x="4264970" y="3603223"/>
                </a:lnTo>
                <a:lnTo>
                  <a:pt x="4266782" y="3570017"/>
                </a:lnTo>
                <a:lnTo>
                  <a:pt x="4274631" y="3541038"/>
                </a:lnTo>
                <a:lnTo>
                  <a:pt x="4280668" y="3516282"/>
                </a:lnTo>
                <a:lnTo>
                  <a:pt x="4284895" y="3497565"/>
                </a:lnTo>
                <a:lnTo>
                  <a:pt x="4284895" y="3468586"/>
                </a:lnTo>
                <a:lnTo>
                  <a:pt x="4278856" y="3452284"/>
                </a:lnTo>
                <a:lnTo>
                  <a:pt x="4266782" y="3433567"/>
                </a:lnTo>
                <a:lnTo>
                  <a:pt x="4260744" y="3419076"/>
                </a:lnTo>
                <a:lnTo>
                  <a:pt x="4260744" y="3396738"/>
                </a:lnTo>
                <a:lnTo>
                  <a:pt x="4266782" y="3367759"/>
                </a:lnTo>
                <a:lnTo>
                  <a:pt x="4280668" y="3336966"/>
                </a:lnTo>
                <a:lnTo>
                  <a:pt x="4294555" y="3300138"/>
                </a:lnTo>
                <a:lnTo>
                  <a:pt x="4308441" y="3269345"/>
                </a:lnTo>
                <a:lnTo>
                  <a:pt x="4322329" y="3242779"/>
                </a:lnTo>
                <a:lnTo>
                  <a:pt x="4330176" y="3228290"/>
                </a:lnTo>
                <a:lnTo>
                  <a:pt x="4354326" y="3207761"/>
                </a:lnTo>
                <a:lnTo>
                  <a:pt x="4382702" y="3189046"/>
                </a:lnTo>
                <a:lnTo>
                  <a:pt x="4411079" y="3174555"/>
                </a:lnTo>
                <a:lnTo>
                  <a:pt x="4439455" y="3155838"/>
                </a:lnTo>
                <a:lnTo>
                  <a:pt x="4445492" y="3139537"/>
                </a:lnTo>
                <a:lnTo>
                  <a:pt x="4445492" y="3117199"/>
                </a:lnTo>
                <a:lnTo>
                  <a:pt x="4443682" y="3092443"/>
                </a:lnTo>
                <a:lnTo>
                  <a:pt x="4445492" y="3071916"/>
                </a:lnTo>
                <a:lnTo>
                  <a:pt x="4463607" y="3042936"/>
                </a:lnTo>
                <a:lnTo>
                  <a:pt x="4487756" y="3020596"/>
                </a:lnTo>
                <a:lnTo>
                  <a:pt x="4514322" y="3000068"/>
                </a:lnTo>
                <a:lnTo>
                  <a:pt x="4538472" y="2977730"/>
                </a:lnTo>
                <a:lnTo>
                  <a:pt x="4558999" y="2952975"/>
                </a:lnTo>
                <a:lnTo>
                  <a:pt x="4571074" y="2919770"/>
                </a:lnTo>
                <a:lnTo>
                  <a:pt x="4571074" y="2917957"/>
                </a:lnTo>
                <a:lnTo>
                  <a:pt x="4566849" y="2917957"/>
                </a:lnTo>
                <a:lnTo>
                  <a:pt x="4566849" y="2913731"/>
                </a:lnTo>
                <a:lnTo>
                  <a:pt x="4566849" y="2909505"/>
                </a:lnTo>
                <a:lnTo>
                  <a:pt x="4562622" y="2905279"/>
                </a:lnTo>
                <a:lnTo>
                  <a:pt x="4556584" y="2903468"/>
                </a:lnTo>
                <a:lnTo>
                  <a:pt x="4548737" y="2899242"/>
                </a:lnTo>
                <a:lnTo>
                  <a:pt x="4542697" y="2899242"/>
                </a:lnTo>
                <a:lnTo>
                  <a:pt x="4530622" y="2895016"/>
                </a:lnTo>
                <a:lnTo>
                  <a:pt x="4524584" y="2903468"/>
                </a:lnTo>
                <a:lnTo>
                  <a:pt x="4516736" y="2903468"/>
                </a:lnTo>
                <a:lnTo>
                  <a:pt x="4506471" y="2905279"/>
                </a:lnTo>
                <a:lnTo>
                  <a:pt x="4492586" y="2905279"/>
                </a:lnTo>
                <a:lnTo>
                  <a:pt x="4492586" y="2895016"/>
                </a:lnTo>
                <a:lnTo>
                  <a:pt x="4486550" y="2895016"/>
                </a:lnTo>
                <a:lnTo>
                  <a:pt x="4486550" y="2866035"/>
                </a:lnTo>
                <a:lnTo>
                  <a:pt x="4482323" y="2826791"/>
                </a:lnTo>
                <a:lnTo>
                  <a:pt x="4478094" y="2779698"/>
                </a:lnTo>
                <a:lnTo>
                  <a:pt x="4478094" y="2734417"/>
                </a:lnTo>
                <a:lnTo>
                  <a:pt x="4478094" y="2693362"/>
                </a:lnTo>
                <a:lnTo>
                  <a:pt x="4485945" y="2668606"/>
                </a:lnTo>
                <a:lnTo>
                  <a:pt x="4487152" y="2661362"/>
                </a:lnTo>
                <a:lnTo>
                  <a:pt x="4491378" y="2652908"/>
                </a:lnTo>
                <a:lnTo>
                  <a:pt x="4495605" y="2651095"/>
                </a:lnTo>
                <a:lnTo>
                  <a:pt x="4499831" y="2651095"/>
                </a:lnTo>
                <a:lnTo>
                  <a:pt x="4505870" y="2651095"/>
                </a:lnTo>
                <a:lnTo>
                  <a:pt x="4513719" y="2646870"/>
                </a:lnTo>
                <a:lnTo>
                  <a:pt x="4523980" y="2646870"/>
                </a:lnTo>
                <a:lnTo>
                  <a:pt x="4552358" y="2657135"/>
                </a:lnTo>
                <a:lnTo>
                  <a:pt x="4584960" y="2665587"/>
                </a:lnTo>
                <a:lnTo>
                  <a:pt x="4619374" y="2665587"/>
                </a:lnTo>
                <a:lnTo>
                  <a:pt x="4653790" y="2657135"/>
                </a:lnTo>
                <a:lnTo>
                  <a:pt x="4680355" y="2646870"/>
                </a:lnTo>
                <a:lnTo>
                  <a:pt x="4682166" y="2642645"/>
                </a:lnTo>
                <a:lnTo>
                  <a:pt x="4682166" y="2638419"/>
                </a:lnTo>
                <a:lnTo>
                  <a:pt x="4686391" y="2638419"/>
                </a:lnTo>
                <a:lnTo>
                  <a:pt x="4686391" y="2636609"/>
                </a:lnTo>
                <a:lnTo>
                  <a:pt x="4686391" y="2632382"/>
                </a:lnTo>
                <a:lnTo>
                  <a:pt x="4694241" y="2603401"/>
                </a:lnTo>
                <a:lnTo>
                  <a:pt x="4694241" y="2570196"/>
                </a:lnTo>
                <a:lnTo>
                  <a:pt x="4690015" y="2539402"/>
                </a:lnTo>
                <a:lnTo>
                  <a:pt x="4685790" y="2502574"/>
                </a:lnTo>
                <a:lnTo>
                  <a:pt x="4661637" y="2496535"/>
                </a:lnTo>
                <a:lnTo>
                  <a:pt x="4637486" y="2488083"/>
                </a:lnTo>
                <a:lnTo>
                  <a:pt x="4613337" y="2473592"/>
                </a:lnTo>
                <a:lnTo>
                  <a:pt x="4595224" y="2454877"/>
                </a:lnTo>
                <a:lnTo>
                  <a:pt x="4601262" y="2453064"/>
                </a:lnTo>
                <a:lnTo>
                  <a:pt x="4609111" y="2448838"/>
                </a:lnTo>
                <a:lnTo>
                  <a:pt x="4613337" y="2444612"/>
                </a:lnTo>
                <a:lnTo>
                  <a:pt x="4619374" y="2444612"/>
                </a:lnTo>
                <a:lnTo>
                  <a:pt x="4627225" y="2440386"/>
                </a:lnTo>
                <a:lnTo>
                  <a:pt x="4639299" y="2440386"/>
                </a:lnTo>
                <a:lnTo>
                  <a:pt x="4647146" y="2438573"/>
                </a:lnTo>
                <a:lnTo>
                  <a:pt x="4657412" y="2434347"/>
                </a:lnTo>
                <a:lnTo>
                  <a:pt x="4667675" y="2434347"/>
                </a:lnTo>
                <a:lnTo>
                  <a:pt x="4679750" y="2434347"/>
                </a:lnTo>
                <a:lnTo>
                  <a:pt x="4679750" y="2395102"/>
                </a:lnTo>
                <a:lnTo>
                  <a:pt x="4690015" y="2395102"/>
                </a:lnTo>
                <a:lnTo>
                  <a:pt x="4700279" y="2396915"/>
                </a:lnTo>
                <a:lnTo>
                  <a:pt x="4704506" y="2401141"/>
                </a:lnTo>
                <a:lnTo>
                  <a:pt x="4710542" y="2401141"/>
                </a:lnTo>
                <a:lnTo>
                  <a:pt x="4718393" y="2405367"/>
                </a:lnTo>
                <a:lnTo>
                  <a:pt x="4724429" y="2409593"/>
                </a:lnTo>
                <a:lnTo>
                  <a:pt x="4732278" y="2401141"/>
                </a:lnTo>
                <a:lnTo>
                  <a:pt x="4742542" y="2396915"/>
                </a:lnTo>
                <a:lnTo>
                  <a:pt x="4750388" y="2395102"/>
                </a:lnTo>
                <a:lnTo>
                  <a:pt x="4760656" y="2390876"/>
                </a:lnTo>
                <a:lnTo>
                  <a:pt x="4764881" y="2386649"/>
                </a:lnTo>
                <a:lnTo>
                  <a:pt x="4766692" y="2380613"/>
                </a:lnTo>
                <a:lnTo>
                  <a:pt x="4766692" y="2372160"/>
                </a:lnTo>
                <a:lnTo>
                  <a:pt x="4766692" y="2366123"/>
                </a:lnTo>
                <a:lnTo>
                  <a:pt x="4766692" y="2357673"/>
                </a:lnTo>
                <a:lnTo>
                  <a:pt x="4770919" y="2351634"/>
                </a:lnTo>
                <a:lnTo>
                  <a:pt x="4775145" y="2343182"/>
                </a:lnTo>
                <a:lnTo>
                  <a:pt x="4842162" y="2322656"/>
                </a:lnTo>
                <a:lnTo>
                  <a:pt x="4856048" y="2300318"/>
                </a:lnTo>
                <a:lnTo>
                  <a:pt x="4860276" y="2279788"/>
                </a:lnTo>
                <a:lnTo>
                  <a:pt x="4870539" y="2257447"/>
                </a:lnTo>
                <a:lnTo>
                  <a:pt x="4891066" y="2242955"/>
                </a:lnTo>
                <a:lnTo>
                  <a:pt x="4917632" y="2232692"/>
                </a:lnTo>
                <a:lnTo>
                  <a:pt x="4947819" y="2222429"/>
                </a:lnTo>
                <a:lnTo>
                  <a:pt x="4976196" y="2212165"/>
                </a:lnTo>
                <a:lnTo>
                  <a:pt x="4980423" y="2207940"/>
                </a:lnTo>
                <a:lnTo>
                  <a:pt x="4980423" y="2203714"/>
                </a:lnTo>
                <a:lnTo>
                  <a:pt x="4980423" y="2199488"/>
                </a:lnTo>
                <a:lnTo>
                  <a:pt x="4984649" y="2197677"/>
                </a:lnTo>
                <a:lnTo>
                  <a:pt x="4970762" y="2160847"/>
                </a:lnTo>
                <a:lnTo>
                  <a:pt x="4962913" y="2117379"/>
                </a:lnTo>
                <a:lnTo>
                  <a:pt x="4962913" y="2078135"/>
                </a:lnTo>
                <a:lnTo>
                  <a:pt x="4961103" y="2044930"/>
                </a:lnTo>
                <a:lnTo>
                  <a:pt x="4991290" y="2043117"/>
                </a:lnTo>
                <a:lnTo>
                  <a:pt x="5013630" y="2034665"/>
                </a:lnTo>
                <a:lnTo>
                  <a:pt x="5037776" y="2028629"/>
                </a:lnTo>
                <a:lnTo>
                  <a:pt x="5037776" y="2044930"/>
                </a:lnTo>
                <a:lnTo>
                  <a:pt x="5033550" y="2059420"/>
                </a:lnTo>
                <a:lnTo>
                  <a:pt x="5029322" y="2085984"/>
                </a:lnTo>
                <a:lnTo>
                  <a:pt x="5027512" y="2121003"/>
                </a:lnTo>
                <a:lnTo>
                  <a:pt x="5023286" y="2154208"/>
                </a:lnTo>
                <a:lnTo>
                  <a:pt x="5023286" y="2178960"/>
                </a:lnTo>
                <a:lnTo>
                  <a:pt x="5033550" y="2184996"/>
                </a:lnTo>
                <a:lnTo>
                  <a:pt x="5041398" y="2189223"/>
                </a:lnTo>
                <a:lnTo>
                  <a:pt x="5043210" y="2193449"/>
                </a:lnTo>
                <a:lnTo>
                  <a:pt x="5051057" y="2197677"/>
                </a:lnTo>
                <a:lnTo>
                  <a:pt x="5061308" y="2203714"/>
                </a:lnTo>
                <a:lnTo>
                  <a:pt x="5083648" y="2193449"/>
                </a:lnTo>
                <a:lnTo>
                  <a:pt x="5099345" y="2193449"/>
                </a:lnTo>
                <a:lnTo>
                  <a:pt x="5109610" y="2199488"/>
                </a:lnTo>
                <a:lnTo>
                  <a:pt x="5123496" y="2211562"/>
                </a:lnTo>
                <a:lnTo>
                  <a:pt x="5141608" y="2211562"/>
                </a:lnTo>
                <a:lnTo>
                  <a:pt x="5162135" y="2203111"/>
                </a:lnTo>
                <a:lnTo>
                  <a:pt x="5180249" y="2192846"/>
                </a:lnTo>
                <a:lnTo>
                  <a:pt x="5190512" y="2182580"/>
                </a:lnTo>
                <a:lnTo>
                  <a:pt x="5204400" y="2174128"/>
                </a:lnTo>
                <a:lnTo>
                  <a:pt x="5222512" y="2168092"/>
                </a:lnTo>
                <a:lnTo>
                  <a:pt x="5250889" y="2169902"/>
                </a:lnTo>
                <a:lnTo>
                  <a:pt x="5289528" y="2178354"/>
                </a:lnTo>
                <a:lnTo>
                  <a:pt x="5293756" y="2168092"/>
                </a:lnTo>
                <a:lnTo>
                  <a:pt x="5295567" y="2163866"/>
                </a:lnTo>
                <a:lnTo>
                  <a:pt x="5303416" y="2155413"/>
                </a:lnTo>
                <a:lnTo>
                  <a:pt x="5309453" y="2153605"/>
                </a:lnTo>
                <a:lnTo>
                  <a:pt x="5317302" y="2153605"/>
                </a:lnTo>
                <a:lnTo>
                  <a:pt x="5327567" y="2149379"/>
                </a:lnTo>
                <a:lnTo>
                  <a:pt x="5327567" y="2087796"/>
                </a:lnTo>
                <a:lnTo>
                  <a:pt x="5335414" y="2038288"/>
                </a:lnTo>
                <a:lnTo>
                  <a:pt x="5341453" y="2029837"/>
                </a:lnTo>
                <a:lnTo>
                  <a:pt x="5349302" y="2028024"/>
                </a:lnTo>
                <a:lnTo>
                  <a:pt x="5355339" y="2019571"/>
                </a:lnTo>
                <a:lnTo>
                  <a:pt x="5363188" y="2015345"/>
                </a:lnTo>
                <a:lnTo>
                  <a:pt x="5373453" y="2013534"/>
                </a:lnTo>
                <a:lnTo>
                  <a:pt x="5373453" y="2019571"/>
                </a:lnTo>
                <a:lnTo>
                  <a:pt x="5379489" y="2028024"/>
                </a:lnTo>
                <a:lnTo>
                  <a:pt x="5383715" y="2034062"/>
                </a:lnTo>
                <a:lnTo>
                  <a:pt x="5387942" y="2042514"/>
                </a:lnTo>
                <a:lnTo>
                  <a:pt x="5392168" y="2044325"/>
                </a:lnTo>
                <a:lnTo>
                  <a:pt x="5402432" y="2048551"/>
                </a:lnTo>
                <a:lnTo>
                  <a:pt x="5412697" y="2052779"/>
                </a:lnTo>
                <a:lnTo>
                  <a:pt x="5408469" y="2019571"/>
                </a:lnTo>
                <a:lnTo>
                  <a:pt x="5406658" y="1999044"/>
                </a:lnTo>
                <a:lnTo>
                  <a:pt x="5398809" y="1984553"/>
                </a:lnTo>
                <a:lnTo>
                  <a:pt x="5394583" y="1965838"/>
                </a:lnTo>
                <a:lnTo>
                  <a:pt x="5388546" y="1932630"/>
                </a:lnTo>
                <a:lnTo>
                  <a:pt x="5406658" y="1930820"/>
                </a:lnTo>
                <a:lnTo>
                  <a:pt x="5418734" y="1922366"/>
                </a:lnTo>
                <a:lnTo>
                  <a:pt x="5430809" y="1916330"/>
                </a:lnTo>
                <a:lnTo>
                  <a:pt x="5444695" y="1907877"/>
                </a:lnTo>
                <a:lnTo>
                  <a:pt x="5468846" y="1907877"/>
                </a:lnTo>
                <a:lnTo>
                  <a:pt x="5492996" y="1912104"/>
                </a:lnTo>
                <a:lnTo>
                  <a:pt x="5511109" y="1916330"/>
                </a:lnTo>
                <a:lnTo>
                  <a:pt x="5529221" y="1907877"/>
                </a:lnTo>
                <a:lnTo>
                  <a:pt x="5543108" y="1887349"/>
                </a:lnTo>
                <a:lnTo>
                  <a:pt x="5531033" y="1883123"/>
                </a:lnTo>
                <a:lnTo>
                  <a:pt x="5520768" y="1878896"/>
                </a:lnTo>
                <a:lnTo>
                  <a:pt x="5514732" y="1874670"/>
                </a:lnTo>
                <a:lnTo>
                  <a:pt x="5502656" y="1872860"/>
                </a:lnTo>
                <a:lnTo>
                  <a:pt x="5488770" y="1872860"/>
                </a:lnTo>
                <a:lnTo>
                  <a:pt x="5454355" y="1889161"/>
                </a:lnTo>
                <a:lnTo>
                  <a:pt x="5415715" y="1901236"/>
                </a:lnTo>
                <a:lnTo>
                  <a:pt x="5373453" y="1907273"/>
                </a:lnTo>
                <a:lnTo>
                  <a:pt x="5365603" y="1888556"/>
                </a:lnTo>
                <a:lnTo>
                  <a:pt x="5355339" y="1874067"/>
                </a:lnTo>
                <a:lnTo>
                  <a:pt x="5345076" y="1859576"/>
                </a:lnTo>
                <a:lnTo>
                  <a:pt x="5337227" y="1843274"/>
                </a:lnTo>
                <a:lnTo>
                  <a:pt x="5335414" y="1814292"/>
                </a:lnTo>
                <a:lnTo>
                  <a:pt x="5337227" y="1791953"/>
                </a:lnTo>
                <a:lnTo>
                  <a:pt x="5335414" y="1767199"/>
                </a:lnTo>
                <a:lnTo>
                  <a:pt x="5331188" y="1738217"/>
                </a:lnTo>
                <a:lnTo>
                  <a:pt x="5335414" y="1713464"/>
                </a:lnTo>
                <a:lnTo>
                  <a:pt x="5351717" y="1676636"/>
                </a:lnTo>
                <a:lnTo>
                  <a:pt x="5380092" y="1651883"/>
                </a:lnTo>
                <a:lnTo>
                  <a:pt x="5408469" y="1622902"/>
                </a:lnTo>
                <a:lnTo>
                  <a:pt x="5432620" y="1593923"/>
                </a:lnTo>
                <a:lnTo>
                  <a:pt x="5450734" y="1560716"/>
                </a:lnTo>
                <a:lnTo>
                  <a:pt x="5440469" y="1550453"/>
                </a:lnTo>
                <a:lnTo>
                  <a:pt x="5430206" y="1540189"/>
                </a:lnTo>
                <a:lnTo>
                  <a:pt x="5418131" y="1529924"/>
                </a:lnTo>
                <a:lnTo>
                  <a:pt x="5391565" y="1534152"/>
                </a:lnTo>
                <a:lnTo>
                  <a:pt x="5358962" y="1535962"/>
                </a:lnTo>
                <a:lnTo>
                  <a:pt x="5348697" y="1587281"/>
                </a:lnTo>
                <a:lnTo>
                  <a:pt x="5330585" y="1626525"/>
                </a:lnTo>
                <a:lnTo>
                  <a:pt x="5306434" y="1659730"/>
                </a:lnTo>
                <a:lnTo>
                  <a:pt x="5278058" y="1690521"/>
                </a:lnTo>
                <a:lnTo>
                  <a:pt x="5251492" y="1727350"/>
                </a:lnTo>
                <a:lnTo>
                  <a:pt x="5235190" y="1770821"/>
                </a:lnTo>
                <a:lnTo>
                  <a:pt x="5223115" y="1820331"/>
                </a:lnTo>
                <a:lnTo>
                  <a:pt x="5245455" y="1839048"/>
                </a:lnTo>
                <a:lnTo>
                  <a:pt x="5265982" y="1859576"/>
                </a:lnTo>
                <a:lnTo>
                  <a:pt x="5279868" y="1886143"/>
                </a:lnTo>
                <a:lnTo>
                  <a:pt x="5287718" y="1916933"/>
                </a:lnTo>
                <a:lnTo>
                  <a:pt x="5277455" y="1921159"/>
                </a:lnTo>
                <a:lnTo>
                  <a:pt x="5273229" y="1925385"/>
                </a:lnTo>
                <a:lnTo>
                  <a:pt x="5269001" y="1929612"/>
                </a:lnTo>
                <a:lnTo>
                  <a:pt x="5269001" y="1931422"/>
                </a:lnTo>
                <a:lnTo>
                  <a:pt x="5264775" y="1935649"/>
                </a:lnTo>
                <a:lnTo>
                  <a:pt x="5264775" y="1944102"/>
                </a:lnTo>
                <a:lnTo>
                  <a:pt x="5262964" y="1945915"/>
                </a:lnTo>
                <a:lnTo>
                  <a:pt x="5216475" y="1964631"/>
                </a:lnTo>
                <a:lnTo>
                  <a:pt x="5210437" y="2008101"/>
                </a:lnTo>
                <a:lnTo>
                  <a:pt x="5196551" y="2041306"/>
                </a:lnTo>
                <a:lnTo>
                  <a:pt x="5182665" y="2066060"/>
                </a:lnTo>
                <a:lnTo>
                  <a:pt x="5160325" y="2086589"/>
                </a:lnTo>
                <a:lnTo>
                  <a:pt x="5142212" y="2108928"/>
                </a:lnTo>
                <a:lnTo>
                  <a:pt x="5125911" y="2137907"/>
                </a:lnTo>
                <a:lnTo>
                  <a:pt x="5113836" y="2137907"/>
                </a:lnTo>
                <a:lnTo>
                  <a:pt x="5113836" y="2129455"/>
                </a:lnTo>
                <a:lnTo>
                  <a:pt x="5085459" y="2090210"/>
                </a:lnTo>
                <a:lnTo>
                  <a:pt x="5069158" y="2046740"/>
                </a:lnTo>
                <a:lnTo>
                  <a:pt x="5057082" y="1999647"/>
                </a:lnTo>
                <a:lnTo>
                  <a:pt x="5036569" y="1945915"/>
                </a:lnTo>
                <a:lnTo>
                  <a:pt x="5008196" y="1960405"/>
                </a:lnTo>
                <a:lnTo>
                  <a:pt x="4990082" y="1979118"/>
                </a:lnTo>
                <a:lnTo>
                  <a:pt x="4969555" y="1993610"/>
                </a:lnTo>
                <a:lnTo>
                  <a:pt x="4947216" y="2003873"/>
                </a:lnTo>
                <a:lnTo>
                  <a:pt x="4912801" y="2012327"/>
                </a:lnTo>
                <a:lnTo>
                  <a:pt x="4908576" y="2008101"/>
                </a:lnTo>
                <a:lnTo>
                  <a:pt x="4904349" y="2008101"/>
                </a:lnTo>
                <a:lnTo>
                  <a:pt x="4902538" y="2008101"/>
                </a:lnTo>
                <a:lnTo>
                  <a:pt x="4898313" y="2003873"/>
                </a:lnTo>
                <a:lnTo>
                  <a:pt x="4890463" y="2003873"/>
                </a:lnTo>
                <a:lnTo>
                  <a:pt x="4888652" y="1960405"/>
                </a:lnTo>
                <a:lnTo>
                  <a:pt x="4884425" y="1925385"/>
                </a:lnTo>
                <a:lnTo>
                  <a:pt x="4876577" y="1896405"/>
                </a:lnTo>
                <a:lnTo>
                  <a:pt x="4870539" y="1863200"/>
                </a:lnTo>
                <a:lnTo>
                  <a:pt x="4866313" y="1819726"/>
                </a:lnTo>
                <a:lnTo>
                  <a:pt x="4884425" y="1801011"/>
                </a:lnTo>
                <a:lnTo>
                  <a:pt x="4890463" y="1784709"/>
                </a:lnTo>
                <a:lnTo>
                  <a:pt x="4894689" y="1762368"/>
                </a:lnTo>
                <a:lnTo>
                  <a:pt x="4904954" y="1733388"/>
                </a:lnTo>
                <a:lnTo>
                  <a:pt x="4912801" y="1727350"/>
                </a:lnTo>
                <a:lnTo>
                  <a:pt x="4923066" y="1717087"/>
                </a:lnTo>
                <a:lnTo>
                  <a:pt x="4933329" y="1705012"/>
                </a:lnTo>
                <a:lnTo>
                  <a:pt x="4945404" y="1694748"/>
                </a:lnTo>
                <a:lnTo>
                  <a:pt x="4951443" y="1698974"/>
                </a:lnTo>
                <a:lnTo>
                  <a:pt x="4955669" y="1703200"/>
                </a:lnTo>
                <a:lnTo>
                  <a:pt x="4959895" y="1705012"/>
                </a:lnTo>
                <a:lnTo>
                  <a:pt x="4961706" y="1709238"/>
                </a:lnTo>
                <a:lnTo>
                  <a:pt x="4969555" y="1703200"/>
                </a:lnTo>
                <a:lnTo>
                  <a:pt x="4973781" y="1694748"/>
                </a:lnTo>
                <a:lnTo>
                  <a:pt x="4975593" y="1688711"/>
                </a:lnTo>
                <a:lnTo>
                  <a:pt x="4979820" y="1676636"/>
                </a:lnTo>
                <a:lnTo>
                  <a:pt x="4984046" y="1670597"/>
                </a:lnTo>
                <a:lnTo>
                  <a:pt x="5008196" y="1656109"/>
                </a:lnTo>
                <a:lnTo>
                  <a:pt x="5028719" y="1647655"/>
                </a:lnTo>
                <a:lnTo>
                  <a:pt x="5046832" y="1631354"/>
                </a:lnTo>
                <a:lnTo>
                  <a:pt x="5040795" y="1627128"/>
                </a:lnTo>
                <a:lnTo>
                  <a:pt x="5036569" y="1627128"/>
                </a:lnTo>
                <a:lnTo>
                  <a:pt x="5032343" y="1627128"/>
                </a:lnTo>
                <a:lnTo>
                  <a:pt x="5032343" y="1622902"/>
                </a:lnTo>
                <a:lnTo>
                  <a:pt x="5032343" y="1616865"/>
                </a:lnTo>
                <a:lnTo>
                  <a:pt x="5028116" y="1608411"/>
                </a:lnTo>
                <a:lnTo>
                  <a:pt x="5054680" y="1575206"/>
                </a:lnTo>
                <a:lnTo>
                  <a:pt x="5078817" y="1535962"/>
                </a:lnTo>
                <a:lnTo>
                  <a:pt x="5099345" y="1490682"/>
                </a:lnTo>
                <a:lnTo>
                  <a:pt x="5121685" y="1443587"/>
                </a:lnTo>
                <a:lnTo>
                  <a:pt x="5142212" y="1396493"/>
                </a:lnTo>
                <a:lnTo>
                  <a:pt x="5168777" y="1353022"/>
                </a:lnTo>
                <a:lnTo>
                  <a:pt x="5192927" y="1324042"/>
                </a:lnTo>
                <a:lnTo>
                  <a:pt x="5223115" y="1307739"/>
                </a:lnTo>
                <a:lnTo>
                  <a:pt x="5223115" y="1278760"/>
                </a:lnTo>
                <a:lnTo>
                  <a:pt x="5255720" y="1278760"/>
                </a:lnTo>
                <a:lnTo>
                  <a:pt x="5273832" y="1245553"/>
                </a:lnTo>
                <a:lnTo>
                  <a:pt x="5302208" y="1223214"/>
                </a:lnTo>
                <a:lnTo>
                  <a:pt x="5340848" y="1212949"/>
                </a:lnTo>
                <a:lnTo>
                  <a:pt x="5345076" y="1217178"/>
                </a:lnTo>
                <a:lnTo>
                  <a:pt x="5349302" y="1217178"/>
                </a:lnTo>
                <a:lnTo>
                  <a:pt x="5351113" y="1217178"/>
                </a:lnTo>
                <a:lnTo>
                  <a:pt x="5358962" y="1221404"/>
                </a:lnTo>
                <a:lnTo>
                  <a:pt x="5358962" y="1194837"/>
                </a:lnTo>
                <a:lnTo>
                  <a:pt x="5369225" y="1194837"/>
                </a:lnTo>
                <a:lnTo>
                  <a:pt x="5377074" y="1194837"/>
                </a:lnTo>
                <a:lnTo>
                  <a:pt x="5383113" y="1194837"/>
                </a:lnTo>
                <a:lnTo>
                  <a:pt x="5387339" y="1194837"/>
                </a:lnTo>
                <a:lnTo>
                  <a:pt x="5391565" y="1199063"/>
                </a:lnTo>
                <a:lnTo>
                  <a:pt x="5395188" y="1199063"/>
                </a:lnTo>
                <a:lnTo>
                  <a:pt x="5407261" y="1207515"/>
                </a:lnTo>
                <a:lnTo>
                  <a:pt x="5419337" y="1178532"/>
                </a:lnTo>
                <a:lnTo>
                  <a:pt x="5441677" y="1159819"/>
                </a:lnTo>
                <a:lnTo>
                  <a:pt x="5465827" y="1153782"/>
                </a:lnTo>
                <a:lnTo>
                  <a:pt x="5498430" y="1145330"/>
                </a:lnTo>
                <a:lnTo>
                  <a:pt x="5531033" y="1141102"/>
                </a:lnTo>
                <a:lnTo>
                  <a:pt x="5544919" y="1155593"/>
                </a:lnTo>
                <a:lnTo>
                  <a:pt x="5561220" y="1164045"/>
                </a:lnTo>
                <a:lnTo>
                  <a:pt x="5575106" y="1165857"/>
                </a:lnTo>
                <a:lnTo>
                  <a:pt x="5588994" y="1170083"/>
                </a:lnTo>
                <a:lnTo>
                  <a:pt x="5601070" y="1184573"/>
                </a:lnTo>
                <a:lnTo>
                  <a:pt x="5607106" y="1213554"/>
                </a:lnTo>
                <a:lnTo>
                  <a:pt x="5602880" y="1217781"/>
                </a:lnTo>
                <a:lnTo>
                  <a:pt x="5601070" y="1222006"/>
                </a:lnTo>
                <a:lnTo>
                  <a:pt x="5596842" y="1222006"/>
                </a:lnTo>
                <a:lnTo>
                  <a:pt x="5596842" y="1223816"/>
                </a:lnTo>
                <a:lnTo>
                  <a:pt x="5592616" y="1228044"/>
                </a:lnTo>
                <a:lnTo>
                  <a:pt x="5592616" y="1236497"/>
                </a:lnTo>
                <a:lnTo>
                  <a:pt x="5596842" y="1242533"/>
                </a:lnTo>
                <a:lnTo>
                  <a:pt x="5601070" y="1242533"/>
                </a:lnTo>
                <a:lnTo>
                  <a:pt x="5602880" y="1246759"/>
                </a:lnTo>
                <a:lnTo>
                  <a:pt x="5607106" y="1252799"/>
                </a:lnTo>
                <a:lnTo>
                  <a:pt x="5631257" y="1242533"/>
                </a:lnTo>
                <a:lnTo>
                  <a:pt x="5645143" y="1238307"/>
                </a:lnTo>
                <a:lnTo>
                  <a:pt x="5655408" y="1238307"/>
                </a:lnTo>
                <a:lnTo>
                  <a:pt x="5659634" y="1246759"/>
                </a:lnTo>
                <a:lnTo>
                  <a:pt x="5663860" y="1257025"/>
                </a:lnTo>
                <a:lnTo>
                  <a:pt x="5674123" y="1267290"/>
                </a:lnTo>
                <a:lnTo>
                  <a:pt x="5684387" y="1279363"/>
                </a:lnTo>
                <a:lnTo>
                  <a:pt x="5748990" y="1285402"/>
                </a:lnTo>
                <a:lnTo>
                  <a:pt x="5773141" y="1299892"/>
                </a:lnTo>
                <a:lnTo>
                  <a:pt x="5801518" y="1322230"/>
                </a:lnTo>
                <a:lnTo>
                  <a:pt x="5829892" y="1351211"/>
                </a:lnTo>
                <a:lnTo>
                  <a:pt x="5854043" y="1382002"/>
                </a:lnTo>
                <a:lnTo>
                  <a:pt x="5876383" y="1415211"/>
                </a:lnTo>
                <a:lnTo>
                  <a:pt x="5882420" y="1448416"/>
                </a:lnTo>
                <a:lnTo>
                  <a:pt x="5878194" y="1479210"/>
                </a:lnTo>
                <a:lnTo>
                  <a:pt x="5854043" y="1505776"/>
                </a:lnTo>
                <a:lnTo>
                  <a:pt x="5821440" y="1522077"/>
                </a:lnTo>
                <a:lnTo>
                  <a:pt x="5787027" y="1522077"/>
                </a:lnTo>
                <a:lnTo>
                  <a:pt x="5754424" y="1507586"/>
                </a:lnTo>
                <a:lnTo>
                  <a:pt x="5726047" y="1493096"/>
                </a:lnTo>
                <a:lnTo>
                  <a:pt x="5697671" y="1482833"/>
                </a:lnTo>
                <a:lnTo>
                  <a:pt x="5701897" y="1507586"/>
                </a:lnTo>
                <a:lnTo>
                  <a:pt x="5706123" y="1540794"/>
                </a:lnTo>
                <a:lnTo>
                  <a:pt x="5710349" y="1575809"/>
                </a:lnTo>
                <a:lnTo>
                  <a:pt x="5716387" y="1604790"/>
                </a:lnTo>
                <a:lnTo>
                  <a:pt x="5724235" y="1623507"/>
                </a:lnTo>
                <a:lnTo>
                  <a:pt x="5730273" y="1633769"/>
                </a:lnTo>
                <a:lnTo>
                  <a:pt x="5740538" y="1637995"/>
                </a:lnTo>
                <a:lnTo>
                  <a:pt x="5748385" y="1646449"/>
                </a:lnTo>
                <a:lnTo>
                  <a:pt x="5762273" y="1648260"/>
                </a:lnTo>
                <a:lnTo>
                  <a:pt x="5758047" y="1623507"/>
                </a:lnTo>
                <a:lnTo>
                  <a:pt x="5753819" y="1604790"/>
                </a:lnTo>
                <a:lnTo>
                  <a:pt x="5753819" y="1584263"/>
                </a:lnTo>
                <a:lnTo>
                  <a:pt x="5766499" y="1584263"/>
                </a:lnTo>
                <a:lnTo>
                  <a:pt x="5766499" y="1575809"/>
                </a:lnTo>
                <a:lnTo>
                  <a:pt x="5790648" y="1590300"/>
                </a:lnTo>
                <a:lnTo>
                  <a:pt x="5814799" y="1604790"/>
                </a:lnTo>
                <a:lnTo>
                  <a:pt x="5843176" y="1616865"/>
                </a:lnTo>
                <a:lnTo>
                  <a:pt x="5847402" y="1608411"/>
                </a:lnTo>
                <a:lnTo>
                  <a:pt x="5851630" y="1602375"/>
                </a:lnTo>
                <a:lnTo>
                  <a:pt x="5853440" y="1598149"/>
                </a:lnTo>
                <a:lnTo>
                  <a:pt x="5857666" y="1587884"/>
                </a:lnTo>
                <a:lnTo>
                  <a:pt x="5857666" y="1575809"/>
                </a:lnTo>
                <a:lnTo>
                  <a:pt x="5853440" y="1573999"/>
                </a:lnTo>
                <a:lnTo>
                  <a:pt x="5851630" y="1569772"/>
                </a:lnTo>
                <a:lnTo>
                  <a:pt x="5847402" y="1565546"/>
                </a:lnTo>
                <a:lnTo>
                  <a:pt x="5847402" y="1561320"/>
                </a:lnTo>
                <a:lnTo>
                  <a:pt x="5847402" y="1555282"/>
                </a:lnTo>
                <a:lnTo>
                  <a:pt x="5843176" y="1545020"/>
                </a:lnTo>
                <a:lnTo>
                  <a:pt x="5875778" y="1530529"/>
                </a:lnTo>
                <a:lnTo>
                  <a:pt x="5896306" y="1508189"/>
                </a:lnTo>
                <a:lnTo>
                  <a:pt x="5914420" y="1483436"/>
                </a:lnTo>
                <a:lnTo>
                  <a:pt x="5924683" y="1487662"/>
                </a:lnTo>
                <a:lnTo>
                  <a:pt x="5938571" y="1491888"/>
                </a:lnTo>
                <a:lnTo>
                  <a:pt x="5952457" y="1493701"/>
                </a:lnTo>
                <a:lnTo>
                  <a:pt x="5966342" y="1497926"/>
                </a:lnTo>
                <a:lnTo>
                  <a:pt x="5960306" y="1420040"/>
                </a:lnTo>
                <a:lnTo>
                  <a:pt x="5946420" y="1333702"/>
                </a:lnTo>
                <a:lnTo>
                  <a:pt x="6004984" y="1333702"/>
                </a:lnTo>
                <a:lnTo>
                  <a:pt x="6018870" y="1348191"/>
                </a:lnTo>
                <a:lnTo>
                  <a:pt x="6032756" y="1368719"/>
                </a:lnTo>
                <a:lnTo>
                  <a:pt x="6044831" y="1387436"/>
                </a:lnTo>
                <a:lnTo>
                  <a:pt x="6044831" y="1406154"/>
                </a:lnTo>
                <a:lnTo>
                  <a:pt x="6036982" y="1407964"/>
                </a:lnTo>
                <a:lnTo>
                  <a:pt x="6032756" y="1407964"/>
                </a:lnTo>
                <a:lnTo>
                  <a:pt x="6026719" y="1412193"/>
                </a:lnTo>
                <a:lnTo>
                  <a:pt x="6012833" y="1412193"/>
                </a:lnTo>
                <a:lnTo>
                  <a:pt x="6012833" y="1451436"/>
                </a:lnTo>
                <a:lnTo>
                  <a:pt x="6023096" y="1455663"/>
                </a:lnTo>
                <a:lnTo>
                  <a:pt x="6027322" y="1459889"/>
                </a:lnTo>
                <a:lnTo>
                  <a:pt x="6033361" y="1464116"/>
                </a:lnTo>
                <a:lnTo>
                  <a:pt x="6041208" y="1465926"/>
                </a:lnTo>
                <a:lnTo>
                  <a:pt x="6051473" y="1465926"/>
                </a:lnTo>
                <a:lnTo>
                  <a:pt x="6055699" y="1465926"/>
                </a:lnTo>
                <a:lnTo>
                  <a:pt x="6059925" y="1464116"/>
                </a:lnTo>
                <a:lnTo>
                  <a:pt x="6061738" y="1464116"/>
                </a:lnTo>
                <a:lnTo>
                  <a:pt x="6069585" y="1459889"/>
                </a:lnTo>
                <a:lnTo>
                  <a:pt x="6073813" y="1449624"/>
                </a:lnTo>
                <a:lnTo>
                  <a:pt x="6073813" y="1441172"/>
                </a:lnTo>
                <a:lnTo>
                  <a:pt x="6073813" y="1430908"/>
                </a:lnTo>
                <a:lnTo>
                  <a:pt x="6073813" y="1422456"/>
                </a:lnTo>
                <a:lnTo>
                  <a:pt x="6069585" y="1412193"/>
                </a:lnTo>
                <a:lnTo>
                  <a:pt x="6093736" y="1378984"/>
                </a:lnTo>
                <a:lnTo>
                  <a:pt x="6122112" y="1352417"/>
                </a:lnTo>
                <a:lnTo>
                  <a:pt x="6146263" y="1319211"/>
                </a:lnTo>
                <a:lnTo>
                  <a:pt x="6158338" y="1314985"/>
                </a:lnTo>
                <a:lnTo>
                  <a:pt x="6168603" y="1314985"/>
                </a:lnTo>
                <a:lnTo>
                  <a:pt x="6172829" y="1310759"/>
                </a:lnTo>
                <a:lnTo>
                  <a:pt x="6178866" y="1314985"/>
                </a:lnTo>
                <a:lnTo>
                  <a:pt x="6186715" y="1319211"/>
                </a:lnTo>
                <a:lnTo>
                  <a:pt x="6188526" y="1325248"/>
                </a:lnTo>
                <a:lnTo>
                  <a:pt x="6192752" y="1333702"/>
                </a:lnTo>
                <a:lnTo>
                  <a:pt x="6196980" y="1337928"/>
                </a:lnTo>
                <a:lnTo>
                  <a:pt x="6198790" y="1343965"/>
                </a:lnTo>
                <a:lnTo>
                  <a:pt x="6206640" y="1348191"/>
                </a:lnTo>
                <a:lnTo>
                  <a:pt x="6206640" y="1339739"/>
                </a:lnTo>
                <a:lnTo>
                  <a:pt x="6212676" y="1333702"/>
                </a:lnTo>
                <a:lnTo>
                  <a:pt x="6216902" y="1325248"/>
                </a:lnTo>
                <a:lnTo>
                  <a:pt x="6221129" y="1319211"/>
                </a:lnTo>
                <a:lnTo>
                  <a:pt x="6221129" y="1308947"/>
                </a:lnTo>
                <a:lnTo>
                  <a:pt x="6225355" y="1294459"/>
                </a:lnTo>
                <a:lnTo>
                  <a:pt x="6255544" y="1294459"/>
                </a:lnTo>
                <a:lnTo>
                  <a:pt x="6283921" y="1300495"/>
                </a:lnTo>
                <a:lnTo>
                  <a:pt x="6310485" y="1308947"/>
                </a:lnTo>
                <a:lnTo>
                  <a:pt x="6292373" y="1323437"/>
                </a:lnTo>
                <a:lnTo>
                  <a:pt x="6274259" y="1333702"/>
                </a:lnTo>
                <a:lnTo>
                  <a:pt x="6260373" y="1343965"/>
                </a:lnTo>
                <a:lnTo>
                  <a:pt x="6246487" y="1364493"/>
                </a:lnTo>
                <a:lnTo>
                  <a:pt x="6264599" y="1364493"/>
                </a:lnTo>
                <a:lnTo>
                  <a:pt x="6274864" y="1354230"/>
                </a:lnTo>
                <a:lnTo>
                  <a:pt x="6299014" y="1343965"/>
                </a:lnTo>
                <a:lnTo>
                  <a:pt x="6325579" y="1333702"/>
                </a:lnTo>
                <a:lnTo>
                  <a:pt x="6346108" y="1325248"/>
                </a:lnTo>
                <a:lnTo>
                  <a:pt x="6368446" y="1319211"/>
                </a:lnTo>
                <a:lnTo>
                  <a:pt x="6374485" y="1319211"/>
                </a:lnTo>
                <a:lnTo>
                  <a:pt x="6378711" y="1323437"/>
                </a:lnTo>
                <a:lnTo>
                  <a:pt x="6384748" y="1329474"/>
                </a:lnTo>
                <a:lnTo>
                  <a:pt x="6388974" y="1333702"/>
                </a:lnTo>
                <a:lnTo>
                  <a:pt x="6393202" y="1337928"/>
                </a:lnTo>
                <a:lnTo>
                  <a:pt x="6399238" y="1337928"/>
                </a:lnTo>
                <a:lnTo>
                  <a:pt x="6413124" y="1339739"/>
                </a:lnTo>
                <a:lnTo>
                  <a:pt x="6417350" y="1333702"/>
                </a:lnTo>
                <a:lnTo>
                  <a:pt x="6421576" y="1325248"/>
                </a:lnTo>
                <a:lnTo>
                  <a:pt x="6423389" y="1323437"/>
                </a:lnTo>
                <a:lnTo>
                  <a:pt x="6423389" y="1314985"/>
                </a:lnTo>
                <a:lnTo>
                  <a:pt x="6427615" y="1304721"/>
                </a:lnTo>
                <a:lnTo>
                  <a:pt x="6427615" y="1294459"/>
                </a:lnTo>
                <a:lnTo>
                  <a:pt x="6421576" y="1286005"/>
                </a:lnTo>
                <a:lnTo>
                  <a:pt x="6417350" y="1279968"/>
                </a:lnTo>
                <a:lnTo>
                  <a:pt x="6413124" y="1271516"/>
                </a:lnTo>
                <a:lnTo>
                  <a:pt x="6413124" y="1261251"/>
                </a:lnTo>
                <a:lnTo>
                  <a:pt x="6413124" y="1246759"/>
                </a:lnTo>
                <a:lnTo>
                  <a:pt x="6423389" y="1238307"/>
                </a:lnTo>
                <a:lnTo>
                  <a:pt x="6431236" y="1232271"/>
                </a:lnTo>
                <a:lnTo>
                  <a:pt x="6437275" y="1228044"/>
                </a:lnTo>
                <a:lnTo>
                  <a:pt x="6451161" y="1222006"/>
                </a:lnTo>
                <a:lnTo>
                  <a:pt x="6459010" y="1223816"/>
                </a:lnTo>
                <a:lnTo>
                  <a:pt x="6469275" y="1228044"/>
                </a:lnTo>
                <a:lnTo>
                  <a:pt x="6483161" y="1228044"/>
                </a:lnTo>
                <a:lnTo>
                  <a:pt x="6497047" y="1228044"/>
                </a:lnTo>
                <a:lnTo>
                  <a:pt x="6515159" y="1250383"/>
                </a:lnTo>
                <a:lnTo>
                  <a:pt x="6539310" y="1275138"/>
                </a:lnTo>
                <a:lnTo>
                  <a:pt x="6575536" y="1299892"/>
                </a:lnTo>
                <a:lnTo>
                  <a:pt x="6605723" y="1324645"/>
                </a:lnTo>
                <a:lnTo>
                  <a:pt x="6634100" y="1339136"/>
                </a:lnTo>
                <a:lnTo>
                  <a:pt x="6652214" y="1347588"/>
                </a:lnTo>
                <a:lnTo>
                  <a:pt x="6656440" y="1343362"/>
                </a:lnTo>
                <a:lnTo>
                  <a:pt x="6656440" y="1339136"/>
                </a:lnTo>
                <a:lnTo>
                  <a:pt x="6658250" y="1333097"/>
                </a:lnTo>
                <a:lnTo>
                  <a:pt x="6647986" y="1322834"/>
                </a:lnTo>
                <a:lnTo>
                  <a:pt x="6641949" y="1314380"/>
                </a:lnTo>
                <a:lnTo>
                  <a:pt x="6637723" y="1304118"/>
                </a:lnTo>
                <a:lnTo>
                  <a:pt x="6629874" y="1293854"/>
                </a:lnTo>
                <a:lnTo>
                  <a:pt x="6628063" y="1279363"/>
                </a:lnTo>
                <a:lnTo>
                  <a:pt x="6595460" y="1279363"/>
                </a:lnTo>
                <a:lnTo>
                  <a:pt x="6599686" y="1235891"/>
                </a:lnTo>
                <a:lnTo>
                  <a:pt x="6591837" y="1202686"/>
                </a:lnTo>
                <a:lnTo>
                  <a:pt x="6587611" y="1173704"/>
                </a:lnTo>
                <a:lnTo>
                  <a:pt x="6581572" y="1134460"/>
                </a:lnTo>
                <a:lnTo>
                  <a:pt x="6602102" y="1119972"/>
                </a:lnTo>
                <a:lnTo>
                  <a:pt x="6615988" y="1101253"/>
                </a:lnTo>
                <a:lnTo>
                  <a:pt x="6623837" y="1080726"/>
                </a:lnTo>
                <a:lnTo>
                  <a:pt x="6629874" y="1054159"/>
                </a:lnTo>
                <a:lnTo>
                  <a:pt x="6637723" y="1033632"/>
                </a:lnTo>
                <a:lnTo>
                  <a:pt x="6647986" y="1011294"/>
                </a:lnTo>
                <a:lnTo>
                  <a:pt x="6661874" y="994992"/>
                </a:lnTo>
                <a:lnTo>
                  <a:pt x="6679986" y="982917"/>
                </a:lnTo>
                <a:lnTo>
                  <a:pt x="6712588" y="981104"/>
                </a:lnTo>
                <a:lnTo>
                  <a:pt x="6751230" y="982917"/>
                </a:lnTo>
                <a:lnTo>
                  <a:pt x="6761493" y="1001632"/>
                </a:lnTo>
                <a:lnTo>
                  <a:pt x="6775379" y="1016123"/>
                </a:lnTo>
                <a:lnTo>
                  <a:pt x="6771153" y="1045104"/>
                </a:lnTo>
                <a:lnTo>
                  <a:pt x="6765116" y="1074084"/>
                </a:lnTo>
                <a:lnTo>
                  <a:pt x="6757267" y="1098838"/>
                </a:lnTo>
                <a:lnTo>
                  <a:pt x="6755456" y="1121179"/>
                </a:lnTo>
                <a:lnTo>
                  <a:pt x="6751230" y="1135668"/>
                </a:lnTo>
                <a:lnTo>
                  <a:pt x="6757267" y="1154385"/>
                </a:lnTo>
                <a:lnTo>
                  <a:pt x="6769342" y="1179137"/>
                </a:lnTo>
                <a:lnTo>
                  <a:pt x="6775379" y="1208120"/>
                </a:lnTo>
                <a:lnTo>
                  <a:pt x="6781417" y="1228648"/>
                </a:lnTo>
                <a:lnTo>
                  <a:pt x="6781417" y="1253401"/>
                </a:lnTo>
                <a:lnTo>
                  <a:pt x="6775379" y="1275742"/>
                </a:lnTo>
                <a:lnTo>
                  <a:pt x="6769342" y="1294459"/>
                </a:lnTo>
                <a:lnTo>
                  <a:pt x="6769342" y="1308947"/>
                </a:lnTo>
                <a:lnTo>
                  <a:pt x="6771153" y="1319211"/>
                </a:lnTo>
                <a:lnTo>
                  <a:pt x="6775379" y="1325248"/>
                </a:lnTo>
                <a:lnTo>
                  <a:pt x="6781417" y="1333702"/>
                </a:lnTo>
                <a:lnTo>
                  <a:pt x="6789267" y="1339739"/>
                </a:lnTo>
                <a:lnTo>
                  <a:pt x="6793493" y="1351815"/>
                </a:lnTo>
                <a:lnTo>
                  <a:pt x="6799529" y="1363890"/>
                </a:lnTo>
                <a:lnTo>
                  <a:pt x="6789267" y="1386229"/>
                </a:lnTo>
                <a:lnTo>
                  <a:pt x="6781417" y="1410985"/>
                </a:lnTo>
                <a:lnTo>
                  <a:pt x="6781417" y="1444191"/>
                </a:lnTo>
                <a:lnTo>
                  <a:pt x="6771153" y="1450228"/>
                </a:lnTo>
                <a:lnTo>
                  <a:pt x="6765116" y="1458682"/>
                </a:lnTo>
                <a:lnTo>
                  <a:pt x="6754853" y="1462908"/>
                </a:lnTo>
                <a:lnTo>
                  <a:pt x="6742778" y="1468945"/>
                </a:lnTo>
                <a:lnTo>
                  <a:pt x="6728890" y="1473173"/>
                </a:lnTo>
                <a:lnTo>
                  <a:pt x="6728890" y="1484041"/>
                </a:lnTo>
                <a:lnTo>
                  <a:pt x="6769342" y="1484041"/>
                </a:lnTo>
                <a:lnTo>
                  <a:pt x="6771153" y="1479815"/>
                </a:lnTo>
                <a:lnTo>
                  <a:pt x="6775379" y="1478003"/>
                </a:lnTo>
                <a:lnTo>
                  <a:pt x="6781417" y="1473776"/>
                </a:lnTo>
                <a:lnTo>
                  <a:pt x="6795303" y="1449021"/>
                </a:lnTo>
                <a:lnTo>
                  <a:pt x="6809191" y="1420040"/>
                </a:lnTo>
                <a:lnTo>
                  <a:pt x="6821267" y="1397701"/>
                </a:lnTo>
                <a:lnTo>
                  <a:pt x="6827303" y="1362682"/>
                </a:lnTo>
                <a:lnTo>
                  <a:pt x="6821267" y="1329474"/>
                </a:lnTo>
                <a:lnTo>
                  <a:pt x="6817039" y="1296269"/>
                </a:lnTo>
                <a:lnTo>
                  <a:pt x="6812812" y="1267290"/>
                </a:lnTo>
                <a:lnTo>
                  <a:pt x="6851454" y="1267290"/>
                </a:lnTo>
                <a:lnTo>
                  <a:pt x="6887680" y="1267290"/>
                </a:lnTo>
                <a:lnTo>
                  <a:pt x="6922093" y="1279363"/>
                </a:lnTo>
                <a:lnTo>
                  <a:pt x="6922093" y="1267290"/>
                </a:lnTo>
                <a:lnTo>
                  <a:pt x="6887680" y="1252799"/>
                </a:lnTo>
                <a:lnTo>
                  <a:pt x="6845415" y="1236497"/>
                </a:lnTo>
                <a:lnTo>
                  <a:pt x="6806776" y="1222006"/>
                </a:lnTo>
                <a:lnTo>
                  <a:pt x="6798927" y="1185177"/>
                </a:lnTo>
                <a:lnTo>
                  <a:pt x="6788664" y="1160423"/>
                </a:lnTo>
                <a:lnTo>
                  <a:pt x="6778399" y="1139896"/>
                </a:lnTo>
                <a:lnTo>
                  <a:pt x="6768134" y="1110915"/>
                </a:lnTo>
                <a:lnTo>
                  <a:pt x="6812812" y="1069858"/>
                </a:lnTo>
                <a:lnTo>
                  <a:pt x="6812812" y="1002237"/>
                </a:lnTo>
                <a:lnTo>
                  <a:pt x="6820662" y="1002237"/>
                </a:lnTo>
                <a:lnTo>
                  <a:pt x="6826698" y="1002237"/>
                </a:lnTo>
                <a:lnTo>
                  <a:pt x="6830926" y="1002237"/>
                </a:lnTo>
                <a:lnTo>
                  <a:pt x="6830926" y="1003445"/>
                </a:lnTo>
                <a:lnTo>
                  <a:pt x="6836963" y="1007671"/>
                </a:lnTo>
                <a:lnTo>
                  <a:pt x="6844812" y="1028198"/>
                </a:lnTo>
                <a:lnTo>
                  <a:pt x="6850849" y="1050538"/>
                </a:lnTo>
                <a:lnTo>
                  <a:pt x="6864737" y="1066840"/>
                </a:lnTo>
                <a:lnTo>
                  <a:pt x="6891301" y="1052349"/>
                </a:lnTo>
                <a:lnTo>
                  <a:pt x="6921491" y="1046310"/>
                </a:lnTo>
                <a:lnTo>
                  <a:pt x="6961941" y="1046310"/>
                </a:lnTo>
                <a:lnTo>
                  <a:pt x="6982470" y="1075292"/>
                </a:lnTo>
                <a:lnTo>
                  <a:pt x="7015073" y="1104271"/>
                </a:lnTo>
                <a:lnTo>
                  <a:pt x="7045260" y="1124800"/>
                </a:lnTo>
                <a:lnTo>
                  <a:pt x="7045260" y="1108499"/>
                </a:lnTo>
                <a:lnTo>
                  <a:pt x="7021110" y="1081934"/>
                </a:lnTo>
                <a:lnTo>
                  <a:pt x="7002998" y="1051141"/>
                </a:lnTo>
                <a:lnTo>
                  <a:pt x="6992733" y="1010086"/>
                </a:lnTo>
                <a:lnTo>
                  <a:pt x="6982470" y="970842"/>
                </a:lnTo>
                <a:lnTo>
                  <a:pt x="6974621" y="927371"/>
                </a:lnTo>
                <a:lnTo>
                  <a:pt x="7021110" y="912880"/>
                </a:lnTo>
                <a:lnTo>
                  <a:pt x="7071827" y="902616"/>
                </a:lnTo>
                <a:lnTo>
                  <a:pt x="7085712" y="935823"/>
                </a:lnTo>
                <a:lnTo>
                  <a:pt x="7091749" y="935823"/>
                </a:lnTo>
                <a:lnTo>
                  <a:pt x="7099598" y="902616"/>
                </a:lnTo>
                <a:lnTo>
                  <a:pt x="7105637" y="867597"/>
                </a:lnTo>
                <a:lnTo>
                  <a:pt x="7115900" y="830768"/>
                </a:lnTo>
                <a:lnTo>
                  <a:pt x="7148503" y="812052"/>
                </a:lnTo>
                <a:lnTo>
                  <a:pt x="7172653" y="791524"/>
                </a:lnTo>
                <a:lnTo>
                  <a:pt x="7201030" y="769186"/>
                </a:lnTo>
                <a:lnTo>
                  <a:pt x="7229407" y="757111"/>
                </a:lnTo>
                <a:lnTo>
                  <a:pt x="7262010" y="745035"/>
                </a:lnTo>
                <a:lnTo>
                  <a:pt x="7304272" y="745035"/>
                </a:lnTo>
                <a:lnTo>
                  <a:pt x="7308499" y="730545"/>
                </a:lnTo>
                <a:lnTo>
                  <a:pt x="7314537" y="720282"/>
                </a:lnTo>
                <a:lnTo>
                  <a:pt x="7318763" y="710017"/>
                </a:lnTo>
                <a:lnTo>
                  <a:pt x="7324800" y="699754"/>
                </a:lnTo>
                <a:lnTo>
                  <a:pt x="7347140" y="699754"/>
                </a:lnTo>
                <a:lnTo>
                  <a:pt x="7375517" y="699754"/>
                </a:lnTo>
                <a:lnTo>
                  <a:pt x="7403894" y="699754"/>
                </a:lnTo>
                <a:lnTo>
                  <a:pt x="7424421" y="699754"/>
                </a:lnTo>
                <a:lnTo>
                  <a:pt x="7434684" y="699754"/>
                </a:lnTo>
                <a:lnTo>
                  <a:pt x="7448570" y="687679"/>
                </a:lnTo>
                <a:lnTo>
                  <a:pt x="7462458" y="677414"/>
                </a:lnTo>
                <a:lnTo>
                  <a:pt x="7476344" y="662924"/>
                </a:lnTo>
                <a:lnTo>
                  <a:pt x="7488419" y="652661"/>
                </a:lnTo>
                <a:lnTo>
                  <a:pt x="7498684" y="656887"/>
                </a:lnTo>
                <a:lnTo>
                  <a:pt x="7504720" y="656887"/>
                </a:lnTo>
                <a:lnTo>
                  <a:pt x="7516796" y="658698"/>
                </a:lnTo>
                <a:lnTo>
                  <a:pt x="7527059" y="658698"/>
                </a:lnTo>
                <a:lnTo>
                  <a:pt x="7527059" y="619453"/>
                </a:lnTo>
                <a:lnTo>
                  <a:pt x="7557248" y="604964"/>
                </a:lnTo>
                <a:lnTo>
                  <a:pt x="7583812" y="590474"/>
                </a:lnTo>
                <a:lnTo>
                  <a:pt x="7607963" y="571757"/>
                </a:lnTo>
                <a:lnTo>
                  <a:pt x="7628490" y="551229"/>
                </a:lnTo>
                <a:close/>
                <a:moveTo>
                  <a:pt x="1875891" y="498704"/>
                </a:moveTo>
                <a:lnTo>
                  <a:pt x="1912720" y="508968"/>
                </a:lnTo>
                <a:lnTo>
                  <a:pt x="1936870" y="527685"/>
                </a:lnTo>
                <a:lnTo>
                  <a:pt x="1957398" y="543987"/>
                </a:lnTo>
                <a:lnTo>
                  <a:pt x="1979738" y="566325"/>
                </a:lnTo>
                <a:lnTo>
                  <a:pt x="2000266" y="582626"/>
                </a:lnTo>
                <a:lnTo>
                  <a:pt x="2000266" y="576589"/>
                </a:lnTo>
                <a:lnTo>
                  <a:pt x="2012341" y="576589"/>
                </a:lnTo>
                <a:lnTo>
                  <a:pt x="2012341" y="582626"/>
                </a:lnTo>
                <a:lnTo>
                  <a:pt x="2014151" y="591078"/>
                </a:lnTo>
                <a:lnTo>
                  <a:pt x="2022000" y="601343"/>
                </a:lnTo>
                <a:lnTo>
                  <a:pt x="2026227" y="615834"/>
                </a:lnTo>
                <a:lnTo>
                  <a:pt x="2011738" y="615834"/>
                </a:lnTo>
                <a:lnTo>
                  <a:pt x="2003889" y="615834"/>
                </a:lnTo>
                <a:lnTo>
                  <a:pt x="2003889" y="620060"/>
                </a:lnTo>
                <a:lnTo>
                  <a:pt x="1999663" y="620060"/>
                </a:lnTo>
                <a:lnTo>
                  <a:pt x="1993624" y="620060"/>
                </a:lnTo>
                <a:lnTo>
                  <a:pt x="1985775" y="624286"/>
                </a:lnTo>
                <a:lnTo>
                  <a:pt x="1957398" y="601946"/>
                </a:lnTo>
                <a:lnTo>
                  <a:pt x="1929023" y="591683"/>
                </a:lnTo>
                <a:lnTo>
                  <a:pt x="1894608" y="583231"/>
                </a:lnTo>
                <a:lnTo>
                  <a:pt x="1862005" y="566929"/>
                </a:lnTo>
                <a:lnTo>
                  <a:pt x="1874080" y="556665"/>
                </a:lnTo>
                <a:lnTo>
                  <a:pt x="1875891" y="544589"/>
                </a:lnTo>
                <a:lnTo>
                  <a:pt x="1874080" y="534327"/>
                </a:lnTo>
                <a:lnTo>
                  <a:pt x="1874080" y="519231"/>
                </a:lnTo>
                <a:close/>
                <a:moveTo>
                  <a:pt x="4341650" y="484215"/>
                </a:moveTo>
                <a:lnTo>
                  <a:pt x="4349498" y="484215"/>
                </a:lnTo>
                <a:lnTo>
                  <a:pt x="4355535" y="486025"/>
                </a:lnTo>
                <a:lnTo>
                  <a:pt x="4359762" y="490251"/>
                </a:lnTo>
                <a:lnTo>
                  <a:pt x="4363988" y="494477"/>
                </a:lnTo>
                <a:lnTo>
                  <a:pt x="4365800" y="498704"/>
                </a:lnTo>
                <a:lnTo>
                  <a:pt x="4365800" y="501119"/>
                </a:lnTo>
                <a:lnTo>
                  <a:pt x="4365800" y="505345"/>
                </a:lnTo>
                <a:lnTo>
                  <a:pt x="4370026" y="513797"/>
                </a:lnTo>
                <a:lnTo>
                  <a:pt x="4355535" y="513797"/>
                </a:lnTo>
                <a:lnTo>
                  <a:pt x="4349498" y="515610"/>
                </a:lnTo>
                <a:lnTo>
                  <a:pt x="4341650" y="515610"/>
                </a:lnTo>
                <a:lnTo>
                  <a:pt x="4335612" y="519836"/>
                </a:lnTo>
                <a:lnTo>
                  <a:pt x="4323536" y="519836"/>
                </a:lnTo>
                <a:lnTo>
                  <a:pt x="4323536" y="513797"/>
                </a:lnTo>
                <a:lnTo>
                  <a:pt x="4317500" y="513797"/>
                </a:lnTo>
                <a:lnTo>
                  <a:pt x="4317500" y="487233"/>
                </a:lnTo>
                <a:lnTo>
                  <a:pt x="4327764" y="487233"/>
                </a:lnTo>
                <a:lnTo>
                  <a:pt x="4338027" y="485420"/>
                </a:lnTo>
                <a:lnTo>
                  <a:pt x="4341650" y="485420"/>
                </a:lnTo>
                <a:close/>
                <a:moveTo>
                  <a:pt x="1985775" y="466101"/>
                </a:moveTo>
                <a:lnTo>
                  <a:pt x="2018378" y="466101"/>
                </a:lnTo>
                <a:lnTo>
                  <a:pt x="2018378" y="472139"/>
                </a:lnTo>
                <a:lnTo>
                  <a:pt x="2012341" y="472139"/>
                </a:lnTo>
                <a:lnTo>
                  <a:pt x="2004491" y="472139"/>
                </a:lnTo>
                <a:lnTo>
                  <a:pt x="2000266" y="476365"/>
                </a:lnTo>
                <a:lnTo>
                  <a:pt x="1998455" y="476365"/>
                </a:lnTo>
                <a:lnTo>
                  <a:pt x="1994229" y="476365"/>
                </a:lnTo>
                <a:lnTo>
                  <a:pt x="1990003" y="472139"/>
                </a:lnTo>
                <a:close/>
                <a:moveTo>
                  <a:pt x="5344471" y="414781"/>
                </a:moveTo>
                <a:lnTo>
                  <a:pt x="5368622" y="414781"/>
                </a:lnTo>
                <a:lnTo>
                  <a:pt x="5376471" y="443763"/>
                </a:lnTo>
                <a:lnTo>
                  <a:pt x="5382507" y="462478"/>
                </a:lnTo>
                <a:lnTo>
                  <a:pt x="5396998" y="470932"/>
                </a:lnTo>
                <a:lnTo>
                  <a:pt x="5421149" y="481194"/>
                </a:lnTo>
                <a:lnTo>
                  <a:pt x="5410884" y="524062"/>
                </a:lnTo>
                <a:lnTo>
                  <a:pt x="5396395" y="566929"/>
                </a:lnTo>
                <a:lnTo>
                  <a:pt x="5375866" y="597720"/>
                </a:lnTo>
                <a:lnTo>
                  <a:pt x="5375866" y="558475"/>
                </a:lnTo>
                <a:lnTo>
                  <a:pt x="5329377" y="558475"/>
                </a:lnTo>
                <a:lnTo>
                  <a:pt x="5333603" y="513194"/>
                </a:lnTo>
                <a:lnTo>
                  <a:pt x="5337829" y="470327"/>
                </a:lnTo>
                <a:close/>
                <a:moveTo>
                  <a:pt x="7582001" y="322407"/>
                </a:moveTo>
                <a:lnTo>
                  <a:pt x="7583209" y="322407"/>
                </a:lnTo>
                <a:lnTo>
                  <a:pt x="7591058" y="322407"/>
                </a:lnTo>
                <a:lnTo>
                  <a:pt x="7591058" y="330859"/>
                </a:lnTo>
                <a:lnTo>
                  <a:pt x="7592869" y="341123"/>
                </a:lnTo>
                <a:lnTo>
                  <a:pt x="7597097" y="345349"/>
                </a:lnTo>
                <a:lnTo>
                  <a:pt x="7601323" y="351386"/>
                </a:lnTo>
                <a:lnTo>
                  <a:pt x="7605549" y="355614"/>
                </a:lnTo>
                <a:lnTo>
                  <a:pt x="7611586" y="361651"/>
                </a:lnTo>
                <a:lnTo>
                  <a:pt x="7619435" y="355614"/>
                </a:lnTo>
                <a:lnTo>
                  <a:pt x="7621246" y="347160"/>
                </a:lnTo>
                <a:lnTo>
                  <a:pt x="7625472" y="345349"/>
                </a:lnTo>
                <a:lnTo>
                  <a:pt x="7633321" y="345349"/>
                </a:lnTo>
                <a:lnTo>
                  <a:pt x="7643586" y="341123"/>
                </a:lnTo>
                <a:lnTo>
                  <a:pt x="7649622" y="361651"/>
                </a:lnTo>
                <a:lnTo>
                  <a:pt x="7661698" y="376142"/>
                </a:lnTo>
                <a:lnTo>
                  <a:pt x="7671962" y="390630"/>
                </a:lnTo>
                <a:lnTo>
                  <a:pt x="7677999" y="409347"/>
                </a:lnTo>
                <a:lnTo>
                  <a:pt x="7682225" y="434103"/>
                </a:lnTo>
                <a:lnTo>
                  <a:pt x="7682225" y="438329"/>
                </a:lnTo>
                <a:lnTo>
                  <a:pt x="7677999" y="442555"/>
                </a:lnTo>
                <a:lnTo>
                  <a:pt x="7677999" y="444366"/>
                </a:lnTo>
                <a:lnTo>
                  <a:pt x="7677999" y="448592"/>
                </a:lnTo>
                <a:lnTo>
                  <a:pt x="7677999" y="452818"/>
                </a:lnTo>
                <a:lnTo>
                  <a:pt x="7676189" y="458856"/>
                </a:lnTo>
                <a:lnTo>
                  <a:pt x="7653848" y="473347"/>
                </a:lnTo>
                <a:lnTo>
                  <a:pt x="7621246" y="487836"/>
                </a:lnTo>
                <a:lnTo>
                  <a:pt x="7582606" y="496288"/>
                </a:lnTo>
                <a:lnTo>
                  <a:pt x="7543965" y="502327"/>
                </a:lnTo>
                <a:lnTo>
                  <a:pt x="7511362" y="506553"/>
                </a:lnTo>
                <a:lnTo>
                  <a:pt x="7515588" y="487836"/>
                </a:lnTo>
                <a:lnTo>
                  <a:pt x="7519814" y="481799"/>
                </a:lnTo>
                <a:lnTo>
                  <a:pt x="7524040" y="473347"/>
                </a:lnTo>
                <a:lnTo>
                  <a:pt x="7525853" y="471535"/>
                </a:lnTo>
                <a:lnTo>
                  <a:pt x="7530079" y="471535"/>
                </a:lnTo>
                <a:lnTo>
                  <a:pt x="7537928" y="467309"/>
                </a:lnTo>
                <a:lnTo>
                  <a:pt x="7539739" y="467309"/>
                </a:lnTo>
                <a:lnTo>
                  <a:pt x="7543965" y="463082"/>
                </a:lnTo>
                <a:lnTo>
                  <a:pt x="7551814" y="458856"/>
                </a:lnTo>
                <a:lnTo>
                  <a:pt x="7562079" y="429875"/>
                </a:lnTo>
                <a:lnTo>
                  <a:pt x="7562079" y="400895"/>
                </a:lnTo>
                <a:lnTo>
                  <a:pt x="7557853" y="374329"/>
                </a:lnTo>
                <a:lnTo>
                  <a:pt x="7563889" y="351991"/>
                </a:lnTo>
                <a:lnTo>
                  <a:pt x="7582001" y="331464"/>
                </a:lnTo>
                <a:close/>
                <a:moveTo>
                  <a:pt x="2138526" y="307916"/>
                </a:moveTo>
                <a:lnTo>
                  <a:pt x="2142752" y="307916"/>
                </a:lnTo>
                <a:lnTo>
                  <a:pt x="2149998" y="307916"/>
                </a:lnTo>
                <a:lnTo>
                  <a:pt x="2188638" y="350783"/>
                </a:lnTo>
                <a:lnTo>
                  <a:pt x="2237542" y="383386"/>
                </a:lnTo>
                <a:lnTo>
                  <a:pt x="2298522" y="408140"/>
                </a:lnTo>
                <a:lnTo>
                  <a:pt x="2302747" y="443158"/>
                </a:lnTo>
                <a:lnTo>
                  <a:pt x="2313012" y="469724"/>
                </a:lnTo>
                <a:lnTo>
                  <a:pt x="2323277" y="484215"/>
                </a:lnTo>
                <a:lnTo>
                  <a:pt x="2337766" y="498704"/>
                </a:lnTo>
                <a:lnTo>
                  <a:pt x="2352256" y="519231"/>
                </a:lnTo>
                <a:lnTo>
                  <a:pt x="2328106" y="523459"/>
                </a:lnTo>
                <a:lnTo>
                  <a:pt x="2303955" y="527685"/>
                </a:lnTo>
                <a:lnTo>
                  <a:pt x="2281617" y="537948"/>
                </a:lnTo>
                <a:lnTo>
                  <a:pt x="2267126" y="552439"/>
                </a:lnTo>
                <a:lnTo>
                  <a:pt x="2265316" y="558475"/>
                </a:lnTo>
                <a:lnTo>
                  <a:pt x="2261090" y="566929"/>
                </a:lnTo>
                <a:lnTo>
                  <a:pt x="2256864" y="572966"/>
                </a:lnTo>
                <a:lnTo>
                  <a:pt x="2252636" y="577192"/>
                </a:lnTo>
                <a:lnTo>
                  <a:pt x="2246599" y="583231"/>
                </a:lnTo>
                <a:lnTo>
                  <a:pt x="2224259" y="587457"/>
                </a:lnTo>
                <a:lnTo>
                  <a:pt x="2194072" y="591683"/>
                </a:lnTo>
                <a:lnTo>
                  <a:pt x="2157243" y="587457"/>
                </a:lnTo>
                <a:lnTo>
                  <a:pt x="2128866" y="583231"/>
                </a:lnTo>
                <a:lnTo>
                  <a:pt x="2122829" y="562701"/>
                </a:lnTo>
                <a:lnTo>
                  <a:pt x="2118601" y="548213"/>
                </a:lnTo>
                <a:lnTo>
                  <a:pt x="2114375" y="537948"/>
                </a:lnTo>
                <a:lnTo>
                  <a:pt x="2104112" y="519231"/>
                </a:lnTo>
                <a:lnTo>
                  <a:pt x="2150601" y="504742"/>
                </a:lnTo>
                <a:lnTo>
                  <a:pt x="2150601" y="498704"/>
                </a:lnTo>
                <a:lnTo>
                  <a:pt x="2113772" y="494477"/>
                </a:lnTo>
                <a:lnTo>
                  <a:pt x="2089622" y="486025"/>
                </a:lnTo>
                <a:lnTo>
                  <a:pt x="2071509" y="471535"/>
                </a:lnTo>
                <a:lnTo>
                  <a:pt x="2069697" y="461272"/>
                </a:lnTo>
                <a:lnTo>
                  <a:pt x="2061850" y="451007"/>
                </a:lnTo>
                <a:lnTo>
                  <a:pt x="2057622" y="440742"/>
                </a:lnTo>
                <a:lnTo>
                  <a:pt x="2057622" y="428669"/>
                </a:lnTo>
                <a:lnTo>
                  <a:pt x="2057622" y="422630"/>
                </a:lnTo>
                <a:lnTo>
                  <a:pt x="2057622" y="414178"/>
                </a:lnTo>
                <a:lnTo>
                  <a:pt x="2061850" y="414178"/>
                </a:lnTo>
                <a:lnTo>
                  <a:pt x="2066076" y="412366"/>
                </a:lnTo>
                <a:lnTo>
                  <a:pt x="2070302" y="412366"/>
                </a:lnTo>
                <a:lnTo>
                  <a:pt x="2072113" y="412366"/>
                </a:lnTo>
                <a:lnTo>
                  <a:pt x="2079962" y="408140"/>
                </a:lnTo>
                <a:lnTo>
                  <a:pt x="2082980" y="398480"/>
                </a:lnTo>
                <a:lnTo>
                  <a:pt x="2082980" y="386404"/>
                </a:lnTo>
                <a:lnTo>
                  <a:pt x="2082980" y="380368"/>
                </a:lnTo>
                <a:lnTo>
                  <a:pt x="2084791" y="376142"/>
                </a:lnTo>
                <a:lnTo>
                  <a:pt x="2089019" y="370103"/>
                </a:lnTo>
                <a:lnTo>
                  <a:pt x="2093245" y="370103"/>
                </a:lnTo>
                <a:lnTo>
                  <a:pt x="2097471" y="365877"/>
                </a:lnTo>
                <a:lnTo>
                  <a:pt x="2099282" y="365877"/>
                </a:lnTo>
                <a:lnTo>
                  <a:pt x="2103508" y="365877"/>
                </a:lnTo>
                <a:lnTo>
                  <a:pt x="2109546" y="361651"/>
                </a:lnTo>
                <a:lnTo>
                  <a:pt x="2113772" y="347160"/>
                </a:lnTo>
                <a:lnTo>
                  <a:pt x="2117999" y="336897"/>
                </a:lnTo>
                <a:lnTo>
                  <a:pt x="2122224" y="326633"/>
                </a:lnTo>
                <a:lnTo>
                  <a:pt x="2128263" y="316370"/>
                </a:lnTo>
                <a:lnTo>
                  <a:pt x="2132489" y="312142"/>
                </a:lnTo>
                <a:lnTo>
                  <a:pt x="2136715" y="312142"/>
                </a:lnTo>
                <a:close/>
                <a:moveTo>
                  <a:pt x="4240220" y="268671"/>
                </a:moveTo>
                <a:lnTo>
                  <a:pt x="4250484" y="272899"/>
                </a:lnTo>
                <a:lnTo>
                  <a:pt x="4260746" y="274710"/>
                </a:lnTo>
                <a:lnTo>
                  <a:pt x="4266785" y="278936"/>
                </a:lnTo>
                <a:lnTo>
                  <a:pt x="4278858" y="283162"/>
                </a:lnTo>
                <a:lnTo>
                  <a:pt x="4278858" y="293427"/>
                </a:lnTo>
                <a:lnTo>
                  <a:pt x="4280671" y="301879"/>
                </a:lnTo>
                <a:lnTo>
                  <a:pt x="4280671" y="307916"/>
                </a:lnTo>
                <a:lnTo>
                  <a:pt x="4284896" y="316370"/>
                </a:lnTo>
                <a:lnTo>
                  <a:pt x="4260746" y="316370"/>
                </a:lnTo>
                <a:lnTo>
                  <a:pt x="4256519" y="307916"/>
                </a:lnTo>
                <a:lnTo>
                  <a:pt x="4252295" y="301879"/>
                </a:lnTo>
                <a:lnTo>
                  <a:pt x="4246256" y="293427"/>
                </a:lnTo>
                <a:lnTo>
                  <a:pt x="4242029" y="289201"/>
                </a:lnTo>
                <a:lnTo>
                  <a:pt x="4242029" y="278936"/>
                </a:lnTo>
                <a:close/>
                <a:moveTo>
                  <a:pt x="5226738" y="221580"/>
                </a:moveTo>
                <a:lnTo>
                  <a:pt x="5238813" y="240295"/>
                </a:lnTo>
                <a:lnTo>
                  <a:pt x="5249078" y="275313"/>
                </a:lnTo>
                <a:lnTo>
                  <a:pt x="5263567" y="307916"/>
                </a:lnTo>
                <a:lnTo>
                  <a:pt x="5281681" y="340519"/>
                </a:lnTo>
                <a:lnTo>
                  <a:pt x="5291943" y="355009"/>
                </a:lnTo>
                <a:lnTo>
                  <a:pt x="5297982" y="346557"/>
                </a:lnTo>
                <a:lnTo>
                  <a:pt x="5302208" y="344747"/>
                </a:lnTo>
                <a:lnTo>
                  <a:pt x="5310057" y="344747"/>
                </a:lnTo>
                <a:lnTo>
                  <a:pt x="5316094" y="340519"/>
                </a:lnTo>
                <a:lnTo>
                  <a:pt x="5330585" y="340519"/>
                </a:lnTo>
                <a:lnTo>
                  <a:pt x="5330585" y="346557"/>
                </a:lnTo>
                <a:lnTo>
                  <a:pt x="5338434" y="346557"/>
                </a:lnTo>
                <a:lnTo>
                  <a:pt x="5338434" y="368895"/>
                </a:lnTo>
                <a:lnTo>
                  <a:pt x="5283491" y="374934"/>
                </a:lnTo>
                <a:lnTo>
                  <a:pt x="5277455" y="432290"/>
                </a:lnTo>
                <a:lnTo>
                  <a:pt x="5259341" y="479384"/>
                </a:lnTo>
                <a:lnTo>
                  <a:pt x="5244852" y="526477"/>
                </a:lnTo>
                <a:lnTo>
                  <a:pt x="5238813" y="565722"/>
                </a:lnTo>
                <a:lnTo>
                  <a:pt x="5234587" y="604966"/>
                </a:lnTo>
                <a:lnTo>
                  <a:pt x="5234587" y="637569"/>
                </a:lnTo>
                <a:lnTo>
                  <a:pt x="5226738" y="668361"/>
                </a:lnTo>
                <a:lnTo>
                  <a:pt x="5220701" y="668361"/>
                </a:lnTo>
                <a:lnTo>
                  <a:pt x="5220701" y="662322"/>
                </a:lnTo>
                <a:lnTo>
                  <a:pt x="5210436" y="647832"/>
                </a:lnTo>
                <a:lnTo>
                  <a:pt x="5192324" y="629117"/>
                </a:lnTo>
                <a:lnTo>
                  <a:pt x="5171797" y="604361"/>
                </a:lnTo>
                <a:lnTo>
                  <a:pt x="5153683" y="579608"/>
                </a:lnTo>
                <a:lnTo>
                  <a:pt x="5139194" y="554854"/>
                </a:lnTo>
                <a:lnTo>
                  <a:pt x="5131345" y="532514"/>
                </a:lnTo>
                <a:lnTo>
                  <a:pt x="5135571" y="518025"/>
                </a:lnTo>
                <a:lnTo>
                  <a:pt x="5143420" y="513797"/>
                </a:lnTo>
                <a:lnTo>
                  <a:pt x="5149457" y="513797"/>
                </a:lnTo>
                <a:lnTo>
                  <a:pt x="5153683" y="513797"/>
                </a:lnTo>
                <a:lnTo>
                  <a:pt x="5157909" y="513797"/>
                </a:lnTo>
                <a:lnTo>
                  <a:pt x="5159721" y="513797"/>
                </a:lnTo>
                <a:lnTo>
                  <a:pt x="5163948" y="513797"/>
                </a:lnTo>
                <a:lnTo>
                  <a:pt x="5168174" y="513194"/>
                </a:lnTo>
                <a:lnTo>
                  <a:pt x="5174212" y="504742"/>
                </a:lnTo>
                <a:lnTo>
                  <a:pt x="5168174" y="504742"/>
                </a:lnTo>
                <a:lnTo>
                  <a:pt x="5168174" y="498704"/>
                </a:lnTo>
                <a:lnTo>
                  <a:pt x="5135571" y="494477"/>
                </a:lnTo>
                <a:lnTo>
                  <a:pt x="5117459" y="484215"/>
                </a:lnTo>
                <a:lnTo>
                  <a:pt x="5102968" y="465498"/>
                </a:lnTo>
                <a:lnTo>
                  <a:pt x="5117459" y="461272"/>
                </a:lnTo>
                <a:lnTo>
                  <a:pt x="5129532" y="457044"/>
                </a:lnTo>
                <a:lnTo>
                  <a:pt x="5135571" y="455233"/>
                </a:lnTo>
                <a:lnTo>
                  <a:pt x="5143420" y="451007"/>
                </a:lnTo>
                <a:lnTo>
                  <a:pt x="5149457" y="446781"/>
                </a:lnTo>
                <a:lnTo>
                  <a:pt x="5157306" y="440742"/>
                </a:lnTo>
                <a:lnTo>
                  <a:pt x="5157306" y="432290"/>
                </a:lnTo>
                <a:lnTo>
                  <a:pt x="5128929" y="432290"/>
                </a:lnTo>
                <a:lnTo>
                  <a:pt x="5121080" y="436516"/>
                </a:lnTo>
                <a:lnTo>
                  <a:pt x="5115043" y="436516"/>
                </a:lnTo>
                <a:lnTo>
                  <a:pt x="5107194" y="440742"/>
                </a:lnTo>
                <a:lnTo>
                  <a:pt x="5096931" y="440742"/>
                </a:lnTo>
                <a:lnTo>
                  <a:pt x="5078817" y="408140"/>
                </a:lnTo>
                <a:lnTo>
                  <a:pt x="5058290" y="375537"/>
                </a:lnTo>
                <a:lnTo>
                  <a:pt x="5060100" y="365274"/>
                </a:lnTo>
                <a:lnTo>
                  <a:pt x="5060100" y="359235"/>
                </a:lnTo>
                <a:lnTo>
                  <a:pt x="5064326" y="355009"/>
                </a:lnTo>
                <a:lnTo>
                  <a:pt x="5068554" y="346557"/>
                </a:lnTo>
                <a:lnTo>
                  <a:pt x="5068554" y="340519"/>
                </a:lnTo>
                <a:lnTo>
                  <a:pt x="5072781" y="330256"/>
                </a:lnTo>
                <a:lnTo>
                  <a:pt x="5064931" y="330256"/>
                </a:lnTo>
                <a:lnTo>
                  <a:pt x="5064931" y="321804"/>
                </a:lnTo>
                <a:lnTo>
                  <a:pt x="5058893" y="326030"/>
                </a:lnTo>
                <a:lnTo>
                  <a:pt x="5054680" y="326030"/>
                </a:lnTo>
                <a:lnTo>
                  <a:pt x="5050454" y="326030"/>
                </a:lnTo>
                <a:lnTo>
                  <a:pt x="5046228" y="326030"/>
                </a:lnTo>
                <a:lnTo>
                  <a:pt x="5046228" y="321804"/>
                </a:lnTo>
                <a:lnTo>
                  <a:pt x="5040192" y="315765"/>
                </a:lnTo>
                <a:lnTo>
                  <a:pt x="5035964" y="307313"/>
                </a:lnTo>
                <a:lnTo>
                  <a:pt x="5031737" y="301274"/>
                </a:lnTo>
                <a:lnTo>
                  <a:pt x="5029927" y="297048"/>
                </a:lnTo>
                <a:lnTo>
                  <a:pt x="5029927" y="286785"/>
                </a:lnTo>
                <a:lnTo>
                  <a:pt x="5025701" y="274710"/>
                </a:lnTo>
                <a:lnTo>
                  <a:pt x="5064326" y="249957"/>
                </a:lnTo>
                <a:lnTo>
                  <a:pt x="5102968" y="229427"/>
                </a:lnTo>
                <a:lnTo>
                  <a:pt x="5107194" y="239692"/>
                </a:lnTo>
                <a:lnTo>
                  <a:pt x="5111420" y="249957"/>
                </a:lnTo>
                <a:lnTo>
                  <a:pt x="5115646" y="254183"/>
                </a:lnTo>
                <a:lnTo>
                  <a:pt x="5121685" y="258409"/>
                </a:lnTo>
                <a:lnTo>
                  <a:pt x="5125911" y="258409"/>
                </a:lnTo>
                <a:lnTo>
                  <a:pt x="5130137" y="260219"/>
                </a:lnTo>
                <a:lnTo>
                  <a:pt x="5136174" y="264445"/>
                </a:lnTo>
                <a:lnTo>
                  <a:pt x="5144023" y="268671"/>
                </a:lnTo>
                <a:lnTo>
                  <a:pt x="5150062" y="289201"/>
                </a:lnTo>
                <a:lnTo>
                  <a:pt x="5154288" y="315765"/>
                </a:lnTo>
                <a:lnTo>
                  <a:pt x="5158514" y="340519"/>
                </a:lnTo>
                <a:lnTo>
                  <a:pt x="5174815" y="340519"/>
                </a:lnTo>
                <a:lnTo>
                  <a:pt x="5174815" y="321804"/>
                </a:lnTo>
                <a:lnTo>
                  <a:pt x="5168776" y="301274"/>
                </a:lnTo>
                <a:lnTo>
                  <a:pt x="5168776" y="274710"/>
                </a:lnTo>
                <a:lnTo>
                  <a:pt x="5174815" y="249957"/>
                </a:lnTo>
                <a:lnTo>
                  <a:pt x="5182664" y="229427"/>
                </a:lnTo>
                <a:close/>
                <a:moveTo>
                  <a:pt x="7221557" y="203466"/>
                </a:moveTo>
                <a:lnTo>
                  <a:pt x="7231822" y="211918"/>
                </a:lnTo>
                <a:lnTo>
                  <a:pt x="7239670" y="217957"/>
                </a:lnTo>
                <a:lnTo>
                  <a:pt x="7249934" y="217957"/>
                </a:lnTo>
                <a:lnTo>
                  <a:pt x="7260199" y="217957"/>
                </a:lnTo>
                <a:lnTo>
                  <a:pt x="7278311" y="222183"/>
                </a:lnTo>
                <a:lnTo>
                  <a:pt x="7274085" y="230635"/>
                </a:lnTo>
                <a:lnTo>
                  <a:pt x="7274085" y="232447"/>
                </a:lnTo>
                <a:lnTo>
                  <a:pt x="7274085" y="236673"/>
                </a:lnTo>
                <a:lnTo>
                  <a:pt x="7272274" y="240900"/>
                </a:lnTo>
                <a:lnTo>
                  <a:pt x="7272274" y="245126"/>
                </a:lnTo>
                <a:lnTo>
                  <a:pt x="7245708" y="259616"/>
                </a:lnTo>
                <a:lnTo>
                  <a:pt x="7211295" y="265653"/>
                </a:lnTo>
                <a:lnTo>
                  <a:pt x="7174466" y="269879"/>
                </a:lnTo>
                <a:lnTo>
                  <a:pt x="7172653" y="261427"/>
                </a:lnTo>
                <a:lnTo>
                  <a:pt x="7172653" y="255390"/>
                </a:lnTo>
                <a:lnTo>
                  <a:pt x="7168427" y="246936"/>
                </a:lnTo>
                <a:lnTo>
                  <a:pt x="7168427" y="236673"/>
                </a:lnTo>
                <a:lnTo>
                  <a:pt x="7178692" y="230635"/>
                </a:lnTo>
                <a:lnTo>
                  <a:pt x="7186539" y="222183"/>
                </a:lnTo>
                <a:lnTo>
                  <a:pt x="7192578" y="217957"/>
                </a:lnTo>
                <a:lnTo>
                  <a:pt x="7200425" y="211918"/>
                </a:lnTo>
                <a:lnTo>
                  <a:pt x="7206464" y="207692"/>
                </a:lnTo>
                <a:close/>
                <a:moveTo>
                  <a:pt x="6131772" y="203466"/>
                </a:moveTo>
                <a:lnTo>
                  <a:pt x="6160149" y="207692"/>
                </a:lnTo>
                <a:lnTo>
                  <a:pt x="6180678" y="217957"/>
                </a:lnTo>
                <a:lnTo>
                  <a:pt x="6201206" y="230032"/>
                </a:lnTo>
                <a:lnTo>
                  <a:pt x="6195167" y="236069"/>
                </a:lnTo>
                <a:lnTo>
                  <a:pt x="6190941" y="246333"/>
                </a:lnTo>
                <a:lnTo>
                  <a:pt x="6184904" y="250559"/>
                </a:lnTo>
                <a:lnTo>
                  <a:pt x="6174640" y="254785"/>
                </a:lnTo>
                <a:lnTo>
                  <a:pt x="6162564" y="259012"/>
                </a:lnTo>
                <a:lnTo>
                  <a:pt x="6148075" y="259012"/>
                </a:lnTo>
                <a:lnTo>
                  <a:pt x="6137811" y="265050"/>
                </a:lnTo>
                <a:lnTo>
                  <a:pt x="6127548" y="265050"/>
                </a:lnTo>
                <a:lnTo>
                  <a:pt x="6117283" y="269276"/>
                </a:lnTo>
                <a:lnTo>
                  <a:pt x="6102792" y="269276"/>
                </a:lnTo>
                <a:lnTo>
                  <a:pt x="6102792" y="246936"/>
                </a:lnTo>
                <a:lnTo>
                  <a:pt x="6104603" y="232447"/>
                </a:lnTo>
                <a:lnTo>
                  <a:pt x="6119094" y="222183"/>
                </a:lnTo>
                <a:close/>
                <a:moveTo>
                  <a:pt x="3413670" y="203466"/>
                </a:moveTo>
                <a:lnTo>
                  <a:pt x="3414272" y="203466"/>
                </a:lnTo>
                <a:lnTo>
                  <a:pt x="3442650" y="203466"/>
                </a:lnTo>
                <a:lnTo>
                  <a:pt x="3448688" y="222183"/>
                </a:lnTo>
                <a:lnTo>
                  <a:pt x="3456536" y="232447"/>
                </a:lnTo>
                <a:lnTo>
                  <a:pt x="3462575" y="246936"/>
                </a:lnTo>
                <a:lnTo>
                  <a:pt x="3466800" y="269276"/>
                </a:lnTo>
                <a:lnTo>
                  <a:pt x="3460762" y="269276"/>
                </a:lnTo>
                <a:lnTo>
                  <a:pt x="3438424" y="254785"/>
                </a:lnTo>
                <a:lnTo>
                  <a:pt x="3423932" y="240295"/>
                </a:lnTo>
                <a:lnTo>
                  <a:pt x="3413670" y="225806"/>
                </a:lnTo>
                <a:close/>
                <a:moveTo>
                  <a:pt x="7410535" y="158185"/>
                </a:moveTo>
                <a:lnTo>
                  <a:pt x="7416572" y="158185"/>
                </a:lnTo>
                <a:lnTo>
                  <a:pt x="7424421" y="162411"/>
                </a:lnTo>
                <a:lnTo>
                  <a:pt x="7426232" y="162411"/>
                </a:lnTo>
                <a:lnTo>
                  <a:pt x="7430458" y="162411"/>
                </a:lnTo>
                <a:lnTo>
                  <a:pt x="7434686" y="164222"/>
                </a:lnTo>
                <a:lnTo>
                  <a:pt x="7426836" y="172676"/>
                </a:lnTo>
                <a:lnTo>
                  <a:pt x="7420798" y="178712"/>
                </a:lnTo>
                <a:lnTo>
                  <a:pt x="7416572" y="188977"/>
                </a:lnTo>
                <a:lnTo>
                  <a:pt x="7412346" y="197429"/>
                </a:lnTo>
                <a:lnTo>
                  <a:pt x="7410535" y="211918"/>
                </a:lnTo>
                <a:lnTo>
                  <a:pt x="7416572" y="211918"/>
                </a:lnTo>
                <a:lnTo>
                  <a:pt x="7424421" y="201655"/>
                </a:lnTo>
                <a:lnTo>
                  <a:pt x="7430458" y="193203"/>
                </a:lnTo>
                <a:lnTo>
                  <a:pt x="7438307" y="187164"/>
                </a:lnTo>
                <a:lnTo>
                  <a:pt x="7448572" y="182938"/>
                </a:lnTo>
                <a:lnTo>
                  <a:pt x="7469099" y="203466"/>
                </a:lnTo>
                <a:lnTo>
                  <a:pt x="7495665" y="222183"/>
                </a:lnTo>
                <a:lnTo>
                  <a:pt x="7511965" y="236673"/>
                </a:lnTo>
                <a:lnTo>
                  <a:pt x="7511965" y="283767"/>
                </a:lnTo>
                <a:lnTo>
                  <a:pt x="7524040" y="294030"/>
                </a:lnTo>
                <a:lnTo>
                  <a:pt x="7534305" y="302482"/>
                </a:lnTo>
                <a:lnTo>
                  <a:pt x="7544569" y="304295"/>
                </a:lnTo>
                <a:lnTo>
                  <a:pt x="7552419" y="318783"/>
                </a:lnTo>
                <a:lnTo>
                  <a:pt x="7558455" y="347765"/>
                </a:lnTo>
                <a:lnTo>
                  <a:pt x="7543965" y="366482"/>
                </a:lnTo>
                <a:lnTo>
                  <a:pt x="7537928" y="385197"/>
                </a:lnTo>
                <a:lnTo>
                  <a:pt x="7523437" y="395461"/>
                </a:lnTo>
                <a:lnTo>
                  <a:pt x="7505325" y="399687"/>
                </a:lnTo>
                <a:lnTo>
                  <a:pt x="7472720" y="401498"/>
                </a:lnTo>
                <a:lnTo>
                  <a:pt x="7448572" y="380971"/>
                </a:lnTo>
                <a:lnTo>
                  <a:pt x="7411743" y="362254"/>
                </a:lnTo>
                <a:lnTo>
                  <a:pt x="7373101" y="351991"/>
                </a:lnTo>
                <a:lnTo>
                  <a:pt x="7334462" y="337500"/>
                </a:lnTo>
                <a:lnTo>
                  <a:pt x="7300046" y="323011"/>
                </a:lnTo>
                <a:lnTo>
                  <a:pt x="7277708" y="302482"/>
                </a:lnTo>
                <a:lnTo>
                  <a:pt x="7292197" y="294030"/>
                </a:lnTo>
                <a:lnTo>
                  <a:pt x="7302462" y="287993"/>
                </a:lnTo>
                <a:lnTo>
                  <a:pt x="7310311" y="279539"/>
                </a:lnTo>
                <a:lnTo>
                  <a:pt x="7314537" y="269276"/>
                </a:lnTo>
                <a:lnTo>
                  <a:pt x="7316348" y="250559"/>
                </a:lnTo>
                <a:lnTo>
                  <a:pt x="7314537" y="244523"/>
                </a:lnTo>
                <a:lnTo>
                  <a:pt x="7310311" y="232447"/>
                </a:lnTo>
                <a:lnTo>
                  <a:pt x="7310311" y="217352"/>
                </a:lnTo>
                <a:lnTo>
                  <a:pt x="7310311" y="202863"/>
                </a:lnTo>
                <a:lnTo>
                  <a:pt x="7310311" y="201050"/>
                </a:lnTo>
                <a:lnTo>
                  <a:pt x="7314537" y="201050"/>
                </a:lnTo>
                <a:lnTo>
                  <a:pt x="7316348" y="196824"/>
                </a:lnTo>
                <a:lnTo>
                  <a:pt x="7348950" y="188372"/>
                </a:lnTo>
                <a:lnTo>
                  <a:pt x="7383366" y="172071"/>
                </a:lnTo>
                <a:close/>
                <a:moveTo>
                  <a:pt x="6960130" y="149733"/>
                </a:moveTo>
                <a:lnTo>
                  <a:pt x="6980657" y="149733"/>
                </a:lnTo>
                <a:lnTo>
                  <a:pt x="7009034" y="178712"/>
                </a:lnTo>
                <a:lnTo>
                  <a:pt x="7045863" y="203466"/>
                </a:lnTo>
                <a:lnTo>
                  <a:pt x="7045863" y="211315"/>
                </a:lnTo>
                <a:lnTo>
                  <a:pt x="7038014" y="211315"/>
                </a:lnTo>
                <a:lnTo>
                  <a:pt x="7038014" y="221580"/>
                </a:lnTo>
                <a:lnTo>
                  <a:pt x="7003600" y="202863"/>
                </a:lnTo>
                <a:lnTo>
                  <a:pt x="6979450" y="178109"/>
                </a:lnTo>
                <a:close/>
                <a:moveTo>
                  <a:pt x="6247694" y="139468"/>
                </a:moveTo>
                <a:lnTo>
                  <a:pt x="6276071" y="147920"/>
                </a:lnTo>
                <a:lnTo>
                  <a:pt x="6298409" y="153959"/>
                </a:lnTo>
                <a:lnTo>
                  <a:pt x="6318939" y="164222"/>
                </a:lnTo>
                <a:lnTo>
                  <a:pt x="6318939" y="182938"/>
                </a:lnTo>
                <a:lnTo>
                  <a:pt x="6300825" y="187164"/>
                </a:lnTo>
                <a:lnTo>
                  <a:pt x="6284523" y="193203"/>
                </a:lnTo>
                <a:lnTo>
                  <a:pt x="6257959" y="197429"/>
                </a:lnTo>
                <a:lnTo>
                  <a:pt x="6247694" y="201655"/>
                </a:lnTo>
                <a:lnTo>
                  <a:pt x="6241658" y="203466"/>
                </a:lnTo>
                <a:lnTo>
                  <a:pt x="6229582" y="203466"/>
                </a:lnTo>
                <a:lnTo>
                  <a:pt x="6219318" y="203466"/>
                </a:lnTo>
                <a:lnTo>
                  <a:pt x="6219318" y="182938"/>
                </a:lnTo>
                <a:lnTo>
                  <a:pt x="6227167" y="172676"/>
                </a:lnTo>
                <a:lnTo>
                  <a:pt x="6237430" y="158185"/>
                </a:lnTo>
                <a:close/>
                <a:moveTo>
                  <a:pt x="5383112" y="118941"/>
                </a:moveTo>
                <a:lnTo>
                  <a:pt x="5383112" y="158185"/>
                </a:lnTo>
                <a:lnTo>
                  <a:pt x="5397601" y="158185"/>
                </a:lnTo>
                <a:lnTo>
                  <a:pt x="5405450" y="153959"/>
                </a:lnTo>
                <a:lnTo>
                  <a:pt x="5411489" y="153959"/>
                </a:lnTo>
                <a:lnTo>
                  <a:pt x="5419336" y="153959"/>
                </a:lnTo>
                <a:lnTo>
                  <a:pt x="5421149" y="153959"/>
                </a:lnTo>
                <a:lnTo>
                  <a:pt x="5428998" y="158185"/>
                </a:lnTo>
                <a:lnTo>
                  <a:pt x="5439261" y="164222"/>
                </a:lnTo>
                <a:lnTo>
                  <a:pt x="5439261" y="182938"/>
                </a:lnTo>
                <a:lnTo>
                  <a:pt x="5447110" y="187164"/>
                </a:lnTo>
                <a:lnTo>
                  <a:pt x="5457375" y="187164"/>
                </a:lnTo>
                <a:lnTo>
                  <a:pt x="5463412" y="182938"/>
                </a:lnTo>
                <a:lnTo>
                  <a:pt x="5475487" y="182938"/>
                </a:lnTo>
                <a:lnTo>
                  <a:pt x="5477298" y="178712"/>
                </a:lnTo>
                <a:lnTo>
                  <a:pt x="5485147" y="182938"/>
                </a:lnTo>
                <a:lnTo>
                  <a:pt x="5491186" y="188977"/>
                </a:lnTo>
                <a:lnTo>
                  <a:pt x="5499033" y="201050"/>
                </a:lnTo>
                <a:lnTo>
                  <a:pt x="5505072" y="211315"/>
                </a:lnTo>
                <a:lnTo>
                  <a:pt x="5494807" y="236069"/>
                </a:lnTo>
                <a:lnTo>
                  <a:pt x="5484544" y="260824"/>
                </a:lnTo>
                <a:lnTo>
                  <a:pt x="5476695" y="289804"/>
                </a:lnTo>
                <a:lnTo>
                  <a:pt x="5452544" y="289804"/>
                </a:lnTo>
                <a:lnTo>
                  <a:pt x="5434432" y="298256"/>
                </a:lnTo>
                <a:lnTo>
                  <a:pt x="5418131" y="308521"/>
                </a:lnTo>
                <a:lnTo>
                  <a:pt x="5389754" y="316973"/>
                </a:lnTo>
                <a:lnTo>
                  <a:pt x="5371640" y="302482"/>
                </a:lnTo>
                <a:lnTo>
                  <a:pt x="5347489" y="294030"/>
                </a:lnTo>
                <a:lnTo>
                  <a:pt x="5323340" y="283767"/>
                </a:lnTo>
                <a:lnTo>
                  <a:pt x="5319114" y="275313"/>
                </a:lnTo>
                <a:lnTo>
                  <a:pt x="5319114" y="269276"/>
                </a:lnTo>
                <a:lnTo>
                  <a:pt x="5314886" y="260824"/>
                </a:lnTo>
                <a:lnTo>
                  <a:pt x="5310660" y="250559"/>
                </a:lnTo>
                <a:lnTo>
                  <a:pt x="5300398" y="240295"/>
                </a:lnTo>
                <a:lnTo>
                  <a:pt x="5290133" y="230032"/>
                </a:lnTo>
                <a:lnTo>
                  <a:pt x="5282284" y="221580"/>
                </a:lnTo>
                <a:lnTo>
                  <a:pt x="5276247" y="207089"/>
                </a:lnTo>
                <a:lnTo>
                  <a:pt x="5272021" y="182336"/>
                </a:lnTo>
                <a:lnTo>
                  <a:pt x="5286510" y="163619"/>
                </a:lnTo>
                <a:lnTo>
                  <a:pt x="5296774" y="149128"/>
                </a:lnTo>
                <a:lnTo>
                  <a:pt x="5311265" y="149128"/>
                </a:lnTo>
                <a:lnTo>
                  <a:pt x="5323340" y="153354"/>
                </a:lnTo>
                <a:lnTo>
                  <a:pt x="5337829" y="157580"/>
                </a:lnTo>
                <a:lnTo>
                  <a:pt x="5352320" y="157580"/>
                </a:lnTo>
                <a:lnTo>
                  <a:pt x="5352320" y="132826"/>
                </a:lnTo>
                <a:lnTo>
                  <a:pt x="5358357" y="128600"/>
                </a:lnTo>
                <a:lnTo>
                  <a:pt x="5366206" y="124374"/>
                </a:lnTo>
                <a:lnTo>
                  <a:pt x="5368019" y="124374"/>
                </a:lnTo>
                <a:lnTo>
                  <a:pt x="5375866" y="120148"/>
                </a:lnTo>
                <a:close/>
                <a:moveTo>
                  <a:pt x="6298409" y="92374"/>
                </a:moveTo>
                <a:lnTo>
                  <a:pt x="6326788" y="92374"/>
                </a:lnTo>
                <a:lnTo>
                  <a:pt x="6343089" y="111091"/>
                </a:lnTo>
                <a:lnTo>
                  <a:pt x="6361202" y="121356"/>
                </a:lnTo>
                <a:lnTo>
                  <a:pt x="6375692" y="135845"/>
                </a:lnTo>
                <a:lnTo>
                  <a:pt x="6390181" y="158185"/>
                </a:lnTo>
                <a:lnTo>
                  <a:pt x="6357578" y="158185"/>
                </a:lnTo>
                <a:lnTo>
                  <a:pt x="6337051" y="135845"/>
                </a:lnTo>
                <a:lnTo>
                  <a:pt x="6314713" y="119543"/>
                </a:lnTo>
                <a:close/>
                <a:moveTo>
                  <a:pt x="2716324" y="92374"/>
                </a:moveTo>
                <a:lnTo>
                  <a:pt x="2740474" y="92374"/>
                </a:lnTo>
                <a:lnTo>
                  <a:pt x="2750737" y="100827"/>
                </a:lnTo>
                <a:lnTo>
                  <a:pt x="2758586" y="106865"/>
                </a:lnTo>
                <a:lnTo>
                  <a:pt x="2762813" y="115317"/>
                </a:lnTo>
                <a:lnTo>
                  <a:pt x="2768851" y="125582"/>
                </a:lnTo>
                <a:lnTo>
                  <a:pt x="2773077" y="134034"/>
                </a:lnTo>
                <a:lnTo>
                  <a:pt x="2791188" y="115317"/>
                </a:lnTo>
                <a:lnTo>
                  <a:pt x="2811717" y="106865"/>
                </a:lnTo>
                <a:lnTo>
                  <a:pt x="2844320" y="111091"/>
                </a:lnTo>
                <a:lnTo>
                  <a:pt x="2844320" y="140071"/>
                </a:lnTo>
                <a:lnTo>
                  <a:pt x="2888998" y="144299"/>
                </a:lnTo>
                <a:lnTo>
                  <a:pt x="2929450" y="150336"/>
                </a:lnTo>
                <a:lnTo>
                  <a:pt x="2963866" y="158788"/>
                </a:lnTo>
                <a:lnTo>
                  <a:pt x="3002506" y="163014"/>
                </a:lnTo>
                <a:lnTo>
                  <a:pt x="3045374" y="158788"/>
                </a:lnTo>
                <a:lnTo>
                  <a:pt x="3045374" y="183543"/>
                </a:lnTo>
                <a:lnTo>
                  <a:pt x="3053223" y="183543"/>
                </a:lnTo>
                <a:lnTo>
                  <a:pt x="3059259" y="183543"/>
                </a:lnTo>
                <a:lnTo>
                  <a:pt x="3063486" y="183543"/>
                </a:lnTo>
                <a:lnTo>
                  <a:pt x="3067712" y="187769"/>
                </a:lnTo>
                <a:lnTo>
                  <a:pt x="3071938" y="189580"/>
                </a:lnTo>
                <a:lnTo>
                  <a:pt x="3064090" y="189580"/>
                </a:lnTo>
                <a:lnTo>
                  <a:pt x="3030883" y="211315"/>
                </a:lnTo>
                <a:lnTo>
                  <a:pt x="2992243" y="236069"/>
                </a:lnTo>
                <a:lnTo>
                  <a:pt x="2945752" y="258409"/>
                </a:lnTo>
                <a:lnTo>
                  <a:pt x="2902886" y="283162"/>
                </a:lnTo>
                <a:lnTo>
                  <a:pt x="2872697" y="303690"/>
                </a:lnTo>
                <a:lnTo>
                  <a:pt x="2850359" y="322407"/>
                </a:lnTo>
                <a:lnTo>
                  <a:pt x="2882961" y="322407"/>
                </a:lnTo>
                <a:lnTo>
                  <a:pt x="2893225" y="316370"/>
                </a:lnTo>
                <a:lnTo>
                  <a:pt x="2903490" y="312142"/>
                </a:lnTo>
                <a:lnTo>
                  <a:pt x="2915564" y="307916"/>
                </a:lnTo>
                <a:lnTo>
                  <a:pt x="2930056" y="307916"/>
                </a:lnTo>
                <a:lnTo>
                  <a:pt x="2930056" y="316370"/>
                </a:lnTo>
                <a:lnTo>
                  <a:pt x="2887187" y="347160"/>
                </a:lnTo>
                <a:lnTo>
                  <a:pt x="2850359" y="379763"/>
                </a:lnTo>
                <a:lnTo>
                  <a:pt x="2820169" y="412366"/>
                </a:lnTo>
                <a:lnTo>
                  <a:pt x="2783340" y="441347"/>
                </a:lnTo>
                <a:lnTo>
                  <a:pt x="2744700" y="466101"/>
                </a:lnTo>
                <a:lnTo>
                  <a:pt x="2693984" y="480592"/>
                </a:lnTo>
                <a:lnTo>
                  <a:pt x="2693984" y="505345"/>
                </a:lnTo>
                <a:lnTo>
                  <a:pt x="2669834" y="509571"/>
                </a:lnTo>
                <a:lnTo>
                  <a:pt x="2641459" y="519836"/>
                </a:lnTo>
                <a:lnTo>
                  <a:pt x="2625155" y="534327"/>
                </a:lnTo>
                <a:lnTo>
                  <a:pt x="2635420" y="542779"/>
                </a:lnTo>
                <a:lnTo>
                  <a:pt x="2641459" y="548815"/>
                </a:lnTo>
                <a:lnTo>
                  <a:pt x="2645684" y="553042"/>
                </a:lnTo>
                <a:lnTo>
                  <a:pt x="2645684" y="559080"/>
                </a:lnTo>
                <a:lnTo>
                  <a:pt x="2645684" y="567532"/>
                </a:lnTo>
                <a:lnTo>
                  <a:pt x="2641459" y="577797"/>
                </a:lnTo>
                <a:lnTo>
                  <a:pt x="2641459" y="592286"/>
                </a:lnTo>
                <a:lnTo>
                  <a:pt x="2564176" y="598324"/>
                </a:lnTo>
                <a:lnTo>
                  <a:pt x="2564176" y="606777"/>
                </a:lnTo>
                <a:lnTo>
                  <a:pt x="2574440" y="611003"/>
                </a:lnTo>
                <a:lnTo>
                  <a:pt x="2578666" y="611003"/>
                </a:lnTo>
                <a:lnTo>
                  <a:pt x="2584705" y="611003"/>
                </a:lnTo>
                <a:lnTo>
                  <a:pt x="2588931" y="612815"/>
                </a:lnTo>
                <a:lnTo>
                  <a:pt x="2588931" y="617041"/>
                </a:lnTo>
                <a:lnTo>
                  <a:pt x="2596780" y="625494"/>
                </a:lnTo>
                <a:lnTo>
                  <a:pt x="2584705" y="625494"/>
                </a:lnTo>
                <a:lnTo>
                  <a:pt x="2568404" y="631530"/>
                </a:lnTo>
                <a:lnTo>
                  <a:pt x="2546063" y="639984"/>
                </a:lnTo>
                <a:lnTo>
                  <a:pt x="2525536" y="646021"/>
                </a:lnTo>
                <a:lnTo>
                  <a:pt x="2531573" y="650247"/>
                </a:lnTo>
                <a:lnTo>
                  <a:pt x="2535801" y="650247"/>
                </a:lnTo>
                <a:lnTo>
                  <a:pt x="2540027" y="650247"/>
                </a:lnTo>
                <a:lnTo>
                  <a:pt x="2541837" y="654473"/>
                </a:lnTo>
                <a:lnTo>
                  <a:pt x="2546063" y="654473"/>
                </a:lnTo>
                <a:lnTo>
                  <a:pt x="2541837" y="660512"/>
                </a:lnTo>
                <a:lnTo>
                  <a:pt x="2540027" y="668964"/>
                </a:lnTo>
                <a:lnTo>
                  <a:pt x="2535801" y="670774"/>
                </a:lnTo>
                <a:lnTo>
                  <a:pt x="2540027" y="675001"/>
                </a:lnTo>
                <a:lnTo>
                  <a:pt x="2540027" y="679229"/>
                </a:lnTo>
                <a:lnTo>
                  <a:pt x="2541837" y="685265"/>
                </a:lnTo>
                <a:lnTo>
                  <a:pt x="2546063" y="693717"/>
                </a:lnTo>
                <a:lnTo>
                  <a:pt x="2531573" y="697943"/>
                </a:lnTo>
                <a:lnTo>
                  <a:pt x="2521310" y="697943"/>
                </a:lnTo>
                <a:lnTo>
                  <a:pt x="2511045" y="697943"/>
                </a:lnTo>
                <a:lnTo>
                  <a:pt x="2498970" y="703982"/>
                </a:lnTo>
                <a:lnTo>
                  <a:pt x="2535801" y="703982"/>
                </a:lnTo>
                <a:lnTo>
                  <a:pt x="2564176" y="712434"/>
                </a:lnTo>
                <a:lnTo>
                  <a:pt x="2564176" y="726925"/>
                </a:lnTo>
                <a:lnTo>
                  <a:pt x="2517687" y="726925"/>
                </a:lnTo>
                <a:lnTo>
                  <a:pt x="2513461" y="737188"/>
                </a:lnTo>
                <a:lnTo>
                  <a:pt x="2513461" y="741414"/>
                </a:lnTo>
                <a:lnTo>
                  <a:pt x="2513461" y="743226"/>
                </a:lnTo>
                <a:lnTo>
                  <a:pt x="2511650" y="747453"/>
                </a:lnTo>
                <a:lnTo>
                  <a:pt x="2507424" y="751679"/>
                </a:lnTo>
                <a:lnTo>
                  <a:pt x="2489310" y="757715"/>
                </a:lnTo>
                <a:lnTo>
                  <a:pt x="2465159" y="757715"/>
                </a:lnTo>
                <a:lnTo>
                  <a:pt x="2441009" y="757715"/>
                </a:lnTo>
                <a:lnTo>
                  <a:pt x="2416861" y="743226"/>
                </a:lnTo>
                <a:lnTo>
                  <a:pt x="2384258" y="743226"/>
                </a:lnTo>
                <a:lnTo>
                  <a:pt x="2351654" y="747453"/>
                </a:lnTo>
                <a:lnTo>
                  <a:pt x="2317238" y="751679"/>
                </a:lnTo>
                <a:lnTo>
                  <a:pt x="2284636" y="747453"/>
                </a:lnTo>
                <a:lnTo>
                  <a:pt x="2252033" y="737188"/>
                </a:lnTo>
                <a:lnTo>
                  <a:pt x="2250222" y="732962"/>
                </a:lnTo>
                <a:lnTo>
                  <a:pt x="2250222" y="728736"/>
                </a:lnTo>
                <a:lnTo>
                  <a:pt x="2245996" y="728736"/>
                </a:lnTo>
                <a:lnTo>
                  <a:pt x="2245996" y="724510"/>
                </a:lnTo>
                <a:lnTo>
                  <a:pt x="2245996" y="716057"/>
                </a:lnTo>
                <a:lnTo>
                  <a:pt x="2252033" y="716057"/>
                </a:lnTo>
                <a:lnTo>
                  <a:pt x="2256259" y="710019"/>
                </a:lnTo>
                <a:lnTo>
                  <a:pt x="2264108" y="701567"/>
                </a:lnTo>
                <a:lnTo>
                  <a:pt x="2265919" y="697341"/>
                </a:lnTo>
                <a:lnTo>
                  <a:pt x="2273768" y="695530"/>
                </a:lnTo>
                <a:lnTo>
                  <a:pt x="2277994" y="687076"/>
                </a:lnTo>
                <a:lnTo>
                  <a:pt x="2284033" y="676813"/>
                </a:lnTo>
                <a:lnTo>
                  <a:pt x="2269542" y="672587"/>
                </a:lnTo>
                <a:lnTo>
                  <a:pt x="2259277" y="666548"/>
                </a:lnTo>
                <a:lnTo>
                  <a:pt x="2251430" y="654473"/>
                </a:lnTo>
                <a:lnTo>
                  <a:pt x="2249617" y="644210"/>
                </a:lnTo>
                <a:lnTo>
                  <a:pt x="2245391" y="629720"/>
                </a:lnTo>
                <a:lnTo>
                  <a:pt x="2259882" y="629720"/>
                </a:lnTo>
                <a:lnTo>
                  <a:pt x="2284033" y="623683"/>
                </a:lnTo>
                <a:lnTo>
                  <a:pt x="2312409" y="629720"/>
                </a:lnTo>
                <a:lnTo>
                  <a:pt x="2336558" y="639984"/>
                </a:lnTo>
                <a:lnTo>
                  <a:pt x="2360709" y="652058"/>
                </a:lnTo>
                <a:lnTo>
                  <a:pt x="2360709" y="637569"/>
                </a:lnTo>
                <a:lnTo>
                  <a:pt x="2336558" y="625494"/>
                </a:lnTo>
                <a:lnTo>
                  <a:pt x="2316031" y="615229"/>
                </a:lnTo>
                <a:lnTo>
                  <a:pt x="2297918" y="596512"/>
                </a:lnTo>
                <a:lnTo>
                  <a:pt x="2303955" y="596512"/>
                </a:lnTo>
                <a:lnTo>
                  <a:pt x="2322069" y="569948"/>
                </a:lnTo>
                <a:lnTo>
                  <a:pt x="2344407" y="551231"/>
                </a:lnTo>
                <a:lnTo>
                  <a:pt x="2372784" y="536740"/>
                </a:lnTo>
                <a:lnTo>
                  <a:pt x="2407201" y="526477"/>
                </a:lnTo>
                <a:lnTo>
                  <a:pt x="2407201" y="519231"/>
                </a:lnTo>
                <a:lnTo>
                  <a:pt x="2374595" y="508968"/>
                </a:lnTo>
                <a:lnTo>
                  <a:pt x="2350446" y="490251"/>
                </a:lnTo>
                <a:lnTo>
                  <a:pt x="2329916" y="465498"/>
                </a:lnTo>
                <a:lnTo>
                  <a:pt x="2311804" y="440742"/>
                </a:lnTo>
                <a:lnTo>
                  <a:pt x="2322069" y="436516"/>
                </a:lnTo>
                <a:lnTo>
                  <a:pt x="2329916" y="436516"/>
                </a:lnTo>
                <a:lnTo>
                  <a:pt x="2340181" y="432290"/>
                </a:lnTo>
                <a:lnTo>
                  <a:pt x="2350446" y="432290"/>
                </a:lnTo>
                <a:lnTo>
                  <a:pt x="2364935" y="442555"/>
                </a:lnTo>
                <a:lnTo>
                  <a:pt x="2375200" y="454630"/>
                </a:lnTo>
                <a:lnTo>
                  <a:pt x="2389692" y="464893"/>
                </a:lnTo>
                <a:lnTo>
                  <a:pt x="2389692" y="456441"/>
                </a:lnTo>
                <a:lnTo>
                  <a:pt x="2387879" y="450404"/>
                </a:lnTo>
                <a:lnTo>
                  <a:pt x="2383652" y="450404"/>
                </a:lnTo>
                <a:lnTo>
                  <a:pt x="2383652" y="446176"/>
                </a:lnTo>
                <a:lnTo>
                  <a:pt x="2379426" y="441950"/>
                </a:lnTo>
                <a:lnTo>
                  <a:pt x="2379426" y="440139"/>
                </a:lnTo>
                <a:lnTo>
                  <a:pt x="2375200" y="431687"/>
                </a:lnTo>
                <a:lnTo>
                  <a:pt x="2383049" y="431687"/>
                </a:lnTo>
                <a:lnTo>
                  <a:pt x="2383049" y="425649"/>
                </a:lnTo>
                <a:lnTo>
                  <a:pt x="2415653" y="413573"/>
                </a:lnTo>
                <a:lnTo>
                  <a:pt x="2445840" y="407537"/>
                </a:lnTo>
                <a:lnTo>
                  <a:pt x="2478443" y="403311"/>
                </a:lnTo>
                <a:lnTo>
                  <a:pt x="2517084" y="407537"/>
                </a:lnTo>
                <a:lnTo>
                  <a:pt x="2498970" y="385197"/>
                </a:lnTo>
                <a:lnTo>
                  <a:pt x="2521310" y="379160"/>
                </a:lnTo>
                <a:lnTo>
                  <a:pt x="2545460" y="368895"/>
                </a:lnTo>
                <a:lnTo>
                  <a:pt x="2569610" y="358633"/>
                </a:lnTo>
                <a:lnTo>
                  <a:pt x="2584100" y="346557"/>
                </a:lnTo>
                <a:lnTo>
                  <a:pt x="2596175" y="346557"/>
                </a:lnTo>
                <a:lnTo>
                  <a:pt x="2596175" y="340519"/>
                </a:lnTo>
                <a:lnTo>
                  <a:pt x="2578063" y="340519"/>
                </a:lnTo>
                <a:lnTo>
                  <a:pt x="2570214" y="344747"/>
                </a:lnTo>
                <a:lnTo>
                  <a:pt x="2564176" y="346557"/>
                </a:lnTo>
                <a:lnTo>
                  <a:pt x="2559949" y="346557"/>
                </a:lnTo>
                <a:lnTo>
                  <a:pt x="2555724" y="346557"/>
                </a:lnTo>
                <a:lnTo>
                  <a:pt x="2553913" y="346557"/>
                </a:lnTo>
                <a:lnTo>
                  <a:pt x="2549687" y="344747"/>
                </a:lnTo>
                <a:lnTo>
                  <a:pt x="2545460" y="340519"/>
                </a:lnTo>
                <a:lnTo>
                  <a:pt x="2539422" y="340519"/>
                </a:lnTo>
                <a:lnTo>
                  <a:pt x="2531573" y="346557"/>
                </a:lnTo>
                <a:lnTo>
                  <a:pt x="2521310" y="358633"/>
                </a:lnTo>
                <a:lnTo>
                  <a:pt x="2511045" y="368895"/>
                </a:lnTo>
                <a:lnTo>
                  <a:pt x="2503196" y="379160"/>
                </a:lnTo>
                <a:lnTo>
                  <a:pt x="2492933" y="385197"/>
                </a:lnTo>
                <a:lnTo>
                  <a:pt x="2454292" y="397272"/>
                </a:lnTo>
                <a:lnTo>
                  <a:pt x="2417463" y="397272"/>
                </a:lnTo>
                <a:lnTo>
                  <a:pt x="2383049" y="388820"/>
                </a:lnTo>
                <a:lnTo>
                  <a:pt x="2350446" y="374329"/>
                </a:lnTo>
                <a:lnTo>
                  <a:pt x="2346220" y="374329"/>
                </a:lnTo>
                <a:lnTo>
                  <a:pt x="2340181" y="378557"/>
                </a:lnTo>
                <a:lnTo>
                  <a:pt x="2329916" y="382783"/>
                </a:lnTo>
                <a:lnTo>
                  <a:pt x="2322069" y="384594"/>
                </a:lnTo>
                <a:lnTo>
                  <a:pt x="2316031" y="388820"/>
                </a:lnTo>
                <a:lnTo>
                  <a:pt x="2303955" y="393046"/>
                </a:lnTo>
                <a:lnTo>
                  <a:pt x="2297918" y="374329"/>
                </a:lnTo>
                <a:lnTo>
                  <a:pt x="2303955" y="372518"/>
                </a:lnTo>
                <a:lnTo>
                  <a:pt x="2308181" y="368292"/>
                </a:lnTo>
                <a:lnTo>
                  <a:pt x="2312409" y="359840"/>
                </a:lnTo>
                <a:lnTo>
                  <a:pt x="2291880" y="359840"/>
                </a:lnTo>
                <a:lnTo>
                  <a:pt x="2284033" y="364066"/>
                </a:lnTo>
                <a:lnTo>
                  <a:pt x="2273768" y="368292"/>
                </a:lnTo>
                <a:lnTo>
                  <a:pt x="2263503" y="368292"/>
                </a:lnTo>
                <a:lnTo>
                  <a:pt x="2251430" y="368292"/>
                </a:lnTo>
                <a:lnTo>
                  <a:pt x="2245391" y="345952"/>
                </a:lnTo>
                <a:lnTo>
                  <a:pt x="2251430" y="344142"/>
                </a:lnTo>
                <a:lnTo>
                  <a:pt x="2255656" y="344142"/>
                </a:lnTo>
                <a:lnTo>
                  <a:pt x="2259882" y="344142"/>
                </a:lnTo>
                <a:lnTo>
                  <a:pt x="2263825" y="340198"/>
                </a:lnTo>
                <a:lnTo>
                  <a:pt x="2265919" y="339916"/>
                </a:lnTo>
                <a:lnTo>
                  <a:pt x="2264108" y="339916"/>
                </a:lnTo>
                <a:lnTo>
                  <a:pt x="2263825" y="340198"/>
                </a:lnTo>
                <a:lnTo>
                  <a:pt x="2221241" y="345952"/>
                </a:lnTo>
                <a:lnTo>
                  <a:pt x="2217015" y="335690"/>
                </a:lnTo>
                <a:lnTo>
                  <a:pt x="2209165" y="329651"/>
                </a:lnTo>
                <a:lnTo>
                  <a:pt x="2207354" y="325425"/>
                </a:lnTo>
                <a:lnTo>
                  <a:pt x="2203129" y="316973"/>
                </a:lnTo>
                <a:lnTo>
                  <a:pt x="2195279" y="306708"/>
                </a:lnTo>
                <a:lnTo>
                  <a:pt x="2207354" y="302482"/>
                </a:lnTo>
                <a:lnTo>
                  <a:pt x="2213391" y="302482"/>
                </a:lnTo>
                <a:lnTo>
                  <a:pt x="2217619" y="302482"/>
                </a:lnTo>
                <a:lnTo>
                  <a:pt x="2221845" y="302482"/>
                </a:lnTo>
                <a:lnTo>
                  <a:pt x="2221845" y="301879"/>
                </a:lnTo>
                <a:lnTo>
                  <a:pt x="2223656" y="297653"/>
                </a:lnTo>
                <a:lnTo>
                  <a:pt x="2227882" y="289201"/>
                </a:lnTo>
                <a:lnTo>
                  <a:pt x="2213391" y="287388"/>
                </a:lnTo>
                <a:lnTo>
                  <a:pt x="2198902" y="283162"/>
                </a:lnTo>
                <a:lnTo>
                  <a:pt x="2192864" y="274710"/>
                </a:lnTo>
                <a:lnTo>
                  <a:pt x="2180789" y="268671"/>
                </a:lnTo>
                <a:lnTo>
                  <a:pt x="2188638" y="268671"/>
                </a:lnTo>
                <a:lnTo>
                  <a:pt x="2188638" y="258409"/>
                </a:lnTo>
                <a:lnTo>
                  <a:pt x="2223053" y="264445"/>
                </a:lnTo>
                <a:lnTo>
                  <a:pt x="2241165" y="260219"/>
                </a:lnTo>
                <a:lnTo>
                  <a:pt x="2255656" y="254183"/>
                </a:lnTo>
                <a:lnTo>
                  <a:pt x="2263503" y="243918"/>
                </a:lnTo>
                <a:lnTo>
                  <a:pt x="2273768" y="229427"/>
                </a:lnTo>
                <a:lnTo>
                  <a:pt x="2291880" y="220975"/>
                </a:lnTo>
                <a:lnTo>
                  <a:pt x="2312409" y="214938"/>
                </a:lnTo>
                <a:lnTo>
                  <a:pt x="2326898" y="220975"/>
                </a:lnTo>
                <a:lnTo>
                  <a:pt x="2345012" y="229427"/>
                </a:lnTo>
                <a:lnTo>
                  <a:pt x="2359501" y="231240"/>
                </a:lnTo>
                <a:lnTo>
                  <a:pt x="2375802" y="229427"/>
                </a:lnTo>
                <a:lnTo>
                  <a:pt x="2369765" y="225201"/>
                </a:lnTo>
                <a:lnTo>
                  <a:pt x="2361916" y="220975"/>
                </a:lnTo>
                <a:lnTo>
                  <a:pt x="2360106" y="220975"/>
                </a:lnTo>
                <a:lnTo>
                  <a:pt x="2360106" y="217352"/>
                </a:lnTo>
                <a:lnTo>
                  <a:pt x="2355879" y="215541"/>
                </a:lnTo>
                <a:lnTo>
                  <a:pt x="2355879" y="207089"/>
                </a:lnTo>
                <a:lnTo>
                  <a:pt x="2351654" y="196824"/>
                </a:lnTo>
                <a:lnTo>
                  <a:pt x="2361916" y="192598"/>
                </a:lnTo>
                <a:lnTo>
                  <a:pt x="2369765" y="188372"/>
                </a:lnTo>
                <a:lnTo>
                  <a:pt x="2375802" y="188372"/>
                </a:lnTo>
                <a:lnTo>
                  <a:pt x="2380031" y="186562"/>
                </a:lnTo>
                <a:lnTo>
                  <a:pt x="2387879" y="182336"/>
                </a:lnTo>
                <a:lnTo>
                  <a:pt x="2402370" y="182336"/>
                </a:lnTo>
                <a:lnTo>
                  <a:pt x="2408406" y="186562"/>
                </a:lnTo>
                <a:lnTo>
                  <a:pt x="2416256" y="192598"/>
                </a:lnTo>
                <a:lnTo>
                  <a:pt x="2422295" y="196824"/>
                </a:lnTo>
                <a:lnTo>
                  <a:pt x="2422295" y="188372"/>
                </a:lnTo>
                <a:lnTo>
                  <a:pt x="2418068" y="186562"/>
                </a:lnTo>
                <a:lnTo>
                  <a:pt x="2418068" y="182336"/>
                </a:lnTo>
                <a:lnTo>
                  <a:pt x="2418068" y="178109"/>
                </a:lnTo>
                <a:lnTo>
                  <a:pt x="2416256" y="172071"/>
                </a:lnTo>
                <a:lnTo>
                  <a:pt x="2426520" y="167845"/>
                </a:lnTo>
                <a:lnTo>
                  <a:pt x="2432557" y="163619"/>
                </a:lnTo>
                <a:lnTo>
                  <a:pt x="2444632" y="157580"/>
                </a:lnTo>
                <a:lnTo>
                  <a:pt x="2450671" y="149128"/>
                </a:lnTo>
                <a:lnTo>
                  <a:pt x="2454897" y="149128"/>
                </a:lnTo>
                <a:lnTo>
                  <a:pt x="2469386" y="149128"/>
                </a:lnTo>
                <a:lnTo>
                  <a:pt x="2479650" y="153354"/>
                </a:lnTo>
                <a:lnTo>
                  <a:pt x="2487500" y="161806"/>
                </a:lnTo>
                <a:lnTo>
                  <a:pt x="2499575" y="161806"/>
                </a:lnTo>
                <a:lnTo>
                  <a:pt x="2517687" y="157580"/>
                </a:lnTo>
                <a:lnTo>
                  <a:pt x="2525536" y="132826"/>
                </a:lnTo>
                <a:lnTo>
                  <a:pt x="2535801" y="128600"/>
                </a:lnTo>
                <a:lnTo>
                  <a:pt x="2546063" y="128600"/>
                </a:lnTo>
                <a:lnTo>
                  <a:pt x="2556328" y="128600"/>
                </a:lnTo>
                <a:lnTo>
                  <a:pt x="2564176" y="132826"/>
                </a:lnTo>
                <a:lnTo>
                  <a:pt x="2570214" y="132826"/>
                </a:lnTo>
                <a:lnTo>
                  <a:pt x="2584705" y="110488"/>
                </a:lnTo>
                <a:lnTo>
                  <a:pt x="2607043" y="106260"/>
                </a:lnTo>
                <a:lnTo>
                  <a:pt x="2621534" y="114714"/>
                </a:lnTo>
                <a:lnTo>
                  <a:pt x="2636025" y="120751"/>
                </a:lnTo>
                <a:lnTo>
                  <a:pt x="2650513" y="124977"/>
                </a:lnTo>
                <a:lnTo>
                  <a:pt x="2668627" y="118941"/>
                </a:lnTo>
                <a:lnTo>
                  <a:pt x="2692776" y="104450"/>
                </a:lnTo>
                <a:close/>
                <a:moveTo>
                  <a:pt x="6131772" y="86338"/>
                </a:moveTo>
                <a:lnTo>
                  <a:pt x="6146263" y="90564"/>
                </a:lnTo>
                <a:lnTo>
                  <a:pt x="6160754" y="96600"/>
                </a:lnTo>
                <a:lnTo>
                  <a:pt x="6166790" y="105055"/>
                </a:lnTo>
                <a:lnTo>
                  <a:pt x="6177055" y="111091"/>
                </a:lnTo>
                <a:lnTo>
                  <a:pt x="6189130" y="119543"/>
                </a:lnTo>
                <a:lnTo>
                  <a:pt x="6181281" y="140071"/>
                </a:lnTo>
                <a:lnTo>
                  <a:pt x="6138415" y="164826"/>
                </a:lnTo>
                <a:lnTo>
                  <a:pt x="6105811" y="193806"/>
                </a:lnTo>
                <a:lnTo>
                  <a:pt x="6077434" y="230635"/>
                </a:lnTo>
                <a:lnTo>
                  <a:pt x="6071397" y="230635"/>
                </a:lnTo>
                <a:lnTo>
                  <a:pt x="6071397" y="222183"/>
                </a:lnTo>
                <a:lnTo>
                  <a:pt x="6061132" y="216146"/>
                </a:lnTo>
                <a:lnTo>
                  <a:pt x="6053285" y="207692"/>
                </a:lnTo>
                <a:lnTo>
                  <a:pt x="6049059" y="201655"/>
                </a:lnTo>
                <a:lnTo>
                  <a:pt x="6043020" y="193203"/>
                </a:lnTo>
                <a:lnTo>
                  <a:pt x="6038794" y="182938"/>
                </a:lnTo>
                <a:lnTo>
                  <a:pt x="6046644" y="168448"/>
                </a:lnTo>
                <a:lnTo>
                  <a:pt x="6048454" y="158185"/>
                </a:lnTo>
                <a:lnTo>
                  <a:pt x="6052680" y="139468"/>
                </a:lnTo>
                <a:lnTo>
                  <a:pt x="6000153" y="139468"/>
                </a:lnTo>
                <a:lnTo>
                  <a:pt x="6000153" y="124977"/>
                </a:lnTo>
                <a:lnTo>
                  <a:pt x="6028530" y="114714"/>
                </a:lnTo>
                <a:lnTo>
                  <a:pt x="6056906" y="106260"/>
                </a:lnTo>
                <a:lnTo>
                  <a:pt x="6091322" y="100224"/>
                </a:lnTo>
                <a:lnTo>
                  <a:pt x="6095548" y="110488"/>
                </a:lnTo>
                <a:lnTo>
                  <a:pt x="6099774" y="114714"/>
                </a:lnTo>
                <a:lnTo>
                  <a:pt x="6099774" y="118941"/>
                </a:lnTo>
                <a:lnTo>
                  <a:pt x="6104000" y="118941"/>
                </a:lnTo>
                <a:lnTo>
                  <a:pt x="6104000" y="120751"/>
                </a:lnTo>
                <a:lnTo>
                  <a:pt x="6110039" y="124977"/>
                </a:lnTo>
                <a:lnTo>
                  <a:pt x="6114265" y="114714"/>
                </a:lnTo>
                <a:lnTo>
                  <a:pt x="6118491" y="106260"/>
                </a:lnTo>
                <a:lnTo>
                  <a:pt x="6120301" y="100224"/>
                </a:lnTo>
                <a:lnTo>
                  <a:pt x="6128151" y="91772"/>
                </a:lnTo>
                <a:close/>
                <a:moveTo>
                  <a:pt x="6218715" y="47093"/>
                </a:moveTo>
                <a:lnTo>
                  <a:pt x="6219318" y="47093"/>
                </a:lnTo>
                <a:lnTo>
                  <a:pt x="6227167" y="48904"/>
                </a:lnTo>
                <a:lnTo>
                  <a:pt x="6228978" y="48904"/>
                </a:lnTo>
                <a:lnTo>
                  <a:pt x="6233206" y="53130"/>
                </a:lnTo>
                <a:lnTo>
                  <a:pt x="6237430" y="57356"/>
                </a:lnTo>
                <a:lnTo>
                  <a:pt x="6241658" y="63395"/>
                </a:lnTo>
                <a:lnTo>
                  <a:pt x="6247694" y="75470"/>
                </a:lnTo>
                <a:lnTo>
                  <a:pt x="6255544" y="85733"/>
                </a:lnTo>
                <a:lnTo>
                  <a:pt x="6257354" y="100224"/>
                </a:lnTo>
                <a:lnTo>
                  <a:pt x="6241053" y="100224"/>
                </a:lnTo>
                <a:lnTo>
                  <a:pt x="6241053" y="91772"/>
                </a:lnTo>
                <a:lnTo>
                  <a:pt x="6233206" y="85733"/>
                </a:lnTo>
                <a:lnTo>
                  <a:pt x="6227167" y="77281"/>
                </a:lnTo>
                <a:lnTo>
                  <a:pt x="6222941" y="71244"/>
                </a:lnTo>
                <a:lnTo>
                  <a:pt x="6218715" y="60979"/>
                </a:lnTo>
                <a:close/>
                <a:moveTo>
                  <a:pt x="3775927" y="39244"/>
                </a:moveTo>
                <a:lnTo>
                  <a:pt x="3824832" y="39244"/>
                </a:lnTo>
                <a:lnTo>
                  <a:pt x="3875549" y="47696"/>
                </a:lnTo>
                <a:lnTo>
                  <a:pt x="3920226" y="53735"/>
                </a:lnTo>
                <a:lnTo>
                  <a:pt x="3960678" y="63998"/>
                </a:lnTo>
                <a:lnTo>
                  <a:pt x="4019242" y="53735"/>
                </a:lnTo>
                <a:lnTo>
                  <a:pt x="4027093" y="62187"/>
                </a:lnTo>
                <a:lnTo>
                  <a:pt x="4033129" y="63998"/>
                </a:lnTo>
                <a:lnTo>
                  <a:pt x="4040978" y="76073"/>
                </a:lnTo>
                <a:lnTo>
                  <a:pt x="4045205" y="82112"/>
                </a:lnTo>
                <a:lnTo>
                  <a:pt x="4051241" y="86338"/>
                </a:lnTo>
                <a:lnTo>
                  <a:pt x="4085657" y="100827"/>
                </a:lnTo>
                <a:lnTo>
                  <a:pt x="4126109" y="111091"/>
                </a:lnTo>
                <a:lnTo>
                  <a:pt x="4160523" y="119543"/>
                </a:lnTo>
                <a:lnTo>
                  <a:pt x="4160523" y="134034"/>
                </a:lnTo>
                <a:lnTo>
                  <a:pt x="4103770" y="134034"/>
                </a:lnTo>
                <a:lnTo>
                  <a:pt x="4079618" y="121959"/>
                </a:lnTo>
                <a:lnTo>
                  <a:pt x="4051241" y="121959"/>
                </a:lnTo>
                <a:lnTo>
                  <a:pt x="4018639" y="126185"/>
                </a:lnTo>
                <a:lnTo>
                  <a:pt x="3988451" y="134637"/>
                </a:lnTo>
                <a:lnTo>
                  <a:pt x="3988451" y="150938"/>
                </a:lnTo>
                <a:lnTo>
                  <a:pt x="4027093" y="150938"/>
                </a:lnTo>
                <a:lnTo>
                  <a:pt x="4055469" y="144902"/>
                </a:lnTo>
                <a:lnTo>
                  <a:pt x="4089883" y="140676"/>
                </a:lnTo>
                <a:lnTo>
                  <a:pt x="4132751" y="140676"/>
                </a:lnTo>
                <a:lnTo>
                  <a:pt x="4175617" y="140676"/>
                </a:lnTo>
                <a:lnTo>
                  <a:pt x="4208219" y="140676"/>
                </a:lnTo>
                <a:lnTo>
                  <a:pt x="4236595" y="169655"/>
                </a:lnTo>
                <a:lnTo>
                  <a:pt x="4271010" y="190183"/>
                </a:lnTo>
                <a:lnTo>
                  <a:pt x="4260746" y="212523"/>
                </a:lnTo>
                <a:lnTo>
                  <a:pt x="4240220" y="227014"/>
                </a:lnTo>
                <a:lnTo>
                  <a:pt x="4222107" y="237276"/>
                </a:lnTo>
                <a:lnTo>
                  <a:pt x="4197957" y="245728"/>
                </a:lnTo>
                <a:lnTo>
                  <a:pt x="4161127" y="245728"/>
                </a:lnTo>
                <a:lnTo>
                  <a:pt x="4128522" y="255993"/>
                </a:lnTo>
                <a:lnTo>
                  <a:pt x="4094109" y="255993"/>
                </a:lnTo>
                <a:lnTo>
                  <a:pt x="4055469" y="251767"/>
                </a:lnTo>
                <a:lnTo>
                  <a:pt x="4018639" y="247541"/>
                </a:lnTo>
                <a:lnTo>
                  <a:pt x="3984827" y="247541"/>
                </a:lnTo>
                <a:lnTo>
                  <a:pt x="3956450" y="255993"/>
                </a:lnTo>
                <a:lnTo>
                  <a:pt x="3934111" y="276521"/>
                </a:lnTo>
                <a:lnTo>
                  <a:pt x="4019242" y="276521"/>
                </a:lnTo>
                <a:lnTo>
                  <a:pt x="4045808" y="270484"/>
                </a:lnTo>
                <a:lnTo>
                  <a:pt x="4075997" y="266258"/>
                </a:lnTo>
                <a:lnTo>
                  <a:pt x="4112826" y="270484"/>
                </a:lnTo>
                <a:lnTo>
                  <a:pt x="4136976" y="276521"/>
                </a:lnTo>
                <a:lnTo>
                  <a:pt x="4143014" y="303087"/>
                </a:lnTo>
                <a:lnTo>
                  <a:pt x="4155088" y="298861"/>
                </a:lnTo>
                <a:lnTo>
                  <a:pt x="4171390" y="288596"/>
                </a:lnTo>
                <a:lnTo>
                  <a:pt x="4193731" y="280144"/>
                </a:lnTo>
                <a:lnTo>
                  <a:pt x="4214258" y="275918"/>
                </a:lnTo>
                <a:lnTo>
                  <a:pt x="4218483" y="287993"/>
                </a:lnTo>
                <a:lnTo>
                  <a:pt x="4222709" y="294030"/>
                </a:lnTo>
                <a:lnTo>
                  <a:pt x="4226936" y="298256"/>
                </a:lnTo>
                <a:lnTo>
                  <a:pt x="4232974" y="302482"/>
                </a:lnTo>
                <a:lnTo>
                  <a:pt x="4240821" y="308521"/>
                </a:lnTo>
                <a:lnTo>
                  <a:pt x="4208219" y="369500"/>
                </a:lnTo>
                <a:lnTo>
                  <a:pt x="4222709" y="369500"/>
                </a:lnTo>
                <a:lnTo>
                  <a:pt x="4246860" y="355009"/>
                </a:lnTo>
                <a:lnTo>
                  <a:pt x="4279463" y="336292"/>
                </a:lnTo>
                <a:lnTo>
                  <a:pt x="4318102" y="321804"/>
                </a:lnTo>
                <a:lnTo>
                  <a:pt x="4360969" y="307313"/>
                </a:lnTo>
                <a:lnTo>
                  <a:pt x="4407458" y="297048"/>
                </a:lnTo>
                <a:lnTo>
                  <a:pt x="4447909" y="297048"/>
                </a:lnTo>
                <a:lnTo>
                  <a:pt x="4488361" y="301274"/>
                </a:lnTo>
                <a:lnTo>
                  <a:pt x="4516736" y="317576"/>
                </a:lnTo>
                <a:lnTo>
                  <a:pt x="4533038" y="346557"/>
                </a:lnTo>
                <a:lnTo>
                  <a:pt x="4545113" y="346557"/>
                </a:lnTo>
                <a:lnTo>
                  <a:pt x="4545113" y="350783"/>
                </a:lnTo>
                <a:lnTo>
                  <a:pt x="4540886" y="355009"/>
                </a:lnTo>
                <a:lnTo>
                  <a:pt x="4536661" y="355009"/>
                </a:lnTo>
                <a:lnTo>
                  <a:pt x="4532435" y="355009"/>
                </a:lnTo>
                <a:lnTo>
                  <a:pt x="4526396" y="361048"/>
                </a:lnTo>
                <a:lnTo>
                  <a:pt x="4516134" y="365274"/>
                </a:lnTo>
                <a:lnTo>
                  <a:pt x="4504061" y="369500"/>
                </a:lnTo>
                <a:lnTo>
                  <a:pt x="4489570" y="373726"/>
                </a:lnTo>
                <a:lnTo>
                  <a:pt x="4479305" y="375537"/>
                </a:lnTo>
                <a:lnTo>
                  <a:pt x="4455155" y="414781"/>
                </a:lnTo>
                <a:lnTo>
                  <a:pt x="4408666" y="443763"/>
                </a:lnTo>
                <a:lnTo>
                  <a:pt x="4356141" y="462478"/>
                </a:lnTo>
                <a:lnTo>
                  <a:pt x="4293349" y="472742"/>
                </a:lnTo>
                <a:lnTo>
                  <a:pt x="4293349" y="484818"/>
                </a:lnTo>
                <a:lnTo>
                  <a:pt x="4293349" y="490854"/>
                </a:lnTo>
                <a:lnTo>
                  <a:pt x="4293349" y="495082"/>
                </a:lnTo>
                <a:lnTo>
                  <a:pt x="4289123" y="499308"/>
                </a:lnTo>
                <a:lnTo>
                  <a:pt x="4293349" y="501119"/>
                </a:lnTo>
                <a:lnTo>
                  <a:pt x="4293349" y="505345"/>
                </a:lnTo>
                <a:lnTo>
                  <a:pt x="4299388" y="513797"/>
                </a:lnTo>
                <a:lnTo>
                  <a:pt x="4309651" y="519836"/>
                </a:lnTo>
                <a:lnTo>
                  <a:pt x="4317500" y="524062"/>
                </a:lnTo>
                <a:lnTo>
                  <a:pt x="4323536" y="530099"/>
                </a:lnTo>
                <a:lnTo>
                  <a:pt x="4331384" y="534327"/>
                </a:lnTo>
                <a:lnTo>
                  <a:pt x="4337423" y="544589"/>
                </a:lnTo>
                <a:lnTo>
                  <a:pt x="4331384" y="559080"/>
                </a:lnTo>
                <a:lnTo>
                  <a:pt x="4323536" y="591683"/>
                </a:lnTo>
                <a:lnTo>
                  <a:pt x="4317500" y="630927"/>
                </a:lnTo>
                <a:lnTo>
                  <a:pt x="4309651" y="670172"/>
                </a:lnTo>
                <a:lnTo>
                  <a:pt x="4309651" y="702774"/>
                </a:lnTo>
                <a:lnTo>
                  <a:pt x="4317500" y="698548"/>
                </a:lnTo>
                <a:lnTo>
                  <a:pt x="4323536" y="698548"/>
                </a:lnTo>
                <a:lnTo>
                  <a:pt x="4327764" y="698548"/>
                </a:lnTo>
                <a:lnTo>
                  <a:pt x="4335612" y="698548"/>
                </a:lnTo>
                <a:lnTo>
                  <a:pt x="4337423" y="698548"/>
                </a:lnTo>
                <a:lnTo>
                  <a:pt x="4349498" y="702774"/>
                </a:lnTo>
                <a:lnTo>
                  <a:pt x="4345274" y="713037"/>
                </a:lnTo>
                <a:lnTo>
                  <a:pt x="4345274" y="717265"/>
                </a:lnTo>
                <a:lnTo>
                  <a:pt x="4345274" y="725717"/>
                </a:lnTo>
                <a:lnTo>
                  <a:pt x="4345274" y="727528"/>
                </a:lnTo>
                <a:lnTo>
                  <a:pt x="4345274" y="735980"/>
                </a:lnTo>
                <a:lnTo>
                  <a:pt x="4349498" y="750471"/>
                </a:lnTo>
                <a:lnTo>
                  <a:pt x="4337423" y="750471"/>
                </a:lnTo>
                <a:lnTo>
                  <a:pt x="4337423" y="756509"/>
                </a:lnTo>
                <a:lnTo>
                  <a:pt x="4331384" y="754697"/>
                </a:lnTo>
                <a:lnTo>
                  <a:pt x="4323536" y="746245"/>
                </a:lnTo>
                <a:lnTo>
                  <a:pt x="4321726" y="742019"/>
                </a:lnTo>
                <a:lnTo>
                  <a:pt x="4313876" y="740208"/>
                </a:lnTo>
                <a:lnTo>
                  <a:pt x="4307839" y="735980"/>
                </a:lnTo>
                <a:lnTo>
                  <a:pt x="4293349" y="735980"/>
                </a:lnTo>
                <a:lnTo>
                  <a:pt x="4285500" y="740208"/>
                </a:lnTo>
                <a:lnTo>
                  <a:pt x="4279463" y="742019"/>
                </a:lnTo>
                <a:lnTo>
                  <a:pt x="4271614" y="746245"/>
                </a:lnTo>
                <a:lnTo>
                  <a:pt x="4267388" y="750471"/>
                </a:lnTo>
                <a:lnTo>
                  <a:pt x="4261349" y="754697"/>
                </a:lnTo>
                <a:lnTo>
                  <a:pt x="4257124" y="760736"/>
                </a:lnTo>
                <a:lnTo>
                  <a:pt x="4252897" y="775224"/>
                </a:lnTo>
                <a:lnTo>
                  <a:pt x="4299388" y="789715"/>
                </a:lnTo>
                <a:lnTo>
                  <a:pt x="4309651" y="853110"/>
                </a:lnTo>
                <a:lnTo>
                  <a:pt x="4299388" y="853110"/>
                </a:lnTo>
                <a:lnTo>
                  <a:pt x="4293349" y="853110"/>
                </a:lnTo>
                <a:lnTo>
                  <a:pt x="4285500" y="857336"/>
                </a:lnTo>
                <a:lnTo>
                  <a:pt x="4279463" y="861562"/>
                </a:lnTo>
                <a:lnTo>
                  <a:pt x="4279463" y="876053"/>
                </a:lnTo>
                <a:lnTo>
                  <a:pt x="4295764" y="886316"/>
                </a:lnTo>
                <a:lnTo>
                  <a:pt x="4307839" y="900807"/>
                </a:lnTo>
                <a:lnTo>
                  <a:pt x="4313876" y="919524"/>
                </a:lnTo>
                <a:lnTo>
                  <a:pt x="4318102" y="948503"/>
                </a:lnTo>
                <a:lnTo>
                  <a:pt x="4299991" y="948503"/>
                </a:lnTo>
                <a:lnTo>
                  <a:pt x="4295764" y="948503"/>
                </a:lnTo>
                <a:lnTo>
                  <a:pt x="4285500" y="944277"/>
                </a:lnTo>
                <a:lnTo>
                  <a:pt x="4279463" y="948503"/>
                </a:lnTo>
                <a:lnTo>
                  <a:pt x="4267388" y="948503"/>
                </a:lnTo>
                <a:lnTo>
                  <a:pt x="4261349" y="954542"/>
                </a:lnTo>
                <a:lnTo>
                  <a:pt x="4253502" y="962994"/>
                </a:lnTo>
                <a:lnTo>
                  <a:pt x="4265577" y="969033"/>
                </a:lnTo>
                <a:lnTo>
                  <a:pt x="4271614" y="973259"/>
                </a:lnTo>
                <a:lnTo>
                  <a:pt x="4275840" y="977485"/>
                </a:lnTo>
                <a:lnTo>
                  <a:pt x="4280067" y="979296"/>
                </a:lnTo>
                <a:lnTo>
                  <a:pt x="4281878" y="991371"/>
                </a:lnTo>
                <a:lnTo>
                  <a:pt x="4286105" y="1001635"/>
                </a:lnTo>
                <a:lnTo>
                  <a:pt x="4281878" y="1005862"/>
                </a:lnTo>
                <a:lnTo>
                  <a:pt x="4281878" y="1007672"/>
                </a:lnTo>
                <a:lnTo>
                  <a:pt x="4280067" y="1011898"/>
                </a:lnTo>
                <a:lnTo>
                  <a:pt x="4280067" y="1020351"/>
                </a:lnTo>
                <a:lnTo>
                  <a:pt x="4250484" y="1020351"/>
                </a:lnTo>
                <a:lnTo>
                  <a:pt x="4222107" y="1026389"/>
                </a:lnTo>
                <a:lnTo>
                  <a:pt x="4199767" y="1034841"/>
                </a:lnTo>
                <a:lnTo>
                  <a:pt x="4207616" y="1034841"/>
                </a:lnTo>
                <a:lnTo>
                  <a:pt x="4217879" y="1040880"/>
                </a:lnTo>
                <a:lnTo>
                  <a:pt x="4225728" y="1045106"/>
                </a:lnTo>
                <a:lnTo>
                  <a:pt x="4231766" y="1045106"/>
                </a:lnTo>
                <a:lnTo>
                  <a:pt x="4239616" y="1049332"/>
                </a:lnTo>
                <a:lnTo>
                  <a:pt x="4245653" y="1055369"/>
                </a:lnTo>
                <a:lnTo>
                  <a:pt x="4251691" y="1065634"/>
                </a:lnTo>
                <a:lnTo>
                  <a:pt x="4239616" y="1084351"/>
                </a:lnTo>
                <a:lnTo>
                  <a:pt x="4231766" y="1106691"/>
                </a:lnTo>
                <a:lnTo>
                  <a:pt x="4221502" y="1131444"/>
                </a:lnTo>
                <a:lnTo>
                  <a:pt x="4217276" y="1121181"/>
                </a:lnTo>
                <a:lnTo>
                  <a:pt x="4211240" y="1112729"/>
                </a:lnTo>
                <a:lnTo>
                  <a:pt x="4207012" y="1108503"/>
                </a:lnTo>
                <a:lnTo>
                  <a:pt x="4199164" y="1108503"/>
                </a:lnTo>
                <a:lnTo>
                  <a:pt x="4188899" y="1106691"/>
                </a:lnTo>
                <a:lnTo>
                  <a:pt x="4174409" y="1106691"/>
                </a:lnTo>
                <a:lnTo>
                  <a:pt x="4174409" y="1112729"/>
                </a:lnTo>
                <a:lnTo>
                  <a:pt x="4182258" y="1112729"/>
                </a:lnTo>
                <a:lnTo>
                  <a:pt x="4206408" y="1137483"/>
                </a:lnTo>
                <a:lnTo>
                  <a:pt x="4226936" y="1166462"/>
                </a:lnTo>
                <a:lnTo>
                  <a:pt x="4239012" y="1203293"/>
                </a:lnTo>
                <a:lnTo>
                  <a:pt x="4245048" y="1246158"/>
                </a:lnTo>
                <a:lnTo>
                  <a:pt x="4239012" y="1246158"/>
                </a:lnTo>
                <a:lnTo>
                  <a:pt x="4239012" y="1256424"/>
                </a:lnTo>
                <a:lnTo>
                  <a:pt x="4182258" y="1262461"/>
                </a:lnTo>
                <a:lnTo>
                  <a:pt x="4182258" y="1223216"/>
                </a:lnTo>
                <a:lnTo>
                  <a:pt x="4174409" y="1217180"/>
                </a:lnTo>
                <a:lnTo>
                  <a:pt x="4168373" y="1212953"/>
                </a:lnTo>
                <a:lnTo>
                  <a:pt x="4164145" y="1208727"/>
                </a:lnTo>
                <a:lnTo>
                  <a:pt x="4153881" y="1202687"/>
                </a:lnTo>
                <a:lnTo>
                  <a:pt x="4141806" y="1198461"/>
                </a:lnTo>
                <a:lnTo>
                  <a:pt x="4125504" y="1208727"/>
                </a:lnTo>
                <a:lnTo>
                  <a:pt x="4103167" y="1217180"/>
                </a:lnTo>
                <a:lnTo>
                  <a:pt x="4079015" y="1218991"/>
                </a:lnTo>
                <a:lnTo>
                  <a:pt x="4056675" y="1227442"/>
                </a:lnTo>
                <a:lnTo>
                  <a:pt x="4044601" y="1237705"/>
                </a:lnTo>
                <a:lnTo>
                  <a:pt x="4056675" y="1237705"/>
                </a:lnTo>
                <a:lnTo>
                  <a:pt x="4074789" y="1237705"/>
                </a:lnTo>
                <a:lnTo>
                  <a:pt x="4103167" y="1233480"/>
                </a:lnTo>
                <a:lnTo>
                  <a:pt x="4135769" y="1231668"/>
                </a:lnTo>
                <a:lnTo>
                  <a:pt x="4135769" y="1246158"/>
                </a:lnTo>
                <a:lnTo>
                  <a:pt x="4064524" y="1270914"/>
                </a:lnTo>
                <a:lnTo>
                  <a:pt x="4064524" y="1276952"/>
                </a:lnTo>
                <a:lnTo>
                  <a:pt x="4082638" y="1276952"/>
                </a:lnTo>
                <a:lnTo>
                  <a:pt x="4092901" y="1275142"/>
                </a:lnTo>
                <a:lnTo>
                  <a:pt x="4107391" y="1270914"/>
                </a:lnTo>
                <a:lnTo>
                  <a:pt x="4121882" y="1266688"/>
                </a:lnTo>
                <a:lnTo>
                  <a:pt x="4136373" y="1262461"/>
                </a:lnTo>
                <a:lnTo>
                  <a:pt x="4140598" y="1281178"/>
                </a:lnTo>
                <a:lnTo>
                  <a:pt x="4155088" y="1289630"/>
                </a:lnTo>
                <a:lnTo>
                  <a:pt x="4169580" y="1291443"/>
                </a:lnTo>
                <a:lnTo>
                  <a:pt x="4193731" y="1289630"/>
                </a:lnTo>
                <a:lnTo>
                  <a:pt x="4222107" y="1289630"/>
                </a:lnTo>
                <a:lnTo>
                  <a:pt x="4222107" y="1295668"/>
                </a:lnTo>
                <a:lnTo>
                  <a:pt x="4214258" y="1295668"/>
                </a:lnTo>
                <a:lnTo>
                  <a:pt x="4175617" y="1332497"/>
                </a:lnTo>
                <a:lnTo>
                  <a:pt x="4132751" y="1367515"/>
                </a:lnTo>
                <a:lnTo>
                  <a:pt x="4089883" y="1396496"/>
                </a:lnTo>
                <a:lnTo>
                  <a:pt x="4040978" y="1421250"/>
                </a:lnTo>
                <a:lnTo>
                  <a:pt x="3988451" y="1431515"/>
                </a:lnTo>
                <a:lnTo>
                  <a:pt x="3927471" y="1429704"/>
                </a:lnTo>
                <a:lnTo>
                  <a:pt x="3927471" y="1439967"/>
                </a:lnTo>
                <a:lnTo>
                  <a:pt x="3927471" y="1450231"/>
                </a:lnTo>
                <a:lnTo>
                  <a:pt x="3923244" y="1458684"/>
                </a:lnTo>
                <a:lnTo>
                  <a:pt x="3919019" y="1460495"/>
                </a:lnTo>
                <a:lnTo>
                  <a:pt x="3917206" y="1460495"/>
                </a:lnTo>
                <a:lnTo>
                  <a:pt x="3912980" y="1464723"/>
                </a:lnTo>
                <a:lnTo>
                  <a:pt x="3905130" y="1468950"/>
                </a:lnTo>
                <a:lnTo>
                  <a:pt x="3899094" y="1473176"/>
                </a:lnTo>
                <a:lnTo>
                  <a:pt x="3894867" y="1474987"/>
                </a:lnTo>
                <a:lnTo>
                  <a:pt x="3888828" y="1483439"/>
                </a:lnTo>
                <a:lnTo>
                  <a:pt x="3880982" y="1503968"/>
                </a:lnTo>
                <a:lnTo>
                  <a:pt x="3876755" y="1530532"/>
                </a:lnTo>
                <a:lnTo>
                  <a:pt x="3870718" y="1546833"/>
                </a:lnTo>
                <a:lnTo>
                  <a:pt x="3852605" y="1565549"/>
                </a:lnTo>
                <a:lnTo>
                  <a:pt x="3822417" y="1586076"/>
                </a:lnTo>
                <a:lnTo>
                  <a:pt x="3781966" y="1604792"/>
                </a:lnTo>
                <a:lnTo>
                  <a:pt x="3747551" y="1619283"/>
                </a:lnTo>
                <a:lnTo>
                  <a:pt x="3714947" y="1627735"/>
                </a:lnTo>
                <a:lnTo>
                  <a:pt x="3714947" y="1619283"/>
                </a:lnTo>
                <a:lnTo>
                  <a:pt x="3714947" y="1613244"/>
                </a:lnTo>
                <a:lnTo>
                  <a:pt x="3710720" y="1613244"/>
                </a:lnTo>
                <a:lnTo>
                  <a:pt x="3710720" y="1609018"/>
                </a:lnTo>
                <a:lnTo>
                  <a:pt x="3708910" y="1604792"/>
                </a:lnTo>
                <a:lnTo>
                  <a:pt x="3704683" y="1633771"/>
                </a:lnTo>
                <a:lnTo>
                  <a:pt x="3694419" y="1658526"/>
                </a:lnTo>
                <a:lnTo>
                  <a:pt x="3686571" y="1680864"/>
                </a:lnTo>
                <a:lnTo>
                  <a:pt x="3676307" y="1701390"/>
                </a:lnTo>
                <a:lnTo>
                  <a:pt x="3668458" y="1730372"/>
                </a:lnTo>
                <a:lnTo>
                  <a:pt x="3676307" y="1734597"/>
                </a:lnTo>
                <a:lnTo>
                  <a:pt x="3676307" y="1738823"/>
                </a:lnTo>
                <a:lnTo>
                  <a:pt x="3680533" y="1738823"/>
                </a:lnTo>
                <a:lnTo>
                  <a:pt x="3680533" y="1743049"/>
                </a:lnTo>
                <a:lnTo>
                  <a:pt x="3676307" y="1744860"/>
                </a:lnTo>
                <a:lnTo>
                  <a:pt x="3668458" y="1753315"/>
                </a:lnTo>
                <a:lnTo>
                  <a:pt x="3662419" y="1757540"/>
                </a:lnTo>
                <a:lnTo>
                  <a:pt x="3656382" y="1763578"/>
                </a:lnTo>
                <a:lnTo>
                  <a:pt x="3648533" y="1767804"/>
                </a:lnTo>
                <a:lnTo>
                  <a:pt x="3644307" y="1773843"/>
                </a:lnTo>
                <a:lnTo>
                  <a:pt x="3638269" y="1784106"/>
                </a:lnTo>
                <a:lnTo>
                  <a:pt x="3623778" y="1825164"/>
                </a:lnTo>
                <a:lnTo>
                  <a:pt x="3613513" y="1868031"/>
                </a:lnTo>
                <a:lnTo>
                  <a:pt x="3609289" y="1917539"/>
                </a:lnTo>
                <a:lnTo>
                  <a:pt x="3601439" y="1964636"/>
                </a:lnTo>
                <a:lnTo>
                  <a:pt x="3591176" y="2007498"/>
                </a:lnTo>
                <a:lnTo>
                  <a:pt x="3585138" y="2003272"/>
                </a:lnTo>
                <a:lnTo>
                  <a:pt x="3580912" y="2003272"/>
                </a:lnTo>
                <a:lnTo>
                  <a:pt x="3580912" y="1999046"/>
                </a:lnTo>
                <a:lnTo>
                  <a:pt x="3576685" y="1999046"/>
                </a:lnTo>
                <a:lnTo>
                  <a:pt x="3566420" y="1993009"/>
                </a:lnTo>
                <a:lnTo>
                  <a:pt x="3548308" y="1978517"/>
                </a:lnTo>
                <a:lnTo>
                  <a:pt x="3519931" y="1956180"/>
                </a:lnTo>
                <a:lnTo>
                  <a:pt x="3487328" y="1937464"/>
                </a:lnTo>
                <a:lnTo>
                  <a:pt x="3457141" y="1916935"/>
                </a:lnTo>
                <a:lnTo>
                  <a:pt x="3432990" y="1898220"/>
                </a:lnTo>
                <a:lnTo>
                  <a:pt x="3410651" y="1887956"/>
                </a:lnTo>
                <a:lnTo>
                  <a:pt x="3404613" y="1883729"/>
                </a:lnTo>
                <a:lnTo>
                  <a:pt x="3396762" y="1805842"/>
                </a:lnTo>
                <a:lnTo>
                  <a:pt x="3392537" y="1797389"/>
                </a:lnTo>
                <a:lnTo>
                  <a:pt x="3382275" y="1791352"/>
                </a:lnTo>
                <a:lnTo>
                  <a:pt x="3376236" y="1787126"/>
                </a:lnTo>
                <a:lnTo>
                  <a:pt x="3364160" y="1778672"/>
                </a:lnTo>
                <a:lnTo>
                  <a:pt x="3358123" y="1772635"/>
                </a:lnTo>
                <a:lnTo>
                  <a:pt x="3364160" y="1768409"/>
                </a:lnTo>
                <a:lnTo>
                  <a:pt x="3364160" y="1764183"/>
                </a:lnTo>
                <a:lnTo>
                  <a:pt x="3368386" y="1762370"/>
                </a:lnTo>
                <a:lnTo>
                  <a:pt x="3372612" y="1753917"/>
                </a:lnTo>
                <a:lnTo>
                  <a:pt x="3376838" y="1747881"/>
                </a:lnTo>
                <a:lnTo>
                  <a:pt x="3358726" y="1747881"/>
                </a:lnTo>
                <a:lnTo>
                  <a:pt x="3348461" y="1747881"/>
                </a:lnTo>
                <a:lnTo>
                  <a:pt x="3340613" y="1747881"/>
                </a:lnTo>
                <a:lnTo>
                  <a:pt x="3336389" y="1743653"/>
                </a:lnTo>
                <a:lnTo>
                  <a:pt x="3334574" y="1737616"/>
                </a:lnTo>
                <a:lnTo>
                  <a:pt x="3326726" y="1725541"/>
                </a:lnTo>
                <a:lnTo>
                  <a:pt x="3322500" y="1719504"/>
                </a:lnTo>
                <a:lnTo>
                  <a:pt x="3322500" y="1711050"/>
                </a:lnTo>
                <a:lnTo>
                  <a:pt x="3322500" y="1709239"/>
                </a:lnTo>
                <a:lnTo>
                  <a:pt x="3322500" y="1700788"/>
                </a:lnTo>
                <a:lnTo>
                  <a:pt x="3326726" y="1694749"/>
                </a:lnTo>
                <a:lnTo>
                  <a:pt x="3326726" y="1686297"/>
                </a:lnTo>
                <a:lnTo>
                  <a:pt x="3306198" y="1686297"/>
                </a:lnTo>
                <a:lnTo>
                  <a:pt x="3306198" y="1676035"/>
                </a:lnTo>
                <a:lnTo>
                  <a:pt x="3308010" y="1665771"/>
                </a:lnTo>
                <a:lnTo>
                  <a:pt x="3312237" y="1661544"/>
                </a:lnTo>
                <a:lnTo>
                  <a:pt x="3312237" y="1654300"/>
                </a:lnTo>
                <a:lnTo>
                  <a:pt x="3316462" y="1648262"/>
                </a:lnTo>
                <a:lnTo>
                  <a:pt x="3320689" y="1637997"/>
                </a:lnTo>
                <a:lnTo>
                  <a:pt x="3308614" y="1637997"/>
                </a:lnTo>
                <a:lnTo>
                  <a:pt x="3296539" y="1637997"/>
                </a:lnTo>
                <a:lnTo>
                  <a:pt x="3290501" y="1633771"/>
                </a:lnTo>
                <a:lnTo>
                  <a:pt x="3278426" y="1629545"/>
                </a:lnTo>
                <a:lnTo>
                  <a:pt x="3276615" y="1576416"/>
                </a:lnTo>
                <a:lnTo>
                  <a:pt x="3272387" y="1526908"/>
                </a:lnTo>
                <a:lnTo>
                  <a:pt x="3272387" y="1479818"/>
                </a:lnTo>
                <a:lnTo>
                  <a:pt x="3286878" y="1432723"/>
                </a:lnTo>
                <a:lnTo>
                  <a:pt x="3301369" y="1412195"/>
                </a:lnTo>
                <a:lnTo>
                  <a:pt x="3319480" y="1397704"/>
                </a:lnTo>
                <a:lnTo>
                  <a:pt x="3333972" y="1385628"/>
                </a:lnTo>
                <a:lnTo>
                  <a:pt x="3344235" y="1369326"/>
                </a:lnTo>
                <a:lnTo>
                  <a:pt x="3354500" y="1346987"/>
                </a:lnTo>
                <a:lnTo>
                  <a:pt x="3358726" y="1307743"/>
                </a:lnTo>
                <a:lnTo>
                  <a:pt x="3350876" y="1307743"/>
                </a:lnTo>
                <a:lnTo>
                  <a:pt x="3344840" y="1316195"/>
                </a:lnTo>
                <a:lnTo>
                  <a:pt x="3336990" y="1318006"/>
                </a:lnTo>
                <a:lnTo>
                  <a:pt x="3335180" y="1318006"/>
                </a:lnTo>
                <a:lnTo>
                  <a:pt x="3327331" y="1318006"/>
                </a:lnTo>
                <a:lnTo>
                  <a:pt x="3321292" y="1316195"/>
                </a:lnTo>
                <a:lnTo>
                  <a:pt x="3292916" y="1307743"/>
                </a:lnTo>
                <a:lnTo>
                  <a:pt x="3270577" y="1293253"/>
                </a:lnTo>
                <a:lnTo>
                  <a:pt x="3256086" y="1272726"/>
                </a:lnTo>
                <a:lnTo>
                  <a:pt x="3250049" y="1235895"/>
                </a:lnTo>
                <a:lnTo>
                  <a:pt x="3260312" y="1235895"/>
                </a:lnTo>
                <a:lnTo>
                  <a:pt x="3260312" y="1229857"/>
                </a:lnTo>
                <a:lnTo>
                  <a:pt x="3278426" y="1240121"/>
                </a:lnTo>
                <a:lnTo>
                  <a:pt x="3298953" y="1254611"/>
                </a:lnTo>
                <a:lnTo>
                  <a:pt x="3317065" y="1260650"/>
                </a:lnTo>
                <a:lnTo>
                  <a:pt x="3337594" y="1260650"/>
                </a:lnTo>
                <a:lnTo>
                  <a:pt x="3337594" y="1258839"/>
                </a:lnTo>
                <a:lnTo>
                  <a:pt x="3341822" y="1254611"/>
                </a:lnTo>
                <a:lnTo>
                  <a:pt x="3341822" y="1249781"/>
                </a:lnTo>
                <a:lnTo>
                  <a:pt x="3346048" y="1243743"/>
                </a:lnTo>
                <a:lnTo>
                  <a:pt x="3307406" y="1214764"/>
                </a:lnTo>
                <a:lnTo>
                  <a:pt x="3274802" y="1173708"/>
                </a:lnTo>
                <a:lnTo>
                  <a:pt x="3264540" y="1177935"/>
                </a:lnTo>
                <a:lnTo>
                  <a:pt x="3256690" y="1182160"/>
                </a:lnTo>
                <a:lnTo>
                  <a:pt x="3246426" y="1186385"/>
                </a:lnTo>
                <a:lnTo>
                  <a:pt x="3236163" y="1188196"/>
                </a:lnTo>
                <a:lnTo>
                  <a:pt x="3228313" y="1182160"/>
                </a:lnTo>
                <a:lnTo>
                  <a:pt x="3226504" y="1177935"/>
                </a:lnTo>
                <a:lnTo>
                  <a:pt x="3222275" y="1171895"/>
                </a:lnTo>
                <a:lnTo>
                  <a:pt x="3218050" y="1167671"/>
                </a:lnTo>
                <a:lnTo>
                  <a:pt x="3212013" y="1157407"/>
                </a:lnTo>
                <a:lnTo>
                  <a:pt x="3232540" y="1135067"/>
                </a:lnTo>
                <a:lnTo>
                  <a:pt x="3236766" y="1104273"/>
                </a:lnTo>
                <a:lnTo>
                  <a:pt x="3232540" y="1063218"/>
                </a:lnTo>
                <a:lnTo>
                  <a:pt x="3222275" y="1020351"/>
                </a:lnTo>
                <a:lnTo>
                  <a:pt x="3204163" y="975069"/>
                </a:lnTo>
                <a:lnTo>
                  <a:pt x="3183635" y="932202"/>
                </a:lnTo>
                <a:lnTo>
                  <a:pt x="3157069" y="892957"/>
                </a:lnTo>
                <a:lnTo>
                  <a:pt x="3136541" y="856128"/>
                </a:lnTo>
                <a:lnTo>
                  <a:pt x="3118429" y="827149"/>
                </a:lnTo>
                <a:lnTo>
                  <a:pt x="3075561" y="798167"/>
                </a:lnTo>
                <a:lnTo>
                  <a:pt x="3026656" y="787905"/>
                </a:lnTo>
                <a:lnTo>
                  <a:pt x="2975940" y="787905"/>
                </a:lnTo>
                <a:lnTo>
                  <a:pt x="2919187" y="787905"/>
                </a:lnTo>
                <a:lnTo>
                  <a:pt x="2864244" y="792131"/>
                </a:lnTo>
                <a:lnTo>
                  <a:pt x="2807491" y="787905"/>
                </a:lnTo>
                <a:lnTo>
                  <a:pt x="2807491" y="777640"/>
                </a:lnTo>
                <a:lnTo>
                  <a:pt x="2807491" y="769188"/>
                </a:lnTo>
                <a:lnTo>
                  <a:pt x="2809301" y="767377"/>
                </a:lnTo>
                <a:lnTo>
                  <a:pt x="2809301" y="763151"/>
                </a:lnTo>
                <a:lnTo>
                  <a:pt x="2809301" y="758923"/>
                </a:lnTo>
                <a:lnTo>
                  <a:pt x="2807491" y="754697"/>
                </a:lnTo>
                <a:lnTo>
                  <a:pt x="2785152" y="744434"/>
                </a:lnTo>
                <a:lnTo>
                  <a:pt x="2764623" y="738396"/>
                </a:lnTo>
                <a:lnTo>
                  <a:pt x="2742285" y="723907"/>
                </a:lnTo>
                <a:lnTo>
                  <a:pt x="2760396" y="723907"/>
                </a:lnTo>
                <a:lnTo>
                  <a:pt x="2780926" y="715453"/>
                </a:lnTo>
                <a:lnTo>
                  <a:pt x="2809301" y="709416"/>
                </a:lnTo>
                <a:lnTo>
                  <a:pt x="2841906" y="705190"/>
                </a:lnTo>
                <a:lnTo>
                  <a:pt x="2866055" y="696736"/>
                </a:lnTo>
                <a:lnTo>
                  <a:pt x="2884169" y="682247"/>
                </a:lnTo>
                <a:lnTo>
                  <a:pt x="2799038" y="682247"/>
                </a:lnTo>
                <a:lnTo>
                  <a:pt x="2778511" y="676208"/>
                </a:lnTo>
                <a:lnTo>
                  <a:pt x="2760396" y="676208"/>
                </a:lnTo>
                <a:lnTo>
                  <a:pt x="2738059" y="671982"/>
                </a:lnTo>
                <a:lnTo>
                  <a:pt x="2721757" y="667756"/>
                </a:lnTo>
                <a:lnTo>
                  <a:pt x="2703643" y="661719"/>
                </a:lnTo>
                <a:lnTo>
                  <a:pt x="2693380" y="643003"/>
                </a:lnTo>
                <a:lnTo>
                  <a:pt x="2689155" y="614021"/>
                </a:lnTo>
                <a:lnTo>
                  <a:pt x="2732020" y="607984"/>
                </a:lnTo>
                <a:lnTo>
                  <a:pt x="2770662" y="593494"/>
                </a:lnTo>
                <a:lnTo>
                  <a:pt x="2803264" y="579005"/>
                </a:lnTo>
                <a:lnTo>
                  <a:pt x="2837679" y="564514"/>
                </a:lnTo>
                <a:lnTo>
                  <a:pt x="2908923" y="564514"/>
                </a:lnTo>
                <a:lnTo>
                  <a:pt x="2937300" y="470327"/>
                </a:lnTo>
                <a:lnTo>
                  <a:pt x="2870281" y="470327"/>
                </a:lnTo>
                <a:lnTo>
                  <a:pt x="2852169" y="445573"/>
                </a:lnTo>
                <a:lnTo>
                  <a:pt x="2874509" y="431082"/>
                </a:lnTo>
                <a:lnTo>
                  <a:pt x="2890811" y="416594"/>
                </a:lnTo>
                <a:lnTo>
                  <a:pt x="2913149" y="406329"/>
                </a:lnTo>
                <a:lnTo>
                  <a:pt x="2937300" y="397877"/>
                </a:lnTo>
                <a:lnTo>
                  <a:pt x="2937300" y="373123"/>
                </a:lnTo>
                <a:lnTo>
                  <a:pt x="2965677" y="358633"/>
                </a:lnTo>
                <a:lnTo>
                  <a:pt x="2980167" y="342331"/>
                </a:lnTo>
                <a:lnTo>
                  <a:pt x="2994656" y="319991"/>
                </a:lnTo>
                <a:lnTo>
                  <a:pt x="3016996" y="305502"/>
                </a:lnTo>
                <a:lnTo>
                  <a:pt x="3041147" y="295238"/>
                </a:lnTo>
                <a:lnTo>
                  <a:pt x="3061675" y="295238"/>
                </a:lnTo>
                <a:lnTo>
                  <a:pt x="3079788" y="301274"/>
                </a:lnTo>
                <a:lnTo>
                  <a:pt x="3103939" y="299464"/>
                </a:lnTo>
                <a:lnTo>
                  <a:pt x="3085826" y="291011"/>
                </a:lnTo>
                <a:lnTo>
                  <a:pt x="3075561" y="286785"/>
                </a:lnTo>
                <a:lnTo>
                  <a:pt x="3065296" y="284973"/>
                </a:lnTo>
                <a:lnTo>
                  <a:pt x="3055034" y="272899"/>
                </a:lnTo>
                <a:lnTo>
                  <a:pt x="3089447" y="266861"/>
                </a:lnTo>
                <a:lnTo>
                  <a:pt x="3122050" y="256596"/>
                </a:lnTo>
                <a:lnTo>
                  <a:pt x="3150427" y="248144"/>
                </a:lnTo>
                <a:lnTo>
                  <a:pt x="3183030" y="242107"/>
                </a:lnTo>
                <a:lnTo>
                  <a:pt x="3184842" y="256596"/>
                </a:lnTo>
                <a:lnTo>
                  <a:pt x="3189070" y="262635"/>
                </a:lnTo>
                <a:lnTo>
                  <a:pt x="3193296" y="272899"/>
                </a:lnTo>
                <a:lnTo>
                  <a:pt x="3197521" y="281352"/>
                </a:lnTo>
                <a:lnTo>
                  <a:pt x="3207786" y="285578"/>
                </a:lnTo>
                <a:lnTo>
                  <a:pt x="3222275" y="287388"/>
                </a:lnTo>
                <a:lnTo>
                  <a:pt x="3222275" y="277126"/>
                </a:lnTo>
                <a:lnTo>
                  <a:pt x="3228313" y="266861"/>
                </a:lnTo>
                <a:lnTo>
                  <a:pt x="3232540" y="252370"/>
                </a:lnTo>
                <a:lnTo>
                  <a:pt x="3236766" y="242107"/>
                </a:lnTo>
                <a:lnTo>
                  <a:pt x="3242803" y="252370"/>
                </a:lnTo>
                <a:lnTo>
                  <a:pt x="3254878" y="262635"/>
                </a:lnTo>
                <a:lnTo>
                  <a:pt x="3260917" y="271087"/>
                </a:lnTo>
                <a:lnTo>
                  <a:pt x="3275408" y="277126"/>
                </a:lnTo>
                <a:lnTo>
                  <a:pt x="3289896" y="281352"/>
                </a:lnTo>
                <a:lnTo>
                  <a:pt x="3282048" y="234258"/>
                </a:lnTo>
                <a:lnTo>
                  <a:pt x="3308614" y="228221"/>
                </a:lnTo>
                <a:lnTo>
                  <a:pt x="3329141" y="219767"/>
                </a:lnTo>
                <a:lnTo>
                  <a:pt x="3361744" y="228221"/>
                </a:lnTo>
                <a:lnTo>
                  <a:pt x="3396161" y="242710"/>
                </a:lnTo>
                <a:lnTo>
                  <a:pt x="3432990" y="263238"/>
                </a:lnTo>
                <a:lnTo>
                  <a:pt x="3471628" y="281954"/>
                </a:lnTo>
                <a:lnTo>
                  <a:pt x="3504235" y="296445"/>
                </a:lnTo>
                <a:lnTo>
                  <a:pt x="3534423" y="306708"/>
                </a:lnTo>
                <a:lnTo>
                  <a:pt x="3534423" y="300671"/>
                </a:lnTo>
                <a:lnTo>
                  <a:pt x="3513894" y="281954"/>
                </a:lnTo>
                <a:lnTo>
                  <a:pt x="3499404" y="267464"/>
                </a:lnTo>
                <a:lnTo>
                  <a:pt x="3491554" y="248749"/>
                </a:lnTo>
                <a:lnTo>
                  <a:pt x="3503630" y="228221"/>
                </a:lnTo>
                <a:lnTo>
                  <a:pt x="3495780" y="219767"/>
                </a:lnTo>
                <a:lnTo>
                  <a:pt x="3485518" y="209505"/>
                </a:lnTo>
                <a:lnTo>
                  <a:pt x="3475253" y="201050"/>
                </a:lnTo>
                <a:lnTo>
                  <a:pt x="3464990" y="195014"/>
                </a:lnTo>
                <a:lnTo>
                  <a:pt x="3457141" y="186562"/>
                </a:lnTo>
                <a:lnTo>
                  <a:pt x="3464990" y="170260"/>
                </a:lnTo>
                <a:lnTo>
                  <a:pt x="3485518" y="176297"/>
                </a:lnTo>
                <a:lnTo>
                  <a:pt x="3513894" y="180523"/>
                </a:lnTo>
                <a:lnTo>
                  <a:pt x="3538043" y="176297"/>
                </a:lnTo>
                <a:lnTo>
                  <a:pt x="3556157" y="161806"/>
                </a:lnTo>
                <a:lnTo>
                  <a:pt x="3471027" y="161806"/>
                </a:lnTo>
                <a:lnTo>
                  <a:pt x="3471027" y="155769"/>
                </a:lnTo>
                <a:lnTo>
                  <a:pt x="3464990" y="155769"/>
                </a:lnTo>
                <a:lnTo>
                  <a:pt x="3464990" y="147317"/>
                </a:lnTo>
                <a:lnTo>
                  <a:pt x="3475253" y="141279"/>
                </a:lnTo>
                <a:lnTo>
                  <a:pt x="3485518" y="132826"/>
                </a:lnTo>
                <a:lnTo>
                  <a:pt x="3495780" y="126790"/>
                </a:lnTo>
                <a:lnTo>
                  <a:pt x="3506044" y="118336"/>
                </a:lnTo>
                <a:lnTo>
                  <a:pt x="3518121" y="116525"/>
                </a:lnTo>
                <a:lnTo>
                  <a:pt x="3562799" y="122562"/>
                </a:lnTo>
                <a:lnTo>
                  <a:pt x="3574875" y="89959"/>
                </a:lnTo>
                <a:lnTo>
                  <a:pt x="3627401" y="98413"/>
                </a:lnTo>
                <a:lnTo>
                  <a:pt x="3631629" y="98413"/>
                </a:lnTo>
                <a:lnTo>
                  <a:pt x="3633440" y="89959"/>
                </a:lnTo>
                <a:lnTo>
                  <a:pt x="3637665" y="88148"/>
                </a:lnTo>
                <a:lnTo>
                  <a:pt x="3641890" y="79696"/>
                </a:lnTo>
                <a:lnTo>
                  <a:pt x="3652155" y="75470"/>
                </a:lnTo>
                <a:lnTo>
                  <a:pt x="3660005" y="87545"/>
                </a:lnTo>
                <a:lnTo>
                  <a:pt x="3670268" y="97808"/>
                </a:lnTo>
                <a:lnTo>
                  <a:pt x="3680533" y="108073"/>
                </a:lnTo>
                <a:lnTo>
                  <a:pt x="3680533" y="89356"/>
                </a:lnTo>
                <a:lnTo>
                  <a:pt x="3684759" y="87545"/>
                </a:lnTo>
                <a:lnTo>
                  <a:pt x="3684759" y="83319"/>
                </a:lnTo>
                <a:lnTo>
                  <a:pt x="3684759" y="79091"/>
                </a:lnTo>
                <a:lnTo>
                  <a:pt x="3684759" y="74865"/>
                </a:lnTo>
                <a:lnTo>
                  <a:pt x="3686571" y="68829"/>
                </a:lnTo>
                <a:lnTo>
                  <a:pt x="3690795" y="64603"/>
                </a:lnTo>
                <a:lnTo>
                  <a:pt x="3698645" y="60376"/>
                </a:lnTo>
                <a:lnTo>
                  <a:pt x="3733059" y="44075"/>
                </a:lnTo>
                <a:close/>
                <a:moveTo>
                  <a:pt x="6337051" y="32603"/>
                </a:moveTo>
                <a:lnTo>
                  <a:pt x="6357578" y="38641"/>
                </a:lnTo>
                <a:lnTo>
                  <a:pt x="6357578" y="53130"/>
                </a:lnTo>
                <a:lnTo>
                  <a:pt x="6327391" y="53130"/>
                </a:lnTo>
                <a:close/>
                <a:moveTo>
                  <a:pt x="7045863" y="623"/>
                </a:moveTo>
                <a:lnTo>
                  <a:pt x="7063372" y="18717"/>
                </a:lnTo>
                <a:lnTo>
                  <a:pt x="7073637" y="39244"/>
                </a:lnTo>
                <a:lnTo>
                  <a:pt x="7083902" y="63998"/>
                </a:lnTo>
                <a:lnTo>
                  <a:pt x="7065788" y="63998"/>
                </a:lnTo>
                <a:lnTo>
                  <a:pt x="7065788" y="53130"/>
                </a:lnTo>
                <a:lnTo>
                  <a:pt x="7059751" y="47093"/>
                </a:lnTo>
                <a:lnTo>
                  <a:pt x="7051902" y="38641"/>
                </a:lnTo>
                <a:lnTo>
                  <a:pt x="7050089" y="28377"/>
                </a:lnTo>
                <a:lnTo>
                  <a:pt x="7045863" y="18112"/>
                </a:lnTo>
                <a:close/>
                <a:moveTo>
                  <a:pt x="7292802" y="0"/>
                </a:moveTo>
                <a:lnTo>
                  <a:pt x="7303065" y="6036"/>
                </a:lnTo>
                <a:lnTo>
                  <a:pt x="7310914" y="14491"/>
                </a:lnTo>
                <a:lnTo>
                  <a:pt x="7315140" y="20527"/>
                </a:lnTo>
                <a:lnTo>
                  <a:pt x="7316952" y="32603"/>
                </a:lnTo>
                <a:lnTo>
                  <a:pt x="7321179" y="38641"/>
                </a:lnTo>
                <a:lnTo>
                  <a:pt x="7325405" y="48904"/>
                </a:lnTo>
                <a:lnTo>
                  <a:pt x="7331441" y="53130"/>
                </a:lnTo>
                <a:lnTo>
                  <a:pt x="7353781" y="63395"/>
                </a:lnTo>
                <a:lnTo>
                  <a:pt x="7374309" y="67621"/>
                </a:lnTo>
                <a:lnTo>
                  <a:pt x="7388800" y="67621"/>
                </a:lnTo>
                <a:lnTo>
                  <a:pt x="7399062" y="76073"/>
                </a:lnTo>
                <a:lnTo>
                  <a:pt x="7406912" y="90564"/>
                </a:lnTo>
                <a:lnTo>
                  <a:pt x="7411138" y="119543"/>
                </a:lnTo>
                <a:lnTo>
                  <a:pt x="7406912" y="121356"/>
                </a:lnTo>
                <a:lnTo>
                  <a:pt x="7406912" y="125582"/>
                </a:lnTo>
                <a:lnTo>
                  <a:pt x="7406912" y="129808"/>
                </a:lnTo>
                <a:lnTo>
                  <a:pt x="7402686" y="134034"/>
                </a:lnTo>
                <a:lnTo>
                  <a:pt x="7358007" y="134034"/>
                </a:lnTo>
                <a:lnTo>
                  <a:pt x="7311519" y="134034"/>
                </a:lnTo>
                <a:lnTo>
                  <a:pt x="7272877" y="150336"/>
                </a:lnTo>
                <a:lnTo>
                  <a:pt x="7265028" y="154562"/>
                </a:lnTo>
                <a:lnTo>
                  <a:pt x="7260802" y="163014"/>
                </a:lnTo>
                <a:lnTo>
                  <a:pt x="7258991" y="164826"/>
                </a:lnTo>
                <a:lnTo>
                  <a:pt x="7254765" y="169052"/>
                </a:lnTo>
                <a:lnTo>
                  <a:pt x="7250539" y="173279"/>
                </a:lnTo>
                <a:lnTo>
                  <a:pt x="7244500" y="177505"/>
                </a:lnTo>
                <a:lnTo>
                  <a:pt x="7232425" y="183543"/>
                </a:lnTo>
                <a:lnTo>
                  <a:pt x="7226388" y="173279"/>
                </a:lnTo>
                <a:lnTo>
                  <a:pt x="7222160" y="164826"/>
                </a:lnTo>
                <a:lnTo>
                  <a:pt x="7216124" y="158788"/>
                </a:lnTo>
                <a:lnTo>
                  <a:pt x="7240274" y="97205"/>
                </a:lnTo>
                <a:lnTo>
                  <a:pt x="7264425" y="47696"/>
                </a:lnTo>
                <a:close/>
                <a:moveTo>
                  <a:pt x="7045260" y="0"/>
                </a:moveTo>
                <a:lnTo>
                  <a:pt x="7045863" y="0"/>
                </a:lnTo>
                <a:lnTo>
                  <a:pt x="7045863" y="623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662" name="Group 661">
            <a:extLst>
              <a:ext uri="{FF2B5EF4-FFF2-40B4-BE49-F238E27FC236}">
                <a16:creationId xmlns:a16="http://schemas.microsoft.com/office/drawing/2014/main" id="{9C80EADB-A598-45BD-A43A-CCFED9DFD5D1}"/>
              </a:ext>
            </a:extLst>
          </p:cNvPr>
          <p:cNvGrpSpPr/>
          <p:nvPr/>
        </p:nvGrpSpPr>
        <p:grpSpPr>
          <a:xfrm>
            <a:off x="-29184" y="-126464"/>
            <a:ext cx="8286624" cy="5159548"/>
            <a:chOff x="-28777" y="-72822"/>
            <a:chExt cx="2634356" cy="1640244"/>
          </a:xfrm>
          <a:solidFill>
            <a:schemeClr val="bg1">
              <a:alpha val="15000"/>
            </a:schemeClr>
          </a:solidFill>
        </p:grpSpPr>
        <p:cxnSp>
          <p:nvCxnSpPr>
            <p:cNvPr id="663" name="Straight Connector 662">
              <a:extLst>
                <a:ext uri="{FF2B5EF4-FFF2-40B4-BE49-F238E27FC236}">
                  <a16:creationId xmlns:a16="http://schemas.microsoft.com/office/drawing/2014/main" id="{CE738184-8102-48A8-B824-688E788762FC}"/>
                </a:ext>
              </a:extLst>
            </p:cNvPr>
            <p:cNvCxnSpPr>
              <a:cxnSpLocks/>
              <a:stCxn id="698" idx="7"/>
              <a:endCxn id="696" idx="2"/>
            </p:cNvCxnSpPr>
            <p:nvPr/>
          </p:nvCxnSpPr>
          <p:spPr>
            <a:xfrm rot="9888766" flipV="1">
              <a:off x="1208367" y="574276"/>
              <a:ext cx="600723" cy="59146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4" name="Straight Connector 663">
              <a:extLst>
                <a:ext uri="{FF2B5EF4-FFF2-40B4-BE49-F238E27FC236}">
                  <a16:creationId xmlns:a16="http://schemas.microsoft.com/office/drawing/2014/main" id="{48071157-E9D1-4A04-953B-5636EEF530BF}"/>
                </a:ext>
              </a:extLst>
            </p:cNvPr>
            <p:cNvCxnSpPr>
              <a:cxnSpLocks/>
              <a:stCxn id="696" idx="4"/>
              <a:endCxn id="708" idx="1"/>
            </p:cNvCxnSpPr>
            <p:nvPr/>
          </p:nvCxnSpPr>
          <p:spPr>
            <a:xfrm rot="9888766">
              <a:off x="993831" y="798494"/>
              <a:ext cx="190127" cy="45603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Straight Connector 664">
              <a:extLst>
                <a:ext uri="{FF2B5EF4-FFF2-40B4-BE49-F238E27FC236}">
                  <a16:creationId xmlns:a16="http://schemas.microsoft.com/office/drawing/2014/main" id="{98D852BE-EC35-423F-AF8F-ADC3115984F8}"/>
                </a:ext>
              </a:extLst>
            </p:cNvPr>
            <p:cNvCxnSpPr>
              <a:cxnSpLocks/>
              <a:stCxn id="701" idx="2"/>
              <a:endCxn id="706" idx="6"/>
            </p:cNvCxnSpPr>
            <p:nvPr/>
          </p:nvCxnSpPr>
          <p:spPr>
            <a:xfrm>
              <a:off x="356983" y="366234"/>
              <a:ext cx="472728" cy="19735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6" name="Straight Connector 665">
              <a:extLst>
                <a:ext uri="{FF2B5EF4-FFF2-40B4-BE49-F238E27FC236}">
                  <a16:creationId xmlns:a16="http://schemas.microsoft.com/office/drawing/2014/main" id="{AFCCA4B1-160D-4A49-B39B-94177D238A98}"/>
                </a:ext>
              </a:extLst>
            </p:cNvPr>
            <p:cNvCxnSpPr>
              <a:cxnSpLocks/>
              <a:stCxn id="708" idx="5"/>
              <a:endCxn id="701" idx="1"/>
            </p:cNvCxnSpPr>
            <p:nvPr/>
          </p:nvCxnSpPr>
          <p:spPr>
            <a:xfrm flipH="1" flipV="1">
              <a:off x="352822" y="398664"/>
              <a:ext cx="537699" cy="40582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7" name="Straight Connector 666">
              <a:extLst>
                <a:ext uri="{FF2B5EF4-FFF2-40B4-BE49-F238E27FC236}">
                  <a16:creationId xmlns:a16="http://schemas.microsoft.com/office/drawing/2014/main" id="{2BF8ED60-C817-4449-959C-90B4D0066D1B}"/>
                </a:ext>
              </a:extLst>
            </p:cNvPr>
            <p:cNvCxnSpPr>
              <a:cxnSpLocks/>
              <a:stCxn id="696" idx="5"/>
              <a:endCxn id="707" idx="1"/>
            </p:cNvCxnSpPr>
            <p:nvPr/>
          </p:nvCxnSpPr>
          <p:spPr>
            <a:xfrm rot="9888766">
              <a:off x="625773" y="865810"/>
              <a:ext cx="545961" cy="46081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Straight Connector 667">
              <a:extLst>
                <a:ext uri="{FF2B5EF4-FFF2-40B4-BE49-F238E27FC236}">
                  <a16:creationId xmlns:a16="http://schemas.microsoft.com/office/drawing/2014/main" id="{9A5D60E2-2BB7-4370-A8F0-C9356795AE17}"/>
                </a:ext>
              </a:extLst>
            </p:cNvPr>
            <p:cNvCxnSpPr>
              <a:cxnSpLocks/>
              <a:stCxn id="701" idx="0"/>
              <a:endCxn id="707" idx="4"/>
            </p:cNvCxnSpPr>
            <p:nvPr/>
          </p:nvCxnSpPr>
          <p:spPr>
            <a:xfrm>
              <a:off x="326946" y="418653"/>
              <a:ext cx="217472" cy="48720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Straight Connector 668">
              <a:extLst>
                <a:ext uri="{FF2B5EF4-FFF2-40B4-BE49-F238E27FC236}">
                  <a16:creationId xmlns:a16="http://schemas.microsoft.com/office/drawing/2014/main" id="{139F8519-337F-4DB4-B4D7-DEC5333543EE}"/>
                </a:ext>
              </a:extLst>
            </p:cNvPr>
            <p:cNvCxnSpPr>
              <a:cxnSpLocks/>
              <a:stCxn id="708" idx="3"/>
              <a:endCxn id="706" idx="0"/>
            </p:cNvCxnSpPr>
            <p:nvPr/>
          </p:nvCxnSpPr>
          <p:spPr>
            <a:xfrm rot="9888766" flipH="1">
              <a:off x="900057" y="589344"/>
              <a:ext cx="6741" cy="20788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Straight Connector 669">
              <a:extLst>
                <a:ext uri="{FF2B5EF4-FFF2-40B4-BE49-F238E27FC236}">
                  <a16:creationId xmlns:a16="http://schemas.microsoft.com/office/drawing/2014/main" id="{55143721-ED69-4D79-B6AD-B60C4F3DE595}"/>
                </a:ext>
              </a:extLst>
            </p:cNvPr>
            <p:cNvCxnSpPr>
              <a:cxnSpLocks/>
              <a:stCxn id="696" idx="6"/>
              <a:endCxn id="705" idx="2"/>
            </p:cNvCxnSpPr>
            <p:nvPr/>
          </p:nvCxnSpPr>
          <p:spPr>
            <a:xfrm flipH="1" flipV="1">
              <a:off x="694963" y="1213621"/>
              <a:ext cx="532965" cy="6399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Straight Connector 670">
              <a:extLst>
                <a:ext uri="{FF2B5EF4-FFF2-40B4-BE49-F238E27FC236}">
                  <a16:creationId xmlns:a16="http://schemas.microsoft.com/office/drawing/2014/main" id="{7903D5F5-C359-4B68-B5A5-5F779C1CF53E}"/>
                </a:ext>
              </a:extLst>
            </p:cNvPr>
            <p:cNvCxnSpPr>
              <a:cxnSpLocks/>
              <a:stCxn id="701" idx="7"/>
              <a:endCxn id="703" idx="3"/>
            </p:cNvCxnSpPr>
            <p:nvPr/>
          </p:nvCxnSpPr>
          <p:spPr>
            <a:xfrm flipH="1">
              <a:off x="199571" y="414492"/>
              <a:ext cx="94946" cy="71437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Straight Connector 671">
              <a:extLst>
                <a:ext uri="{FF2B5EF4-FFF2-40B4-BE49-F238E27FC236}">
                  <a16:creationId xmlns:a16="http://schemas.microsoft.com/office/drawing/2014/main" id="{BC2F77A0-32C4-47F0-A728-BF9267A6A663}"/>
                </a:ext>
              </a:extLst>
            </p:cNvPr>
            <p:cNvCxnSpPr>
              <a:cxnSpLocks/>
              <a:stCxn id="708" idx="6"/>
              <a:endCxn id="707" idx="2"/>
            </p:cNvCxnSpPr>
            <p:nvPr/>
          </p:nvCxnSpPr>
          <p:spPr>
            <a:xfrm rot="9888766" flipV="1">
              <a:off x="569919" y="867396"/>
              <a:ext cx="325630" cy="1506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Straight Connector 672">
              <a:extLst>
                <a:ext uri="{FF2B5EF4-FFF2-40B4-BE49-F238E27FC236}">
                  <a16:creationId xmlns:a16="http://schemas.microsoft.com/office/drawing/2014/main" id="{4B6A6D0B-A10C-4E9A-AFDE-45540D1D83B3}"/>
                </a:ext>
              </a:extLst>
            </p:cNvPr>
            <p:cNvCxnSpPr>
              <a:cxnSpLocks/>
              <a:stCxn id="700" idx="0"/>
              <a:endCxn id="706" idx="4"/>
            </p:cNvCxnSpPr>
            <p:nvPr/>
          </p:nvCxnSpPr>
          <p:spPr>
            <a:xfrm>
              <a:off x="809265" y="86803"/>
              <a:ext cx="48947" cy="42704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Straight Connector 673">
              <a:extLst>
                <a:ext uri="{FF2B5EF4-FFF2-40B4-BE49-F238E27FC236}">
                  <a16:creationId xmlns:a16="http://schemas.microsoft.com/office/drawing/2014/main" id="{21CE1A20-0206-40A0-A31D-147BB0AF5C2C}"/>
                </a:ext>
              </a:extLst>
            </p:cNvPr>
            <p:cNvCxnSpPr>
              <a:cxnSpLocks/>
              <a:stCxn id="707" idx="6"/>
              <a:endCxn id="703" idx="2"/>
            </p:cNvCxnSpPr>
            <p:nvPr/>
          </p:nvCxnSpPr>
          <p:spPr>
            <a:xfrm rot="9888766" flipV="1">
              <a:off x="195812" y="982956"/>
              <a:ext cx="352331" cy="12652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5" name="Straight Connector 674">
              <a:extLst>
                <a:ext uri="{FF2B5EF4-FFF2-40B4-BE49-F238E27FC236}">
                  <a16:creationId xmlns:a16="http://schemas.microsoft.com/office/drawing/2014/main" id="{190DBAB9-4CD0-4A52-8779-7C06A041A086}"/>
                </a:ext>
              </a:extLst>
            </p:cNvPr>
            <p:cNvCxnSpPr>
              <a:cxnSpLocks/>
              <a:stCxn id="702" idx="0"/>
              <a:endCxn id="703" idx="4"/>
            </p:cNvCxnSpPr>
            <p:nvPr/>
          </p:nvCxnSpPr>
          <p:spPr>
            <a:xfrm>
              <a:off x="19075" y="733170"/>
              <a:ext cx="149723" cy="3917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6" name="Straight Connector 675">
              <a:extLst>
                <a:ext uri="{FF2B5EF4-FFF2-40B4-BE49-F238E27FC236}">
                  <a16:creationId xmlns:a16="http://schemas.microsoft.com/office/drawing/2014/main" id="{FA33EE37-D27A-46DE-AEE7-83363CFEB85E}"/>
                </a:ext>
              </a:extLst>
            </p:cNvPr>
            <p:cNvCxnSpPr>
              <a:cxnSpLocks/>
              <a:stCxn id="705" idx="1"/>
              <a:endCxn id="703" idx="5"/>
            </p:cNvCxnSpPr>
            <p:nvPr/>
          </p:nvCxnSpPr>
          <p:spPr>
            <a:xfrm flipH="1" flipV="1">
              <a:off x="144246" y="1143887"/>
              <a:ext cx="548085" cy="902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7" name="Straight Connector 676">
              <a:extLst>
                <a:ext uri="{FF2B5EF4-FFF2-40B4-BE49-F238E27FC236}">
                  <a16:creationId xmlns:a16="http://schemas.microsoft.com/office/drawing/2014/main" id="{0CF602F6-7BF8-4756-A253-385E859D5C85}"/>
                </a:ext>
              </a:extLst>
            </p:cNvPr>
            <p:cNvCxnSpPr>
              <a:cxnSpLocks/>
              <a:stCxn id="705" idx="7"/>
              <a:endCxn id="704" idx="3"/>
            </p:cNvCxnSpPr>
            <p:nvPr/>
          </p:nvCxnSpPr>
          <p:spPr>
            <a:xfrm flipH="1">
              <a:off x="408479" y="1244149"/>
              <a:ext cx="246968" cy="2475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8" name="Straight Connector 677">
              <a:extLst>
                <a:ext uri="{FF2B5EF4-FFF2-40B4-BE49-F238E27FC236}">
                  <a16:creationId xmlns:a16="http://schemas.microsoft.com/office/drawing/2014/main" id="{E4B2190B-B02E-4C7A-84FF-BE44DEFE2D1F}"/>
                </a:ext>
              </a:extLst>
            </p:cNvPr>
            <p:cNvCxnSpPr>
              <a:cxnSpLocks/>
              <a:stCxn id="704" idx="5"/>
              <a:endCxn id="703" idx="1"/>
            </p:cNvCxnSpPr>
            <p:nvPr/>
          </p:nvCxnSpPr>
          <p:spPr>
            <a:xfrm flipH="1" flipV="1">
              <a:off x="214589" y="1184194"/>
              <a:ext cx="138565" cy="32253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9" name="Straight Connector 678">
              <a:extLst>
                <a:ext uri="{FF2B5EF4-FFF2-40B4-BE49-F238E27FC236}">
                  <a16:creationId xmlns:a16="http://schemas.microsoft.com/office/drawing/2014/main" id="{05D06022-46E6-4C4B-9D72-3CD541060A0D}"/>
                </a:ext>
              </a:extLst>
            </p:cNvPr>
            <p:cNvCxnSpPr>
              <a:cxnSpLocks/>
              <a:stCxn id="704" idx="6"/>
            </p:cNvCxnSpPr>
            <p:nvPr/>
          </p:nvCxnSpPr>
          <p:spPr>
            <a:xfrm flipH="1" flipV="1">
              <a:off x="-21567" y="1483634"/>
              <a:ext cx="370772" cy="5387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Straight Connector 679">
              <a:extLst>
                <a:ext uri="{FF2B5EF4-FFF2-40B4-BE49-F238E27FC236}">
                  <a16:creationId xmlns:a16="http://schemas.microsoft.com/office/drawing/2014/main" id="{64B4B026-AE7F-40D4-8AAB-D63B6575BEC6}"/>
                </a:ext>
              </a:extLst>
            </p:cNvPr>
            <p:cNvCxnSpPr>
              <a:cxnSpLocks/>
              <a:stCxn id="697" idx="0"/>
              <a:endCxn id="696" idx="3"/>
            </p:cNvCxnSpPr>
            <p:nvPr/>
          </p:nvCxnSpPr>
          <p:spPr>
            <a:xfrm rot="9888766" flipV="1">
              <a:off x="1186271" y="581266"/>
              <a:ext cx="157054" cy="6253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Straight Connector 680">
              <a:extLst>
                <a:ext uri="{FF2B5EF4-FFF2-40B4-BE49-F238E27FC236}">
                  <a16:creationId xmlns:a16="http://schemas.microsoft.com/office/drawing/2014/main" id="{2E9CC5D5-319D-4D62-996E-DD63168D0738}"/>
                </a:ext>
              </a:extLst>
            </p:cNvPr>
            <p:cNvCxnSpPr>
              <a:cxnSpLocks/>
              <a:stCxn id="706" idx="2"/>
              <a:endCxn id="697" idx="6"/>
            </p:cNvCxnSpPr>
            <p:nvPr/>
          </p:nvCxnSpPr>
          <p:spPr>
            <a:xfrm rot="9888766" flipH="1" flipV="1">
              <a:off x="913060" y="503264"/>
              <a:ext cx="288080" cy="7740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Straight Connector 681">
              <a:extLst>
                <a:ext uri="{FF2B5EF4-FFF2-40B4-BE49-F238E27FC236}">
                  <a16:creationId xmlns:a16="http://schemas.microsoft.com/office/drawing/2014/main" id="{36B58680-4DB1-49D6-BC34-D2CF1881D6B7}"/>
                </a:ext>
              </a:extLst>
            </p:cNvPr>
            <p:cNvCxnSpPr>
              <a:cxnSpLocks/>
              <a:stCxn id="700" idx="1"/>
              <a:endCxn id="697" idx="5"/>
            </p:cNvCxnSpPr>
            <p:nvPr/>
          </p:nvCxnSpPr>
          <p:spPr>
            <a:xfrm>
              <a:off x="833817" y="67836"/>
              <a:ext cx="376592" cy="44131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Straight Connector 682">
              <a:extLst>
                <a:ext uri="{FF2B5EF4-FFF2-40B4-BE49-F238E27FC236}">
                  <a16:creationId xmlns:a16="http://schemas.microsoft.com/office/drawing/2014/main" id="{9F18D6C2-7672-4D32-8558-EB60D5FD2BFE}"/>
                </a:ext>
              </a:extLst>
            </p:cNvPr>
            <p:cNvCxnSpPr>
              <a:cxnSpLocks/>
              <a:stCxn id="699" idx="7"/>
              <a:endCxn id="697" idx="3"/>
            </p:cNvCxnSpPr>
            <p:nvPr/>
          </p:nvCxnSpPr>
          <p:spPr>
            <a:xfrm flipH="1">
              <a:off x="1268714" y="-22350"/>
              <a:ext cx="275423" cy="51567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Straight Connector 683">
              <a:extLst>
                <a:ext uri="{FF2B5EF4-FFF2-40B4-BE49-F238E27FC236}">
                  <a16:creationId xmlns:a16="http://schemas.microsoft.com/office/drawing/2014/main" id="{5F5C9772-3EED-4DD7-BEDD-1A5855D7501E}"/>
                </a:ext>
              </a:extLst>
            </p:cNvPr>
            <p:cNvCxnSpPr>
              <a:cxnSpLocks/>
              <a:stCxn id="698" idx="6"/>
              <a:endCxn id="697" idx="2"/>
            </p:cNvCxnSpPr>
            <p:nvPr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Straight Connector 684">
              <a:extLst>
                <a:ext uri="{FF2B5EF4-FFF2-40B4-BE49-F238E27FC236}">
                  <a16:creationId xmlns:a16="http://schemas.microsoft.com/office/drawing/2014/main" id="{FAE759A0-6AFF-4482-BAC7-736AF909D315}"/>
                </a:ext>
              </a:extLst>
            </p:cNvPr>
            <p:cNvCxnSpPr>
              <a:cxnSpLocks/>
              <a:stCxn id="711" idx="7"/>
              <a:endCxn id="698" idx="3"/>
            </p:cNvCxnSpPr>
            <p:nvPr/>
          </p:nvCxnSpPr>
          <p:spPr>
            <a:xfrm flipH="1">
              <a:off x="1761433" y="90002"/>
              <a:ext cx="398513" cy="3455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Straight Connector 685">
              <a:extLst>
                <a:ext uri="{FF2B5EF4-FFF2-40B4-BE49-F238E27FC236}">
                  <a16:creationId xmlns:a16="http://schemas.microsoft.com/office/drawing/2014/main" id="{B46DCA1C-52E1-4C8B-AEC4-850E90A51FB1}"/>
                </a:ext>
              </a:extLst>
            </p:cNvPr>
            <p:cNvCxnSpPr>
              <a:cxnSpLocks/>
              <a:stCxn id="711" idx="6"/>
              <a:endCxn id="699" idx="2"/>
            </p:cNvCxnSpPr>
            <p:nvPr/>
          </p:nvCxnSpPr>
          <p:spPr>
            <a:xfrm flipH="1" flipV="1">
              <a:off x="1583653" y="-52878"/>
              <a:ext cx="563649" cy="12651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7" name="Straight Connector 686">
              <a:extLst>
                <a:ext uri="{FF2B5EF4-FFF2-40B4-BE49-F238E27FC236}">
                  <a16:creationId xmlns:a16="http://schemas.microsoft.com/office/drawing/2014/main" id="{9335D895-EE3A-4997-87DC-3CDE29E5E5C6}"/>
                </a:ext>
              </a:extLst>
            </p:cNvPr>
            <p:cNvCxnSpPr>
              <a:cxnSpLocks/>
              <a:stCxn id="711" idx="4"/>
            </p:cNvCxnSpPr>
            <p:nvPr/>
          </p:nvCxnSpPr>
          <p:spPr>
            <a:xfrm flipH="1" flipV="1">
              <a:off x="2122026" y="-9110"/>
              <a:ext cx="44276" cy="4958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8" name="Straight Connector 687">
              <a:extLst>
                <a:ext uri="{FF2B5EF4-FFF2-40B4-BE49-F238E27FC236}">
                  <a16:creationId xmlns:a16="http://schemas.microsoft.com/office/drawing/2014/main" id="{1531557D-B24A-497A-9BA0-24DAC83F71D7}"/>
                </a:ext>
              </a:extLst>
            </p:cNvPr>
            <p:cNvCxnSpPr>
              <a:cxnSpLocks/>
              <a:stCxn id="699" idx="6"/>
              <a:endCxn id="700" idx="2"/>
            </p:cNvCxnSpPr>
            <p:nvPr/>
          </p:nvCxnSpPr>
          <p:spPr>
            <a:xfrm flipH="1">
              <a:off x="837766" y="-38718"/>
              <a:ext cx="693727" cy="7578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9" name="Straight Connector 688">
              <a:extLst>
                <a:ext uri="{FF2B5EF4-FFF2-40B4-BE49-F238E27FC236}">
                  <a16:creationId xmlns:a16="http://schemas.microsoft.com/office/drawing/2014/main" id="{AFB8C433-58FC-48AA-87A0-0997C2C41AEE}"/>
                </a:ext>
              </a:extLst>
            </p:cNvPr>
            <p:cNvCxnSpPr>
              <a:cxnSpLocks/>
              <a:stCxn id="700" idx="6"/>
              <a:endCxn id="701" idx="3"/>
            </p:cNvCxnSpPr>
            <p:nvPr/>
          </p:nvCxnSpPr>
          <p:spPr>
            <a:xfrm flipH="1">
              <a:off x="336994" y="58302"/>
              <a:ext cx="422531" cy="28205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0" name="Straight Connector 689">
              <a:extLst>
                <a:ext uri="{FF2B5EF4-FFF2-40B4-BE49-F238E27FC236}">
                  <a16:creationId xmlns:a16="http://schemas.microsoft.com/office/drawing/2014/main" id="{1E04B6E0-BFA7-46D1-A017-D217331CF5A7}"/>
                </a:ext>
              </a:extLst>
            </p:cNvPr>
            <p:cNvCxnSpPr>
              <a:cxnSpLocks/>
              <a:stCxn id="702" idx="2"/>
              <a:endCxn id="701" idx="6"/>
            </p:cNvCxnSpPr>
            <p:nvPr/>
          </p:nvCxnSpPr>
          <p:spPr>
            <a:xfrm flipV="1">
              <a:off x="38075" y="388616"/>
              <a:ext cx="236453" cy="31139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1" name="Straight Connector 690">
              <a:extLst>
                <a:ext uri="{FF2B5EF4-FFF2-40B4-BE49-F238E27FC236}">
                  <a16:creationId xmlns:a16="http://schemas.microsoft.com/office/drawing/2014/main" id="{5513875D-C2A4-4385-AF0D-41D84094773B}"/>
                </a:ext>
              </a:extLst>
            </p:cNvPr>
            <p:cNvCxnSpPr>
              <a:cxnSpLocks/>
              <a:endCxn id="701" idx="5"/>
            </p:cNvCxnSpPr>
            <p:nvPr/>
          </p:nvCxnSpPr>
          <p:spPr>
            <a:xfrm>
              <a:off x="-6090" y="281927"/>
              <a:ext cx="284779" cy="7426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Straight Connector 691">
              <a:extLst>
                <a:ext uri="{FF2B5EF4-FFF2-40B4-BE49-F238E27FC236}">
                  <a16:creationId xmlns:a16="http://schemas.microsoft.com/office/drawing/2014/main" id="{BDE6637C-1A99-42FA-BECD-64A95B26016A}"/>
                </a:ext>
              </a:extLst>
            </p:cNvPr>
            <p:cNvCxnSpPr>
              <a:cxnSpLocks/>
              <a:endCxn id="701" idx="3"/>
            </p:cNvCxnSpPr>
            <p:nvPr/>
          </p:nvCxnSpPr>
          <p:spPr>
            <a:xfrm flipH="1">
              <a:off x="336994" y="-23344"/>
              <a:ext cx="68920" cy="36370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Straight Connector 692">
              <a:extLst>
                <a:ext uri="{FF2B5EF4-FFF2-40B4-BE49-F238E27FC236}">
                  <a16:creationId xmlns:a16="http://schemas.microsoft.com/office/drawing/2014/main" id="{5298785D-F50E-422E-AF68-1303C3F470A1}"/>
                </a:ext>
              </a:extLst>
            </p:cNvPr>
            <p:cNvCxnSpPr>
              <a:cxnSpLocks/>
              <a:stCxn id="705" idx="4"/>
              <a:endCxn id="707" idx="0"/>
            </p:cNvCxnSpPr>
            <p:nvPr/>
          </p:nvCxnSpPr>
          <p:spPr>
            <a:xfrm flipH="1" flipV="1">
              <a:off x="558578" y="958015"/>
              <a:ext cx="103225" cy="23660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Straight Connector 693">
              <a:extLst>
                <a:ext uri="{FF2B5EF4-FFF2-40B4-BE49-F238E27FC236}">
                  <a16:creationId xmlns:a16="http://schemas.microsoft.com/office/drawing/2014/main" id="{983A5302-F84C-4E92-8541-92AFFF9A743E}"/>
                </a:ext>
              </a:extLst>
            </p:cNvPr>
            <p:cNvCxnSpPr>
              <a:cxnSpLocks/>
              <a:endCxn id="703" idx="6"/>
            </p:cNvCxnSpPr>
            <p:nvPr/>
          </p:nvCxnSpPr>
          <p:spPr>
            <a:xfrm>
              <a:off x="-16940" y="1146159"/>
              <a:ext cx="157237" cy="2850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Straight Connector 694">
              <a:extLst>
                <a:ext uri="{FF2B5EF4-FFF2-40B4-BE49-F238E27FC236}">
                  <a16:creationId xmlns:a16="http://schemas.microsoft.com/office/drawing/2014/main" id="{2736FAE8-C718-496A-AF56-5A16F24C660D}"/>
                </a:ext>
              </a:extLst>
            </p:cNvPr>
            <p:cNvCxnSpPr>
              <a:cxnSpLocks/>
              <a:stCxn id="703" idx="7"/>
            </p:cNvCxnSpPr>
            <p:nvPr/>
          </p:nvCxnSpPr>
          <p:spPr>
            <a:xfrm flipH="1">
              <a:off x="-28777" y="1199212"/>
              <a:ext cx="188041" cy="21202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6" name="Oval 695">
              <a:extLst>
                <a:ext uri="{FF2B5EF4-FFF2-40B4-BE49-F238E27FC236}">
                  <a16:creationId xmlns:a16="http://schemas.microsoft.com/office/drawing/2014/main" id="{2DEAB4CF-024E-4C15-84CE-FD932117FB65}"/>
                </a:ext>
              </a:extLst>
            </p:cNvPr>
            <p:cNvSpPr/>
            <p:nvPr/>
          </p:nvSpPr>
          <p:spPr>
            <a:xfrm rot="8852236">
              <a:off x="1221594" y="1215323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Oval 696">
              <a:extLst>
                <a:ext uri="{FF2B5EF4-FFF2-40B4-BE49-F238E27FC236}">
                  <a16:creationId xmlns:a16="http://schemas.microsoft.com/office/drawing/2014/main" id="{5027336B-B4C0-4574-B9C7-50F161C5C936}"/>
                </a:ext>
              </a:extLst>
            </p:cNvPr>
            <p:cNvSpPr/>
            <p:nvPr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8" name="Oval 697">
              <a:extLst>
                <a:ext uri="{FF2B5EF4-FFF2-40B4-BE49-F238E27FC236}">
                  <a16:creationId xmlns:a16="http://schemas.microsoft.com/office/drawing/2014/main" id="{B77B02AE-4E5A-4A11-8858-F9F4E59C2AEE}"/>
                </a:ext>
              </a:extLst>
            </p:cNvPr>
            <p:cNvSpPr/>
            <p:nvPr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" name="Oval 698">
              <a:extLst>
                <a:ext uri="{FF2B5EF4-FFF2-40B4-BE49-F238E27FC236}">
                  <a16:creationId xmlns:a16="http://schemas.microsoft.com/office/drawing/2014/main" id="{4BE9F461-FC7C-47E5-AA3E-3DEA6BF7F01C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1530549" y="-7282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" name="Oval 699">
              <a:extLst>
                <a:ext uri="{FF2B5EF4-FFF2-40B4-BE49-F238E27FC236}">
                  <a16:creationId xmlns:a16="http://schemas.microsoft.com/office/drawing/2014/main" id="{05AB88B5-AF52-445D-A228-4C4B6340E699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758109" y="714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" name="Oval 700">
              <a:extLst>
                <a:ext uri="{FF2B5EF4-FFF2-40B4-BE49-F238E27FC236}">
                  <a16:creationId xmlns:a16="http://schemas.microsoft.com/office/drawing/2014/main" id="{DA6C8F1B-CF42-4EF5-84AC-3359CE63448B}"/>
                </a:ext>
              </a:extLst>
            </p:cNvPr>
            <p:cNvSpPr/>
            <p:nvPr/>
          </p:nvSpPr>
          <p:spPr>
            <a:xfrm rot="9888766">
              <a:off x="273036" y="334706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" name="Oval 701">
              <a:extLst>
                <a:ext uri="{FF2B5EF4-FFF2-40B4-BE49-F238E27FC236}">
                  <a16:creationId xmlns:a16="http://schemas.microsoft.com/office/drawing/2014/main" id="{26E0DD05-B038-4DE6-97E2-2D80D128F3D5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-15029" y="680066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" name="Oval 702">
              <a:extLst>
                <a:ext uri="{FF2B5EF4-FFF2-40B4-BE49-F238E27FC236}">
                  <a16:creationId xmlns:a16="http://schemas.microsoft.com/office/drawing/2014/main" id="{19FB58D5-9B51-401E-B212-FFEA23296EDF}"/>
                </a:ext>
              </a:extLst>
            </p:cNvPr>
            <p:cNvSpPr/>
            <p:nvPr/>
          </p:nvSpPr>
          <p:spPr>
            <a:xfrm rot="9888766">
              <a:off x="138881" y="112350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" name="Oval 703">
              <a:extLst>
                <a:ext uri="{FF2B5EF4-FFF2-40B4-BE49-F238E27FC236}">
                  <a16:creationId xmlns:a16="http://schemas.microsoft.com/office/drawing/2014/main" id="{BD689294-FF24-47E8-BE67-C30BF992E02C}"/>
                </a:ext>
              </a:extLst>
            </p:cNvPr>
            <p:cNvSpPr/>
            <p:nvPr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5" name="Oval 704">
              <a:extLst>
                <a:ext uri="{FF2B5EF4-FFF2-40B4-BE49-F238E27FC236}">
                  <a16:creationId xmlns:a16="http://schemas.microsoft.com/office/drawing/2014/main" id="{891F3367-E9A8-4D4A-8AFE-812B03557E67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641859" y="1193677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Oval 705">
              <a:extLst>
                <a:ext uri="{FF2B5EF4-FFF2-40B4-BE49-F238E27FC236}">
                  <a16:creationId xmlns:a16="http://schemas.microsoft.com/office/drawing/2014/main" id="{CB944D24-80B4-4F37-AB5E-3CC9513983CB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828295" y="51243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Oval 706">
              <a:extLst>
                <a:ext uri="{FF2B5EF4-FFF2-40B4-BE49-F238E27FC236}">
                  <a16:creationId xmlns:a16="http://schemas.microsoft.com/office/drawing/2014/main" id="{F5E284D9-8781-4CF7-A7AE-9DC461193EF5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524474" y="90491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Oval 707">
              <a:extLst>
                <a:ext uri="{FF2B5EF4-FFF2-40B4-BE49-F238E27FC236}">
                  <a16:creationId xmlns:a16="http://schemas.microsoft.com/office/drawing/2014/main" id="{3294A0BB-5F08-4E81-AE2E-300A1A182FDA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886945" y="79090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09" name="Straight Connector 708">
              <a:extLst>
                <a:ext uri="{FF2B5EF4-FFF2-40B4-BE49-F238E27FC236}">
                  <a16:creationId xmlns:a16="http://schemas.microsoft.com/office/drawing/2014/main" id="{9B2287F5-8279-4125-BBAB-F4713CE57048}"/>
                </a:ext>
              </a:extLst>
            </p:cNvPr>
            <p:cNvCxnSpPr>
              <a:cxnSpLocks/>
              <a:stCxn id="708" idx="2"/>
              <a:endCxn id="697" idx="7"/>
            </p:cNvCxnSpPr>
            <p:nvPr/>
          </p:nvCxnSpPr>
          <p:spPr>
            <a:xfrm rot="9888766" flipH="1">
              <a:off x="913165" y="609190"/>
              <a:ext cx="339955" cy="15992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Straight Connector 709">
              <a:extLst>
                <a:ext uri="{FF2B5EF4-FFF2-40B4-BE49-F238E27FC236}">
                  <a16:creationId xmlns:a16="http://schemas.microsoft.com/office/drawing/2014/main" id="{75A2CEF3-4CFA-4FC3-83BD-F76DD231CE49}"/>
                </a:ext>
              </a:extLst>
            </p:cNvPr>
            <p:cNvCxnSpPr>
              <a:cxnSpLocks/>
              <a:stCxn id="698" idx="4"/>
              <a:endCxn id="699" idx="1"/>
            </p:cNvCxnSpPr>
            <p:nvPr/>
          </p:nvCxnSpPr>
          <p:spPr>
            <a:xfrm flipH="1" flipV="1">
              <a:off x="1581021" y="-32362"/>
              <a:ext cx="149639" cy="46398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Oval 710">
              <a:extLst>
                <a:ext uri="{FF2B5EF4-FFF2-40B4-BE49-F238E27FC236}">
                  <a16:creationId xmlns:a16="http://schemas.microsoft.com/office/drawing/2014/main" id="{595A11A3-495F-40A2-8CE0-5B907B8FFAAF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2146358" y="39530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2" name="Straight Connector 711">
              <a:extLst>
                <a:ext uri="{FF2B5EF4-FFF2-40B4-BE49-F238E27FC236}">
                  <a16:creationId xmlns:a16="http://schemas.microsoft.com/office/drawing/2014/main" id="{8B11E1E8-24A6-4E6B-85FA-68D8F351E03C}"/>
                </a:ext>
              </a:extLst>
            </p:cNvPr>
            <p:cNvCxnSpPr>
              <a:cxnSpLocks/>
              <a:stCxn id="711" idx="3"/>
            </p:cNvCxnSpPr>
            <p:nvPr/>
          </p:nvCxnSpPr>
          <p:spPr>
            <a:xfrm rot="9888766" flipH="1">
              <a:off x="2174347" y="-50442"/>
              <a:ext cx="62078" cy="8693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3" name="Straight Connector 712">
              <a:extLst>
                <a:ext uri="{FF2B5EF4-FFF2-40B4-BE49-F238E27FC236}">
                  <a16:creationId xmlns:a16="http://schemas.microsoft.com/office/drawing/2014/main" id="{F62FDE05-41C4-43F1-96AD-0669BFC8AB87}"/>
                </a:ext>
              </a:extLst>
            </p:cNvPr>
            <p:cNvCxnSpPr>
              <a:cxnSpLocks/>
              <a:stCxn id="711" idx="1"/>
              <a:endCxn id="720" idx="2"/>
            </p:cNvCxnSpPr>
            <p:nvPr/>
          </p:nvCxnSpPr>
          <p:spPr>
            <a:xfrm>
              <a:off x="2196830" y="79990"/>
              <a:ext cx="166170" cy="19780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4" name="Straight Connector 713">
              <a:extLst>
                <a:ext uri="{FF2B5EF4-FFF2-40B4-BE49-F238E27FC236}">
                  <a16:creationId xmlns:a16="http://schemas.microsoft.com/office/drawing/2014/main" id="{8C6DC7C1-B5E4-471C-A22B-40A1563C894E}"/>
                </a:ext>
              </a:extLst>
            </p:cNvPr>
            <p:cNvCxnSpPr>
              <a:cxnSpLocks/>
              <a:stCxn id="720" idx="3"/>
              <a:endCxn id="698" idx="2"/>
            </p:cNvCxnSpPr>
            <p:nvPr/>
          </p:nvCxnSpPr>
          <p:spPr>
            <a:xfrm flipH="1">
              <a:off x="1780400" y="299945"/>
              <a:ext cx="577138" cy="16018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1BCFCA73-68BB-4990-BA1A-7BDF1343C8E4}"/>
                </a:ext>
              </a:extLst>
            </p:cNvPr>
            <p:cNvCxnSpPr>
              <a:cxnSpLocks/>
              <a:stCxn id="696" idx="7"/>
              <a:endCxn id="704" idx="2"/>
            </p:cNvCxnSpPr>
            <p:nvPr/>
          </p:nvCxnSpPr>
          <p:spPr>
            <a:xfrm flipH="1">
              <a:off x="427446" y="1295429"/>
              <a:ext cx="825885" cy="22083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Straight Connector 715">
              <a:extLst>
                <a:ext uri="{FF2B5EF4-FFF2-40B4-BE49-F238E27FC236}">
                  <a16:creationId xmlns:a16="http://schemas.microsoft.com/office/drawing/2014/main" id="{7E6704FE-8688-42B0-818C-107A1AEF5F34}"/>
                </a:ext>
              </a:extLst>
            </p:cNvPr>
            <p:cNvCxnSpPr>
              <a:cxnSpLocks/>
              <a:stCxn id="698" idx="1"/>
              <a:endCxn id="717" idx="4"/>
            </p:cNvCxnSpPr>
            <p:nvPr/>
          </p:nvCxnSpPr>
          <p:spPr>
            <a:xfrm>
              <a:off x="1776451" y="490900"/>
              <a:ext cx="440756" cy="28194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7" name="Oval 716">
              <a:extLst>
                <a:ext uri="{FF2B5EF4-FFF2-40B4-BE49-F238E27FC236}">
                  <a16:creationId xmlns:a16="http://schemas.microsoft.com/office/drawing/2014/main" id="{8ECAD86E-6B1C-4581-8D5A-F4609C8D78A5}"/>
                </a:ext>
              </a:extLst>
            </p:cNvPr>
            <p:cNvSpPr/>
            <p:nvPr/>
          </p:nvSpPr>
          <p:spPr>
            <a:xfrm rot="8852236">
              <a:off x="2203401" y="768190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8" name="Straight Connector 717">
              <a:extLst>
                <a:ext uri="{FF2B5EF4-FFF2-40B4-BE49-F238E27FC236}">
                  <a16:creationId xmlns:a16="http://schemas.microsoft.com/office/drawing/2014/main" id="{3CB7E470-0011-4F06-A24A-E13EEBFF432E}"/>
                </a:ext>
              </a:extLst>
            </p:cNvPr>
            <p:cNvCxnSpPr>
              <a:cxnSpLocks/>
              <a:stCxn id="717" idx="6"/>
              <a:endCxn id="696" idx="1"/>
            </p:cNvCxnSpPr>
            <p:nvPr/>
          </p:nvCxnSpPr>
          <p:spPr>
            <a:xfrm flipH="1">
              <a:off x="1301700" y="813990"/>
              <a:ext cx="906358" cy="45066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Straight Connector 718">
              <a:extLst>
                <a:ext uri="{FF2B5EF4-FFF2-40B4-BE49-F238E27FC236}">
                  <a16:creationId xmlns:a16="http://schemas.microsoft.com/office/drawing/2014/main" id="{CDFF3F64-3EA0-4EDF-AE26-77A15578E1A0}"/>
                </a:ext>
              </a:extLst>
            </p:cNvPr>
            <p:cNvCxnSpPr>
              <a:cxnSpLocks/>
              <a:stCxn id="720" idx="4"/>
              <a:endCxn id="717" idx="2"/>
            </p:cNvCxnSpPr>
            <p:nvPr/>
          </p:nvCxnSpPr>
          <p:spPr>
            <a:xfrm flipH="1">
              <a:off x="2258351" y="319468"/>
              <a:ext cx="110986" cy="46252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0" name="Oval 719">
              <a:extLst>
                <a:ext uri="{FF2B5EF4-FFF2-40B4-BE49-F238E27FC236}">
                  <a16:creationId xmlns:a16="http://schemas.microsoft.com/office/drawing/2014/main" id="{E99AFB83-68E5-49D3-9092-C81BB64D54B4}"/>
                </a:ext>
              </a:extLst>
            </p:cNvPr>
            <p:cNvSpPr/>
            <p:nvPr/>
          </p:nvSpPr>
          <p:spPr>
            <a:xfrm rot="2181221">
              <a:off x="2357200" y="265661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1" name="Straight Connector 720">
              <a:extLst>
                <a:ext uri="{FF2B5EF4-FFF2-40B4-BE49-F238E27FC236}">
                  <a16:creationId xmlns:a16="http://schemas.microsoft.com/office/drawing/2014/main" id="{6101369B-8E23-410E-A01A-E3D77B02C695}"/>
                </a:ext>
              </a:extLst>
            </p:cNvPr>
            <p:cNvCxnSpPr>
              <a:cxnSpLocks/>
              <a:endCxn id="701" idx="4"/>
            </p:cNvCxnSpPr>
            <p:nvPr/>
          </p:nvCxnSpPr>
          <p:spPr>
            <a:xfrm>
              <a:off x="61339" y="-8698"/>
              <a:ext cx="243225" cy="34489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2" name="Oval 721">
              <a:extLst>
                <a:ext uri="{FF2B5EF4-FFF2-40B4-BE49-F238E27FC236}">
                  <a16:creationId xmlns:a16="http://schemas.microsoft.com/office/drawing/2014/main" id="{AE5978D6-C0CE-444C-AFBA-1CD7B8591904}"/>
                </a:ext>
              </a:extLst>
            </p:cNvPr>
            <p:cNvSpPr/>
            <p:nvPr/>
          </p:nvSpPr>
          <p:spPr>
            <a:xfrm rot="8852236">
              <a:off x="2545972" y="-969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3" name="Straight Connector 722">
              <a:extLst>
                <a:ext uri="{FF2B5EF4-FFF2-40B4-BE49-F238E27FC236}">
                  <a16:creationId xmlns:a16="http://schemas.microsoft.com/office/drawing/2014/main" id="{13E1B2D6-C827-4F65-88D1-63CC5A7CCE2F}"/>
                </a:ext>
              </a:extLst>
            </p:cNvPr>
            <p:cNvCxnSpPr>
              <a:cxnSpLocks/>
              <a:stCxn id="722" idx="7"/>
              <a:endCxn id="720" idx="0"/>
            </p:cNvCxnSpPr>
            <p:nvPr/>
          </p:nvCxnSpPr>
          <p:spPr>
            <a:xfrm flipH="1">
              <a:off x="2404670" y="57928"/>
              <a:ext cx="164636" cy="21353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4" name="Straight Connector 723">
              <a:extLst>
                <a:ext uri="{FF2B5EF4-FFF2-40B4-BE49-F238E27FC236}">
                  <a16:creationId xmlns:a16="http://schemas.microsoft.com/office/drawing/2014/main" id="{EE0569AA-5869-4C5E-9253-677825DFCDB0}"/>
                </a:ext>
              </a:extLst>
            </p:cNvPr>
            <p:cNvCxnSpPr>
              <a:cxnSpLocks/>
              <a:stCxn id="722" idx="5"/>
              <a:endCxn id="711" idx="1"/>
            </p:cNvCxnSpPr>
            <p:nvPr/>
          </p:nvCxnSpPr>
          <p:spPr>
            <a:xfrm flipH="1">
              <a:off x="2196830" y="22365"/>
              <a:ext cx="349852" cy="576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169521790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B82F47A8-1E24-4BC4-A8D2-EE5E3734D269}"/>
              </a:ext>
            </a:extLst>
          </p:cNvPr>
          <p:cNvSpPr/>
          <p:nvPr/>
        </p:nvSpPr>
        <p:spPr>
          <a:xfrm>
            <a:off x="2778815" y="839035"/>
            <a:ext cx="6634370" cy="3895921"/>
          </a:xfrm>
          <a:custGeom>
            <a:avLst/>
            <a:gdLst>
              <a:gd name="connsiteX0" fmla="*/ 2849140 w 10035679"/>
              <a:gd name="connsiteY0" fmla="*/ 5761662 h 5893281"/>
              <a:gd name="connsiteX1" fmla="*/ 2877517 w 10035679"/>
              <a:gd name="connsiteY1" fmla="*/ 5777964 h 5893281"/>
              <a:gd name="connsiteX2" fmla="*/ 2905894 w 10035679"/>
              <a:gd name="connsiteY2" fmla="*/ 5805133 h 5893281"/>
              <a:gd name="connsiteX3" fmla="*/ 2934272 w 10035679"/>
              <a:gd name="connsiteY3" fmla="*/ 5829284 h 5893281"/>
              <a:gd name="connsiteX4" fmla="*/ 2966876 w 10035679"/>
              <a:gd name="connsiteY4" fmla="*/ 5848002 h 5893281"/>
              <a:gd name="connsiteX5" fmla="*/ 2966876 w 10035679"/>
              <a:gd name="connsiteY5" fmla="*/ 5864303 h 5893281"/>
              <a:gd name="connsiteX6" fmla="*/ 2948158 w 10035679"/>
              <a:gd name="connsiteY6" fmla="*/ 5864303 h 5893281"/>
              <a:gd name="connsiteX7" fmla="*/ 2930046 w 10035679"/>
              <a:gd name="connsiteY7" fmla="*/ 5868529 h 5893281"/>
              <a:gd name="connsiteX8" fmla="*/ 2901668 w 10035679"/>
              <a:gd name="connsiteY8" fmla="*/ 5868529 h 5893281"/>
              <a:gd name="connsiteX9" fmla="*/ 2877517 w 10035679"/>
              <a:gd name="connsiteY9" fmla="*/ 5862491 h 5893281"/>
              <a:gd name="connsiteX10" fmla="*/ 2863631 w 10035679"/>
              <a:gd name="connsiteY10" fmla="*/ 5858264 h 5893281"/>
              <a:gd name="connsiteX11" fmla="*/ 2856989 w 10035679"/>
              <a:gd name="connsiteY11" fmla="*/ 5829284 h 5893281"/>
              <a:gd name="connsiteX12" fmla="*/ 2849140 w 10035679"/>
              <a:gd name="connsiteY12" fmla="*/ 5792455 h 5893281"/>
              <a:gd name="connsiteX13" fmla="*/ 3076153 w 10035679"/>
              <a:gd name="connsiteY13" fmla="*/ 5700079 h 5893281"/>
              <a:gd name="connsiteX14" fmla="*/ 3104531 w 10035679"/>
              <a:gd name="connsiteY14" fmla="*/ 5706116 h 5893281"/>
              <a:gd name="connsiteX15" fmla="*/ 3137135 w 10035679"/>
              <a:gd name="connsiteY15" fmla="*/ 5718192 h 5893281"/>
              <a:gd name="connsiteX16" fmla="*/ 3161285 w 10035679"/>
              <a:gd name="connsiteY16" fmla="*/ 5728457 h 5893281"/>
              <a:gd name="connsiteX17" fmla="*/ 3152833 w 10035679"/>
              <a:gd name="connsiteY17" fmla="*/ 5728457 h 5893281"/>
              <a:gd name="connsiteX18" fmla="*/ 3128682 w 10035679"/>
              <a:gd name="connsiteY18" fmla="*/ 5742948 h 5893281"/>
              <a:gd name="connsiteX19" fmla="*/ 3104531 w 10035679"/>
              <a:gd name="connsiteY19" fmla="*/ 5753212 h 5893281"/>
              <a:gd name="connsiteX20" fmla="*/ 3076153 w 10035679"/>
              <a:gd name="connsiteY20" fmla="*/ 5761666 h 5893281"/>
              <a:gd name="connsiteX21" fmla="*/ 3076153 w 10035679"/>
              <a:gd name="connsiteY21" fmla="*/ 5747175 h 5893281"/>
              <a:gd name="connsiteX22" fmla="*/ 3080382 w 10035679"/>
              <a:gd name="connsiteY22" fmla="*/ 5742948 h 5893281"/>
              <a:gd name="connsiteX23" fmla="*/ 3086419 w 10035679"/>
              <a:gd name="connsiteY23" fmla="*/ 5739325 h 5893281"/>
              <a:gd name="connsiteX24" fmla="*/ 3090042 w 10035679"/>
              <a:gd name="connsiteY24" fmla="*/ 5735099 h 5893281"/>
              <a:gd name="connsiteX25" fmla="*/ 3090042 w 10035679"/>
              <a:gd name="connsiteY25" fmla="*/ 5732683 h 5893281"/>
              <a:gd name="connsiteX26" fmla="*/ 3094268 w 10035679"/>
              <a:gd name="connsiteY26" fmla="*/ 5728457 h 5893281"/>
              <a:gd name="connsiteX27" fmla="*/ 3096078 w 10035679"/>
              <a:gd name="connsiteY27" fmla="*/ 5720608 h 5893281"/>
              <a:gd name="connsiteX28" fmla="*/ 3090042 w 10035679"/>
              <a:gd name="connsiteY28" fmla="*/ 5720608 h 5893281"/>
              <a:gd name="connsiteX29" fmla="*/ 3071928 w 10035679"/>
              <a:gd name="connsiteY29" fmla="*/ 5739325 h 5893281"/>
              <a:gd name="connsiteX30" fmla="*/ 3055626 w 10035679"/>
              <a:gd name="connsiteY30" fmla="*/ 5749590 h 5893281"/>
              <a:gd name="connsiteX31" fmla="*/ 3037513 w 10035679"/>
              <a:gd name="connsiteY31" fmla="*/ 5753212 h 5893281"/>
              <a:gd name="connsiteX32" fmla="*/ 3013362 w 10035679"/>
              <a:gd name="connsiteY32" fmla="*/ 5761666 h 5893281"/>
              <a:gd name="connsiteX33" fmla="*/ 3013362 w 10035679"/>
              <a:gd name="connsiteY33" fmla="*/ 5728457 h 5893281"/>
              <a:gd name="connsiteX34" fmla="*/ 3033287 w 10035679"/>
              <a:gd name="connsiteY34" fmla="*/ 5720608 h 5893281"/>
              <a:gd name="connsiteX35" fmla="*/ 3055626 w 10035679"/>
              <a:gd name="connsiteY35" fmla="*/ 5710344 h 5893281"/>
              <a:gd name="connsiteX36" fmla="*/ 3019400 w 10035679"/>
              <a:gd name="connsiteY36" fmla="*/ 5294352 h 5893281"/>
              <a:gd name="connsiteX37" fmla="*/ 3027250 w 10035679"/>
              <a:gd name="connsiteY37" fmla="*/ 5300389 h 5893281"/>
              <a:gd name="connsiteX38" fmla="*/ 3033287 w 10035679"/>
              <a:gd name="connsiteY38" fmla="*/ 5304616 h 5893281"/>
              <a:gd name="connsiteX39" fmla="*/ 3037516 w 10035679"/>
              <a:gd name="connsiteY39" fmla="*/ 5308844 h 5893281"/>
              <a:gd name="connsiteX40" fmla="*/ 3041742 w 10035679"/>
              <a:gd name="connsiteY40" fmla="*/ 5314881 h 5893281"/>
              <a:gd name="connsiteX41" fmla="*/ 3041742 w 10035679"/>
              <a:gd name="connsiteY41" fmla="*/ 5323333 h 5893281"/>
              <a:gd name="connsiteX42" fmla="*/ 3043552 w 10035679"/>
              <a:gd name="connsiteY42" fmla="*/ 5333599 h 5893281"/>
              <a:gd name="connsiteX43" fmla="*/ 3027250 w 10035679"/>
              <a:gd name="connsiteY43" fmla="*/ 5333599 h 5893281"/>
              <a:gd name="connsiteX44" fmla="*/ 3023627 w 10035679"/>
              <a:gd name="connsiteY44" fmla="*/ 5325146 h 5893281"/>
              <a:gd name="connsiteX45" fmla="*/ 3019400 w 10035679"/>
              <a:gd name="connsiteY45" fmla="*/ 5319107 h 5893281"/>
              <a:gd name="connsiteX46" fmla="*/ 3019400 w 10035679"/>
              <a:gd name="connsiteY46" fmla="*/ 5314881 h 5893281"/>
              <a:gd name="connsiteX47" fmla="*/ 3015173 w 10035679"/>
              <a:gd name="connsiteY47" fmla="*/ 5310655 h 5893281"/>
              <a:gd name="connsiteX48" fmla="*/ 3019400 w 10035679"/>
              <a:gd name="connsiteY48" fmla="*/ 5304616 h 5893281"/>
              <a:gd name="connsiteX49" fmla="*/ 8924762 w 10035679"/>
              <a:gd name="connsiteY49" fmla="*/ 5247259 h 5893281"/>
              <a:gd name="connsiteX50" fmla="*/ 8935026 w 10035679"/>
              <a:gd name="connsiteY50" fmla="*/ 5276241 h 5893281"/>
              <a:gd name="connsiteX51" fmla="*/ 8939253 w 10035679"/>
              <a:gd name="connsiteY51" fmla="*/ 5308844 h 5893281"/>
              <a:gd name="connsiteX52" fmla="*/ 8930800 w 10035679"/>
              <a:gd name="connsiteY52" fmla="*/ 5339634 h 5893281"/>
              <a:gd name="connsiteX53" fmla="*/ 8915102 w 10035679"/>
              <a:gd name="connsiteY53" fmla="*/ 5358351 h 5893281"/>
              <a:gd name="connsiteX54" fmla="*/ 8896384 w 10035679"/>
              <a:gd name="connsiteY54" fmla="*/ 5368616 h 5893281"/>
              <a:gd name="connsiteX55" fmla="*/ 8872235 w 10035679"/>
              <a:gd name="connsiteY55" fmla="*/ 5380691 h 5893281"/>
              <a:gd name="connsiteX56" fmla="*/ 8861970 w 10035679"/>
              <a:gd name="connsiteY56" fmla="*/ 5337823 h 5893281"/>
              <a:gd name="connsiteX57" fmla="*/ 8848084 w 10035679"/>
              <a:gd name="connsiteY57" fmla="*/ 5294353 h 5893281"/>
              <a:gd name="connsiteX58" fmla="*/ 8833593 w 10035679"/>
              <a:gd name="connsiteY58" fmla="*/ 5255109 h 5893281"/>
              <a:gd name="connsiteX59" fmla="*/ 8861970 w 10035679"/>
              <a:gd name="connsiteY59" fmla="*/ 5255109 h 5893281"/>
              <a:gd name="connsiteX60" fmla="*/ 8886724 w 10035679"/>
              <a:gd name="connsiteY60" fmla="*/ 5269599 h 5893281"/>
              <a:gd name="connsiteX61" fmla="*/ 8906649 w 10035679"/>
              <a:gd name="connsiteY61" fmla="*/ 5265371 h 5893281"/>
              <a:gd name="connsiteX62" fmla="*/ 9508596 w 10035679"/>
              <a:gd name="connsiteY62" fmla="*/ 5241222 h 5893281"/>
              <a:gd name="connsiteX63" fmla="*/ 9514635 w 10035679"/>
              <a:gd name="connsiteY63" fmla="*/ 5243033 h 5893281"/>
              <a:gd name="connsiteX64" fmla="*/ 9522482 w 10035679"/>
              <a:gd name="connsiteY64" fmla="*/ 5247259 h 5893281"/>
              <a:gd name="connsiteX65" fmla="*/ 9526710 w 10035679"/>
              <a:gd name="connsiteY65" fmla="*/ 5251487 h 5893281"/>
              <a:gd name="connsiteX66" fmla="*/ 9528521 w 10035679"/>
              <a:gd name="connsiteY66" fmla="*/ 5255108 h 5893281"/>
              <a:gd name="connsiteX67" fmla="*/ 9532747 w 10035679"/>
              <a:gd name="connsiteY67" fmla="*/ 5257524 h 5893281"/>
              <a:gd name="connsiteX68" fmla="*/ 9540596 w 10035679"/>
              <a:gd name="connsiteY68" fmla="*/ 5265373 h 5893281"/>
              <a:gd name="connsiteX69" fmla="*/ 9540596 w 10035679"/>
              <a:gd name="connsiteY69" fmla="*/ 5261750 h 5893281"/>
              <a:gd name="connsiteX70" fmla="*/ 9543011 w 10035679"/>
              <a:gd name="connsiteY70" fmla="*/ 5257524 h 5893281"/>
              <a:gd name="connsiteX71" fmla="*/ 9547237 w 10035679"/>
              <a:gd name="connsiteY71" fmla="*/ 5251487 h 5893281"/>
              <a:gd name="connsiteX72" fmla="*/ 9547237 w 10035679"/>
              <a:gd name="connsiteY72" fmla="*/ 5247259 h 5893281"/>
              <a:gd name="connsiteX73" fmla="*/ 9550861 w 10035679"/>
              <a:gd name="connsiteY73" fmla="*/ 5247259 h 5893281"/>
              <a:gd name="connsiteX74" fmla="*/ 9555087 w 10035679"/>
              <a:gd name="connsiteY74" fmla="*/ 5247259 h 5893281"/>
              <a:gd name="connsiteX75" fmla="*/ 9555087 w 10035679"/>
              <a:gd name="connsiteY75" fmla="*/ 5255108 h 5893281"/>
              <a:gd name="connsiteX76" fmla="*/ 9556897 w 10035679"/>
              <a:gd name="connsiteY76" fmla="*/ 5261750 h 5893281"/>
              <a:gd name="connsiteX77" fmla="*/ 9561123 w 10035679"/>
              <a:gd name="connsiteY77" fmla="*/ 5272015 h 5893281"/>
              <a:gd name="connsiteX78" fmla="*/ 9561123 w 10035679"/>
              <a:gd name="connsiteY78" fmla="*/ 5284090 h 5893281"/>
              <a:gd name="connsiteX79" fmla="*/ 9561123 w 10035679"/>
              <a:gd name="connsiteY79" fmla="*/ 5294353 h 5893281"/>
              <a:gd name="connsiteX80" fmla="*/ 9536973 w 10035679"/>
              <a:gd name="connsiteY80" fmla="*/ 5323334 h 5893281"/>
              <a:gd name="connsiteX81" fmla="*/ 9514635 w 10035679"/>
              <a:gd name="connsiteY81" fmla="*/ 5358353 h 5893281"/>
              <a:gd name="connsiteX82" fmla="*/ 9522482 w 10035679"/>
              <a:gd name="connsiteY82" fmla="*/ 5380691 h 5893281"/>
              <a:gd name="connsiteX83" fmla="*/ 9518861 w 10035679"/>
              <a:gd name="connsiteY83" fmla="*/ 5387332 h 5893281"/>
              <a:gd name="connsiteX84" fmla="*/ 9508596 w 10035679"/>
              <a:gd name="connsiteY84" fmla="*/ 5395182 h 5893281"/>
              <a:gd name="connsiteX85" fmla="*/ 9498333 w 10035679"/>
              <a:gd name="connsiteY85" fmla="*/ 5397597 h 5893281"/>
              <a:gd name="connsiteX86" fmla="*/ 9488068 w 10035679"/>
              <a:gd name="connsiteY86" fmla="*/ 5401218 h 5893281"/>
              <a:gd name="connsiteX87" fmla="*/ 9475993 w 10035679"/>
              <a:gd name="connsiteY87" fmla="*/ 5409670 h 5893281"/>
              <a:gd name="connsiteX88" fmla="*/ 9469956 w 10035679"/>
              <a:gd name="connsiteY88" fmla="*/ 5412086 h 5893281"/>
              <a:gd name="connsiteX89" fmla="*/ 9462107 w 10035679"/>
              <a:gd name="connsiteY89" fmla="*/ 5424161 h 5893281"/>
              <a:gd name="connsiteX90" fmla="*/ 9462107 w 10035679"/>
              <a:gd name="connsiteY90" fmla="*/ 5434426 h 5893281"/>
              <a:gd name="connsiteX91" fmla="*/ 9459692 w 10035679"/>
              <a:gd name="connsiteY91" fmla="*/ 5444689 h 5893281"/>
              <a:gd name="connsiteX92" fmla="*/ 9459692 w 10035679"/>
              <a:gd name="connsiteY92" fmla="*/ 5454954 h 5893281"/>
              <a:gd name="connsiteX93" fmla="*/ 9456068 w 10035679"/>
              <a:gd name="connsiteY93" fmla="*/ 5469444 h 5893281"/>
              <a:gd name="connsiteX94" fmla="*/ 9447616 w 10035679"/>
              <a:gd name="connsiteY94" fmla="*/ 5477897 h 5893281"/>
              <a:gd name="connsiteX95" fmla="*/ 9437353 w 10035679"/>
              <a:gd name="connsiteY95" fmla="*/ 5483933 h 5893281"/>
              <a:gd name="connsiteX96" fmla="*/ 9427694 w 10035679"/>
              <a:gd name="connsiteY96" fmla="*/ 5491783 h 5893281"/>
              <a:gd name="connsiteX97" fmla="*/ 9417429 w 10035679"/>
              <a:gd name="connsiteY97" fmla="*/ 5498424 h 5893281"/>
              <a:gd name="connsiteX98" fmla="*/ 9405353 w 10035679"/>
              <a:gd name="connsiteY98" fmla="*/ 5508689 h 5893281"/>
              <a:gd name="connsiteX99" fmla="*/ 9390863 w 10035679"/>
              <a:gd name="connsiteY99" fmla="*/ 5508689 h 5893281"/>
              <a:gd name="connsiteX100" fmla="*/ 9374561 w 10035679"/>
              <a:gd name="connsiteY100" fmla="*/ 5496009 h 5893281"/>
              <a:gd name="connsiteX101" fmla="*/ 9356449 w 10035679"/>
              <a:gd name="connsiteY101" fmla="*/ 5483933 h 5893281"/>
              <a:gd name="connsiteX102" fmla="*/ 9342563 w 10035679"/>
              <a:gd name="connsiteY102" fmla="*/ 5473670 h 5893281"/>
              <a:gd name="connsiteX103" fmla="*/ 9328072 w 10035679"/>
              <a:gd name="connsiteY103" fmla="*/ 5453143 h 5893281"/>
              <a:gd name="connsiteX104" fmla="*/ 9338335 w 10035679"/>
              <a:gd name="connsiteY104" fmla="*/ 5444689 h 5893281"/>
              <a:gd name="connsiteX105" fmla="*/ 9342563 w 10035679"/>
              <a:gd name="connsiteY105" fmla="*/ 5434426 h 5893281"/>
              <a:gd name="connsiteX106" fmla="*/ 9346184 w 10035679"/>
              <a:gd name="connsiteY106" fmla="*/ 5425974 h 5893281"/>
              <a:gd name="connsiteX107" fmla="*/ 9348600 w 10035679"/>
              <a:gd name="connsiteY107" fmla="*/ 5415709 h 5893281"/>
              <a:gd name="connsiteX108" fmla="*/ 9352223 w 10035679"/>
              <a:gd name="connsiteY108" fmla="*/ 5405444 h 5893281"/>
              <a:gd name="connsiteX109" fmla="*/ 9360675 w 10035679"/>
              <a:gd name="connsiteY109" fmla="*/ 5397597 h 5893281"/>
              <a:gd name="connsiteX110" fmla="*/ 9380600 w 10035679"/>
              <a:gd name="connsiteY110" fmla="*/ 5390956 h 5893281"/>
              <a:gd name="connsiteX111" fmla="*/ 9402938 w 10035679"/>
              <a:gd name="connsiteY111" fmla="*/ 5387332 h 5893281"/>
              <a:gd name="connsiteX112" fmla="*/ 9423467 w 10035679"/>
              <a:gd name="connsiteY112" fmla="*/ 5380691 h 5893281"/>
              <a:gd name="connsiteX113" fmla="*/ 9433730 w 10035679"/>
              <a:gd name="connsiteY113" fmla="*/ 5368615 h 5893281"/>
              <a:gd name="connsiteX114" fmla="*/ 9451842 w 10035679"/>
              <a:gd name="connsiteY114" fmla="*/ 5343862 h 5893281"/>
              <a:gd name="connsiteX115" fmla="*/ 9465730 w 10035679"/>
              <a:gd name="connsiteY115" fmla="*/ 5314880 h 5893281"/>
              <a:gd name="connsiteX116" fmla="*/ 9484447 w 10035679"/>
              <a:gd name="connsiteY116" fmla="*/ 5286503 h 5893281"/>
              <a:gd name="connsiteX117" fmla="*/ 9498333 w 10035679"/>
              <a:gd name="connsiteY117" fmla="*/ 5257524 h 5893281"/>
              <a:gd name="connsiteX118" fmla="*/ 9494106 w 10035679"/>
              <a:gd name="connsiteY118" fmla="*/ 4977379 h 5893281"/>
              <a:gd name="connsiteX119" fmla="*/ 9508597 w 10035679"/>
              <a:gd name="connsiteY119" fmla="*/ 4977379 h 5893281"/>
              <a:gd name="connsiteX120" fmla="*/ 9540596 w 10035679"/>
              <a:gd name="connsiteY120" fmla="*/ 5010587 h 5893281"/>
              <a:gd name="connsiteX121" fmla="*/ 9568973 w 10035679"/>
              <a:gd name="connsiteY121" fmla="*/ 5039567 h 5893281"/>
              <a:gd name="connsiteX122" fmla="*/ 9597350 w 10035679"/>
              <a:gd name="connsiteY122" fmla="*/ 5072170 h 5893281"/>
              <a:gd name="connsiteX123" fmla="*/ 9617877 w 10035679"/>
              <a:gd name="connsiteY123" fmla="*/ 5113226 h 5893281"/>
              <a:gd name="connsiteX124" fmla="*/ 9628142 w 10035679"/>
              <a:gd name="connsiteY124" fmla="*/ 5113226 h 5893281"/>
              <a:gd name="connsiteX125" fmla="*/ 9640218 w 10035679"/>
              <a:gd name="connsiteY125" fmla="*/ 5113226 h 5893281"/>
              <a:gd name="connsiteX126" fmla="*/ 9646254 w 10035679"/>
              <a:gd name="connsiteY126" fmla="*/ 5113226 h 5893281"/>
              <a:gd name="connsiteX127" fmla="*/ 9650482 w 10035679"/>
              <a:gd name="connsiteY127" fmla="*/ 5113226 h 5893281"/>
              <a:gd name="connsiteX128" fmla="*/ 9656519 w 10035679"/>
              <a:gd name="connsiteY128" fmla="*/ 5113226 h 5893281"/>
              <a:gd name="connsiteX129" fmla="*/ 9664368 w 10035679"/>
              <a:gd name="connsiteY129" fmla="*/ 5107189 h 5893281"/>
              <a:gd name="connsiteX130" fmla="*/ 9668595 w 10035679"/>
              <a:gd name="connsiteY130" fmla="*/ 5101150 h 5893281"/>
              <a:gd name="connsiteX131" fmla="*/ 9670405 w 10035679"/>
              <a:gd name="connsiteY131" fmla="*/ 5088472 h 5893281"/>
              <a:gd name="connsiteX132" fmla="*/ 9678857 w 10035679"/>
              <a:gd name="connsiteY132" fmla="*/ 5088472 h 5893281"/>
              <a:gd name="connsiteX133" fmla="*/ 9678857 w 10035679"/>
              <a:gd name="connsiteY133" fmla="*/ 5136169 h 5893281"/>
              <a:gd name="connsiteX134" fmla="*/ 9674631 w 10035679"/>
              <a:gd name="connsiteY134" fmla="*/ 5146433 h 5893281"/>
              <a:gd name="connsiteX135" fmla="*/ 9670405 w 10035679"/>
              <a:gd name="connsiteY135" fmla="*/ 5156696 h 5893281"/>
              <a:gd name="connsiteX136" fmla="*/ 9668595 w 10035679"/>
              <a:gd name="connsiteY136" fmla="*/ 5168772 h 5893281"/>
              <a:gd name="connsiteX137" fmla="*/ 9664368 w 10035679"/>
              <a:gd name="connsiteY137" fmla="*/ 5175413 h 5893281"/>
              <a:gd name="connsiteX138" fmla="*/ 9640218 w 10035679"/>
              <a:gd name="connsiteY138" fmla="*/ 5175413 h 5893281"/>
              <a:gd name="connsiteX139" fmla="*/ 9640218 w 10035679"/>
              <a:gd name="connsiteY139" fmla="*/ 5199564 h 5893281"/>
              <a:gd name="connsiteX140" fmla="*/ 9617877 w 10035679"/>
              <a:gd name="connsiteY140" fmla="*/ 5222507 h 5893281"/>
              <a:gd name="connsiteX141" fmla="*/ 9599765 w 10035679"/>
              <a:gd name="connsiteY141" fmla="*/ 5243035 h 5893281"/>
              <a:gd name="connsiteX142" fmla="*/ 9579237 w 10035679"/>
              <a:gd name="connsiteY142" fmla="*/ 5265375 h 5893281"/>
              <a:gd name="connsiteX143" fmla="*/ 9579237 w 10035679"/>
              <a:gd name="connsiteY143" fmla="*/ 5255110 h 5893281"/>
              <a:gd name="connsiteX144" fmla="*/ 9575614 w 10035679"/>
              <a:gd name="connsiteY144" fmla="*/ 5247261 h 5893281"/>
              <a:gd name="connsiteX145" fmla="*/ 9575614 w 10035679"/>
              <a:gd name="connsiteY145" fmla="*/ 5241224 h 5893281"/>
              <a:gd name="connsiteX146" fmla="*/ 9575614 w 10035679"/>
              <a:gd name="connsiteY146" fmla="*/ 5228544 h 5893281"/>
              <a:gd name="connsiteX147" fmla="*/ 9579237 w 10035679"/>
              <a:gd name="connsiteY147" fmla="*/ 5222507 h 5893281"/>
              <a:gd name="connsiteX148" fmla="*/ 9579237 w 10035679"/>
              <a:gd name="connsiteY148" fmla="*/ 5214055 h 5893281"/>
              <a:gd name="connsiteX149" fmla="*/ 9579237 w 10035679"/>
              <a:gd name="connsiteY149" fmla="*/ 5208016 h 5893281"/>
              <a:gd name="connsiteX150" fmla="*/ 9575614 w 10035679"/>
              <a:gd name="connsiteY150" fmla="*/ 5203790 h 5893281"/>
              <a:gd name="connsiteX151" fmla="*/ 9568973 w 10035679"/>
              <a:gd name="connsiteY151" fmla="*/ 5199564 h 5893281"/>
              <a:gd name="connsiteX152" fmla="*/ 9561123 w 10035679"/>
              <a:gd name="connsiteY152" fmla="*/ 5197754 h 5893281"/>
              <a:gd name="connsiteX153" fmla="*/ 9555086 w 10035679"/>
              <a:gd name="connsiteY153" fmla="*/ 5193527 h 5893281"/>
              <a:gd name="connsiteX154" fmla="*/ 9547237 w 10035679"/>
              <a:gd name="connsiteY154" fmla="*/ 5189299 h 5893281"/>
              <a:gd name="connsiteX155" fmla="*/ 9540596 w 10035679"/>
              <a:gd name="connsiteY155" fmla="*/ 5185678 h 5893281"/>
              <a:gd name="connsiteX156" fmla="*/ 9536974 w 10035679"/>
              <a:gd name="connsiteY156" fmla="*/ 5183263 h 5893281"/>
              <a:gd name="connsiteX157" fmla="*/ 9536974 w 10035679"/>
              <a:gd name="connsiteY157" fmla="*/ 5179037 h 5893281"/>
              <a:gd name="connsiteX158" fmla="*/ 9540596 w 10035679"/>
              <a:gd name="connsiteY158" fmla="*/ 5175413 h 5893281"/>
              <a:gd name="connsiteX159" fmla="*/ 9547237 w 10035679"/>
              <a:gd name="connsiteY159" fmla="*/ 5164546 h 5893281"/>
              <a:gd name="connsiteX160" fmla="*/ 9556897 w 10035679"/>
              <a:gd name="connsiteY160" fmla="*/ 5156696 h 5893281"/>
              <a:gd name="connsiteX161" fmla="*/ 9568973 w 10035679"/>
              <a:gd name="connsiteY161" fmla="*/ 5146433 h 5893281"/>
              <a:gd name="connsiteX162" fmla="*/ 9579237 w 10035679"/>
              <a:gd name="connsiteY162" fmla="*/ 5136169 h 5893281"/>
              <a:gd name="connsiteX163" fmla="*/ 9565351 w 10035679"/>
              <a:gd name="connsiteY163" fmla="*/ 5121678 h 5893281"/>
              <a:gd name="connsiteX164" fmla="*/ 9550860 w 10035679"/>
              <a:gd name="connsiteY164" fmla="*/ 5096924 h 5893281"/>
              <a:gd name="connsiteX165" fmla="*/ 9528520 w 10035679"/>
              <a:gd name="connsiteY165" fmla="*/ 5060095 h 5893281"/>
              <a:gd name="connsiteX166" fmla="*/ 9512218 w 10035679"/>
              <a:gd name="connsiteY166" fmla="*/ 5028699 h 5893281"/>
              <a:gd name="connsiteX167" fmla="*/ 9502558 w 10035679"/>
              <a:gd name="connsiteY167" fmla="*/ 5000322 h 5893281"/>
              <a:gd name="connsiteX168" fmla="*/ 9366713 w 10035679"/>
              <a:gd name="connsiteY168" fmla="*/ 4600634 h 5893281"/>
              <a:gd name="connsiteX169" fmla="*/ 9384825 w 10035679"/>
              <a:gd name="connsiteY169" fmla="*/ 4600634 h 5893281"/>
              <a:gd name="connsiteX170" fmla="*/ 9417430 w 10035679"/>
              <a:gd name="connsiteY170" fmla="*/ 4625388 h 5893281"/>
              <a:gd name="connsiteX171" fmla="*/ 9456069 w 10035679"/>
              <a:gd name="connsiteY171" fmla="*/ 4648330 h 5893281"/>
              <a:gd name="connsiteX172" fmla="*/ 9456069 w 10035679"/>
              <a:gd name="connsiteY172" fmla="*/ 4668858 h 5893281"/>
              <a:gd name="connsiteX173" fmla="*/ 9431316 w 10035679"/>
              <a:gd name="connsiteY173" fmla="*/ 4668858 h 5893281"/>
              <a:gd name="connsiteX174" fmla="*/ 9413202 w 10035679"/>
              <a:gd name="connsiteY174" fmla="*/ 4654369 h 5893281"/>
              <a:gd name="connsiteX175" fmla="*/ 9395090 w 10035679"/>
              <a:gd name="connsiteY175" fmla="*/ 4639878 h 5893281"/>
              <a:gd name="connsiteX176" fmla="*/ 9380599 w 10035679"/>
              <a:gd name="connsiteY176" fmla="*/ 4621766 h 5893281"/>
              <a:gd name="connsiteX177" fmla="*/ 9741646 w 10035679"/>
              <a:gd name="connsiteY177" fmla="*/ 4475656 h 5893281"/>
              <a:gd name="connsiteX178" fmla="*/ 9749496 w 10035679"/>
              <a:gd name="connsiteY178" fmla="*/ 4475656 h 5893281"/>
              <a:gd name="connsiteX179" fmla="*/ 9755533 w 10035679"/>
              <a:gd name="connsiteY179" fmla="*/ 4479279 h 5893281"/>
              <a:gd name="connsiteX180" fmla="*/ 9759759 w 10035679"/>
              <a:gd name="connsiteY180" fmla="*/ 4481693 h 5893281"/>
              <a:gd name="connsiteX181" fmla="*/ 9759759 w 10035679"/>
              <a:gd name="connsiteY181" fmla="*/ 4485921 h 5893281"/>
              <a:gd name="connsiteX182" fmla="*/ 9763985 w 10035679"/>
              <a:gd name="connsiteY182" fmla="*/ 4489542 h 5893281"/>
              <a:gd name="connsiteX183" fmla="*/ 9765798 w 10035679"/>
              <a:gd name="connsiteY183" fmla="*/ 4496184 h 5893281"/>
              <a:gd name="connsiteX184" fmla="*/ 9773648 w 10035679"/>
              <a:gd name="connsiteY184" fmla="*/ 4508259 h 5893281"/>
              <a:gd name="connsiteX185" fmla="*/ 9777874 w 10035679"/>
              <a:gd name="connsiteY185" fmla="*/ 4520937 h 5893281"/>
              <a:gd name="connsiteX186" fmla="*/ 9779685 w 10035679"/>
              <a:gd name="connsiteY186" fmla="*/ 4534825 h 5893281"/>
              <a:gd name="connsiteX187" fmla="*/ 9765798 w 10035679"/>
              <a:gd name="connsiteY187" fmla="*/ 4534825 h 5893281"/>
              <a:gd name="connsiteX188" fmla="*/ 9765798 w 10035679"/>
              <a:gd name="connsiteY188" fmla="*/ 4520937 h 5893281"/>
              <a:gd name="connsiteX189" fmla="*/ 9755533 w 10035679"/>
              <a:gd name="connsiteY189" fmla="*/ 4514298 h 5893281"/>
              <a:gd name="connsiteX190" fmla="*/ 9751306 w 10035679"/>
              <a:gd name="connsiteY190" fmla="*/ 4504033 h 5893281"/>
              <a:gd name="connsiteX191" fmla="*/ 9749496 w 10035679"/>
              <a:gd name="connsiteY191" fmla="*/ 4496184 h 5893281"/>
              <a:gd name="connsiteX192" fmla="*/ 9745269 w 10035679"/>
              <a:gd name="connsiteY192" fmla="*/ 4485921 h 5893281"/>
              <a:gd name="connsiteX193" fmla="*/ 9417428 w 10035679"/>
              <a:gd name="connsiteY193" fmla="*/ 4432186 h 5893281"/>
              <a:gd name="connsiteX194" fmla="*/ 9423465 w 10035679"/>
              <a:gd name="connsiteY194" fmla="*/ 4432186 h 5893281"/>
              <a:gd name="connsiteX195" fmla="*/ 9427692 w 10035679"/>
              <a:gd name="connsiteY195" fmla="*/ 4436412 h 5893281"/>
              <a:gd name="connsiteX196" fmla="*/ 9427692 w 10035679"/>
              <a:gd name="connsiteY196" fmla="*/ 4438223 h 5893281"/>
              <a:gd name="connsiteX197" fmla="*/ 9431315 w 10035679"/>
              <a:gd name="connsiteY197" fmla="*/ 4438223 h 5893281"/>
              <a:gd name="connsiteX198" fmla="*/ 9433731 w 10035679"/>
              <a:gd name="connsiteY198" fmla="*/ 4438223 h 5893281"/>
              <a:gd name="connsiteX199" fmla="*/ 9437352 w 10035679"/>
              <a:gd name="connsiteY199" fmla="*/ 4442451 h 5893281"/>
              <a:gd name="connsiteX200" fmla="*/ 9441580 w 10035679"/>
              <a:gd name="connsiteY200" fmla="*/ 4452715 h 5893281"/>
              <a:gd name="connsiteX201" fmla="*/ 9441580 w 10035679"/>
              <a:gd name="connsiteY201" fmla="*/ 4464790 h 5893281"/>
              <a:gd name="connsiteX202" fmla="*/ 9445807 w 10035679"/>
              <a:gd name="connsiteY202" fmla="*/ 4471432 h 5893281"/>
              <a:gd name="connsiteX203" fmla="*/ 9447617 w 10035679"/>
              <a:gd name="connsiteY203" fmla="*/ 4479282 h 5893281"/>
              <a:gd name="connsiteX204" fmla="*/ 9451844 w 10035679"/>
              <a:gd name="connsiteY204" fmla="*/ 4485923 h 5893281"/>
              <a:gd name="connsiteX205" fmla="*/ 9456070 w 10035679"/>
              <a:gd name="connsiteY205" fmla="*/ 4496187 h 5893281"/>
              <a:gd name="connsiteX206" fmla="*/ 9431315 w 10035679"/>
              <a:gd name="connsiteY206" fmla="*/ 4496187 h 5893281"/>
              <a:gd name="connsiteX207" fmla="*/ 9427692 w 10035679"/>
              <a:gd name="connsiteY207" fmla="*/ 4479282 h 5893281"/>
              <a:gd name="connsiteX208" fmla="*/ 9419239 w 10035679"/>
              <a:gd name="connsiteY208" fmla="*/ 4467206 h 5893281"/>
              <a:gd name="connsiteX209" fmla="*/ 9417428 w 10035679"/>
              <a:gd name="connsiteY209" fmla="*/ 4452715 h 5893281"/>
              <a:gd name="connsiteX210" fmla="*/ 6125133 w 10035679"/>
              <a:gd name="connsiteY210" fmla="*/ 4417695 h 5893281"/>
              <a:gd name="connsiteX211" fmla="*/ 6125133 w 10035679"/>
              <a:gd name="connsiteY211" fmla="*/ 4432186 h 5893281"/>
              <a:gd name="connsiteX212" fmla="*/ 6141434 w 10035679"/>
              <a:gd name="connsiteY212" fmla="*/ 4471431 h 5893281"/>
              <a:gd name="connsiteX213" fmla="*/ 6141434 w 10035679"/>
              <a:gd name="connsiteY213" fmla="*/ 4514296 h 5893281"/>
              <a:gd name="connsiteX214" fmla="*/ 6131172 w 10035679"/>
              <a:gd name="connsiteY214" fmla="*/ 4553541 h 5893281"/>
              <a:gd name="connsiteX215" fmla="*/ 6113057 w 10035679"/>
              <a:gd name="connsiteY215" fmla="*/ 4592786 h 5893281"/>
              <a:gd name="connsiteX216" fmla="*/ 6092530 w 10035679"/>
              <a:gd name="connsiteY216" fmla="*/ 4629615 h 5893281"/>
              <a:gd name="connsiteX217" fmla="*/ 6074417 w 10035679"/>
              <a:gd name="connsiteY217" fmla="*/ 4664633 h 5893281"/>
              <a:gd name="connsiteX218" fmla="*/ 6060531 w 10035679"/>
              <a:gd name="connsiteY218" fmla="*/ 4693615 h 5893281"/>
              <a:gd name="connsiteX219" fmla="*/ 6054492 w 10035679"/>
              <a:gd name="connsiteY219" fmla="*/ 4730444 h 5893281"/>
              <a:gd name="connsiteX220" fmla="*/ 6050266 w 10035679"/>
              <a:gd name="connsiteY220" fmla="*/ 4761236 h 5893281"/>
              <a:gd name="connsiteX221" fmla="*/ 6046040 w 10035679"/>
              <a:gd name="connsiteY221" fmla="*/ 4788405 h 5893281"/>
              <a:gd name="connsiteX222" fmla="*/ 6032154 w 10035679"/>
              <a:gd name="connsiteY222" fmla="*/ 4808933 h 5893281"/>
              <a:gd name="connsiteX223" fmla="*/ 6007398 w 10035679"/>
              <a:gd name="connsiteY223" fmla="*/ 4827045 h 5893281"/>
              <a:gd name="connsiteX224" fmla="*/ 6007398 w 10035679"/>
              <a:gd name="connsiteY224" fmla="*/ 4819196 h 5893281"/>
              <a:gd name="connsiteX225" fmla="*/ 5993512 w 10035679"/>
              <a:gd name="connsiteY225" fmla="*/ 4816782 h 5893281"/>
              <a:gd name="connsiteX226" fmla="*/ 5983249 w 10035679"/>
              <a:gd name="connsiteY226" fmla="*/ 4813159 h 5893281"/>
              <a:gd name="connsiteX227" fmla="*/ 5972984 w 10035679"/>
              <a:gd name="connsiteY227" fmla="*/ 4804707 h 5893281"/>
              <a:gd name="connsiteX228" fmla="*/ 5965135 w 10035679"/>
              <a:gd name="connsiteY228" fmla="*/ 4794442 h 5893281"/>
              <a:gd name="connsiteX229" fmla="*/ 5960909 w 10035679"/>
              <a:gd name="connsiteY229" fmla="*/ 4779951 h 5893281"/>
              <a:gd name="connsiteX230" fmla="*/ 5947023 w 10035679"/>
              <a:gd name="connsiteY230" fmla="*/ 4750972 h 5893281"/>
              <a:gd name="connsiteX231" fmla="*/ 5944607 w 10035679"/>
              <a:gd name="connsiteY231" fmla="*/ 4722595 h 5893281"/>
              <a:gd name="connsiteX232" fmla="*/ 5954872 w 10035679"/>
              <a:gd name="connsiteY232" fmla="*/ 4697841 h 5893281"/>
              <a:gd name="connsiteX233" fmla="*/ 5965135 w 10035679"/>
              <a:gd name="connsiteY233" fmla="*/ 4668859 h 5893281"/>
              <a:gd name="connsiteX234" fmla="*/ 5975400 w 10035679"/>
              <a:gd name="connsiteY234" fmla="*/ 4639879 h 5893281"/>
              <a:gd name="connsiteX235" fmla="*/ 5975400 w 10035679"/>
              <a:gd name="connsiteY235" fmla="*/ 4621767 h 5893281"/>
              <a:gd name="connsiteX236" fmla="*/ 5972984 w 10035679"/>
              <a:gd name="connsiteY236" fmla="*/ 4592786 h 5893281"/>
              <a:gd name="connsiteX237" fmla="*/ 5969361 w 10035679"/>
              <a:gd name="connsiteY237" fmla="*/ 4563806 h 5893281"/>
              <a:gd name="connsiteX238" fmla="*/ 5969361 w 10035679"/>
              <a:gd name="connsiteY238" fmla="*/ 4534824 h 5893281"/>
              <a:gd name="connsiteX239" fmla="*/ 6007398 w 10035679"/>
              <a:gd name="connsiteY239" fmla="*/ 4534824 h 5893281"/>
              <a:gd name="connsiteX240" fmla="*/ 6017663 w 10035679"/>
              <a:gd name="connsiteY240" fmla="*/ 4518523 h 5893281"/>
              <a:gd name="connsiteX241" fmla="*/ 6040003 w 10035679"/>
              <a:gd name="connsiteY241" fmla="*/ 4496184 h 5893281"/>
              <a:gd name="connsiteX242" fmla="*/ 6060531 w 10035679"/>
              <a:gd name="connsiteY242" fmla="*/ 4471431 h 5893281"/>
              <a:gd name="connsiteX243" fmla="*/ 6084680 w 10035679"/>
              <a:gd name="connsiteY243" fmla="*/ 4446675 h 5893281"/>
              <a:gd name="connsiteX244" fmla="*/ 6107021 w 10035679"/>
              <a:gd name="connsiteY244" fmla="*/ 4427960 h 5893281"/>
              <a:gd name="connsiteX245" fmla="*/ 9261055 w 10035679"/>
              <a:gd name="connsiteY245" fmla="*/ 4306603 h 5893281"/>
              <a:gd name="connsiteX246" fmla="*/ 9289435 w 10035679"/>
              <a:gd name="connsiteY246" fmla="*/ 4316869 h 5893281"/>
              <a:gd name="connsiteX247" fmla="*/ 9289435 w 10035679"/>
              <a:gd name="connsiteY247" fmla="*/ 4331359 h 5893281"/>
              <a:gd name="connsiteX248" fmla="*/ 9267093 w 10035679"/>
              <a:gd name="connsiteY248" fmla="*/ 4331359 h 5893281"/>
              <a:gd name="connsiteX249" fmla="*/ 9267093 w 10035679"/>
              <a:gd name="connsiteY249" fmla="*/ 4322906 h 5893281"/>
              <a:gd name="connsiteX250" fmla="*/ 9265282 w 10035679"/>
              <a:gd name="connsiteY250" fmla="*/ 4321095 h 5893281"/>
              <a:gd name="connsiteX251" fmla="*/ 9265282 w 10035679"/>
              <a:gd name="connsiteY251" fmla="*/ 4316869 h 5893281"/>
              <a:gd name="connsiteX252" fmla="*/ 9261055 w 10035679"/>
              <a:gd name="connsiteY252" fmla="*/ 4316869 h 5893281"/>
              <a:gd name="connsiteX253" fmla="*/ 9261055 w 10035679"/>
              <a:gd name="connsiteY253" fmla="*/ 4312641 h 5893281"/>
              <a:gd name="connsiteX254" fmla="*/ 8755105 w 10035679"/>
              <a:gd name="connsiteY254" fmla="*/ 4298151 h 5893281"/>
              <a:gd name="connsiteX255" fmla="*/ 8762954 w 10035679"/>
              <a:gd name="connsiteY255" fmla="*/ 4298151 h 5893281"/>
              <a:gd name="connsiteX256" fmla="*/ 8764765 w 10035679"/>
              <a:gd name="connsiteY256" fmla="*/ 4316868 h 5893281"/>
              <a:gd name="connsiteX257" fmla="*/ 8768991 w 10035679"/>
              <a:gd name="connsiteY257" fmla="*/ 4341622 h 5893281"/>
              <a:gd name="connsiteX258" fmla="*/ 8779255 w 10035679"/>
              <a:gd name="connsiteY258" fmla="*/ 4370601 h 5893281"/>
              <a:gd name="connsiteX259" fmla="*/ 8787103 w 10035679"/>
              <a:gd name="connsiteY259" fmla="*/ 4395357 h 5893281"/>
              <a:gd name="connsiteX260" fmla="*/ 8793141 w 10035679"/>
              <a:gd name="connsiteY260" fmla="*/ 4409243 h 5893281"/>
              <a:gd name="connsiteX261" fmla="*/ 8797367 w 10035679"/>
              <a:gd name="connsiteY261" fmla="*/ 4413469 h 5893281"/>
              <a:gd name="connsiteX262" fmla="*/ 8807632 w 10035679"/>
              <a:gd name="connsiteY262" fmla="*/ 4417695 h 5893281"/>
              <a:gd name="connsiteX263" fmla="*/ 8815479 w 10035679"/>
              <a:gd name="connsiteY263" fmla="*/ 4417695 h 5893281"/>
              <a:gd name="connsiteX264" fmla="*/ 8825744 w 10035679"/>
              <a:gd name="connsiteY264" fmla="*/ 4421921 h 5893281"/>
              <a:gd name="connsiteX265" fmla="*/ 8833593 w 10035679"/>
              <a:gd name="connsiteY265" fmla="*/ 4421921 h 5893281"/>
              <a:gd name="connsiteX266" fmla="*/ 8839630 w 10035679"/>
              <a:gd name="connsiteY266" fmla="*/ 4423734 h 5893281"/>
              <a:gd name="connsiteX267" fmla="*/ 8839630 w 10035679"/>
              <a:gd name="connsiteY267" fmla="*/ 4436412 h 5893281"/>
              <a:gd name="connsiteX268" fmla="*/ 8848082 w 10035679"/>
              <a:gd name="connsiteY268" fmla="*/ 4461165 h 5893281"/>
              <a:gd name="connsiteX269" fmla="*/ 8854121 w 10035679"/>
              <a:gd name="connsiteY269" fmla="*/ 4489542 h 5893281"/>
              <a:gd name="connsiteX270" fmla="*/ 8864384 w 10035679"/>
              <a:gd name="connsiteY270" fmla="*/ 4524561 h 5893281"/>
              <a:gd name="connsiteX271" fmla="*/ 8872233 w 10035679"/>
              <a:gd name="connsiteY271" fmla="*/ 4549314 h 5893281"/>
              <a:gd name="connsiteX272" fmla="*/ 8878272 w 10035679"/>
              <a:gd name="connsiteY272" fmla="*/ 4568031 h 5893281"/>
              <a:gd name="connsiteX273" fmla="*/ 8896384 w 10035679"/>
              <a:gd name="connsiteY273" fmla="*/ 4568031 h 5893281"/>
              <a:gd name="connsiteX274" fmla="*/ 8906646 w 10035679"/>
              <a:gd name="connsiteY274" fmla="*/ 4572257 h 5893281"/>
              <a:gd name="connsiteX275" fmla="*/ 8918722 w 10035679"/>
              <a:gd name="connsiteY275" fmla="*/ 4576483 h 5893281"/>
              <a:gd name="connsiteX276" fmla="*/ 8924760 w 10035679"/>
              <a:gd name="connsiteY276" fmla="*/ 4582522 h 5893281"/>
              <a:gd name="connsiteX277" fmla="*/ 8930797 w 10035679"/>
              <a:gd name="connsiteY277" fmla="*/ 4592787 h 5893281"/>
              <a:gd name="connsiteX278" fmla="*/ 8949514 w 10035679"/>
              <a:gd name="connsiteY278" fmla="*/ 4619351 h 5893281"/>
              <a:gd name="connsiteX279" fmla="*/ 8957363 w 10035679"/>
              <a:gd name="connsiteY279" fmla="*/ 4654369 h 5893281"/>
              <a:gd name="connsiteX280" fmla="*/ 8996005 w 10035679"/>
              <a:gd name="connsiteY280" fmla="*/ 4654369 h 5893281"/>
              <a:gd name="connsiteX281" fmla="*/ 9009891 w 10035679"/>
              <a:gd name="connsiteY281" fmla="*/ 4691198 h 5893281"/>
              <a:gd name="connsiteX282" fmla="*/ 9030418 w 10035679"/>
              <a:gd name="connsiteY282" fmla="*/ 4715952 h 5893281"/>
              <a:gd name="connsiteX283" fmla="*/ 9048530 w 10035679"/>
              <a:gd name="connsiteY283" fmla="*/ 4740707 h 5893281"/>
              <a:gd name="connsiteX284" fmla="*/ 9066644 w 10035679"/>
              <a:gd name="connsiteY284" fmla="*/ 4773913 h 5893281"/>
              <a:gd name="connsiteX285" fmla="*/ 9072681 w 10035679"/>
              <a:gd name="connsiteY285" fmla="*/ 4827043 h 5893281"/>
              <a:gd name="connsiteX286" fmla="*/ 9070870 w 10035679"/>
              <a:gd name="connsiteY286" fmla="*/ 4870516 h 5893281"/>
              <a:gd name="connsiteX287" fmla="*/ 9058795 w 10035679"/>
              <a:gd name="connsiteY287" fmla="*/ 4913986 h 5893281"/>
              <a:gd name="connsiteX288" fmla="*/ 9042494 w 10035679"/>
              <a:gd name="connsiteY288" fmla="*/ 4952626 h 5893281"/>
              <a:gd name="connsiteX289" fmla="*/ 9024380 w 10035679"/>
              <a:gd name="connsiteY289" fmla="*/ 4996096 h 5893281"/>
              <a:gd name="connsiteX290" fmla="*/ 9002041 w 10035679"/>
              <a:gd name="connsiteY290" fmla="*/ 5043190 h 5893281"/>
              <a:gd name="connsiteX291" fmla="*/ 8996005 w 10035679"/>
              <a:gd name="connsiteY291" fmla="*/ 5072169 h 5893281"/>
              <a:gd name="connsiteX292" fmla="*/ 8985740 w 10035679"/>
              <a:gd name="connsiteY292" fmla="*/ 5101151 h 5893281"/>
              <a:gd name="connsiteX293" fmla="*/ 8977891 w 10035679"/>
              <a:gd name="connsiteY293" fmla="*/ 5131943 h 5893281"/>
              <a:gd name="connsiteX294" fmla="*/ 8967628 w 10035679"/>
              <a:gd name="connsiteY294" fmla="*/ 5156697 h 5893281"/>
              <a:gd name="connsiteX295" fmla="*/ 8949514 w 10035679"/>
              <a:gd name="connsiteY295" fmla="*/ 5175414 h 5893281"/>
              <a:gd name="connsiteX296" fmla="*/ 8928987 w 10035679"/>
              <a:gd name="connsiteY296" fmla="*/ 5185677 h 5893281"/>
              <a:gd name="connsiteX297" fmla="*/ 8904836 w 10035679"/>
              <a:gd name="connsiteY297" fmla="*/ 5197752 h 5893281"/>
              <a:gd name="connsiteX298" fmla="*/ 8878272 w 10035679"/>
              <a:gd name="connsiteY298" fmla="*/ 5208017 h 5893281"/>
              <a:gd name="connsiteX299" fmla="*/ 8861970 w 10035679"/>
              <a:gd name="connsiteY299" fmla="*/ 5214053 h 5893281"/>
              <a:gd name="connsiteX300" fmla="*/ 8839630 w 10035679"/>
              <a:gd name="connsiteY300" fmla="*/ 5197752 h 5893281"/>
              <a:gd name="connsiteX301" fmla="*/ 8815479 w 10035679"/>
              <a:gd name="connsiteY301" fmla="*/ 5175414 h 5893281"/>
              <a:gd name="connsiteX302" fmla="*/ 8797367 w 10035679"/>
              <a:gd name="connsiteY302" fmla="*/ 5189300 h 5893281"/>
              <a:gd name="connsiteX303" fmla="*/ 8776840 w 10035679"/>
              <a:gd name="connsiteY303" fmla="*/ 5197752 h 5893281"/>
              <a:gd name="connsiteX304" fmla="*/ 8750879 w 10035679"/>
              <a:gd name="connsiteY304" fmla="*/ 5193526 h 5893281"/>
              <a:gd name="connsiteX305" fmla="*/ 8724312 w 10035679"/>
              <a:gd name="connsiteY305" fmla="*/ 5189300 h 5893281"/>
              <a:gd name="connsiteX306" fmla="*/ 8691710 w 10035679"/>
              <a:gd name="connsiteY306" fmla="*/ 5185677 h 5893281"/>
              <a:gd name="connsiteX307" fmla="*/ 8677824 w 10035679"/>
              <a:gd name="connsiteY307" fmla="*/ 5113226 h 5893281"/>
              <a:gd name="connsiteX308" fmla="*/ 8667559 w 10035679"/>
              <a:gd name="connsiteY308" fmla="*/ 5111414 h 5893281"/>
              <a:gd name="connsiteX309" fmla="*/ 8655484 w 10035679"/>
              <a:gd name="connsiteY309" fmla="*/ 5107188 h 5893281"/>
              <a:gd name="connsiteX310" fmla="*/ 8645221 w 10035679"/>
              <a:gd name="connsiteY310" fmla="*/ 5102962 h 5893281"/>
              <a:gd name="connsiteX311" fmla="*/ 8639182 w 10035679"/>
              <a:gd name="connsiteY311" fmla="*/ 5096925 h 5893281"/>
              <a:gd name="connsiteX312" fmla="*/ 8631333 w 10035679"/>
              <a:gd name="connsiteY312" fmla="*/ 5092699 h 5893281"/>
              <a:gd name="connsiteX313" fmla="*/ 8627107 w 10035679"/>
              <a:gd name="connsiteY313" fmla="*/ 5088471 h 5893281"/>
              <a:gd name="connsiteX314" fmla="*/ 8627107 w 10035679"/>
              <a:gd name="connsiteY314" fmla="*/ 5086660 h 5893281"/>
              <a:gd name="connsiteX315" fmla="*/ 8631333 w 10035679"/>
              <a:gd name="connsiteY315" fmla="*/ 5082434 h 5893281"/>
              <a:gd name="connsiteX316" fmla="*/ 8631333 w 10035679"/>
              <a:gd name="connsiteY316" fmla="*/ 5078208 h 5893281"/>
              <a:gd name="connsiteX317" fmla="*/ 8631333 w 10035679"/>
              <a:gd name="connsiteY317" fmla="*/ 5073982 h 5893281"/>
              <a:gd name="connsiteX318" fmla="*/ 8627107 w 10035679"/>
              <a:gd name="connsiteY318" fmla="*/ 5072169 h 5893281"/>
              <a:gd name="connsiteX319" fmla="*/ 8625296 w 10035679"/>
              <a:gd name="connsiteY319" fmla="*/ 5067943 h 5893281"/>
              <a:gd name="connsiteX320" fmla="*/ 8613221 w 10035679"/>
              <a:gd name="connsiteY320" fmla="*/ 5063717 h 5893281"/>
              <a:gd name="connsiteX321" fmla="*/ 8610805 w 10035679"/>
              <a:gd name="connsiteY321" fmla="*/ 5067943 h 5893281"/>
              <a:gd name="connsiteX322" fmla="*/ 8610805 w 10035679"/>
              <a:gd name="connsiteY322" fmla="*/ 5072169 h 5893281"/>
              <a:gd name="connsiteX323" fmla="*/ 8607182 w 10035679"/>
              <a:gd name="connsiteY323" fmla="*/ 5073982 h 5893281"/>
              <a:gd name="connsiteX324" fmla="*/ 8602956 w 10035679"/>
              <a:gd name="connsiteY324" fmla="*/ 5073982 h 5893281"/>
              <a:gd name="connsiteX325" fmla="*/ 8598730 w 10035679"/>
              <a:gd name="connsiteY325" fmla="*/ 5073982 h 5893281"/>
              <a:gd name="connsiteX326" fmla="*/ 8598730 w 10035679"/>
              <a:gd name="connsiteY326" fmla="*/ 5063717 h 5893281"/>
              <a:gd name="connsiteX327" fmla="*/ 8588467 w 10035679"/>
              <a:gd name="connsiteY327" fmla="*/ 5063717 h 5893281"/>
              <a:gd name="connsiteX328" fmla="*/ 8588467 w 10035679"/>
              <a:gd name="connsiteY328" fmla="*/ 5057681 h 5893281"/>
              <a:gd name="connsiteX329" fmla="*/ 8602956 w 10035679"/>
              <a:gd name="connsiteY329" fmla="*/ 5049831 h 5893281"/>
              <a:gd name="connsiteX330" fmla="*/ 8613221 w 10035679"/>
              <a:gd name="connsiteY330" fmla="*/ 5039567 h 5893281"/>
              <a:gd name="connsiteX331" fmla="*/ 8621070 w 10035679"/>
              <a:gd name="connsiteY331" fmla="*/ 5028699 h 5893281"/>
              <a:gd name="connsiteX332" fmla="*/ 8613221 w 10035679"/>
              <a:gd name="connsiteY332" fmla="*/ 5028699 h 5893281"/>
              <a:gd name="connsiteX333" fmla="*/ 8613221 w 10035679"/>
              <a:gd name="connsiteY333" fmla="*/ 5016626 h 5893281"/>
              <a:gd name="connsiteX334" fmla="*/ 8596919 w 10035679"/>
              <a:gd name="connsiteY334" fmla="*/ 5035341 h 5893281"/>
              <a:gd name="connsiteX335" fmla="*/ 8578807 w 10035679"/>
              <a:gd name="connsiteY335" fmla="*/ 5045605 h 5893281"/>
              <a:gd name="connsiteX336" fmla="*/ 8550429 w 10035679"/>
              <a:gd name="connsiteY336" fmla="*/ 5057681 h 5893281"/>
              <a:gd name="connsiteX337" fmla="*/ 8540166 w 10035679"/>
              <a:gd name="connsiteY337" fmla="*/ 5035341 h 5893281"/>
              <a:gd name="connsiteX338" fmla="*/ 8525675 w 10035679"/>
              <a:gd name="connsiteY338" fmla="*/ 5014813 h 5893281"/>
              <a:gd name="connsiteX339" fmla="*/ 8507563 w 10035679"/>
              <a:gd name="connsiteY339" fmla="*/ 4996096 h 5893281"/>
              <a:gd name="connsiteX340" fmla="*/ 8483412 w 10035679"/>
              <a:gd name="connsiteY340" fmla="*/ 4981607 h 5893281"/>
              <a:gd name="connsiteX341" fmla="*/ 8450810 w 10035679"/>
              <a:gd name="connsiteY341" fmla="*/ 4977381 h 5893281"/>
              <a:gd name="connsiteX342" fmla="*/ 8430885 w 10035679"/>
              <a:gd name="connsiteY342" fmla="*/ 4971343 h 5893281"/>
              <a:gd name="connsiteX343" fmla="*/ 8402508 w 10035679"/>
              <a:gd name="connsiteY343" fmla="*/ 4967116 h 5893281"/>
              <a:gd name="connsiteX344" fmla="*/ 8362058 w 10035679"/>
              <a:gd name="connsiteY344" fmla="*/ 4971343 h 5893281"/>
              <a:gd name="connsiteX345" fmla="*/ 8323417 w 10035679"/>
              <a:gd name="connsiteY345" fmla="*/ 4973153 h 5893281"/>
              <a:gd name="connsiteX346" fmla="*/ 8284775 w 10035679"/>
              <a:gd name="connsiteY346" fmla="*/ 4981607 h 5893281"/>
              <a:gd name="connsiteX347" fmla="*/ 8250362 w 10035679"/>
              <a:gd name="connsiteY347" fmla="*/ 4987644 h 5893281"/>
              <a:gd name="connsiteX348" fmla="*/ 8223795 w 10035679"/>
              <a:gd name="connsiteY348" fmla="*/ 4996096 h 5893281"/>
              <a:gd name="connsiteX349" fmla="*/ 8209910 w 10035679"/>
              <a:gd name="connsiteY349" fmla="*/ 5043190 h 5893281"/>
              <a:gd name="connsiteX350" fmla="*/ 8175496 w 10035679"/>
              <a:gd name="connsiteY350" fmla="*/ 5043190 h 5893281"/>
              <a:gd name="connsiteX351" fmla="*/ 8142893 w 10035679"/>
              <a:gd name="connsiteY351" fmla="*/ 5039567 h 5893281"/>
              <a:gd name="connsiteX352" fmla="*/ 8108478 w 10035679"/>
              <a:gd name="connsiteY352" fmla="*/ 5043190 h 5893281"/>
              <a:gd name="connsiteX353" fmla="*/ 8084329 w 10035679"/>
              <a:gd name="connsiteY353" fmla="*/ 5049831 h 5893281"/>
              <a:gd name="connsiteX354" fmla="*/ 8057763 w 10035679"/>
              <a:gd name="connsiteY354" fmla="*/ 5060094 h 5893281"/>
              <a:gd name="connsiteX355" fmla="*/ 8037838 w 10035679"/>
              <a:gd name="connsiteY355" fmla="*/ 5072169 h 5893281"/>
              <a:gd name="connsiteX356" fmla="*/ 8013085 w 10035679"/>
              <a:gd name="connsiteY356" fmla="*/ 5073982 h 5893281"/>
              <a:gd name="connsiteX357" fmla="*/ 7984708 w 10035679"/>
              <a:gd name="connsiteY357" fmla="*/ 5073982 h 5893281"/>
              <a:gd name="connsiteX358" fmla="*/ 7976859 w 10035679"/>
              <a:gd name="connsiteY358" fmla="*/ 5060094 h 5893281"/>
              <a:gd name="connsiteX359" fmla="*/ 7970822 w 10035679"/>
              <a:gd name="connsiteY359" fmla="*/ 5049831 h 5893281"/>
              <a:gd name="connsiteX360" fmla="*/ 7958747 w 10035679"/>
              <a:gd name="connsiteY360" fmla="*/ 5039567 h 5893281"/>
              <a:gd name="connsiteX361" fmla="*/ 7952708 w 10035679"/>
              <a:gd name="connsiteY361" fmla="*/ 5028699 h 5893281"/>
              <a:gd name="connsiteX362" fmla="*/ 7970822 w 10035679"/>
              <a:gd name="connsiteY362" fmla="*/ 5002135 h 5893281"/>
              <a:gd name="connsiteX363" fmla="*/ 7972633 w 10035679"/>
              <a:gd name="connsiteY363" fmla="*/ 4971343 h 5893281"/>
              <a:gd name="connsiteX364" fmla="*/ 7970822 w 10035679"/>
              <a:gd name="connsiteY364" fmla="*/ 4934514 h 5893281"/>
              <a:gd name="connsiteX365" fmla="*/ 7956331 w 10035679"/>
              <a:gd name="connsiteY365" fmla="*/ 4899495 h 5893281"/>
              <a:gd name="connsiteX366" fmla="*/ 7942445 w 10035679"/>
              <a:gd name="connsiteY366" fmla="*/ 4860251 h 5893281"/>
              <a:gd name="connsiteX367" fmla="*/ 7924331 w 10035679"/>
              <a:gd name="connsiteY367" fmla="*/ 4823422 h 5893281"/>
              <a:gd name="connsiteX368" fmla="*/ 7914069 w 10035679"/>
              <a:gd name="connsiteY368" fmla="*/ 4790214 h 5893281"/>
              <a:gd name="connsiteX369" fmla="*/ 7906219 w 10035679"/>
              <a:gd name="connsiteY369" fmla="*/ 4765461 h 5893281"/>
              <a:gd name="connsiteX370" fmla="*/ 7914069 w 10035679"/>
              <a:gd name="connsiteY370" fmla="*/ 4765461 h 5893281"/>
              <a:gd name="connsiteX371" fmla="*/ 7920105 w 10035679"/>
              <a:gd name="connsiteY371" fmla="*/ 4769687 h 5893281"/>
              <a:gd name="connsiteX372" fmla="*/ 7924331 w 10035679"/>
              <a:gd name="connsiteY372" fmla="*/ 4769687 h 5893281"/>
              <a:gd name="connsiteX373" fmla="*/ 7927954 w 10035679"/>
              <a:gd name="connsiteY373" fmla="*/ 4773913 h 5893281"/>
              <a:gd name="connsiteX374" fmla="*/ 7932181 w 10035679"/>
              <a:gd name="connsiteY374" fmla="*/ 4769687 h 5893281"/>
              <a:gd name="connsiteX375" fmla="*/ 7934596 w 10035679"/>
              <a:gd name="connsiteY375" fmla="*/ 4765461 h 5893281"/>
              <a:gd name="connsiteX376" fmla="*/ 7938219 w 10035679"/>
              <a:gd name="connsiteY376" fmla="*/ 4759422 h 5893281"/>
              <a:gd name="connsiteX377" fmla="*/ 7920105 w 10035679"/>
              <a:gd name="connsiteY377" fmla="*/ 4740707 h 5893281"/>
              <a:gd name="connsiteX378" fmla="*/ 7914069 w 10035679"/>
              <a:gd name="connsiteY378" fmla="*/ 4718367 h 5893281"/>
              <a:gd name="connsiteX379" fmla="*/ 7906219 w 10035679"/>
              <a:gd name="connsiteY379" fmla="*/ 4693613 h 5893281"/>
              <a:gd name="connsiteX380" fmla="*/ 7924331 w 10035679"/>
              <a:gd name="connsiteY380" fmla="*/ 4673086 h 5893281"/>
              <a:gd name="connsiteX381" fmla="*/ 7938219 w 10035679"/>
              <a:gd name="connsiteY381" fmla="*/ 4650143 h 5893281"/>
              <a:gd name="connsiteX382" fmla="*/ 7952708 w 10035679"/>
              <a:gd name="connsiteY382" fmla="*/ 4629616 h 5893281"/>
              <a:gd name="connsiteX383" fmla="*/ 7972633 w 10035679"/>
              <a:gd name="connsiteY383" fmla="*/ 4611502 h 5893281"/>
              <a:gd name="connsiteX384" fmla="*/ 7999199 w 10035679"/>
              <a:gd name="connsiteY384" fmla="*/ 4600634 h 5893281"/>
              <a:gd name="connsiteX385" fmla="*/ 8015500 w 10035679"/>
              <a:gd name="connsiteY385" fmla="*/ 4600634 h 5893281"/>
              <a:gd name="connsiteX386" fmla="*/ 8043877 w 10035679"/>
              <a:gd name="connsiteY386" fmla="*/ 4597013 h 5893281"/>
              <a:gd name="connsiteX387" fmla="*/ 8080103 w 10035679"/>
              <a:gd name="connsiteY387" fmla="*/ 4590371 h 5893281"/>
              <a:gd name="connsiteX388" fmla="*/ 8112704 w 10035679"/>
              <a:gd name="connsiteY388" fmla="*/ 4582522 h 5893281"/>
              <a:gd name="connsiteX389" fmla="*/ 8141081 w 10035679"/>
              <a:gd name="connsiteY389" fmla="*/ 4576483 h 5893281"/>
              <a:gd name="connsiteX390" fmla="*/ 8151345 w 10035679"/>
              <a:gd name="connsiteY390" fmla="*/ 4549314 h 5893281"/>
              <a:gd name="connsiteX391" fmla="*/ 8167042 w 10035679"/>
              <a:gd name="connsiteY391" fmla="*/ 4520937 h 5893281"/>
              <a:gd name="connsiteX392" fmla="*/ 8189382 w 10035679"/>
              <a:gd name="connsiteY392" fmla="*/ 4499807 h 5893281"/>
              <a:gd name="connsiteX393" fmla="*/ 8217759 w 10035679"/>
              <a:gd name="connsiteY393" fmla="*/ 4489542 h 5893281"/>
              <a:gd name="connsiteX394" fmla="*/ 8217759 w 10035679"/>
              <a:gd name="connsiteY394" fmla="*/ 4464789 h 5893281"/>
              <a:gd name="connsiteX395" fmla="*/ 8232250 w 10035679"/>
              <a:gd name="connsiteY395" fmla="*/ 4456939 h 5893281"/>
              <a:gd name="connsiteX396" fmla="*/ 8250362 w 10035679"/>
              <a:gd name="connsiteY396" fmla="*/ 4438223 h 5893281"/>
              <a:gd name="connsiteX397" fmla="*/ 8270889 w 10035679"/>
              <a:gd name="connsiteY397" fmla="*/ 4421921 h 5893281"/>
              <a:gd name="connsiteX398" fmla="*/ 8292624 w 10035679"/>
              <a:gd name="connsiteY398" fmla="*/ 4407432 h 5893281"/>
              <a:gd name="connsiteX399" fmla="*/ 8313154 w 10035679"/>
              <a:gd name="connsiteY399" fmla="*/ 4395357 h 5893281"/>
              <a:gd name="connsiteX400" fmla="*/ 8327040 w 10035679"/>
              <a:gd name="connsiteY400" fmla="*/ 4403204 h 5893281"/>
              <a:gd name="connsiteX401" fmla="*/ 8331266 w 10035679"/>
              <a:gd name="connsiteY401" fmla="*/ 4407432 h 5893281"/>
              <a:gd name="connsiteX402" fmla="*/ 8331266 w 10035679"/>
              <a:gd name="connsiteY402" fmla="*/ 4413469 h 5893281"/>
              <a:gd name="connsiteX403" fmla="*/ 8331266 w 10035679"/>
              <a:gd name="connsiteY403" fmla="*/ 4421921 h 5893281"/>
              <a:gd name="connsiteX404" fmla="*/ 8335492 w 10035679"/>
              <a:gd name="connsiteY404" fmla="*/ 4432186 h 5893281"/>
              <a:gd name="connsiteX405" fmla="*/ 8345757 w 10035679"/>
              <a:gd name="connsiteY405" fmla="*/ 4436412 h 5893281"/>
              <a:gd name="connsiteX406" fmla="*/ 8355417 w 10035679"/>
              <a:gd name="connsiteY406" fmla="*/ 4436412 h 5893281"/>
              <a:gd name="connsiteX407" fmla="*/ 8362058 w 10035679"/>
              <a:gd name="connsiteY407" fmla="*/ 4438223 h 5893281"/>
              <a:gd name="connsiteX408" fmla="*/ 8374131 w 10035679"/>
              <a:gd name="connsiteY408" fmla="*/ 4442449 h 5893281"/>
              <a:gd name="connsiteX409" fmla="*/ 8380170 w 10035679"/>
              <a:gd name="connsiteY409" fmla="*/ 4409243 h 5893281"/>
              <a:gd name="connsiteX410" fmla="*/ 8390433 w 10035679"/>
              <a:gd name="connsiteY410" fmla="*/ 4392941 h 5893281"/>
              <a:gd name="connsiteX411" fmla="*/ 8404321 w 10035679"/>
              <a:gd name="connsiteY411" fmla="*/ 4380866 h 5893281"/>
              <a:gd name="connsiteX412" fmla="*/ 8422433 w 10035679"/>
              <a:gd name="connsiteY412" fmla="*/ 4370601 h 5893281"/>
              <a:gd name="connsiteX413" fmla="*/ 8440547 w 10035679"/>
              <a:gd name="connsiteY413" fmla="*/ 4363960 h 5893281"/>
              <a:gd name="connsiteX414" fmla="*/ 8459262 w 10035679"/>
              <a:gd name="connsiteY414" fmla="*/ 4345848 h 5893281"/>
              <a:gd name="connsiteX415" fmla="*/ 8450810 w 10035679"/>
              <a:gd name="connsiteY415" fmla="*/ 4341622 h 5893281"/>
              <a:gd name="connsiteX416" fmla="*/ 8450810 w 10035679"/>
              <a:gd name="connsiteY416" fmla="*/ 4337396 h 5893281"/>
              <a:gd name="connsiteX417" fmla="*/ 8446583 w 10035679"/>
              <a:gd name="connsiteY417" fmla="*/ 4335583 h 5893281"/>
              <a:gd name="connsiteX418" fmla="*/ 8444771 w 10035679"/>
              <a:gd name="connsiteY418" fmla="*/ 4331359 h 5893281"/>
              <a:gd name="connsiteX419" fmla="*/ 8473150 w 10035679"/>
              <a:gd name="connsiteY419" fmla="*/ 4331359 h 5893281"/>
              <a:gd name="connsiteX420" fmla="*/ 8501524 w 10035679"/>
              <a:gd name="connsiteY420" fmla="*/ 4345848 h 5893281"/>
              <a:gd name="connsiteX421" fmla="*/ 8531714 w 10035679"/>
              <a:gd name="connsiteY421" fmla="*/ 4350074 h 5893281"/>
              <a:gd name="connsiteX422" fmla="*/ 8564317 w 10035679"/>
              <a:gd name="connsiteY422" fmla="*/ 4350074 h 5893281"/>
              <a:gd name="connsiteX423" fmla="*/ 8598730 w 10035679"/>
              <a:gd name="connsiteY423" fmla="*/ 4345848 h 5893281"/>
              <a:gd name="connsiteX424" fmla="*/ 8598730 w 10035679"/>
              <a:gd name="connsiteY424" fmla="*/ 4363960 h 5893281"/>
              <a:gd name="connsiteX425" fmla="*/ 8574579 w 10035679"/>
              <a:gd name="connsiteY425" fmla="*/ 4395357 h 5893281"/>
              <a:gd name="connsiteX426" fmla="*/ 8560091 w 10035679"/>
              <a:gd name="connsiteY426" fmla="*/ 4442449 h 5893281"/>
              <a:gd name="connsiteX427" fmla="*/ 8584844 w 10035679"/>
              <a:gd name="connsiteY427" fmla="*/ 4456939 h 5893281"/>
              <a:gd name="connsiteX428" fmla="*/ 8616844 w 10035679"/>
              <a:gd name="connsiteY428" fmla="*/ 4475656 h 5893281"/>
              <a:gd name="connsiteX429" fmla="*/ 8649447 w 10035679"/>
              <a:gd name="connsiteY429" fmla="*/ 4493768 h 5893281"/>
              <a:gd name="connsiteX430" fmla="*/ 8682050 w 10035679"/>
              <a:gd name="connsiteY430" fmla="*/ 4504033 h 5893281"/>
              <a:gd name="connsiteX431" fmla="*/ 8706200 w 10035679"/>
              <a:gd name="connsiteY431" fmla="*/ 4504033 h 5893281"/>
              <a:gd name="connsiteX432" fmla="*/ 8724312 w 10035679"/>
              <a:gd name="connsiteY432" fmla="*/ 4475656 h 5893281"/>
              <a:gd name="connsiteX433" fmla="*/ 8734575 w 10035679"/>
              <a:gd name="connsiteY433" fmla="*/ 4427960 h 5893281"/>
              <a:gd name="connsiteX434" fmla="*/ 8736388 w 10035679"/>
              <a:gd name="connsiteY434" fmla="*/ 4380866 h 5893281"/>
              <a:gd name="connsiteX435" fmla="*/ 8744840 w 10035679"/>
              <a:gd name="connsiteY435" fmla="*/ 4335583 h 5893281"/>
              <a:gd name="connsiteX436" fmla="*/ 9229055 w 10035679"/>
              <a:gd name="connsiteY436" fmla="*/ 4273396 h 5893281"/>
              <a:gd name="connsiteX437" fmla="*/ 9236905 w 10035679"/>
              <a:gd name="connsiteY437" fmla="*/ 4281848 h 5893281"/>
              <a:gd name="connsiteX438" fmla="*/ 9242944 w 10035679"/>
              <a:gd name="connsiteY438" fmla="*/ 4287887 h 5893281"/>
              <a:gd name="connsiteX439" fmla="*/ 9251396 w 10035679"/>
              <a:gd name="connsiteY439" fmla="*/ 4292113 h 5893281"/>
              <a:gd name="connsiteX440" fmla="*/ 9251396 w 10035679"/>
              <a:gd name="connsiteY440" fmla="*/ 4306604 h 5893281"/>
              <a:gd name="connsiteX441" fmla="*/ 9236905 w 10035679"/>
              <a:gd name="connsiteY441" fmla="*/ 4306604 h 5893281"/>
              <a:gd name="connsiteX442" fmla="*/ 9232679 w 10035679"/>
              <a:gd name="connsiteY442" fmla="*/ 4306604 h 5893281"/>
              <a:gd name="connsiteX443" fmla="*/ 9229055 w 10035679"/>
              <a:gd name="connsiteY443" fmla="*/ 4302376 h 5893281"/>
              <a:gd name="connsiteX444" fmla="*/ 9224829 w 10035679"/>
              <a:gd name="connsiteY444" fmla="*/ 4302376 h 5893281"/>
              <a:gd name="connsiteX445" fmla="*/ 9223018 w 10035679"/>
              <a:gd name="connsiteY445" fmla="*/ 4302376 h 5893281"/>
              <a:gd name="connsiteX446" fmla="*/ 9210942 w 10035679"/>
              <a:gd name="connsiteY446" fmla="*/ 4298150 h 5893281"/>
              <a:gd name="connsiteX447" fmla="*/ 9214566 w 10035679"/>
              <a:gd name="connsiteY447" fmla="*/ 4292113 h 5893281"/>
              <a:gd name="connsiteX448" fmla="*/ 9214566 w 10035679"/>
              <a:gd name="connsiteY448" fmla="*/ 4284264 h 5893281"/>
              <a:gd name="connsiteX449" fmla="*/ 9214566 w 10035679"/>
              <a:gd name="connsiteY449" fmla="*/ 4281848 h 5893281"/>
              <a:gd name="connsiteX450" fmla="*/ 9218792 w 10035679"/>
              <a:gd name="connsiteY450" fmla="*/ 4281848 h 5893281"/>
              <a:gd name="connsiteX451" fmla="*/ 9223018 w 10035679"/>
              <a:gd name="connsiteY451" fmla="*/ 4281848 h 5893281"/>
              <a:gd name="connsiteX452" fmla="*/ 8069838 w 10035679"/>
              <a:gd name="connsiteY452" fmla="*/ 4273396 h 5893281"/>
              <a:gd name="connsiteX453" fmla="*/ 8084330 w 10035679"/>
              <a:gd name="connsiteY453" fmla="*/ 4277622 h 5893281"/>
              <a:gd name="connsiteX454" fmla="*/ 8094593 w 10035679"/>
              <a:gd name="connsiteY454" fmla="*/ 4277622 h 5893281"/>
              <a:gd name="connsiteX455" fmla="*/ 8104255 w 10035679"/>
              <a:gd name="connsiteY455" fmla="*/ 4277622 h 5893281"/>
              <a:gd name="connsiteX456" fmla="*/ 8112707 w 10035679"/>
              <a:gd name="connsiteY456" fmla="*/ 4281848 h 5893281"/>
              <a:gd name="connsiteX457" fmla="*/ 8122970 w 10035679"/>
              <a:gd name="connsiteY457" fmla="*/ 4284264 h 5893281"/>
              <a:gd name="connsiteX458" fmla="*/ 8122970 w 10035679"/>
              <a:gd name="connsiteY458" fmla="*/ 4298150 h 5893281"/>
              <a:gd name="connsiteX459" fmla="*/ 8114518 w 10035679"/>
              <a:gd name="connsiteY459" fmla="*/ 4298150 h 5893281"/>
              <a:gd name="connsiteX460" fmla="*/ 8114518 w 10035679"/>
              <a:gd name="connsiteY460" fmla="*/ 4306604 h 5893281"/>
              <a:gd name="connsiteX461" fmla="*/ 8104255 w 10035679"/>
              <a:gd name="connsiteY461" fmla="*/ 4302376 h 5893281"/>
              <a:gd name="connsiteX462" fmla="*/ 8094593 w 10035679"/>
              <a:gd name="connsiteY462" fmla="*/ 4298150 h 5893281"/>
              <a:gd name="connsiteX463" fmla="*/ 8084330 w 10035679"/>
              <a:gd name="connsiteY463" fmla="*/ 4292113 h 5893281"/>
              <a:gd name="connsiteX464" fmla="*/ 8075875 w 10035679"/>
              <a:gd name="connsiteY464" fmla="*/ 4284264 h 5893281"/>
              <a:gd name="connsiteX465" fmla="*/ 9236905 w 10035679"/>
              <a:gd name="connsiteY465" fmla="*/ 4252868 h 5893281"/>
              <a:gd name="connsiteX466" fmla="*/ 9261057 w 10035679"/>
              <a:gd name="connsiteY466" fmla="*/ 4252868 h 5893281"/>
              <a:gd name="connsiteX467" fmla="*/ 9275549 w 10035679"/>
              <a:gd name="connsiteY467" fmla="*/ 4298150 h 5893281"/>
              <a:gd name="connsiteX468" fmla="*/ 9261057 w 10035679"/>
              <a:gd name="connsiteY468" fmla="*/ 4298150 h 5893281"/>
              <a:gd name="connsiteX469" fmla="*/ 9261057 w 10035679"/>
              <a:gd name="connsiteY469" fmla="*/ 4292113 h 5893281"/>
              <a:gd name="connsiteX470" fmla="*/ 9251397 w 10035679"/>
              <a:gd name="connsiteY470" fmla="*/ 4284264 h 5893281"/>
              <a:gd name="connsiteX471" fmla="*/ 9247169 w 10035679"/>
              <a:gd name="connsiteY471" fmla="*/ 4277622 h 5893281"/>
              <a:gd name="connsiteX472" fmla="*/ 9242942 w 10035679"/>
              <a:gd name="connsiteY472" fmla="*/ 4269773 h 5893281"/>
              <a:gd name="connsiteX473" fmla="*/ 9238716 w 10035679"/>
              <a:gd name="connsiteY473" fmla="*/ 4263131 h 5893281"/>
              <a:gd name="connsiteX474" fmla="*/ 8264248 w 10035679"/>
              <a:gd name="connsiteY474" fmla="*/ 4245019 h 5893281"/>
              <a:gd name="connsiteX475" fmla="*/ 8302889 w 10035679"/>
              <a:gd name="connsiteY475" fmla="*/ 4245019 h 5893281"/>
              <a:gd name="connsiteX476" fmla="*/ 8302889 w 10035679"/>
              <a:gd name="connsiteY476" fmla="*/ 4252869 h 5893281"/>
              <a:gd name="connsiteX477" fmla="*/ 8295040 w 10035679"/>
              <a:gd name="connsiteY477" fmla="*/ 4252869 h 5893281"/>
              <a:gd name="connsiteX478" fmla="*/ 8270889 w 10035679"/>
              <a:gd name="connsiteY478" fmla="*/ 4269774 h 5893281"/>
              <a:gd name="connsiteX479" fmla="*/ 8242512 w 10035679"/>
              <a:gd name="connsiteY479" fmla="*/ 4287888 h 5893281"/>
              <a:gd name="connsiteX480" fmla="*/ 8217759 w 10035679"/>
              <a:gd name="connsiteY480" fmla="*/ 4306606 h 5893281"/>
              <a:gd name="connsiteX481" fmla="*/ 8209910 w 10035679"/>
              <a:gd name="connsiteY481" fmla="*/ 4306606 h 5893281"/>
              <a:gd name="connsiteX482" fmla="*/ 8208099 w 10035679"/>
              <a:gd name="connsiteY482" fmla="*/ 4302378 h 5893281"/>
              <a:gd name="connsiteX483" fmla="*/ 8203873 w 10035679"/>
              <a:gd name="connsiteY483" fmla="*/ 4302378 h 5893281"/>
              <a:gd name="connsiteX484" fmla="*/ 8199645 w 10035679"/>
              <a:gd name="connsiteY484" fmla="*/ 4298152 h 5893281"/>
              <a:gd name="connsiteX485" fmla="*/ 8193608 w 10035679"/>
              <a:gd name="connsiteY485" fmla="*/ 4298152 h 5893281"/>
              <a:gd name="connsiteX486" fmla="*/ 8193608 w 10035679"/>
              <a:gd name="connsiteY486" fmla="*/ 4292115 h 5893281"/>
              <a:gd name="connsiteX487" fmla="*/ 8228024 w 10035679"/>
              <a:gd name="connsiteY487" fmla="*/ 4269774 h 5893281"/>
              <a:gd name="connsiteX488" fmla="*/ 8171272 w 10035679"/>
              <a:gd name="connsiteY488" fmla="*/ 4234756 h 5893281"/>
              <a:gd name="connsiteX489" fmla="*/ 8179724 w 10035679"/>
              <a:gd name="connsiteY489" fmla="*/ 4240793 h 5893281"/>
              <a:gd name="connsiteX490" fmla="*/ 8181535 w 10035679"/>
              <a:gd name="connsiteY490" fmla="*/ 4240793 h 5893281"/>
              <a:gd name="connsiteX491" fmla="*/ 8181535 w 10035679"/>
              <a:gd name="connsiteY491" fmla="*/ 4245019 h 5893281"/>
              <a:gd name="connsiteX492" fmla="*/ 8181535 w 10035679"/>
              <a:gd name="connsiteY492" fmla="*/ 4252868 h 5893281"/>
              <a:gd name="connsiteX493" fmla="*/ 8185763 w 10035679"/>
              <a:gd name="connsiteY493" fmla="*/ 4259510 h 5893281"/>
              <a:gd name="connsiteX494" fmla="*/ 8171272 w 10035679"/>
              <a:gd name="connsiteY494" fmla="*/ 4259510 h 5893281"/>
              <a:gd name="connsiteX495" fmla="*/ 8147121 w 10035679"/>
              <a:gd name="connsiteY495" fmla="*/ 4267359 h 5893281"/>
              <a:gd name="connsiteX496" fmla="*/ 8118743 w 10035679"/>
              <a:gd name="connsiteY496" fmla="*/ 4267359 h 5893281"/>
              <a:gd name="connsiteX497" fmla="*/ 8094592 w 10035679"/>
              <a:gd name="connsiteY497" fmla="*/ 4259510 h 5893281"/>
              <a:gd name="connsiteX498" fmla="*/ 8094592 w 10035679"/>
              <a:gd name="connsiteY498" fmla="*/ 4255283 h 5893281"/>
              <a:gd name="connsiteX499" fmla="*/ 8098216 w 10035679"/>
              <a:gd name="connsiteY499" fmla="*/ 4255283 h 5893281"/>
              <a:gd name="connsiteX500" fmla="*/ 8100629 w 10035679"/>
              <a:gd name="connsiteY500" fmla="*/ 4252868 h 5893281"/>
              <a:gd name="connsiteX501" fmla="*/ 8118743 w 10035679"/>
              <a:gd name="connsiteY501" fmla="*/ 4245019 h 5893281"/>
              <a:gd name="connsiteX502" fmla="*/ 8136856 w 10035679"/>
              <a:gd name="connsiteY502" fmla="*/ 4245019 h 5893281"/>
              <a:gd name="connsiteX503" fmla="*/ 8153158 w 10035679"/>
              <a:gd name="connsiteY503" fmla="*/ 4245019 h 5893281"/>
              <a:gd name="connsiteX504" fmla="*/ 8037838 w 10035679"/>
              <a:gd name="connsiteY504" fmla="*/ 4234756 h 5893281"/>
              <a:gd name="connsiteX505" fmla="*/ 8051724 w 10035679"/>
              <a:gd name="connsiteY505" fmla="*/ 4238982 h 5893281"/>
              <a:gd name="connsiteX506" fmla="*/ 8057762 w 10035679"/>
              <a:gd name="connsiteY506" fmla="*/ 4240793 h 5893281"/>
              <a:gd name="connsiteX507" fmla="*/ 8066214 w 10035679"/>
              <a:gd name="connsiteY507" fmla="*/ 4245019 h 5893281"/>
              <a:gd name="connsiteX508" fmla="*/ 8072251 w 10035679"/>
              <a:gd name="connsiteY508" fmla="*/ 4252868 h 5893281"/>
              <a:gd name="connsiteX509" fmla="*/ 8075874 w 10035679"/>
              <a:gd name="connsiteY509" fmla="*/ 4259510 h 5893281"/>
              <a:gd name="connsiteX510" fmla="*/ 8069838 w 10035679"/>
              <a:gd name="connsiteY510" fmla="*/ 4259510 h 5893281"/>
              <a:gd name="connsiteX511" fmla="*/ 8051724 w 10035679"/>
              <a:gd name="connsiteY511" fmla="*/ 4267359 h 5893281"/>
              <a:gd name="connsiteX512" fmla="*/ 8029386 w 10035679"/>
              <a:gd name="connsiteY512" fmla="*/ 4267359 h 5893281"/>
              <a:gd name="connsiteX513" fmla="*/ 8005235 w 10035679"/>
              <a:gd name="connsiteY513" fmla="*/ 4267359 h 5893281"/>
              <a:gd name="connsiteX514" fmla="*/ 8005235 w 10035679"/>
              <a:gd name="connsiteY514" fmla="*/ 4252868 h 5893281"/>
              <a:gd name="connsiteX515" fmla="*/ 8015498 w 10035679"/>
              <a:gd name="connsiteY515" fmla="*/ 4249247 h 5893281"/>
              <a:gd name="connsiteX516" fmla="*/ 8027573 w 10035679"/>
              <a:gd name="connsiteY516" fmla="*/ 4245019 h 5893281"/>
              <a:gd name="connsiteX517" fmla="*/ 8029386 w 10035679"/>
              <a:gd name="connsiteY517" fmla="*/ 4240793 h 5893281"/>
              <a:gd name="connsiteX518" fmla="*/ 9172302 w 10035679"/>
              <a:gd name="connsiteY518" fmla="*/ 4220265 h 5893281"/>
              <a:gd name="connsiteX519" fmla="*/ 9186189 w 10035679"/>
              <a:gd name="connsiteY519" fmla="*/ 4226302 h 5893281"/>
              <a:gd name="connsiteX520" fmla="*/ 9194643 w 10035679"/>
              <a:gd name="connsiteY520" fmla="*/ 4230530 h 5893281"/>
              <a:gd name="connsiteX521" fmla="*/ 9204303 w 10035679"/>
              <a:gd name="connsiteY521" fmla="*/ 4238982 h 5893281"/>
              <a:gd name="connsiteX522" fmla="*/ 9210945 w 10035679"/>
              <a:gd name="connsiteY522" fmla="*/ 4245019 h 5893281"/>
              <a:gd name="connsiteX523" fmla="*/ 9214566 w 10035679"/>
              <a:gd name="connsiteY523" fmla="*/ 4255284 h 5893281"/>
              <a:gd name="connsiteX524" fmla="*/ 9223021 w 10035679"/>
              <a:gd name="connsiteY524" fmla="*/ 4267359 h 5893281"/>
              <a:gd name="connsiteX525" fmla="*/ 9210945 w 10035679"/>
              <a:gd name="connsiteY525" fmla="*/ 4267359 h 5893281"/>
              <a:gd name="connsiteX526" fmla="*/ 9204303 w 10035679"/>
              <a:gd name="connsiteY526" fmla="*/ 4259510 h 5893281"/>
              <a:gd name="connsiteX527" fmla="*/ 9194643 w 10035679"/>
              <a:gd name="connsiteY527" fmla="*/ 4252868 h 5893281"/>
              <a:gd name="connsiteX528" fmla="*/ 9186189 w 10035679"/>
              <a:gd name="connsiteY528" fmla="*/ 4245019 h 5893281"/>
              <a:gd name="connsiteX529" fmla="*/ 9180152 w 10035679"/>
              <a:gd name="connsiteY529" fmla="*/ 4234756 h 5893281"/>
              <a:gd name="connsiteX530" fmla="*/ 9119775 w 10035679"/>
              <a:gd name="connsiteY530" fmla="*/ 4205774 h 5893281"/>
              <a:gd name="connsiteX531" fmla="*/ 9125812 w 10035679"/>
              <a:gd name="connsiteY531" fmla="*/ 4205774 h 5893281"/>
              <a:gd name="connsiteX532" fmla="*/ 9129435 w 10035679"/>
              <a:gd name="connsiteY532" fmla="*/ 4210000 h 5893281"/>
              <a:gd name="connsiteX533" fmla="*/ 9133661 w 10035679"/>
              <a:gd name="connsiteY533" fmla="*/ 4210000 h 5893281"/>
              <a:gd name="connsiteX534" fmla="*/ 9137887 w 10035679"/>
              <a:gd name="connsiteY534" fmla="*/ 4211811 h 5893281"/>
              <a:gd name="connsiteX535" fmla="*/ 9137887 w 10035679"/>
              <a:gd name="connsiteY535" fmla="*/ 4216039 h 5893281"/>
              <a:gd name="connsiteX536" fmla="*/ 9143926 w 10035679"/>
              <a:gd name="connsiteY536" fmla="*/ 4220265 h 5893281"/>
              <a:gd name="connsiteX537" fmla="*/ 9151775 w 10035679"/>
              <a:gd name="connsiteY537" fmla="*/ 4220265 h 5893281"/>
              <a:gd name="connsiteX538" fmla="*/ 9151775 w 10035679"/>
              <a:gd name="connsiteY538" fmla="*/ 4226302 h 5893281"/>
              <a:gd name="connsiteX539" fmla="*/ 9139700 w 10035679"/>
              <a:gd name="connsiteY539" fmla="*/ 4224491 h 5893281"/>
              <a:gd name="connsiteX540" fmla="*/ 9133661 w 10035679"/>
              <a:gd name="connsiteY540" fmla="*/ 4220265 h 5893281"/>
              <a:gd name="connsiteX541" fmla="*/ 9129435 w 10035679"/>
              <a:gd name="connsiteY541" fmla="*/ 4216039 h 5893281"/>
              <a:gd name="connsiteX542" fmla="*/ 9125812 w 10035679"/>
              <a:gd name="connsiteY542" fmla="*/ 4211811 h 5893281"/>
              <a:gd name="connsiteX543" fmla="*/ 8503337 w 10035679"/>
              <a:gd name="connsiteY543" fmla="*/ 4166530 h 5893281"/>
              <a:gd name="connsiteX544" fmla="*/ 8529906 w 10035679"/>
              <a:gd name="connsiteY544" fmla="*/ 4172567 h 5893281"/>
              <a:gd name="connsiteX545" fmla="*/ 8529906 w 10035679"/>
              <a:gd name="connsiteY545" fmla="*/ 4187059 h 5893281"/>
              <a:gd name="connsiteX546" fmla="*/ 8511790 w 10035679"/>
              <a:gd name="connsiteY546" fmla="*/ 4197324 h 5893281"/>
              <a:gd name="connsiteX547" fmla="*/ 8507564 w 10035679"/>
              <a:gd name="connsiteY547" fmla="*/ 4201550 h 5893281"/>
              <a:gd name="connsiteX548" fmla="*/ 8503337 w 10035679"/>
              <a:gd name="connsiteY548" fmla="*/ 4205777 h 5893281"/>
              <a:gd name="connsiteX549" fmla="*/ 9072681 w 10035679"/>
              <a:gd name="connsiteY549" fmla="*/ 4125475 h 5893281"/>
              <a:gd name="connsiteX550" fmla="*/ 9095021 w 10035679"/>
              <a:gd name="connsiteY550" fmla="*/ 4139966 h 5893281"/>
              <a:gd name="connsiteX551" fmla="*/ 9109510 w 10035679"/>
              <a:gd name="connsiteY551" fmla="*/ 4162304 h 5893281"/>
              <a:gd name="connsiteX552" fmla="*/ 9119775 w 10035679"/>
              <a:gd name="connsiteY552" fmla="*/ 4187059 h 5893281"/>
              <a:gd name="connsiteX553" fmla="*/ 9113134 w 10035679"/>
              <a:gd name="connsiteY553" fmla="*/ 4187059 h 5893281"/>
              <a:gd name="connsiteX554" fmla="*/ 9113134 w 10035679"/>
              <a:gd name="connsiteY554" fmla="*/ 4197322 h 5893281"/>
              <a:gd name="connsiteX555" fmla="*/ 9087172 w 10035679"/>
              <a:gd name="connsiteY555" fmla="*/ 4187059 h 5893281"/>
              <a:gd name="connsiteX556" fmla="*/ 9081133 w 10035679"/>
              <a:gd name="connsiteY556" fmla="*/ 4168945 h 5893281"/>
              <a:gd name="connsiteX557" fmla="*/ 9076907 w 10035679"/>
              <a:gd name="connsiteY557" fmla="*/ 4152041 h 5893281"/>
              <a:gd name="connsiteX558" fmla="*/ 8270891 w 10035679"/>
              <a:gd name="connsiteY558" fmla="*/ 4094683 h 5893281"/>
              <a:gd name="connsiteX559" fmla="*/ 8302891 w 10035679"/>
              <a:gd name="connsiteY559" fmla="*/ 4094683 h 5893281"/>
              <a:gd name="connsiteX560" fmla="*/ 8307119 w 10035679"/>
              <a:gd name="connsiteY560" fmla="*/ 4098909 h 5893281"/>
              <a:gd name="connsiteX561" fmla="*/ 8308930 w 10035679"/>
              <a:gd name="connsiteY561" fmla="*/ 4100720 h 5893281"/>
              <a:gd name="connsiteX562" fmla="*/ 8308930 w 10035679"/>
              <a:gd name="connsiteY562" fmla="*/ 4115211 h 5893281"/>
              <a:gd name="connsiteX563" fmla="*/ 8270891 w 10035679"/>
              <a:gd name="connsiteY563" fmla="*/ 4115211 h 5893281"/>
              <a:gd name="connsiteX564" fmla="*/ 8327040 w 10035679"/>
              <a:gd name="connsiteY564" fmla="*/ 4086231 h 5893281"/>
              <a:gd name="connsiteX565" fmla="*/ 8404321 w 10035679"/>
              <a:gd name="connsiteY565" fmla="*/ 4094684 h 5893281"/>
              <a:gd name="connsiteX566" fmla="*/ 8404321 w 10035679"/>
              <a:gd name="connsiteY566" fmla="*/ 4100723 h 5893281"/>
              <a:gd name="connsiteX567" fmla="*/ 8408547 w 10035679"/>
              <a:gd name="connsiteY567" fmla="*/ 4109175 h 5893281"/>
              <a:gd name="connsiteX568" fmla="*/ 8408547 w 10035679"/>
              <a:gd name="connsiteY568" fmla="*/ 4115212 h 5893281"/>
              <a:gd name="connsiteX569" fmla="*/ 8412170 w 10035679"/>
              <a:gd name="connsiteY569" fmla="*/ 4125478 h 5893281"/>
              <a:gd name="connsiteX570" fmla="*/ 8404321 w 10035679"/>
              <a:gd name="connsiteY570" fmla="*/ 4125478 h 5893281"/>
              <a:gd name="connsiteX571" fmla="*/ 8383793 w 10035679"/>
              <a:gd name="connsiteY571" fmla="*/ 4113402 h 5893281"/>
              <a:gd name="connsiteX572" fmla="*/ 8359643 w 10035679"/>
              <a:gd name="connsiteY572" fmla="*/ 4109175 h 5893281"/>
              <a:gd name="connsiteX573" fmla="*/ 8327040 w 10035679"/>
              <a:gd name="connsiteY573" fmla="*/ 4109175 h 5893281"/>
              <a:gd name="connsiteX574" fmla="*/ 8971854 w 10035679"/>
              <a:gd name="connsiteY574" fmla="*/ 4069929 h 5893281"/>
              <a:gd name="connsiteX575" fmla="*/ 9009891 w 10035679"/>
              <a:gd name="connsiteY575" fmla="*/ 4069929 h 5893281"/>
              <a:gd name="connsiteX576" fmla="*/ 9028608 w 10035679"/>
              <a:gd name="connsiteY576" fmla="*/ 4090456 h 5893281"/>
              <a:gd name="connsiteX577" fmla="*/ 9042494 w 10035679"/>
              <a:gd name="connsiteY577" fmla="*/ 4113399 h 5893281"/>
              <a:gd name="connsiteX578" fmla="*/ 9048530 w 10035679"/>
              <a:gd name="connsiteY578" fmla="*/ 4139965 h 5893281"/>
              <a:gd name="connsiteX579" fmla="*/ 9042494 w 10035679"/>
              <a:gd name="connsiteY579" fmla="*/ 4139965 h 5893281"/>
              <a:gd name="connsiteX580" fmla="*/ 9028610 w 10035679"/>
              <a:gd name="connsiteY580" fmla="*/ 4127287 h 5893281"/>
              <a:gd name="connsiteX581" fmla="*/ 9028610 w 10035679"/>
              <a:gd name="connsiteY581" fmla="*/ 4166532 h 5893281"/>
              <a:gd name="connsiteX582" fmla="*/ 8957364 w 10035679"/>
              <a:gd name="connsiteY582" fmla="*/ 4187062 h 5893281"/>
              <a:gd name="connsiteX583" fmla="*/ 8945288 w 10035679"/>
              <a:gd name="connsiteY583" fmla="*/ 4182834 h 5893281"/>
              <a:gd name="connsiteX584" fmla="*/ 8935025 w 10035679"/>
              <a:gd name="connsiteY584" fmla="*/ 4181023 h 5893281"/>
              <a:gd name="connsiteX585" fmla="*/ 8921137 w 10035679"/>
              <a:gd name="connsiteY585" fmla="*/ 4176797 h 5893281"/>
              <a:gd name="connsiteX586" fmla="*/ 8910874 w 10035679"/>
              <a:gd name="connsiteY586" fmla="*/ 4172571 h 5893281"/>
              <a:gd name="connsiteX587" fmla="*/ 8910874 w 10035679"/>
              <a:gd name="connsiteY587" fmla="*/ 4158684 h 5893281"/>
              <a:gd name="connsiteX588" fmla="*/ 8953138 w 10035679"/>
              <a:gd name="connsiteY588" fmla="*/ 4154456 h 5893281"/>
              <a:gd name="connsiteX589" fmla="*/ 8985741 w 10035679"/>
              <a:gd name="connsiteY589" fmla="*/ 4144193 h 5893281"/>
              <a:gd name="connsiteX590" fmla="*/ 9009892 w 10035679"/>
              <a:gd name="connsiteY590" fmla="*/ 4125475 h 5893281"/>
              <a:gd name="connsiteX591" fmla="*/ 9026797 w 10035679"/>
              <a:gd name="connsiteY591" fmla="*/ 4125475 h 5893281"/>
              <a:gd name="connsiteX592" fmla="*/ 9028608 w 10035679"/>
              <a:gd name="connsiteY592" fmla="*/ 4127284 h 5893281"/>
              <a:gd name="connsiteX593" fmla="*/ 9028608 w 10035679"/>
              <a:gd name="connsiteY593" fmla="*/ 4125475 h 5893281"/>
              <a:gd name="connsiteX594" fmla="*/ 9026795 w 10035679"/>
              <a:gd name="connsiteY594" fmla="*/ 4125475 h 5893281"/>
              <a:gd name="connsiteX595" fmla="*/ 9024382 w 10035679"/>
              <a:gd name="connsiteY595" fmla="*/ 4123664 h 5893281"/>
              <a:gd name="connsiteX596" fmla="*/ 9006268 w 10035679"/>
              <a:gd name="connsiteY596" fmla="*/ 4104947 h 5893281"/>
              <a:gd name="connsiteX597" fmla="*/ 8985740 w 10035679"/>
              <a:gd name="connsiteY597" fmla="*/ 4090456 h 5893281"/>
              <a:gd name="connsiteX598" fmla="*/ 8432698 w 10035679"/>
              <a:gd name="connsiteY598" fmla="*/ 4026459 h 5893281"/>
              <a:gd name="connsiteX599" fmla="*/ 8455038 w 10035679"/>
              <a:gd name="connsiteY599" fmla="*/ 4026459 h 5893281"/>
              <a:gd name="connsiteX600" fmla="*/ 8474961 w 10035679"/>
              <a:gd name="connsiteY600" fmla="*/ 4026459 h 5893281"/>
              <a:gd name="connsiteX601" fmla="*/ 8503337 w 10035679"/>
              <a:gd name="connsiteY601" fmla="*/ 4028875 h 5893281"/>
              <a:gd name="connsiteX602" fmla="*/ 8511790 w 10035679"/>
              <a:gd name="connsiteY602" fmla="*/ 4055439 h 5893281"/>
              <a:gd name="connsiteX603" fmla="*/ 8522054 w 10035679"/>
              <a:gd name="connsiteY603" fmla="*/ 4075966 h 5893281"/>
              <a:gd name="connsiteX604" fmla="*/ 8535940 w 10035679"/>
              <a:gd name="connsiteY604" fmla="*/ 4094683 h 5893281"/>
              <a:gd name="connsiteX605" fmla="*/ 8535940 w 10035679"/>
              <a:gd name="connsiteY605" fmla="*/ 4100722 h 5893281"/>
              <a:gd name="connsiteX606" fmla="*/ 8541979 w 10035679"/>
              <a:gd name="connsiteY606" fmla="*/ 4100722 h 5893281"/>
              <a:gd name="connsiteX607" fmla="*/ 8541979 w 10035679"/>
              <a:gd name="connsiteY607" fmla="*/ 4094683 h 5893281"/>
              <a:gd name="connsiteX608" fmla="*/ 8560091 w 10035679"/>
              <a:gd name="connsiteY608" fmla="*/ 4075966 h 5893281"/>
              <a:gd name="connsiteX609" fmla="*/ 8578808 w 10035679"/>
              <a:gd name="connsiteY609" fmla="*/ 4065703 h 5893281"/>
              <a:gd name="connsiteX610" fmla="*/ 8602958 w 10035679"/>
              <a:gd name="connsiteY610" fmla="*/ 4057854 h 5893281"/>
              <a:gd name="connsiteX611" fmla="*/ 8639183 w 10035679"/>
              <a:gd name="connsiteY611" fmla="*/ 4055439 h 5893281"/>
              <a:gd name="connsiteX612" fmla="*/ 8667559 w 10035679"/>
              <a:gd name="connsiteY612" fmla="*/ 4071740 h 5893281"/>
              <a:gd name="connsiteX613" fmla="*/ 8701975 w 10035679"/>
              <a:gd name="connsiteY613" fmla="*/ 4086231 h 5893281"/>
              <a:gd name="connsiteX614" fmla="*/ 8744840 w 10035679"/>
              <a:gd name="connsiteY614" fmla="*/ 4100722 h 5893281"/>
              <a:gd name="connsiteX615" fmla="*/ 8779256 w 10035679"/>
              <a:gd name="connsiteY615" fmla="*/ 4123665 h 5893281"/>
              <a:gd name="connsiteX616" fmla="*/ 8807632 w 10035679"/>
              <a:gd name="connsiteY616" fmla="*/ 4144192 h 5893281"/>
              <a:gd name="connsiteX617" fmla="*/ 8821518 w 10035679"/>
              <a:gd name="connsiteY617" fmla="*/ 4172569 h 5893281"/>
              <a:gd name="connsiteX618" fmla="*/ 8848084 w 10035679"/>
              <a:gd name="connsiteY618" fmla="*/ 4176795 h 5893281"/>
              <a:gd name="connsiteX619" fmla="*/ 8864386 w 10035679"/>
              <a:gd name="connsiteY619" fmla="*/ 4182832 h 5893281"/>
              <a:gd name="connsiteX620" fmla="*/ 8886724 w 10035679"/>
              <a:gd name="connsiteY620" fmla="*/ 4187060 h 5893281"/>
              <a:gd name="connsiteX621" fmla="*/ 8886724 w 10035679"/>
              <a:gd name="connsiteY621" fmla="*/ 4205775 h 5893281"/>
              <a:gd name="connsiteX622" fmla="*/ 8882498 w 10035679"/>
              <a:gd name="connsiteY622" fmla="*/ 4205775 h 5893281"/>
              <a:gd name="connsiteX623" fmla="*/ 8876459 w 10035679"/>
              <a:gd name="connsiteY623" fmla="*/ 4210001 h 5893281"/>
              <a:gd name="connsiteX624" fmla="*/ 8868009 w 10035679"/>
              <a:gd name="connsiteY624" fmla="*/ 4210001 h 5893281"/>
              <a:gd name="connsiteX625" fmla="*/ 8864386 w 10035679"/>
              <a:gd name="connsiteY625" fmla="*/ 4211813 h 5893281"/>
              <a:gd name="connsiteX626" fmla="*/ 8861970 w 10035679"/>
              <a:gd name="connsiteY626" fmla="*/ 4216039 h 5893281"/>
              <a:gd name="connsiteX627" fmla="*/ 8864386 w 10035679"/>
              <a:gd name="connsiteY627" fmla="*/ 4216039 h 5893281"/>
              <a:gd name="connsiteX628" fmla="*/ 8872233 w 10035679"/>
              <a:gd name="connsiteY628" fmla="*/ 4220266 h 5893281"/>
              <a:gd name="connsiteX629" fmla="*/ 8896384 w 10035679"/>
              <a:gd name="connsiteY629" fmla="*/ 4255284 h 5893281"/>
              <a:gd name="connsiteX630" fmla="*/ 8930799 w 10035679"/>
              <a:gd name="connsiteY630" fmla="*/ 4284264 h 5893281"/>
              <a:gd name="connsiteX631" fmla="*/ 8971854 w 10035679"/>
              <a:gd name="connsiteY631" fmla="*/ 4306604 h 5893281"/>
              <a:gd name="connsiteX632" fmla="*/ 8971854 w 10035679"/>
              <a:gd name="connsiteY632" fmla="*/ 4322905 h 5893281"/>
              <a:gd name="connsiteX633" fmla="*/ 8924761 w 10035679"/>
              <a:gd name="connsiteY633" fmla="*/ 4322905 h 5893281"/>
              <a:gd name="connsiteX634" fmla="*/ 8918724 w 10035679"/>
              <a:gd name="connsiteY634" fmla="*/ 4316866 h 5893281"/>
              <a:gd name="connsiteX635" fmla="*/ 8910875 w 10035679"/>
              <a:gd name="connsiteY635" fmla="*/ 4312640 h 5893281"/>
              <a:gd name="connsiteX636" fmla="*/ 8904838 w 10035679"/>
              <a:gd name="connsiteY636" fmla="*/ 4312640 h 5893281"/>
              <a:gd name="connsiteX637" fmla="*/ 8896384 w 10035679"/>
              <a:gd name="connsiteY637" fmla="*/ 4312640 h 5893281"/>
              <a:gd name="connsiteX638" fmla="*/ 8890347 w 10035679"/>
              <a:gd name="connsiteY638" fmla="*/ 4310830 h 5893281"/>
              <a:gd name="connsiteX639" fmla="*/ 8878272 w 10035679"/>
              <a:gd name="connsiteY639" fmla="*/ 4306604 h 5893281"/>
              <a:gd name="connsiteX640" fmla="*/ 8868009 w 10035679"/>
              <a:gd name="connsiteY640" fmla="*/ 4298151 h 5893281"/>
              <a:gd name="connsiteX641" fmla="*/ 8861970 w 10035679"/>
              <a:gd name="connsiteY641" fmla="*/ 4292113 h 5893281"/>
              <a:gd name="connsiteX642" fmla="*/ 8854121 w 10035679"/>
              <a:gd name="connsiteY642" fmla="*/ 4277622 h 5893281"/>
              <a:gd name="connsiteX643" fmla="*/ 8848084 w 10035679"/>
              <a:gd name="connsiteY643" fmla="*/ 4267359 h 5893281"/>
              <a:gd name="connsiteX644" fmla="*/ 8839630 w 10035679"/>
              <a:gd name="connsiteY644" fmla="*/ 4259510 h 5893281"/>
              <a:gd name="connsiteX645" fmla="*/ 8811256 w 10035679"/>
              <a:gd name="connsiteY645" fmla="*/ 4245019 h 5893281"/>
              <a:gd name="connsiteX646" fmla="*/ 8791331 w 10035679"/>
              <a:gd name="connsiteY646" fmla="*/ 4245019 h 5893281"/>
              <a:gd name="connsiteX647" fmla="*/ 8764765 w 10035679"/>
              <a:gd name="connsiteY647" fmla="*/ 4252868 h 5893281"/>
              <a:gd name="connsiteX648" fmla="*/ 8740614 w 10035679"/>
              <a:gd name="connsiteY648" fmla="*/ 4267359 h 5893281"/>
              <a:gd name="connsiteX649" fmla="*/ 8716464 w 10035679"/>
              <a:gd name="connsiteY649" fmla="*/ 4273396 h 5893281"/>
              <a:gd name="connsiteX650" fmla="*/ 8691710 w 10035679"/>
              <a:gd name="connsiteY650" fmla="*/ 4259510 h 5893281"/>
              <a:gd name="connsiteX651" fmla="*/ 8667559 w 10035679"/>
              <a:gd name="connsiteY651" fmla="*/ 4252868 h 5893281"/>
              <a:gd name="connsiteX652" fmla="*/ 8641598 w 10035679"/>
              <a:gd name="connsiteY652" fmla="*/ 4249245 h 5893281"/>
              <a:gd name="connsiteX653" fmla="*/ 8607185 w 10035679"/>
              <a:gd name="connsiteY653" fmla="*/ 4252868 h 5893281"/>
              <a:gd name="connsiteX654" fmla="*/ 8610806 w 10035679"/>
              <a:gd name="connsiteY654" fmla="*/ 4238982 h 5893281"/>
              <a:gd name="connsiteX655" fmla="*/ 8613221 w 10035679"/>
              <a:gd name="connsiteY655" fmla="*/ 4226302 h 5893281"/>
              <a:gd name="connsiteX656" fmla="*/ 8616844 w 10035679"/>
              <a:gd name="connsiteY656" fmla="*/ 4220266 h 5893281"/>
              <a:gd name="connsiteX657" fmla="*/ 8621071 w 10035679"/>
              <a:gd name="connsiteY657" fmla="*/ 4211813 h 5893281"/>
              <a:gd name="connsiteX658" fmla="*/ 8625297 w 10035679"/>
              <a:gd name="connsiteY658" fmla="*/ 4205775 h 5893281"/>
              <a:gd name="connsiteX659" fmla="*/ 8621071 w 10035679"/>
              <a:gd name="connsiteY659" fmla="*/ 4197323 h 5893281"/>
              <a:gd name="connsiteX660" fmla="*/ 8602958 w 10035679"/>
              <a:gd name="connsiteY660" fmla="*/ 4166530 h 5893281"/>
              <a:gd name="connsiteX661" fmla="*/ 8578808 w 10035679"/>
              <a:gd name="connsiteY661" fmla="*/ 4148418 h 5893281"/>
              <a:gd name="connsiteX662" fmla="*/ 8550431 w 10035679"/>
              <a:gd name="connsiteY662" fmla="*/ 4139966 h 5893281"/>
              <a:gd name="connsiteX663" fmla="*/ 8517828 w 10035679"/>
              <a:gd name="connsiteY663" fmla="*/ 4129701 h 5893281"/>
              <a:gd name="connsiteX664" fmla="*/ 8487641 w 10035679"/>
              <a:gd name="connsiteY664" fmla="*/ 4123665 h 5893281"/>
              <a:gd name="connsiteX665" fmla="*/ 8461075 w 10035679"/>
              <a:gd name="connsiteY665" fmla="*/ 4109174 h 5893281"/>
              <a:gd name="connsiteX666" fmla="*/ 8444773 w 10035679"/>
              <a:gd name="connsiteY666" fmla="*/ 4086231 h 5893281"/>
              <a:gd name="connsiteX667" fmla="*/ 8450810 w 10035679"/>
              <a:gd name="connsiteY667" fmla="*/ 4084420 h 5893281"/>
              <a:gd name="connsiteX668" fmla="*/ 8455038 w 10035679"/>
              <a:gd name="connsiteY668" fmla="*/ 4084420 h 5893281"/>
              <a:gd name="connsiteX669" fmla="*/ 8459262 w 10035679"/>
              <a:gd name="connsiteY669" fmla="*/ 4080194 h 5893281"/>
              <a:gd name="connsiteX670" fmla="*/ 8461075 w 10035679"/>
              <a:gd name="connsiteY670" fmla="*/ 4075966 h 5893281"/>
              <a:gd name="connsiteX671" fmla="*/ 8465301 w 10035679"/>
              <a:gd name="connsiteY671" fmla="*/ 4069930 h 5893281"/>
              <a:gd name="connsiteX672" fmla="*/ 8444773 w 10035679"/>
              <a:gd name="connsiteY672" fmla="*/ 4065703 h 5893281"/>
              <a:gd name="connsiteX673" fmla="*/ 8422433 w 10035679"/>
              <a:gd name="connsiteY673" fmla="*/ 4055439 h 5893281"/>
              <a:gd name="connsiteX674" fmla="*/ 8404321 w 10035679"/>
              <a:gd name="connsiteY674" fmla="*/ 4047591 h 5893281"/>
              <a:gd name="connsiteX675" fmla="*/ 8404321 w 10035679"/>
              <a:gd name="connsiteY675" fmla="*/ 4028875 h 5893281"/>
              <a:gd name="connsiteX676" fmla="*/ 8238289 w 10035679"/>
              <a:gd name="connsiteY676" fmla="*/ 3957027 h 5893281"/>
              <a:gd name="connsiteX677" fmla="*/ 8242515 w 10035679"/>
              <a:gd name="connsiteY677" fmla="*/ 3957027 h 5893281"/>
              <a:gd name="connsiteX678" fmla="*/ 8246138 w 10035679"/>
              <a:gd name="connsiteY678" fmla="*/ 3957027 h 5893281"/>
              <a:gd name="connsiteX679" fmla="*/ 8246138 w 10035679"/>
              <a:gd name="connsiteY679" fmla="*/ 3960650 h 5893281"/>
              <a:gd name="connsiteX680" fmla="*/ 8246138 w 10035679"/>
              <a:gd name="connsiteY680" fmla="*/ 3964876 h 5893281"/>
              <a:gd name="connsiteX681" fmla="*/ 8250364 w 10035679"/>
              <a:gd name="connsiteY681" fmla="*/ 3964876 h 5893281"/>
              <a:gd name="connsiteX682" fmla="*/ 8250364 w 10035679"/>
              <a:gd name="connsiteY682" fmla="*/ 3969102 h 5893281"/>
              <a:gd name="connsiteX683" fmla="*/ 8256401 w 10035679"/>
              <a:gd name="connsiteY683" fmla="*/ 3969102 h 5893281"/>
              <a:gd name="connsiteX684" fmla="*/ 8252175 w 10035679"/>
              <a:gd name="connsiteY684" fmla="*/ 3970913 h 5893281"/>
              <a:gd name="connsiteX685" fmla="*/ 8250364 w 10035679"/>
              <a:gd name="connsiteY685" fmla="*/ 3970913 h 5893281"/>
              <a:gd name="connsiteX686" fmla="*/ 8250364 w 10035679"/>
              <a:gd name="connsiteY686" fmla="*/ 3975139 h 5893281"/>
              <a:gd name="connsiteX687" fmla="*/ 8238289 w 10035679"/>
              <a:gd name="connsiteY687" fmla="*/ 3985404 h 5893281"/>
              <a:gd name="connsiteX688" fmla="*/ 8228026 w 10035679"/>
              <a:gd name="connsiteY688" fmla="*/ 3998082 h 5893281"/>
              <a:gd name="connsiteX689" fmla="*/ 8217761 w 10035679"/>
              <a:gd name="connsiteY689" fmla="*/ 4008347 h 5893281"/>
              <a:gd name="connsiteX690" fmla="*/ 8179724 w 10035679"/>
              <a:gd name="connsiteY690" fmla="*/ 4004121 h 5893281"/>
              <a:gd name="connsiteX691" fmla="*/ 8147121 w 10035679"/>
              <a:gd name="connsiteY691" fmla="*/ 4004121 h 5893281"/>
              <a:gd name="connsiteX692" fmla="*/ 8108479 w 10035679"/>
              <a:gd name="connsiteY692" fmla="*/ 4008347 h 5893281"/>
              <a:gd name="connsiteX693" fmla="*/ 8108479 w 10035679"/>
              <a:gd name="connsiteY693" fmla="*/ 4028874 h 5893281"/>
              <a:gd name="connsiteX694" fmla="*/ 8114517 w 10035679"/>
              <a:gd name="connsiteY694" fmla="*/ 4033101 h 5893281"/>
              <a:gd name="connsiteX695" fmla="*/ 8114517 w 10035679"/>
              <a:gd name="connsiteY695" fmla="*/ 4036724 h 5893281"/>
              <a:gd name="connsiteX696" fmla="*/ 8118743 w 10035679"/>
              <a:gd name="connsiteY696" fmla="*/ 4040950 h 5893281"/>
              <a:gd name="connsiteX697" fmla="*/ 8122970 w 10035679"/>
              <a:gd name="connsiteY697" fmla="*/ 4047591 h 5893281"/>
              <a:gd name="connsiteX698" fmla="*/ 8161007 w 10035679"/>
              <a:gd name="connsiteY698" fmla="*/ 4033101 h 5893281"/>
              <a:gd name="connsiteX699" fmla="*/ 8199647 w 10035679"/>
              <a:gd name="connsiteY699" fmla="*/ 4022836 h 5893281"/>
              <a:gd name="connsiteX700" fmla="*/ 8199647 w 10035679"/>
              <a:gd name="connsiteY700" fmla="*/ 4040950 h 5893281"/>
              <a:gd name="connsiteX701" fmla="*/ 8193610 w 10035679"/>
              <a:gd name="connsiteY701" fmla="*/ 4040950 h 5893281"/>
              <a:gd name="connsiteX702" fmla="*/ 8181534 w 10035679"/>
              <a:gd name="connsiteY702" fmla="*/ 4047591 h 5893281"/>
              <a:gd name="connsiteX703" fmla="*/ 8167044 w 10035679"/>
              <a:gd name="connsiteY703" fmla="*/ 4055441 h 5893281"/>
              <a:gd name="connsiteX704" fmla="*/ 8153157 w 10035679"/>
              <a:gd name="connsiteY704" fmla="*/ 4061477 h 5893281"/>
              <a:gd name="connsiteX705" fmla="*/ 8165233 w 10035679"/>
              <a:gd name="connsiteY705" fmla="*/ 4086231 h 5893281"/>
              <a:gd name="connsiteX706" fmla="*/ 8179724 w 10035679"/>
              <a:gd name="connsiteY706" fmla="*/ 4109174 h 5893281"/>
              <a:gd name="connsiteX707" fmla="*/ 8185761 w 10035679"/>
              <a:gd name="connsiteY707" fmla="*/ 4129702 h 5893281"/>
              <a:gd name="connsiteX708" fmla="*/ 8193610 w 10035679"/>
              <a:gd name="connsiteY708" fmla="*/ 4166533 h 5893281"/>
              <a:gd name="connsiteX709" fmla="*/ 8185761 w 10035679"/>
              <a:gd name="connsiteY709" fmla="*/ 4166533 h 5893281"/>
              <a:gd name="connsiteX710" fmla="*/ 8185761 w 10035679"/>
              <a:gd name="connsiteY710" fmla="*/ 4172569 h 5893281"/>
              <a:gd name="connsiteX711" fmla="*/ 8179724 w 10035679"/>
              <a:gd name="connsiteY711" fmla="*/ 4168946 h 5893281"/>
              <a:gd name="connsiteX712" fmla="*/ 8175498 w 10035679"/>
              <a:gd name="connsiteY712" fmla="*/ 4168946 h 5893281"/>
              <a:gd name="connsiteX713" fmla="*/ 8175498 w 10035679"/>
              <a:gd name="connsiteY713" fmla="*/ 4166533 h 5893281"/>
              <a:gd name="connsiteX714" fmla="*/ 8171272 w 10035679"/>
              <a:gd name="connsiteY714" fmla="*/ 4166533 h 5893281"/>
              <a:gd name="connsiteX715" fmla="*/ 8151347 w 10035679"/>
              <a:gd name="connsiteY715" fmla="*/ 4144192 h 5893281"/>
              <a:gd name="connsiteX716" fmla="*/ 8132630 w 10035679"/>
              <a:gd name="connsiteY716" fmla="*/ 4119439 h 5893281"/>
              <a:gd name="connsiteX717" fmla="*/ 8114517 w 10035679"/>
              <a:gd name="connsiteY717" fmla="*/ 4094685 h 5893281"/>
              <a:gd name="connsiteX718" fmla="*/ 8114517 w 10035679"/>
              <a:gd name="connsiteY718" fmla="*/ 4172569 h 5893281"/>
              <a:gd name="connsiteX719" fmla="*/ 8084328 w 10035679"/>
              <a:gd name="connsiteY719" fmla="*/ 4172569 h 5893281"/>
              <a:gd name="connsiteX720" fmla="*/ 8084328 w 10035679"/>
              <a:gd name="connsiteY720" fmla="*/ 4168946 h 5893281"/>
              <a:gd name="connsiteX721" fmla="*/ 8080102 w 10035679"/>
              <a:gd name="connsiteY721" fmla="*/ 4168946 h 5893281"/>
              <a:gd name="connsiteX722" fmla="*/ 8080102 w 10035679"/>
              <a:gd name="connsiteY722" fmla="*/ 4166533 h 5893281"/>
              <a:gd name="connsiteX723" fmla="*/ 8075875 w 10035679"/>
              <a:gd name="connsiteY723" fmla="*/ 4166533 h 5893281"/>
              <a:gd name="connsiteX724" fmla="*/ 8080102 w 10035679"/>
              <a:gd name="connsiteY724" fmla="*/ 4139966 h 5893281"/>
              <a:gd name="connsiteX725" fmla="*/ 8075875 w 10035679"/>
              <a:gd name="connsiteY725" fmla="*/ 4125475 h 5893281"/>
              <a:gd name="connsiteX726" fmla="*/ 8069839 w 10035679"/>
              <a:gd name="connsiteY726" fmla="*/ 4113400 h 5893281"/>
              <a:gd name="connsiteX727" fmla="*/ 8061989 w 10035679"/>
              <a:gd name="connsiteY727" fmla="*/ 4094685 h 5893281"/>
              <a:gd name="connsiteX728" fmla="*/ 8061989 w 10035679"/>
              <a:gd name="connsiteY728" fmla="*/ 4075968 h 5893281"/>
              <a:gd name="connsiteX729" fmla="*/ 8072252 w 10035679"/>
              <a:gd name="connsiteY729" fmla="*/ 4055441 h 5893281"/>
              <a:gd name="connsiteX730" fmla="*/ 8086140 w 10035679"/>
              <a:gd name="connsiteY730" fmla="*/ 4026459 h 5893281"/>
              <a:gd name="connsiteX731" fmla="*/ 8100629 w 10035679"/>
              <a:gd name="connsiteY731" fmla="*/ 3999895 h 5893281"/>
              <a:gd name="connsiteX732" fmla="*/ 8114517 w 10035679"/>
              <a:gd name="connsiteY732" fmla="*/ 3979365 h 5893281"/>
              <a:gd name="connsiteX733" fmla="*/ 8122970 w 10035679"/>
              <a:gd name="connsiteY733" fmla="*/ 3969102 h 5893281"/>
              <a:gd name="connsiteX734" fmla="*/ 8157384 w 10035679"/>
              <a:gd name="connsiteY734" fmla="*/ 3979365 h 5893281"/>
              <a:gd name="connsiteX735" fmla="*/ 8179724 w 10035679"/>
              <a:gd name="connsiteY735" fmla="*/ 3979365 h 5893281"/>
              <a:gd name="connsiteX736" fmla="*/ 8195421 w 10035679"/>
              <a:gd name="connsiteY736" fmla="*/ 3975139 h 5893281"/>
              <a:gd name="connsiteX737" fmla="*/ 8217761 w 10035679"/>
              <a:gd name="connsiteY737" fmla="*/ 3969102 h 5893281"/>
              <a:gd name="connsiteX738" fmla="*/ 8317380 w 10035679"/>
              <a:gd name="connsiteY738" fmla="*/ 3950385 h 5893281"/>
              <a:gd name="connsiteX739" fmla="*/ 8331266 w 10035679"/>
              <a:gd name="connsiteY739" fmla="*/ 3957027 h 5893281"/>
              <a:gd name="connsiteX740" fmla="*/ 8337305 w 10035679"/>
              <a:gd name="connsiteY740" fmla="*/ 3960650 h 5893281"/>
              <a:gd name="connsiteX741" fmla="*/ 8345757 w 10035679"/>
              <a:gd name="connsiteY741" fmla="*/ 3969102 h 5893281"/>
              <a:gd name="connsiteX742" fmla="*/ 8347567 w 10035679"/>
              <a:gd name="connsiteY742" fmla="*/ 3975139 h 5893281"/>
              <a:gd name="connsiteX743" fmla="*/ 8347567 w 10035679"/>
              <a:gd name="connsiteY743" fmla="*/ 3989630 h 5893281"/>
              <a:gd name="connsiteX744" fmla="*/ 8347567 w 10035679"/>
              <a:gd name="connsiteY744" fmla="*/ 4008348 h 5893281"/>
              <a:gd name="connsiteX745" fmla="*/ 8341531 w 10035679"/>
              <a:gd name="connsiteY745" fmla="*/ 4012574 h 5893281"/>
              <a:gd name="connsiteX746" fmla="*/ 8337305 w 10035679"/>
              <a:gd name="connsiteY746" fmla="*/ 4014384 h 5893281"/>
              <a:gd name="connsiteX747" fmla="*/ 8337305 w 10035679"/>
              <a:gd name="connsiteY747" fmla="*/ 4018611 h 5893281"/>
              <a:gd name="connsiteX748" fmla="*/ 8337305 w 10035679"/>
              <a:gd name="connsiteY748" fmla="*/ 4022837 h 5893281"/>
              <a:gd name="connsiteX749" fmla="*/ 8337305 w 10035679"/>
              <a:gd name="connsiteY749" fmla="*/ 4026460 h 5893281"/>
              <a:gd name="connsiteX750" fmla="*/ 8337305 w 10035679"/>
              <a:gd name="connsiteY750" fmla="*/ 4028875 h 5893281"/>
              <a:gd name="connsiteX751" fmla="*/ 8335492 w 10035679"/>
              <a:gd name="connsiteY751" fmla="*/ 4033102 h 5893281"/>
              <a:gd name="connsiteX752" fmla="*/ 8327040 w 10035679"/>
              <a:gd name="connsiteY752" fmla="*/ 4040951 h 5893281"/>
              <a:gd name="connsiteX753" fmla="*/ 8327040 w 10035679"/>
              <a:gd name="connsiteY753" fmla="*/ 4022837 h 5893281"/>
              <a:gd name="connsiteX754" fmla="*/ 8313154 w 10035679"/>
              <a:gd name="connsiteY754" fmla="*/ 3999895 h 5893281"/>
              <a:gd name="connsiteX755" fmla="*/ 8313154 w 10035679"/>
              <a:gd name="connsiteY755" fmla="*/ 3975139 h 5893281"/>
              <a:gd name="connsiteX756" fmla="*/ 7999200 w 10035679"/>
              <a:gd name="connsiteY756" fmla="*/ 3810917 h 5893281"/>
              <a:gd name="connsiteX757" fmla="*/ 8019125 w 10035679"/>
              <a:gd name="connsiteY757" fmla="*/ 3816954 h 5893281"/>
              <a:gd name="connsiteX758" fmla="*/ 8043878 w 10035679"/>
              <a:gd name="connsiteY758" fmla="*/ 3831445 h 5893281"/>
              <a:gd name="connsiteX759" fmla="*/ 8066218 w 10035679"/>
              <a:gd name="connsiteY759" fmla="*/ 3853785 h 5893281"/>
              <a:gd name="connsiteX760" fmla="*/ 8075878 w 10035679"/>
              <a:gd name="connsiteY760" fmla="*/ 3872502 h 5893281"/>
              <a:gd name="connsiteX761" fmla="*/ 8066218 w 10035679"/>
              <a:gd name="connsiteY761" fmla="*/ 3878539 h 5893281"/>
              <a:gd name="connsiteX762" fmla="*/ 8055954 w 10035679"/>
              <a:gd name="connsiteY762" fmla="*/ 3888802 h 5893281"/>
              <a:gd name="connsiteX763" fmla="*/ 8043878 w 10035679"/>
              <a:gd name="connsiteY763" fmla="*/ 3897256 h 5893281"/>
              <a:gd name="connsiteX764" fmla="*/ 8029387 w 10035679"/>
              <a:gd name="connsiteY764" fmla="*/ 3903292 h 5893281"/>
              <a:gd name="connsiteX765" fmla="*/ 8041463 w 10035679"/>
              <a:gd name="connsiteY765" fmla="*/ 3935895 h 5893281"/>
              <a:gd name="connsiteX766" fmla="*/ 8055954 w 10035679"/>
              <a:gd name="connsiteY766" fmla="*/ 3960651 h 5893281"/>
              <a:gd name="connsiteX767" fmla="*/ 8069840 w 10035679"/>
              <a:gd name="connsiteY767" fmla="*/ 3989631 h 5893281"/>
              <a:gd name="connsiteX768" fmla="*/ 8057764 w 10035679"/>
              <a:gd name="connsiteY768" fmla="*/ 3993857 h 5893281"/>
              <a:gd name="connsiteX769" fmla="*/ 8051728 w 10035679"/>
              <a:gd name="connsiteY769" fmla="*/ 3993857 h 5893281"/>
              <a:gd name="connsiteX770" fmla="*/ 8047501 w 10035679"/>
              <a:gd name="connsiteY770" fmla="*/ 3993857 h 5893281"/>
              <a:gd name="connsiteX771" fmla="*/ 8043878 w 10035679"/>
              <a:gd name="connsiteY771" fmla="*/ 3998083 h 5893281"/>
              <a:gd name="connsiteX772" fmla="*/ 8041463 w 10035679"/>
              <a:gd name="connsiteY772" fmla="*/ 3999896 h 5893281"/>
              <a:gd name="connsiteX773" fmla="*/ 8037842 w 10035679"/>
              <a:gd name="connsiteY773" fmla="*/ 4008348 h 5893281"/>
              <a:gd name="connsiteX774" fmla="*/ 8019125 w 10035679"/>
              <a:gd name="connsiteY774" fmla="*/ 4040951 h 5893281"/>
              <a:gd name="connsiteX775" fmla="*/ 8009465 w 10035679"/>
              <a:gd name="connsiteY775" fmla="*/ 4080196 h 5893281"/>
              <a:gd name="connsiteX776" fmla="*/ 7990748 w 10035679"/>
              <a:gd name="connsiteY776" fmla="*/ 4115214 h 5893281"/>
              <a:gd name="connsiteX777" fmla="*/ 7981088 w 10035679"/>
              <a:gd name="connsiteY777" fmla="*/ 4123666 h 5893281"/>
              <a:gd name="connsiteX778" fmla="*/ 7970823 w 10035679"/>
              <a:gd name="connsiteY778" fmla="*/ 4123666 h 5893281"/>
              <a:gd name="connsiteX779" fmla="*/ 7958748 w 10035679"/>
              <a:gd name="connsiteY779" fmla="*/ 4125477 h 5893281"/>
              <a:gd name="connsiteX780" fmla="*/ 7946672 w 10035679"/>
              <a:gd name="connsiteY780" fmla="*/ 4125477 h 5893281"/>
              <a:gd name="connsiteX781" fmla="*/ 7924334 w 10035679"/>
              <a:gd name="connsiteY781" fmla="*/ 4113402 h 5893281"/>
              <a:gd name="connsiteX782" fmla="*/ 7903806 w 10035679"/>
              <a:gd name="connsiteY782" fmla="*/ 4109175 h 5893281"/>
              <a:gd name="connsiteX783" fmla="*/ 7877845 w 10035679"/>
              <a:gd name="connsiteY783" fmla="*/ 4109175 h 5893281"/>
              <a:gd name="connsiteX784" fmla="*/ 7853089 w 10035679"/>
              <a:gd name="connsiteY784" fmla="*/ 4104949 h 5893281"/>
              <a:gd name="connsiteX785" fmla="*/ 7828938 w 10035679"/>
              <a:gd name="connsiteY785" fmla="*/ 4094687 h 5893281"/>
              <a:gd name="connsiteX786" fmla="*/ 7804787 w 10035679"/>
              <a:gd name="connsiteY786" fmla="*/ 4061479 h 5893281"/>
              <a:gd name="connsiteX787" fmla="*/ 7786675 w 10035679"/>
              <a:gd name="connsiteY787" fmla="*/ 4018611 h 5893281"/>
              <a:gd name="connsiteX788" fmla="*/ 7782449 w 10035679"/>
              <a:gd name="connsiteY788" fmla="*/ 3969103 h 5893281"/>
              <a:gd name="connsiteX789" fmla="*/ 7800561 w 10035679"/>
              <a:gd name="connsiteY789" fmla="*/ 3960651 h 5893281"/>
              <a:gd name="connsiteX790" fmla="*/ 7815052 w 10035679"/>
              <a:gd name="connsiteY790" fmla="*/ 3960651 h 5893281"/>
              <a:gd name="connsiteX791" fmla="*/ 7828938 w 10035679"/>
              <a:gd name="connsiteY791" fmla="*/ 3964877 h 5893281"/>
              <a:gd name="connsiteX792" fmla="*/ 7843429 w 10035679"/>
              <a:gd name="connsiteY792" fmla="*/ 3957028 h 5893281"/>
              <a:gd name="connsiteX793" fmla="*/ 7861541 w 10035679"/>
              <a:gd name="connsiteY793" fmla="*/ 3928046 h 5893281"/>
              <a:gd name="connsiteX794" fmla="*/ 7906220 w 10035679"/>
              <a:gd name="connsiteY794" fmla="*/ 3922009 h 5893281"/>
              <a:gd name="connsiteX795" fmla="*/ 7914069 w 10035679"/>
              <a:gd name="connsiteY795" fmla="*/ 3915368 h 5893281"/>
              <a:gd name="connsiteX796" fmla="*/ 7920108 w 10035679"/>
              <a:gd name="connsiteY796" fmla="*/ 3907519 h 5893281"/>
              <a:gd name="connsiteX797" fmla="*/ 7920108 w 10035679"/>
              <a:gd name="connsiteY797" fmla="*/ 3903292 h 5893281"/>
              <a:gd name="connsiteX798" fmla="*/ 7924334 w 10035679"/>
              <a:gd name="connsiteY798" fmla="*/ 3900877 h 5893281"/>
              <a:gd name="connsiteX799" fmla="*/ 7924334 w 10035679"/>
              <a:gd name="connsiteY799" fmla="*/ 3897256 h 5893281"/>
              <a:gd name="connsiteX800" fmla="*/ 7924334 w 10035679"/>
              <a:gd name="connsiteY800" fmla="*/ 3893030 h 5893281"/>
              <a:gd name="connsiteX801" fmla="*/ 7927955 w 10035679"/>
              <a:gd name="connsiteY801" fmla="*/ 3888802 h 5893281"/>
              <a:gd name="connsiteX802" fmla="*/ 7934597 w 10035679"/>
              <a:gd name="connsiteY802" fmla="*/ 3888802 h 5893281"/>
              <a:gd name="connsiteX803" fmla="*/ 7946672 w 10035679"/>
              <a:gd name="connsiteY803" fmla="*/ 3888802 h 5893281"/>
              <a:gd name="connsiteX804" fmla="*/ 7958748 w 10035679"/>
              <a:gd name="connsiteY804" fmla="*/ 3888802 h 5893281"/>
              <a:gd name="connsiteX805" fmla="*/ 7966597 w 10035679"/>
              <a:gd name="connsiteY805" fmla="*/ 3864048 h 5893281"/>
              <a:gd name="connsiteX806" fmla="*/ 7976860 w 10035679"/>
              <a:gd name="connsiteY806" fmla="*/ 3845331 h 5893281"/>
              <a:gd name="connsiteX807" fmla="*/ 7987124 w 10035679"/>
              <a:gd name="connsiteY807" fmla="*/ 3829029 h 5893281"/>
              <a:gd name="connsiteX808" fmla="*/ 6980054 w 10035679"/>
              <a:gd name="connsiteY808" fmla="*/ 3763221 h 5893281"/>
              <a:gd name="connsiteX809" fmla="*/ 7000582 w 10035679"/>
              <a:gd name="connsiteY809" fmla="*/ 3777712 h 5893281"/>
              <a:gd name="connsiteX810" fmla="*/ 7012658 w 10035679"/>
              <a:gd name="connsiteY810" fmla="*/ 3802465 h 5893281"/>
              <a:gd name="connsiteX811" fmla="*/ 7012658 w 10035679"/>
              <a:gd name="connsiteY811" fmla="*/ 3839294 h 5893281"/>
              <a:gd name="connsiteX812" fmla="*/ 7012658 w 10035679"/>
              <a:gd name="connsiteY812" fmla="*/ 3843520 h 5893281"/>
              <a:gd name="connsiteX813" fmla="*/ 7014470 w 10035679"/>
              <a:gd name="connsiteY813" fmla="*/ 3843520 h 5893281"/>
              <a:gd name="connsiteX814" fmla="*/ 7018696 w 10035679"/>
              <a:gd name="connsiteY814" fmla="*/ 3845333 h 5893281"/>
              <a:gd name="connsiteX815" fmla="*/ 7018696 w 10035679"/>
              <a:gd name="connsiteY815" fmla="*/ 3849559 h 5893281"/>
              <a:gd name="connsiteX816" fmla="*/ 7018696 w 10035679"/>
              <a:gd name="connsiteY816" fmla="*/ 3858011 h 5893281"/>
              <a:gd name="connsiteX817" fmla="*/ 7012658 w 10035679"/>
              <a:gd name="connsiteY817" fmla="*/ 3858011 h 5893281"/>
              <a:gd name="connsiteX818" fmla="*/ 7004205 w 10035679"/>
              <a:gd name="connsiteY818" fmla="*/ 3859822 h 5893281"/>
              <a:gd name="connsiteX819" fmla="*/ 7000582 w 10035679"/>
              <a:gd name="connsiteY819" fmla="*/ 3868276 h 5893281"/>
              <a:gd name="connsiteX820" fmla="*/ 6994545 w 10035679"/>
              <a:gd name="connsiteY820" fmla="*/ 3872502 h 5893281"/>
              <a:gd name="connsiteX821" fmla="*/ 6990319 w 10035679"/>
              <a:gd name="connsiteY821" fmla="*/ 3872502 h 5893281"/>
              <a:gd name="connsiteX822" fmla="*/ 6986091 w 10035679"/>
              <a:gd name="connsiteY822" fmla="*/ 3868276 h 5893281"/>
              <a:gd name="connsiteX823" fmla="*/ 6984280 w 10035679"/>
              <a:gd name="connsiteY823" fmla="*/ 3868276 h 5893281"/>
              <a:gd name="connsiteX824" fmla="*/ 6980054 w 10035679"/>
              <a:gd name="connsiteY824" fmla="*/ 3864048 h 5893281"/>
              <a:gd name="connsiteX825" fmla="*/ 6966167 w 10035679"/>
              <a:gd name="connsiteY825" fmla="*/ 3835068 h 5893281"/>
              <a:gd name="connsiteX826" fmla="*/ 6966167 w 10035679"/>
              <a:gd name="connsiteY826" fmla="*/ 3792201 h 5893281"/>
              <a:gd name="connsiteX827" fmla="*/ 6969791 w 10035679"/>
              <a:gd name="connsiteY827" fmla="*/ 3786164 h 5893281"/>
              <a:gd name="connsiteX828" fmla="*/ 6974017 w 10035679"/>
              <a:gd name="connsiteY828" fmla="*/ 3781938 h 5893281"/>
              <a:gd name="connsiteX829" fmla="*/ 6975827 w 10035679"/>
              <a:gd name="connsiteY829" fmla="*/ 3773486 h 5893281"/>
              <a:gd name="connsiteX830" fmla="*/ 8250362 w 10035679"/>
              <a:gd name="connsiteY830" fmla="*/ 3720353 h 5893281"/>
              <a:gd name="connsiteX831" fmla="*/ 8266663 w 10035679"/>
              <a:gd name="connsiteY831" fmla="*/ 3738465 h 5893281"/>
              <a:gd name="connsiteX832" fmla="*/ 8278739 w 10035679"/>
              <a:gd name="connsiteY832" fmla="*/ 3758993 h 5893281"/>
              <a:gd name="connsiteX833" fmla="*/ 8278739 w 10035679"/>
              <a:gd name="connsiteY833" fmla="*/ 3792201 h 5893281"/>
              <a:gd name="connsiteX834" fmla="*/ 8280549 w 10035679"/>
              <a:gd name="connsiteY834" fmla="*/ 3800051 h 5893281"/>
              <a:gd name="connsiteX835" fmla="*/ 8284775 w 10035679"/>
              <a:gd name="connsiteY835" fmla="*/ 3800051 h 5893281"/>
              <a:gd name="connsiteX836" fmla="*/ 8284775 w 10035679"/>
              <a:gd name="connsiteY836" fmla="*/ 3802466 h 5893281"/>
              <a:gd name="connsiteX837" fmla="*/ 8280549 w 10035679"/>
              <a:gd name="connsiteY837" fmla="*/ 3802466 h 5893281"/>
              <a:gd name="connsiteX838" fmla="*/ 8278739 w 10035679"/>
              <a:gd name="connsiteY838" fmla="*/ 3810919 h 5893281"/>
              <a:gd name="connsiteX839" fmla="*/ 8278739 w 10035679"/>
              <a:gd name="connsiteY839" fmla="*/ 3816955 h 5893281"/>
              <a:gd name="connsiteX840" fmla="*/ 8274512 w 10035679"/>
              <a:gd name="connsiteY840" fmla="*/ 3816955 h 5893281"/>
              <a:gd name="connsiteX841" fmla="*/ 8274512 w 10035679"/>
              <a:gd name="connsiteY841" fmla="*/ 3821181 h 5893281"/>
              <a:gd name="connsiteX842" fmla="*/ 8270889 w 10035679"/>
              <a:gd name="connsiteY842" fmla="*/ 3821181 h 5893281"/>
              <a:gd name="connsiteX843" fmla="*/ 8264250 w 10035679"/>
              <a:gd name="connsiteY843" fmla="*/ 3824805 h 5893281"/>
              <a:gd name="connsiteX844" fmla="*/ 8260626 w 10035679"/>
              <a:gd name="connsiteY844" fmla="*/ 3816955 h 5893281"/>
              <a:gd name="connsiteX845" fmla="*/ 8260626 w 10035679"/>
              <a:gd name="connsiteY845" fmla="*/ 3814540 h 5893281"/>
              <a:gd name="connsiteX846" fmla="*/ 8256400 w 10035679"/>
              <a:gd name="connsiteY846" fmla="*/ 3814540 h 5893281"/>
              <a:gd name="connsiteX847" fmla="*/ 8252174 w 10035679"/>
              <a:gd name="connsiteY847" fmla="*/ 3814540 h 5893281"/>
              <a:gd name="connsiteX848" fmla="*/ 8250362 w 10035679"/>
              <a:gd name="connsiteY848" fmla="*/ 3810919 h 5893281"/>
              <a:gd name="connsiteX849" fmla="*/ 8250362 w 10035679"/>
              <a:gd name="connsiteY849" fmla="*/ 3816955 h 5893281"/>
              <a:gd name="connsiteX850" fmla="*/ 8252174 w 10035679"/>
              <a:gd name="connsiteY850" fmla="*/ 3821181 h 5893281"/>
              <a:gd name="connsiteX851" fmla="*/ 8256400 w 10035679"/>
              <a:gd name="connsiteY851" fmla="*/ 3824805 h 5893281"/>
              <a:gd name="connsiteX852" fmla="*/ 8260626 w 10035679"/>
              <a:gd name="connsiteY852" fmla="*/ 3829031 h 5893281"/>
              <a:gd name="connsiteX853" fmla="*/ 8256400 w 10035679"/>
              <a:gd name="connsiteY853" fmla="*/ 3831446 h 5893281"/>
              <a:gd name="connsiteX854" fmla="*/ 8256400 w 10035679"/>
              <a:gd name="connsiteY854" fmla="*/ 3835070 h 5893281"/>
              <a:gd name="connsiteX855" fmla="*/ 8256400 w 10035679"/>
              <a:gd name="connsiteY855" fmla="*/ 3839296 h 5893281"/>
              <a:gd name="connsiteX856" fmla="*/ 8256400 w 10035679"/>
              <a:gd name="connsiteY856" fmla="*/ 3849559 h 5893281"/>
              <a:gd name="connsiteX857" fmla="*/ 8238286 w 10035679"/>
              <a:gd name="connsiteY857" fmla="*/ 3849559 h 5893281"/>
              <a:gd name="connsiteX858" fmla="*/ 8238286 w 10035679"/>
              <a:gd name="connsiteY858" fmla="*/ 3839296 h 5893281"/>
              <a:gd name="connsiteX859" fmla="*/ 8228024 w 10035679"/>
              <a:gd name="connsiteY859" fmla="*/ 3835070 h 5893281"/>
              <a:gd name="connsiteX860" fmla="*/ 8217759 w 10035679"/>
              <a:gd name="connsiteY860" fmla="*/ 3829031 h 5893281"/>
              <a:gd name="connsiteX861" fmla="*/ 8214136 w 10035679"/>
              <a:gd name="connsiteY861" fmla="*/ 3821181 h 5893281"/>
              <a:gd name="connsiteX862" fmla="*/ 8209910 w 10035679"/>
              <a:gd name="connsiteY862" fmla="*/ 3810919 h 5893281"/>
              <a:gd name="connsiteX863" fmla="*/ 8208099 w 10035679"/>
              <a:gd name="connsiteY863" fmla="*/ 3800051 h 5893281"/>
              <a:gd name="connsiteX864" fmla="*/ 8199647 w 10035679"/>
              <a:gd name="connsiteY864" fmla="*/ 3786163 h 5893281"/>
              <a:gd name="connsiteX865" fmla="*/ 8189382 w 10035679"/>
              <a:gd name="connsiteY865" fmla="*/ 3792201 h 5893281"/>
              <a:gd name="connsiteX866" fmla="*/ 8175496 w 10035679"/>
              <a:gd name="connsiteY866" fmla="*/ 3800051 h 5893281"/>
              <a:gd name="connsiteX867" fmla="*/ 8161005 w 10035679"/>
              <a:gd name="connsiteY867" fmla="*/ 3802466 h 5893281"/>
              <a:gd name="connsiteX868" fmla="*/ 8147119 w 10035679"/>
              <a:gd name="connsiteY868" fmla="*/ 3810919 h 5893281"/>
              <a:gd name="connsiteX869" fmla="*/ 8147119 w 10035679"/>
              <a:gd name="connsiteY869" fmla="*/ 3792201 h 5893281"/>
              <a:gd name="connsiteX870" fmla="*/ 8151345 w 10035679"/>
              <a:gd name="connsiteY870" fmla="*/ 3787975 h 5893281"/>
              <a:gd name="connsiteX871" fmla="*/ 8151345 w 10035679"/>
              <a:gd name="connsiteY871" fmla="*/ 3786163 h 5893281"/>
              <a:gd name="connsiteX872" fmla="*/ 8153156 w 10035679"/>
              <a:gd name="connsiteY872" fmla="*/ 3786163 h 5893281"/>
              <a:gd name="connsiteX873" fmla="*/ 8153156 w 10035679"/>
              <a:gd name="connsiteY873" fmla="*/ 3777710 h 5893281"/>
              <a:gd name="connsiteX874" fmla="*/ 8181533 w 10035679"/>
              <a:gd name="connsiteY874" fmla="*/ 3767447 h 5893281"/>
              <a:gd name="connsiteX875" fmla="*/ 8208099 w 10035679"/>
              <a:gd name="connsiteY875" fmla="*/ 3758993 h 5893281"/>
              <a:gd name="connsiteX876" fmla="*/ 8232250 w 10035679"/>
              <a:gd name="connsiteY876" fmla="*/ 3744504 h 5893281"/>
              <a:gd name="connsiteX877" fmla="*/ 8075879 w 10035679"/>
              <a:gd name="connsiteY877" fmla="*/ 3681109 h 5893281"/>
              <a:gd name="connsiteX878" fmla="*/ 8084331 w 10035679"/>
              <a:gd name="connsiteY878" fmla="*/ 3688959 h 5893281"/>
              <a:gd name="connsiteX879" fmla="*/ 8086142 w 10035679"/>
              <a:gd name="connsiteY879" fmla="*/ 3688959 h 5893281"/>
              <a:gd name="connsiteX880" fmla="*/ 8090368 w 10035679"/>
              <a:gd name="connsiteY880" fmla="*/ 3688959 h 5893281"/>
              <a:gd name="connsiteX881" fmla="*/ 8090368 w 10035679"/>
              <a:gd name="connsiteY881" fmla="*/ 3691374 h 5893281"/>
              <a:gd name="connsiteX882" fmla="*/ 8090368 w 10035679"/>
              <a:gd name="connsiteY882" fmla="*/ 3699222 h 5893281"/>
              <a:gd name="connsiteX883" fmla="*/ 8094594 w 10035679"/>
              <a:gd name="connsiteY883" fmla="*/ 3705863 h 5893281"/>
              <a:gd name="connsiteX884" fmla="*/ 8072255 w 10035679"/>
              <a:gd name="connsiteY884" fmla="*/ 3723978 h 5893281"/>
              <a:gd name="connsiteX885" fmla="*/ 8057764 w 10035679"/>
              <a:gd name="connsiteY885" fmla="*/ 3742695 h 5893281"/>
              <a:gd name="connsiteX886" fmla="*/ 8041462 w 10035679"/>
              <a:gd name="connsiteY886" fmla="*/ 3757184 h 5893281"/>
              <a:gd name="connsiteX887" fmla="*/ 8015500 w 10035679"/>
              <a:gd name="connsiteY887" fmla="*/ 3771675 h 5893281"/>
              <a:gd name="connsiteX888" fmla="*/ 8015500 w 10035679"/>
              <a:gd name="connsiteY888" fmla="*/ 3763223 h 5893281"/>
              <a:gd name="connsiteX889" fmla="*/ 8037841 w 10035679"/>
              <a:gd name="connsiteY889" fmla="*/ 3738467 h 5893281"/>
              <a:gd name="connsiteX890" fmla="*/ 8061992 w 10035679"/>
              <a:gd name="connsiteY890" fmla="*/ 3713713 h 5893281"/>
              <a:gd name="connsiteX891" fmla="*/ 2998871 w 10035679"/>
              <a:gd name="connsiteY891" fmla="*/ 3491528 h 5893281"/>
              <a:gd name="connsiteX892" fmla="*/ 3013361 w 10035679"/>
              <a:gd name="connsiteY892" fmla="*/ 3491528 h 5893281"/>
              <a:gd name="connsiteX893" fmla="*/ 3027247 w 10035679"/>
              <a:gd name="connsiteY893" fmla="*/ 3493944 h 5893281"/>
              <a:gd name="connsiteX894" fmla="*/ 3043549 w 10035679"/>
              <a:gd name="connsiteY894" fmla="*/ 3501794 h 5893281"/>
              <a:gd name="connsiteX895" fmla="*/ 3037512 w 10035679"/>
              <a:gd name="connsiteY895" fmla="*/ 3506020 h 5893281"/>
              <a:gd name="connsiteX896" fmla="*/ 3033286 w 10035679"/>
              <a:gd name="connsiteY896" fmla="*/ 3512058 h 5893281"/>
              <a:gd name="connsiteX897" fmla="*/ 3027247 w 10035679"/>
              <a:gd name="connsiteY897" fmla="*/ 3516284 h 5893281"/>
              <a:gd name="connsiteX898" fmla="*/ 3015172 w 10035679"/>
              <a:gd name="connsiteY898" fmla="*/ 3516284 h 5893281"/>
              <a:gd name="connsiteX899" fmla="*/ 3004910 w 10035679"/>
              <a:gd name="connsiteY899" fmla="*/ 3512058 h 5893281"/>
              <a:gd name="connsiteX900" fmla="*/ 2995250 w 10035679"/>
              <a:gd name="connsiteY900" fmla="*/ 3512058 h 5893281"/>
              <a:gd name="connsiteX901" fmla="*/ 2984985 w 10035679"/>
              <a:gd name="connsiteY901" fmla="*/ 3512058 h 5893281"/>
              <a:gd name="connsiteX902" fmla="*/ 2972910 w 10035679"/>
              <a:gd name="connsiteY902" fmla="*/ 3516284 h 5893281"/>
              <a:gd name="connsiteX903" fmla="*/ 2972910 w 10035679"/>
              <a:gd name="connsiteY903" fmla="*/ 3493944 h 5893281"/>
              <a:gd name="connsiteX904" fmla="*/ 8136855 w 10035679"/>
              <a:gd name="connsiteY904" fmla="*/ 3469188 h 5893281"/>
              <a:gd name="connsiteX905" fmla="*/ 8147119 w 10035679"/>
              <a:gd name="connsiteY905" fmla="*/ 3469188 h 5893281"/>
              <a:gd name="connsiteX906" fmla="*/ 8161005 w 10035679"/>
              <a:gd name="connsiteY906" fmla="*/ 3469188 h 5893281"/>
              <a:gd name="connsiteX907" fmla="*/ 8161005 w 10035679"/>
              <a:gd name="connsiteY907" fmla="*/ 3506017 h 5893281"/>
              <a:gd name="connsiteX908" fmla="*/ 8157382 w 10035679"/>
              <a:gd name="connsiteY908" fmla="*/ 3530773 h 5893281"/>
              <a:gd name="connsiteX909" fmla="*/ 8151346 w 10035679"/>
              <a:gd name="connsiteY909" fmla="*/ 3551301 h 5893281"/>
              <a:gd name="connsiteX910" fmla="*/ 8147119 w 10035679"/>
              <a:gd name="connsiteY910" fmla="*/ 3588130 h 5893281"/>
              <a:gd name="connsiteX911" fmla="*/ 8153156 w 10035679"/>
              <a:gd name="connsiteY911" fmla="*/ 3588130 h 5893281"/>
              <a:gd name="connsiteX912" fmla="*/ 8153156 w 10035679"/>
              <a:gd name="connsiteY912" fmla="*/ 3594771 h 5893281"/>
              <a:gd name="connsiteX913" fmla="*/ 8167044 w 10035679"/>
              <a:gd name="connsiteY913" fmla="*/ 3594771 h 5893281"/>
              <a:gd name="connsiteX914" fmla="*/ 8175496 w 10035679"/>
              <a:gd name="connsiteY914" fmla="*/ 3594771 h 5893281"/>
              <a:gd name="connsiteX915" fmla="*/ 8181533 w 10035679"/>
              <a:gd name="connsiteY915" fmla="*/ 3594771 h 5893281"/>
              <a:gd name="connsiteX916" fmla="*/ 8189382 w 10035679"/>
              <a:gd name="connsiteY916" fmla="*/ 3598393 h 5893281"/>
              <a:gd name="connsiteX917" fmla="*/ 8195421 w 10035679"/>
              <a:gd name="connsiteY917" fmla="*/ 3602621 h 5893281"/>
              <a:gd name="connsiteX918" fmla="*/ 8209910 w 10035679"/>
              <a:gd name="connsiteY918" fmla="*/ 3605034 h 5893281"/>
              <a:gd name="connsiteX919" fmla="*/ 8217759 w 10035679"/>
              <a:gd name="connsiteY919" fmla="*/ 3631600 h 5893281"/>
              <a:gd name="connsiteX920" fmla="*/ 8232250 w 10035679"/>
              <a:gd name="connsiteY920" fmla="*/ 3647902 h 5893281"/>
              <a:gd name="connsiteX921" fmla="*/ 8250362 w 10035679"/>
              <a:gd name="connsiteY921" fmla="*/ 3666619 h 5893281"/>
              <a:gd name="connsiteX922" fmla="*/ 8264250 w 10035679"/>
              <a:gd name="connsiteY922" fmla="*/ 3691373 h 5893281"/>
              <a:gd name="connsiteX923" fmla="*/ 8252174 w 10035679"/>
              <a:gd name="connsiteY923" fmla="*/ 3695599 h 5893281"/>
              <a:gd name="connsiteX924" fmla="*/ 8246136 w 10035679"/>
              <a:gd name="connsiteY924" fmla="*/ 3699222 h 5893281"/>
              <a:gd name="connsiteX925" fmla="*/ 8242512 w 10035679"/>
              <a:gd name="connsiteY925" fmla="*/ 3699222 h 5893281"/>
              <a:gd name="connsiteX926" fmla="*/ 8242512 w 10035679"/>
              <a:gd name="connsiteY926" fmla="*/ 3703448 h 5893281"/>
              <a:gd name="connsiteX927" fmla="*/ 8242512 w 10035679"/>
              <a:gd name="connsiteY927" fmla="*/ 3705864 h 5893281"/>
              <a:gd name="connsiteX928" fmla="*/ 8242512 w 10035679"/>
              <a:gd name="connsiteY928" fmla="*/ 3709487 h 5893281"/>
              <a:gd name="connsiteX929" fmla="*/ 8235871 w 10035679"/>
              <a:gd name="connsiteY929" fmla="*/ 3709487 h 5893281"/>
              <a:gd name="connsiteX930" fmla="*/ 8223796 w 10035679"/>
              <a:gd name="connsiteY930" fmla="*/ 3713713 h 5893281"/>
              <a:gd name="connsiteX931" fmla="*/ 8221985 w 10035679"/>
              <a:gd name="connsiteY931" fmla="*/ 3705864 h 5893281"/>
              <a:gd name="connsiteX932" fmla="*/ 8221985 w 10035679"/>
              <a:gd name="connsiteY932" fmla="*/ 3703448 h 5893281"/>
              <a:gd name="connsiteX933" fmla="*/ 8217759 w 10035679"/>
              <a:gd name="connsiteY933" fmla="*/ 3703448 h 5893281"/>
              <a:gd name="connsiteX934" fmla="*/ 8214136 w 10035679"/>
              <a:gd name="connsiteY934" fmla="*/ 3703448 h 5893281"/>
              <a:gd name="connsiteX935" fmla="*/ 8209910 w 10035679"/>
              <a:gd name="connsiteY935" fmla="*/ 3699222 h 5893281"/>
              <a:gd name="connsiteX936" fmla="*/ 8203873 w 10035679"/>
              <a:gd name="connsiteY936" fmla="*/ 3713713 h 5893281"/>
              <a:gd name="connsiteX937" fmla="*/ 8199647 w 10035679"/>
              <a:gd name="connsiteY937" fmla="*/ 3723976 h 5893281"/>
              <a:gd name="connsiteX938" fmla="*/ 8193608 w 10035679"/>
              <a:gd name="connsiteY938" fmla="*/ 3734241 h 5893281"/>
              <a:gd name="connsiteX939" fmla="*/ 8181533 w 10035679"/>
              <a:gd name="connsiteY939" fmla="*/ 3738467 h 5893281"/>
              <a:gd name="connsiteX940" fmla="*/ 8171270 w 10035679"/>
              <a:gd name="connsiteY940" fmla="*/ 3744503 h 5893281"/>
              <a:gd name="connsiteX941" fmla="*/ 8171270 w 10035679"/>
              <a:gd name="connsiteY941" fmla="*/ 3738467 h 5893281"/>
              <a:gd name="connsiteX942" fmla="*/ 8165231 w 10035679"/>
              <a:gd name="connsiteY942" fmla="*/ 3730617 h 5893281"/>
              <a:gd name="connsiteX943" fmla="*/ 8165231 w 10035679"/>
              <a:gd name="connsiteY943" fmla="*/ 3723976 h 5893281"/>
              <a:gd name="connsiteX944" fmla="*/ 8165231 w 10035679"/>
              <a:gd name="connsiteY944" fmla="*/ 3720354 h 5893281"/>
              <a:gd name="connsiteX945" fmla="*/ 8165231 w 10035679"/>
              <a:gd name="connsiteY945" fmla="*/ 3717939 h 5893281"/>
              <a:gd name="connsiteX946" fmla="*/ 8165231 w 10035679"/>
              <a:gd name="connsiteY946" fmla="*/ 3713713 h 5893281"/>
              <a:gd name="connsiteX947" fmla="*/ 8161005 w 10035679"/>
              <a:gd name="connsiteY947" fmla="*/ 3709487 h 5893281"/>
              <a:gd name="connsiteX948" fmla="*/ 8157382 w 10035679"/>
              <a:gd name="connsiteY948" fmla="*/ 3709487 h 5893281"/>
              <a:gd name="connsiteX949" fmla="*/ 8147119 w 10035679"/>
              <a:gd name="connsiteY949" fmla="*/ 3705864 h 5893281"/>
              <a:gd name="connsiteX950" fmla="*/ 8147119 w 10035679"/>
              <a:gd name="connsiteY950" fmla="*/ 3695599 h 5893281"/>
              <a:gd name="connsiteX951" fmla="*/ 8147119 w 10035679"/>
              <a:gd name="connsiteY951" fmla="*/ 3685336 h 5893281"/>
              <a:gd name="connsiteX952" fmla="*/ 8151346 w 10035679"/>
              <a:gd name="connsiteY952" fmla="*/ 3676882 h 5893281"/>
              <a:gd name="connsiteX953" fmla="*/ 8151346 w 10035679"/>
              <a:gd name="connsiteY953" fmla="*/ 3675071 h 5893281"/>
              <a:gd name="connsiteX954" fmla="*/ 8153156 w 10035679"/>
              <a:gd name="connsiteY954" fmla="*/ 3670845 h 5893281"/>
              <a:gd name="connsiteX955" fmla="*/ 8161005 w 10035679"/>
              <a:gd name="connsiteY955" fmla="*/ 3670845 h 5893281"/>
              <a:gd name="connsiteX956" fmla="*/ 8171270 w 10035679"/>
              <a:gd name="connsiteY956" fmla="*/ 3666619 h 5893281"/>
              <a:gd name="connsiteX957" fmla="*/ 8185761 w 10035679"/>
              <a:gd name="connsiteY957" fmla="*/ 3666619 h 5893281"/>
              <a:gd name="connsiteX958" fmla="*/ 8185761 w 10035679"/>
              <a:gd name="connsiteY958" fmla="*/ 3691373 h 5893281"/>
              <a:gd name="connsiteX959" fmla="*/ 8209910 w 10035679"/>
              <a:gd name="connsiteY959" fmla="*/ 3691373 h 5893281"/>
              <a:gd name="connsiteX960" fmla="*/ 8209910 w 10035679"/>
              <a:gd name="connsiteY960" fmla="*/ 3685336 h 5893281"/>
              <a:gd name="connsiteX961" fmla="*/ 8214136 w 10035679"/>
              <a:gd name="connsiteY961" fmla="*/ 3676882 h 5893281"/>
              <a:gd name="connsiteX962" fmla="*/ 8217759 w 10035679"/>
              <a:gd name="connsiteY962" fmla="*/ 3675071 h 5893281"/>
              <a:gd name="connsiteX963" fmla="*/ 8217759 w 10035679"/>
              <a:gd name="connsiteY963" fmla="*/ 3670845 h 5893281"/>
              <a:gd name="connsiteX964" fmla="*/ 8221985 w 10035679"/>
              <a:gd name="connsiteY964" fmla="*/ 3666619 h 5893281"/>
              <a:gd name="connsiteX965" fmla="*/ 8223796 w 10035679"/>
              <a:gd name="connsiteY965" fmla="*/ 3660580 h 5893281"/>
              <a:gd name="connsiteX966" fmla="*/ 8217759 w 10035679"/>
              <a:gd name="connsiteY966" fmla="*/ 3660580 h 5893281"/>
              <a:gd name="connsiteX967" fmla="*/ 8181533 w 10035679"/>
              <a:gd name="connsiteY967" fmla="*/ 3631600 h 5893281"/>
              <a:gd name="connsiteX968" fmla="*/ 8141083 w 10035679"/>
              <a:gd name="connsiteY968" fmla="*/ 3612883 h 5893281"/>
              <a:gd name="connsiteX969" fmla="*/ 8141083 w 10035679"/>
              <a:gd name="connsiteY969" fmla="*/ 3627374 h 5893281"/>
              <a:gd name="connsiteX970" fmla="*/ 8136855 w 10035679"/>
              <a:gd name="connsiteY970" fmla="*/ 3637637 h 5893281"/>
              <a:gd name="connsiteX971" fmla="*/ 8132629 w 10035679"/>
              <a:gd name="connsiteY971" fmla="*/ 3647902 h 5893281"/>
              <a:gd name="connsiteX972" fmla="*/ 8132629 w 10035679"/>
              <a:gd name="connsiteY972" fmla="*/ 3660580 h 5893281"/>
              <a:gd name="connsiteX973" fmla="*/ 8129007 w 10035679"/>
              <a:gd name="connsiteY973" fmla="*/ 3656354 h 5893281"/>
              <a:gd name="connsiteX974" fmla="*/ 8126592 w 10035679"/>
              <a:gd name="connsiteY974" fmla="*/ 3652128 h 5893281"/>
              <a:gd name="connsiteX975" fmla="*/ 8126592 w 10035679"/>
              <a:gd name="connsiteY975" fmla="*/ 3647902 h 5893281"/>
              <a:gd name="connsiteX976" fmla="*/ 8122969 w 10035679"/>
              <a:gd name="connsiteY976" fmla="*/ 3646091 h 5893281"/>
              <a:gd name="connsiteX977" fmla="*/ 8112704 w 10035679"/>
              <a:gd name="connsiteY977" fmla="*/ 3618922 h 5893281"/>
              <a:gd name="connsiteX978" fmla="*/ 8100629 w 10035679"/>
              <a:gd name="connsiteY978" fmla="*/ 3588130 h 5893281"/>
              <a:gd name="connsiteX979" fmla="*/ 8098215 w 10035679"/>
              <a:gd name="connsiteY979" fmla="*/ 3547074 h 5893281"/>
              <a:gd name="connsiteX980" fmla="*/ 8100629 w 10035679"/>
              <a:gd name="connsiteY980" fmla="*/ 3512056 h 5893281"/>
              <a:gd name="connsiteX981" fmla="*/ 8114517 w 10035679"/>
              <a:gd name="connsiteY981" fmla="*/ 3477037 h 5893281"/>
              <a:gd name="connsiteX982" fmla="*/ 8126592 w 10035679"/>
              <a:gd name="connsiteY982" fmla="*/ 3472811 h 5893281"/>
              <a:gd name="connsiteX983" fmla="*/ 2881749 w 10035679"/>
              <a:gd name="connsiteY983" fmla="*/ 3469188 h 5893281"/>
              <a:gd name="connsiteX984" fmla="*/ 2895635 w 10035679"/>
              <a:gd name="connsiteY984" fmla="*/ 3469188 h 5893281"/>
              <a:gd name="connsiteX985" fmla="*/ 2910127 w 10035679"/>
              <a:gd name="connsiteY985" fmla="*/ 3472812 h 5893281"/>
              <a:gd name="connsiteX986" fmla="*/ 2924013 w 10035679"/>
              <a:gd name="connsiteY986" fmla="*/ 3472812 h 5893281"/>
              <a:gd name="connsiteX987" fmla="*/ 2934278 w 10035679"/>
              <a:gd name="connsiteY987" fmla="*/ 3477038 h 5893281"/>
              <a:gd name="connsiteX988" fmla="*/ 2934278 w 10035679"/>
              <a:gd name="connsiteY988" fmla="*/ 3493944 h 5893281"/>
              <a:gd name="connsiteX989" fmla="*/ 2881749 w 10035679"/>
              <a:gd name="connsiteY989" fmla="*/ 3493944 h 5893281"/>
              <a:gd name="connsiteX990" fmla="*/ 2583486 w 10035679"/>
              <a:gd name="connsiteY990" fmla="*/ 3469188 h 5893281"/>
              <a:gd name="connsiteX991" fmla="*/ 2602203 w 10035679"/>
              <a:gd name="connsiteY991" fmla="*/ 3472812 h 5893281"/>
              <a:gd name="connsiteX992" fmla="*/ 2611863 w 10035679"/>
              <a:gd name="connsiteY992" fmla="*/ 3479453 h 5893281"/>
              <a:gd name="connsiteX993" fmla="*/ 2626353 w 10035679"/>
              <a:gd name="connsiteY993" fmla="*/ 3487301 h 5893281"/>
              <a:gd name="connsiteX994" fmla="*/ 2638428 w 10035679"/>
              <a:gd name="connsiteY994" fmla="*/ 3493943 h 5893281"/>
              <a:gd name="connsiteX995" fmla="*/ 2638428 w 10035679"/>
              <a:gd name="connsiteY995" fmla="*/ 3501793 h 5893281"/>
              <a:gd name="connsiteX996" fmla="*/ 2624543 w 10035679"/>
              <a:gd name="connsiteY996" fmla="*/ 3501793 h 5893281"/>
              <a:gd name="connsiteX997" fmla="*/ 2611863 w 10035679"/>
              <a:gd name="connsiteY997" fmla="*/ 3506019 h 5893281"/>
              <a:gd name="connsiteX998" fmla="*/ 2602203 w 10035679"/>
              <a:gd name="connsiteY998" fmla="*/ 3507832 h 5893281"/>
              <a:gd name="connsiteX999" fmla="*/ 2596166 w 10035679"/>
              <a:gd name="connsiteY999" fmla="*/ 3506019 h 5893281"/>
              <a:gd name="connsiteX1000" fmla="*/ 2581675 w 10035679"/>
              <a:gd name="connsiteY1000" fmla="*/ 3506019 h 5893281"/>
              <a:gd name="connsiteX1001" fmla="*/ 2569600 w 10035679"/>
              <a:gd name="connsiteY1001" fmla="*/ 3501793 h 5893281"/>
              <a:gd name="connsiteX1002" fmla="*/ 2569600 w 10035679"/>
              <a:gd name="connsiteY1002" fmla="*/ 3477038 h 5893281"/>
              <a:gd name="connsiteX1003" fmla="*/ 2573826 w 10035679"/>
              <a:gd name="connsiteY1003" fmla="*/ 3477038 h 5893281"/>
              <a:gd name="connsiteX1004" fmla="*/ 2577449 w 10035679"/>
              <a:gd name="connsiteY1004" fmla="*/ 3472812 h 5893281"/>
              <a:gd name="connsiteX1005" fmla="*/ 2581675 w 10035679"/>
              <a:gd name="connsiteY1005" fmla="*/ 3472812 h 5893281"/>
              <a:gd name="connsiteX1006" fmla="*/ 2707255 w 10035679"/>
              <a:gd name="connsiteY1006" fmla="*/ 3435982 h 5893281"/>
              <a:gd name="connsiteX1007" fmla="*/ 2750123 w 10035679"/>
              <a:gd name="connsiteY1007" fmla="*/ 3440208 h 5893281"/>
              <a:gd name="connsiteX1008" fmla="*/ 2786349 w 10035679"/>
              <a:gd name="connsiteY1008" fmla="*/ 3448660 h 5893281"/>
              <a:gd name="connsiteX1009" fmla="*/ 2814727 w 10035679"/>
              <a:gd name="connsiteY1009" fmla="*/ 3458925 h 5893281"/>
              <a:gd name="connsiteX1010" fmla="*/ 2849140 w 10035679"/>
              <a:gd name="connsiteY1010" fmla="*/ 3469190 h 5893281"/>
              <a:gd name="connsiteX1011" fmla="*/ 2849140 w 10035679"/>
              <a:gd name="connsiteY1011" fmla="*/ 3487302 h 5893281"/>
              <a:gd name="connsiteX1012" fmla="*/ 2835254 w 10035679"/>
              <a:gd name="connsiteY1012" fmla="*/ 3487302 h 5893281"/>
              <a:gd name="connsiteX1013" fmla="*/ 2828613 w 10035679"/>
              <a:gd name="connsiteY1013" fmla="*/ 3491528 h 5893281"/>
              <a:gd name="connsiteX1014" fmla="*/ 2818952 w 10035679"/>
              <a:gd name="connsiteY1014" fmla="*/ 3493943 h 5893281"/>
              <a:gd name="connsiteX1015" fmla="*/ 2810500 w 10035679"/>
              <a:gd name="connsiteY1015" fmla="*/ 3497566 h 5893281"/>
              <a:gd name="connsiteX1016" fmla="*/ 2804461 w 10035679"/>
              <a:gd name="connsiteY1016" fmla="*/ 3501792 h 5893281"/>
              <a:gd name="connsiteX1017" fmla="*/ 2792386 w 10035679"/>
              <a:gd name="connsiteY1017" fmla="*/ 3501792 h 5893281"/>
              <a:gd name="connsiteX1018" fmla="*/ 2792386 w 10035679"/>
              <a:gd name="connsiteY1018" fmla="*/ 3497566 h 5893281"/>
              <a:gd name="connsiteX1019" fmla="*/ 2792386 w 10035679"/>
              <a:gd name="connsiteY1019" fmla="*/ 3493943 h 5893281"/>
              <a:gd name="connsiteX1020" fmla="*/ 2790575 w 10035679"/>
              <a:gd name="connsiteY1020" fmla="*/ 3491528 h 5893281"/>
              <a:gd name="connsiteX1021" fmla="*/ 2786349 w 10035679"/>
              <a:gd name="connsiteY1021" fmla="*/ 3487302 h 5893281"/>
              <a:gd name="connsiteX1022" fmla="*/ 2782123 w 10035679"/>
              <a:gd name="connsiteY1022" fmla="*/ 3483678 h 5893281"/>
              <a:gd name="connsiteX1023" fmla="*/ 2778500 w 10035679"/>
              <a:gd name="connsiteY1023" fmla="*/ 3487302 h 5893281"/>
              <a:gd name="connsiteX1024" fmla="*/ 2772461 w 10035679"/>
              <a:gd name="connsiteY1024" fmla="*/ 3507829 h 5893281"/>
              <a:gd name="connsiteX1025" fmla="*/ 2762198 w 10035679"/>
              <a:gd name="connsiteY1025" fmla="*/ 3507829 h 5893281"/>
              <a:gd name="connsiteX1026" fmla="*/ 2735632 w 10035679"/>
              <a:gd name="connsiteY1026" fmla="*/ 3506018 h 5893281"/>
              <a:gd name="connsiteX1027" fmla="*/ 2707255 w 10035679"/>
              <a:gd name="connsiteY1027" fmla="*/ 3501792 h 5893281"/>
              <a:gd name="connsiteX1028" fmla="*/ 2687332 w 10035679"/>
              <a:gd name="connsiteY1028" fmla="*/ 3501792 h 5893281"/>
              <a:gd name="connsiteX1029" fmla="*/ 2677067 w 10035679"/>
              <a:gd name="connsiteY1029" fmla="*/ 3477037 h 5893281"/>
              <a:gd name="connsiteX1030" fmla="*/ 2695179 w 10035679"/>
              <a:gd name="connsiteY1030" fmla="*/ 3477037 h 5893281"/>
              <a:gd name="connsiteX1031" fmla="*/ 2707255 w 10035679"/>
              <a:gd name="connsiteY1031" fmla="*/ 3477037 h 5893281"/>
              <a:gd name="connsiteX1032" fmla="*/ 2721745 w 10035679"/>
              <a:gd name="connsiteY1032" fmla="*/ 3472811 h 5893281"/>
              <a:gd name="connsiteX1033" fmla="*/ 2733821 w 10035679"/>
              <a:gd name="connsiteY1033" fmla="*/ 3469190 h 5893281"/>
              <a:gd name="connsiteX1034" fmla="*/ 2725369 w 10035679"/>
              <a:gd name="connsiteY1034" fmla="*/ 3464964 h 5893281"/>
              <a:gd name="connsiteX1035" fmla="*/ 2719330 w 10035679"/>
              <a:gd name="connsiteY1035" fmla="*/ 3458925 h 5893281"/>
              <a:gd name="connsiteX1036" fmla="*/ 2715709 w 10035679"/>
              <a:gd name="connsiteY1036" fmla="*/ 3454699 h 5893281"/>
              <a:gd name="connsiteX1037" fmla="*/ 2711481 w 10035679"/>
              <a:gd name="connsiteY1037" fmla="*/ 3448660 h 5893281"/>
              <a:gd name="connsiteX1038" fmla="*/ 438334 w 10035679"/>
              <a:gd name="connsiteY1038" fmla="*/ 3358099 h 5893281"/>
              <a:gd name="connsiteX1039" fmla="*/ 470937 w 10035679"/>
              <a:gd name="connsiteY1039" fmla="*/ 3368364 h 5893281"/>
              <a:gd name="connsiteX1040" fmla="*/ 495088 w 10035679"/>
              <a:gd name="connsiteY1040" fmla="*/ 3382250 h 5893281"/>
              <a:gd name="connsiteX1041" fmla="*/ 523465 w 10035679"/>
              <a:gd name="connsiteY1041" fmla="*/ 3396739 h 5893281"/>
              <a:gd name="connsiteX1042" fmla="*/ 523465 w 10035679"/>
              <a:gd name="connsiteY1042" fmla="*/ 3405193 h 5893281"/>
              <a:gd name="connsiteX1043" fmla="*/ 515011 w 10035679"/>
              <a:gd name="connsiteY1043" fmla="*/ 3405193 h 5893281"/>
              <a:gd name="connsiteX1044" fmla="*/ 490862 w 10035679"/>
              <a:gd name="connsiteY1044" fmla="*/ 3421494 h 5893281"/>
              <a:gd name="connsiteX1045" fmla="*/ 466711 w 10035679"/>
              <a:gd name="connsiteY1045" fmla="*/ 3425720 h 5893281"/>
              <a:gd name="connsiteX1046" fmla="*/ 444371 w 10035679"/>
              <a:gd name="connsiteY1046" fmla="*/ 3429946 h 5893281"/>
              <a:gd name="connsiteX1047" fmla="*/ 420221 w 10035679"/>
              <a:gd name="connsiteY1047" fmla="*/ 3435983 h 5893281"/>
              <a:gd name="connsiteX1048" fmla="*/ 420221 w 10035679"/>
              <a:gd name="connsiteY1048" fmla="*/ 3429946 h 5893281"/>
              <a:gd name="connsiteX1049" fmla="*/ 414184 w 10035679"/>
              <a:gd name="connsiteY1049" fmla="*/ 3429946 h 5893281"/>
              <a:gd name="connsiteX1050" fmla="*/ 420221 w 10035679"/>
              <a:gd name="connsiteY1050" fmla="*/ 3411229 h 5893281"/>
              <a:gd name="connsiteX1051" fmla="*/ 420221 w 10035679"/>
              <a:gd name="connsiteY1051" fmla="*/ 3393117 h 5893281"/>
              <a:gd name="connsiteX1052" fmla="*/ 420221 w 10035679"/>
              <a:gd name="connsiteY1052" fmla="*/ 3368364 h 5893281"/>
              <a:gd name="connsiteX1053" fmla="*/ 428070 w 10035679"/>
              <a:gd name="connsiteY1053" fmla="*/ 3364136 h 5893281"/>
              <a:gd name="connsiteX1054" fmla="*/ 429882 w 10035679"/>
              <a:gd name="connsiteY1054" fmla="*/ 3364136 h 5893281"/>
              <a:gd name="connsiteX1055" fmla="*/ 429882 w 10035679"/>
              <a:gd name="connsiteY1055" fmla="*/ 3361722 h 5893281"/>
              <a:gd name="connsiteX1056" fmla="*/ 434108 w 10035679"/>
              <a:gd name="connsiteY1056" fmla="*/ 3361722 h 5893281"/>
              <a:gd name="connsiteX1057" fmla="*/ 2460320 w 10035679"/>
              <a:gd name="connsiteY1057" fmla="*/ 3335156 h 5893281"/>
              <a:gd name="connsiteX1058" fmla="*/ 2517074 w 10035679"/>
              <a:gd name="connsiteY1058" fmla="*/ 3347835 h 5893281"/>
              <a:gd name="connsiteX1059" fmla="*/ 2567789 w 10035679"/>
              <a:gd name="connsiteY1059" fmla="*/ 3364136 h 5893281"/>
              <a:gd name="connsiteX1060" fmla="*/ 2605826 w 10035679"/>
              <a:gd name="connsiteY1060" fmla="*/ 3382251 h 5893281"/>
              <a:gd name="connsiteX1061" fmla="*/ 2644467 w 10035679"/>
              <a:gd name="connsiteY1061" fmla="*/ 3400966 h 5893281"/>
              <a:gd name="connsiteX1062" fmla="*/ 2687335 w 10035679"/>
              <a:gd name="connsiteY1062" fmla="*/ 3421496 h 5893281"/>
              <a:gd name="connsiteX1063" fmla="*/ 2687335 w 10035679"/>
              <a:gd name="connsiteY1063" fmla="*/ 3435985 h 5893281"/>
              <a:gd name="connsiteX1064" fmla="*/ 2668618 w 10035679"/>
              <a:gd name="connsiteY1064" fmla="*/ 3435985 h 5893281"/>
              <a:gd name="connsiteX1065" fmla="*/ 2648694 w 10035679"/>
              <a:gd name="connsiteY1065" fmla="*/ 3444439 h 5893281"/>
              <a:gd name="connsiteX1066" fmla="*/ 2624543 w 10035679"/>
              <a:gd name="connsiteY1066" fmla="*/ 3450476 h 5893281"/>
              <a:gd name="connsiteX1067" fmla="*/ 2597978 w 10035679"/>
              <a:gd name="connsiteY1067" fmla="*/ 3454702 h 5893281"/>
              <a:gd name="connsiteX1068" fmla="*/ 2602204 w 10035679"/>
              <a:gd name="connsiteY1068" fmla="*/ 3448665 h 5893281"/>
              <a:gd name="connsiteX1069" fmla="*/ 2602204 w 10035679"/>
              <a:gd name="connsiteY1069" fmla="*/ 3440211 h 5893281"/>
              <a:gd name="connsiteX1070" fmla="*/ 2602204 w 10035679"/>
              <a:gd name="connsiteY1070" fmla="*/ 3435985 h 5893281"/>
              <a:gd name="connsiteX1071" fmla="*/ 2602204 w 10035679"/>
              <a:gd name="connsiteY1071" fmla="*/ 3434174 h 5893281"/>
              <a:gd name="connsiteX1072" fmla="*/ 2602204 w 10035679"/>
              <a:gd name="connsiteY1072" fmla="*/ 3429948 h 5893281"/>
              <a:gd name="connsiteX1073" fmla="*/ 2597978 w 10035679"/>
              <a:gd name="connsiteY1073" fmla="*/ 3421496 h 5893281"/>
              <a:gd name="connsiteX1074" fmla="*/ 2545450 w 10035679"/>
              <a:gd name="connsiteY1074" fmla="*/ 3407005 h 5893281"/>
              <a:gd name="connsiteX1075" fmla="*/ 2496546 w 10035679"/>
              <a:gd name="connsiteY1075" fmla="*/ 3382251 h 5893281"/>
              <a:gd name="connsiteX1076" fmla="*/ 2444018 w 10035679"/>
              <a:gd name="connsiteY1076" fmla="*/ 3358100 h 5893281"/>
              <a:gd name="connsiteX1077" fmla="*/ 2431943 w 10035679"/>
              <a:gd name="connsiteY1077" fmla="*/ 3368364 h 5893281"/>
              <a:gd name="connsiteX1078" fmla="*/ 2425906 w 10035679"/>
              <a:gd name="connsiteY1078" fmla="*/ 3378627 h 5893281"/>
              <a:gd name="connsiteX1079" fmla="*/ 2415641 w 10035679"/>
              <a:gd name="connsiteY1079" fmla="*/ 3390703 h 5893281"/>
              <a:gd name="connsiteX1080" fmla="*/ 2403566 w 10035679"/>
              <a:gd name="connsiteY1080" fmla="*/ 3386477 h 5893281"/>
              <a:gd name="connsiteX1081" fmla="*/ 2389075 w 10035679"/>
              <a:gd name="connsiteY1081" fmla="*/ 3378627 h 5893281"/>
              <a:gd name="connsiteX1082" fmla="*/ 2383038 w 10035679"/>
              <a:gd name="connsiteY1082" fmla="*/ 3376212 h 5893281"/>
              <a:gd name="connsiteX1083" fmla="*/ 2397529 w 10035679"/>
              <a:gd name="connsiteY1083" fmla="*/ 3376212 h 5893281"/>
              <a:gd name="connsiteX1084" fmla="*/ 2407189 w 10035679"/>
              <a:gd name="connsiteY1084" fmla="*/ 3361723 h 5893281"/>
              <a:gd name="connsiteX1085" fmla="*/ 2417452 w 10035679"/>
              <a:gd name="connsiteY1085" fmla="*/ 3353873 h 5893281"/>
              <a:gd name="connsiteX1086" fmla="*/ 2429527 w 10035679"/>
              <a:gd name="connsiteY1086" fmla="*/ 3343608 h 5893281"/>
              <a:gd name="connsiteX1087" fmla="*/ 2439792 w 10035679"/>
              <a:gd name="connsiteY1087" fmla="*/ 3343608 h 5893281"/>
              <a:gd name="connsiteX1088" fmla="*/ 2445829 w 10035679"/>
              <a:gd name="connsiteY1088" fmla="*/ 3339382 h 5893281"/>
              <a:gd name="connsiteX1089" fmla="*/ 2454283 w 10035679"/>
              <a:gd name="connsiteY1089" fmla="*/ 3339382 h 5893281"/>
              <a:gd name="connsiteX1090" fmla="*/ 391847 w 10035679"/>
              <a:gd name="connsiteY1090" fmla="*/ 3318854 h 5893281"/>
              <a:gd name="connsiteX1091" fmla="*/ 420221 w 10035679"/>
              <a:gd name="connsiteY1091" fmla="*/ 3329120 h 5893281"/>
              <a:gd name="connsiteX1092" fmla="*/ 420221 w 10035679"/>
              <a:gd name="connsiteY1092" fmla="*/ 3335157 h 5893281"/>
              <a:gd name="connsiteX1093" fmla="*/ 414185 w 10035679"/>
              <a:gd name="connsiteY1093" fmla="*/ 3335157 h 5893281"/>
              <a:gd name="connsiteX1094" fmla="*/ 391847 w 10035679"/>
              <a:gd name="connsiteY1094" fmla="*/ 3343610 h 5893281"/>
              <a:gd name="connsiteX1095" fmla="*/ 371317 w 10035679"/>
              <a:gd name="connsiteY1095" fmla="*/ 3343610 h 5893281"/>
              <a:gd name="connsiteX1096" fmla="*/ 353205 w 10035679"/>
              <a:gd name="connsiteY1096" fmla="*/ 3343610 h 5893281"/>
              <a:gd name="connsiteX1097" fmla="*/ 353205 w 10035679"/>
              <a:gd name="connsiteY1097" fmla="*/ 3329120 h 5893281"/>
              <a:gd name="connsiteX1098" fmla="*/ 363470 w 10035679"/>
              <a:gd name="connsiteY1098" fmla="*/ 3324891 h 5893281"/>
              <a:gd name="connsiteX1099" fmla="*/ 373733 w 10035679"/>
              <a:gd name="connsiteY1099" fmla="*/ 3324891 h 5893281"/>
              <a:gd name="connsiteX1100" fmla="*/ 381582 w 10035679"/>
              <a:gd name="connsiteY1100" fmla="*/ 3323081 h 5893281"/>
              <a:gd name="connsiteX1101" fmla="*/ 235475 w 10035679"/>
              <a:gd name="connsiteY1101" fmla="*/ 3285646 h 5893281"/>
              <a:gd name="connsiteX1102" fmla="*/ 247550 w 10035679"/>
              <a:gd name="connsiteY1102" fmla="*/ 3289872 h 5893281"/>
              <a:gd name="connsiteX1103" fmla="*/ 262041 w 10035679"/>
              <a:gd name="connsiteY1103" fmla="*/ 3289872 h 5893281"/>
              <a:gd name="connsiteX1104" fmla="*/ 268078 w 10035679"/>
              <a:gd name="connsiteY1104" fmla="*/ 3289872 h 5893281"/>
              <a:gd name="connsiteX1105" fmla="*/ 278342 w 10035679"/>
              <a:gd name="connsiteY1105" fmla="*/ 3294098 h 5893281"/>
              <a:gd name="connsiteX1106" fmla="*/ 290418 w 10035679"/>
              <a:gd name="connsiteY1106" fmla="*/ 3295911 h 5893281"/>
              <a:gd name="connsiteX1107" fmla="*/ 290418 w 10035679"/>
              <a:gd name="connsiteY1107" fmla="*/ 3310399 h 5893281"/>
              <a:gd name="connsiteX1108" fmla="*/ 282569 w 10035679"/>
              <a:gd name="connsiteY1108" fmla="*/ 3310399 h 5893281"/>
              <a:gd name="connsiteX1109" fmla="*/ 272303 w 10035679"/>
              <a:gd name="connsiteY1109" fmla="*/ 3314625 h 5893281"/>
              <a:gd name="connsiteX1110" fmla="*/ 262041 w 10035679"/>
              <a:gd name="connsiteY1110" fmla="*/ 3318853 h 5893281"/>
              <a:gd name="connsiteX1111" fmla="*/ 249966 w 10035679"/>
              <a:gd name="connsiteY1111" fmla="*/ 3318853 h 5893281"/>
              <a:gd name="connsiteX1112" fmla="*/ 235475 w 10035679"/>
              <a:gd name="connsiteY1112" fmla="*/ 3318853 h 5893281"/>
              <a:gd name="connsiteX1113" fmla="*/ 2569600 w 10035679"/>
              <a:gd name="connsiteY1113" fmla="*/ 3279610 h 5893281"/>
              <a:gd name="connsiteX1114" fmla="*/ 2581676 w 10035679"/>
              <a:gd name="connsiteY1114" fmla="*/ 3285647 h 5893281"/>
              <a:gd name="connsiteX1115" fmla="*/ 2587714 w 10035679"/>
              <a:gd name="connsiteY1115" fmla="*/ 3294101 h 5893281"/>
              <a:gd name="connsiteX1116" fmla="*/ 2596168 w 10035679"/>
              <a:gd name="connsiteY1116" fmla="*/ 3300138 h 5893281"/>
              <a:gd name="connsiteX1117" fmla="*/ 2597979 w 10035679"/>
              <a:gd name="connsiteY1117" fmla="*/ 3310403 h 5893281"/>
              <a:gd name="connsiteX1118" fmla="*/ 2597979 w 10035679"/>
              <a:gd name="connsiteY1118" fmla="*/ 3329121 h 5893281"/>
              <a:gd name="connsiteX1119" fmla="*/ 2583487 w 10035679"/>
              <a:gd name="connsiteY1119" fmla="*/ 3329121 h 5893281"/>
              <a:gd name="connsiteX1120" fmla="*/ 2581676 w 10035679"/>
              <a:gd name="connsiteY1120" fmla="*/ 3318856 h 5893281"/>
              <a:gd name="connsiteX1121" fmla="*/ 2577450 w 10035679"/>
              <a:gd name="connsiteY1121" fmla="*/ 3314630 h 5893281"/>
              <a:gd name="connsiteX1122" fmla="*/ 2573826 w 10035679"/>
              <a:gd name="connsiteY1122" fmla="*/ 3308591 h 5893281"/>
              <a:gd name="connsiteX1123" fmla="*/ 2569600 w 10035679"/>
              <a:gd name="connsiteY1123" fmla="*/ 3300138 h 5893281"/>
              <a:gd name="connsiteX1124" fmla="*/ 2569600 w 10035679"/>
              <a:gd name="connsiteY1124" fmla="*/ 3294101 h 5893281"/>
              <a:gd name="connsiteX1125" fmla="*/ 8147123 w 10035679"/>
              <a:gd name="connsiteY1125" fmla="*/ 3265119 h 5893281"/>
              <a:gd name="connsiteX1126" fmla="*/ 8153160 w 10035679"/>
              <a:gd name="connsiteY1126" fmla="*/ 3271156 h 5893281"/>
              <a:gd name="connsiteX1127" fmla="*/ 8157386 w 10035679"/>
              <a:gd name="connsiteY1127" fmla="*/ 3279610 h 5893281"/>
              <a:gd name="connsiteX1128" fmla="*/ 8161009 w 10035679"/>
              <a:gd name="connsiteY1128" fmla="*/ 3285647 h 5893281"/>
              <a:gd name="connsiteX1129" fmla="*/ 8161009 w 10035679"/>
              <a:gd name="connsiteY1129" fmla="*/ 3295912 h 5893281"/>
              <a:gd name="connsiteX1130" fmla="*/ 8161009 w 10035679"/>
              <a:gd name="connsiteY1130" fmla="*/ 3310401 h 5893281"/>
              <a:gd name="connsiteX1131" fmla="*/ 8132632 w 10035679"/>
              <a:gd name="connsiteY1131" fmla="*/ 3382252 h 5893281"/>
              <a:gd name="connsiteX1132" fmla="*/ 8118743 w 10035679"/>
              <a:gd name="connsiteY1132" fmla="*/ 3364137 h 5893281"/>
              <a:gd name="connsiteX1133" fmla="*/ 8112706 w 10035679"/>
              <a:gd name="connsiteY1133" fmla="*/ 3347836 h 5893281"/>
              <a:gd name="connsiteX1134" fmla="*/ 8108480 w 10035679"/>
              <a:gd name="connsiteY1134" fmla="*/ 3318855 h 5893281"/>
              <a:gd name="connsiteX1135" fmla="*/ 2553298 w 10035679"/>
              <a:gd name="connsiteY1135" fmla="*/ 3232516 h 5893281"/>
              <a:gd name="connsiteX1136" fmla="*/ 2597976 w 10035679"/>
              <a:gd name="connsiteY1136" fmla="*/ 3232516 h 5893281"/>
              <a:gd name="connsiteX1137" fmla="*/ 2602202 w 10035679"/>
              <a:gd name="connsiteY1137" fmla="*/ 3238553 h 5893281"/>
              <a:gd name="connsiteX1138" fmla="*/ 2610051 w 10035679"/>
              <a:gd name="connsiteY1138" fmla="*/ 3242779 h 5893281"/>
              <a:gd name="connsiteX1139" fmla="*/ 2610051 w 10035679"/>
              <a:gd name="connsiteY1139" fmla="*/ 3247007 h 5893281"/>
              <a:gd name="connsiteX1140" fmla="*/ 2611862 w 10035679"/>
              <a:gd name="connsiteY1140" fmla="*/ 3250628 h 5893281"/>
              <a:gd name="connsiteX1141" fmla="*/ 2611862 w 10035679"/>
              <a:gd name="connsiteY1141" fmla="*/ 3253043 h 5893281"/>
              <a:gd name="connsiteX1142" fmla="*/ 2610051 w 10035679"/>
              <a:gd name="connsiteY1142" fmla="*/ 3257269 h 5893281"/>
              <a:gd name="connsiteX1143" fmla="*/ 2610051 w 10035679"/>
              <a:gd name="connsiteY1143" fmla="*/ 3265119 h 5893281"/>
              <a:gd name="connsiteX1144" fmla="*/ 2597976 w 10035679"/>
              <a:gd name="connsiteY1144" fmla="*/ 3257269 h 5893281"/>
              <a:gd name="connsiteX1145" fmla="*/ 2587711 w 10035679"/>
              <a:gd name="connsiteY1145" fmla="*/ 3253043 h 5893281"/>
              <a:gd name="connsiteX1146" fmla="*/ 2577448 w 10035679"/>
              <a:gd name="connsiteY1146" fmla="*/ 3253043 h 5893281"/>
              <a:gd name="connsiteX1147" fmla="*/ 2569599 w 10035679"/>
              <a:gd name="connsiteY1147" fmla="*/ 3250628 h 5893281"/>
              <a:gd name="connsiteX1148" fmla="*/ 2563562 w 10035679"/>
              <a:gd name="connsiteY1148" fmla="*/ 3250628 h 5893281"/>
              <a:gd name="connsiteX1149" fmla="*/ 2555108 w 10035679"/>
              <a:gd name="connsiteY1149" fmla="*/ 3247007 h 5893281"/>
              <a:gd name="connsiteX1150" fmla="*/ 2553298 w 10035679"/>
              <a:gd name="connsiteY1150" fmla="*/ 3238553 h 5893281"/>
              <a:gd name="connsiteX1151" fmla="*/ 8374133 w 10035679"/>
              <a:gd name="connsiteY1151" fmla="*/ 3098482 h 5893281"/>
              <a:gd name="connsiteX1152" fmla="*/ 8380170 w 10035679"/>
              <a:gd name="connsiteY1152" fmla="*/ 3102708 h 5893281"/>
              <a:gd name="connsiteX1153" fmla="*/ 8383793 w 10035679"/>
              <a:gd name="connsiteY1153" fmla="*/ 3102708 h 5893281"/>
              <a:gd name="connsiteX1154" fmla="*/ 8383793 w 10035679"/>
              <a:gd name="connsiteY1154" fmla="*/ 3106935 h 5893281"/>
              <a:gd name="connsiteX1155" fmla="*/ 8388019 w 10035679"/>
              <a:gd name="connsiteY1155" fmla="*/ 3112973 h 5893281"/>
              <a:gd name="connsiteX1156" fmla="*/ 8388019 w 10035679"/>
              <a:gd name="connsiteY1156" fmla="*/ 3121426 h 5893281"/>
              <a:gd name="connsiteX1157" fmla="*/ 8383793 w 10035679"/>
              <a:gd name="connsiteY1157" fmla="*/ 3131691 h 5893281"/>
              <a:gd name="connsiteX1158" fmla="*/ 8375943 w 10035679"/>
              <a:gd name="connsiteY1158" fmla="*/ 3141954 h 5893281"/>
              <a:gd name="connsiteX1159" fmla="*/ 8374133 w 10035679"/>
              <a:gd name="connsiteY1159" fmla="*/ 3152219 h 5893281"/>
              <a:gd name="connsiteX1160" fmla="*/ 8355416 w 10035679"/>
              <a:gd name="connsiteY1160" fmla="*/ 3152219 h 5893281"/>
              <a:gd name="connsiteX1161" fmla="*/ 8355416 w 10035679"/>
              <a:gd name="connsiteY1161" fmla="*/ 3127463 h 5893281"/>
              <a:gd name="connsiteX1162" fmla="*/ 8362058 w 10035679"/>
              <a:gd name="connsiteY1162" fmla="*/ 3125049 h 5893281"/>
              <a:gd name="connsiteX1163" fmla="*/ 8365679 w 10035679"/>
              <a:gd name="connsiteY1163" fmla="*/ 3117200 h 5893281"/>
              <a:gd name="connsiteX1164" fmla="*/ 8369907 w 10035679"/>
              <a:gd name="connsiteY1164" fmla="*/ 3111161 h 5893281"/>
              <a:gd name="connsiteX1165" fmla="*/ 8278740 w 10035679"/>
              <a:gd name="connsiteY1165" fmla="*/ 3001881 h 5893281"/>
              <a:gd name="connsiteX1166" fmla="*/ 8302889 w 10035679"/>
              <a:gd name="connsiteY1166" fmla="*/ 3001881 h 5893281"/>
              <a:gd name="connsiteX1167" fmla="*/ 8302889 w 10035679"/>
              <a:gd name="connsiteY1167" fmla="*/ 3026637 h 5893281"/>
              <a:gd name="connsiteX1168" fmla="*/ 8270891 w 10035679"/>
              <a:gd name="connsiteY1168" fmla="*/ 3026637 h 5893281"/>
              <a:gd name="connsiteX1169" fmla="*/ 8270891 w 10035679"/>
              <a:gd name="connsiteY1169" fmla="*/ 3010334 h 5893281"/>
              <a:gd name="connsiteX1170" fmla="*/ 8278740 w 10035679"/>
              <a:gd name="connsiteY1170" fmla="*/ 3010334 h 5893281"/>
              <a:gd name="connsiteX1171" fmla="*/ 5703707 w 10035679"/>
              <a:gd name="connsiteY1171" fmla="*/ 2933656 h 5893281"/>
              <a:gd name="connsiteX1172" fmla="*/ 5721819 w 10035679"/>
              <a:gd name="connsiteY1172" fmla="*/ 2933656 h 5893281"/>
              <a:gd name="connsiteX1173" fmla="*/ 5713970 w 10035679"/>
              <a:gd name="connsiteY1173" fmla="*/ 2943920 h 5893281"/>
              <a:gd name="connsiteX1174" fmla="*/ 5707933 w 10035679"/>
              <a:gd name="connsiteY1174" fmla="*/ 2952372 h 5893281"/>
              <a:gd name="connsiteX1175" fmla="*/ 5699481 w 10035679"/>
              <a:gd name="connsiteY1175" fmla="*/ 2958409 h 5893281"/>
              <a:gd name="connsiteX1176" fmla="*/ 5693443 w 10035679"/>
              <a:gd name="connsiteY1176" fmla="*/ 2966863 h 5893281"/>
              <a:gd name="connsiteX1177" fmla="*/ 5681367 w 10035679"/>
              <a:gd name="connsiteY1177" fmla="*/ 2972900 h 5893281"/>
              <a:gd name="connsiteX1178" fmla="*/ 5675331 w 10035679"/>
              <a:gd name="connsiteY1178" fmla="*/ 2972900 h 5893281"/>
              <a:gd name="connsiteX1179" fmla="*/ 5675331 w 10035679"/>
              <a:gd name="connsiteY1179" fmla="*/ 2977126 h 5893281"/>
              <a:gd name="connsiteX1180" fmla="*/ 5671105 w 10035679"/>
              <a:gd name="connsiteY1180" fmla="*/ 2977126 h 5893281"/>
              <a:gd name="connsiteX1181" fmla="*/ 5665066 w 10035679"/>
              <a:gd name="connsiteY1181" fmla="*/ 2977126 h 5893281"/>
              <a:gd name="connsiteX1182" fmla="*/ 5657217 w 10035679"/>
              <a:gd name="connsiteY1182" fmla="*/ 2981352 h 5893281"/>
              <a:gd name="connsiteX1183" fmla="*/ 5651180 w 10035679"/>
              <a:gd name="connsiteY1183" fmla="*/ 2954183 h 5893281"/>
              <a:gd name="connsiteX1184" fmla="*/ 5665066 w 10035679"/>
              <a:gd name="connsiteY1184" fmla="*/ 2952372 h 5893281"/>
              <a:gd name="connsiteX1185" fmla="*/ 5679557 w 10035679"/>
              <a:gd name="connsiteY1185" fmla="*/ 2943920 h 5893281"/>
              <a:gd name="connsiteX1186" fmla="*/ 5693443 w 10035679"/>
              <a:gd name="connsiteY1186" fmla="*/ 2940297 h 5893281"/>
              <a:gd name="connsiteX1187" fmla="*/ 5409677 w 10035679"/>
              <a:gd name="connsiteY1187" fmla="*/ 2923393 h 5893281"/>
              <a:gd name="connsiteX1188" fmla="*/ 5428394 w 10035679"/>
              <a:gd name="connsiteY1188" fmla="*/ 2930034 h 5893281"/>
              <a:gd name="connsiteX1189" fmla="*/ 5448318 w 10035679"/>
              <a:gd name="connsiteY1189" fmla="*/ 2937883 h 5893281"/>
              <a:gd name="connsiteX1190" fmla="*/ 5472467 w 10035679"/>
              <a:gd name="connsiteY1190" fmla="*/ 2943920 h 5893281"/>
              <a:gd name="connsiteX1191" fmla="*/ 5486958 w 10035679"/>
              <a:gd name="connsiteY1191" fmla="*/ 2954184 h 5893281"/>
              <a:gd name="connsiteX1192" fmla="*/ 5430204 w 10035679"/>
              <a:gd name="connsiteY1192" fmla="*/ 2954184 h 5893281"/>
              <a:gd name="connsiteX1193" fmla="*/ 5424168 w 10035679"/>
              <a:gd name="connsiteY1193" fmla="*/ 2952371 h 5893281"/>
              <a:gd name="connsiteX1194" fmla="*/ 5419942 w 10035679"/>
              <a:gd name="connsiteY1194" fmla="*/ 2952371 h 5893281"/>
              <a:gd name="connsiteX1195" fmla="*/ 5413903 w 10035679"/>
              <a:gd name="connsiteY1195" fmla="*/ 2948145 h 5893281"/>
              <a:gd name="connsiteX1196" fmla="*/ 5400017 w 10035679"/>
              <a:gd name="connsiteY1196" fmla="*/ 2948145 h 5893281"/>
              <a:gd name="connsiteX1197" fmla="*/ 5400017 w 10035679"/>
              <a:gd name="connsiteY1197" fmla="*/ 2940297 h 5893281"/>
              <a:gd name="connsiteX1198" fmla="*/ 5403640 w 10035679"/>
              <a:gd name="connsiteY1198" fmla="*/ 2937883 h 5893281"/>
              <a:gd name="connsiteX1199" fmla="*/ 5406054 w 10035679"/>
              <a:gd name="connsiteY1199" fmla="*/ 2933657 h 5893281"/>
              <a:gd name="connsiteX1200" fmla="*/ 5406054 w 10035679"/>
              <a:gd name="connsiteY1200" fmla="*/ 2930034 h 5893281"/>
              <a:gd name="connsiteX1201" fmla="*/ 4778163 w 10035679"/>
              <a:gd name="connsiteY1201" fmla="*/ 2783926 h 5893281"/>
              <a:gd name="connsiteX1202" fmla="*/ 4826467 w 10035679"/>
              <a:gd name="connsiteY1202" fmla="*/ 2783926 h 5893281"/>
              <a:gd name="connsiteX1203" fmla="*/ 4826467 w 10035679"/>
              <a:gd name="connsiteY1203" fmla="*/ 2789963 h 5893281"/>
              <a:gd name="connsiteX1204" fmla="*/ 4816201 w 10035679"/>
              <a:gd name="connsiteY1204" fmla="*/ 2794191 h 5893281"/>
              <a:gd name="connsiteX1205" fmla="*/ 4812578 w 10035679"/>
              <a:gd name="connsiteY1205" fmla="*/ 2797812 h 5893281"/>
              <a:gd name="connsiteX1206" fmla="*/ 4805936 w 10035679"/>
              <a:gd name="connsiteY1206" fmla="*/ 2800228 h 5893281"/>
              <a:gd name="connsiteX1207" fmla="*/ 4798089 w 10035679"/>
              <a:gd name="connsiteY1207" fmla="*/ 2804454 h 5893281"/>
              <a:gd name="connsiteX1208" fmla="*/ 4787824 w 10035679"/>
              <a:gd name="connsiteY1208" fmla="*/ 2804454 h 5893281"/>
              <a:gd name="connsiteX1209" fmla="*/ 5528015 w 10035679"/>
              <a:gd name="connsiteY1209" fmla="*/ 2742266 h 5893281"/>
              <a:gd name="connsiteX1210" fmla="*/ 5523789 w 10035679"/>
              <a:gd name="connsiteY1210" fmla="*/ 2746492 h 5893281"/>
              <a:gd name="connsiteX1211" fmla="*/ 5519561 w 10035679"/>
              <a:gd name="connsiteY1211" fmla="*/ 2750719 h 5893281"/>
              <a:gd name="connsiteX1212" fmla="*/ 5515335 w 10035679"/>
              <a:gd name="connsiteY1212" fmla="*/ 2750719 h 5893281"/>
              <a:gd name="connsiteX1213" fmla="*/ 5515335 w 10035679"/>
              <a:gd name="connsiteY1213" fmla="*/ 2754945 h 5893281"/>
              <a:gd name="connsiteX1214" fmla="*/ 5513524 w 10035679"/>
              <a:gd name="connsiteY1214" fmla="*/ 2756755 h 5893281"/>
              <a:gd name="connsiteX1215" fmla="*/ 5510506 w 10035679"/>
              <a:gd name="connsiteY1215" fmla="*/ 2765209 h 5893281"/>
              <a:gd name="connsiteX1216" fmla="*/ 5516542 w 10035679"/>
              <a:gd name="connsiteY1216" fmla="*/ 2765209 h 5893281"/>
              <a:gd name="connsiteX1217" fmla="*/ 5528618 w 10035679"/>
              <a:gd name="connsiteY1217" fmla="*/ 2760983 h 5893281"/>
              <a:gd name="connsiteX1218" fmla="*/ 5534656 w 10035679"/>
              <a:gd name="connsiteY1218" fmla="*/ 2756755 h 5893281"/>
              <a:gd name="connsiteX1219" fmla="*/ 5542504 w 10035679"/>
              <a:gd name="connsiteY1219" fmla="*/ 2754945 h 5893281"/>
              <a:gd name="connsiteX1220" fmla="*/ 5548542 w 10035679"/>
              <a:gd name="connsiteY1220" fmla="*/ 2750719 h 5893281"/>
              <a:gd name="connsiteX1221" fmla="*/ 5556392 w 10035679"/>
              <a:gd name="connsiteY1221" fmla="*/ 2742266 h 5893281"/>
              <a:gd name="connsiteX1222" fmla="*/ 4996725 w 10035679"/>
              <a:gd name="connsiteY1222" fmla="*/ 2742266 h 5893281"/>
              <a:gd name="connsiteX1223" fmla="*/ 5006990 w 10035679"/>
              <a:gd name="connsiteY1223" fmla="*/ 2742266 h 5893281"/>
              <a:gd name="connsiteX1224" fmla="*/ 5020872 w 10035679"/>
              <a:gd name="connsiteY1224" fmla="*/ 2742266 h 5893281"/>
              <a:gd name="connsiteX1225" fmla="*/ 5025097 w 10035679"/>
              <a:gd name="connsiteY1225" fmla="*/ 2775475 h 5893281"/>
              <a:gd name="connsiteX1226" fmla="*/ 5029326 w 10035679"/>
              <a:gd name="connsiteY1226" fmla="*/ 2814718 h 5893281"/>
              <a:gd name="connsiteX1227" fmla="*/ 5010613 w 10035679"/>
              <a:gd name="connsiteY1227" fmla="*/ 2814718 h 5893281"/>
              <a:gd name="connsiteX1228" fmla="*/ 5006990 w 10035679"/>
              <a:gd name="connsiteY1228" fmla="*/ 2818341 h 5893281"/>
              <a:gd name="connsiteX1229" fmla="*/ 5000952 w 10035679"/>
              <a:gd name="connsiteY1229" fmla="*/ 2818341 h 5893281"/>
              <a:gd name="connsiteX1230" fmla="*/ 4992498 w 10035679"/>
              <a:gd name="connsiteY1230" fmla="*/ 2818341 h 5893281"/>
              <a:gd name="connsiteX1231" fmla="*/ 4982234 w 10035679"/>
              <a:gd name="connsiteY1231" fmla="*/ 2822567 h 5893281"/>
              <a:gd name="connsiteX1232" fmla="*/ 4978611 w 10035679"/>
              <a:gd name="connsiteY1232" fmla="*/ 2794190 h 5893281"/>
              <a:gd name="connsiteX1233" fmla="*/ 4978611 w 10035679"/>
              <a:gd name="connsiteY1233" fmla="*/ 2765210 h 5893281"/>
              <a:gd name="connsiteX1234" fmla="*/ 4982234 w 10035679"/>
              <a:gd name="connsiteY1234" fmla="*/ 2750719 h 5893281"/>
              <a:gd name="connsiteX1235" fmla="*/ 4988271 w 10035679"/>
              <a:gd name="connsiteY1235" fmla="*/ 2746493 h 5893281"/>
              <a:gd name="connsiteX1236" fmla="*/ 5002761 w 10035679"/>
              <a:gd name="connsiteY1236" fmla="*/ 2672229 h 5893281"/>
              <a:gd name="connsiteX1237" fmla="*/ 5020872 w 10035679"/>
              <a:gd name="connsiteY1237" fmla="*/ 2672229 h 5893281"/>
              <a:gd name="connsiteX1238" fmla="*/ 5016650 w 10035679"/>
              <a:gd name="connsiteY1238" fmla="*/ 2686722 h 5893281"/>
              <a:gd name="connsiteX1239" fmla="*/ 5016650 w 10035679"/>
              <a:gd name="connsiteY1239" fmla="*/ 2696984 h 5893281"/>
              <a:gd name="connsiteX1240" fmla="*/ 5016650 w 10035679"/>
              <a:gd name="connsiteY1240" fmla="*/ 2707249 h 5893281"/>
              <a:gd name="connsiteX1241" fmla="*/ 5014837 w 10035679"/>
              <a:gd name="connsiteY1241" fmla="*/ 2715701 h 5893281"/>
              <a:gd name="connsiteX1242" fmla="*/ 5010611 w 10035679"/>
              <a:gd name="connsiteY1242" fmla="*/ 2725966 h 5893281"/>
              <a:gd name="connsiteX1243" fmla="*/ 4996723 w 10035679"/>
              <a:gd name="connsiteY1243" fmla="*/ 2725966 h 5893281"/>
              <a:gd name="connsiteX1244" fmla="*/ 4996723 w 10035679"/>
              <a:gd name="connsiteY1244" fmla="*/ 2711475 h 5893281"/>
              <a:gd name="connsiteX1245" fmla="*/ 5000950 w 10035679"/>
              <a:gd name="connsiteY1245" fmla="*/ 2696984 h 5893281"/>
              <a:gd name="connsiteX1246" fmla="*/ 5000950 w 10035679"/>
              <a:gd name="connsiteY1246" fmla="*/ 2683099 h 5893281"/>
              <a:gd name="connsiteX1247" fmla="*/ 2690868 w 10035679"/>
              <a:gd name="connsiteY1247" fmla="*/ 2573919 h 5893281"/>
              <a:gd name="connsiteX1248" fmla="*/ 2687343 w 10035679"/>
              <a:gd name="connsiteY1248" fmla="*/ 2577441 h 5893281"/>
              <a:gd name="connsiteX1249" fmla="*/ 2683191 w 10035679"/>
              <a:gd name="connsiteY1249" fmla="*/ 2581593 h 5893281"/>
              <a:gd name="connsiteX1250" fmla="*/ 2687332 w 10035679"/>
              <a:gd name="connsiteY1250" fmla="*/ 2578042 h 5893281"/>
              <a:gd name="connsiteX1251" fmla="*/ 8730353 w 10035679"/>
              <a:gd name="connsiteY1251" fmla="*/ 2573817 h 5893281"/>
              <a:gd name="connsiteX1252" fmla="*/ 8748465 w 10035679"/>
              <a:gd name="connsiteY1252" fmla="*/ 2600382 h 5893281"/>
              <a:gd name="connsiteX1253" fmla="*/ 8764766 w 10035679"/>
              <a:gd name="connsiteY1253" fmla="*/ 2614870 h 5893281"/>
              <a:gd name="connsiteX1254" fmla="*/ 8787106 w 10035679"/>
              <a:gd name="connsiteY1254" fmla="*/ 2620909 h 5893281"/>
              <a:gd name="connsiteX1255" fmla="*/ 8801597 w 10035679"/>
              <a:gd name="connsiteY1255" fmla="*/ 2629361 h 5893281"/>
              <a:gd name="connsiteX1256" fmla="*/ 8815483 w 10035679"/>
              <a:gd name="connsiteY1256" fmla="*/ 2639626 h 5893281"/>
              <a:gd name="connsiteX1257" fmla="*/ 8819709 w 10035679"/>
              <a:gd name="connsiteY1257" fmla="*/ 2645663 h 5893281"/>
              <a:gd name="connsiteX1258" fmla="*/ 8821520 w 10035679"/>
              <a:gd name="connsiteY1258" fmla="*/ 2654115 h 5893281"/>
              <a:gd name="connsiteX1259" fmla="*/ 8821520 w 10035679"/>
              <a:gd name="connsiteY1259" fmla="*/ 2660153 h 5893281"/>
              <a:gd name="connsiteX1260" fmla="*/ 8821520 w 10035679"/>
              <a:gd name="connsiteY1260" fmla="*/ 2672229 h 5893281"/>
              <a:gd name="connsiteX1261" fmla="*/ 8797369 w 10035679"/>
              <a:gd name="connsiteY1261" fmla="*/ 2678871 h 5893281"/>
              <a:gd name="connsiteX1262" fmla="*/ 8779257 w 10035679"/>
              <a:gd name="connsiteY1262" fmla="*/ 2693359 h 5893281"/>
              <a:gd name="connsiteX1263" fmla="*/ 8764766 w 10035679"/>
              <a:gd name="connsiteY1263" fmla="*/ 2707247 h 5893281"/>
              <a:gd name="connsiteX1264" fmla="*/ 8744844 w 10035679"/>
              <a:gd name="connsiteY1264" fmla="*/ 2717510 h 5893281"/>
              <a:gd name="connsiteX1265" fmla="*/ 8736389 w 10035679"/>
              <a:gd name="connsiteY1265" fmla="*/ 2707247 h 5893281"/>
              <a:gd name="connsiteX1266" fmla="*/ 8730353 w 10035679"/>
              <a:gd name="connsiteY1266" fmla="*/ 2703624 h 5893281"/>
              <a:gd name="connsiteX1267" fmla="*/ 8724316 w 10035679"/>
              <a:gd name="connsiteY1267" fmla="*/ 2701208 h 5893281"/>
              <a:gd name="connsiteX1268" fmla="*/ 8716467 w 10035679"/>
              <a:gd name="connsiteY1268" fmla="*/ 2703624 h 5893281"/>
              <a:gd name="connsiteX1269" fmla="*/ 8710428 w 10035679"/>
              <a:gd name="connsiteY1269" fmla="*/ 2707247 h 5893281"/>
              <a:gd name="connsiteX1270" fmla="*/ 8706202 w 10035679"/>
              <a:gd name="connsiteY1270" fmla="*/ 2715699 h 5893281"/>
              <a:gd name="connsiteX1271" fmla="*/ 8698353 w 10035679"/>
              <a:gd name="connsiteY1271" fmla="*/ 2717510 h 5893281"/>
              <a:gd name="connsiteX1272" fmla="*/ 8710428 w 10035679"/>
              <a:gd name="connsiteY1272" fmla="*/ 2760980 h 5893281"/>
              <a:gd name="connsiteX1273" fmla="*/ 8712241 w 10035679"/>
              <a:gd name="connsiteY1273" fmla="*/ 2794188 h 5893281"/>
              <a:gd name="connsiteX1274" fmla="*/ 8712241 w 10035679"/>
              <a:gd name="connsiteY1274" fmla="*/ 2818338 h 5893281"/>
              <a:gd name="connsiteX1275" fmla="*/ 8710428 w 10035679"/>
              <a:gd name="connsiteY1275" fmla="*/ 2843092 h 5893281"/>
              <a:gd name="connsiteX1276" fmla="*/ 8701976 w 10035679"/>
              <a:gd name="connsiteY1276" fmla="*/ 2870261 h 5893281"/>
              <a:gd name="connsiteX1277" fmla="*/ 8695939 w 10035679"/>
              <a:gd name="connsiteY1277" fmla="*/ 2905279 h 5893281"/>
              <a:gd name="connsiteX1278" fmla="*/ 8691711 w 10035679"/>
              <a:gd name="connsiteY1278" fmla="*/ 2948144 h 5893281"/>
              <a:gd name="connsiteX1279" fmla="*/ 8645222 w 10035679"/>
              <a:gd name="connsiteY1279" fmla="*/ 2972899 h 5893281"/>
              <a:gd name="connsiteX1280" fmla="*/ 8592694 w 10035679"/>
              <a:gd name="connsiteY1280" fmla="*/ 2997653 h 5893281"/>
              <a:gd name="connsiteX1281" fmla="*/ 8541979 w 10035679"/>
              <a:gd name="connsiteY1281" fmla="*/ 3020596 h 5893281"/>
              <a:gd name="connsiteX1282" fmla="*/ 8531714 w 10035679"/>
              <a:gd name="connsiteY1282" fmla="*/ 3001879 h 5893281"/>
              <a:gd name="connsiteX1283" fmla="*/ 8522054 w 10035679"/>
              <a:gd name="connsiteY1283" fmla="*/ 2987388 h 5893281"/>
              <a:gd name="connsiteX1284" fmla="*/ 8517828 w 10035679"/>
              <a:gd name="connsiteY1284" fmla="*/ 3001879 h 5893281"/>
              <a:gd name="connsiteX1285" fmla="*/ 8517828 w 10035679"/>
              <a:gd name="connsiteY1285" fmla="*/ 3010331 h 5893281"/>
              <a:gd name="connsiteX1286" fmla="*/ 8516018 w 10035679"/>
              <a:gd name="connsiteY1286" fmla="*/ 3020596 h 5893281"/>
              <a:gd name="connsiteX1287" fmla="*/ 8511792 w 10035679"/>
              <a:gd name="connsiteY1287" fmla="*/ 3026633 h 5893281"/>
              <a:gd name="connsiteX1288" fmla="*/ 8501527 w 10035679"/>
              <a:gd name="connsiteY1288" fmla="*/ 3026633 h 5893281"/>
              <a:gd name="connsiteX1289" fmla="*/ 8493678 w 10035679"/>
              <a:gd name="connsiteY1289" fmla="*/ 3026633 h 5893281"/>
              <a:gd name="connsiteX1290" fmla="*/ 8489451 w 10035679"/>
              <a:gd name="connsiteY1290" fmla="*/ 3030861 h 5893281"/>
              <a:gd name="connsiteX1291" fmla="*/ 8487641 w 10035679"/>
              <a:gd name="connsiteY1291" fmla="*/ 3030861 h 5893281"/>
              <a:gd name="connsiteX1292" fmla="*/ 8483415 w 10035679"/>
              <a:gd name="connsiteY1292" fmla="*/ 3034482 h 5893281"/>
              <a:gd name="connsiteX1293" fmla="*/ 8479189 w 10035679"/>
              <a:gd name="connsiteY1293" fmla="*/ 3038708 h 5893281"/>
              <a:gd name="connsiteX1294" fmla="*/ 8468924 w 10035679"/>
              <a:gd name="connsiteY1294" fmla="*/ 3038708 h 5893281"/>
              <a:gd name="connsiteX1295" fmla="*/ 8459264 w 10035679"/>
              <a:gd name="connsiteY1295" fmla="*/ 3041124 h 5893281"/>
              <a:gd name="connsiteX1296" fmla="*/ 8455038 w 10035679"/>
              <a:gd name="connsiteY1296" fmla="*/ 3034482 h 5893281"/>
              <a:gd name="connsiteX1297" fmla="*/ 8455038 w 10035679"/>
              <a:gd name="connsiteY1297" fmla="*/ 3024219 h 5893281"/>
              <a:gd name="connsiteX1298" fmla="*/ 8455038 w 10035679"/>
              <a:gd name="connsiteY1298" fmla="*/ 3020596 h 5893281"/>
              <a:gd name="connsiteX1299" fmla="*/ 8455038 w 10035679"/>
              <a:gd name="connsiteY1299" fmla="*/ 3012144 h 5893281"/>
              <a:gd name="connsiteX1300" fmla="*/ 8455038 w 10035679"/>
              <a:gd name="connsiteY1300" fmla="*/ 3010331 h 5893281"/>
              <a:gd name="connsiteX1301" fmla="*/ 8446584 w 10035679"/>
              <a:gd name="connsiteY1301" fmla="*/ 3010331 h 5893281"/>
              <a:gd name="connsiteX1302" fmla="*/ 8440547 w 10035679"/>
              <a:gd name="connsiteY1302" fmla="*/ 3006105 h 5893281"/>
              <a:gd name="connsiteX1303" fmla="*/ 8426661 w 10035679"/>
              <a:gd name="connsiteY1303" fmla="*/ 3001879 h 5893281"/>
              <a:gd name="connsiteX1304" fmla="*/ 8426661 w 10035679"/>
              <a:gd name="connsiteY1304" fmla="*/ 3010331 h 5893281"/>
              <a:gd name="connsiteX1305" fmla="*/ 8432698 w 10035679"/>
              <a:gd name="connsiteY1305" fmla="*/ 3020596 h 5893281"/>
              <a:gd name="connsiteX1306" fmla="*/ 8440547 w 10035679"/>
              <a:gd name="connsiteY1306" fmla="*/ 3024219 h 5893281"/>
              <a:gd name="connsiteX1307" fmla="*/ 8440547 w 10035679"/>
              <a:gd name="connsiteY1307" fmla="*/ 3030861 h 5893281"/>
              <a:gd name="connsiteX1308" fmla="*/ 8440547 w 10035679"/>
              <a:gd name="connsiteY1308" fmla="*/ 3041124 h 5893281"/>
              <a:gd name="connsiteX1309" fmla="*/ 8444773 w 10035679"/>
              <a:gd name="connsiteY1309" fmla="*/ 3059238 h 5893281"/>
              <a:gd name="connsiteX1310" fmla="*/ 8432698 w 10035679"/>
              <a:gd name="connsiteY1310" fmla="*/ 3069500 h 5893281"/>
              <a:gd name="connsiteX1311" fmla="*/ 8426661 w 10035679"/>
              <a:gd name="connsiteY1311" fmla="*/ 3083991 h 5893281"/>
              <a:gd name="connsiteX1312" fmla="*/ 8418209 w 10035679"/>
              <a:gd name="connsiteY1312" fmla="*/ 3098480 h 5893281"/>
              <a:gd name="connsiteX1313" fmla="*/ 8394058 w 10035679"/>
              <a:gd name="connsiteY1313" fmla="*/ 3098480 h 5893281"/>
              <a:gd name="connsiteX1314" fmla="*/ 8390435 w 10035679"/>
              <a:gd name="connsiteY1314" fmla="*/ 3069500 h 5893281"/>
              <a:gd name="connsiteX1315" fmla="*/ 8388019 w 10035679"/>
              <a:gd name="connsiteY1315" fmla="*/ 3055009 h 5893281"/>
              <a:gd name="connsiteX1316" fmla="*/ 8380170 w 10035679"/>
              <a:gd name="connsiteY1316" fmla="*/ 3041124 h 5893281"/>
              <a:gd name="connsiteX1317" fmla="*/ 8374133 w 10035679"/>
              <a:gd name="connsiteY1317" fmla="*/ 3020596 h 5893281"/>
              <a:gd name="connsiteX1318" fmla="*/ 8394058 w 10035679"/>
              <a:gd name="connsiteY1318" fmla="*/ 3020596 h 5893281"/>
              <a:gd name="connsiteX1319" fmla="*/ 8418209 w 10035679"/>
              <a:gd name="connsiteY1319" fmla="*/ 2987388 h 5893281"/>
              <a:gd name="connsiteX1320" fmla="*/ 8450810 w 10035679"/>
              <a:gd name="connsiteY1320" fmla="*/ 2958409 h 5893281"/>
              <a:gd name="connsiteX1321" fmla="*/ 8489451 w 10035679"/>
              <a:gd name="connsiteY1321" fmla="*/ 2940297 h 5893281"/>
              <a:gd name="connsiteX1322" fmla="*/ 8503337 w 10035679"/>
              <a:gd name="connsiteY1322" fmla="*/ 2937882 h 5893281"/>
              <a:gd name="connsiteX1323" fmla="*/ 8517828 w 10035679"/>
              <a:gd name="connsiteY1323" fmla="*/ 2937882 h 5893281"/>
              <a:gd name="connsiteX1324" fmla="*/ 8529904 w 10035679"/>
              <a:gd name="connsiteY1324" fmla="*/ 2940297 h 5893281"/>
              <a:gd name="connsiteX1325" fmla="*/ 8535942 w 10035679"/>
              <a:gd name="connsiteY1325" fmla="*/ 2940297 h 5893281"/>
              <a:gd name="connsiteX1326" fmla="*/ 8541979 w 10035679"/>
              <a:gd name="connsiteY1326" fmla="*/ 2940297 h 5893281"/>
              <a:gd name="connsiteX1327" fmla="*/ 8550431 w 10035679"/>
              <a:gd name="connsiteY1327" fmla="*/ 2930032 h 5893281"/>
              <a:gd name="connsiteX1328" fmla="*/ 8556468 w 10035679"/>
              <a:gd name="connsiteY1328" fmla="*/ 2919769 h 5893281"/>
              <a:gd name="connsiteX1329" fmla="*/ 8560091 w 10035679"/>
              <a:gd name="connsiteY1329" fmla="*/ 2908900 h 5893281"/>
              <a:gd name="connsiteX1330" fmla="*/ 8564317 w 10035679"/>
              <a:gd name="connsiteY1330" fmla="*/ 2901053 h 5893281"/>
              <a:gd name="connsiteX1331" fmla="*/ 8570356 w 10035679"/>
              <a:gd name="connsiteY1331" fmla="*/ 2890788 h 5893281"/>
              <a:gd name="connsiteX1332" fmla="*/ 8582431 w 10035679"/>
              <a:gd name="connsiteY1332" fmla="*/ 2884752 h 5893281"/>
              <a:gd name="connsiteX1333" fmla="*/ 8584847 w 10035679"/>
              <a:gd name="connsiteY1333" fmla="*/ 2890788 h 5893281"/>
              <a:gd name="connsiteX1334" fmla="*/ 8588468 w 10035679"/>
              <a:gd name="connsiteY1334" fmla="*/ 2895014 h 5893281"/>
              <a:gd name="connsiteX1335" fmla="*/ 8592694 w 10035679"/>
              <a:gd name="connsiteY1335" fmla="*/ 2895014 h 5893281"/>
              <a:gd name="connsiteX1336" fmla="*/ 8596922 w 10035679"/>
              <a:gd name="connsiteY1336" fmla="*/ 2895014 h 5893281"/>
              <a:gd name="connsiteX1337" fmla="*/ 8598733 w 10035679"/>
              <a:gd name="connsiteY1337" fmla="*/ 2890788 h 5893281"/>
              <a:gd name="connsiteX1338" fmla="*/ 8627110 w 10035679"/>
              <a:gd name="connsiteY1338" fmla="*/ 2866035 h 5893281"/>
              <a:gd name="connsiteX1339" fmla="*/ 8645222 w 10035679"/>
              <a:gd name="connsiteY1339" fmla="*/ 2843092 h 5893281"/>
              <a:gd name="connsiteX1340" fmla="*/ 8653676 w 10035679"/>
              <a:gd name="connsiteY1340" fmla="*/ 2818338 h 5893281"/>
              <a:gd name="connsiteX1341" fmla="*/ 8659713 w 10035679"/>
              <a:gd name="connsiteY1341" fmla="*/ 2789962 h 5893281"/>
              <a:gd name="connsiteX1342" fmla="*/ 8669976 w 10035679"/>
              <a:gd name="connsiteY1342" fmla="*/ 2765206 h 5893281"/>
              <a:gd name="connsiteX1343" fmla="*/ 8691711 w 10035679"/>
              <a:gd name="connsiteY1343" fmla="*/ 2732001 h 5893281"/>
              <a:gd name="connsiteX1344" fmla="*/ 8677825 w 10035679"/>
              <a:gd name="connsiteY1344" fmla="*/ 2732001 h 5893281"/>
              <a:gd name="connsiteX1345" fmla="*/ 8667562 w 10035679"/>
              <a:gd name="connsiteY1345" fmla="*/ 2725962 h 5893281"/>
              <a:gd name="connsiteX1346" fmla="*/ 8663939 w 10035679"/>
              <a:gd name="connsiteY1346" fmla="*/ 2717510 h 5893281"/>
              <a:gd name="connsiteX1347" fmla="*/ 8659713 w 10035679"/>
              <a:gd name="connsiteY1347" fmla="*/ 2711474 h 5893281"/>
              <a:gd name="connsiteX1348" fmla="*/ 8659713 w 10035679"/>
              <a:gd name="connsiteY1348" fmla="*/ 2696983 h 5893281"/>
              <a:gd name="connsiteX1349" fmla="*/ 8659713 w 10035679"/>
              <a:gd name="connsiteY1349" fmla="*/ 2678871 h 5893281"/>
              <a:gd name="connsiteX1350" fmla="*/ 8663939 w 10035679"/>
              <a:gd name="connsiteY1350" fmla="*/ 2674643 h 5893281"/>
              <a:gd name="connsiteX1351" fmla="*/ 8667562 w 10035679"/>
              <a:gd name="connsiteY1351" fmla="*/ 2672229 h 5893281"/>
              <a:gd name="connsiteX1352" fmla="*/ 8667562 w 10035679"/>
              <a:gd name="connsiteY1352" fmla="*/ 2668605 h 5893281"/>
              <a:gd name="connsiteX1353" fmla="*/ 8667562 w 10035679"/>
              <a:gd name="connsiteY1353" fmla="*/ 2664379 h 5893281"/>
              <a:gd name="connsiteX1354" fmla="*/ 8682051 w 10035679"/>
              <a:gd name="connsiteY1354" fmla="*/ 2660153 h 5893281"/>
              <a:gd name="connsiteX1355" fmla="*/ 8691711 w 10035679"/>
              <a:gd name="connsiteY1355" fmla="*/ 2660153 h 5893281"/>
              <a:gd name="connsiteX1356" fmla="*/ 8698353 w 10035679"/>
              <a:gd name="connsiteY1356" fmla="*/ 2658340 h 5893281"/>
              <a:gd name="connsiteX1357" fmla="*/ 8706202 w 10035679"/>
              <a:gd name="connsiteY1357" fmla="*/ 2658340 h 5893281"/>
              <a:gd name="connsiteX1358" fmla="*/ 8706202 w 10035679"/>
              <a:gd name="connsiteY1358" fmla="*/ 2620909 h 5893281"/>
              <a:gd name="connsiteX1359" fmla="*/ 8712241 w 10035679"/>
              <a:gd name="connsiteY1359" fmla="*/ 2592533 h 5893281"/>
              <a:gd name="connsiteX1360" fmla="*/ 5124099 w 10035679"/>
              <a:gd name="connsiteY1360" fmla="*/ 2567174 h 5893281"/>
              <a:gd name="connsiteX1361" fmla="*/ 5122288 w 10035679"/>
              <a:gd name="connsiteY1361" fmla="*/ 2571405 h 5893281"/>
              <a:gd name="connsiteX1362" fmla="*/ 5118062 w 10035679"/>
              <a:gd name="connsiteY1362" fmla="*/ 2571405 h 5893281"/>
              <a:gd name="connsiteX1363" fmla="*/ 5113836 w 10035679"/>
              <a:gd name="connsiteY1363" fmla="*/ 2571405 h 5893281"/>
              <a:gd name="connsiteX1364" fmla="*/ 5113836 w 10035679"/>
              <a:gd name="connsiteY1364" fmla="*/ 2573214 h 5893281"/>
              <a:gd name="connsiteX1365" fmla="*/ 5109610 w 10035679"/>
              <a:gd name="connsiteY1365" fmla="*/ 2573214 h 5893281"/>
              <a:gd name="connsiteX1366" fmla="*/ 5103571 w 10035679"/>
              <a:gd name="connsiteY1366" fmla="*/ 2581666 h 5893281"/>
              <a:gd name="connsiteX1367" fmla="*/ 5095722 w 10035679"/>
              <a:gd name="connsiteY1367" fmla="*/ 2585892 h 5893281"/>
              <a:gd name="connsiteX1368" fmla="*/ 5095722 w 10035679"/>
              <a:gd name="connsiteY1368" fmla="*/ 2587705 h 5893281"/>
              <a:gd name="connsiteX1369" fmla="*/ 5095722 w 10035679"/>
              <a:gd name="connsiteY1369" fmla="*/ 2596157 h 5893281"/>
              <a:gd name="connsiteX1370" fmla="*/ 5095722 w 10035679"/>
              <a:gd name="connsiteY1370" fmla="*/ 2602194 h 5893281"/>
              <a:gd name="connsiteX1371" fmla="*/ 5095722 w 10035679"/>
              <a:gd name="connsiteY1371" fmla="*/ 2614268 h 5893281"/>
              <a:gd name="connsiteX1372" fmla="*/ 5124099 w 10035679"/>
              <a:gd name="connsiteY1372" fmla="*/ 2643250 h 5893281"/>
              <a:gd name="connsiteX1373" fmla="*/ 5150665 w 10035679"/>
              <a:gd name="connsiteY1373" fmla="*/ 2674040 h 5893281"/>
              <a:gd name="connsiteX1374" fmla="*/ 5174815 w 10035679"/>
              <a:gd name="connsiteY1374" fmla="*/ 2710871 h 5893281"/>
              <a:gd name="connsiteX1375" fmla="*/ 5203192 w 10035679"/>
              <a:gd name="connsiteY1375" fmla="*/ 2710871 h 5893281"/>
              <a:gd name="connsiteX1376" fmla="*/ 5203192 w 10035679"/>
              <a:gd name="connsiteY1376" fmla="*/ 2731398 h 5893281"/>
              <a:gd name="connsiteX1377" fmla="*/ 5231569 w 10035679"/>
              <a:gd name="connsiteY1377" fmla="*/ 2741661 h 5893281"/>
              <a:gd name="connsiteX1378" fmla="*/ 5252096 w 10035679"/>
              <a:gd name="connsiteY1378" fmla="*/ 2756153 h 5893281"/>
              <a:gd name="connsiteX1379" fmla="*/ 5274434 w 10035679"/>
              <a:gd name="connsiteY1379" fmla="*/ 2774869 h 5893281"/>
              <a:gd name="connsiteX1380" fmla="*/ 5274434 w 10035679"/>
              <a:gd name="connsiteY1380" fmla="*/ 2783321 h 5893281"/>
              <a:gd name="connsiteX1381" fmla="*/ 5266587 w 10035679"/>
              <a:gd name="connsiteY1381" fmla="*/ 2783321 h 5893281"/>
              <a:gd name="connsiteX1382" fmla="*/ 5260549 w 10035679"/>
              <a:gd name="connsiteY1382" fmla="*/ 2783321 h 5893281"/>
              <a:gd name="connsiteX1383" fmla="*/ 5252699 w 10035679"/>
              <a:gd name="connsiteY1383" fmla="*/ 2783321 h 5893281"/>
              <a:gd name="connsiteX1384" fmla="*/ 5248473 w 10035679"/>
              <a:gd name="connsiteY1384" fmla="*/ 2783321 h 5893281"/>
              <a:gd name="connsiteX1385" fmla="*/ 5242436 w 10035679"/>
              <a:gd name="connsiteY1385" fmla="*/ 2779095 h 5893281"/>
              <a:gd name="connsiteX1386" fmla="*/ 5232172 w 10035679"/>
              <a:gd name="connsiteY1386" fmla="*/ 2774869 h 5893281"/>
              <a:gd name="connsiteX1387" fmla="*/ 5221909 w 10035679"/>
              <a:gd name="connsiteY1387" fmla="*/ 2774869 h 5893281"/>
              <a:gd name="connsiteX1388" fmla="*/ 5221909 w 10035679"/>
              <a:gd name="connsiteY1388" fmla="*/ 2785131 h 5893281"/>
              <a:gd name="connsiteX1389" fmla="*/ 5223720 w 10035679"/>
              <a:gd name="connsiteY1389" fmla="*/ 2793586 h 5893281"/>
              <a:gd name="connsiteX1390" fmla="*/ 5227946 w 10035679"/>
              <a:gd name="connsiteY1390" fmla="*/ 2799622 h 5893281"/>
              <a:gd name="connsiteX1391" fmla="*/ 5227946 w 10035679"/>
              <a:gd name="connsiteY1391" fmla="*/ 2803848 h 5893281"/>
              <a:gd name="connsiteX1392" fmla="*/ 5232172 w 10035679"/>
              <a:gd name="connsiteY1392" fmla="*/ 2812301 h 5893281"/>
              <a:gd name="connsiteX1393" fmla="*/ 5233984 w 10035679"/>
              <a:gd name="connsiteY1393" fmla="*/ 2822565 h 5893281"/>
              <a:gd name="connsiteX1394" fmla="*/ 5223720 w 10035679"/>
              <a:gd name="connsiteY1394" fmla="*/ 2828602 h 5893281"/>
              <a:gd name="connsiteX1395" fmla="*/ 5217683 w 10035679"/>
              <a:gd name="connsiteY1395" fmla="*/ 2837056 h 5893281"/>
              <a:gd name="connsiteX1396" fmla="*/ 5209834 w 10035679"/>
              <a:gd name="connsiteY1396" fmla="*/ 2847318 h 5893281"/>
              <a:gd name="connsiteX1397" fmla="*/ 5203795 w 10035679"/>
              <a:gd name="connsiteY1397" fmla="*/ 2861809 h 5893281"/>
              <a:gd name="connsiteX1398" fmla="*/ 5181457 w 10035679"/>
              <a:gd name="connsiteY1398" fmla="*/ 2861809 h 5893281"/>
              <a:gd name="connsiteX1399" fmla="*/ 5181457 w 10035679"/>
              <a:gd name="connsiteY1399" fmla="*/ 2909505 h 5893281"/>
              <a:gd name="connsiteX1400" fmla="*/ 5165155 w 10035679"/>
              <a:gd name="connsiteY1400" fmla="*/ 2909505 h 5893281"/>
              <a:gd name="connsiteX1401" fmla="*/ 5147041 w 10035679"/>
              <a:gd name="connsiteY1401" fmla="*/ 2895016 h 5893281"/>
              <a:gd name="connsiteX1402" fmla="*/ 5124703 w 10035679"/>
              <a:gd name="connsiteY1402" fmla="*/ 2886562 h 5893281"/>
              <a:gd name="connsiteX1403" fmla="*/ 5108402 w 10035679"/>
              <a:gd name="connsiteY1403" fmla="*/ 2876300 h 5893281"/>
              <a:gd name="connsiteX1404" fmla="*/ 5096327 w 10035679"/>
              <a:gd name="connsiteY1404" fmla="*/ 2851544 h 5893281"/>
              <a:gd name="connsiteX1405" fmla="*/ 5124703 w 10035679"/>
              <a:gd name="connsiteY1405" fmla="*/ 2855772 h 5893281"/>
              <a:gd name="connsiteX1406" fmla="*/ 5153080 w 10035679"/>
              <a:gd name="connsiteY1406" fmla="*/ 2851544 h 5893281"/>
              <a:gd name="connsiteX1407" fmla="*/ 5175418 w 10035679"/>
              <a:gd name="connsiteY1407" fmla="*/ 2843092 h 5893281"/>
              <a:gd name="connsiteX1408" fmla="*/ 5189306 w 10035679"/>
              <a:gd name="connsiteY1408" fmla="*/ 2828602 h 5893281"/>
              <a:gd name="connsiteX1409" fmla="*/ 5193532 w 10035679"/>
              <a:gd name="connsiteY1409" fmla="*/ 2826791 h 5893281"/>
              <a:gd name="connsiteX1410" fmla="*/ 5193532 w 10035679"/>
              <a:gd name="connsiteY1410" fmla="*/ 2822565 h 5893281"/>
              <a:gd name="connsiteX1411" fmla="*/ 5195343 w 10035679"/>
              <a:gd name="connsiteY1411" fmla="*/ 2818339 h 5893281"/>
              <a:gd name="connsiteX1412" fmla="*/ 5195343 w 10035679"/>
              <a:gd name="connsiteY1412" fmla="*/ 2812301 h 5893281"/>
              <a:gd name="connsiteX1413" fmla="*/ 5195343 w 10035679"/>
              <a:gd name="connsiteY1413" fmla="*/ 2803848 h 5893281"/>
              <a:gd name="connsiteX1414" fmla="*/ 5142815 w 10035679"/>
              <a:gd name="connsiteY1414" fmla="*/ 2764604 h 5893281"/>
              <a:gd name="connsiteX1415" fmla="*/ 5086062 w 10035679"/>
              <a:gd name="connsiteY1415" fmla="*/ 2725360 h 5893281"/>
              <a:gd name="connsiteX1416" fmla="*/ 5067950 w 10035679"/>
              <a:gd name="connsiteY1416" fmla="*/ 2703021 h 5893281"/>
              <a:gd name="connsiteX1417" fmla="*/ 5051662 w 10035679"/>
              <a:gd name="connsiteY1417" fmla="*/ 2682495 h 5893281"/>
              <a:gd name="connsiteX1418" fmla="*/ 5037776 w 10035679"/>
              <a:gd name="connsiteY1418" fmla="*/ 2657739 h 5893281"/>
              <a:gd name="connsiteX1419" fmla="*/ 5015441 w 10035679"/>
              <a:gd name="connsiteY1419" fmla="*/ 2635401 h 5893281"/>
              <a:gd name="connsiteX1420" fmla="*/ 4987064 w 10035679"/>
              <a:gd name="connsiteY1420" fmla="*/ 2625135 h 5893281"/>
              <a:gd name="connsiteX1421" fmla="*/ 4962913 w 10035679"/>
              <a:gd name="connsiteY1421" fmla="*/ 2645663 h 5893281"/>
              <a:gd name="connsiteX1422" fmla="*/ 4930311 w 10035679"/>
              <a:gd name="connsiteY1422" fmla="*/ 2664379 h 5893281"/>
              <a:gd name="connsiteX1423" fmla="*/ 4891671 w 10035679"/>
              <a:gd name="connsiteY1423" fmla="*/ 2672833 h 5893281"/>
              <a:gd name="connsiteX1424" fmla="*/ 4887444 w 10035679"/>
              <a:gd name="connsiteY1424" fmla="*/ 2664379 h 5893281"/>
              <a:gd name="connsiteX1425" fmla="*/ 4885632 w 10035679"/>
              <a:gd name="connsiteY1425" fmla="*/ 2658345 h 5893281"/>
              <a:gd name="connsiteX1426" fmla="*/ 4881407 w 10035679"/>
              <a:gd name="connsiteY1426" fmla="*/ 2654117 h 5893281"/>
              <a:gd name="connsiteX1427" fmla="*/ 4873557 w 10035679"/>
              <a:gd name="connsiteY1427" fmla="*/ 2654117 h 5893281"/>
              <a:gd name="connsiteX1428" fmla="*/ 4871746 w 10035679"/>
              <a:gd name="connsiteY1428" fmla="*/ 2654117 h 5893281"/>
              <a:gd name="connsiteX1429" fmla="*/ 4863898 w 10035679"/>
              <a:gd name="connsiteY1429" fmla="*/ 2658345 h 5893281"/>
              <a:gd name="connsiteX1430" fmla="*/ 4845785 w 10035679"/>
              <a:gd name="connsiteY1430" fmla="*/ 2672833 h 5893281"/>
              <a:gd name="connsiteX1431" fmla="*/ 4839746 w 10035679"/>
              <a:gd name="connsiteY1431" fmla="*/ 2693362 h 5893281"/>
              <a:gd name="connsiteX1432" fmla="*/ 4835519 w 10035679"/>
              <a:gd name="connsiteY1432" fmla="*/ 2715700 h 5893281"/>
              <a:gd name="connsiteX1433" fmla="*/ 4825258 w 10035679"/>
              <a:gd name="connsiteY1433" fmla="*/ 2732001 h 5893281"/>
              <a:gd name="connsiteX1434" fmla="*/ 4786617 w 10035679"/>
              <a:gd name="connsiteY1434" fmla="*/ 2732001 h 5893281"/>
              <a:gd name="connsiteX1435" fmla="*/ 4772730 w 10035679"/>
              <a:gd name="connsiteY1435" fmla="*/ 2750719 h 5893281"/>
              <a:gd name="connsiteX1436" fmla="*/ 4762465 w 10035679"/>
              <a:gd name="connsiteY1436" fmla="*/ 2771246 h 5893281"/>
              <a:gd name="connsiteX1437" fmla="*/ 4754618 w 10035679"/>
              <a:gd name="connsiteY1437" fmla="*/ 2797812 h 5893281"/>
              <a:gd name="connsiteX1438" fmla="*/ 4750388 w 10035679"/>
              <a:gd name="connsiteY1438" fmla="*/ 2799622 h 5893281"/>
              <a:gd name="connsiteX1439" fmla="*/ 4750388 w 10035679"/>
              <a:gd name="connsiteY1439" fmla="*/ 2808074 h 5893281"/>
              <a:gd name="connsiteX1440" fmla="*/ 4754618 w 10035679"/>
              <a:gd name="connsiteY1440" fmla="*/ 2812301 h 5893281"/>
              <a:gd name="connsiteX1441" fmla="*/ 4758844 w 10035679"/>
              <a:gd name="connsiteY1441" fmla="*/ 2814113 h 5893281"/>
              <a:gd name="connsiteX1442" fmla="*/ 4764881 w 10035679"/>
              <a:gd name="connsiteY1442" fmla="*/ 2822565 h 5893281"/>
              <a:gd name="connsiteX1443" fmla="*/ 4769107 w 10035679"/>
              <a:gd name="connsiteY1443" fmla="*/ 2828602 h 5893281"/>
              <a:gd name="connsiteX1444" fmla="*/ 4758844 w 10035679"/>
              <a:gd name="connsiteY1444" fmla="*/ 2828602 h 5893281"/>
              <a:gd name="connsiteX1445" fmla="*/ 4754618 w 10035679"/>
              <a:gd name="connsiteY1445" fmla="*/ 2832830 h 5893281"/>
              <a:gd name="connsiteX1446" fmla="*/ 4750388 w 10035679"/>
              <a:gd name="connsiteY1446" fmla="*/ 2832830 h 5893281"/>
              <a:gd name="connsiteX1447" fmla="*/ 4748579 w 10035679"/>
              <a:gd name="connsiteY1447" fmla="*/ 2837056 h 5893281"/>
              <a:gd name="connsiteX1448" fmla="*/ 4744353 w 10035679"/>
              <a:gd name="connsiteY1448" fmla="*/ 2841282 h 5893281"/>
              <a:gd name="connsiteX1449" fmla="*/ 4736503 w 10035679"/>
              <a:gd name="connsiteY1449" fmla="*/ 2843092 h 5893281"/>
              <a:gd name="connsiteX1450" fmla="*/ 4736503 w 10035679"/>
              <a:gd name="connsiteY1450" fmla="*/ 2851544 h 5893281"/>
              <a:gd name="connsiteX1451" fmla="*/ 4736503 w 10035679"/>
              <a:gd name="connsiteY1451" fmla="*/ 2855772 h 5893281"/>
              <a:gd name="connsiteX1452" fmla="*/ 4736503 w 10035679"/>
              <a:gd name="connsiteY1452" fmla="*/ 2859393 h 5893281"/>
              <a:gd name="connsiteX1453" fmla="*/ 4736503 w 10035679"/>
              <a:gd name="connsiteY1453" fmla="*/ 2871469 h 5893281"/>
              <a:gd name="connsiteX1454" fmla="*/ 4712353 w 10035679"/>
              <a:gd name="connsiteY1454" fmla="*/ 2873279 h 5893281"/>
              <a:gd name="connsiteX1455" fmla="*/ 4702090 w 10035679"/>
              <a:gd name="connsiteY1455" fmla="*/ 2881733 h 5893281"/>
              <a:gd name="connsiteX1456" fmla="*/ 4694241 w 10035679"/>
              <a:gd name="connsiteY1456" fmla="*/ 2887770 h 5893281"/>
              <a:gd name="connsiteX1457" fmla="*/ 4688204 w 10035679"/>
              <a:gd name="connsiteY1457" fmla="*/ 2899845 h 5893281"/>
              <a:gd name="connsiteX1458" fmla="*/ 4677940 w 10035679"/>
              <a:gd name="connsiteY1458" fmla="*/ 2910110 h 5893281"/>
              <a:gd name="connsiteX1459" fmla="*/ 4665864 w 10035679"/>
              <a:gd name="connsiteY1459" fmla="*/ 2914336 h 5893281"/>
              <a:gd name="connsiteX1460" fmla="*/ 4659826 w 10035679"/>
              <a:gd name="connsiteY1460" fmla="*/ 2914336 h 5893281"/>
              <a:gd name="connsiteX1461" fmla="*/ 4649563 w 10035679"/>
              <a:gd name="connsiteY1461" fmla="*/ 2910110 h 5893281"/>
              <a:gd name="connsiteX1462" fmla="*/ 4641712 w 10035679"/>
              <a:gd name="connsiteY1462" fmla="*/ 2905882 h 5893281"/>
              <a:gd name="connsiteX1463" fmla="*/ 4635677 w 10035679"/>
              <a:gd name="connsiteY1463" fmla="*/ 2901656 h 5893281"/>
              <a:gd name="connsiteX1464" fmla="*/ 4631451 w 10035679"/>
              <a:gd name="connsiteY1464" fmla="*/ 2901656 h 5893281"/>
              <a:gd name="connsiteX1465" fmla="*/ 4625411 w 10035679"/>
              <a:gd name="connsiteY1465" fmla="*/ 2905882 h 5893281"/>
              <a:gd name="connsiteX1466" fmla="*/ 4617564 w 10035679"/>
              <a:gd name="connsiteY1466" fmla="*/ 2910110 h 5893281"/>
              <a:gd name="connsiteX1467" fmla="*/ 4611526 w 10035679"/>
              <a:gd name="connsiteY1467" fmla="*/ 2914336 h 5893281"/>
              <a:gd name="connsiteX1468" fmla="*/ 4599452 w 10035679"/>
              <a:gd name="connsiteY1468" fmla="*/ 2916147 h 5893281"/>
              <a:gd name="connsiteX1469" fmla="*/ 4599452 w 10035679"/>
              <a:gd name="connsiteY1469" fmla="*/ 2934863 h 5893281"/>
              <a:gd name="connsiteX1470" fmla="*/ 4698467 w 10035679"/>
              <a:gd name="connsiteY1470" fmla="*/ 2949354 h 5893281"/>
              <a:gd name="connsiteX1471" fmla="*/ 4726843 w 10035679"/>
              <a:gd name="connsiteY1471" fmla="*/ 2934863 h 5893281"/>
              <a:gd name="connsiteX1472" fmla="*/ 4755221 w 10035679"/>
              <a:gd name="connsiteY1472" fmla="*/ 2916147 h 5893281"/>
              <a:gd name="connsiteX1473" fmla="*/ 4777562 w 10035679"/>
              <a:gd name="connsiteY1473" fmla="*/ 2901656 h 5893281"/>
              <a:gd name="connsiteX1474" fmla="*/ 4807749 w 10035679"/>
              <a:gd name="connsiteY1474" fmla="*/ 2895619 h 5893281"/>
              <a:gd name="connsiteX1475" fmla="*/ 4854237 w 10035679"/>
              <a:gd name="connsiteY1475" fmla="*/ 2887167 h 5893281"/>
              <a:gd name="connsiteX1476" fmla="*/ 4903141 w 10035679"/>
              <a:gd name="connsiteY1476" fmla="*/ 2885354 h 5893281"/>
              <a:gd name="connsiteX1477" fmla="*/ 4958084 w 10035679"/>
              <a:gd name="connsiteY1477" fmla="*/ 2885354 h 5893281"/>
              <a:gd name="connsiteX1478" fmla="*/ 5002763 w 10035679"/>
              <a:gd name="connsiteY1478" fmla="*/ 2885354 h 5893281"/>
              <a:gd name="connsiteX1479" fmla="*/ 5041398 w 10035679"/>
              <a:gd name="connsiteY1479" fmla="*/ 2887167 h 5893281"/>
              <a:gd name="connsiteX1480" fmla="*/ 5059498 w 10035679"/>
              <a:gd name="connsiteY1480" fmla="*/ 2891393 h 5893281"/>
              <a:gd name="connsiteX1481" fmla="*/ 5068553 w 10035679"/>
              <a:gd name="connsiteY1481" fmla="*/ 2891393 h 5893281"/>
              <a:gd name="connsiteX1482" fmla="*/ 5056477 w 10035679"/>
              <a:gd name="connsiteY1482" fmla="*/ 2924599 h 5893281"/>
              <a:gd name="connsiteX1483" fmla="*/ 5050454 w 10035679"/>
              <a:gd name="connsiteY1483" fmla="*/ 2959616 h 5893281"/>
              <a:gd name="connsiteX1484" fmla="*/ 5042605 w 10035679"/>
              <a:gd name="connsiteY1484" fmla="*/ 2996445 h 5893281"/>
              <a:gd name="connsiteX1485" fmla="*/ 5054680 w 10035679"/>
              <a:gd name="connsiteY1485" fmla="*/ 3002484 h 5893281"/>
              <a:gd name="connsiteX1486" fmla="*/ 5056477 w 10035679"/>
              <a:gd name="connsiteY1486" fmla="*/ 3010936 h 5893281"/>
              <a:gd name="connsiteX1487" fmla="*/ 5064327 w 10035679"/>
              <a:gd name="connsiteY1487" fmla="*/ 3016975 h 5893281"/>
              <a:gd name="connsiteX1488" fmla="*/ 5068553 w 10035679"/>
              <a:gd name="connsiteY1488" fmla="*/ 3021201 h 5893281"/>
              <a:gd name="connsiteX1489" fmla="*/ 5074591 w 10035679"/>
              <a:gd name="connsiteY1489" fmla="*/ 3027238 h 5893281"/>
              <a:gd name="connsiteX1490" fmla="*/ 5098742 w 10035679"/>
              <a:gd name="connsiteY1490" fmla="*/ 3035690 h 5893281"/>
              <a:gd name="connsiteX1491" fmla="*/ 5127119 w 10035679"/>
              <a:gd name="connsiteY1491" fmla="*/ 3035690 h 5893281"/>
              <a:gd name="connsiteX1492" fmla="*/ 5155496 w 10035679"/>
              <a:gd name="connsiteY1492" fmla="*/ 3039918 h 5893281"/>
              <a:gd name="connsiteX1493" fmla="*/ 5183870 w 10035679"/>
              <a:gd name="connsiteY1493" fmla="*/ 3054407 h 5893281"/>
              <a:gd name="connsiteX1494" fmla="*/ 5191720 w 10035679"/>
              <a:gd name="connsiteY1494" fmla="*/ 3083388 h 5893281"/>
              <a:gd name="connsiteX1495" fmla="*/ 5205608 w 10035679"/>
              <a:gd name="connsiteY1495" fmla="*/ 3089425 h 5893281"/>
              <a:gd name="connsiteX1496" fmla="*/ 5226135 w 10035679"/>
              <a:gd name="connsiteY1496" fmla="*/ 3097877 h 5893281"/>
              <a:gd name="connsiteX1497" fmla="*/ 5254512 w 10035679"/>
              <a:gd name="connsiteY1497" fmla="*/ 3103916 h 5893281"/>
              <a:gd name="connsiteX1498" fmla="*/ 5278661 w 10035679"/>
              <a:gd name="connsiteY1498" fmla="*/ 3112368 h 5893281"/>
              <a:gd name="connsiteX1499" fmla="*/ 5292548 w 10035679"/>
              <a:gd name="connsiteY1499" fmla="*/ 3114178 h 5893281"/>
              <a:gd name="connsiteX1500" fmla="*/ 5296775 w 10035679"/>
              <a:gd name="connsiteY1500" fmla="*/ 3093651 h 5893281"/>
              <a:gd name="connsiteX1501" fmla="*/ 5304624 w 10035679"/>
              <a:gd name="connsiteY1501" fmla="*/ 3074934 h 5893281"/>
              <a:gd name="connsiteX1502" fmla="*/ 5310661 w 10035679"/>
              <a:gd name="connsiteY1502" fmla="*/ 3056219 h 5893281"/>
              <a:gd name="connsiteX1503" fmla="*/ 5333001 w 10035679"/>
              <a:gd name="connsiteY1503" fmla="*/ 3041728 h 5893281"/>
              <a:gd name="connsiteX1504" fmla="*/ 5363188 w 10035679"/>
              <a:gd name="connsiteY1504" fmla="*/ 3035690 h 5893281"/>
              <a:gd name="connsiteX1505" fmla="*/ 5391565 w 10035679"/>
              <a:gd name="connsiteY1505" fmla="*/ 3041728 h 5893281"/>
              <a:gd name="connsiteX1506" fmla="*/ 5419942 w 10035679"/>
              <a:gd name="connsiteY1506" fmla="*/ 3056219 h 5893281"/>
              <a:gd name="connsiteX1507" fmla="*/ 5448318 w 10035679"/>
              <a:gd name="connsiteY1507" fmla="*/ 3068293 h 5893281"/>
              <a:gd name="connsiteX1508" fmla="*/ 5462204 w 10035679"/>
              <a:gd name="connsiteY1508" fmla="*/ 3070105 h 5893281"/>
              <a:gd name="connsiteX1509" fmla="*/ 5490581 w 10035679"/>
              <a:gd name="connsiteY1509" fmla="*/ 3074331 h 5893281"/>
              <a:gd name="connsiteX1510" fmla="*/ 5518958 w 10035679"/>
              <a:gd name="connsiteY1510" fmla="*/ 3082783 h 5893281"/>
              <a:gd name="connsiteX1511" fmla="*/ 5547335 w 10035679"/>
              <a:gd name="connsiteY1511" fmla="*/ 3084594 h 5893281"/>
              <a:gd name="connsiteX1512" fmla="*/ 5569673 w 10035679"/>
              <a:gd name="connsiteY1512" fmla="*/ 3088822 h 5893281"/>
              <a:gd name="connsiteX1513" fmla="*/ 5579937 w 10035679"/>
              <a:gd name="connsiteY1513" fmla="*/ 3093048 h 5893281"/>
              <a:gd name="connsiteX1514" fmla="*/ 5585974 w 10035679"/>
              <a:gd name="connsiteY1514" fmla="*/ 3088822 h 5893281"/>
              <a:gd name="connsiteX1515" fmla="*/ 5590202 w 10035679"/>
              <a:gd name="connsiteY1515" fmla="*/ 3082783 h 5893281"/>
              <a:gd name="connsiteX1516" fmla="*/ 5594428 w 10035679"/>
              <a:gd name="connsiteY1516" fmla="*/ 3078557 h 5893281"/>
              <a:gd name="connsiteX1517" fmla="*/ 5600465 w 10035679"/>
              <a:gd name="connsiteY1517" fmla="*/ 3070105 h 5893281"/>
              <a:gd name="connsiteX1518" fmla="*/ 5608314 w 10035679"/>
              <a:gd name="connsiteY1518" fmla="*/ 3068293 h 5893281"/>
              <a:gd name="connsiteX1519" fmla="*/ 5614351 w 10035679"/>
              <a:gd name="connsiteY1519" fmla="*/ 3068293 h 5893281"/>
              <a:gd name="connsiteX1520" fmla="*/ 5624616 w 10035679"/>
              <a:gd name="connsiteY1520" fmla="*/ 3068293 h 5893281"/>
              <a:gd name="connsiteX1521" fmla="*/ 5651182 w 10035679"/>
              <a:gd name="connsiteY1521" fmla="*/ 3074331 h 5893281"/>
              <a:gd name="connsiteX1522" fmla="*/ 5671709 w 10035679"/>
              <a:gd name="connsiteY1522" fmla="*/ 3084594 h 5893281"/>
              <a:gd name="connsiteX1523" fmla="*/ 5695860 w 10035679"/>
              <a:gd name="connsiteY1523" fmla="*/ 3082783 h 5893281"/>
              <a:gd name="connsiteX1524" fmla="*/ 5722424 w 10035679"/>
              <a:gd name="connsiteY1524" fmla="*/ 3074331 h 5893281"/>
              <a:gd name="connsiteX1525" fmla="*/ 5724235 w 10035679"/>
              <a:gd name="connsiteY1525" fmla="*/ 3045350 h 5893281"/>
              <a:gd name="connsiteX1526" fmla="*/ 5738123 w 10035679"/>
              <a:gd name="connsiteY1526" fmla="*/ 3010333 h 5893281"/>
              <a:gd name="connsiteX1527" fmla="*/ 5750198 w 10035679"/>
              <a:gd name="connsiteY1527" fmla="*/ 2977126 h 5893281"/>
              <a:gd name="connsiteX1528" fmla="*/ 5753819 w 10035679"/>
              <a:gd name="connsiteY1528" fmla="*/ 2949354 h 5893281"/>
              <a:gd name="connsiteX1529" fmla="*/ 5747782 w 10035679"/>
              <a:gd name="connsiteY1529" fmla="*/ 2924599 h 5893281"/>
              <a:gd name="connsiteX1530" fmla="*/ 5743556 w 10035679"/>
              <a:gd name="connsiteY1530" fmla="*/ 2916147 h 5893281"/>
              <a:gd name="connsiteX1531" fmla="*/ 5743556 w 10035679"/>
              <a:gd name="connsiteY1531" fmla="*/ 2910110 h 5893281"/>
              <a:gd name="connsiteX1532" fmla="*/ 5739330 w 10035679"/>
              <a:gd name="connsiteY1532" fmla="*/ 2905882 h 5893281"/>
              <a:gd name="connsiteX1533" fmla="*/ 5735104 w 10035679"/>
              <a:gd name="connsiteY1533" fmla="*/ 2901656 h 5893281"/>
              <a:gd name="connsiteX1534" fmla="*/ 5729066 w 10035679"/>
              <a:gd name="connsiteY1534" fmla="*/ 2901656 h 5893281"/>
              <a:gd name="connsiteX1535" fmla="*/ 5721216 w 10035679"/>
              <a:gd name="connsiteY1535" fmla="*/ 2901656 h 5893281"/>
              <a:gd name="connsiteX1536" fmla="*/ 5707330 w 10035679"/>
              <a:gd name="connsiteY1536" fmla="*/ 2901656 h 5893281"/>
              <a:gd name="connsiteX1537" fmla="*/ 5691029 w 10035679"/>
              <a:gd name="connsiteY1537" fmla="*/ 2916147 h 5893281"/>
              <a:gd name="connsiteX1538" fmla="*/ 5677143 w 10035679"/>
              <a:gd name="connsiteY1538" fmla="*/ 2920373 h 5893281"/>
              <a:gd name="connsiteX1539" fmla="*/ 5663255 w 10035679"/>
              <a:gd name="connsiteY1539" fmla="*/ 2916147 h 5893281"/>
              <a:gd name="connsiteX1540" fmla="*/ 5649369 w 10035679"/>
              <a:gd name="connsiteY1540" fmla="*/ 2910110 h 5893281"/>
              <a:gd name="connsiteX1541" fmla="*/ 5631257 w 10035679"/>
              <a:gd name="connsiteY1541" fmla="*/ 2901656 h 5893281"/>
              <a:gd name="connsiteX1542" fmla="*/ 5620992 w 10035679"/>
              <a:gd name="connsiteY1542" fmla="*/ 2899845 h 5893281"/>
              <a:gd name="connsiteX1543" fmla="*/ 5613145 w 10035679"/>
              <a:gd name="connsiteY1543" fmla="*/ 2901656 h 5893281"/>
              <a:gd name="connsiteX1544" fmla="*/ 5602880 w 10035679"/>
              <a:gd name="connsiteY1544" fmla="*/ 2905882 h 5893281"/>
              <a:gd name="connsiteX1545" fmla="*/ 5598654 w 10035679"/>
              <a:gd name="connsiteY1545" fmla="*/ 2914336 h 5893281"/>
              <a:gd name="connsiteX1546" fmla="*/ 5592616 w 10035679"/>
              <a:gd name="connsiteY1546" fmla="*/ 2920373 h 5893281"/>
              <a:gd name="connsiteX1547" fmla="*/ 5584768 w 10035679"/>
              <a:gd name="connsiteY1547" fmla="*/ 2924599 h 5893281"/>
              <a:gd name="connsiteX1548" fmla="*/ 5554579 w 10035679"/>
              <a:gd name="connsiteY1548" fmla="*/ 2916147 h 5893281"/>
              <a:gd name="connsiteX1549" fmla="*/ 5521976 w 10035679"/>
              <a:gd name="connsiteY1549" fmla="*/ 2895619 h 5893281"/>
              <a:gd name="connsiteX1550" fmla="*/ 5497825 w 10035679"/>
              <a:gd name="connsiteY1550" fmla="*/ 2862412 h 5893281"/>
              <a:gd name="connsiteX1551" fmla="*/ 5485750 w 10035679"/>
              <a:gd name="connsiteY1551" fmla="*/ 2829206 h 5893281"/>
              <a:gd name="connsiteX1552" fmla="*/ 5485750 w 10035679"/>
              <a:gd name="connsiteY1552" fmla="*/ 2823168 h 5893281"/>
              <a:gd name="connsiteX1553" fmla="*/ 5485750 w 10035679"/>
              <a:gd name="connsiteY1553" fmla="*/ 2814716 h 5893281"/>
              <a:gd name="connsiteX1554" fmla="*/ 5485750 w 10035679"/>
              <a:gd name="connsiteY1554" fmla="*/ 2808679 h 5893281"/>
              <a:gd name="connsiteX1555" fmla="*/ 5485750 w 10035679"/>
              <a:gd name="connsiteY1555" fmla="*/ 2800225 h 5893281"/>
              <a:gd name="connsiteX1556" fmla="*/ 5485750 w 10035679"/>
              <a:gd name="connsiteY1556" fmla="*/ 2794189 h 5893281"/>
              <a:gd name="connsiteX1557" fmla="*/ 5489978 w 10035679"/>
              <a:gd name="connsiteY1557" fmla="*/ 2785737 h 5893281"/>
              <a:gd name="connsiteX1558" fmla="*/ 5494204 w 10035679"/>
              <a:gd name="connsiteY1558" fmla="*/ 2775472 h 5893281"/>
              <a:gd name="connsiteX1559" fmla="*/ 5486355 w 10035679"/>
              <a:gd name="connsiteY1559" fmla="*/ 2769435 h 5893281"/>
              <a:gd name="connsiteX1560" fmla="*/ 5480316 w 10035679"/>
              <a:gd name="connsiteY1560" fmla="*/ 2765209 h 5893281"/>
              <a:gd name="connsiteX1561" fmla="*/ 5476090 w 10035679"/>
              <a:gd name="connsiteY1561" fmla="*/ 2760983 h 5893281"/>
              <a:gd name="connsiteX1562" fmla="*/ 5471864 w 10035679"/>
              <a:gd name="connsiteY1562" fmla="*/ 2756755 h 5893281"/>
              <a:gd name="connsiteX1563" fmla="*/ 5465827 w 10035679"/>
              <a:gd name="connsiteY1563" fmla="*/ 2754945 h 5893281"/>
              <a:gd name="connsiteX1564" fmla="*/ 5455563 w 10035679"/>
              <a:gd name="connsiteY1564" fmla="*/ 2750719 h 5893281"/>
              <a:gd name="connsiteX1565" fmla="*/ 5451337 w 10035679"/>
              <a:gd name="connsiteY1565" fmla="*/ 2746492 h 5893281"/>
              <a:gd name="connsiteX1566" fmla="*/ 5447111 w 10035679"/>
              <a:gd name="connsiteY1566" fmla="*/ 2746492 h 5893281"/>
              <a:gd name="connsiteX1567" fmla="*/ 5442884 w 10035679"/>
              <a:gd name="connsiteY1567" fmla="*/ 2742266 h 5893281"/>
              <a:gd name="connsiteX1568" fmla="*/ 5436846 w 10035679"/>
              <a:gd name="connsiteY1568" fmla="*/ 2742266 h 5893281"/>
              <a:gd name="connsiteX1569" fmla="*/ 5428999 w 10035679"/>
              <a:gd name="connsiteY1569" fmla="*/ 2742266 h 5893281"/>
              <a:gd name="connsiteX1570" fmla="*/ 5428999 w 10035679"/>
              <a:gd name="connsiteY1570" fmla="*/ 2750719 h 5893281"/>
              <a:gd name="connsiteX1571" fmla="*/ 5422960 w 10035679"/>
              <a:gd name="connsiteY1571" fmla="*/ 2750719 h 5893281"/>
              <a:gd name="connsiteX1572" fmla="*/ 5422960 w 10035679"/>
              <a:gd name="connsiteY1572" fmla="*/ 2760983 h 5893281"/>
              <a:gd name="connsiteX1573" fmla="*/ 5427186 w 10035679"/>
              <a:gd name="connsiteY1573" fmla="*/ 2769435 h 5893281"/>
              <a:gd name="connsiteX1574" fmla="*/ 5427186 w 10035679"/>
              <a:gd name="connsiteY1574" fmla="*/ 2771246 h 5893281"/>
              <a:gd name="connsiteX1575" fmla="*/ 5427186 w 10035679"/>
              <a:gd name="connsiteY1575" fmla="*/ 2775472 h 5893281"/>
              <a:gd name="connsiteX1576" fmla="*/ 5422960 w 10035679"/>
              <a:gd name="connsiteY1576" fmla="*/ 2779698 h 5893281"/>
              <a:gd name="connsiteX1577" fmla="*/ 5418734 w 10035679"/>
              <a:gd name="connsiteY1577" fmla="*/ 2779698 h 5893281"/>
              <a:gd name="connsiteX1578" fmla="*/ 5412697 w 10035679"/>
              <a:gd name="connsiteY1578" fmla="*/ 2779698 h 5893281"/>
              <a:gd name="connsiteX1579" fmla="*/ 5398809 w 10035679"/>
              <a:gd name="connsiteY1579" fmla="*/ 2783926 h 5893281"/>
              <a:gd name="connsiteX1580" fmla="*/ 5394583 w 10035679"/>
              <a:gd name="connsiteY1580" fmla="*/ 2775472 h 5893281"/>
              <a:gd name="connsiteX1581" fmla="*/ 5390357 w 10035679"/>
              <a:gd name="connsiteY1581" fmla="*/ 2771246 h 5893281"/>
              <a:gd name="connsiteX1582" fmla="*/ 5390357 w 10035679"/>
              <a:gd name="connsiteY1582" fmla="*/ 2769435 h 5893281"/>
              <a:gd name="connsiteX1583" fmla="*/ 5384320 w 10035679"/>
              <a:gd name="connsiteY1583" fmla="*/ 2765209 h 5893281"/>
              <a:gd name="connsiteX1584" fmla="*/ 5384320 w 10035679"/>
              <a:gd name="connsiteY1584" fmla="*/ 2774869 h 5893281"/>
              <a:gd name="connsiteX1585" fmla="*/ 5402432 w 10035679"/>
              <a:gd name="connsiteY1585" fmla="*/ 2797207 h 5893281"/>
              <a:gd name="connsiteX1586" fmla="*/ 5416318 w 10035679"/>
              <a:gd name="connsiteY1586" fmla="*/ 2827999 h 5893281"/>
              <a:gd name="connsiteX1587" fmla="*/ 5422357 w 10035679"/>
              <a:gd name="connsiteY1587" fmla="*/ 2861206 h 5893281"/>
              <a:gd name="connsiteX1588" fmla="*/ 5412092 w 10035679"/>
              <a:gd name="connsiteY1588" fmla="*/ 2869658 h 5893281"/>
              <a:gd name="connsiteX1589" fmla="*/ 5404243 w 10035679"/>
              <a:gd name="connsiteY1589" fmla="*/ 2871469 h 5893281"/>
              <a:gd name="connsiteX1590" fmla="*/ 5402432 w 10035679"/>
              <a:gd name="connsiteY1590" fmla="*/ 2879921 h 5893281"/>
              <a:gd name="connsiteX1591" fmla="*/ 5398206 w 10035679"/>
              <a:gd name="connsiteY1591" fmla="*/ 2885960 h 5893281"/>
              <a:gd name="connsiteX1592" fmla="*/ 5398206 w 10035679"/>
              <a:gd name="connsiteY1592" fmla="*/ 2890186 h 5893281"/>
              <a:gd name="connsiteX1593" fmla="*/ 5393980 w 10035679"/>
              <a:gd name="connsiteY1593" fmla="*/ 2898638 h 5893281"/>
              <a:gd name="connsiteX1594" fmla="*/ 5389754 w 10035679"/>
              <a:gd name="connsiteY1594" fmla="*/ 2900450 h 5893281"/>
              <a:gd name="connsiteX1595" fmla="*/ 5379489 w 10035679"/>
              <a:gd name="connsiteY1595" fmla="*/ 2904676 h 5893281"/>
              <a:gd name="connsiteX1596" fmla="*/ 5369225 w 10035679"/>
              <a:gd name="connsiteY1596" fmla="*/ 2908902 h 5893281"/>
              <a:gd name="connsiteX1597" fmla="*/ 5364999 w 10035679"/>
              <a:gd name="connsiteY1597" fmla="*/ 2904676 h 5893281"/>
              <a:gd name="connsiteX1598" fmla="*/ 5360773 w 10035679"/>
              <a:gd name="connsiteY1598" fmla="*/ 2904676 h 5893281"/>
              <a:gd name="connsiteX1599" fmla="*/ 5358962 w 10035679"/>
              <a:gd name="connsiteY1599" fmla="*/ 2900450 h 5893281"/>
              <a:gd name="connsiteX1600" fmla="*/ 5351113 w 10035679"/>
              <a:gd name="connsiteY1600" fmla="*/ 2900450 h 5893281"/>
              <a:gd name="connsiteX1601" fmla="*/ 5318510 w 10035679"/>
              <a:gd name="connsiteY1601" fmla="*/ 2803848 h 5893281"/>
              <a:gd name="connsiteX1602" fmla="*/ 5312473 w 10035679"/>
              <a:gd name="connsiteY1602" fmla="*/ 2799622 h 5893281"/>
              <a:gd name="connsiteX1603" fmla="*/ 5304624 w 10035679"/>
              <a:gd name="connsiteY1603" fmla="*/ 2793586 h 5893281"/>
              <a:gd name="connsiteX1604" fmla="*/ 5294359 w 10035679"/>
              <a:gd name="connsiteY1604" fmla="*/ 2785131 h 5893281"/>
              <a:gd name="connsiteX1605" fmla="*/ 5288322 w 10035679"/>
              <a:gd name="connsiteY1605" fmla="*/ 2783321 h 5893281"/>
              <a:gd name="connsiteX1606" fmla="*/ 5280473 w 10035679"/>
              <a:gd name="connsiteY1606" fmla="*/ 2774869 h 5893281"/>
              <a:gd name="connsiteX1607" fmla="*/ 5276247 w 10035679"/>
              <a:gd name="connsiteY1607" fmla="*/ 2754342 h 5893281"/>
              <a:gd name="connsiteX1608" fmla="*/ 5280473 w 10035679"/>
              <a:gd name="connsiteY1608" fmla="*/ 2735625 h 5893281"/>
              <a:gd name="connsiteX1609" fmla="*/ 5284699 w 10035679"/>
              <a:gd name="connsiteY1609" fmla="*/ 2721134 h 5893281"/>
              <a:gd name="connsiteX1610" fmla="*/ 5284699 w 10035679"/>
              <a:gd name="connsiteY1610" fmla="*/ 2706643 h 5893281"/>
              <a:gd name="connsiteX1611" fmla="*/ 5274434 w 10035679"/>
              <a:gd name="connsiteY1611" fmla="*/ 2696380 h 5893281"/>
              <a:gd name="connsiteX1612" fmla="*/ 5247870 w 10035679"/>
              <a:gd name="connsiteY1612" fmla="*/ 2677664 h 5893281"/>
              <a:gd name="connsiteX1613" fmla="*/ 5227343 w 10035679"/>
              <a:gd name="connsiteY1613" fmla="*/ 2667398 h 5893281"/>
              <a:gd name="connsiteX1614" fmla="*/ 5209229 w 10035679"/>
              <a:gd name="connsiteY1614" fmla="*/ 2663173 h 5893281"/>
              <a:gd name="connsiteX1615" fmla="*/ 5192927 w 10035679"/>
              <a:gd name="connsiteY1615" fmla="*/ 2652908 h 5893281"/>
              <a:gd name="connsiteX1616" fmla="*/ 5179041 w 10035679"/>
              <a:gd name="connsiteY1616" fmla="*/ 2630570 h 5893281"/>
              <a:gd name="connsiteX1617" fmla="*/ 5165155 w 10035679"/>
              <a:gd name="connsiteY1617" fmla="*/ 2591326 h 5893281"/>
              <a:gd name="connsiteX1618" fmla="*/ 5136779 w 10035679"/>
              <a:gd name="connsiteY1618" fmla="*/ 2599779 h 5893281"/>
              <a:gd name="connsiteX1619" fmla="*/ 5132553 w 10035679"/>
              <a:gd name="connsiteY1619" fmla="*/ 2587705 h 5893281"/>
              <a:gd name="connsiteX1620" fmla="*/ 5132553 w 10035679"/>
              <a:gd name="connsiteY1620" fmla="*/ 2581666 h 5893281"/>
              <a:gd name="connsiteX1621" fmla="*/ 5128327 w 10035679"/>
              <a:gd name="connsiteY1621" fmla="*/ 2573214 h 5893281"/>
              <a:gd name="connsiteX1622" fmla="*/ 2701834 w 10035679"/>
              <a:gd name="connsiteY1622" fmla="*/ 2558722 h 5893281"/>
              <a:gd name="connsiteX1623" fmla="*/ 2701532 w 10035679"/>
              <a:gd name="connsiteY1623" fmla="*/ 2559325 h 5893281"/>
              <a:gd name="connsiteX1624" fmla="*/ 2707258 w 10035679"/>
              <a:gd name="connsiteY1624" fmla="*/ 2559325 h 5893281"/>
              <a:gd name="connsiteX1625" fmla="*/ 2707264 w 10035679"/>
              <a:gd name="connsiteY1625" fmla="*/ 2559325 h 5893281"/>
              <a:gd name="connsiteX1626" fmla="*/ 2705453 w 10035679"/>
              <a:gd name="connsiteY1626" fmla="*/ 2567781 h 5893281"/>
              <a:gd name="connsiteX1627" fmla="*/ 2701225 w 10035679"/>
              <a:gd name="connsiteY1627" fmla="*/ 2571402 h 5893281"/>
              <a:gd name="connsiteX1628" fmla="*/ 2696998 w 10035679"/>
              <a:gd name="connsiteY1628" fmla="*/ 2578044 h 5893281"/>
              <a:gd name="connsiteX1629" fmla="*/ 2696998 w 10035679"/>
              <a:gd name="connsiteY1629" fmla="*/ 2581667 h 5893281"/>
              <a:gd name="connsiteX1630" fmla="*/ 2695330 w 10035679"/>
              <a:gd name="connsiteY1630" fmla="*/ 2591678 h 5893281"/>
              <a:gd name="connsiteX1631" fmla="*/ 2695797 w 10035679"/>
              <a:gd name="connsiteY1631" fmla="*/ 2591929 h 5893281"/>
              <a:gd name="connsiteX1632" fmla="*/ 2697608 w 10035679"/>
              <a:gd name="connsiteY1632" fmla="*/ 2581666 h 5893281"/>
              <a:gd name="connsiteX1633" fmla="*/ 2697608 w 10035679"/>
              <a:gd name="connsiteY1633" fmla="*/ 2577441 h 5893281"/>
              <a:gd name="connsiteX1634" fmla="*/ 2701834 w 10035679"/>
              <a:gd name="connsiteY1634" fmla="*/ 2571402 h 5893281"/>
              <a:gd name="connsiteX1635" fmla="*/ 2706060 w 10035679"/>
              <a:gd name="connsiteY1635" fmla="*/ 2567174 h 5893281"/>
              <a:gd name="connsiteX1636" fmla="*/ 2707872 w 10035679"/>
              <a:gd name="connsiteY1636" fmla="*/ 2558722 h 5893281"/>
              <a:gd name="connsiteX1637" fmla="*/ 5611937 w 10035679"/>
              <a:gd name="connsiteY1637" fmla="*/ 2529138 h 5893281"/>
              <a:gd name="connsiteX1638" fmla="*/ 5604088 w 10035679"/>
              <a:gd name="connsiteY1638" fmla="*/ 2545439 h 5893281"/>
              <a:gd name="connsiteX1639" fmla="*/ 5590202 w 10035679"/>
              <a:gd name="connsiteY1639" fmla="*/ 2572008 h 5893281"/>
              <a:gd name="connsiteX1640" fmla="*/ 5572088 w 10035679"/>
              <a:gd name="connsiteY1640" fmla="*/ 2600986 h 5893281"/>
              <a:gd name="connsiteX1641" fmla="*/ 5555787 w 10035679"/>
              <a:gd name="connsiteY1641" fmla="*/ 2629967 h 5893281"/>
              <a:gd name="connsiteX1642" fmla="*/ 5541901 w 10035679"/>
              <a:gd name="connsiteY1642" fmla="*/ 2654720 h 5893281"/>
              <a:gd name="connsiteX1643" fmla="*/ 5534051 w 10035679"/>
              <a:gd name="connsiteY1643" fmla="*/ 2675248 h 5893281"/>
              <a:gd name="connsiteX1644" fmla="*/ 5534051 w 10035679"/>
              <a:gd name="connsiteY1644" fmla="*/ 2687324 h 5893281"/>
              <a:gd name="connsiteX1645" fmla="*/ 5538278 w 10035679"/>
              <a:gd name="connsiteY1645" fmla="*/ 2701815 h 5893281"/>
              <a:gd name="connsiteX1646" fmla="*/ 5538278 w 10035679"/>
              <a:gd name="connsiteY1646" fmla="*/ 2707850 h 5893281"/>
              <a:gd name="connsiteX1647" fmla="*/ 5542504 w 10035679"/>
              <a:gd name="connsiteY1647" fmla="*/ 2716304 h 5893281"/>
              <a:gd name="connsiteX1648" fmla="*/ 5548542 w 10035679"/>
              <a:gd name="connsiteY1648" fmla="*/ 2718115 h 5893281"/>
              <a:gd name="connsiteX1649" fmla="*/ 5556392 w 10035679"/>
              <a:gd name="connsiteY1649" fmla="*/ 2722342 h 5893281"/>
              <a:gd name="connsiteX1650" fmla="*/ 5566654 w 10035679"/>
              <a:gd name="connsiteY1650" fmla="*/ 2726567 h 5893281"/>
              <a:gd name="connsiteX1651" fmla="*/ 5595031 w 10035679"/>
              <a:gd name="connsiteY1651" fmla="*/ 2736833 h 5893281"/>
              <a:gd name="connsiteX1652" fmla="*/ 5623408 w 10035679"/>
              <a:gd name="connsiteY1652" fmla="*/ 2732606 h 5893281"/>
              <a:gd name="connsiteX1653" fmla="*/ 5647559 w 10035679"/>
              <a:gd name="connsiteY1653" fmla="*/ 2722342 h 5893281"/>
              <a:gd name="connsiteX1654" fmla="*/ 5675935 w 10035679"/>
              <a:gd name="connsiteY1654" fmla="*/ 2707850 h 5893281"/>
              <a:gd name="connsiteX1655" fmla="*/ 5704312 w 10035679"/>
              <a:gd name="connsiteY1655" fmla="*/ 2703625 h 5893281"/>
              <a:gd name="connsiteX1656" fmla="*/ 5732689 w 10035679"/>
              <a:gd name="connsiteY1656" fmla="*/ 2703625 h 5893281"/>
              <a:gd name="connsiteX1657" fmla="*/ 5750801 w 10035679"/>
              <a:gd name="connsiteY1657" fmla="*/ 2715700 h 5893281"/>
              <a:gd name="connsiteX1658" fmla="*/ 5764687 w 10035679"/>
              <a:gd name="connsiteY1658" fmla="*/ 2725965 h 5893281"/>
              <a:gd name="connsiteX1659" fmla="*/ 5780988 w 10035679"/>
              <a:gd name="connsiteY1659" fmla="*/ 2732001 h 5893281"/>
              <a:gd name="connsiteX1660" fmla="*/ 5823253 w 10035679"/>
              <a:gd name="connsiteY1660" fmla="*/ 2740454 h 5893281"/>
              <a:gd name="connsiteX1661" fmla="*/ 5865516 w 10035679"/>
              <a:gd name="connsiteY1661" fmla="*/ 2736228 h 5893281"/>
              <a:gd name="connsiteX1662" fmla="*/ 5904155 w 10035679"/>
              <a:gd name="connsiteY1662" fmla="*/ 2725965 h 5893281"/>
              <a:gd name="connsiteX1663" fmla="*/ 5915023 w 10035679"/>
              <a:gd name="connsiteY1663" fmla="*/ 2704229 h 5893281"/>
              <a:gd name="connsiteX1664" fmla="*/ 5902949 w 10035679"/>
              <a:gd name="connsiteY1664" fmla="*/ 2704229 h 5893281"/>
              <a:gd name="connsiteX1665" fmla="*/ 5886646 w 10035679"/>
              <a:gd name="connsiteY1665" fmla="*/ 2675248 h 5893281"/>
              <a:gd name="connsiteX1666" fmla="*/ 5858269 w 10035679"/>
              <a:gd name="connsiteY1666" fmla="*/ 2650493 h 5893281"/>
              <a:gd name="connsiteX1667" fmla="*/ 5817819 w 10035679"/>
              <a:gd name="connsiteY1667" fmla="*/ 2625741 h 5893281"/>
              <a:gd name="connsiteX1668" fmla="*/ 5779178 w 10035679"/>
              <a:gd name="connsiteY1668" fmla="*/ 2603401 h 5893281"/>
              <a:gd name="connsiteX1669" fmla="*/ 5748990 w 10035679"/>
              <a:gd name="connsiteY1669" fmla="*/ 2593138 h 5893281"/>
              <a:gd name="connsiteX1670" fmla="*/ 5730876 w 10035679"/>
              <a:gd name="connsiteY1670" fmla="*/ 2607627 h 5893281"/>
              <a:gd name="connsiteX1671" fmla="*/ 5706727 w 10035679"/>
              <a:gd name="connsiteY1671" fmla="*/ 2617891 h 5893281"/>
              <a:gd name="connsiteX1672" fmla="*/ 5688614 w 10035679"/>
              <a:gd name="connsiteY1672" fmla="*/ 2616081 h 5893281"/>
              <a:gd name="connsiteX1673" fmla="*/ 5678351 w 10035679"/>
              <a:gd name="connsiteY1673" fmla="*/ 2601591 h 5893281"/>
              <a:gd name="connsiteX1674" fmla="*/ 5664463 w 10035679"/>
              <a:gd name="connsiteY1674" fmla="*/ 2587099 h 5893281"/>
              <a:gd name="connsiteX1675" fmla="*/ 5656616 w 10035679"/>
              <a:gd name="connsiteY1675" fmla="*/ 2568384 h 5893281"/>
              <a:gd name="connsiteX1676" fmla="*/ 5680764 w 10035679"/>
              <a:gd name="connsiteY1676" fmla="*/ 2559928 h 5893281"/>
              <a:gd name="connsiteX1677" fmla="*/ 5678954 w 10035679"/>
              <a:gd name="connsiteY1677" fmla="*/ 2558119 h 5893281"/>
              <a:gd name="connsiteX1678" fmla="*/ 5674728 w 10035679"/>
              <a:gd name="connsiteY1678" fmla="*/ 2558119 h 5893281"/>
              <a:gd name="connsiteX1679" fmla="*/ 5670501 w 10035679"/>
              <a:gd name="connsiteY1679" fmla="*/ 2558119 h 5893281"/>
              <a:gd name="connsiteX1680" fmla="*/ 5664463 w 10035679"/>
              <a:gd name="connsiteY1680" fmla="*/ 2553892 h 5893281"/>
              <a:gd name="connsiteX1681" fmla="*/ 5652389 w 10035679"/>
              <a:gd name="connsiteY1681" fmla="*/ 2543628 h 5893281"/>
              <a:gd name="connsiteX1682" fmla="*/ 5642125 w 10035679"/>
              <a:gd name="connsiteY1682" fmla="*/ 2539402 h 5893281"/>
              <a:gd name="connsiteX1683" fmla="*/ 5628239 w 10035679"/>
              <a:gd name="connsiteY1683" fmla="*/ 2533364 h 5893281"/>
              <a:gd name="connsiteX1684" fmla="*/ 6178263 w 10035679"/>
              <a:gd name="connsiteY1684" fmla="*/ 2518875 h 5893281"/>
              <a:gd name="connsiteX1685" fmla="*/ 6155923 w 10035679"/>
              <a:gd name="connsiteY1685" fmla="*/ 2537592 h 5893281"/>
              <a:gd name="connsiteX1686" fmla="*/ 6131772 w 10035679"/>
              <a:gd name="connsiteY1686" fmla="*/ 2547854 h 5893281"/>
              <a:gd name="connsiteX1687" fmla="*/ 6107621 w 10035679"/>
              <a:gd name="connsiteY1687" fmla="*/ 2558119 h 5893281"/>
              <a:gd name="connsiteX1688" fmla="*/ 6085283 w 10035679"/>
              <a:gd name="connsiteY1688" fmla="*/ 2576838 h 5893281"/>
              <a:gd name="connsiteX1689" fmla="*/ 6071397 w 10035679"/>
              <a:gd name="connsiteY1689" fmla="*/ 2599175 h 5893281"/>
              <a:gd name="connsiteX1690" fmla="*/ 6065359 w 10035679"/>
              <a:gd name="connsiteY1690" fmla="*/ 2629967 h 5893281"/>
              <a:gd name="connsiteX1691" fmla="*/ 6075623 w 10035679"/>
              <a:gd name="connsiteY1691" fmla="*/ 2663173 h 5893281"/>
              <a:gd name="connsiteX1692" fmla="*/ 6097962 w 10035679"/>
              <a:gd name="connsiteY1692" fmla="*/ 2696380 h 5893281"/>
              <a:gd name="connsiteX1693" fmla="*/ 6118491 w 10035679"/>
              <a:gd name="connsiteY1693" fmla="*/ 2729586 h 5893281"/>
              <a:gd name="connsiteX1694" fmla="*/ 6142642 w 10035679"/>
              <a:gd name="connsiteY1694" fmla="*/ 2756153 h 5893281"/>
              <a:gd name="connsiteX1695" fmla="*/ 6156528 w 10035679"/>
              <a:gd name="connsiteY1695" fmla="*/ 2782718 h 5893281"/>
              <a:gd name="connsiteX1696" fmla="*/ 6132377 w 10035679"/>
              <a:gd name="connsiteY1696" fmla="*/ 2782718 h 5893281"/>
              <a:gd name="connsiteX1697" fmla="*/ 6132377 w 10035679"/>
              <a:gd name="connsiteY1697" fmla="*/ 2827999 h 5893281"/>
              <a:gd name="connsiteX1698" fmla="*/ 6140226 w 10035679"/>
              <a:gd name="connsiteY1698" fmla="*/ 2861206 h 5893281"/>
              <a:gd name="connsiteX1699" fmla="*/ 6160754 w 10035679"/>
              <a:gd name="connsiteY1699" fmla="*/ 2879921 h 5893281"/>
              <a:gd name="connsiteX1700" fmla="*/ 6196980 w 10035679"/>
              <a:gd name="connsiteY1700" fmla="*/ 2885960 h 5893281"/>
              <a:gd name="connsiteX1701" fmla="*/ 6249505 w 10035679"/>
              <a:gd name="connsiteY1701" fmla="*/ 2884149 h 5893281"/>
              <a:gd name="connsiteX1702" fmla="*/ 6245279 w 10035679"/>
              <a:gd name="connsiteY1702" fmla="*/ 2843092 h 5893281"/>
              <a:gd name="connsiteX1703" fmla="*/ 6237430 w 10035679"/>
              <a:gd name="connsiteY1703" fmla="*/ 2818339 h 5893281"/>
              <a:gd name="connsiteX1704" fmla="*/ 6227167 w 10035679"/>
              <a:gd name="connsiteY1704" fmla="*/ 2797812 h 5893281"/>
              <a:gd name="connsiteX1705" fmla="*/ 6222941 w 10035679"/>
              <a:gd name="connsiteY1705" fmla="*/ 2775472 h 5893281"/>
              <a:gd name="connsiteX1706" fmla="*/ 6227167 w 10035679"/>
              <a:gd name="connsiteY1706" fmla="*/ 2742266 h 5893281"/>
              <a:gd name="connsiteX1707" fmla="*/ 6235014 w 10035679"/>
              <a:gd name="connsiteY1707" fmla="*/ 2746492 h 5893281"/>
              <a:gd name="connsiteX1708" fmla="*/ 6241053 w 10035679"/>
              <a:gd name="connsiteY1708" fmla="*/ 2746492 h 5893281"/>
              <a:gd name="connsiteX1709" fmla="*/ 6248902 w 10035679"/>
              <a:gd name="connsiteY1709" fmla="*/ 2746492 h 5893281"/>
              <a:gd name="connsiteX1710" fmla="*/ 6254939 w 10035679"/>
              <a:gd name="connsiteY1710" fmla="*/ 2746492 h 5893281"/>
              <a:gd name="connsiteX1711" fmla="*/ 6265204 w 10035679"/>
              <a:gd name="connsiteY1711" fmla="*/ 2741661 h 5893281"/>
              <a:gd name="connsiteX1712" fmla="*/ 6259165 w 10035679"/>
              <a:gd name="connsiteY1712" fmla="*/ 2735625 h 5893281"/>
              <a:gd name="connsiteX1713" fmla="*/ 6251318 w 10035679"/>
              <a:gd name="connsiteY1713" fmla="*/ 2731398 h 5893281"/>
              <a:gd name="connsiteX1714" fmla="*/ 6249505 w 10035679"/>
              <a:gd name="connsiteY1714" fmla="*/ 2729586 h 5893281"/>
              <a:gd name="connsiteX1715" fmla="*/ 6241658 w 10035679"/>
              <a:gd name="connsiteY1715" fmla="*/ 2721134 h 5893281"/>
              <a:gd name="connsiteX1716" fmla="*/ 6235619 w 10035679"/>
              <a:gd name="connsiteY1716" fmla="*/ 2716908 h 5893281"/>
              <a:gd name="connsiteX1717" fmla="*/ 6231393 w 10035679"/>
              <a:gd name="connsiteY1717" fmla="*/ 2721134 h 5893281"/>
              <a:gd name="connsiteX1718" fmla="*/ 6231393 w 10035679"/>
              <a:gd name="connsiteY1718" fmla="*/ 2729586 h 5893281"/>
              <a:gd name="connsiteX1719" fmla="*/ 6227167 w 10035679"/>
              <a:gd name="connsiteY1719" fmla="*/ 2735625 h 5893281"/>
              <a:gd name="connsiteX1720" fmla="*/ 6227167 w 10035679"/>
              <a:gd name="connsiteY1720" fmla="*/ 2739851 h 5893281"/>
              <a:gd name="connsiteX1721" fmla="*/ 6222941 w 10035679"/>
              <a:gd name="connsiteY1721" fmla="*/ 2741661 h 5893281"/>
              <a:gd name="connsiteX1722" fmla="*/ 6221129 w 10035679"/>
              <a:gd name="connsiteY1722" fmla="*/ 2739851 h 5893281"/>
              <a:gd name="connsiteX1723" fmla="*/ 6216902 w 10035679"/>
              <a:gd name="connsiteY1723" fmla="*/ 2731398 h 5893281"/>
              <a:gd name="connsiteX1724" fmla="*/ 6206640 w 10035679"/>
              <a:gd name="connsiteY1724" fmla="*/ 2715097 h 5893281"/>
              <a:gd name="connsiteX1725" fmla="*/ 6196375 w 10035679"/>
              <a:gd name="connsiteY1725" fmla="*/ 2696380 h 5893281"/>
              <a:gd name="connsiteX1726" fmla="*/ 6198186 w 10035679"/>
              <a:gd name="connsiteY1726" fmla="*/ 2687929 h 5893281"/>
              <a:gd name="connsiteX1727" fmla="*/ 6202414 w 10035679"/>
              <a:gd name="connsiteY1727" fmla="*/ 2687929 h 5893281"/>
              <a:gd name="connsiteX1728" fmla="*/ 6206640 w 10035679"/>
              <a:gd name="connsiteY1728" fmla="*/ 2686117 h 5893281"/>
              <a:gd name="connsiteX1729" fmla="*/ 6208450 w 10035679"/>
              <a:gd name="connsiteY1729" fmla="*/ 2677664 h 5893281"/>
              <a:gd name="connsiteX1730" fmla="*/ 6178263 w 10035679"/>
              <a:gd name="connsiteY1730" fmla="*/ 2658946 h 5893281"/>
              <a:gd name="connsiteX1731" fmla="*/ 6154112 w 10035679"/>
              <a:gd name="connsiteY1731" fmla="*/ 2629967 h 5893281"/>
              <a:gd name="connsiteX1732" fmla="*/ 6140226 w 10035679"/>
              <a:gd name="connsiteY1732" fmla="*/ 2599175 h 5893281"/>
              <a:gd name="connsiteX1733" fmla="*/ 6178866 w 10035679"/>
              <a:gd name="connsiteY1733" fmla="*/ 2594949 h 5893281"/>
              <a:gd name="connsiteX1734" fmla="*/ 6207243 w 10035679"/>
              <a:gd name="connsiteY1734" fmla="*/ 2584685 h 5893281"/>
              <a:gd name="connsiteX1735" fmla="*/ 6221129 w 10035679"/>
              <a:gd name="connsiteY1735" fmla="*/ 2558119 h 5893281"/>
              <a:gd name="connsiteX1736" fmla="*/ 6227167 w 10035679"/>
              <a:gd name="connsiteY1736" fmla="*/ 2527327 h 5893281"/>
              <a:gd name="connsiteX1737" fmla="*/ 6216902 w 10035679"/>
              <a:gd name="connsiteY1737" fmla="*/ 2523101 h 5893281"/>
              <a:gd name="connsiteX1738" fmla="*/ 6206640 w 10035679"/>
              <a:gd name="connsiteY1738" fmla="*/ 2523101 h 5893281"/>
              <a:gd name="connsiteX1739" fmla="*/ 6196375 w 10035679"/>
              <a:gd name="connsiteY1739" fmla="*/ 2518875 h 5893281"/>
              <a:gd name="connsiteX1740" fmla="*/ 5799102 w 10035679"/>
              <a:gd name="connsiteY1740" fmla="*/ 2514044 h 5893281"/>
              <a:gd name="connsiteX1741" fmla="*/ 5770725 w 10035679"/>
              <a:gd name="connsiteY1741" fmla="*/ 2528535 h 5893281"/>
              <a:gd name="connsiteX1742" fmla="*/ 5736310 w 10035679"/>
              <a:gd name="connsiteY1742" fmla="*/ 2538798 h 5893281"/>
              <a:gd name="connsiteX1743" fmla="*/ 5736310 w 10035679"/>
              <a:gd name="connsiteY1743" fmla="*/ 2567781 h 5893281"/>
              <a:gd name="connsiteX1744" fmla="*/ 5750198 w 10035679"/>
              <a:gd name="connsiteY1744" fmla="*/ 2572008 h 5893281"/>
              <a:gd name="connsiteX1745" fmla="*/ 5766499 w 10035679"/>
              <a:gd name="connsiteY1745" fmla="*/ 2573817 h 5893281"/>
              <a:gd name="connsiteX1746" fmla="*/ 5788837 w 10035679"/>
              <a:gd name="connsiteY1746" fmla="*/ 2573817 h 5893281"/>
              <a:gd name="connsiteX1747" fmla="*/ 5788837 w 10035679"/>
              <a:gd name="connsiteY1747" fmla="*/ 2559325 h 5893281"/>
              <a:gd name="connsiteX1748" fmla="*/ 5794876 w 10035679"/>
              <a:gd name="connsiteY1748" fmla="*/ 2549063 h 5893281"/>
              <a:gd name="connsiteX1749" fmla="*/ 5799102 w 10035679"/>
              <a:gd name="connsiteY1749" fmla="*/ 2538798 h 5893281"/>
              <a:gd name="connsiteX1750" fmla="*/ 5799102 w 10035679"/>
              <a:gd name="connsiteY1750" fmla="*/ 2528535 h 5893281"/>
              <a:gd name="connsiteX1751" fmla="*/ 5799102 w 10035679"/>
              <a:gd name="connsiteY1751" fmla="*/ 2520083 h 5893281"/>
              <a:gd name="connsiteX1752" fmla="*/ 3052010 w 10035679"/>
              <a:gd name="connsiteY1752" fmla="*/ 2495327 h 5893281"/>
              <a:gd name="connsiteX1753" fmla="*/ 3058048 w 10035679"/>
              <a:gd name="connsiteY1753" fmla="*/ 2514043 h 5893281"/>
              <a:gd name="connsiteX1754" fmla="*/ 3061669 w 10035679"/>
              <a:gd name="connsiteY1754" fmla="*/ 2538797 h 5893281"/>
              <a:gd name="connsiteX1755" fmla="*/ 3065898 w 10035679"/>
              <a:gd name="connsiteY1755" fmla="*/ 2559325 h 5893281"/>
              <a:gd name="connsiteX1756" fmla="*/ 3061669 w 10035679"/>
              <a:gd name="connsiteY1756" fmla="*/ 2563549 h 5893281"/>
              <a:gd name="connsiteX1757" fmla="*/ 3058048 w 10035679"/>
              <a:gd name="connsiteY1757" fmla="*/ 2563549 h 5893281"/>
              <a:gd name="connsiteX1758" fmla="*/ 3055632 w 10035679"/>
              <a:gd name="connsiteY1758" fmla="*/ 2563549 h 5893281"/>
              <a:gd name="connsiteX1759" fmla="*/ 3055632 w 10035679"/>
              <a:gd name="connsiteY1759" fmla="*/ 2567777 h 5893281"/>
              <a:gd name="connsiteX1760" fmla="*/ 3052010 w 10035679"/>
              <a:gd name="connsiteY1760" fmla="*/ 2567777 h 5893281"/>
              <a:gd name="connsiteX1761" fmla="*/ 3037519 w 10035679"/>
              <a:gd name="connsiteY1761" fmla="*/ 2567777 h 5893281"/>
              <a:gd name="connsiteX1762" fmla="*/ 3033291 w 10035679"/>
              <a:gd name="connsiteY1762" fmla="*/ 2563549 h 5893281"/>
              <a:gd name="connsiteX1763" fmla="*/ 3033291 w 10035679"/>
              <a:gd name="connsiteY1763" fmla="*/ 2559325 h 5893281"/>
              <a:gd name="connsiteX1764" fmla="*/ 3033291 w 10035679"/>
              <a:gd name="connsiteY1764" fmla="*/ 2557512 h 5893281"/>
              <a:gd name="connsiteX1765" fmla="*/ 3029670 w 10035679"/>
              <a:gd name="connsiteY1765" fmla="*/ 2557512 h 5893281"/>
              <a:gd name="connsiteX1766" fmla="*/ 3027254 w 10035679"/>
              <a:gd name="connsiteY1766" fmla="*/ 2553288 h 5893281"/>
              <a:gd name="connsiteX1767" fmla="*/ 2265920 w 10035679"/>
              <a:gd name="connsiteY1767" fmla="*/ 2427706 h 5893281"/>
              <a:gd name="connsiteX1768" fmla="*/ 2249618 w 10035679"/>
              <a:gd name="connsiteY1768" fmla="*/ 2452462 h 5893281"/>
              <a:gd name="connsiteX1769" fmla="*/ 2231506 w 10035679"/>
              <a:gd name="connsiteY1769" fmla="*/ 2474799 h 5893281"/>
              <a:gd name="connsiteX1770" fmla="*/ 2221242 w 10035679"/>
              <a:gd name="connsiteY1770" fmla="*/ 2505592 h 5893281"/>
              <a:gd name="connsiteX1771" fmla="*/ 2241769 w 10035679"/>
              <a:gd name="connsiteY1771" fmla="*/ 2503779 h 5893281"/>
              <a:gd name="connsiteX1772" fmla="*/ 2255657 w 10035679"/>
              <a:gd name="connsiteY1772" fmla="*/ 2509818 h 5893281"/>
              <a:gd name="connsiteX1773" fmla="*/ 2265920 w 10035679"/>
              <a:gd name="connsiteY1773" fmla="*/ 2520080 h 5893281"/>
              <a:gd name="connsiteX1774" fmla="*/ 2279807 w 10035679"/>
              <a:gd name="connsiteY1774" fmla="*/ 2538798 h 5893281"/>
              <a:gd name="connsiteX1775" fmla="*/ 2284033 w 10035679"/>
              <a:gd name="connsiteY1775" fmla="*/ 2524308 h 5893281"/>
              <a:gd name="connsiteX1776" fmla="*/ 2284033 w 10035679"/>
              <a:gd name="connsiteY1776" fmla="*/ 2514044 h 5893281"/>
              <a:gd name="connsiteX1777" fmla="*/ 2288260 w 10035679"/>
              <a:gd name="connsiteY1777" fmla="*/ 2505592 h 5893281"/>
              <a:gd name="connsiteX1778" fmla="*/ 2288260 w 10035679"/>
              <a:gd name="connsiteY1778" fmla="*/ 2495327 h 5893281"/>
              <a:gd name="connsiteX1779" fmla="*/ 2306372 w 10035679"/>
              <a:gd name="connsiteY1779" fmla="*/ 2495327 h 5893281"/>
              <a:gd name="connsiteX1780" fmla="*/ 2316636 w 10035679"/>
              <a:gd name="connsiteY1780" fmla="*/ 2520080 h 5893281"/>
              <a:gd name="connsiteX1781" fmla="*/ 2332938 w 10035679"/>
              <a:gd name="connsiteY1781" fmla="*/ 2528535 h 5893281"/>
              <a:gd name="connsiteX1782" fmla="*/ 2346824 w 10035679"/>
              <a:gd name="connsiteY1782" fmla="*/ 2534573 h 5893281"/>
              <a:gd name="connsiteX1783" fmla="*/ 2360710 w 10035679"/>
              <a:gd name="connsiteY1783" fmla="*/ 2543023 h 5893281"/>
              <a:gd name="connsiteX1784" fmla="*/ 2374596 w 10035679"/>
              <a:gd name="connsiteY1784" fmla="*/ 2559325 h 5893281"/>
              <a:gd name="connsiteX1785" fmla="*/ 2360710 w 10035679"/>
              <a:gd name="connsiteY1785" fmla="*/ 2581666 h 5893281"/>
              <a:gd name="connsiteX1786" fmla="*/ 2344408 w 10035679"/>
              <a:gd name="connsiteY1786" fmla="*/ 2606420 h 5893281"/>
              <a:gd name="connsiteX1787" fmla="*/ 2330522 w 10035679"/>
              <a:gd name="connsiteY1787" fmla="*/ 2639628 h 5893281"/>
              <a:gd name="connsiteX1788" fmla="*/ 2318447 w 10035679"/>
              <a:gd name="connsiteY1788" fmla="*/ 2668606 h 5893281"/>
              <a:gd name="connsiteX1789" fmla="*/ 2318447 w 10035679"/>
              <a:gd name="connsiteY1789" fmla="*/ 2686722 h 5893281"/>
              <a:gd name="connsiteX1790" fmla="*/ 2320863 w 10035679"/>
              <a:gd name="connsiteY1790" fmla="*/ 2698794 h 5893281"/>
              <a:gd name="connsiteX1791" fmla="*/ 2320863 w 10035679"/>
              <a:gd name="connsiteY1791" fmla="*/ 2704833 h 5893281"/>
              <a:gd name="connsiteX1792" fmla="*/ 2325089 w 10035679"/>
              <a:gd name="connsiteY1792" fmla="*/ 2709059 h 5893281"/>
              <a:gd name="connsiteX1793" fmla="*/ 2329315 w 10035679"/>
              <a:gd name="connsiteY1793" fmla="*/ 2713285 h 5893281"/>
              <a:gd name="connsiteX1794" fmla="*/ 2331125 w 10035679"/>
              <a:gd name="connsiteY1794" fmla="*/ 2717511 h 5893281"/>
              <a:gd name="connsiteX1795" fmla="*/ 2343200 w 10035679"/>
              <a:gd name="connsiteY1795" fmla="*/ 2719323 h 5893281"/>
              <a:gd name="connsiteX1796" fmla="*/ 2343200 w 10035679"/>
              <a:gd name="connsiteY1796" fmla="*/ 2713285 h 5893281"/>
              <a:gd name="connsiteX1797" fmla="*/ 2349239 w 10035679"/>
              <a:gd name="connsiteY1797" fmla="*/ 2698794 h 5893281"/>
              <a:gd name="connsiteX1798" fmla="*/ 2359502 w 10035679"/>
              <a:gd name="connsiteY1798" fmla="*/ 2676456 h 5893281"/>
              <a:gd name="connsiteX1799" fmla="*/ 2371577 w 10035679"/>
              <a:gd name="connsiteY1799" fmla="*/ 2647475 h 5893281"/>
              <a:gd name="connsiteX1800" fmla="*/ 2381843 w 10035679"/>
              <a:gd name="connsiteY1800" fmla="*/ 2622721 h 5893281"/>
              <a:gd name="connsiteX1801" fmla="*/ 2392106 w 10035679"/>
              <a:gd name="connsiteY1801" fmla="*/ 2602194 h 5893281"/>
              <a:gd name="connsiteX1802" fmla="*/ 2396334 w 10035679"/>
              <a:gd name="connsiteY1802" fmla="*/ 2587703 h 5893281"/>
              <a:gd name="connsiteX1803" fmla="*/ 2420482 w 10035679"/>
              <a:gd name="connsiteY1803" fmla="*/ 2587703 h 5893281"/>
              <a:gd name="connsiteX1804" fmla="*/ 2424710 w 10035679"/>
              <a:gd name="connsiteY1804" fmla="*/ 2626946 h 5893281"/>
              <a:gd name="connsiteX1805" fmla="*/ 2424710 w 10035679"/>
              <a:gd name="connsiteY1805" fmla="*/ 2661965 h 5893281"/>
              <a:gd name="connsiteX1806" fmla="*/ 2424710 w 10035679"/>
              <a:gd name="connsiteY1806" fmla="*/ 2705436 h 5893281"/>
              <a:gd name="connsiteX1807" fmla="*/ 2428937 w 10035679"/>
              <a:gd name="connsiteY1807" fmla="*/ 2752529 h 5893281"/>
              <a:gd name="connsiteX1808" fmla="*/ 2473615 w 10035679"/>
              <a:gd name="connsiteY1808" fmla="*/ 2758568 h 5893281"/>
              <a:gd name="connsiteX1809" fmla="*/ 2491727 w 10035679"/>
              <a:gd name="connsiteY1809" fmla="*/ 2732002 h 5893281"/>
              <a:gd name="connsiteX1810" fmla="*/ 2524329 w 10035679"/>
              <a:gd name="connsiteY1810" fmla="*/ 2713285 h 5893281"/>
              <a:gd name="connsiteX1811" fmla="*/ 2558743 w 10035679"/>
              <a:gd name="connsiteY1811" fmla="*/ 2694568 h 5893281"/>
              <a:gd name="connsiteX1812" fmla="*/ 2594969 w 10035679"/>
              <a:gd name="connsiteY1812" fmla="*/ 2680080 h 5893281"/>
              <a:gd name="connsiteX1813" fmla="*/ 2629384 w 10035679"/>
              <a:gd name="connsiteY1813" fmla="*/ 2665587 h 5893281"/>
              <a:gd name="connsiteX1814" fmla="*/ 2661987 w 10035679"/>
              <a:gd name="connsiteY1814" fmla="*/ 2646870 h 5893281"/>
              <a:gd name="connsiteX1815" fmla="*/ 2675873 w 10035679"/>
              <a:gd name="connsiteY1815" fmla="*/ 2626343 h 5893281"/>
              <a:gd name="connsiteX1816" fmla="*/ 2668023 w 10035679"/>
              <a:gd name="connsiteY1816" fmla="*/ 2626343 h 5893281"/>
              <a:gd name="connsiteX1817" fmla="*/ 2666213 w 10035679"/>
              <a:gd name="connsiteY1817" fmla="*/ 2617891 h 5893281"/>
              <a:gd name="connsiteX1818" fmla="*/ 2666213 w 10035679"/>
              <a:gd name="connsiteY1818" fmla="*/ 2616079 h 5893281"/>
              <a:gd name="connsiteX1819" fmla="*/ 2661987 w 10035679"/>
              <a:gd name="connsiteY1819" fmla="*/ 2611853 h 5893281"/>
              <a:gd name="connsiteX1820" fmla="*/ 2657761 w 10035679"/>
              <a:gd name="connsiteY1820" fmla="*/ 2611853 h 5893281"/>
              <a:gd name="connsiteX1821" fmla="*/ 2653533 w 10035679"/>
              <a:gd name="connsiteY1821" fmla="*/ 2611853 h 5893281"/>
              <a:gd name="connsiteX1822" fmla="*/ 2647496 w 10035679"/>
              <a:gd name="connsiteY1822" fmla="*/ 2607627 h 5893281"/>
              <a:gd name="connsiteX1823" fmla="*/ 2633610 w 10035679"/>
              <a:gd name="connsiteY1823" fmla="*/ 2617891 h 5893281"/>
              <a:gd name="connsiteX1824" fmla="*/ 2609460 w 10035679"/>
              <a:gd name="connsiteY1824" fmla="*/ 2632381 h 5893281"/>
              <a:gd name="connsiteX1825" fmla="*/ 2581083 w 10035679"/>
              <a:gd name="connsiteY1825" fmla="*/ 2654720 h 5893281"/>
              <a:gd name="connsiteX1826" fmla="*/ 2544856 w 10035679"/>
              <a:gd name="connsiteY1826" fmla="*/ 2673438 h 5893281"/>
              <a:gd name="connsiteX1827" fmla="*/ 2512254 w 10035679"/>
              <a:gd name="connsiteY1827" fmla="*/ 2693965 h 5893281"/>
              <a:gd name="connsiteX1828" fmla="*/ 2482067 w 10035679"/>
              <a:gd name="connsiteY1828" fmla="*/ 2708456 h 5893281"/>
              <a:gd name="connsiteX1829" fmla="*/ 2459726 w 10035679"/>
              <a:gd name="connsiteY1829" fmla="*/ 2716908 h 5893281"/>
              <a:gd name="connsiteX1830" fmla="*/ 2453691 w 10035679"/>
              <a:gd name="connsiteY1830" fmla="*/ 2718719 h 5893281"/>
              <a:gd name="connsiteX1831" fmla="*/ 2449464 w 10035679"/>
              <a:gd name="connsiteY1831" fmla="*/ 2716908 h 5893281"/>
              <a:gd name="connsiteX1832" fmla="*/ 2445238 w 10035679"/>
              <a:gd name="connsiteY1832" fmla="*/ 2712682 h 5893281"/>
              <a:gd name="connsiteX1833" fmla="*/ 2445238 w 10035679"/>
              <a:gd name="connsiteY1833" fmla="*/ 2708456 h 5893281"/>
              <a:gd name="connsiteX1834" fmla="*/ 2445238 w 10035679"/>
              <a:gd name="connsiteY1834" fmla="*/ 2704228 h 5893281"/>
              <a:gd name="connsiteX1835" fmla="*/ 2443425 w 10035679"/>
              <a:gd name="connsiteY1835" fmla="*/ 2698192 h 5893281"/>
              <a:gd name="connsiteX1836" fmla="*/ 2453691 w 10035679"/>
              <a:gd name="connsiteY1836" fmla="*/ 2679475 h 5893281"/>
              <a:gd name="connsiteX1837" fmla="*/ 2453691 w 10035679"/>
              <a:gd name="connsiteY1837" fmla="*/ 2664982 h 5893281"/>
              <a:gd name="connsiteX1838" fmla="*/ 2449464 w 10035679"/>
              <a:gd name="connsiteY1838" fmla="*/ 2654720 h 5893281"/>
              <a:gd name="connsiteX1839" fmla="*/ 2445238 w 10035679"/>
              <a:gd name="connsiteY1839" fmla="*/ 2636005 h 5893281"/>
              <a:gd name="connsiteX1840" fmla="*/ 2453085 w 10035679"/>
              <a:gd name="connsiteY1840" fmla="*/ 2615476 h 5893281"/>
              <a:gd name="connsiteX1841" fmla="*/ 2457314 w 10035679"/>
              <a:gd name="connsiteY1841" fmla="*/ 2611251 h 5893281"/>
              <a:gd name="connsiteX1842" fmla="*/ 2459124 w 10035679"/>
              <a:gd name="connsiteY1842" fmla="*/ 2607025 h 5893281"/>
              <a:gd name="connsiteX1843" fmla="*/ 2463350 w 10035679"/>
              <a:gd name="connsiteY1843" fmla="*/ 2602799 h 5893281"/>
              <a:gd name="connsiteX1844" fmla="*/ 2467576 w 10035679"/>
              <a:gd name="connsiteY1844" fmla="*/ 2602799 h 5893281"/>
              <a:gd name="connsiteX1845" fmla="*/ 2471802 w 10035679"/>
              <a:gd name="connsiteY1845" fmla="*/ 2602799 h 5893281"/>
              <a:gd name="connsiteX1846" fmla="*/ 2473615 w 10035679"/>
              <a:gd name="connsiteY1846" fmla="*/ 2600986 h 5893281"/>
              <a:gd name="connsiteX1847" fmla="*/ 2477841 w 10035679"/>
              <a:gd name="connsiteY1847" fmla="*/ 2596760 h 5893281"/>
              <a:gd name="connsiteX1848" fmla="*/ 2477841 w 10035679"/>
              <a:gd name="connsiteY1848" fmla="*/ 2588308 h 5893281"/>
              <a:gd name="connsiteX1849" fmla="*/ 2482067 w 10035679"/>
              <a:gd name="connsiteY1849" fmla="*/ 2578043 h 5893281"/>
              <a:gd name="connsiteX1850" fmla="*/ 2482067 w 10035679"/>
              <a:gd name="connsiteY1850" fmla="*/ 2559325 h 5893281"/>
              <a:gd name="connsiteX1851" fmla="*/ 2463955 w 10035679"/>
              <a:gd name="connsiteY1851" fmla="*/ 2549062 h 5893281"/>
              <a:gd name="connsiteX1852" fmla="*/ 2445841 w 10035679"/>
              <a:gd name="connsiteY1852" fmla="*/ 2544836 h 5893281"/>
              <a:gd name="connsiteX1853" fmla="*/ 2431956 w 10035679"/>
              <a:gd name="connsiteY1853" fmla="*/ 2544836 h 5893281"/>
              <a:gd name="connsiteX1854" fmla="*/ 2415654 w 10035679"/>
              <a:gd name="connsiteY1854" fmla="*/ 2538798 h 5893281"/>
              <a:gd name="connsiteX1855" fmla="*/ 2389087 w 10035679"/>
              <a:gd name="connsiteY1855" fmla="*/ 2520080 h 5893281"/>
              <a:gd name="connsiteX1856" fmla="*/ 2372785 w 10035679"/>
              <a:gd name="connsiteY1856" fmla="*/ 2503779 h 5893281"/>
              <a:gd name="connsiteX1857" fmla="*/ 2360710 w 10035679"/>
              <a:gd name="connsiteY1857" fmla="*/ 2481442 h 5893281"/>
              <a:gd name="connsiteX1858" fmla="*/ 2346824 w 10035679"/>
              <a:gd name="connsiteY1858" fmla="*/ 2460914 h 5893281"/>
              <a:gd name="connsiteX1859" fmla="*/ 2330522 w 10035679"/>
              <a:gd name="connsiteY1859" fmla="*/ 2446423 h 5893281"/>
              <a:gd name="connsiteX1860" fmla="*/ 2302145 w 10035679"/>
              <a:gd name="connsiteY1860" fmla="*/ 2431931 h 5893281"/>
              <a:gd name="connsiteX1861" fmla="*/ 2977132 w 10035679"/>
              <a:gd name="connsiteY1861" fmla="*/ 2395103 h 5893281"/>
              <a:gd name="connsiteX1862" fmla="*/ 3003699 w 10035679"/>
              <a:gd name="connsiteY1862" fmla="*/ 2396914 h 5893281"/>
              <a:gd name="connsiteX1863" fmla="*/ 3019397 w 10035679"/>
              <a:gd name="connsiteY1863" fmla="*/ 2401140 h 5893281"/>
              <a:gd name="connsiteX1864" fmla="*/ 3041737 w 10035679"/>
              <a:gd name="connsiteY1864" fmla="*/ 2409595 h 5893281"/>
              <a:gd name="connsiteX1865" fmla="*/ 3041737 w 10035679"/>
              <a:gd name="connsiteY1865" fmla="*/ 2425897 h 5893281"/>
              <a:gd name="connsiteX1866" fmla="*/ 3033888 w 10035679"/>
              <a:gd name="connsiteY1866" fmla="*/ 2425897 h 5893281"/>
              <a:gd name="connsiteX1867" fmla="*/ 3027849 w 10035679"/>
              <a:gd name="connsiteY1867" fmla="*/ 2430123 h 5893281"/>
              <a:gd name="connsiteX1868" fmla="*/ 3019397 w 10035679"/>
              <a:gd name="connsiteY1868" fmla="*/ 2430123 h 5893281"/>
              <a:gd name="connsiteX1869" fmla="*/ 3013360 w 10035679"/>
              <a:gd name="connsiteY1869" fmla="*/ 2430123 h 5893281"/>
              <a:gd name="connsiteX1870" fmla="*/ 3003699 w 10035679"/>
              <a:gd name="connsiteY1870" fmla="*/ 2433747 h 5893281"/>
              <a:gd name="connsiteX1871" fmla="*/ 2995245 w 10035679"/>
              <a:gd name="connsiteY1871" fmla="*/ 2423482 h 5893281"/>
              <a:gd name="connsiteX1872" fmla="*/ 2991019 w 10035679"/>
              <a:gd name="connsiteY1872" fmla="*/ 2419858 h 5893281"/>
              <a:gd name="connsiteX1873" fmla="*/ 2989208 w 10035679"/>
              <a:gd name="connsiteY1873" fmla="*/ 2411405 h 5893281"/>
              <a:gd name="connsiteX1874" fmla="*/ 2984982 w 10035679"/>
              <a:gd name="connsiteY1874" fmla="*/ 2405368 h 5893281"/>
              <a:gd name="connsiteX1875" fmla="*/ 3143170 w 10035679"/>
              <a:gd name="connsiteY1875" fmla="*/ 2354046 h 5893281"/>
              <a:gd name="connsiteX1876" fmla="*/ 3165508 w 10035679"/>
              <a:gd name="connsiteY1876" fmla="*/ 2354046 h 5893281"/>
              <a:gd name="connsiteX1877" fmla="*/ 3165508 w 10035679"/>
              <a:gd name="connsiteY1877" fmla="*/ 2383026 h 5893281"/>
              <a:gd name="connsiteX1878" fmla="*/ 3165508 w 10035679"/>
              <a:gd name="connsiteY1878" fmla="*/ 2409592 h 5893281"/>
              <a:gd name="connsiteX1879" fmla="*/ 3169734 w 10035679"/>
              <a:gd name="connsiteY1879" fmla="*/ 2430120 h 5893281"/>
              <a:gd name="connsiteX1880" fmla="*/ 3171547 w 10035679"/>
              <a:gd name="connsiteY1880" fmla="*/ 2454270 h 5893281"/>
              <a:gd name="connsiteX1881" fmla="*/ 3211998 w 10035679"/>
              <a:gd name="connsiteY1881" fmla="*/ 2454270 h 5893281"/>
              <a:gd name="connsiteX1882" fmla="*/ 3211998 w 10035679"/>
              <a:gd name="connsiteY1882" fmla="*/ 2495325 h 5893281"/>
              <a:gd name="connsiteX1883" fmla="*/ 3228301 w 10035679"/>
              <a:gd name="connsiteY1883" fmla="*/ 2495325 h 5893281"/>
              <a:gd name="connsiteX1884" fmla="*/ 3232527 w 10035679"/>
              <a:gd name="connsiteY1884" fmla="*/ 2497138 h 5893281"/>
              <a:gd name="connsiteX1885" fmla="*/ 3236753 w 10035679"/>
              <a:gd name="connsiteY1885" fmla="*/ 2497138 h 5893281"/>
              <a:gd name="connsiteX1886" fmla="*/ 3240374 w 10035679"/>
              <a:gd name="connsiteY1886" fmla="*/ 2497138 h 5893281"/>
              <a:gd name="connsiteX1887" fmla="*/ 3242790 w 10035679"/>
              <a:gd name="connsiteY1887" fmla="*/ 2497138 h 5893281"/>
              <a:gd name="connsiteX1888" fmla="*/ 3246413 w 10035679"/>
              <a:gd name="connsiteY1888" fmla="*/ 2497138 h 5893281"/>
              <a:gd name="connsiteX1889" fmla="*/ 3250639 w 10035679"/>
              <a:gd name="connsiteY1889" fmla="*/ 2501364 h 5893281"/>
              <a:gd name="connsiteX1890" fmla="*/ 3246413 w 10035679"/>
              <a:gd name="connsiteY1890" fmla="*/ 2523702 h 5893281"/>
              <a:gd name="connsiteX1891" fmla="*/ 3240374 w 10035679"/>
              <a:gd name="connsiteY1891" fmla="*/ 2548457 h 5893281"/>
              <a:gd name="connsiteX1892" fmla="*/ 3236753 w 10035679"/>
              <a:gd name="connsiteY1892" fmla="*/ 2572606 h 5893281"/>
              <a:gd name="connsiteX1893" fmla="*/ 3228301 w 10035679"/>
              <a:gd name="connsiteY1893" fmla="*/ 2572606 h 5893281"/>
              <a:gd name="connsiteX1894" fmla="*/ 3226488 w 10035679"/>
              <a:gd name="connsiteY1894" fmla="*/ 2564759 h 5893281"/>
              <a:gd name="connsiteX1895" fmla="*/ 3226488 w 10035679"/>
              <a:gd name="connsiteY1895" fmla="*/ 2562343 h 5893281"/>
              <a:gd name="connsiteX1896" fmla="*/ 3226488 w 10035679"/>
              <a:gd name="connsiteY1896" fmla="*/ 2558721 h 5893281"/>
              <a:gd name="connsiteX1897" fmla="*/ 3222262 w 10035679"/>
              <a:gd name="connsiteY1897" fmla="*/ 2554494 h 5893281"/>
              <a:gd name="connsiteX1898" fmla="*/ 3222262 w 10035679"/>
              <a:gd name="connsiteY1898" fmla="*/ 2550269 h 5893281"/>
              <a:gd name="connsiteX1899" fmla="*/ 3218036 w 10035679"/>
              <a:gd name="connsiteY1899" fmla="*/ 2558721 h 5893281"/>
              <a:gd name="connsiteX1900" fmla="*/ 3214413 w 10035679"/>
              <a:gd name="connsiteY1900" fmla="*/ 2558721 h 5893281"/>
              <a:gd name="connsiteX1901" fmla="*/ 3214413 w 10035679"/>
              <a:gd name="connsiteY1901" fmla="*/ 2562343 h 5893281"/>
              <a:gd name="connsiteX1902" fmla="*/ 3211998 w 10035679"/>
              <a:gd name="connsiteY1902" fmla="*/ 2562343 h 5893281"/>
              <a:gd name="connsiteX1903" fmla="*/ 3204150 w 10035679"/>
              <a:gd name="connsiteY1903" fmla="*/ 2564759 h 5893281"/>
              <a:gd name="connsiteX1904" fmla="*/ 3204150 w 10035679"/>
              <a:gd name="connsiteY1904" fmla="*/ 2550269 h 5893281"/>
              <a:gd name="connsiteX1905" fmla="*/ 3208376 w 10035679"/>
              <a:gd name="connsiteY1905" fmla="*/ 2548457 h 5893281"/>
              <a:gd name="connsiteX1906" fmla="*/ 3208376 w 10035679"/>
              <a:gd name="connsiteY1906" fmla="*/ 2544229 h 5893281"/>
              <a:gd name="connsiteX1907" fmla="*/ 3211998 w 10035679"/>
              <a:gd name="connsiteY1907" fmla="*/ 2540004 h 5893281"/>
              <a:gd name="connsiteX1908" fmla="*/ 3211998 w 10035679"/>
              <a:gd name="connsiteY1908" fmla="*/ 2533967 h 5893281"/>
              <a:gd name="connsiteX1909" fmla="*/ 3211998 w 10035679"/>
              <a:gd name="connsiteY1909" fmla="*/ 2526118 h 5893281"/>
              <a:gd name="connsiteX1910" fmla="*/ 3204150 w 10035679"/>
              <a:gd name="connsiteY1910" fmla="*/ 2526118 h 5893281"/>
              <a:gd name="connsiteX1911" fmla="*/ 3189659 w 10035679"/>
              <a:gd name="connsiteY1911" fmla="*/ 2540004 h 5893281"/>
              <a:gd name="connsiteX1912" fmla="*/ 3175773 w 10035679"/>
              <a:gd name="connsiteY1912" fmla="*/ 2554494 h 5893281"/>
              <a:gd name="connsiteX1913" fmla="*/ 3157658 w 10035679"/>
              <a:gd name="connsiteY1913" fmla="*/ 2564759 h 5893281"/>
              <a:gd name="connsiteX1914" fmla="*/ 3157658 w 10035679"/>
              <a:gd name="connsiteY1914" fmla="*/ 2554494 h 5893281"/>
              <a:gd name="connsiteX1915" fmla="*/ 3157658 w 10035679"/>
              <a:gd name="connsiteY1915" fmla="*/ 2544229 h 5893281"/>
              <a:gd name="connsiteX1916" fmla="*/ 3157658 w 10035679"/>
              <a:gd name="connsiteY1916" fmla="*/ 2540004 h 5893281"/>
              <a:gd name="connsiteX1917" fmla="*/ 3155243 w 10035679"/>
              <a:gd name="connsiteY1917" fmla="*/ 2538193 h 5893281"/>
              <a:gd name="connsiteX1918" fmla="*/ 3147395 w 10035679"/>
              <a:gd name="connsiteY1918" fmla="*/ 2533967 h 5893281"/>
              <a:gd name="connsiteX1919" fmla="*/ 3137131 w 10035679"/>
              <a:gd name="connsiteY1919" fmla="*/ 2533967 h 5893281"/>
              <a:gd name="connsiteX1920" fmla="*/ 3119019 w 10035679"/>
              <a:gd name="connsiteY1920" fmla="*/ 2533967 h 5893281"/>
              <a:gd name="connsiteX1921" fmla="*/ 3112980 w 10035679"/>
              <a:gd name="connsiteY1921" fmla="*/ 2533967 h 5893281"/>
              <a:gd name="connsiteX1922" fmla="*/ 3104528 w 10035679"/>
              <a:gd name="connsiteY1922" fmla="*/ 2533967 h 5893281"/>
              <a:gd name="connsiteX1923" fmla="*/ 3094868 w 10035679"/>
              <a:gd name="connsiteY1923" fmla="*/ 2529741 h 5893281"/>
              <a:gd name="connsiteX1924" fmla="*/ 3084603 w 10035679"/>
              <a:gd name="connsiteY1924" fmla="*/ 2529741 h 5893281"/>
              <a:gd name="connsiteX1925" fmla="*/ 3074340 w 10035679"/>
              <a:gd name="connsiteY1925" fmla="*/ 2526118 h 5893281"/>
              <a:gd name="connsiteX1926" fmla="*/ 3066490 w 10035679"/>
              <a:gd name="connsiteY1926" fmla="*/ 2519476 h 5893281"/>
              <a:gd name="connsiteX1927" fmla="*/ 3086415 w 10035679"/>
              <a:gd name="connsiteY1927" fmla="*/ 2491099 h 5893281"/>
              <a:gd name="connsiteX1928" fmla="*/ 3108754 w 10035679"/>
              <a:gd name="connsiteY1928" fmla="*/ 2448234 h 5893281"/>
              <a:gd name="connsiteX1929" fmla="*/ 3123245 w 10035679"/>
              <a:gd name="connsiteY1929" fmla="*/ 2401140 h 5893281"/>
              <a:gd name="connsiteX1930" fmla="*/ 2472391 w 10035679"/>
              <a:gd name="connsiteY1930" fmla="*/ 2229672 h 5893281"/>
              <a:gd name="connsiteX1931" fmla="*/ 2502578 w 10035679"/>
              <a:gd name="connsiteY1931" fmla="*/ 2229672 h 5893281"/>
              <a:gd name="connsiteX1932" fmla="*/ 2502578 w 10035679"/>
              <a:gd name="connsiteY1932" fmla="*/ 2244162 h 5893281"/>
              <a:gd name="connsiteX1933" fmla="*/ 2496542 w 10035679"/>
              <a:gd name="connsiteY1933" fmla="*/ 2244162 h 5893281"/>
              <a:gd name="connsiteX1934" fmla="*/ 2492919 w 10035679"/>
              <a:gd name="connsiteY1934" fmla="*/ 2247783 h 5893281"/>
              <a:gd name="connsiteX1935" fmla="*/ 2490503 w 10035679"/>
              <a:gd name="connsiteY1935" fmla="*/ 2247783 h 5893281"/>
              <a:gd name="connsiteX1936" fmla="*/ 2486882 w 10035679"/>
              <a:gd name="connsiteY1936" fmla="*/ 2247783 h 5893281"/>
              <a:gd name="connsiteX1937" fmla="*/ 2482656 w 10035679"/>
              <a:gd name="connsiteY1937" fmla="*/ 2252012 h 5893281"/>
              <a:gd name="connsiteX1938" fmla="*/ 2472391 w 10035679"/>
              <a:gd name="connsiteY1938" fmla="*/ 2252012 h 5893281"/>
              <a:gd name="connsiteX1939" fmla="*/ 1043899 w 10035679"/>
              <a:gd name="connsiteY1939" fmla="*/ 2213370 h 5893281"/>
              <a:gd name="connsiteX1940" fmla="*/ 1057785 w 10035679"/>
              <a:gd name="connsiteY1940" fmla="*/ 2213370 h 5893281"/>
              <a:gd name="connsiteX1941" fmla="*/ 1063823 w 10035679"/>
              <a:gd name="connsiteY1941" fmla="*/ 2215181 h 5893281"/>
              <a:gd name="connsiteX1942" fmla="*/ 1072275 w 10035679"/>
              <a:gd name="connsiteY1942" fmla="*/ 2219408 h 5893281"/>
              <a:gd name="connsiteX1943" fmla="*/ 1081935 w 10035679"/>
              <a:gd name="connsiteY1943" fmla="*/ 2219408 h 5893281"/>
              <a:gd name="connsiteX1944" fmla="*/ 1096426 w 10035679"/>
              <a:gd name="connsiteY1944" fmla="*/ 2219408 h 5893281"/>
              <a:gd name="connsiteX1945" fmla="*/ 1100652 w 10035679"/>
              <a:gd name="connsiteY1945" fmla="*/ 2247783 h 5893281"/>
              <a:gd name="connsiteX1946" fmla="*/ 1106689 w 10035679"/>
              <a:gd name="connsiteY1946" fmla="*/ 2270726 h 5893281"/>
              <a:gd name="connsiteX1947" fmla="*/ 1110312 w 10035679"/>
              <a:gd name="connsiteY1947" fmla="*/ 2299103 h 5893281"/>
              <a:gd name="connsiteX1948" fmla="*/ 1096426 w 10035679"/>
              <a:gd name="connsiteY1948" fmla="*/ 2299103 h 5893281"/>
              <a:gd name="connsiteX1949" fmla="*/ 1088577 w 10035679"/>
              <a:gd name="connsiteY1949" fmla="*/ 2287028 h 5893281"/>
              <a:gd name="connsiteX1950" fmla="*/ 1081935 w 10035679"/>
              <a:gd name="connsiteY1950" fmla="*/ 2280991 h 5893281"/>
              <a:gd name="connsiteX1951" fmla="*/ 1072275 w 10035679"/>
              <a:gd name="connsiteY1951" fmla="*/ 2272539 h 5893281"/>
              <a:gd name="connsiteX1952" fmla="*/ 1063823 w 10035679"/>
              <a:gd name="connsiteY1952" fmla="*/ 2266500 h 5893281"/>
              <a:gd name="connsiteX1953" fmla="*/ 1057785 w 10035679"/>
              <a:gd name="connsiteY1953" fmla="*/ 2256238 h 5893281"/>
              <a:gd name="connsiteX1954" fmla="*/ 1049935 w 10035679"/>
              <a:gd name="connsiteY1954" fmla="*/ 2244162 h 5893281"/>
              <a:gd name="connsiteX1955" fmla="*/ 1045709 w 10035679"/>
              <a:gd name="connsiteY1955" fmla="*/ 2238124 h 5893281"/>
              <a:gd name="connsiteX1956" fmla="*/ 1043899 w 10035679"/>
              <a:gd name="connsiteY1956" fmla="*/ 2229672 h 5893281"/>
              <a:gd name="connsiteX1957" fmla="*/ 1043899 w 10035679"/>
              <a:gd name="connsiteY1957" fmla="*/ 2223635 h 5893281"/>
              <a:gd name="connsiteX1958" fmla="*/ 8722502 w 10035679"/>
              <a:gd name="connsiteY1958" fmla="*/ 2186807 h 5893281"/>
              <a:gd name="connsiteX1959" fmla="*/ 8726728 w 10035679"/>
              <a:gd name="connsiteY1959" fmla="*/ 2191033 h 5893281"/>
              <a:gd name="connsiteX1960" fmla="*/ 8726728 w 10035679"/>
              <a:gd name="connsiteY1960" fmla="*/ 2194656 h 5893281"/>
              <a:gd name="connsiteX1961" fmla="*/ 8728538 w 10035679"/>
              <a:gd name="connsiteY1961" fmla="*/ 2194656 h 5893281"/>
              <a:gd name="connsiteX1962" fmla="*/ 8728538 w 10035679"/>
              <a:gd name="connsiteY1962" fmla="*/ 2198882 h 5893281"/>
              <a:gd name="connsiteX1963" fmla="*/ 8740614 w 10035679"/>
              <a:gd name="connsiteY1963" fmla="*/ 2223635 h 5893281"/>
              <a:gd name="connsiteX1964" fmla="*/ 8740614 w 10035679"/>
              <a:gd name="connsiteY1964" fmla="*/ 2256239 h 5893281"/>
              <a:gd name="connsiteX1965" fmla="*/ 8740614 w 10035679"/>
              <a:gd name="connsiteY1965" fmla="*/ 2287031 h 5893281"/>
              <a:gd name="connsiteX1966" fmla="*/ 8746652 w 10035679"/>
              <a:gd name="connsiteY1966" fmla="*/ 2323860 h 5893281"/>
              <a:gd name="connsiteX1967" fmla="*/ 8756915 w 10035679"/>
              <a:gd name="connsiteY1967" fmla="*/ 2358276 h 5893281"/>
              <a:gd name="connsiteX1968" fmla="*/ 8775029 w 10035679"/>
              <a:gd name="connsiteY1968" fmla="*/ 2396916 h 5893281"/>
              <a:gd name="connsiteX1969" fmla="*/ 8785292 w 10035679"/>
              <a:gd name="connsiteY1969" fmla="*/ 2439783 h 5893281"/>
              <a:gd name="connsiteX1970" fmla="*/ 8736993 w 10035679"/>
              <a:gd name="connsiteY1970" fmla="*/ 2433744 h 5893281"/>
              <a:gd name="connsiteX1971" fmla="*/ 8736993 w 10035679"/>
              <a:gd name="connsiteY1971" fmla="*/ 2466347 h 5893281"/>
              <a:gd name="connsiteX1972" fmla="*/ 8743029 w 10035679"/>
              <a:gd name="connsiteY1972" fmla="*/ 2491103 h 5893281"/>
              <a:gd name="connsiteX1973" fmla="*/ 8746652 w 10035679"/>
              <a:gd name="connsiteY1973" fmla="*/ 2515857 h 5893281"/>
              <a:gd name="connsiteX1974" fmla="*/ 8755104 w 10035679"/>
              <a:gd name="connsiteY1974" fmla="*/ 2550270 h 5893281"/>
              <a:gd name="connsiteX1975" fmla="*/ 8743029 w 10035679"/>
              <a:gd name="connsiteY1975" fmla="*/ 2550270 h 5893281"/>
              <a:gd name="connsiteX1976" fmla="*/ 8736993 w 10035679"/>
              <a:gd name="connsiteY1976" fmla="*/ 2550270 h 5893281"/>
              <a:gd name="connsiteX1977" fmla="*/ 8726728 w 10035679"/>
              <a:gd name="connsiteY1977" fmla="*/ 2554497 h 5893281"/>
              <a:gd name="connsiteX1978" fmla="*/ 8722502 w 10035679"/>
              <a:gd name="connsiteY1978" fmla="*/ 2554497 h 5893281"/>
              <a:gd name="connsiteX1979" fmla="*/ 8716463 w 10035679"/>
              <a:gd name="connsiteY1979" fmla="*/ 2558725 h 5893281"/>
              <a:gd name="connsiteX1980" fmla="*/ 8708616 w 10035679"/>
              <a:gd name="connsiteY1980" fmla="*/ 2538195 h 5893281"/>
              <a:gd name="connsiteX1981" fmla="*/ 8704388 w 10035679"/>
              <a:gd name="connsiteY1981" fmla="*/ 2497140 h 5893281"/>
              <a:gd name="connsiteX1982" fmla="*/ 8704388 w 10035679"/>
              <a:gd name="connsiteY1982" fmla="*/ 2452461 h 5893281"/>
              <a:gd name="connsiteX1983" fmla="*/ 8704388 w 10035679"/>
              <a:gd name="connsiteY1983" fmla="*/ 2401141 h 5893281"/>
              <a:gd name="connsiteX1984" fmla="*/ 8704388 w 10035679"/>
              <a:gd name="connsiteY1984" fmla="*/ 2354047 h 5893281"/>
              <a:gd name="connsiteX1985" fmla="*/ 8698351 w 10035679"/>
              <a:gd name="connsiteY1985" fmla="*/ 2323860 h 5893281"/>
              <a:gd name="connsiteX1986" fmla="*/ 8698351 w 10035679"/>
              <a:gd name="connsiteY1986" fmla="*/ 2244164 h 5893281"/>
              <a:gd name="connsiteX1987" fmla="*/ 8704388 w 10035679"/>
              <a:gd name="connsiteY1987" fmla="*/ 2233901 h 5893281"/>
              <a:gd name="connsiteX1988" fmla="*/ 8708616 w 10035679"/>
              <a:gd name="connsiteY1988" fmla="*/ 2227862 h 5893281"/>
              <a:gd name="connsiteX1989" fmla="*/ 8712237 w 10035679"/>
              <a:gd name="connsiteY1989" fmla="*/ 2219410 h 5893281"/>
              <a:gd name="connsiteX1990" fmla="*/ 8716463 w 10035679"/>
              <a:gd name="connsiteY1990" fmla="*/ 2213373 h 5893281"/>
              <a:gd name="connsiteX1991" fmla="*/ 8718276 w 10035679"/>
              <a:gd name="connsiteY1991" fmla="*/ 2201297 h 5893281"/>
              <a:gd name="connsiteX1992" fmla="*/ 4566229 w 10035679"/>
              <a:gd name="connsiteY1992" fmla="*/ 2158429 h 5893281"/>
              <a:gd name="connsiteX1993" fmla="*/ 4574077 w 10035679"/>
              <a:gd name="connsiteY1993" fmla="*/ 2201297 h 5893281"/>
              <a:gd name="connsiteX1994" fmla="*/ 4569850 w 10035679"/>
              <a:gd name="connsiteY1994" fmla="*/ 2244164 h 5893281"/>
              <a:gd name="connsiteX1995" fmla="*/ 4560191 w 10035679"/>
              <a:gd name="connsiteY1995" fmla="*/ 2290655 h 5893281"/>
              <a:gd name="connsiteX1996" fmla="*/ 4531814 w 10035679"/>
              <a:gd name="connsiteY1996" fmla="*/ 2305144 h 5893281"/>
              <a:gd name="connsiteX1997" fmla="*/ 4505249 w 10035679"/>
              <a:gd name="connsiteY1997" fmla="*/ 2313598 h 5893281"/>
              <a:gd name="connsiteX1998" fmla="*/ 4466607 w 10035679"/>
              <a:gd name="connsiteY1998" fmla="*/ 2315409 h 5893281"/>
              <a:gd name="connsiteX1999" fmla="*/ 4466607 w 10035679"/>
              <a:gd name="connsiteY1999" fmla="*/ 2299108 h 5893281"/>
              <a:gd name="connsiteX2000" fmla="*/ 4476871 w 10035679"/>
              <a:gd name="connsiteY2000" fmla="*/ 2272541 h 5893281"/>
              <a:gd name="connsiteX2001" fmla="*/ 4476871 w 10035679"/>
              <a:gd name="connsiteY2001" fmla="*/ 2241748 h 5893281"/>
              <a:gd name="connsiteX2002" fmla="*/ 4475059 w 10035679"/>
              <a:gd name="connsiteY2002" fmla="*/ 2204919 h 5893281"/>
              <a:gd name="connsiteX2003" fmla="*/ 4494984 w 10035679"/>
              <a:gd name="connsiteY2003" fmla="*/ 2186807 h 5893281"/>
              <a:gd name="connsiteX2004" fmla="*/ 4513096 w 10035679"/>
              <a:gd name="connsiteY2004" fmla="*/ 2172315 h 5893281"/>
              <a:gd name="connsiteX2005" fmla="*/ 4533626 w 10035679"/>
              <a:gd name="connsiteY2005" fmla="*/ 2162052 h 5893281"/>
              <a:gd name="connsiteX2006" fmla="*/ 5072780 w 10035679"/>
              <a:gd name="connsiteY2006" fmla="*/ 2102884 h 5893281"/>
              <a:gd name="connsiteX2007" fmla="*/ 5078819 w 10035679"/>
              <a:gd name="connsiteY2007" fmla="*/ 2108921 h 5893281"/>
              <a:gd name="connsiteX2008" fmla="*/ 5083045 w 10035679"/>
              <a:gd name="connsiteY2008" fmla="*/ 2113148 h 5893281"/>
              <a:gd name="connsiteX2009" fmla="*/ 5086666 w 10035679"/>
              <a:gd name="connsiteY2009" fmla="*/ 2117375 h 5893281"/>
              <a:gd name="connsiteX2010" fmla="*/ 5086666 w 10035679"/>
              <a:gd name="connsiteY2010" fmla="*/ 2123411 h 5893281"/>
              <a:gd name="connsiteX2011" fmla="*/ 5086666 w 10035679"/>
              <a:gd name="connsiteY2011" fmla="*/ 2131863 h 5893281"/>
              <a:gd name="connsiteX2012" fmla="*/ 5089082 w 10035679"/>
              <a:gd name="connsiteY2012" fmla="*/ 2141525 h 5893281"/>
              <a:gd name="connsiteX2013" fmla="*/ 5086666 w 10035679"/>
              <a:gd name="connsiteY2013" fmla="*/ 2148164 h 5893281"/>
              <a:gd name="connsiteX2014" fmla="*/ 5083045 w 10035679"/>
              <a:gd name="connsiteY2014" fmla="*/ 2151788 h 5893281"/>
              <a:gd name="connsiteX2015" fmla="*/ 5083045 w 10035679"/>
              <a:gd name="connsiteY2015" fmla="*/ 2156013 h 5893281"/>
              <a:gd name="connsiteX2016" fmla="*/ 5083045 w 10035679"/>
              <a:gd name="connsiteY2016" fmla="*/ 2158429 h 5893281"/>
              <a:gd name="connsiteX2017" fmla="*/ 5083045 w 10035679"/>
              <a:gd name="connsiteY2017" fmla="*/ 2162052 h 5893281"/>
              <a:gd name="connsiteX2018" fmla="*/ 5078819 w 10035679"/>
              <a:gd name="connsiteY2018" fmla="*/ 2166278 h 5893281"/>
              <a:gd name="connsiteX2019" fmla="*/ 5074591 w 10035679"/>
              <a:gd name="connsiteY2019" fmla="*/ 2170504 h 5893281"/>
              <a:gd name="connsiteX2020" fmla="*/ 5072780 w 10035679"/>
              <a:gd name="connsiteY2020" fmla="*/ 2170504 h 5893281"/>
              <a:gd name="connsiteX2021" fmla="*/ 5068554 w 10035679"/>
              <a:gd name="connsiteY2021" fmla="*/ 2170504 h 5893281"/>
              <a:gd name="connsiteX2022" fmla="*/ 5064328 w 10035679"/>
              <a:gd name="connsiteY2022" fmla="*/ 2172315 h 5893281"/>
              <a:gd name="connsiteX2023" fmla="*/ 5058289 w 10035679"/>
              <a:gd name="connsiteY2023" fmla="*/ 2172315 h 5893281"/>
              <a:gd name="connsiteX2024" fmla="*/ 5046213 w 10035679"/>
              <a:gd name="connsiteY2024" fmla="*/ 2148164 h 5893281"/>
              <a:gd name="connsiteX2025" fmla="*/ 5040176 w 10035679"/>
              <a:gd name="connsiteY2025" fmla="*/ 2137902 h 5893281"/>
              <a:gd name="connsiteX2026" fmla="*/ 5040176 w 10035679"/>
              <a:gd name="connsiteY2026" fmla="*/ 2133676 h 5893281"/>
              <a:gd name="connsiteX2027" fmla="*/ 5044402 w 10035679"/>
              <a:gd name="connsiteY2027" fmla="*/ 2131863 h 5893281"/>
              <a:gd name="connsiteX2028" fmla="*/ 5058289 w 10035679"/>
              <a:gd name="connsiteY2028" fmla="*/ 2123411 h 5893281"/>
              <a:gd name="connsiteX2029" fmla="*/ 5234588 w 10035679"/>
              <a:gd name="connsiteY2029" fmla="*/ 2023187 h 5893281"/>
              <a:gd name="connsiteX2030" fmla="*/ 5244853 w 10035679"/>
              <a:gd name="connsiteY2030" fmla="*/ 2027414 h 5893281"/>
              <a:gd name="connsiteX2031" fmla="*/ 5249079 w 10035679"/>
              <a:gd name="connsiteY2031" fmla="*/ 2027414 h 5893281"/>
              <a:gd name="connsiteX2032" fmla="*/ 5252703 w 10035679"/>
              <a:gd name="connsiteY2032" fmla="*/ 2027414 h 5893281"/>
              <a:gd name="connsiteX2033" fmla="*/ 5255116 w 10035679"/>
              <a:gd name="connsiteY2033" fmla="*/ 2031640 h 5893281"/>
              <a:gd name="connsiteX2034" fmla="*/ 5259343 w 10035679"/>
              <a:gd name="connsiteY2034" fmla="*/ 2031640 h 5893281"/>
              <a:gd name="connsiteX2035" fmla="*/ 5252703 w 10035679"/>
              <a:gd name="connsiteY2035" fmla="*/ 2041904 h 5893281"/>
              <a:gd name="connsiteX2036" fmla="*/ 5249079 w 10035679"/>
              <a:gd name="connsiteY2036" fmla="*/ 2052167 h 5893281"/>
              <a:gd name="connsiteX2037" fmla="*/ 5244853 w 10035679"/>
              <a:gd name="connsiteY2037" fmla="*/ 2062432 h 5893281"/>
              <a:gd name="connsiteX2038" fmla="*/ 5238814 w 10035679"/>
              <a:gd name="connsiteY2038" fmla="*/ 2074507 h 5893281"/>
              <a:gd name="connsiteX2039" fmla="*/ 5226738 w 10035679"/>
              <a:gd name="connsiteY2039" fmla="*/ 2080544 h 5893281"/>
              <a:gd name="connsiteX2040" fmla="*/ 5226738 w 10035679"/>
              <a:gd name="connsiteY2040" fmla="*/ 2070281 h 5893281"/>
              <a:gd name="connsiteX2041" fmla="*/ 5224325 w 10035679"/>
              <a:gd name="connsiteY2041" fmla="*/ 2070281 h 5893281"/>
              <a:gd name="connsiteX2042" fmla="*/ 5224325 w 10035679"/>
              <a:gd name="connsiteY2042" fmla="*/ 2066055 h 5893281"/>
              <a:gd name="connsiteX2043" fmla="*/ 5224325 w 10035679"/>
              <a:gd name="connsiteY2043" fmla="*/ 2062432 h 5893281"/>
              <a:gd name="connsiteX2044" fmla="*/ 5220701 w 10035679"/>
              <a:gd name="connsiteY2044" fmla="*/ 2055790 h 5893281"/>
              <a:gd name="connsiteX2045" fmla="*/ 5226738 w 10035679"/>
              <a:gd name="connsiteY2045" fmla="*/ 2047941 h 5893281"/>
              <a:gd name="connsiteX2046" fmla="*/ 5230966 w 10035679"/>
              <a:gd name="connsiteY2046" fmla="*/ 2041904 h 5893281"/>
              <a:gd name="connsiteX2047" fmla="*/ 5234588 w 10035679"/>
              <a:gd name="connsiteY2047" fmla="*/ 2033452 h 5893281"/>
              <a:gd name="connsiteX2048" fmla="*/ 498707 w 10035679"/>
              <a:gd name="connsiteY2048" fmla="*/ 2017150 h 5893281"/>
              <a:gd name="connsiteX2049" fmla="*/ 508973 w 10035679"/>
              <a:gd name="connsiteY2049" fmla="*/ 2033451 h 5893281"/>
              <a:gd name="connsiteX2050" fmla="*/ 508973 w 10035679"/>
              <a:gd name="connsiteY2050" fmla="*/ 2047942 h 5893281"/>
              <a:gd name="connsiteX2051" fmla="*/ 498707 w 10035679"/>
              <a:gd name="connsiteY2051" fmla="*/ 2066054 h 5893281"/>
              <a:gd name="connsiteX2052" fmla="*/ 484218 w 10035679"/>
              <a:gd name="connsiteY2052" fmla="*/ 2076318 h 5893281"/>
              <a:gd name="connsiteX2053" fmla="*/ 470331 w 10035679"/>
              <a:gd name="connsiteY2053" fmla="*/ 2084771 h 5893281"/>
              <a:gd name="connsiteX2054" fmla="*/ 466103 w 10035679"/>
              <a:gd name="connsiteY2054" fmla="*/ 2088996 h 5893281"/>
              <a:gd name="connsiteX2055" fmla="*/ 460066 w 10035679"/>
              <a:gd name="connsiteY2055" fmla="*/ 2080544 h 5893281"/>
              <a:gd name="connsiteX2056" fmla="*/ 455840 w 10035679"/>
              <a:gd name="connsiteY2056" fmla="*/ 2074506 h 5893281"/>
              <a:gd name="connsiteX2057" fmla="*/ 452217 w 10035679"/>
              <a:gd name="connsiteY2057" fmla="*/ 2062431 h 5893281"/>
              <a:gd name="connsiteX2058" fmla="*/ 452217 w 10035679"/>
              <a:gd name="connsiteY2058" fmla="*/ 2052168 h 5893281"/>
              <a:gd name="connsiteX2059" fmla="*/ 447991 w 10035679"/>
              <a:gd name="connsiteY2059" fmla="*/ 2041903 h 5893281"/>
              <a:gd name="connsiteX2060" fmla="*/ 473953 w 10035679"/>
              <a:gd name="connsiteY2060" fmla="*/ 2031641 h 5893281"/>
              <a:gd name="connsiteX2061" fmla="*/ 480595 w 10035679"/>
              <a:gd name="connsiteY2061" fmla="*/ 2027415 h 5893281"/>
              <a:gd name="connsiteX2062" fmla="*/ 490255 w 10035679"/>
              <a:gd name="connsiteY2062" fmla="*/ 2023187 h 5893281"/>
              <a:gd name="connsiteX2063" fmla="*/ 5362585 w 10035679"/>
              <a:gd name="connsiteY2063" fmla="*/ 1970057 h 5893281"/>
              <a:gd name="connsiteX2064" fmla="*/ 5390964 w 10035679"/>
              <a:gd name="connsiteY2064" fmla="*/ 1984548 h 5893281"/>
              <a:gd name="connsiteX2065" fmla="*/ 5390964 w 10035679"/>
              <a:gd name="connsiteY2065" fmla="*/ 1994812 h 5893281"/>
              <a:gd name="connsiteX2066" fmla="*/ 5382509 w 10035679"/>
              <a:gd name="connsiteY2066" fmla="*/ 1994812 h 5893281"/>
              <a:gd name="connsiteX2067" fmla="*/ 5380698 w 10035679"/>
              <a:gd name="connsiteY2067" fmla="*/ 1999039 h 5893281"/>
              <a:gd name="connsiteX2068" fmla="*/ 5372849 w 10035679"/>
              <a:gd name="connsiteY2068" fmla="*/ 2002661 h 5893281"/>
              <a:gd name="connsiteX2069" fmla="*/ 5368622 w 10035679"/>
              <a:gd name="connsiteY2069" fmla="*/ 2009303 h 5893281"/>
              <a:gd name="connsiteX2070" fmla="*/ 5362585 w 10035679"/>
              <a:gd name="connsiteY2070" fmla="*/ 2005077 h 5893281"/>
              <a:gd name="connsiteX2071" fmla="*/ 5358357 w 10035679"/>
              <a:gd name="connsiteY2071" fmla="*/ 2005077 h 5893281"/>
              <a:gd name="connsiteX2072" fmla="*/ 5354131 w 10035679"/>
              <a:gd name="connsiteY2072" fmla="*/ 2002661 h 5893281"/>
              <a:gd name="connsiteX2073" fmla="*/ 5352320 w 10035679"/>
              <a:gd name="connsiteY2073" fmla="*/ 2002661 h 5893281"/>
              <a:gd name="connsiteX2074" fmla="*/ 5352320 w 10035679"/>
              <a:gd name="connsiteY2074" fmla="*/ 1994812 h 5893281"/>
              <a:gd name="connsiteX2075" fmla="*/ 5352320 w 10035679"/>
              <a:gd name="connsiteY2075" fmla="*/ 1988775 h 5893281"/>
              <a:gd name="connsiteX2076" fmla="*/ 5352320 w 10035679"/>
              <a:gd name="connsiteY2076" fmla="*/ 1984548 h 5893281"/>
              <a:gd name="connsiteX2077" fmla="*/ 5354131 w 10035679"/>
              <a:gd name="connsiteY2077" fmla="*/ 1976094 h 5893281"/>
              <a:gd name="connsiteX2078" fmla="*/ 4604263 w 10035679"/>
              <a:gd name="connsiteY2078" fmla="*/ 1951943 h 5893281"/>
              <a:gd name="connsiteX2079" fmla="*/ 4641094 w 10035679"/>
              <a:gd name="connsiteY2079" fmla="*/ 1956169 h 5893281"/>
              <a:gd name="connsiteX2080" fmla="*/ 4669471 w 10035679"/>
              <a:gd name="connsiteY2080" fmla="*/ 1962208 h 5893281"/>
              <a:gd name="connsiteX2081" fmla="*/ 4661016 w 10035679"/>
              <a:gd name="connsiteY2081" fmla="*/ 1976094 h 5893281"/>
              <a:gd name="connsiteX2082" fmla="*/ 4657396 w 10035679"/>
              <a:gd name="connsiteY2082" fmla="*/ 1988772 h 5893281"/>
              <a:gd name="connsiteX2083" fmla="*/ 4651357 w 10035679"/>
              <a:gd name="connsiteY2083" fmla="*/ 1999036 h 5893281"/>
              <a:gd name="connsiteX2084" fmla="*/ 4642905 w 10035679"/>
              <a:gd name="connsiteY2084" fmla="*/ 2009299 h 5893281"/>
              <a:gd name="connsiteX2085" fmla="*/ 4661016 w 10035679"/>
              <a:gd name="connsiteY2085" fmla="*/ 2009299 h 5893281"/>
              <a:gd name="connsiteX2086" fmla="*/ 4669471 w 10035679"/>
              <a:gd name="connsiteY2086" fmla="*/ 2002659 h 5893281"/>
              <a:gd name="connsiteX2087" fmla="*/ 4671281 w 10035679"/>
              <a:gd name="connsiteY2087" fmla="*/ 1999036 h 5893281"/>
              <a:gd name="connsiteX2088" fmla="*/ 4679734 w 10035679"/>
              <a:gd name="connsiteY2088" fmla="*/ 1994810 h 5893281"/>
              <a:gd name="connsiteX2089" fmla="*/ 4689394 w 10035679"/>
              <a:gd name="connsiteY2089" fmla="*/ 1994810 h 5893281"/>
              <a:gd name="connsiteX2090" fmla="*/ 4689394 w 10035679"/>
              <a:gd name="connsiteY2090" fmla="*/ 2009299 h 5893281"/>
              <a:gd name="connsiteX2091" fmla="*/ 4699658 w 10035679"/>
              <a:gd name="connsiteY2091" fmla="*/ 2033450 h 5893281"/>
              <a:gd name="connsiteX2092" fmla="*/ 4693619 w 10035679"/>
              <a:gd name="connsiteY2092" fmla="*/ 2055790 h 5893281"/>
              <a:gd name="connsiteX2093" fmla="*/ 4683357 w 10035679"/>
              <a:gd name="connsiteY2093" fmla="*/ 2074507 h 5893281"/>
              <a:gd name="connsiteX2094" fmla="*/ 4675508 w 10035679"/>
              <a:gd name="connsiteY2094" fmla="*/ 2088996 h 5893281"/>
              <a:gd name="connsiteX2095" fmla="*/ 4693619 w 10035679"/>
              <a:gd name="connsiteY2095" fmla="*/ 2105297 h 5893281"/>
              <a:gd name="connsiteX2096" fmla="*/ 4711734 w 10035679"/>
              <a:gd name="connsiteY2096" fmla="*/ 2131863 h 5893281"/>
              <a:gd name="connsiteX2097" fmla="*/ 4736487 w 10035679"/>
              <a:gd name="connsiteY2097" fmla="*/ 2158429 h 5893281"/>
              <a:gd name="connsiteX2098" fmla="*/ 4756411 w 10035679"/>
              <a:gd name="connsiteY2098" fmla="*/ 2191032 h 5893281"/>
              <a:gd name="connsiteX2099" fmla="*/ 4774524 w 10035679"/>
              <a:gd name="connsiteY2099" fmla="*/ 2227861 h 5893281"/>
              <a:gd name="connsiteX2100" fmla="*/ 4789014 w 10035679"/>
              <a:gd name="connsiteY2100" fmla="*/ 2258048 h 5893281"/>
              <a:gd name="connsiteX2101" fmla="*/ 4793240 w 10035679"/>
              <a:gd name="connsiteY2101" fmla="*/ 2284614 h 5893281"/>
              <a:gd name="connsiteX2102" fmla="*/ 4784789 w 10035679"/>
              <a:gd name="connsiteY2102" fmla="*/ 2309367 h 5893281"/>
              <a:gd name="connsiteX2103" fmla="*/ 4768487 w 10035679"/>
              <a:gd name="connsiteY2103" fmla="*/ 2323858 h 5893281"/>
              <a:gd name="connsiteX2104" fmla="*/ 4746147 w 10035679"/>
              <a:gd name="connsiteY2104" fmla="*/ 2337744 h 5893281"/>
              <a:gd name="connsiteX2105" fmla="*/ 4711734 w 10035679"/>
              <a:gd name="connsiteY2105" fmla="*/ 2352236 h 5893281"/>
              <a:gd name="connsiteX2106" fmla="*/ 4669471 w 10035679"/>
              <a:gd name="connsiteY2106" fmla="*/ 2362498 h 5893281"/>
              <a:gd name="connsiteX2107" fmla="*/ 4630830 w 10035679"/>
              <a:gd name="connsiteY2107" fmla="*/ 2372763 h 5893281"/>
              <a:gd name="connsiteX2108" fmla="*/ 4598227 w 10035679"/>
              <a:gd name="connsiteY2108" fmla="*/ 2376989 h 5893281"/>
              <a:gd name="connsiteX2109" fmla="*/ 4598227 w 10035679"/>
              <a:gd name="connsiteY2109" fmla="*/ 2368537 h 5893281"/>
              <a:gd name="connsiteX2110" fmla="*/ 4618755 w 10035679"/>
              <a:gd name="connsiteY2110" fmla="*/ 2337744 h 5893281"/>
              <a:gd name="connsiteX2111" fmla="*/ 4636866 w 10035679"/>
              <a:gd name="connsiteY2111" fmla="*/ 2305141 h 5893281"/>
              <a:gd name="connsiteX2112" fmla="*/ 4626604 w 10035679"/>
              <a:gd name="connsiteY2112" fmla="*/ 2305141 h 5893281"/>
              <a:gd name="connsiteX2113" fmla="*/ 4618755 w 10035679"/>
              <a:gd name="connsiteY2113" fmla="*/ 2305141 h 5893281"/>
              <a:gd name="connsiteX2114" fmla="*/ 4612718 w 10035679"/>
              <a:gd name="connsiteY2114" fmla="*/ 2300916 h 5893281"/>
              <a:gd name="connsiteX2115" fmla="*/ 4612718 w 10035679"/>
              <a:gd name="connsiteY2115" fmla="*/ 2299103 h 5893281"/>
              <a:gd name="connsiteX2116" fmla="*/ 4608489 w 10035679"/>
              <a:gd name="connsiteY2116" fmla="*/ 2294877 h 5893281"/>
              <a:gd name="connsiteX2117" fmla="*/ 4608489 w 10035679"/>
              <a:gd name="connsiteY2117" fmla="*/ 2287028 h 5893281"/>
              <a:gd name="connsiteX2118" fmla="*/ 4604263 w 10035679"/>
              <a:gd name="connsiteY2118" fmla="*/ 2276765 h 5893281"/>
              <a:gd name="connsiteX2119" fmla="*/ 4630830 w 10035679"/>
              <a:gd name="connsiteY2119" fmla="*/ 2270726 h 5893281"/>
              <a:gd name="connsiteX2120" fmla="*/ 4622980 w 10035679"/>
              <a:gd name="connsiteY2120" fmla="*/ 2262274 h 5893281"/>
              <a:gd name="connsiteX2121" fmla="*/ 4622980 w 10035679"/>
              <a:gd name="connsiteY2121" fmla="*/ 2258048 h 5893281"/>
              <a:gd name="connsiteX2122" fmla="*/ 4618755 w 10035679"/>
              <a:gd name="connsiteY2122" fmla="*/ 2256237 h 5893281"/>
              <a:gd name="connsiteX2123" fmla="*/ 4618755 w 10035679"/>
              <a:gd name="connsiteY2123" fmla="*/ 2252011 h 5893281"/>
              <a:gd name="connsiteX2124" fmla="*/ 4622980 w 10035679"/>
              <a:gd name="connsiteY2124" fmla="*/ 2244162 h 5893281"/>
              <a:gd name="connsiteX2125" fmla="*/ 4626604 w 10035679"/>
              <a:gd name="connsiteY2125" fmla="*/ 2229672 h 5893281"/>
              <a:gd name="connsiteX2126" fmla="*/ 4636866 w 10035679"/>
              <a:gd name="connsiteY2126" fmla="*/ 2219409 h 5893281"/>
              <a:gd name="connsiteX2127" fmla="*/ 4642905 w 10035679"/>
              <a:gd name="connsiteY2127" fmla="*/ 2213370 h 5893281"/>
              <a:gd name="connsiteX2128" fmla="*/ 4657396 w 10035679"/>
              <a:gd name="connsiteY2128" fmla="*/ 2204918 h 5893281"/>
              <a:gd name="connsiteX2129" fmla="*/ 4669471 w 10035679"/>
              <a:gd name="connsiteY2129" fmla="*/ 2198879 h 5893281"/>
              <a:gd name="connsiteX2130" fmla="*/ 4665243 w 10035679"/>
              <a:gd name="connsiteY2130" fmla="*/ 2191032 h 5893281"/>
              <a:gd name="connsiteX2131" fmla="*/ 4665243 w 10035679"/>
              <a:gd name="connsiteY2131" fmla="*/ 2186804 h 5893281"/>
              <a:gd name="connsiteX2132" fmla="*/ 4661016 w 10035679"/>
              <a:gd name="connsiteY2132" fmla="*/ 2184993 h 5893281"/>
              <a:gd name="connsiteX2133" fmla="*/ 4661016 w 10035679"/>
              <a:gd name="connsiteY2133" fmla="*/ 2180767 h 5893281"/>
              <a:gd name="connsiteX2134" fmla="*/ 4657396 w 10035679"/>
              <a:gd name="connsiteY2134" fmla="*/ 2172315 h 5893281"/>
              <a:gd name="connsiteX2135" fmla="*/ 4654980 w 10035679"/>
              <a:gd name="connsiteY2135" fmla="*/ 2172315 h 5893281"/>
              <a:gd name="connsiteX2136" fmla="*/ 4654980 w 10035679"/>
              <a:gd name="connsiteY2136" fmla="*/ 2170502 h 5893281"/>
              <a:gd name="connsiteX2137" fmla="*/ 4651357 w 10035679"/>
              <a:gd name="connsiteY2137" fmla="*/ 2170502 h 5893281"/>
              <a:gd name="connsiteX2138" fmla="*/ 4642905 w 10035679"/>
              <a:gd name="connsiteY2138" fmla="*/ 2166276 h 5893281"/>
              <a:gd name="connsiteX2139" fmla="*/ 4636866 w 10035679"/>
              <a:gd name="connsiteY2139" fmla="*/ 2162050 h 5893281"/>
              <a:gd name="connsiteX2140" fmla="*/ 4632640 w 10035679"/>
              <a:gd name="connsiteY2140" fmla="*/ 2162050 h 5893281"/>
              <a:gd name="connsiteX2141" fmla="*/ 4626604 w 10035679"/>
              <a:gd name="connsiteY2141" fmla="*/ 2162050 h 5893281"/>
              <a:gd name="connsiteX2142" fmla="*/ 4618755 w 10035679"/>
              <a:gd name="connsiteY2142" fmla="*/ 2158429 h 5893281"/>
              <a:gd name="connsiteX2143" fmla="*/ 4612718 w 10035679"/>
              <a:gd name="connsiteY2143" fmla="*/ 2158429 h 5893281"/>
              <a:gd name="connsiteX2144" fmla="*/ 4612718 w 10035679"/>
              <a:gd name="connsiteY2144" fmla="*/ 2156013 h 5893281"/>
              <a:gd name="connsiteX2145" fmla="*/ 4608489 w 10035679"/>
              <a:gd name="connsiteY2145" fmla="*/ 2151788 h 5893281"/>
              <a:gd name="connsiteX2146" fmla="*/ 4608489 w 10035679"/>
              <a:gd name="connsiteY2146" fmla="*/ 2148165 h 5893281"/>
              <a:gd name="connsiteX2147" fmla="*/ 4608489 w 10035679"/>
              <a:gd name="connsiteY2147" fmla="*/ 2141523 h 5893281"/>
              <a:gd name="connsiteX2148" fmla="*/ 4604263 w 10035679"/>
              <a:gd name="connsiteY2148" fmla="*/ 2133674 h 5893281"/>
              <a:gd name="connsiteX2149" fmla="*/ 4608489 w 10035679"/>
              <a:gd name="connsiteY2149" fmla="*/ 2131863 h 5893281"/>
              <a:gd name="connsiteX2150" fmla="*/ 4608489 w 10035679"/>
              <a:gd name="connsiteY2150" fmla="*/ 2127637 h 5893281"/>
              <a:gd name="connsiteX2151" fmla="*/ 4612718 w 10035679"/>
              <a:gd name="connsiteY2151" fmla="*/ 2123411 h 5893281"/>
              <a:gd name="connsiteX2152" fmla="*/ 4612718 w 10035679"/>
              <a:gd name="connsiteY2152" fmla="*/ 2119185 h 5893281"/>
              <a:gd name="connsiteX2153" fmla="*/ 4612718 w 10035679"/>
              <a:gd name="connsiteY2153" fmla="*/ 2113146 h 5893281"/>
              <a:gd name="connsiteX2154" fmla="*/ 4604263 w 10035679"/>
              <a:gd name="connsiteY2154" fmla="*/ 2113146 h 5893281"/>
              <a:gd name="connsiteX2155" fmla="*/ 4602453 w 10035679"/>
              <a:gd name="connsiteY2155" fmla="*/ 2119185 h 5893281"/>
              <a:gd name="connsiteX2156" fmla="*/ 4602453 w 10035679"/>
              <a:gd name="connsiteY2156" fmla="*/ 2123411 h 5893281"/>
              <a:gd name="connsiteX2157" fmla="*/ 4602453 w 10035679"/>
              <a:gd name="connsiteY2157" fmla="*/ 2127637 h 5893281"/>
              <a:gd name="connsiteX2158" fmla="*/ 4598227 w 10035679"/>
              <a:gd name="connsiteY2158" fmla="*/ 2127637 h 5893281"/>
              <a:gd name="connsiteX2159" fmla="*/ 4594603 w 10035679"/>
              <a:gd name="connsiteY2159" fmla="*/ 2131863 h 5893281"/>
              <a:gd name="connsiteX2160" fmla="*/ 4590377 w 10035679"/>
              <a:gd name="connsiteY2160" fmla="*/ 2133674 h 5893281"/>
              <a:gd name="connsiteX2161" fmla="*/ 4584341 w 10035679"/>
              <a:gd name="connsiteY2161" fmla="*/ 2098656 h 5893281"/>
              <a:gd name="connsiteX2162" fmla="*/ 4575886 w 10035679"/>
              <a:gd name="connsiteY2162" fmla="*/ 2066053 h 5893281"/>
              <a:gd name="connsiteX2163" fmla="*/ 4574076 w 10035679"/>
              <a:gd name="connsiteY2163" fmla="*/ 2041904 h 5893281"/>
              <a:gd name="connsiteX2164" fmla="*/ 4580113 w 10035679"/>
              <a:gd name="connsiteY2164" fmla="*/ 2023187 h 5893281"/>
              <a:gd name="connsiteX2165" fmla="*/ 4590377 w 10035679"/>
              <a:gd name="connsiteY2165" fmla="*/ 2005073 h 5893281"/>
              <a:gd name="connsiteX2166" fmla="*/ 4602453 w 10035679"/>
              <a:gd name="connsiteY2166" fmla="*/ 1984546 h 5893281"/>
              <a:gd name="connsiteX2167" fmla="*/ 58565 w 10035679"/>
              <a:gd name="connsiteY2167" fmla="*/ 1878288 h 5893281"/>
              <a:gd name="connsiteX2168" fmla="*/ 99019 w 10035679"/>
              <a:gd name="connsiteY2168" fmla="*/ 1878288 h 5893281"/>
              <a:gd name="connsiteX2169" fmla="*/ 99019 w 10035679"/>
              <a:gd name="connsiteY2169" fmla="*/ 1892778 h 5893281"/>
              <a:gd name="connsiteX2170" fmla="*/ 91169 w 10035679"/>
              <a:gd name="connsiteY2170" fmla="*/ 1892778 h 5893281"/>
              <a:gd name="connsiteX2171" fmla="*/ 91169 w 10035679"/>
              <a:gd name="connsiteY2171" fmla="*/ 1898814 h 5893281"/>
              <a:gd name="connsiteX2172" fmla="*/ 80904 w 10035679"/>
              <a:gd name="connsiteY2172" fmla="*/ 1894589 h 5893281"/>
              <a:gd name="connsiteX2173" fmla="*/ 73056 w 10035679"/>
              <a:gd name="connsiteY2173" fmla="*/ 1888552 h 5893281"/>
              <a:gd name="connsiteX2174" fmla="*/ 67017 w 10035679"/>
              <a:gd name="connsiteY2174" fmla="*/ 1884324 h 5893281"/>
              <a:gd name="connsiteX2175" fmla="*/ 2511033 w 10035679"/>
              <a:gd name="connsiteY2175" fmla="*/ 1765986 h 5893281"/>
              <a:gd name="connsiteX2176" fmla="*/ 2521296 w 10035679"/>
              <a:gd name="connsiteY2176" fmla="*/ 1774438 h 5893281"/>
              <a:gd name="connsiteX2177" fmla="*/ 2530955 w 10035679"/>
              <a:gd name="connsiteY2177" fmla="*/ 1784098 h 5893281"/>
              <a:gd name="connsiteX2178" fmla="*/ 2539410 w 10035679"/>
              <a:gd name="connsiteY2178" fmla="*/ 1798589 h 5893281"/>
              <a:gd name="connsiteX2179" fmla="*/ 2543636 w 10035679"/>
              <a:gd name="connsiteY2179" fmla="*/ 1813080 h 5893281"/>
              <a:gd name="connsiteX2180" fmla="*/ 2535184 w 10035679"/>
              <a:gd name="connsiteY2180" fmla="*/ 1813080 h 5893281"/>
              <a:gd name="connsiteX2181" fmla="*/ 2529145 w 10035679"/>
              <a:gd name="connsiteY2181" fmla="*/ 1817306 h 5893281"/>
              <a:gd name="connsiteX2182" fmla="*/ 2524919 w 10035679"/>
              <a:gd name="connsiteY2182" fmla="*/ 1817306 h 5893281"/>
              <a:gd name="connsiteX2183" fmla="*/ 2515259 w 10035679"/>
              <a:gd name="connsiteY2183" fmla="*/ 1820929 h 5893281"/>
              <a:gd name="connsiteX2184" fmla="*/ 2502578 w 10035679"/>
              <a:gd name="connsiteY2184" fmla="*/ 1820929 h 5893281"/>
              <a:gd name="connsiteX2185" fmla="*/ 2502578 w 10035679"/>
              <a:gd name="connsiteY2185" fmla="*/ 1813080 h 5893281"/>
              <a:gd name="connsiteX2186" fmla="*/ 2500768 w 10035679"/>
              <a:gd name="connsiteY2186" fmla="*/ 1813080 h 5893281"/>
              <a:gd name="connsiteX2187" fmla="*/ 2500768 w 10035679"/>
              <a:gd name="connsiteY2187" fmla="*/ 1808854 h 5893281"/>
              <a:gd name="connsiteX2188" fmla="*/ 2496542 w 10035679"/>
              <a:gd name="connsiteY2188" fmla="*/ 1807041 h 5893281"/>
              <a:gd name="connsiteX2189" fmla="*/ 2500768 w 10035679"/>
              <a:gd name="connsiteY2189" fmla="*/ 1798589 h 5893281"/>
              <a:gd name="connsiteX2190" fmla="*/ 2500768 w 10035679"/>
              <a:gd name="connsiteY2190" fmla="*/ 1794363 h 5893281"/>
              <a:gd name="connsiteX2191" fmla="*/ 2500768 w 10035679"/>
              <a:gd name="connsiteY2191" fmla="*/ 1792552 h 5893281"/>
              <a:gd name="connsiteX2192" fmla="*/ 2502578 w 10035679"/>
              <a:gd name="connsiteY2192" fmla="*/ 1788326 h 5893281"/>
              <a:gd name="connsiteX2193" fmla="*/ 2450055 w 10035679"/>
              <a:gd name="connsiteY2193" fmla="*/ 1741234 h 5893281"/>
              <a:gd name="connsiteX2194" fmla="*/ 2458507 w 10035679"/>
              <a:gd name="connsiteY2194" fmla="*/ 1749686 h 5893281"/>
              <a:gd name="connsiteX2195" fmla="*/ 2462129 w 10035679"/>
              <a:gd name="connsiteY2195" fmla="*/ 1753912 h 5893281"/>
              <a:gd name="connsiteX2196" fmla="*/ 2462129 w 10035679"/>
              <a:gd name="connsiteY2196" fmla="*/ 1755725 h 5893281"/>
              <a:gd name="connsiteX2197" fmla="*/ 2464545 w 10035679"/>
              <a:gd name="connsiteY2197" fmla="*/ 1764177 h 5893281"/>
              <a:gd name="connsiteX2198" fmla="*/ 2464545 w 10035679"/>
              <a:gd name="connsiteY2198" fmla="*/ 1770214 h 5893281"/>
              <a:gd name="connsiteX2199" fmla="*/ 2464545 w 10035679"/>
              <a:gd name="connsiteY2199" fmla="*/ 1780479 h 5893281"/>
              <a:gd name="connsiteX2200" fmla="*/ 2458507 w 10035679"/>
              <a:gd name="connsiteY2200" fmla="*/ 1780479 h 5893281"/>
              <a:gd name="connsiteX2201" fmla="*/ 2458507 w 10035679"/>
              <a:gd name="connsiteY2201" fmla="*/ 1788328 h 5893281"/>
              <a:gd name="connsiteX2202" fmla="*/ 2444016 w 10035679"/>
              <a:gd name="connsiteY2202" fmla="*/ 1784102 h 5893281"/>
              <a:gd name="connsiteX2203" fmla="*/ 2430130 w 10035679"/>
              <a:gd name="connsiteY2203" fmla="*/ 1780479 h 5893281"/>
              <a:gd name="connsiteX2204" fmla="*/ 2419865 w 10035679"/>
              <a:gd name="connsiteY2204" fmla="*/ 1774442 h 5893281"/>
              <a:gd name="connsiteX2205" fmla="*/ 2411413 w 10035679"/>
              <a:gd name="connsiteY2205" fmla="*/ 1774442 h 5893281"/>
              <a:gd name="connsiteX2206" fmla="*/ 2411413 w 10035679"/>
              <a:gd name="connsiteY2206" fmla="*/ 1765987 h 5893281"/>
              <a:gd name="connsiteX2207" fmla="*/ 2425904 w 10035679"/>
              <a:gd name="connsiteY2207" fmla="*/ 1759951 h 5893281"/>
              <a:gd name="connsiteX2208" fmla="*/ 2439790 w 10035679"/>
              <a:gd name="connsiteY2208" fmla="*/ 1753912 h 5893281"/>
              <a:gd name="connsiteX2209" fmla="*/ 2606426 w 10035679"/>
              <a:gd name="connsiteY2209" fmla="*/ 1677838 h 5893281"/>
              <a:gd name="connsiteX2210" fmla="*/ 2614276 w 10035679"/>
              <a:gd name="connsiteY2210" fmla="*/ 1682064 h 5893281"/>
              <a:gd name="connsiteX2211" fmla="*/ 2616089 w 10035679"/>
              <a:gd name="connsiteY2211" fmla="*/ 1684480 h 5893281"/>
              <a:gd name="connsiteX2212" fmla="*/ 2620315 w 10035679"/>
              <a:gd name="connsiteY2212" fmla="*/ 1688103 h 5893281"/>
              <a:gd name="connsiteX2213" fmla="*/ 2628768 w 10035679"/>
              <a:gd name="connsiteY2213" fmla="*/ 1688103 h 5893281"/>
              <a:gd name="connsiteX2214" fmla="*/ 2628768 w 10035679"/>
              <a:gd name="connsiteY2214" fmla="*/ 1692329 h 5893281"/>
              <a:gd name="connsiteX2215" fmla="*/ 2628768 w 10035679"/>
              <a:gd name="connsiteY2215" fmla="*/ 1696555 h 5893281"/>
              <a:gd name="connsiteX2216" fmla="*/ 2624542 w 10035679"/>
              <a:gd name="connsiteY2216" fmla="*/ 1698366 h 5893281"/>
              <a:gd name="connsiteX2217" fmla="*/ 2620315 w 10035679"/>
              <a:gd name="connsiteY2217" fmla="*/ 1702592 h 5893281"/>
              <a:gd name="connsiteX2218" fmla="*/ 2616089 w 10035679"/>
              <a:gd name="connsiteY2218" fmla="*/ 1706818 h 5893281"/>
              <a:gd name="connsiteX2219" fmla="*/ 2614276 w 10035679"/>
              <a:gd name="connsiteY2219" fmla="*/ 1706818 h 5893281"/>
              <a:gd name="connsiteX2220" fmla="*/ 2610050 w 10035679"/>
              <a:gd name="connsiteY2220" fmla="*/ 1711045 h 5893281"/>
              <a:gd name="connsiteX2221" fmla="*/ 2606426 w 10035679"/>
              <a:gd name="connsiteY2221" fmla="*/ 1711045 h 5893281"/>
              <a:gd name="connsiteX2222" fmla="*/ 2600389 w 10035679"/>
              <a:gd name="connsiteY2222" fmla="*/ 1711045 h 5893281"/>
              <a:gd name="connsiteX2223" fmla="*/ 2600389 w 10035679"/>
              <a:gd name="connsiteY2223" fmla="*/ 1698366 h 5893281"/>
              <a:gd name="connsiteX2224" fmla="*/ 2600389 w 10035679"/>
              <a:gd name="connsiteY2224" fmla="*/ 1692329 h 5893281"/>
              <a:gd name="connsiteX2225" fmla="*/ 2602200 w 10035679"/>
              <a:gd name="connsiteY2225" fmla="*/ 1688103 h 5893281"/>
              <a:gd name="connsiteX2226" fmla="*/ 0 w 10035679"/>
              <a:gd name="connsiteY2226" fmla="*/ 1639197 h 5893281"/>
              <a:gd name="connsiteX2227" fmla="*/ 34413 w 10035679"/>
              <a:gd name="connsiteY2227" fmla="*/ 1645234 h 5893281"/>
              <a:gd name="connsiteX2228" fmla="*/ 58564 w 10035679"/>
              <a:gd name="connsiteY2228" fmla="*/ 1655498 h 5893281"/>
              <a:gd name="connsiteX2229" fmla="*/ 77281 w 10035679"/>
              <a:gd name="connsiteY2229" fmla="*/ 1677838 h 5893281"/>
              <a:gd name="connsiteX2230" fmla="*/ 70640 w 10035679"/>
              <a:gd name="connsiteY2230" fmla="*/ 1684478 h 5893281"/>
              <a:gd name="connsiteX2231" fmla="*/ 62790 w 10035679"/>
              <a:gd name="connsiteY2231" fmla="*/ 1684478 h 5893281"/>
              <a:gd name="connsiteX2232" fmla="*/ 58564 w 10035679"/>
              <a:gd name="connsiteY2232" fmla="*/ 1688101 h 5893281"/>
              <a:gd name="connsiteX2233" fmla="*/ 56753 w 10035679"/>
              <a:gd name="connsiteY2233" fmla="*/ 1692327 h 5893281"/>
              <a:gd name="connsiteX2234" fmla="*/ 44678 w 10035679"/>
              <a:gd name="connsiteY2234" fmla="*/ 1696553 h 5893281"/>
              <a:gd name="connsiteX2235" fmla="*/ 38642 w 10035679"/>
              <a:gd name="connsiteY2235" fmla="*/ 1688101 h 5893281"/>
              <a:gd name="connsiteX2236" fmla="*/ 28377 w 10035679"/>
              <a:gd name="connsiteY2236" fmla="*/ 1682064 h 5893281"/>
              <a:gd name="connsiteX2237" fmla="*/ 20528 w 10035679"/>
              <a:gd name="connsiteY2237" fmla="*/ 1674215 h 5893281"/>
              <a:gd name="connsiteX2238" fmla="*/ 10265 w 10035679"/>
              <a:gd name="connsiteY2238" fmla="*/ 1669989 h 5893281"/>
              <a:gd name="connsiteX2239" fmla="*/ 6037 w 10035679"/>
              <a:gd name="connsiteY2239" fmla="*/ 1668176 h 5893281"/>
              <a:gd name="connsiteX2240" fmla="*/ 0 w 10035679"/>
              <a:gd name="connsiteY2240" fmla="*/ 1659724 h 5893281"/>
              <a:gd name="connsiteX2241" fmla="*/ 0 w 10035679"/>
              <a:gd name="connsiteY2241" fmla="*/ 1653688 h 5893281"/>
              <a:gd name="connsiteX2242" fmla="*/ 2387262 w 10035679"/>
              <a:gd name="connsiteY2242" fmla="*/ 1553464 h 5893281"/>
              <a:gd name="connsiteX2243" fmla="*/ 2387262 w 10035679"/>
              <a:gd name="connsiteY2243" fmla="*/ 1569765 h 5893281"/>
              <a:gd name="connsiteX2244" fmla="*/ 2391488 w 10035679"/>
              <a:gd name="connsiteY2244" fmla="*/ 1578218 h 5893281"/>
              <a:gd name="connsiteX2245" fmla="*/ 2393301 w 10035679"/>
              <a:gd name="connsiteY2245" fmla="*/ 1584256 h 5893281"/>
              <a:gd name="connsiteX2246" fmla="*/ 2393301 w 10035679"/>
              <a:gd name="connsiteY2246" fmla="*/ 1596332 h 5893281"/>
              <a:gd name="connsiteX2247" fmla="*/ 2393301 w 10035679"/>
              <a:gd name="connsiteY2247" fmla="*/ 1610821 h 5893281"/>
              <a:gd name="connsiteX2248" fmla="*/ 2433751 w 10035679"/>
              <a:gd name="connsiteY2248" fmla="*/ 1610821 h 5893281"/>
              <a:gd name="connsiteX2249" fmla="*/ 2468167 w 10035679"/>
              <a:gd name="connsiteY2249" fmla="*/ 1649463 h 5893281"/>
              <a:gd name="connsiteX2250" fmla="*/ 2502581 w 10035679"/>
              <a:gd name="connsiteY2250" fmla="*/ 1688102 h 5893281"/>
              <a:gd name="connsiteX2251" fmla="*/ 2502581 w 10035679"/>
              <a:gd name="connsiteY2251" fmla="*/ 1692331 h 5893281"/>
              <a:gd name="connsiteX2252" fmla="*/ 2500770 w 10035679"/>
              <a:gd name="connsiteY2252" fmla="*/ 1696557 h 5893281"/>
              <a:gd name="connsiteX2253" fmla="*/ 2500770 w 10035679"/>
              <a:gd name="connsiteY2253" fmla="*/ 1698367 h 5893281"/>
              <a:gd name="connsiteX2254" fmla="*/ 2496544 w 10035679"/>
              <a:gd name="connsiteY2254" fmla="*/ 1702594 h 5893281"/>
              <a:gd name="connsiteX2255" fmla="*/ 2490505 w 10035679"/>
              <a:gd name="connsiteY2255" fmla="*/ 1711046 h 5893281"/>
              <a:gd name="connsiteX2256" fmla="*/ 2486884 w 10035679"/>
              <a:gd name="connsiteY2256" fmla="*/ 1712859 h 5893281"/>
              <a:gd name="connsiteX2257" fmla="*/ 2482658 w 10035679"/>
              <a:gd name="connsiteY2257" fmla="*/ 1717085 h 5893281"/>
              <a:gd name="connsiteX2258" fmla="*/ 2478430 w 10035679"/>
              <a:gd name="connsiteY2258" fmla="*/ 1717085 h 5893281"/>
              <a:gd name="connsiteX2259" fmla="*/ 2468167 w 10035679"/>
              <a:gd name="connsiteY2259" fmla="*/ 1717085 h 5893281"/>
              <a:gd name="connsiteX2260" fmla="*/ 2458507 w 10035679"/>
              <a:gd name="connsiteY2260" fmla="*/ 1721311 h 5893281"/>
              <a:gd name="connsiteX2261" fmla="*/ 2458507 w 10035679"/>
              <a:gd name="connsiteY2261" fmla="*/ 1711046 h 5893281"/>
              <a:gd name="connsiteX2262" fmla="*/ 2458507 w 10035679"/>
              <a:gd name="connsiteY2262" fmla="*/ 1698367 h 5893281"/>
              <a:gd name="connsiteX2263" fmla="*/ 2458507 w 10035679"/>
              <a:gd name="connsiteY2263" fmla="*/ 1692331 h 5893281"/>
              <a:gd name="connsiteX2264" fmla="*/ 2458507 w 10035679"/>
              <a:gd name="connsiteY2264" fmla="*/ 1688102 h 5893281"/>
              <a:gd name="connsiteX2265" fmla="*/ 2450053 w 10035679"/>
              <a:gd name="connsiteY2265" fmla="*/ 1682066 h 5893281"/>
              <a:gd name="connsiteX2266" fmla="*/ 2444016 w 10035679"/>
              <a:gd name="connsiteY2266" fmla="*/ 1677840 h 5893281"/>
              <a:gd name="connsiteX2267" fmla="*/ 2433751 w 10035679"/>
              <a:gd name="connsiteY2267" fmla="*/ 1669991 h 5893281"/>
              <a:gd name="connsiteX2268" fmla="*/ 2421677 w 10035679"/>
              <a:gd name="connsiteY2268" fmla="*/ 1698367 h 5893281"/>
              <a:gd name="connsiteX2269" fmla="*/ 2401753 w 10035679"/>
              <a:gd name="connsiteY2269" fmla="*/ 1717085 h 5893281"/>
              <a:gd name="connsiteX2270" fmla="*/ 2373376 w 10035679"/>
              <a:gd name="connsiteY2270" fmla="*/ 1727348 h 5893281"/>
              <a:gd name="connsiteX2271" fmla="*/ 2373376 w 10035679"/>
              <a:gd name="connsiteY2271" fmla="*/ 1717085 h 5893281"/>
              <a:gd name="connsiteX2272" fmla="*/ 2373376 w 10035679"/>
              <a:gd name="connsiteY2272" fmla="*/ 1711046 h 5893281"/>
              <a:gd name="connsiteX2273" fmla="*/ 2376999 w 10035679"/>
              <a:gd name="connsiteY2273" fmla="*/ 1702594 h 5893281"/>
              <a:gd name="connsiteX2274" fmla="*/ 2373376 w 10035679"/>
              <a:gd name="connsiteY2274" fmla="*/ 1696557 h 5893281"/>
              <a:gd name="connsiteX2275" fmla="*/ 2369149 w 10035679"/>
              <a:gd name="connsiteY2275" fmla="*/ 1688102 h 5893281"/>
              <a:gd name="connsiteX2276" fmla="*/ 2364923 w 10035679"/>
              <a:gd name="connsiteY2276" fmla="*/ 1677840 h 5893281"/>
              <a:gd name="connsiteX2277" fmla="*/ 2354659 w 10035679"/>
              <a:gd name="connsiteY2277" fmla="*/ 1674217 h 5893281"/>
              <a:gd name="connsiteX2278" fmla="*/ 2348622 w 10035679"/>
              <a:gd name="connsiteY2278" fmla="*/ 1669991 h 5893281"/>
              <a:gd name="connsiteX2279" fmla="*/ 2340772 w 10035679"/>
              <a:gd name="connsiteY2279" fmla="*/ 1669991 h 5893281"/>
              <a:gd name="connsiteX2280" fmla="*/ 2334734 w 10035679"/>
              <a:gd name="connsiteY2280" fmla="*/ 1668180 h 5893281"/>
              <a:gd name="connsiteX2281" fmla="*/ 2330508 w 10035679"/>
              <a:gd name="connsiteY2281" fmla="*/ 1668180 h 5893281"/>
              <a:gd name="connsiteX2282" fmla="*/ 2322658 w 10035679"/>
              <a:gd name="connsiteY2282" fmla="*/ 1663954 h 5893281"/>
              <a:gd name="connsiteX2283" fmla="*/ 2316622 w 10035679"/>
              <a:gd name="connsiteY2283" fmla="*/ 1655499 h 5893281"/>
              <a:gd name="connsiteX2284" fmla="*/ 2336546 w 10035679"/>
              <a:gd name="connsiteY2284" fmla="*/ 1631350 h 5893281"/>
              <a:gd name="connsiteX2285" fmla="*/ 2351035 w 10035679"/>
              <a:gd name="connsiteY2285" fmla="*/ 1602369 h 5893281"/>
              <a:gd name="connsiteX2286" fmla="*/ 2364923 w 10035679"/>
              <a:gd name="connsiteY2286" fmla="*/ 1573992 h 5893281"/>
              <a:gd name="connsiteX2287" fmla="*/ 4357324 w 10035679"/>
              <a:gd name="connsiteY2287" fmla="*/ 1492482 h 5893281"/>
              <a:gd name="connsiteX2288" fmla="*/ 4361550 w 10035679"/>
              <a:gd name="connsiteY2288" fmla="*/ 1500331 h 5893281"/>
              <a:gd name="connsiteX2289" fmla="*/ 4365174 w 10035679"/>
              <a:gd name="connsiteY2289" fmla="*/ 1506368 h 5893281"/>
              <a:gd name="connsiteX2290" fmla="*/ 4367589 w 10035679"/>
              <a:gd name="connsiteY2290" fmla="*/ 1510594 h 5893281"/>
              <a:gd name="connsiteX2291" fmla="*/ 4367589 w 10035679"/>
              <a:gd name="connsiteY2291" fmla="*/ 1516633 h 5893281"/>
              <a:gd name="connsiteX2292" fmla="*/ 4371210 w 10035679"/>
              <a:gd name="connsiteY2292" fmla="*/ 1525085 h 5893281"/>
              <a:gd name="connsiteX2293" fmla="*/ 4371210 w 10035679"/>
              <a:gd name="connsiteY2293" fmla="*/ 1538971 h 5893281"/>
              <a:gd name="connsiteX2294" fmla="*/ 4371210 w 10035679"/>
              <a:gd name="connsiteY2294" fmla="*/ 1549236 h 5893281"/>
              <a:gd name="connsiteX2295" fmla="*/ 4375436 w 10035679"/>
              <a:gd name="connsiteY2295" fmla="*/ 1578215 h 5893281"/>
              <a:gd name="connsiteX2296" fmla="*/ 4379664 w 10035679"/>
              <a:gd name="connsiteY2296" fmla="*/ 1610818 h 5893281"/>
              <a:gd name="connsiteX2297" fmla="*/ 4379664 w 10035679"/>
              <a:gd name="connsiteY2297" fmla="*/ 1639195 h 5893281"/>
              <a:gd name="connsiteX2298" fmla="*/ 4339212 w 10035679"/>
              <a:gd name="connsiteY2298" fmla="*/ 1659723 h 5893281"/>
              <a:gd name="connsiteX2299" fmla="*/ 4294534 w 10035679"/>
              <a:gd name="connsiteY2299" fmla="*/ 1677837 h 5893281"/>
              <a:gd name="connsiteX2300" fmla="*/ 4251666 w 10035679"/>
              <a:gd name="connsiteY2300" fmla="*/ 1698364 h 5893281"/>
              <a:gd name="connsiteX2301" fmla="*/ 4215441 w 10035679"/>
              <a:gd name="connsiteY2301" fmla="*/ 1727344 h 5893281"/>
              <a:gd name="connsiteX2302" fmla="*/ 4205178 w 10035679"/>
              <a:gd name="connsiteY2302" fmla="*/ 1721307 h 5893281"/>
              <a:gd name="connsiteX2303" fmla="*/ 4187064 w 10035679"/>
              <a:gd name="connsiteY2303" fmla="*/ 1712855 h 5893281"/>
              <a:gd name="connsiteX2304" fmla="*/ 4162913 w 10035679"/>
              <a:gd name="connsiteY2304" fmla="*/ 1698364 h 5893281"/>
              <a:gd name="connsiteX2305" fmla="*/ 4142386 w 10035679"/>
              <a:gd name="connsiteY2305" fmla="*/ 1688100 h 5893281"/>
              <a:gd name="connsiteX2306" fmla="*/ 4124274 w 10035679"/>
              <a:gd name="connsiteY2306" fmla="*/ 1677837 h 5893281"/>
              <a:gd name="connsiteX2307" fmla="*/ 4115822 w 10035679"/>
              <a:gd name="connsiteY2307" fmla="*/ 1669987 h 5893281"/>
              <a:gd name="connsiteX2308" fmla="*/ 4120048 w 10035679"/>
              <a:gd name="connsiteY2308" fmla="*/ 1668177 h 5893281"/>
              <a:gd name="connsiteX2309" fmla="*/ 4124274 w 10035679"/>
              <a:gd name="connsiteY2309" fmla="*/ 1663951 h 5893281"/>
              <a:gd name="connsiteX2310" fmla="*/ 4128500 w 10035679"/>
              <a:gd name="connsiteY2310" fmla="*/ 1659723 h 5893281"/>
              <a:gd name="connsiteX2311" fmla="*/ 4128500 w 10035679"/>
              <a:gd name="connsiteY2311" fmla="*/ 1655497 h 5893281"/>
              <a:gd name="connsiteX2312" fmla="*/ 4130310 w 10035679"/>
              <a:gd name="connsiteY2312" fmla="*/ 1649460 h 5893281"/>
              <a:gd name="connsiteX2313" fmla="*/ 4120048 w 10035679"/>
              <a:gd name="connsiteY2313" fmla="*/ 1641611 h 5893281"/>
              <a:gd name="connsiteX2314" fmla="*/ 4106160 w 10035679"/>
              <a:gd name="connsiteY2314" fmla="*/ 1639195 h 5893281"/>
              <a:gd name="connsiteX2315" fmla="*/ 4095897 w 10035679"/>
              <a:gd name="connsiteY2315" fmla="*/ 1631348 h 5893281"/>
              <a:gd name="connsiteX2316" fmla="*/ 4085632 w 10035679"/>
              <a:gd name="connsiteY2316" fmla="*/ 1625309 h 5893281"/>
              <a:gd name="connsiteX2317" fmla="*/ 4091671 w 10035679"/>
              <a:gd name="connsiteY2317" fmla="*/ 1625309 h 5893281"/>
              <a:gd name="connsiteX2318" fmla="*/ 4100123 w 10035679"/>
              <a:gd name="connsiteY2318" fmla="*/ 1616857 h 5893281"/>
              <a:gd name="connsiteX2319" fmla="*/ 4101934 w 10035679"/>
              <a:gd name="connsiteY2319" fmla="*/ 1612631 h 5893281"/>
              <a:gd name="connsiteX2320" fmla="*/ 4106160 w 10035679"/>
              <a:gd name="connsiteY2320" fmla="*/ 1612631 h 5893281"/>
              <a:gd name="connsiteX2321" fmla="*/ 4109783 w 10035679"/>
              <a:gd name="connsiteY2321" fmla="*/ 1610818 h 5893281"/>
              <a:gd name="connsiteX2322" fmla="*/ 4120048 w 10035679"/>
              <a:gd name="connsiteY2322" fmla="*/ 1610818 h 5893281"/>
              <a:gd name="connsiteX2323" fmla="*/ 4130310 w 10035679"/>
              <a:gd name="connsiteY2323" fmla="*/ 1610818 h 5893281"/>
              <a:gd name="connsiteX2324" fmla="*/ 4130310 w 10035679"/>
              <a:gd name="connsiteY2324" fmla="*/ 1584254 h 5893281"/>
              <a:gd name="connsiteX2325" fmla="*/ 4077785 w 10035679"/>
              <a:gd name="connsiteY2325" fmla="*/ 1584254 h 5893281"/>
              <a:gd name="connsiteX2326" fmla="*/ 4067520 w 10035679"/>
              <a:gd name="connsiteY2326" fmla="*/ 1563727 h 5893281"/>
              <a:gd name="connsiteX2327" fmla="*/ 4085632 w 10035679"/>
              <a:gd name="connsiteY2327" fmla="*/ 1549236 h 5893281"/>
              <a:gd name="connsiteX2328" fmla="*/ 4100123 w 10035679"/>
              <a:gd name="connsiteY2328" fmla="*/ 1535350 h 5893281"/>
              <a:gd name="connsiteX2329" fmla="*/ 4115822 w 10035679"/>
              <a:gd name="connsiteY2329" fmla="*/ 1529311 h 5893281"/>
              <a:gd name="connsiteX2330" fmla="*/ 4144198 w 10035679"/>
              <a:gd name="connsiteY2330" fmla="*/ 1520859 h 5893281"/>
              <a:gd name="connsiteX2331" fmla="*/ 4156877 w 10035679"/>
              <a:gd name="connsiteY2331" fmla="*/ 1531124 h 5893281"/>
              <a:gd name="connsiteX2332" fmla="*/ 4162913 w 10035679"/>
              <a:gd name="connsiteY2332" fmla="*/ 1543197 h 5893281"/>
              <a:gd name="connsiteX2333" fmla="*/ 4170763 w 10035679"/>
              <a:gd name="connsiteY2333" fmla="*/ 1549236 h 5893281"/>
              <a:gd name="connsiteX2334" fmla="*/ 4176801 w 10035679"/>
              <a:gd name="connsiteY2334" fmla="*/ 1563727 h 5893281"/>
              <a:gd name="connsiteX2335" fmla="*/ 4199139 w 10035679"/>
              <a:gd name="connsiteY2335" fmla="*/ 1545613 h 5893281"/>
              <a:gd name="connsiteX2336" fmla="*/ 4219667 w 10035679"/>
              <a:gd name="connsiteY2336" fmla="*/ 1531124 h 5893281"/>
              <a:gd name="connsiteX2337" fmla="*/ 4248044 w 10035679"/>
              <a:gd name="connsiteY2337" fmla="*/ 1520859 h 5893281"/>
              <a:gd name="connsiteX2338" fmla="*/ 4251666 w 10035679"/>
              <a:gd name="connsiteY2338" fmla="*/ 1531124 h 5893281"/>
              <a:gd name="connsiteX2339" fmla="*/ 4257703 w 10035679"/>
              <a:gd name="connsiteY2339" fmla="*/ 1535350 h 5893281"/>
              <a:gd name="connsiteX2340" fmla="*/ 4257703 w 10035679"/>
              <a:gd name="connsiteY2340" fmla="*/ 1538971 h 5893281"/>
              <a:gd name="connsiteX2341" fmla="*/ 4261931 w 10035679"/>
              <a:gd name="connsiteY2341" fmla="*/ 1538971 h 5893281"/>
              <a:gd name="connsiteX2342" fmla="*/ 4266157 w 10035679"/>
              <a:gd name="connsiteY2342" fmla="*/ 1538971 h 5893281"/>
              <a:gd name="connsiteX2343" fmla="*/ 4272194 w 10035679"/>
              <a:gd name="connsiteY2343" fmla="*/ 1538971 h 5893281"/>
              <a:gd name="connsiteX2344" fmla="*/ 4290306 w 10035679"/>
              <a:gd name="connsiteY2344" fmla="*/ 1529311 h 5893281"/>
              <a:gd name="connsiteX2345" fmla="*/ 4300571 w 10035679"/>
              <a:gd name="connsiteY2345" fmla="*/ 1516633 h 5893281"/>
              <a:gd name="connsiteX2346" fmla="*/ 4314457 w 10035679"/>
              <a:gd name="connsiteY2346" fmla="*/ 1506368 h 5893281"/>
              <a:gd name="connsiteX2347" fmla="*/ 4328947 w 10035679"/>
              <a:gd name="connsiteY2347" fmla="*/ 1496105 h 5893281"/>
              <a:gd name="connsiteX2348" fmla="*/ 2638425 w 10035679"/>
              <a:gd name="connsiteY2348" fmla="*/ 1363281 h 5893281"/>
              <a:gd name="connsiteX2349" fmla="*/ 2644464 w 10035679"/>
              <a:gd name="connsiteY2349" fmla="*/ 1367507 h 5893281"/>
              <a:gd name="connsiteX2350" fmla="*/ 2648690 w 10035679"/>
              <a:gd name="connsiteY2350" fmla="*/ 1371733 h 5893281"/>
              <a:gd name="connsiteX2351" fmla="*/ 2652916 w 10035679"/>
              <a:gd name="connsiteY2351" fmla="*/ 1371733 h 5893281"/>
              <a:gd name="connsiteX2352" fmla="*/ 2657142 w 10035679"/>
              <a:gd name="connsiteY2352" fmla="*/ 1373546 h 5893281"/>
              <a:gd name="connsiteX2353" fmla="*/ 2657142 w 10035679"/>
              <a:gd name="connsiteY2353" fmla="*/ 1377772 h 5893281"/>
              <a:gd name="connsiteX2354" fmla="*/ 2657142 w 10035679"/>
              <a:gd name="connsiteY2354" fmla="*/ 1381998 h 5893281"/>
              <a:gd name="connsiteX2355" fmla="*/ 2658955 w 10035679"/>
              <a:gd name="connsiteY2355" fmla="*/ 1388035 h 5893281"/>
              <a:gd name="connsiteX2356" fmla="*/ 2666802 w 10035679"/>
              <a:gd name="connsiteY2356" fmla="*/ 1400111 h 5893281"/>
              <a:gd name="connsiteX2357" fmla="*/ 2671028 w 10035679"/>
              <a:gd name="connsiteY2357" fmla="*/ 1410376 h 5893281"/>
              <a:gd name="connsiteX2358" fmla="*/ 2672841 w 10035679"/>
              <a:gd name="connsiteY2358" fmla="*/ 1420639 h 5893281"/>
              <a:gd name="connsiteX2359" fmla="*/ 2677067 w 10035679"/>
              <a:gd name="connsiteY2359" fmla="*/ 1435130 h 5893281"/>
              <a:gd name="connsiteX2360" fmla="*/ 2666802 w 10035679"/>
              <a:gd name="connsiteY2360" fmla="*/ 1439357 h 5893281"/>
              <a:gd name="connsiteX2361" fmla="*/ 2657142 w 10035679"/>
              <a:gd name="connsiteY2361" fmla="*/ 1442980 h 5893281"/>
              <a:gd name="connsiteX2362" fmla="*/ 2644464 w 10035679"/>
              <a:gd name="connsiteY2362" fmla="*/ 1442980 h 5893281"/>
              <a:gd name="connsiteX2363" fmla="*/ 2628765 w 10035679"/>
              <a:gd name="connsiteY2363" fmla="*/ 1445395 h 5893281"/>
              <a:gd name="connsiteX2364" fmla="*/ 2624539 w 10035679"/>
              <a:gd name="connsiteY2364" fmla="*/ 1429093 h 5893281"/>
              <a:gd name="connsiteX2365" fmla="*/ 2620313 w 10035679"/>
              <a:gd name="connsiteY2365" fmla="*/ 1410376 h 5893281"/>
              <a:gd name="connsiteX2366" fmla="*/ 2620313 w 10035679"/>
              <a:gd name="connsiteY2366" fmla="*/ 1388035 h 5893281"/>
              <a:gd name="connsiteX2367" fmla="*/ 2628765 w 10035679"/>
              <a:gd name="connsiteY2367" fmla="*/ 1381998 h 5893281"/>
              <a:gd name="connsiteX2368" fmla="*/ 2630578 w 10035679"/>
              <a:gd name="connsiteY2368" fmla="*/ 1373546 h 5893281"/>
              <a:gd name="connsiteX2369" fmla="*/ 3250641 w 10035679"/>
              <a:gd name="connsiteY2369" fmla="*/ 1304111 h 5893281"/>
              <a:gd name="connsiteX2370" fmla="*/ 3265130 w 10035679"/>
              <a:gd name="connsiteY2370" fmla="*/ 1310148 h 5893281"/>
              <a:gd name="connsiteX2371" fmla="*/ 3279016 w 10035679"/>
              <a:gd name="connsiteY2371" fmla="*/ 1318602 h 5893281"/>
              <a:gd name="connsiteX2372" fmla="*/ 3285055 w 10035679"/>
              <a:gd name="connsiteY2372" fmla="*/ 1324639 h 5893281"/>
              <a:gd name="connsiteX2373" fmla="*/ 3295318 w 10035679"/>
              <a:gd name="connsiteY2373" fmla="*/ 1333091 h 5893281"/>
              <a:gd name="connsiteX2374" fmla="*/ 3307393 w 10035679"/>
              <a:gd name="connsiteY2374" fmla="*/ 1343356 h 5893281"/>
              <a:gd name="connsiteX2375" fmla="*/ 3303167 w 10035679"/>
              <a:gd name="connsiteY2375" fmla="*/ 1349392 h 5893281"/>
              <a:gd name="connsiteX2376" fmla="*/ 3303167 w 10035679"/>
              <a:gd name="connsiteY2376" fmla="*/ 1353620 h 5893281"/>
              <a:gd name="connsiteX2377" fmla="*/ 3299546 w 10035679"/>
              <a:gd name="connsiteY2377" fmla="*/ 1353620 h 5893281"/>
              <a:gd name="connsiteX2378" fmla="*/ 3299546 w 10035679"/>
              <a:gd name="connsiteY2378" fmla="*/ 1357242 h 5893281"/>
              <a:gd name="connsiteX2379" fmla="*/ 3293507 w 10035679"/>
              <a:gd name="connsiteY2379" fmla="*/ 1363280 h 5893281"/>
              <a:gd name="connsiteX2380" fmla="*/ 3293507 w 10035679"/>
              <a:gd name="connsiteY2380" fmla="*/ 1367506 h 5893281"/>
              <a:gd name="connsiteX2381" fmla="*/ 3289280 w 10035679"/>
              <a:gd name="connsiteY2381" fmla="*/ 1367506 h 5893281"/>
              <a:gd name="connsiteX2382" fmla="*/ 3285055 w 10035679"/>
              <a:gd name="connsiteY2382" fmla="*/ 1367506 h 5893281"/>
              <a:gd name="connsiteX2383" fmla="*/ 3280829 w 10035679"/>
              <a:gd name="connsiteY2383" fmla="*/ 1371732 h 5893281"/>
              <a:gd name="connsiteX2384" fmla="*/ 3274790 w 10035679"/>
              <a:gd name="connsiteY2384" fmla="*/ 1373543 h 5893281"/>
              <a:gd name="connsiteX2385" fmla="*/ 3265130 w 10035679"/>
              <a:gd name="connsiteY2385" fmla="*/ 1363280 h 5893281"/>
              <a:gd name="connsiteX2386" fmla="*/ 3254866 w 10035679"/>
              <a:gd name="connsiteY2386" fmla="*/ 1353620 h 5893281"/>
              <a:gd name="connsiteX2387" fmla="*/ 3240375 w 10035679"/>
              <a:gd name="connsiteY2387" fmla="*/ 1343356 h 5893281"/>
              <a:gd name="connsiteX2388" fmla="*/ 3228300 w 10035679"/>
              <a:gd name="connsiteY2388" fmla="*/ 1334903 h 5893281"/>
              <a:gd name="connsiteX2389" fmla="*/ 3236751 w 10035679"/>
              <a:gd name="connsiteY2389" fmla="*/ 1310148 h 5893281"/>
              <a:gd name="connsiteX2390" fmla="*/ 3242790 w 10035679"/>
              <a:gd name="connsiteY2390" fmla="*/ 1310148 h 5893281"/>
              <a:gd name="connsiteX2391" fmla="*/ 3246412 w 10035679"/>
              <a:gd name="connsiteY2391" fmla="*/ 1306527 h 5893281"/>
              <a:gd name="connsiteX2392" fmla="*/ 6004982 w 10035679"/>
              <a:gd name="connsiteY2392" fmla="*/ 1290225 h 5893281"/>
              <a:gd name="connsiteX2393" fmla="*/ 6037585 w 10035679"/>
              <a:gd name="connsiteY2393" fmla="*/ 1290225 h 5893281"/>
              <a:gd name="connsiteX2394" fmla="*/ 6037585 w 10035679"/>
              <a:gd name="connsiteY2394" fmla="*/ 1304110 h 5893281"/>
              <a:gd name="connsiteX2395" fmla="*/ 6030943 w 10035679"/>
              <a:gd name="connsiteY2395" fmla="*/ 1304110 h 5893281"/>
              <a:gd name="connsiteX2396" fmla="*/ 6023094 w 10035679"/>
              <a:gd name="connsiteY2396" fmla="*/ 1310149 h 5893281"/>
              <a:gd name="connsiteX2397" fmla="*/ 6018868 w 10035679"/>
              <a:gd name="connsiteY2397" fmla="*/ 1310149 h 5893281"/>
              <a:gd name="connsiteX2398" fmla="*/ 6012831 w 10035679"/>
              <a:gd name="connsiteY2398" fmla="*/ 1310149 h 5893281"/>
              <a:gd name="connsiteX2399" fmla="*/ 6012831 w 10035679"/>
              <a:gd name="connsiteY2399" fmla="*/ 1306526 h 5893281"/>
              <a:gd name="connsiteX2400" fmla="*/ 6009208 w 10035679"/>
              <a:gd name="connsiteY2400" fmla="*/ 1300489 h 5893281"/>
              <a:gd name="connsiteX2401" fmla="*/ 6009208 w 10035679"/>
              <a:gd name="connsiteY2401" fmla="*/ 1296261 h 5893281"/>
              <a:gd name="connsiteX2402" fmla="*/ 6004982 w 10035679"/>
              <a:gd name="connsiteY2402" fmla="*/ 1292035 h 5893281"/>
              <a:gd name="connsiteX2403" fmla="*/ 2004480 w 10035679"/>
              <a:gd name="connsiteY2403" fmla="*/ 1247358 h 5893281"/>
              <a:gd name="connsiteX2404" fmla="*/ 2036480 w 10035679"/>
              <a:gd name="connsiteY2404" fmla="*/ 1267283 h 5893281"/>
              <a:gd name="connsiteX2405" fmla="*/ 2064857 w 10035679"/>
              <a:gd name="connsiteY2405" fmla="*/ 1292037 h 5893281"/>
              <a:gd name="connsiteX2406" fmla="*/ 2093233 w 10035679"/>
              <a:gd name="connsiteY2406" fmla="*/ 1318602 h 5893281"/>
              <a:gd name="connsiteX2407" fmla="*/ 2083574 w 10035679"/>
              <a:gd name="connsiteY2407" fmla="*/ 1318602 h 5893281"/>
              <a:gd name="connsiteX2408" fmla="*/ 2075120 w 10035679"/>
              <a:gd name="connsiteY2408" fmla="*/ 1328865 h 5893281"/>
              <a:gd name="connsiteX2409" fmla="*/ 2069083 w 10035679"/>
              <a:gd name="connsiteY2409" fmla="*/ 1333091 h 5893281"/>
              <a:gd name="connsiteX2410" fmla="*/ 2058818 w 10035679"/>
              <a:gd name="connsiteY2410" fmla="*/ 1333091 h 5893281"/>
              <a:gd name="connsiteX2411" fmla="*/ 2046743 w 10035679"/>
              <a:gd name="connsiteY2411" fmla="*/ 1334904 h 5893281"/>
              <a:gd name="connsiteX2412" fmla="*/ 2030441 w 10035679"/>
              <a:gd name="connsiteY2412" fmla="*/ 1334904 h 5893281"/>
              <a:gd name="connsiteX2413" fmla="*/ 2016555 w 10035679"/>
              <a:gd name="connsiteY2413" fmla="*/ 1320413 h 5893281"/>
              <a:gd name="connsiteX2414" fmla="*/ 2002065 w 10035679"/>
              <a:gd name="connsiteY2414" fmla="*/ 1310148 h 5893281"/>
              <a:gd name="connsiteX2415" fmla="*/ 1983953 w 10035679"/>
              <a:gd name="connsiteY2415" fmla="*/ 1304112 h 5893281"/>
              <a:gd name="connsiteX2416" fmla="*/ 1983953 w 10035679"/>
              <a:gd name="connsiteY2416" fmla="*/ 1296263 h 5893281"/>
              <a:gd name="connsiteX2417" fmla="*/ 2016555 w 10035679"/>
              <a:gd name="connsiteY2417" fmla="*/ 1277546 h 5893281"/>
              <a:gd name="connsiteX2418" fmla="*/ 2012329 w 10035679"/>
              <a:gd name="connsiteY2418" fmla="*/ 1271509 h 5893281"/>
              <a:gd name="connsiteX2419" fmla="*/ 2008103 w 10035679"/>
              <a:gd name="connsiteY2419" fmla="*/ 1267283 h 5893281"/>
              <a:gd name="connsiteX2420" fmla="*/ 2008103 w 10035679"/>
              <a:gd name="connsiteY2420" fmla="*/ 1261245 h 5893281"/>
              <a:gd name="connsiteX2421" fmla="*/ 9772438 w 10035679"/>
              <a:gd name="connsiteY2421" fmla="*/ 1147133 h 5893281"/>
              <a:gd name="connsiteX2422" fmla="*/ 9780288 w 10035679"/>
              <a:gd name="connsiteY2422" fmla="*/ 1157397 h 5893281"/>
              <a:gd name="connsiteX2423" fmla="*/ 9786324 w 10035679"/>
              <a:gd name="connsiteY2423" fmla="*/ 1165245 h 5893281"/>
              <a:gd name="connsiteX2424" fmla="*/ 9794778 w 10035679"/>
              <a:gd name="connsiteY2424" fmla="*/ 1165245 h 5893281"/>
              <a:gd name="connsiteX2425" fmla="*/ 9798400 w 10035679"/>
              <a:gd name="connsiteY2425" fmla="*/ 1167660 h 5893281"/>
              <a:gd name="connsiteX2426" fmla="*/ 9800815 w 10035679"/>
              <a:gd name="connsiteY2426" fmla="*/ 1167660 h 5893281"/>
              <a:gd name="connsiteX2427" fmla="*/ 9808664 w 10035679"/>
              <a:gd name="connsiteY2427" fmla="*/ 1167660 h 5893281"/>
              <a:gd name="connsiteX2428" fmla="*/ 9812890 w 10035679"/>
              <a:gd name="connsiteY2428" fmla="*/ 1167660 h 5893281"/>
              <a:gd name="connsiteX2429" fmla="*/ 9814701 w 10035679"/>
              <a:gd name="connsiteY2429" fmla="*/ 1167660 h 5893281"/>
              <a:gd name="connsiteX2430" fmla="*/ 9823155 w 10035679"/>
              <a:gd name="connsiteY2430" fmla="*/ 1171284 h 5893281"/>
              <a:gd name="connsiteX2431" fmla="*/ 9826776 w 10035679"/>
              <a:gd name="connsiteY2431" fmla="*/ 1177925 h 5893281"/>
              <a:gd name="connsiteX2432" fmla="*/ 9812890 w 10035679"/>
              <a:gd name="connsiteY2432" fmla="*/ 1190000 h 5893281"/>
              <a:gd name="connsiteX2433" fmla="*/ 9798400 w 10035679"/>
              <a:gd name="connsiteY2433" fmla="*/ 1200263 h 5893281"/>
              <a:gd name="connsiteX2434" fmla="*/ 9727760 w 10035679"/>
              <a:gd name="connsiteY2434" fmla="*/ 1206302 h 5893281"/>
              <a:gd name="connsiteX2435" fmla="*/ 9727760 w 10035679"/>
              <a:gd name="connsiteY2435" fmla="*/ 1177925 h 5893281"/>
              <a:gd name="connsiteX2436" fmla="*/ 9738025 w 10035679"/>
              <a:gd name="connsiteY2436" fmla="*/ 1167660 h 5893281"/>
              <a:gd name="connsiteX2437" fmla="*/ 9748288 w 10035679"/>
              <a:gd name="connsiteY2437" fmla="*/ 1161624 h 5893281"/>
              <a:gd name="connsiteX2438" fmla="*/ 9757947 w 10035679"/>
              <a:gd name="connsiteY2438" fmla="*/ 1153170 h 5893281"/>
              <a:gd name="connsiteX2439" fmla="*/ 2154225 w 10035679"/>
              <a:gd name="connsiteY2439" fmla="*/ 1087972 h 5893281"/>
              <a:gd name="connsiteX2440" fmla="*/ 2156036 w 10035679"/>
              <a:gd name="connsiteY2440" fmla="*/ 1102462 h 5893281"/>
              <a:gd name="connsiteX2441" fmla="*/ 2156036 w 10035679"/>
              <a:gd name="connsiteY2441" fmla="*/ 1112727 h 5893281"/>
              <a:gd name="connsiteX2442" fmla="*/ 2160262 w 10035679"/>
              <a:gd name="connsiteY2442" fmla="*/ 1116953 h 5893281"/>
              <a:gd name="connsiteX2443" fmla="*/ 2164488 w 10035679"/>
              <a:gd name="connsiteY2443" fmla="*/ 1121181 h 5893281"/>
              <a:gd name="connsiteX2444" fmla="*/ 2168716 w 10035679"/>
              <a:gd name="connsiteY2444" fmla="*/ 1122992 h 5893281"/>
              <a:gd name="connsiteX2445" fmla="*/ 2174753 w 10035679"/>
              <a:gd name="connsiteY2445" fmla="*/ 1131444 h 5893281"/>
              <a:gd name="connsiteX2446" fmla="*/ 2178979 w 10035679"/>
              <a:gd name="connsiteY2446" fmla="*/ 1137483 h 5893281"/>
              <a:gd name="connsiteX2447" fmla="*/ 2174753 w 10035679"/>
              <a:gd name="connsiteY2447" fmla="*/ 1145934 h 5893281"/>
              <a:gd name="connsiteX2448" fmla="*/ 2170527 w 10035679"/>
              <a:gd name="connsiteY2448" fmla="*/ 1156198 h 5893281"/>
              <a:gd name="connsiteX2449" fmla="*/ 2168716 w 10035679"/>
              <a:gd name="connsiteY2449" fmla="*/ 1164652 h 5893281"/>
              <a:gd name="connsiteX2450" fmla="*/ 2164488 w 10035679"/>
              <a:gd name="connsiteY2450" fmla="*/ 1170688 h 5893281"/>
              <a:gd name="connsiteX2451" fmla="*/ 2160262 w 10035679"/>
              <a:gd name="connsiteY2451" fmla="*/ 1185177 h 5893281"/>
              <a:gd name="connsiteX2452" fmla="*/ 2174150 w 10035679"/>
              <a:gd name="connsiteY2452" fmla="*/ 1189405 h 5893281"/>
              <a:gd name="connsiteX2453" fmla="*/ 2181997 w 10035679"/>
              <a:gd name="connsiteY2453" fmla="*/ 1195441 h 5893281"/>
              <a:gd name="connsiteX2454" fmla="*/ 2188036 w 10035679"/>
              <a:gd name="connsiteY2454" fmla="*/ 1203895 h 5893281"/>
              <a:gd name="connsiteX2455" fmla="*/ 2192262 w 10035679"/>
              <a:gd name="connsiteY2455" fmla="*/ 1209932 h 5893281"/>
              <a:gd name="connsiteX2456" fmla="*/ 2192262 w 10035679"/>
              <a:gd name="connsiteY2456" fmla="*/ 1224424 h 5893281"/>
              <a:gd name="connsiteX2457" fmla="*/ 2192262 w 10035679"/>
              <a:gd name="connsiteY2457" fmla="*/ 1238912 h 5893281"/>
              <a:gd name="connsiteX2458" fmla="*/ 2181997 w 10035679"/>
              <a:gd name="connsiteY2458" fmla="*/ 1247366 h 5893281"/>
              <a:gd name="connsiteX2459" fmla="*/ 2174150 w 10035679"/>
              <a:gd name="connsiteY2459" fmla="*/ 1253403 h 5893281"/>
              <a:gd name="connsiteX2460" fmla="*/ 2169922 w 10035679"/>
              <a:gd name="connsiteY2460" fmla="*/ 1263669 h 5893281"/>
              <a:gd name="connsiteX2461" fmla="*/ 2168111 w 10035679"/>
              <a:gd name="connsiteY2461" fmla="*/ 1275744 h 5893281"/>
              <a:gd name="connsiteX2462" fmla="*/ 2160262 w 10035679"/>
              <a:gd name="connsiteY2462" fmla="*/ 1290233 h 5893281"/>
              <a:gd name="connsiteX2463" fmla="*/ 2210979 w 10035679"/>
              <a:gd name="connsiteY2463" fmla="*/ 1290233 h 5893281"/>
              <a:gd name="connsiteX2464" fmla="*/ 2210979 w 10035679"/>
              <a:gd name="connsiteY2464" fmla="*/ 1321024 h 5893281"/>
              <a:gd name="connsiteX2465" fmla="*/ 2217016 w 10035679"/>
              <a:gd name="connsiteY2465" fmla="*/ 1349401 h 5893281"/>
              <a:gd name="connsiteX2466" fmla="*/ 2239355 w 10035679"/>
              <a:gd name="connsiteY2466" fmla="*/ 1349401 h 5893281"/>
              <a:gd name="connsiteX2467" fmla="*/ 2249618 w 10035679"/>
              <a:gd name="connsiteY2467" fmla="*/ 1339136 h 5893281"/>
              <a:gd name="connsiteX2468" fmla="*/ 2259883 w 10035679"/>
              <a:gd name="connsiteY2468" fmla="*/ 1328873 h 5893281"/>
              <a:gd name="connsiteX2469" fmla="*/ 2270146 w 10035679"/>
              <a:gd name="connsiteY2469" fmla="*/ 1318608 h 5893281"/>
              <a:gd name="connsiteX2470" fmla="*/ 2288260 w 10035679"/>
              <a:gd name="connsiteY2470" fmla="*/ 1310156 h 5893281"/>
              <a:gd name="connsiteX2471" fmla="*/ 2288260 w 10035679"/>
              <a:gd name="connsiteY2471" fmla="*/ 1333099 h 5893281"/>
              <a:gd name="connsiteX2472" fmla="*/ 2284033 w 10035679"/>
              <a:gd name="connsiteY2472" fmla="*/ 1361476 h 5893281"/>
              <a:gd name="connsiteX2473" fmla="*/ 2282221 w 10035679"/>
              <a:gd name="connsiteY2473" fmla="*/ 1386231 h 5893281"/>
              <a:gd name="connsiteX2474" fmla="*/ 2282221 w 10035679"/>
              <a:gd name="connsiteY2474" fmla="*/ 1402532 h 5893281"/>
              <a:gd name="connsiteX2475" fmla="*/ 2277995 w 10035679"/>
              <a:gd name="connsiteY2475" fmla="*/ 1414608 h 5893281"/>
              <a:gd name="connsiteX2476" fmla="*/ 2284033 w 10035679"/>
              <a:gd name="connsiteY2476" fmla="*/ 1420647 h 5893281"/>
              <a:gd name="connsiteX2477" fmla="*/ 2288260 w 10035679"/>
              <a:gd name="connsiteY2477" fmla="*/ 1424873 h 5893281"/>
              <a:gd name="connsiteX2478" fmla="*/ 2292486 w 10035679"/>
              <a:gd name="connsiteY2478" fmla="*/ 1429099 h 5893281"/>
              <a:gd name="connsiteX2479" fmla="*/ 2298522 w 10035679"/>
              <a:gd name="connsiteY2479" fmla="*/ 1430910 h 5893281"/>
              <a:gd name="connsiteX2480" fmla="*/ 2308787 w 10035679"/>
              <a:gd name="connsiteY2480" fmla="*/ 1435136 h 5893281"/>
              <a:gd name="connsiteX2481" fmla="*/ 2326899 w 10035679"/>
              <a:gd name="connsiteY2481" fmla="*/ 1406759 h 5893281"/>
              <a:gd name="connsiteX2482" fmla="*/ 2340787 w 10035679"/>
              <a:gd name="connsiteY2482" fmla="*/ 1374155 h 5893281"/>
              <a:gd name="connsiteX2483" fmla="*/ 2340787 w 10035679"/>
              <a:gd name="connsiteY2483" fmla="*/ 1349401 h 5893281"/>
              <a:gd name="connsiteX2484" fmla="*/ 2336559 w 10035679"/>
              <a:gd name="connsiteY2484" fmla="*/ 1324646 h 5893281"/>
              <a:gd name="connsiteX2485" fmla="*/ 2336559 w 10035679"/>
              <a:gd name="connsiteY2485" fmla="*/ 1299892 h 5893281"/>
              <a:gd name="connsiteX2486" fmla="*/ 2344408 w 10035679"/>
              <a:gd name="connsiteY2486" fmla="*/ 1275139 h 5893281"/>
              <a:gd name="connsiteX2487" fmla="*/ 2364936 w 10035679"/>
              <a:gd name="connsiteY2487" fmla="*/ 1257026 h 5893281"/>
              <a:gd name="connsiteX2488" fmla="*/ 2372785 w 10035679"/>
              <a:gd name="connsiteY2488" fmla="*/ 1248574 h 5893281"/>
              <a:gd name="connsiteX2489" fmla="*/ 2378825 w 10035679"/>
              <a:gd name="connsiteY2489" fmla="*/ 1248574 h 5893281"/>
              <a:gd name="connsiteX2490" fmla="*/ 2386672 w 10035679"/>
              <a:gd name="connsiteY2490" fmla="*/ 1252800 h 5893281"/>
              <a:gd name="connsiteX2491" fmla="*/ 2392711 w 10035679"/>
              <a:gd name="connsiteY2491" fmla="*/ 1257026 h 5893281"/>
              <a:gd name="connsiteX2492" fmla="*/ 2396936 w 10035679"/>
              <a:gd name="connsiteY2492" fmla="*/ 1263064 h 5893281"/>
              <a:gd name="connsiteX2493" fmla="*/ 2404786 w 10035679"/>
              <a:gd name="connsiteY2493" fmla="*/ 1271518 h 5893281"/>
              <a:gd name="connsiteX2494" fmla="*/ 2406597 w 10035679"/>
              <a:gd name="connsiteY2494" fmla="*/ 1277555 h 5893281"/>
              <a:gd name="connsiteX2495" fmla="*/ 2414446 w 10035679"/>
              <a:gd name="connsiteY2495" fmla="*/ 1281781 h 5893281"/>
              <a:gd name="connsiteX2496" fmla="*/ 2418672 w 10035679"/>
              <a:gd name="connsiteY2496" fmla="*/ 1290233 h 5893281"/>
              <a:gd name="connsiteX2497" fmla="*/ 2432558 w 10035679"/>
              <a:gd name="connsiteY2497" fmla="*/ 1290233 h 5893281"/>
              <a:gd name="connsiteX2498" fmla="*/ 2448859 w 10035679"/>
              <a:gd name="connsiteY2498" fmla="*/ 1281781 h 5893281"/>
              <a:gd name="connsiteX2499" fmla="*/ 2466973 w 10035679"/>
              <a:gd name="connsiteY2499" fmla="*/ 1277555 h 5893281"/>
              <a:gd name="connsiteX2500" fmla="*/ 2480859 w 10035679"/>
              <a:gd name="connsiteY2500" fmla="*/ 1289630 h 5893281"/>
              <a:gd name="connsiteX2501" fmla="*/ 2480859 w 10035679"/>
              <a:gd name="connsiteY2501" fmla="*/ 1318005 h 5893281"/>
              <a:gd name="connsiteX2502" fmla="*/ 2480859 w 10035679"/>
              <a:gd name="connsiteY2502" fmla="*/ 1332496 h 5893281"/>
              <a:gd name="connsiteX2503" fmla="*/ 2476633 w 10035679"/>
              <a:gd name="connsiteY2503" fmla="*/ 1357250 h 5893281"/>
              <a:gd name="connsiteX2504" fmla="*/ 2474821 w 10035679"/>
              <a:gd name="connsiteY2504" fmla="*/ 1388043 h 5893281"/>
              <a:gd name="connsiteX2505" fmla="*/ 2466973 w 10035679"/>
              <a:gd name="connsiteY2505" fmla="*/ 1424873 h 5893281"/>
              <a:gd name="connsiteX2506" fmla="*/ 2460934 w 10035679"/>
              <a:gd name="connsiteY2506" fmla="*/ 1453250 h 5893281"/>
              <a:gd name="connsiteX2507" fmla="*/ 2456708 w 10035679"/>
              <a:gd name="connsiteY2507" fmla="*/ 1473779 h 5893281"/>
              <a:gd name="connsiteX2508" fmla="*/ 2442823 w 10035679"/>
              <a:gd name="connsiteY2508" fmla="*/ 1473779 h 5893281"/>
              <a:gd name="connsiteX2509" fmla="*/ 2434973 w 10035679"/>
              <a:gd name="connsiteY2509" fmla="*/ 1471968 h 5893281"/>
              <a:gd name="connsiteX2510" fmla="*/ 2428937 w 10035679"/>
              <a:gd name="connsiteY2510" fmla="*/ 1467740 h 5893281"/>
              <a:gd name="connsiteX2511" fmla="*/ 2421088 w 10035679"/>
              <a:gd name="connsiteY2511" fmla="*/ 1463513 h 5893281"/>
              <a:gd name="connsiteX2512" fmla="*/ 2410823 w 10035679"/>
              <a:gd name="connsiteY2512" fmla="*/ 1459287 h 5893281"/>
              <a:gd name="connsiteX2513" fmla="*/ 2410823 w 10035679"/>
              <a:gd name="connsiteY2513" fmla="*/ 1467740 h 5893281"/>
              <a:gd name="connsiteX2514" fmla="*/ 2415048 w 10035679"/>
              <a:gd name="connsiteY2514" fmla="*/ 1471968 h 5893281"/>
              <a:gd name="connsiteX2515" fmla="*/ 2419276 w 10035679"/>
              <a:gd name="connsiteY2515" fmla="*/ 1473779 h 5893281"/>
              <a:gd name="connsiteX2516" fmla="*/ 2421088 w 10035679"/>
              <a:gd name="connsiteY2516" fmla="*/ 1478005 h 5893281"/>
              <a:gd name="connsiteX2517" fmla="*/ 2421088 w 10035679"/>
              <a:gd name="connsiteY2517" fmla="*/ 1482231 h 5893281"/>
              <a:gd name="connsiteX2518" fmla="*/ 2425313 w 10035679"/>
              <a:gd name="connsiteY2518" fmla="*/ 1488269 h 5893281"/>
              <a:gd name="connsiteX2519" fmla="*/ 2425313 w 10035679"/>
              <a:gd name="connsiteY2519" fmla="*/ 1500343 h 5893281"/>
              <a:gd name="connsiteX2520" fmla="*/ 2326296 w 10035679"/>
              <a:gd name="connsiteY2520" fmla="*/ 1506381 h 5893281"/>
              <a:gd name="connsiteX2521" fmla="*/ 2326296 w 10035679"/>
              <a:gd name="connsiteY2521" fmla="*/ 1514833 h 5893281"/>
              <a:gd name="connsiteX2522" fmla="*/ 2334146 w 10035679"/>
              <a:gd name="connsiteY2522" fmla="*/ 1535360 h 5893281"/>
              <a:gd name="connsiteX2523" fmla="*/ 2329919 w 10035679"/>
              <a:gd name="connsiteY2523" fmla="*/ 1557700 h 5893281"/>
              <a:gd name="connsiteX2524" fmla="*/ 2325691 w 10035679"/>
              <a:gd name="connsiteY2524" fmla="*/ 1592717 h 5893281"/>
              <a:gd name="connsiteX2525" fmla="*/ 2307579 w 10035679"/>
              <a:gd name="connsiteY2525" fmla="*/ 1592717 h 5893281"/>
              <a:gd name="connsiteX2526" fmla="*/ 2283428 w 10035679"/>
              <a:gd name="connsiteY2526" fmla="*/ 1578226 h 5893281"/>
              <a:gd name="connsiteX2527" fmla="*/ 2249015 w 10035679"/>
              <a:gd name="connsiteY2527" fmla="*/ 1569775 h 5893281"/>
              <a:gd name="connsiteX2528" fmla="*/ 2249015 w 10035679"/>
              <a:gd name="connsiteY2528" fmla="*/ 1577624 h 5893281"/>
              <a:gd name="connsiteX2529" fmla="*/ 2255052 w 10035679"/>
              <a:gd name="connsiteY2529" fmla="*/ 1577624 h 5893281"/>
              <a:gd name="connsiteX2530" fmla="*/ 2262901 w 10035679"/>
              <a:gd name="connsiteY2530" fmla="*/ 1583660 h 5893281"/>
              <a:gd name="connsiteX2531" fmla="*/ 2267127 w 10035679"/>
              <a:gd name="connsiteY2531" fmla="*/ 1587886 h 5893281"/>
              <a:gd name="connsiteX2532" fmla="*/ 2268938 w 10035679"/>
              <a:gd name="connsiteY2532" fmla="*/ 1592112 h 5893281"/>
              <a:gd name="connsiteX2533" fmla="*/ 2273166 w 10035679"/>
              <a:gd name="connsiteY2533" fmla="*/ 1596338 h 5893281"/>
              <a:gd name="connsiteX2534" fmla="*/ 2277392 w 10035679"/>
              <a:gd name="connsiteY2534" fmla="*/ 1606603 h 5893281"/>
              <a:gd name="connsiteX2535" fmla="*/ 2277392 w 10035679"/>
              <a:gd name="connsiteY2535" fmla="*/ 1616867 h 5893281"/>
              <a:gd name="connsiteX2536" fmla="*/ 2273166 w 10035679"/>
              <a:gd name="connsiteY2536" fmla="*/ 1625319 h 5893281"/>
              <a:gd name="connsiteX2537" fmla="*/ 2267127 w 10035679"/>
              <a:gd name="connsiteY2537" fmla="*/ 1631356 h 5893281"/>
              <a:gd name="connsiteX2538" fmla="*/ 2262901 w 10035679"/>
              <a:gd name="connsiteY2538" fmla="*/ 1639809 h 5893281"/>
              <a:gd name="connsiteX2539" fmla="*/ 2244789 w 10035679"/>
              <a:gd name="connsiteY2539" fmla="*/ 1654298 h 5893281"/>
              <a:gd name="connsiteX2540" fmla="*/ 2230901 w 10035679"/>
              <a:gd name="connsiteY2540" fmla="*/ 1668788 h 5893281"/>
              <a:gd name="connsiteX2541" fmla="*/ 2224865 w 10035679"/>
              <a:gd name="connsiteY2541" fmla="*/ 1685089 h 5893281"/>
              <a:gd name="connsiteX2542" fmla="*/ 2217016 w 10035679"/>
              <a:gd name="connsiteY2542" fmla="*/ 1711655 h 5893281"/>
              <a:gd name="connsiteX2543" fmla="*/ 2203130 w 10035679"/>
              <a:gd name="connsiteY2543" fmla="*/ 1711655 h 5893281"/>
              <a:gd name="connsiteX2544" fmla="*/ 2192865 w 10035679"/>
              <a:gd name="connsiteY2544" fmla="*/ 1707427 h 5893281"/>
              <a:gd name="connsiteX2545" fmla="*/ 2182602 w 10035679"/>
              <a:gd name="connsiteY2545" fmla="*/ 1703201 h 5893281"/>
              <a:gd name="connsiteX2546" fmla="*/ 2174753 w 10035679"/>
              <a:gd name="connsiteY2546" fmla="*/ 1698975 h 5893281"/>
              <a:gd name="connsiteX2547" fmla="*/ 2160867 w 10035679"/>
              <a:gd name="connsiteY2547" fmla="*/ 1697164 h 5893281"/>
              <a:gd name="connsiteX2548" fmla="*/ 2160867 w 10035679"/>
              <a:gd name="connsiteY2548" fmla="*/ 1703201 h 5893281"/>
              <a:gd name="connsiteX2549" fmla="*/ 2178979 w 10035679"/>
              <a:gd name="connsiteY2549" fmla="*/ 1703201 h 5893281"/>
              <a:gd name="connsiteX2550" fmla="*/ 2183205 w 10035679"/>
              <a:gd name="connsiteY2550" fmla="*/ 1711655 h 5893281"/>
              <a:gd name="connsiteX2551" fmla="*/ 2185017 w 10035679"/>
              <a:gd name="connsiteY2551" fmla="*/ 1717692 h 5893281"/>
              <a:gd name="connsiteX2552" fmla="*/ 2189244 w 10035679"/>
              <a:gd name="connsiteY2552" fmla="*/ 1721918 h 5893281"/>
              <a:gd name="connsiteX2553" fmla="*/ 2189244 w 10035679"/>
              <a:gd name="connsiteY2553" fmla="*/ 1727956 h 5893281"/>
              <a:gd name="connsiteX2554" fmla="*/ 2193469 w 10035679"/>
              <a:gd name="connsiteY2554" fmla="*/ 1740031 h 5893281"/>
              <a:gd name="connsiteX2555" fmla="*/ 2193469 w 10035679"/>
              <a:gd name="connsiteY2555" fmla="*/ 1750294 h 5893281"/>
              <a:gd name="connsiteX2556" fmla="*/ 2160867 w 10035679"/>
              <a:gd name="connsiteY2556" fmla="*/ 1760559 h 5893281"/>
              <a:gd name="connsiteX2557" fmla="*/ 2132490 w 10035679"/>
              <a:gd name="connsiteY2557" fmla="*/ 1778672 h 5893281"/>
              <a:gd name="connsiteX2558" fmla="*/ 2114376 w 10035679"/>
              <a:gd name="connsiteY2558" fmla="*/ 1799200 h 5893281"/>
              <a:gd name="connsiteX2559" fmla="*/ 2102301 w 10035679"/>
              <a:gd name="connsiteY2559" fmla="*/ 1831804 h 5893281"/>
              <a:gd name="connsiteX2560" fmla="*/ 2102301 w 10035679"/>
              <a:gd name="connsiteY2560" fmla="*/ 1878898 h 5893281"/>
              <a:gd name="connsiteX2561" fmla="*/ 2114376 w 10035679"/>
              <a:gd name="connsiteY2561" fmla="*/ 1907275 h 5893281"/>
              <a:gd name="connsiteX2562" fmla="*/ 2122225 w 10035679"/>
              <a:gd name="connsiteY2562" fmla="*/ 1945915 h 5893281"/>
              <a:gd name="connsiteX2563" fmla="*/ 2122225 w 10035679"/>
              <a:gd name="connsiteY2563" fmla="*/ 1984554 h 5893281"/>
              <a:gd name="connsiteX2564" fmla="*/ 2160867 w 10035679"/>
              <a:gd name="connsiteY2564" fmla="*/ 1984554 h 5893281"/>
              <a:gd name="connsiteX2565" fmla="*/ 2160867 w 10035679"/>
              <a:gd name="connsiteY2565" fmla="*/ 2002667 h 5893281"/>
              <a:gd name="connsiteX2566" fmla="*/ 2168716 w 10035679"/>
              <a:gd name="connsiteY2566" fmla="*/ 2008705 h 5893281"/>
              <a:gd name="connsiteX2567" fmla="*/ 2168716 w 10035679"/>
              <a:gd name="connsiteY2567" fmla="*/ 2017157 h 5893281"/>
              <a:gd name="connsiteX2568" fmla="*/ 2168716 w 10035679"/>
              <a:gd name="connsiteY2568" fmla="*/ 2023196 h 5893281"/>
              <a:gd name="connsiteX2569" fmla="*/ 2168716 w 10035679"/>
              <a:gd name="connsiteY2569" fmla="*/ 2027423 h 5893281"/>
              <a:gd name="connsiteX2570" fmla="*/ 2168716 w 10035679"/>
              <a:gd name="connsiteY2570" fmla="*/ 2031648 h 5893281"/>
              <a:gd name="connsiteX2571" fmla="*/ 2168716 w 10035679"/>
              <a:gd name="connsiteY2571" fmla="*/ 2033459 h 5893281"/>
              <a:gd name="connsiteX2572" fmla="*/ 2170527 w 10035679"/>
              <a:gd name="connsiteY2572" fmla="*/ 2037686 h 5893281"/>
              <a:gd name="connsiteX2573" fmla="*/ 2182602 w 10035679"/>
              <a:gd name="connsiteY2573" fmla="*/ 2037686 h 5893281"/>
              <a:gd name="connsiteX2574" fmla="*/ 2192865 w 10035679"/>
              <a:gd name="connsiteY2574" fmla="*/ 2041911 h 5893281"/>
              <a:gd name="connsiteX2575" fmla="*/ 2217016 w 10035679"/>
              <a:gd name="connsiteY2575" fmla="*/ 2037686 h 5893281"/>
              <a:gd name="connsiteX2576" fmla="*/ 2241166 w 10035679"/>
              <a:gd name="connsiteY2576" fmla="*/ 2047950 h 5893281"/>
              <a:gd name="connsiteX2577" fmla="*/ 2267732 w 10035679"/>
              <a:gd name="connsiteY2577" fmla="*/ 2066061 h 5893281"/>
              <a:gd name="connsiteX2578" fmla="*/ 2291881 w 10035679"/>
              <a:gd name="connsiteY2578" fmla="*/ 2090815 h 5893281"/>
              <a:gd name="connsiteX2579" fmla="*/ 2312410 w 10035679"/>
              <a:gd name="connsiteY2579" fmla="*/ 2113155 h 5893281"/>
              <a:gd name="connsiteX2580" fmla="*/ 2337767 w 10035679"/>
              <a:gd name="connsiteY2580" fmla="*/ 2125833 h 5893281"/>
              <a:gd name="connsiteX2581" fmla="*/ 2348031 w 10035679"/>
              <a:gd name="connsiteY2581" fmla="*/ 2130059 h 5893281"/>
              <a:gd name="connsiteX2582" fmla="*/ 2354068 w 10035679"/>
              <a:gd name="connsiteY2582" fmla="*/ 2131872 h 5893281"/>
              <a:gd name="connsiteX2583" fmla="*/ 2361917 w 10035679"/>
              <a:gd name="connsiteY2583" fmla="*/ 2130059 h 5893281"/>
              <a:gd name="connsiteX2584" fmla="*/ 2367956 w 10035679"/>
              <a:gd name="connsiteY2584" fmla="*/ 2130059 h 5893281"/>
              <a:gd name="connsiteX2585" fmla="*/ 2372182 w 10035679"/>
              <a:gd name="connsiteY2585" fmla="*/ 2125833 h 5893281"/>
              <a:gd name="connsiteX2586" fmla="*/ 2380032 w 10035679"/>
              <a:gd name="connsiteY2586" fmla="*/ 2121608 h 5893281"/>
              <a:gd name="connsiteX2587" fmla="*/ 2381843 w 10035679"/>
              <a:gd name="connsiteY2587" fmla="*/ 2117381 h 5893281"/>
              <a:gd name="connsiteX2588" fmla="*/ 2389692 w 10035679"/>
              <a:gd name="connsiteY2588" fmla="*/ 2117381 h 5893281"/>
              <a:gd name="connsiteX2589" fmla="*/ 2446445 w 10035679"/>
              <a:gd name="connsiteY2589" fmla="*/ 2131872 h 5893281"/>
              <a:gd name="connsiteX2590" fmla="*/ 2452482 w 10035679"/>
              <a:gd name="connsiteY2590" fmla="*/ 2170506 h 5893281"/>
              <a:gd name="connsiteX2591" fmla="*/ 2460332 w 10035679"/>
              <a:gd name="connsiteY2591" fmla="*/ 2198884 h 5893281"/>
              <a:gd name="connsiteX2592" fmla="*/ 2464558 w 10035679"/>
              <a:gd name="connsiteY2592" fmla="*/ 2221222 h 5893281"/>
              <a:gd name="connsiteX2593" fmla="*/ 2466368 w 10035679"/>
              <a:gd name="connsiteY2593" fmla="*/ 2241748 h 5893281"/>
              <a:gd name="connsiteX2594" fmla="*/ 2474217 w 10035679"/>
              <a:gd name="connsiteY2594" fmla="*/ 2264088 h 5893281"/>
              <a:gd name="connsiteX2595" fmla="*/ 2492329 w 10035679"/>
              <a:gd name="connsiteY2595" fmla="*/ 2288848 h 5893281"/>
              <a:gd name="connsiteX2596" fmla="*/ 2512859 w 10035679"/>
              <a:gd name="connsiteY2596" fmla="*/ 2321450 h 5893281"/>
              <a:gd name="connsiteX2597" fmla="*/ 2518896 w 10035679"/>
              <a:gd name="connsiteY2597" fmla="*/ 2317224 h 5893281"/>
              <a:gd name="connsiteX2598" fmla="*/ 2523122 w 10035679"/>
              <a:gd name="connsiteY2598" fmla="*/ 2317224 h 5893281"/>
              <a:gd name="connsiteX2599" fmla="*/ 2527348 w 10035679"/>
              <a:gd name="connsiteY2599" fmla="*/ 2312999 h 5893281"/>
              <a:gd name="connsiteX2600" fmla="*/ 2531574 w 10035679"/>
              <a:gd name="connsiteY2600" fmla="*/ 2312999 h 5893281"/>
              <a:gd name="connsiteX2601" fmla="*/ 2537612 w 10035679"/>
              <a:gd name="connsiteY2601" fmla="*/ 2311186 h 5893281"/>
              <a:gd name="connsiteX2602" fmla="*/ 2541839 w 10035679"/>
              <a:gd name="connsiteY2602" fmla="*/ 2311186 h 5893281"/>
              <a:gd name="connsiteX2603" fmla="*/ 2541839 w 10035679"/>
              <a:gd name="connsiteY2603" fmla="*/ 2306961 h 5893281"/>
              <a:gd name="connsiteX2604" fmla="*/ 2541839 w 10035679"/>
              <a:gd name="connsiteY2604" fmla="*/ 2302732 h 5893281"/>
              <a:gd name="connsiteX2605" fmla="*/ 2546065 w 10035679"/>
              <a:gd name="connsiteY2605" fmla="*/ 2296697 h 5893281"/>
              <a:gd name="connsiteX2606" fmla="*/ 2546065 w 10035679"/>
              <a:gd name="connsiteY2606" fmla="*/ 2274355 h 5893281"/>
              <a:gd name="connsiteX2607" fmla="*/ 2541839 w 10035679"/>
              <a:gd name="connsiteY2607" fmla="*/ 2245973 h 5893281"/>
              <a:gd name="connsiteX2608" fmla="*/ 2533989 w 10035679"/>
              <a:gd name="connsiteY2608" fmla="*/ 2210958 h 5893281"/>
              <a:gd name="connsiteX2609" fmla="*/ 2523727 w 10035679"/>
              <a:gd name="connsiteY2609" fmla="*/ 2178354 h 5893281"/>
              <a:gd name="connsiteX2610" fmla="*/ 2552103 w 10035679"/>
              <a:gd name="connsiteY2610" fmla="*/ 2163865 h 5893281"/>
              <a:gd name="connsiteX2611" fmla="*/ 2580480 w 10035679"/>
              <a:gd name="connsiteY2611" fmla="*/ 2143342 h 5893281"/>
              <a:gd name="connsiteX2612" fmla="*/ 2598592 w 10035679"/>
              <a:gd name="connsiteY2612" fmla="*/ 2114966 h 5893281"/>
              <a:gd name="connsiteX2613" fmla="*/ 2608855 w 10035679"/>
              <a:gd name="connsiteY2613" fmla="*/ 2078136 h 5893281"/>
              <a:gd name="connsiteX2614" fmla="*/ 2613082 w 10035679"/>
              <a:gd name="connsiteY2614" fmla="*/ 2057609 h 5893281"/>
              <a:gd name="connsiteX2615" fmla="*/ 2608855 w 10035679"/>
              <a:gd name="connsiteY2615" fmla="*/ 2025007 h 5893281"/>
              <a:gd name="connsiteX2616" fmla="*/ 2608855 w 10035679"/>
              <a:gd name="connsiteY2616" fmla="*/ 1992404 h 5893281"/>
              <a:gd name="connsiteX2617" fmla="*/ 2594969 w 10035679"/>
              <a:gd name="connsiteY2617" fmla="*/ 1986366 h 5893281"/>
              <a:gd name="connsiteX2618" fmla="*/ 2588932 w 10035679"/>
              <a:gd name="connsiteY2618" fmla="*/ 1982139 h 5893281"/>
              <a:gd name="connsiteX2619" fmla="*/ 2581083 w 10035679"/>
              <a:gd name="connsiteY2619" fmla="*/ 1977913 h 5893281"/>
              <a:gd name="connsiteX2620" fmla="*/ 2575046 w 10035679"/>
              <a:gd name="connsiteY2620" fmla="*/ 1971878 h 5893281"/>
              <a:gd name="connsiteX2621" fmla="*/ 2570818 w 10035679"/>
              <a:gd name="connsiteY2621" fmla="*/ 1959804 h 5893281"/>
              <a:gd name="connsiteX2622" fmla="*/ 2584706 w 10035679"/>
              <a:gd name="connsiteY2622" fmla="*/ 1935045 h 5893281"/>
              <a:gd name="connsiteX2623" fmla="*/ 2590743 w 10035679"/>
              <a:gd name="connsiteY2623" fmla="*/ 1906670 h 5893281"/>
              <a:gd name="connsiteX2624" fmla="*/ 2584706 w 10035679"/>
              <a:gd name="connsiteY2624" fmla="*/ 1875880 h 5893281"/>
              <a:gd name="connsiteX2625" fmla="*/ 2576857 w 10035679"/>
              <a:gd name="connsiteY2625" fmla="*/ 1843276 h 5893281"/>
              <a:gd name="connsiteX2626" fmla="*/ 2566592 w 10035679"/>
              <a:gd name="connsiteY2626" fmla="*/ 1806446 h 5893281"/>
              <a:gd name="connsiteX2627" fmla="*/ 2562366 w 10035679"/>
              <a:gd name="connsiteY2627" fmla="*/ 1771427 h 5893281"/>
              <a:gd name="connsiteX2628" fmla="*/ 2570215 w 10035679"/>
              <a:gd name="connsiteY2628" fmla="*/ 1771427 h 5893281"/>
              <a:gd name="connsiteX2629" fmla="*/ 2570215 w 10035679"/>
              <a:gd name="connsiteY2629" fmla="*/ 1762973 h 5893281"/>
              <a:gd name="connsiteX2630" fmla="*/ 2619119 w 10035679"/>
              <a:gd name="connsiteY2630" fmla="*/ 1771427 h 5893281"/>
              <a:gd name="connsiteX2631" fmla="*/ 2661382 w 10035679"/>
              <a:gd name="connsiteY2631" fmla="*/ 1771427 h 5893281"/>
              <a:gd name="connsiteX2632" fmla="*/ 2707872 w 10035679"/>
              <a:gd name="connsiteY2632" fmla="*/ 1762973 h 5893281"/>
              <a:gd name="connsiteX2633" fmla="*/ 2718135 w 10035679"/>
              <a:gd name="connsiteY2633" fmla="*/ 1781087 h 5893281"/>
              <a:gd name="connsiteX2634" fmla="*/ 2728400 w 10035679"/>
              <a:gd name="connsiteY2634" fmla="*/ 1805841 h 5893281"/>
              <a:gd name="connsiteX2635" fmla="*/ 2740475 w 10035679"/>
              <a:gd name="connsiteY2635" fmla="*/ 1823954 h 5893281"/>
              <a:gd name="connsiteX2636" fmla="*/ 2750738 w 10035679"/>
              <a:gd name="connsiteY2636" fmla="*/ 1832408 h 5893281"/>
              <a:gd name="connsiteX2637" fmla="*/ 2756777 w 10035679"/>
              <a:gd name="connsiteY2637" fmla="*/ 1834219 h 5893281"/>
              <a:gd name="connsiteX2638" fmla="*/ 2768852 w 10035679"/>
              <a:gd name="connsiteY2638" fmla="*/ 1834219 h 5893281"/>
              <a:gd name="connsiteX2639" fmla="*/ 2779115 w 10035679"/>
              <a:gd name="connsiteY2639" fmla="*/ 1838445 h 5893281"/>
              <a:gd name="connsiteX2640" fmla="*/ 2789380 w 10035679"/>
              <a:gd name="connsiteY2640" fmla="*/ 1842671 h 5893281"/>
              <a:gd name="connsiteX2641" fmla="*/ 2797229 w 10035679"/>
              <a:gd name="connsiteY2641" fmla="*/ 1848710 h 5893281"/>
              <a:gd name="connsiteX2642" fmla="*/ 2799040 w 10035679"/>
              <a:gd name="connsiteY2642" fmla="*/ 1866823 h 5893281"/>
              <a:gd name="connsiteX2643" fmla="*/ 2806889 w 10035679"/>
              <a:gd name="connsiteY2643" fmla="*/ 1899426 h 5893281"/>
              <a:gd name="connsiteX2644" fmla="*/ 2811115 w 10035679"/>
              <a:gd name="connsiteY2644" fmla="*/ 1927801 h 5893281"/>
              <a:gd name="connsiteX2645" fmla="*/ 2817152 w 10035679"/>
              <a:gd name="connsiteY2645" fmla="*/ 1948330 h 5893281"/>
              <a:gd name="connsiteX2646" fmla="*/ 2821378 w 10035679"/>
              <a:gd name="connsiteY2646" fmla="*/ 1952557 h 5893281"/>
              <a:gd name="connsiteX2647" fmla="*/ 2827417 w 10035679"/>
              <a:gd name="connsiteY2647" fmla="*/ 1958595 h 5893281"/>
              <a:gd name="connsiteX2648" fmla="*/ 2835266 w 10035679"/>
              <a:gd name="connsiteY2648" fmla="*/ 1962823 h 5893281"/>
              <a:gd name="connsiteX2649" fmla="*/ 2841303 w 10035679"/>
              <a:gd name="connsiteY2649" fmla="*/ 1971273 h 5893281"/>
              <a:gd name="connsiteX2650" fmla="*/ 2853379 w 10035679"/>
              <a:gd name="connsiteY2650" fmla="*/ 1973086 h 5893281"/>
              <a:gd name="connsiteX2651" fmla="*/ 2855189 w 10035679"/>
              <a:gd name="connsiteY2651" fmla="*/ 1981536 h 5893281"/>
              <a:gd name="connsiteX2652" fmla="*/ 2883567 w 10035679"/>
              <a:gd name="connsiteY2652" fmla="*/ 1959198 h 5893281"/>
              <a:gd name="connsiteX2653" fmla="*/ 2905907 w 10035679"/>
              <a:gd name="connsiteY2653" fmla="*/ 1932632 h 5893281"/>
              <a:gd name="connsiteX2654" fmla="*/ 2922208 w 10035679"/>
              <a:gd name="connsiteY2654" fmla="*/ 1904257 h 5893281"/>
              <a:gd name="connsiteX2655" fmla="*/ 2950585 w 10035679"/>
              <a:gd name="connsiteY2655" fmla="*/ 1881917 h 5893281"/>
              <a:gd name="connsiteX2656" fmla="*/ 2954810 w 10035679"/>
              <a:gd name="connsiteY2656" fmla="*/ 1906670 h 5893281"/>
              <a:gd name="connsiteX2657" fmla="*/ 2965073 w 10035679"/>
              <a:gd name="connsiteY2657" fmla="*/ 1921160 h 5893281"/>
              <a:gd name="connsiteX2658" fmla="*/ 2978962 w 10035679"/>
              <a:gd name="connsiteY2658" fmla="*/ 1935650 h 5893281"/>
              <a:gd name="connsiteX2659" fmla="*/ 2992848 w 10035679"/>
              <a:gd name="connsiteY2659" fmla="*/ 1950143 h 5893281"/>
              <a:gd name="connsiteX2660" fmla="*/ 3004923 w 10035679"/>
              <a:gd name="connsiteY2660" fmla="*/ 1968255 h 5893281"/>
              <a:gd name="connsiteX2661" fmla="*/ 3004923 w 10035679"/>
              <a:gd name="connsiteY2661" fmla="*/ 1974291 h 5893281"/>
              <a:gd name="connsiteX2662" fmla="*/ 3004923 w 10035679"/>
              <a:gd name="connsiteY2662" fmla="*/ 1982743 h 5893281"/>
              <a:gd name="connsiteX2663" fmla="*/ 3000696 w 10035679"/>
              <a:gd name="connsiteY2663" fmla="*/ 1986970 h 5893281"/>
              <a:gd name="connsiteX2664" fmla="*/ 3000696 w 10035679"/>
              <a:gd name="connsiteY2664" fmla="*/ 1993007 h 5893281"/>
              <a:gd name="connsiteX2665" fmla="*/ 2996470 w 10035679"/>
              <a:gd name="connsiteY2665" fmla="*/ 2001461 h 5893281"/>
              <a:gd name="connsiteX2666" fmla="*/ 3000696 w 10035679"/>
              <a:gd name="connsiteY2666" fmla="*/ 2007498 h 5893281"/>
              <a:gd name="connsiteX2667" fmla="*/ 3004923 w 10035679"/>
              <a:gd name="connsiteY2667" fmla="*/ 2015949 h 5893281"/>
              <a:gd name="connsiteX2668" fmla="*/ 3006733 w 10035679"/>
              <a:gd name="connsiteY2668" fmla="*/ 2017763 h 5893281"/>
              <a:gd name="connsiteX2669" fmla="*/ 3014583 w 10035679"/>
              <a:gd name="connsiteY2669" fmla="*/ 2017763 h 5893281"/>
              <a:gd name="connsiteX2670" fmla="*/ 3020620 w 10035679"/>
              <a:gd name="connsiteY2670" fmla="*/ 2017763 h 5893281"/>
              <a:gd name="connsiteX2671" fmla="*/ 3024847 w 10035679"/>
              <a:gd name="connsiteY2671" fmla="*/ 2017763 h 5893281"/>
              <a:gd name="connsiteX2672" fmla="*/ 3032695 w 10035679"/>
              <a:gd name="connsiteY2672" fmla="*/ 2017763 h 5893281"/>
              <a:gd name="connsiteX2673" fmla="*/ 3034508 w 10035679"/>
              <a:gd name="connsiteY2673" fmla="*/ 2021988 h 5893281"/>
              <a:gd name="connsiteX2674" fmla="*/ 3046583 w 10035679"/>
              <a:gd name="connsiteY2674" fmla="*/ 2050365 h 5893281"/>
              <a:gd name="connsiteX2675" fmla="*/ 3046583 w 10035679"/>
              <a:gd name="connsiteY2675" fmla="*/ 2072702 h 5893281"/>
              <a:gd name="connsiteX2676" fmla="*/ 3042357 w 10035679"/>
              <a:gd name="connsiteY2676" fmla="*/ 2093231 h 5893281"/>
              <a:gd name="connsiteX2677" fmla="*/ 3048394 w 10035679"/>
              <a:gd name="connsiteY2677" fmla="*/ 2111345 h 5893281"/>
              <a:gd name="connsiteX2678" fmla="*/ 3074960 w 10035679"/>
              <a:gd name="connsiteY2678" fmla="*/ 2131872 h 5893281"/>
              <a:gd name="connsiteX2679" fmla="*/ 3052620 w 10035679"/>
              <a:gd name="connsiteY2679" fmla="*/ 2174734 h 5893281"/>
              <a:gd name="connsiteX2680" fmla="*/ 3028469 w 10035679"/>
              <a:gd name="connsiteY2680" fmla="*/ 2211563 h 5893281"/>
              <a:gd name="connsiteX2681" fmla="*/ 3034508 w 10035679"/>
              <a:gd name="connsiteY2681" fmla="*/ 2211563 h 5893281"/>
              <a:gd name="connsiteX2682" fmla="*/ 3056846 w 10035679"/>
              <a:gd name="connsiteY2682" fmla="*/ 2189223 h 5893281"/>
              <a:gd name="connsiteX2683" fmla="*/ 3077373 w 10035679"/>
              <a:gd name="connsiteY2683" fmla="*/ 2171112 h 5893281"/>
              <a:gd name="connsiteX2684" fmla="*/ 3095487 w 10035679"/>
              <a:gd name="connsiteY2684" fmla="*/ 2150589 h 5893281"/>
              <a:gd name="connsiteX2685" fmla="*/ 3119639 w 10035679"/>
              <a:gd name="connsiteY2685" fmla="*/ 2156621 h 5893281"/>
              <a:gd name="connsiteX2686" fmla="*/ 3133525 w 10035679"/>
              <a:gd name="connsiteY2686" fmla="*/ 2171112 h 5893281"/>
              <a:gd name="connsiteX2687" fmla="*/ 3147410 w 10035679"/>
              <a:gd name="connsiteY2687" fmla="*/ 2189223 h 5893281"/>
              <a:gd name="connsiteX2688" fmla="*/ 3151637 w 10035679"/>
              <a:gd name="connsiteY2688" fmla="*/ 2217600 h 5893281"/>
              <a:gd name="connsiteX2689" fmla="*/ 3188466 w 10035679"/>
              <a:gd name="connsiteY2689" fmla="*/ 2217600 h 5893281"/>
              <a:gd name="connsiteX2690" fmla="*/ 3188466 w 10035679"/>
              <a:gd name="connsiteY2690" fmla="*/ 2227864 h 5893281"/>
              <a:gd name="connsiteX2691" fmla="*/ 3190278 w 10035679"/>
              <a:gd name="connsiteY2691" fmla="*/ 2236316 h 5893281"/>
              <a:gd name="connsiteX2692" fmla="*/ 3190278 w 10035679"/>
              <a:gd name="connsiteY2692" fmla="*/ 2246578 h 5893281"/>
              <a:gd name="connsiteX2693" fmla="*/ 3194505 w 10035679"/>
              <a:gd name="connsiteY2693" fmla="*/ 2256842 h 5893281"/>
              <a:gd name="connsiteX2694" fmla="*/ 3190278 w 10035679"/>
              <a:gd name="connsiteY2694" fmla="*/ 2268920 h 5893281"/>
              <a:gd name="connsiteX2695" fmla="*/ 3190278 w 10035679"/>
              <a:gd name="connsiteY2695" fmla="*/ 2274957 h 5893281"/>
              <a:gd name="connsiteX2696" fmla="*/ 3190278 w 10035679"/>
              <a:gd name="connsiteY2696" fmla="*/ 2283413 h 5893281"/>
              <a:gd name="connsiteX2697" fmla="*/ 3194505 w 10035679"/>
              <a:gd name="connsiteY2697" fmla="*/ 2285224 h 5893281"/>
              <a:gd name="connsiteX2698" fmla="*/ 3194505 w 10035679"/>
              <a:gd name="connsiteY2698" fmla="*/ 2293677 h 5893281"/>
              <a:gd name="connsiteX2699" fmla="*/ 3194505 w 10035679"/>
              <a:gd name="connsiteY2699" fmla="*/ 2297903 h 5893281"/>
              <a:gd name="connsiteX2700" fmla="*/ 3194505 w 10035679"/>
              <a:gd name="connsiteY2700" fmla="*/ 2303941 h 5893281"/>
              <a:gd name="connsiteX2701" fmla="*/ 3155863 w 10035679"/>
              <a:gd name="connsiteY2701" fmla="*/ 2332317 h 5893281"/>
              <a:gd name="connsiteX2702" fmla="*/ 3113600 w 10035679"/>
              <a:gd name="connsiteY2702" fmla="*/ 2350426 h 5893281"/>
              <a:gd name="connsiteX2703" fmla="*/ 3064695 w 10035679"/>
              <a:gd name="connsiteY2703" fmla="*/ 2360690 h 5893281"/>
              <a:gd name="connsiteX2704" fmla="*/ 3013980 w 10035679"/>
              <a:gd name="connsiteY2704" fmla="*/ 2366727 h 5893281"/>
              <a:gd name="connsiteX2705" fmla="*/ 2965073 w 10035679"/>
              <a:gd name="connsiteY2705" fmla="*/ 2375178 h 5893281"/>
              <a:gd name="connsiteX2706" fmla="*/ 2914358 w 10035679"/>
              <a:gd name="connsiteY2706" fmla="*/ 2381217 h 5893281"/>
              <a:gd name="connsiteX2707" fmla="*/ 2872095 w 10035679"/>
              <a:gd name="connsiteY2707" fmla="*/ 2395706 h 5893281"/>
              <a:gd name="connsiteX2708" fmla="*/ 2833453 w 10035679"/>
              <a:gd name="connsiteY2708" fmla="*/ 2413820 h 5893281"/>
              <a:gd name="connsiteX2709" fmla="*/ 2805076 w 10035679"/>
              <a:gd name="connsiteY2709" fmla="*/ 2446423 h 5893281"/>
              <a:gd name="connsiteX2710" fmla="*/ 2812925 w 10035679"/>
              <a:gd name="connsiteY2710" fmla="*/ 2446423 h 5893281"/>
              <a:gd name="connsiteX2711" fmla="*/ 2847341 w 10035679"/>
              <a:gd name="connsiteY2711" fmla="*/ 2421668 h 5893281"/>
              <a:gd name="connsiteX2712" fmla="*/ 2889605 w 10035679"/>
              <a:gd name="connsiteY2712" fmla="*/ 2403554 h 5893281"/>
              <a:gd name="connsiteX2713" fmla="*/ 2936093 w 10035679"/>
              <a:gd name="connsiteY2713" fmla="*/ 2393291 h 5893281"/>
              <a:gd name="connsiteX2714" fmla="*/ 2937904 w 10035679"/>
              <a:gd name="connsiteY2714" fmla="*/ 2399328 h 5893281"/>
              <a:gd name="connsiteX2715" fmla="*/ 2942130 w 10035679"/>
              <a:gd name="connsiteY2715" fmla="*/ 2407782 h 5893281"/>
              <a:gd name="connsiteX2716" fmla="*/ 2946358 w 10035679"/>
              <a:gd name="connsiteY2716" fmla="*/ 2409593 h 5893281"/>
              <a:gd name="connsiteX2717" fmla="*/ 2952395 w 10035679"/>
              <a:gd name="connsiteY2717" fmla="*/ 2413820 h 5893281"/>
              <a:gd name="connsiteX2718" fmla="*/ 2960244 w 10035679"/>
              <a:gd name="connsiteY2718" fmla="*/ 2418046 h 5893281"/>
              <a:gd name="connsiteX2719" fmla="*/ 2966281 w 10035679"/>
              <a:gd name="connsiteY2719" fmla="*/ 2424085 h 5893281"/>
              <a:gd name="connsiteX2720" fmla="*/ 2956018 w 10035679"/>
              <a:gd name="connsiteY2720" fmla="*/ 2442196 h 5893281"/>
              <a:gd name="connsiteX2721" fmla="*/ 2949979 w 10035679"/>
              <a:gd name="connsiteY2721" fmla="*/ 2456688 h 5893281"/>
              <a:gd name="connsiteX2722" fmla="*/ 2945754 w 10035679"/>
              <a:gd name="connsiteY2722" fmla="*/ 2471177 h 5893281"/>
              <a:gd name="connsiteX2723" fmla="*/ 2941527 w 10035679"/>
              <a:gd name="connsiteY2723" fmla="*/ 2493517 h 5893281"/>
              <a:gd name="connsiteX2724" fmla="*/ 2969904 w 10035679"/>
              <a:gd name="connsiteY2724" fmla="*/ 2508008 h 5893281"/>
              <a:gd name="connsiteX2725" fmla="*/ 2988017 w 10035679"/>
              <a:gd name="connsiteY2725" fmla="*/ 2528535 h 5893281"/>
              <a:gd name="connsiteX2726" fmla="*/ 3001905 w 10035679"/>
              <a:gd name="connsiteY2726" fmla="*/ 2549062 h 5893281"/>
              <a:gd name="connsiteX2727" fmla="*/ 3020017 w 10035679"/>
              <a:gd name="connsiteY2727" fmla="*/ 2571402 h 5893281"/>
              <a:gd name="connsiteX2728" fmla="*/ 3020017 w 10035679"/>
              <a:gd name="connsiteY2728" fmla="*/ 2577441 h 5893281"/>
              <a:gd name="connsiteX2729" fmla="*/ 3020017 w 10035679"/>
              <a:gd name="connsiteY2729" fmla="*/ 2581666 h 5893281"/>
              <a:gd name="connsiteX2730" fmla="*/ 3015790 w 10035679"/>
              <a:gd name="connsiteY2730" fmla="*/ 2581666 h 5893281"/>
              <a:gd name="connsiteX2731" fmla="*/ 3015790 w 10035679"/>
              <a:gd name="connsiteY2731" fmla="*/ 2585892 h 5893281"/>
              <a:gd name="connsiteX2732" fmla="*/ 3011564 w 10035679"/>
              <a:gd name="connsiteY2732" fmla="*/ 2590118 h 5893281"/>
              <a:gd name="connsiteX2733" fmla="*/ 2991036 w 10035679"/>
              <a:gd name="connsiteY2733" fmla="*/ 2614871 h 5893281"/>
              <a:gd name="connsiteX2734" fmla="*/ 2962660 w 10035679"/>
              <a:gd name="connsiteY2734" fmla="*/ 2635401 h 5893281"/>
              <a:gd name="connsiteX2735" fmla="*/ 2926433 w 10035679"/>
              <a:gd name="connsiteY2735" fmla="*/ 2649889 h 5893281"/>
              <a:gd name="connsiteX2736" fmla="*/ 2926433 w 10035679"/>
              <a:gd name="connsiteY2736" fmla="*/ 2619099 h 5893281"/>
              <a:gd name="connsiteX2737" fmla="*/ 2944546 w 10035679"/>
              <a:gd name="connsiteY2737" fmla="*/ 2607025 h 5893281"/>
              <a:gd name="connsiteX2738" fmla="*/ 2958434 w 10035679"/>
              <a:gd name="connsiteY2738" fmla="*/ 2596760 h 5893281"/>
              <a:gd name="connsiteX2739" fmla="*/ 2972319 w 10035679"/>
              <a:gd name="connsiteY2739" fmla="*/ 2578648 h 5893281"/>
              <a:gd name="connsiteX2740" fmla="*/ 2958434 w 10035679"/>
              <a:gd name="connsiteY2740" fmla="*/ 2572611 h 5893281"/>
              <a:gd name="connsiteX2741" fmla="*/ 2958434 w 10035679"/>
              <a:gd name="connsiteY2741" fmla="*/ 2564156 h 5893281"/>
              <a:gd name="connsiteX2742" fmla="*/ 2954206 w 10035679"/>
              <a:gd name="connsiteY2742" fmla="*/ 2564156 h 5893281"/>
              <a:gd name="connsiteX2743" fmla="*/ 2949979 w 10035679"/>
              <a:gd name="connsiteY2743" fmla="*/ 2564156 h 5893281"/>
              <a:gd name="connsiteX2744" fmla="*/ 2949979 w 10035679"/>
              <a:gd name="connsiteY2744" fmla="*/ 2568384 h 5893281"/>
              <a:gd name="connsiteX2745" fmla="*/ 2949979 w 10035679"/>
              <a:gd name="connsiteY2745" fmla="*/ 2572611 h 5893281"/>
              <a:gd name="connsiteX2746" fmla="*/ 2925831 w 10035679"/>
              <a:gd name="connsiteY2746" fmla="*/ 2590723 h 5893281"/>
              <a:gd name="connsiteX2747" fmla="*/ 2893226 w 10035679"/>
              <a:gd name="connsiteY2747" fmla="*/ 2605212 h 5893281"/>
              <a:gd name="connsiteX2748" fmla="*/ 2866661 w 10035679"/>
              <a:gd name="connsiteY2748" fmla="*/ 2615476 h 5893281"/>
              <a:gd name="connsiteX2749" fmla="*/ 2838284 w 10035679"/>
              <a:gd name="connsiteY2749" fmla="*/ 2629967 h 5893281"/>
              <a:gd name="connsiteX2750" fmla="*/ 2811718 w 10035679"/>
              <a:gd name="connsiteY2750" fmla="*/ 2648077 h 5893281"/>
              <a:gd name="connsiteX2751" fmla="*/ 2795417 w 10035679"/>
              <a:gd name="connsiteY2751" fmla="*/ 2672833 h 5893281"/>
              <a:gd name="connsiteX2752" fmla="*/ 2783341 w 10035679"/>
              <a:gd name="connsiteY2752" fmla="*/ 2707850 h 5893281"/>
              <a:gd name="connsiteX2753" fmla="*/ 2795417 w 10035679"/>
              <a:gd name="connsiteY2753" fmla="*/ 2712077 h 5893281"/>
              <a:gd name="connsiteX2754" fmla="*/ 2809303 w 10035679"/>
              <a:gd name="connsiteY2754" fmla="*/ 2716303 h 5893281"/>
              <a:gd name="connsiteX2755" fmla="*/ 2815341 w 10035679"/>
              <a:gd name="connsiteY2755" fmla="*/ 2722342 h 5893281"/>
              <a:gd name="connsiteX2756" fmla="*/ 2801456 w 10035679"/>
              <a:gd name="connsiteY2756" fmla="*/ 2722342 h 5893281"/>
              <a:gd name="connsiteX2757" fmla="*/ 2780927 w 10035679"/>
              <a:gd name="connsiteY2757" fmla="*/ 2740454 h 5893281"/>
              <a:gd name="connsiteX2758" fmla="*/ 2752551 w 10035679"/>
              <a:gd name="connsiteY2758" fmla="*/ 2746493 h 5893281"/>
              <a:gd name="connsiteX2759" fmla="*/ 2725985 w 10035679"/>
              <a:gd name="connsiteY2759" fmla="*/ 2750719 h 5893281"/>
              <a:gd name="connsiteX2760" fmla="*/ 2697608 w 10035679"/>
              <a:gd name="connsiteY2760" fmla="*/ 2754945 h 5893281"/>
              <a:gd name="connsiteX2761" fmla="*/ 2677080 w 10035679"/>
              <a:gd name="connsiteY2761" fmla="*/ 2812301 h 5893281"/>
              <a:gd name="connsiteX2762" fmla="*/ 2652930 w 10035679"/>
              <a:gd name="connsiteY2762" fmla="*/ 2873279 h 5893281"/>
              <a:gd name="connsiteX2763" fmla="*/ 2645080 w 10035679"/>
              <a:gd name="connsiteY2763" fmla="*/ 2864828 h 5893281"/>
              <a:gd name="connsiteX2764" fmla="*/ 2643270 w 10035679"/>
              <a:gd name="connsiteY2764" fmla="*/ 2860602 h 5893281"/>
              <a:gd name="connsiteX2765" fmla="*/ 2635421 w 10035679"/>
              <a:gd name="connsiteY2765" fmla="*/ 2858791 h 5893281"/>
              <a:gd name="connsiteX2766" fmla="*/ 2631195 w 10035679"/>
              <a:gd name="connsiteY2766" fmla="*/ 2854563 h 5893281"/>
              <a:gd name="connsiteX2767" fmla="*/ 2620930 w 10035679"/>
              <a:gd name="connsiteY2767" fmla="*/ 2846111 h 5893281"/>
              <a:gd name="connsiteX2768" fmla="*/ 2620930 w 10035679"/>
              <a:gd name="connsiteY2768" fmla="*/ 2864225 h 5893281"/>
              <a:gd name="connsiteX2769" fmla="*/ 2625156 w 10035679"/>
              <a:gd name="connsiteY2769" fmla="*/ 2872676 h 5893281"/>
              <a:gd name="connsiteX2770" fmla="*/ 2631195 w 10035679"/>
              <a:gd name="connsiteY2770" fmla="*/ 2893204 h 5893281"/>
              <a:gd name="connsiteX2771" fmla="*/ 2639044 w 10035679"/>
              <a:gd name="connsiteY2771" fmla="*/ 2917957 h 5893281"/>
              <a:gd name="connsiteX2772" fmla="*/ 2645080 w 10035679"/>
              <a:gd name="connsiteY2772" fmla="*/ 2940297 h 5893281"/>
              <a:gd name="connsiteX2773" fmla="*/ 2645080 w 10035679"/>
              <a:gd name="connsiteY2773" fmla="*/ 2950559 h 5893281"/>
              <a:gd name="connsiteX2774" fmla="*/ 2616704 w 10035679"/>
              <a:gd name="connsiteY2774" fmla="*/ 2968673 h 5893281"/>
              <a:gd name="connsiteX2775" fmla="*/ 2586516 w 10035679"/>
              <a:gd name="connsiteY2775" fmla="*/ 2984975 h 5893281"/>
              <a:gd name="connsiteX2776" fmla="*/ 2553914 w 10035679"/>
              <a:gd name="connsiteY2776" fmla="*/ 3007313 h 5893281"/>
              <a:gd name="connsiteX2777" fmla="*/ 2521311 w 10035679"/>
              <a:gd name="connsiteY2777" fmla="*/ 3027840 h 5893281"/>
              <a:gd name="connsiteX2778" fmla="*/ 2500784 w 10035679"/>
              <a:gd name="connsiteY2778" fmla="*/ 3056217 h 5893281"/>
              <a:gd name="connsiteX2779" fmla="*/ 2490519 w 10035679"/>
              <a:gd name="connsiteY2779" fmla="*/ 3093048 h 5893281"/>
              <a:gd name="connsiteX2780" fmla="*/ 2478444 w 10035679"/>
              <a:gd name="connsiteY2780" fmla="*/ 3121423 h 5893281"/>
              <a:gd name="connsiteX2781" fmla="*/ 2482670 w 10035679"/>
              <a:gd name="connsiteY2781" fmla="*/ 3156441 h 5893281"/>
              <a:gd name="connsiteX2782" fmla="*/ 2492934 w 10035679"/>
              <a:gd name="connsiteY2782" fmla="*/ 3195082 h 5893281"/>
              <a:gd name="connsiteX2783" fmla="*/ 2506820 w 10035679"/>
              <a:gd name="connsiteY2783" fmla="*/ 3236137 h 5893281"/>
              <a:gd name="connsiteX2784" fmla="*/ 2520706 w 10035679"/>
              <a:gd name="connsiteY2784" fmla="*/ 3274779 h 5893281"/>
              <a:gd name="connsiteX2785" fmla="*/ 2528556 w 10035679"/>
              <a:gd name="connsiteY2785" fmla="*/ 3309797 h 5893281"/>
              <a:gd name="connsiteX2786" fmla="*/ 2520706 w 10035679"/>
              <a:gd name="connsiteY2786" fmla="*/ 3309797 h 5893281"/>
              <a:gd name="connsiteX2787" fmla="*/ 2520706 w 10035679"/>
              <a:gd name="connsiteY2787" fmla="*/ 3318249 h 5893281"/>
              <a:gd name="connsiteX2788" fmla="*/ 2496557 w 10035679"/>
              <a:gd name="connsiteY2788" fmla="*/ 3309797 h 5893281"/>
              <a:gd name="connsiteX2789" fmla="*/ 2486293 w 10035679"/>
              <a:gd name="connsiteY2789" fmla="*/ 3279005 h 5893281"/>
              <a:gd name="connsiteX2790" fmla="*/ 2468181 w 10035679"/>
              <a:gd name="connsiteY2790" fmla="*/ 3237950 h 5893281"/>
              <a:gd name="connsiteX2791" fmla="*/ 2447652 w 10035679"/>
              <a:gd name="connsiteY2791" fmla="*/ 3195082 h 5893281"/>
              <a:gd name="connsiteX2792" fmla="*/ 2425313 w 10035679"/>
              <a:gd name="connsiteY2792" fmla="*/ 3164290 h 5893281"/>
              <a:gd name="connsiteX2793" fmla="*/ 2404786 w 10035679"/>
              <a:gd name="connsiteY2793" fmla="*/ 3146178 h 5893281"/>
              <a:gd name="connsiteX2794" fmla="*/ 2378219 w 10035679"/>
              <a:gd name="connsiteY2794" fmla="*/ 3141952 h 5893281"/>
              <a:gd name="connsiteX2795" fmla="*/ 2348031 w 10035679"/>
              <a:gd name="connsiteY2795" fmla="*/ 3127461 h 5893281"/>
              <a:gd name="connsiteX2796" fmla="*/ 2311805 w 10035679"/>
              <a:gd name="connsiteY2796" fmla="*/ 3112971 h 5893281"/>
              <a:gd name="connsiteX2797" fmla="*/ 2269542 w 10035679"/>
              <a:gd name="connsiteY2797" fmla="*/ 3106934 h 5893281"/>
              <a:gd name="connsiteX2798" fmla="*/ 2269542 w 10035679"/>
              <a:gd name="connsiteY2798" fmla="*/ 3112971 h 5893281"/>
              <a:gd name="connsiteX2799" fmla="*/ 2263504 w 10035679"/>
              <a:gd name="connsiteY2799" fmla="*/ 3112971 h 5893281"/>
              <a:gd name="connsiteX2800" fmla="*/ 2267732 w 10035679"/>
              <a:gd name="connsiteY2800" fmla="*/ 3125046 h 5893281"/>
              <a:gd name="connsiteX2801" fmla="*/ 2273769 w 10035679"/>
              <a:gd name="connsiteY2801" fmla="*/ 3135311 h 5893281"/>
              <a:gd name="connsiteX2802" fmla="*/ 2277995 w 10035679"/>
              <a:gd name="connsiteY2802" fmla="*/ 3141347 h 5893281"/>
              <a:gd name="connsiteX2803" fmla="*/ 2282221 w 10035679"/>
              <a:gd name="connsiteY2803" fmla="*/ 3149801 h 5893281"/>
              <a:gd name="connsiteX2804" fmla="*/ 2288260 w 10035679"/>
              <a:gd name="connsiteY2804" fmla="*/ 3160064 h 5893281"/>
              <a:gd name="connsiteX2805" fmla="*/ 2255657 w 10035679"/>
              <a:gd name="connsiteY2805" fmla="*/ 3160064 h 5893281"/>
              <a:gd name="connsiteX2806" fmla="*/ 2231506 w 10035679"/>
              <a:gd name="connsiteY2806" fmla="*/ 3149801 h 5893281"/>
              <a:gd name="connsiteX2807" fmla="*/ 2198903 w 10035679"/>
              <a:gd name="connsiteY2807" fmla="*/ 3141347 h 5893281"/>
              <a:gd name="connsiteX2808" fmla="*/ 2168716 w 10035679"/>
              <a:gd name="connsiteY2808" fmla="*/ 3141347 h 5893281"/>
              <a:gd name="connsiteX2809" fmla="*/ 2136111 w 10035679"/>
              <a:gd name="connsiteY2809" fmla="*/ 3145573 h 5893281"/>
              <a:gd name="connsiteX2810" fmla="*/ 2113773 w 10035679"/>
              <a:gd name="connsiteY2810" fmla="*/ 3151612 h 5893281"/>
              <a:gd name="connsiteX2811" fmla="*/ 2089623 w 10035679"/>
              <a:gd name="connsiteY2811" fmla="*/ 3163687 h 5893281"/>
              <a:gd name="connsiteX2812" fmla="*/ 2069095 w 10035679"/>
              <a:gd name="connsiteY2812" fmla="*/ 3178178 h 5893281"/>
              <a:gd name="connsiteX2813" fmla="*/ 2055209 w 10035679"/>
              <a:gd name="connsiteY2813" fmla="*/ 3198706 h 5893281"/>
              <a:gd name="connsiteX2814" fmla="*/ 2047360 w 10035679"/>
              <a:gd name="connsiteY2814" fmla="*/ 3216818 h 5893281"/>
              <a:gd name="connsiteX2815" fmla="*/ 2051586 w 10035679"/>
              <a:gd name="connsiteY2815" fmla="*/ 3231308 h 5893281"/>
              <a:gd name="connsiteX2816" fmla="*/ 2051586 w 10035679"/>
              <a:gd name="connsiteY2816" fmla="*/ 3249420 h 5893281"/>
              <a:gd name="connsiteX2817" fmla="*/ 2045549 w 10035679"/>
              <a:gd name="connsiteY2817" fmla="*/ 3269948 h 5893281"/>
              <a:gd name="connsiteX2818" fmla="*/ 2031661 w 10035679"/>
              <a:gd name="connsiteY2818" fmla="*/ 3317042 h 5893281"/>
              <a:gd name="connsiteX2819" fmla="*/ 2031661 w 10035679"/>
              <a:gd name="connsiteY2819" fmla="*/ 3352060 h 5893281"/>
              <a:gd name="connsiteX2820" fmla="*/ 2033474 w 10035679"/>
              <a:gd name="connsiteY2820" fmla="*/ 3388889 h 5893281"/>
              <a:gd name="connsiteX2821" fmla="*/ 2047360 w 10035679"/>
              <a:gd name="connsiteY2821" fmla="*/ 3423907 h 5893281"/>
              <a:gd name="connsiteX2822" fmla="*/ 2069698 w 10035679"/>
              <a:gd name="connsiteY2822" fmla="*/ 3466775 h 5893281"/>
              <a:gd name="connsiteX2823" fmla="*/ 2093848 w 10035679"/>
              <a:gd name="connsiteY2823" fmla="*/ 3471001 h 5893281"/>
              <a:gd name="connsiteX2824" fmla="*/ 2107735 w 10035679"/>
              <a:gd name="connsiteY2824" fmla="*/ 3475227 h 5893281"/>
              <a:gd name="connsiteX2825" fmla="*/ 2113773 w 10035679"/>
              <a:gd name="connsiteY2825" fmla="*/ 3481264 h 5893281"/>
              <a:gd name="connsiteX2826" fmla="*/ 2121622 w 10035679"/>
              <a:gd name="connsiteY2826" fmla="*/ 3485490 h 5893281"/>
              <a:gd name="connsiteX2827" fmla="*/ 2131885 w 10035679"/>
              <a:gd name="connsiteY2827" fmla="*/ 3489716 h 5893281"/>
              <a:gd name="connsiteX2828" fmla="*/ 2149999 w 10035679"/>
              <a:gd name="connsiteY2828" fmla="*/ 3481264 h 5893281"/>
              <a:gd name="connsiteX2829" fmla="*/ 2178376 w 10035679"/>
              <a:gd name="connsiteY2829" fmla="*/ 3466775 h 5893281"/>
              <a:gd name="connsiteX2830" fmla="*/ 2184413 w 10035679"/>
              <a:gd name="connsiteY2830" fmla="*/ 3462547 h 5893281"/>
              <a:gd name="connsiteX2831" fmla="*/ 2188638 w 10035679"/>
              <a:gd name="connsiteY2831" fmla="*/ 3462547 h 5893281"/>
              <a:gd name="connsiteX2832" fmla="*/ 2196488 w 10035679"/>
              <a:gd name="connsiteY2832" fmla="*/ 3462547 h 5893281"/>
              <a:gd name="connsiteX2833" fmla="*/ 2198298 w 10035679"/>
              <a:gd name="connsiteY2833" fmla="*/ 3462547 h 5893281"/>
              <a:gd name="connsiteX2834" fmla="*/ 2202525 w 10035679"/>
              <a:gd name="connsiteY2834" fmla="*/ 3462547 h 5893281"/>
              <a:gd name="connsiteX2835" fmla="*/ 2202525 w 10035679"/>
              <a:gd name="connsiteY2835" fmla="*/ 3460736 h 5893281"/>
              <a:gd name="connsiteX2836" fmla="*/ 2210374 w 10035679"/>
              <a:gd name="connsiteY2836" fmla="*/ 3452284 h 5893281"/>
              <a:gd name="connsiteX2837" fmla="*/ 2212186 w 10035679"/>
              <a:gd name="connsiteY2837" fmla="*/ 3442019 h 5893281"/>
              <a:gd name="connsiteX2838" fmla="*/ 2216413 w 10035679"/>
              <a:gd name="connsiteY2838" fmla="*/ 3431756 h 5893281"/>
              <a:gd name="connsiteX2839" fmla="*/ 2220639 w 10035679"/>
              <a:gd name="connsiteY2839" fmla="*/ 3419681 h 5893281"/>
              <a:gd name="connsiteX2840" fmla="*/ 2224865 w 10035679"/>
              <a:gd name="connsiteY2840" fmla="*/ 3413642 h 5893281"/>
              <a:gd name="connsiteX2841" fmla="*/ 2241166 w 10035679"/>
              <a:gd name="connsiteY2841" fmla="*/ 3395530 h 5893281"/>
              <a:gd name="connsiteX2842" fmla="*/ 2263504 w 10035679"/>
              <a:gd name="connsiteY2842" fmla="*/ 3385266 h 5893281"/>
              <a:gd name="connsiteX2843" fmla="*/ 2296109 w 10035679"/>
              <a:gd name="connsiteY2843" fmla="*/ 3381040 h 5893281"/>
              <a:gd name="connsiteX2844" fmla="*/ 2297920 w 10035679"/>
              <a:gd name="connsiteY2844" fmla="*/ 3389494 h 5893281"/>
              <a:gd name="connsiteX2845" fmla="*/ 2302145 w 10035679"/>
              <a:gd name="connsiteY2845" fmla="*/ 3391304 h 5893281"/>
              <a:gd name="connsiteX2846" fmla="*/ 2302145 w 10035679"/>
              <a:gd name="connsiteY2846" fmla="*/ 3395530 h 5893281"/>
              <a:gd name="connsiteX2847" fmla="*/ 2306372 w 10035679"/>
              <a:gd name="connsiteY2847" fmla="*/ 3395530 h 5893281"/>
              <a:gd name="connsiteX2848" fmla="*/ 2306372 w 10035679"/>
              <a:gd name="connsiteY2848" fmla="*/ 3391304 h 5893281"/>
              <a:gd name="connsiteX2849" fmla="*/ 2308787 w 10035679"/>
              <a:gd name="connsiteY2849" fmla="*/ 3391304 h 5893281"/>
              <a:gd name="connsiteX2850" fmla="*/ 2316636 w 10035679"/>
              <a:gd name="connsiteY2850" fmla="*/ 3391304 h 5893281"/>
              <a:gd name="connsiteX2851" fmla="*/ 2326899 w 10035679"/>
              <a:gd name="connsiteY2851" fmla="*/ 3389494 h 5893281"/>
              <a:gd name="connsiteX2852" fmla="*/ 2326899 w 10035679"/>
              <a:gd name="connsiteY2852" fmla="*/ 3420284 h 5893281"/>
              <a:gd name="connsiteX2853" fmla="*/ 2313013 w 10035679"/>
              <a:gd name="connsiteY2853" fmla="*/ 3434775 h 5893281"/>
              <a:gd name="connsiteX2854" fmla="*/ 2302749 w 10035679"/>
              <a:gd name="connsiteY2854" fmla="*/ 3461339 h 5893281"/>
              <a:gd name="connsiteX2855" fmla="*/ 2292486 w 10035679"/>
              <a:gd name="connsiteY2855" fmla="*/ 3496357 h 5893281"/>
              <a:gd name="connsiteX2856" fmla="*/ 2282221 w 10035679"/>
              <a:gd name="connsiteY2856" fmla="*/ 3528960 h 5893281"/>
              <a:gd name="connsiteX2857" fmla="*/ 2270146 w 10035679"/>
              <a:gd name="connsiteY2857" fmla="*/ 3553716 h 5893281"/>
              <a:gd name="connsiteX2858" fmla="*/ 2306372 w 10035679"/>
              <a:gd name="connsiteY2858" fmla="*/ 3553716 h 5893281"/>
              <a:gd name="connsiteX2859" fmla="*/ 2336559 w 10035679"/>
              <a:gd name="connsiteY2859" fmla="*/ 3549490 h 5893281"/>
              <a:gd name="connsiteX2860" fmla="*/ 2364936 w 10035679"/>
              <a:gd name="connsiteY2860" fmla="*/ 3549490 h 5893281"/>
              <a:gd name="connsiteX2861" fmla="*/ 2391503 w 10035679"/>
              <a:gd name="connsiteY2861" fmla="*/ 3553716 h 5893281"/>
              <a:gd name="connsiteX2862" fmla="*/ 2407804 w 10035679"/>
              <a:gd name="connsiteY2862" fmla="*/ 3563978 h 5893281"/>
              <a:gd name="connsiteX2863" fmla="*/ 2421690 w 10035679"/>
              <a:gd name="connsiteY2863" fmla="*/ 3586318 h 5893281"/>
              <a:gd name="connsiteX2864" fmla="*/ 2425916 w 10035679"/>
              <a:gd name="connsiteY2864" fmla="*/ 3617109 h 5893281"/>
              <a:gd name="connsiteX2865" fmla="*/ 2419880 w 10035679"/>
              <a:gd name="connsiteY2865" fmla="*/ 3639449 h 5893281"/>
              <a:gd name="connsiteX2866" fmla="*/ 2412031 w 10035679"/>
              <a:gd name="connsiteY2866" fmla="*/ 3667826 h 5893281"/>
              <a:gd name="connsiteX2867" fmla="*/ 2412031 w 10035679"/>
              <a:gd name="connsiteY2867" fmla="*/ 3696202 h 5893281"/>
              <a:gd name="connsiteX2868" fmla="*/ 2430144 w 10035679"/>
              <a:gd name="connsiteY2868" fmla="*/ 3714314 h 5893281"/>
              <a:gd name="connsiteX2869" fmla="*/ 2440407 w 10035679"/>
              <a:gd name="connsiteY2869" fmla="*/ 3726390 h 5893281"/>
              <a:gd name="connsiteX2870" fmla="*/ 2454293 w 10035679"/>
              <a:gd name="connsiteY2870" fmla="*/ 3740881 h 5893281"/>
              <a:gd name="connsiteX2871" fmla="*/ 2476633 w 10035679"/>
              <a:gd name="connsiteY2871" fmla="*/ 3752956 h 5893281"/>
              <a:gd name="connsiteX2872" fmla="*/ 2503197 w 10035679"/>
              <a:gd name="connsiteY2872" fmla="*/ 3758993 h 5893281"/>
              <a:gd name="connsiteX2873" fmla="*/ 2517085 w 10035679"/>
              <a:gd name="connsiteY2873" fmla="*/ 3740881 h 5893281"/>
              <a:gd name="connsiteX2874" fmla="*/ 2535198 w 10035679"/>
              <a:gd name="connsiteY2874" fmla="*/ 3734842 h 5893281"/>
              <a:gd name="connsiteX2875" fmla="*/ 2567799 w 10035679"/>
              <a:gd name="connsiteY2875" fmla="*/ 3734842 h 5893281"/>
              <a:gd name="connsiteX2876" fmla="*/ 2572026 w 10035679"/>
              <a:gd name="connsiteY2876" fmla="*/ 3740881 h 5893281"/>
              <a:gd name="connsiteX2877" fmla="*/ 2578064 w 10035679"/>
              <a:gd name="connsiteY2877" fmla="*/ 3749333 h 5893281"/>
              <a:gd name="connsiteX2878" fmla="*/ 2581686 w 10035679"/>
              <a:gd name="connsiteY2878" fmla="*/ 3753559 h 5893281"/>
              <a:gd name="connsiteX2879" fmla="*/ 2585912 w 10035679"/>
              <a:gd name="connsiteY2879" fmla="*/ 3753559 h 5893281"/>
              <a:gd name="connsiteX2880" fmla="*/ 2596176 w 10035679"/>
              <a:gd name="connsiteY2880" fmla="*/ 3755371 h 5893281"/>
              <a:gd name="connsiteX2881" fmla="*/ 2609460 w 10035679"/>
              <a:gd name="connsiteY2881" fmla="*/ 3758390 h 5893281"/>
              <a:gd name="connsiteX2882" fmla="*/ 2623346 w 10035679"/>
              <a:gd name="connsiteY2882" fmla="*/ 3730013 h 5893281"/>
              <a:gd name="connsiteX2883" fmla="*/ 2641460 w 10035679"/>
              <a:gd name="connsiteY2883" fmla="*/ 3709485 h 5893281"/>
              <a:gd name="connsiteX2884" fmla="*/ 2661987 w 10035679"/>
              <a:gd name="connsiteY2884" fmla="*/ 3691371 h 5893281"/>
              <a:gd name="connsiteX2885" fmla="*/ 2688550 w 10035679"/>
              <a:gd name="connsiteY2885" fmla="*/ 3676883 h 5893281"/>
              <a:gd name="connsiteX2886" fmla="*/ 2727192 w 10035679"/>
              <a:gd name="connsiteY2886" fmla="*/ 3670844 h 5893281"/>
              <a:gd name="connsiteX2887" fmla="*/ 2733229 w 10035679"/>
              <a:gd name="connsiteY2887" fmla="*/ 3666618 h 5893281"/>
              <a:gd name="connsiteX2888" fmla="*/ 2737455 w 10035679"/>
              <a:gd name="connsiteY2888" fmla="*/ 3666618 h 5893281"/>
              <a:gd name="connsiteX2889" fmla="*/ 2743494 w 10035679"/>
              <a:gd name="connsiteY2889" fmla="*/ 3666618 h 5893281"/>
              <a:gd name="connsiteX2890" fmla="*/ 2747720 w 10035679"/>
              <a:gd name="connsiteY2890" fmla="*/ 3666618 h 5893281"/>
              <a:gd name="connsiteX2891" fmla="*/ 2755570 w 10035679"/>
              <a:gd name="connsiteY2891" fmla="*/ 3670844 h 5893281"/>
              <a:gd name="connsiteX2892" fmla="*/ 2765832 w 10035679"/>
              <a:gd name="connsiteY2892" fmla="*/ 3670844 h 5893281"/>
              <a:gd name="connsiteX2893" fmla="*/ 2761606 w 10035679"/>
              <a:gd name="connsiteY2893" fmla="*/ 3676883 h 5893281"/>
              <a:gd name="connsiteX2894" fmla="*/ 2761606 w 10035679"/>
              <a:gd name="connsiteY2894" fmla="*/ 3685335 h 5893281"/>
              <a:gd name="connsiteX2895" fmla="*/ 2757380 w 10035679"/>
              <a:gd name="connsiteY2895" fmla="*/ 3685335 h 5893281"/>
              <a:gd name="connsiteX2896" fmla="*/ 2757380 w 10035679"/>
              <a:gd name="connsiteY2896" fmla="*/ 3687145 h 5893281"/>
              <a:gd name="connsiteX2897" fmla="*/ 2761606 w 10035679"/>
              <a:gd name="connsiteY2897" fmla="*/ 3687145 h 5893281"/>
              <a:gd name="connsiteX2898" fmla="*/ 2765832 w 10035679"/>
              <a:gd name="connsiteY2898" fmla="*/ 3691371 h 5893281"/>
              <a:gd name="connsiteX2899" fmla="*/ 2771870 w 10035679"/>
              <a:gd name="connsiteY2899" fmla="*/ 3695598 h 5893281"/>
              <a:gd name="connsiteX2900" fmla="*/ 2771870 w 10035679"/>
              <a:gd name="connsiteY2900" fmla="*/ 3687145 h 5893281"/>
              <a:gd name="connsiteX2901" fmla="*/ 2779720 w 10035679"/>
              <a:gd name="connsiteY2901" fmla="*/ 3681109 h 5893281"/>
              <a:gd name="connsiteX2902" fmla="*/ 2783946 w 10035679"/>
              <a:gd name="connsiteY2902" fmla="*/ 3676883 h 5893281"/>
              <a:gd name="connsiteX2903" fmla="*/ 2785756 w 10035679"/>
              <a:gd name="connsiteY2903" fmla="*/ 3672657 h 5893281"/>
              <a:gd name="connsiteX2904" fmla="*/ 2789983 w 10035679"/>
              <a:gd name="connsiteY2904" fmla="*/ 3670844 h 5893281"/>
              <a:gd name="connsiteX2905" fmla="*/ 2797832 w 10035679"/>
              <a:gd name="connsiteY2905" fmla="*/ 3666618 h 5893281"/>
              <a:gd name="connsiteX2906" fmla="*/ 2803869 w 10035679"/>
              <a:gd name="connsiteY2906" fmla="*/ 3662392 h 5893281"/>
              <a:gd name="connsiteX2907" fmla="*/ 2836472 w 10035679"/>
              <a:gd name="connsiteY2907" fmla="*/ 3690769 h 5893281"/>
              <a:gd name="connsiteX2908" fmla="*/ 2878737 w 10035679"/>
              <a:gd name="connsiteY2908" fmla="*/ 3705259 h 5893281"/>
              <a:gd name="connsiteX2909" fmla="*/ 2921000 w 10035679"/>
              <a:gd name="connsiteY2909" fmla="*/ 3709485 h 5893281"/>
              <a:gd name="connsiteX2910" fmla="*/ 2969904 w 10035679"/>
              <a:gd name="connsiteY2910" fmla="*/ 3705259 h 5893281"/>
              <a:gd name="connsiteX2911" fmla="*/ 3020620 w 10035679"/>
              <a:gd name="connsiteY2911" fmla="*/ 3701031 h 5893281"/>
              <a:gd name="connsiteX2912" fmla="*/ 3020620 w 10035679"/>
              <a:gd name="connsiteY2912" fmla="*/ 3709485 h 5893281"/>
              <a:gd name="connsiteX2913" fmla="*/ 3020620 w 10035679"/>
              <a:gd name="connsiteY2913" fmla="*/ 3713712 h 5893281"/>
              <a:gd name="connsiteX2914" fmla="*/ 3016393 w 10035679"/>
              <a:gd name="connsiteY2914" fmla="*/ 3715522 h 5893281"/>
              <a:gd name="connsiteX2915" fmla="*/ 3016393 w 10035679"/>
              <a:gd name="connsiteY2915" fmla="*/ 3719748 h 5893281"/>
              <a:gd name="connsiteX2916" fmla="*/ 3012167 w 10035679"/>
              <a:gd name="connsiteY2916" fmla="*/ 3725787 h 5893281"/>
              <a:gd name="connsiteX2917" fmla="*/ 3036318 w 10035679"/>
              <a:gd name="connsiteY2917" fmla="*/ 3734239 h 5893281"/>
              <a:gd name="connsiteX2918" fmla="*/ 3050204 w 10035679"/>
              <a:gd name="connsiteY2918" fmla="*/ 3744504 h 5893281"/>
              <a:gd name="connsiteX2919" fmla="*/ 3064092 w 10035679"/>
              <a:gd name="connsiteY2919" fmla="*/ 3754767 h 5893281"/>
              <a:gd name="connsiteX2920" fmla="*/ 3088241 w 10035679"/>
              <a:gd name="connsiteY2920" fmla="*/ 3766842 h 5893281"/>
              <a:gd name="connsiteX2921" fmla="*/ 3088241 w 10035679"/>
              <a:gd name="connsiteY2921" fmla="*/ 3787369 h 5893281"/>
              <a:gd name="connsiteX2922" fmla="*/ 3114807 w 10035679"/>
              <a:gd name="connsiteY2922" fmla="*/ 3795823 h 5893281"/>
              <a:gd name="connsiteX2923" fmla="*/ 3131109 w 10035679"/>
              <a:gd name="connsiteY2923" fmla="*/ 3797634 h 5893281"/>
              <a:gd name="connsiteX2924" fmla="*/ 3144995 w 10035679"/>
              <a:gd name="connsiteY2924" fmla="*/ 3812125 h 5893281"/>
              <a:gd name="connsiteX2925" fmla="*/ 3152844 w 10035679"/>
              <a:gd name="connsiteY2925" fmla="*/ 3834463 h 5893281"/>
              <a:gd name="connsiteX2926" fmla="*/ 3195108 w 10035679"/>
              <a:gd name="connsiteY2926" fmla="*/ 3838689 h 5893281"/>
              <a:gd name="connsiteX2927" fmla="*/ 3229524 w 10035679"/>
              <a:gd name="connsiteY2927" fmla="*/ 3840500 h 5893281"/>
              <a:gd name="connsiteX2928" fmla="*/ 3276013 w 10035679"/>
              <a:gd name="connsiteY2928" fmla="*/ 3844728 h 5893281"/>
              <a:gd name="connsiteX2929" fmla="*/ 3308615 w 10035679"/>
              <a:gd name="connsiteY2929" fmla="*/ 3887593 h 5893281"/>
              <a:gd name="connsiteX2930" fmla="*/ 3347257 w 10035679"/>
              <a:gd name="connsiteY2930" fmla="*/ 3926235 h 5893281"/>
              <a:gd name="connsiteX2931" fmla="*/ 3389520 w 10035679"/>
              <a:gd name="connsiteY2931" fmla="*/ 3958838 h 5893281"/>
              <a:gd name="connsiteX2932" fmla="*/ 3438426 w 10035679"/>
              <a:gd name="connsiteY2932" fmla="*/ 3983591 h 5893281"/>
              <a:gd name="connsiteX2933" fmla="*/ 3436616 w 10035679"/>
              <a:gd name="connsiteY2933" fmla="*/ 3998082 h 5893281"/>
              <a:gd name="connsiteX2934" fmla="*/ 3428765 w 10035679"/>
              <a:gd name="connsiteY2934" fmla="*/ 4006534 h 5893281"/>
              <a:gd name="connsiteX2935" fmla="*/ 3422726 w 10035679"/>
              <a:gd name="connsiteY2935" fmla="*/ 4016799 h 5893281"/>
              <a:gd name="connsiteX2936" fmla="*/ 3414877 w 10035679"/>
              <a:gd name="connsiteY2936" fmla="*/ 4022836 h 5893281"/>
              <a:gd name="connsiteX2937" fmla="*/ 3408840 w 10035679"/>
              <a:gd name="connsiteY2937" fmla="*/ 4034911 h 5893281"/>
              <a:gd name="connsiteX2938" fmla="*/ 3453518 w 10035679"/>
              <a:gd name="connsiteY2938" fmla="*/ 4034911 h 5893281"/>
              <a:gd name="connsiteX2939" fmla="*/ 3495782 w 10035679"/>
              <a:gd name="connsiteY2939" fmla="*/ 4049402 h 5893281"/>
              <a:gd name="connsiteX2940" fmla="*/ 3503632 w 10035679"/>
              <a:gd name="connsiteY2940" fmla="*/ 4074155 h 5893281"/>
              <a:gd name="connsiteX2941" fmla="*/ 3513896 w 10035679"/>
              <a:gd name="connsiteY2941" fmla="*/ 4069929 h 5893281"/>
              <a:gd name="connsiteX2942" fmla="*/ 3519933 w 10035679"/>
              <a:gd name="connsiteY2942" fmla="*/ 4065703 h 5893281"/>
              <a:gd name="connsiteX2943" fmla="*/ 3532008 w 10035679"/>
              <a:gd name="connsiteY2943" fmla="*/ 4069929 h 5893281"/>
              <a:gd name="connsiteX2944" fmla="*/ 3533819 w 10035679"/>
              <a:gd name="connsiteY2944" fmla="*/ 4069929 h 5893281"/>
              <a:gd name="connsiteX2945" fmla="*/ 3541668 w 10035679"/>
              <a:gd name="connsiteY2945" fmla="*/ 4074155 h 5893281"/>
              <a:gd name="connsiteX2946" fmla="*/ 3547707 w 10035679"/>
              <a:gd name="connsiteY2946" fmla="*/ 4078381 h 5893281"/>
              <a:gd name="connsiteX2947" fmla="*/ 3555557 w 10035679"/>
              <a:gd name="connsiteY2947" fmla="*/ 4080192 h 5893281"/>
              <a:gd name="connsiteX2948" fmla="*/ 3664837 w 10035679"/>
              <a:gd name="connsiteY2948" fmla="*/ 4088646 h 5893281"/>
              <a:gd name="connsiteX2949" fmla="*/ 3675102 w 10035679"/>
              <a:gd name="connsiteY2949" fmla="*/ 4098909 h 5893281"/>
              <a:gd name="connsiteX2950" fmla="*/ 3682950 w 10035679"/>
              <a:gd name="connsiteY2950" fmla="*/ 4119436 h 5893281"/>
              <a:gd name="connsiteX2951" fmla="*/ 3684760 w 10035679"/>
              <a:gd name="connsiteY2951" fmla="*/ 4137550 h 5893281"/>
              <a:gd name="connsiteX2952" fmla="*/ 3696837 w 10035679"/>
              <a:gd name="connsiteY2952" fmla="*/ 4152041 h 5893281"/>
              <a:gd name="connsiteX2953" fmla="*/ 3713139 w 10035679"/>
              <a:gd name="connsiteY2953" fmla="*/ 4156267 h 5893281"/>
              <a:gd name="connsiteX2954" fmla="*/ 3731250 w 10035679"/>
              <a:gd name="connsiteY2954" fmla="*/ 4156267 h 5893281"/>
              <a:gd name="connsiteX2955" fmla="*/ 3745136 w 10035679"/>
              <a:gd name="connsiteY2955" fmla="*/ 4152041 h 5893281"/>
              <a:gd name="connsiteX2956" fmla="*/ 3755401 w 10035679"/>
              <a:gd name="connsiteY2956" fmla="*/ 4166530 h 5893281"/>
              <a:gd name="connsiteX2957" fmla="*/ 3767477 w 10035679"/>
              <a:gd name="connsiteY2957" fmla="*/ 4176795 h 5893281"/>
              <a:gd name="connsiteX2958" fmla="*/ 3773514 w 10035679"/>
              <a:gd name="connsiteY2958" fmla="*/ 4188870 h 5893281"/>
              <a:gd name="connsiteX2959" fmla="*/ 3778343 w 10035679"/>
              <a:gd name="connsiteY2959" fmla="*/ 4202756 h 5893281"/>
              <a:gd name="connsiteX2960" fmla="*/ 3782571 w 10035679"/>
              <a:gd name="connsiteY2960" fmla="*/ 4219058 h 5893281"/>
              <a:gd name="connsiteX2961" fmla="*/ 3756004 w 10035679"/>
              <a:gd name="connsiteY2961" fmla="*/ 4251660 h 5893281"/>
              <a:gd name="connsiteX2962" fmla="*/ 3727630 w 10035679"/>
              <a:gd name="connsiteY2962" fmla="*/ 4290302 h 5893281"/>
              <a:gd name="connsiteX2963" fmla="*/ 3699253 w 10035679"/>
              <a:gd name="connsiteY2963" fmla="*/ 4333168 h 5893281"/>
              <a:gd name="connsiteX2964" fmla="*/ 3675102 w 10035679"/>
              <a:gd name="connsiteY2964" fmla="*/ 4376035 h 5893281"/>
              <a:gd name="connsiteX2965" fmla="*/ 3658800 w 10035679"/>
              <a:gd name="connsiteY2965" fmla="*/ 4408638 h 5893281"/>
              <a:gd name="connsiteX2966" fmla="*/ 3658800 w 10035679"/>
              <a:gd name="connsiteY2966" fmla="*/ 4429165 h 5893281"/>
              <a:gd name="connsiteX2967" fmla="*/ 3660610 w 10035679"/>
              <a:gd name="connsiteY2967" fmla="*/ 4457542 h 5893281"/>
              <a:gd name="connsiteX2968" fmla="*/ 3668459 w 10035679"/>
              <a:gd name="connsiteY2968" fmla="*/ 4490145 h 5893281"/>
              <a:gd name="connsiteX2969" fmla="*/ 3664233 w 10035679"/>
              <a:gd name="connsiteY2969" fmla="*/ 4518522 h 5893281"/>
              <a:gd name="connsiteX2970" fmla="*/ 3658194 w 10035679"/>
              <a:gd name="connsiteY2970" fmla="*/ 4536636 h 5893281"/>
              <a:gd name="connsiteX2971" fmla="*/ 3644308 w 10035679"/>
              <a:gd name="connsiteY2971" fmla="*/ 4565011 h 5893281"/>
              <a:gd name="connsiteX2972" fmla="*/ 3626196 w 10035679"/>
              <a:gd name="connsiteY2972" fmla="*/ 4595803 h 5893281"/>
              <a:gd name="connsiteX2973" fmla="*/ 3608082 w 10035679"/>
              <a:gd name="connsiteY2973" fmla="*/ 4628406 h 5893281"/>
              <a:gd name="connsiteX2974" fmla="*/ 3589969 w 10035679"/>
              <a:gd name="connsiteY2974" fmla="*/ 4653161 h 5893281"/>
              <a:gd name="connsiteX2975" fmla="*/ 3579705 w 10035679"/>
              <a:gd name="connsiteY2975" fmla="*/ 4667650 h 5893281"/>
              <a:gd name="connsiteX2976" fmla="*/ 3559178 w 10035679"/>
              <a:gd name="connsiteY2976" fmla="*/ 4676102 h 5893281"/>
              <a:gd name="connsiteX2977" fmla="*/ 3526575 w 10035679"/>
              <a:gd name="connsiteY2977" fmla="*/ 4680330 h 5893281"/>
              <a:gd name="connsiteX2978" fmla="*/ 3493971 w 10035679"/>
              <a:gd name="connsiteY2978" fmla="*/ 4682141 h 5893281"/>
              <a:gd name="connsiteX2979" fmla="*/ 3463784 w 10035679"/>
              <a:gd name="connsiteY2979" fmla="*/ 4690593 h 5893281"/>
              <a:gd name="connsiteX2980" fmla="*/ 3435408 w 10035679"/>
              <a:gd name="connsiteY2980" fmla="*/ 4700858 h 5893281"/>
              <a:gd name="connsiteX2981" fmla="*/ 3417292 w 10035679"/>
              <a:gd name="connsiteY2981" fmla="*/ 4721385 h 5893281"/>
              <a:gd name="connsiteX2982" fmla="*/ 3409445 w 10035679"/>
              <a:gd name="connsiteY2982" fmla="*/ 4733461 h 5893281"/>
              <a:gd name="connsiteX2983" fmla="*/ 3409445 w 10035679"/>
              <a:gd name="connsiteY2983" fmla="*/ 4739497 h 5893281"/>
              <a:gd name="connsiteX2984" fmla="*/ 3409445 w 10035679"/>
              <a:gd name="connsiteY2984" fmla="*/ 4747951 h 5893281"/>
              <a:gd name="connsiteX2985" fmla="*/ 3413671 w 10035679"/>
              <a:gd name="connsiteY2985" fmla="*/ 4758214 h 5893281"/>
              <a:gd name="connsiteX2986" fmla="*/ 3417897 w 10035679"/>
              <a:gd name="connsiteY2986" fmla="*/ 4768479 h 5893281"/>
              <a:gd name="connsiteX2987" fmla="*/ 3393746 w 10035679"/>
              <a:gd name="connsiteY2987" fmla="*/ 4768479 h 5893281"/>
              <a:gd name="connsiteX2988" fmla="*/ 3389520 w 10035679"/>
              <a:gd name="connsiteY2988" fmla="*/ 4815571 h 5893281"/>
              <a:gd name="connsiteX2989" fmla="*/ 3381671 w 10035679"/>
              <a:gd name="connsiteY2989" fmla="*/ 4854212 h 5893281"/>
              <a:gd name="connsiteX2990" fmla="*/ 3367785 w 10035679"/>
              <a:gd name="connsiteY2990" fmla="*/ 4886815 h 5893281"/>
              <a:gd name="connsiteX2991" fmla="*/ 3353899 w 10035679"/>
              <a:gd name="connsiteY2991" fmla="*/ 4917607 h 5893281"/>
              <a:gd name="connsiteX2992" fmla="*/ 3340011 w 10035679"/>
              <a:gd name="connsiteY2992" fmla="*/ 4958662 h 5893281"/>
              <a:gd name="connsiteX2993" fmla="*/ 3329748 w 10035679"/>
              <a:gd name="connsiteY2993" fmla="*/ 4958662 h 5893281"/>
              <a:gd name="connsiteX2994" fmla="*/ 3329748 w 10035679"/>
              <a:gd name="connsiteY2994" fmla="*/ 4944171 h 5893281"/>
              <a:gd name="connsiteX2995" fmla="*/ 3329748 w 10035679"/>
              <a:gd name="connsiteY2995" fmla="*/ 4935719 h 5893281"/>
              <a:gd name="connsiteX2996" fmla="*/ 3325521 w 10035679"/>
              <a:gd name="connsiteY2996" fmla="*/ 4925456 h 5893281"/>
              <a:gd name="connsiteX2997" fmla="*/ 3323710 w 10035679"/>
              <a:gd name="connsiteY2997" fmla="*/ 4917002 h 5893281"/>
              <a:gd name="connsiteX2998" fmla="*/ 3319484 w 10035679"/>
              <a:gd name="connsiteY2998" fmla="*/ 4921228 h 5893281"/>
              <a:gd name="connsiteX2999" fmla="*/ 3315256 w 10035679"/>
              <a:gd name="connsiteY2999" fmla="*/ 4921228 h 5893281"/>
              <a:gd name="connsiteX3000" fmla="*/ 3311030 w 10035679"/>
              <a:gd name="connsiteY3000" fmla="*/ 4925456 h 5893281"/>
              <a:gd name="connsiteX3001" fmla="*/ 3309218 w 10035679"/>
              <a:gd name="connsiteY3001" fmla="*/ 4925456 h 5893281"/>
              <a:gd name="connsiteX3002" fmla="*/ 3291106 w 10035679"/>
              <a:gd name="connsiteY3002" fmla="*/ 4968322 h 5893281"/>
              <a:gd name="connsiteX3003" fmla="*/ 3270578 w 10035679"/>
              <a:gd name="connsiteY3003" fmla="*/ 4996699 h 5893281"/>
              <a:gd name="connsiteX3004" fmla="*/ 3248240 w 10035679"/>
              <a:gd name="connsiteY3004" fmla="*/ 5021452 h 5893281"/>
              <a:gd name="connsiteX3005" fmla="*/ 3224089 w 10035679"/>
              <a:gd name="connsiteY3005" fmla="*/ 5049829 h 5893281"/>
              <a:gd name="connsiteX3006" fmla="*/ 3173372 w 10035679"/>
              <a:gd name="connsiteY3006" fmla="*/ 5039566 h 5893281"/>
              <a:gd name="connsiteX3007" fmla="*/ 3128694 w 10035679"/>
              <a:gd name="connsiteY3007" fmla="*/ 5029302 h 5893281"/>
              <a:gd name="connsiteX3008" fmla="*/ 3128694 w 10035679"/>
              <a:gd name="connsiteY3008" fmla="*/ 5043792 h 5893281"/>
              <a:gd name="connsiteX3009" fmla="*/ 3152844 w 10035679"/>
              <a:gd name="connsiteY3009" fmla="*/ 5058283 h 5893281"/>
              <a:gd name="connsiteX3010" fmla="*/ 3163109 w 10035679"/>
              <a:gd name="connsiteY3010" fmla="*/ 5078811 h 5893281"/>
              <a:gd name="connsiteX3011" fmla="*/ 3167335 w 10035679"/>
              <a:gd name="connsiteY3011" fmla="*/ 5099338 h 5893281"/>
              <a:gd name="connsiteX3012" fmla="*/ 3163109 w 10035679"/>
              <a:gd name="connsiteY3012" fmla="*/ 5125904 h 5893281"/>
              <a:gd name="connsiteX3013" fmla="*/ 3158883 w 10035679"/>
              <a:gd name="connsiteY3013" fmla="*/ 5154281 h 5893281"/>
              <a:gd name="connsiteX3014" fmla="*/ 3096090 w 10035679"/>
              <a:gd name="connsiteY3014" fmla="*/ 5156092 h 5893281"/>
              <a:gd name="connsiteX3015" fmla="*/ 3043562 w 10035679"/>
              <a:gd name="connsiteY3015" fmla="*/ 5170583 h 5893281"/>
              <a:gd name="connsiteX3016" fmla="*/ 3039337 w 10035679"/>
              <a:gd name="connsiteY3016" fmla="*/ 5179035 h 5893281"/>
              <a:gd name="connsiteX3017" fmla="*/ 3035110 w 10035679"/>
              <a:gd name="connsiteY3017" fmla="*/ 5189298 h 5893281"/>
              <a:gd name="connsiteX3018" fmla="*/ 3035110 w 10035679"/>
              <a:gd name="connsiteY3018" fmla="*/ 5203788 h 5893281"/>
              <a:gd name="connsiteX3019" fmla="*/ 3035110 w 10035679"/>
              <a:gd name="connsiteY3019" fmla="*/ 5218279 h 5893281"/>
              <a:gd name="connsiteX3020" fmla="*/ 3033300 w 10035679"/>
              <a:gd name="connsiteY3020" fmla="*/ 5226731 h 5893281"/>
              <a:gd name="connsiteX3021" fmla="*/ 3033300 w 10035679"/>
              <a:gd name="connsiteY3021" fmla="*/ 5228542 h 5893281"/>
              <a:gd name="connsiteX3022" fmla="*/ 3033300 w 10035679"/>
              <a:gd name="connsiteY3022" fmla="*/ 5235788 h 5893281"/>
              <a:gd name="connsiteX3023" fmla="*/ 3033300 w 10035679"/>
              <a:gd name="connsiteY3023" fmla="*/ 5241825 h 5893281"/>
              <a:gd name="connsiteX3024" fmla="*/ 3035110 w 10035679"/>
              <a:gd name="connsiteY3024" fmla="*/ 5256316 h 5893281"/>
              <a:gd name="connsiteX3025" fmla="*/ 3018809 w 10035679"/>
              <a:gd name="connsiteY3025" fmla="*/ 5256316 h 5893281"/>
              <a:gd name="connsiteX3026" fmla="*/ 2996470 w 10035679"/>
              <a:gd name="connsiteY3026" fmla="*/ 5260542 h 5893281"/>
              <a:gd name="connsiteX3027" fmla="*/ 2968094 w 10035679"/>
              <a:gd name="connsiteY3027" fmla="*/ 5260542 h 5893281"/>
              <a:gd name="connsiteX3028" fmla="*/ 2939716 w 10035679"/>
              <a:gd name="connsiteY3028" fmla="*/ 5264768 h 5893281"/>
              <a:gd name="connsiteX3029" fmla="*/ 2939716 w 10035679"/>
              <a:gd name="connsiteY3029" fmla="*/ 5279259 h 5893281"/>
              <a:gd name="connsiteX3030" fmla="*/ 2953603 w 10035679"/>
              <a:gd name="connsiteY3030" fmla="*/ 5285296 h 5893281"/>
              <a:gd name="connsiteX3031" fmla="*/ 2963868 w 10035679"/>
              <a:gd name="connsiteY3031" fmla="*/ 5293750 h 5893281"/>
              <a:gd name="connsiteX3032" fmla="*/ 2971715 w 10035679"/>
              <a:gd name="connsiteY3032" fmla="*/ 5295560 h 5893281"/>
              <a:gd name="connsiteX3033" fmla="*/ 2977754 w 10035679"/>
              <a:gd name="connsiteY3033" fmla="*/ 5299786 h 5893281"/>
              <a:gd name="connsiteX3034" fmla="*/ 2985603 w 10035679"/>
              <a:gd name="connsiteY3034" fmla="*/ 5308239 h 5893281"/>
              <a:gd name="connsiteX3035" fmla="*/ 2989829 w 10035679"/>
              <a:gd name="connsiteY3035" fmla="*/ 5314277 h 5893281"/>
              <a:gd name="connsiteX3036" fmla="*/ 2995866 w 10035679"/>
              <a:gd name="connsiteY3036" fmla="*/ 5324540 h 5893281"/>
              <a:gd name="connsiteX3037" fmla="*/ 2981980 w 10035679"/>
              <a:gd name="connsiteY3037" fmla="*/ 5328766 h 5893281"/>
              <a:gd name="connsiteX3038" fmla="*/ 2971715 w 10035679"/>
              <a:gd name="connsiteY3038" fmla="*/ 5332994 h 5893281"/>
              <a:gd name="connsiteX3039" fmla="*/ 2961452 w 10035679"/>
              <a:gd name="connsiteY3039" fmla="*/ 5337220 h 5893281"/>
              <a:gd name="connsiteX3040" fmla="*/ 2953603 w 10035679"/>
              <a:gd name="connsiteY3040" fmla="*/ 5339031 h 5893281"/>
              <a:gd name="connsiteX3041" fmla="*/ 2949377 w 10035679"/>
              <a:gd name="connsiteY3041" fmla="*/ 5351106 h 5893281"/>
              <a:gd name="connsiteX3042" fmla="*/ 2939112 w 10035679"/>
              <a:gd name="connsiteY3042" fmla="*/ 5371634 h 5893281"/>
              <a:gd name="connsiteX3043" fmla="*/ 2933076 w 10035679"/>
              <a:gd name="connsiteY3043" fmla="*/ 5393974 h 5893281"/>
              <a:gd name="connsiteX3044" fmla="*/ 2925226 w 10035679"/>
              <a:gd name="connsiteY3044" fmla="*/ 5414501 h 5893281"/>
              <a:gd name="connsiteX3045" fmla="*/ 2919189 w 10035679"/>
              <a:gd name="connsiteY3045" fmla="*/ 5418727 h 5893281"/>
              <a:gd name="connsiteX3046" fmla="*/ 2914961 w 10035679"/>
              <a:gd name="connsiteY3046" fmla="*/ 5418727 h 5893281"/>
              <a:gd name="connsiteX3047" fmla="*/ 2904698 w 10035679"/>
              <a:gd name="connsiteY3047" fmla="*/ 5422953 h 5893281"/>
              <a:gd name="connsiteX3048" fmla="*/ 2892623 w 10035679"/>
              <a:gd name="connsiteY3048" fmla="*/ 5422953 h 5893281"/>
              <a:gd name="connsiteX3049" fmla="*/ 2892623 w 10035679"/>
              <a:gd name="connsiteY3049" fmla="*/ 5433218 h 5893281"/>
              <a:gd name="connsiteX3050" fmla="*/ 2892623 w 10035679"/>
              <a:gd name="connsiteY3050" fmla="*/ 5439255 h 5893281"/>
              <a:gd name="connsiteX3051" fmla="*/ 2892623 w 10035679"/>
              <a:gd name="connsiteY3051" fmla="*/ 5443481 h 5893281"/>
              <a:gd name="connsiteX3052" fmla="*/ 2890812 w 10035679"/>
              <a:gd name="connsiteY3052" fmla="*/ 5447707 h 5893281"/>
              <a:gd name="connsiteX3053" fmla="*/ 2892623 w 10035679"/>
              <a:gd name="connsiteY3053" fmla="*/ 5451933 h 5893281"/>
              <a:gd name="connsiteX3054" fmla="*/ 2892623 w 10035679"/>
              <a:gd name="connsiteY3054" fmla="*/ 5453746 h 5893281"/>
              <a:gd name="connsiteX3055" fmla="*/ 2900472 w 10035679"/>
              <a:gd name="connsiteY3055" fmla="*/ 5468234 h 5893281"/>
              <a:gd name="connsiteX3056" fmla="*/ 2906508 w 10035679"/>
              <a:gd name="connsiteY3056" fmla="*/ 5480310 h 5893281"/>
              <a:gd name="connsiteX3057" fmla="*/ 2918584 w 10035679"/>
              <a:gd name="connsiteY3057" fmla="*/ 5486348 h 5893281"/>
              <a:gd name="connsiteX3058" fmla="*/ 2928849 w 10035679"/>
              <a:gd name="connsiteY3058" fmla="*/ 5492385 h 5893281"/>
              <a:gd name="connsiteX3059" fmla="*/ 2939112 w 10035679"/>
              <a:gd name="connsiteY3059" fmla="*/ 5500837 h 5893281"/>
              <a:gd name="connsiteX3060" fmla="*/ 2933076 w 10035679"/>
              <a:gd name="connsiteY3060" fmla="*/ 5525593 h 5893281"/>
              <a:gd name="connsiteX3061" fmla="*/ 2904698 w 10035679"/>
              <a:gd name="connsiteY3061" fmla="*/ 5540082 h 5893281"/>
              <a:gd name="connsiteX3062" fmla="*/ 2876321 w 10035679"/>
              <a:gd name="connsiteY3062" fmla="*/ 5568458 h 5893281"/>
              <a:gd name="connsiteX3063" fmla="*/ 2852171 w 10035679"/>
              <a:gd name="connsiteY3063" fmla="*/ 5605289 h 5893281"/>
              <a:gd name="connsiteX3064" fmla="*/ 2834058 w 10035679"/>
              <a:gd name="connsiteY3064" fmla="*/ 5640306 h 5893281"/>
              <a:gd name="connsiteX3065" fmla="*/ 2823793 w 10035679"/>
              <a:gd name="connsiteY3065" fmla="*/ 5672908 h 5893281"/>
              <a:gd name="connsiteX3066" fmla="*/ 2834058 w 10035679"/>
              <a:gd name="connsiteY3066" fmla="*/ 5683173 h 5893281"/>
              <a:gd name="connsiteX3067" fmla="*/ 2844321 w 10035679"/>
              <a:gd name="connsiteY3067" fmla="*/ 5693438 h 5893281"/>
              <a:gd name="connsiteX3068" fmla="*/ 2852171 w 10035679"/>
              <a:gd name="connsiteY3068" fmla="*/ 5703701 h 5893281"/>
              <a:gd name="connsiteX3069" fmla="*/ 2853981 w 10035679"/>
              <a:gd name="connsiteY3069" fmla="*/ 5721815 h 5893281"/>
              <a:gd name="connsiteX3070" fmla="*/ 2837679 w 10035679"/>
              <a:gd name="connsiteY3070" fmla="*/ 5726041 h 5893281"/>
              <a:gd name="connsiteX3071" fmla="*/ 2811115 w 10035679"/>
              <a:gd name="connsiteY3071" fmla="*/ 5740530 h 5893281"/>
              <a:gd name="connsiteX3072" fmla="*/ 2786964 w 10035679"/>
              <a:gd name="connsiteY3072" fmla="*/ 5761059 h 5893281"/>
              <a:gd name="connsiteX3073" fmla="*/ 2768852 w 10035679"/>
              <a:gd name="connsiteY3073" fmla="*/ 5783397 h 5893281"/>
              <a:gd name="connsiteX3074" fmla="*/ 2767040 w 10035679"/>
              <a:gd name="connsiteY3074" fmla="*/ 5789436 h 5893281"/>
              <a:gd name="connsiteX3075" fmla="*/ 2762814 w 10035679"/>
              <a:gd name="connsiteY3075" fmla="*/ 5797888 h 5893281"/>
              <a:gd name="connsiteX3076" fmla="*/ 2762814 w 10035679"/>
              <a:gd name="connsiteY3076" fmla="*/ 5803925 h 5893281"/>
              <a:gd name="connsiteX3077" fmla="*/ 2762814 w 10035679"/>
              <a:gd name="connsiteY3077" fmla="*/ 5816000 h 5893281"/>
              <a:gd name="connsiteX3078" fmla="*/ 2768852 w 10035679"/>
              <a:gd name="connsiteY3078" fmla="*/ 5816000 h 5893281"/>
              <a:gd name="connsiteX3079" fmla="*/ 2768852 w 10035679"/>
              <a:gd name="connsiteY3079" fmla="*/ 5807548 h 5893281"/>
              <a:gd name="connsiteX3080" fmla="*/ 2791190 w 10035679"/>
              <a:gd name="connsiteY3080" fmla="*/ 5782794 h 5893281"/>
              <a:gd name="connsiteX3081" fmla="*/ 2809303 w 10035679"/>
              <a:gd name="connsiteY3081" fmla="*/ 5758039 h 5893281"/>
              <a:gd name="connsiteX3082" fmla="*/ 2815341 w 10035679"/>
              <a:gd name="connsiteY3082" fmla="*/ 5759851 h 5893281"/>
              <a:gd name="connsiteX3083" fmla="*/ 2819568 w 10035679"/>
              <a:gd name="connsiteY3083" fmla="*/ 5759851 h 5893281"/>
              <a:gd name="connsiteX3084" fmla="*/ 2819568 w 10035679"/>
              <a:gd name="connsiteY3084" fmla="*/ 5764077 h 5893281"/>
              <a:gd name="connsiteX3085" fmla="*/ 2823793 w 10035679"/>
              <a:gd name="connsiteY3085" fmla="*/ 5768303 h 5893281"/>
              <a:gd name="connsiteX3086" fmla="*/ 2829833 w 10035679"/>
              <a:gd name="connsiteY3086" fmla="*/ 5786416 h 5893281"/>
              <a:gd name="connsiteX3087" fmla="*/ 2834058 w 10035679"/>
              <a:gd name="connsiteY3087" fmla="*/ 5806943 h 5893281"/>
              <a:gd name="connsiteX3088" fmla="*/ 2838284 w 10035679"/>
              <a:gd name="connsiteY3088" fmla="*/ 5831699 h 5893281"/>
              <a:gd name="connsiteX3089" fmla="*/ 2840096 w 10035679"/>
              <a:gd name="connsiteY3089" fmla="*/ 5854037 h 5893281"/>
              <a:gd name="connsiteX3090" fmla="*/ 2852171 w 10035679"/>
              <a:gd name="connsiteY3090" fmla="*/ 5854037 h 5893281"/>
              <a:gd name="connsiteX3091" fmla="*/ 2853981 w 10035679"/>
              <a:gd name="connsiteY3091" fmla="*/ 5854037 h 5893281"/>
              <a:gd name="connsiteX3092" fmla="*/ 2861830 w 10035679"/>
              <a:gd name="connsiteY3092" fmla="*/ 5854037 h 5893281"/>
              <a:gd name="connsiteX3093" fmla="*/ 2861830 w 10035679"/>
              <a:gd name="connsiteY3093" fmla="*/ 5858263 h 5893281"/>
              <a:gd name="connsiteX3094" fmla="*/ 2861830 w 10035679"/>
              <a:gd name="connsiteY3094" fmla="*/ 5860075 h 5893281"/>
              <a:gd name="connsiteX3095" fmla="*/ 2867869 w 10035679"/>
              <a:gd name="connsiteY3095" fmla="*/ 5868527 h 5893281"/>
              <a:gd name="connsiteX3096" fmla="*/ 2861830 w 10035679"/>
              <a:gd name="connsiteY3096" fmla="*/ 5872754 h 5893281"/>
              <a:gd name="connsiteX3097" fmla="*/ 2857604 w 10035679"/>
              <a:gd name="connsiteY3097" fmla="*/ 5874564 h 5893281"/>
              <a:gd name="connsiteX3098" fmla="*/ 2857604 w 10035679"/>
              <a:gd name="connsiteY3098" fmla="*/ 5878792 h 5893281"/>
              <a:gd name="connsiteX3099" fmla="*/ 2853379 w 10035679"/>
              <a:gd name="connsiteY3099" fmla="*/ 5878792 h 5893281"/>
              <a:gd name="connsiteX3100" fmla="*/ 2849152 w 10035679"/>
              <a:gd name="connsiteY3100" fmla="*/ 5883018 h 5893281"/>
              <a:gd name="connsiteX3101" fmla="*/ 2843114 w 10035679"/>
              <a:gd name="connsiteY3101" fmla="*/ 5884829 h 5893281"/>
              <a:gd name="connsiteX3102" fmla="*/ 2810510 w 10035679"/>
              <a:gd name="connsiteY3102" fmla="*/ 5893281 h 5893281"/>
              <a:gd name="connsiteX3103" fmla="*/ 2777907 w 10035679"/>
              <a:gd name="connsiteY3103" fmla="*/ 5884829 h 5893281"/>
              <a:gd name="connsiteX3104" fmla="*/ 2747720 w 10035679"/>
              <a:gd name="connsiteY3104" fmla="*/ 5868527 h 5893281"/>
              <a:gd name="connsiteX3105" fmla="*/ 2715117 w 10035679"/>
              <a:gd name="connsiteY3105" fmla="*/ 5843774 h 5893281"/>
              <a:gd name="connsiteX3106" fmla="*/ 2686740 w 10035679"/>
              <a:gd name="connsiteY3106" fmla="*/ 5815397 h 5893281"/>
              <a:gd name="connsiteX3107" fmla="*/ 2666213 w 10035679"/>
              <a:gd name="connsiteY3107" fmla="*/ 5787020 h 5893281"/>
              <a:gd name="connsiteX3108" fmla="*/ 2654138 w 10035679"/>
              <a:gd name="connsiteY3108" fmla="*/ 5758644 h 5893281"/>
              <a:gd name="connsiteX3109" fmla="*/ 2661987 w 10035679"/>
              <a:gd name="connsiteY3109" fmla="*/ 5758644 h 5893281"/>
              <a:gd name="connsiteX3110" fmla="*/ 2686137 w 10035679"/>
              <a:gd name="connsiteY3110" fmla="*/ 5783397 h 5893281"/>
              <a:gd name="connsiteX3111" fmla="*/ 2710286 w 10035679"/>
              <a:gd name="connsiteY3111" fmla="*/ 5803925 h 5893281"/>
              <a:gd name="connsiteX3112" fmla="*/ 2738663 w 10035679"/>
              <a:gd name="connsiteY3112" fmla="*/ 5822039 h 5893281"/>
              <a:gd name="connsiteX3113" fmla="*/ 2738663 w 10035679"/>
              <a:gd name="connsiteY3113" fmla="*/ 5807548 h 5893281"/>
              <a:gd name="connsiteX3114" fmla="*/ 2700023 w 10035679"/>
              <a:gd name="connsiteY3114" fmla="*/ 5787020 h 5893281"/>
              <a:gd name="connsiteX3115" fmla="*/ 2667421 w 10035679"/>
              <a:gd name="connsiteY3115" fmla="*/ 5758644 h 5893281"/>
              <a:gd name="connsiteX3116" fmla="*/ 2646893 w 10035679"/>
              <a:gd name="connsiteY3116" fmla="*/ 5717589 h 5893281"/>
              <a:gd name="connsiteX3117" fmla="*/ 2633005 w 10035679"/>
              <a:gd name="connsiteY3117" fmla="*/ 5672908 h 5893281"/>
              <a:gd name="connsiteX3118" fmla="*/ 2625156 w 10035679"/>
              <a:gd name="connsiteY3118" fmla="*/ 5625817 h 5893281"/>
              <a:gd name="connsiteX3119" fmla="*/ 2629384 w 10035679"/>
              <a:gd name="connsiteY3119" fmla="*/ 5572686 h 5893281"/>
              <a:gd name="connsiteX3120" fmla="*/ 2633610 w 10035679"/>
              <a:gd name="connsiteY3120" fmla="*/ 5521367 h 5893281"/>
              <a:gd name="connsiteX3121" fmla="*/ 2643873 w 10035679"/>
              <a:gd name="connsiteY3121" fmla="*/ 5476689 h 5893281"/>
              <a:gd name="connsiteX3122" fmla="*/ 2657761 w 10035679"/>
              <a:gd name="connsiteY3122" fmla="*/ 5433821 h 5893281"/>
              <a:gd name="connsiteX3123" fmla="*/ 2671647 w 10035679"/>
              <a:gd name="connsiteY3123" fmla="*/ 5396992 h 5893281"/>
              <a:gd name="connsiteX3124" fmla="*/ 2692174 w 10035679"/>
              <a:gd name="connsiteY3124" fmla="*/ 5396992 h 5893281"/>
              <a:gd name="connsiteX3125" fmla="*/ 2710286 w 10035679"/>
              <a:gd name="connsiteY3125" fmla="*/ 5325748 h 5893281"/>
              <a:gd name="connsiteX3126" fmla="*/ 2700023 w 10035679"/>
              <a:gd name="connsiteY3126" fmla="*/ 5325748 h 5893281"/>
              <a:gd name="connsiteX3127" fmla="*/ 2700023 w 10035679"/>
              <a:gd name="connsiteY3127" fmla="*/ 5319711 h 5893281"/>
              <a:gd name="connsiteX3128" fmla="*/ 2692174 w 10035679"/>
              <a:gd name="connsiteY3128" fmla="*/ 5325748 h 5893281"/>
              <a:gd name="connsiteX3129" fmla="*/ 2686137 w 10035679"/>
              <a:gd name="connsiteY3129" fmla="*/ 5334200 h 5893281"/>
              <a:gd name="connsiteX3130" fmla="*/ 2681910 w 10035679"/>
              <a:gd name="connsiteY3130" fmla="*/ 5340238 h 5893281"/>
              <a:gd name="connsiteX3131" fmla="*/ 2675873 w 10035679"/>
              <a:gd name="connsiteY3131" fmla="*/ 5348691 h 5893281"/>
              <a:gd name="connsiteX3132" fmla="*/ 2661987 w 10035679"/>
              <a:gd name="connsiteY3132" fmla="*/ 5352917 h 5893281"/>
              <a:gd name="connsiteX3133" fmla="*/ 2661987 w 10035679"/>
              <a:gd name="connsiteY3133" fmla="*/ 5344465 h 5893281"/>
              <a:gd name="connsiteX3134" fmla="*/ 2686137 w 10035679"/>
              <a:gd name="connsiteY3134" fmla="*/ 5195336 h 5893281"/>
              <a:gd name="connsiteX3135" fmla="*/ 2681910 w 10035679"/>
              <a:gd name="connsiteY3135" fmla="*/ 5180845 h 5893281"/>
              <a:gd name="connsiteX3136" fmla="*/ 2675873 w 10035679"/>
              <a:gd name="connsiteY3136" fmla="*/ 5156092 h 5893281"/>
              <a:gd name="connsiteX3137" fmla="*/ 2680099 w 10035679"/>
              <a:gd name="connsiteY3137" fmla="*/ 5133752 h 5893281"/>
              <a:gd name="connsiteX3138" fmla="*/ 2704250 w 10035679"/>
              <a:gd name="connsiteY3138" fmla="*/ 5048019 h 5893281"/>
              <a:gd name="connsiteX3139" fmla="*/ 2724777 w 10035679"/>
              <a:gd name="connsiteY3139" fmla="*/ 4960473 h 5893281"/>
              <a:gd name="connsiteX3140" fmla="*/ 2742889 w 10035679"/>
              <a:gd name="connsiteY3140" fmla="*/ 4864477 h 5893281"/>
              <a:gd name="connsiteX3141" fmla="*/ 2763419 w 10035679"/>
              <a:gd name="connsiteY3141" fmla="*/ 4770290 h 5893281"/>
              <a:gd name="connsiteX3142" fmla="*/ 2775494 w 10035679"/>
              <a:gd name="connsiteY3142" fmla="*/ 4708707 h 5893281"/>
              <a:gd name="connsiteX3143" fmla="*/ 2777305 w 10035679"/>
              <a:gd name="connsiteY3143" fmla="*/ 4645312 h 5893281"/>
              <a:gd name="connsiteX3144" fmla="*/ 2781531 w 10035679"/>
              <a:gd name="connsiteY3144" fmla="*/ 4583728 h 5893281"/>
              <a:gd name="connsiteX3145" fmla="*/ 2789380 w 10035679"/>
              <a:gd name="connsiteY3145" fmla="*/ 4526371 h 5893281"/>
              <a:gd name="connsiteX3146" fmla="*/ 2718740 w 10035679"/>
              <a:gd name="connsiteY3146" fmla="*/ 4499805 h 5893281"/>
              <a:gd name="connsiteX3147" fmla="*/ 2657761 w 10035679"/>
              <a:gd name="connsiteY3147" fmla="*/ 4458750 h 5893281"/>
              <a:gd name="connsiteX3148" fmla="*/ 2608855 w 10035679"/>
              <a:gd name="connsiteY3148" fmla="*/ 4405620 h 5893281"/>
              <a:gd name="connsiteX3149" fmla="*/ 2568405 w 10035679"/>
              <a:gd name="connsiteY3149" fmla="*/ 4348261 h 5893281"/>
              <a:gd name="connsiteX3150" fmla="*/ 2554517 w 10035679"/>
              <a:gd name="connsiteY3150" fmla="*/ 4315658 h 5893281"/>
              <a:gd name="connsiteX3151" fmla="*/ 2544254 w 10035679"/>
              <a:gd name="connsiteY3151" fmla="*/ 4284868 h 5893281"/>
              <a:gd name="connsiteX3152" fmla="*/ 2533989 w 10035679"/>
              <a:gd name="connsiteY3152" fmla="*/ 4248037 h 5893281"/>
              <a:gd name="connsiteX3153" fmla="*/ 2520103 w 10035679"/>
              <a:gd name="connsiteY3153" fmla="*/ 4219662 h 5893281"/>
              <a:gd name="connsiteX3154" fmla="*/ 2497763 w 10035679"/>
              <a:gd name="connsiteY3154" fmla="*/ 4199133 h 5893281"/>
              <a:gd name="connsiteX3155" fmla="*/ 2491727 w 10035679"/>
              <a:gd name="connsiteY3155" fmla="*/ 4190681 h 5893281"/>
              <a:gd name="connsiteX3156" fmla="*/ 2481462 w 10035679"/>
              <a:gd name="connsiteY3156" fmla="*/ 4190681 h 5893281"/>
              <a:gd name="connsiteX3157" fmla="*/ 2473615 w 10035679"/>
              <a:gd name="connsiteY3157" fmla="*/ 4188870 h 5893281"/>
              <a:gd name="connsiteX3158" fmla="*/ 2467576 w 10035679"/>
              <a:gd name="connsiteY3158" fmla="*/ 4180418 h 5893281"/>
              <a:gd name="connsiteX3159" fmla="*/ 2459726 w 10035679"/>
              <a:gd name="connsiteY3159" fmla="*/ 4174379 h 5893281"/>
              <a:gd name="connsiteX3160" fmla="*/ 2467576 w 10035679"/>
              <a:gd name="connsiteY3160" fmla="*/ 4159889 h 5893281"/>
              <a:gd name="connsiteX3161" fmla="*/ 2467576 w 10035679"/>
              <a:gd name="connsiteY3161" fmla="*/ 4147813 h 5893281"/>
              <a:gd name="connsiteX3162" fmla="*/ 2467576 w 10035679"/>
              <a:gd name="connsiteY3162" fmla="*/ 4133324 h 5893281"/>
              <a:gd name="connsiteX3163" fmla="*/ 2467576 w 10035679"/>
              <a:gd name="connsiteY3163" fmla="*/ 4118834 h 5893281"/>
              <a:gd name="connsiteX3164" fmla="*/ 2485690 w 10035679"/>
              <a:gd name="connsiteY3164" fmla="*/ 4108569 h 5893281"/>
              <a:gd name="connsiteX3165" fmla="*/ 2497763 w 10035679"/>
              <a:gd name="connsiteY3165" fmla="*/ 4098306 h 5893281"/>
              <a:gd name="connsiteX3166" fmla="*/ 2515877 w 10035679"/>
              <a:gd name="connsiteY3166" fmla="*/ 4088041 h 5893281"/>
              <a:gd name="connsiteX3167" fmla="*/ 2515877 w 10035679"/>
              <a:gd name="connsiteY3167" fmla="*/ 4079589 h 5893281"/>
              <a:gd name="connsiteX3168" fmla="*/ 2497763 w 10035679"/>
              <a:gd name="connsiteY3168" fmla="*/ 4079589 h 5893281"/>
              <a:gd name="connsiteX3169" fmla="*/ 2487501 w 10035679"/>
              <a:gd name="connsiteY3169" fmla="*/ 4077779 h 5893281"/>
              <a:gd name="connsiteX3170" fmla="*/ 2477236 w 10035679"/>
              <a:gd name="connsiteY3170" fmla="*/ 4077779 h 5893281"/>
              <a:gd name="connsiteX3171" fmla="*/ 2466973 w 10035679"/>
              <a:gd name="connsiteY3171" fmla="*/ 4073552 h 5893281"/>
              <a:gd name="connsiteX3172" fmla="*/ 2480859 w 10035679"/>
              <a:gd name="connsiteY3172" fmla="*/ 4040948 h 5893281"/>
              <a:gd name="connsiteX3173" fmla="*/ 2491124 w 10035679"/>
              <a:gd name="connsiteY3173" fmla="*/ 4008345 h 5893281"/>
              <a:gd name="connsiteX3174" fmla="*/ 2505010 w 10035679"/>
              <a:gd name="connsiteY3174" fmla="*/ 3977555 h 5893281"/>
              <a:gd name="connsiteX3175" fmla="*/ 2529160 w 10035679"/>
              <a:gd name="connsiteY3175" fmla="*/ 3950988 h 5893281"/>
              <a:gd name="connsiteX3176" fmla="*/ 2557537 w 10035679"/>
              <a:gd name="connsiteY3176" fmla="*/ 3926235 h 5893281"/>
              <a:gd name="connsiteX3177" fmla="*/ 2581686 w 10035679"/>
              <a:gd name="connsiteY3177" fmla="*/ 3897858 h 5893281"/>
              <a:gd name="connsiteX3178" fmla="*/ 2579875 w 10035679"/>
              <a:gd name="connsiteY3178" fmla="*/ 3877331 h 5893281"/>
              <a:gd name="connsiteX3179" fmla="*/ 2579875 w 10035679"/>
              <a:gd name="connsiteY3179" fmla="*/ 3848954 h 5893281"/>
              <a:gd name="connsiteX3180" fmla="*/ 2575649 w 10035679"/>
              <a:gd name="connsiteY3180" fmla="*/ 3820577 h 5893281"/>
              <a:gd name="connsiteX3181" fmla="*/ 2565384 w 10035679"/>
              <a:gd name="connsiteY3181" fmla="*/ 3802463 h 5893281"/>
              <a:gd name="connsiteX3182" fmla="*/ 2551499 w 10035679"/>
              <a:gd name="connsiteY3182" fmla="*/ 3781936 h 5893281"/>
              <a:gd name="connsiteX3183" fmla="*/ 2537612 w 10035679"/>
              <a:gd name="connsiteY3183" fmla="*/ 3759597 h 5893281"/>
              <a:gd name="connsiteX3184" fmla="*/ 2523727 w 10035679"/>
              <a:gd name="connsiteY3184" fmla="*/ 3759597 h 5893281"/>
              <a:gd name="connsiteX3185" fmla="*/ 2519499 w 10035679"/>
              <a:gd name="connsiteY3185" fmla="*/ 3763824 h 5893281"/>
              <a:gd name="connsiteX3186" fmla="*/ 2515273 w 10035679"/>
              <a:gd name="connsiteY3186" fmla="*/ 3768050 h 5893281"/>
              <a:gd name="connsiteX3187" fmla="*/ 2511046 w 10035679"/>
              <a:gd name="connsiteY3187" fmla="*/ 3769860 h 5893281"/>
              <a:gd name="connsiteX3188" fmla="*/ 2505010 w 10035679"/>
              <a:gd name="connsiteY3188" fmla="*/ 3774086 h 5893281"/>
              <a:gd name="connsiteX3189" fmla="*/ 2509235 w 10035679"/>
              <a:gd name="connsiteY3189" fmla="*/ 3782540 h 5893281"/>
              <a:gd name="connsiteX3190" fmla="*/ 2509235 w 10035679"/>
              <a:gd name="connsiteY3190" fmla="*/ 3788577 h 5893281"/>
              <a:gd name="connsiteX3191" fmla="*/ 2509235 w 10035679"/>
              <a:gd name="connsiteY3191" fmla="*/ 3792803 h 5893281"/>
              <a:gd name="connsiteX3192" fmla="*/ 2505010 w 10035679"/>
              <a:gd name="connsiteY3192" fmla="*/ 3798842 h 5893281"/>
              <a:gd name="connsiteX3193" fmla="*/ 2500784 w 10035679"/>
              <a:gd name="connsiteY3193" fmla="*/ 3798842 h 5893281"/>
              <a:gd name="connsiteX3194" fmla="*/ 2496557 w 10035679"/>
              <a:gd name="connsiteY3194" fmla="*/ 3803068 h 5893281"/>
              <a:gd name="connsiteX3195" fmla="*/ 2494745 w 10035679"/>
              <a:gd name="connsiteY3195" fmla="*/ 3803068 h 5893281"/>
              <a:gd name="connsiteX3196" fmla="*/ 2490519 w 10035679"/>
              <a:gd name="connsiteY3196" fmla="*/ 3803068 h 5893281"/>
              <a:gd name="connsiteX3197" fmla="*/ 2484482 w 10035679"/>
              <a:gd name="connsiteY3197" fmla="*/ 3807294 h 5893281"/>
              <a:gd name="connsiteX3198" fmla="*/ 2466368 w 10035679"/>
              <a:gd name="connsiteY3198" fmla="*/ 3792803 h 5893281"/>
              <a:gd name="connsiteX3199" fmla="*/ 2433766 w 10035679"/>
              <a:gd name="connsiteY3199" fmla="*/ 3774691 h 5893281"/>
              <a:gd name="connsiteX3200" fmla="*/ 2401163 w 10035679"/>
              <a:gd name="connsiteY3200" fmla="*/ 3756579 h 5893281"/>
              <a:gd name="connsiteX3201" fmla="*/ 2370975 w 10035679"/>
              <a:gd name="connsiteY3201" fmla="*/ 3742088 h 5893281"/>
              <a:gd name="connsiteX3202" fmla="*/ 2348634 w 10035679"/>
              <a:gd name="connsiteY3202" fmla="*/ 3736050 h 5893281"/>
              <a:gd name="connsiteX3203" fmla="*/ 2330522 w 10035679"/>
              <a:gd name="connsiteY3203" fmla="*/ 3693184 h 5893281"/>
              <a:gd name="connsiteX3204" fmla="*/ 2314221 w 10035679"/>
              <a:gd name="connsiteY3204" fmla="*/ 3668429 h 5893281"/>
              <a:gd name="connsiteX3205" fmla="*/ 2296109 w 10035679"/>
              <a:gd name="connsiteY3205" fmla="*/ 3650316 h 5893281"/>
              <a:gd name="connsiteX3206" fmla="*/ 2277995 w 10035679"/>
              <a:gd name="connsiteY3206" fmla="*/ 3644280 h 5893281"/>
              <a:gd name="connsiteX3207" fmla="*/ 2249618 w 10035679"/>
              <a:gd name="connsiteY3207" fmla="*/ 3635826 h 5893281"/>
              <a:gd name="connsiteX3208" fmla="*/ 2219431 w 10035679"/>
              <a:gd name="connsiteY3208" fmla="*/ 3625563 h 5893281"/>
              <a:gd name="connsiteX3209" fmla="*/ 2178979 w 10035679"/>
              <a:gd name="connsiteY3209" fmla="*/ 3611072 h 5893281"/>
              <a:gd name="connsiteX3210" fmla="*/ 2154828 w 10035679"/>
              <a:gd name="connsiteY3210" fmla="*/ 3592960 h 5893281"/>
              <a:gd name="connsiteX3211" fmla="*/ 2134301 w 10035679"/>
              <a:gd name="connsiteY3211" fmla="*/ 3574846 h 5893281"/>
              <a:gd name="connsiteX3212" fmla="*/ 2101698 w 10035679"/>
              <a:gd name="connsiteY3212" fmla="*/ 3560357 h 5893281"/>
              <a:gd name="connsiteX3213" fmla="*/ 2081170 w 10035679"/>
              <a:gd name="connsiteY3213" fmla="*/ 3560357 h 5893281"/>
              <a:gd name="connsiteX3214" fmla="*/ 2067284 w 10035679"/>
              <a:gd name="connsiteY3214" fmla="*/ 3568809 h 5893281"/>
              <a:gd name="connsiteX3215" fmla="*/ 2055209 w 10035679"/>
              <a:gd name="connsiteY3215" fmla="*/ 3574846 h 5893281"/>
              <a:gd name="connsiteX3216" fmla="*/ 2041321 w 10035679"/>
              <a:gd name="connsiteY3216" fmla="*/ 3583300 h 5893281"/>
              <a:gd name="connsiteX3217" fmla="*/ 2025020 w 10035679"/>
              <a:gd name="connsiteY3217" fmla="*/ 3579072 h 5893281"/>
              <a:gd name="connsiteX3218" fmla="*/ 2017172 w 10035679"/>
              <a:gd name="connsiteY3218" fmla="*/ 3574846 h 5893281"/>
              <a:gd name="connsiteX3219" fmla="*/ 2011134 w 10035679"/>
              <a:gd name="connsiteY3219" fmla="*/ 3568809 h 5893281"/>
              <a:gd name="connsiteX3220" fmla="*/ 2003285 w 10035679"/>
              <a:gd name="connsiteY3220" fmla="*/ 3560357 h 5893281"/>
              <a:gd name="connsiteX3221" fmla="*/ 1993022 w 10035679"/>
              <a:gd name="connsiteY3221" fmla="*/ 3550092 h 5893281"/>
              <a:gd name="connsiteX3222" fmla="*/ 1985172 w 10035679"/>
              <a:gd name="connsiteY3222" fmla="*/ 3544056 h 5893281"/>
              <a:gd name="connsiteX3223" fmla="*/ 1979134 w 10035679"/>
              <a:gd name="connsiteY3223" fmla="*/ 3539828 h 5893281"/>
              <a:gd name="connsiteX3224" fmla="*/ 1932645 w 10035679"/>
              <a:gd name="connsiteY3224" fmla="*/ 3531376 h 5893281"/>
              <a:gd name="connsiteX3225" fmla="*/ 1926608 w 10035679"/>
              <a:gd name="connsiteY3225" fmla="*/ 3525339 h 5893281"/>
              <a:gd name="connsiteX3226" fmla="*/ 1918759 w 10035679"/>
              <a:gd name="connsiteY3226" fmla="*/ 3519300 h 5893281"/>
              <a:gd name="connsiteX3227" fmla="*/ 1912721 w 10035679"/>
              <a:gd name="connsiteY3227" fmla="*/ 3510848 h 5893281"/>
              <a:gd name="connsiteX3228" fmla="*/ 1904873 w 10035679"/>
              <a:gd name="connsiteY3228" fmla="*/ 3504811 h 5893281"/>
              <a:gd name="connsiteX3229" fmla="*/ 1903061 w 10035679"/>
              <a:gd name="connsiteY3229" fmla="*/ 3500583 h 5893281"/>
              <a:gd name="connsiteX3230" fmla="*/ 1862609 w 10035679"/>
              <a:gd name="connsiteY3230" fmla="*/ 3506622 h 5893281"/>
              <a:gd name="connsiteX3231" fmla="*/ 1856572 w 10035679"/>
              <a:gd name="connsiteY3231" fmla="*/ 3504811 h 5893281"/>
              <a:gd name="connsiteX3232" fmla="*/ 1846307 w 10035679"/>
              <a:gd name="connsiteY3232" fmla="*/ 3490321 h 5893281"/>
              <a:gd name="connsiteX3233" fmla="*/ 1828195 w 10035679"/>
              <a:gd name="connsiteY3233" fmla="*/ 3475830 h 5893281"/>
              <a:gd name="connsiteX3234" fmla="*/ 1814309 w 10035679"/>
              <a:gd name="connsiteY3234" fmla="*/ 3457718 h 5893281"/>
              <a:gd name="connsiteX3235" fmla="*/ 1800423 w 10035679"/>
              <a:gd name="connsiteY3235" fmla="*/ 3443227 h 5893281"/>
              <a:gd name="connsiteX3236" fmla="*/ 1792574 w 10035679"/>
              <a:gd name="connsiteY3236" fmla="*/ 3434775 h 5893281"/>
              <a:gd name="connsiteX3237" fmla="*/ 1806460 w 10035679"/>
              <a:gd name="connsiteY3237" fmla="*/ 3390097 h 5893281"/>
              <a:gd name="connsiteX3238" fmla="*/ 1767818 w 10035679"/>
              <a:gd name="connsiteY3238" fmla="*/ 3347229 h 5893281"/>
              <a:gd name="connsiteX3239" fmla="*/ 1733405 w 10035679"/>
              <a:gd name="connsiteY3239" fmla="*/ 3300135 h 5893281"/>
              <a:gd name="connsiteX3240" fmla="*/ 1697179 w 10035679"/>
              <a:gd name="connsiteY3240" fmla="*/ 3251231 h 5893281"/>
              <a:gd name="connsiteX3241" fmla="*/ 1662766 w 10035679"/>
              <a:gd name="connsiteY3241" fmla="*/ 3199911 h 5893281"/>
              <a:gd name="connsiteX3242" fmla="*/ 1654916 w 10035679"/>
              <a:gd name="connsiteY3242" fmla="*/ 3195685 h 5893281"/>
              <a:gd name="connsiteX3243" fmla="*/ 1644654 w 10035679"/>
              <a:gd name="connsiteY3243" fmla="*/ 3193875 h 5893281"/>
              <a:gd name="connsiteX3244" fmla="*/ 1638615 w 10035679"/>
              <a:gd name="connsiteY3244" fmla="*/ 3193875 h 5893281"/>
              <a:gd name="connsiteX3245" fmla="*/ 1626539 w 10035679"/>
              <a:gd name="connsiteY3245" fmla="*/ 3189649 h 5893281"/>
              <a:gd name="connsiteX3246" fmla="*/ 1624729 w 10035679"/>
              <a:gd name="connsiteY3246" fmla="*/ 3185423 h 5893281"/>
              <a:gd name="connsiteX3247" fmla="*/ 1610843 w 10035679"/>
              <a:gd name="connsiteY3247" fmla="*/ 3167309 h 5893281"/>
              <a:gd name="connsiteX3248" fmla="*/ 1602994 w 10035679"/>
              <a:gd name="connsiteY3248" fmla="*/ 3146781 h 5893281"/>
              <a:gd name="connsiteX3249" fmla="*/ 1596955 w 10035679"/>
              <a:gd name="connsiteY3249" fmla="*/ 3126254 h 5893281"/>
              <a:gd name="connsiteX3250" fmla="*/ 1584880 w 10035679"/>
              <a:gd name="connsiteY3250" fmla="*/ 3103914 h 5893281"/>
              <a:gd name="connsiteX3251" fmla="*/ 1568579 w 10035679"/>
              <a:gd name="connsiteY3251" fmla="*/ 3093651 h 5893281"/>
              <a:gd name="connsiteX3252" fmla="*/ 1560731 w 10035679"/>
              <a:gd name="connsiteY3252" fmla="*/ 3085199 h 5893281"/>
              <a:gd name="connsiteX3253" fmla="*/ 1554692 w 10035679"/>
              <a:gd name="connsiteY3253" fmla="*/ 3079160 h 5893281"/>
              <a:gd name="connsiteX3254" fmla="*/ 1546843 w 10035679"/>
              <a:gd name="connsiteY3254" fmla="*/ 3074934 h 5893281"/>
              <a:gd name="connsiteX3255" fmla="*/ 1546843 w 10035679"/>
              <a:gd name="connsiteY3255" fmla="*/ 3113575 h 5893281"/>
              <a:gd name="connsiteX3256" fmla="*/ 1557108 w 10035679"/>
              <a:gd name="connsiteY3256" fmla="*/ 3128064 h 5893281"/>
              <a:gd name="connsiteX3257" fmla="*/ 1579446 w 10035679"/>
              <a:gd name="connsiteY3257" fmla="*/ 3152820 h 5893281"/>
              <a:gd name="connsiteX3258" fmla="*/ 1599975 w 10035679"/>
              <a:gd name="connsiteY3258" fmla="*/ 3181197 h 5893281"/>
              <a:gd name="connsiteX3259" fmla="*/ 1626539 w 10035679"/>
              <a:gd name="connsiteY3259" fmla="*/ 3218025 h 5893281"/>
              <a:gd name="connsiteX3260" fmla="*/ 1647067 w 10035679"/>
              <a:gd name="connsiteY3260" fmla="*/ 3253044 h 5893281"/>
              <a:gd name="connsiteX3261" fmla="*/ 1669407 w 10035679"/>
              <a:gd name="connsiteY3261" fmla="*/ 3289873 h 5893281"/>
              <a:gd name="connsiteX3262" fmla="*/ 1685709 w 10035679"/>
              <a:gd name="connsiteY3262" fmla="*/ 3322475 h 5893281"/>
              <a:gd name="connsiteX3263" fmla="*/ 1693558 w 10035679"/>
              <a:gd name="connsiteY3263" fmla="*/ 3343003 h 5893281"/>
              <a:gd name="connsiteX3264" fmla="*/ 1693558 w 10035679"/>
              <a:gd name="connsiteY3264" fmla="*/ 3357494 h 5893281"/>
              <a:gd name="connsiteX3265" fmla="*/ 1689332 w 10035679"/>
              <a:gd name="connsiteY3265" fmla="*/ 3363530 h 5893281"/>
              <a:gd name="connsiteX3266" fmla="*/ 1685104 w 10035679"/>
              <a:gd name="connsiteY3266" fmla="*/ 3367757 h 5893281"/>
              <a:gd name="connsiteX3267" fmla="*/ 1685104 w 10035679"/>
              <a:gd name="connsiteY3267" fmla="*/ 3371985 h 5893281"/>
              <a:gd name="connsiteX3268" fmla="*/ 1679067 w 10035679"/>
              <a:gd name="connsiteY3268" fmla="*/ 3376211 h 5893281"/>
              <a:gd name="connsiteX3269" fmla="*/ 1679067 w 10035679"/>
              <a:gd name="connsiteY3269" fmla="*/ 3361720 h 5893281"/>
              <a:gd name="connsiteX3270" fmla="*/ 1674841 w 10035679"/>
              <a:gd name="connsiteY3270" fmla="*/ 3349644 h 5893281"/>
              <a:gd name="connsiteX3271" fmla="*/ 1674841 w 10035679"/>
              <a:gd name="connsiteY3271" fmla="*/ 3343608 h 5893281"/>
              <a:gd name="connsiteX3272" fmla="*/ 1670615 w 10035679"/>
              <a:gd name="connsiteY3272" fmla="*/ 3335154 h 5893281"/>
              <a:gd name="connsiteX3273" fmla="*/ 1664576 w 10035679"/>
              <a:gd name="connsiteY3273" fmla="*/ 3335154 h 5893281"/>
              <a:gd name="connsiteX3274" fmla="*/ 1660350 w 10035679"/>
              <a:gd name="connsiteY3274" fmla="*/ 3335154 h 5893281"/>
              <a:gd name="connsiteX3275" fmla="*/ 1656124 w 10035679"/>
              <a:gd name="connsiteY3275" fmla="*/ 3335154 h 5893281"/>
              <a:gd name="connsiteX3276" fmla="*/ 1654314 w 10035679"/>
              <a:gd name="connsiteY3276" fmla="*/ 3335154 h 5893281"/>
              <a:gd name="connsiteX3277" fmla="*/ 1650087 w 10035679"/>
              <a:gd name="connsiteY3277" fmla="*/ 3335154 h 5893281"/>
              <a:gd name="connsiteX3278" fmla="*/ 1639823 w 10035679"/>
              <a:gd name="connsiteY3278" fmla="*/ 3335154 h 5893281"/>
              <a:gd name="connsiteX3279" fmla="*/ 1631973 w 10035679"/>
              <a:gd name="connsiteY3279" fmla="*/ 3310400 h 5893281"/>
              <a:gd name="connsiteX3280" fmla="*/ 1625937 w 10035679"/>
              <a:gd name="connsiteY3280" fmla="*/ 3285647 h 5893281"/>
              <a:gd name="connsiteX3281" fmla="*/ 1613861 w 10035679"/>
              <a:gd name="connsiteY3281" fmla="*/ 3265119 h 5893281"/>
              <a:gd name="connsiteX3282" fmla="*/ 1597560 w 10035679"/>
              <a:gd name="connsiteY3282" fmla="*/ 3247005 h 5893281"/>
              <a:gd name="connsiteX3283" fmla="*/ 1575220 w 10035679"/>
              <a:gd name="connsiteY3283" fmla="*/ 3232516 h 5893281"/>
              <a:gd name="connsiteX3284" fmla="*/ 1554692 w 10035679"/>
              <a:gd name="connsiteY3284" fmla="*/ 3218025 h 5893281"/>
              <a:gd name="connsiteX3285" fmla="*/ 1536580 w 10035679"/>
              <a:gd name="connsiteY3285" fmla="*/ 3193272 h 5893281"/>
              <a:gd name="connsiteX3286" fmla="*/ 1542617 w 10035679"/>
              <a:gd name="connsiteY3286" fmla="*/ 3189044 h 5893281"/>
              <a:gd name="connsiteX3287" fmla="*/ 1546843 w 10035679"/>
              <a:gd name="connsiteY3287" fmla="*/ 3189044 h 5893281"/>
              <a:gd name="connsiteX3288" fmla="*/ 1551069 w 10035679"/>
              <a:gd name="connsiteY3288" fmla="*/ 3189044 h 5893281"/>
              <a:gd name="connsiteX3289" fmla="*/ 1551069 w 10035679"/>
              <a:gd name="connsiteY3289" fmla="*/ 3184818 h 5893281"/>
              <a:gd name="connsiteX3290" fmla="*/ 1551069 w 10035679"/>
              <a:gd name="connsiteY3290" fmla="*/ 3180592 h 5893281"/>
              <a:gd name="connsiteX3291" fmla="*/ 1555298 w 10035679"/>
              <a:gd name="connsiteY3291" fmla="*/ 3178781 h 5893281"/>
              <a:gd name="connsiteX3292" fmla="*/ 1528731 w 10035679"/>
              <a:gd name="connsiteY3292" fmla="*/ 3160669 h 5893281"/>
              <a:gd name="connsiteX3293" fmla="*/ 1516656 w 10035679"/>
              <a:gd name="connsiteY3293" fmla="*/ 3138329 h 5893281"/>
              <a:gd name="connsiteX3294" fmla="*/ 1504580 w 10035679"/>
              <a:gd name="connsiteY3294" fmla="*/ 3113575 h 5893281"/>
              <a:gd name="connsiteX3295" fmla="*/ 1498544 w 10035679"/>
              <a:gd name="connsiteY3295" fmla="*/ 3085199 h 5893281"/>
              <a:gd name="connsiteX3296" fmla="*/ 1484656 w 10035679"/>
              <a:gd name="connsiteY3296" fmla="*/ 3060443 h 5893281"/>
              <a:gd name="connsiteX3297" fmla="*/ 1466544 w 10035679"/>
              <a:gd name="connsiteY3297" fmla="*/ 3039916 h 5893281"/>
              <a:gd name="connsiteX3298" fmla="*/ 1446016 w 10035679"/>
              <a:gd name="connsiteY3298" fmla="*/ 3027840 h 5893281"/>
              <a:gd name="connsiteX3299" fmla="*/ 1419450 w 10035679"/>
              <a:gd name="connsiteY3299" fmla="*/ 3017577 h 5893281"/>
              <a:gd name="connsiteX3300" fmla="*/ 1398923 w 10035679"/>
              <a:gd name="connsiteY3300" fmla="*/ 3003087 h 5893281"/>
              <a:gd name="connsiteX3301" fmla="*/ 1385037 w 10035679"/>
              <a:gd name="connsiteY3301" fmla="*/ 2984975 h 5893281"/>
              <a:gd name="connsiteX3302" fmla="*/ 1377188 w 10035679"/>
              <a:gd name="connsiteY3302" fmla="*/ 2964447 h 5893281"/>
              <a:gd name="connsiteX3303" fmla="*/ 1366923 w 10035679"/>
              <a:gd name="connsiteY3303" fmla="*/ 2942108 h 5893281"/>
              <a:gd name="connsiteX3304" fmla="*/ 1342774 w 10035679"/>
              <a:gd name="connsiteY3304" fmla="*/ 2907089 h 5893281"/>
              <a:gd name="connsiteX3305" fmla="*/ 1322247 w 10035679"/>
              <a:gd name="connsiteY3305" fmla="*/ 2882336 h 5893281"/>
              <a:gd name="connsiteX3306" fmla="*/ 1299907 w 10035679"/>
              <a:gd name="connsiteY3306" fmla="*/ 2859997 h 5893281"/>
              <a:gd name="connsiteX3307" fmla="*/ 1286021 w 10035679"/>
              <a:gd name="connsiteY3307" fmla="*/ 2835244 h 5893281"/>
              <a:gd name="connsiteX3308" fmla="*/ 1275756 w 10035679"/>
              <a:gd name="connsiteY3308" fmla="*/ 2802641 h 5893281"/>
              <a:gd name="connsiteX3309" fmla="*/ 1267907 w 10035679"/>
              <a:gd name="connsiteY3309" fmla="*/ 2759774 h 5893281"/>
              <a:gd name="connsiteX3310" fmla="*/ 1266096 w 10035679"/>
              <a:gd name="connsiteY3310" fmla="*/ 2700607 h 5893281"/>
              <a:gd name="connsiteX3311" fmla="*/ 1266096 w 10035679"/>
              <a:gd name="connsiteY3311" fmla="*/ 2686117 h 5893281"/>
              <a:gd name="connsiteX3312" fmla="*/ 1267907 w 10035679"/>
              <a:gd name="connsiteY3312" fmla="*/ 2657739 h 5893281"/>
              <a:gd name="connsiteX3313" fmla="*/ 1267907 w 10035679"/>
              <a:gd name="connsiteY3313" fmla="*/ 2619099 h 5893281"/>
              <a:gd name="connsiteX3314" fmla="*/ 1267907 w 10035679"/>
              <a:gd name="connsiteY3314" fmla="*/ 2572008 h 5893281"/>
              <a:gd name="connsiteX3315" fmla="*/ 1267907 w 10035679"/>
              <a:gd name="connsiteY3315" fmla="*/ 2529138 h 5893281"/>
              <a:gd name="connsiteX3316" fmla="*/ 1272135 w 10035679"/>
              <a:gd name="connsiteY3316" fmla="*/ 2494120 h 5893281"/>
              <a:gd name="connsiteX3317" fmla="*/ 1276361 w 10035679"/>
              <a:gd name="connsiteY3317" fmla="*/ 2471782 h 5893281"/>
              <a:gd name="connsiteX3318" fmla="*/ 1286624 w 10035679"/>
              <a:gd name="connsiteY3318" fmla="*/ 2467555 h 5893281"/>
              <a:gd name="connsiteX3319" fmla="*/ 1294473 w 10035679"/>
              <a:gd name="connsiteY3319" fmla="*/ 2467555 h 5893281"/>
              <a:gd name="connsiteX3320" fmla="*/ 1300510 w 10035679"/>
              <a:gd name="connsiteY3320" fmla="*/ 2467555 h 5893281"/>
              <a:gd name="connsiteX3321" fmla="*/ 1308359 w 10035679"/>
              <a:gd name="connsiteY3321" fmla="*/ 2467555 h 5893281"/>
              <a:gd name="connsiteX3322" fmla="*/ 1314398 w 10035679"/>
              <a:gd name="connsiteY3322" fmla="*/ 2471782 h 5893281"/>
              <a:gd name="connsiteX3323" fmla="*/ 1318624 w 10035679"/>
              <a:gd name="connsiteY3323" fmla="*/ 2480234 h 5893281"/>
              <a:gd name="connsiteX3324" fmla="*/ 1324660 w 10035679"/>
              <a:gd name="connsiteY3324" fmla="*/ 2486271 h 5893281"/>
              <a:gd name="connsiteX3325" fmla="*/ 1328886 w 10035679"/>
              <a:gd name="connsiteY3325" fmla="*/ 2494725 h 5893281"/>
              <a:gd name="connsiteX3326" fmla="*/ 1328886 w 10035679"/>
              <a:gd name="connsiteY3326" fmla="*/ 2453667 h 5893281"/>
              <a:gd name="connsiteX3327" fmla="*/ 1304738 w 10035679"/>
              <a:gd name="connsiteY3327" fmla="*/ 2425291 h 5893281"/>
              <a:gd name="connsiteX3328" fmla="*/ 1276361 w 10035679"/>
              <a:gd name="connsiteY3328" fmla="*/ 2396914 h 5893281"/>
              <a:gd name="connsiteX3329" fmla="*/ 1243758 w 10035679"/>
              <a:gd name="connsiteY3329" fmla="*/ 2376386 h 5893281"/>
              <a:gd name="connsiteX3330" fmla="*/ 1243758 w 10035679"/>
              <a:gd name="connsiteY3330" fmla="*/ 2394499 h 5893281"/>
              <a:gd name="connsiteX3331" fmla="*/ 1257644 w 10035679"/>
              <a:gd name="connsiteY3331" fmla="*/ 2404762 h 5893281"/>
              <a:gd name="connsiteX3332" fmla="*/ 1271530 w 10035679"/>
              <a:gd name="connsiteY3332" fmla="*/ 2415027 h 5893281"/>
              <a:gd name="connsiteX3333" fmla="*/ 1285416 w 10035679"/>
              <a:gd name="connsiteY3333" fmla="*/ 2425291 h 5893281"/>
              <a:gd name="connsiteX3334" fmla="*/ 1295681 w 10035679"/>
              <a:gd name="connsiteY3334" fmla="*/ 2439781 h 5893281"/>
              <a:gd name="connsiteX3335" fmla="*/ 1295681 w 10035679"/>
              <a:gd name="connsiteY3335" fmla="*/ 2448233 h 5893281"/>
              <a:gd name="connsiteX3336" fmla="*/ 1293870 w 10035679"/>
              <a:gd name="connsiteY3336" fmla="*/ 2448233 h 5893281"/>
              <a:gd name="connsiteX3337" fmla="*/ 1293870 w 10035679"/>
              <a:gd name="connsiteY3337" fmla="*/ 2452462 h 5893281"/>
              <a:gd name="connsiteX3338" fmla="*/ 1289642 w 10035679"/>
              <a:gd name="connsiteY3338" fmla="*/ 2454272 h 5893281"/>
              <a:gd name="connsiteX3339" fmla="*/ 1281795 w 10035679"/>
              <a:gd name="connsiteY3339" fmla="*/ 2458498 h 5893281"/>
              <a:gd name="connsiteX3340" fmla="*/ 1279982 w 10035679"/>
              <a:gd name="connsiteY3340" fmla="*/ 2462724 h 5893281"/>
              <a:gd name="connsiteX3341" fmla="*/ 1267907 w 10035679"/>
              <a:gd name="connsiteY3341" fmla="*/ 2462724 h 5893281"/>
              <a:gd name="connsiteX3342" fmla="*/ 1257644 w 10035679"/>
              <a:gd name="connsiteY3342" fmla="*/ 2462724 h 5893281"/>
              <a:gd name="connsiteX3343" fmla="*/ 1253418 w 10035679"/>
              <a:gd name="connsiteY3343" fmla="*/ 2462724 h 5893281"/>
              <a:gd name="connsiteX3344" fmla="*/ 1253418 w 10035679"/>
              <a:gd name="connsiteY3344" fmla="*/ 2458498 h 5893281"/>
              <a:gd name="connsiteX3345" fmla="*/ 1251605 w 10035679"/>
              <a:gd name="connsiteY3345" fmla="*/ 2458498 h 5893281"/>
              <a:gd name="connsiteX3346" fmla="*/ 1243758 w 10035679"/>
              <a:gd name="connsiteY3346" fmla="*/ 2454272 h 5893281"/>
              <a:gd name="connsiteX3347" fmla="*/ 1219608 w 10035679"/>
              <a:gd name="connsiteY3347" fmla="*/ 2423480 h 5893281"/>
              <a:gd name="connsiteX3348" fmla="*/ 1197267 w 10035679"/>
              <a:gd name="connsiteY3348" fmla="*/ 2390876 h 5893281"/>
              <a:gd name="connsiteX3349" fmla="*/ 1180966 w 10035679"/>
              <a:gd name="connsiteY3349" fmla="*/ 2354049 h 5893281"/>
              <a:gd name="connsiteX3350" fmla="*/ 1197267 w 10035679"/>
              <a:gd name="connsiteY3350" fmla="*/ 2354049 h 5893281"/>
              <a:gd name="connsiteX3351" fmla="*/ 1205117 w 10035679"/>
              <a:gd name="connsiteY3351" fmla="*/ 2358276 h 5893281"/>
              <a:gd name="connsiteX3352" fmla="*/ 1211155 w 10035679"/>
              <a:gd name="connsiteY3352" fmla="*/ 2358276 h 5893281"/>
              <a:gd name="connsiteX3353" fmla="*/ 1219003 w 10035679"/>
              <a:gd name="connsiteY3353" fmla="*/ 2358276 h 5893281"/>
              <a:gd name="connsiteX3354" fmla="*/ 1225041 w 10035679"/>
              <a:gd name="connsiteY3354" fmla="*/ 2354049 h 5893281"/>
              <a:gd name="connsiteX3355" fmla="*/ 1196665 w 10035679"/>
              <a:gd name="connsiteY3355" fmla="*/ 2343786 h 5893281"/>
              <a:gd name="connsiteX3356" fmla="*/ 1180363 w 10035679"/>
              <a:gd name="connsiteY3356" fmla="*/ 2327486 h 5893281"/>
              <a:gd name="connsiteX3357" fmla="*/ 1166477 w 10035679"/>
              <a:gd name="connsiteY3357" fmla="*/ 2305150 h 5893281"/>
              <a:gd name="connsiteX3358" fmla="*/ 1154402 w 10035679"/>
              <a:gd name="connsiteY3358" fmla="*/ 2280393 h 5893281"/>
              <a:gd name="connsiteX3359" fmla="*/ 1148363 w 10035679"/>
              <a:gd name="connsiteY3359" fmla="*/ 2255634 h 5893281"/>
              <a:gd name="connsiteX3360" fmla="*/ 1138100 w 10035679"/>
              <a:gd name="connsiteY3360" fmla="*/ 2233298 h 5893281"/>
              <a:gd name="connsiteX3361" fmla="*/ 1124213 w 10035679"/>
              <a:gd name="connsiteY3361" fmla="*/ 2215183 h 5893281"/>
              <a:gd name="connsiteX3362" fmla="*/ 1101874 w 10035679"/>
              <a:gd name="connsiteY3362" fmla="*/ 2204921 h 5893281"/>
              <a:gd name="connsiteX3363" fmla="*/ 1109724 w 10035679"/>
              <a:gd name="connsiteY3363" fmla="*/ 2157829 h 5893281"/>
              <a:gd name="connsiteX3364" fmla="*/ 1085573 w 10035679"/>
              <a:gd name="connsiteY3364" fmla="*/ 2131267 h 5893281"/>
              <a:gd name="connsiteX3365" fmla="*/ 1063233 w 10035679"/>
              <a:gd name="connsiteY3365" fmla="*/ 2098665 h 5893281"/>
              <a:gd name="connsiteX3366" fmla="*/ 1045121 w 10035679"/>
              <a:gd name="connsiteY3366" fmla="*/ 2066061 h 5893281"/>
              <a:gd name="connsiteX3367" fmla="*/ 1020970 w 10035679"/>
              <a:gd name="connsiteY3367" fmla="*/ 2033459 h 5893281"/>
              <a:gd name="connsiteX3368" fmla="*/ 992594 w 10035679"/>
              <a:gd name="connsiteY3368" fmla="*/ 2008705 h 5893281"/>
              <a:gd name="connsiteX3369" fmla="*/ 953954 w 10035679"/>
              <a:gd name="connsiteY3369" fmla="*/ 1990593 h 5893281"/>
              <a:gd name="connsiteX3370" fmla="*/ 907463 w 10035679"/>
              <a:gd name="connsiteY3370" fmla="*/ 1980327 h 5893281"/>
              <a:gd name="connsiteX3371" fmla="*/ 868824 w 10035679"/>
              <a:gd name="connsiteY3371" fmla="*/ 1962219 h 5893281"/>
              <a:gd name="connsiteX3372" fmla="*/ 840447 w 10035679"/>
              <a:gd name="connsiteY3372" fmla="*/ 1937461 h 5893281"/>
              <a:gd name="connsiteX3373" fmla="*/ 807845 w 10035679"/>
              <a:gd name="connsiteY3373" fmla="*/ 1909087 h 5893281"/>
              <a:gd name="connsiteX3374" fmla="*/ 777655 w 10035679"/>
              <a:gd name="connsiteY3374" fmla="*/ 1892785 h 5893281"/>
              <a:gd name="connsiteX3375" fmla="*/ 713054 w 10035679"/>
              <a:gd name="connsiteY3375" fmla="*/ 1892785 h 5893281"/>
              <a:gd name="connsiteX3376" fmla="*/ 692527 w 10035679"/>
              <a:gd name="connsiteY3376" fmla="*/ 1880709 h 5893281"/>
              <a:gd name="connsiteX3377" fmla="*/ 674413 w 10035679"/>
              <a:gd name="connsiteY3377" fmla="*/ 1866220 h 5893281"/>
              <a:gd name="connsiteX3378" fmla="*/ 653885 w 10035679"/>
              <a:gd name="connsiteY3378" fmla="*/ 1855955 h 5893281"/>
              <a:gd name="connsiteX3379" fmla="*/ 621283 w 10035679"/>
              <a:gd name="connsiteY3379" fmla="*/ 1851729 h 5893281"/>
              <a:gd name="connsiteX3380" fmla="*/ 621283 w 10035679"/>
              <a:gd name="connsiteY3380" fmla="*/ 1898823 h 5893281"/>
              <a:gd name="connsiteX3381" fmla="*/ 585057 w 10035679"/>
              <a:gd name="connsiteY3381" fmla="*/ 1916935 h 5893281"/>
              <a:gd name="connsiteX3382" fmla="*/ 554869 w 10035679"/>
              <a:gd name="connsiteY3382" fmla="*/ 1935045 h 5893281"/>
              <a:gd name="connsiteX3383" fmla="*/ 512606 w 10035679"/>
              <a:gd name="connsiteY3383" fmla="*/ 1945312 h 5893281"/>
              <a:gd name="connsiteX3384" fmla="*/ 522869 w 10035679"/>
              <a:gd name="connsiteY3384" fmla="*/ 1912708 h 5893281"/>
              <a:gd name="connsiteX3385" fmla="*/ 536757 w 10035679"/>
              <a:gd name="connsiteY3385" fmla="*/ 1880106 h 5893281"/>
              <a:gd name="connsiteX3386" fmla="*/ 557285 w 10035679"/>
              <a:gd name="connsiteY3386" fmla="*/ 1851729 h 5893281"/>
              <a:gd name="connsiteX3387" fmla="*/ 575396 w 10035679"/>
              <a:gd name="connsiteY3387" fmla="*/ 1820936 h 5893281"/>
              <a:gd name="connsiteX3388" fmla="*/ 557285 w 10035679"/>
              <a:gd name="connsiteY3388" fmla="*/ 1820936 h 5893281"/>
              <a:gd name="connsiteX3389" fmla="*/ 557285 w 10035679"/>
              <a:gd name="connsiteY3389" fmla="*/ 1826974 h 5893281"/>
              <a:gd name="connsiteX3390" fmla="*/ 530718 w 10035679"/>
              <a:gd name="connsiteY3390" fmla="*/ 1849313 h 5893281"/>
              <a:gd name="connsiteX3391" fmla="*/ 508380 w 10035679"/>
              <a:gd name="connsiteY3391" fmla="*/ 1877691 h 5893281"/>
              <a:gd name="connsiteX3392" fmla="*/ 494493 w 10035679"/>
              <a:gd name="connsiteY3392" fmla="*/ 1908482 h 5893281"/>
              <a:gd name="connsiteX3393" fmla="*/ 484230 w 10035679"/>
              <a:gd name="connsiteY3393" fmla="*/ 1941085 h 5893281"/>
              <a:gd name="connsiteX3394" fmla="*/ 470344 w 10035679"/>
              <a:gd name="connsiteY3394" fmla="*/ 1976102 h 5893281"/>
              <a:gd name="connsiteX3395" fmla="*/ 448004 w 10035679"/>
              <a:gd name="connsiteY3395" fmla="*/ 2008705 h 5893281"/>
              <a:gd name="connsiteX3396" fmla="*/ 434118 w 10035679"/>
              <a:gd name="connsiteY3396" fmla="*/ 2023196 h 5893281"/>
              <a:gd name="connsiteX3397" fmla="*/ 405741 w 10035679"/>
              <a:gd name="connsiteY3397" fmla="*/ 2045534 h 5893281"/>
              <a:gd name="connsiteX3398" fmla="*/ 371326 w 10035679"/>
              <a:gd name="connsiteY3398" fmla="*/ 2066061 h 5893281"/>
              <a:gd name="connsiteX3399" fmla="*/ 329063 w 10035679"/>
              <a:gd name="connsiteY3399" fmla="*/ 2090815 h 5893281"/>
              <a:gd name="connsiteX3400" fmla="*/ 286800 w 10035679"/>
              <a:gd name="connsiteY3400" fmla="*/ 2119192 h 5893281"/>
              <a:gd name="connsiteX3401" fmla="*/ 244537 w 10035679"/>
              <a:gd name="connsiteY3401" fmla="*/ 2145758 h 5893281"/>
              <a:gd name="connsiteX3402" fmla="*/ 202274 w 10035679"/>
              <a:gd name="connsiteY3402" fmla="*/ 2166279 h 5893281"/>
              <a:gd name="connsiteX3403" fmla="*/ 169672 w 10035679"/>
              <a:gd name="connsiteY3403" fmla="*/ 2180772 h 5893281"/>
              <a:gd name="connsiteX3404" fmla="*/ 149142 w 10035679"/>
              <a:gd name="connsiteY3404" fmla="*/ 2186807 h 5893281"/>
              <a:gd name="connsiteX3405" fmla="*/ 149142 w 10035679"/>
              <a:gd name="connsiteY3405" fmla="*/ 2180772 h 5893281"/>
              <a:gd name="connsiteX3406" fmla="*/ 156991 w 10035679"/>
              <a:gd name="connsiteY3406" fmla="*/ 2180772 h 5893281"/>
              <a:gd name="connsiteX3407" fmla="*/ 181142 w 10035679"/>
              <a:gd name="connsiteY3407" fmla="*/ 2156018 h 5893281"/>
              <a:gd name="connsiteX3408" fmla="*/ 211329 w 10035679"/>
              <a:gd name="connsiteY3408" fmla="*/ 2133682 h 5893281"/>
              <a:gd name="connsiteX3409" fmla="*/ 247555 w 10035679"/>
              <a:gd name="connsiteY3409" fmla="*/ 2113155 h 5893281"/>
              <a:gd name="connsiteX3410" fmla="*/ 281970 w 10035679"/>
              <a:gd name="connsiteY3410" fmla="*/ 2090213 h 5893281"/>
              <a:gd name="connsiteX3411" fmla="*/ 314574 w 10035679"/>
              <a:gd name="connsiteY3411" fmla="*/ 2065458 h 5893281"/>
              <a:gd name="connsiteX3412" fmla="*/ 338723 w 10035679"/>
              <a:gd name="connsiteY3412" fmla="*/ 2037082 h 5893281"/>
              <a:gd name="connsiteX3413" fmla="*/ 356837 w 10035679"/>
              <a:gd name="connsiteY3413" fmla="*/ 2004480 h 5893281"/>
              <a:gd name="connsiteX3414" fmla="*/ 362874 w 10035679"/>
              <a:gd name="connsiteY3414" fmla="*/ 1961614 h 5893281"/>
              <a:gd name="connsiteX3415" fmla="*/ 336309 w 10035679"/>
              <a:gd name="connsiteY3415" fmla="*/ 1970065 h 5893281"/>
              <a:gd name="connsiteX3416" fmla="*/ 318196 w 10035679"/>
              <a:gd name="connsiteY3416" fmla="*/ 1976102 h 5893281"/>
              <a:gd name="connsiteX3417" fmla="*/ 294045 w 10035679"/>
              <a:gd name="connsiteY3417" fmla="*/ 1984554 h 5893281"/>
              <a:gd name="connsiteX3418" fmla="*/ 294045 w 10035679"/>
              <a:gd name="connsiteY3418" fmla="*/ 1976102 h 5893281"/>
              <a:gd name="connsiteX3419" fmla="*/ 294045 w 10035679"/>
              <a:gd name="connsiteY3419" fmla="*/ 1970065 h 5893281"/>
              <a:gd name="connsiteX3420" fmla="*/ 289819 w 10035679"/>
              <a:gd name="connsiteY3420" fmla="*/ 1965841 h 5893281"/>
              <a:gd name="connsiteX3421" fmla="*/ 286197 w 10035679"/>
              <a:gd name="connsiteY3421" fmla="*/ 1965841 h 5893281"/>
              <a:gd name="connsiteX3422" fmla="*/ 280159 w 10035679"/>
              <a:gd name="connsiteY3422" fmla="*/ 1961614 h 5893281"/>
              <a:gd name="connsiteX3423" fmla="*/ 275933 w 10035679"/>
              <a:gd name="connsiteY3423" fmla="*/ 1965841 h 5893281"/>
              <a:gd name="connsiteX3424" fmla="*/ 271706 w 10035679"/>
              <a:gd name="connsiteY3424" fmla="*/ 1970065 h 5893281"/>
              <a:gd name="connsiteX3425" fmla="*/ 267480 w 10035679"/>
              <a:gd name="connsiteY3425" fmla="*/ 1974291 h 5893281"/>
              <a:gd name="connsiteX3426" fmla="*/ 265668 w 10035679"/>
              <a:gd name="connsiteY3426" fmla="*/ 1974291 h 5893281"/>
              <a:gd name="connsiteX3427" fmla="*/ 257820 w 10035679"/>
              <a:gd name="connsiteY3427" fmla="*/ 1973687 h 5893281"/>
              <a:gd name="connsiteX3428" fmla="*/ 247555 w 10035679"/>
              <a:gd name="connsiteY3428" fmla="*/ 1973687 h 5893281"/>
              <a:gd name="connsiteX3429" fmla="*/ 243329 w 10035679"/>
              <a:gd name="connsiteY3429" fmla="*/ 1953162 h 5893281"/>
              <a:gd name="connsiteX3430" fmla="*/ 233065 w 10035679"/>
              <a:gd name="connsiteY3430" fmla="*/ 1924782 h 5893281"/>
              <a:gd name="connsiteX3431" fmla="*/ 225218 w 10035679"/>
              <a:gd name="connsiteY3431" fmla="*/ 1904257 h 5893281"/>
              <a:gd name="connsiteX3432" fmla="*/ 219179 w 10035679"/>
              <a:gd name="connsiteY3432" fmla="*/ 1910293 h 5893281"/>
              <a:gd name="connsiteX3433" fmla="*/ 214953 w 10035679"/>
              <a:gd name="connsiteY3433" fmla="*/ 1914519 h 5893281"/>
              <a:gd name="connsiteX3434" fmla="*/ 210726 w 10035679"/>
              <a:gd name="connsiteY3434" fmla="*/ 1914519 h 5893281"/>
              <a:gd name="connsiteX3435" fmla="*/ 204688 w 10035679"/>
              <a:gd name="connsiteY3435" fmla="*/ 1914519 h 5893281"/>
              <a:gd name="connsiteX3436" fmla="*/ 200462 w 10035679"/>
              <a:gd name="connsiteY3436" fmla="*/ 1910293 h 5893281"/>
              <a:gd name="connsiteX3437" fmla="*/ 166048 w 10035679"/>
              <a:gd name="connsiteY3437" fmla="*/ 1885540 h 5893281"/>
              <a:gd name="connsiteX3438" fmla="*/ 137672 w 10035679"/>
              <a:gd name="connsiteY3438" fmla="*/ 1848710 h 5893281"/>
              <a:gd name="connsiteX3439" fmla="*/ 115331 w 10035679"/>
              <a:gd name="connsiteY3439" fmla="*/ 1810068 h 5893281"/>
              <a:gd name="connsiteX3440" fmla="*/ 127406 w 10035679"/>
              <a:gd name="connsiteY3440" fmla="*/ 1789540 h 5893281"/>
              <a:gd name="connsiteX3441" fmla="*/ 137672 w 10035679"/>
              <a:gd name="connsiteY3441" fmla="*/ 1762973 h 5893281"/>
              <a:gd name="connsiteX3442" fmla="*/ 147934 w 10035679"/>
              <a:gd name="connsiteY3442" fmla="*/ 1742445 h 5893281"/>
              <a:gd name="connsiteX3443" fmla="*/ 161823 w 10035679"/>
              <a:gd name="connsiteY3443" fmla="*/ 1724332 h 5893281"/>
              <a:gd name="connsiteX3444" fmla="*/ 185973 w 10035679"/>
              <a:gd name="connsiteY3444" fmla="*/ 1709842 h 5893281"/>
              <a:gd name="connsiteX3445" fmla="*/ 208311 w 10035679"/>
              <a:gd name="connsiteY3445" fmla="*/ 1703806 h 5893281"/>
              <a:gd name="connsiteX3446" fmla="*/ 228838 w 10035679"/>
              <a:gd name="connsiteY3446" fmla="*/ 1693541 h 5893281"/>
              <a:gd name="connsiteX3447" fmla="*/ 242725 w 10035679"/>
              <a:gd name="connsiteY3447" fmla="*/ 1679051 h 5893281"/>
              <a:gd name="connsiteX3448" fmla="*/ 252989 w 10035679"/>
              <a:gd name="connsiteY3448" fmla="*/ 1656713 h 5893281"/>
              <a:gd name="connsiteX3449" fmla="*/ 252989 w 10035679"/>
              <a:gd name="connsiteY3449" fmla="*/ 1621696 h 5893281"/>
              <a:gd name="connsiteX3450" fmla="*/ 257216 w 10035679"/>
              <a:gd name="connsiteY3450" fmla="*/ 1617470 h 5893281"/>
              <a:gd name="connsiteX3451" fmla="*/ 261442 w 10035679"/>
              <a:gd name="connsiteY3451" fmla="*/ 1617470 h 5893281"/>
              <a:gd name="connsiteX3452" fmla="*/ 261442 w 10035679"/>
              <a:gd name="connsiteY3452" fmla="*/ 1613244 h 5893281"/>
              <a:gd name="connsiteX3453" fmla="*/ 261442 w 10035679"/>
              <a:gd name="connsiteY3453" fmla="*/ 1609018 h 5893281"/>
              <a:gd name="connsiteX3454" fmla="*/ 265668 w 10035679"/>
              <a:gd name="connsiteY3454" fmla="*/ 1607205 h 5893281"/>
              <a:gd name="connsiteX3455" fmla="*/ 236688 w 10035679"/>
              <a:gd name="connsiteY3455" fmla="*/ 1607205 h 5893281"/>
              <a:gd name="connsiteX3456" fmla="*/ 228838 w 10035679"/>
              <a:gd name="connsiteY3456" fmla="*/ 1613244 h 5893281"/>
              <a:gd name="connsiteX3457" fmla="*/ 227028 w 10035679"/>
              <a:gd name="connsiteY3457" fmla="*/ 1617470 h 5893281"/>
              <a:gd name="connsiteX3458" fmla="*/ 222802 w 10035679"/>
              <a:gd name="connsiteY3458" fmla="*/ 1621696 h 5893281"/>
              <a:gd name="connsiteX3459" fmla="*/ 214953 w 10035679"/>
              <a:gd name="connsiteY3459" fmla="*/ 1623507 h 5893281"/>
              <a:gd name="connsiteX3460" fmla="*/ 208916 w 10035679"/>
              <a:gd name="connsiteY3460" fmla="*/ 1627735 h 5893281"/>
              <a:gd name="connsiteX3461" fmla="*/ 198651 w 10035679"/>
              <a:gd name="connsiteY3461" fmla="*/ 1627735 h 5893281"/>
              <a:gd name="connsiteX3462" fmla="*/ 176311 w 10035679"/>
              <a:gd name="connsiteY3462" fmla="*/ 1621696 h 5893281"/>
              <a:gd name="connsiteX3463" fmla="*/ 146124 w 10035679"/>
              <a:gd name="connsiteY3463" fmla="*/ 1609621 h 5893281"/>
              <a:gd name="connsiteX3464" fmla="*/ 109898 w 10035679"/>
              <a:gd name="connsiteY3464" fmla="*/ 1603584 h 5893281"/>
              <a:gd name="connsiteX3465" fmla="*/ 81521 w 10035679"/>
              <a:gd name="connsiteY3465" fmla="*/ 1589094 h 5893281"/>
              <a:gd name="connsiteX3466" fmla="*/ 75484 w 10035679"/>
              <a:gd name="connsiteY3466" fmla="*/ 1535965 h 5893281"/>
              <a:gd name="connsiteX3467" fmla="*/ 89370 w 10035679"/>
              <a:gd name="connsiteY3467" fmla="*/ 1535965 h 5893281"/>
              <a:gd name="connsiteX3468" fmla="*/ 95409 w 10035679"/>
              <a:gd name="connsiteY3468" fmla="*/ 1531739 h 5893281"/>
              <a:gd name="connsiteX3469" fmla="*/ 105672 w 10035679"/>
              <a:gd name="connsiteY3469" fmla="*/ 1527513 h 5893281"/>
              <a:gd name="connsiteX3470" fmla="*/ 113521 w 10035679"/>
              <a:gd name="connsiteY3470" fmla="*/ 1525700 h 5893281"/>
              <a:gd name="connsiteX3471" fmla="*/ 119559 w 10035679"/>
              <a:gd name="connsiteY3471" fmla="*/ 1525700 h 5893281"/>
              <a:gd name="connsiteX3472" fmla="*/ 127406 w 10035679"/>
              <a:gd name="connsiteY3472" fmla="*/ 1517248 h 5893281"/>
              <a:gd name="connsiteX3473" fmla="*/ 133445 w 10035679"/>
              <a:gd name="connsiteY3473" fmla="*/ 1511212 h 5893281"/>
              <a:gd name="connsiteX3474" fmla="*/ 131633 w 10035679"/>
              <a:gd name="connsiteY3474" fmla="*/ 1506984 h 5893281"/>
              <a:gd name="connsiteX3475" fmla="*/ 131633 w 10035679"/>
              <a:gd name="connsiteY3475" fmla="*/ 1502758 h 5893281"/>
              <a:gd name="connsiteX3476" fmla="*/ 127406 w 10035679"/>
              <a:gd name="connsiteY3476" fmla="*/ 1496722 h 5893281"/>
              <a:gd name="connsiteX3477" fmla="*/ 160010 w 10035679"/>
              <a:gd name="connsiteY3477" fmla="*/ 1496722 h 5893281"/>
              <a:gd name="connsiteX3478" fmla="*/ 161823 w 10035679"/>
              <a:gd name="connsiteY3478" fmla="*/ 1492495 h 5893281"/>
              <a:gd name="connsiteX3479" fmla="*/ 166048 w 10035679"/>
              <a:gd name="connsiteY3479" fmla="*/ 1492495 h 5893281"/>
              <a:gd name="connsiteX3480" fmla="*/ 170274 w 10035679"/>
              <a:gd name="connsiteY3480" fmla="*/ 1488269 h 5893281"/>
              <a:gd name="connsiteX3481" fmla="*/ 172084 w 10035679"/>
              <a:gd name="connsiteY3481" fmla="*/ 1488269 h 5893281"/>
              <a:gd name="connsiteX3482" fmla="*/ 179934 w 10035679"/>
              <a:gd name="connsiteY3482" fmla="*/ 1488269 h 5893281"/>
              <a:gd name="connsiteX3483" fmla="*/ 190199 w 10035679"/>
              <a:gd name="connsiteY3483" fmla="*/ 1498532 h 5893281"/>
              <a:gd name="connsiteX3484" fmla="*/ 200462 w 10035679"/>
              <a:gd name="connsiteY3484" fmla="*/ 1506984 h 5893281"/>
              <a:gd name="connsiteX3485" fmla="*/ 212537 w 10035679"/>
              <a:gd name="connsiteY3485" fmla="*/ 1517248 h 5893281"/>
              <a:gd name="connsiteX3486" fmla="*/ 218576 w 10035679"/>
              <a:gd name="connsiteY3486" fmla="*/ 1527513 h 5893281"/>
              <a:gd name="connsiteX3487" fmla="*/ 242725 w 10035679"/>
              <a:gd name="connsiteY3487" fmla="*/ 1517248 h 5893281"/>
              <a:gd name="connsiteX3488" fmla="*/ 242725 w 10035679"/>
              <a:gd name="connsiteY3488" fmla="*/ 1502758 h 5893281"/>
              <a:gd name="connsiteX3489" fmla="*/ 236688 w 10035679"/>
              <a:gd name="connsiteY3489" fmla="*/ 1492495 h 5893281"/>
              <a:gd name="connsiteX3490" fmla="*/ 232462 w 10035679"/>
              <a:gd name="connsiteY3490" fmla="*/ 1482231 h 5893281"/>
              <a:gd name="connsiteX3491" fmla="*/ 228236 w 10035679"/>
              <a:gd name="connsiteY3491" fmla="*/ 1470156 h 5893281"/>
              <a:gd name="connsiteX3492" fmla="*/ 226423 w 10035679"/>
              <a:gd name="connsiteY3492" fmla="*/ 1459892 h 5893281"/>
              <a:gd name="connsiteX3493" fmla="*/ 218576 w 10035679"/>
              <a:gd name="connsiteY3493" fmla="*/ 1449626 h 5893281"/>
              <a:gd name="connsiteX3494" fmla="*/ 194425 w 10035679"/>
              <a:gd name="connsiteY3494" fmla="*/ 1421250 h 5893281"/>
              <a:gd name="connsiteX3495" fmla="*/ 166048 w 10035679"/>
              <a:gd name="connsiteY3495" fmla="*/ 1398911 h 5893281"/>
              <a:gd name="connsiteX3496" fmla="*/ 133445 w 10035679"/>
              <a:gd name="connsiteY3496" fmla="*/ 1378381 h 5893281"/>
              <a:gd name="connsiteX3497" fmla="*/ 105068 w 10035679"/>
              <a:gd name="connsiteY3497" fmla="*/ 1357853 h 5893281"/>
              <a:gd name="connsiteX3498" fmla="*/ 88767 w 10035679"/>
              <a:gd name="connsiteY3498" fmla="*/ 1325250 h 5893281"/>
              <a:gd name="connsiteX3499" fmla="*/ 94804 w 10035679"/>
              <a:gd name="connsiteY3499" fmla="*/ 1314987 h 5893281"/>
              <a:gd name="connsiteX3500" fmla="*/ 99030 w 10035679"/>
              <a:gd name="connsiteY3500" fmla="*/ 1302912 h 5893281"/>
              <a:gd name="connsiteX3501" fmla="*/ 103258 w 10035679"/>
              <a:gd name="connsiteY3501" fmla="*/ 1292648 h 5893281"/>
              <a:gd name="connsiteX3502" fmla="*/ 145521 w 10035679"/>
              <a:gd name="connsiteY3502" fmla="*/ 1296874 h 5893281"/>
              <a:gd name="connsiteX3503" fmla="*/ 185973 w 10035679"/>
              <a:gd name="connsiteY3503" fmla="*/ 1292648 h 5893281"/>
              <a:gd name="connsiteX3504" fmla="*/ 218576 w 10035679"/>
              <a:gd name="connsiteY3504" fmla="*/ 1274537 h 5893281"/>
              <a:gd name="connsiteX3505" fmla="*/ 228838 w 10035679"/>
              <a:gd name="connsiteY3505" fmla="*/ 1249780 h 5893281"/>
              <a:gd name="connsiteX3506" fmla="*/ 236688 w 10035679"/>
              <a:gd name="connsiteY3506" fmla="*/ 1225026 h 5893281"/>
              <a:gd name="connsiteX3507" fmla="*/ 242725 w 10035679"/>
              <a:gd name="connsiteY3507" fmla="*/ 1202687 h 5893281"/>
              <a:gd name="connsiteX3508" fmla="*/ 269291 w 10035679"/>
              <a:gd name="connsiteY3508" fmla="*/ 1182159 h 5893281"/>
              <a:gd name="connsiteX3509" fmla="*/ 303705 w 10035679"/>
              <a:gd name="connsiteY3509" fmla="*/ 1164047 h 5893281"/>
              <a:gd name="connsiteX3510" fmla="*/ 342346 w 10035679"/>
              <a:gd name="connsiteY3510" fmla="*/ 1153784 h 5893281"/>
              <a:gd name="connsiteX3511" fmla="*/ 374949 w 10035679"/>
              <a:gd name="connsiteY3511" fmla="*/ 1139293 h 5893281"/>
              <a:gd name="connsiteX3512" fmla="*/ 407552 w 10035679"/>
              <a:gd name="connsiteY3512" fmla="*/ 1118766 h 5893281"/>
              <a:gd name="connsiteX3513" fmla="*/ 417816 w 10035679"/>
              <a:gd name="connsiteY3513" fmla="*/ 1124802 h 5893281"/>
              <a:gd name="connsiteX3514" fmla="*/ 423853 w 10035679"/>
              <a:gd name="connsiteY3514" fmla="*/ 1129029 h 5893281"/>
              <a:gd name="connsiteX3515" fmla="*/ 423853 w 10035679"/>
              <a:gd name="connsiteY3515" fmla="*/ 1135067 h 5893281"/>
              <a:gd name="connsiteX3516" fmla="*/ 428079 w 10035679"/>
              <a:gd name="connsiteY3516" fmla="*/ 1139293 h 5893281"/>
              <a:gd name="connsiteX3517" fmla="*/ 428079 w 10035679"/>
              <a:gd name="connsiteY3517" fmla="*/ 1147745 h 5893281"/>
              <a:gd name="connsiteX3518" fmla="*/ 432305 w 10035679"/>
              <a:gd name="connsiteY3518" fmla="*/ 1149556 h 5893281"/>
              <a:gd name="connsiteX3519" fmla="*/ 438344 w 10035679"/>
              <a:gd name="connsiteY3519" fmla="*/ 1158010 h 5893281"/>
              <a:gd name="connsiteX3520" fmla="*/ 446193 w 10035679"/>
              <a:gd name="connsiteY3520" fmla="*/ 1164047 h 5893281"/>
              <a:gd name="connsiteX3521" fmla="*/ 456456 w 10035679"/>
              <a:gd name="connsiteY3521" fmla="*/ 1164047 h 5893281"/>
              <a:gd name="connsiteX3522" fmla="*/ 464305 w 10035679"/>
              <a:gd name="connsiteY3522" fmla="*/ 1164047 h 5893281"/>
              <a:gd name="connsiteX3523" fmla="*/ 470344 w 10035679"/>
              <a:gd name="connsiteY3523" fmla="*/ 1162236 h 5893281"/>
              <a:gd name="connsiteX3524" fmla="*/ 478191 w 10035679"/>
              <a:gd name="connsiteY3524" fmla="*/ 1158010 h 5893281"/>
              <a:gd name="connsiteX3525" fmla="*/ 484230 w 10035679"/>
              <a:gd name="connsiteY3525" fmla="*/ 1158010 h 5893281"/>
              <a:gd name="connsiteX3526" fmla="*/ 492079 w 10035679"/>
              <a:gd name="connsiteY3526" fmla="*/ 1158010 h 5893281"/>
              <a:gd name="connsiteX3527" fmla="*/ 498116 w 10035679"/>
              <a:gd name="connsiteY3527" fmla="*/ 1162236 h 5893281"/>
              <a:gd name="connsiteX3528" fmla="*/ 505965 w 10035679"/>
              <a:gd name="connsiteY3528" fmla="*/ 1168273 h 5893281"/>
              <a:gd name="connsiteX3529" fmla="*/ 516228 w 10035679"/>
              <a:gd name="connsiteY3529" fmla="*/ 1178538 h 5893281"/>
              <a:gd name="connsiteX3530" fmla="*/ 522266 w 10035679"/>
              <a:gd name="connsiteY3530" fmla="*/ 1186988 h 5893281"/>
              <a:gd name="connsiteX3531" fmla="*/ 530116 w 10035679"/>
              <a:gd name="connsiteY3531" fmla="*/ 1193028 h 5893281"/>
              <a:gd name="connsiteX3532" fmla="*/ 540379 w 10035679"/>
              <a:gd name="connsiteY3532" fmla="*/ 1197254 h 5893281"/>
              <a:gd name="connsiteX3533" fmla="*/ 550643 w 10035679"/>
              <a:gd name="connsiteY3533" fmla="*/ 1201479 h 5893281"/>
              <a:gd name="connsiteX3534" fmla="*/ 560906 w 10035679"/>
              <a:gd name="connsiteY3534" fmla="*/ 1197254 h 5893281"/>
              <a:gd name="connsiteX3535" fmla="*/ 568755 w 10035679"/>
              <a:gd name="connsiteY3535" fmla="*/ 1197254 h 5893281"/>
              <a:gd name="connsiteX3536" fmla="*/ 574794 w 10035679"/>
              <a:gd name="connsiteY3536" fmla="*/ 1193028 h 5893281"/>
              <a:gd name="connsiteX3537" fmla="*/ 586869 w 10035679"/>
              <a:gd name="connsiteY3537" fmla="*/ 1188799 h 5893281"/>
              <a:gd name="connsiteX3538" fmla="*/ 592906 w 10035679"/>
              <a:gd name="connsiteY3538" fmla="*/ 1188799 h 5893281"/>
              <a:gd name="connsiteX3539" fmla="*/ 615246 w 10035679"/>
              <a:gd name="connsiteY3539" fmla="*/ 1197254 h 5893281"/>
              <a:gd name="connsiteX3540" fmla="*/ 645433 w 10035679"/>
              <a:gd name="connsiteY3540" fmla="*/ 1207517 h 5893281"/>
              <a:gd name="connsiteX3541" fmla="*/ 673810 w 10035679"/>
              <a:gd name="connsiteY3541" fmla="*/ 1222008 h 5893281"/>
              <a:gd name="connsiteX3542" fmla="*/ 702187 w 10035679"/>
              <a:gd name="connsiteY3542" fmla="*/ 1230459 h 5893281"/>
              <a:gd name="connsiteX3543" fmla="*/ 763166 w 10035679"/>
              <a:gd name="connsiteY3543" fmla="*/ 1222008 h 5893281"/>
              <a:gd name="connsiteX3544" fmla="*/ 801806 w 10035679"/>
              <a:gd name="connsiteY3544" fmla="*/ 1240119 h 5893281"/>
              <a:gd name="connsiteX3545" fmla="*/ 838032 w 10035679"/>
              <a:gd name="connsiteY3545" fmla="*/ 1264876 h 5893281"/>
              <a:gd name="connsiteX3546" fmla="*/ 872445 w 10035679"/>
              <a:gd name="connsiteY3546" fmla="*/ 1287214 h 5893281"/>
              <a:gd name="connsiteX3547" fmla="*/ 911086 w 10035679"/>
              <a:gd name="connsiteY3547" fmla="*/ 1307741 h 5893281"/>
              <a:gd name="connsiteX3548" fmla="*/ 957575 w 10035679"/>
              <a:gd name="connsiteY3548" fmla="*/ 1316194 h 5893281"/>
              <a:gd name="connsiteX3549" fmla="*/ 957575 w 10035679"/>
              <a:gd name="connsiteY3549" fmla="*/ 1301704 h 5893281"/>
              <a:gd name="connsiteX3550" fmla="*/ 947312 w 10035679"/>
              <a:gd name="connsiteY3550" fmla="*/ 1289630 h 5893281"/>
              <a:gd name="connsiteX3551" fmla="*/ 937048 w 10035679"/>
              <a:gd name="connsiteY3551" fmla="*/ 1275139 h 5893281"/>
              <a:gd name="connsiteX3552" fmla="*/ 924973 w 10035679"/>
              <a:gd name="connsiteY3552" fmla="*/ 1260650 h 5893281"/>
              <a:gd name="connsiteX3553" fmla="*/ 918936 w 10035679"/>
              <a:gd name="connsiteY3553" fmla="*/ 1244345 h 5893281"/>
              <a:gd name="connsiteX3554" fmla="*/ 961199 w 10035679"/>
              <a:gd name="connsiteY3554" fmla="*/ 1240119 h 5893281"/>
              <a:gd name="connsiteX3555" fmla="*/ 989575 w 10035679"/>
              <a:gd name="connsiteY3555" fmla="*/ 1231668 h 5893281"/>
              <a:gd name="connsiteX3556" fmla="*/ 1013726 w 10035679"/>
              <a:gd name="connsiteY3556" fmla="*/ 1217178 h 5893281"/>
              <a:gd name="connsiteX3557" fmla="*/ 1034254 w 10035679"/>
              <a:gd name="connsiteY3557" fmla="*/ 1202687 h 5893281"/>
              <a:gd name="connsiteX3558" fmla="*/ 1056592 w 10035679"/>
              <a:gd name="connsiteY3558" fmla="*/ 1186385 h 5893281"/>
              <a:gd name="connsiteX3559" fmla="*/ 1080742 w 10035679"/>
              <a:gd name="connsiteY3559" fmla="*/ 1174311 h 5893281"/>
              <a:gd name="connsiteX3560" fmla="*/ 1113345 w 10035679"/>
              <a:gd name="connsiteY3560" fmla="*/ 1168273 h 5893281"/>
              <a:gd name="connsiteX3561" fmla="*/ 1119383 w 10035679"/>
              <a:gd name="connsiteY3561" fmla="*/ 1172497 h 5893281"/>
              <a:gd name="connsiteX3562" fmla="*/ 1131459 w 10035679"/>
              <a:gd name="connsiteY3562" fmla="*/ 1174311 h 5893281"/>
              <a:gd name="connsiteX3563" fmla="*/ 1137496 w 10035679"/>
              <a:gd name="connsiteY3563" fmla="*/ 1178538 h 5893281"/>
              <a:gd name="connsiteX3564" fmla="*/ 1143534 w 10035679"/>
              <a:gd name="connsiteY3564" fmla="*/ 1182762 h 5893281"/>
              <a:gd name="connsiteX3565" fmla="*/ 1131459 w 10035679"/>
              <a:gd name="connsiteY3565" fmla="*/ 1182762 h 5893281"/>
              <a:gd name="connsiteX3566" fmla="*/ 1095233 w 10035679"/>
              <a:gd name="connsiteY3566" fmla="*/ 1211140 h 5893281"/>
              <a:gd name="connsiteX3567" fmla="*/ 1056592 w 10035679"/>
              <a:gd name="connsiteY3567" fmla="*/ 1235893 h 5893281"/>
              <a:gd name="connsiteX3568" fmla="*/ 1014329 w 10035679"/>
              <a:gd name="connsiteY3568" fmla="*/ 1254008 h 5893281"/>
              <a:gd name="connsiteX3569" fmla="*/ 1014329 w 10035679"/>
              <a:gd name="connsiteY3569" fmla="*/ 1268498 h 5893281"/>
              <a:gd name="connsiteX3570" fmla="*/ 1052970 w 10035679"/>
              <a:gd name="connsiteY3570" fmla="*/ 1274537 h 5893281"/>
              <a:gd name="connsiteX3571" fmla="*/ 1071082 w 10035679"/>
              <a:gd name="connsiteY3571" fmla="*/ 1254008 h 5893281"/>
              <a:gd name="connsiteX3572" fmla="*/ 1089194 w 10035679"/>
              <a:gd name="connsiteY3572" fmla="*/ 1243742 h 5893281"/>
              <a:gd name="connsiteX3573" fmla="*/ 1113345 w 10035679"/>
              <a:gd name="connsiteY3573" fmla="*/ 1239517 h 5893281"/>
              <a:gd name="connsiteX3574" fmla="*/ 1137496 w 10035679"/>
              <a:gd name="connsiteY3574" fmla="*/ 1239517 h 5893281"/>
              <a:gd name="connsiteX3575" fmla="*/ 1170098 w 10035679"/>
              <a:gd name="connsiteY3575" fmla="*/ 1235291 h 5893281"/>
              <a:gd name="connsiteX3576" fmla="*/ 1171911 w 10035679"/>
              <a:gd name="connsiteY3576" fmla="*/ 1225026 h 5893281"/>
              <a:gd name="connsiteX3577" fmla="*/ 1176137 w 10035679"/>
              <a:gd name="connsiteY3577" fmla="*/ 1214764 h 5893281"/>
              <a:gd name="connsiteX3578" fmla="*/ 1183984 w 10035679"/>
              <a:gd name="connsiteY3578" fmla="*/ 1202687 h 5893281"/>
              <a:gd name="connsiteX3579" fmla="*/ 1190023 w 10035679"/>
              <a:gd name="connsiteY3579" fmla="*/ 1196649 h 5893281"/>
              <a:gd name="connsiteX3580" fmla="*/ 1200286 w 10035679"/>
              <a:gd name="connsiteY3580" fmla="*/ 1221405 h 5893281"/>
              <a:gd name="connsiteX3581" fmla="*/ 1212361 w 10035679"/>
              <a:gd name="connsiteY3581" fmla="*/ 1239517 h 5893281"/>
              <a:gd name="connsiteX3582" fmla="*/ 1228663 w 10035679"/>
              <a:gd name="connsiteY3582" fmla="*/ 1254008 h 5893281"/>
              <a:gd name="connsiteX3583" fmla="*/ 1255229 w 10035679"/>
              <a:gd name="connsiteY3583" fmla="*/ 1260045 h 5893281"/>
              <a:gd name="connsiteX3584" fmla="*/ 1261265 w 10035679"/>
              <a:gd name="connsiteY3584" fmla="*/ 1254008 h 5893281"/>
              <a:gd name="connsiteX3585" fmla="*/ 1265493 w 10035679"/>
              <a:gd name="connsiteY3585" fmla="*/ 1249780 h 5893281"/>
              <a:gd name="connsiteX3586" fmla="*/ 1271530 w 10035679"/>
              <a:gd name="connsiteY3586" fmla="*/ 1245553 h 5893281"/>
              <a:gd name="connsiteX3587" fmla="*/ 1275756 w 10035679"/>
              <a:gd name="connsiteY3587" fmla="*/ 1243742 h 5893281"/>
              <a:gd name="connsiteX3588" fmla="*/ 1283605 w 10035679"/>
              <a:gd name="connsiteY3588" fmla="*/ 1243742 h 5893281"/>
              <a:gd name="connsiteX3589" fmla="*/ 1285416 w 10035679"/>
              <a:gd name="connsiteY3589" fmla="*/ 1243742 h 5893281"/>
              <a:gd name="connsiteX3590" fmla="*/ 1293265 w 10035679"/>
              <a:gd name="connsiteY3590" fmla="*/ 1254008 h 5893281"/>
              <a:gd name="connsiteX3591" fmla="*/ 1297491 w 10035679"/>
              <a:gd name="connsiteY3591" fmla="*/ 1260045 h 5893281"/>
              <a:gd name="connsiteX3592" fmla="*/ 1299304 w 10035679"/>
              <a:gd name="connsiteY3592" fmla="*/ 1268498 h 5893281"/>
              <a:gd name="connsiteX3593" fmla="*/ 1311377 w 10035679"/>
              <a:gd name="connsiteY3593" fmla="*/ 1264272 h 5893281"/>
              <a:gd name="connsiteX3594" fmla="*/ 1321642 w 10035679"/>
              <a:gd name="connsiteY3594" fmla="*/ 1258234 h 5893281"/>
              <a:gd name="connsiteX3595" fmla="*/ 1327680 w 10035679"/>
              <a:gd name="connsiteY3595" fmla="*/ 1249780 h 5893281"/>
              <a:gd name="connsiteX3596" fmla="*/ 1337943 w 10035679"/>
              <a:gd name="connsiteY3596" fmla="*/ 1245553 h 5893281"/>
              <a:gd name="connsiteX3597" fmla="*/ 1345793 w 10035679"/>
              <a:gd name="connsiteY3597" fmla="*/ 1243742 h 5893281"/>
              <a:gd name="connsiteX3598" fmla="*/ 1384432 w 10035679"/>
              <a:gd name="connsiteY3598" fmla="*/ 1254008 h 5893281"/>
              <a:gd name="connsiteX3599" fmla="*/ 1417037 w 10035679"/>
              <a:gd name="connsiteY3599" fmla="*/ 1278762 h 5893281"/>
              <a:gd name="connsiteX3600" fmla="*/ 1449640 w 10035679"/>
              <a:gd name="connsiteY3600" fmla="*/ 1303515 h 5893281"/>
              <a:gd name="connsiteX3601" fmla="*/ 1479827 w 10035679"/>
              <a:gd name="connsiteY3601" fmla="*/ 1325854 h 5893281"/>
              <a:gd name="connsiteX3602" fmla="*/ 1491902 w 10035679"/>
              <a:gd name="connsiteY3602" fmla="*/ 1325854 h 5893281"/>
              <a:gd name="connsiteX3603" fmla="*/ 1502165 w 10035679"/>
              <a:gd name="connsiteY3603" fmla="*/ 1325854 h 5893281"/>
              <a:gd name="connsiteX3604" fmla="*/ 1508204 w 10035679"/>
              <a:gd name="connsiteY3604" fmla="*/ 1321628 h 5893281"/>
              <a:gd name="connsiteX3605" fmla="*/ 1520279 w 10035679"/>
              <a:gd name="connsiteY3605" fmla="*/ 1317400 h 5893281"/>
              <a:gd name="connsiteX3606" fmla="*/ 1526316 w 10035679"/>
              <a:gd name="connsiteY3606" fmla="*/ 1315590 h 5893281"/>
              <a:gd name="connsiteX3607" fmla="*/ 1532354 w 10035679"/>
              <a:gd name="connsiteY3607" fmla="*/ 1315590 h 5893281"/>
              <a:gd name="connsiteX3608" fmla="*/ 1540202 w 10035679"/>
              <a:gd name="connsiteY3608" fmla="*/ 1321628 h 5893281"/>
              <a:gd name="connsiteX3609" fmla="*/ 1546240 w 10035679"/>
              <a:gd name="connsiteY3609" fmla="*/ 1330080 h 5893281"/>
              <a:gd name="connsiteX3610" fmla="*/ 1554090 w 10035679"/>
              <a:gd name="connsiteY3610" fmla="*/ 1340343 h 5893281"/>
              <a:gd name="connsiteX3611" fmla="*/ 1560126 w 10035679"/>
              <a:gd name="connsiteY3611" fmla="*/ 1354834 h 5893281"/>
              <a:gd name="connsiteX3612" fmla="*/ 1564352 w 10035679"/>
              <a:gd name="connsiteY3612" fmla="*/ 1360872 h 5893281"/>
              <a:gd name="connsiteX3613" fmla="*/ 1558316 w 10035679"/>
              <a:gd name="connsiteY3613" fmla="*/ 1365100 h 5893281"/>
              <a:gd name="connsiteX3614" fmla="*/ 1550466 w 10035679"/>
              <a:gd name="connsiteY3614" fmla="*/ 1369326 h 5893281"/>
              <a:gd name="connsiteX3615" fmla="*/ 1546240 w 10035679"/>
              <a:gd name="connsiteY3615" fmla="*/ 1371137 h 5893281"/>
              <a:gd name="connsiteX3616" fmla="*/ 1546240 w 10035679"/>
              <a:gd name="connsiteY3616" fmla="*/ 1375363 h 5893281"/>
              <a:gd name="connsiteX3617" fmla="*/ 1544430 w 10035679"/>
              <a:gd name="connsiteY3617" fmla="*/ 1379589 h 5893281"/>
              <a:gd name="connsiteX3618" fmla="*/ 1540202 w 10035679"/>
              <a:gd name="connsiteY3618" fmla="*/ 1385628 h 5893281"/>
              <a:gd name="connsiteX3619" fmla="*/ 1564352 w 10035679"/>
              <a:gd name="connsiteY3619" fmla="*/ 1385628 h 5893281"/>
              <a:gd name="connsiteX3620" fmla="*/ 1596955 w 10035679"/>
              <a:gd name="connsiteY3620" fmla="*/ 1389854 h 5893281"/>
              <a:gd name="connsiteX3621" fmla="*/ 1629558 w 10035679"/>
              <a:gd name="connsiteY3621" fmla="*/ 1389854 h 5893281"/>
              <a:gd name="connsiteX3622" fmla="*/ 1657935 w 10035679"/>
              <a:gd name="connsiteY3622" fmla="*/ 1389854 h 5893281"/>
              <a:gd name="connsiteX3623" fmla="*/ 1674236 w 10035679"/>
              <a:gd name="connsiteY3623" fmla="*/ 1394080 h 5893281"/>
              <a:gd name="connsiteX3624" fmla="*/ 1692350 w 10035679"/>
              <a:gd name="connsiteY3624" fmla="*/ 1414608 h 5893281"/>
              <a:gd name="connsiteX3625" fmla="*/ 1710462 w 10035679"/>
              <a:gd name="connsiteY3625" fmla="*/ 1436948 h 5893281"/>
              <a:gd name="connsiteX3626" fmla="*/ 1726763 w 10035679"/>
              <a:gd name="connsiteY3626" fmla="*/ 1457476 h 5893281"/>
              <a:gd name="connsiteX3627" fmla="*/ 1726763 w 10035679"/>
              <a:gd name="connsiteY3627" fmla="*/ 1386231 h 5893281"/>
              <a:gd name="connsiteX3628" fmla="*/ 1744878 w 10035679"/>
              <a:gd name="connsiteY3628" fmla="*/ 1386231 h 5893281"/>
              <a:gd name="connsiteX3629" fmla="*/ 1758763 w 10035679"/>
              <a:gd name="connsiteY3629" fmla="*/ 1386231 h 5893281"/>
              <a:gd name="connsiteX3630" fmla="*/ 1769026 w 10035679"/>
              <a:gd name="connsiteY3630" fmla="*/ 1384420 h 5893281"/>
              <a:gd name="connsiteX3631" fmla="*/ 1782914 w 10035679"/>
              <a:gd name="connsiteY3631" fmla="*/ 1380194 h 5893281"/>
              <a:gd name="connsiteX3632" fmla="*/ 1782914 w 10035679"/>
              <a:gd name="connsiteY3632" fmla="*/ 1371741 h 5893281"/>
              <a:gd name="connsiteX3633" fmla="*/ 1720122 w 10035679"/>
              <a:gd name="connsiteY3633" fmla="*/ 1371741 h 5893281"/>
              <a:gd name="connsiteX3634" fmla="*/ 1715896 w 10035679"/>
              <a:gd name="connsiteY3634" fmla="*/ 1361476 h 5893281"/>
              <a:gd name="connsiteX3635" fmla="*/ 1714085 w 10035679"/>
              <a:gd name="connsiteY3635" fmla="*/ 1359666 h 5893281"/>
              <a:gd name="connsiteX3636" fmla="*/ 1709859 w 10035679"/>
              <a:gd name="connsiteY3636" fmla="*/ 1351211 h 5893281"/>
              <a:gd name="connsiteX3637" fmla="*/ 1705633 w 10035679"/>
              <a:gd name="connsiteY3637" fmla="*/ 1345175 h 5893281"/>
              <a:gd name="connsiteX3638" fmla="*/ 1705633 w 10035679"/>
              <a:gd name="connsiteY3638" fmla="*/ 1333099 h 5893281"/>
              <a:gd name="connsiteX3639" fmla="*/ 1713481 w 10035679"/>
              <a:gd name="connsiteY3639" fmla="*/ 1333099 h 5893281"/>
              <a:gd name="connsiteX3640" fmla="*/ 1713481 w 10035679"/>
              <a:gd name="connsiteY3640" fmla="*/ 1327062 h 5893281"/>
              <a:gd name="connsiteX3641" fmla="*/ 1804650 w 10035679"/>
              <a:gd name="connsiteY3641" fmla="*/ 1316798 h 5893281"/>
              <a:gd name="connsiteX3642" fmla="*/ 1804650 w 10035679"/>
              <a:gd name="connsiteY3642" fmla="*/ 1341551 h 5893281"/>
              <a:gd name="connsiteX3643" fmla="*/ 1814912 w 10035679"/>
              <a:gd name="connsiteY3643" fmla="*/ 1347590 h 5893281"/>
              <a:gd name="connsiteX3644" fmla="*/ 1822761 w 10035679"/>
              <a:gd name="connsiteY3644" fmla="*/ 1359666 h 5893281"/>
              <a:gd name="connsiteX3645" fmla="*/ 1828800 w 10035679"/>
              <a:gd name="connsiteY3645" fmla="*/ 1365703 h 5893281"/>
              <a:gd name="connsiteX3646" fmla="*/ 1836647 w 10035679"/>
              <a:gd name="connsiteY3646" fmla="*/ 1380194 h 5893281"/>
              <a:gd name="connsiteX3647" fmla="*/ 1875289 w 10035679"/>
              <a:gd name="connsiteY3647" fmla="*/ 1380194 h 5893281"/>
              <a:gd name="connsiteX3648" fmla="*/ 1899439 w 10035679"/>
              <a:gd name="connsiteY3648" fmla="*/ 1386231 h 5893281"/>
              <a:gd name="connsiteX3649" fmla="*/ 1923590 w 10035679"/>
              <a:gd name="connsiteY3649" fmla="*/ 1390457 h 5893281"/>
              <a:gd name="connsiteX3650" fmla="*/ 1947739 w 10035679"/>
              <a:gd name="connsiteY3650" fmla="*/ 1394683 h 5893281"/>
              <a:gd name="connsiteX3651" fmla="*/ 1983965 w 10035679"/>
              <a:gd name="connsiteY3651" fmla="*/ 1394683 h 5893281"/>
              <a:gd name="connsiteX3652" fmla="*/ 1988191 w 10035679"/>
              <a:gd name="connsiteY3652" fmla="*/ 1390457 h 5893281"/>
              <a:gd name="connsiteX3653" fmla="*/ 1990004 w 10035679"/>
              <a:gd name="connsiteY3653" fmla="*/ 1386231 h 5893281"/>
              <a:gd name="connsiteX3654" fmla="*/ 1994229 w 10035679"/>
              <a:gd name="connsiteY3654" fmla="*/ 1384420 h 5893281"/>
              <a:gd name="connsiteX3655" fmla="*/ 1998455 w 10035679"/>
              <a:gd name="connsiteY3655" fmla="*/ 1380194 h 5893281"/>
              <a:gd name="connsiteX3656" fmla="*/ 1998455 w 10035679"/>
              <a:gd name="connsiteY3656" fmla="*/ 1355440 h 5893281"/>
              <a:gd name="connsiteX3657" fmla="*/ 2044944 w 10035679"/>
              <a:gd name="connsiteY3657" fmla="*/ 1355440 h 5893281"/>
              <a:gd name="connsiteX3658" fmla="*/ 2058830 w 10035679"/>
              <a:gd name="connsiteY3658" fmla="*/ 1386231 h 5893281"/>
              <a:gd name="connsiteX3659" fmla="*/ 2075132 w 10035679"/>
              <a:gd name="connsiteY3659" fmla="*/ 1418834 h 5893281"/>
              <a:gd name="connsiteX3660" fmla="*/ 2079358 w 10035679"/>
              <a:gd name="connsiteY3660" fmla="*/ 1404345 h 5893281"/>
              <a:gd name="connsiteX3661" fmla="*/ 2079358 w 10035679"/>
              <a:gd name="connsiteY3661" fmla="*/ 1398306 h 5893281"/>
              <a:gd name="connsiteX3662" fmla="*/ 2083586 w 10035679"/>
              <a:gd name="connsiteY3662" fmla="*/ 1386231 h 5893281"/>
              <a:gd name="connsiteX3663" fmla="*/ 2083586 w 10035679"/>
              <a:gd name="connsiteY3663" fmla="*/ 1380194 h 5893281"/>
              <a:gd name="connsiteX3664" fmla="*/ 2107735 w 10035679"/>
              <a:gd name="connsiteY3664" fmla="*/ 1380194 h 5893281"/>
              <a:gd name="connsiteX3665" fmla="*/ 2107735 w 10035679"/>
              <a:gd name="connsiteY3665" fmla="*/ 1351816 h 5893281"/>
              <a:gd name="connsiteX3666" fmla="*/ 2107735 w 10035679"/>
              <a:gd name="connsiteY3666" fmla="*/ 1319213 h 5893281"/>
              <a:gd name="connsiteX3667" fmla="*/ 2111963 w 10035679"/>
              <a:gd name="connsiteY3667" fmla="*/ 1290838 h 5893281"/>
              <a:gd name="connsiteX3668" fmla="*/ 2107735 w 10035679"/>
              <a:gd name="connsiteY3668" fmla="*/ 1276347 h 5893281"/>
              <a:gd name="connsiteX3669" fmla="*/ 2083586 w 10035679"/>
              <a:gd name="connsiteY3669" fmla="*/ 1247969 h 5893281"/>
              <a:gd name="connsiteX3670" fmla="*/ 2065472 w 10035679"/>
              <a:gd name="connsiteY3670" fmla="*/ 1217178 h 5893281"/>
              <a:gd name="connsiteX3671" fmla="*/ 2061246 w 10035679"/>
              <a:gd name="connsiteY3671" fmla="*/ 1180348 h 5893281"/>
              <a:gd name="connsiteX3672" fmla="*/ 2069095 w 10035679"/>
              <a:gd name="connsiteY3672" fmla="*/ 1145330 h 5893281"/>
              <a:gd name="connsiteX3673" fmla="*/ 2093246 w 10035679"/>
              <a:gd name="connsiteY3673" fmla="*/ 1106690 h 5893281"/>
              <a:gd name="connsiteX3674" fmla="*/ 2111358 w 10035679"/>
              <a:gd name="connsiteY3674" fmla="*/ 1098237 h 5893281"/>
              <a:gd name="connsiteX3675" fmla="*/ 2131885 w 10035679"/>
              <a:gd name="connsiteY3675" fmla="*/ 1092198 h 5893281"/>
              <a:gd name="connsiteX3676" fmla="*/ 1724940 w 10035679"/>
              <a:gd name="connsiteY3676" fmla="*/ 989554 h 5893281"/>
              <a:gd name="connsiteX3677" fmla="*/ 1767202 w 10035679"/>
              <a:gd name="connsiteY3677" fmla="*/ 1018533 h 5893281"/>
              <a:gd name="connsiteX3678" fmla="*/ 1793768 w 10035679"/>
              <a:gd name="connsiteY3678" fmla="*/ 1052949 h 5893281"/>
              <a:gd name="connsiteX3679" fmla="*/ 1807654 w 10035679"/>
              <a:gd name="connsiteY3679" fmla="*/ 1095814 h 5893281"/>
              <a:gd name="connsiteX3680" fmla="*/ 1817917 w 10035679"/>
              <a:gd name="connsiteY3680" fmla="*/ 1151360 h 5893281"/>
              <a:gd name="connsiteX3681" fmla="*/ 1828182 w 10035679"/>
              <a:gd name="connsiteY3681" fmla="*/ 1206303 h 5893281"/>
              <a:gd name="connsiteX3682" fmla="*/ 1860182 w 10035679"/>
              <a:gd name="connsiteY3682" fmla="*/ 1210529 h 5893281"/>
              <a:gd name="connsiteX3683" fmla="*/ 1880709 w 10035679"/>
              <a:gd name="connsiteY3683" fmla="*/ 1214153 h 5893281"/>
              <a:gd name="connsiteX3684" fmla="*/ 1898821 w 10035679"/>
              <a:gd name="connsiteY3684" fmla="*/ 1228643 h 5893281"/>
              <a:gd name="connsiteX3685" fmla="*/ 1909086 w 10035679"/>
              <a:gd name="connsiteY3685" fmla="*/ 1247358 h 5893281"/>
              <a:gd name="connsiteX3686" fmla="*/ 1913312 w 10035679"/>
              <a:gd name="connsiteY3686" fmla="*/ 1277548 h 5893281"/>
              <a:gd name="connsiteX3687" fmla="*/ 1907273 w 10035679"/>
              <a:gd name="connsiteY3687" fmla="*/ 1277548 h 5893281"/>
              <a:gd name="connsiteX3688" fmla="*/ 1903047 w 10035679"/>
              <a:gd name="connsiteY3688" fmla="*/ 1275735 h 5893281"/>
              <a:gd name="connsiteX3689" fmla="*/ 1898821 w 10035679"/>
              <a:gd name="connsiteY3689" fmla="*/ 1271509 h 5893281"/>
              <a:gd name="connsiteX3690" fmla="*/ 1894595 w 10035679"/>
              <a:gd name="connsiteY3690" fmla="*/ 1267283 h 5893281"/>
              <a:gd name="connsiteX3691" fmla="*/ 1888559 w 10035679"/>
              <a:gd name="connsiteY3691" fmla="*/ 1263660 h 5893281"/>
              <a:gd name="connsiteX3692" fmla="*/ 1888559 w 10035679"/>
              <a:gd name="connsiteY3692" fmla="*/ 1277548 h 5893281"/>
              <a:gd name="connsiteX3693" fmla="*/ 1894595 w 10035679"/>
              <a:gd name="connsiteY3693" fmla="*/ 1286000 h 5893281"/>
              <a:gd name="connsiteX3694" fmla="*/ 1898821 w 10035679"/>
              <a:gd name="connsiteY3694" fmla="*/ 1290226 h 5893281"/>
              <a:gd name="connsiteX3695" fmla="*/ 1903047 w 10035679"/>
              <a:gd name="connsiteY3695" fmla="*/ 1290226 h 5893281"/>
              <a:gd name="connsiteX3696" fmla="*/ 1903047 w 10035679"/>
              <a:gd name="connsiteY3696" fmla="*/ 1296263 h 5893281"/>
              <a:gd name="connsiteX3697" fmla="*/ 1903047 w 10035679"/>
              <a:gd name="connsiteY3697" fmla="*/ 1300491 h 5893281"/>
              <a:gd name="connsiteX3698" fmla="*/ 1907273 w 10035679"/>
              <a:gd name="connsiteY3698" fmla="*/ 1310150 h 5893281"/>
              <a:gd name="connsiteX3699" fmla="*/ 1888559 w 10035679"/>
              <a:gd name="connsiteY3699" fmla="*/ 1314376 h 5893281"/>
              <a:gd name="connsiteX3700" fmla="*/ 1870445 w 10035679"/>
              <a:gd name="connsiteY3700" fmla="*/ 1318602 h 5893281"/>
              <a:gd name="connsiteX3701" fmla="*/ 1850520 w 10035679"/>
              <a:gd name="connsiteY3701" fmla="*/ 1318602 h 5893281"/>
              <a:gd name="connsiteX3702" fmla="*/ 1813691 w 10035679"/>
              <a:gd name="connsiteY3702" fmla="*/ 1304112 h 5893281"/>
              <a:gd name="connsiteX3703" fmla="*/ 1779278 w 10035679"/>
              <a:gd name="connsiteY3703" fmla="*/ 1300491 h 5893281"/>
              <a:gd name="connsiteX3704" fmla="*/ 1738826 w 10035679"/>
              <a:gd name="connsiteY3704" fmla="*/ 1306527 h 5893281"/>
              <a:gd name="connsiteX3705" fmla="*/ 1700184 w 10035679"/>
              <a:gd name="connsiteY3705" fmla="*/ 1318602 h 5893281"/>
              <a:gd name="connsiteX3706" fmla="*/ 1661545 w 10035679"/>
              <a:gd name="connsiteY3706" fmla="*/ 1324639 h 5893281"/>
              <a:gd name="connsiteX3707" fmla="*/ 1619282 w 10035679"/>
              <a:gd name="connsiteY3707" fmla="*/ 1324639 h 5893281"/>
              <a:gd name="connsiteX3708" fmla="*/ 1570378 w 10035679"/>
              <a:gd name="connsiteY3708" fmla="*/ 1310150 h 5893281"/>
              <a:gd name="connsiteX3709" fmla="*/ 1544415 w 10035679"/>
              <a:gd name="connsiteY3709" fmla="*/ 1304112 h 5893281"/>
              <a:gd name="connsiteX3710" fmla="*/ 1523887 w 10035679"/>
              <a:gd name="connsiteY3710" fmla="*/ 1300491 h 5893281"/>
              <a:gd name="connsiteX3711" fmla="*/ 1505775 w 10035679"/>
              <a:gd name="connsiteY3711" fmla="*/ 1296263 h 5893281"/>
              <a:gd name="connsiteX3712" fmla="*/ 1489474 w 10035679"/>
              <a:gd name="connsiteY3712" fmla="*/ 1286000 h 5893281"/>
              <a:gd name="connsiteX3713" fmla="*/ 1477398 w 10035679"/>
              <a:gd name="connsiteY3713" fmla="*/ 1263660 h 5893281"/>
              <a:gd name="connsiteX3714" fmla="*/ 1485248 w 10035679"/>
              <a:gd name="connsiteY3714" fmla="*/ 1263660 h 5893281"/>
              <a:gd name="connsiteX3715" fmla="*/ 1503964 w 10035679"/>
              <a:gd name="connsiteY3715" fmla="*/ 1247358 h 5893281"/>
              <a:gd name="connsiteX3716" fmla="*/ 1529926 w 10035679"/>
              <a:gd name="connsiteY3716" fmla="*/ 1238906 h 5893281"/>
              <a:gd name="connsiteX3717" fmla="*/ 1562528 w 10035679"/>
              <a:gd name="connsiteY3717" fmla="*/ 1234680 h 5893281"/>
              <a:gd name="connsiteX3718" fmla="*/ 1595131 w 10035679"/>
              <a:gd name="connsiteY3718" fmla="*/ 1232870 h 5893281"/>
              <a:gd name="connsiteX3719" fmla="*/ 1595131 w 10035679"/>
              <a:gd name="connsiteY3719" fmla="*/ 1224415 h 5893281"/>
              <a:gd name="connsiteX3720" fmla="*/ 1580641 w 10035679"/>
              <a:gd name="connsiteY3720" fmla="*/ 1214153 h 5893281"/>
              <a:gd name="connsiteX3721" fmla="*/ 1570378 w 10035679"/>
              <a:gd name="connsiteY3721" fmla="*/ 1206303 h 5893281"/>
              <a:gd name="connsiteX3722" fmla="*/ 1556490 w 10035679"/>
              <a:gd name="connsiteY3722" fmla="*/ 1204492 h 5893281"/>
              <a:gd name="connsiteX3723" fmla="*/ 1529926 w 10035679"/>
              <a:gd name="connsiteY3723" fmla="*/ 1200267 h 5893281"/>
              <a:gd name="connsiteX3724" fmla="*/ 1517850 w 10035679"/>
              <a:gd name="connsiteY3724" fmla="*/ 1200267 h 5893281"/>
              <a:gd name="connsiteX3725" fmla="*/ 1491889 w 10035679"/>
              <a:gd name="connsiteY3725" fmla="*/ 1200267 h 5893281"/>
              <a:gd name="connsiteX3726" fmla="*/ 1461097 w 10035679"/>
              <a:gd name="connsiteY3726" fmla="*/ 1200267 h 5893281"/>
              <a:gd name="connsiteX3727" fmla="*/ 1456871 w 10035679"/>
              <a:gd name="connsiteY3727" fmla="*/ 1177926 h 5893281"/>
              <a:gd name="connsiteX3728" fmla="*/ 1447211 w 10035679"/>
              <a:gd name="connsiteY3728" fmla="*/ 1157399 h 5893281"/>
              <a:gd name="connsiteX3729" fmla="*/ 1438757 w 10035679"/>
              <a:gd name="connsiteY3729" fmla="*/ 1138682 h 5893281"/>
              <a:gd name="connsiteX3730" fmla="*/ 1432720 w 10035679"/>
              <a:gd name="connsiteY3730" fmla="*/ 1118155 h 5893281"/>
              <a:gd name="connsiteX3731" fmla="*/ 1432720 w 10035679"/>
              <a:gd name="connsiteY3731" fmla="*/ 1081928 h 5893281"/>
              <a:gd name="connsiteX3732" fmla="*/ 1447211 w 10035679"/>
              <a:gd name="connsiteY3732" fmla="*/ 1061401 h 5893281"/>
              <a:gd name="connsiteX3733" fmla="*/ 1461097 w 10035679"/>
              <a:gd name="connsiteY3733" fmla="*/ 1036647 h 5893281"/>
              <a:gd name="connsiteX3734" fmla="*/ 1477398 w 10035679"/>
              <a:gd name="connsiteY3734" fmla="*/ 1014307 h 5893281"/>
              <a:gd name="connsiteX3735" fmla="*/ 1499736 w 10035679"/>
              <a:gd name="connsiteY3735" fmla="*/ 999818 h 5893281"/>
              <a:gd name="connsiteX3736" fmla="*/ 1523887 w 10035679"/>
              <a:gd name="connsiteY3736" fmla="*/ 1004044 h 5893281"/>
              <a:gd name="connsiteX3737" fmla="*/ 1529926 w 10035679"/>
              <a:gd name="connsiteY3737" fmla="*/ 1004044 h 5893281"/>
              <a:gd name="connsiteX3738" fmla="*/ 1529926 w 10035679"/>
              <a:gd name="connsiteY3738" fmla="*/ 1010081 h 5893281"/>
              <a:gd name="connsiteX3739" fmla="*/ 1529926 w 10035679"/>
              <a:gd name="connsiteY3739" fmla="*/ 1014307 h 5893281"/>
              <a:gd name="connsiteX3740" fmla="*/ 1528113 w 10035679"/>
              <a:gd name="connsiteY3740" fmla="*/ 1014307 h 5893281"/>
              <a:gd name="connsiteX3741" fmla="*/ 1528113 w 10035679"/>
              <a:gd name="connsiteY3741" fmla="*/ 1018533 h 5893281"/>
              <a:gd name="connsiteX3742" fmla="*/ 1529926 w 10035679"/>
              <a:gd name="connsiteY3742" fmla="*/ 1022156 h 5893281"/>
              <a:gd name="connsiteX3743" fmla="*/ 1529926 w 10035679"/>
              <a:gd name="connsiteY3743" fmla="*/ 1028798 h 5893281"/>
              <a:gd name="connsiteX3744" fmla="*/ 1548038 w 10035679"/>
              <a:gd name="connsiteY3744" fmla="*/ 1028798 h 5893281"/>
              <a:gd name="connsiteX3745" fmla="*/ 1572791 w 10035679"/>
              <a:gd name="connsiteY3745" fmla="*/ 1028798 h 5893281"/>
              <a:gd name="connsiteX3746" fmla="*/ 1595131 w 10035679"/>
              <a:gd name="connsiteY3746" fmla="*/ 1028798 h 5893281"/>
              <a:gd name="connsiteX3747" fmla="*/ 1609017 w 10035679"/>
              <a:gd name="connsiteY3747" fmla="*/ 1028798 h 5893281"/>
              <a:gd name="connsiteX3748" fmla="*/ 1615056 w 10035679"/>
              <a:gd name="connsiteY3748" fmla="*/ 1032421 h 5893281"/>
              <a:gd name="connsiteX3749" fmla="*/ 1619282 w 10035679"/>
              <a:gd name="connsiteY3749" fmla="*/ 1036647 h 5893281"/>
              <a:gd name="connsiteX3750" fmla="*/ 1623508 w 10035679"/>
              <a:gd name="connsiteY3750" fmla="*/ 1042684 h 5893281"/>
              <a:gd name="connsiteX3751" fmla="*/ 1627131 w 10035679"/>
              <a:gd name="connsiteY3751" fmla="*/ 1051138 h 5893281"/>
              <a:gd name="connsiteX3752" fmla="*/ 1633168 w 10035679"/>
              <a:gd name="connsiteY3752" fmla="*/ 1052949 h 5893281"/>
              <a:gd name="connsiteX3753" fmla="*/ 1641620 w 10035679"/>
              <a:gd name="connsiteY3753" fmla="*/ 1061401 h 5893281"/>
              <a:gd name="connsiteX3754" fmla="*/ 1643433 w 10035679"/>
              <a:gd name="connsiteY3754" fmla="*/ 1051138 h 5893281"/>
              <a:gd name="connsiteX3755" fmla="*/ 1647659 w 10035679"/>
              <a:gd name="connsiteY3755" fmla="*/ 1046910 h 5893281"/>
              <a:gd name="connsiteX3756" fmla="*/ 1655508 w 10035679"/>
              <a:gd name="connsiteY3756" fmla="*/ 1042684 h 5893281"/>
              <a:gd name="connsiteX3757" fmla="*/ 1657921 w 10035679"/>
              <a:gd name="connsiteY3757" fmla="*/ 1039063 h 5893281"/>
              <a:gd name="connsiteX3758" fmla="*/ 1669997 w 10035679"/>
              <a:gd name="connsiteY3758" fmla="*/ 1039063 h 5893281"/>
              <a:gd name="connsiteX3759" fmla="*/ 1680262 w 10035679"/>
              <a:gd name="connsiteY3759" fmla="*/ 1036647 h 5893281"/>
              <a:gd name="connsiteX3760" fmla="*/ 1694147 w 10035679"/>
              <a:gd name="connsiteY3760" fmla="*/ 1065024 h 5893281"/>
              <a:gd name="connsiteX3761" fmla="*/ 1708638 w 10035679"/>
              <a:gd name="connsiteY3761" fmla="*/ 1085551 h 5893281"/>
              <a:gd name="connsiteX3762" fmla="*/ 1718298 w 10035679"/>
              <a:gd name="connsiteY3762" fmla="*/ 1100042 h 5893281"/>
              <a:gd name="connsiteX3763" fmla="*/ 1722524 w 10035679"/>
              <a:gd name="connsiteY3763" fmla="*/ 1089778 h 5893281"/>
              <a:gd name="connsiteX3764" fmla="*/ 1724940 w 10035679"/>
              <a:gd name="connsiteY3764" fmla="*/ 1079513 h 5893281"/>
              <a:gd name="connsiteX3765" fmla="*/ 1724940 w 10035679"/>
              <a:gd name="connsiteY3765" fmla="*/ 1067439 h 5893281"/>
              <a:gd name="connsiteX3766" fmla="*/ 1724940 w 10035679"/>
              <a:gd name="connsiteY3766" fmla="*/ 1052949 h 5893281"/>
              <a:gd name="connsiteX3767" fmla="*/ 1712260 w 10035679"/>
              <a:gd name="connsiteY3767" fmla="*/ 1032421 h 5893281"/>
              <a:gd name="connsiteX3768" fmla="*/ 1714675 w 10035679"/>
              <a:gd name="connsiteY3768" fmla="*/ 1010081 h 5893281"/>
              <a:gd name="connsiteX3769" fmla="*/ 1765392 w 10035679"/>
              <a:gd name="connsiteY3769" fmla="*/ 956951 h 5893281"/>
              <a:gd name="connsiteX3770" fmla="*/ 1781694 w 10035679"/>
              <a:gd name="connsiteY3770" fmla="*/ 956951 h 5893281"/>
              <a:gd name="connsiteX3771" fmla="*/ 1795580 w 10035679"/>
              <a:gd name="connsiteY3771" fmla="*/ 961177 h 5893281"/>
              <a:gd name="connsiteX3772" fmla="*/ 1810070 w 10035679"/>
              <a:gd name="connsiteY3772" fmla="*/ 965403 h 5893281"/>
              <a:gd name="connsiteX3773" fmla="*/ 1822146 w 10035679"/>
              <a:gd name="connsiteY3773" fmla="*/ 971442 h 5893281"/>
              <a:gd name="connsiteX3774" fmla="*/ 1823956 w 10035679"/>
              <a:gd name="connsiteY3774" fmla="*/ 981705 h 5893281"/>
              <a:gd name="connsiteX3775" fmla="*/ 1823956 w 10035679"/>
              <a:gd name="connsiteY3775" fmla="*/ 989555 h 5893281"/>
              <a:gd name="connsiteX3776" fmla="*/ 1828182 w 10035679"/>
              <a:gd name="connsiteY3776" fmla="*/ 999820 h 5893281"/>
              <a:gd name="connsiteX3777" fmla="*/ 1828182 w 10035679"/>
              <a:gd name="connsiteY3777" fmla="*/ 1014309 h 5893281"/>
              <a:gd name="connsiteX3778" fmla="*/ 1817920 w 10035679"/>
              <a:gd name="connsiteY3778" fmla="*/ 1014309 h 5893281"/>
              <a:gd name="connsiteX3779" fmla="*/ 1810070 w 10035679"/>
              <a:gd name="connsiteY3779" fmla="*/ 1018536 h 5893281"/>
              <a:gd name="connsiteX3780" fmla="*/ 1799806 w 10035679"/>
              <a:gd name="connsiteY3780" fmla="*/ 1018536 h 5893281"/>
              <a:gd name="connsiteX3781" fmla="*/ 1789543 w 10035679"/>
              <a:gd name="connsiteY3781" fmla="*/ 1022159 h 5893281"/>
              <a:gd name="connsiteX3782" fmla="*/ 1771429 w 10035679"/>
              <a:gd name="connsiteY3782" fmla="*/ 1004046 h 5893281"/>
              <a:gd name="connsiteX3783" fmla="*/ 1750902 w 10035679"/>
              <a:gd name="connsiteY3783" fmla="*/ 989555 h 5893281"/>
              <a:gd name="connsiteX3784" fmla="*/ 8645824 w 10035679"/>
              <a:gd name="connsiteY3784" fmla="*/ 942458 h 5893281"/>
              <a:gd name="connsiteX3785" fmla="*/ 8683861 w 10035679"/>
              <a:gd name="connsiteY3785" fmla="*/ 942458 h 5893281"/>
              <a:gd name="connsiteX3786" fmla="*/ 8716464 w 10035679"/>
              <a:gd name="connsiteY3786" fmla="*/ 950911 h 5893281"/>
              <a:gd name="connsiteX3787" fmla="*/ 8746651 w 10035679"/>
              <a:gd name="connsiteY3787" fmla="*/ 956949 h 5893281"/>
              <a:gd name="connsiteX3788" fmla="*/ 8755105 w 10035679"/>
              <a:gd name="connsiteY3788" fmla="*/ 989552 h 5893281"/>
              <a:gd name="connsiteX3789" fmla="*/ 8651861 w 10035679"/>
              <a:gd name="connsiteY3789" fmla="*/ 989552 h 5893281"/>
              <a:gd name="connsiteX3790" fmla="*/ 8647635 w 10035679"/>
              <a:gd name="connsiteY3790" fmla="*/ 979287 h 5893281"/>
              <a:gd name="connsiteX3791" fmla="*/ 8647635 w 10035679"/>
              <a:gd name="connsiteY3791" fmla="*/ 969025 h 5893281"/>
              <a:gd name="connsiteX3792" fmla="*/ 8645824 w 10035679"/>
              <a:gd name="connsiteY3792" fmla="*/ 956949 h 5893281"/>
              <a:gd name="connsiteX3793" fmla="*/ 6687231 w 10035679"/>
              <a:gd name="connsiteY3793" fmla="*/ 929787 h 5893281"/>
              <a:gd name="connsiteX3794" fmla="*/ 6709573 w 10035679"/>
              <a:gd name="connsiteY3794" fmla="*/ 938240 h 5893281"/>
              <a:gd name="connsiteX3795" fmla="*/ 6709573 w 10035679"/>
              <a:gd name="connsiteY3795" fmla="*/ 952732 h 5893281"/>
              <a:gd name="connsiteX3796" fmla="*/ 6701723 w 10035679"/>
              <a:gd name="connsiteY3796" fmla="*/ 952732 h 5893281"/>
              <a:gd name="connsiteX3797" fmla="*/ 6697496 w 10035679"/>
              <a:gd name="connsiteY3797" fmla="*/ 956959 h 5893281"/>
              <a:gd name="connsiteX3798" fmla="*/ 6695685 w 10035679"/>
              <a:gd name="connsiteY3798" fmla="*/ 958770 h 5893281"/>
              <a:gd name="connsiteX3799" fmla="*/ 6691459 w 10035679"/>
              <a:gd name="connsiteY3799" fmla="*/ 958770 h 5893281"/>
              <a:gd name="connsiteX3800" fmla="*/ 6687231 w 10035679"/>
              <a:gd name="connsiteY3800" fmla="*/ 958770 h 5893281"/>
              <a:gd name="connsiteX3801" fmla="*/ 6681193 w 10035679"/>
              <a:gd name="connsiteY3801" fmla="*/ 958770 h 5893281"/>
              <a:gd name="connsiteX3802" fmla="*/ 6681193 w 10035679"/>
              <a:gd name="connsiteY3802" fmla="*/ 948506 h 5893281"/>
              <a:gd name="connsiteX3803" fmla="*/ 6681193 w 10035679"/>
              <a:gd name="connsiteY3803" fmla="*/ 942467 h 5893281"/>
              <a:gd name="connsiteX3804" fmla="*/ 6683609 w 10035679"/>
              <a:gd name="connsiteY3804" fmla="*/ 938240 h 5893281"/>
              <a:gd name="connsiteX3805" fmla="*/ 2363725 w 10035679"/>
              <a:gd name="connsiteY3805" fmla="*/ 913485 h 5893281"/>
              <a:gd name="connsiteX3806" fmla="*/ 2363725 w 10035679"/>
              <a:gd name="connsiteY3806" fmla="*/ 919522 h 5893281"/>
              <a:gd name="connsiteX3807" fmla="*/ 2371574 w 10035679"/>
              <a:gd name="connsiteY3807" fmla="*/ 919522 h 5893281"/>
              <a:gd name="connsiteX3808" fmla="*/ 2367951 w 10035679"/>
              <a:gd name="connsiteY3808" fmla="*/ 956955 h 5893281"/>
              <a:gd name="connsiteX3809" fmla="*/ 2371574 w 10035679"/>
              <a:gd name="connsiteY3809" fmla="*/ 987748 h 5893281"/>
              <a:gd name="connsiteX3810" fmla="*/ 2386064 w 10035679"/>
              <a:gd name="connsiteY3810" fmla="*/ 1016125 h 5893281"/>
              <a:gd name="connsiteX3811" fmla="*/ 2392102 w 10035679"/>
              <a:gd name="connsiteY3811" fmla="*/ 1020351 h 5893281"/>
              <a:gd name="connsiteX3812" fmla="*/ 2399952 w 10035679"/>
              <a:gd name="connsiteY3812" fmla="*/ 1020351 h 5893281"/>
              <a:gd name="connsiteX3813" fmla="*/ 2405989 w 10035679"/>
              <a:gd name="connsiteY3813" fmla="*/ 1024577 h 5893281"/>
              <a:gd name="connsiteX3814" fmla="*/ 2418064 w 10035679"/>
              <a:gd name="connsiteY3814" fmla="*/ 1024577 h 5893281"/>
              <a:gd name="connsiteX3815" fmla="*/ 2418064 w 10035679"/>
              <a:gd name="connsiteY3815" fmla="*/ 938239 h 5893281"/>
              <a:gd name="connsiteX3816" fmla="*/ 2471194 w 10035679"/>
              <a:gd name="connsiteY3816" fmla="*/ 938239 h 5893281"/>
              <a:gd name="connsiteX3817" fmla="*/ 2480854 w 10035679"/>
              <a:gd name="connsiteY3817" fmla="*/ 962994 h 5893281"/>
              <a:gd name="connsiteX3818" fmla="*/ 2495345 w 10035679"/>
              <a:gd name="connsiteY3818" fmla="*/ 987748 h 5893281"/>
              <a:gd name="connsiteX3819" fmla="*/ 2509231 w 10035679"/>
              <a:gd name="connsiteY3819" fmla="*/ 1010086 h 5893281"/>
              <a:gd name="connsiteX3820" fmla="*/ 2533986 w 10035679"/>
              <a:gd name="connsiteY3820" fmla="*/ 1016125 h 5893281"/>
              <a:gd name="connsiteX3821" fmla="*/ 2533986 w 10035679"/>
              <a:gd name="connsiteY3821" fmla="*/ 1026388 h 5893281"/>
              <a:gd name="connsiteX3822" fmla="*/ 2537608 w 10035679"/>
              <a:gd name="connsiteY3822" fmla="*/ 1049330 h 5893281"/>
              <a:gd name="connsiteX3823" fmla="*/ 2541834 w 10035679"/>
              <a:gd name="connsiteY3823" fmla="*/ 1074086 h 5893281"/>
              <a:gd name="connsiteX3824" fmla="*/ 2541834 w 10035679"/>
              <a:gd name="connsiteY3824" fmla="*/ 1088576 h 5893281"/>
              <a:gd name="connsiteX3825" fmla="*/ 2547872 w 10035679"/>
              <a:gd name="connsiteY3825" fmla="*/ 1084349 h 5893281"/>
              <a:gd name="connsiteX3826" fmla="*/ 2552098 w 10035679"/>
              <a:gd name="connsiteY3826" fmla="*/ 1084349 h 5893281"/>
              <a:gd name="connsiteX3827" fmla="*/ 2555721 w 10035679"/>
              <a:gd name="connsiteY3827" fmla="*/ 1081934 h 5893281"/>
              <a:gd name="connsiteX3828" fmla="*/ 2558135 w 10035679"/>
              <a:gd name="connsiteY3828" fmla="*/ 1078312 h 5893281"/>
              <a:gd name="connsiteX3829" fmla="*/ 2562361 w 10035679"/>
              <a:gd name="connsiteY3829" fmla="*/ 1069858 h 5893281"/>
              <a:gd name="connsiteX3830" fmla="*/ 2565984 w 10035679"/>
              <a:gd name="connsiteY3830" fmla="*/ 1059595 h 5893281"/>
              <a:gd name="connsiteX3831" fmla="*/ 2570211 w 10035679"/>
              <a:gd name="connsiteY3831" fmla="*/ 1049330 h 5893281"/>
              <a:gd name="connsiteX3832" fmla="*/ 2572023 w 10035679"/>
              <a:gd name="connsiteY3832" fmla="*/ 1040878 h 5893281"/>
              <a:gd name="connsiteX3833" fmla="*/ 2580475 w 10035679"/>
              <a:gd name="connsiteY3833" fmla="*/ 1034842 h 5893281"/>
              <a:gd name="connsiteX3834" fmla="*/ 2586512 w 10035679"/>
              <a:gd name="connsiteY3834" fmla="*/ 1030614 h 5893281"/>
              <a:gd name="connsiteX3835" fmla="*/ 2598587 w 10035679"/>
              <a:gd name="connsiteY3835" fmla="*/ 1026388 h 5893281"/>
              <a:gd name="connsiteX3836" fmla="*/ 2604626 w 10035679"/>
              <a:gd name="connsiteY3836" fmla="*/ 1020351 h 5893281"/>
              <a:gd name="connsiteX3837" fmla="*/ 2612475 w 10035679"/>
              <a:gd name="connsiteY3837" fmla="*/ 1016125 h 5893281"/>
              <a:gd name="connsiteX3838" fmla="*/ 2604626 w 10035679"/>
              <a:gd name="connsiteY3838" fmla="*/ 1016125 h 5893281"/>
              <a:gd name="connsiteX3839" fmla="*/ 2604626 w 10035679"/>
              <a:gd name="connsiteY3839" fmla="*/ 1010086 h 5893281"/>
              <a:gd name="connsiteX3840" fmla="*/ 2586512 w 10035679"/>
              <a:gd name="connsiteY3840" fmla="*/ 1016125 h 5893281"/>
              <a:gd name="connsiteX3841" fmla="*/ 2576249 w 10035679"/>
              <a:gd name="connsiteY3841" fmla="*/ 1024577 h 5893281"/>
              <a:gd name="connsiteX3842" fmla="*/ 2562361 w 10035679"/>
              <a:gd name="connsiteY3842" fmla="*/ 1034842 h 5893281"/>
              <a:gd name="connsiteX3843" fmla="*/ 2541834 w 10035679"/>
              <a:gd name="connsiteY3843" fmla="*/ 1040878 h 5893281"/>
              <a:gd name="connsiteX3844" fmla="*/ 2537608 w 10035679"/>
              <a:gd name="connsiteY3844" fmla="*/ 1010086 h 5893281"/>
              <a:gd name="connsiteX3845" fmla="*/ 2533986 w 10035679"/>
              <a:gd name="connsiteY3845" fmla="*/ 987748 h 5893281"/>
              <a:gd name="connsiteX3846" fmla="*/ 2527948 w 10035679"/>
              <a:gd name="connsiteY3846" fmla="*/ 969031 h 5893281"/>
              <a:gd name="connsiteX3847" fmla="*/ 2519495 w 10035679"/>
              <a:gd name="connsiteY3847" fmla="*/ 944277 h 5893281"/>
              <a:gd name="connsiteX3848" fmla="*/ 2527948 w 10035679"/>
              <a:gd name="connsiteY3848" fmla="*/ 942465 h 5893281"/>
              <a:gd name="connsiteX3849" fmla="*/ 2529758 w 10035679"/>
              <a:gd name="connsiteY3849" fmla="*/ 942465 h 5893281"/>
              <a:gd name="connsiteX3850" fmla="*/ 2537608 w 10035679"/>
              <a:gd name="connsiteY3850" fmla="*/ 938239 h 5893281"/>
              <a:gd name="connsiteX3851" fmla="*/ 2547872 w 10035679"/>
              <a:gd name="connsiteY3851" fmla="*/ 938239 h 5893281"/>
              <a:gd name="connsiteX3852" fmla="*/ 2558135 w 10035679"/>
              <a:gd name="connsiteY3852" fmla="*/ 944277 h 5893281"/>
              <a:gd name="connsiteX3853" fmla="*/ 2565984 w 10035679"/>
              <a:gd name="connsiteY3853" fmla="*/ 948503 h 5893281"/>
              <a:gd name="connsiteX3854" fmla="*/ 2576249 w 10035679"/>
              <a:gd name="connsiteY3854" fmla="*/ 952729 h 5893281"/>
              <a:gd name="connsiteX3855" fmla="*/ 2586512 w 10035679"/>
              <a:gd name="connsiteY3855" fmla="*/ 956955 h 5893281"/>
              <a:gd name="connsiteX3856" fmla="*/ 2598587 w 10035679"/>
              <a:gd name="connsiteY3856" fmla="*/ 958766 h 5893281"/>
              <a:gd name="connsiteX3857" fmla="*/ 2612475 w 10035679"/>
              <a:gd name="connsiteY3857" fmla="*/ 983522 h 5893281"/>
              <a:gd name="connsiteX3858" fmla="*/ 2626964 w 10035679"/>
              <a:gd name="connsiteY3858" fmla="*/ 1012502 h 5893281"/>
              <a:gd name="connsiteX3859" fmla="*/ 2637229 w 10035679"/>
              <a:gd name="connsiteY3859" fmla="*/ 1039068 h 5893281"/>
              <a:gd name="connsiteX3860" fmla="*/ 2651115 w 10035679"/>
              <a:gd name="connsiteY3860" fmla="*/ 1055369 h 5893281"/>
              <a:gd name="connsiteX3861" fmla="*/ 2657153 w 10035679"/>
              <a:gd name="connsiteY3861" fmla="*/ 1059595 h 5893281"/>
              <a:gd name="connsiteX3862" fmla="*/ 2669226 w 10035679"/>
              <a:gd name="connsiteY3862" fmla="*/ 1059595 h 5893281"/>
              <a:gd name="connsiteX3863" fmla="*/ 2679491 w 10035679"/>
              <a:gd name="connsiteY3863" fmla="*/ 1059595 h 5893281"/>
              <a:gd name="connsiteX3864" fmla="*/ 2689756 w 10035679"/>
              <a:gd name="connsiteY3864" fmla="*/ 1059595 h 5893281"/>
              <a:gd name="connsiteX3865" fmla="*/ 2695793 w 10035679"/>
              <a:gd name="connsiteY3865" fmla="*/ 1059595 h 5893281"/>
              <a:gd name="connsiteX3866" fmla="*/ 2703642 w 10035679"/>
              <a:gd name="connsiteY3866" fmla="*/ 1063821 h 5893281"/>
              <a:gd name="connsiteX3867" fmla="*/ 2738056 w 10035679"/>
              <a:gd name="connsiteY3867" fmla="*/ 1088576 h 5893281"/>
              <a:gd name="connsiteX3868" fmla="*/ 2766432 w 10035679"/>
              <a:gd name="connsiteY3868" fmla="*/ 1121180 h 5893281"/>
              <a:gd name="connsiteX3869" fmla="*/ 2799035 w 10035679"/>
              <a:gd name="connsiteY3869" fmla="*/ 1150161 h 5893281"/>
              <a:gd name="connsiteX3870" fmla="*/ 2799035 w 10035679"/>
              <a:gd name="connsiteY3870" fmla="*/ 1174914 h 5893281"/>
              <a:gd name="connsiteX3871" fmla="*/ 2827412 w 10035679"/>
              <a:gd name="connsiteY3871" fmla="*/ 1185179 h 5893281"/>
              <a:gd name="connsiteX3872" fmla="*/ 2851563 w 10035679"/>
              <a:gd name="connsiteY3872" fmla="*/ 1199667 h 5893281"/>
              <a:gd name="connsiteX3873" fmla="*/ 2866054 w 10035679"/>
              <a:gd name="connsiteY3873" fmla="*/ 1222009 h 5893281"/>
              <a:gd name="connsiteX3874" fmla="*/ 2884166 w 10035679"/>
              <a:gd name="connsiteY3874" fmla="*/ 1246762 h 5893281"/>
              <a:gd name="connsiteX3875" fmla="*/ 2898053 w 10035679"/>
              <a:gd name="connsiteY3875" fmla="*/ 1271517 h 5893281"/>
              <a:gd name="connsiteX3876" fmla="*/ 2916769 w 10035679"/>
              <a:gd name="connsiteY3876" fmla="*/ 1293856 h 5893281"/>
              <a:gd name="connsiteX3877" fmla="*/ 2904091 w 10035679"/>
              <a:gd name="connsiteY3877" fmla="*/ 1308347 h 5893281"/>
              <a:gd name="connsiteX3878" fmla="*/ 2898053 w 10035679"/>
              <a:gd name="connsiteY3878" fmla="*/ 1314986 h 5893281"/>
              <a:gd name="connsiteX3879" fmla="*/ 2894430 w 10035679"/>
              <a:gd name="connsiteY3879" fmla="*/ 1325251 h 5893281"/>
              <a:gd name="connsiteX3880" fmla="*/ 2890205 w 10035679"/>
              <a:gd name="connsiteY3880" fmla="*/ 1333100 h 5893281"/>
              <a:gd name="connsiteX3881" fmla="*/ 2904091 w 10035679"/>
              <a:gd name="connsiteY3881" fmla="*/ 1357854 h 5893281"/>
              <a:gd name="connsiteX3882" fmla="*/ 2926430 w 10035679"/>
              <a:gd name="connsiteY3882" fmla="*/ 1376571 h 5893281"/>
              <a:gd name="connsiteX3883" fmla="*/ 2954806 w 10035679"/>
              <a:gd name="connsiteY3883" fmla="*/ 1386834 h 5893281"/>
              <a:gd name="connsiteX3884" fmla="*/ 2954806 w 10035679"/>
              <a:gd name="connsiteY3884" fmla="*/ 1397099 h 5893281"/>
              <a:gd name="connsiteX3885" fmla="*/ 2954806 w 10035679"/>
              <a:gd name="connsiteY3885" fmla="*/ 1401326 h 5893281"/>
              <a:gd name="connsiteX3886" fmla="*/ 2959032 w 10035679"/>
              <a:gd name="connsiteY3886" fmla="*/ 1404949 h 5893281"/>
              <a:gd name="connsiteX3887" fmla="*/ 2959032 w 10035679"/>
              <a:gd name="connsiteY3887" fmla="*/ 1407365 h 5893281"/>
              <a:gd name="connsiteX3888" fmla="*/ 2960845 w 10035679"/>
              <a:gd name="connsiteY3888" fmla="*/ 1411591 h 5893281"/>
              <a:gd name="connsiteX3889" fmla="*/ 2969297 w 10035679"/>
              <a:gd name="connsiteY3889" fmla="*/ 1415817 h 5893281"/>
              <a:gd name="connsiteX3890" fmla="*/ 2975334 w 10035679"/>
              <a:gd name="connsiteY3890" fmla="*/ 1421853 h 5893281"/>
              <a:gd name="connsiteX3891" fmla="*/ 2987410 w 10035679"/>
              <a:gd name="connsiteY3891" fmla="*/ 1426080 h 5893281"/>
              <a:gd name="connsiteX3892" fmla="*/ 2993448 w 10035679"/>
              <a:gd name="connsiteY3892" fmla="*/ 1429703 h 5893281"/>
              <a:gd name="connsiteX3893" fmla="*/ 3001297 w 10035679"/>
              <a:gd name="connsiteY3893" fmla="*/ 1436344 h 5893281"/>
              <a:gd name="connsiteX3894" fmla="*/ 3003711 w 10035679"/>
              <a:gd name="connsiteY3894" fmla="*/ 1439967 h 5893281"/>
              <a:gd name="connsiteX3895" fmla="*/ 3007939 w 10035679"/>
              <a:gd name="connsiteY3895" fmla="*/ 1448419 h 5893281"/>
              <a:gd name="connsiteX3896" fmla="*/ 3003711 w 10035679"/>
              <a:gd name="connsiteY3896" fmla="*/ 1450231 h 5893281"/>
              <a:gd name="connsiteX3897" fmla="*/ 3003711 w 10035679"/>
              <a:gd name="connsiteY3897" fmla="*/ 1454456 h 5893281"/>
              <a:gd name="connsiteX3898" fmla="*/ 3003711 w 10035679"/>
              <a:gd name="connsiteY3898" fmla="*/ 1458685 h 5893281"/>
              <a:gd name="connsiteX3899" fmla="*/ 3007939 w 10035679"/>
              <a:gd name="connsiteY3899" fmla="*/ 1462911 h 5893281"/>
              <a:gd name="connsiteX3900" fmla="*/ 3015786 w 10035679"/>
              <a:gd name="connsiteY3900" fmla="*/ 1464722 h 5893281"/>
              <a:gd name="connsiteX3901" fmla="*/ 3026051 w 10035679"/>
              <a:gd name="connsiteY3901" fmla="*/ 1468948 h 5893281"/>
              <a:gd name="connsiteX3902" fmla="*/ 3032088 w 10035679"/>
              <a:gd name="connsiteY3902" fmla="*/ 1473174 h 5893281"/>
              <a:gd name="connsiteX3903" fmla="*/ 3044163 w 10035679"/>
              <a:gd name="connsiteY3903" fmla="*/ 1473174 h 5893281"/>
              <a:gd name="connsiteX3904" fmla="*/ 3054428 w 10035679"/>
              <a:gd name="connsiteY3904" fmla="*/ 1473174 h 5893281"/>
              <a:gd name="connsiteX3905" fmla="*/ 3039938 w 10035679"/>
              <a:gd name="connsiteY3905" fmla="*/ 1569776 h 5893281"/>
              <a:gd name="connsiteX3906" fmla="*/ 3029675 w 10035679"/>
              <a:gd name="connsiteY3906" fmla="*/ 1574002 h 5893281"/>
              <a:gd name="connsiteX3907" fmla="*/ 3017599 w 10035679"/>
              <a:gd name="connsiteY3907" fmla="*/ 1574002 h 5893281"/>
              <a:gd name="connsiteX3908" fmla="*/ 3007939 w 10035679"/>
              <a:gd name="connsiteY3908" fmla="*/ 1575813 h 5893281"/>
              <a:gd name="connsiteX3909" fmla="*/ 2993448 w 10035679"/>
              <a:gd name="connsiteY3909" fmla="*/ 1575813 h 5893281"/>
              <a:gd name="connsiteX3910" fmla="*/ 2979562 w 10035679"/>
              <a:gd name="connsiteY3910" fmla="*/ 1559511 h 5893281"/>
              <a:gd name="connsiteX3911" fmla="*/ 2960845 w 10035679"/>
              <a:gd name="connsiteY3911" fmla="*/ 1540795 h 5893281"/>
              <a:gd name="connsiteX3912" fmla="*/ 2946957 w 10035679"/>
              <a:gd name="connsiteY3912" fmla="*/ 1522683 h 5893281"/>
              <a:gd name="connsiteX3913" fmla="*/ 2936694 w 10035679"/>
              <a:gd name="connsiteY3913" fmla="*/ 1497930 h 5893281"/>
              <a:gd name="connsiteX3914" fmla="*/ 2922808 w 10035679"/>
              <a:gd name="connsiteY3914" fmla="*/ 1497930 h 5893281"/>
              <a:gd name="connsiteX3915" fmla="*/ 2912543 w 10035679"/>
              <a:gd name="connsiteY3915" fmla="*/ 1502156 h 5893281"/>
              <a:gd name="connsiteX3916" fmla="*/ 2902281 w 10035679"/>
              <a:gd name="connsiteY3916" fmla="*/ 1502156 h 5893281"/>
              <a:gd name="connsiteX3917" fmla="*/ 2890205 w 10035679"/>
              <a:gd name="connsiteY3917" fmla="*/ 1505777 h 5893281"/>
              <a:gd name="connsiteX3918" fmla="*/ 2908317 w 10035679"/>
              <a:gd name="connsiteY3918" fmla="*/ 1561322 h 5893281"/>
              <a:gd name="connsiteX3919" fmla="*/ 2922808 w 10035679"/>
              <a:gd name="connsiteY3919" fmla="*/ 1623508 h 5893281"/>
              <a:gd name="connsiteX3920" fmla="*/ 2946957 w 10035679"/>
              <a:gd name="connsiteY3920" fmla="*/ 1623508 h 5893281"/>
              <a:gd name="connsiteX3921" fmla="*/ 2960845 w 10035679"/>
              <a:gd name="connsiteY3921" fmla="*/ 1651884 h 5893281"/>
              <a:gd name="connsiteX3922" fmla="*/ 2972920 w 10035679"/>
              <a:gd name="connsiteY3922" fmla="*/ 1680865 h 5893281"/>
              <a:gd name="connsiteX3923" fmla="*/ 2975334 w 10035679"/>
              <a:gd name="connsiteY3923" fmla="*/ 1720109 h 5893281"/>
              <a:gd name="connsiteX3924" fmla="*/ 2972920 w 10035679"/>
              <a:gd name="connsiteY3924" fmla="*/ 1724335 h 5893281"/>
              <a:gd name="connsiteX3925" fmla="*/ 2969297 w 10035679"/>
              <a:gd name="connsiteY3925" fmla="*/ 1727956 h 5893281"/>
              <a:gd name="connsiteX3926" fmla="*/ 2969297 w 10035679"/>
              <a:gd name="connsiteY3926" fmla="*/ 1732182 h 5893281"/>
              <a:gd name="connsiteX3927" fmla="*/ 2965071 w 10035679"/>
              <a:gd name="connsiteY3927" fmla="*/ 1734598 h 5893281"/>
              <a:gd name="connsiteX3928" fmla="*/ 2960845 w 10035679"/>
              <a:gd name="connsiteY3928" fmla="*/ 1738823 h 5893281"/>
              <a:gd name="connsiteX3929" fmla="*/ 2954806 w 10035679"/>
              <a:gd name="connsiteY3929" fmla="*/ 1742447 h 5893281"/>
              <a:gd name="connsiteX3930" fmla="*/ 2940920 w 10035679"/>
              <a:gd name="connsiteY3930" fmla="*/ 1734598 h 5893281"/>
              <a:gd name="connsiteX3931" fmla="*/ 2922808 w 10035679"/>
              <a:gd name="connsiteY3931" fmla="*/ 1724335 h 5893281"/>
              <a:gd name="connsiteX3932" fmla="*/ 2904091 w 10035679"/>
              <a:gd name="connsiteY3932" fmla="*/ 1714070 h 5893281"/>
              <a:gd name="connsiteX3933" fmla="*/ 2890205 w 10035679"/>
              <a:gd name="connsiteY3933" fmla="*/ 1705618 h 5893281"/>
              <a:gd name="connsiteX3934" fmla="*/ 2884166 w 10035679"/>
              <a:gd name="connsiteY3934" fmla="*/ 1703808 h 5893281"/>
              <a:gd name="connsiteX3935" fmla="*/ 2878129 w 10035679"/>
              <a:gd name="connsiteY3935" fmla="*/ 1703808 h 5893281"/>
              <a:gd name="connsiteX3936" fmla="*/ 2898053 w 10035679"/>
              <a:gd name="connsiteY3936" fmla="*/ 1732182 h 5893281"/>
              <a:gd name="connsiteX3937" fmla="*/ 2916769 w 10035679"/>
              <a:gd name="connsiteY3937" fmla="*/ 1756938 h 5893281"/>
              <a:gd name="connsiteX3938" fmla="*/ 2930655 w 10035679"/>
              <a:gd name="connsiteY3938" fmla="*/ 1787731 h 5893281"/>
              <a:gd name="connsiteX3939" fmla="*/ 2922808 w 10035679"/>
              <a:gd name="connsiteY3939" fmla="*/ 1787731 h 5893281"/>
              <a:gd name="connsiteX3940" fmla="*/ 2898053 w 10035679"/>
              <a:gd name="connsiteY3940" fmla="*/ 1777466 h 5893281"/>
              <a:gd name="connsiteX3941" fmla="*/ 2866054 w 10035679"/>
              <a:gd name="connsiteY3941" fmla="*/ 1771427 h 5893281"/>
              <a:gd name="connsiteX3942" fmla="*/ 2831639 w 10035679"/>
              <a:gd name="connsiteY3942" fmla="*/ 1762975 h 5893281"/>
              <a:gd name="connsiteX3943" fmla="*/ 2806885 w 10035679"/>
              <a:gd name="connsiteY3943" fmla="*/ 1749088 h 5893281"/>
              <a:gd name="connsiteX3944" fmla="*/ 2785149 w 10035679"/>
              <a:gd name="connsiteY3944" fmla="*/ 1727956 h 5893281"/>
              <a:gd name="connsiteX3945" fmla="*/ 2770659 w 10035679"/>
              <a:gd name="connsiteY3945" fmla="*/ 1695354 h 5893281"/>
              <a:gd name="connsiteX3946" fmla="*/ 2756772 w 10035679"/>
              <a:gd name="connsiteY3946" fmla="*/ 1666375 h 5893281"/>
              <a:gd name="connsiteX3947" fmla="*/ 2736245 w 10035679"/>
              <a:gd name="connsiteY3947" fmla="*/ 1637999 h 5893281"/>
              <a:gd name="connsiteX3948" fmla="*/ 2713905 w 10035679"/>
              <a:gd name="connsiteY3948" fmla="*/ 1616867 h 5893281"/>
              <a:gd name="connsiteX3949" fmla="*/ 2683717 w 10035679"/>
              <a:gd name="connsiteY3949" fmla="*/ 1633773 h 5893281"/>
              <a:gd name="connsiteX3950" fmla="*/ 2646888 w 10035679"/>
              <a:gd name="connsiteY3950" fmla="*/ 1645848 h 5893281"/>
              <a:gd name="connsiteX3951" fmla="*/ 2604626 w 10035679"/>
              <a:gd name="connsiteY3951" fmla="*/ 1648263 h 5893281"/>
              <a:gd name="connsiteX3952" fmla="*/ 2600399 w 10035679"/>
              <a:gd name="connsiteY3952" fmla="*/ 1637999 h 5893281"/>
              <a:gd name="connsiteX3953" fmla="*/ 2598587 w 10035679"/>
              <a:gd name="connsiteY3953" fmla="*/ 1627734 h 5893281"/>
              <a:gd name="connsiteX3954" fmla="*/ 2598587 w 10035679"/>
              <a:gd name="connsiteY3954" fmla="*/ 1616867 h 5893281"/>
              <a:gd name="connsiteX3955" fmla="*/ 2598587 w 10035679"/>
              <a:gd name="connsiteY3955" fmla="*/ 1602981 h 5893281"/>
              <a:gd name="connsiteX3956" fmla="*/ 2628776 w 10035679"/>
              <a:gd name="connsiteY3956" fmla="*/ 1590303 h 5893281"/>
              <a:gd name="connsiteX3957" fmla="*/ 2669226 w 10035679"/>
              <a:gd name="connsiteY3957" fmla="*/ 1580038 h 5893281"/>
              <a:gd name="connsiteX3958" fmla="*/ 2703642 w 10035679"/>
              <a:gd name="connsiteY3958" fmla="*/ 1569776 h 5893281"/>
              <a:gd name="connsiteX3959" fmla="*/ 2713905 w 10035679"/>
              <a:gd name="connsiteY3959" fmla="*/ 1549247 h 5893281"/>
              <a:gd name="connsiteX3960" fmla="*/ 2724169 w 10035679"/>
              <a:gd name="connsiteY3960" fmla="*/ 1520268 h 5893281"/>
              <a:gd name="connsiteX3961" fmla="*/ 2736245 w 10035679"/>
              <a:gd name="connsiteY3961" fmla="*/ 1487665 h 5893281"/>
              <a:gd name="connsiteX3962" fmla="*/ 2742282 w 10035679"/>
              <a:gd name="connsiteY3962" fmla="*/ 1454456 h 5893281"/>
              <a:gd name="connsiteX3963" fmla="*/ 2746508 w 10035679"/>
              <a:gd name="connsiteY3963" fmla="*/ 1429703 h 5893281"/>
              <a:gd name="connsiteX3964" fmla="*/ 2742282 w 10035679"/>
              <a:gd name="connsiteY3964" fmla="*/ 1411591 h 5893281"/>
              <a:gd name="connsiteX3965" fmla="*/ 2728395 w 10035679"/>
              <a:gd name="connsiteY3965" fmla="*/ 1386834 h 5893281"/>
              <a:gd name="connsiteX3966" fmla="*/ 2709679 w 10035679"/>
              <a:gd name="connsiteY3966" fmla="*/ 1372345 h 5893281"/>
              <a:gd name="connsiteX3967" fmla="*/ 2689756 w 10035679"/>
              <a:gd name="connsiteY3967" fmla="*/ 1357854 h 5893281"/>
              <a:gd name="connsiteX3968" fmla="*/ 2675265 w 10035679"/>
              <a:gd name="connsiteY3968" fmla="*/ 1339137 h 5893281"/>
              <a:gd name="connsiteX3969" fmla="*/ 2657153 w 10035679"/>
              <a:gd name="connsiteY3969" fmla="*/ 1252801 h 5893281"/>
              <a:gd name="connsiteX3970" fmla="*/ 2628776 w 10035679"/>
              <a:gd name="connsiteY3970" fmla="*/ 1246762 h 5893281"/>
              <a:gd name="connsiteX3971" fmla="*/ 2608852 w 10035679"/>
              <a:gd name="connsiteY3971" fmla="*/ 1232271 h 5893281"/>
              <a:gd name="connsiteX3972" fmla="*/ 2590738 w 10035679"/>
              <a:gd name="connsiteY3972" fmla="*/ 1217783 h 5893281"/>
              <a:gd name="connsiteX3973" fmla="*/ 2572023 w 10035679"/>
              <a:gd name="connsiteY3973" fmla="*/ 1214160 h 5893281"/>
              <a:gd name="connsiteX3974" fmla="*/ 2555721 w 10035679"/>
              <a:gd name="connsiteY3974" fmla="*/ 1222009 h 5893281"/>
              <a:gd name="connsiteX3975" fmla="*/ 2543646 w 10035679"/>
              <a:gd name="connsiteY3975" fmla="*/ 1232271 h 5893281"/>
              <a:gd name="connsiteX3976" fmla="*/ 2533986 w 10035679"/>
              <a:gd name="connsiteY3976" fmla="*/ 1242535 h 5893281"/>
              <a:gd name="connsiteX3977" fmla="*/ 2519495 w 10035679"/>
              <a:gd name="connsiteY3977" fmla="*/ 1252801 h 5893281"/>
              <a:gd name="connsiteX3978" fmla="*/ 2495345 w 10035679"/>
              <a:gd name="connsiteY3978" fmla="*/ 1261253 h 5893281"/>
              <a:gd name="connsiteX3979" fmla="*/ 2471194 w 10035679"/>
              <a:gd name="connsiteY3979" fmla="*/ 1246762 h 5893281"/>
              <a:gd name="connsiteX3980" fmla="*/ 2438591 w 10035679"/>
              <a:gd name="connsiteY3980" fmla="*/ 1236499 h 5893281"/>
              <a:gd name="connsiteX3981" fmla="*/ 2404178 w 10035679"/>
              <a:gd name="connsiteY3981" fmla="*/ 1228045 h 5893281"/>
              <a:gd name="connsiteX3982" fmla="*/ 2371574 w 10035679"/>
              <a:gd name="connsiteY3982" fmla="*/ 1217783 h 5893281"/>
              <a:gd name="connsiteX3983" fmla="*/ 2343197 w 10035679"/>
              <a:gd name="connsiteY3983" fmla="*/ 1207517 h 5893281"/>
              <a:gd name="connsiteX3984" fmla="*/ 2320858 w 10035679"/>
              <a:gd name="connsiteY3984" fmla="*/ 1189405 h 5893281"/>
              <a:gd name="connsiteX3985" fmla="*/ 2306971 w 10035679"/>
              <a:gd name="connsiteY3985" fmla="*/ 1160424 h 5893281"/>
              <a:gd name="connsiteX3986" fmla="*/ 2311198 w 10035679"/>
              <a:gd name="connsiteY3986" fmla="*/ 1156198 h 5893281"/>
              <a:gd name="connsiteX3987" fmla="*/ 2311198 w 10035679"/>
              <a:gd name="connsiteY3987" fmla="*/ 1154387 h 5893281"/>
              <a:gd name="connsiteX3988" fmla="*/ 2314821 w 10035679"/>
              <a:gd name="connsiteY3988" fmla="*/ 1154387 h 5893281"/>
              <a:gd name="connsiteX3989" fmla="*/ 2314821 w 10035679"/>
              <a:gd name="connsiteY3989" fmla="*/ 1150161 h 5893281"/>
              <a:gd name="connsiteX3990" fmla="*/ 2314821 w 10035679"/>
              <a:gd name="connsiteY3990" fmla="*/ 1141709 h 5893281"/>
              <a:gd name="connsiteX3991" fmla="*/ 2300935 w 10035679"/>
              <a:gd name="connsiteY3991" fmla="*/ 1139896 h 5893281"/>
              <a:gd name="connsiteX3992" fmla="*/ 2286444 w 10035679"/>
              <a:gd name="connsiteY3992" fmla="*/ 1135671 h 5893281"/>
              <a:gd name="connsiteX3993" fmla="*/ 2276784 w 10035679"/>
              <a:gd name="connsiteY3993" fmla="*/ 1127218 h 5893281"/>
              <a:gd name="connsiteX3994" fmla="*/ 2268330 w 10035679"/>
              <a:gd name="connsiteY3994" fmla="*/ 1116953 h 5893281"/>
              <a:gd name="connsiteX3995" fmla="*/ 2262293 w 10035679"/>
              <a:gd name="connsiteY3995" fmla="*/ 1103066 h 5893281"/>
              <a:gd name="connsiteX3996" fmla="*/ 2280405 w 10035679"/>
              <a:gd name="connsiteY3996" fmla="*/ 1068048 h 5893281"/>
              <a:gd name="connsiteX3997" fmla="*/ 2294896 w 10035679"/>
              <a:gd name="connsiteY3997" fmla="*/ 1020351 h 5893281"/>
              <a:gd name="connsiteX3998" fmla="*/ 2300935 w 10035679"/>
              <a:gd name="connsiteY3998" fmla="*/ 969031 h 5893281"/>
              <a:gd name="connsiteX3999" fmla="*/ 2306971 w 10035679"/>
              <a:gd name="connsiteY3999" fmla="*/ 919522 h 5893281"/>
              <a:gd name="connsiteX4000" fmla="*/ 2035279 w 10035679"/>
              <a:gd name="connsiteY4000" fmla="*/ 905030 h 5893281"/>
              <a:gd name="connsiteX4001" fmla="*/ 2067883 w 10035679"/>
              <a:gd name="connsiteY4001" fmla="*/ 905030 h 5893281"/>
              <a:gd name="connsiteX4002" fmla="*/ 2085997 w 10035679"/>
              <a:gd name="connsiteY4002" fmla="*/ 977482 h 5893281"/>
              <a:gd name="connsiteX4003" fmla="*/ 2100488 w 10035679"/>
              <a:gd name="connsiteY4003" fmla="*/ 1055368 h 5893281"/>
              <a:gd name="connsiteX4004" fmla="*/ 2092034 w 10035679"/>
              <a:gd name="connsiteY4004" fmla="*/ 1055368 h 5893281"/>
              <a:gd name="connsiteX4005" fmla="*/ 2082373 w 10035679"/>
              <a:gd name="connsiteY4005" fmla="*/ 1069860 h 5893281"/>
              <a:gd name="connsiteX4006" fmla="*/ 2060035 w 10035679"/>
              <a:gd name="connsiteY4006" fmla="*/ 1063821 h 5893281"/>
              <a:gd name="connsiteX4007" fmla="*/ 2053997 w 10035679"/>
              <a:gd name="connsiteY4007" fmla="*/ 1069860 h 5893281"/>
              <a:gd name="connsiteX4008" fmla="*/ 2053997 w 10035679"/>
              <a:gd name="connsiteY4008" fmla="*/ 1078312 h 5893281"/>
              <a:gd name="connsiteX4009" fmla="*/ 2053997 w 10035679"/>
              <a:gd name="connsiteY4009" fmla="*/ 1084349 h 5893281"/>
              <a:gd name="connsiteX4010" fmla="*/ 2053997 w 10035679"/>
              <a:gd name="connsiteY4010" fmla="*/ 1088577 h 5893281"/>
              <a:gd name="connsiteX4011" fmla="*/ 2049770 w 10035679"/>
              <a:gd name="connsiteY4011" fmla="*/ 1092803 h 5893281"/>
              <a:gd name="connsiteX4012" fmla="*/ 2045544 w 10035679"/>
              <a:gd name="connsiteY4012" fmla="*/ 1098840 h 5893281"/>
              <a:gd name="connsiteX4013" fmla="*/ 2035279 w 10035679"/>
              <a:gd name="connsiteY4013" fmla="*/ 1103066 h 5893281"/>
              <a:gd name="connsiteX4014" fmla="*/ 2025619 w 10035679"/>
              <a:gd name="connsiteY4014" fmla="*/ 1096424 h 5893281"/>
              <a:gd name="connsiteX4015" fmla="*/ 2011130 w 10035679"/>
              <a:gd name="connsiteY4015" fmla="*/ 1084349 h 5893281"/>
              <a:gd name="connsiteX4016" fmla="*/ 1997242 w 10035679"/>
              <a:gd name="connsiteY4016" fmla="*/ 1078312 h 5893281"/>
              <a:gd name="connsiteX4017" fmla="*/ 1997242 w 10035679"/>
              <a:gd name="connsiteY4017" fmla="*/ 1055368 h 5893281"/>
              <a:gd name="connsiteX4018" fmla="*/ 1950753 w 10035679"/>
              <a:gd name="connsiteY4018" fmla="*/ 1049331 h 5893281"/>
              <a:gd name="connsiteX4019" fmla="*/ 1958602 w 10035679"/>
              <a:gd name="connsiteY4019" fmla="*/ 983520 h 5893281"/>
              <a:gd name="connsiteX4020" fmla="*/ 1972489 w 10035679"/>
              <a:gd name="connsiteY4020" fmla="*/ 977482 h 5893281"/>
              <a:gd name="connsiteX4021" fmla="*/ 1986979 w 10035679"/>
              <a:gd name="connsiteY4021" fmla="*/ 967219 h 5893281"/>
              <a:gd name="connsiteX4022" fmla="*/ 1997242 w 10035679"/>
              <a:gd name="connsiteY4022" fmla="*/ 952728 h 5893281"/>
              <a:gd name="connsiteX4023" fmla="*/ 1986979 w 10035679"/>
              <a:gd name="connsiteY4023" fmla="*/ 948501 h 5893281"/>
              <a:gd name="connsiteX4024" fmla="*/ 1978527 w 10035679"/>
              <a:gd name="connsiteY4024" fmla="*/ 944276 h 5893281"/>
              <a:gd name="connsiteX4025" fmla="*/ 1972489 w 10035679"/>
              <a:gd name="connsiteY4025" fmla="*/ 942465 h 5893281"/>
              <a:gd name="connsiteX4026" fmla="*/ 1964639 w 10035679"/>
              <a:gd name="connsiteY4026" fmla="*/ 934011 h 5893281"/>
              <a:gd name="connsiteX4027" fmla="*/ 1960413 w 10035679"/>
              <a:gd name="connsiteY4027" fmla="*/ 927974 h 5893281"/>
              <a:gd name="connsiteX4028" fmla="*/ 1958602 w 10035679"/>
              <a:gd name="connsiteY4028" fmla="*/ 913483 h 5893281"/>
              <a:gd name="connsiteX4029" fmla="*/ 1997242 w 10035679"/>
              <a:gd name="connsiteY4029" fmla="*/ 909257 h 5893281"/>
              <a:gd name="connsiteX4030" fmla="*/ 8639787 w 10035679"/>
              <a:gd name="connsiteY4030" fmla="*/ 872429 h 5893281"/>
              <a:gd name="connsiteX4031" fmla="*/ 8663938 w 10035679"/>
              <a:gd name="connsiteY4031" fmla="*/ 884505 h 5893281"/>
              <a:gd name="connsiteX4032" fmla="*/ 8663938 w 10035679"/>
              <a:gd name="connsiteY4032" fmla="*/ 898997 h 5893281"/>
              <a:gd name="connsiteX4033" fmla="*/ 8631938 w 10035679"/>
              <a:gd name="connsiteY4033" fmla="*/ 898997 h 5893281"/>
              <a:gd name="connsiteX4034" fmla="*/ 2112559 w 10035679"/>
              <a:gd name="connsiteY4034" fmla="*/ 872427 h 5893281"/>
              <a:gd name="connsiteX4035" fmla="*/ 2138522 w 10035679"/>
              <a:gd name="connsiteY4035" fmla="*/ 876653 h 5893281"/>
              <a:gd name="connsiteX4036" fmla="*/ 2166899 w 10035679"/>
              <a:gd name="connsiteY4036" fmla="*/ 880879 h 5893281"/>
              <a:gd name="connsiteX4037" fmla="*/ 2191653 w 10035679"/>
              <a:gd name="connsiteY4037" fmla="*/ 884503 h 5893281"/>
              <a:gd name="connsiteX4038" fmla="*/ 2209765 w 10035679"/>
              <a:gd name="connsiteY4038" fmla="*/ 891144 h 5893281"/>
              <a:gd name="connsiteX4039" fmla="*/ 2211577 w 10035679"/>
              <a:gd name="connsiteY4039" fmla="*/ 898993 h 5893281"/>
              <a:gd name="connsiteX4040" fmla="*/ 2211577 w 10035679"/>
              <a:gd name="connsiteY4040" fmla="*/ 909256 h 5893281"/>
              <a:gd name="connsiteX4041" fmla="*/ 2215803 w 10035679"/>
              <a:gd name="connsiteY4041" fmla="*/ 923747 h 5893281"/>
              <a:gd name="connsiteX4042" fmla="*/ 2215803 w 10035679"/>
              <a:gd name="connsiteY4042" fmla="*/ 938238 h 5893281"/>
              <a:gd name="connsiteX4043" fmla="*/ 2211577 w 10035679"/>
              <a:gd name="connsiteY4043" fmla="*/ 944274 h 5893281"/>
              <a:gd name="connsiteX4044" fmla="*/ 2209765 w 10035679"/>
              <a:gd name="connsiteY4044" fmla="*/ 952727 h 5893281"/>
              <a:gd name="connsiteX4045" fmla="*/ 2205538 w 10035679"/>
              <a:gd name="connsiteY4045" fmla="*/ 962991 h 5893281"/>
              <a:gd name="connsiteX4046" fmla="*/ 2197689 w 10035679"/>
              <a:gd name="connsiteY4046" fmla="*/ 969028 h 5893281"/>
              <a:gd name="connsiteX4047" fmla="*/ 2191653 w 10035679"/>
              <a:gd name="connsiteY4047" fmla="*/ 973254 h 5893281"/>
              <a:gd name="connsiteX4048" fmla="*/ 2183200 w 10035679"/>
              <a:gd name="connsiteY4048" fmla="*/ 977482 h 5893281"/>
              <a:gd name="connsiteX4049" fmla="*/ 2181388 w 10035679"/>
              <a:gd name="connsiteY4049" fmla="*/ 981708 h 5893281"/>
              <a:gd name="connsiteX4050" fmla="*/ 2173541 w 10035679"/>
              <a:gd name="connsiteY4050" fmla="*/ 983519 h 5893281"/>
              <a:gd name="connsiteX4051" fmla="*/ 2169312 w 10035679"/>
              <a:gd name="connsiteY4051" fmla="*/ 991971 h 5893281"/>
              <a:gd name="connsiteX4052" fmla="*/ 2173541 w 10035679"/>
              <a:gd name="connsiteY4052" fmla="*/ 1010085 h 5893281"/>
              <a:gd name="connsiteX4053" fmla="*/ 2169312 w 10035679"/>
              <a:gd name="connsiteY4053" fmla="*/ 1030613 h 5893281"/>
              <a:gd name="connsiteX4054" fmla="*/ 2166899 w 10035679"/>
              <a:gd name="connsiteY4054" fmla="*/ 1045103 h 5893281"/>
              <a:gd name="connsiteX4055" fmla="*/ 2159050 w 10035679"/>
              <a:gd name="connsiteY4055" fmla="*/ 1055366 h 5893281"/>
              <a:gd name="connsiteX4056" fmla="*/ 2153011 w 10035679"/>
              <a:gd name="connsiteY4056" fmla="*/ 1059592 h 5893281"/>
              <a:gd name="connsiteX4057" fmla="*/ 2145164 w 10035679"/>
              <a:gd name="connsiteY4057" fmla="*/ 1063818 h 5893281"/>
              <a:gd name="connsiteX4058" fmla="*/ 2134899 w 10035679"/>
              <a:gd name="connsiteY4058" fmla="*/ 1063818 h 5893281"/>
              <a:gd name="connsiteX4059" fmla="*/ 2120408 w 10035679"/>
              <a:gd name="connsiteY4059" fmla="*/ 1063818 h 5893281"/>
              <a:gd name="connsiteX4060" fmla="*/ 2112559 w 10035679"/>
              <a:gd name="connsiteY4060" fmla="*/ 1040875 h 5893281"/>
              <a:gd name="connsiteX4061" fmla="*/ 2120408 w 10035679"/>
              <a:gd name="connsiteY4061" fmla="*/ 1020348 h 5893281"/>
              <a:gd name="connsiteX4062" fmla="*/ 2120408 w 10035679"/>
              <a:gd name="connsiteY4062" fmla="*/ 995594 h 5893281"/>
              <a:gd name="connsiteX4063" fmla="*/ 2112559 w 10035679"/>
              <a:gd name="connsiteY4063" fmla="*/ 967218 h 5893281"/>
              <a:gd name="connsiteX4064" fmla="*/ 2110748 w 10035679"/>
              <a:gd name="connsiteY4064" fmla="*/ 934010 h 5893281"/>
              <a:gd name="connsiteX4065" fmla="*/ 2106523 w 10035679"/>
              <a:gd name="connsiteY4065" fmla="*/ 905030 h 5893281"/>
              <a:gd name="connsiteX4066" fmla="*/ 1347000 w 10035679"/>
              <a:gd name="connsiteY4066" fmla="*/ 870619 h 5893281"/>
              <a:gd name="connsiteX4067" fmla="*/ 1375377 w 10035679"/>
              <a:gd name="connsiteY4067" fmla="*/ 872430 h 5893281"/>
              <a:gd name="connsiteX4068" fmla="*/ 1375377 w 10035679"/>
              <a:gd name="connsiteY4068" fmla="*/ 898996 h 5893281"/>
              <a:gd name="connsiteX4069" fmla="*/ 1409791 w 10035679"/>
              <a:gd name="connsiteY4069" fmla="*/ 898996 h 5893281"/>
              <a:gd name="connsiteX4070" fmla="*/ 1438168 w 10035679"/>
              <a:gd name="connsiteY4070" fmla="*/ 898996 h 5893281"/>
              <a:gd name="connsiteX4071" fmla="*/ 1470771 w 10035679"/>
              <a:gd name="connsiteY4071" fmla="*/ 898996 h 5893281"/>
              <a:gd name="connsiteX4072" fmla="*/ 1476807 w 10035679"/>
              <a:gd name="connsiteY4072" fmla="*/ 913486 h 5893281"/>
              <a:gd name="connsiteX4073" fmla="*/ 1484657 w 10035679"/>
              <a:gd name="connsiteY4073" fmla="*/ 929788 h 5893281"/>
              <a:gd name="connsiteX4074" fmla="*/ 1490696 w 10035679"/>
              <a:gd name="connsiteY4074" fmla="*/ 948505 h 5893281"/>
              <a:gd name="connsiteX4075" fmla="*/ 1499148 w 10035679"/>
              <a:gd name="connsiteY4075" fmla="*/ 962994 h 5893281"/>
              <a:gd name="connsiteX4076" fmla="*/ 1499148 w 10035679"/>
              <a:gd name="connsiteY4076" fmla="*/ 969033 h 5893281"/>
              <a:gd name="connsiteX4077" fmla="*/ 1476807 w 10035679"/>
              <a:gd name="connsiteY4077" fmla="*/ 995597 h 5893281"/>
              <a:gd name="connsiteX4078" fmla="*/ 1448430 w 10035679"/>
              <a:gd name="connsiteY4078" fmla="*/ 1005862 h 5893281"/>
              <a:gd name="connsiteX4079" fmla="*/ 1420056 w 10035679"/>
              <a:gd name="connsiteY4079" fmla="*/ 1016124 h 5893281"/>
              <a:gd name="connsiteX4080" fmla="*/ 1403754 w 10035679"/>
              <a:gd name="connsiteY4080" fmla="*/ 1049332 h 5893281"/>
              <a:gd name="connsiteX4081" fmla="*/ 1389263 w 10035679"/>
              <a:gd name="connsiteY4081" fmla="*/ 1078312 h 5893281"/>
              <a:gd name="connsiteX4082" fmla="*/ 1385640 w 10035679"/>
              <a:gd name="connsiteY4082" fmla="*/ 1110916 h 5893281"/>
              <a:gd name="connsiteX4083" fmla="*/ 1391679 w 10035679"/>
              <a:gd name="connsiteY4083" fmla="*/ 1141708 h 5893281"/>
              <a:gd name="connsiteX4084" fmla="*/ 1360886 w 10035679"/>
              <a:gd name="connsiteY4084" fmla="*/ 1145934 h 5893281"/>
              <a:gd name="connsiteX4085" fmla="*/ 1332510 w 10035679"/>
              <a:gd name="connsiteY4085" fmla="*/ 1156199 h 5893281"/>
              <a:gd name="connsiteX4086" fmla="*/ 1296283 w 10035679"/>
              <a:gd name="connsiteY4086" fmla="*/ 1166462 h 5893281"/>
              <a:gd name="connsiteX4087" fmla="*/ 1294473 w 10035679"/>
              <a:gd name="connsiteY4087" fmla="*/ 1160425 h 5893281"/>
              <a:gd name="connsiteX4088" fmla="*/ 1290247 w 10035679"/>
              <a:gd name="connsiteY4088" fmla="*/ 1154389 h 5893281"/>
              <a:gd name="connsiteX4089" fmla="*/ 1286020 w 10035679"/>
              <a:gd name="connsiteY4089" fmla="*/ 1150161 h 5893281"/>
              <a:gd name="connsiteX4090" fmla="*/ 1286020 w 10035679"/>
              <a:gd name="connsiteY4090" fmla="*/ 1141708 h 5893281"/>
              <a:gd name="connsiteX4091" fmla="*/ 1282397 w 10035679"/>
              <a:gd name="connsiteY4091" fmla="*/ 1135671 h 5893281"/>
              <a:gd name="connsiteX4092" fmla="*/ 1286020 w 10035679"/>
              <a:gd name="connsiteY4092" fmla="*/ 1131445 h 5893281"/>
              <a:gd name="connsiteX4093" fmla="*/ 1286020 w 10035679"/>
              <a:gd name="connsiteY4093" fmla="*/ 1127217 h 5893281"/>
              <a:gd name="connsiteX4094" fmla="*/ 1286020 w 10035679"/>
              <a:gd name="connsiteY4094" fmla="*/ 1125407 h 5893281"/>
              <a:gd name="connsiteX4095" fmla="*/ 1290247 w 10035679"/>
              <a:gd name="connsiteY4095" fmla="*/ 1116955 h 5893281"/>
              <a:gd name="connsiteX4096" fmla="*/ 1290247 w 10035679"/>
              <a:gd name="connsiteY4096" fmla="*/ 1110916 h 5893281"/>
              <a:gd name="connsiteX4097" fmla="*/ 1266096 w 10035679"/>
              <a:gd name="connsiteY4097" fmla="*/ 1110916 h 5893281"/>
              <a:gd name="connsiteX4098" fmla="*/ 1266096 w 10035679"/>
              <a:gd name="connsiteY4098" fmla="*/ 1098841 h 5893281"/>
              <a:gd name="connsiteX4099" fmla="*/ 1266096 w 10035679"/>
              <a:gd name="connsiteY4099" fmla="*/ 1096426 h 5893281"/>
              <a:gd name="connsiteX4100" fmla="*/ 1261870 w 10035679"/>
              <a:gd name="connsiteY4100" fmla="*/ 1092803 h 5893281"/>
              <a:gd name="connsiteX4101" fmla="*/ 1261870 w 10035679"/>
              <a:gd name="connsiteY4101" fmla="*/ 1088577 h 5893281"/>
              <a:gd name="connsiteX4102" fmla="*/ 1257643 w 10035679"/>
              <a:gd name="connsiteY4102" fmla="*/ 1084351 h 5893281"/>
              <a:gd name="connsiteX4103" fmla="*/ 1251605 w 10035679"/>
              <a:gd name="connsiteY4103" fmla="*/ 1078312 h 5893281"/>
              <a:gd name="connsiteX4104" fmla="*/ 1247982 w 10035679"/>
              <a:gd name="connsiteY4104" fmla="*/ 1078312 h 5893281"/>
              <a:gd name="connsiteX4105" fmla="*/ 1243756 w 10035679"/>
              <a:gd name="connsiteY4105" fmla="*/ 1078312 h 5893281"/>
              <a:gd name="connsiteX4106" fmla="*/ 1239529 w 10035679"/>
              <a:gd name="connsiteY4106" fmla="*/ 1078312 h 5893281"/>
              <a:gd name="connsiteX4107" fmla="*/ 1237719 w 10035679"/>
              <a:gd name="connsiteY4107" fmla="*/ 1078312 h 5893281"/>
              <a:gd name="connsiteX4108" fmla="*/ 1225643 w 10035679"/>
              <a:gd name="connsiteY4108" fmla="*/ 1078312 h 5893281"/>
              <a:gd name="connsiteX4109" fmla="*/ 1225643 w 10035679"/>
              <a:gd name="connsiteY4109" fmla="*/ 1055368 h 5893281"/>
              <a:gd name="connsiteX4110" fmla="*/ 1251605 w 10035679"/>
              <a:gd name="connsiteY4110" fmla="*/ 1026389 h 5893281"/>
              <a:gd name="connsiteX4111" fmla="*/ 1267906 w 10035679"/>
              <a:gd name="connsiteY4111" fmla="*/ 987749 h 5893281"/>
              <a:gd name="connsiteX4112" fmla="*/ 1282397 w 10035679"/>
              <a:gd name="connsiteY4112" fmla="*/ 944277 h 5893281"/>
              <a:gd name="connsiteX4113" fmla="*/ 1272132 w 10035679"/>
              <a:gd name="connsiteY4113" fmla="*/ 938240 h 5893281"/>
              <a:gd name="connsiteX4114" fmla="*/ 1267906 w 10035679"/>
              <a:gd name="connsiteY4114" fmla="*/ 927976 h 5893281"/>
              <a:gd name="connsiteX4115" fmla="*/ 1266096 w 10035679"/>
              <a:gd name="connsiteY4115" fmla="*/ 919524 h 5893281"/>
              <a:gd name="connsiteX4116" fmla="*/ 1261870 w 10035679"/>
              <a:gd name="connsiteY4116" fmla="*/ 905032 h 5893281"/>
              <a:gd name="connsiteX4117" fmla="*/ 1257643 w 10035679"/>
              <a:gd name="connsiteY4117" fmla="*/ 891147 h 5893281"/>
              <a:gd name="connsiteX4118" fmla="*/ 1286020 w 10035679"/>
              <a:gd name="connsiteY4118" fmla="*/ 884505 h 5893281"/>
              <a:gd name="connsiteX4119" fmla="*/ 1308359 w 10035679"/>
              <a:gd name="connsiteY4119" fmla="*/ 880884 h 5893281"/>
              <a:gd name="connsiteX4120" fmla="*/ 1324660 w 10035679"/>
              <a:gd name="connsiteY4120" fmla="*/ 872430 h 5893281"/>
              <a:gd name="connsiteX4121" fmla="*/ 4376665 w 10035679"/>
              <a:gd name="connsiteY4121" fmla="*/ 786090 h 5893281"/>
              <a:gd name="connsiteX4122" fmla="*/ 4406853 w 10035679"/>
              <a:gd name="connsiteY4122" fmla="*/ 786090 h 5893281"/>
              <a:gd name="connsiteX4123" fmla="*/ 4406853 w 10035679"/>
              <a:gd name="connsiteY4123" fmla="*/ 793940 h 5893281"/>
              <a:gd name="connsiteX4124" fmla="*/ 4400815 w 10035679"/>
              <a:gd name="connsiteY4124" fmla="*/ 793940 h 5893281"/>
              <a:gd name="connsiteX4125" fmla="*/ 4392967 w 10035679"/>
              <a:gd name="connsiteY4125" fmla="*/ 798167 h 5893281"/>
              <a:gd name="connsiteX4126" fmla="*/ 4391155 w 10035679"/>
              <a:gd name="connsiteY4126" fmla="*/ 798167 h 5893281"/>
              <a:gd name="connsiteX4127" fmla="*/ 4386928 w 10035679"/>
              <a:gd name="connsiteY4127" fmla="*/ 798167 h 5893281"/>
              <a:gd name="connsiteX4128" fmla="*/ 4382702 w 10035679"/>
              <a:gd name="connsiteY4128" fmla="*/ 793940 h 5893281"/>
              <a:gd name="connsiteX4129" fmla="*/ 2145166 w 10035679"/>
              <a:gd name="connsiteY4129" fmla="*/ 786089 h 5893281"/>
              <a:gd name="connsiteX4130" fmla="*/ 2153013 w 10035679"/>
              <a:gd name="connsiteY4130" fmla="*/ 833183 h 5893281"/>
              <a:gd name="connsiteX4131" fmla="*/ 2140940 w 10035679"/>
              <a:gd name="connsiteY4131" fmla="*/ 841635 h 5893281"/>
              <a:gd name="connsiteX4132" fmla="*/ 2134901 w 10035679"/>
              <a:gd name="connsiteY4132" fmla="*/ 843445 h 5893281"/>
              <a:gd name="connsiteX4133" fmla="*/ 2126449 w 10035679"/>
              <a:gd name="connsiteY4133" fmla="*/ 847672 h 5893281"/>
              <a:gd name="connsiteX4134" fmla="*/ 2116788 w 10035679"/>
              <a:gd name="connsiteY4134" fmla="*/ 856126 h 5893281"/>
              <a:gd name="connsiteX4135" fmla="*/ 2106523 w 10035679"/>
              <a:gd name="connsiteY4135" fmla="*/ 857936 h 5893281"/>
              <a:gd name="connsiteX4136" fmla="*/ 2102297 w 10035679"/>
              <a:gd name="connsiteY4136" fmla="*/ 856126 h 5893281"/>
              <a:gd name="connsiteX4137" fmla="*/ 2100486 w 10035679"/>
              <a:gd name="connsiteY4137" fmla="*/ 856126 h 5893281"/>
              <a:gd name="connsiteX4138" fmla="*/ 2096260 w 10035679"/>
              <a:gd name="connsiteY4138" fmla="*/ 851900 h 5893281"/>
              <a:gd name="connsiteX4139" fmla="*/ 2092032 w 10035679"/>
              <a:gd name="connsiteY4139" fmla="*/ 851900 h 5893281"/>
              <a:gd name="connsiteX4140" fmla="*/ 2082372 w 10035679"/>
              <a:gd name="connsiteY4140" fmla="*/ 851900 h 5893281"/>
              <a:gd name="connsiteX4141" fmla="*/ 2082372 w 10035679"/>
              <a:gd name="connsiteY4141" fmla="*/ 843445 h 5893281"/>
              <a:gd name="connsiteX4142" fmla="*/ 2082372 w 10035679"/>
              <a:gd name="connsiteY4142" fmla="*/ 841635 h 5893281"/>
              <a:gd name="connsiteX4143" fmla="*/ 2078146 w 10035679"/>
              <a:gd name="connsiteY4143" fmla="*/ 841635 h 5893281"/>
              <a:gd name="connsiteX4144" fmla="*/ 2078146 w 10035679"/>
              <a:gd name="connsiteY4144" fmla="*/ 837409 h 5893281"/>
              <a:gd name="connsiteX4145" fmla="*/ 2073920 w 10035679"/>
              <a:gd name="connsiteY4145" fmla="*/ 833183 h 5893281"/>
              <a:gd name="connsiteX4146" fmla="*/ 2073920 w 10035679"/>
              <a:gd name="connsiteY4146" fmla="*/ 818692 h 5893281"/>
              <a:gd name="connsiteX4147" fmla="*/ 2092032 w 10035679"/>
              <a:gd name="connsiteY4147" fmla="*/ 808428 h 5893281"/>
              <a:gd name="connsiteX4148" fmla="*/ 2106523 w 10035679"/>
              <a:gd name="connsiteY4148" fmla="*/ 798165 h 5893281"/>
              <a:gd name="connsiteX4149" fmla="*/ 2120410 w 10035679"/>
              <a:gd name="connsiteY4149" fmla="*/ 790316 h 5893281"/>
              <a:gd name="connsiteX4150" fmla="*/ 1446015 w 10035679"/>
              <a:gd name="connsiteY4150" fmla="*/ 780055 h 5893281"/>
              <a:gd name="connsiteX4151" fmla="*/ 1452052 w 10035679"/>
              <a:gd name="connsiteY4151" fmla="*/ 780055 h 5893281"/>
              <a:gd name="connsiteX4152" fmla="*/ 1460507 w 10035679"/>
              <a:gd name="connsiteY4152" fmla="*/ 783679 h 5893281"/>
              <a:gd name="connsiteX4153" fmla="*/ 1462318 w 10035679"/>
              <a:gd name="connsiteY4153" fmla="*/ 783679 h 5893281"/>
              <a:gd name="connsiteX4154" fmla="*/ 1466544 w 10035679"/>
              <a:gd name="connsiteY4154" fmla="*/ 786092 h 5893281"/>
              <a:gd name="connsiteX4155" fmla="*/ 1470771 w 10035679"/>
              <a:gd name="connsiteY4155" fmla="*/ 793943 h 5893281"/>
              <a:gd name="connsiteX4156" fmla="*/ 1446015 w 10035679"/>
              <a:gd name="connsiteY4156" fmla="*/ 793943 h 5893281"/>
              <a:gd name="connsiteX4157" fmla="*/ 8807630 w 10035679"/>
              <a:gd name="connsiteY4157" fmla="*/ 755301 h 5893281"/>
              <a:gd name="connsiteX4158" fmla="*/ 8840233 w 10035679"/>
              <a:gd name="connsiteY4158" fmla="*/ 759527 h 5893281"/>
              <a:gd name="connsiteX4159" fmla="*/ 8872836 w 10035679"/>
              <a:gd name="connsiteY4159" fmla="*/ 765565 h 5893281"/>
              <a:gd name="connsiteX4160" fmla="*/ 8901215 w 10035679"/>
              <a:gd name="connsiteY4160" fmla="*/ 775828 h 5893281"/>
              <a:gd name="connsiteX4161" fmla="*/ 8921138 w 10035679"/>
              <a:gd name="connsiteY4161" fmla="*/ 793942 h 5893281"/>
              <a:gd name="connsiteX4162" fmla="*/ 8935629 w 10035679"/>
              <a:gd name="connsiteY4162" fmla="*/ 818696 h 5893281"/>
              <a:gd name="connsiteX4163" fmla="*/ 8943479 w 10035679"/>
              <a:gd name="connsiteY4163" fmla="*/ 851901 h 5893281"/>
              <a:gd name="connsiteX4164" fmla="*/ 8896987 w 10035679"/>
              <a:gd name="connsiteY4164" fmla="*/ 843449 h 5893281"/>
              <a:gd name="connsiteX4165" fmla="*/ 8854121 w 10035679"/>
              <a:gd name="connsiteY4165" fmla="*/ 828958 h 5893281"/>
              <a:gd name="connsiteX4166" fmla="*/ 8822121 w 10035679"/>
              <a:gd name="connsiteY4166" fmla="*/ 808431 h 5893281"/>
              <a:gd name="connsiteX4167" fmla="*/ 8801593 w 10035679"/>
              <a:gd name="connsiteY4167" fmla="*/ 780054 h 5893281"/>
              <a:gd name="connsiteX4168" fmla="*/ 8805819 w 10035679"/>
              <a:gd name="connsiteY4168" fmla="*/ 775828 h 5893281"/>
              <a:gd name="connsiteX4169" fmla="*/ 8805819 w 10035679"/>
              <a:gd name="connsiteY4169" fmla="*/ 771602 h 5893281"/>
              <a:gd name="connsiteX4170" fmla="*/ 8807630 w 10035679"/>
              <a:gd name="connsiteY4170" fmla="*/ 769791 h 5893281"/>
              <a:gd name="connsiteX4171" fmla="*/ 8807630 w 10035679"/>
              <a:gd name="connsiteY4171" fmla="*/ 761337 h 5893281"/>
              <a:gd name="connsiteX4172" fmla="*/ 2003282 w 10035679"/>
              <a:gd name="connsiteY4172" fmla="*/ 732356 h 5893281"/>
              <a:gd name="connsiteX4173" fmla="*/ 2015357 w 10035679"/>
              <a:gd name="connsiteY4173" fmla="*/ 732356 h 5893281"/>
              <a:gd name="connsiteX4174" fmla="*/ 2017168 w 10035679"/>
              <a:gd name="connsiteY4174" fmla="*/ 732356 h 5893281"/>
              <a:gd name="connsiteX4175" fmla="*/ 2021394 w 10035679"/>
              <a:gd name="connsiteY4175" fmla="*/ 736582 h 5893281"/>
              <a:gd name="connsiteX4176" fmla="*/ 2025620 w 10035679"/>
              <a:gd name="connsiteY4176" fmla="*/ 736582 h 5893281"/>
              <a:gd name="connsiteX4177" fmla="*/ 2029243 w 10035679"/>
              <a:gd name="connsiteY4177" fmla="*/ 740809 h 5893281"/>
              <a:gd name="connsiteX4178" fmla="*/ 2031659 w 10035679"/>
              <a:gd name="connsiteY4178" fmla="*/ 746847 h 5893281"/>
              <a:gd name="connsiteX4179" fmla="*/ 2035280 w 10035679"/>
              <a:gd name="connsiteY4179" fmla="*/ 751073 h 5893281"/>
              <a:gd name="connsiteX4180" fmla="*/ 2035280 w 10035679"/>
              <a:gd name="connsiteY4180" fmla="*/ 761336 h 5893281"/>
              <a:gd name="connsiteX4181" fmla="*/ 2035280 w 10035679"/>
              <a:gd name="connsiteY4181" fmla="*/ 771601 h 5893281"/>
              <a:gd name="connsiteX4182" fmla="*/ 2029243 w 10035679"/>
              <a:gd name="connsiteY4182" fmla="*/ 793939 h 5893281"/>
              <a:gd name="connsiteX4183" fmla="*/ 2025620 w 10035679"/>
              <a:gd name="connsiteY4183" fmla="*/ 827147 h 5893281"/>
              <a:gd name="connsiteX4184" fmla="*/ 2021394 w 10035679"/>
              <a:gd name="connsiteY4184" fmla="*/ 851900 h 5893281"/>
              <a:gd name="connsiteX4185" fmla="*/ 2011129 w 10035679"/>
              <a:gd name="connsiteY4185" fmla="*/ 856126 h 5893281"/>
              <a:gd name="connsiteX4186" fmla="*/ 2003282 w 10035679"/>
              <a:gd name="connsiteY4186" fmla="*/ 857939 h 5893281"/>
              <a:gd name="connsiteX4187" fmla="*/ 1997243 w 10035679"/>
              <a:gd name="connsiteY4187" fmla="*/ 866391 h 5893281"/>
              <a:gd name="connsiteX4188" fmla="*/ 1988791 w 10035679"/>
              <a:gd name="connsiteY4188" fmla="*/ 866391 h 5893281"/>
              <a:gd name="connsiteX4189" fmla="*/ 1988791 w 10035679"/>
              <a:gd name="connsiteY4189" fmla="*/ 862165 h 5893281"/>
              <a:gd name="connsiteX4190" fmla="*/ 1986980 w 10035679"/>
              <a:gd name="connsiteY4190" fmla="*/ 862165 h 5893281"/>
              <a:gd name="connsiteX4191" fmla="*/ 1982752 w 10035679"/>
              <a:gd name="connsiteY4191" fmla="*/ 857939 h 5893281"/>
              <a:gd name="connsiteX4192" fmla="*/ 1974905 w 10035679"/>
              <a:gd name="connsiteY4192" fmla="*/ 851900 h 5893281"/>
              <a:gd name="connsiteX4193" fmla="*/ 1972489 w 10035679"/>
              <a:gd name="connsiteY4193" fmla="*/ 843448 h 5893281"/>
              <a:gd name="connsiteX4194" fmla="*/ 1972489 w 10035679"/>
              <a:gd name="connsiteY4194" fmla="*/ 833183 h 5893281"/>
              <a:gd name="connsiteX4195" fmla="*/ 1972489 w 10035679"/>
              <a:gd name="connsiteY4195" fmla="*/ 827147 h 5893281"/>
              <a:gd name="connsiteX4196" fmla="*/ 1964640 w 10035679"/>
              <a:gd name="connsiteY4196" fmla="*/ 818694 h 5893281"/>
              <a:gd name="connsiteX4197" fmla="*/ 1950754 w 10035679"/>
              <a:gd name="connsiteY4197" fmla="*/ 808430 h 5893281"/>
              <a:gd name="connsiteX4198" fmla="*/ 1932037 w 10035679"/>
              <a:gd name="connsiteY4198" fmla="*/ 804204 h 5893281"/>
              <a:gd name="connsiteX4199" fmla="*/ 1916338 w 10035679"/>
              <a:gd name="connsiteY4199" fmla="*/ 808430 h 5893281"/>
              <a:gd name="connsiteX4200" fmla="*/ 1897623 w 10035679"/>
              <a:gd name="connsiteY4200" fmla="*/ 804204 h 5893281"/>
              <a:gd name="connsiteX4201" fmla="*/ 1879509 w 10035679"/>
              <a:gd name="connsiteY4201" fmla="*/ 793939 h 5893281"/>
              <a:gd name="connsiteX4202" fmla="*/ 1865623 w 10035679"/>
              <a:gd name="connsiteY4202" fmla="*/ 771601 h 5893281"/>
              <a:gd name="connsiteX4203" fmla="*/ 1873472 w 10035679"/>
              <a:gd name="connsiteY4203" fmla="*/ 771601 h 5893281"/>
              <a:gd name="connsiteX4204" fmla="*/ 1877698 w 10035679"/>
              <a:gd name="connsiteY4204" fmla="*/ 765564 h 5893281"/>
              <a:gd name="connsiteX4205" fmla="*/ 1879509 w 10035679"/>
              <a:gd name="connsiteY4205" fmla="*/ 761336 h 5893281"/>
              <a:gd name="connsiteX4206" fmla="*/ 1879509 w 10035679"/>
              <a:gd name="connsiteY4206" fmla="*/ 759525 h 5893281"/>
              <a:gd name="connsiteX4207" fmla="*/ 1883735 w 10035679"/>
              <a:gd name="connsiteY4207" fmla="*/ 759525 h 5893281"/>
              <a:gd name="connsiteX4208" fmla="*/ 1887963 w 10035679"/>
              <a:gd name="connsiteY4208" fmla="*/ 759525 h 5893281"/>
              <a:gd name="connsiteX4209" fmla="*/ 1894000 w 10035679"/>
              <a:gd name="connsiteY4209" fmla="*/ 759525 h 5893281"/>
              <a:gd name="connsiteX4210" fmla="*/ 1906075 w 10035679"/>
              <a:gd name="connsiteY4210" fmla="*/ 755299 h 5893281"/>
              <a:gd name="connsiteX4211" fmla="*/ 1926000 w 10035679"/>
              <a:gd name="connsiteY4211" fmla="*/ 761336 h 5893281"/>
              <a:gd name="connsiteX4212" fmla="*/ 1950754 w 10035679"/>
              <a:gd name="connsiteY4212" fmla="*/ 759525 h 5893281"/>
              <a:gd name="connsiteX4213" fmla="*/ 1978526 w 10035679"/>
              <a:gd name="connsiteY4213" fmla="*/ 755299 h 5893281"/>
              <a:gd name="connsiteX4214" fmla="*/ 2003282 w 10035679"/>
              <a:gd name="connsiteY4214" fmla="*/ 755299 h 5893281"/>
              <a:gd name="connsiteX4215" fmla="*/ 1717706 w 10035679"/>
              <a:gd name="connsiteY4215" fmla="*/ 726320 h 5893281"/>
              <a:gd name="connsiteX4216" fmla="*/ 1727970 w 10035679"/>
              <a:gd name="connsiteY4216" fmla="*/ 726320 h 5893281"/>
              <a:gd name="connsiteX4217" fmla="*/ 1741856 w 10035679"/>
              <a:gd name="connsiteY4217" fmla="*/ 726320 h 5893281"/>
              <a:gd name="connsiteX4218" fmla="*/ 1746083 w 10035679"/>
              <a:gd name="connsiteY4218" fmla="*/ 732357 h 5893281"/>
              <a:gd name="connsiteX4219" fmla="*/ 1749706 w 10035679"/>
              <a:gd name="connsiteY4219" fmla="*/ 736585 h 5893281"/>
              <a:gd name="connsiteX4220" fmla="*/ 1752121 w 10035679"/>
              <a:gd name="connsiteY4220" fmla="*/ 745037 h 5893281"/>
              <a:gd name="connsiteX4221" fmla="*/ 1752121 w 10035679"/>
              <a:gd name="connsiteY4221" fmla="*/ 751074 h 5893281"/>
              <a:gd name="connsiteX4222" fmla="*/ 1756347 w 10035679"/>
              <a:gd name="connsiteY4222" fmla="*/ 759528 h 5893281"/>
              <a:gd name="connsiteX4223" fmla="*/ 1756347 w 10035679"/>
              <a:gd name="connsiteY4223" fmla="*/ 771601 h 5893281"/>
              <a:gd name="connsiteX4224" fmla="*/ 1749706 w 10035679"/>
              <a:gd name="connsiteY4224" fmla="*/ 771601 h 5893281"/>
              <a:gd name="connsiteX4225" fmla="*/ 1749706 w 10035679"/>
              <a:gd name="connsiteY4225" fmla="*/ 780056 h 5893281"/>
              <a:gd name="connsiteX4226" fmla="*/ 1756347 w 10035679"/>
              <a:gd name="connsiteY4226" fmla="*/ 780056 h 5893281"/>
              <a:gd name="connsiteX4227" fmla="*/ 1766007 w 10035679"/>
              <a:gd name="connsiteY4227" fmla="*/ 783677 h 5893281"/>
              <a:gd name="connsiteX4228" fmla="*/ 1778082 w 10035679"/>
              <a:gd name="connsiteY4228" fmla="*/ 786092 h 5893281"/>
              <a:gd name="connsiteX4229" fmla="*/ 1788347 w 10035679"/>
              <a:gd name="connsiteY4229" fmla="*/ 786092 h 5893281"/>
              <a:gd name="connsiteX4230" fmla="*/ 1802836 w 10035679"/>
              <a:gd name="connsiteY4230" fmla="*/ 786092 h 5893281"/>
              <a:gd name="connsiteX4231" fmla="*/ 1808874 w 10035679"/>
              <a:gd name="connsiteY4231" fmla="*/ 780056 h 5893281"/>
              <a:gd name="connsiteX4232" fmla="*/ 1812496 w 10035679"/>
              <a:gd name="connsiteY4232" fmla="*/ 775829 h 5893281"/>
              <a:gd name="connsiteX4233" fmla="*/ 1816722 w 10035679"/>
              <a:gd name="connsiteY4233" fmla="*/ 775829 h 5893281"/>
              <a:gd name="connsiteX4234" fmla="*/ 1820950 w 10035679"/>
              <a:gd name="connsiteY4234" fmla="*/ 775829 h 5893281"/>
              <a:gd name="connsiteX4235" fmla="*/ 1826987 w 10035679"/>
              <a:gd name="connsiteY4235" fmla="*/ 780056 h 5893281"/>
              <a:gd name="connsiteX4236" fmla="*/ 1831213 w 10035679"/>
              <a:gd name="connsiteY4236" fmla="*/ 783677 h 5893281"/>
              <a:gd name="connsiteX4237" fmla="*/ 1831213 w 10035679"/>
              <a:gd name="connsiteY4237" fmla="*/ 786092 h 5893281"/>
              <a:gd name="connsiteX4238" fmla="*/ 1831213 w 10035679"/>
              <a:gd name="connsiteY4238" fmla="*/ 790318 h 5893281"/>
              <a:gd name="connsiteX4239" fmla="*/ 1834836 w 10035679"/>
              <a:gd name="connsiteY4239" fmla="*/ 793942 h 5893281"/>
              <a:gd name="connsiteX4240" fmla="*/ 1834836 w 10035679"/>
              <a:gd name="connsiteY4240" fmla="*/ 800583 h 5893281"/>
              <a:gd name="connsiteX4241" fmla="*/ 1831213 w 10035679"/>
              <a:gd name="connsiteY4241" fmla="*/ 808432 h 5893281"/>
              <a:gd name="connsiteX4242" fmla="*/ 1831213 w 10035679"/>
              <a:gd name="connsiteY4242" fmla="*/ 812658 h 5893281"/>
              <a:gd name="connsiteX4243" fmla="*/ 1831213 w 10035679"/>
              <a:gd name="connsiteY4243" fmla="*/ 815074 h 5893281"/>
              <a:gd name="connsiteX4244" fmla="*/ 1831213 w 10035679"/>
              <a:gd name="connsiteY4244" fmla="*/ 818695 h 5893281"/>
              <a:gd name="connsiteX4245" fmla="*/ 1826987 w 10035679"/>
              <a:gd name="connsiteY4245" fmla="*/ 827147 h 5893281"/>
              <a:gd name="connsiteX4246" fmla="*/ 1806459 w 10035679"/>
              <a:gd name="connsiteY4246" fmla="*/ 837412 h 5893281"/>
              <a:gd name="connsiteX4247" fmla="*/ 1780498 w 10035679"/>
              <a:gd name="connsiteY4247" fmla="*/ 837412 h 5893281"/>
              <a:gd name="connsiteX4248" fmla="*/ 1752121 w 10035679"/>
              <a:gd name="connsiteY4248" fmla="*/ 837412 h 5893281"/>
              <a:gd name="connsiteX4249" fmla="*/ 1723744 w 10035679"/>
              <a:gd name="connsiteY4249" fmla="*/ 843449 h 5893281"/>
              <a:gd name="connsiteX4250" fmla="*/ 1703217 w 10035679"/>
              <a:gd name="connsiteY4250" fmla="*/ 857940 h 5893281"/>
              <a:gd name="connsiteX4251" fmla="*/ 1679066 w 10035679"/>
              <a:gd name="connsiteY4251" fmla="*/ 876656 h 5893281"/>
              <a:gd name="connsiteX4252" fmla="*/ 1656726 w 10035679"/>
              <a:gd name="connsiteY4252" fmla="*/ 894768 h 5893281"/>
              <a:gd name="connsiteX4253" fmla="*/ 1626539 w 10035679"/>
              <a:gd name="connsiteY4253" fmla="*/ 905033 h 5893281"/>
              <a:gd name="connsiteX4254" fmla="*/ 1622313 w 10035679"/>
              <a:gd name="connsiteY4254" fmla="*/ 898995 h 5893281"/>
              <a:gd name="connsiteX4255" fmla="*/ 1618087 w 10035679"/>
              <a:gd name="connsiteY4255" fmla="*/ 891147 h 5893281"/>
              <a:gd name="connsiteX4256" fmla="*/ 1618087 w 10035679"/>
              <a:gd name="connsiteY4256" fmla="*/ 884506 h 5893281"/>
              <a:gd name="connsiteX4257" fmla="*/ 1614464 w 10035679"/>
              <a:gd name="connsiteY4257" fmla="*/ 872430 h 5893281"/>
              <a:gd name="connsiteX4258" fmla="*/ 1626539 w 10035679"/>
              <a:gd name="connsiteY4258" fmla="*/ 866392 h 5893281"/>
              <a:gd name="connsiteX4259" fmla="*/ 1636804 w 10035679"/>
              <a:gd name="connsiteY4259" fmla="*/ 857940 h 5893281"/>
              <a:gd name="connsiteX4260" fmla="*/ 1642840 w 10035679"/>
              <a:gd name="connsiteY4260" fmla="*/ 847677 h 5893281"/>
              <a:gd name="connsiteX4261" fmla="*/ 1650690 w 10035679"/>
              <a:gd name="connsiteY4261" fmla="*/ 837412 h 5893281"/>
              <a:gd name="connsiteX4262" fmla="*/ 1654916 w 10035679"/>
              <a:gd name="connsiteY4262" fmla="*/ 827147 h 5893281"/>
              <a:gd name="connsiteX4263" fmla="*/ 1614464 w 10035679"/>
              <a:gd name="connsiteY4263" fmla="*/ 827147 h 5893281"/>
              <a:gd name="connsiteX4264" fmla="*/ 1589710 w 10035679"/>
              <a:gd name="connsiteY4264" fmla="*/ 837412 h 5893281"/>
              <a:gd name="connsiteX4265" fmla="*/ 1561936 w 10035679"/>
              <a:gd name="connsiteY4265" fmla="*/ 841638 h 5893281"/>
              <a:gd name="connsiteX4266" fmla="*/ 1529334 w 10035679"/>
              <a:gd name="connsiteY4266" fmla="*/ 837412 h 5893281"/>
              <a:gd name="connsiteX4267" fmla="*/ 1508806 w 10035679"/>
              <a:gd name="connsiteY4267" fmla="*/ 827147 h 5893281"/>
              <a:gd name="connsiteX4268" fmla="*/ 1499146 w 10035679"/>
              <a:gd name="connsiteY4268" fmla="*/ 827147 h 5893281"/>
              <a:gd name="connsiteX4269" fmla="*/ 1499146 w 10035679"/>
              <a:gd name="connsiteY4269" fmla="*/ 818695 h 5893281"/>
              <a:gd name="connsiteX4270" fmla="*/ 1508806 w 10035679"/>
              <a:gd name="connsiteY4270" fmla="*/ 815074 h 5893281"/>
              <a:gd name="connsiteX4271" fmla="*/ 1517258 w 10035679"/>
              <a:gd name="connsiteY4271" fmla="*/ 812658 h 5893281"/>
              <a:gd name="connsiteX4272" fmla="*/ 1519071 w 10035679"/>
              <a:gd name="connsiteY4272" fmla="*/ 808432 h 5893281"/>
              <a:gd name="connsiteX4273" fmla="*/ 1526918 w 10035679"/>
              <a:gd name="connsiteY4273" fmla="*/ 804204 h 5893281"/>
              <a:gd name="connsiteX4274" fmla="*/ 1529334 w 10035679"/>
              <a:gd name="connsiteY4274" fmla="*/ 793942 h 5893281"/>
              <a:gd name="connsiteX4275" fmla="*/ 1523297 w 10035679"/>
              <a:gd name="connsiteY4275" fmla="*/ 793942 h 5893281"/>
              <a:gd name="connsiteX4276" fmla="*/ 1523297 w 10035679"/>
              <a:gd name="connsiteY4276" fmla="*/ 786092 h 5893281"/>
              <a:gd name="connsiteX4277" fmla="*/ 1533560 w 10035679"/>
              <a:gd name="connsiteY4277" fmla="*/ 786092 h 5893281"/>
              <a:gd name="connsiteX4278" fmla="*/ 1541409 w 10035679"/>
              <a:gd name="connsiteY4278" fmla="*/ 783677 h 5893281"/>
              <a:gd name="connsiteX4279" fmla="*/ 1547447 w 10035679"/>
              <a:gd name="connsiteY4279" fmla="*/ 783677 h 5893281"/>
              <a:gd name="connsiteX4280" fmla="*/ 1555295 w 10035679"/>
              <a:gd name="connsiteY4280" fmla="*/ 780056 h 5893281"/>
              <a:gd name="connsiteX4281" fmla="*/ 1551673 w 10035679"/>
              <a:gd name="connsiteY4281" fmla="*/ 775829 h 5893281"/>
              <a:gd name="connsiteX4282" fmla="*/ 1547447 w 10035679"/>
              <a:gd name="connsiteY4282" fmla="*/ 771601 h 5893281"/>
              <a:gd name="connsiteX4283" fmla="*/ 1543222 w 10035679"/>
              <a:gd name="connsiteY4283" fmla="*/ 769791 h 5893281"/>
              <a:gd name="connsiteX4284" fmla="*/ 1543222 w 10035679"/>
              <a:gd name="connsiteY4284" fmla="*/ 765565 h 5893281"/>
              <a:gd name="connsiteX4285" fmla="*/ 1541409 w 10035679"/>
              <a:gd name="connsiteY4285" fmla="*/ 761339 h 5893281"/>
              <a:gd name="connsiteX4286" fmla="*/ 1537183 w 10035679"/>
              <a:gd name="connsiteY4286" fmla="*/ 755300 h 5893281"/>
              <a:gd name="connsiteX4287" fmla="*/ 1543222 w 10035679"/>
              <a:gd name="connsiteY4287" fmla="*/ 755300 h 5893281"/>
              <a:gd name="connsiteX4288" fmla="*/ 1547447 w 10035679"/>
              <a:gd name="connsiteY4288" fmla="*/ 751074 h 5893281"/>
              <a:gd name="connsiteX4289" fmla="*/ 1551673 w 10035679"/>
              <a:gd name="connsiteY4289" fmla="*/ 751074 h 5893281"/>
              <a:gd name="connsiteX4290" fmla="*/ 1555295 w 10035679"/>
              <a:gd name="connsiteY4290" fmla="*/ 746848 h 5893281"/>
              <a:gd name="connsiteX4291" fmla="*/ 1593936 w 10035679"/>
              <a:gd name="connsiteY4291" fmla="*/ 759528 h 5893281"/>
              <a:gd name="connsiteX4292" fmla="*/ 1626539 w 10035679"/>
              <a:gd name="connsiteY4292" fmla="*/ 771601 h 5893281"/>
              <a:gd name="connsiteX4293" fmla="*/ 1654916 w 10035679"/>
              <a:gd name="connsiteY4293" fmla="*/ 786092 h 5893281"/>
              <a:gd name="connsiteX4294" fmla="*/ 1685103 w 10035679"/>
              <a:gd name="connsiteY4294" fmla="*/ 798168 h 5893281"/>
              <a:gd name="connsiteX4295" fmla="*/ 1723744 w 10035679"/>
              <a:gd name="connsiteY4295" fmla="*/ 800583 h 5893281"/>
              <a:gd name="connsiteX4296" fmla="*/ 1717706 w 10035679"/>
              <a:gd name="connsiteY4296" fmla="*/ 783677 h 5893281"/>
              <a:gd name="connsiteX4297" fmla="*/ 1711669 w 10035679"/>
              <a:gd name="connsiteY4297" fmla="*/ 769791 h 5893281"/>
              <a:gd name="connsiteX4298" fmla="*/ 1707443 w 10035679"/>
              <a:gd name="connsiteY4298" fmla="*/ 759528 h 5893281"/>
              <a:gd name="connsiteX4299" fmla="*/ 1703217 w 10035679"/>
              <a:gd name="connsiteY4299" fmla="*/ 732357 h 5893281"/>
              <a:gd name="connsiteX4300" fmla="*/ 1711669 w 10035679"/>
              <a:gd name="connsiteY4300" fmla="*/ 730546 h 5893281"/>
              <a:gd name="connsiteX4301" fmla="*/ 1508805 w 10035679"/>
              <a:gd name="connsiteY4301" fmla="*/ 682849 h 5893281"/>
              <a:gd name="connsiteX4302" fmla="*/ 1508805 w 10035679"/>
              <a:gd name="connsiteY4302" fmla="*/ 697340 h 5893281"/>
              <a:gd name="connsiteX4303" fmla="*/ 1508805 w 10035679"/>
              <a:gd name="connsiteY4303" fmla="*/ 707603 h 5893281"/>
              <a:gd name="connsiteX4304" fmla="*/ 1513031 w 10035679"/>
              <a:gd name="connsiteY4304" fmla="*/ 717868 h 5893281"/>
              <a:gd name="connsiteX4305" fmla="*/ 1508805 w 10035679"/>
              <a:gd name="connsiteY4305" fmla="*/ 726320 h 5893281"/>
              <a:gd name="connsiteX4306" fmla="*/ 1508805 w 10035679"/>
              <a:gd name="connsiteY4306" fmla="*/ 732359 h 5893281"/>
              <a:gd name="connsiteX4307" fmla="*/ 1499145 w 10035679"/>
              <a:gd name="connsiteY4307" fmla="*/ 740811 h 5893281"/>
              <a:gd name="connsiteX4308" fmla="*/ 1488882 w 10035679"/>
              <a:gd name="connsiteY4308" fmla="*/ 746848 h 5893281"/>
              <a:gd name="connsiteX4309" fmla="*/ 1476807 w 10035679"/>
              <a:gd name="connsiteY4309" fmla="*/ 755300 h 5893281"/>
              <a:gd name="connsiteX4310" fmla="*/ 1470768 w 10035679"/>
              <a:gd name="connsiteY4310" fmla="*/ 765565 h 5893281"/>
              <a:gd name="connsiteX4311" fmla="*/ 1456278 w 10035679"/>
              <a:gd name="connsiteY4311" fmla="*/ 759529 h 5893281"/>
              <a:gd name="connsiteX4312" fmla="*/ 1448430 w 10035679"/>
              <a:gd name="connsiteY4312" fmla="*/ 755300 h 5893281"/>
              <a:gd name="connsiteX4313" fmla="*/ 1442392 w 10035679"/>
              <a:gd name="connsiteY4313" fmla="*/ 751074 h 5893281"/>
              <a:gd name="connsiteX4314" fmla="*/ 1438166 w 10035679"/>
              <a:gd name="connsiteY4314" fmla="*/ 746848 h 5893281"/>
              <a:gd name="connsiteX4315" fmla="*/ 1432129 w 10035679"/>
              <a:gd name="connsiteY4315" fmla="*/ 740811 h 5893281"/>
              <a:gd name="connsiteX4316" fmla="*/ 1427903 w 10035679"/>
              <a:gd name="connsiteY4316" fmla="*/ 775830 h 5893281"/>
              <a:gd name="connsiteX4317" fmla="*/ 1417638 w 10035679"/>
              <a:gd name="connsiteY4317" fmla="*/ 793943 h 5893281"/>
              <a:gd name="connsiteX4318" fmla="*/ 1391677 w 10035679"/>
              <a:gd name="connsiteY4318" fmla="*/ 800584 h 5893281"/>
              <a:gd name="connsiteX4319" fmla="*/ 1371149 w 10035679"/>
              <a:gd name="connsiteY4319" fmla="*/ 800584 h 5893281"/>
              <a:gd name="connsiteX4320" fmla="*/ 1348809 w 10035679"/>
              <a:gd name="connsiteY4320" fmla="*/ 800584 h 5893281"/>
              <a:gd name="connsiteX4321" fmla="*/ 1322848 w 10035679"/>
              <a:gd name="connsiteY4321" fmla="*/ 800584 h 5893281"/>
              <a:gd name="connsiteX4322" fmla="*/ 1322848 w 10035679"/>
              <a:gd name="connsiteY4322" fmla="*/ 771604 h 5893281"/>
              <a:gd name="connsiteX4323" fmla="*/ 1360885 w 10035679"/>
              <a:gd name="connsiteY4323" fmla="*/ 745037 h 5893281"/>
              <a:gd name="connsiteX4324" fmla="*/ 1403752 w 10035679"/>
              <a:gd name="connsiteY4324" fmla="*/ 717868 h 5893281"/>
              <a:gd name="connsiteX4325" fmla="*/ 1452051 w 10035679"/>
              <a:gd name="connsiteY4325" fmla="*/ 697340 h 5893281"/>
              <a:gd name="connsiteX4326" fmla="*/ 8659712 w 10035679"/>
              <a:gd name="connsiteY4326" fmla="*/ 682849 h 5893281"/>
              <a:gd name="connsiteX4327" fmla="*/ 8678427 w 10035679"/>
              <a:gd name="connsiteY4327" fmla="*/ 682849 h 5893281"/>
              <a:gd name="connsiteX4328" fmla="*/ 8684466 w 10035679"/>
              <a:gd name="connsiteY4328" fmla="*/ 701566 h 5893281"/>
              <a:gd name="connsiteX4329" fmla="*/ 8684466 w 10035679"/>
              <a:gd name="connsiteY4329" fmla="*/ 722093 h 5893281"/>
              <a:gd name="connsiteX4330" fmla="*/ 8684466 w 10035679"/>
              <a:gd name="connsiteY4330" fmla="*/ 746847 h 5893281"/>
              <a:gd name="connsiteX4331" fmla="*/ 8716464 w 10035679"/>
              <a:gd name="connsiteY4331" fmla="*/ 736584 h 5893281"/>
              <a:gd name="connsiteX4332" fmla="*/ 8741220 w 10035679"/>
              <a:gd name="connsiteY4332" fmla="*/ 722093 h 5893281"/>
              <a:gd name="connsiteX4333" fmla="*/ 8769596 w 10035679"/>
              <a:gd name="connsiteY4333" fmla="*/ 707602 h 5893281"/>
              <a:gd name="connsiteX4334" fmla="*/ 8769596 w 10035679"/>
              <a:gd name="connsiteY4334" fmla="*/ 818696 h 5893281"/>
              <a:gd name="connsiteX4335" fmla="*/ 8769596 w 10035679"/>
              <a:gd name="connsiteY4335" fmla="*/ 822922 h 5893281"/>
              <a:gd name="connsiteX4336" fmla="*/ 8765370 w 10035679"/>
              <a:gd name="connsiteY4336" fmla="*/ 822922 h 5893281"/>
              <a:gd name="connsiteX4337" fmla="*/ 8763558 w 10035679"/>
              <a:gd name="connsiteY4337" fmla="*/ 827150 h 5893281"/>
              <a:gd name="connsiteX4338" fmla="*/ 8736992 w 10035679"/>
              <a:gd name="connsiteY4338" fmla="*/ 827150 h 5893281"/>
              <a:gd name="connsiteX4339" fmla="*/ 8702578 w 10035679"/>
              <a:gd name="connsiteY4339" fmla="*/ 828960 h 5893281"/>
              <a:gd name="connsiteX4340" fmla="*/ 8668165 w 10035679"/>
              <a:gd name="connsiteY4340" fmla="*/ 833187 h 5893281"/>
              <a:gd name="connsiteX4341" fmla="*/ 8639788 w 10035679"/>
              <a:gd name="connsiteY4341" fmla="*/ 837413 h 5893281"/>
              <a:gd name="connsiteX4342" fmla="*/ 8617448 w 10035679"/>
              <a:gd name="connsiteY4342" fmla="*/ 841639 h 5893281"/>
              <a:gd name="connsiteX4343" fmla="*/ 8607185 w 10035679"/>
              <a:gd name="connsiteY4343" fmla="*/ 843452 h 5893281"/>
              <a:gd name="connsiteX4344" fmla="*/ 8583034 w 10035679"/>
              <a:gd name="connsiteY4344" fmla="*/ 822922 h 5893281"/>
              <a:gd name="connsiteX4345" fmla="*/ 8564920 w 10035679"/>
              <a:gd name="connsiteY4345" fmla="*/ 793942 h 5893281"/>
              <a:gd name="connsiteX4346" fmla="*/ 8554657 w 10035679"/>
              <a:gd name="connsiteY4346" fmla="*/ 755300 h 5893281"/>
              <a:gd name="connsiteX4347" fmla="*/ 8556468 w 10035679"/>
              <a:gd name="connsiteY4347" fmla="*/ 745037 h 5893281"/>
              <a:gd name="connsiteX4348" fmla="*/ 8560694 w 10035679"/>
              <a:gd name="connsiteY4348" fmla="*/ 736584 h 5893281"/>
              <a:gd name="connsiteX4349" fmla="*/ 8564920 w 10035679"/>
              <a:gd name="connsiteY4349" fmla="*/ 730546 h 5893281"/>
              <a:gd name="connsiteX4350" fmla="*/ 8569148 w 10035679"/>
              <a:gd name="connsiteY4350" fmla="*/ 722093 h 5893281"/>
              <a:gd name="connsiteX4351" fmla="*/ 8570959 w 10035679"/>
              <a:gd name="connsiteY4351" fmla="*/ 716057 h 5893281"/>
              <a:gd name="connsiteX4352" fmla="*/ 8584845 w 10035679"/>
              <a:gd name="connsiteY4352" fmla="*/ 707602 h 5893281"/>
              <a:gd name="connsiteX4353" fmla="*/ 8603562 w 10035679"/>
              <a:gd name="connsiteY4353" fmla="*/ 697340 h 5893281"/>
              <a:gd name="connsiteX4354" fmla="*/ 8631938 w 10035679"/>
              <a:gd name="connsiteY4354" fmla="*/ 687075 h 5893281"/>
              <a:gd name="connsiteX4355" fmla="*/ 2728395 w 10035679"/>
              <a:gd name="connsiteY4355" fmla="*/ 682849 h 5893281"/>
              <a:gd name="connsiteX4356" fmla="*/ 2752548 w 10035679"/>
              <a:gd name="connsiteY4356" fmla="*/ 693113 h 5893281"/>
              <a:gd name="connsiteX4357" fmla="*/ 2752548 w 10035679"/>
              <a:gd name="connsiteY4357" fmla="*/ 701565 h 5893281"/>
              <a:gd name="connsiteX4358" fmla="*/ 2742283 w 10035679"/>
              <a:gd name="connsiteY4358" fmla="*/ 701565 h 5893281"/>
              <a:gd name="connsiteX4359" fmla="*/ 2736245 w 10035679"/>
              <a:gd name="connsiteY4359" fmla="*/ 701565 h 5893281"/>
              <a:gd name="connsiteX4360" fmla="*/ 2732019 w 10035679"/>
              <a:gd name="connsiteY4360" fmla="*/ 701565 h 5893281"/>
              <a:gd name="connsiteX4361" fmla="*/ 2728395 w 10035679"/>
              <a:gd name="connsiteY4361" fmla="*/ 697339 h 5893281"/>
              <a:gd name="connsiteX4362" fmla="*/ 2728395 w 10035679"/>
              <a:gd name="connsiteY4362" fmla="*/ 693113 h 5893281"/>
              <a:gd name="connsiteX4363" fmla="*/ 1988793 w 10035679"/>
              <a:gd name="connsiteY4363" fmla="*/ 668964 h 5893281"/>
              <a:gd name="connsiteX4364" fmla="*/ 2053998 w 10035679"/>
              <a:gd name="connsiteY4364" fmla="*/ 668964 h 5893281"/>
              <a:gd name="connsiteX4365" fmla="*/ 2053998 w 10035679"/>
              <a:gd name="connsiteY4365" fmla="*/ 675000 h 5893281"/>
              <a:gd name="connsiteX4366" fmla="*/ 2057621 w 10035679"/>
              <a:gd name="connsiteY4366" fmla="*/ 682849 h 5893281"/>
              <a:gd name="connsiteX4367" fmla="*/ 2057621 w 10035679"/>
              <a:gd name="connsiteY4367" fmla="*/ 689491 h 5893281"/>
              <a:gd name="connsiteX4368" fmla="*/ 2060037 w 10035679"/>
              <a:gd name="connsiteY4368" fmla="*/ 701566 h 5893281"/>
              <a:gd name="connsiteX4369" fmla="*/ 2043735 w 10035679"/>
              <a:gd name="connsiteY4369" fmla="*/ 701566 h 5893281"/>
              <a:gd name="connsiteX4370" fmla="*/ 2035281 w 10035679"/>
              <a:gd name="connsiteY4370" fmla="*/ 701566 h 5893281"/>
              <a:gd name="connsiteX4371" fmla="*/ 2029245 w 10035679"/>
              <a:gd name="connsiteY4371" fmla="*/ 701566 h 5893281"/>
              <a:gd name="connsiteX4372" fmla="*/ 2015359 w 10035679"/>
              <a:gd name="connsiteY4372" fmla="*/ 697340 h 5893281"/>
              <a:gd name="connsiteX4373" fmla="*/ 2003283 w 10035679"/>
              <a:gd name="connsiteY4373" fmla="*/ 697340 h 5893281"/>
              <a:gd name="connsiteX4374" fmla="*/ 1988793 w 10035679"/>
              <a:gd name="connsiteY4374" fmla="*/ 693114 h 5893281"/>
              <a:gd name="connsiteX4375" fmla="*/ 2140938 w 10035679"/>
              <a:gd name="connsiteY4375" fmla="*/ 668961 h 5893281"/>
              <a:gd name="connsiteX4376" fmla="*/ 2153014 w 10035679"/>
              <a:gd name="connsiteY4376" fmla="*/ 668961 h 5893281"/>
              <a:gd name="connsiteX4377" fmla="*/ 2159050 w 10035679"/>
              <a:gd name="connsiteY4377" fmla="*/ 689489 h 5893281"/>
              <a:gd name="connsiteX4378" fmla="*/ 2173541 w 10035679"/>
              <a:gd name="connsiteY4378" fmla="*/ 697338 h 5893281"/>
              <a:gd name="connsiteX4379" fmla="*/ 2195276 w 10035679"/>
              <a:gd name="connsiteY4379" fmla="*/ 697338 h 5893281"/>
              <a:gd name="connsiteX4380" fmla="*/ 2229690 w 10035679"/>
              <a:gd name="connsiteY4380" fmla="*/ 693112 h 5893281"/>
              <a:gd name="connsiteX4381" fmla="*/ 2229690 w 10035679"/>
              <a:gd name="connsiteY4381" fmla="*/ 701564 h 5893281"/>
              <a:gd name="connsiteX4382" fmla="*/ 2233918 w 10035679"/>
              <a:gd name="connsiteY4382" fmla="*/ 711829 h 5893281"/>
              <a:gd name="connsiteX4383" fmla="*/ 2238144 w 10035679"/>
              <a:gd name="connsiteY4383" fmla="*/ 722092 h 5893281"/>
              <a:gd name="connsiteX4384" fmla="*/ 2238144 w 10035679"/>
              <a:gd name="connsiteY4384" fmla="*/ 730544 h 5893281"/>
              <a:gd name="connsiteX4385" fmla="*/ 2238144 w 10035679"/>
              <a:gd name="connsiteY4385" fmla="*/ 740808 h 5893281"/>
              <a:gd name="connsiteX4386" fmla="*/ 2238144 w 10035679"/>
              <a:gd name="connsiteY4386" fmla="*/ 746845 h 5893281"/>
              <a:gd name="connsiteX4387" fmla="*/ 2276784 w 10035679"/>
              <a:gd name="connsiteY4387" fmla="*/ 769788 h 5893281"/>
              <a:gd name="connsiteX4388" fmla="*/ 2320859 w 10035679"/>
              <a:gd name="connsiteY4388" fmla="*/ 780053 h 5893281"/>
              <a:gd name="connsiteX4389" fmla="*/ 2371574 w 10035679"/>
              <a:gd name="connsiteY4389" fmla="*/ 780053 h 5893281"/>
              <a:gd name="connsiteX4390" fmla="*/ 2420479 w 10035679"/>
              <a:gd name="connsiteY4390" fmla="*/ 780053 h 5893281"/>
              <a:gd name="connsiteX4391" fmla="*/ 2474817 w 10035679"/>
              <a:gd name="connsiteY4391" fmla="*/ 775827 h 5893281"/>
              <a:gd name="connsiteX4392" fmla="*/ 2519496 w 10035679"/>
              <a:gd name="connsiteY4392" fmla="*/ 780053 h 5893281"/>
              <a:gd name="connsiteX4393" fmla="*/ 2519496 w 10035679"/>
              <a:gd name="connsiteY4393" fmla="*/ 790317 h 5893281"/>
              <a:gd name="connsiteX4394" fmla="*/ 2523724 w 10035679"/>
              <a:gd name="connsiteY4394" fmla="*/ 800580 h 5893281"/>
              <a:gd name="connsiteX4395" fmla="*/ 2527950 w 10035679"/>
              <a:gd name="connsiteY4395" fmla="*/ 808429 h 5893281"/>
              <a:gd name="connsiteX4396" fmla="*/ 2527950 w 10035679"/>
              <a:gd name="connsiteY4396" fmla="*/ 812655 h 5893281"/>
              <a:gd name="connsiteX4397" fmla="*/ 2527950 w 10035679"/>
              <a:gd name="connsiteY4397" fmla="*/ 818694 h 5893281"/>
              <a:gd name="connsiteX4398" fmla="*/ 2527950 w 10035679"/>
              <a:gd name="connsiteY4398" fmla="*/ 827146 h 5893281"/>
              <a:gd name="connsiteX4399" fmla="*/ 2519496 w 10035679"/>
              <a:gd name="connsiteY4399" fmla="*/ 851900 h 5893281"/>
              <a:gd name="connsiteX4400" fmla="*/ 2499573 w 10035679"/>
              <a:gd name="connsiteY4400" fmla="*/ 851900 h 5893281"/>
              <a:gd name="connsiteX4401" fmla="*/ 2474817 w 10035679"/>
              <a:gd name="connsiteY4401" fmla="*/ 847674 h 5893281"/>
              <a:gd name="connsiteX4402" fmla="*/ 2456705 w 10035679"/>
              <a:gd name="connsiteY4402" fmla="*/ 843448 h 5893281"/>
              <a:gd name="connsiteX4403" fmla="*/ 2448856 w 10035679"/>
              <a:gd name="connsiteY4403" fmla="*/ 843448 h 5893281"/>
              <a:gd name="connsiteX4404" fmla="*/ 2442819 w 10035679"/>
              <a:gd name="connsiteY4404" fmla="*/ 847674 h 5893281"/>
              <a:gd name="connsiteX4405" fmla="*/ 2438593 w 10035679"/>
              <a:gd name="connsiteY4405" fmla="*/ 856126 h 5893281"/>
              <a:gd name="connsiteX4406" fmla="*/ 2434367 w 10035679"/>
              <a:gd name="connsiteY4406" fmla="*/ 857938 h 5893281"/>
              <a:gd name="connsiteX4407" fmla="*/ 2428328 w 10035679"/>
              <a:gd name="connsiteY4407" fmla="*/ 857938 h 5893281"/>
              <a:gd name="connsiteX4408" fmla="*/ 2424102 w 10035679"/>
              <a:gd name="connsiteY4408" fmla="*/ 862164 h 5893281"/>
              <a:gd name="connsiteX4409" fmla="*/ 2414442 w 10035679"/>
              <a:gd name="connsiteY4409" fmla="*/ 866391 h 5893281"/>
              <a:gd name="connsiteX4410" fmla="*/ 2404178 w 10035679"/>
              <a:gd name="connsiteY4410" fmla="*/ 866391 h 5893281"/>
              <a:gd name="connsiteX4411" fmla="*/ 2392102 w 10035679"/>
              <a:gd name="connsiteY4411" fmla="*/ 870617 h 5893281"/>
              <a:gd name="connsiteX4412" fmla="*/ 2386066 w 10035679"/>
              <a:gd name="connsiteY4412" fmla="*/ 872427 h 5893281"/>
              <a:gd name="connsiteX4413" fmla="*/ 2375800 w 10035679"/>
              <a:gd name="connsiteY4413" fmla="*/ 872427 h 5893281"/>
              <a:gd name="connsiteX4414" fmla="*/ 2363725 w 10035679"/>
              <a:gd name="connsiteY4414" fmla="*/ 872427 h 5893281"/>
              <a:gd name="connsiteX4415" fmla="*/ 2357688 w 10035679"/>
              <a:gd name="connsiteY4415" fmla="*/ 862164 h 5893281"/>
              <a:gd name="connsiteX4416" fmla="*/ 2353462 w 10035679"/>
              <a:gd name="connsiteY4416" fmla="*/ 851900 h 5893281"/>
              <a:gd name="connsiteX4417" fmla="*/ 2347423 w 10035679"/>
              <a:gd name="connsiteY4417" fmla="*/ 843448 h 5893281"/>
              <a:gd name="connsiteX4418" fmla="*/ 2347423 w 10035679"/>
              <a:gd name="connsiteY4418" fmla="*/ 851900 h 5893281"/>
              <a:gd name="connsiteX4419" fmla="*/ 2339576 w 10035679"/>
              <a:gd name="connsiteY4419" fmla="*/ 857938 h 5893281"/>
              <a:gd name="connsiteX4420" fmla="*/ 2335348 w 10035679"/>
              <a:gd name="connsiteY4420" fmla="*/ 866391 h 5893281"/>
              <a:gd name="connsiteX4421" fmla="*/ 2333537 w 10035679"/>
              <a:gd name="connsiteY4421" fmla="*/ 872427 h 5893281"/>
              <a:gd name="connsiteX4422" fmla="*/ 2314821 w 10035679"/>
              <a:gd name="connsiteY4422" fmla="*/ 872427 h 5893281"/>
              <a:gd name="connsiteX4423" fmla="*/ 2306973 w 10035679"/>
              <a:gd name="connsiteY4423" fmla="*/ 862164 h 5893281"/>
              <a:gd name="connsiteX4424" fmla="*/ 2300935 w 10035679"/>
              <a:gd name="connsiteY4424" fmla="*/ 847674 h 5893281"/>
              <a:gd name="connsiteX4425" fmla="*/ 2294898 w 10035679"/>
              <a:gd name="connsiteY4425" fmla="*/ 833183 h 5893281"/>
              <a:gd name="connsiteX4426" fmla="*/ 2290670 w 10035679"/>
              <a:gd name="connsiteY4426" fmla="*/ 843448 h 5893281"/>
              <a:gd name="connsiteX4427" fmla="*/ 2286444 w 10035679"/>
              <a:gd name="connsiteY4427" fmla="*/ 851900 h 5893281"/>
              <a:gd name="connsiteX4428" fmla="*/ 2282822 w 10035679"/>
              <a:gd name="connsiteY4428" fmla="*/ 856126 h 5893281"/>
              <a:gd name="connsiteX4429" fmla="*/ 2276784 w 10035679"/>
              <a:gd name="connsiteY4429" fmla="*/ 856126 h 5893281"/>
              <a:gd name="connsiteX4430" fmla="*/ 2268332 w 10035679"/>
              <a:gd name="connsiteY4430" fmla="*/ 851900 h 5893281"/>
              <a:gd name="connsiteX4431" fmla="*/ 2262295 w 10035679"/>
              <a:gd name="connsiteY4431" fmla="*/ 847674 h 5893281"/>
              <a:gd name="connsiteX4432" fmla="*/ 2258067 w 10035679"/>
              <a:gd name="connsiteY4432" fmla="*/ 843448 h 5893281"/>
              <a:gd name="connsiteX4433" fmla="*/ 2258067 w 10035679"/>
              <a:gd name="connsiteY4433" fmla="*/ 841635 h 5893281"/>
              <a:gd name="connsiteX4434" fmla="*/ 2258067 w 10035679"/>
              <a:gd name="connsiteY4434" fmla="*/ 837409 h 5893281"/>
              <a:gd name="connsiteX4435" fmla="*/ 2258067 w 10035679"/>
              <a:gd name="connsiteY4435" fmla="*/ 833183 h 5893281"/>
              <a:gd name="connsiteX4436" fmla="*/ 2258067 w 10035679"/>
              <a:gd name="connsiteY4436" fmla="*/ 828957 h 5893281"/>
              <a:gd name="connsiteX4437" fmla="*/ 2254446 w 10035679"/>
              <a:gd name="connsiteY4437" fmla="*/ 827146 h 5893281"/>
              <a:gd name="connsiteX4438" fmla="*/ 2252030 w 10035679"/>
              <a:gd name="connsiteY4438" fmla="*/ 827146 h 5893281"/>
              <a:gd name="connsiteX4439" fmla="*/ 2248407 w 10035679"/>
              <a:gd name="connsiteY4439" fmla="*/ 828957 h 5893281"/>
              <a:gd name="connsiteX4440" fmla="*/ 2239955 w 10035679"/>
              <a:gd name="connsiteY4440" fmla="*/ 828957 h 5893281"/>
              <a:gd name="connsiteX4441" fmla="*/ 2229690 w 10035679"/>
              <a:gd name="connsiteY4441" fmla="*/ 833183 h 5893281"/>
              <a:gd name="connsiteX4442" fmla="*/ 2223653 w 10035679"/>
              <a:gd name="connsiteY4442" fmla="*/ 833183 h 5893281"/>
              <a:gd name="connsiteX4443" fmla="*/ 2211578 w 10035679"/>
              <a:gd name="connsiteY4443" fmla="*/ 837409 h 5893281"/>
              <a:gd name="connsiteX4444" fmla="*/ 2209767 w 10035679"/>
              <a:gd name="connsiteY4444" fmla="*/ 833183 h 5893281"/>
              <a:gd name="connsiteX4445" fmla="*/ 2205541 w 10035679"/>
              <a:gd name="connsiteY4445" fmla="*/ 833183 h 5893281"/>
              <a:gd name="connsiteX4446" fmla="*/ 2197692 w 10035679"/>
              <a:gd name="connsiteY4446" fmla="*/ 828957 h 5893281"/>
              <a:gd name="connsiteX4447" fmla="*/ 2195276 w 10035679"/>
              <a:gd name="connsiteY4447" fmla="*/ 827146 h 5893281"/>
              <a:gd name="connsiteX4448" fmla="*/ 2187427 w 10035679"/>
              <a:gd name="connsiteY4448" fmla="*/ 822920 h 5893281"/>
              <a:gd name="connsiteX4449" fmla="*/ 2183201 w 10035679"/>
              <a:gd name="connsiteY4449" fmla="*/ 818694 h 5893281"/>
              <a:gd name="connsiteX4450" fmla="*/ 2187427 w 10035679"/>
              <a:gd name="connsiteY4450" fmla="*/ 798165 h 5893281"/>
              <a:gd name="connsiteX4451" fmla="*/ 2183201 w 10035679"/>
              <a:gd name="connsiteY4451" fmla="*/ 783676 h 5893281"/>
              <a:gd name="connsiteX4452" fmla="*/ 2177164 w 10035679"/>
              <a:gd name="connsiteY4452" fmla="*/ 771601 h 5893281"/>
              <a:gd name="connsiteX4453" fmla="*/ 2169315 w 10035679"/>
              <a:gd name="connsiteY4453" fmla="*/ 755299 h 5893281"/>
              <a:gd name="connsiteX4454" fmla="*/ 2169315 w 10035679"/>
              <a:gd name="connsiteY4454" fmla="*/ 732356 h 5893281"/>
              <a:gd name="connsiteX4455" fmla="*/ 2134901 w 10035679"/>
              <a:gd name="connsiteY4455" fmla="*/ 730544 h 5893281"/>
              <a:gd name="connsiteX4456" fmla="*/ 2102297 w 10035679"/>
              <a:gd name="connsiteY4456" fmla="*/ 717865 h 5893281"/>
              <a:gd name="connsiteX4457" fmla="*/ 2073920 w 10035679"/>
              <a:gd name="connsiteY4457" fmla="*/ 707603 h 5893281"/>
              <a:gd name="connsiteX4458" fmla="*/ 2072109 w 10035679"/>
              <a:gd name="connsiteY4458" fmla="*/ 703980 h 5893281"/>
              <a:gd name="connsiteX4459" fmla="*/ 2072109 w 10035679"/>
              <a:gd name="connsiteY4459" fmla="*/ 701564 h 5893281"/>
              <a:gd name="connsiteX4460" fmla="*/ 2072109 w 10035679"/>
              <a:gd name="connsiteY4460" fmla="*/ 697338 h 5893281"/>
              <a:gd name="connsiteX4461" fmla="*/ 2067883 w 10035679"/>
              <a:gd name="connsiteY4461" fmla="*/ 693112 h 5893281"/>
              <a:gd name="connsiteX4462" fmla="*/ 2067883 w 10035679"/>
              <a:gd name="connsiteY4462" fmla="*/ 682847 h 5893281"/>
              <a:gd name="connsiteX4463" fmla="*/ 2082374 w 10035679"/>
              <a:gd name="connsiteY4463" fmla="*/ 679226 h 5893281"/>
              <a:gd name="connsiteX4464" fmla="*/ 2100486 w 10035679"/>
              <a:gd name="connsiteY4464" fmla="*/ 679226 h 5893281"/>
              <a:gd name="connsiteX4465" fmla="*/ 2120411 w 10035679"/>
              <a:gd name="connsiteY4465" fmla="*/ 674998 h 5893281"/>
              <a:gd name="connsiteX4466" fmla="*/ 2126447 w 10035679"/>
              <a:gd name="connsiteY4466" fmla="*/ 672585 h 5893281"/>
              <a:gd name="connsiteX4467" fmla="*/ 2134901 w 10035679"/>
              <a:gd name="connsiteY4467" fmla="*/ 672585 h 5893281"/>
              <a:gd name="connsiteX4468" fmla="*/ 1834833 w 10035679"/>
              <a:gd name="connsiteY4468" fmla="*/ 660510 h 5893281"/>
              <a:gd name="connsiteX4469" fmla="*/ 1849323 w 10035679"/>
              <a:gd name="connsiteY4469" fmla="*/ 668962 h 5893281"/>
              <a:gd name="connsiteX4470" fmla="*/ 1863210 w 10035679"/>
              <a:gd name="connsiteY4470" fmla="*/ 675000 h 5893281"/>
              <a:gd name="connsiteX4471" fmla="*/ 1869246 w 10035679"/>
              <a:gd name="connsiteY4471" fmla="*/ 687076 h 5893281"/>
              <a:gd name="connsiteX4472" fmla="*/ 1877701 w 10035679"/>
              <a:gd name="connsiteY4472" fmla="*/ 701564 h 5893281"/>
              <a:gd name="connsiteX4473" fmla="*/ 1879511 w 10035679"/>
              <a:gd name="connsiteY4473" fmla="*/ 716055 h 5893281"/>
              <a:gd name="connsiteX4474" fmla="*/ 1859586 w 10035679"/>
              <a:gd name="connsiteY4474" fmla="*/ 716055 h 5893281"/>
              <a:gd name="connsiteX4475" fmla="*/ 1859586 w 10035679"/>
              <a:gd name="connsiteY4475" fmla="*/ 707603 h 5893281"/>
              <a:gd name="connsiteX4476" fmla="*/ 1849323 w 10035679"/>
              <a:gd name="connsiteY4476" fmla="*/ 701564 h 5893281"/>
              <a:gd name="connsiteX4477" fmla="*/ 1845097 w 10035679"/>
              <a:gd name="connsiteY4477" fmla="*/ 693112 h 5893281"/>
              <a:gd name="connsiteX4478" fmla="*/ 1840869 w 10035679"/>
              <a:gd name="connsiteY4478" fmla="*/ 687076 h 5893281"/>
              <a:gd name="connsiteX4479" fmla="*/ 1837248 w 10035679"/>
              <a:gd name="connsiteY4479" fmla="*/ 675000 h 5893281"/>
              <a:gd name="connsiteX4480" fmla="*/ 1614463 w 10035679"/>
              <a:gd name="connsiteY4480" fmla="*/ 644210 h 5893281"/>
              <a:gd name="connsiteX4481" fmla="*/ 1632575 w 10035679"/>
              <a:gd name="connsiteY4481" fmla="*/ 646021 h 5893281"/>
              <a:gd name="connsiteX4482" fmla="*/ 1646463 w 10035679"/>
              <a:gd name="connsiteY4482" fmla="*/ 646021 h 5893281"/>
              <a:gd name="connsiteX4483" fmla="*/ 1660951 w 10035679"/>
              <a:gd name="connsiteY4483" fmla="*/ 650247 h 5893281"/>
              <a:gd name="connsiteX4484" fmla="*/ 1671216 w 10035679"/>
              <a:gd name="connsiteY4484" fmla="*/ 654475 h 5893281"/>
              <a:gd name="connsiteX4485" fmla="*/ 1665178 w 10035679"/>
              <a:gd name="connsiteY4485" fmla="*/ 664737 h 5893281"/>
              <a:gd name="connsiteX4486" fmla="*/ 1656725 w 10035679"/>
              <a:gd name="connsiteY4486" fmla="*/ 675002 h 5893281"/>
              <a:gd name="connsiteX4487" fmla="*/ 1650689 w 10035679"/>
              <a:gd name="connsiteY4487" fmla="*/ 682851 h 5893281"/>
              <a:gd name="connsiteX4488" fmla="*/ 1640424 w 10035679"/>
              <a:gd name="connsiteY4488" fmla="*/ 693114 h 5893281"/>
              <a:gd name="connsiteX4489" fmla="*/ 1628349 w 10035679"/>
              <a:gd name="connsiteY4489" fmla="*/ 701566 h 5893281"/>
              <a:gd name="connsiteX4490" fmla="*/ 1618086 w 10035679"/>
              <a:gd name="connsiteY4490" fmla="*/ 703982 h 5893281"/>
              <a:gd name="connsiteX4491" fmla="*/ 1612048 w 10035679"/>
              <a:gd name="connsiteY4491" fmla="*/ 703982 h 5893281"/>
              <a:gd name="connsiteX4492" fmla="*/ 1599972 w 10035679"/>
              <a:gd name="connsiteY4492" fmla="*/ 701566 h 5893281"/>
              <a:gd name="connsiteX4493" fmla="*/ 1593936 w 10035679"/>
              <a:gd name="connsiteY4493" fmla="*/ 693114 h 5893281"/>
              <a:gd name="connsiteX4494" fmla="*/ 1589710 w 10035679"/>
              <a:gd name="connsiteY4494" fmla="*/ 687077 h 5893281"/>
              <a:gd name="connsiteX4495" fmla="*/ 1586086 w 10035679"/>
              <a:gd name="connsiteY4495" fmla="*/ 679228 h 5893281"/>
              <a:gd name="connsiteX4496" fmla="*/ 1586086 w 10035679"/>
              <a:gd name="connsiteY4496" fmla="*/ 668964 h 5893281"/>
              <a:gd name="connsiteX4497" fmla="*/ 1599972 w 10035679"/>
              <a:gd name="connsiteY4497" fmla="*/ 658701 h 5893281"/>
              <a:gd name="connsiteX4498" fmla="*/ 2215805 w 10035679"/>
              <a:gd name="connsiteY4498" fmla="*/ 644210 h 5893281"/>
              <a:gd name="connsiteX4499" fmla="*/ 2248408 w 10035679"/>
              <a:gd name="connsiteY4499" fmla="*/ 644210 h 5893281"/>
              <a:gd name="connsiteX4500" fmla="*/ 2248408 w 10035679"/>
              <a:gd name="connsiteY4500" fmla="*/ 660513 h 5893281"/>
              <a:gd name="connsiteX4501" fmla="*/ 2215805 w 10035679"/>
              <a:gd name="connsiteY4501" fmla="*/ 660513 h 5893281"/>
              <a:gd name="connsiteX4502" fmla="*/ 2106525 w 10035679"/>
              <a:gd name="connsiteY4502" fmla="*/ 629719 h 5893281"/>
              <a:gd name="connsiteX4503" fmla="*/ 2116790 w 10035679"/>
              <a:gd name="connsiteY4503" fmla="*/ 629719 h 5893281"/>
              <a:gd name="connsiteX4504" fmla="*/ 2124638 w 10035679"/>
              <a:gd name="connsiteY4504" fmla="*/ 629719 h 5893281"/>
              <a:gd name="connsiteX4505" fmla="*/ 2130676 w 10035679"/>
              <a:gd name="connsiteY4505" fmla="*/ 629719 h 5893281"/>
              <a:gd name="connsiteX4506" fmla="*/ 2134903 w 10035679"/>
              <a:gd name="connsiteY4506" fmla="*/ 629719 h 5893281"/>
              <a:gd name="connsiteX4507" fmla="*/ 2140940 w 10035679"/>
              <a:gd name="connsiteY4507" fmla="*/ 629719 h 5893281"/>
              <a:gd name="connsiteX4508" fmla="*/ 2148789 w 10035679"/>
              <a:gd name="connsiteY4508" fmla="*/ 629719 h 5893281"/>
              <a:gd name="connsiteX4509" fmla="*/ 2159054 w 10035679"/>
              <a:gd name="connsiteY4509" fmla="*/ 629719 h 5893281"/>
              <a:gd name="connsiteX4510" fmla="*/ 2159054 w 10035679"/>
              <a:gd name="connsiteY4510" fmla="*/ 644211 h 5893281"/>
              <a:gd name="connsiteX4511" fmla="*/ 2112562 w 10035679"/>
              <a:gd name="connsiteY4511" fmla="*/ 654475 h 5893281"/>
              <a:gd name="connsiteX4512" fmla="*/ 1671217 w 10035679"/>
              <a:gd name="connsiteY4512" fmla="*/ 606777 h 5893281"/>
              <a:gd name="connsiteX4513" fmla="*/ 1685103 w 10035679"/>
              <a:gd name="connsiteY4513" fmla="*/ 611003 h 5893281"/>
              <a:gd name="connsiteX4514" fmla="*/ 1699594 w 10035679"/>
              <a:gd name="connsiteY4514" fmla="*/ 615229 h 5893281"/>
              <a:gd name="connsiteX4515" fmla="*/ 1711669 w 10035679"/>
              <a:gd name="connsiteY4515" fmla="*/ 621267 h 5893281"/>
              <a:gd name="connsiteX4516" fmla="*/ 1703215 w 10035679"/>
              <a:gd name="connsiteY4516" fmla="*/ 621267 h 5893281"/>
              <a:gd name="connsiteX4517" fmla="*/ 1685103 w 10035679"/>
              <a:gd name="connsiteY4517" fmla="*/ 629720 h 5893281"/>
              <a:gd name="connsiteX4518" fmla="*/ 1665179 w 10035679"/>
              <a:gd name="connsiteY4518" fmla="*/ 629720 h 5893281"/>
              <a:gd name="connsiteX4519" fmla="*/ 1640425 w 10035679"/>
              <a:gd name="connsiteY4519" fmla="*/ 629720 h 5893281"/>
              <a:gd name="connsiteX4520" fmla="*/ 1640425 w 10035679"/>
              <a:gd name="connsiteY4520" fmla="*/ 621267 h 5893281"/>
              <a:gd name="connsiteX4521" fmla="*/ 1646462 w 10035679"/>
              <a:gd name="connsiteY4521" fmla="*/ 621267 h 5893281"/>
              <a:gd name="connsiteX4522" fmla="*/ 1654916 w 10035679"/>
              <a:gd name="connsiteY4522" fmla="*/ 615229 h 5893281"/>
              <a:gd name="connsiteX4523" fmla="*/ 1665179 w 10035679"/>
              <a:gd name="connsiteY4523" fmla="*/ 611003 h 5893281"/>
              <a:gd name="connsiteX4524" fmla="*/ 6634703 w 10035679"/>
              <a:gd name="connsiteY4524" fmla="*/ 603153 h 5893281"/>
              <a:gd name="connsiteX4525" fmla="*/ 6669118 w 10035679"/>
              <a:gd name="connsiteY4525" fmla="*/ 606776 h 5893281"/>
              <a:gd name="connsiteX4526" fmla="*/ 6677570 w 10035679"/>
              <a:gd name="connsiteY4526" fmla="*/ 615228 h 5893281"/>
              <a:gd name="connsiteX4527" fmla="*/ 6681193 w 10035679"/>
              <a:gd name="connsiteY4527" fmla="*/ 621265 h 5893281"/>
              <a:gd name="connsiteX4528" fmla="*/ 6687230 w 10035679"/>
              <a:gd name="connsiteY4528" fmla="*/ 629719 h 5893281"/>
              <a:gd name="connsiteX4529" fmla="*/ 6683607 w 10035679"/>
              <a:gd name="connsiteY4529" fmla="*/ 635756 h 5893281"/>
              <a:gd name="connsiteX4530" fmla="*/ 6683607 w 10035679"/>
              <a:gd name="connsiteY4530" fmla="*/ 639982 h 5893281"/>
              <a:gd name="connsiteX4531" fmla="*/ 6681193 w 10035679"/>
              <a:gd name="connsiteY4531" fmla="*/ 644208 h 5893281"/>
              <a:gd name="connsiteX4532" fmla="*/ 6658853 w 10035679"/>
              <a:gd name="connsiteY4532" fmla="*/ 672585 h 5893281"/>
              <a:gd name="connsiteX4533" fmla="*/ 6630477 w 10035679"/>
              <a:gd name="connsiteY4533" fmla="*/ 693112 h 5893281"/>
              <a:gd name="connsiteX4534" fmla="*/ 6598479 w 10035679"/>
              <a:gd name="connsiteY4534" fmla="*/ 711829 h 5893281"/>
              <a:gd name="connsiteX4535" fmla="*/ 6559837 w 10035679"/>
              <a:gd name="connsiteY4535" fmla="*/ 726320 h 5893281"/>
              <a:gd name="connsiteX4536" fmla="*/ 6525424 w 10035679"/>
              <a:gd name="connsiteY4536" fmla="*/ 740811 h 5893281"/>
              <a:gd name="connsiteX4537" fmla="*/ 6492821 w 10035679"/>
              <a:gd name="connsiteY4537" fmla="*/ 755300 h 5893281"/>
              <a:gd name="connsiteX4538" fmla="*/ 6458405 w 10035679"/>
              <a:gd name="connsiteY4538" fmla="*/ 783677 h 5893281"/>
              <a:gd name="connsiteX4539" fmla="*/ 6417953 w 10035679"/>
              <a:gd name="connsiteY4539" fmla="*/ 827147 h 5893281"/>
              <a:gd name="connsiteX4540" fmla="*/ 6377503 w 10035679"/>
              <a:gd name="connsiteY4540" fmla="*/ 876656 h 5893281"/>
              <a:gd name="connsiteX4541" fmla="*/ 6337049 w 10035679"/>
              <a:gd name="connsiteY4541" fmla="*/ 934013 h 5893281"/>
              <a:gd name="connsiteX4542" fmla="*/ 6306861 w 10035679"/>
              <a:gd name="connsiteY4542" fmla="*/ 991974 h 5893281"/>
              <a:gd name="connsiteX4543" fmla="*/ 6284523 w 10035679"/>
              <a:gd name="connsiteY4543" fmla="*/ 1049331 h 5893281"/>
              <a:gd name="connsiteX4544" fmla="*/ 6274259 w 10035679"/>
              <a:gd name="connsiteY4544" fmla="*/ 1103066 h 5893281"/>
              <a:gd name="connsiteX4545" fmla="*/ 6278485 w 10035679"/>
              <a:gd name="connsiteY4545" fmla="*/ 1121180 h 5893281"/>
              <a:gd name="connsiteX4546" fmla="*/ 6292371 w 10035679"/>
              <a:gd name="connsiteY4546" fmla="*/ 1141709 h 5893281"/>
              <a:gd name="connsiteX4547" fmla="*/ 6308674 w 10035679"/>
              <a:gd name="connsiteY4547" fmla="*/ 1164653 h 5893281"/>
              <a:gd name="connsiteX4548" fmla="*/ 6331012 w 10035679"/>
              <a:gd name="connsiteY4548" fmla="*/ 1180952 h 5893281"/>
              <a:gd name="connsiteX4549" fmla="*/ 6331012 w 10035679"/>
              <a:gd name="connsiteY4549" fmla="*/ 1189406 h 5893281"/>
              <a:gd name="connsiteX4550" fmla="*/ 6320749 w 10035679"/>
              <a:gd name="connsiteY4550" fmla="*/ 1189406 h 5893281"/>
              <a:gd name="connsiteX4551" fmla="*/ 6312900 w 10035679"/>
              <a:gd name="connsiteY4551" fmla="*/ 1207518 h 5893281"/>
              <a:gd name="connsiteX4552" fmla="*/ 6284523 w 10035679"/>
              <a:gd name="connsiteY4552" fmla="*/ 1195443 h 5893281"/>
              <a:gd name="connsiteX4553" fmla="*/ 6251920 w 10035679"/>
              <a:gd name="connsiteY4553" fmla="*/ 1189406 h 5893281"/>
              <a:gd name="connsiteX4554" fmla="*/ 6241656 w 10035679"/>
              <a:gd name="connsiteY4554" fmla="*/ 1160424 h 5893281"/>
              <a:gd name="connsiteX4555" fmla="*/ 6223544 w 10035679"/>
              <a:gd name="connsiteY4555" fmla="*/ 1135671 h 5893281"/>
              <a:gd name="connsiteX4556" fmla="*/ 6207242 w 10035679"/>
              <a:gd name="connsiteY4556" fmla="*/ 1116954 h 5893281"/>
              <a:gd name="connsiteX4557" fmla="*/ 6189128 w 10035679"/>
              <a:gd name="connsiteY4557" fmla="*/ 1098840 h 5893281"/>
              <a:gd name="connsiteX4558" fmla="*/ 6175242 w 10035679"/>
              <a:gd name="connsiteY4558" fmla="*/ 1069861 h 5893281"/>
              <a:gd name="connsiteX4559" fmla="*/ 6195167 w 10035679"/>
              <a:gd name="connsiteY4559" fmla="*/ 1055369 h 5893281"/>
              <a:gd name="connsiteX4560" fmla="*/ 6207242 w 10035679"/>
              <a:gd name="connsiteY4560" fmla="*/ 1049331 h 5893281"/>
              <a:gd name="connsiteX4561" fmla="*/ 6207242 w 10035679"/>
              <a:gd name="connsiteY4561" fmla="*/ 1039068 h 5893281"/>
              <a:gd name="connsiteX4562" fmla="*/ 6203619 w 10035679"/>
              <a:gd name="connsiteY4562" fmla="*/ 1030616 h 5893281"/>
              <a:gd name="connsiteX4563" fmla="*/ 6199393 w 10035679"/>
              <a:gd name="connsiteY4563" fmla="*/ 1016125 h 5893281"/>
              <a:gd name="connsiteX4564" fmla="*/ 6203619 w 10035679"/>
              <a:gd name="connsiteY4564" fmla="*/ 1002239 h 5893281"/>
              <a:gd name="connsiteX4565" fmla="*/ 6213279 w 10035679"/>
              <a:gd name="connsiteY4565" fmla="*/ 983522 h 5893281"/>
              <a:gd name="connsiteX4566" fmla="*/ 6227770 w 10035679"/>
              <a:gd name="connsiteY4566" fmla="*/ 973257 h 5893281"/>
              <a:gd name="connsiteX4567" fmla="*/ 6241656 w 10035679"/>
              <a:gd name="connsiteY4567" fmla="*/ 958768 h 5893281"/>
              <a:gd name="connsiteX4568" fmla="*/ 6251920 w 10035679"/>
              <a:gd name="connsiteY4568" fmla="*/ 938239 h 5893281"/>
              <a:gd name="connsiteX4569" fmla="*/ 6245882 w 10035679"/>
              <a:gd name="connsiteY4569" fmla="*/ 934013 h 5893281"/>
              <a:gd name="connsiteX4570" fmla="*/ 6238033 w 10035679"/>
              <a:gd name="connsiteY4570" fmla="*/ 929787 h 5893281"/>
              <a:gd name="connsiteX4571" fmla="*/ 6238033 w 10035679"/>
              <a:gd name="connsiteY4571" fmla="*/ 927976 h 5893281"/>
              <a:gd name="connsiteX4572" fmla="*/ 6235619 w 10035679"/>
              <a:gd name="connsiteY4572" fmla="*/ 927976 h 5893281"/>
              <a:gd name="connsiteX4573" fmla="*/ 6235619 w 10035679"/>
              <a:gd name="connsiteY4573" fmla="*/ 923750 h 5893281"/>
              <a:gd name="connsiteX4574" fmla="*/ 6235619 w 10035679"/>
              <a:gd name="connsiteY4574" fmla="*/ 919524 h 5893281"/>
              <a:gd name="connsiteX4575" fmla="*/ 6251920 w 10035679"/>
              <a:gd name="connsiteY4575" fmla="*/ 901410 h 5893281"/>
              <a:gd name="connsiteX4576" fmla="*/ 6270032 w 10035679"/>
              <a:gd name="connsiteY4576" fmla="*/ 884505 h 5893281"/>
              <a:gd name="connsiteX4577" fmla="*/ 6280295 w 10035679"/>
              <a:gd name="connsiteY4577" fmla="*/ 857939 h 5893281"/>
              <a:gd name="connsiteX4578" fmla="*/ 6284523 w 10035679"/>
              <a:gd name="connsiteY4578" fmla="*/ 851903 h 5893281"/>
              <a:gd name="connsiteX4579" fmla="*/ 6280295 w 10035679"/>
              <a:gd name="connsiteY4579" fmla="*/ 841638 h 5893281"/>
              <a:gd name="connsiteX4580" fmla="*/ 6280295 w 10035679"/>
              <a:gd name="connsiteY4580" fmla="*/ 833186 h 5893281"/>
              <a:gd name="connsiteX4581" fmla="*/ 6278485 w 10035679"/>
              <a:gd name="connsiteY4581" fmla="*/ 828960 h 5893281"/>
              <a:gd name="connsiteX4582" fmla="*/ 6278485 w 10035679"/>
              <a:gd name="connsiteY4582" fmla="*/ 818695 h 5893281"/>
              <a:gd name="connsiteX4583" fmla="*/ 6278485 w 10035679"/>
              <a:gd name="connsiteY4583" fmla="*/ 812658 h 5893281"/>
              <a:gd name="connsiteX4584" fmla="*/ 6280295 w 10035679"/>
              <a:gd name="connsiteY4584" fmla="*/ 800583 h 5893281"/>
              <a:gd name="connsiteX4585" fmla="*/ 6308674 w 10035679"/>
              <a:gd name="connsiteY4585" fmla="*/ 769791 h 5893281"/>
              <a:gd name="connsiteX4586" fmla="*/ 6344898 w 10035679"/>
              <a:gd name="connsiteY4586" fmla="*/ 736585 h 5893281"/>
              <a:gd name="connsiteX4587" fmla="*/ 6389576 w 10035679"/>
              <a:gd name="connsiteY4587" fmla="*/ 703980 h 5893281"/>
              <a:gd name="connsiteX4588" fmla="*/ 6436067 w 10035679"/>
              <a:gd name="connsiteY4588" fmla="*/ 679226 h 5893281"/>
              <a:gd name="connsiteX4589" fmla="*/ 6474707 w 10035679"/>
              <a:gd name="connsiteY4589" fmla="*/ 660509 h 5893281"/>
              <a:gd name="connsiteX4590" fmla="*/ 6539310 w 10035679"/>
              <a:gd name="connsiteY4590" fmla="*/ 660509 h 5893281"/>
              <a:gd name="connsiteX4591" fmla="*/ 6559837 w 10035679"/>
              <a:gd name="connsiteY4591" fmla="*/ 650247 h 5893281"/>
              <a:gd name="connsiteX4592" fmla="*/ 6574328 w 10035679"/>
              <a:gd name="connsiteY4592" fmla="*/ 639982 h 5893281"/>
              <a:gd name="connsiteX4593" fmla="*/ 6583988 w 10035679"/>
              <a:gd name="connsiteY4593" fmla="*/ 625491 h 5893281"/>
              <a:gd name="connsiteX4594" fmla="*/ 6596063 w 10035679"/>
              <a:gd name="connsiteY4594" fmla="*/ 617039 h 5893281"/>
              <a:gd name="connsiteX4595" fmla="*/ 6610554 w 10035679"/>
              <a:gd name="connsiteY4595" fmla="*/ 611002 h 5893281"/>
              <a:gd name="connsiteX4596" fmla="*/ 2035281 w 10035679"/>
              <a:gd name="connsiteY4596" fmla="*/ 549420 h 5893281"/>
              <a:gd name="connsiteX4597" fmla="*/ 2067886 w 10035679"/>
              <a:gd name="connsiteY4597" fmla="*/ 549420 h 5893281"/>
              <a:gd name="connsiteX4598" fmla="*/ 2078149 w 10035679"/>
              <a:gd name="connsiteY4598" fmla="*/ 563911 h 5893281"/>
              <a:gd name="connsiteX4599" fmla="*/ 2092034 w 10035679"/>
              <a:gd name="connsiteY4599" fmla="*/ 578400 h 5893281"/>
              <a:gd name="connsiteX4600" fmla="*/ 2106525 w 10035679"/>
              <a:gd name="connsiteY4600" fmla="*/ 588665 h 5893281"/>
              <a:gd name="connsiteX4601" fmla="*/ 2100489 w 10035679"/>
              <a:gd name="connsiteY4601" fmla="*/ 596515 h 5893281"/>
              <a:gd name="connsiteX4602" fmla="*/ 2096263 w 10035679"/>
              <a:gd name="connsiteY4602" fmla="*/ 600741 h 5893281"/>
              <a:gd name="connsiteX4603" fmla="*/ 2092034 w 10035679"/>
              <a:gd name="connsiteY4603" fmla="*/ 603156 h 5893281"/>
              <a:gd name="connsiteX4604" fmla="*/ 2088413 w 10035679"/>
              <a:gd name="connsiteY4604" fmla="*/ 611004 h 5893281"/>
              <a:gd name="connsiteX4605" fmla="*/ 2085998 w 10035679"/>
              <a:gd name="connsiteY4605" fmla="*/ 617043 h 5893281"/>
              <a:gd name="connsiteX4606" fmla="*/ 2082375 w 10035679"/>
              <a:gd name="connsiteY4606" fmla="*/ 629721 h 5893281"/>
              <a:gd name="connsiteX4607" fmla="*/ 2072112 w 10035679"/>
              <a:gd name="connsiteY4607" fmla="*/ 629721 h 5893281"/>
              <a:gd name="connsiteX4608" fmla="*/ 2057621 w 10035679"/>
              <a:gd name="connsiteY4608" fmla="*/ 629721 h 5893281"/>
              <a:gd name="connsiteX4609" fmla="*/ 2049772 w 10035679"/>
              <a:gd name="connsiteY4609" fmla="*/ 625495 h 5893281"/>
              <a:gd name="connsiteX4610" fmla="*/ 2039509 w 10035679"/>
              <a:gd name="connsiteY4610" fmla="*/ 625495 h 5893281"/>
              <a:gd name="connsiteX4611" fmla="*/ 2029244 w 10035679"/>
              <a:gd name="connsiteY4611" fmla="*/ 621269 h 5893281"/>
              <a:gd name="connsiteX4612" fmla="*/ 2029244 w 10035679"/>
              <a:gd name="connsiteY4612" fmla="*/ 606778 h 5893281"/>
              <a:gd name="connsiteX4613" fmla="*/ 2031660 w 10035679"/>
              <a:gd name="connsiteY4613" fmla="*/ 596515 h 5893281"/>
              <a:gd name="connsiteX4614" fmla="*/ 2035281 w 10035679"/>
              <a:gd name="connsiteY4614" fmla="*/ 582023 h 5893281"/>
              <a:gd name="connsiteX4615" fmla="*/ 2035281 w 10035679"/>
              <a:gd name="connsiteY4615" fmla="*/ 568137 h 5893281"/>
              <a:gd name="connsiteX4616" fmla="*/ 7636340 w 10035679"/>
              <a:gd name="connsiteY4616" fmla="*/ 516211 h 5893281"/>
              <a:gd name="connsiteX4617" fmla="*/ 7674981 w 10035679"/>
              <a:gd name="connsiteY4617" fmla="*/ 516211 h 5893281"/>
              <a:gd name="connsiteX4618" fmla="*/ 7682830 w 10035679"/>
              <a:gd name="connsiteY4618" fmla="*/ 526476 h 5893281"/>
              <a:gd name="connsiteX4619" fmla="*/ 7684641 w 10035679"/>
              <a:gd name="connsiteY4619" fmla="*/ 530702 h 5893281"/>
              <a:gd name="connsiteX4620" fmla="*/ 7688867 w 10035679"/>
              <a:gd name="connsiteY4620" fmla="*/ 536738 h 5893281"/>
              <a:gd name="connsiteX4621" fmla="*/ 7696716 w 10035679"/>
              <a:gd name="connsiteY4621" fmla="*/ 545191 h 5893281"/>
              <a:gd name="connsiteX4622" fmla="*/ 7698527 w 10035679"/>
              <a:gd name="connsiteY4622" fmla="*/ 555455 h 5893281"/>
              <a:gd name="connsiteX4623" fmla="*/ 7688264 w 10035679"/>
              <a:gd name="connsiteY4623" fmla="*/ 559681 h 5893281"/>
              <a:gd name="connsiteX4624" fmla="*/ 7684036 w 10035679"/>
              <a:gd name="connsiteY4624" fmla="*/ 561492 h 5893281"/>
              <a:gd name="connsiteX4625" fmla="*/ 7677999 w 10035679"/>
              <a:gd name="connsiteY4625" fmla="*/ 565720 h 5893281"/>
              <a:gd name="connsiteX4626" fmla="*/ 7673773 w 10035679"/>
              <a:gd name="connsiteY4626" fmla="*/ 571757 h 5893281"/>
              <a:gd name="connsiteX4627" fmla="*/ 7669547 w 10035679"/>
              <a:gd name="connsiteY4627" fmla="*/ 575983 h 5893281"/>
              <a:gd name="connsiteX4628" fmla="*/ 7667735 w 10035679"/>
              <a:gd name="connsiteY4628" fmla="*/ 586248 h 5893281"/>
              <a:gd name="connsiteX4629" fmla="*/ 7696111 w 10035679"/>
              <a:gd name="connsiteY4629" fmla="*/ 594700 h 5893281"/>
              <a:gd name="connsiteX4630" fmla="*/ 7709999 w 10035679"/>
              <a:gd name="connsiteY4630" fmla="*/ 600736 h 5893281"/>
              <a:gd name="connsiteX4631" fmla="*/ 7723885 w 10035679"/>
              <a:gd name="connsiteY4631" fmla="*/ 615227 h 5893281"/>
              <a:gd name="connsiteX4632" fmla="*/ 7737771 w 10035679"/>
              <a:gd name="connsiteY4632" fmla="*/ 633944 h 5893281"/>
              <a:gd name="connsiteX4633" fmla="*/ 7761922 w 10035679"/>
              <a:gd name="connsiteY4633" fmla="*/ 623679 h 5893281"/>
              <a:gd name="connsiteX4634" fmla="*/ 7786073 w 10035679"/>
              <a:gd name="connsiteY4634" fmla="*/ 619453 h 5893281"/>
              <a:gd name="connsiteX4635" fmla="*/ 7814449 w 10035679"/>
              <a:gd name="connsiteY4635" fmla="*/ 615227 h 5893281"/>
              <a:gd name="connsiteX4636" fmla="*/ 7847052 w 10035679"/>
              <a:gd name="connsiteY4636" fmla="*/ 604964 h 5893281"/>
              <a:gd name="connsiteX4637" fmla="*/ 7848863 w 10035679"/>
              <a:gd name="connsiteY4637" fmla="*/ 600736 h 5893281"/>
              <a:gd name="connsiteX4638" fmla="*/ 7853089 w 10035679"/>
              <a:gd name="connsiteY4638" fmla="*/ 604964 h 5893281"/>
              <a:gd name="connsiteX4639" fmla="*/ 7853089 w 10035679"/>
              <a:gd name="connsiteY4639" fmla="*/ 609190 h 5893281"/>
              <a:gd name="connsiteX4640" fmla="*/ 7853089 w 10035679"/>
              <a:gd name="connsiteY4640" fmla="*/ 613417 h 5893281"/>
              <a:gd name="connsiteX4641" fmla="*/ 7881466 w 10035679"/>
              <a:gd name="connsiteY4641" fmla="*/ 627905 h 5893281"/>
              <a:gd name="connsiteX4642" fmla="*/ 7903806 w 10035679"/>
              <a:gd name="connsiteY4642" fmla="*/ 644209 h 5893281"/>
              <a:gd name="connsiteX4643" fmla="*/ 7920107 w 10035679"/>
              <a:gd name="connsiteY4643" fmla="*/ 666547 h 5893281"/>
              <a:gd name="connsiteX4644" fmla="*/ 7938219 w 10035679"/>
              <a:gd name="connsiteY4644" fmla="*/ 691300 h 5893281"/>
              <a:gd name="connsiteX4645" fmla="*/ 7938219 w 10035679"/>
              <a:gd name="connsiteY4645" fmla="*/ 738394 h 5893281"/>
              <a:gd name="connsiteX4646" fmla="*/ 7914069 w 10035679"/>
              <a:gd name="connsiteY4646" fmla="*/ 757111 h 5893281"/>
              <a:gd name="connsiteX4647" fmla="*/ 7903806 w 10035679"/>
              <a:gd name="connsiteY4647" fmla="*/ 773412 h 5893281"/>
              <a:gd name="connsiteX4648" fmla="*/ 7895957 w 10035679"/>
              <a:gd name="connsiteY4648" fmla="*/ 792129 h 5893281"/>
              <a:gd name="connsiteX4649" fmla="*/ 7885692 w 10035679"/>
              <a:gd name="connsiteY4649" fmla="*/ 810846 h 5893281"/>
              <a:gd name="connsiteX4650" fmla="*/ 7857315 w 10035679"/>
              <a:gd name="connsiteY4650" fmla="*/ 827147 h 5893281"/>
              <a:gd name="connsiteX4651" fmla="*/ 7824712 w 10035679"/>
              <a:gd name="connsiteY4651" fmla="*/ 845862 h 5893281"/>
              <a:gd name="connsiteX4652" fmla="*/ 7792109 w 10035679"/>
              <a:gd name="connsiteY4652" fmla="*/ 868202 h 5893281"/>
              <a:gd name="connsiteX4653" fmla="*/ 7767959 w 10035679"/>
              <a:gd name="connsiteY4653" fmla="*/ 897182 h 5893281"/>
              <a:gd name="connsiteX4654" fmla="*/ 7775808 w 10035679"/>
              <a:gd name="connsiteY4654" fmla="*/ 897182 h 5893281"/>
              <a:gd name="connsiteX4655" fmla="*/ 7799959 w 10035679"/>
              <a:gd name="connsiteY4655" fmla="*/ 882693 h 5893281"/>
              <a:gd name="connsiteX4656" fmla="*/ 7828335 w 10035679"/>
              <a:gd name="connsiteY4656" fmla="*/ 878465 h 5893281"/>
              <a:gd name="connsiteX4657" fmla="*/ 7860938 w 10035679"/>
              <a:gd name="connsiteY4657" fmla="*/ 882693 h 5893281"/>
              <a:gd name="connsiteX4658" fmla="*/ 7860938 w 10035679"/>
              <a:gd name="connsiteY4658" fmla="*/ 888730 h 5893281"/>
              <a:gd name="connsiteX4659" fmla="*/ 7856712 w 10035679"/>
              <a:gd name="connsiteY4659" fmla="*/ 897182 h 5893281"/>
              <a:gd name="connsiteX4660" fmla="*/ 7856712 w 10035679"/>
              <a:gd name="connsiteY4660" fmla="*/ 898994 h 5893281"/>
              <a:gd name="connsiteX4661" fmla="*/ 7856712 w 10035679"/>
              <a:gd name="connsiteY4661" fmla="*/ 903221 h 5893281"/>
              <a:gd name="connsiteX4662" fmla="*/ 7856712 w 10035679"/>
              <a:gd name="connsiteY4662" fmla="*/ 907447 h 5893281"/>
              <a:gd name="connsiteX4663" fmla="*/ 7860938 w 10035679"/>
              <a:gd name="connsiteY4663" fmla="*/ 907447 h 5893281"/>
              <a:gd name="connsiteX4664" fmla="*/ 7866977 w 10035679"/>
              <a:gd name="connsiteY4664" fmla="*/ 911673 h 5893281"/>
              <a:gd name="connsiteX4665" fmla="*/ 7877240 w 10035679"/>
              <a:gd name="connsiteY4665" fmla="*/ 899597 h 5893281"/>
              <a:gd name="connsiteX4666" fmla="*/ 7891126 w 10035679"/>
              <a:gd name="connsiteY4666" fmla="*/ 889335 h 5893281"/>
              <a:gd name="connsiteX4667" fmla="*/ 7905013 w 10035679"/>
              <a:gd name="connsiteY4667" fmla="*/ 879070 h 5893281"/>
              <a:gd name="connsiteX4668" fmla="*/ 7923126 w 10035679"/>
              <a:gd name="connsiteY4668" fmla="*/ 870618 h 5893281"/>
              <a:gd name="connsiteX4669" fmla="*/ 7923126 w 10035679"/>
              <a:gd name="connsiteY4669" fmla="*/ 882693 h 5893281"/>
              <a:gd name="connsiteX4670" fmla="*/ 7917089 w 10035679"/>
              <a:gd name="connsiteY4670" fmla="*/ 892956 h 5893281"/>
              <a:gd name="connsiteX4671" fmla="*/ 7912861 w 10035679"/>
              <a:gd name="connsiteY4671" fmla="*/ 903221 h 5893281"/>
              <a:gd name="connsiteX4672" fmla="*/ 7908635 w 10035679"/>
              <a:gd name="connsiteY4672" fmla="*/ 917709 h 5893281"/>
              <a:gd name="connsiteX4673" fmla="*/ 7904409 w 10035679"/>
              <a:gd name="connsiteY4673" fmla="*/ 936426 h 5893281"/>
              <a:gd name="connsiteX4674" fmla="*/ 7908635 w 10035679"/>
              <a:gd name="connsiteY4674" fmla="*/ 940652 h 5893281"/>
              <a:gd name="connsiteX4675" fmla="*/ 7912861 w 10035679"/>
              <a:gd name="connsiteY4675" fmla="*/ 940652 h 5893281"/>
              <a:gd name="connsiteX4676" fmla="*/ 7912861 w 10035679"/>
              <a:gd name="connsiteY4676" fmla="*/ 942465 h 5893281"/>
              <a:gd name="connsiteX4677" fmla="*/ 7930975 w 10035679"/>
              <a:gd name="connsiteY4677" fmla="*/ 942465 h 5893281"/>
              <a:gd name="connsiteX4678" fmla="*/ 7930975 w 10035679"/>
              <a:gd name="connsiteY4678" fmla="*/ 917709 h 5893281"/>
              <a:gd name="connsiteX4679" fmla="*/ 7965388 w 10035679"/>
              <a:gd name="connsiteY4679" fmla="*/ 913483 h 5893281"/>
              <a:gd name="connsiteX4680" fmla="*/ 7997991 w 10035679"/>
              <a:gd name="connsiteY4680" fmla="*/ 913483 h 5893281"/>
              <a:gd name="connsiteX4681" fmla="*/ 8022142 w 10035679"/>
              <a:gd name="connsiteY4681" fmla="*/ 917709 h 5893281"/>
              <a:gd name="connsiteX4682" fmla="*/ 8046292 w 10035679"/>
              <a:gd name="connsiteY4682" fmla="*/ 936426 h 5893281"/>
              <a:gd name="connsiteX4683" fmla="*/ 8046292 w 10035679"/>
              <a:gd name="connsiteY4683" fmla="*/ 940652 h 5893281"/>
              <a:gd name="connsiteX4684" fmla="*/ 8046292 w 10035679"/>
              <a:gd name="connsiteY4684" fmla="*/ 950917 h 5893281"/>
              <a:gd name="connsiteX4685" fmla="*/ 8050519 w 10035679"/>
              <a:gd name="connsiteY4685" fmla="*/ 961182 h 5893281"/>
              <a:gd name="connsiteX4686" fmla="*/ 8050519 w 10035679"/>
              <a:gd name="connsiteY4686" fmla="*/ 971445 h 5893281"/>
              <a:gd name="connsiteX4687" fmla="*/ 8054745 w 10035679"/>
              <a:gd name="connsiteY4687" fmla="*/ 981709 h 5893281"/>
              <a:gd name="connsiteX4688" fmla="*/ 8156176 w 10035679"/>
              <a:gd name="connsiteY4688" fmla="*/ 990162 h 5893281"/>
              <a:gd name="connsiteX4689" fmla="*/ 8164026 w 10035679"/>
              <a:gd name="connsiteY4689" fmla="*/ 967821 h 5893281"/>
              <a:gd name="connsiteX4690" fmla="*/ 8164026 w 10035679"/>
              <a:gd name="connsiteY4690" fmla="*/ 961785 h 5893281"/>
              <a:gd name="connsiteX4691" fmla="*/ 8164026 w 10035679"/>
              <a:gd name="connsiteY4691" fmla="*/ 957559 h 5893281"/>
              <a:gd name="connsiteX4692" fmla="*/ 8164026 w 10035679"/>
              <a:gd name="connsiteY4692" fmla="*/ 951520 h 5893281"/>
              <a:gd name="connsiteX4693" fmla="*/ 8164026 w 10035679"/>
              <a:gd name="connsiteY4693" fmla="*/ 941257 h 5893281"/>
              <a:gd name="connsiteX4694" fmla="*/ 8164026 w 10035679"/>
              <a:gd name="connsiteY4694" fmla="*/ 929182 h 5893281"/>
              <a:gd name="connsiteX4695" fmla="*/ 8170062 w 10035679"/>
              <a:gd name="connsiteY4695" fmla="*/ 927371 h 5893281"/>
              <a:gd name="connsiteX4696" fmla="*/ 8174290 w 10035679"/>
              <a:gd name="connsiteY4696" fmla="*/ 927371 h 5893281"/>
              <a:gd name="connsiteX4697" fmla="*/ 8174290 w 10035679"/>
              <a:gd name="connsiteY4697" fmla="*/ 923143 h 5893281"/>
              <a:gd name="connsiteX4698" fmla="*/ 8178514 w 10035679"/>
              <a:gd name="connsiteY4698" fmla="*/ 918917 h 5893281"/>
              <a:gd name="connsiteX4699" fmla="*/ 8199044 w 10035679"/>
              <a:gd name="connsiteY4699" fmla="*/ 929182 h 5893281"/>
              <a:gd name="connsiteX4700" fmla="*/ 8221382 w 10035679"/>
              <a:gd name="connsiteY4700" fmla="*/ 941257 h 5893281"/>
              <a:gd name="connsiteX4701" fmla="*/ 8241910 w 10035679"/>
              <a:gd name="connsiteY4701" fmla="*/ 951520 h 5893281"/>
              <a:gd name="connsiteX4702" fmla="*/ 8264250 w 10035679"/>
              <a:gd name="connsiteY4702" fmla="*/ 932805 h 5893281"/>
              <a:gd name="connsiteX4703" fmla="*/ 8288400 w 10035679"/>
              <a:gd name="connsiteY4703" fmla="*/ 922540 h 5893281"/>
              <a:gd name="connsiteX4704" fmla="*/ 8327040 w 10035679"/>
              <a:gd name="connsiteY4704" fmla="*/ 918314 h 5893281"/>
              <a:gd name="connsiteX4705" fmla="*/ 8327040 w 10035679"/>
              <a:gd name="connsiteY4705" fmla="*/ 928577 h 5893281"/>
              <a:gd name="connsiteX4706" fmla="*/ 8333078 w 10035679"/>
              <a:gd name="connsiteY4706" fmla="*/ 928577 h 5893281"/>
              <a:gd name="connsiteX4707" fmla="*/ 8351190 w 10035679"/>
              <a:gd name="connsiteY4707" fmla="*/ 1000426 h 5893281"/>
              <a:gd name="connsiteX4708" fmla="*/ 8327040 w 10035679"/>
              <a:gd name="connsiteY4708" fmla="*/ 1025180 h 5893281"/>
              <a:gd name="connsiteX4709" fmla="*/ 8313154 w 10035679"/>
              <a:gd name="connsiteY4709" fmla="*/ 1062009 h 5893281"/>
              <a:gd name="connsiteX4710" fmla="*/ 8317380 w 10035679"/>
              <a:gd name="connsiteY4710" fmla="*/ 1068046 h 5893281"/>
              <a:gd name="connsiteX4711" fmla="*/ 8321606 w 10035679"/>
              <a:gd name="connsiteY4711" fmla="*/ 1076500 h 5893281"/>
              <a:gd name="connsiteX4712" fmla="*/ 8321606 w 10035679"/>
              <a:gd name="connsiteY4712" fmla="*/ 1082537 h 5893281"/>
              <a:gd name="connsiteX4713" fmla="*/ 8323417 w 10035679"/>
              <a:gd name="connsiteY4713" fmla="*/ 1090989 h 5893281"/>
              <a:gd name="connsiteX4714" fmla="*/ 8327645 w 10035679"/>
              <a:gd name="connsiteY4714" fmla="*/ 1101253 h 5893281"/>
              <a:gd name="connsiteX4715" fmla="*/ 8345757 w 10035679"/>
              <a:gd name="connsiteY4715" fmla="*/ 1119972 h 5893281"/>
              <a:gd name="connsiteX4716" fmla="*/ 8369907 w 10035679"/>
              <a:gd name="connsiteY4716" fmla="*/ 1134460 h 5893281"/>
              <a:gd name="connsiteX4717" fmla="*/ 8390435 w 10035679"/>
              <a:gd name="connsiteY4717" fmla="*/ 1148951 h 5893281"/>
              <a:gd name="connsiteX4718" fmla="*/ 8394661 w 10035679"/>
              <a:gd name="connsiteY4718" fmla="*/ 1144725 h 5893281"/>
              <a:gd name="connsiteX4719" fmla="*/ 8398887 w 10035679"/>
              <a:gd name="connsiteY4719" fmla="*/ 1140499 h 5893281"/>
              <a:gd name="connsiteX4720" fmla="*/ 8409152 w 10035679"/>
              <a:gd name="connsiteY4720" fmla="*/ 1124198 h 5893281"/>
              <a:gd name="connsiteX4721" fmla="*/ 8417001 w 10035679"/>
              <a:gd name="connsiteY4721" fmla="*/ 1101856 h 5893281"/>
              <a:gd name="connsiteX4722" fmla="*/ 8423038 w 10035679"/>
              <a:gd name="connsiteY4722" fmla="*/ 1081329 h 5893281"/>
              <a:gd name="connsiteX4723" fmla="*/ 8436924 w 10035679"/>
              <a:gd name="connsiteY4723" fmla="*/ 1062612 h 5893281"/>
              <a:gd name="connsiteX4724" fmla="*/ 8436924 w 10035679"/>
              <a:gd name="connsiteY4724" fmla="*/ 1081329 h 5893281"/>
              <a:gd name="connsiteX4725" fmla="*/ 8441150 w 10035679"/>
              <a:gd name="connsiteY4725" fmla="*/ 1095819 h 5893281"/>
              <a:gd name="connsiteX4726" fmla="*/ 8447188 w 10035679"/>
              <a:gd name="connsiteY4726" fmla="*/ 1106086 h 5893281"/>
              <a:gd name="connsiteX4727" fmla="*/ 8459264 w 10035679"/>
              <a:gd name="connsiteY4727" fmla="*/ 1112122 h 5893281"/>
              <a:gd name="connsiteX4728" fmla="*/ 8473150 w 10035679"/>
              <a:gd name="connsiteY4728" fmla="*/ 1116348 h 5893281"/>
              <a:gd name="connsiteX4729" fmla="*/ 8489451 w 10035679"/>
              <a:gd name="connsiteY4729" fmla="*/ 1120574 h 5893281"/>
              <a:gd name="connsiteX4730" fmla="*/ 8516017 w 10035679"/>
              <a:gd name="connsiteY4730" fmla="*/ 1077103 h 5893281"/>
              <a:gd name="connsiteX4731" fmla="*/ 8526280 w 10035679"/>
              <a:gd name="connsiteY4731" fmla="*/ 1087367 h 5893281"/>
              <a:gd name="connsiteX4732" fmla="*/ 8536545 w 10035679"/>
              <a:gd name="connsiteY4732" fmla="*/ 1095819 h 5893281"/>
              <a:gd name="connsiteX4733" fmla="*/ 8542582 w 10035679"/>
              <a:gd name="connsiteY4733" fmla="*/ 1106086 h 5893281"/>
              <a:gd name="connsiteX4734" fmla="*/ 8554657 w 10035679"/>
              <a:gd name="connsiteY4734" fmla="*/ 1112122 h 5893281"/>
              <a:gd name="connsiteX4735" fmla="*/ 8568543 w 10035679"/>
              <a:gd name="connsiteY4735" fmla="*/ 1120574 h 5893281"/>
              <a:gd name="connsiteX4736" fmla="*/ 8574582 w 10035679"/>
              <a:gd name="connsiteY4736" fmla="*/ 1112122 h 5893281"/>
              <a:gd name="connsiteX4737" fmla="*/ 8582431 w 10035679"/>
              <a:gd name="connsiteY4737" fmla="*/ 1106086 h 5893281"/>
              <a:gd name="connsiteX4738" fmla="*/ 8588468 w 10035679"/>
              <a:gd name="connsiteY4738" fmla="*/ 1106086 h 5893281"/>
              <a:gd name="connsiteX4739" fmla="*/ 8592694 w 10035679"/>
              <a:gd name="connsiteY4739" fmla="*/ 1106086 h 5893281"/>
              <a:gd name="connsiteX4740" fmla="*/ 8602958 w 10035679"/>
              <a:gd name="connsiteY4740" fmla="*/ 1106086 h 5893281"/>
              <a:gd name="connsiteX4741" fmla="*/ 8610808 w 10035679"/>
              <a:gd name="connsiteY4741" fmla="*/ 1110312 h 5893281"/>
              <a:gd name="connsiteX4742" fmla="*/ 8624694 w 10035679"/>
              <a:gd name="connsiteY4742" fmla="*/ 1110312 h 5893281"/>
              <a:gd name="connsiteX4743" fmla="*/ 8620467 w 10035679"/>
              <a:gd name="connsiteY4743" fmla="*/ 1073479 h 5893281"/>
              <a:gd name="connsiteX4744" fmla="*/ 8612618 w 10035679"/>
              <a:gd name="connsiteY4744" fmla="*/ 1048725 h 5893281"/>
              <a:gd name="connsiteX4745" fmla="*/ 8606581 w 10035679"/>
              <a:gd name="connsiteY4745" fmla="*/ 1015520 h 5893281"/>
              <a:gd name="connsiteX4746" fmla="*/ 8630732 w 10035679"/>
              <a:gd name="connsiteY4746" fmla="*/ 1009481 h 5893281"/>
              <a:gd name="connsiteX4747" fmla="*/ 8653070 w 10035679"/>
              <a:gd name="connsiteY4747" fmla="*/ 1001029 h 5893281"/>
              <a:gd name="connsiteX4748" fmla="*/ 8687484 w 10035679"/>
              <a:gd name="connsiteY4748" fmla="*/ 1001029 h 5893281"/>
              <a:gd name="connsiteX4749" fmla="*/ 8726125 w 10035679"/>
              <a:gd name="connsiteY4749" fmla="*/ 1005255 h 5893281"/>
              <a:gd name="connsiteX4750" fmla="*/ 8764765 w 10035679"/>
              <a:gd name="connsiteY4750" fmla="*/ 1015520 h 5893281"/>
              <a:gd name="connsiteX4751" fmla="*/ 8800991 w 10035679"/>
              <a:gd name="connsiteY4751" fmla="*/ 1025783 h 5893281"/>
              <a:gd name="connsiteX4752" fmla="*/ 8833594 w 10035679"/>
              <a:gd name="connsiteY4752" fmla="*/ 1037858 h 5893281"/>
              <a:gd name="connsiteX4753" fmla="*/ 8847482 w 10035679"/>
              <a:gd name="connsiteY4753" fmla="*/ 1048123 h 5893281"/>
              <a:gd name="connsiteX4754" fmla="*/ 8853518 w 10035679"/>
              <a:gd name="connsiteY4754" fmla="*/ 1054159 h 5893281"/>
              <a:gd name="connsiteX4755" fmla="*/ 8857744 w 10035679"/>
              <a:gd name="connsiteY4755" fmla="*/ 1066235 h 5893281"/>
              <a:gd name="connsiteX4756" fmla="*/ 8857744 w 10035679"/>
              <a:gd name="connsiteY4756" fmla="*/ 1072274 h 5893281"/>
              <a:gd name="connsiteX4757" fmla="*/ 8861970 w 10035679"/>
              <a:gd name="connsiteY4757" fmla="*/ 1076500 h 5893281"/>
              <a:gd name="connsiteX4758" fmla="*/ 8861970 w 10035679"/>
              <a:gd name="connsiteY4758" fmla="*/ 1082537 h 5893281"/>
              <a:gd name="connsiteX4759" fmla="*/ 8868009 w 10035679"/>
              <a:gd name="connsiteY4759" fmla="*/ 1086762 h 5893281"/>
              <a:gd name="connsiteX4760" fmla="*/ 8875856 w 10035679"/>
              <a:gd name="connsiteY4760" fmla="*/ 1090989 h 5893281"/>
              <a:gd name="connsiteX4761" fmla="*/ 8886121 w 10035679"/>
              <a:gd name="connsiteY4761" fmla="*/ 1095217 h 5893281"/>
              <a:gd name="connsiteX4762" fmla="*/ 8906649 w 10035679"/>
              <a:gd name="connsiteY4762" fmla="*/ 1086762 h 5893281"/>
              <a:gd name="connsiteX4763" fmla="*/ 8930799 w 10035679"/>
              <a:gd name="connsiteY4763" fmla="*/ 1086762 h 5893281"/>
              <a:gd name="connsiteX4764" fmla="*/ 8957365 w 10035679"/>
              <a:gd name="connsiteY4764" fmla="*/ 1086762 h 5893281"/>
              <a:gd name="connsiteX4765" fmla="*/ 8967628 w 10035679"/>
              <a:gd name="connsiteY4765" fmla="*/ 1109104 h 5893281"/>
              <a:gd name="connsiteX4766" fmla="*/ 8981514 w 10035679"/>
              <a:gd name="connsiteY4766" fmla="*/ 1129632 h 5893281"/>
              <a:gd name="connsiteX4767" fmla="*/ 9002044 w 10035679"/>
              <a:gd name="connsiteY4767" fmla="*/ 1148348 h 5893281"/>
              <a:gd name="connsiteX4768" fmla="*/ 9028608 w 10035679"/>
              <a:gd name="connsiteY4768" fmla="*/ 1158611 h 5893281"/>
              <a:gd name="connsiteX4769" fmla="*/ 9052758 w 10035679"/>
              <a:gd name="connsiteY4769" fmla="*/ 1148348 h 5893281"/>
              <a:gd name="connsiteX4770" fmla="*/ 9087172 w 10035679"/>
              <a:gd name="connsiteY4770" fmla="*/ 1148348 h 5893281"/>
              <a:gd name="connsiteX4771" fmla="*/ 9119777 w 10035679"/>
              <a:gd name="connsiteY4771" fmla="*/ 1152575 h 5893281"/>
              <a:gd name="connsiteX4772" fmla="*/ 9152380 w 10035679"/>
              <a:gd name="connsiteY4772" fmla="*/ 1158611 h 5893281"/>
              <a:gd name="connsiteX4773" fmla="*/ 9176530 w 10035679"/>
              <a:gd name="connsiteY4773" fmla="*/ 1164650 h 5893281"/>
              <a:gd name="connsiteX4774" fmla="*/ 9186793 w 10035679"/>
              <a:gd name="connsiteY4774" fmla="*/ 1197855 h 5893281"/>
              <a:gd name="connsiteX4775" fmla="*/ 9191019 w 10035679"/>
              <a:gd name="connsiteY4775" fmla="*/ 1226837 h 5893281"/>
              <a:gd name="connsiteX4776" fmla="*/ 9197058 w 10035679"/>
              <a:gd name="connsiteY4776" fmla="*/ 1251591 h 5893281"/>
              <a:gd name="connsiteX4777" fmla="*/ 9204905 w 10035679"/>
              <a:gd name="connsiteY4777" fmla="*/ 1255817 h 5893281"/>
              <a:gd name="connsiteX4778" fmla="*/ 9209133 w 10035679"/>
              <a:gd name="connsiteY4778" fmla="*/ 1264270 h 5893281"/>
              <a:gd name="connsiteX4779" fmla="*/ 9215170 w 10035679"/>
              <a:gd name="connsiteY4779" fmla="*/ 1266082 h 5893281"/>
              <a:gd name="connsiteX4780" fmla="*/ 9282188 w 10035679"/>
              <a:gd name="connsiteY4780" fmla="*/ 1260043 h 5893281"/>
              <a:gd name="connsiteX4781" fmla="*/ 9349204 w 10035679"/>
              <a:gd name="connsiteY4781" fmla="*/ 1260043 h 5893281"/>
              <a:gd name="connsiteX4782" fmla="*/ 9418033 w 10035679"/>
              <a:gd name="connsiteY4782" fmla="*/ 1260043 h 5893281"/>
              <a:gd name="connsiteX4783" fmla="*/ 9424070 w 10035679"/>
              <a:gd name="connsiteY4783" fmla="*/ 1274535 h 5893281"/>
              <a:gd name="connsiteX4784" fmla="*/ 9434335 w 10035679"/>
              <a:gd name="connsiteY4784" fmla="*/ 1284799 h 5893281"/>
              <a:gd name="connsiteX4785" fmla="*/ 9446410 w 10035679"/>
              <a:gd name="connsiteY4785" fmla="*/ 1299288 h 5893281"/>
              <a:gd name="connsiteX4786" fmla="*/ 9456673 w 10035679"/>
              <a:gd name="connsiteY4786" fmla="*/ 1307739 h 5893281"/>
              <a:gd name="connsiteX4787" fmla="*/ 9470559 w 10035679"/>
              <a:gd name="connsiteY4787" fmla="*/ 1318004 h 5893281"/>
              <a:gd name="connsiteX4788" fmla="*/ 9470559 w 10035679"/>
              <a:gd name="connsiteY4788" fmla="*/ 1307739 h 5893281"/>
              <a:gd name="connsiteX4789" fmla="*/ 9474787 w 10035679"/>
              <a:gd name="connsiteY4789" fmla="*/ 1303513 h 5893281"/>
              <a:gd name="connsiteX4790" fmla="*/ 9476597 w 10035679"/>
              <a:gd name="connsiteY4790" fmla="*/ 1295061 h 5893281"/>
              <a:gd name="connsiteX4791" fmla="*/ 9476597 w 10035679"/>
              <a:gd name="connsiteY4791" fmla="*/ 1289025 h 5893281"/>
              <a:gd name="connsiteX4792" fmla="*/ 9480823 w 10035679"/>
              <a:gd name="connsiteY4792" fmla="*/ 1278760 h 5893281"/>
              <a:gd name="connsiteX4793" fmla="*/ 9474787 w 10035679"/>
              <a:gd name="connsiteY4793" fmla="*/ 1266685 h 5893281"/>
              <a:gd name="connsiteX4794" fmla="*/ 9470559 w 10035679"/>
              <a:gd name="connsiteY4794" fmla="*/ 1260648 h 5893281"/>
              <a:gd name="connsiteX4795" fmla="*/ 9466335 w 10035679"/>
              <a:gd name="connsiteY4795" fmla="*/ 1256422 h 5893281"/>
              <a:gd name="connsiteX4796" fmla="*/ 9466335 w 10035679"/>
              <a:gd name="connsiteY4796" fmla="*/ 1250383 h 5893281"/>
              <a:gd name="connsiteX4797" fmla="*/ 9470559 w 10035679"/>
              <a:gd name="connsiteY4797" fmla="*/ 1241930 h 5893281"/>
              <a:gd name="connsiteX4798" fmla="*/ 9470559 w 10035679"/>
              <a:gd name="connsiteY4798" fmla="*/ 1231666 h 5893281"/>
              <a:gd name="connsiteX4799" fmla="*/ 9470559 w 10035679"/>
              <a:gd name="connsiteY4799" fmla="*/ 1221404 h 5893281"/>
              <a:gd name="connsiteX4800" fmla="*/ 9504974 w 10035679"/>
              <a:gd name="connsiteY4800" fmla="*/ 1227440 h 5893281"/>
              <a:gd name="connsiteX4801" fmla="*/ 9529125 w 10035679"/>
              <a:gd name="connsiteY4801" fmla="*/ 1241930 h 5893281"/>
              <a:gd name="connsiteX4802" fmla="*/ 9557502 w 10035679"/>
              <a:gd name="connsiteY4802" fmla="*/ 1252194 h 5893281"/>
              <a:gd name="connsiteX4803" fmla="*/ 9569577 w 10035679"/>
              <a:gd name="connsiteY4803" fmla="*/ 1252194 h 5893281"/>
              <a:gd name="connsiteX4804" fmla="*/ 9579840 w 10035679"/>
              <a:gd name="connsiteY4804" fmla="*/ 1252194 h 5893281"/>
              <a:gd name="connsiteX4805" fmla="*/ 9590104 w 10035679"/>
              <a:gd name="connsiteY4805" fmla="*/ 1250383 h 5893281"/>
              <a:gd name="connsiteX4806" fmla="*/ 9597952 w 10035679"/>
              <a:gd name="connsiteY4806" fmla="*/ 1241930 h 5893281"/>
              <a:gd name="connsiteX4807" fmla="*/ 9603990 w 10035679"/>
              <a:gd name="connsiteY4807" fmla="*/ 1237704 h 5893281"/>
              <a:gd name="connsiteX4808" fmla="*/ 9611840 w 10035679"/>
              <a:gd name="connsiteY4808" fmla="*/ 1235891 h 5893281"/>
              <a:gd name="connsiteX4809" fmla="*/ 9727157 w 10035679"/>
              <a:gd name="connsiteY4809" fmla="*/ 1285402 h 5893281"/>
              <a:gd name="connsiteX4810" fmla="*/ 9791760 w 10035679"/>
              <a:gd name="connsiteY4810" fmla="*/ 1353022 h 5893281"/>
              <a:gd name="connsiteX4811" fmla="*/ 9802023 w 10035679"/>
              <a:gd name="connsiteY4811" fmla="*/ 1361474 h 5893281"/>
              <a:gd name="connsiteX4812" fmla="*/ 9812287 w 10035679"/>
              <a:gd name="connsiteY4812" fmla="*/ 1361474 h 5893281"/>
              <a:gd name="connsiteX4813" fmla="*/ 9822552 w 10035679"/>
              <a:gd name="connsiteY4813" fmla="*/ 1363285 h 5893281"/>
              <a:gd name="connsiteX4814" fmla="*/ 9834625 w 10035679"/>
              <a:gd name="connsiteY4814" fmla="*/ 1363285 h 5893281"/>
              <a:gd name="connsiteX4815" fmla="*/ 9844890 w 10035679"/>
              <a:gd name="connsiteY4815" fmla="*/ 1371739 h 5893281"/>
              <a:gd name="connsiteX4816" fmla="*/ 9865417 w 10035679"/>
              <a:gd name="connsiteY4816" fmla="*/ 1390457 h 5893281"/>
              <a:gd name="connsiteX4817" fmla="*/ 9879303 w 10035679"/>
              <a:gd name="connsiteY4817" fmla="*/ 1410985 h 5893281"/>
              <a:gd name="connsiteX4818" fmla="*/ 9893191 w 10035679"/>
              <a:gd name="connsiteY4818" fmla="*/ 1429702 h 5893281"/>
              <a:gd name="connsiteX4819" fmla="*/ 9911303 w 10035679"/>
              <a:gd name="connsiteY4819" fmla="*/ 1444191 h 5893281"/>
              <a:gd name="connsiteX4820" fmla="*/ 9945719 w 10035679"/>
              <a:gd name="connsiteY4820" fmla="*/ 1450228 h 5893281"/>
              <a:gd name="connsiteX4821" fmla="*/ 9949943 w 10035679"/>
              <a:gd name="connsiteY4821" fmla="*/ 1448416 h 5893281"/>
              <a:gd name="connsiteX4822" fmla="*/ 9954169 w 10035679"/>
              <a:gd name="connsiteY4822" fmla="*/ 1448416 h 5893281"/>
              <a:gd name="connsiteX4823" fmla="*/ 9958397 w 10035679"/>
              <a:gd name="connsiteY4823" fmla="*/ 1444191 h 5893281"/>
              <a:gd name="connsiteX4824" fmla="*/ 9960208 w 10035679"/>
              <a:gd name="connsiteY4824" fmla="*/ 1444191 h 5893281"/>
              <a:gd name="connsiteX4825" fmla="*/ 9968057 w 10035679"/>
              <a:gd name="connsiteY4825" fmla="*/ 1444191 h 5893281"/>
              <a:gd name="connsiteX4826" fmla="*/ 9988585 w 10035679"/>
              <a:gd name="connsiteY4826" fmla="*/ 1468945 h 5893281"/>
              <a:gd name="connsiteX4827" fmla="*/ 10010923 w 10035679"/>
              <a:gd name="connsiteY4827" fmla="*/ 1493701 h 5893281"/>
              <a:gd name="connsiteX4828" fmla="*/ 10029037 w 10035679"/>
              <a:gd name="connsiteY4828" fmla="*/ 1520264 h 5893281"/>
              <a:gd name="connsiteX4829" fmla="*/ 10035679 w 10035679"/>
              <a:gd name="connsiteY4829" fmla="*/ 1551661 h 5893281"/>
              <a:gd name="connsiteX4830" fmla="*/ 9965039 w 10035679"/>
              <a:gd name="connsiteY4830" fmla="*/ 1551661 h 5893281"/>
              <a:gd name="connsiteX4831" fmla="*/ 9960813 w 10035679"/>
              <a:gd name="connsiteY4831" fmla="*/ 1557697 h 5893281"/>
              <a:gd name="connsiteX4832" fmla="*/ 9954774 w 10035679"/>
              <a:gd name="connsiteY4832" fmla="*/ 1566150 h 5893281"/>
              <a:gd name="connsiteX4833" fmla="*/ 9950548 w 10035679"/>
              <a:gd name="connsiteY4833" fmla="*/ 1570376 h 5893281"/>
              <a:gd name="connsiteX4834" fmla="*/ 9946322 w 10035679"/>
              <a:gd name="connsiteY4834" fmla="*/ 1580640 h 5893281"/>
              <a:gd name="connsiteX4835" fmla="*/ 9942096 w 10035679"/>
              <a:gd name="connsiteY4835" fmla="*/ 1590904 h 5893281"/>
              <a:gd name="connsiteX4836" fmla="*/ 9949943 w 10035679"/>
              <a:gd name="connsiteY4836" fmla="*/ 1595130 h 5893281"/>
              <a:gd name="connsiteX4837" fmla="*/ 9954169 w 10035679"/>
              <a:gd name="connsiteY4837" fmla="*/ 1599356 h 5893281"/>
              <a:gd name="connsiteX4838" fmla="*/ 9955982 w 10035679"/>
              <a:gd name="connsiteY4838" fmla="*/ 1601167 h 5893281"/>
              <a:gd name="connsiteX4839" fmla="*/ 9960208 w 10035679"/>
              <a:gd name="connsiteY4839" fmla="*/ 1609619 h 5893281"/>
              <a:gd name="connsiteX4840" fmla="*/ 9960208 w 10035679"/>
              <a:gd name="connsiteY4840" fmla="*/ 1613845 h 5893281"/>
              <a:gd name="connsiteX4841" fmla="*/ 9955982 w 10035679"/>
              <a:gd name="connsiteY4841" fmla="*/ 1619884 h 5893281"/>
              <a:gd name="connsiteX4842" fmla="*/ 9949943 w 10035679"/>
              <a:gd name="connsiteY4842" fmla="*/ 1630148 h 5893281"/>
              <a:gd name="connsiteX4843" fmla="*/ 9945719 w 10035679"/>
              <a:gd name="connsiteY4843" fmla="*/ 1634374 h 5893281"/>
              <a:gd name="connsiteX4844" fmla="*/ 9939681 w 10035679"/>
              <a:gd name="connsiteY4844" fmla="*/ 1638600 h 5893281"/>
              <a:gd name="connsiteX4845" fmla="*/ 9931831 w 10035679"/>
              <a:gd name="connsiteY4845" fmla="*/ 1638600 h 5893281"/>
              <a:gd name="connsiteX4846" fmla="*/ 9925795 w 10035679"/>
              <a:gd name="connsiteY4846" fmla="*/ 1638600 h 5893281"/>
              <a:gd name="connsiteX4847" fmla="*/ 9911907 w 10035679"/>
              <a:gd name="connsiteY4847" fmla="*/ 1638600 h 5893281"/>
              <a:gd name="connsiteX4848" fmla="*/ 9898021 w 10035679"/>
              <a:gd name="connsiteY4848" fmla="*/ 1616261 h 5893281"/>
              <a:gd name="connsiteX4849" fmla="*/ 9875683 w 10035679"/>
              <a:gd name="connsiteY4849" fmla="*/ 1605998 h 5893281"/>
              <a:gd name="connsiteX4850" fmla="*/ 9847305 w 10035679"/>
              <a:gd name="connsiteY4850" fmla="*/ 1599959 h 5893281"/>
              <a:gd name="connsiteX4851" fmla="*/ 9847305 w 10035679"/>
              <a:gd name="connsiteY4851" fmla="*/ 1573396 h 5893281"/>
              <a:gd name="connsiteX4852" fmla="*/ 9841267 w 10035679"/>
              <a:gd name="connsiteY4852" fmla="*/ 1571583 h 5893281"/>
              <a:gd name="connsiteX4853" fmla="*/ 9833418 w 10035679"/>
              <a:gd name="connsiteY4853" fmla="*/ 1567357 h 5893281"/>
              <a:gd name="connsiteX4854" fmla="*/ 9831607 w 10035679"/>
              <a:gd name="connsiteY4854" fmla="*/ 1563131 h 5893281"/>
              <a:gd name="connsiteX4855" fmla="*/ 9823758 w 10035679"/>
              <a:gd name="connsiteY4855" fmla="*/ 1558905 h 5893281"/>
              <a:gd name="connsiteX4856" fmla="*/ 9809872 w 10035679"/>
              <a:gd name="connsiteY4856" fmla="*/ 1558905 h 5893281"/>
              <a:gd name="connsiteX4857" fmla="*/ 9805646 w 10035679"/>
              <a:gd name="connsiteY4857" fmla="*/ 1558905 h 5893281"/>
              <a:gd name="connsiteX4858" fmla="*/ 9803835 w 10035679"/>
              <a:gd name="connsiteY4858" fmla="*/ 1563131 h 5893281"/>
              <a:gd name="connsiteX4859" fmla="*/ 9799607 w 10035679"/>
              <a:gd name="connsiteY4859" fmla="*/ 1563131 h 5893281"/>
              <a:gd name="connsiteX4860" fmla="*/ 9795381 w 10035679"/>
              <a:gd name="connsiteY4860" fmla="*/ 1563131 h 5893281"/>
              <a:gd name="connsiteX4861" fmla="*/ 9789345 w 10035679"/>
              <a:gd name="connsiteY4861" fmla="*/ 1567357 h 5893281"/>
              <a:gd name="connsiteX4862" fmla="*/ 9781495 w 10035679"/>
              <a:gd name="connsiteY4862" fmla="*/ 1552869 h 5893281"/>
              <a:gd name="connsiteX4863" fmla="*/ 9771233 w 10035679"/>
              <a:gd name="connsiteY4863" fmla="*/ 1538378 h 5893281"/>
              <a:gd name="connsiteX4864" fmla="*/ 9763383 w 10035679"/>
              <a:gd name="connsiteY4864" fmla="*/ 1528113 h 5893281"/>
              <a:gd name="connsiteX4865" fmla="*/ 9763383 w 10035679"/>
              <a:gd name="connsiteY4865" fmla="*/ 1552869 h 5893281"/>
              <a:gd name="connsiteX4866" fmla="*/ 9757345 w 10035679"/>
              <a:gd name="connsiteY4866" fmla="*/ 1581848 h 5893281"/>
              <a:gd name="connsiteX4867" fmla="*/ 9749497 w 10035679"/>
              <a:gd name="connsiteY4867" fmla="*/ 1606601 h 5893281"/>
              <a:gd name="connsiteX4868" fmla="*/ 9733194 w 10035679"/>
              <a:gd name="connsiteY4868" fmla="*/ 1621091 h 5893281"/>
              <a:gd name="connsiteX4869" fmla="*/ 9725347 w 10035679"/>
              <a:gd name="connsiteY4869" fmla="*/ 1625317 h 5893281"/>
              <a:gd name="connsiteX4870" fmla="*/ 9719308 w 10035679"/>
              <a:gd name="connsiteY4870" fmla="*/ 1625317 h 5893281"/>
              <a:gd name="connsiteX4871" fmla="*/ 9715082 w 10035679"/>
              <a:gd name="connsiteY4871" fmla="*/ 1625317 h 5893281"/>
              <a:gd name="connsiteX4872" fmla="*/ 9710856 w 10035679"/>
              <a:gd name="connsiteY4872" fmla="*/ 1625317 h 5893281"/>
              <a:gd name="connsiteX4873" fmla="*/ 9706630 w 10035679"/>
              <a:gd name="connsiteY4873" fmla="*/ 1621091 h 5893281"/>
              <a:gd name="connsiteX4874" fmla="*/ 9704819 w 10035679"/>
              <a:gd name="connsiteY4874" fmla="*/ 1621091 h 5893281"/>
              <a:gd name="connsiteX4875" fmla="*/ 9700591 w 10035679"/>
              <a:gd name="connsiteY4875" fmla="*/ 1621091 h 5893281"/>
              <a:gd name="connsiteX4876" fmla="*/ 9696365 w 10035679"/>
              <a:gd name="connsiteY4876" fmla="*/ 1625317 h 5893281"/>
              <a:gd name="connsiteX4877" fmla="*/ 9692139 w 10035679"/>
              <a:gd name="connsiteY4877" fmla="*/ 1629543 h 5893281"/>
              <a:gd name="connsiteX4878" fmla="*/ 9686102 w 10035679"/>
              <a:gd name="connsiteY4878" fmla="*/ 1639808 h 5893281"/>
              <a:gd name="connsiteX4879" fmla="*/ 9706630 w 10035679"/>
              <a:gd name="connsiteY4879" fmla="*/ 1664561 h 5893281"/>
              <a:gd name="connsiteX4880" fmla="*/ 9728967 w 10035679"/>
              <a:gd name="connsiteY4880" fmla="*/ 1708030 h 5893281"/>
              <a:gd name="connsiteX4881" fmla="*/ 9739233 w 10035679"/>
              <a:gd name="connsiteY4881" fmla="*/ 1757539 h 5893281"/>
              <a:gd name="connsiteX4882" fmla="*/ 9733194 w 10035679"/>
              <a:gd name="connsiteY4882" fmla="*/ 1757539 h 5893281"/>
              <a:gd name="connsiteX4883" fmla="*/ 9728967 w 10035679"/>
              <a:gd name="connsiteY4883" fmla="*/ 1761765 h 5893281"/>
              <a:gd name="connsiteX4884" fmla="*/ 9721119 w 10035679"/>
              <a:gd name="connsiteY4884" fmla="*/ 1761765 h 5893281"/>
              <a:gd name="connsiteX4885" fmla="*/ 9710856 w 10035679"/>
              <a:gd name="connsiteY4885" fmla="*/ 1765992 h 5893281"/>
              <a:gd name="connsiteX4886" fmla="*/ 9696970 w 10035679"/>
              <a:gd name="connsiteY4886" fmla="*/ 1755727 h 5893281"/>
              <a:gd name="connsiteX4887" fmla="*/ 9686705 w 10035679"/>
              <a:gd name="connsiteY4887" fmla="*/ 1747275 h 5893281"/>
              <a:gd name="connsiteX4888" fmla="*/ 9672819 w 10035679"/>
              <a:gd name="connsiteY4888" fmla="*/ 1745464 h 5893281"/>
              <a:gd name="connsiteX4889" fmla="*/ 9654705 w 10035679"/>
              <a:gd name="connsiteY4889" fmla="*/ 1741238 h 5893281"/>
              <a:gd name="connsiteX4890" fmla="*/ 9644443 w 10035679"/>
              <a:gd name="connsiteY4890" fmla="*/ 1770218 h 5893281"/>
              <a:gd name="connsiteX4891" fmla="*/ 9623915 w 10035679"/>
              <a:gd name="connsiteY4891" fmla="*/ 1784709 h 5893281"/>
              <a:gd name="connsiteX4892" fmla="*/ 9597349 w 10035679"/>
              <a:gd name="connsiteY4892" fmla="*/ 1794972 h 5893281"/>
              <a:gd name="connsiteX4893" fmla="*/ 9568972 w 10035679"/>
              <a:gd name="connsiteY4893" fmla="*/ 1805237 h 5893281"/>
              <a:gd name="connsiteX4894" fmla="*/ 9567161 w 10035679"/>
              <a:gd name="connsiteY4894" fmla="*/ 1834217 h 5893281"/>
              <a:gd name="connsiteX4895" fmla="*/ 9559312 w 10035679"/>
              <a:gd name="connsiteY4895" fmla="*/ 1856558 h 5893281"/>
              <a:gd name="connsiteX4896" fmla="*/ 9545426 w 10035679"/>
              <a:gd name="connsiteY4896" fmla="*/ 1877086 h 5893281"/>
              <a:gd name="connsiteX4897" fmla="*/ 9517049 w 10035679"/>
              <a:gd name="connsiteY4897" fmla="*/ 1881312 h 5893281"/>
              <a:gd name="connsiteX4898" fmla="*/ 9496522 w 10035679"/>
              <a:gd name="connsiteY4898" fmla="*/ 1887349 h 5893281"/>
              <a:gd name="connsiteX4899" fmla="*/ 9482634 w 10035679"/>
              <a:gd name="connsiteY4899" fmla="*/ 1895802 h 5893281"/>
              <a:gd name="connsiteX4900" fmla="*/ 9468748 w 10035679"/>
              <a:gd name="connsiteY4900" fmla="*/ 1900029 h 5893281"/>
              <a:gd name="connsiteX4901" fmla="*/ 9458485 w 10035679"/>
              <a:gd name="connsiteY4901" fmla="*/ 1891577 h 5893281"/>
              <a:gd name="connsiteX4902" fmla="*/ 9446410 w 10035679"/>
              <a:gd name="connsiteY4902" fmla="*/ 1881312 h 5893281"/>
              <a:gd name="connsiteX4903" fmla="*/ 9440371 w 10035679"/>
              <a:gd name="connsiteY4903" fmla="*/ 1871047 h 5893281"/>
              <a:gd name="connsiteX4904" fmla="*/ 9426485 w 10035679"/>
              <a:gd name="connsiteY4904" fmla="*/ 1872860 h 5893281"/>
              <a:gd name="connsiteX4905" fmla="*/ 9408373 w 10035679"/>
              <a:gd name="connsiteY4905" fmla="*/ 1877086 h 5893281"/>
              <a:gd name="connsiteX4906" fmla="*/ 9394485 w 10035679"/>
              <a:gd name="connsiteY4906" fmla="*/ 1885538 h 5893281"/>
              <a:gd name="connsiteX4907" fmla="*/ 9384223 w 10035679"/>
              <a:gd name="connsiteY4907" fmla="*/ 1891577 h 5893281"/>
              <a:gd name="connsiteX4908" fmla="*/ 9384223 w 10035679"/>
              <a:gd name="connsiteY4908" fmla="*/ 1906065 h 5893281"/>
              <a:gd name="connsiteX4909" fmla="*/ 9373958 w 10035679"/>
              <a:gd name="connsiteY4909" fmla="*/ 1910292 h 5893281"/>
              <a:gd name="connsiteX4910" fmla="*/ 9355846 w 10035679"/>
              <a:gd name="connsiteY4910" fmla="*/ 1910292 h 5893281"/>
              <a:gd name="connsiteX4911" fmla="*/ 9331695 w 10035679"/>
              <a:gd name="connsiteY4911" fmla="*/ 1910292 h 5893281"/>
              <a:gd name="connsiteX4912" fmla="*/ 9309357 w 10035679"/>
              <a:gd name="connsiteY4912" fmla="*/ 1914519 h 5893281"/>
              <a:gd name="connsiteX4913" fmla="*/ 9299092 w 10035679"/>
              <a:gd name="connsiteY4913" fmla="*/ 1916330 h 5893281"/>
              <a:gd name="connsiteX4914" fmla="*/ 9280978 w 10035679"/>
              <a:gd name="connsiteY4914" fmla="*/ 1959802 h 5893281"/>
              <a:gd name="connsiteX4915" fmla="*/ 9279168 w 10035679"/>
              <a:gd name="connsiteY4915" fmla="*/ 2006893 h 5893281"/>
              <a:gd name="connsiteX4916" fmla="*/ 9279168 w 10035679"/>
              <a:gd name="connsiteY4916" fmla="*/ 2060626 h 5893281"/>
              <a:gd name="connsiteX4917" fmla="*/ 9285206 w 10035679"/>
              <a:gd name="connsiteY4917" fmla="*/ 2107721 h 5893281"/>
              <a:gd name="connsiteX4918" fmla="*/ 9274942 w 10035679"/>
              <a:gd name="connsiteY4918" fmla="*/ 2107721 h 5893281"/>
              <a:gd name="connsiteX4919" fmla="*/ 9270716 w 10035679"/>
              <a:gd name="connsiteY4919" fmla="*/ 2107721 h 5893281"/>
              <a:gd name="connsiteX4920" fmla="*/ 9266490 w 10035679"/>
              <a:gd name="connsiteY4920" fmla="*/ 2107721 h 5893281"/>
              <a:gd name="connsiteX4921" fmla="*/ 9264679 w 10035679"/>
              <a:gd name="connsiteY4921" fmla="*/ 2111946 h 5893281"/>
              <a:gd name="connsiteX4922" fmla="*/ 9260453 w 10035679"/>
              <a:gd name="connsiteY4922" fmla="*/ 2113758 h 5893281"/>
              <a:gd name="connsiteX4923" fmla="*/ 9256225 w 10035679"/>
              <a:gd name="connsiteY4923" fmla="*/ 2125834 h 5893281"/>
              <a:gd name="connsiteX4924" fmla="*/ 9251999 w 10035679"/>
              <a:gd name="connsiteY4924" fmla="*/ 2136096 h 5893281"/>
              <a:gd name="connsiteX4925" fmla="*/ 9251999 w 10035679"/>
              <a:gd name="connsiteY4925" fmla="*/ 2150587 h 5893281"/>
              <a:gd name="connsiteX4926" fmla="*/ 9251999 w 10035679"/>
              <a:gd name="connsiteY4926" fmla="*/ 2166885 h 5893281"/>
              <a:gd name="connsiteX4927" fmla="*/ 9227848 w 10035679"/>
              <a:gd name="connsiteY4927" fmla="*/ 2166885 h 5893281"/>
              <a:gd name="connsiteX4928" fmla="*/ 9213962 w 10035679"/>
              <a:gd name="connsiteY4928" fmla="*/ 2189223 h 5893281"/>
              <a:gd name="connsiteX4929" fmla="*/ 9203699 w 10035679"/>
              <a:gd name="connsiteY4929" fmla="*/ 2203714 h 5893281"/>
              <a:gd name="connsiteX4930" fmla="*/ 9199471 w 10035679"/>
              <a:gd name="connsiteY4930" fmla="*/ 2218204 h 5893281"/>
              <a:gd name="connsiteX4931" fmla="*/ 9195245 w 10035679"/>
              <a:gd name="connsiteY4931" fmla="*/ 2247182 h 5893281"/>
              <a:gd name="connsiteX4932" fmla="*/ 9189209 w 10035679"/>
              <a:gd name="connsiteY4932" fmla="*/ 2247182 h 5893281"/>
              <a:gd name="connsiteX4933" fmla="*/ 9181359 w 10035679"/>
              <a:gd name="connsiteY4933" fmla="*/ 2247182 h 5893281"/>
              <a:gd name="connsiteX4934" fmla="*/ 9179549 w 10035679"/>
              <a:gd name="connsiteY4934" fmla="*/ 2247182 h 5893281"/>
              <a:gd name="connsiteX4935" fmla="*/ 9175321 w 10035679"/>
              <a:gd name="connsiteY4935" fmla="*/ 2247182 h 5893281"/>
              <a:gd name="connsiteX4936" fmla="*/ 9167473 w 10035679"/>
              <a:gd name="connsiteY4936" fmla="*/ 2247182 h 5893281"/>
              <a:gd name="connsiteX4937" fmla="*/ 9153585 w 10035679"/>
              <a:gd name="connsiteY4937" fmla="*/ 2276167 h 5893281"/>
              <a:gd name="connsiteX4938" fmla="*/ 9143323 w 10035679"/>
              <a:gd name="connsiteY4938" fmla="*/ 2311185 h 5893281"/>
              <a:gd name="connsiteX4939" fmla="*/ 9119172 w 10035679"/>
              <a:gd name="connsiteY4939" fmla="*/ 2311185 h 5893281"/>
              <a:gd name="connsiteX4940" fmla="*/ 9111323 w 10035679"/>
              <a:gd name="connsiteY4940" fmla="*/ 2350426 h 5893281"/>
              <a:gd name="connsiteX4941" fmla="*/ 9099247 w 10035679"/>
              <a:gd name="connsiteY4941" fmla="*/ 2350426 h 5893281"/>
              <a:gd name="connsiteX4942" fmla="*/ 9099247 w 10035679"/>
              <a:gd name="connsiteY4942" fmla="*/ 2340164 h 5893281"/>
              <a:gd name="connsiteX4943" fmla="*/ 9070872 w 10035679"/>
              <a:gd name="connsiteY4943" fmla="*/ 2300923 h 5893281"/>
              <a:gd name="connsiteX4944" fmla="*/ 9052758 w 10035679"/>
              <a:gd name="connsiteY4944" fmla="*/ 2253824 h 5893281"/>
              <a:gd name="connsiteX4945" fmla="*/ 9048532 w 10035679"/>
              <a:gd name="connsiteY4945" fmla="*/ 2200090 h 5893281"/>
              <a:gd name="connsiteX4946" fmla="*/ 9052758 w 10035679"/>
              <a:gd name="connsiteY4946" fmla="*/ 2136096 h 5893281"/>
              <a:gd name="connsiteX4947" fmla="*/ 9063023 w 10035679"/>
              <a:gd name="connsiteY4947" fmla="*/ 2127644 h 5893281"/>
              <a:gd name="connsiteX4948" fmla="*/ 9070872 w 10035679"/>
              <a:gd name="connsiteY4948" fmla="*/ 2121605 h 5893281"/>
              <a:gd name="connsiteX4949" fmla="*/ 9081135 w 10035679"/>
              <a:gd name="connsiteY4949" fmla="*/ 2113153 h 5893281"/>
              <a:gd name="connsiteX4950" fmla="*/ 9085361 w 10035679"/>
              <a:gd name="connsiteY4950" fmla="*/ 2102891 h 5893281"/>
              <a:gd name="connsiteX4951" fmla="*/ 9091400 w 10035679"/>
              <a:gd name="connsiteY4951" fmla="*/ 2088400 h 5893281"/>
              <a:gd name="connsiteX4952" fmla="*/ 9081135 w 10035679"/>
              <a:gd name="connsiteY4952" fmla="*/ 2069683 h 5893281"/>
              <a:gd name="connsiteX4953" fmla="*/ 9076909 w 10035679"/>
              <a:gd name="connsiteY4953" fmla="*/ 2044930 h 5893281"/>
              <a:gd name="connsiteX4954" fmla="*/ 9090795 w 10035679"/>
              <a:gd name="connsiteY4954" fmla="*/ 2015948 h 5893281"/>
              <a:gd name="connsiteX4955" fmla="*/ 9104681 w 10035679"/>
              <a:gd name="connsiteY4955" fmla="*/ 2005685 h 5893281"/>
              <a:gd name="connsiteX4956" fmla="*/ 9122795 w 10035679"/>
              <a:gd name="connsiteY4956" fmla="*/ 1997233 h 5893281"/>
              <a:gd name="connsiteX4957" fmla="*/ 9143323 w 10035679"/>
              <a:gd name="connsiteY4957" fmla="*/ 1991194 h 5893281"/>
              <a:gd name="connsiteX4958" fmla="*/ 9157209 w 10035679"/>
              <a:gd name="connsiteY4958" fmla="*/ 1976703 h 5893281"/>
              <a:gd name="connsiteX4959" fmla="*/ 9185585 w 10035679"/>
              <a:gd name="connsiteY4959" fmla="*/ 1933234 h 5893281"/>
              <a:gd name="connsiteX4960" fmla="*/ 9213962 w 10035679"/>
              <a:gd name="connsiteY4960" fmla="*/ 1889763 h 5893281"/>
              <a:gd name="connsiteX4961" fmla="*/ 9236302 w 10035679"/>
              <a:gd name="connsiteY4961" fmla="*/ 1871047 h 5893281"/>
              <a:gd name="connsiteX4962" fmla="*/ 9260453 w 10035679"/>
              <a:gd name="connsiteY4962" fmla="*/ 1854745 h 5893281"/>
              <a:gd name="connsiteX4963" fmla="*/ 9284602 w 10035679"/>
              <a:gd name="connsiteY4963" fmla="*/ 1836030 h 5893281"/>
              <a:gd name="connsiteX4964" fmla="*/ 9294866 w 10035679"/>
              <a:gd name="connsiteY4964" fmla="*/ 1811274 h 5893281"/>
              <a:gd name="connsiteX4965" fmla="*/ 9302716 w 10035679"/>
              <a:gd name="connsiteY4965" fmla="*/ 1782293 h 5893281"/>
              <a:gd name="connsiteX4966" fmla="*/ 9312978 w 10035679"/>
              <a:gd name="connsiteY4966" fmla="*/ 1755727 h 5893281"/>
              <a:gd name="connsiteX4967" fmla="*/ 9312978 w 10035679"/>
              <a:gd name="connsiteY4967" fmla="*/ 1753916 h 5893281"/>
              <a:gd name="connsiteX4968" fmla="*/ 9308752 w 10035679"/>
              <a:gd name="connsiteY4968" fmla="*/ 1753916 h 5893281"/>
              <a:gd name="connsiteX4969" fmla="*/ 9308752 w 10035679"/>
              <a:gd name="connsiteY4969" fmla="*/ 1749690 h 5893281"/>
              <a:gd name="connsiteX4970" fmla="*/ 9304526 w 10035679"/>
              <a:gd name="connsiteY4970" fmla="*/ 1745464 h 5893281"/>
              <a:gd name="connsiteX4971" fmla="*/ 9298488 w 10035679"/>
              <a:gd name="connsiteY4971" fmla="*/ 1749690 h 5893281"/>
              <a:gd name="connsiteX4972" fmla="*/ 9294261 w 10035679"/>
              <a:gd name="connsiteY4972" fmla="*/ 1753916 h 5893281"/>
              <a:gd name="connsiteX4973" fmla="*/ 9292451 w 10035679"/>
              <a:gd name="connsiteY4973" fmla="*/ 1755727 h 5893281"/>
              <a:gd name="connsiteX4974" fmla="*/ 9274339 w 10035679"/>
              <a:gd name="connsiteY4974" fmla="*/ 1782293 h 5893281"/>
              <a:gd name="connsiteX4975" fmla="*/ 9256225 w 10035679"/>
              <a:gd name="connsiteY4975" fmla="*/ 1811274 h 5893281"/>
              <a:gd name="connsiteX4976" fmla="*/ 9238113 w 10035679"/>
              <a:gd name="connsiteY4976" fmla="*/ 1836030 h 5893281"/>
              <a:gd name="connsiteX4977" fmla="*/ 9213962 w 10035679"/>
              <a:gd name="connsiteY4977" fmla="*/ 1854745 h 5893281"/>
              <a:gd name="connsiteX4978" fmla="*/ 9181359 w 10035679"/>
              <a:gd name="connsiteY4978" fmla="*/ 1869236 h 5893281"/>
              <a:gd name="connsiteX4979" fmla="*/ 9179549 w 10035679"/>
              <a:gd name="connsiteY4979" fmla="*/ 1857161 h 5893281"/>
              <a:gd name="connsiteX4980" fmla="*/ 9179549 w 10035679"/>
              <a:gd name="connsiteY4980" fmla="*/ 1855350 h 5893281"/>
              <a:gd name="connsiteX4981" fmla="*/ 9175321 w 10035679"/>
              <a:gd name="connsiteY4981" fmla="*/ 1846898 h 5893281"/>
              <a:gd name="connsiteX4982" fmla="*/ 9175321 w 10035679"/>
              <a:gd name="connsiteY4982" fmla="*/ 1836633 h 5893281"/>
              <a:gd name="connsiteX4983" fmla="*/ 9179549 w 10035679"/>
              <a:gd name="connsiteY4983" fmla="*/ 1832407 h 5893281"/>
              <a:gd name="connsiteX4984" fmla="*/ 9179549 w 10035679"/>
              <a:gd name="connsiteY4984" fmla="*/ 1828181 h 5893281"/>
              <a:gd name="connsiteX4985" fmla="*/ 9179549 w 10035679"/>
              <a:gd name="connsiteY4985" fmla="*/ 1826368 h 5893281"/>
              <a:gd name="connsiteX4986" fmla="*/ 9181359 w 10035679"/>
              <a:gd name="connsiteY4986" fmla="*/ 1817915 h 5893281"/>
              <a:gd name="connsiteX4987" fmla="*/ 9181359 w 10035679"/>
              <a:gd name="connsiteY4987" fmla="*/ 1811879 h 5893281"/>
              <a:gd name="connsiteX4988" fmla="*/ 9171095 w 10035679"/>
              <a:gd name="connsiteY4988" fmla="*/ 1803426 h 5893281"/>
              <a:gd name="connsiteX4989" fmla="*/ 9160832 w 10035679"/>
              <a:gd name="connsiteY4989" fmla="*/ 1799198 h 5893281"/>
              <a:gd name="connsiteX4990" fmla="*/ 9152982 w 10035679"/>
              <a:gd name="connsiteY4990" fmla="*/ 1797388 h 5893281"/>
              <a:gd name="connsiteX4991" fmla="*/ 9142720 w 10035679"/>
              <a:gd name="connsiteY4991" fmla="*/ 1793161 h 5893281"/>
              <a:gd name="connsiteX4992" fmla="*/ 9136681 w 10035679"/>
              <a:gd name="connsiteY4992" fmla="*/ 1797388 h 5893281"/>
              <a:gd name="connsiteX4993" fmla="*/ 9118569 w 10035679"/>
              <a:gd name="connsiteY4993" fmla="*/ 1807652 h 5893281"/>
              <a:gd name="connsiteX4994" fmla="*/ 9094418 w 10035679"/>
              <a:gd name="connsiteY4994" fmla="*/ 1828181 h 5893281"/>
              <a:gd name="connsiteX4995" fmla="*/ 9072078 w 10035679"/>
              <a:gd name="connsiteY4995" fmla="*/ 1854745 h 5893281"/>
              <a:gd name="connsiteX4996" fmla="*/ 9051551 w 10035679"/>
              <a:gd name="connsiteY4996" fmla="*/ 1879501 h 5893281"/>
              <a:gd name="connsiteX4997" fmla="*/ 9041288 w 10035679"/>
              <a:gd name="connsiteY4997" fmla="*/ 1898217 h 5893281"/>
              <a:gd name="connsiteX4998" fmla="*/ 9041288 w 10035679"/>
              <a:gd name="connsiteY4998" fmla="*/ 1904255 h 5893281"/>
              <a:gd name="connsiteX4999" fmla="*/ 9041288 w 10035679"/>
              <a:gd name="connsiteY4999" fmla="*/ 1912707 h 5893281"/>
              <a:gd name="connsiteX5000" fmla="*/ 9043099 w 10035679"/>
              <a:gd name="connsiteY5000" fmla="*/ 1918747 h 5893281"/>
              <a:gd name="connsiteX5001" fmla="*/ 9047325 w 10035679"/>
              <a:gd name="connsiteY5001" fmla="*/ 1929007 h 5893281"/>
              <a:gd name="connsiteX5002" fmla="*/ 9051551 w 10035679"/>
              <a:gd name="connsiteY5002" fmla="*/ 1937460 h 5893281"/>
              <a:gd name="connsiteX5003" fmla="*/ 9051551 w 10035679"/>
              <a:gd name="connsiteY5003" fmla="*/ 1943499 h 5893281"/>
              <a:gd name="connsiteX5004" fmla="*/ 9029213 w 10035679"/>
              <a:gd name="connsiteY5004" fmla="*/ 1953762 h 5893281"/>
              <a:gd name="connsiteX5005" fmla="*/ 9005062 w 10035679"/>
              <a:gd name="connsiteY5005" fmla="*/ 1957991 h 5893281"/>
              <a:gd name="connsiteX5006" fmla="*/ 8972459 w 10035679"/>
              <a:gd name="connsiteY5006" fmla="*/ 1962217 h 5893281"/>
              <a:gd name="connsiteX5007" fmla="*/ 8942270 w 10035679"/>
              <a:gd name="connsiteY5007" fmla="*/ 1962217 h 5893281"/>
              <a:gd name="connsiteX5008" fmla="*/ 8942270 w 10035679"/>
              <a:gd name="connsiteY5008" fmla="*/ 1922972 h 5893281"/>
              <a:gd name="connsiteX5009" fmla="*/ 8909667 w 10035679"/>
              <a:gd name="connsiteY5009" fmla="*/ 1929007 h 5893281"/>
              <a:gd name="connsiteX5010" fmla="*/ 8881290 w 10035679"/>
              <a:gd name="connsiteY5010" fmla="*/ 1941083 h 5893281"/>
              <a:gd name="connsiteX5011" fmla="*/ 8857141 w 10035679"/>
              <a:gd name="connsiteY5011" fmla="*/ 1936857 h 5893281"/>
              <a:gd name="connsiteX5012" fmla="*/ 8839027 w 10035679"/>
              <a:gd name="connsiteY5012" fmla="*/ 1914519 h 5893281"/>
              <a:gd name="connsiteX5013" fmla="*/ 8768388 w 10035679"/>
              <a:gd name="connsiteY5013" fmla="*/ 1904255 h 5893281"/>
              <a:gd name="connsiteX5014" fmla="*/ 8744237 w 10035679"/>
              <a:gd name="connsiteY5014" fmla="*/ 1929007 h 5893281"/>
              <a:gd name="connsiteX5015" fmla="*/ 8715861 w 10035679"/>
              <a:gd name="connsiteY5015" fmla="*/ 1947725 h 5893281"/>
              <a:gd name="connsiteX5016" fmla="*/ 8691710 w 10035679"/>
              <a:gd name="connsiteY5016" fmla="*/ 1968254 h 5893281"/>
              <a:gd name="connsiteX5017" fmla="*/ 8677824 w 10035679"/>
              <a:gd name="connsiteY5017" fmla="*/ 1994818 h 5893281"/>
              <a:gd name="connsiteX5018" fmla="*/ 8663938 w 10035679"/>
              <a:gd name="connsiteY5018" fmla="*/ 2019571 h 5893281"/>
              <a:gd name="connsiteX5019" fmla="*/ 8650052 w 10035679"/>
              <a:gd name="connsiteY5019" fmla="*/ 2044325 h 5893281"/>
              <a:gd name="connsiteX5020" fmla="*/ 8631938 w 10035679"/>
              <a:gd name="connsiteY5020" fmla="*/ 2063041 h 5893281"/>
              <a:gd name="connsiteX5021" fmla="*/ 8575186 w 10035679"/>
              <a:gd name="connsiteY5021" fmla="*/ 2081758 h 5893281"/>
              <a:gd name="connsiteX5022" fmla="*/ 8561298 w 10035679"/>
              <a:gd name="connsiteY5022" fmla="*/ 2096249 h 5893281"/>
              <a:gd name="connsiteX5023" fmla="*/ 8551036 w 10035679"/>
              <a:gd name="connsiteY5023" fmla="*/ 2112551 h 5893281"/>
              <a:gd name="connsiteX5024" fmla="*/ 8540771 w 10035679"/>
              <a:gd name="connsiteY5024" fmla="*/ 2127039 h 5893281"/>
              <a:gd name="connsiteX5025" fmla="*/ 8516620 w 10035679"/>
              <a:gd name="connsiteY5025" fmla="*/ 2145756 h 5893281"/>
              <a:gd name="connsiteX5026" fmla="*/ 8516620 w 10035679"/>
              <a:gd name="connsiteY5026" fmla="*/ 2166279 h 5893281"/>
              <a:gd name="connsiteX5027" fmla="*/ 8546808 w 10035679"/>
              <a:gd name="connsiteY5027" fmla="*/ 2166279 h 5893281"/>
              <a:gd name="connsiteX5028" fmla="*/ 8551036 w 10035679"/>
              <a:gd name="connsiteY5028" fmla="*/ 2178354 h 5893281"/>
              <a:gd name="connsiteX5029" fmla="*/ 8555262 w 10035679"/>
              <a:gd name="connsiteY5029" fmla="*/ 2184393 h 5893281"/>
              <a:gd name="connsiteX5030" fmla="*/ 8557072 w 10035679"/>
              <a:gd name="connsiteY5030" fmla="*/ 2192846 h 5893281"/>
              <a:gd name="connsiteX5031" fmla="*/ 8564922 w 10035679"/>
              <a:gd name="connsiteY5031" fmla="*/ 2198885 h 5893281"/>
              <a:gd name="connsiteX5032" fmla="*/ 8570958 w 10035679"/>
              <a:gd name="connsiteY5032" fmla="*/ 2203111 h 5893281"/>
              <a:gd name="connsiteX5033" fmla="*/ 8584846 w 10035679"/>
              <a:gd name="connsiteY5033" fmla="*/ 2207336 h 5893281"/>
              <a:gd name="connsiteX5034" fmla="*/ 8592694 w 10035679"/>
              <a:gd name="connsiteY5034" fmla="*/ 2198885 h 5893281"/>
              <a:gd name="connsiteX5035" fmla="*/ 8598732 w 10035679"/>
              <a:gd name="connsiteY5035" fmla="*/ 2194656 h 5893281"/>
              <a:gd name="connsiteX5036" fmla="*/ 8610808 w 10035679"/>
              <a:gd name="connsiteY5036" fmla="*/ 2192846 h 5893281"/>
              <a:gd name="connsiteX5037" fmla="*/ 8621070 w 10035679"/>
              <a:gd name="connsiteY5037" fmla="*/ 2192846 h 5893281"/>
              <a:gd name="connsiteX5038" fmla="*/ 8639184 w 10035679"/>
              <a:gd name="connsiteY5038" fmla="*/ 2192846 h 5893281"/>
              <a:gd name="connsiteX5039" fmla="*/ 8653070 w 10035679"/>
              <a:gd name="connsiteY5039" fmla="*/ 2209148 h 5893281"/>
              <a:gd name="connsiteX5040" fmla="*/ 8663335 w 10035679"/>
              <a:gd name="connsiteY5040" fmla="*/ 2223638 h 5893281"/>
              <a:gd name="connsiteX5041" fmla="*/ 8669372 w 10035679"/>
              <a:gd name="connsiteY5041" fmla="*/ 2242353 h 5893281"/>
              <a:gd name="connsiteX5042" fmla="*/ 8677221 w 10035679"/>
              <a:gd name="connsiteY5042" fmla="*/ 2271335 h 5893281"/>
              <a:gd name="connsiteX5043" fmla="*/ 8681447 w 10035679"/>
              <a:gd name="connsiteY5043" fmla="*/ 2290054 h 5893281"/>
              <a:gd name="connsiteX5044" fmla="*/ 8677221 w 10035679"/>
              <a:gd name="connsiteY5044" fmla="*/ 2300318 h 5893281"/>
              <a:gd name="connsiteX5045" fmla="*/ 8666956 w 10035679"/>
              <a:gd name="connsiteY5045" fmla="*/ 2310581 h 5893281"/>
              <a:gd name="connsiteX5046" fmla="*/ 8662730 w 10035679"/>
              <a:gd name="connsiteY5046" fmla="*/ 2329297 h 5893281"/>
              <a:gd name="connsiteX5047" fmla="*/ 8662730 w 10035679"/>
              <a:gd name="connsiteY5047" fmla="*/ 2349823 h 5893281"/>
              <a:gd name="connsiteX5048" fmla="*/ 8668769 w 10035679"/>
              <a:gd name="connsiteY5048" fmla="*/ 2368539 h 5893281"/>
              <a:gd name="connsiteX5049" fmla="*/ 8676616 w 10035679"/>
              <a:gd name="connsiteY5049" fmla="*/ 2387255 h 5893281"/>
              <a:gd name="connsiteX5050" fmla="*/ 8682655 w 10035679"/>
              <a:gd name="connsiteY5050" fmla="*/ 2412009 h 5893281"/>
              <a:gd name="connsiteX5051" fmla="*/ 8662127 w 10035679"/>
              <a:gd name="connsiteY5051" fmla="*/ 2434347 h 5893281"/>
              <a:gd name="connsiteX5052" fmla="*/ 8648241 w 10035679"/>
              <a:gd name="connsiteY5052" fmla="*/ 2459103 h 5893281"/>
              <a:gd name="connsiteX5053" fmla="*/ 8637977 w 10035679"/>
              <a:gd name="connsiteY5053" fmla="*/ 2483857 h 5893281"/>
              <a:gd name="connsiteX5054" fmla="*/ 8624091 w 10035679"/>
              <a:gd name="connsiteY5054" fmla="*/ 2517063 h 5893281"/>
              <a:gd name="connsiteX5055" fmla="*/ 8616241 w 10035679"/>
              <a:gd name="connsiteY5055" fmla="*/ 2523101 h 5893281"/>
              <a:gd name="connsiteX5056" fmla="*/ 8598127 w 10035679"/>
              <a:gd name="connsiteY5056" fmla="*/ 2545439 h 5893281"/>
              <a:gd name="connsiteX5057" fmla="*/ 8577600 w 10035679"/>
              <a:gd name="connsiteY5057" fmla="*/ 2570196 h 5893281"/>
              <a:gd name="connsiteX5058" fmla="*/ 8555262 w 10035679"/>
              <a:gd name="connsiteY5058" fmla="*/ 2599175 h 5893281"/>
              <a:gd name="connsiteX5059" fmla="*/ 8531111 w 10035679"/>
              <a:gd name="connsiteY5059" fmla="*/ 2623928 h 5893281"/>
              <a:gd name="connsiteX5060" fmla="*/ 8510584 w 10035679"/>
              <a:gd name="connsiteY5060" fmla="*/ 2648682 h 5893281"/>
              <a:gd name="connsiteX5061" fmla="*/ 8496698 w 10035679"/>
              <a:gd name="connsiteY5061" fmla="*/ 2667398 h 5893281"/>
              <a:gd name="connsiteX5062" fmla="*/ 8488848 w 10035679"/>
              <a:gd name="connsiteY5062" fmla="*/ 2675853 h 5893281"/>
              <a:gd name="connsiteX5063" fmla="*/ 8464698 w 10035679"/>
              <a:gd name="connsiteY5063" fmla="*/ 2681890 h 5893281"/>
              <a:gd name="connsiteX5064" fmla="*/ 8440547 w 10035679"/>
              <a:gd name="connsiteY5064" fmla="*/ 2677664 h 5893281"/>
              <a:gd name="connsiteX5065" fmla="*/ 8418209 w 10035679"/>
              <a:gd name="connsiteY5065" fmla="*/ 2677664 h 5893281"/>
              <a:gd name="connsiteX5066" fmla="*/ 8397681 w 10035679"/>
              <a:gd name="connsiteY5066" fmla="*/ 2681890 h 5893281"/>
              <a:gd name="connsiteX5067" fmla="*/ 8379567 w 10035679"/>
              <a:gd name="connsiteY5067" fmla="*/ 2700607 h 5893281"/>
              <a:gd name="connsiteX5068" fmla="*/ 8365681 w 10035679"/>
              <a:gd name="connsiteY5068" fmla="*/ 2721134 h 5893281"/>
              <a:gd name="connsiteX5069" fmla="*/ 8355417 w 10035679"/>
              <a:gd name="connsiteY5069" fmla="*/ 2743474 h 5893281"/>
              <a:gd name="connsiteX5070" fmla="*/ 8341531 w 10035679"/>
              <a:gd name="connsiteY5070" fmla="*/ 2764001 h 5893281"/>
              <a:gd name="connsiteX5071" fmla="*/ 8321003 w 10035679"/>
              <a:gd name="connsiteY5071" fmla="*/ 2778492 h 5893281"/>
              <a:gd name="connsiteX5072" fmla="*/ 8316777 w 10035679"/>
              <a:gd name="connsiteY5072" fmla="*/ 2778492 h 5893281"/>
              <a:gd name="connsiteX5073" fmla="*/ 8312551 w 10035679"/>
              <a:gd name="connsiteY5073" fmla="*/ 2782718 h 5893281"/>
              <a:gd name="connsiteX5074" fmla="*/ 8308323 w 10035679"/>
              <a:gd name="connsiteY5074" fmla="*/ 2782718 h 5893281"/>
              <a:gd name="connsiteX5075" fmla="*/ 8302286 w 10035679"/>
              <a:gd name="connsiteY5075" fmla="*/ 2782718 h 5893281"/>
              <a:gd name="connsiteX5076" fmla="*/ 8294437 w 10035679"/>
              <a:gd name="connsiteY5076" fmla="*/ 2786944 h 5893281"/>
              <a:gd name="connsiteX5077" fmla="*/ 8302286 w 10035679"/>
              <a:gd name="connsiteY5077" fmla="*/ 2807472 h 5893281"/>
              <a:gd name="connsiteX5078" fmla="*/ 8316172 w 10035679"/>
              <a:gd name="connsiteY5078" fmla="*/ 2829809 h 5893281"/>
              <a:gd name="connsiteX5079" fmla="*/ 8326437 w 10035679"/>
              <a:gd name="connsiteY5079" fmla="*/ 2854565 h 5893281"/>
              <a:gd name="connsiteX5080" fmla="*/ 8340323 w 10035679"/>
              <a:gd name="connsiteY5080" fmla="*/ 2879318 h 5893281"/>
              <a:gd name="connsiteX5081" fmla="*/ 8346362 w 10035679"/>
              <a:gd name="connsiteY5081" fmla="*/ 2901656 h 5893281"/>
              <a:gd name="connsiteX5082" fmla="*/ 8350588 w 10035679"/>
              <a:gd name="connsiteY5082" fmla="*/ 2926411 h 5893281"/>
              <a:gd name="connsiteX5083" fmla="*/ 8344549 w 10035679"/>
              <a:gd name="connsiteY5083" fmla="*/ 2942712 h 5893281"/>
              <a:gd name="connsiteX5084" fmla="*/ 8330663 w 10035679"/>
              <a:gd name="connsiteY5084" fmla="*/ 2957201 h 5893281"/>
              <a:gd name="connsiteX5085" fmla="*/ 8302286 w 10035679"/>
              <a:gd name="connsiteY5085" fmla="*/ 2969276 h 5893281"/>
              <a:gd name="connsiteX5086" fmla="*/ 8255797 w 10035679"/>
              <a:gd name="connsiteY5086" fmla="*/ 2975315 h 5893281"/>
              <a:gd name="connsiteX5087" fmla="*/ 8255797 w 10035679"/>
              <a:gd name="connsiteY5087" fmla="*/ 2956598 h 5893281"/>
              <a:gd name="connsiteX5088" fmla="*/ 8251569 w 10035679"/>
              <a:gd name="connsiteY5088" fmla="*/ 2940297 h 5893281"/>
              <a:gd name="connsiteX5089" fmla="*/ 8251569 w 10035679"/>
              <a:gd name="connsiteY5089" fmla="*/ 2915544 h 5893281"/>
              <a:gd name="connsiteX5090" fmla="*/ 8255797 w 10035679"/>
              <a:gd name="connsiteY5090" fmla="*/ 2886562 h 5893281"/>
              <a:gd name="connsiteX5091" fmla="*/ 8255797 w 10035679"/>
              <a:gd name="connsiteY5091" fmla="*/ 2864225 h 5893281"/>
              <a:gd name="connsiteX5092" fmla="*/ 8245533 w 10035679"/>
              <a:gd name="connsiteY5092" fmla="*/ 2864225 h 5893281"/>
              <a:gd name="connsiteX5093" fmla="*/ 8237683 w 10035679"/>
              <a:gd name="connsiteY5093" fmla="*/ 2864225 h 5893281"/>
              <a:gd name="connsiteX5094" fmla="*/ 8231647 w 10035679"/>
              <a:gd name="connsiteY5094" fmla="*/ 2864225 h 5893281"/>
              <a:gd name="connsiteX5095" fmla="*/ 8227421 w 10035679"/>
              <a:gd name="connsiteY5095" fmla="*/ 2864225 h 5893281"/>
              <a:gd name="connsiteX5096" fmla="*/ 8223195 w 10035679"/>
              <a:gd name="connsiteY5096" fmla="*/ 2859998 h 5893281"/>
              <a:gd name="connsiteX5097" fmla="*/ 8217156 w 10035679"/>
              <a:gd name="connsiteY5097" fmla="*/ 2858186 h 5893281"/>
              <a:gd name="connsiteX5098" fmla="*/ 8209307 w 10035679"/>
              <a:gd name="connsiteY5098" fmla="*/ 2846111 h 5893281"/>
              <a:gd name="connsiteX5099" fmla="*/ 8217156 w 10035679"/>
              <a:gd name="connsiteY5099" fmla="*/ 2835848 h 5893281"/>
              <a:gd name="connsiteX5100" fmla="*/ 8223195 w 10035679"/>
              <a:gd name="connsiteY5100" fmla="*/ 2825583 h 5893281"/>
              <a:gd name="connsiteX5101" fmla="*/ 8227421 w 10035679"/>
              <a:gd name="connsiteY5101" fmla="*/ 2815321 h 5893281"/>
              <a:gd name="connsiteX5102" fmla="*/ 8235268 w 10035679"/>
              <a:gd name="connsiteY5102" fmla="*/ 2800830 h 5893281"/>
              <a:gd name="connsiteX5103" fmla="*/ 8217156 w 10035679"/>
              <a:gd name="connsiteY5103" fmla="*/ 2800830 h 5893281"/>
              <a:gd name="connsiteX5104" fmla="*/ 8194818 w 10035679"/>
              <a:gd name="connsiteY5104" fmla="*/ 2796604 h 5893281"/>
              <a:gd name="connsiteX5105" fmla="*/ 8170667 w 10035679"/>
              <a:gd name="connsiteY5105" fmla="*/ 2802641 h 5893281"/>
              <a:gd name="connsiteX5106" fmla="*/ 8142290 w 10035679"/>
              <a:gd name="connsiteY5106" fmla="*/ 2814716 h 5893281"/>
              <a:gd name="connsiteX5107" fmla="*/ 8118140 w 10035679"/>
              <a:gd name="connsiteY5107" fmla="*/ 2824980 h 5893281"/>
              <a:gd name="connsiteX5108" fmla="*/ 8118140 w 10035679"/>
              <a:gd name="connsiteY5108" fmla="*/ 2816529 h 5893281"/>
              <a:gd name="connsiteX5109" fmla="*/ 8122366 w 10035679"/>
              <a:gd name="connsiteY5109" fmla="*/ 2806264 h 5893281"/>
              <a:gd name="connsiteX5110" fmla="*/ 8126592 w 10035679"/>
              <a:gd name="connsiteY5110" fmla="*/ 2800225 h 5893281"/>
              <a:gd name="connsiteX5111" fmla="*/ 8128404 w 10035679"/>
              <a:gd name="connsiteY5111" fmla="*/ 2788152 h 5893281"/>
              <a:gd name="connsiteX5112" fmla="*/ 8132630 w 10035679"/>
              <a:gd name="connsiteY5112" fmla="*/ 2782114 h 5893281"/>
              <a:gd name="connsiteX5113" fmla="*/ 8138667 w 10035679"/>
              <a:gd name="connsiteY5113" fmla="*/ 2767623 h 5893281"/>
              <a:gd name="connsiteX5114" fmla="*/ 8132630 w 10035679"/>
              <a:gd name="connsiteY5114" fmla="*/ 2767623 h 5893281"/>
              <a:gd name="connsiteX5115" fmla="*/ 8126592 w 10035679"/>
              <a:gd name="connsiteY5115" fmla="*/ 2763396 h 5893281"/>
              <a:gd name="connsiteX5116" fmla="*/ 8118743 w 10035679"/>
              <a:gd name="connsiteY5116" fmla="*/ 2763396 h 5893281"/>
              <a:gd name="connsiteX5117" fmla="*/ 8108480 w 10035679"/>
              <a:gd name="connsiteY5117" fmla="*/ 2759171 h 5893281"/>
              <a:gd name="connsiteX5118" fmla="*/ 8086142 w 10035679"/>
              <a:gd name="connsiteY5118" fmla="*/ 2781511 h 5893281"/>
              <a:gd name="connsiteX5119" fmla="*/ 8061991 w 10035679"/>
              <a:gd name="connsiteY5119" fmla="*/ 2800225 h 5893281"/>
              <a:gd name="connsiteX5120" fmla="*/ 8037840 w 10035679"/>
              <a:gd name="connsiteY5120" fmla="*/ 2820754 h 5893281"/>
              <a:gd name="connsiteX5121" fmla="*/ 8023952 w 10035679"/>
              <a:gd name="connsiteY5121" fmla="*/ 2845508 h 5893281"/>
              <a:gd name="connsiteX5122" fmla="*/ 8037840 w 10035679"/>
              <a:gd name="connsiteY5122" fmla="*/ 2853960 h 5893281"/>
              <a:gd name="connsiteX5123" fmla="*/ 8048103 w 10035679"/>
              <a:gd name="connsiteY5123" fmla="*/ 2859998 h 5893281"/>
              <a:gd name="connsiteX5124" fmla="*/ 8055952 w 10035679"/>
              <a:gd name="connsiteY5124" fmla="*/ 2868450 h 5893281"/>
              <a:gd name="connsiteX5125" fmla="*/ 8061991 w 10035679"/>
              <a:gd name="connsiteY5125" fmla="*/ 2874487 h 5893281"/>
              <a:gd name="connsiteX5126" fmla="*/ 8069838 w 10035679"/>
              <a:gd name="connsiteY5126" fmla="*/ 2886562 h 5893281"/>
              <a:gd name="connsiteX5127" fmla="*/ 8090366 w 10035679"/>
              <a:gd name="connsiteY5127" fmla="*/ 2874487 h 5893281"/>
              <a:gd name="connsiteX5128" fmla="*/ 8108480 w 10035679"/>
              <a:gd name="connsiteY5128" fmla="*/ 2868450 h 5893281"/>
              <a:gd name="connsiteX5129" fmla="*/ 8126592 w 10035679"/>
              <a:gd name="connsiteY5129" fmla="*/ 2868450 h 5893281"/>
              <a:gd name="connsiteX5130" fmla="*/ 8147119 w 10035679"/>
              <a:gd name="connsiteY5130" fmla="*/ 2878713 h 5893281"/>
              <a:gd name="connsiteX5131" fmla="*/ 8157384 w 10035679"/>
              <a:gd name="connsiteY5131" fmla="*/ 2878713 h 5893281"/>
              <a:gd name="connsiteX5132" fmla="*/ 8157384 w 10035679"/>
              <a:gd name="connsiteY5132" fmla="*/ 2903468 h 5893281"/>
              <a:gd name="connsiteX5133" fmla="*/ 8118743 w 10035679"/>
              <a:gd name="connsiteY5133" fmla="*/ 2903468 h 5893281"/>
              <a:gd name="connsiteX5134" fmla="*/ 8104857 w 10035679"/>
              <a:gd name="connsiteY5134" fmla="*/ 2922185 h 5893281"/>
              <a:gd name="connsiteX5135" fmla="*/ 8090971 w 10035679"/>
              <a:gd name="connsiteY5135" fmla="*/ 2936674 h 5893281"/>
              <a:gd name="connsiteX5136" fmla="*/ 8080706 w 10035679"/>
              <a:gd name="connsiteY5136" fmla="*/ 2951164 h 5893281"/>
              <a:gd name="connsiteX5137" fmla="*/ 8070443 w 10035679"/>
              <a:gd name="connsiteY5137" fmla="*/ 2975918 h 5893281"/>
              <a:gd name="connsiteX5138" fmla="*/ 8098820 w 10035679"/>
              <a:gd name="connsiteY5138" fmla="*/ 2994635 h 5893281"/>
              <a:gd name="connsiteX5139" fmla="*/ 8115121 w 10035679"/>
              <a:gd name="connsiteY5139" fmla="*/ 3023614 h 5893281"/>
              <a:gd name="connsiteX5140" fmla="*/ 8129007 w 10035679"/>
              <a:gd name="connsiteY5140" fmla="*/ 3062859 h 5893281"/>
              <a:gd name="connsiteX5141" fmla="*/ 8136857 w 10035679"/>
              <a:gd name="connsiteY5141" fmla="*/ 3102103 h 5893281"/>
              <a:gd name="connsiteX5142" fmla="*/ 8138667 w 10035679"/>
              <a:gd name="connsiteY5142" fmla="*/ 3145575 h 5893281"/>
              <a:gd name="connsiteX5143" fmla="*/ 8138667 w 10035679"/>
              <a:gd name="connsiteY5143" fmla="*/ 3183612 h 5893281"/>
              <a:gd name="connsiteX5144" fmla="*/ 8114517 w 10035679"/>
              <a:gd name="connsiteY5144" fmla="*/ 3199914 h 5893281"/>
              <a:gd name="connsiteX5145" fmla="*/ 8100631 w 10035679"/>
              <a:gd name="connsiteY5145" fmla="*/ 3228893 h 5893281"/>
              <a:gd name="connsiteX5146" fmla="*/ 8086745 w 10035679"/>
              <a:gd name="connsiteY5146" fmla="*/ 3255459 h 5893281"/>
              <a:gd name="connsiteX5147" fmla="*/ 8070443 w 10035679"/>
              <a:gd name="connsiteY5147" fmla="*/ 3284439 h 5893281"/>
              <a:gd name="connsiteX5148" fmla="*/ 8034217 w 10035679"/>
              <a:gd name="connsiteY5148" fmla="*/ 3323683 h 5893281"/>
              <a:gd name="connsiteX5149" fmla="*/ 7987728 w 10035679"/>
              <a:gd name="connsiteY5149" fmla="*/ 3352663 h 5893281"/>
              <a:gd name="connsiteX5150" fmla="*/ 7938824 w 10035679"/>
              <a:gd name="connsiteY5150" fmla="*/ 3373193 h 5893281"/>
              <a:gd name="connsiteX5151" fmla="*/ 7882071 w 10035679"/>
              <a:gd name="connsiteY5151" fmla="*/ 3391907 h 5893281"/>
              <a:gd name="connsiteX5152" fmla="*/ 7829543 w 10035679"/>
              <a:gd name="connsiteY5152" fmla="*/ 3402172 h 5893281"/>
              <a:gd name="connsiteX5153" fmla="*/ 7829543 w 10035679"/>
              <a:gd name="connsiteY5153" fmla="*/ 3416663 h 5893281"/>
              <a:gd name="connsiteX5154" fmla="*/ 7829543 w 10035679"/>
              <a:gd name="connsiteY5154" fmla="*/ 3425115 h 5893281"/>
              <a:gd name="connsiteX5155" fmla="*/ 7829543 w 10035679"/>
              <a:gd name="connsiteY5155" fmla="*/ 3431152 h 5893281"/>
              <a:gd name="connsiteX5156" fmla="*/ 7829543 w 10035679"/>
              <a:gd name="connsiteY5156" fmla="*/ 3435380 h 5893281"/>
              <a:gd name="connsiteX5157" fmla="*/ 7833769 w 10035679"/>
              <a:gd name="connsiteY5157" fmla="*/ 3439606 h 5893281"/>
              <a:gd name="connsiteX5158" fmla="*/ 7833769 w 10035679"/>
              <a:gd name="connsiteY5158" fmla="*/ 3449869 h 5893281"/>
              <a:gd name="connsiteX5159" fmla="*/ 7835582 w 10035679"/>
              <a:gd name="connsiteY5159" fmla="*/ 3460133 h 5893281"/>
              <a:gd name="connsiteX5160" fmla="*/ 7829543 w 10035679"/>
              <a:gd name="connsiteY5160" fmla="*/ 3468586 h 5893281"/>
              <a:gd name="connsiteX5161" fmla="*/ 7821694 w 10035679"/>
              <a:gd name="connsiteY5161" fmla="*/ 3474622 h 5893281"/>
              <a:gd name="connsiteX5162" fmla="*/ 7819883 w 10035679"/>
              <a:gd name="connsiteY5162" fmla="*/ 3478850 h 5893281"/>
              <a:gd name="connsiteX5163" fmla="*/ 7812034 w 10035679"/>
              <a:gd name="connsiteY5163" fmla="*/ 3484887 h 5893281"/>
              <a:gd name="connsiteX5164" fmla="*/ 7798148 w 10035679"/>
              <a:gd name="connsiteY5164" fmla="*/ 3493339 h 5893281"/>
              <a:gd name="connsiteX5165" fmla="*/ 7793922 w 10035679"/>
              <a:gd name="connsiteY5165" fmla="*/ 3493339 h 5893281"/>
              <a:gd name="connsiteX5166" fmla="*/ 7792109 w 10035679"/>
              <a:gd name="connsiteY5166" fmla="*/ 3497565 h 5893281"/>
              <a:gd name="connsiteX5167" fmla="*/ 7787883 w 10035679"/>
              <a:gd name="connsiteY5167" fmla="*/ 3497565 h 5893281"/>
              <a:gd name="connsiteX5168" fmla="*/ 7783657 w 10035679"/>
              <a:gd name="connsiteY5168" fmla="*/ 3497565 h 5893281"/>
              <a:gd name="connsiteX5169" fmla="*/ 7777619 w 10035679"/>
              <a:gd name="connsiteY5169" fmla="*/ 3499378 h 5893281"/>
              <a:gd name="connsiteX5170" fmla="*/ 7773392 w 10035679"/>
              <a:gd name="connsiteY5170" fmla="*/ 3489113 h 5893281"/>
              <a:gd name="connsiteX5171" fmla="*/ 7769166 w 10035679"/>
              <a:gd name="connsiteY5171" fmla="*/ 3478850 h 5893281"/>
              <a:gd name="connsiteX5172" fmla="*/ 7769166 w 10035679"/>
              <a:gd name="connsiteY5172" fmla="*/ 3468586 h 5893281"/>
              <a:gd name="connsiteX5173" fmla="*/ 7769166 w 10035679"/>
              <a:gd name="connsiteY5173" fmla="*/ 3449869 h 5893281"/>
              <a:gd name="connsiteX5174" fmla="*/ 7777016 w 10035679"/>
              <a:gd name="connsiteY5174" fmla="*/ 3445643 h 5893281"/>
              <a:gd name="connsiteX5175" fmla="*/ 7783054 w 10035679"/>
              <a:gd name="connsiteY5175" fmla="*/ 3445643 h 5893281"/>
              <a:gd name="connsiteX5176" fmla="*/ 7790902 w 10035679"/>
              <a:gd name="connsiteY5176" fmla="*/ 3441417 h 5893281"/>
              <a:gd name="connsiteX5177" fmla="*/ 7792714 w 10035679"/>
              <a:gd name="connsiteY5177" fmla="*/ 3435380 h 5893281"/>
              <a:gd name="connsiteX5178" fmla="*/ 7796940 w 10035679"/>
              <a:gd name="connsiteY5178" fmla="*/ 3426926 h 5893281"/>
              <a:gd name="connsiteX5179" fmla="*/ 7792714 w 10035679"/>
              <a:gd name="connsiteY5179" fmla="*/ 3420889 h 5893281"/>
              <a:gd name="connsiteX5180" fmla="*/ 7786676 w 10035679"/>
              <a:gd name="connsiteY5180" fmla="*/ 3410624 h 5893281"/>
              <a:gd name="connsiteX5181" fmla="*/ 7782449 w 10035679"/>
              <a:gd name="connsiteY5181" fmla="*/ 3402172 h 5893281"/>
              <a:gd name="connsiteX5182" fmla="*/ 7776413 w 10035679"/>
              <a:gd name="connsiteY5182" fmla="*/ 3397946 h 5893281"/>
              <a:gd name="connsiteX5183" fmla="*/ 7772187 w 10035679"/>
              <a:gd name="connsiteY5183" fmla="*/ 3397946 h 5893281"/>
              <a:gd name="connsiteX5184" fmla="*/ 7761922 w 10035679"/>
              <a:gd name="connsiteY5184" fmla="*/ 3396135 h 5893281"/>
              <a:gd name="connsiteX5185" fmla="*/ 7749847 w 10035679"/>
              <a:gd name="connsiteY5185" fmla="*/ 3396135 h 5893281"/>
              <a:gd name="connsiteX5186" fmla="*/ 7737771 w 10035679"/>
              <a:gd name="connsiteY5186" fmla="*/ 3412437 h 5893281"/>
              <a:gd name="connsiteX5187" fmla="*/ 7723885 w 10035679"/>
              <a:gd name="connsiteY5187" fmla="*/ 3424512 h 5893281"/>
              <a:gd name="connsiteX5188" fmla="*/ 7711810 w 10035679"/>
              <a:gd name="connsiteY5188" fmla="*/ 3434775 h 5893281"/>
              <a:gd name="connsiteX5189" fmla="*/ 7701545 w 10035679"/>
              <a:gd name="connsiteY5189" fmla="*/ 3453492 h 5893281"/>
              <a:gd name="connsiteX5190" fmla="*/ 7697319 w 10035679"/>
              <a:gd name="connsiteY5190" fmla="*/ 3482472 h 5893281"/>
              <a:gd name="connsiteX5191" fmla="*/ 7729924 w 10035679"/>
              <a:gd name="connsiteY5191" fmla="*/ 3513264 h 5893281"/>
              <a:gd name="connsiteX5192" fmla="*/ 7754073 w 10035679"/>
              <a:gd name="connsiteY5192" fmla="*/ 3546471 h 5893281"/>
              <a:gd name="connsiteX5193" fmla="*/ 7776413 w 10035679"/>
              <a:gd name="connsiteY5193" fmla="*/ 3581488 h 5893281"/>
              <a:gd name="connsiteX5194" fmla="*/ 7786676 w 10035679"/>
              <a:gd name="connsiteY5194" fmla="*/ 3628581 h 5893281"/>
              <a:gd name="connsiteX5195" fmla="*/ 7790902 w 10035679"/>
              <a:gd name="connsiteY5195" fmla="*/ 3685940 h 5893281"/>
              <a:gd name="connsiteX5196" fmla="*/ 7673170 w 10035679"/>
              <a:gd name="connsiteY5196" fmla="*/ 3782541 h 5893281"/>
              <a:gd name="connsiteX5197" fmla="*/ 7659283 w 10035679"/>
              <a:gd name="connsiteY5197" fmla="*/ 3782541 h 5893281"/>
              <a:gd name="connsiteX5198" fmla="*/ 7649020 w 10035679"/>
              <a:gd name="connsiteY5198" fmla="*/ 3743296 h 5893281"/>
              <a:gd name="connsiteX5199" fmla="*/ 7626680 w 10035679"/>
              <a:gd name="connsiteY5199" fmla="*/ 3714315 h 5893281"/>
              <a:gd name="connsiteX5200" fmla="*/ 7598303 w 10035679"/>
              <a:gd name="connsiteY5200" fmla="*/ 3689561 h 5893281"/>
              <a:gd name="connsiteX5201" fmla="*/ 7568116 w 10035679"/>
              <a:gd name="connsiteY5201" fmla="*/ 3664807 h 5893281"/>
              <a:gd name="connsiteX5202" fmla="*/ 7535513 w 10035679"/>
              <a:gd name="connsiteY5202" fmla="*/ 3638241 h 5893281"/>
              <a:gd name="connsiteX5203" fmla="*/ 7521627 w 10035679"/>
              <a:gd name="connsiteY5203" fmla="*/ 3695600 h 5893281"/>
              <a:gd name="connsiteX5204" fmla="*/ 7503513 w 10035679"/>
              <a:gd name="connsiteY5204" fmla="*/ 3742691 h 5893281"/>
              <a:gd name="connsiteX5205" fmla="*/ 7521627 w 10035679"/>
              <a:gd name="connsiteY5205" fmla="*/ 3752956 h 5893281"/>
              <a:gd name="connsiteX5206" fmla="*/ 7529474 w 10035679"/>
              <a:gd name="connsiteY5206" fmla="*/ 3767447 h 5893281"/>
              <a:gd name="connsiteX5207" fmla="*/ 7531287 w 10035679"/>
              <a:gd name="connsiteY5207" fmla="*/ 3786162 h 5893281"/>
              <a:gd name="connsiteX5208" fmla="*/ 7543362 w 10035679"/>
              <a:gd name="connsiteY5208" fmla="*/ 3806691 h 5893281"/>
              <a:gd name="connsiteX5209" fmla="*/ 7545173 w 10035679"/>
              <a:gd name="connsiteY5209" fmla="*/ 3810917 h 5893281"/>
              <a:gd name="connsiteX5210" fmla="*/ 7553022 w 10035679"/>
              <a:gd name="connsiteY5210" fmla="*/ 3810917 h 5893281"/>
              <a:gd name="connsiteX5211" fmla="*/ 7559059 w 10035679"/>
              <a:gd name="connsiteY5211" fmla="*/ 3810917 h 5893281"/>
              <a:gd name="connsiteX5212" fmla="*/ 7566908 w 10035679"/>
              <a:gd name="connsiteY5212" fmla="*/ 3810917 h 5893281"/>
              <a:gd name="connsiteX5213" fmla="*/ 7572946 w 10035679"/>
              <a:gd name="connsiteY5213" fmla="*/ 3815143 h 5893281"/>
              <a:gd name="connsiteX5214" fmla="*/ 7601321 w 10035679"/>
              <a:gd name="connsiteY5214" fmla="*/ 3844123 h 5893281"/>
              <a:gd name="connsiteX5215" fmla="*/ 7623661 w 10035679"/>
              <a:gd name="connsiteY5215" fmla="*/ 3887594 h 5893281"/>
              <a:gd name="connsiteX5216" fmla="*/ 7637547 w 10035679"/>
              <a:gd name="connsiteY5216" fmla="*/ 3937103 h 5893281"/>
              <a:gd name="connsiteX5217" fmla="*/ 7639360 w 10035679"/>
              <a:gd name="connsiteY5217" fmla="*/ 3988422 h 5893281"/>
              <a:gd name="connsiteX5218" fmla="*/ 7622253 w 10035679"/>
              <a:gd name="connsiteY5218" fmla="*/ 3988422 h 5893281"/>
              <a:gd name="connsiteX5219" fmla="*/ 7630303 w 10035679"/>
              <a:gd name="connsiteY5219" fmla="*/ 3998083 h 5893281"/>
              <a:gd name="connsiteX5220" fmla="*/ 7652641 w 10035679"/>
              <a:gd name="connsiteY5220" fmla="*/ 4028874 h 5893281"/>
              <a:gd name="connsiteX5221" fmla="*/ 7676792 w 10035679"/>
              <a:gd name="connsiteY5221" fmla="*/ 4065705 h 5893281"/>
              <a:gd name="connsiteX5222" fmla="*/ 7711205 w 10035679"/>
              <a:gd name="connsiteY5222" fmla="*/ 4094684 h 5893281"/>
              <a:gd name="connsiteX5223" fmla="*/ 7705169 w 10035679"/>
              <a:gd name="connsiteY5223" fmla="*/ 4129703 h 5893281"/>
              <a:gd name="connsiteX5224" fmla="*/ 7705169 w 10035679"/>
              <a:gd name="connsiteY5224" fmla="*/ 4172571 h 5893281"/>
              <a:gd name="connsiteX5225" fmla="*/ 7733545 w 10035679"/>
              <a:gd name="connsiteY5225" fmla="*/ 4176797 h 5893281"/>
              <a:gd name="connsiteX5226" fmla="*/ 7751657 w 10035679"/>
              <a:gd name="connsiteY5226" fmla="*/ 4182833 h 5893281"/>
              <a:gd name="connsiteX5227" fmla="*/ 7764338 w 10035679"/>
              <a:gd name="connsiteY5227" fmla="*/ 4195514 h 5893281"/>
              <a:gd name="connsiteX5228" fmla="*/ 7782450 w 10035679"/>
              <a:gd name="connsiteY5228" fmla="*/ 4205776 h 5893281"/>
              <a:gd name="connsiteX5229" fmla="*/ 7804788 w 10035679"/>
              <a:gd name="connsiteY5229" fmla="*/ 4205776 h 5893281"/>
              <a:gd name="connsiteX5230" fmla="*/ 7821091 w 10035679"/>
              <a:gd name="connsiteY5230" fmla="*/ 4197324 h 5893281"/>
              <a:gd name="connsiteX5231" fmla="*/ 7834977 w 10035679"/>
              <a:gd name="connsiteY5231" fmla="*/ 4191286 h 5893281"/>
              <a:gd name="connsiteX5232" fmla="*/ 7849468 w 10035679"/>
              <a:gd name="connsiteY5232" fmla="*/ 4187060 h 5893281"/>
              <a:gd name="connsiteX5233" fmla="*/ 7881466 w 10035679"/>
              <a:gd name="connsiteY5233" fmla="*/ 4197324 h 5893281"/>
              <a:gd name="connsiteX5234" fmla="*/ 7918295 w 10035679"/>
              <a:gd name="connsiteY5234" fmla="*/ 4211813 h 5893281"/>
              <a:gd name="connsiteX5235" fmla="*/ 7952710 w 10035679"/>
              <a:gd name="connsiteY5235" fmla="*/ 4230530 h 5893281"/>
              <a:gd name="connsiteX5236" fmla="*/ 7984708 w 10035679"/>
              <a:gd name="connsiteY5236" fmla="*/ 4245021 h 5893281"/>
              <a:gd name="connsiteX5237" fmla="*/ 7981087 w 10035679"/>
              <a:gd name="connsiteY5237" fmla="*/ 4245021 h 5893281"/>
              <a:gd name="connsiteX5238" fmla="*/ 7976861 w 10035679"/>
              <a:gd name="connsiteY5238" fmla="*/ 4249247 h 5893281"/>
              <a:gd name="connsiteX5239" fmla="*/ 7972635 w 10035679"/>
              <a:gd name="connsiteY5239" fmla="*/ 4249247 h 5893281"/>
              <a:gd name="connsiteX5240" fmla="*/ 7966596 w 10035679"/>
              <a:gd name="connsiteY5240" fmla="*/ 4252870 h 5893281"/>
              <a:gd name="connsiteX5241" fmla="*/ 7946671 w 10035679"/>
              <a:gd name="connsiteY5241" fmla="*/ 4259512 h 5893281"/>
              <a:gd name="connsiteX5242" fmla="*/ 7906221 w 10035679"/>
              <a:gd name="connsiteY5242" fmla="*/ 4259512 h 5893281"/>
              <a:gd name="connsiteX5243" fmla="*/ 7861541 w 10035679"/>
              <a:gd name="connsiteY5243" fmla="*/ 4252870 h 5893281"/>
              <a:gd name="connsiteX5244" fmla="*/ 7815052 w 10035679"/>
              <a:gd name="connsiteY5244" fmla="*/ 4240795 h 5893281"/>
              <a:gd name="connsiteX5245" fmla="*/ 7764338 w 10035679"/>
              <a:gd name="connsiteY5245" fmla="*/ 4230530 h 5893281"/>
              <a:gd name="connsiteX5246" fmla="*/ 7725696 w 10035679"/>
              <a:gd name="connsiteY5246" fmla="*/ 4220267 h 5893281"/>
              <a:gd name="connsiteX5247" fmla="*/ 7695509 w 10035679"/>
              <a:gd name="connsiteY5247" fmla="*/ 4205776 h 5893281"/>
              <a:gd name="connsiteX5248" fmla="*/ 7681018 w 10035679"/>
              <a:gd name="connsiteY5248" fmla="*/ 4197324 h 5893281"/>
              <a:gd name="connsiteX5249" fmla="*/ 7687057 w 10035679"/>
              <a:gd name="connsiteY5249" fmla="*/ 4191286 h 5893281"/>
              <a:gd name="connsiteX5250" fmla="*/ 7691283 w 10035679"/>
              <a:gd name="connsiteY5250" fmla="*/ 4187060 h 5893281"/>
              <a:gd name="connsiteX5251" fmla="*/ 7695509 w 10035679"/>
              <a:gd name="connsiteY5251" fmla="*/ 4181023 h 5893281"/>
              <a:gd name="connsiteX5252" fmla="*/ 7652641 w 10035679"/>
              <a:gd name="connsiteY5252" fmla="*/ 4168947 h 5893281"/>
              <a:gd name="connsiteX5253" fmla="*/ 7616417 w 10035679"/>
              <a:gd name="connsiteY5253" fmla="*/ 4148420 h 5893281"/>
              <a:gd name="connsiteX5254" fmla="*/ 7583812 w 10035679"/>
              <a:gd name="connsiteY5254" fmla="*/ 4115212 h 5893281"/>
              <a:gd name="connsiteX5255" fmla="*/ 7559664 w 10035679"/>
              <a:gd name="connsiteY5255" fmla="*/ 4080194 h 5893281"/>
              <a:gd name="connsiteX5256" fmla="*/ 7534908 w 10035679"/>
              <a:gd name="connsiteY5256" fmla="*/ 4040949 h 5893281"/>
              <a:gd name="connsiteX5257" fmla="*/ 7514985 w 10035679"/>
              <a:gd name="connsiteY5257" fmla="*/ 3999894 h 5893281"/>
              <a:gd name="connsiteX5258" fmla="*/ 7492645 w 10035679"/>
              <a:gd name="connsiteY5258" fmla="*/ 3969101 h 5893281"/>
              <a:gd name="connsiteX5259" fmla="*/ 7472118 w 10035679"/>
              <a:gd name="connsiteY5259" fmla="*/ 3942537 h 5893281"/>
              <a:gd name="connsiteX5260" fmla="*/ 7450383 w 10035679"/>
              <a:gd name="connsiteY5260" fmla="*/ 3925631 h 5893281"/>
              <a:gd name="connsiteX5261" fmla="*/ 7425629 w 10035679"/>
              <a:gd name="connsiteY5261" fmla="*/ 3903293 h 5893281"/>
              <a:gd name="connsiteX5262" fmla="*/ 7403289 w 10035679"/>
              <a:gd name="connsiteY5262" fmla="*/ 3882765 h 5893281"/>
              <a:gd name="connsiteX5263" fmla="*/ 7393629 w 10035679"/>
              <a:gd name="connsiteY5263" fmla="*/ 3849557 h 5893281"/>
              <a:gd name="connsiteX5264" fmla="*/ 7460043 w 10035679"/>
              <a:gd name="connsiteY5264" fmla="*/ 3858009 h 5893281"/>
              <a:gd name="connsiteX5265" fmla="*/ 7486609 w 10035679"/>
              <a:gd name="connsiteY5265" fmla="*/ 3888802 h 5893281"/>
              <a:gd name="connsiteX5266" fmla="*/ 7514985 w 10035679"/>
              <a:gd name="connsiteY5266" fmla="*/ 3907519 h 5893281"/>
              <a:gd name="connsiteX5267" fmla="*/ 7543362 w 10035679"/>
              <a:gd name="connsiteY5267" fmla="*/ 3925631 h 5893281"/>
              <a:gd name="connsiteX5268" fmla="*/ 7548358 w 10035679"/>
              <a:gd name="connsiteY5268" fmla="*/ 3928085 h 5893281"/>
              <a:gd name="connsiteX5269" fmla="*/ 7541549 w 10035679"/>
              <a:gd name="connsiteY5269" fmla="*/ 3911744 h 5893281"/>
              <a:gd name="connsiteX5270" fmla="*/ 7533702 w 10035679"/>
              <a:gd name="connsiteY5270" fmla="*/ 3878538 h 5893281"/>
              <a:gd name="connsiteX5271" fmla="*/ 7523437 w 10035679"/>
              <a:gd name="connsiteY5271" fmla="*/ 3849557 h 5893281"/>
              <a:gd name="connsiteX5272" fmla="*/ 7513173 w 10035679"/>
              <a:gd name="connsiteY5272" fmla="*/ 3820577 h 5893281"/>
              <a:gd name="connsiteX5273" fmla="*/ 7495061 w 10035679"/>
              <a:gd name="connsiteY5273" fmla="*/ 3795824 h 5893281"/>
              <a:gd name="connsiteX5274" fmla="*/ 7495061 w 10035679"/>
              <a:gd name="connsiteY5274" fmla="*/ 3789785 h 5893281"/>
              <a:gd name="connsiteX5275" fmla="*/ 7476949 w 10035679"/>
              <a:gd name="connsiteY5275" fmla="*/ 3795824 h 5893281"/>
              <a:gd name="connsiteX5276" fmla="*/ 7476949 w 10035679"/>
              <a:gd name="connsiteY5276" fmla="*/ 3789785 h 5893281"/>
              <a:gd name="connsiteX5277" fmla="*/ 7470910 w 10035679"/>
              <a:gd name="connsiteY5277" fmla="*/ 3760805 h 5893281"/>
              <a:gd name="connsiteX5278" fmla="*/ 7470910 w 10035679"/>
              <a:gd name="connsiteY5278" fmla="*/ 3723976 h 5893281"/>
              <a:gd name="connsiteX5279" fmla="*/ 7470910 w 10035679"/>
              <a:gd name="connsiteY5279" fmla="*/ 3684732 h 5893281"/>
              <a:gd name="connsiteX5280" fmla="*/ 7470910 w 10035679"/>
              <a:gd name="connsiteY5280" fmla="*/ 3641260 h 5893281"/>
              <a:gd name="connsiteX5281" fmla="*/ 7466684 w 10035679"/>
              <a:gd name="connsiteY5281" fmla="*/ 3602015 h 5893281"/>
              <a:gd name="connsiteX5282" fmla="*/ 7452798 w 10035679"/>
              <a:gd name="connsiteY5282" fmla="*/ 3568810 h 5893281"/>
              <a:gd name="connsiteX5283" fmla="*/ 7430458 w 10035679"/>
              <a:gd name="connsiteY5283" fmla="*/ 3544056 h 5893281"/>
              <a:gd name="connsiteX5284" fmla="*/ 7424421 w 10035679"/>
              <a:gd name="connsiteY5284" fmla="*/ 3550093 h 5893281"/>
              <a:gd name="connsiteX5285" fmla="*/ 7414156 w 10035679"/>
              <a:gd name="connsiteY5285" fmla="*/ 3558547 h 5893281"/>
              <a:gd name="connsiteX5286" fmla="*/ 7406307 w 10035679"/>
              <a:gd name="connsiteY5286" fmla="*/ 3562771 h 5893281"/>
              <a:gd name="connsiteX5287" fmla="*/ 7392421 w 10035679"/>
              <a:gd name="connsiteY5287" fmla="*/ 3564583 h 5893281"/>
              <a:gd name="connsiteX5288" fmla="*/ 7378535 w 10035679"/>
              <a:gd name="connsiteY5288" fmla="*/ 3564583 h 5893281"/>
              <a:gd name="connsiteX5289" fmla="*/ 7374309 w 10035679"/>
              <a:gd name="connsiteY5289" fmla="*/ 3564583 h 5893281"/>
              <a:gd name="connsiteX5290" fmla="*/ 7374309 w 10035679"/>
              <a:gd name="connsiteY5290" fmla="*/ 3562771 h 5893281"/>
              <a:gd name="connsiteX5291" fmla="*/ 7372497 w 10035679"/>
              <a:gd name="connsiteY5291" fmla="*/ 3562771 h 5893281"/>
              <a:gd name="connsiteX5292" fmla="*/ 7368270 w 10035679"/>
              <a:gd name="connsiteY5292" fmla="*/ 3558547 h 5893281"/>
              <a:gd name="connsiteX5293" fmla="*/ 7368270 w 10035679"/>
              <a:gd name="connsiteY5293" fmla="*/ 3515074 h 5893281"/>
              <a:gd name="connsiteX5294" fmla="*/ 7358008 w 10035679"/>
              <a:gd name="connsiteY5294" fmla="*/ 3480058 h 5893281"/>
              <a:gd name="connsiteX5295" fmla="*/ 7344122 w 10035679"/>
              <a:gd name="connsiteY5295" fmla="*/ 3451076 h 5893281"/>
              <a:gd name="connsiteX5296" fmla="*/ 7321782 w 10035679"/>
              <a:gd name="connsiteY5296" fmla="*/ 3424512 h 5893281"/>
              <a:gd name="connsiteX5297" fmla="*/ 7305480 w 10035679"/>
              <a:gd name="connsiteY5297" fmla="*/ 3395531 h 5893281"/>
              <a:gd name="connsiteX5298" fmla="*/ 7283142 w 10035679"/>
              <a:gd name="connsiteY5298" fmla="*/ 3360512 h 5893281"/>
              <a:gd name="connsiteX5299" fmla="*/ 7277103 w 10035679"/>
              <a:gd name="connsiteY5299" fmla="*/ 3366551 h 5893281"/>
              <a:gd name="connsiteX5300" fmla="*/ 7272877 w 10035679"/>
              <a:gd name="connsiteY5300" fmla="*/ 3370777 h 5893281"/>
              <a:gd name="connsiteX5301" fmla="*/ 7268651 w 10035679"/>
              <a:gd name="connsiteY5301" fmla="*/ 3379229 h 5893281"/>
              <a:gd name="connsiteX5302" fmla="*/ 7264425 w 10035679"/>
              <a:gd name="connsiteY5302" fmla="*/ 3381040 h 5893281"/>
              <a:gd name="connsiteX5303" fmla="*/ 7262613 w 10035679"/>
              <a:gd name="connsiteY5303" fmla="*/ 3385268 h 5893281"/>
              <a:gd name="connsiteX5304" fmla="*/ 7230010 w 10035679"/>
              <a:gd name="connsiteY5304" fmla="*/ 3389494 h 5893281"/>
              <a:gd name="connsiteX5305" fmla="*/ 7201633 w 10035679"/>
              <a:gd name="connsiteY5305" fmla="*/ 3385268 h 5893281"/>
              <a:gd name="connsiteX5306" fmla="*/ 7173256 w 10035679"/>
              <a:gd name="connsiteY5306" fmla="*/ 3385268 h 5893281"/>
              <a:gd name="connsiteX5307" fmla="*/ 7165409 w 10035679"/>
              <a:gd name="connsiteY5307" fmla="*/ 3414247 h 5893281"/>
              <a:gd name="connsiteX5308" fmla="*/ 7155144 w 10035679"/>
              <a:gd name="connsiteY5308" fmla="*/ 3428738 h 5893281"/>
              <a:gd name="connsiteX5309" fmla="*/ 7149106 w 10035679"/>
              <a:gd name="connsiteY5309" fmla="*/ 3432964 h 5893281"/>
              <a:gd name="connsiteX5310" fmla="*/ 7135220 w 10035679"/>
              <a:gd name="connsiteY5310" fmla="*/ 3432964 h 5893281"/>
              <a:gd name="connsiteX5311" fmla="*/ 7121334 w 10035679"/>
              <a:gd name="connsiteY5311" fmla="*/ 3437190 h 5893281"/>
              <a:gd name="connsiteX5312" fmla="*/ 7107448 w 10035679"/>
              <a:gd name="connsiteY5312" fmla="*/ 3447453 h 5893281"/>
              <a:gd name="connsiteX5313" fmla="*/ 7083297 w 10035679"/>
              <a:gd name="connsiteY5313" fmla="*/ 3511453 h 5893281"/>
              <a:gd name="connsiteX5314" fmla="*/ 7050694 w 10035679"/>
              <a:gd name="connsiteY5314" fmla="*/ 3511453 h 5893281"/>
              <a:gd name="connsiteX5315" fmla="*/ 7032582 w 10035679"/>
              <a:gd name="connsiteY5315" fmla="*/ 3525942 h 5893281"/>
              <a:gd name="connsiteX5316" fmla="*/ 7014468 w 10035679"/>
              <a:gd name="connsiteY5316" fmla="*/ 3544659 h 5893281"/>
              <a:gd name="connsiteX5317" fmla="*/ 6990317 w 10035679"/>
              <a:gd name="connsiteY5317" fmla="*/ 3559150 h 5893281"/>
              <a:gd name="connsiteX5318" fmla="*/ 6984281 w 10035679"/>
              <a:gd name="connsiteY5318" fmla="*/ 3630997 h 5893281"/>
              <a:gd name="connsiteX5319" fmla="*/ 6966169 w 10035679"/>
              <a:gd name="connsiteY5319" fmla="*/ 3692579 h 5893281"/>
              <a:gd name="connsiteX5320" fmla="*/ 6942018 w 10035679"/>
              <a:gd name="connsiteY5320" fmla="*/ 3742088 h 5893281"/>
              <a:gd name="connsiteX5321" fmla="*/ 6903377 w 10035679"/>
              <a:gd name="connsiteY5321" fmla="*/ 3789182 h 5893281"/>
              <a:gd name="connsiteX5322" fmla="*/ 6899150 w 10035679"/>
              <a:gd name="connsiteY5322" fmla="*/ 3789182 h 5893281"/>
              <a:gd name="connsiteX5323" fmla="*/ 6894924 w 10035679"/>
              <a:gd name="connsiteY5323" fmla="*/ 3784956 h 5893281"/>
              <a:gd name="connsiteX5324" fmla="*/ 6890698 w 10035679"/>
              <a:gd name="connsiteY5324" fmla="*/ 3784956 h 5893281"/>
              <a:gd name="connsiteX5325" fmla="*/ 6888886 w 10035679"/>
              <a:gd name="connsiteY5325" fmla="*/ 3780730 h 5893281"/>
              <a:gd name="connsiteX5326" fmla="*/ 6866548 w 10035679"/>
              <a:gd name="connsiteY5326" fmla="*/ 3755974 h 5893281"/>
              <a:gd name="connsiteX5327" fmla="*/ 6846020 w 10035679"/>
              <a:gd name="connsiteY5327" fmla="*/ 3716730 h 5893281"/>
              <a:gd name="connsiteX5328" fmla="*/ 6833945 w 10035679"/>
              <a:gd name="connsiteY5328" fmla="*/ 3683524 h 5893281"/>
              <a:gd name="connsiteX5329" fmla="*/ 6832132 w 10035679"/>
              <a:gd name="connsiteY5329" fmla="*/ 3677486 h 5893281"/>
              <a:gd name="connsiteX5330" fmla="*/ 6833945 w 10035679"/>
              <a:gd name="connsiteY5330" fmla="*/ 3669034 h 5893281"/>
              <a:gd name="connsiteX5331" fmla="*/ 6838171 w 10035679"/>
              <a:gd name="connsiteY5331" fmla="*/ 3662997 h 5893281"/>
              <a:gd name="connsiteX5332" fmla="*/ 6842397 w 10035679"/>
              <a:gd name="connsiteY5332" fmla="*/ 3658769 h 5893281"/>
              <a:gd name="connsiteX5333" fmla="*/ 6842397 w 10035679"/>
              <a:gd name="connsiteY5333" fmla="*/ 3654543 h 5893281"/>
              <a:gd name="connsiteX5334" fmla="*/ 6806173 w 10035679"/>
              <a:gd name="connsiteY5334" fmla="*/ 3600810 h 5893281"/>
              <a:gd name="connsiteX5335" fmla="*/ 6782022 w 10035679"/>
              <a:gd name="connsiteY5335" fmla="*/ 3543451 h 5893281"/>
              <a:gd name="connsiteX5336" fmla="*/ 6765719 w 10035679"/>
              <a:gd name="connsiteY5336" fmla="*/ 3481869 h 5893281"/>
              <a:gd name="connsiteX5337" fmla="*/ 6757872 w 10035679"/>
              <a:gd name="connsiteY5337" fmla="*/ 3407606 h 5893281"/>
              <a:gd name="connsiteX5338" fmla="*/ 6733721 w 10035679"/>
              <a:gd name="connsiteY5338" fmla="*/ 3409417 h 5893281"/>
              <a:gd name="connsiteX5339" fmla="*/ 6715609 w 10035679"/>
              <a:gd name="connsiteY5339" fmla="*/ 3409417 h 5893281"/>
              <a:gd name="connsiteX5340" fmla="*/ 6695079 w 10035679"/>
              <a:gd name="connsiteY5340" fmla="*/ 3407606 h 5893281"/>
              <a:gd name="connsiteX5341" fmla="*/ 6687230 w 10035679"/>
              <a:gd name="connsiteY5341" fmla="*/ 3399154 h 5893281"/>
              <a:gd name="connsiteX5342" fmla="*/ 6676967 w 10035679"/>
              <a:gd name="connsiteY5342" fmla="*/ 3393115 h 5893281"/>
              <a:gd name="connsiteX5343" fmla="*/ 6669118 w 10035679"/>
              <a:gd name="connsiteY5343" fmla="*/ 3384663 h 5893281"/>
              <a:gd name="connsiteX5344" fmla="*/ 6663081 w 10035679"/>
              <a:gd name="connsiteY5344" fmla="*/ 3378626 h 5893281"/>
              <a:gd name="connsiteX5345" fmla="*/ 6669118 w 10035679"/>
              <a:gd name="connsiteY5345" fmla="*/ 3352060 h 5893281"/>
              <a:gd name="connsiteX5346" fmla="*/ 6655232 w 10035679"/>
              <a:gd name="connsiteY5346" fmla="*/ 3331533 h 5893281"/>
              <a:gd name="connsiteX5347" fmla="*/ 6631081 w 10035679"/>
              <a:gd name="connsiteY5347" fmla="*/ 3312816 h 5893281"/>
              <a:gd name="connsiteX5348" fmla="*/ 6606931 w 10035679"/>
              <a:gd name="connsiteY5348" fmla="*/ 3296514 h 5893281"/>
              <a:gd name="connsiteX5349" fmla="*/ 6584593 w 10035679"/>
              <a:gd name="connsiteY5349" fmla="*/ 3274174 h 5893281"/>
              <a:gd name="connsiteX5350" fmla="*/ 6526028 w 10035679"/>
              <a:gd name="connsiteY5350" fmla="*/ 3282628 h 5893281"/>
              <a:gd name="connsiteX5351" fmla="*/ 6465049 w 10035679"/>
              <a:gd name="connsiteY5351" fmla="*/ 3282628 h 5893281"/>
              <a:gd name="connsiteX5352" fmla="*/ 6404067 w 10035679"/>
              <a:gd name="connsiteY5352" fmla="*/ 3278402 h 5893281"/>
              <a:gd name="connsiteX5353" fmla="*/ 6345503 w 10035679"/>
              <a:gd name="connsiteY5353" fmla="*/ 3274174 h 5893281"/>
              <a:gd name="connsiteX5354" fmla="*/ 6335240 w 10035679"/>
              <a:gd name="connsiteY5354" fmla="*/ 3253647 h 5893281"/>
              <a:gd name="connsiteX5355" fmla="*/ 6321353 w 10035679"/>
              <a:gd name="connsiteY5355" fmla="*/ 3227083 h 5893281"/>
              <a:gd name="connsiteX5356" fmla="*/ 6299014 w 10035679"/>
              <a:gd name="connsiteY5356" fmla="*/ 3235535 h 5893281"/>
              <a:gd name="connsiteX5357" fmla="*/ 6285128 w 10035679"/>
              <a:gd name="connsiteY5357" fmla="*/ 3239761 h 5893281"/>
              <a:gd name="connsiteX5358" fmla="*/ 6267014 w 10035679"/>
              <a:gd name="connsiteY5358" fmla="*/ 3241571 h 5893281"/>
              <a:gd name="connsiteX5359" fmla="*/ 6242864 w 10035679"/>
              <a:gd name="connsiteY5359" fmla="*/ 3241571 h 5893281"/>
              <a:gd name="connsiteX5360" fmla="*/ 6222336 w 10035679"/>
              <a:gd name="connsiteY5360" fmla="*/ 3227083 h 5893281"/>
              <a:gd name="connsiteX5361" fmla="*/ 6199998 w 10035679"/>
              <a:gd name="connsiteY5361" fmla="*/ 3216818 h 5893281"/>
              <a:gd name="connsiteX5362" fmla="*/ 6175847 w 10035679"/>
              <a:gd name="connsiteY5362" fmla="*/ 3202327 h 5893281"/>
              <a:gd name="connsiteX5363" fmla="*/ 6157735 w 10035679"/>
              <a:gd name="connsiteY5363" fmla="*/ 3187838 h 5893281"/>
              <a:gd name="connsiteX5364" fmla="*/ 6151697 w 10035679"/>
              <a:gd name="connsiteY5364" fmla="*/ 3167309 h 5893281"/>
              <a:gd name="connsiteX5365" fmla="*/ 6141434 w 10035679"/>
              <a:gd name="connsiteY5365" fmla="*/ 3148594 h 5893281"/>
              <a:gd name="connsiteX5366" fmla="*/ 6119094 w 10035679"/>
              <a:gd name="connsiteY5366" fmla="*/ 3129877 h 5893281"/>
              <a:gd name="connsiteX5367" fmla="*/ 6114868 w 10035679"/>
              <a:gd name="connsiteY5367" fmla="*/ 3129877 h 5893281"/>
              <a:gd name="connsiteX5368" fmla="*/ 6113057 w 10035679"/>
              <a:gd name="connsiteY5368" fmla="*/ 3129877 h 5893281"/>
              <a:gd name="connsiteX5369" fmla="*/ 6108829 w 10035679"/>
              <a:gd name="connsiteY5369" fmla="*/ 3129877 h 5893281"/>
              <a:gd name="connsiteX5370" fmla="*/ 6100982 w 10035679"/>
              <a:gd name="connsiteY5370" fmla="*/ 3129877 h 5893281"/>
              <a:gd name="connsiteX5371" fmla="*/ 6087094 w 10035679"/>
              <a:gd name="connsiteY5371" fmla="*/ 3129877 h 5893281"/>
              <a:gd name="connsiteX5372" fmla="*/ 6094943 w 10035679"/>
              <a:gd name="connsiteY5372" fmla="*/ 3158857 h 5893281"/>
              <a:gd name="connsiteX5373" fmla="*/ 6105208 w 10035679"/>
              <a:gd name="connsiteY5373" fmla="*/ 3192064 h 5893281"/>
              <a:gd name="connsiteX5374" fmla="*/ 6123320 w 10035679"/>
              <a:gd name="connsiteY5374" fmla="*/ 3225270 h 5893281"/>
              <a:gd name="connsiteX5375" fmla="*/ 6137206 w 10035679"/>
              <a:gd name="connsiteY5375" fmla="*/ 3254252 h 5893281"/>
              <a:gd name="connsiteX5376" fmla="*/ 6151094 w 10035679"/>
              <a:gd name="connsiteY5376" fmla="*/ 3274779 h 5893281"/>
              <a:gd name="connsiteX5377" fmla="*/ 6155320 w 10035679"/>
              <a:gd name="connsiteY5377" fmla="*/ 3264514 h 5893281"/>
              <a:gd name="connsiteX5378" fmla="*/ 6157131 w 10035679"/>
              <a:gd name="connsiteY5378" fmla="*/ 3260288 h 5893281"/>
              <a:gd name="connsiteX5379" fmla="*/ 6157131 w 10035679"/>
              <a:gd name="connsiteY5379" fmla="*/ 3256062 h 5893281"/>
              <a:gd name="connsiteX5380" fmla="*/ 6161357 w 10035679"/>
              <a:gd name="connsiteY5380" fmla="*/ 3256062 h 5893281"/>
              <a:gd name="connsiteX5381" fmla="*/ 6165583 w 10035679"/>
              <a:gd name="connsiteY5381" fmla="*/ 3256062 h 5893281"/>
              <a:gd name="connsiteX5382" fmla="*/ 6175847 w 10035679"/>
              <a:gd name="connsiteY5382" fmla="*/ 3260288 h 5893281"/>
              <a:gd name="connsiteX5383" fmla="*/ 6180074 w 10035679"/>
              <a:gd name="connsiteY5383" fmla="*/ 3270553 h 5893281"/>
              <a:gd name="connsiteX5384" fmla="*/ 6184300 w 10035679"/>
              <a:gd name="connsiteY5384" fmla="*/ 3282628 h 5893281"/>
              <a:gd name="connsiteX5385" fmla="*/ 6184300 w 10035679"/>
              <a:gd name="connsiteY5385" fmla="*/ 3292891 h 5893281"/>
              <a:gd name="connsiteX5386" fmla="*/ 6186110 w 10035679"/>
              <a:gd name="connsiteY5386" fmla="*/ 3303156 h 5893281"/>
              <a:gd name="connsiteX5387" fmla="*/ 6190338 w 10035679"/>
              <a:gd name="connsiteY5387" fmla="*/ 3313419 h 5893281"/>
              <a:gd name="connsiteX5388" fmla="*/ 6204224 w 10035679"/>
              <a:gd name="connsiteY5388" fmla="*/ 3311608 h 5893281"/>
              <a:gd name="connsiteX5389" fmla="*/ 6222336 w 10035679"/>
              <a:gd name="connsiteY5389" fmla="*/ 3307382 h 5893281"/>
              <a:gd name="connsiteX5390" fmla="*/ 6242864 w 10035679"/>
              <a:gd name="connsiteY5390" fmla="*/ 3307382 h 5893281"/>
              <a:gd name="connsiteX5391" fmla="*/ 6275469 w 10035679"/>
              <a:gd name="connsiteY5391" fmla="*/ 3270553 h 5893281"/>
              <a:gd name="connsiteX5392" fmla="*/ 6314108 w 10035679"/>
              <a:gd name="connsiteY5392" fmla="*/ 3241571 h 5893281"/>
              <a:gd name="connsiteX5393" fmla="*/ 6318334 w 10035679"/>
              <a:gd name="connsiteY5393" fmla="*/ 3278402 h 5893281"/>
              <a:gd name="connsiteX5394" fmla="*/ 6322560 w 10035679"/>
              <a:gd name="connsiteY5394" fmla="*/ 3307382 h 5893281"/>
              <a:gd name="connsiteX5395" fmla="*/ 6375088 w 10035679"/>
              <a:gd name="connsiteY5395" fmla="*/ 3336362 h 5893281"/>
              <a:gd name="connsiteX5396" fmla="*/ 6417350 w 10035679"/>
              <a:gd name="connsiteY5396" fmla="*/ 3371380 h 5893281"/>
              <a:gd name="connsiteX5397" fmla="*/ 6403464 w 10035679"/>
              <a:gd name="connsiteY5397" fmla="*/ 3390097 h 5893281"/>
              <a:gd name="connsiteX5398" fmla="*/ 6391389 w 10035679"/>
              <a:gd name="connsiteY5398" fmla="*/ 3408814 h 5893281"/>
              <a:gd name="connsiteX5399" fmla="*/ 6379314 w 10035679"/>
              <a:gd name="connsiteY5399" fmla="*/ 3423304 h 5893281"/>
              <a:gd name="connsiteX5400" fmla="*/ 6352748 w 10035679"/>
              <a:gd name="connsiteY5400" fmla="*/ 3433567 h 5893281"/>
              <a:gd name="connsiteX5401" fmla="*/ 6352748 w 10035679"/>
              <a:gd name="connsiteY5401" fmla="*/ 3472812 h 5893281"/>
              <a:gd name="connsiteX5402" fmla="*/ 6318334 w 10035679"/>
              <a:gd name="connsiteY5402" fmla="*/ 3495152 h 5893281"/>
              <a:gd name="connsiteX5403" fmla="*/ 6282108 w 10035679"/>
              <a:gd name="connsiteY5403" fmla="*/ 3519905 h 5893281"/>
              <a:gd name="connsiteX5404" fmla="*/ 6282108 w 10035679"/>
              <a:gd name="connsiteY5404" fmla="*/ 3537414 h 5893281"/>
              <a:gd name="connsiteX5405" fmla="*/ 6237430 w 10035679"/>
              <a:gd name="connsiteY5405" fmla="*/ 3537414 h 5893281"/>
              <a:gd name="connsiteX5406" fmla="*/ 6210866 w 10035679"/>
              <a:gd name="connsiteY5406" fmla="*/ 3551905 h 5893281"/>
              <a:gd name="connsiteX5407" fmla="*/ 6190338 w 10035679"/>
              <a:gd name="connsiteY5407" fmla="*/ 3574243 h 5893281"/>
              <a:gd name="connsiteX5408" fmla="*/ 6166188 w 10035679"/>
              <a:gd name="connsiteY5408" fmla="*/ 3592960 h 5893281"/>
              <a:gd name="connsiteX5409" fmla="*/ 6133585 w 10035679"/>
              <a:gd name="connsiteY5409" fmla="*/ 3607451 h 5893281"/>
              <a:gd name="connsiteX5410" fmla="*/ 6100982 w 10035679"/>
              <a:gd name="connsiteY5410" fmla="*/ 3613488 h 5893281"/>
              <a:gd name="connsiteX5411" fmla="*/ 6066566 w 10035679"/>
              <a:gd name="connsiteY5411" fmla="*/ 3623752 h 5893281"/>
              <a:gd name="connsiteX5412" fmla="*/ 6038190 w 10035679"/>
              <a:gd name="connsiteY5412" fmla="*/ 3635828 h 5893281"/>
              <a:gd name="connsiteX5413" fmla="*/ 6014039 w 10035679"/>
              <a:gd name="connsiteY5413" fmla="*/ 3650317 h 5893281"/>
              <a:gd name="connsiteX5414" fmla="*/ 5989890 w 10035679"/>
              <a:gd name="connsiteY5414" fmla="*/ 3656355 h 5893281"/>
              <a:gd name="connsiteX5415" fmla="*/ 5971776 w 10035679"/>
              <a:gd name="connsiteY5415" fmla="*/ 3656355 h 5893281"/>
              <a:gd name="connsiteX5416" fmla="*/ 5963927 w 10035679"/>
              <a:gd name="connsiteY5416" fmla="*/ 3652129 h 5893281"/>
              <a:gd name="connsiteX5417" fmla="*/ 5962116 w 10035679"/>
              <a:gd name="connsiteY5417" fmla="*/ 3652129 h 5893281"/>
              <a:gd name="connsiteX5418" fmla="*/ 5957890 w 10035679"/>
              <a:gd name="connsiteY5418" fmla="*/ 3650317 h 5893281"/>
              <a:gd name="connsiteX5419" fmla="*/ 5953664 w 10035679"/>
              <a:gd name="connsiteY5419" fmla="*/ 3646091 h 5893281"/>
              <a:gd name="connsiteX5420" fmla="*/ 5949438 w 10035679"/>
              <a:gd name="connsiteY5420" fmla="*/ 3637638 h 5893281"/>
              <a:gd name="connsiteX5421" fmla="*/ 5939173 w 10035679"/>
              <a:gd name="connsiteY5421" fmla="*/ 3617111 h 5893281"/>
              <a:gd name="connsiteX5422" fmla="*/ 5934947 w 10035679"/>
              <a:gd name="connsiteY5422" fmla="*/ 3594771 h 5893281"/>
              <a:gd name="connsiteX5423" fmla="*/ 5934947 w 10035679"/>
              <a:gd name="connsiteY5423" fmla="*/ 3574243 h 5893281"/>
              <a:gd name="connsiteX5424" fmla="*/ 5933137 w 10035679"/>
              <a:gd name="connsiteY5424" fmla="*/ 3551905 h 5893281"/>
              <a:gd name="connsiteX5425" fmla="*/ 5915023 w 10035679"/>
              <a:gd name="connsiteY5425" fmla="*/ 3516887 h 5893281"/>
              <a:gd name="connsiteX5426" fmla="*/ 5890874 w 10035679"/>
              <a:gd name="connsiteY5426" fmla="*/ 3483679 h 5893281"/>
              <a:gd name="connsiteX5427" fmla="*/ 5864308 w 10035679"/>
              <a:gd name="connsiteY5427" fmla="*/ 3454700 h 5893281"/>
              <a:gd name="connsiteX5428" fmla="*/ 5840157 w 10035679"/>
              <a:gd name="connsiteY5428" fmla="*/ 3425718 h 5893281"/>
              <a:gd name="connsiteX5429" fmla="*/ 5834121 w 10035679"/>
              <a:gd name="connsiteY5429" fmla="*/ 3405191 h 5893281"/>
              <a:gd name="connsiteX5430" fmla="*/ 5829892 w 10035679"/>
              <a:gd name="connsiteY5430" fmla="*/ 3380437 h 5893281"/>
              <a:gd name="connsiteX5431" fmla="*/ 5825666 w 10035679"/>
              <a:gd name="connsiteY5431" fmla="*/ 3353871 h 5893281"/>
              <a:gd name="connsiteX5432" fmla="*/ 5815404 w 10035679"/>
              <a:gd name="connsiteY5432" fmla="*/ 3333343 h 5893281"/>
              <a:gd name="connsiteX5433" fmla="*/ 5776762 w 10035679"/>
              <a:gd name="connsiteY5433" fmla="*/ 3308590 h 5893281"/>
              <a:gd name="connsiteX5434" fmla="*/ 5766499 w 10035679"/>
              <a:gd name="connsiteY5434" fmla="*/ 3283836 h 5893281"/>
              <a:gd name="connsiteX5435" fmla="*/ 5754424 w 10035679"/>
              <a:gd name="connsiteY5435" fmla="*/ 3257270 h 5893281"/>
              <a:gd name="connsiteX5436" fmla="*/ 5744159 w 10035679"/>
              <a:gd name="connsiteY5436" fmla="*/ 3232516 h 5893281"/>
              <a:gd name="connsiteX5437" fmla="*/ 5730273 w 10035679"/>
              <a:gd name="connsiteY5437" fmla="*/ 3211989 h 5893281"/>
              <a:gd name="connsiteX5438" fmla="*/ 5709746 w 10035679"/>
              <a:gd name="connsiteY5438" fmla="*/ 3197498 h 5893281"/>
              <a:gd name="connsiteX5439" fmla="*/ 5697671 w 10035679"/>
              <a:gd name="connsiteY5439" fmla="*/ 3193272 h 5893281"/>
              <a:gd name="connsiteX5440" fmla="*/ 5695860 w 10035679"/>
              <a:gd name="connsiteY5440" fmla="*/ 3184818 h 5893281"/>
              <a:gd name="connsiteX5441" fmla="*/ 5688011 w 10035679"/>
              <a:gd name="connsiteY5441" fmla="*/ 3183007 h 5893281"/>
              <a:gd name="connsiteX5442" fmla="*/ 5681972 w 10035679"/>
              <a:gd name="connsiteY5442" fmla="*/ 3178781 h 5893281"/>
              <a:gd name="connsiteX5443" fmla="*/ 5674123 w 10035679"/>
              <a:gd name="connsiteY5443" fmla="*/ 3174555 h 5893281"/>
              <a:gd name="connsiteX5444" fmla="*/ 5668086 w 10035679"/>
              <a:gd name="connsiteY5444" fmla="*/ 3168517 h 5893281"/>
              <a:gd name="connsiteX5445" fmla="*/ 5660237 w 10035679"/>
              <a:gd name="connsiteY5445" fmla="*/ 3156443 h 5893281"/>
              <a:gd name="connsiteX5446" fmla="*/ 5654200 w 10035679"/>
              <a:gd name="connsiteY5446" fmla="*/ 3141952 h 5893281"/>
              <a:gd name="connsiteX5447" fmla="*/ 5646351 w 10035679"/>
              <a:gd name="connsiteY5447" fmla="*/ 3141952 h 5893281"/>
              <a:gd name="connsiteX5448" fmla="*/ 5646351 w 10035679"/>
              <a:gd name="connsiteY5448" fmla="*/ 3156443 h 5893281"/>
              <a:gd name="connsiteX5449" fmla="*/ 5670501 w 10035679"/>
              <a:gd name="connsiteY5449" fmla="*/ 3189649 h 5893281"/>
              <a:gd name="connsiteX5450" fmla="*/ 5692840 w 10035679"/>
              <a:gd name="connsiteY5450" fmla="*/ 3226478 h 5893281"/>
              <a:gd name="connsiteX5451" fmla="*/ 5706727 w 10035679"/>
              <a:gd name="connsiteY5451" fmla="*/ 3269948 h 5893281"/>
              <a:gd name="connsiteX5452" fmla="*/ 5720613 w 10035679"/>
              <a:gd name="connsiteY5452" fmla="*/ 3309193 h 5893281"/>
              <a:gd name="connsiteX5453" fmla="*/ 5738726 w 10035679"/>
              <a:gd name="connsiteY5453" fmla="*/ 3348437 h 5893281"/>
              <a:gd name="connsiteX5454" fmla="*/ 5744764 w 10035679"/>
              <a:gd name="connsiteY5454" fmla="*/ 3354476 h 5893281"/>
              <a:gd name="connsiteX5455" fmla="*/ 5755027 w 10035679"/>
              <a:gd name="connsiteY5455" fmla="*/ 3362928 h 5893281"/>
              <a:gd name="connsiteX5456" fmla="*/ 5762876 w 10035679"/>
              <a:gd name="connsiteY5456" fmla="*/ 3368964 h 5893281"/>
              <a:gd name="connsiteX5457" fmla="*/ 5773141 w 10035679"/>
              <a:gd name="connsiteY5457" fmla="*/ 3377419 h 5893281"/>
              <a:gd name="connsiteX5458" fmla="*/ 5777367 w 10035679"/>
              <a:gd name="connsiteY5458" fmla="*/ 3387681 h 5893281"/>
              <a:gd name="connsiteX5459" fmla="*/ 5777367 w 10035679"/>
              <a:gd name="connsiteY5459" fmla="*/ 3459529 h 5893281"/>
              <a:gd name="connsiteX5460" fmla="*/ 5783404 w 10035679"/>
              <a:gd name="connsiteY5460" fmla="*/ 3467983 h 5893281"/>
              <a:gd name="connsiteX5461" fmla="*/ 5791253 w 10035679"/>
              <a:gd name="connsiteY5461" fmla="*/ 3478245 h 5893281"/>
              <a:gd name="connsiteX5462" fmla="*/ 5801518 w 10035679"/>
              <a:gd name="connsiteY5462" fmla="*/ 3484284 h 5893281"/>
              <a:gd name="connsiteX5463" fmla="*/ 5811780 w 10035679"/>
              <a:gd name="connsiteY5463" fmla="*/ 3492736 h 5893281"/>
              <a:gd name="connsiteX5464" fmla="*/ 5816007 w 10035679"/>
              <a:gd name="connsiteY5464" fmla="*/ 3498773 h 5893281"/>
              <a:gd name="connsiteX5465" fmla="*/ 5822045 w 10035679"/>
              <a:gd name="connsiteY5465" fmla="*/ 3521113 h 5893281"/>
              <a:gd name="connsiteX5466" fmla="*/ 5826271 w 10035679"/>
              <a:gd name="connsiteY5466" fmla="*/ 3537414 h 5893281"/>
              <a:gd name="connsiteX5467" fmla="*/ 5834121 w 10035679"/>
              <a:gd name="connsiteY5467" fmla="*/ 3559753 h 5893281"/>
              <a:gd name="connsiteX5468" fmla="*/ 5854648 w 10035679"/>
              <a:gd name="connsiteY5468" fmla="*/ 3584508 h 5893281"/>
              <a:gd name="connsiteX5469" fmla="*/ 5887251 w 10035679"/>
              <a:gd name="connsiteY5469" fmla="*/ 3606846 h 5893281"/>
              <a:gd name="connsiteX5470" fmla="*/ 5921664 w 10035679"/>
              <a:gd name="connsiteY5470" fmla="*/ 3627374 h 5893281"/>
              <a:gd name="connsiteX5471" fmla="*/ 5950041 w 10035679"/>
              <a:gd name="connsiteY5471" fmla="*/ 3649714 h 5893281"/>
              <a:gd name="connsiteX5472" fmla="*/ 5957890 w 10035679"/>
              <a:gd name="connsiteY5472" fmla="*/ 3659977 h 5893281"/>
              <a:gd name="connsiteX5473" fmla="*/ 5957890 w 10035679"/>
              <a:gd name="connsiteY5473" fmla="*/ 3674467 h 5893281"/>
              <a:gd name="connsiteX5474" fmla="*/ 5957890 w 10035679"/>
              <a:gd name="connsiteY5474" fmla="*/ 3684732 h 5893281"/>
              <a:gd name="connsiteX5475" fmla="*/ 5962116 w 10035679"/>
              <a:gd name="connsiteY5475" fmla="*/ 3694995 h 5893281"/>
              <a:gd name="connsiteX5476" fmla="*/ 5972381 w 10035679"/>
              <a:gd name="connsiteY5476" fmla="*/ 3707070 h 5893281"/>
              <a:gd name="connsiteX5477" fmla="*/ 6002569 w 10035679"/>
              <a:gd name="connsiteY5477" fmla="*/ 3708881 h 5893281"/>
              <a:gd name="connsiteX5478" fmla="*/ 6038795 w 10035679"/>
              <a:gd name="connsiteY5478" fmla="*/ 3692579 h 5893281"/>
              <a:gd name="connsiteX5479" fmla="*/ 6087699 w 10035679"/>
              <a:gd name="connsiteY5479" fmla="*/ 3680504 h 5893281"/>
              <a:gd name="connsiteX5480" fmla="*/ 6134188 w 10035679"/>
              <a:gd name="connsiteY5480" fmla="*/ 3670241 h 5893281"/>
              <a:gd name="connsiteX5481" fmla="*/ 6176450 w 10035679"/>
              <a:gd name="connsiteY5481" fmla="*/ 3664205 h 5893281"/>
              <a:gd name="connsiteX5482" fmla="*/ 6176450 w 10035679"/>
              <a:gd name="connsiteY5482" fmla="*/ 3670241 h 5893281"/>
              <a:gd name="connsiteX5483" fmla="*/ 6166188 w 10035679"/>
              <a:gd name="connsiteY5483" fmla="*/ 3688958 h 5893281"/>
              <a:gd name="connsiteX5484" fmla="*/ 6166188 w 10035679"/>
              <a:gd name="connsiteY5484" fmla="*/ 3710693 h 5893281"/>
              <a:gd name="connsiteX5485" fmla="*/ 6158338 w 10035679"/>
              <a:gd name="connsiteY5485" fmla="*/ 3735447 h 5893281"/>
              <a:gd name="connsiteX5486" fmla="*/ 6144452 w 10035679"/>
              <a:gd name="connsiteY5486" fmla="*/ 3772276 h 5893281"/>
              <a:gd name="connsiteX5487" fmla="*/ 6123925 w 10035679"/>
              <a:gd name="connsiteY5487" fmla="*/ 3815746 h 5893281"/>
              <a:gd name="connsiteX5488" fmla="*/ 6099774 w 10035679"/>
              <a:gd name="connsiteY5488" fmla="*/ 3859217 h 5893281"/>
              <a:gd name="connsiteX5489" fmla="*/ 6073208 w 10035679"/>
              <a:gd name="connsiteY5489" fmla="*/ 3894235 h 5893281"/>
              <a:gd name="connsiteX5490" fmla="*/ 6034568 w 10035679"/>
              <a:gd name="connsiteY5490" fmla="*/ 3933479 h 5893281"/>
              <a:gd name="connsiteX5491" fmla="*/ 5992304 w 10035679"/>
              <a:gd name="connsiteY5491" fmla="*/ 3970308 h 5893281"/>
              <a:gd name="connsiteX5492" fmla="*/ 5947626 w 10035679"/>
              <a:gd name="connsiteY5492" fmla="*/ 4005327 h 5893281"/>
              <a:gd name="connsiteX5493" fmla="*/ 5905363 w 10035679"/>
              <a:gd name="connsiteY5493" fmla="*/ 4046384 h 5893281"/>
              <a:gd name="connsiteX5494" fmla="*/ 5869137 w 10035679"/>
              <a:gd name="connsiteY5494" fmla="*/ 4089854 h 5893281"/>
              <a:gd name="connsiteX5495" fmla="*/ 5840762 w 10035679"/>
              <a:gd name="connsiteY5495" fmla="*/ 4139361 h 5893281"/>
              <a:gd name="connsiteX5496" fmla="*/ 5830497 w 10035679"/>
              <a:gd name="connsiteY5496" fmla="*/ 4186455 h 5893281"/>
              <a:gd name="connsiteX5497" fmla="*/ 5836534 w 10035679"/>
              <a:gd name="connsiteY5497" fmla="*/ 4229925 h 5893281"/>
              <a:gd name="connsiteX5498" fmla="*/ 5850422 w 10035679"/>
              <a:gd name="connsiteY5498" fmla="*/ 4273396 h 5893281"/>
              <a:gd name="connsiteX5499" fmla="*/ 5864308 w 10035679"/>
              <a:gd name="connsiteY5499" fmla="*/ 4312640 h 5893281"/>
              <a:gd name="connsiteX5500" fmla="*/ 5878194 w 10035679"/>
              <a:gd name="connsiteY5500" fmla="*/ 4356111 h 5893281"/>
              <a:gd name="connsiteX5501" fmla="*/ 5890269 w 10035679"/>
              <a:gd name="connsiteY5501" fmla="*/ 4399581 h 5893281"/>
              <a:gd name="connsiteX5502" fmla="*/ 5886043 w 10035679"/>
              <a:gd name="connsiteY5502" fmla="*/ 4443053 h 5893281"/>
              <a:gd name="connsiteX5503" fmla="*/ 5863705 w 10035679"/>
              <a:gd name="connsiteY5503" fmla="*/ 4488335 h 5893281"/>
              <a:gd name="connsiteX5504" fmla="*/ 5833516 w 10035679"/>
              <a:gd name="connsiteY5504" fmla="*/ 4510673 h 5893281"/>
              <a:gd name="connsiteX5505" fmla="*/ 5797290 w 10035679"/>
              <a:gd name="connsiteY5505" fmla="*/ 4526974 h 5893281"/>
              <a:gd name="connsiteX5506" fmla="*/ 5762876 w 10035679"/>
              <a:gd name="connsiteY5506" fmla="*/ 4545691 h 5893281"/>
              <a:gd name="connsiteX5507" fmla="*/ 5734499 w 10035679"/>
              <a:gd name="connsiteY5507" fmla="*/ 4570447 h 5893281"/>
              <a:gd name="connsiteX5508" fmla="*/ 5716387 w 10035679"/>
              <a:gd name="connsiteY5508" fmla="*/ 4607275 h 5893281"/>
              <a:gd name="connsiteX5509" fmla="*/ 5734499 w 10035679"/>
              <a:gd name="connsiteY5509" fmla="*/ 4627803 h 5893281"/>
              <a:gd name="connsiteX5510" fmla="*/ 5748385 w 10035679"/>
              <a:gd name="connsiteY5510" fmla="*/ 4661011 h 5893281"/>
              <a:gd name="connsiteX5511" fmla="*/ 5754424 w 10035679"/>
              <a:gd name="connsiteY5511" fmla="*/ 4700255 h 5893281"/>
              <a:gd name="connsiteX5512" fmla="*/ 5744159 w 10035679"/>
              <a:gd name="connsiteY5512" fmla="*/ 4708707 h 5893281"/>
              <a:gd name="connsiteX5513" fmla="*/ 5738123 w 10035679"/>
              <a:gd name="connsiteY5513" fmla="*/ 4714744 h 5893281"/>
              <a:gd name="connsiteX5514" fmla="*/ 5733897 w 10035679"/>
              <a:gd name="connsiteY5514" fmla="*/ 4718970 h 5893281"/>
              <a:gd name="connsiteX5515" fmla="*/ 5726047 w 10035679"/>
              <a:gd name="connsiteY5515" fmla="*/ 4725009 h 5893281"/>
              <a:gd name="connsiteX5516" fmla="*/ 5724235 w 10035679"/>
              <a:gd name="connsiteY5516" fmla="*/ 4733461 h 5893281"/>
              <a:gd name="connsiteX5517" fmla="*/ 5716387 w 10035679"/>
              <a:gd name="connsiteY5517" fmla="*/ 4739498 h 5893281"/>
              <a:gd name="connsiteX5518" fmla="*/ 5677746 w 10035679"/>
              <a:gd name="connsiteY5518" fmla="*/ 4747952 h 5893281"/>
              <a:gd name="connsiteX5519" fmla="*/ 5667483 w 10035679"/>
              <a:gd name="connsiteY5519" fmla="*/ 4772705 h 5893281"/>
              <a:gd name="connsiteX5520" fmla="*/ 5663255 w 10035679"/>
              <a:gd name="connsiteY5520" fmla="*/ 4801685 h 5893281"/>
              <a:gd name="connsiteX5521" fmla="*/ 5659029 w 10035679"/>
              <a:gd name="connsiteY5521" fmla="*/ 4830666 h 5893281"/>
              <a:gd name="connsiteX5522" fmla="*/ 5652992 w 10035679"/>
              <a:gd name="connsiteY5522" fmla="*/ 4859646 h 5893281"/>
              <a:gd name="connsiteX5523" fmla="*/ 5606504 w 10035679"/>
              <a:gd name="connsiteY5523" fmla="*/ 4898891 h 5893281"/>
              <a:gd name="connsiteX5524" fmla="*/ 5592616 w 10035679"/>
              <a:gd name="connsiteY5524" fmla="*/ 4932098 h 5893281"/>
              <a:gd name="connsiteX5525" fmla="*/ 5574504 w 10035679"/>
              <a:gd name="connsiteY5525" fmla="*/ 4965304 h 5893281"/>
              <a:gd name="connsiteX5526" fmla="*/ 5540088 w 10035679"/>
              <a:gd name="connsiteY5526" fmla="*/ 4996096 h 5893281"/>
              <a:gd name="connsiteX5527" fmla="*/ 5497825 w 10035679"/>
              <a:gd name="connsiteY5527" fmla="*/ 5022662 h 5893281"/>
              <a:gd name="connsiteX5528" fmla="*/ 5445300 w 10035679"/>
              <a:gd name="connsiteY5528" fmla="*/ 5037151 h 5893281"/>
              <a:gd name="connsiteX5529" fmla="*/ 5392772 w 10035679"/>
              <a:gd name="connsiteY5529" fmla="*/ 5051642 h 5893281"/>
              <a:gd name="connsiteX5530" fmla="*/ 5337830 w 10035679"/>
              <a:gd name="connsiteY5530" fmla="*/ 5061907 h 5893281"/>
              <a:gd name="connsiteX5531" fmla="*/ 5288925 w 10035679"/>
              <a:gd name="connsiteY5531" fmla="*/ 5072169 h 5893281"/>
              <a:gd name="connsiteX5532" fmla="*/ 5278661 w 10035679"/>
              <a:gd name="connsiteY5532" fmla="*/ 5066133 h 5893281"/>
              <a:gd name="connsiteX5533" fmla="*/ 5270813 w 10035679"/>
              <a:gd name="connsiteY5533" fmla="*/ 5057679 h 5893281"/>
              <a:gd name="connsiteX5534" fmla="*/ 5264775 w 10035679"/>
              <a:gd name="connsiteY5534" fmla="*/ 5053453 h 5893281"/>
              <a:gd name="connsiteX5535" fmla="*/ 5256927 w 10035679"/>
              <a:gd name="connsiteY5535" fmla="*/ 5043190 h 5893281"/>
              <a:gd name="connsiteX5536" fmla="*/ 5250889 w 10035679"/>
              <a:gd name="connsiteY5536" fmla="*/ 5037151 h 5893281"/>
              <a:gd name="connsiteX5537" fmla="*/ 5246663 w 10035679"/>
              <a:gd name="connsiteY5537" fmla="*/ 5018434 h 5893281"/>
              <a:gd name="connsiteX5538" fmla="*/ 5246663 w 10035679"/>
              <a:gd name="connsiteY5538" fmla="*/ 4996096 h 5893281"/>
              <a:gd name="connsiteX5539" fmla="*/ 5246663 w 10035679"/>
              <a:gd name="connsiteY5539" fmla="*/ 4971343 h 5893281"/>
              <a:gd name="connsiteX5540" fmla="*/ 5242436 w 10035679"/>
              <a:gd name="connsiteY5540" fmla="*/ 4946587 h 5893281"/>
              <a:gd name="connsiteX5541" fmla="*/ 5221909 w 10035679"/>
              <a:gd name="connsiteY5541" fmla="*/ 4911571 h 5893281"/>
              <a:gd name="connsiteX5542" fmla="*/ 5193532 w 10035679"/>
              <a:gd name="connsiteY5542" fmla="*/ 4878363 h 5893281"/>
              <a:gd name="connsiteX5543" fmla="*/ 5165155 w 10035679"/>
              <a:gd name="connsiteY5543" fmla="*/ 4841534 h 5893281"/>
              <a:gd name="connsiteX5544" fmla="*/ 5147041 w 10035679"/>
              <a:gd name="connsiteY5544" fmla="*/ 4806516 h 5893281"/>
              <a:gd name="connsiteX5545" fmla="*/ 5154891 w 10035679"/>
              <a:gd name="connsiteY5545" fmla="*/ 4781762 h 5893281"/>
              <a:gd name="connsiteX5546" fmla="*/ 5154891 w 10035679"/>
              <a:gd name="connsiteY5546" fmla="*/ 4777536 h 5893281"/>
              <a:gd name="connsiteX5547" fmla="*/ 5147041 w 10035679"/>
              <a:gd name="connsiteY5547" fmla="*/ 4769082 h 5893281"/>
              <a:gd name="connsiteX5548" fmla="*/ 5141005 w 10035679"/>
              <a:gd name="connsiteY5548" fmla="*/ 4767271 h 5893281"/>
              <a:gd name="connsiteX5549" fmla="*/ 5136779 w 10035679"/>
              <a:gd name="connsiteY5549" fmla="*/ 4758819 h 5893281"/>
              <a:gd name="connsiteX5550" fmla="*/ 5132553 w 10035679"/>
              <a:gd name="connsiteY5550" fmla="*/ 4758819 h 5893281"/>
              <a:gd name="connsiteX5551" fmla="*/ 5128327 w 10035679"/>
              <a:gd name="connsiteY5551" fmla="*/ 4748555 h 5893281"/>
              <a:gd name="connsiteX5552" fmla="*/ 5132553 w 10035679"/>
              <a:gd name="connsiteY5552" fmla="*/ 4738292 h 5893281"/>
              <a:gd name="connsiteX5553" fmla="*/ 5132553 w 10035679"/>
              <a:gd name="connsiteY5553" fmla="*/ 4729838 h 5893281"/>
              <a:gd name="connsiteX5554" fmla="*/ 5136779 w 10035679"/>
              <a:gd name="connsiteY5554" fmla="*/ 4723801 h 5893281"/>
              <a:gd name="connsiteX5555" fmla="*/ 5141005 w 10035679"/>
              <a:gd name="connsiteY5555" fmla="*/ 4715349 h 5893281"/>
              <a:gd name="connsiteX5556" fmla="*/ 5127119 w 10035679"/>
              <a:gd name="connsiteY5556" fmla="*/ 4709310 h 5893281"/>
              <a:gd name="connsiteX5557" fmla="*/ 5127119 w 10035679"/>
              <a:gd name="connsiteY5557" fmla="*/ 4700858 h 5893281"/>
              <a:gd name="connsiteX5558" fmla="*/ 5127119 w 10035679"/>
              <a:gd name="connsiteY5558" fmla="*/ 4694819 h 5893281"/>
              <a:gd name="connsiteX5559" fmla="*/ 5128929 w 10035679"/>
              <a:gd name="connsiteY5559" fmla="*/ 4684556 h 5893281"/>
              <a:gd name="connsiteX5560" fmla="*/ 5133156 w 10035679"/>
              <a:gd name="connsiteY5560" fmla="*/ 4676104 h 5893281"/>
              <a:gd name="connsiteX5561" fmla="*/ 5133156 w 10035679"/>
              <a:gd name="connsiteY5561" fmla="*/ 4665840 h 5893281"/>
              <a:gd name="connsiteX5562" fmla="*/ 5133156 w 10035679"/>
              <a:gd name="connsiteY5562" fmla="*/ 4655575 h 5893281"/>
              <a:gd name="connsiteX5563" fmla="*/ 5119270 w 10035679"/>
              <a:gd name="connsiteY5563" fmla="*/ 4626595 h 5893281"/>
              <a:gd name="connsiteX5564" fmla="*/ 5098742 w 10035679"/>
              <a:gd name="connsiteY5564" fmla="*/ 4593389 h 5893281"/>
              <a:gd name="connsiteX5565" fmla="*/ 5076402 w 10035679"/>
              <a:gd name="connsiteY5565" fmla="*/ 4564408 h 5893281"/>
              <a:gd name="connsiteX5566" fmla="*/ 5062516 w 10035679"/>
              <a:gd name="connsiteY5566" fmla="*/ 4535428 h 5893281"/>
              <a:gd name="connsiteX5567" fmla="*/ 5058290 w 10035679"/>
              <a:gd name="connsiteY5567" fmla="*/ 4500410 h 5893281"/>
              <a:gd name="connsiteX5568" fmla="*/ 5066139 w 10035679"/>
              <a:gd name="connsiteY5568" fmla="*/ 4459355 h 5893281"/>
              <a:gd name="connsiteX5569" fmla="*/ 5080025 w 10035679"/>
              <a:gd name="connsiteY5569" fmla="*/ 4424337 h 5893281"/>
              <a:gd name="connsiteX5570" fmla="*/ 5100553 w 10035679"/>
              <a:gd name="connsiteY5570" fmla="*/ 4385092 h 5893281"/>
              <a:gd name="connsiteX5571" fmla="*/ 5114439 w 10035679"/>
              <a:gd name="connsiteY5571" fmla="*/ 4351885 h 5893281"/>
              <a:gd name="connsiteX5572" fmla="*/ 5126514 w 10035679"/>
              <a:gd name="connsiteY5572" fmla="*/ 4322905 h 5893281"/>
              <a:gd name="connsiteX5573" fmla="*/ 5112628 w 10035679"/>
              <a:gd name="connsiteY5573" fmla="*/ 4293923 h 5893281"/>
              <a:gd name="connsiteX5574" fmla="*/ 5108402 w 10035679"/>
              <a:gd name="connsiteY5574" fmla="*/ 4269170 h 5893281"/>
              <a:gd name="connsiteX5575" fmla="*/ 5108402 w 10035679"/>
              <a:gd name="connsiteY5575" fmla="*/ 4244416 h 5893281"/>
              <a:gd name="connsiteX5576" fmla="*/ 5100553 w 10035679"/>
              <a:gd name="connsiteY5576" fmla="*/ 4211208 h 5893281"/>
              <a:gd name="connsiteX5577" fmla="*/ 5080025 w 10035679"/>
              <a:gd name="connsiteY5577" fmla="*/ 4167738 h 5893281"/>
              <a:gd name="connsiteX5578" fmla="*/ 5047436 w 10035679"/>
              <a:gd name="connsiteY5578" fmla="*/ 4124268 h 5893281"/>
              <a:gd name="connsiteX5579" fmla="*/ 5017253 w 10035679"/>
              <a:gd name="connsiteY5579" fmla="*/ 4085023 h 5893281"/>
              <a:gd name="connsiteX5580" fmla="*/ 4984649 w 10035679"/>
              <a:gd name="connsiteY5580" fmla="*/ 4051817 h 5893281"/>
              <a:gd name="connsiteX5581" fmla="*/ 4994914 w 10035679"/>
              <a:gd name="connsiteY5581" fmla="*/ 4008347 h 5893281"/>
              <a:gd name="connsiteX5582" fmla="*/ 5005179 w 10035679"/>
              <a:gd name="connsiteY5582" fmla="*/ 3969103 h 5893281"/>
              <a:gd name="connsiteX5583" fmla="*/ 5017253 w 10035679"/>
              <a:gd name="connsiteY5583" fmla="*/ 3925632 h 5893281"/>
              <a:gd name="connsiteX5584" fmla="*/ 5005179 w 10035679"/>
              <a:gd name="connsiteY5584" fmla="*/ 3919593 h 5893281"/>
              <a:gd name="connsiteX5585" fmla="*/ 4999138 w 10035679"/>
              <a:gd name="connsiteY5585" fmla="*/ 3915367 h 5893281"/>
              <a:gd name="connsiteX5586" fmla="*/ 4991290 w 10035679"/>
              <a:gd name="connsiteY5586" fmla="*/ 3906915 h 5893281"/>
              <a:gd name="connsiteX5587" fmla="*/ 4985253 w 10035679"/>
              <a:gd name="connsiteY5587" fmla="*/ 3905103 h 5893281"/>
              <a:gd name="connsiteX5588" fmla="*/ 4974988 w 10035679"/>
              <a:gd name="connsiteY5588" fmla="*/ 3905103 h 5893281"/>
              <a:gd name="connsiteX5589" fmla="*/ 4961103 w 10035679"/>
              <a:gd name="connsiteY5589" fmla="*/ 3900877 h 5893281"/>
              <a:gd name="connsiteX5590" fmla="*/ 4953254 w 10035679"/>
              <a:gd name="connsiteY5590" fmla="*/ 3906915 h 5893281"/>
              <a:gd name="connsiteX5591" fmla="*/ 4949028 w 10035679"/>
              <a:gd name="connsiteY5591" fmla="*/ 3911141 h 5893281"/>
              <a:gd name="connsiteX5592" fmla="*/ 4938764 w 10035679"/>
              <a:gd name="connsiteY5592" fmla="*/ 3915367 h 5893281"/>
              <a:gd name="connsiteX5593" fmla="*/ 4928500 w 10035679"/>
              <a:gd name="connsiteY5593" fmla="*/ 3915367 h 5893281"/>
              <a:gd name="connsiteX5594" fmla="*/ 4914614 w 10035679"/>
              <a:gd name="connsiteY5594" fmla="*/ 3915367 h 5893281"/>
              <a:gd name="connsiteX5595" fmla="*/ 4875973 w 10035679"/>
              <a:gd name="connsiteY5595" fmla="*/ 3853783 h 5893281"/>
              <a:gd name="connsiteX5596" fmla="*/ 4849408 w 10035679"/>
              <a:gd name="connsiteY5596" fmla="*/ 3849557 h 5893281"/>
              <a:gd name="connsiteX5597" fmla="*/ 4825258 w 10035679"/>
              <a:gd name="connsiteY5597" fmla="*/ 3847746 h 5893281"/>
              <a:gd name="connsiteX5598" fmla="*/ 4796881 w 10035679"/>
              <a:gd name="connsiteY5598" fmla="*/ 3843520 h 5893281"/>
              <a:gd name="connsiteX5599" fmla="*/ 4762465 w 10035679"/>
              <a:gd name="connsiteY5599" fmla="*/ 3858011 h 5893281"/>
              <a:gd name="connsiteX5600" fmla="*/ 4726239 w 10035679"/>
              <a:gd name="connsiteY5600" fmla="*/ 3872500 h 5893281"/>
              <a:gd name="connsiteX5601" fmla="*/ 4697864 w 10035679"/>
              <a:gd name="connsiteY5601" fmla="*/ 3882765 h 5893281"/>
              <a:gd name="connsiteX5602" fmla="*/ 4629033 w 10035679"/>
              <a:gd name="connsiteY5602" fmla="*/ 3868274 h 5893281"/>
              <a:gd name="connsiteX5603" fmla="*/ 4621186 w 10035679"/>
              <a:gd name="connsiteY5603" fmla="*/ 3893027 h 5893281"/>
              <a:gd name="connsiteX5604" fmla="*/ 4597035 w 10035679"/>
              <a:gd name="connsiteY5604" fmla="*/ 3893027 h 5893281"/>
              <a:gd name="connsiteX5605" fmla="*/ 4574697 w 10035679"/>
              <a:gd name="connsiteY5605" fmla="*/ 3886991 h 5893281"/>
              <a:gd name="connsiteX5606" fmla="*/ 4558396 w 10035679"/>
              <a:gd name="connsiteY5606" fmla="*/ 3882765 h 5893281"/>
              <a:gd name="connsiteX5607" fmla="*/ 4550547 w 10035679"/>
              <a:gd name="connsiteY5607" fmla="*/ 3886991 h 5893281"/>
              <a:gd name="connsiteX5608" fmla="*/ 4544509 w 10035679"/>
              <a:gd name="connsiteY5608" fmla="*/ 3893027 h 5893281"/>
              <a:gd name="connsiteX5609" fmla="*/ 4532435 w 10035679"/>
              <a:gd name="connsiteY5609" fmla="*/ 3897255 h 5893281"/>
              <a:gd name="connsiteX5610" fmla="*/ 4518548 w 10035679"/>
              <a:gd name="connsiteY5610" fmla="*/ 3901481 h 5893281"/>
              <a:gd name="connsiteX5611" fmla="*/ 4498019 w 10035679"/>
              <a:gd name="connsiteY5611" fmla="*/ 3876726 h 5893281"/>
              <a:gd name="connsiteX5612" fmla="*/ 4469643 w 10035679"/>
              <a:gd name="connsiteY5612" fmla="*/ 3862237 h 5893281"/>
              <a:gd name="connsiteX5613" fmla="*/ 4441267 w 10035679"/>
              <a:gd name="connsiteY5613" fmla="*/ 3847746 h 5893281"/>
              <a:gd name="connsiteX5614" fmla="*/ 4412890 w 10035679"/>
              <a:gd name="connsiteY5614" fmla="*/ 3833255 h 5893281"/>
              <a:gd name="connsiteX5615" fmla="*/ 4388741 w 10035679"/>
              <a:gd name="connsiteY5615" fmla="*/ 3814539 h 5893281"/>
              <a:gd name="connsiteX5616" fmla="*/ 4370627 w 10035679"/>
              <a:gd name="connsiteY5616" fmla="*/ 3767447 h 5893281"/>
              <a:gd name="connsiteX5617" fmla="*/ 4350099 w 10035679"/>
              <a:gd name="connsiteY5617" fmla="*/ 3742691 h 5893281"/>
              <a:gd name="connsiteX5618" fmla="*/ 4317498 w 10035679"/>
              <a:gd name="connsiteY5618" fmla="*/ 3717938 h 5893281"/>
              <a:gd name="connsiteX5619" fmla="*/ 4289121 w 10035679"/>
              <a:gd name="connsiteY5619" fmla="*/ 3693184 h 5893281"/>
              <a:gd name="connsiteX5620" fmla="*/ 4271009 w 10035679"/>
              <a:gd name="connsiteY5620" fmla="*/ 3670844 h 5893281"/>
              <a:gd name="connsiteX5621" fmla="*/ 4271009 w 10035679"/>
              <a:gd name="connsiteY5621" fmla="*/ 3623752 h 5893281"/>
              <a:gd name="connsiteX5622" fmla="*/ 4264970 w 10035679"/>
              <a:gd name="connsiteY5622" fmla="*/ 3603223 h 5893281"/>
              <a:gd name="connsiteX5623" fmla="*/ 4266782 w 10035679"/>
              <a:gd name="connsiteY5623" fmla="*/ 3570017 h 5893281"/>
              <a:gd name="connsiteX5624" fmla="*/ 4274631 w 10035679"/>
              <a:gd name="connsiteY5624" fmla="*/ 3541038 h 5893281"/>
              <a:gd name="connsiteX5625" fmla="*/ 4280668 w 10035679"/>
              <a:gd name="connsiteY5625" fmla="*/ 3516282 h 5893281"/>
              <a:gd name="connsiteX5626" fmla="*/ 4284895 w 10035679"/>
              <a:gd name="connsiteY5626" fmla="*/ 3497565 h 5893281"/>
              <a:gd name="connsiteX5627" fmla="*/ 4284895 w 10035679"/>
              <a:gd name="connsiteY5627" fmla="*/ 3468586 h 5893281"/>
              <a:gd name="connsiteX5628" fmla="*/ 4278856 w 10035679"/>
              <a:gd name="connsiteY5628" fmla="*/ 3452284 h 5893281"/>
              <a:gd name="connsiteX5629" fmla="*/ 4266782 w 10035679"/>
              <a:gd name="connsiteY5629" fmla="*/ 3433567 h 5893281"/>
              <a:gd name="connsiteX5630" fmla="*/ 4260744 w 10035679"/>
              <a:gd name="connsiteY5630" fmla="*/ 3419076 h 5893281"/>
              <a:gd name="connsiteX5631" fmla="*/ 4260744 w 10035679"/>
              <a:gd name="connsiteY5631" fmla="*/ 3396738 h 5893281"/>
              <a:gd name="connsiteX5632" fmla="*/ 4266782 w 10035679"/>
              <a:gd name="connsiteY5632" fmla="*/ 3367759 h 5893281"/>
              <a:gd name="connsiteX5633" fmla="*/ 4280668 w 10035679"/>
              <a:gd name="connsiteY5633" fmla="*/ 3336966 h 5893281"/>
              <a:gd name="connsiteX5634" fmla="*/ 4294555 w 10035679"/>
              <a:gd name="connsiteY5634" fmla="*/ 3300138 h 5893281"/>
              <a:gd name="connsiteX5635" fmla="*/ 4308441 w 10035679"/>
              <a:gd name="connsiteY5635" fmla="*/ 3269345 h 5893281"/>
              <a:gd name="connsiteX5636" fmla="*/ 4322329 w 10035679"/>
              <a:gd name="connsiteY5636" fmla="*/ 3242779 h 5893281"/>
              <a:gd name="connsiteX5637" fmla="*/ 4330176 w 10035679"/>
              <a:gd name="connsiteY5637" fmla="*/ 3228290 h 5893281"/>
              <a:gd name="connsiteX5638" fmla="*/ 4354326 w 10035679"/>
              <a:gd name="connsiteY5638" fmla="*/ 3207761 h 5893281"/>
              <a:gd name="connsiteX5639" fmla="*/ 4382702 w 10035679"/>
              <a:gd name="connsiteY5639" fmla="*/ 3189046 h 5893281"/>
              <a:gd name="connsiteX5640" fmla="*/ 4411079 w 10035679"/>
              <a:gd name="connsiteY5640" fmla="*/ 3174555 h 5893281"/>
              <a:gd name="connsiteX5641" fmla="*/ 4439455 w 10035679"/>
              <a:gd name="connsiteY5641" fmla="*/ 3155838 h 5893281"/>
              <a:gd name="connsiteX5642" fmla="*/ 4445492 w 10035679"/>
              <a:gd name="connsiteY5642" fmla="*/ 3139537 h 5893281"/>
              <a:gd name="connsiteX5643" fmla="*/ 4445492 w 10035679"/>
              <a:gd name="connsiteY5643" fmla="*/ 3117199 h 5893281"/>
              <a:gd name="connsiteX5644" fmla="*/ 4443682 w 10035679"/>
              <a:gd name="connsiteY5644" fmla="*/ 3092443 h 5893281"/>
              <a:gd name="connsiteX5645" fmla="*/ 4445492 w 10035679"/>
              <a:gd name="connsiteY5645" fmla="*/ 3071916 h 5893281"/>
              <a:gd name="connsiteX5646" fmla="*/ 4463607 w 10035679"/>
              <a:gd name="connsiteY5646" fmla="*/ 3042936 h 5893281"/>
              <a:gd name="connsiteX5647" fmla="*/ 4487756 w 10035679"/>
              <a:gd name="connsiteY5647" fmla="*/ 3020596 h 5893281"/>
              <a:gd name="connsiteX5648" fmla="*/ 4514322 w 10035679"/>
              <a:gd name="connsiteY5648" fmla="*/ 3000068 h 5893281"/>
              <a:gd name="connsiteX5649" fmla="*/ 4538472 w 10035679"/>
              <a:gd name="connsiteY5649" fmla="*/ 2977730 h 5893281"/>
              <a:gd name="connsiteX5650" fmla="*/ 4558999 w 10035679"/>
              <a:gd name="connsiteY5650" fmla="*/ 2952975 h 5893281"/>
              <a:gd name="connsiteX5651" fmla="*/ 4571074 w 10035679"/>
              <a:gd name="connsiteY5651" fmla="*/ 2919770 h 5893281"/>
              <a:gd name="connsiteX5652" fmla="*/ 4571074 w 10035679"/>
              <a:gd name="connsiteY5652" fmla="*/ 2917957 h 5893281"/>
              <a:gd name="connsiteX5653" fmla="*/ 4566849 w 10035679"/>
              <a:gd name="connsiteY5653" fmla="*/ 2917957 h 5893281"/>
              <a:gd name="connsiteX5654" fmla="*/ 4566849 w 10035679"/>
              <a:gd name="connsiteY5654" fmla="*/ 2913731 h 5893281"/>
              <a:gd name="connsiteX5655" fmla="*/ 4566849 w 10035679"/>
              <a:gd name="connsiteY5655" fmla="*/ 2909505 h 5893281"/>
              <a:gd name="connsiteX5656" fmla="*/ 4562622 w 10035679"/>
              <a:gd name="connsiteY5656" fmla="*/ 2905279 h 5893281"/>
              <a:gd name="connsiteX5657" fmla="*/ 4556584 w 10035679"/>
              <a:gd name="connsiteY5657" fmla="*/ 2903468 h 5893281"/>
              <a:gd name="connsiteX5658" fmla="*/ 4548737 w 10035679"/>
              <a:gd name="connsiteY5658" fmla="*/ 2899242 h 5893281"/>
              <a:gd name="connsiteX5659" fmla="*/ 4542697 w 10035679"/>
              <a:gd name="connsiteY5659" fmla="*/ 2899242 h 5893281"/>
              <a:gd name="connsiteX5660" fmla="*/ 4530622 w 10035679"/>
              <a:gd name="connsiteY5660" fmla="*/ 2895016 h 5893281"/>
              <a:gd name="connsiteX5661" fmla="*/ 4524584 w 10035679"/>
              <a:gd name="connsiteY5661" fmla="*/ 2903468 h 5893281"/>
              <a:gd name="connsiteX5662" fmla="*/ 4516736 w 10035679"/>
              <a:gd name="connsiteY5662" fmla="*/ 2903468 h 5893281"/>
              <a:gd name="connsiteX5663" fmla="*/ 4506471 w 10035679"/>
              <a:gd name="connsiteY5663" fmla="*/ 2905279 h 5893281"/>
              <a:gd name="connsiteX5664" fmla="*/ 4492586 w 10035679"/>
              <a:gd name="connsiteY5664" fmla="*/ 2905279 h 5893281"/>
              <a:gd name="connsiteX5665" fmla="*/ 4492586 w 10035679"/>
              <a:gd name="connsiteY5665" fmla="*/ 2895016 h 5893281"/>
              <a:gd name="connsiteX5666" fmla="*/ 4486550 w 10035679"/>
              <a:gd name="connsiteY5666" fmla="*/ 2895016 h 5893281"/>
              <a:gd name="connsiteX5667" fmla="*/ 4486550 w 10035679"/>
              <a:gd name="connsiteY5667" fmla="*/ 2866035 h 5893281"/>
              <a:gd name="connsiteX5668" fmla="*/ 4482323 w 10035679"/>
              <a:gd name="connsiteY5668" fmla="*/ 2826791 h 5893281"/>
              <a:gd name="connsiteX5669" fmla="*/ 4478094 w 10035679"/>
              <a:gd name="connsiteY5669" fmla="*/ 2779698 h 5893281"/>
              <a:gd name="connsiteX5670" fmla="*/ 4478094 w 10035679"/>
              <a:gd name="connsiteY5670" fmla="*/ 2734417 h 5893281"/>
              <a:gd name="connsiteX5671" fmla="*/ 4478094 w 10035679"/>
              <a:gd name="connsiteY5671" fmla="*/ 2693362 h 5893281"/>
              <a:gd name="connsiteX5672" fmla="*/ 4485945 w 10035679"/>
              <a:gd name="connsiteY5672" fmla="*/ 2668606 h 5893281"/>
              <a:gd name="connsiteX5673" fmla="*/ 4487152 w 10035679"/>
              <a:gd name="connsiteY5673" fmla="*/ 2661362 h 5893281"/>
              <a:gd name="connsiteX5674" fmla="*/ 4491378 w 10035679"/>
              <a:gd name="connsiteY5674" fmla="*/ 2652908 h 5893281"/>
              <a:gd name="connsiteX5675" fmla="*/ 4495605 w 10035679"/>
              <a:gd name="connsiteY5675" fmla="*/ 2651095 h 5893281"/>
              <a:gd name="connsiteX5676" fmla="*/ 4499831 w 10035679"/>
              <a:gd name="connsiteY5676" fmla="*/ 2651095 h 5893281"/>
              <a:gd name="connsiteX5677" fmla="*/ 4505870 w 10035679"/>
              <a:gd name="connsiteY5677" fmla="*/ 2651095 h 5893281"/>
              <a:gd name="connsiteX5678" fmla="*/ 4513719 w 10035679"/>
              <a:gd name="connsiteY5678" fmla="*/ 2646870 h 5893281"/>
              <a:gd name="connsiteX5679" fmla="*/ 4523980 w 10035679"/>
              <a:gd name="connsiteY5679" fmla="*/ 2646870 h 5893281"/>
              <a:gd name="connsiteX5680" fmla="*/ 4552358 w 10035679"/>
              <a:gd name="connsiteY5680" fmla="*/ 2657135 h 5893281"/>
              <a:gd name="connsiteX5681" fmla="*/ 4584960 w 10035679"/>
              <a:gd name="connsiteY5681" fmla="*/ 2665587 h 5893281"/>
              <a:gd name="connsiteX5682" fmla="*/ 4619374 w 10035679"/>
              <a:gd name="connsiteY5682" fmla="*/ 2665587 h 5893281"/>
              <a:gd name="connsiteX5683" fmla="*/ 4653790 w 10035679"/>
              <a:gd name="connsiteY5683" fmla="*/ 2657135 h 5893281"/>
              <a:gd name="connsiteX5684" fmla="*/ 4680355 w 10035679"/>
              <a:gd name="connsiteY5684" fmla="*/ 2646870 h 5893281"/>
              <a:gd name="connsiteX5685" fmla="*/ 4682166 w 10035679"/>
              <a:gd name="connsiteY5685" fmla="*/ 2642645 h 5893281"/>
              <a:gd name="connsiteX5686" fmla="*/ 4682166 w 10035679"/>
              <a:gd name="connsiteY5686" fmla="*/ 2638419 h 5893281"/>
              <a:gd name="connsiteX5687" fmla="*/ 4686391 w 10035679"/>
              <a:gd name="connsiteY5687" fmla="*/ 2638419 h 5893281"/>
              <a:gd name="connsiteX5688" fmla="*/ 4686391 w 10035679"/>
              <a:gd name="connsiteY5688" fmla="*/ 2636609 h 5893281"/>
              <a:gd name="connsiteX5689" fmla="*/ 4686391 w 10035679"/>
              <a:gd name="connsiteY5689" fmla="*/ 2632382 h 5893281"/>
              <a:gd name="connsiteX5690" fmla="*/ 4694241 w 10035679"/>
              <a:gd name="connsiteY5690" fmla="*/ 2603401 h 5893281"/>
              <a:gd name="connsiteX5691" fmla="*/ 4694241 w 10035679"/>
              <a:gd name="connsiteY5691" fmla="*/ 2570196 h 5893281"/>
              <a:gd name="connsiteX5692" fmla="*/ 4690015 w 10035679"/>
              <a:gd name="connsiteY5692" fmla="*/ 2539402 h 5893281"/>
              <a:gd name="connsiteX5693" fmla="*/ 4685790 w 10035679"/>
              <a:gd name="connsiteY5693" fmla="*/ 2502574 h 5893281"/>
              <a:gd name="connsiteX5694" fmla="*/ 4661637 w 10035679"/>
              <a:gd name="connsiteY5694" fmla="*/ 2496535 h 5893281"/>
              <a:gd name="connsiteX5695" fmla="*/ 4637486 w 10035679"/>
              <a:gd name="connsiteY5695" fmla="*/ 2488083 h 5893281"/>
              <a:gd name="connsiteX5696" fmla="*/ 4613337 w 10035679"/>
              <a:gd name="connsiteY5696" fmla="*/ 2473592 h 5893281"/>
              <a:gd name="connsiteX5697" fmla="*/ 4595224 w 10035679"/>
              <a:gd name="connsiteY5697" fmla="*/ 2454877 h 5893281"/>
              <a:gd name="connsiteX5698" fmla="*/ 4601262 w 10035679"/>
              <a:gd name="connsiteY5698" fmla="*/ 2453064 h 5893281"/>
              <a:gd name="connsiteX5699" fmla="*/ 4609111 w 10035679"/>
              <a:gd name="connsiteY5699" fmla="*/ 2448838 h 5893281"/>
              <a:gd name="connsiteX5700" fmla="*/ 4613337 w 10035679"/>
              <a:gd name="connsiteY5700" fmla="*/ 2444612 h 5893281"/>
              <a:gd name="connsiteX5701" fmla="*/ 4619374 w 10035679"/>
              <a:gd name="connsiteY5701" fmla="*/ 2444612 h 5893281"/>
              <a:gd name="connsiteX5702" fmla="*/ 4627225 w 10035679"/>
              <a:gd name="connsiteY5702" fmla="*/ 2440386 h 5893281"/>
              <a:gd name="connsiteX5703" fmla="*/ 4639299 w 10035679"/>
              <a:gd name="connsiteY5703" fmla="*/ 2440386 h 5893281"/>
              <a:gd name="connsiteX5704" fmla="*/ 4647146 w 10035679"/>
              <a:gd name="connsiteY5704" fmla="*/ 2438573 h 5893281"/>
              <a:gd name="connsiteX5705" fmla="*/ 4657412 w 10035679"/>
              <a:gd name="connsiteY5705" fmla="*/ 2434347 h 5893281"/>
              <a:gd name="connsiteX5706" fmla="*/ 4667675 w 10035679"/>
              <a:gd name="connsiteY5706" fmla="*/ 2434347 h 5893281"/>
              <a:gd name="connsiteX5707" fmla="*/ 4679750 w 10035679"/>
              <a:gd name="connsiteY5707" fmla="*/ 2434347 h 5893281"/>
              <a:gd name="connsiteX5708" fmla="*/ 4679750 w 10035679"/>
              <a:gd name="connsiteY5708" fmla="*/ 2395102 h 5893281"/>
              <a:gd name="connsiteX5709" fmla="*/ 4690015 w 10035679"/>
              <a:gd name="connsiteY5709" fmla="*/ 2395102 h 5893281"/>
              <a:gd name="connsiteX5710" fmla="*/ 4700279 w 10035679"/>
              <a:gd name="connsiteY5710" fmla="*/ 2396915 h 5893281"/>
              <a:gd name="connsiteX5711" fmla="*/ 4704506 w 10035679"/>
              <a:gd name="connsiteY5711" fmla="*/ 2401141 h 5893281"/>
              <a:gd name="connsiteX5712" fmla="*/ 4710542 w 10035679"/>
              <a:gd name="connsiteY5712" fmla="*/ 2401141 h 5893281"/>
              <a:gd name="connsiteX5713" fmla="*/ 4718393 w 10035679"/>
              <a:gd name="connsiteY5713" fmla="*/ 2405367 h 5893281"/>
              <a:gd name="connsiteX5714" fmla="*/ 4724429 w 10035679"/>
              <a:gd name="connsiteY5714" fmla="*/ 2409593 h 5893281"/>
              <a:gd name="connsiteX5715" fmla="*/ 4732278 w 10035679"/>
              <a:gd name="connsiteY5715" fmla="*/ 2401141 h 5893281"/>
              <a:gd name="connsiteX5716" fmla="*/ 4742542 w 10035679"/>
              <a:gd name="connsiteY5716" fmla="*/ 2396915 h 5893281"/>
              <a:gd name="connsiteX5717" fmla="*/ 4750388 w 10035679"/>
              <a:gd name="connsiteY5717" fmla="*/ 2395102 h 5893281"/>
              <a:gd name="connsiteX5718" fmla="*/ 4760656 w 10035679"/>
              <a:gd name="connsiteY5718" fmla="*/ 2390876 h 5893281"/>
              <a:gd name="connsiteX5719" fmla="*/ 4764881 w 10035679"/>
              <a:gd name="connsiteY5719" fmla="*/ 2386649 h 5893281"/>
              <a:gd name="connsiteX5720" fmla="*/ 4766692 w 10035679"/>
              <a:gd name="connsiteY5720" fmla="*/ 2380613 h 5893281"/>
              <a:gd name="connsiteX5721" fmla="*/ 4766692 w 10035679"/>
              <a:gd name="connsiteY5721" fmla="*/ 2372160 h 5893281"/>
              <a:gd name="connsiteX5722" fmla="*/ 4766692 w 10035679"/>
              <a:gd name="connsiteY5722" fmla="*/ 2366123 h 5893281"/>
              <a:gd name="connsiteX5723" fmla="*/ 4766692 w 10035679"/>
              <a:gd name="connsiteY5723" fmla="*/ 2357673 h 5893281"/>
              <a:gd name="connsiteX5724" fmla="*/ 4770919 w 10035679"/>
              <a:gd name="connsiteY5724" fmla="*/ 2351634 h 5893281"/>
              <a:gd name="connsiteX5725" fmla="*/ 4775145 w 10035679"/>
              <a:gd name="connsiteY5725" fmla="*/ 2343182 h 5893281"/>
              <a:gd name="connsiteX5726" fmla="*/ 4842162 w 10035679"/>
              <a:gd name="connsiteY5726" fmla="*/ 2322656 h 5893281"/>
              <a:gd name="connsiteX5727" fmla="*/ 4856048 w 10035679"/>
              <a:gd name="connsiteY5727" fmla="*/ 2300318 h 5893281"/>
              <a:gd name="connsiteX5728" fmla="*/ 4860276 w 10035679"/>
              <a:gd name="connsiteY5728" fmla="*/ 2279788 h 5893281"/>
              <a:gd name="connsiteX5729" fmla="*/ 4870539 w 10035679"/>
              <a:gd name="connsiteY5729" fmla="*/ 2257447 h 5893281"/>
              <a:gd name="connsiteX5730" fmla="*/ 4891066 w 10035679"/>
              <a:gd name="connsiteY5730" fmla="*/ 2242955 h 5893281"/>
              <a:gd name="connsiteX5731" fmla="*/ 4917632 w 10035679"/>
              <a:gd name="connsiteY5731" fmla="*/ 2232692 h 5893281"/>
              <a:gd name="connsiteX5732" fmla="*/ 4947819 w 10035679"/>
              <a:gd name="connsiteY5732" fmla="*/ 2222429 h 5893281"/>
              <a:gd name="connsiteX5733" fmla="*/ 4976196 w 10035679"/>
              <a:gd name="connsiteY5733" fmla="*/ 2212165 h 5893281"/>
              <a:gd name="connsiteX5734" fmla="*/ 4980423 w 10035679"/>
              <a:gd name="connsiteY5734" fmla="*/ 2207940 h 5893281"/>
              <a:gd name="connsiteX5735" fmla="*/ 4980423 w 10035679"/>
              <a:gd name="connsiteY5735" fmla="*/ 2203714 h 5893281"/>
              <a:gd name="connsiteX5736" fmla="*/ 4980423 w 10035679"/>
              <a:gd name="connsiteY5736" fmla="*/ 2199488 h 5893281"/>
              <a:gd name="connsiteX5737" fmla="*/ 4984649 w 10035679"/>
              <a:gd name="connsiteY5737" fmla="*/ 2197677 h 5893281"/>
              <a:gd name="connsiteX5738" fmla="*/ 4970762 w 10035679"/>
              <a:gd name="connsiteY5738" fmla="*/ 2160847 h 5893281"/>
              <a:gd name="connsiteX5739" fmla="*/ 4962913 w 10035679"/>
              <a:gd name="connsiteY5739" fmla="*/ 2117379 h 5893281"/>
              <a:gd name="connsiteX5740" fmla="*/ 4962913 w 10035679"/>
              <a:gd name="connsiteY5740" fmla="*/ 2078135 h 5893281"/>
              <a:gd name="connsiteX5741" fmla="*/ 4961103 w 10035679"/>
              <a:gd name="connsiteY5741" fmla="*/ 2044930 h 5893281"/>
              <a:gd name="connsiteX5742" fmla="*/ 4991290 w 10035679"/>
              <a:gd name="connsiteY5742" fmla="*/ 2043117 h 5893281"/>
              <a:gd name="connsiteX5743" fmla="*/ 5013630 w 10035679"/>
              <a:gd name="connsiteY5743" fmla="*/ 2034665 h 5893281"/>
              <a:gd name="connsiteX5744" fmla="*/ 5037776 w 10035679"/>
              <a:gd name="connsiteY5744" fmla="*/ 2028629 h 5893281"/>
              <a:gd name="connsiteX5745" fmla="*/ 5037776 w 10035679"/>
              <a:gd name="connsiteY5745" fmla="*/ 2044930 h 5893281"/>
              <a:gd name="connsiteX5746" fmla="*/ 5033550 w 10035679"/>
              <a:gd name="connsiteY5746" fmla="*/ 2059420 h 5893281"/>
              <a:gd name="connsiteX5747" fmla="*/ 5029322 w 10035679"/>
              <a:gd name="connsiteY5747" fmla="*/ 2085984 h 5893281"/>
              <a:gd name="connsiteX5748" fmla="*/ 5027512 w 10035679"/>
              <a:gd name="connsiteY5748" fmla="*/ 2121003 h 5893281"/>
              <a:gd name="connsiteX5749" fmla="*/ 5023286 w 10035679"/>
              <a:gd name="connsiteY5749" fmla="*/ 2154208 h 5893281"/>
              <a:gd name="connsiteX5750" fmla="*/ 5023286 w 10035679"/>
              <a:gd name="connsiteY5750" fmla="*/ 2178960 h 5893281"/>
              <a:gd name="connsiteX5751" fmla="*/ 5033550 w 10035679"/>
              <a:gd name="connsiteY5751" fmla="*/ 2184996 h 5893281"/>
              <a:gd name="connsiteX5752" fmla="*/ 5041398 w 10035679"/>
              <a:gd name="connsiteY5752" fmla="*/ 2189223 h 5893281"/>
              <a:gd name="connsiteX5753" fmla="*/ 5043210 w 10035679"/>
              <a:gd name="connsiteY5753" fmla="*/ 2193449 h 5893281"/>
              <a:gd name="connsiteX5754" fmla="*/ 5051057 w 10035679"/>
              <a:gd name="connsiteY5754" fmla="*/ 2197677 h 5893281"/>
              <a:gd name="connsiteX5755" fmla="*/ 5061308 w 10035679"/>
              <a:gd name="connsiteY5755" fmla="*/ 2203714 h 5893281"/>
              <a:gd name="connsiteX5756" fmla="*/ 5083648 w 10035679"/>
              <a:gd name="connsiteY5756" fmla="*/ 2193449 h 5893281"/>
              <a:gd name="connsiteX5757" fmla="*/ 5099345 w 10035679"/>
              <a:gd name="connsiteY5757" fmla="*/ 2193449 h 5893281"/>
              <a:gd name="connsiteX5758" fmla="*/ 5109610 w 10035679"/>
              <a:gd name="connsiteY5758" fmla="*/ 2199488 h 5893281"/>
              <a:gd name="connsiteX5759" fmla="*/ 5123496 w 10035679"/>
              <a:gd name="connsiteY5759" fmla="*/ 2211562 h 5893281"/>
              <a:gd name="connsiteX5760" fmla="*/ 5141608 w 10035679"/>
              <a:gd name="connsiteY5760" fmla="*/ 2211562 h 5893281"/>
              <a:gd name="connsiteX5761" fmla="*/ 5162135 w 10035679"/>
              <a:gd name="connsiteY5761" fmla="*/ 2203111 h 5893281"/>
              <a:gd name="connsiteX5762" fmla="*/ 5180249 w 10035679"/>
              <a:gd name="connsiteY5762" fmla="*/ 2192846 h 5893281"/>
              <a:gd name="connsiteX5763" fmla="*/ 5190512 w 10035679"/>
              <a:gd name="connsiteY5763" fmla="*/ 2182580 h 5893281"/>
              <a:gd name="connsiteX5764" fmla="*/ 5204400 w 10035679"/>
              <a:gd name="connsiteY5764" fmla="*/ 2174128 h 5893281"/>
              <a:gd name="connsiteX5765" fmla="*/ 5222512 w 10035679"/>
              <a:gd name="connsiteY5765" fmla="*/ 2168092 h 5893281"/>
              <a:gd name="connsiteX5766" fmla="*/ 5250889 w 10035679"/>
              <a:gd name="connsiteY5766" fmla="*/ 2169902 h 5893281"/>
              <a:gd name="connsiteX5767" fmla="*/ 5289528 w 10035679"/>
              <a:gd name="connsiteY5767" fmla="*/ 2178354 h 5893281"/>
              <a:gd name="connsiteX5768" fmla="*/ 5293756 w 10035679"/>
              <a:gd name="connsiteY5768" fmla="*/ 2168092 h 5893281"/>
              <a:gd name="connsiteX5769" fmla="*/ 5295567 w 10035679"/>
              <a:gd name="connsiteY5769" fmla="*/ 2163866 h 5893281"/>
              <a:gd name="connsiteX5770" fmla="*/ 5303416 w 10035679"/>
              <a:gd name="connsiteY5770" fmla="*/ 2155413 h 5893281"/>
              <a:gd name="connsiteX5771" fmla="*/ 5309453 w 10035679"/>
              <a:gd name="connsiteY5771" fmla="*/ 2153605 h 5893281"/>
              <a:gd name="connsiteX5772" fmla="*/ 5317302 w 10035679"/>
              <a:gd name="connsiteY5772" fmla="*/ 2153605 h 5893281"/>
              <a:gd name="connsiteX5773" fmla="*/ 5327567 w 10035679"/>
              <a:gd name="connsiteY5773" fmla="*/ 2149379 h 5893281"/>
              <a:gd name="connsiteX5774" fmla="*/ 5327567 w 10035679"/>
              <a:gd name="connsiteY5774" fmla="*/ 2087796 h 5893281"/>
              <a:gd name="connsiteX5775" fmla="*/ 5335414 w 10035679"/>
              <a:gd name="connsiteY5775" fmla="*/ 2038288 h 5893281"/>
              <a:gd name="connsiteX5776" fmla="*/ 5341453 w 10035679"/>
              <a:gd name="connsiteY5776" fmla="*/ 2029837 h 5893281"/>
              <a:gd name="connsiteX5777" fmla="*/ 5349302 w 10035679"/>
              <a:gd name="connsiteY5777" fmla="*/ 2028024 h 5893281"/>
              <a:gd name="connsiteX5778" fmla="*/ 5355339 w 10035679"/>
              <a:gd name="connsiteY5778" fmla="*/ 2019571 h 5893281"/>
              <a:gd name="connsiteX5779" fmla="*/ 5363188 w 10035679"/>
              <a:gd name="connsiteY5779" fmla="*/ 2015345 h 5893281"/>
              <a:gd name="connsiteX5780" fmla="*/ 5373453 w 10035679"/>
              <a:gd name="connsiteY5780" fmla="*/ 2013534 h 5893281"/>
              <a:gd name="connsiteX5781" fmla="*/ 5373453 w 10035679"/>
              <a:gd name="connsiteY5781" fmla="*/ 2019571 h 5893281"/>
              <a:gd name="connsiteX5782" fmla="*/ 5379489 w 10035679"/>
              <a:gd name="connsiteY5782" fmla="*/ 2028024 h 5893281"/>
              <a:gd name="connsiteX5783" fmla="*/ 5383715 w 10035679"/>
              <a:gd name="connsiteY5783" fmla="*/ 2034062 h 5893281"/>
              <a:gd name="connsiteX5784" fmla="*/ 5387942 w 10035679"/>
              <a:gd name="connsiteY5784" fmla="*/ 2042514 h 5893281"/>
              <a:gd name="connsiteX5785" fmla="*/ 5392168 w 10035679"/>
              <a:gd name="connsiteY5785" fmla="*/ 2044325 h 5893281"/>
              <a:gd name="connsiteX5786" fmla="*/ 5402432 w 10035679"/>
              <a:gd name="connsiteY5786" fmla="*/ 2048551 h 5893281"/>
              <a:gd name="connsiteX5787" fmla="*/ 5412697 w 10035679"/>
              <a:gd name="connsiteY5787" fmla="*/ 2052779 h 5893281"/>
              <a:gd name="connsiteX5788" fmla="*/ 5408469 w 10035679"/>
              <a:gd name="connsiteY5788" fmla="*/ 2019571 h 5893281"/>
              <a:gd name="connsiteX5789" fmla="*/ 5406658 w 10035679"/>
              <a:gd name="connsiteY5789" fmla="*/ 1999044 h 5893281"/>
              <a:gd name="connsiteX5790" fmla="*/ 5398809 w 10035679"/>
              <a:gd name="connsiteY5790" fmla="*/ 1984553 h 5893281"/>
              <a:gd name="connsiteX5791" fmla="*/ 5394583 w 10035679"/>
              <a:gd name="connsiteY5791" fmla="*/ 1965838 h 5893281"/>
              <a:gd name="connsiteX5792" fmla="*/ 5388546 w 10035679"/>
              <a:gd name="connsiteY5792" fmla="*/ 1932630 h 5893281"/>
              <a:gd name="connsiteX5793" fmla="*/ 5406658 w 10035679"/>
              <a:gd name="connsiteY5793" fmla="*/ 1930820 h 5893281"/>
              <a:gd name="connsiteX5794" fmla="*/ 5418734 w 10035679"/>
              <a:gd name="connsiteY5794" fmla="*/ 1922366 h 5893281"/>
              <a:gd name="connsiteX5795" fmla="*/ 5430809 w 10035679"/>
              <a:gd name="connsiteY5795" fmla="*/ 1916330 h 5893281"/>
              <a:gd name="connsiteX5796" fmla="*/ 5444695 w 10035679"/>
              <a:gd name="connsiteY5796" fmla="*/ 1907877 h 5893281"/>
              <a:gd name="connsiteX5797" fmla="*/ 5468846 w 10035679"/>
              <a:gd name="connsiteY5797" fmla="*/ 1907877 h 5893281"/>
              <a:gd name="connsiteX5798" fmla="*/ 5492996 w 10035679"/>
              <a:gd name="connsiteY5798" fmla="*/ 1912104 h 5893281"/>
              <a:gd name="connsiteX5799" fmla="*/ 5511109 w 10035679"/>
              <a:gd name="connsiteY5799" fmla="*/ 1916330 h 5893281"/>
              <a:gd name="connsiteX5800" fmla="*/ 5529221 w 10035679"/>
              <a:gd name="connsiteY5800" fmla="*/ 1907877 h 5893281"/>
              <a:gd name="connsiteX5801" fmla="*/ 5543108 w 10035679"/>
              <a:gd name="connsiteY5801" fmla="*/ 1887349 h 5893281"/>
              <a:gd name="connsiteX5802" fmla="*/ 5531033 w 10035679"/>
              <a:gd name="connsiteY5802" fmla="*/ 1883123 h 5893281"/>
              <a:gd name="connsiteX5803" fmla="*/ 5520768 w 10035679"/>
              <a:gd name="connsiteY5803" fmla="*/ 1878896 h 5893281"/>
              <a:gd name="connsiteX5804" fmla="*/ 5514732 w 10035679"/>
              <a:gd name="connsiteY5804" fmla="*/ 1874670 h 5893281"/>
              <a:gd name="connsiteX5805" fmla="*/ 5502656 w 10035679"/>
              <a:gd name="connsiteY5805" fmla="*/ 1872860 h 5893281"/>
              <a:gd name="connsiteX5806" fmla="*/ 5488770 w 10035679"/>
              <a:gd name="connsiteY5806" fmla="*/ 1872860 h 5893281"/>
              <a:gd name="connsiteX5807" fmla="*/ 5454355 w 10035679"/>
              <a:gd name="connsiteY5807" fmla="*/ 1889161 h 5893281"/>
              <a:gd name="connsiteX5808" fmla="*/ 5415715 w 10035679"/>
              <a:gd name="connsiteY5808" fmla="*/ 1901236 h 5893281"/>
              <a:gd name="connsiteX5809" fmla="*/ 5373453 w 10035679"/>
              <a:gd name="connsiteY5809" fmla="*/ 1907273 h 5893281"/>
              <a:gd name="connsiteX5810" fmla="*/ 5365603 w 10035679"/>
              <a:gd name="connsiteY5810" fmla="*/ 1888556 h 5893281"/>
              <a:gd name="connsiteX5811" fmla="*/ 5355339 w 10035679"/>
              <a:gd name="connsiteY5811" fmla="*/ 1874067 h 5893281"/>
              <a:gd name="connsiteX5812" fmla="*/ 5345076 w 10035679"/>
              <a:gd name="connsiteY5812" fmla="*/ 1859576 h 5893281"/>
              <a:gd name="connsiteX5813" fmla="*/ 5337227 w 10035679"/>
              <a:gd name="connsiteY5813" fmla="*/ 1843274 h 5893281"/>
              <a:gd name="connsiteX5814" fmla="*/ 5335414 w 10035679"/>
              <a:gd name="connsiteY5814" fmla="*/ 1814292 h 5893281"/>
              <a:gd name="connsiteX5815" fmla="*/ 5337227 w 10035679"/>
              <a:gd name="connsiteY5815" fmla="*/ 1791953 h 5893281"/>
              <a:gd name="connsiteX5816" fmla="*/ 5335414 w 10035679"/>
              <a:gd name="connsiteY5816" fmla="*/ 1767199 h 5893281"/>
              <a:gd name="connsiteX5817" fmla="*/ 5331188 w 10035679"/>
              <a:gd name="connsiteY5817" fmla="*/ 1738217 h 5893281"/>
              <a:gd name="connsiteX5818" fmla="*/ 5335414 w 10035679"/>
              <a:gd name="connsiteY5818" fmla="*/ 1713464 h 5893281"/>
              <a:gd name="connsiteX5819" fmla="*/ 5351717 w 10035679"/>
              <a:gd name="connsiteY5819" fmla="*/ 1676636 h 5893281"/>
              <a:gd name="connsiteX5820" fmla="*/ 5380092 w 10035679"/>
              <a:gd name="connsiteY5820" fmla="*/ 1651883 h 5893281"/>
              <a:gd name="connsiteX5821" fmla="*/ 5408469 w 10035679"/>
              <a:gd name="connsiteY5821" fmla="*/ 1622902 h 5893281"/>
              <a:gd name="connsiteX5822" fmla="*/ 5432620 w 10035679"/>
              <a:gd name="connsiteY5822" fmla="*/ 1593923 h 5893281"/>
              <a:gd name="connsiteX5823" fmla="*/ 5450734 w 10035679"/>
              <a:gd name="connsiteY5823" fmla="*/ 1560716 h 5893281"/>
              <a:gd name="connsiteX5824" fmla="*/ 5440469 w 10035679"/>
              <a:gd name="connsiteY5824" fmla="*/ 1550453 h 5893281"/>
              <a:gd name="connsiteX5825" fmla="*/ 5430206 w 10035679"/>
              <a:gd name="connsiteY5825" fmla="*/ 1540189 h 5893281"/>
              <a:gd name="connsiteX5826" fmla="*/ 5418131 w 10035679"/>
              <a:gd name="connsiteY5826" fmla="*/ 1529924 h 5893281"/>
              <a:gd name="connsiteX5827" fmla="*/ 5391565 w 10035679"/>
              <a:gd name="connsiteY5827" fmla="*/ 1534152 h 5893281"/>
              <a:gd name="connsiteX5828" fmla="*/ 5358962 w 10035679"/>
              <a:gd name="connsiteY5828" fmla="*/ 1535962 h 5893281"/>
              <a:gd name="connsiteX5829" fmla="*/ 5348697 w 10035679"/>
              <a:gd name="connsiteY5829" fmla="*/ 1587281 h 5893281"/>
              <a:gd name="connsiteX5830" fmla="*/ 5330585 w 10035679"/>
              <a:gd name="connsiteY5830" fmla="*/ 1626525 h 5893281"/>
              <a:gd name="connsiteX5831" fmla="*/ 5306434 w 10035679"/>
              <a:gd name="connsiteY5831" fmla="*/ 1659730 h 5893281"/>
              <a:gd name="connsiteX5832" fmla="*/ 5278058 w 10035679"/>
              <a:gd name="connsiteY5832" fmla="*/ 1690521 h 5893281"/>
              <a:gd name="connsiteX5833" fmla="*/ 5251492 w 10035679"/>
              <a:gd name="connsiteY5833" fmla="*/ 1727350 h 5893281"/>
              <a:gd name="connsiteX5834" fmla="*/ 5235190 w 10035679"/>
              <a:gd name="connsiteY5834" fmla="*/ 1770821 h 5893281"/>
              <a:gd name="connsiteX5835" fmla="*/ 5223115 w 10035679"/>
              <a:gd name="connsiteY5835" fmla="*/ 1820331 h 5893281"/>
              <a:gd name="connsiteX5836" fmla="*/ 5245455 w 10035679"/>
              <a:gd name="connsiteY5836" fmla="*/ 1839048 h 5893281"/>
              <a:gd name="connsiteX5837" fmla="*/ 5265982 w 10035679"/>
              <a:gd name="connsiteY5837" fmla="*/ 1859576 h 5893281"/>
              <a:gd name="connsiteX5838" fmla="*/ 5279868 w 10035679"/>
              <a:gd name="connsiteY5838" fmla="*/ 1886143 h 5893281"/>
              <a:gd name="connsiteX5839" fmla="*/ 5287718 w 10035679"/>
              <a:gd name="connsiteY5839" fmla="*/ 1916933 h 5893281"/>
              <a:gd name="connsiteX5840" fmla="*/ 5277455 w 10035679"/>
              <a:gd name="connsiteY5840" fmla="*/ 1921159 h 5893281"/>
              <a:gd name="connsiteX5841" fmla="*/ 5273229 w 10035679"/>
              <a:gd name="connsiteY5841" fmla="*/ 1925385 h 5893281"/>
              <a:gd name="connsiteX5842" fmla="*/ 5269001 w 10035679"/>
              <a:gd name="connsiteY5842" fmla="*/ 1929612 h 5893281"/>
              <a:gd name="connsiteX5843" fmla="*/ 5269001 w 10035679"/>
              <a:gd name="connsiteY5843" fmla="*/ 1931422 h 5893281"/>
              <a:gd name="connsiteX5844" fmla="*/ 5264775 w 10035679"/>
              <a:gd name="connsiteY5844" fmla="*/ 1935649 h 5893281"/>
              <a:gd name="connsiteX5845" fmla="*/ 5264775 w 10035679"/>
              <a:gd name="connsiteY5845" fmla="*/ 1944102 h 5893281"/>
              <a:gd name="connsiteX5846" fmla="*/ 5262964 w 10035679"/>
              <a:gd name="connsiteY5846" fmla="*/ 1945915 h 5893281"/>
              <a:gd name="connsiteX5847" fmla="*/ 5216475 w 10035679"/>
              <a:gd name="connsiteY5847" fmla="*/ 1964631 h 5893281"/>
              <a:gd name="connsiteX5848" fmla="*/ 5210437 w 10035679"/>
              <a:gd name="connsiteY5848" fmla="*/ 2008101 h 5893281"/>
              <a:gd name="connsiteX5849" fmla="*/ 5196551 w 10035679"/>
              <a:gd name="connsiteY5849" fmla="*/ 2041306 h 5893281"/>
              <a:gd name="connsiteX5850" fmla="*/ 5182665 w 10035679"/>
              <a:gd name="connsiteY5850" fmla="*/ 2066060 h 5893281"/>
              <a:gd name="connsiteX5851" fmla="*/ 5160325 w 10035679"/>
              <a:gd name="connsiteY5851" fmla="*/ 2086589 h 5893281"/>
              <a:gd name="connsiteX5852" fmla="*/ 5142212 w 10035679"/>
              <a:gd name="connsiteY5852" fmla="*/ 2108928 h 5893281"/>
              <a:gd name="connsiteX5853" fmla="*/ 5125911 w 10035679"/>
              <a:gd name="connsiteY5853" fmla="*/ 2137907 h 5893281"/>
              <a:gd name="connsiteX5854" fmla="*/ 5113836 w 10035679"/>
              <a:gd name="connsiteY5854" fmla="*/ 2137907 h 5893281"/>
              <a:gd name="connsiteX5855" fmla="*/ 5113836 w 10035679"/>
              <a:gd name="connsiteY5855" fmla="*/ 2129455 h 5893281"/>
              <a:gd name="connsiteX5856" fmla="*/ 5085459 w 10035679"/>
              <a:gd name="connsiteY5856" fmla="*/ 2090210 h 5893281"/>
              <a:gd name="connsiteX5857" fmla="*/ 5069158 w 10035679"/>
              <a:gd name="connsiteY5857" fmla="*/ 2046740 h 5893281"/>
              <a:gd name="connsiteX5858" fmla="*/ 5057082 w 10035679"/>
              <a:gd name="connsiteY5858" fmla="*/ 1999647 h 5893281"/>
              <a:gd name="connsiteX5859" fmla="*/ 5036569 w 10035679"/>
              <a:gd name="connsiteY5859" fmla="*/ 1945915 h 5893281"/>
              <a:gd name="connsiteX5860" fmla="*/ 5008196 w 10035679"/>
              <a:gd name="connsiteY5860" fmla="*/ 1960405 h 5893281"/>
              <a:gd name="connsiteX5861" fmla="*/ 4990082 w 10035679"/>
              <a:gd name="connsiteY5861" fmla="*/ 1979118 h 5893281"/>
              <a:gd name="connsiteX5862" fmla="*/ 4969555 w 10035679"/>
              <a:gd name="connsiteY5862" fmla="*/ 1993610 h 5893281"/>
              <a:gd name="connsiteX5863" fmla="*/ 4947216 w 10035679"/>
              <a:gd name="connsiteY5863" fmla="*/ 2003873 h 5893281"/>
              <a:gd name="connsiteX5864" fmla="*/ 4912801 w 10035679"/>
              <a:gd name="connsiteY5864" fmla="*/ 2012327 h 5893281"/>
              <a:gd name="connsiteX5865" fmla="*/ 4908576 w 10035679"/>
              <a:gd name="connsiteY5865" fmla="*/ 2008101 h 5893281"/>
              <a:gd name="connsiteX5866" fmla="*/ 4904349 w 10035679"/>
              <a:gd name="connsiteY5866" fmla="*/ 2008101 h 5893281"/>
              <a:gd name="connsiteX5867" fmla="*/ 4902538 w 10035679"/>
              <a:gd name="connsiteY5867" fmla="*/ 2008101 h 5893281"/>
              <a:gd name="connsiteX5868" fmla="*/ 4898313 w 10035679"/>
              <a:gd name="connsiteY5868" fmla="*/ 2003873 h 5893281"/>
              <a:gd name="connsiteX5869" fmla="*/ 4890463 w 10035679"/>
              <a:gd name="connsiteY5869" fmla="*/ 2003873 h 5893281"/>
              <a:gd name="connsiteX5870" fmla="*/ 4888652 w 10035679"/>
              <a:gd name="connsiteY5870" fmla="*/ 1960405 h 5893281"/>
              <a:gd name="connsiteX5871" fmla="*/ 4884425 w 10035679"/>
              <a:gd name="connsiteY5871" fmla="*/ 1925385 h 5893281"/>
              <a:gd name="connsiteX5872" fmla="*/ 4876577 w 10035679"/>
              <a:gd name="connsiteY5872" fmla="*/ 1896405 h 5893281"/>
              <a:gd name="connsiteX5873" fmla="*/ 4870539 w 10035679"/>
              <a:gd name="connsiteY5873" fmla="*/ 1863200 h 5893281"/>
              <a:gd name="connsiteX5874" fmla="*/ 4866313 w 10035679"/>
              <a:gd name="connsiteY5874" fmla="*/ 1819726 h 5893281"/>
              <a:gd name="connsiteX5875" fmla="*/ 4884425 w 10035679"/>
              <a:gd name="connsiteY5875" fmla="*/ 1801011 h 5893281"/>
              <a:gd name="connsiteX5876" fmla="*/ 4890463 w 10035679"/>
              <a:gd name="connsiteY5876" fmla="*/ 1784709 h 5893281"/>
              <a:gd name="connsiteX5877" fmla="*/ 4894689 w 10035679"/>
              <a:gd name="connsiteY5877" fmla="*/ 1762368 h 5893281"/>
              <a:gd name="connsiteX5878" fmla="*/ 4904954 w 10035679"/>
              <a:gd name="connsiteY5878" fmla="*/ 1733388 h 5893281"/>
              <a:gd name="connsiteX5879" fmla="*/ 4912801 w 10035679"/>
              <a:gd name="connsiteY5879" fmla="*/ 1727350 h 5893281"/>
              <a:gd name="connsiteX5880" fmla="*/ 4923066 w 10035679"/>
              <a:gd name="connsiteY5880" fmla="*/ 1717087 h 5893281"/>
              <a:gd name="connsiteX5881" fmla="*/ 4933329 w 10035679"/>
              <a:gd name="connsiteY5881" fmla="*/ 1705012 h 5893281"/>
              <a:gd name="connsiteX5882" fmla="*/ 4945404 w 10035679"/>
              <a:gd name="connsiteY5882" fmla="*/ 1694748 h 5893281"/>
              <a:gd name="connsiteX5883" fmla="*/ 4951443 w 10035679"/>
              <a:gd name="connsiteY5883" fmla="*/ 1698974 h 5893281"/>
              <a:gd name="connsiteX5884" fmla="*/ 4955669 w 10035679"/>
              <a:gd name="connsiteY5884" fmla="*/ 1703200 h 5893281"/>
              <a:gd name="connsiteX5885" fmla="*/ 4959895 w 10035679"/>
              <a:gd name="connsiteY5885" fmla="*/ 1705012 h 5893281"/>
              <a:gd name="connsiteX5886" fmla="*/ 4961706 w 10035679"/>
              <a:gd name="connsiteY5886" fmla="*/ 1709238 h 5893281"/>
              <a:gd name="connsiteX5887" fmla="*/ 4969555 w 10035679"/>
              <a:gd name="connsiteY5887" fmla="*/ 1703200 h 5893281"/>
              <a:gd name="connsiteX5888" fmla="*/ 4973781 w 10035679"/>
              <a:gd name="connsiteY5888" fmla="*/ 1694748 h 5893281"/>
              <a:gd name="connsiteX5889" fmla="*/ 4975593 w 10035679"/>
              <a:gd name="connsiteY5889" fmla="*/ 1688711 h 5893281"/>
              <a:gd name="connsiteX5890" fmla="*/ 4979820 w 10035679"/>
              <a:gd name="connsiteY5890" fmla="*/ 1676636 h 5893281"/>
              <a:gd name="connsiteX5891" fmla="*/ 4984046 w 10035679"/>
              <a:gd name="connsiteY5891" fmla="*/ 1670597 h 5893281"/>
              <a:gd name="connsiteX5892" fmla="*/ 5008196 w 10035679"/>
              <a:gd name="connsiteY5892" fmla="*/ 1656109 h 5893281"/>
              <a:gd name="connsiteX5893" fmla="*/ 5028719 w 10035679"/>
              <a:gd name="connsiteY5893" fmla="*/ 1647655 h 5893281"/>
              <a:gd name="connsiteX5894" fmla="*/ 5046832 w 10035679"/>
              <a:gd name="connsiteY5894" fmla="*/ 1631354 h 5893281"/>
              <a:gd name="connsiteX5895" fmla="*/ 5040795 w 10035679"/>
              <a:gd name="connsiteY5895" fmla="*/ 1627128 h 5893281"/>
              <a:gd name="connsiteX5896" fmla="*/ 5036569 w 10035679"/>
              <a:gd name="connsiteY5896" fmla="*/ 1627128 h 5893281"/>
              <a:gd name="connsiteX5897" fmla="*/ 5032343 w 10035679"/>
              <a:gd name="connsiteY5897" fmla="*/ 1627128 h 5893281"/>
              <a:gd name="connsiteX5898" fmla="*/ 5032343 w 10035679"/>
              <a:gd name="connsiteY5898" fmla="*/ 1622902 h 5893281"/>
              <a:gd name="connsiteX5899" fmla="*/ 5032343 w 10035679"/>
              <a:gd name="connsiteY5899" fmla="*/ 1616865 h 5893281"/>
              <a:gd name="connsiteX5900" fmla="*/ 5028116 w 10035679"/>
              <a:gd name="connsiteY5900" fmla="*/ 1608411 h 5893281"/>
              <a:gd name="connsiteX5901" fmla="*/ 5054680 w 10035679"/>
              <a:gd name="connsiteY5901" fmla="*/ 1575206 h 5893281"/>
              <a:gd name="connsiteX5902" fmla="*/ 5078817 w 10035679"/>
              <a:gd name="connsiteY5902" fmla="*/ 1535962 h 5893281"/>
              <a:gd name="connsiteX5903" fmla="*/ 5099345 w 10035679"/>
              <a:gd name="connsiteY5903" fmla="*/ 1490682 h 5893281"/>
              <a:gd name="connsiteX5904" fmla="*/ 5121685 w 10035679"/>
              <a:gd name="connsiteY5904" fmla="*/ 1443587 h 5893281"/>
              <a:gd name="connsiteX5905" fmla="*/ 5142212 w 10035679"/>
              <a:gd name="connsiteY5905" fmla="*/ 1396493 h 5893281"/>
              <a:gd name="connsiteX5906" fmla="*/ 5168777 w 10035679"/>
              <a:gd name="connsiteY5906" fmla="*/ 1353022 h 5893281"/>
              <a:gd name="connsiteX5907" fmla="*/ 5192927 w 10035679"/>
              <a:gd name="connsiteY5907" fmla="*/ 1324042 h 5893281"/>
              <a:gd name="connsiteX5908" fmla="*/ 5223115 w 10035679"/>
              <a:gd name="connsiteY5908" fmla="*/ 1307739 h 5893281"/>
              <a:gd name="connsiteX5909" fmla="*/ 5223115 w 10035679"/>
              <a:gd name="connsiteY5909" fmla="*/ 1278760 h 5893281"/>
              <a:gd name="connsiteX5910" fmla="*/ 5255720 w 10035679"/>
              <a:gd name="connsiteY5910" fmla="*/ 1278760 h 5893281"/>
              <a:gd name="connsiteX5911" fmla="*/ 5273832 w 10035679"/>
              <a:gd name="connsiteY5911" fmla="*/ 1245553 h 5893281"/>
              <a:gd name="connsiteX5912" fmla="*/ 5302208 w 10035679"/>
              <a:gd name="connsiteY5912" fmla="*/ 1223214 h 5893281"/>
              <a:gd name="connsiteX5913" fmla="*/ 5340848 w 10035679"/>
              <a:gd name="connsiteY5913" fmla="*/ 1212949 h 5893281"/>
              <a:gd name="connsiteX5914" fmla="*/ 5345076 w 10035679"/>
              <a:gd name="connsiteY5914" fmla="*/ 1217178 h 5893281"/>
              <a:gd name="connsiteX5915" fmla="*/ 5349302 w 10035679"/>
              <a:gd name="connsiteY5915" fmla="*/ 1217178 h 5893281"/>
              <a:gd name="connsiteX5916" fmla="*/ 5351113 w 10035679"/>
              <a:gd name="connsiteY5916" fmla="*/ 1217178 h 5893281"/>
              <a:gd name="connsiteX5917" fmla="*/ 5358962 w 10035679"/>
              <a:gd name="connsiteY5917" fmla="*/ 1221404 h 5893281"/>
              <a:gd name="connsiteX5918" fmla="*/ 5358962 w 10035679"/>
              <a:gd name="connsiteY5918" fmla="*/ 1194837 h 5893281"/>
              <a:gd name="connsiteX5919" fmla="*/ 5369225 w 10035679"/>
              <a:gd name="connsiteY5919" fmla="*/ 1194837 h 5893281"/>
              <a:gd name="connsiteX5920" fmla="*/ 5377074 w 10035679"/>
              <a:gd name="connsiteY5920" fmla="*/ 1194837 h 5893281"/>
              <a:gd name="connsiteX5921" fmla="*/ 5383113 w 10035679"/>
              <a:gd name="connsiteY5921" fmla="*/ 1194837 h 5893281"/>
              <a:gd name="connsiteX5922" fmla="*/ 5387339 w 10035679"/>
              <a:gd name="connsiteY5922" fmla="*/ 1194837 h 5893281"/>
              <a:gd name="connsiteX5923" fmla="*/ 5391565 w 10035679"/>
              <a:gd name="connsiteY5923" fmla="*/ 1199063 h 5893281"/>
              <a:gd name="connsiteX5924" fmla="*/ 5395188 w 10035679"/>
              <a:gd name="connsiteY5924" fmla="*/ 1199063 h 5893281"/>
              <a:gd name="connsiteX5925" fmla="*/ 5407261 w 10035679"/>
              <a:gd name="connsiteY5925" fmla="*/ 1207515 h 5893281"/>
              <a:gd name="connsiteX5926" fmla="*/ 5419337 w 10035679"/>
              <a:gd name="connsiteY5926" fmla="*/ 1178532 h 5893281"/>
              <a:gd name="connsiteX5927" fmla="*/ 5441677 w 10035679"/>
              <a:gd name="connsiteY5927" fmla="*/ 1159819 h 5893281"/>
              <a:gd name="connsiteX5928" fmla="*/ 5465827 w 10035679"/>
              <a:gd name="connsiteY5928" fmla="*/ 1153782 h 5893281"/>
              <a:gd name="connsiteX5929" fmla="*/ 5498430 w 10035679"/>
              <a:gd name="connsiteY5929" fmla="*/ 1145330 h 5893281"/>
              <a:gd name="connsiteX5930" fmla="*/ 5531033 w 10035679"/>
              <a:gd name="connsiteY5930" fmla="*/ 1141102 h 5893281"/>
              <a:gd name="connsiteX5931" fmla="*/ 5544919 w 10035679"/>
              <a:gd name="connsiteY5931" fmla="*/ 1155593 h 5893281"/>
              <a:gd name="connsiteX5932" fmla="*/ 5561220 w 10035679"/>
              <a:gd name="connsiteY5932" fmla="*/ 1164045 h 5893281"/>
              <a:gd name="connsiteX5933" fmla="*/ 5575106 w 10035679"/>
              <a:gd name="connsiteY5933" fmla="*/ 1165857 h 5893281"/>
              <a:gd name="connsiteX5934" fmla="*/ 5588994 w 10035679"/>
              <a:gd name="connsiteY5934" fmla="*/ 1170083 h 5893281"/>
              <a:gd name="connsiteX5935" fmla="*/ 5601070 w 10035679"/>
              <a:gd name="connsiteY5935" fmla="*/ 1184573 h 5893281"/>
              <a:gd name="connsiteX5936" fmla="*/ 5607106 w 10035679"/>
              <a:gd name="connsiteY5936" fmla="*/ 1213554 h 5893281"/>
              <a:gd name="connsiteX5937" fmla="*/ 5602880 w 10035679"/>
              <a:gd name="connsiteY5937" fmla="*/ 1217781 h 5893281"/>
              <a:gd name="connsiteX5938" fmla="*/ 5601070 w 10035679"/>
              <a:gd name="connsiteY5938" fmla="*/ 1222006 h 5893281"/>
              <a:gd name="connsiteX5939" fmla="*/ 5596842 w 10035679"/>
              <a:gd name="connsiteY5939" fmla="*/ 1222006 h 5893281"/>
              <a:gd name="connsiteX5940" fmla="*/ 5596842 w 10035679"/>
              <a:gd name="connsiteY5940" fmla="*/ 1223816 h 5893281"/>
              <a:gd name="connsiteX5941" fmla="*/ 5592616 w 10035679"/>
              <a:gd name="connsiteY5941" fmla="*/ 1228044 h 5893281"/>
              <a:gd name="connsiteX5942" fmla="*/ 5592616 w 10035679"/>
              <a:gd name="connsiteY5942" fmla="*/ 1236497 h 5893281"/>
              <a:gd name="connsiteX5943" fmla="*/ 5596842 w 10035679"/>
              <a:gd name="connsiteY5943" fmla="*/ 1242533 h 5893281"/>
              <a:gd name="connsiteX5944" fmla="*/ 5601070 w 10035679"/>
              <a:gd name="connsiteY5944" fmla="*/ 1242533 h 5893281"/>
              <a:gd name="connsiteX5945" fmla="*/ 5602880 w 10035679"/>
              <a:gd name="connsiteY5945" fmla="*/ 1246759 h 5893281"/>
              <a:gd name="connsiteX5946" fmla="*/ 5607106 w 10035679"/>
              <a:gd name="connsiteY5946" fmla="*/ 1252799 h 5893281"/>
              <a:gd name="connsiteX5947" fmla="*/ 5631257 w 10035679"/>
              <a:gd name="connsiteY5947" fmla="*/ 1242533 h 5893281"/>
              <a:gd name="connsiteX5948" fmla="*/ 5645143 w 10035679"/>
              <a:gd name="connsiteY5948" fmla="*/ 1238307 h 5893281"/>
              <a:gd name="connsiteX5949" fmla="*/ 5655408 w 10035679"/>
              <a:gd name="connsiteY5949" fmla="*/ 1238307 h 5893281"/>
              <a:gd name="connsiteX5950" fmla="*/ 5659634 w 10035679"/>
              <a:gd name="connsiteY5950" fmla="*/ 1246759 h 5893281"/>
              <a:gd name="connsiteX5951" fmla="*/ 5663860 w 10035679"/>
              <a:gd name="connsiteY5951" fmla="*/ 1257025 h 5893281"/>
              <a:gd name="connsiteX5952" fmla="*/ 5674123 w 10035679"/>
              <a:gd name="connsiteY5952" fmla="*/ 1267290 h 5893281"/>
              <a:gd name="connsiteX5953" fmla="*/ 5684387 w 10035679"/>
              <a:gd name="connsiteY5953" fmla="*/ 1279363 h 5893281"/>
              <a:gd name="connsiteX5954" fmla="*/ 5748990 w 10035679"/>
              <a:gd name="connsiteY5954" fmla="*/ 1285402 h 5893281"/>
              <a:gd name="connsiteX5955" fmla="*/ 5773141 w 10035679"/>
              <a:gd name="connsiteY5955" fmla="*/ 1299892 h 5893281"/>
              <a:gd name="connsiteX5956" fmla="*/ 5801518 w 10035679"/>
              <a:gd name="connsiteY5956" fmla="*/ 1322230 h 5893281"/>
              <a:gd name="connsiteX5957" fmla="*/ 5829892 w 10035679"/>
              <a:gd name="connsiteY5957" fmla="*/ 1351211 h 5893281"/>
              <a:gd name="connsiteX5958" fmla="*/ 5854043 w 10035679"/>
              <a:gd name="connsiteY5958" fmla="*/ 1382002 h 5893281"/>
              <a:gd name="connsiteX5959" fmla="*/ 5876383 w 10035679"/>
              <a:gd name="connsiteY5959" fmla="*/ 1415211 h 5893281"/>
              <a:gd name="connsiteX5960" fmla="*/ 5882420 w 10035679"/>
              <a:gd name="connsiteY5960" fmla="*/ 1448416 h 5893281"/>
              <a:gd name="connsiteX5961" fmla="*/ 5878194 w 10035679"/>
              <a:gd name="connsiteY5961" fmla="*/ 1479210 h 5893281"/>
              <a:gd name="connsiteX5962" fmla="*/ 5854043 w 10035679"/>
              <a:gd name="connsiteY5962" fmla="*/ 1505776 h 5893281"/>
              <a:gd name="connsiteX5963" fmla="*/ 5821440 w 10035679"/>
              <a:gd name="connsiteY5963" fmla="*/ 1522077 h 5893281"/>
              <a:gd name="connsiteX5964" fmla="*/ 5787027 w 10035679"/>
              <a:gd name="connsiteY5964" fmla="*/ 1522077 h 5893281"/>
              <a:gd name="connsiteX5965" fmla="*/ 5754424 w 10035679"/>
              <a:gd name="connsiteY5965" fmla="*/ 1507586 h 5893281"/>
              <a:gd name="connsiteX5966" fmla="*/ 5726047 w 10035679"/>
              <a:gd name="connsiteY5966" fmla="*/ 1493096 h 5893281"/>
              <a:gd name="connsiteX5967" fmla="*/ 5697671 w 10035679"/>
              <a:gd name="connsiteY5967" fmla="*/ 1482833 h 5893281"/>
              <a:gd name="connsiteX5968" fmla="*/ 5701897 w 10035679"/>
              <a:gd name="connsiteY5968" fmla="*/ 1507586 h 5893281"/>
              <a:gd name="connsiteX5969" fmla="*/ 5706123 w 10035679"/>
              <a:gd name="connsiteY5969" fmla="*/ 1540794 h 5893281"/>
              <a:gd name="connsiteX5970" fmla="*/ 5710349 w 10035679"/>
              <a:gd name="connsiteY5970" fmla="*/ 1575809 h 5893281"/>
              <a:gd name="connsiteX5971" fmla="*/ 5716387 w 10035679"/>
              <a:gd name="connsiteY5971" fmla="*/ 1604790 h 5893281"/>
              <a:gd name="connsiteX5972" fmla="*/ 5724235 w 10035679"/>
              <a:gd name="connsiteY5972" fmla="*/ 1623507 h 5893281"/>
              <a:gd name="connsiteX5973" fmla="*/ 5730273 w 10035679"/>
              <a:gd name="connsiteY5973" fmla="*/ 1633769 h 5893281"/>
              <a:gd name="connsiteX5974" fmla="*/ 5740538 w 10035679"/>
              <a:gd name="connsiteY5974" fmla="*/ 1637995 h 5893281"/>
              <a:gd name="connsiteX5975" fmla="*/ 5748385 w 10035679"/>
              <a:gd name="connsiteY5975" fmla="*/ 1646449 h 5893281"/>
              <a:gd name="connsiteX5976" fmla="*/ 5762273 w 10035679"/>
              <a:gd name="connsiteY5976" fmla="*/ 1648260 h 5893281"/>
              <a:gd name="connsiteX5977" fmla="*/ 5758047 w 10035679"/>
              <a:gd name="connsiteY5977" fmla="*/ 1623507 h 5893281"/>
              <a:gd name="connsiteX5978" fmla="*/ 5753819 w 10035679"/>
              <a:gd name="connsiteY5978" fmla="*/ 1604790 h 5893281"/>
              <a:gd name="connsiteX5979" fmla="*/ 5753819 w 10035679"/>
              <a:gd name="connsiteY5979" fmla="*/ 1584263 h 5893281"/>
              <a:gd name="connsiteX5980" fmla="*/ 5766499 w 10035679"/>
              <a:gd name="connsiteY5980" fmla="*/ 1584263 h 5893281"/>
              <a:gd name="connsiteX5981" fmla="*/ 5766499 w 10035679"/>
              <a:gd name="connsiteY5981" fmla="*/ 1575809 h 5893281"/>
              <a:gd name="connsiteX5982" fmla="*/ 5790648 w 10035679"/>
              <a:gd name="connsiteY5982" fmla="*/ 1590300 h 5893281"/>
              <a:gd name="connsiteX5983" fmla="*/ 5814799 w 10035679"/>
              <a:gd name="connsiteY5983" fmla="*/ 1604790 h 5893281"/>
              <a:gd name="connsiteX5984" fmla="*/ 5843176 w 10035679"/>
              <a:gd name="connsiteY5984" fmla="*/ 1616865 h 5893281"/>
              <a:gd name="connsiteX5985" fmla="*/ 5847402 w 10035679"/>
              <a:gd name="connsiteY5985" fmla="*/ 1608411 h 5893281"/>
              <a:gd name="connsiteX5986" fmla="*/ 5851630 w 10035679"/>
              <a:gd name="connsiteY5986" fmla="*/ 1602375 h 5893281"/>
              <a:gd name="connsiteX5987" fmla="*/ 5853440 w 10035679"/>
              <a:gd name="connsiteY5987" fmla="*/ 1598149 h 5893281"/>
              <a:gd name="connsiteX5988" fmla="*/ 5857666 w 10035679"/>
              <a:gd name="connsiteY5988" fmla="*/ 1587884 h 5893281"/>
              <a:gd name="connsiteX5989" fmla="*/ 5857666 w 10035679"/>
              <a:gd name="connsiteY5989" fmla="*/ 1575809 h 5893281"/>
              <a:gd name="connsiteX5990" fmla="*/ 5853440 w 10035679"/>
              <a:gd name="connsiteY5990" fmla="*/ 1573999 h 5893281"/>
              <a:gd name="connsiteX5991" fmla="*/ 5851630 w 10035679"/>
              <a:gd name="connsiteY5991" fmla="*/ 1569772 h 5893281"/>
              <a:gd name="connsiteX5992" fmla="*/ 5847402 w 10035679"/>
              <a:gd name="connsiteY5992" fmla="*/ 1565546 h 5893281"/>
              <a:gd name="connsiteX5993" fmla="*/ 5847402 w 10035679"/>
              <a:gd name="connsiteY5993" fmla="*/ 1561320 h 5893281"/>
              <a:gd name="connsiteX5994" fmla="*/ 5847402 w 10035679"/>
              <a:gd name="connsiteY5994" fmla="*/ 1555282 h 5893281"/>
              <a:gd name="connsiteX5995" fmla="*/ 5843176 w 10035679"/>
              <a:gd name="connsiteY5995" fmla="*/ 1545020 h 5893281"/>
              <a:gd name="connsiteX5996" fmla="*/ 5875778 w 10035679"/>
              <a:gd name="connsiteY5996" fmla="*/ 1530529 h 5893281"/>
              <a:gd name="connsiteX5997" fmla="*/ 5896306 w 10035679"/>
              <a:gd name="connsiteY5997" fmla="*/ 1508189 h 5893281"/>
              <a:gd name="connsiteX5998" fmla="*/ 5914420 w 10035679"/>
              <a:gd name="connsiteY5998" fmla="*/ 1483436 h 5893281"/>
              <a:gd name="connsiteX5999" fmla="*/ 5924683 w 10035679"/>
              <a:gd name="connsiteY5999" fmla="*/ 1487662 h 5893281"/>
              <a:gd name="connsiteX6000" fmla="*/ 5938571 w 10035679"/>
              <a:gd name="connsiteY6000" fmla="*/ 1491888 h 5893281"/>
              <a:gd name="connsiteX6001" fmla="*/ 5952457 w 10035679"/>
              <a:gd name="connsiteY6001" fmla="*/ 1493701 h 5893281"/>
              <a:gd name="connsiteX6002" fmla="*/ 5966342 w 10035679"/>
              <a:gd name="connsiteY6002" fmla="*/ 1497926 h 5893281"/>
              <a:gd name="connsiteX6003" fmla="*/ 5960306 w 10035679"/>
              <a:gd name="connsiteY6003" fmla="*/ 1420040 h 5893281"/>
              <a:gd name="connsiteX6004" fmla="*/ 5946420 w 10035679"/>
              <a:gd name="connsiteY6004" fmla="*/ 1333702 h 5893281"/>
              <a:gd name="connsiteX6005" fmla="*/ 6004984 w 10035679"/>
              <a:gd name="connsiteY6005" fmla="*/ 1333702 h 5893281"/>
              <a:gd name="connsiteX6006" fmla="*/ 6018870 w 10035679"/>
              <a:gd name="connsiteY6006" fmla="*/ 1348191 h 5893281"/>
              <a:gd name="connsiteX6007" fmla="*/ 6032756 w 10035679"/>
              <a:gd name="connsiteY6007" fmla="*/ 1368719 h 5893281"/>
              <a:gd name="connsiteX6008" fmla="*/ 6044831 w 10035679"/>
              <a:gd name="connsiteY6008" fmla="*/ 1387436 h 5893281"/>
              <a:gd name="connsiteX6009" fmla="*/ 6044831 w 10035679"/>
              <a:gd name="connsiteY6009" fmla="*/ 1406154 h 5893281"/>
              <a:gd name="connsiteX6010" fmla="*/ 6036982 w 10035679"/>
              <a:gd name="connsiteY6010" fmla="*/ 1407964 h 5893281"/>
              <a:gd name="connsiteX6011" fmla="*/ 6032756 w 10035679"/>
              <a:gd name="connsiteY6011" fmla="*/ 1407964 h 5893281"/>
              <a:gd name="connsiteX6012" fmla="*/ 6026719 w 10035679"/>
              <a:gd name="connsiteY6012" fmla="*/ 1412193 h 5893281"/>
              <a:gd name="connsiteX6013" fmla="*/ 6012833 w 10035679"/>
              <a:gd name="connsiteY6013" fmla="*/ 1412193 h 5893281"/>
              <a:gd name="connsiteX6014" fmla="*/ 6012833 w 10035679"/>
              <a:gd name="connsiteY6014" fmla="*/ 1451436 h 5893281"/>
              <a:gd name="connsiteX6015" fmla="*/ 6023096 w 10035679"/>
              <a:gd name="connsiteY6015" fmla="*/ 1455663 h 5893281"/>
              <a:gd name="connsiteX6016" fmla="*/ 6027322 w 10035679"/>
              <a:gd name="connsiteY6016" fmla="*/ 1459889 h 5893281"/>
              <a:gd name="connsiteX6017" fmla="*/ 6033361 w 10035679"/>
              <a:gd name="connsiteY6017" fmla="*/ 1464116 h 5893281"/>
              <a:gd name="connsiteX6018" fmla="*/ 6041208 w 10035679"/>
              <a:gd name="connsiteY6018" fmla="*/ 1465926 h 5893281"/>
              <a:gd name="connsiteX6019" fmla="*/ 6051473 w 10035679"/>
              <a:gd name="connsiteY6019" fmla="*/ 1465926 h 5893281"/>
              <a:gd name="connsiteX6020" fmla="*/ 6055699 w 10035679"/>
              <a:gd name="connsiteY6020" fmla="*/ 1465926 h 5893281"/>
              <a:gd name="connsiteX6021" fmla="*/ 6059925 w 10035679"/>
              <a:gd name="connsiteY6021" fmla="*/ 1464116 h 5893281"/>
              <a:gd name="connsiteX6022" fmla="*/ 6061738 w 10035679"/>
              <a:gd name="connsiteY6022" fmla="*/ 1464116 h 5893281"/>
              <a:gd name="connsiteX6023" fmla="*/ 6069585 w 10035679"/>
              <a:gd name="connsiteY6023" fmla="*/ 1459889 h 5893281"/>
              <a:gd name="connsiteX6024" fmla="*/ 6073813 w 10035679"/>
              <a:gd name="connsiteY6024" fmla="*/ 1449624 h 5893281"/>
              <a:gd name="connsiteX6025" fmla="*/ 6073813 w 10035679"/>
              <a:gd name="connsiteY6025" fmla="*/ 1441172 h 5893281"/>
              <a:gd name="connsiteX6026" fmla="*/ 6073813 w 10035679"/>
              <a:gd name="connsiteY6026" fmla="*/ 1430908 h 5893281"/>
              <a:gd name="connsiteX6027" fmla="*/ 6073813 w 10035679"/>
              <a:gd name="connsiteY6027" fmla="*/ 1422456 h 5893281"/>
              <a:gd name="connsiteX6028" fmla="*/ 6069585 w 10035679"/>
              <a:gd name="connsiteY6028" fmla="*/ 1412193 h 5893281"/>
              <a:gd name="connsiteX6029" fmla="*/ 6093736 w 10035679"/>
              <a:gd name="connsiteY6029" fmla="*/ 1378984 h 5893281"/>
              <a:gd name="connsiteX6030" fmla="*/ 6122112 w 10035679"/>
              <a:gd name="connsiteY6030" fmla="*/ 1352417 h 5893281"/>
              <a:gd name="connsiteX6031" fmla="*/ 6146263 w 10035679"/>
              <a:gd name="connsiteY6031" fmla="*/ 1319211 h 5893281"/>
              <a:gd name="connsiteX6032" fmla="*/ 6158338 w 10035679"/>
              <a:gd name="connsiteY6032" fmla="*/ 1314985 h 5893281"/>
              <a:gd name="connsiteX6033" fmla="*/ 6168603 w 10035679"/>
              <a:gd name="connsiteY6033" fmla="*/ 1314985 h 5893281"/>
              <a:gd name="connsiteX6034" fmla="*/ 6172829 w 10035679"/>
              <a:gd name="connsiteY6034" fmla="*/ 1310759 h 5893281"/>
              <a:gd name="connsiteX6035" fmla="*/ 6178866 w 10035679"/>
              <a:gd name="connsiteY6035" fmla="*/ 1314985 h 5893281"/>
              <a:gd name="connsiteX6036" fmla="*/ 6186715 w 10035679"/>
              <a:gd name="connsiteY6036" fmla="*/ 1319211 h 5893281"/>
              <a:gd name="connsiteX6037" fmla="*/ 6188526 w 10035679"/>
              <a:gd name="connsiteY6037" fmla="*/ 1325248 h 5893281"/>
              <a:gd name="connsiteX6038" fmla="*/ 6192752 w 10035679"/>
              <a:gd name="connsiteY6038" fmla="*/ 1333702 h 5893281"/>
              <a:gd name="connsiteX6039" fmla="*/ 6196980 w 10035679"/>
              <a:gd name="connsiteY6039" fmla="*/ 1337928 h 5893281"/>
              <a:gd name="connsiteX6040" fmla="*/ 6198790 w 10035679"/>
              <a:gd name="connsiteY6040" fmla="*/ 1343965 h 5893281"/>
              <a:gd name="connsiteX6041" fmla="*/ 6206640 w 10035679"/>
              <a:gd name="connsiteY6041" fmla="*/ 1348191 h 5893281"/>
              <a:gd name="connsiteX6042" fmla="*/ 6206640 w 10035679"/>
              <a:gd name="connsiteY6042" fmla="*/ 1339739 h 5893281"/>
              <a:gd name="connsiteX6043" fmla="*/ 6212676 w 10035679"/>
              <a:gd name="connsiteY6043" fmla="*/ 1333702 h 5893281"/>
              <a:gd name="connsiteX6044" fmla="*/ 6216902 w 10035679"/>
              <a:gd name="connsiteY6044" fmla="*/ 1325248 h 5893281"/>
              <a:gd name="connsiteX6045" fmla="*/ 6221129 w 10035679"/>
              <a:gd name="connsiteY6045" fmla="*/ 1319211 h 5893281"/>
              <a:gd name="connsiteX6046" fmla="*/ 6221129 w 10035679"/>
              <a:gd name="connsiteY6046" fmla="*/ 1308947 h 5893281"/>
              <a:gd name="connsiteX6047" fmla="*/ 6225355 w 10035679"/>
              <a:gd name="connsiteY6047" fmla="*/ 1294459 h 5893281"/>
              <a:gd name="connsiteX6048" fmla="*/ 6255544 w 10035679"/>
              <a:gd name="connsiteY6048" fmla="*/ 1294459 h 5893281"/>
              <a:gd name="connsiteX6049" fmla="*/ 6283921 w 10035679"/>
              <a:gd name="connsiteY6049" fmla="*/ 1300495 h 5893281"/>
              <a:gd name="connsiteX6050" fmla="*/ 6310485 w 10035679"/>
              <a:gd name="connsiteY6050" fmla="*/ 1308947 h 5893281"/>
              <a:gd name="connsiteX6051" fmla="*/ 6292373 w 10035679"/>
              <a:gd name="connsiteY6051" fmla="*/ 1323437 h 5893281"/>
              <a:gd name="connsiteX6052" fmla="*/ 6274259 w 10035679"/>
              <a:gd name="connsiteY6052" fmla="*/ 1333702 h 5893281"/>
              <a:gd name="connsiteX6053" fmla="*/ 6260373 w 10035679"/>
              <a:gd name="connsiteY6053" fmla="*/ 1343965 h 5893281"/>
              <a:gd name="connsiteX6054" fmla="*/ 6246487 w 10035679"/>
              <a:gd name="connsiteY6054" fmla="*/ 1364493 h 5893281"/>
              <a:gd name="connsiteX6055" fmla="*/ 6264599 w 10035679"/>
              <a:gd name="connsiteY6055" fmla="*/ 1364493 h 5893281"/>
              <a:gd name="connsiteX6056" fmla="*/ 6274864 w 10035679"/>
              <a:gd name="connsiteY6056" fmla="*/ 1354230 h 5893281"/>
              <a:gd name="connsiteX6057" fmla="*/ 6299014 w 10035679"/>
              <a:gd name="connsiteY6057" fmla="*/ 1343965 h 5893281"/>
              <a:gd name="connsiteX6058" fmla="*/ 6325579 w 10035679"/>
              <a:gd name="connsiteY6058" fmla="*/ 1333702 h 5893281"/>
              <a:gd name="connsiteX6059" fmla="*/ 6346108 w 10035679"/>
              <a:gd name="connsiteY6059" fmla="*/ 1325248 h 5893281"/>
              <a:gd name="connsiteX6060" fmla="*/ 6368446 w 10035679"/>
              <a:gd name="connsiteY6060" fmla="*/ 1319211 h 5893281"/>
              <a:gd name="connsiteX6061" fmla="*/ 6374485 w 10035679"/>
              <a:gd name="connsiteY6061" fmla="*/ 1319211 h 5893281"/>
              <a:gd name="connsiteX6062" fmla="*/ 6378711 w 10035679"/>
              <a:gd name="connsiteY6062" fmla="*/ 1323437 h 5893281"/>
              <a:gd name="connsiteX6063" fmla="*/ 6384748 w 10035679"/>
              <a:gd name="connsiteY6063" fmla="*/ 1329474 h 5893281"/>
              <a:gd name="connsiteX6064" fmla="*/ 6388974 w 10035679"/>
              <a:gd name="connsiteY6064" fmla="*/ 1333702 h 5893281"/>
              <a:gd name="connsiteX6065" fmla="*/ 6393202 w 10035679"/>
              <a:gd name="connsiteY6065" fmla="*/ 1337928 h 5893281"/>
              <a:gd name="connsiteX6066" fmla="*/ 6399238 w 10035679"/>
              <a:gd name="connsiteY6066" fmla="*/ 1337928 h 5893281"/>
              <a:gd name="connsiteX6067" fmla="*/ 6413124 w 10035679"/>
              <a:gd name="connsiteY6067" fmla="*/ 1339739 h 5893281"/>
              <a:gd name="connsiteX6068" fmla="*/ 6417350 w 10035679"/>
              <a:gd name="connsiteY6068" fmla="*/ 1333702 h 5893281"/>
              <a:gd name="connsiteX6069" fmla="*/ 6421576 w 10035679"/>
              <a:gd name="connsiteY6069" fmla="*/ 1325248 h 5893281"/>
              <a:gd name="connsiteX6070" fmla="*/ 6423389 w 10035679"/>
              <a:gd name="connsiteY6070" fmla="*/ 1323437 h 5893281"/>
              <a:gd name="connsiteX6071" fmla="*/ 6423389 w 10035679"/>
              <a:gd name="connsiteY6071" fmla="*/ 1314985 h 5893281"/>
              <a:gd name="connsiteX6072" fmla="*/ 6427615 w 10035679"/>
              <a:gd name="connsiteY6072" fmla="*/ 1304721 h 5893281"/>
              <a:gd name="connsiteX6073" fmla="*/ 6427615 w 10035679"/>
              <a:gd name="connsiteY6073" fmla="*/ 1294459 h 5893281"/>
              <a:gd name="connsiteX6074" fmla="*/ 6421576 w 10035679"/>
              <a:gd name="connsiteY6074" fmla="*/ 1286005 h 5893281"/>
              <a:gd name="connsiteX6075" fmla="*/ 6417350 w 10035679"/>
              <a:gd name="connsiteY6075" fmla="*/ 1279968 h 5893281"/>
              <a:gd name="connsiteX6076" fmla="*/ 6413124 w 10035679"/>
              <a:gd name="connsiteY6076" fmla="*/ 1271516 h 5893281"/>
              <a:gd name="connsiteX6077" fmla="*/ 6413124 w 10035679"/>
              <a:gd name="connsiteY6077" fmla="*/ 1261251 h 5893281"/>
              <a:gd name="connsiteX6078" fmla="*/ 6413124 w 10035679"/>
              <a:gd name="connsiteY6078" fmla="*/ 1246759 h 5893281"/>
              <a:gd name="connsiteX6079" fmla="*/ 6423389 w 10035679"/>
              <a:gd name="connsiteY6079" fmla="*/ 1238307 h 5893281"/>
              <a:gd name="connsiteX6080" fmla="*/ 6431236 w 10035679"/>
              <a:gd name="connsiteY6080" fmla="*/ 1232271 h 5893281"/>
              <a:gd name="connsiteX6081" fmla="*/ 6437275 w 10035679"/>
              <a:gd name="connsiteY6081" fmla="*/ 1228044 h 5893281"/>
              <a:gd name="connsiteX6082" fmla="*/ 6451161 w 10035679"/>
              <a:gd name="connsiteY6082" fmla="*/ 1222006 h 5893281"/>
              <a:gd name="connsiteX6083" fmla="*/ 6459010 w 10035679"/>
              <a:gd name="connsiteY6083" fmla="*/ 1223816 h 5893281"/>
              <a:gd name="connsiteX6084" fmla="*/ 6469275 w 10035679"/>
              <a:gd name="connsiteY6084" fmla="*/ 1228044 h 5893281"/>
              <a:gd name="connsiteX6085" fmla="*/ 6483161 w 10035679"/>
              <a:gd name="connsiteY6085" fmla="*/ 1228044 h 5893281"/>
              <a:gd name="connsiteX6086" fmla="*/ 6497047 w 10035679"/>
              <a:gd name="connsiteY6086" fmla="*/ 1228044 h 5893281"/>
              <a:gd name="connsiteX6087" fmla="*/ 6515159 w 10035679"/>
              <a:gd name="connsiteY6087" fmla="*/ 1250383 h 5893281"/>
              <a:gd name="connsiteX6088" fmla="*/ 6539310 w 10035679"/>
              <a:gd name="connsiteY6088" fmla="*/ 1275138 h 5893281"/>
              <a:gd name="connsiteX6089" fmla="*/ 6575536 w 10035679"/>
              <a:gd name="connsiteY6089" fmla="*/ 1299892 h 5893281"/>
              <a:gd name="connsiteX6090" fmla="*/ 6605723 w 10035679"/>
              <a:gd name="connsiteY6090" fmla="*/ 1324645 h 5893281"/>
              <a:gd name="connsiteX6091" fmla="*/ 6634100 w 10035679"/>
              <a:gd name="connsiteY6091" fmla="*/ 1339136 h 5893281"/>
              <a:gd name="connsiteX6092" fmla="*/ 6652214 w 10035679"/>
              <a:gd name="connsiteY6092" fmla="*/ 1347588 h 5893281"/>
              <a:gd name="connsiteX6093" fmla="*/ 6656440 w 10035679"/>
              <a:gd name="connsiteY6093" fmla="*/ 1343362 h 5893281"/>
              <a:gd name="connsiteX6094" fmla="*/ 6656440 w 10035679"/>
              <a:gd name="connsiteY6094" fmla="*/ 1339136 h 5893281"/>
              <a:gd name="connsiteX6095" fmla="*/ 6658250 w 10035679"/>
              <a:gd name="connsiteY6095" fmla="*/ 1333097 h 5893281"/>
              <a:gd name="connsiteX6096" fmla="*/ 6647986 w 10035679"/>
              <a:gd name="connsiteY6096" fmla="*/ 1322834 h 5893281"/>
              <a:gd name="connsiteX6097" fmla="*/ 6641949 w 10035679"/>
              <a:gd name="connsiteY6097" fmla="*/ 1314380 h 5893281"/>
              <a:gd name="connsiteX6098" fmla="*/ 6637723 w 10035679"/>
              <a:gd name="connsiteY6098" fmla="*/ 1304118 h 5893281"/>
              <a:gd name="connsiteX6099" fmla="*/ 6629874 w 10035679"/>
              <a:gd name="connsiteY6099" fmla="*/ 1293854 h 5893281"/>
              <a:gd name="connsiteX6100" fmla="*/ 6628063 w 10035679"/>
              <a:gd name="connsiteY6100" fmla="*/ 1279363 h 5893281"/>
              <a:gd name="connsiteX6101" fmla="*/ 6595460 w 10035679"/>
              <a:gd name="connsiteY6101" fmla="*/ 1279363 h 5893281"/>
              <a:gd name="connsiteX6102" fmla="*/ 6599686 w 10035679"/>
              <a:gd name="connsiteY6102" fmla="*/ 1235891 h 5893281"/>
              <a:gd name="connsiteX6103" fmla="*/ 6591837 w 10035679"/>
              <a:gd name="connsiteY6103" fmla="*/ 1202686 h 5893281"/>
              <a:gd name="connsiteX6104" fmla="*/ 6587611 w 10035679"/>
              <a:gd name="connsiteY6104" fmla="*/ 1173704 h 5893281"/>
              <a:gd name="connsiteX6105" fmla="*/ 6581572 w 10035679"/>
              <a:gd name="connsiteY6105" fmla="*/ 1134460 h 5893281"/>
              <a:gd name="connsiteX6106" fmla="*/ 6602102 w 10035679"/>
              <a:gd name="connsiteY6106" fmla="*/ 1119972 h 5893281"/>
              <a:gd name="connsiteX6107" fmla="*/ 6615988 w 10035679"/>
              <a:gd name="connsiteY6107" fmla="*/ 1101253 h 5893281"/>
              <a:gd name="connsiteX6108" fmla="*/ 6623837 w 10035679"/>
              <a:gd name="connsiteY6108" fmla="*/ 1080726 h 5893281"/>
              <a:gd name="connsiteX6109" fmla="*/ 6629874 w 10035679"/>
              <a:gd name="connsiteY6109" fmla="*/ 1054159 h 5893281"/>
              <a:gd name="connsiteX6110" fmla="*/ 6637723 w 10035679"/>
              <a:gd name="connsiteY6110" fmla="*/ 1033632 h 5893281"/>
              <a:gd name="connsiteX6111" fmla="*/ 6647986 w 10035679"/>
              <a:gd name="connsiteY6111" fmla="*/ 1011294 h 5893281"/>
              <a:gd name="connsiteX6112" fmla="*/ 6661874 w 10035679"/>
              <a:gd name="connsiteY6112" fmla="*/ 994992 h 5893281"/>
              <a:gd name="connsiteX6113" fmla="*/ 6679986 w 10035679"/>
              <a:gd name="connsiteY6113" fmla="*/ 982917 h 5893281"/>
              <a:gd name="connsiteX6114" fmla="*/ 6712588 w 10035679"/>
              <a:gd name="connsiteY6114" fmla="*/ 981104 h 5893281"/>
              <a:gd name="connsiteX6115" fmla="*/ 6751230 w 10035679"/>
              <a:gd name="connsiteY6115" fmla="*/ 982917 h 5893281"/>
              <a:gd name="connsiteX6116" fmla="*/ 6761493 w 10035679"/>
              <a:gd name="connsiteY6116" fmla="*/ 1001632 h 5893281"/>
              <a:gd name="connsiteX6117" fmla="*/ 6775379 w 10035679"/>
              <a:gd name="connsiteY6117" fmla="*/ 1016123 h 5893281"/>
              <a:gd name="connsiteX6118" fmla="*/ 6771153 w 10035679"/>
              <a:gd name="connsiteY6118" fmla="*/ 1045104 h 5893281"/>
              <a:gd name="connsiteX6119" fmla="*/ 6765116 w 10035679"/>
              <a:gd name="connsiteY6119" fmla="*/ 1074084 h 5893281"/>
              <a:gd name="connsiteX6120" fmla="*/ 6757267 w 10035679"/>
              <a:gd name="connsiteY6120" fmla="*/ 1098838 h 5893281"/>
              <a:gd name="connsiteX6121" fmla="*/ 6755456 w 10035679"/>
              <a:gd name="connsiteY6121" fmla="*/ 1121179 h 5893281"/>
              <a:gd name="connsiteX6122" fmla="*/ 6751230 w 10035679"/>
              <a:gd name="connsiteY6122" fmla="*/ 1135668 h 5893281"/>
              <a:gd name="connsiteX6123" fmla="*/ 6757267 w 10035679"/>
              <a:gd name="connsiteY6123" fmla="*/ 1154385 h 5893281"/>
              <a:gd name="connsiteX6124" fmla="*/ 6769342 w 10035679"/>
              <a:gd name="connsiteY6124" fmla="*/ 1179137 h 5893281"/>
              <a:gd name="connsiteX6125" fmla="*/ 6775379 w 10035679"/>
              <a:gd name="connsiteY6125" fmla="*/ 1208120 h 5893281"/>
              <a:gd name="connsiteX6126" fmla="*/ 6781417 w 10035679"/>
              <a:gd name="connsiteY6126" fmla="*/ 1228648 h 5893281"/>
              <a:gd name="connsiteX6127" fmla="*/ 6781417 w 10035679"/>
              <a:gd name="connsiteY6127" fmla="*/ 1253401 h 5893281"/>
              <a:gd name="connsiteX6128" fmla="*/ 6775379 w 10035679"/>
              <a:gd name="connsiteY6128" fmla="*/ 1275742 h 5893281"/>
              <a:gd name="connsiteX6129" fmla="*/ 6769342 w 10035679"/>
              <a:gd name="connsiteY6129" fmla="*/ 1294459 h 5893281"/>
              <a:gd name="connsiteX6130" fmla="*/ 6769342 w 10035679"/>
              <a:gd name="connsiteY6130" fmla="*/ 1308947 h 5893281"/>
              <a:gd name="connsiteX6131" fmla="*/ 6771153 w 10035679"/>
              <a:gd name="connsiteY6131" fmla="*/ 1319211 h 5893281"/>
              <a:gd name="connsiteX6132" fmla="*/ 6775379 w 10035679"/>
              <a:gd name="connsiteY6132" fmla="*/ 1325248 h 5893281"/>
              <a:gd name="connsiteX6133" fmla="*/ 6781417 w 10035679"/>
              <a:gd name="connsiteY6133" fmla="*/ 1333702 h 5893281"/>
              <a:gd name="connsiteX6134" fmla="*/ 6789267 w 10035679"/>
              <a:gd name="connsiteY6134" fmla="*/ 1339739 h 5893281"/>
              <a:gd name="connsiteX6135" fmla="*/ 6793493 w 10035679"/>
              <a:gd name="connsiteY6135" fmla="*/ 1351815 h 5893281"/>
              <a:gd name="connsiteX6136" fmla="*/ 6799529 w 10035679"/>
              <a:gd name="connsiteY6136" fmla="*/ 1363890 h 5893281"/>
              <a:gd name="connsiteX6137" fmla="*/ 6789267 w 10035679"/>
              <a:gd name="connsiteY6137" fmla="*/ 1386229 h 5893281"/>
              <a:gd name="connsiteX6138" fmla="*/ 6781417 w 10035679"/>
              <a:gd name="connsiteY6138" fmla="*/ 1410985 h 5893281"/>
              <a:gd name="connsiteX6139" fmla="*/ 6781417 w 10035679"/>
              <a:gd name="connsiteY6139" fmla="*/ 1444191 h 5893281"/>
              <a:gd name="connsiteX6140" fmla="*/ 6771153 w 10035679"/>
              <a:gd name="connsiteY6140" fmla="*/ 1450228 h 5893281"/>
              <a:gd name="connsiteX6141" fmla="*/ 6765116 w 10035679"/>
              <a:gd name="connsiteY6141" fmla="*/ 1458682 h 5893281"/>
              <a:gd name="connsiteX6142" fmla="*/ 6754853 w 10035679"/>
              <a:gd name="connsiteY6142" fmla="*/ 1462908 h 5893281"/>
              <a:gd name="connsiteX6143" fmla="*/ 6742778 w 10035679"/>
              <a:gd name="connsiteY6143" fmla="*/ 1468945 h 5893281"/>
              <a:gd name="connsiteX6144" fmla="*/ 6728890 w 10035679"/>
              <a:gd name="connsiteY6144" fmla="*/ 1473173 h 5893281"/>
              <a:gd name="connsiteX6145" fmla="*/ 6728890 w 10035679"/>
              <a:gd name="connsiteY6145" fmla="*/ 1484041 h 5893281"/>
              <a:gd name="connsiteX6146" fmla="*/ 6769342 w 10035679"/>
              <a:gd name="connsiteY6146" fmla="*/ 1484041 h 5893281"/>
              <a:gd name="connsiteX6147" fmla="*/ 6771153 w 10035679"/>
              <a:gd name="connsiteY6147" fmla="*/ 1479815 h 5893281"/>
              <a:gd name="connsiteX6148" fmla="*/ 6775379 w 10035679"/>
              <a:gd name="connsiteY6148" fmla="*/ 1478003 h 5893281"/>
              <a:gd name="connsiteX6149" fmla="*/ 6781417 w 10035679"/>
              <a:gd name="connsiteY6149" fmla="*/ 1473776 h 5893281"/>
              <a:gd name="connsiteX6150" fmla="*/ 6795303 w 10035679"/>
              <a:gd name="connsiteY6150" fmla="*/ 1449021 h 5893281"/>
              <a:gd name="connsiteX6151" fmla="*/ 6809191 w 10035679"/>
              <a:gd name="connsiteY6151" fmla="*/ 1420040 h 5893281"/>
              <a:gd name="connsiteX6152" fmla="*/ 6821267 w 10035679"/>
              <a:gd name="connsiteY6152" fmla="*/ 1397701 h 5893281"/>
              <a:gd name="connsiteX6153" fmla="*/ 6827303 w 10035679"/>
              <a:gd name="connsiteY6153" fmla="*/ 1362682 h 5893281"/>
              <a:gd name="connsiteX6154" fmla="*/ 6821267 w 10035679"/>
              <a:gd name="connsiteY6154" fmla="*/ 1329474 h 5893281"/>
              <a:gd name="connsiteX6155" fmla="*/ 6817039 w 10035679"/>
              <a:gd name="connsiteY6155" fmla="*/ 1296269 h 5893281"/>
              <a:gd name="connsiteX6156" fmla="*/ 6812812 w 10035679"/>
              <a:gd name="connsiteY6156" fmla="*/ 1267290 h 5893281"/>
              <a:gd name="connsiteX6157" fmla="*/ 6851454 w 10035679"/>
              <a:gd name="connsiteY6157" fmla="*/ 1267290 h 5893281"/>
              <a:gd name="connsiteX6158" fmla="*/ 6887680 w 10035679"/>
              <a:gd name="connsiteY6158" fmla="*/ 1267290 h 5893281"/>
              <a:gd name="connsiteX6159" fmla="*/ 6922093 w 10035679"/>
              <a:gd name="connsiteY6159" fmla="*/ 1279363 h 5893281"/>
              <a:gd name="connsiteX6160" fmla="*/ 6922093 w 10035679"/>
              <a:gd name="connsiteY6160" fmla="*/ 1267290 h 5893281"/>
              <a:gd name="connsiteX6161" fmla="*/ 6887680 w 10035679"/>
              <a:gd name="connsiteY6161" fmla="*/ 1252799 h 5893281"/>
              <a:gd name="connsiteX6162" fmla="*/ 6845415 w 10035679"/>
              <a:gd name="connsiteY6162" fmla="*/ 1236497 h 5893281"/>
              <a:gd name="connsiteX6163" fmla="*/ 6806776 w 10035679"/>
              <a:gd name="connsiteY6163" fmla="*/ 1222006 h 5893281"/>
              <a:gd name="connsiteX6164" fmla="*/ 6798927 w 10035679"/>
              <a:gd name="connsiteY6164" fmla="*/ 1185177 h 5893281"/>
              <a:gd name="connsiteX6165" fmla="*/ 6788664 w 10035679"/>
              <a:gd name="connsiteY6165" fmla="*/ 1160423 h 5893281"/>
              <a:gd name="connsiteX6166" fmla="*/ 6778399 w 10035679"/>
              <a:gd name="connsiteY6166" fmla="*/ 1139896 h 5893281"/>
              <a:gd name="connsiteX6167" fmla="*/ 6768134 w 10035679"/>
              <a:gd name="connsiteY6167" fmla="*/ 1110915 h 5893281"/>
              <a:gd name="connsiteX6168" fmla="*/ 6812812 w 10035679"/>
              <a:gd name="connsiteY6168" fmla="*/ 1069858 h 5893281"/>
              <a:gd name="connsiteX6169" fmla="*/ 6812812 w 10035679"/>
              <a:gd name="connsiteY6169" fmla="*/ 1002237 h 5893281"/>
              <a:gd name="connsiteX6170" fmla="*/ 6820662 w 10035679"/>
              <a:gd name="connsiteY6170" fmla="*/ 1002237 h 5893281"/>
              <a:gd name="connsiteX6171" fmla="*/ 6826698 w 10035679"/>
              <a:gd name="connsiteY6171" fmla="*/ 1002237 h 5893281"/>
              <a:gd name="connsiteX6172" fmla="*/ 6830926 w 10035679"/>
              <a:gd name="connsiteY6172" fmla="*/ 1002237 h 5893281"/>
              <a:gd name="connsiteX6173" fmla="*/ 6830926 w 10035679"/>
              <a:gd name="connsiteY6173" fmla="*/ 1003445 h 5893281"/>
              <a:gd name="connsiteX6174" fmla="*/ 6836963 w 10035679"/>
              <a:gd name="connsiteY6174" fmla="*/ 1007671 h 5893281"/>
              <a:gd name="connsiteX6175" fmla="*/ 6844812 w 10035679"/>
              <a:gd name="connsiteY6175" fmla="*/ 1028198 h 5893281"/>
              <a:gd name="connsiteX6176" fmla="*/ 6850849 w 10035679"/>
              <a:gd name="connsiteY6176" fmla="*/ 1050538 h 5893281"/>
              <a:gd name="connsiteX6177" fmla="*/ 6864737 w 10035679"/>
              <a:gd name="connsiteY6177" fmla="*/ 1066840 h 5893281"/>
              <a:gd name="connsiteX6178" fmla="*/ 6891301 w 10035679"/>
              <a:gd name="connsiteY6178" fmla="*/ 1052349 h 5893281"/>
              <a:gd name="connsiteX6179" fmla="*/ 6921491 w 10035679"/>
              <a:gd name="connsiteY6179" fmla="*/ 1046310 h 5893281"/>
              <a:gd name="connsiteX6180" fmla="*/ 6961941 w 10035679"/>
              <a:gd name="connsiteY6180" fmla="*/ 1046310 h 5893281"/>
              <a:gd name="connsiteX6181" fmla="*/ 6982470 w 10035679"/>
              <a:gd name="connsiteY6181" fmla="*/ 1075292 h 5893281"/>
              <a:gd name="connsiteX6182" fmla="*/ 7015073 w 10035679"/>
              <a:gd name="connsiteY6182" fmla="*/ 1104271 h 5893281"/>
              <a:gd name="connsiteX6183" fmla="*/ 7045260 w 10035679"/>
              <a:gd name="connsiteY6183" fmla="*/ 1124800 h 5893281"/>
              <a:gd name="connsiteX6184" fmla="*/ 7045260 w 10035679"/>
              <a:gd name="connsiteY6184" fmla="*/ 1108499 h 5893281"/>
              <a:gd name="connsiteX6185" fmla="*/ 7021110 w 10035679"/>
              <a:gd name="connsiteY6185" fmla="*/ 1081934 h 5893281"/>
              <a:gd name="connsiteX6186" fmla="*/ 7002998 w 10035679"/>
              <a:gd name="connsiteY6186" fmla="*/ 1051141 h 5893281"/>
              <a:gd name="connsiteX6187" fmla="*/ 6992733 w 10035679"/>
              <a:gd name="connsiteY6187" fmla="*/ 1010086 h 5893281"/>
              <a:gd name="connsiteX6188" fmla="*/ 6982470 w 10035679"/>
              <a:gd name="connsiteY6188" fmla="*/ 970842 h 5893281"/>
              <a:gd name="connsiteX6189" fmla="*/ 6974621 w 10035679"/>
              <a:gd name="connsiteY6189" fmla="*/ 927371 h 5893281"/>
              <a:gd name="connsiteX6190" fmla="*/ 7021110 w 10035679"/>
              <a:gd name="connsiteY6190" fmla="*/ 912880 h 5893281"/>
              <a:gd name="connsiteX6191" fmla="*/ 7071827 w 10035679"/>
              <a:gd name="connsiteY6191" fmla="*/ 902616 h 5893281"/>
              <a:gd name="connsiteX6192" fmla="*/ 7085712 w 10035679"/>
              <a:gd name="connsiteY6192" fmla="*/ 935823 h 5893281"/>
              <a:gd name="connsiteX6193" fmla="*/ 7091749 w 10035679"/>
              <a:gd name="connsiteY6193" fmla="*/ 935823 h 5893281"/>
              <a:gd name="connsiteX6194" fmla="*/ 7099598 w 10035679"/>
              <a:gd name="connsiteY6194" fmla="*/ 902616 h 5893281"/>
              <a:gd name="connsiteX6195" fmla="*/ 7105637 w 10035679"/>
              <a:gd name="connsiteY6195" fmla="*/ 867597 h 5893281"/>
              <a:gd name="connsiteX6196" fmla="*/ 7115900 w 10035679"/>
              <a:gd name="connsiteY6196" fmla="*/ 830768 h 5893281"/>
              <a:gd name="connsiteX6197" fmla="*/ 7148503 w 10035679"/>
              <a:gd name="connsiteY6197" fmla="*/ 812052 h 5893281"/>
              <a:gd name="connsiteX6198" fmla="*/ 7172653 w 10035679"/>
              <a:gd name="connsiteY6198" fmla="*/ 791524 h 5893281"/>
              <a:gd name="connsiteX6199" fmla="*/ 7201030 w 10035679"/>
              <a:gd name="connsiteY6199" fmla="*/ 769186 h 5893281"/>
              <a:gd name="connsiteX6200" fmla="*/ 7229407 w 10035679"/>
              <a:gd name="connsiteY6200" fmla="*/ 757111 h 5893281"/>
              <a:gd name="connsiteX6201" fmla="*/ 7262010 w 10035679"/>
              <a:gd name="connsiteY6201" fmla="*/ 745035 h 5893281"/>
              <a:gd name="connsiteX6202" fmla="*/ 7304272 w 10035679"/>
              <a:gd name="connsiteY6202" fmla="*/ 745035 h 5893281"/>
              <a:gd name="connsiteX6203" fmla="*/ 7308499 w 10035679"/>
              <a:gd name="connsiteY6203" fmla="*/ 730545 h 5893281"/>
              <a:gd name="connsiteX6204" fmla="*/ 7314537 w 10035679"/>
              <a:gd name="connsiteY6204" fmla="*/ 720282 h 5893281"/>
              <a:gd name="connsiteX6205" fmla="*/ 7318763 w 10035679"/>
              <a:gd name="connsiteY6205" fmla="*/ 710017 h 5893281"/>
              <a:gd name="connsiteX6206" fmla="*/ 7324800 w 10035679"/>
              <a:gd name="connsiteY6206" fmla="*/ 699754 h 5893281"/>
              <a:gd name="connsiteX6207" fmla="*/ 7347140 w 10035679"/>
              <a:gd name="connsiteY6207" fmla="*/ 699754 h 5893281"/>
              <a:gd name="connsiteX6208" fmla="*/ 7375517 w 10035679"/>
              <a:gd name="connsiteY6208" fmla="*/ 699754 h 5893281"/>
              <a:gd name="connsiteX6209" fmla="*/ 7403894 w 10035679"/>
              <a:gd name="connsiteY6209" fmla="*/ 699754 h 5893281"/>
              <a:gd name="connsiteX6210" fmla="*/ 7424421 w 10035679"/>
              <a:gd name="connsiteY6210" fmla="*/ 699754 h 5893281"/>
              <a:gd name="connsiteX6211" fmla="*/ 7434684 w 10035679"/>
              <a:gd name="connsiteY6211" fmla="*/ 699754 h 5893281"/>
              <a:gd name="connsiteX6212" fmla="*/ 7448570 w 10035679"/>
              <a:gd name="connsiteY6212" fmla="*/ 687679 h 5893281"/>
              <a:gd name="connsiteX6213" fmla="*/ 7462458 w 10035679"/>
              <a:gd name="connsiteY6213" fmla="*/ 677414 h 5893281"/>
              <a:gd name="connsiteX6214" fmla="*/ 7476344 w 10035679"/>
              <a:gd name="connsiteY6214" fmla="*/ 662924 h 5893281"/>
              <a:gd name="connsiteX6215" fmla="*/ 7488419 w 10035679"/>
              <a:gd name="connsiteY6215" fmla="*/ 652661 h 5893281"/>
              <a:gd name="connsiteX6216" fmla="*/ 7498684 w 10035679"/>
              <a:gd name="connsiteY6216" fmla="*/ 656887 h 5893281"/>
              <a:gd name="connsiteX6217" fmla="*/ 7504720 w 10035679"/>
              <a:gd name="connsiteY6217" fmla="*/ 656887 h 5893281"/>
              <a:gd name="connsiteX6218" fmla="*/ 7516796 w 10035679"/>
              <a:gd name="connsiteY6218" fmla="*/ 658698 h 5893281"/>
              <a:gd name="connsiteX6219" fmla="*/ 7527059 w 10035679"/>
              <a:gd name="connsiteY6219" fmla="*/ 658698 h 5893281"/>
              <a:gd name="connsiteX6220" fmla="*/ 7527059 w 10035679"/>
              <a:gd name="connsiteY6220" fmla="*/ 619453 h 5893281"/>
              <a:gd name="connsiteX6221" fmla="*/ 7557248 w 10035679"/>
              <a:gd name="connsiteY6221" fmla="*/ 604964 h 5893281"/>
              <a:gd name="connsiteX6222" fmla="*/ 7583812 w 10035679"/>
              <a:gd name="connsiteY6222" fmla="*/ 590474 h 5893281"/>
              <a:gd name="connsiteX6223" fmla="*/ 7607963 w 10035679"/>
              <a:gd name="connsiteY6223" fmla="*/ 571757 h 5893281"/>
              <a:gd name="connsiteX6224" fmla="*/ 7628490 w 10035679"/>
              <a:gd name="connsiteY6224" fmla="*/ 551229 h 5893281"/>
              <a:gd name="connsiteX6225" fmla="*/ 1875891 w 10035679"/>
              <a:gd name="connsiteY6225" fmla="*/ 498704 h 5893281"/>
              <a:gd name="connsiteX6226" fmla="*/ 1912720 w 10035679"/>
              <a:gd name="connsiteY6226" fmla="*/ 508968 h 5893281"/>
              <a:gd name="connsiteX6227" fmla="*/ 1936870 w 10035679"/>
              <a:gd name="connsiteY6227" fmla="*/ 527685 h 5893281"/>
              <a:gd name="connsiteX6228" fmla="*/ 1957398 w 10035679"/>
              <a:gd name="connsiteY6228" fmla="*/ 543987 h 5893281"/>
              <a:gd name="connsiteX6229" fmla="*/ 1979738 w 10035679"/>
              <a:gd name="connsiteY6229" fmla="*/ 566325 h 5893281"/>
              <a:gd name="connsiteX6230" fmla="*/ 2000266 w 10035679"/>
              <a:gd name="connsiteY6230" fmla="*/ 582626 h 5893281"/>
              <a:gd name="connsiteX6231" fmla="*/ 2000266 w 10035679"/>
              <a:gd name="connsiteY6231" fmla="*/ 576589 h 5893281"/>
              <a:gd name="connsiteX6232" fmla="*/ 2012341 w 10035679"/>
              <a:gd name="connsiteY6232" fmla="*/ 576589 h 5893281"/>
              <a:gd name="connsiteX6233" fmla="*/ 2012341 w 10035679"/>
              <a:gd name="connsiteY6233" fmla="*/ 582626 h 5893281"/>
              <a:gd name="connsiteX6234" fmla="*/ 2014151 w 10035679"/>
              <a:gd name="connsiteY6234" fmla="*/ 591078 h 5893281"/>
              <a:gd name="connsiteX6235" fmla="*/ 2022000 w 10035679"/>
              <a:gd name="connsiteY6235" fmla="*/ 601343 h 5893281"/>
              <a:gd name="connsiteX6236" fmla="*/ 2026227 w 10035679"/>
              <a:gd name="connsiteY6236" fmla="*/ 615834 h 5893281"/>
              <a:gd name="connsiteX6237" fmla="*/ 2011738 w 10035679"/>
              <a:gd name="connsiteY6237" fmla="*/ 615834 h 5893281"/>
              <a:gd name="connsiteX6238" fmla="*/ 2003889 w 10035679"/>
              <a:gd name="connsiteY6238" fmla="*/ 615834 h 5893281"/>
              <a:gd name="connsiteX6239" fmla="*/ 2003889 w 10035679"/>
              <a:gd name="connsiteY6239" fmla="*/ 620060 h 5893281"/>
              <a:gd name="connsiteX6240" fmla="*/ 1999663 w 10035679"/>
              <a:gd name="connsiteY6240" fmla="*/ 620060 h 5893281"/>
              <a:gd name="connsiteX6241" fmla="*/ 1993624 w 10035679"/>
              <a:gd name="connsiteY6241" fmla="*/ 620060 h 5893281"/>
              <a:gd name="connsiteX6242" fmla="*/ 1985775 w 10035679"/>
              <a:gd name="connsiteY6242" fmla="*/ 624286 h 5893281"/>
              <a:gd name="connsiteX6243" fmla="*/ 1957398 w 10035679"/>
              <a:gd name="connsiteY6243" fmla="*/ 601946 h 5893281"/>
              <a:gd name="connsiteX6244" fmla="*/ 1929023 w 10035679"/>
              <a:gd name="connsiteY6244" fmla="*/ 591683 h 5893281"/>
              <a:gd name="connsiteX6245" fmla="*/ 1894608 w 10035679"/>
              <a:gd name="connsiteY6245" fmla="*/ 583231 h 5893281"/>
              <a:gd name="connsiteX6246" fmla="*/ 1862005 w 10035679"/>
              <a:gd name="connsiteY6246" fmla="*/ 566929 h 5893281"/>
              <a:gd name="connsiteX6247" fmla="*/ 1874080 w 10035679"/>
              <a:gd name="connsiteY6247" fmla="*/ 556665 h 5893281"/>
              <a:gd name="connsiteX6248" fmla="*/ 1875891 w 10035679"/>
              <a:gd name="connsiteY6248" fmla="*/ 544589 h 5893281"/>
              <a:gd name="connsiteX6249" fmla="*/ 1874080 w 10035679"/>
              <a:gd name="connsiteY6249" fmla="*/ 534327 h 5893281"/>
              <a:gd name="connsiteX6250" fmla="*/ 1874080 w 10035679"/>
              <a:gd name="connsiteY6250" fmla="*/ 519231 h 5893281"/>
              <a:gd name="connsiteX6251" fmla="*/ 4341650 w 10035679"/>
              <a:gd name="connsiteY6251" fmla="*/ 484215 h 5893281"/>
              <a:gd name="connsiteX6252" fmla="*/ 4349498 w 10035679"/>
              <a:gd name="connsiteY6252" fmla="*/ 484215 h 5893281"/>
              <a:gd name="connsiteX6253" fmla="*/ 4355535 w 10035679"/>
              <a:gd name="connsiteY6253" fmla="*/ 486025 h 5893281"/>
              <a:gd name="connsiteX6254" fmla="*/ 4359762 w 10035679"/>
              <a:gd name="connsiteY6254" fmla="*/ 490251 h 5893281"/>
              <a:gd name="connsiteX6255" fmla="*/ 4363988 w 10035679"/>
              <a:gd name="connsiteY6255" fmla="*/ 494477 h 5893281"/>
              <a:gd name="connsiteX6256" fmla="*/ 4365800 w 10035679"/>
              <a:gd name="connsiteY6256" fmla="*/ 498704 h 5893281"/>
              <a:gd name="connsiteX6257" fmla="*/ 4365800 w 10035679"/>
              <a:gd name="connsiteY6257" fmla="*/ 501119 h 5893281"/>
              <a:gd name="connsiteX6258" fmla="*/ 4365800 w 10035679"/>
              <a:gd name="connsiteY6258" fmla="*/ 505345 h 5893281"/>
              <a:gd name="connsiteX6259" fmla="*/ 4370026 w 10035679"/>
              <a:gd name="connsiteY6259" fmla="*/ 513797 h 5893281"/>
              <a:gd name="connsiteX6260" fmla="*/ 4355535 w 10035679"/>
              <a:gd name="connsiteY6260" fmla="*/ 513797 h 5893281"/>
              <a:gd name="connsiteX6261" fmla="*/ 4349498 w 10035679"/>
              <a:gd name="connsiteY6261" fmla="*/ 515610 h 5893281"/>
              <a:gd name="connsiteX6262" fmla="*/ 4341650 w 10035679"/>
              <a:gd name="connsiteY6262" fmla="*/ 515610 h 5893281"/>
              <a:gd name="connsiteX6263" fmla="*/ 4335612 w 10035679"/>
              <a:gd name="connsiteY6263" fmla="*/ 519836 h 5893281"/>
              <a:gd name="connsiteX6264" fmla="*/ 4323536 w 10035679"/>
              <a:gd name="connsiteY6264" fmla="*/ 519836 h 5893281"/>
              <a:gd name="connsiteX6265" fmla="*/ 4323536 w 10035679"/>
              <a:gd name="connsiteY6265" fmla="*/ 513797 h 5893281"/>
              <a:gd name="connsiteX6266" fmla="*/ 4317500 w 10035679"/>
              <a:gd name="connsiteY6266" fmla="*/ 513797 h 5893281"/>
              <a:gd name="connsiteX6267" fmla="*/ 4317500 w 10035679"/>
              <a:gd name="connsiteY6267" fmla="*/ 487233 h 5893281"/>
              <a:gd name="connsiteX6268" fmla="*/ 4327764 w 10035679"/>
              <a:gd name="connsiteY6268" fmla="*/ 487233 h 5893281"/>
              <a:gd name="connsiteX6269" fmla="*/ 4338027 w 10035679"/>
              <a:gd name="connsiteY6269" fmla="*/ 485420 h 5893281"/>
              <a:gd name="connsiteX6270" fmla="*/ 4341650 w 10035679"/>
              <a:gd name="connsiteY6270" fmla="*/ 485420 h 5893281"/>
              <a:gd name="connsiteX6271" fmla="*/ 1985775 w 10035679"/>
              <a:gd name="connsiteY6271" fmla="*/ 466101 h 5893281"/>
              <a:gd name="connsiteX6272" fmla="*/ 2018378 w 10035679"/>
              <a:gd name="connsiteY6272" fmla="*/ 466101 h 5893281"/>
              <a:gd name="connsiteX6273" fmla="*/ 2018378 w 10035679"/>
              <a:gd name="connsiteY6273" fmla="*/ 472139 h 5893281"/>
              <a:gd name="connsiteX6274" fmla="*/ 2012341 w 10035679"/>
              <a:gd name="connsiteY6274" fmla="*/ 472139 h 5893281"/>
              <a:gd name="connsiteX6275" fmla="*/ 2004491 w 10035679"/>
              <a:gd name="connsiteY6275" fmla="*/ 472139 h 5893281"/>
              <a:gd name="connsiteX6276" fmla="*/ 2000266 w 10035679"/>
              <a:gd name="connsiteY6276" fmla="*/ 476365 h 5893281"/>
              <a:gd name="connsiteX6277" fmla="*/ 1998455 w 10035679"/>
              <a:gd name="connsiteY6277" fmla="*/ 476365 h 5893281"/>
              <a:gd name="connsiteX6278" fmla="*/ 1994229 w 10035679"/>
              <a:gd name="connsiteY6278" fmla="*/ 476365 h 5893281"/>
              <a:gd name="connsiteX6279" fmla="*/ 1990003 w 10035679"/>
              <a:gd name="connsiteY6279" fmla="*/ 472139 h 5893281"/>
              <a:gd name="connsiteX6280" fmla="*/ 5344471 w 10035679"/>
              <a:gd name="connsiteY6280" fmla="*/ 414781 h 5893281"/>
              <a:gd name="connsiteX6281" fmla="*/ 5368622 w 10035679"/>
              <a:gd name="connsiteY6281" fmla="*/ 414781 h 5893281"/>
              <a:gd name="connsiteX6282" fmla="*/ 5376471 w 10035679"/>
              <a:gd name="connsiteY6282" fmla="*/ 443763 h 5893281"/>
              <a:gd name="connsiteX6283" fmla="*/ 5382507 w 10035679"/>
              <a:gd name="connsiteY6283" fmla="*/ 462478 h 5893281"/>
              <a:gd name="connsiteX6284" fmla="*/ 5396998 w 10035679"/>
              <a:gd name="connsiteY6284" fmla="*/ 470932 h 5893281"/>
              <a:gd name="connsiteX6285" fmla="*/ 5421149 w 10035679"/>
              <a:gd name="connsiteY6285" fmla="*/ 481194 h 5893281"/>
              <a:gd name="connsiteX6286" fmla="*/ 5410884 w 10035679"/>
              <a:gd name="connsiteY6286" fmla="*/ 524062 h 5893281"/>
              <a:gd name="connsiteX6287" fmla="*/ 5396395 w 10035679"/>
              <a:gd name="connsiteY6287" fmla="*/ 566929 h 5893281"/>
              <a:gd name="connsiteX6288" fmla="*/ 5375866 w 10035679"/>
              <a:gd name="connsiteY6288" fmla="*/ 597720 h 5893281"/>
              <a:gd name="connsiteX6289" fmla="*/ 5375866 w 10035679"/>
              <a:gd name="connsiteY6289" fmla="*/ 558475 h 5893281"/>
              <a:gd name="connsiteX6290" fmla="*/ 5329377 w 10035679"/>
              <a:gd name="connsiteY6290" fmla="*/ 558475 h 5893281"/>
              <a:gd name="connsiteX6291" fmla="*/ 5333603 w 10035679"/>
              <a:gd name="connsiteY6291" fmla="*/ 513194 h 5893281"/>
              <a:gd name="connsiteX6292" fmla="*/ 5337829 w 10035679"/>
              <a:gd name="connsiteY6292" fmla="*/ 470327 h 5893281"/>
              <a:gd name="connsiteX6293" fmla="*/ 7582001 w 10035679"/>
              <a:gd name="connsiteY6293" fmla="*/ 322407 h 5893281"/>
              <a:gd name="connsiteX6294" fmla="*/ 7583209 w 10035679"/>
              <a:gd name="connsiteY6294" fmla="*/ 322407 h 5893281"/>
              <a:gd name="connsiteX6295" fmla="*/ 7591058 w 10035679"/>
              <a:gd name="connsiteY6295" fmla="*/ 322407 h 5893281"/>
              <a:gd name="connsiteX6296" fmla="*/ 7591058 w 10035679"/>
              <a:gd name="connsiteY6296" fmla="*/ 330859 h 5893281"/>
              <a:gd name="connsiteX6297" fmla="*/ 7592869 w 10035679"/>
              <a:gd name="connsiteY6297" fmla="*/ 341123 h 5893281"/>
              <a:gd name="connsiteX6298" fmla="*/ 7597097 w 10035679"/>
              <a:gd name="connsiteY6298" fmla="*/ 345349 h 5893281"/>
              <a:gd name="connsiteX6299" fmla="*/ 7601323 w 10035679"/>
              <a:gd name="connsiteY6299" fmla="*/ 351386 h 5893281"/>
              <a:gd name="connsiteX6300" fmla="*/ 7605549 w 10035679"/>
              <a:gd name="connsiteY6300" fmla="*/ 355614 h 5893281"/>
              <a:gd name="connsiteX6301" fmla="*/ 7611586 w 10035679"/>
              <a:gd name="connsiteY6301" fmla="*/ 361651 h 5893281"/>
              <a:gd name="connsiteX6302" fmla="*/ 7619435 w 10035679"/>
              <a:gd name="connsiteY6302" fmla="*/ 355614 h 5893281"/>
              <a:gd name="connsiteX6303" fmla="*/ 7621246 w 10035679"/>
              <a:gd name="connsiteY6303" fmla="*/ 347160 h 5893281"/>
              <a:gd name="connsiteX6304" fmla="*/ 7625472 w 10035679"/>
              <a:gd name="connsiteY6304" fmla="*/ 345349 h 5893281"/>
              <a:gd name="connsiteX6305" fmla="*/ 7633321 w 10035679"/>
              <a:gd name="connsiteY6305" fmla="*/ 345349 h 5893281"/>
              <a:gd name="connsiteX6306" fmla="*/ 7643586 w 10035679"/>
              <a:gd name="connsiteY6306" fmla="*/ 341123 h 5893281"/>
              <a:gd name="connsiteX6307" fmla="*/ 7649622 w 10035679"/>
              <a:gd name="connsiteY6307" fmla="*/ 361651 h 5893281"/>
              <a:gd name="connsiteX6308" fmla="*/ 7661698 w 10035679"/>
              <a:gd name="connsiteY6308" fmla="*/ 376142 h 5893281"/>
              <a:gd name="connsiteX6309" fmla="*/ 7671962 w 10035679"/>
              <a:gd name="connsiteY6309" fmla="*/ 390630 h 5893281"/>
              <a:gd name="connsiteX6310" fmla="*/ 7677999 w 10035679"/>
              <a:gd name="connsiteY6310" fmla="*/ 409347 h 5893281"/>
              <a:gd name="connsiteX6311" fmla="*/ 7682225 w 10035679"/>
              <a:gd name="connsiteY6311" fmla="*/ 434103 h 5893281"/>
              <a:gd name="connsiteX6312" fmla="*/ 7682225 w 10035679"/>
              <a:gd name="connsiteY6312" fmla="*/ 438329 h 5893281"/>
              <a:gd name="connsiteX6313" fmla="*/ 7677999 w 10035679"/>
              <a:gd name="connsiteY6313" fmla="*/ 442555 h 5893281"/>
              <a:gd name="connsiteX6314" fmla="*/ 7677999 w 10035679"/>
              <a:gd name="connsiteY6314" fmla="*/ 444366 h 5893281"/>
              <a:gd name="connsiteX6315" fmla="*/ 7677999 w 10035679"/>
              <a:gd name="connsiteY6315" fmla="*/ 448592 h 5893281"/>
              <a:gd name="connsiteX6316" fmla="*/ 7677999 w 10035679"/>
              <a:gd name="connsiteY6316" fmla="*/ 452818 h 5893281"/>
              <a:gd name="connsiteX6317" fmla="*/ 7676189 w 10035679"/>
              <a:gd name="connsiteY6317" fmla="*/ 458856 h 5893281"/>
              <a:gd name="connsiteX6318" fmla="*/ 7653848 w 10035679"/>
              <a:gd name="connsiteY6318" fmla="*/ 473347 h 5893281"/>
              <a:gd name="connsiteX6319" fmla="*/ 7621246 w 10035679"/>
              <a:gd name="connsiteY6319" fmla="*/ 487836 h 5893281"/>
              <a:gd name="connsiteX6320" fmla="*/ 7582606 w 10035679"/>
              <a:gd name="connsiteY6320" fmla="*/ 496288 h 5893281"/>
              <a:gd name="connsiteX6321" fmla="*/ 7543965 w 10035679"/>
              <a:gd name="connsiteY6321" fmla="*/ 502327 h 5893281"/>
              <a:gd name="connsiteX6322" fmla="*/ 7511362 w 10035679"/>
              <a:gd name="connsiteY6322" fmla="*/ 506553 h 5893281"/>
              <a:gd name="connsiteX6323" fmla="*/ 7515588 w 10035679"/>
              <a:gd name="connsiteY6323" fmla="*/ 487836 h 5893281"/>
              <a:gd name="connsiteX6324" fmla="*/ 7519814 w 10035679"/>
              <a:gd name="connsiteY6324" fmla="*/ 481799 h 5893281"/>
              <a:gd name="connsiteX6325" fmla="*/ 7524040 w 10035679"/>
              <a:gd name="connsiteY6325" fmla="*/ 473347 h 5893281"/>
              <a:gd name="connsiteX6326" fmla="*/ 7525853 w 10035679"/>
              <a:gd name="connsiteY6326" fmla="*/ 471535 h 5893281"/>
              <a:gd name="connsiteX6327" fmla="*/ 7530079 w 10035679"/>
              <a:gd name="connsiteY6327" fmla="*/ 471535 h 5893281"/>
              <a:gd name="connsiteX6328" fmla="*/ 7537928 w 10035679"/>
              <a:gd name="connsiteY6328" fmla="*/ 467309 h 5893281"/>
              <a:gd name="connsiteX6329" fmla="*/ 7539739 w 10035679"/>
              <a:gd name="connsiteY6329" fmla="*/ 467309 h 5893281"/>
              <a:gd name="connsiteX6330" fmla="*/ 7543965 w 10035679"/>
              <a:gd name="connsiteY6330" fmla="*/ 463082 h 5893281"/>
              <a:gd name="connsiteX6331" fmla="*/ 7551814 w 10035679"/>
              <a:gd name="connsiteY6331" fmla="*/ 458856 h 5893281"/>
              <a:gd name="connsiteX6332" fmla="*/ 7562079 w 10035679"/>
              <a:gd name="connsiteY6332" fmla="*/ 429875 h 5893281"/>
              <a:gd name="connsiteX6333" fmla="*/ 7562079 w 10035679"/>
              <a:gd name="connsiteY6333" fmla="*/ 400895 h 5893281"/>
              <a:gd name="connsiteX6334" fmla="*/ 7557853 w 10035679"/>
              <a:gd name="connsiteY6334" fmla="*/ 374329 h 5893281"/>
              <a:gd name="connsiteX6335" fmla="*/ 7563889 w 10035679"/>
              <a:gd name="connsiteY6335" fmla="*/ 351991 h 5893281"/>
              <a:gd name="connsiteX6336" fmla="*/ 7582001 w 10035679"/>
              <a:gd name="connsiteY6336" fmla="*/ 331464 h 5893281"/>
              <a:gd name="connsiteX6337" fmla="*/ 2138526 w 10035679"/>
              <a:gd name="connsiteY6337" fmla="*/ 307916 h 5893281"/>
              <a:gd name="connsiteX6338" fmla="*/ 2142752 w 10035679"/>
              <a:gd name="connsiteY6338" fmla="*/ 307916 h 5893281"/>
              <a:gd name="connsiteX6339" fmla="*/ 2149998 w 10035679"/>
              <a:gd name="connsiteY6339" fmla="*/ 307916 h 5893281"/>
              <a:gd name="connsiteX6340" fmla="*/ 2188638 w 10035679"/>
              <a:gd name="connsiteY6340" fmla="*/ 350783 h 5893281"/>
              <a:gd name="connsiteX6341" fmla="*/ 2237542 w 10035679"/>
              <a:gd name="connsiteY6341" fmla="*/ 383386 h 5893281"/>
              <a:gd name="connsiteX6342" fmla="*/ 2298522 w 10035679"/>
              <a:gd name="connsiteY6342" fmla="*/ 408140 h 5893281"/>
              <a:gd name="connsiteX6343" fmla="*/ 2302747 w 10035679"/>
              <a:gd name="connsiteY6343" fmla="*/ 443158 h 5893281"/>
              <a:gd name="connsiteX6344" fmla="*/ 2313012 w 10035679"/>
              <a:gd name="connsiteY6344" fmla="*/ 469724 h 5893281"/>
              <a:gd name="connsiteX6345" fmla="*/ 2323277 w 10035679"/>
              <a:gd name="connsiteY6345" fmla="*/ 484215 h 5893281"/>
              <a:gd name="connsiteX6346" fmla="*/ 2337766 w 10035679"/>
              <a:gd name="connsiteY6346" fmla="*/ 498704 h 5893281"/>
              <a:gd name="connsiteX6347" fmla="*/ 2352256 w 10035679"/>
              <a:gd name="connsiteY6347" fmla="*/ 519231 h 5893281"/>
              <a:gd name="connsiteX6348" fmla="*/ 2328106 w 10035679"/>
              <a:gd name="connsiteY6348" fmla="*/ 523459 h 5893281"/>
              <a:gd name="connsiteX6349" fmla="*/ 2303955 w 10035679"/>
              <a:gd name="connsiteY6349" fmla="*/ 527685 h 5893281"/>
              <a:gd name="connsiteX6350" fmla="*/ 2281617 w 10035679"/>
              <a:gd name="connsiteY6350" fmla="*/ 537948 h 5893281"/>
              <a:gd name="connsiteX6351" fmla="*/ 2267126 w 10035679"/>
              <a:gd name="connsiteY6351" fmla="*/ 552439 h 5893281"/>
              <a:gd name="connsiteX6352" fmla="*/ 2265316 w 10035679"/>
              <a:gd name="connsiteY6352" fmla="*/ 558475 h 5893281"/>
              <a:gd name="connsiteX6353" fmla="*/ 2261090 w 10035679"/>
              <a:gd name="connsiteY6353" fmla="*/ 566929 h 5893281"/>
              <a:gd name="connsiteX6354" fmla="*/ 2256864 w 10035679"/>
              <a:gd name="connsiteY6354" fmla="*/ 572966 h 5893281"/>
              <a:gd name="connsiteX6355" fmla="*/ 2252636 w 10035679"/>
              <a:gd name="connsiteY6355" fmla="*/ 577192 h 5893281"/>
              <a:gd name="connsiteX6356" fmla="*/ 2246599 w 10035679"/>
              <a:gd name="connsiteY6356" fmla="*/ 583231 h 5893281"/>
              <a:gd name="connsiteX6357" fmla="*/ 2224259 w 10035679"/>
              <a:gd name="connsiteY6357" fmla="*/ 587457 h 5893281"/>
              <a:gd name="connsiteX6358" fmla="*/ 2194072 w 10035679"/>
              <a:gd name="connsiteY6358" fmla="*/ 591683 h 5893281"/>
              <a:gd name="connsiteX6359" fmla="*/ 2157243 w 10035679"/>
              <a:gd name="connsiteY6359" fmla="*/ 587457 h 5893281"/>
              <a:gd name="connsiteX6360" fmla="*/ 2128866 w 10035679"/>
              <a:gd name="connsiteY6360" fmla="*/ 583231 h 5893281"/>
              <a:gd name="connsiteX6361" fmla="*/ 2122829 w 10035679"/>
              <a:gd name="connsiteY6361" fmla="*/ 562701 h 5893281"/>
              <a:gd name="connsiteX6362" fmla="*/ 2118601 w 10035679"/>
              <a:gd name="connsiteY6362" fmla="*/ 548213 h 5893281"/>
              <a:gd name="connsiteX6363" fmla="*/ 2114375 w 10035679"/>
              <a:gd name="connsiteY6363" fmla="*/ 537948 h 5893281"/>
              <a:gd name="connsiteX6364" fmla="*/ 2104112 w 10035679"/>
              <a:gd name="connsiteY6364" fmla="*/ 519231 h 5893281"/>
              <a:gd name="connsiteX6365" fmla="*/ 2150601 w 10035679"/>
              <a:gd name="connsiteY6365" fmla="*/ 504742 h 5893281"/>
              <a:gd name="connsiteX6366" fmla="*/ 2150601 w 10035679"/>
              <a:gd name="connsiteY6366" fmla="*/ 498704 h 5893281"/>
              <a:gd name="connsiteX6367" fmla="*/ 2113772 w 10035679"/>
              <a:gd name="connsiteY6367" fmla="*/ 494477 h 5893281"/>
              <a:gd name="connsiteX6368" fmla="*/ 2089622 w 10035679"/>
              <a:gd name="connsiteY6368" fmla="*/ 486025 h 5893281"/>
              <a:gd name="connsiteX6369" fmla="*/ 2071509 w 10035679"/>
              <a:gd name="connsiteY6369" fmla="*/ 471535 h 5893281"/>
              <a:gd name="connsiteX6370" fmla="*/ 2069697 w 10035679"/>
              <a:gd name="connsiteY6370" fmla="*/ 461272 h 5893281"/>
              <a:gd name="connsiteX6371" fmla="*/ 2061850 w 10035679"/>
              <a:gd name="connsiteY6371" fmla="*/ 451007 h 5893281"/>
              <a:gd name="connsiteX6372" fmla="*/ 2057622 w 10035679"/>
              <a:gd name="connsiteY6372" fmla="*/ 440742 h 5893281"/>
              <a:gd name="connsiteX6373" fmla="*/ 2057622 w 10035679"/>
              <a:gd name="connsiteY6373" fmla="*/ 428669 h 5893281"/>
              <a:gd name="connsiteX6374" fmla="*/ 2057622 w 10035679"/>
              <a:gd name="connsiteY6374" fmla="*/ 422630 h 5893281"/>
              <a:gd name="connsiteX6375" fmla="*/ 2057622 w 10035679"/>
              <a:gd name="connsiteY6375" fmla="*/ 414178 h 5893281"/>
              <a:gd name="connsiteX6376" fmla="*/ 2061850 w 10035679"/>
              <a:gd name="connsiteY6376" fmla="*/ 414178 h 5893281"/>
              <a:gd name="connsiteX6377" fmla="*/ 2066076 w 10035679"/>
              <a:gd name="connsiteY6377" fmla="*/ 412366 h 5893281"/>
              <a:gd name="connsiteX6378" fmla="*/ 2070302 w 10035679"/>
              <a:gd name="connsiteY6378" fmla="*/ 412366 h 5893281"/>
              <a:gd name="connsiteX6379" fmla="*/ 2072113 w 10035679"/>
              <a:gd name="connsiteY6379" fmla="*/ 412366 h 5893281"/>
              <a:gd name="connsiteX6380" fmla="*/ 2079962 w 10035679"/>
              <a:gd name="connsiteY6380" fmla="*/ 408140 h 5893281"/>
              <a:gd name="connsiteX6381" fmla="*/ 2082980 w 10035679"/>
              <a:gd name="connsiteY6381" fmla="*/ 398480 h 5893281"/>
              <a:gd name="connsiteX6382" fmla="*/ 2082980 w 10035679"/>
              <a:gd name="connsiteY6382" fmla="*/ 386404 h 5893281"/>
              <a:gd name="connsiteX6383" fmla="*/ 2082980 w 10035679"/>
              <a:gd name="connsiteY6383" fmla="*/ 380368 h 5893281"/>
              <a:gd name="connsiteX6384" fmla="*/ 2084791 w 10035679"/>
              <a:gd name="connsiteY6384" fmla="*/ 376142 h 5893281"/>
              <a:gd name="connsiteX6385" fmla="*/ 2089019 w 10035679"/>
              <a:gd name="connsiteY6385" fmla="*/ 370103 h 5893281"/>
              <a:gd name="connsiteX6386" fmla="*/ 2093245 w 10035679"/>
              <a:gd name="connsiteY6386" fmla="*/ 370103 h 5893281"/>
              <a:gd name="connsiteX6387" fmla="*/ 2097471 w 10035679"/>
              <a:gd name="connsiteY6387" fmla="*/ 365877 h 5893281"/>
              <a:gd name="connsiteX6388" fmla="*/ 2099282 w 10035679"/>
              <a:gd name="connsiteY6388" fmla="*/ 365877 h 5893281"/>
              <a:gd name="connsiteX6389" fmla="*/ 2103508 w 10035679"/>
              <a:gd name="connsiteY6389" fmla="*/ 365877 h 5893281"/>
              <a:gd name="connsiteX6390" fmla="*/ 2109546 w 10035679"/>
              <a:gd name="connsiteY6390" fmla="*/ 361651 h 5893281"/>
              <a:gd name="connsiteX6391" fmla="*/ 2113772 w 10035679"/>
              <a:gd name="connsiteY6391" fmla="*/ 347160 h 5893281"/>
              <a:gd name="connsiteX6392" fmla="*/ 2117999 w 10035679"/>
              <a:gd name="connsiteY6392" fmla="*/ 336897 h 5893281"/>
              <a:gd name="connsiteX6393" fmla="*/ 2122224 w 10035679"/>
              <a:gd name="connsiteY6393" fmla="*/ 326633 h 5893281"/>
              <a:gd name="connsiteX6394" fmla="*/ 2128263 w 10035679"/>
              <a:gd name="connsiteY6394" fmla="*/ 316370 h 5893281"/>
              <a:gd name="connsiteX6395" fmla="*/ 2132489 w 10035679"/>
              <a:gd name="connsiteY6395" fmla="*/ 312142 h 5893281"/>
              <a:gd name="connsiteX6396" fmla="*/ 2136715 w 10035679"/>
              <a:gd name="connsiteY6396" fmla="*/ 312142 h 5893281"/>
              <a:gd name="connsiteX6397" fmla="*/ 4240220 w 10035679"/>
              <a:gd name="connsiteY6397" fmla="*/ 268671 h 5893281"/>
              <a:gd name="connsiteX6398" fmla="*/ 4250484 w 10035679"/>
              <a:gd name="connsiteY6398" fmla="*/ 272899 h 5893281"/>
              <a:gd name="connsiteX6399" fmla="*/ 4260746 w 10035679"/>
              <a:gd name="connsiteY6399" fmla="*/ 274710 h 5893281"/>
              <a:gd name="connsiteX6400" fmla="*/ 4266785 w 10035679"/>
              <a:gd name="connsiteY6400" fmla="*/ 278936 h 5893281"/>
              <a:gd name="connsiteX6401" fmla="*/ 4278858 w 10035679"/>
              <a:gd name="connsiteY6401" fmla="*/ 283162 h 5893281"/>
              <a:gd name="connsiteX6402" fmla="*/ 4278858 w 10035679"/>
              <a:gd name="connsiteY6402" fmla="*/ 293427 h 5893281"/>
              <a:gd name="connsiteX6403" fmla="*/ 4280671 w 10035679"/>
              <a:gd name="connsiteY6403" fmla="*/ 301879 h 5893281"/>
              <a:gd name="connsiteX6404" fmla="*/ 4280671 w 10035679"/>
              <a:gd name="connsiteY6404" fmla="*/ 307916 h 5893281"/>
              <a:gd name="connsiteX6405" fmla="*/ 4284896 w 10035679"/>
              <a:gd name="connsiteY6405" fmla="*/ 316370 h 5893281"/>
              <a:gd name="connsiteX6406" fmla="*/ 4260746 w 10035679"/>
              <a:gd name="connsiteY6406" fmla="*/ 316370 h 5893281"/>
              <a:gd name="connsiteX6407" fmla="*/ 4256519 w 10035679"/>
              <a:gd name="connsiteY6407" fmla="*/ 307916 h 5893281"/>
              <a:gd name="connsiteX6408" fmla="*/ 4252295 w 10035679"/>
              <a:gd name="connsiteY6408" fmla="*/ 301879 h 5893281"/>
              <a:gd name="connsiteX6409" fmla="*/ 4246256 w 10035679"/>
              <a:gd name="connsiteY6409" fmla="*/ 293427 h 5893281"/>
              <a:gd name="connsiteX6410" fmla="*/ 4242029 w 10035679"/>
              <a:gd name="connsiteY6410" fmla="*/ 289201 h 5893281"/>
              <a:gd name="connsiteX6411" fmla="*/ 4242029 w 10035679"/>
              <a:gd name="connsiteY6411" fmla="*/ 278936 h 5893281"/>
              <a:gd name="connsiteX6412" fmla="*/ 5226738 w 10035679"/>
              <a:gd name="connsiteY6412" fmla="*/ 221580 h 5893281"/>
              <a:gd name="connsiteX6413" fmla="*/ 5238813 w 10035679"/>
              <a:gd name="connsiteY6413" fmla="*/ 240295 h 5893281"/>
              <a:gd name="connsiteX6414" fmla="*/ 5249078 w 10035679"/>
              <a:gd name="connsiteY6414" fmla="*/ 275313 h 5893281"/>
              <a:gd name="connsiteX6415" fmla="*/ 5263567 w 10035679"/>
              <a:gd name="connsiteY6415" fmla="*/ 307916 h 5893281"/>
              <a:gd name="connsiteX6416" fmla="*/ 5281681 w 10035679"/>
              <a:gd name="connsiteY6416" fmla="*/ 340519 h 5893281"/>
              <a:gd name="connsiteX6417" fmla="*/ 5291943 w 10035679"/>
              <a:gd name="connsiteY6417" fmla="*/ 355009 h 5893281"/>
              <a:gd name="connsiteX6418" fmla="*/ 5297982 w 10035679"/>
              <a:gd name="connsiteY6418" fmla="*/ 346557 h 5893281"/>
              <a:gd name="connsiteX6419" fmla="*/ 5302208 w 10035679"/>
              <a:gd name="connsiteY6419" fmla="*/ 344747 h 5893281"/>
              <a:gd name="connsiteX6420" fmla="*/ 5310057 w 10035679"/>
              <a:gd name="connsiteY6420" fmla="*/ 344747 h 5893281"/>
              <a:gd name="connsiteX6421" fmla="*/ 5316094 w 10035679"/>
              <a:gd name="connsiteY6421" fmla="*/ 340519 h 5893281"/>
              <a:gd name="connsiteX6422" fmla="*/ 5330585 w 10035679"/>
              <a:gd name="connsiteY6422" fmla="*/ 340519 h 5893281"/>
              <a:gd name="connsiteX6423" fmla="*/ 5330585 w 10035679"/>
              <a:gd name="connsiteY6423" fmla="*/ 346557 h 5893281"/>
              <a:gd name="connsiteX6424" fmla="*/ 5338434 w 10035679"/>
              <a:gd name="connsiteY6424" fmla="*/ 346557 h 5893281"/>
              <a:gd name="connsiteX6425" fmla="*/ 5338434 w 10035679"/>
              <a:gd name="connsiteY6425" fmla="*/ 368895 h 5893281"/>
              <a:gd name="connsiteX6426" fmla="*/ 5283491 w 10035679"/>
              <a:gd name="connsiteY6426" fmla="*/ 374934 h 5893281"/>
              <a:gd name="connsiteX6427" fmla="*/ 5277455 w 10035679"/>
              <a:gd name="connsiteY6427" fmla="*/ 432290 h 5893281"/>
              <a:gd name="connsiteX6428" fmla="*/ 5259341 w 10035679"/>
              <a:gd name="connsiteY6428" fmla="*/ 479384 h 5893281"/>
              <a:gd name="connsiteX6429" fmla="*/ 5244852 w 10035679"/>
              <a:gd name="connsiteY6429" fmla="*/ 526477 h 5893281"/>
              <a:gd name="connsiteX6430" fmla="*/ 5238813 w 10035679"/>
              <a:gd name="connsiteY6430" fmla="*/ 565722 h 5893281"/>
              <a:gd name="connsiteX6431" fmla="*/ 5234587 w 10035679"/>
              <a:gd name="connsiteY6431" fmla="*/ 604966 h 5893281"/>
              <a:gd name="connsiteX6432" fmla="*/ 5234587 w 10035679"/>
              <a:gd name="connsiteY6432" fmla="*/ 637569 h 5893281"/>
              <a:gd name="connsiteX6433" fmla="*/ 5226738 w 10035679"/>
              <a:gd name="connsiteY6433" fmla="*/ 668361 h 5893281"/>
              <a:gd name="connsiteX6434" fmla="*/ 5220701 w 10035679"/>
              <a:gd name="connsiteY6434" fmla="*/ 668361 h 5893281"/>
              <a:gd name="connsiteX6435" fmla="*/ 5220701 w 10035679"/>
              <a:gd name="connsiteY6435" fmla="*/ 662322 h 5893281"/>
              <a:gd name="connsiteX6436" fmla="*/ 5210436 w 10035679"/>
              <a:gd name="connsiteY6436" fmla="*/ 647832 h 5893281"/>
              <a:gd name="connsiteX6437" fmla="*/ 5192324 w 10035679"/>
              <a:gd name="connsiteY6437" fmla="*/ 629117 h 5893281"/>
              <a:gd name="connsiteX6438" fmla="*/ 5171797 w 10035679"/>
              <a:gd name="connsiteY6438" fmla="*/ 604361 h 5893281"/>
              <a:gd name="connsiteX6439" fmla="*/ 5153683 w 10035679"/>
              <a:gd name="connsiteY6439" fmla="*/ 579608 h 5893281"/>
              <a:gd name="connsiteX6440" fmla="*/ 5139194 w 10035679"/>
              <a:gd name="connsiteY6440" fmla="*/ 554854 h 5893281"/>
              <a:gd name="connsiteX6441" fmla="*/ 5131345 w 10035679"/>
              <a:gd name="connsiteY6441" fmla="*/ 532514 h 5893281"/>
              <a:gd name="connsiteX6442" fmla="*/ 5135571 w 10035679"/>
              <a:gd name="connsiteY6442" fmla="*/ 518025 h 5893281"/>
              <a:gd name="connsiteX6443" fmla="*/ 5143420 w 10035679"/>
              <a:gd name="connsiteY6443" fmla="*/ 513797 h 5893281"/>
              <a:gd name="connsiteX6444" fmla="*/ 5149457 w 10035679"/>
              <a:gd name="connsiteY6444" fmla="*/ 513797 h 5893281"/>
              <a:gd name="connsiteX6445" fmla="*/ 5153683 w 10035679"/>
              <a:gd name="connsiteY6445" fmla="*/ 513797 h 5893281"/>
              <a:gd name="connsiteX6446" fmla="*/ 5157909 w 10035679"/>
              <a:gd name="connsiteY6446" fmla="*/ 513797 h 5893281"/>
              <a:gd name="connsiteX6447" fmla="*/ 5159721 w 10035679"/>
              <a:gd name="connsiteY6447" fmla="*/ 513797 h 5893281"/>
              <a:gd name="connsiteX6448" fmla="*/ 5163948 w 10035679"/>
              <a:gd name="connsiteY6448" fmla="*/ 513797 h 5893281"/>
              <a:gd name="connsiteX6449" fmla="*/ 5168174 w 10035679"/>
              <a:gd name="connsiteY6449" fmla="*/ 513194 h 5893281"/>
              <a:gd name="connsiteX6450" fmla="*/ 5174212 w 10035679"/>
              <a:gd name="connsiteY6450" fmla="*/ 504742 h 5893281"/>
              <a:gd name="connsiteX6451" fmla="*/ 5168174 w 10035679"/>
              <a:gd name="connsiteY6451" fmla="*/ 504742 h 5893281"/>
              <a:gd name="connsiteX6452" fmla="*/ 5168174 w 10035679"/>
              <a:gd name="connsiteY6452" fmla="*/ 498704 h 5893281"/>
              <a:gd name="connsiteX6453" fmla="*/ 5135571 w 10035679"/>
              <a:gd name="connsiteY6453" fmla="*/ 494477 h 5893281"/>
              <a:gd name="connsiteX6454" fmla="*/ 5117459 w 10035679"/>
              <a:gd name="connsiteY6454" fmla="*/ 484215 h 5893281"/>
              <a:gd name="connsiteX6455" fmla="*/ 5102968 w 10035679"/>
              <a:gd name="connsiteY6455" fmla="*/ 465498 h 5893281"/>
              <a:gd name="connsiteX6456" fmla="*/ 5117459 w 10035679"/>
              <a:gd name="connsiteY6456" fmla="*/ 461272 h 5893281"/>
              <a:gd name="connsiteX6457" fmla="*/ 5129532 w 10035679"/>
              <a:gd name="connsiteY6457" fmla="*/ 457044 h 5893281"/>
              <a:gd name="connsiteX6458" fmla="*/ 5135571 w 10035679"/>
              <a:gd name="connsiteY6458" fmla="*/ 455233 h 5893281"/>
              <a:gd name="connsiteX6459" fmla="*/ 5143420 w 10035679"/>
              <a:gd name="connsiteY6459" fmla="*/ 451007 h 5893281"/>
              <a:gd name="connsiteX6460" fmla="*/ 5149457 w 10035679"/>
              <a:gd name="connsiteY6460" fmla="*/ 446781 h 5893281"/>
              <a:gd name="connsiteX6461" fmla="*/ 5157306 w 10035679"/>
              <a:gd name="connsiteY6461" fmla="*/ 440742 h 5893281"/>
              <a:gd name="connsiteX6462" fmla="*/ 5157306 w 10035679"/>
              <a:gd name="connsiteY6462" fmla="*/ 432290 h 5893281"/>
              <a:gd name="connsiteX6463" fmla="*/ 5128929 w 10035679"/>
              <a:gd name="connsiteY6463" fmla="*/ 432290 h 5893281"/>
              <a:gd name="connsiteX6464" fmla="*/ 5121080 w 10035679"/>
              <a:gd name="connsiteY6464" fmla="*/ 436516 h 5893281"/>
              <a:gd name="connsiteX6465" fmla="*/ 5115043 w 10035679"/>
              <a:gd name="connsiteY6465" fmla="*/ 436516 h 5893281"/>
              <a:gd name="connsiteX6466" fmla="*/ 5107194 w 10035679"/>
              <a:gd name="connsiteY6466" fmla="*/ 440742 h 5893281"/>
              <a:gd name="connsiteX6467" fmla="*/ 5096931 w 10035679"/>
              <a:gd name="connsiteY6467" fmla="*/ 440742 h 5893281"/>
              <a:gd name="connsiteX6468" fmla="*/ 5078817 w 10035679"/>
              <a:gd name="connsiteY6468" fmla="*/ 408140 h 5893281"/>
              <a:gd name="connsiteX6469" fmla="*/ 5058290 w 10035679"/>
              <a:gd name="connsiteY6469" fmla="*/ 375537 h 5893281"/>
              <a:gd name="connsiteX6470" fmla="*/ 5060100 w 10035679"/>
              <a:gd name="connsiteY6470" fmla="*/ 365274 h 5893281"/>
              <a:gd name="connsiteX6471" fmla="*/ 5060100 w 10035679"/>
              <a:gd name="connsiteY6471" fmla="*/ 359235 h 5893281"/>
              <a:gd name="connsiteX6472" fmla="*/ 5064326 w 10035679"/>
              <a:gd name="connsiteY6472" fmla="*/ 355009 h 5893281"/>
              <a:gd name="connsiteX6473" fmla="*/ 5068554 w 10035679"/>
              <a:gd name="connsiteY6473" fmla="*/ 346557 h 5893281"/>
              <a:gd name="connsiteX6474" fmla="*/ 5068554 w 10035679"/>
              <a:gd name="connsiteY6474" fmla="*/ 340519 h 5893281"/>
              <a:gd name="connsiteX6475" fmla="*/ 5072781 w 10035679"/>
              <a:gd name="connsiteY6475" fmla="*/ 330256 h 5893281"/>
              <a:gd name="connsiteX6476" fmla="*/ 5064931 w 10035679"/>
              <a:gd name="connsiteY6476" fmla="*/ 330256 h 5893281"/>
              <a:gd name="connsiteX6477" fmla="*/ 5064931 w 10035679"/>
              <a:gd name="connsiteY6477" fmla="*/ 321804 h 5893281"/>
              <a:gd name="connsiteX6478" fmla="*/ 5058893 w 10035679"/>
              <a:gd name="connsiteY6478" fmla="*/ 326030 h 5893281"/>
              <a:gd name="connsiteX6479" fmla="*/ 5054680 w 10035679"/>
              <a:gd name="connsiteY6479" fmla="*/ 326030 h 5893281"/>
              <a:gd name="connsiteX6480" fmla="*/ 5050454 w 10035679"/>
              <a:gd name="connsiteY6480" fmla="*/ 326030 h 5893281"/>
              <a:gd name="connsiteX6481" fmla="*/ 5046228 w 10035679"/>
              <a:gd name="connsiteY6481" fmla="*/ 326030 h 5893281"/>
              <a:gd name="connsiteX6482" fmla="*/ 5046228 w 10035679"/>
              <a:gd name="connsiteY6482" fmla="*/ 321804 h 5893281"/>
              <a:gd name="connsiteX6483" fmla="*/ 5040192 w 10035679"/>
              <a:gd name="connsiteY6483" fmla="*/ 315765 h 5893281"/>
              <a:gd name="connsiteX6484" fmla="*/ 5035964 w 10035679"/>
              <a:gd name="connsiteY6484" fmla="*/ 307313 h 5893281"/>
              <a:gd name="connsiteX6485" fmla="*/ 5031737 w 10035679"/>
              <a:gd name="connsiteY6485" fmla="*/ 301274 h 5893281"/>
              <a:gd name="connsiteX6486" fmla="*/ 5029927 w 10035679"/>
              <a:gd name="connsiteY6486" fmla="*/ 297048 h 5893281"/>
              <a:gd name="connsiteX6487" fmla="*/ 5029927 w 10035679"/>
              <a:gd name="connsiteY6487" fmla="*/ 286785 h 5893281"/>
              <a:gd name="connsiteX6488" fmla="*/ 5025701 w 10035679"/>
              <a:gd name="connsiteY6488" fmla="*/ 274710 h 5893281"/>
              <a:gd name="connsiteX6489" fmla="*/ 5064326 w 10035679"/>
              <a:gd name="connsiteY6489" fmla="*/ 249957 h 5893281"/>
              <a:gd name="connsiteX6490" fmla="*/ 5102968 w 10035679"/>
              <a:gd name="connsiteY6490" fmla="*/ 229427 h 5893281"/>
              <a:gd name="connsiteX6491" fmla="*/ 5107194 w 10035679"/>
              <a:gd name="connsiteY6491" fmla="*/ 239692 h 5893281"/>
              <a:gd name="connsiteX6492" fmla="*/ 5111420 w 10035679"/>
              <a:gd name="connsiteY6492" fmla="*/ 249957 h 5893281"/>
              <a:gd name="connsiteX6493" fmla="*/ 5115646 w 10035679"/>
              <a:gd name="connsiteY6493" fmla="*/ 254183 h 5893281"/>
              <a:gd name="connsiteX6494" fmla="*/ 5121685 w 10035679"/>
              <a:gd name="connsiteY6494" fmla="*/ 258409 h 5893281"/>
              <a:gd name="connsiteX6495" fmla="*/ 5125911 w 10035679"/>
              <a:gd name="connsiteY6495" fmla="*/ 258409 h 5893281"/>
              <a:gd name="connsiteX6496" fmla="*/ 5130137 w 10035679"/>
              <a:gd name="connsiteY6496" fmla="*/ 260219 h 5893281"/>
              <a:gd name="connsiteX6497" fmla="*/ 5136174 w 10035679"/>
              <a:gd name="connsiteY6497" fmla="*/ 264445 h 5893281"/>
              <a:gd name="connsiteX6498" fmla="*/ 5144023 w 10035679"/>
              <a:gd name="connsiteY6498" fmla="*/ 268671 h 5893281"/>
              <a:gd name="connsiteX6499" fmla="*/ 5150062 w 10035679"/>
              <a:gd name="connsiteY6499" fmla="*/ 289201 h 5893281"/>
              <a:gd name="connsiteX6500" fmla="*/ 5154288 w 10035679"/>
              <a:gd name="connsiteY6500" fmla="*/ 315765 h 5893281"/>
              <a:gd name="connsiteX6501" fmla="*/ 5158514 w 10035679"/>
              <a:gd name="connsiteY6501" fmla="*/ 340519 h 5893281"/>
              <a:gd name="connsiteX6502" fmla="*/ 5174815 w 10035679"/>
              <a:gd name="connsiteY6502" fmla="*/ 340519 h 5893281"/>
              <a:gd name="connsiteX6503" fmla="*/ 5174815 w 10035679"/>
              <a:gd name="connsiteY6503" fmla="*/ 321804 h 5893281"/>
              <a:gd name="connsiteX6504" fmla="*/ 5168776 w 10035679"/>
              <a:gd name="connsiteY6504" fmla="*/ 301274 h 5893281"/>
              <a:gd name="connsiteX6505" fmla="*/ 5168776 w 10035679"/>
              <a:gd name="connsiteY6505" fmla="*/ 274710 h 5893281"/>
              <a:gd name="connsiteX6506" fmla="*/ 5174815 w 10035679"/>
              <a:gd name="connsiteY6506" fmla="*/ 249957 h 5893281"/>
              <a:gd name="connsiteX6507" fmla="*/ 5182664 w 10035679"/>
              <a:gd name="connsiteY6507" fmla="*/ 229427 h 5893281"/>
              <a:gd name="connsiteX6508" fmla="*/ 7221557 w 10035679"/>
              <a:gd name="connsiteY6508" fmla="*/ 203466 h 5893281"/>
              <a:gd name="connsiteX6509" fmla="*/ 7231822 w 10035679"/>
              <a:gd name="connsiteY6509" fmla="*/ 211918 h 5893281"/>
              <a:gd name="connsiteX6510" fmla="*/ 7239670 w 10035679"/>
              <a:gd name="connsiteY6510" fmla="*/ 217957 h 5893281"/>
              <a:gd name="connsiteX6511" fmla="*/ 7249934 w 10035679"/>
              <a:gd name="connsiteY6511" fmla="*/ 217957 h 5893281"/>
              <a:gd name="connsiteX6512" fmla="*/ 7260199 w 10035679"/>
              <a:gd name="connsiteY6512" fmla="*/ 217957 h 5893281"/>
              <a:gd name="connsiteX6513" fmla="*/ 7278311 w 10035679"/>
              <a:gd name="connsiteY6513" fmla="*/ 222183 h 5893281"/>
              <a:gd name="connsiteX6514" fmla="*/ 7274085 w 10035679"/>
              <a:gd name="connsiteY6514" fmla="*/ 230635 h 5893281"/>
              <a:gd name="connsiteX6515" fmla="*/ 7274085 w 10035679"/>
              <a:gd name="connsiteY6515" fmla="*/ 232447 h 5893281"/>
              <a:gd name="connsiteX6516" fmla="*/ 7274085 w 10035679"/>
              <a:gd name="connsiteY6516" fmla="*/ 236673 h 5893281"/>
              <a:gd name="connsiteX6517" fmla="*/ 7272274 w 10035679"/>
              <a:gd name="connsiteY6517" fmla="*/ 240900 h 5893281"/>
              <a:gd name="connsiteX6518" fmla="*/ 7272274 w 10035679"/>
              <a:gd name="connsiteY6518" fmla="*/ 245126 h 5893281"/>
              <a:gd name="connsiteX6519" fmla="*/ 7245708 w 10035679"/>
              <a:gd name="connsiteY6519" fmla="*/ 259616 h 5893281"/>
              <a:gd name="connsiteX6520" fmla="*/ 7211295 w 10035679"/>
              <a:gd name="connsiteY6520" fmla="*/ 265653 h 5893281"/>
              <a:gd name="connsiteX6521" fmla="*/ 7174466 w 10035679"/>
              <a:gd name="connsiteY6521" fmla="*/ 269879 h 5893281"/>
              <a:gd name="connsiteX6522" fmla="*/ 7172653 w 10035679"/>
              <a:gd name="connsiteY6522" fmla="*/ 261427 h 5893281"/>
              <a:gd name="connsiteX6523" fmla="*/ 7172653 w 10035679"/>
              <a:gd name="connsiteY6523" fmla="*/ 255390 h 5893281"/>
              <a:gd name="connsiteX6524" fmla="*/ 7168427 w 10035679"/>
              <a:gd name="connsiteY6524" fmla="*/ 246936 h 5893281"/>
              <a:gd name="connsiteX6525" fmla="*/ 7168427 w 10035679"/>
              <a:gd name="connsiteY6525" fmla="*/ 236673 h 5893281"/>
              <a:gd name="connsiteX6526" fmla="*/ 7178692 w 10035679"/>
              <a:gd name="connsiteY6526" fmla="*/ 230635 h 5893281"/>
              <a:gd name="connsiteX6527" fmla="*/ 7186539 w 10035679"/>
              <a:gd name="connsiteY6527" fmla="*/ 222183 h 5893281"/>
              <a:gd name="connsiteX6528" fmla="*/ 7192578 w 10035679"/>
              <a:gd name="connsiteY6528" fmla="*/ 217957 h 5893281"/>
              <a:gd name="connsiteX6529" fmla="*/ 7200425 w 10035679"/>
              <a:gd name="connsiteY6529" fmla="*/ 211918 h 5893281"/>
              <a:gd name="connsiteX6530" fmla="*/ 7206464 w 10035679"/>
              <a:gd name="connsiteY6530" fmla="*/ 207692 h 5893281"/>
              <a:gd name="connsiteX6531" fmla="*/ 6131772 w 10035679"/>
              <a:gd name="connsiteY6531" fmla="*/ 203466 h 5893281"/>
              <a:gd name="connsiteX6532" fmla="*/ 6160149 w 10035679"/>
              <a:gd name="connsiteY6532" fmla="*/ 207692 h 5893281"/>
              <a:gd name="connsiteX6533" fmla="*/ 6180678 w 10035679"/>
              <a:gd name="connsiteY6533" fmla="*/ 217957 h 5893281"/>
              <a:gd name="connsiteX6534" fmla="*/ 6201206 w 10035679"/>
              <a:gd name="connsiteY6534" fmla="*/ 230032 h 5893281"/>
              <a:gd name="connsiteX6535" fmla="*/ 6195167 w 10035679"/>
              <a:gd name="connsiteY6535" fmla="*/ 236069 h 5893281"/>
              <a:gd name="connsiteX6536" fmla="*/ 6190941 w 10035679"/>
              <a:gd name="connsiteY6536" fmla="*/ 246333 h 5893281"/>
              <a:gd name="connsiteX6537" fmla="*/ 6184904 w 10035679"/>
              <a:gd name="connsiteY6537" fmla="*/ 250559 h 5893281"/>
              <a:gd name="connsiteX6538" fmla="*/ 6174640 w 10035679"/>
              <a:gd name="connsiteY6538" fmla="*/ 254785 h 5893281"/>
              <a:gd name="connsiteX6539" fmla="*/ 6162564 w 10035679"/>
              <a:gd name="connsiteY6539" fmla="*/ 259012 h 5893281"/>
              <a:gd name="connsiteX6540" fmla="*/ 6148075 w 10035679"/>
              <a:gd name="connsiteY6540" fmla="*/ 259012 h 5893281"/>
              <a:gd name="connsiteX6541" fmla="*/ 6137811 w 10035679"/>
              <a:gd name="connsiteY6541" fmla="*/ 265050 h 5893281"/>
              <a:gd name="connsiteX6542" fmla="*/ 6127548 w 10035679"/>
              <a:gd name="connsiteY6542" fmla="*/ 265050 h 5893281"/>
              <a:gd name="connsiteX6543" fmla="*/ 6117283 w 10035679"/>
              <a:gd name="connsiteY6543" fmla="*/ 269276 h 5893281"/>
              <a:gd name="connsiteX6544" fmla="*/ 6102792 w 10035679"/>
              <a:gd name="connsiteY6544" fmla="*/ 269276 h 5893281"/>
              <a:gd name="connsiteX6545" fmla="*/ 6102792 w 10035679"/>
              <a:gd name="connsiteY6545" fmla="*/ 246936 h 5893281"/>
              <a:gd name="connsiteX6546" fmla="*/ 6104603 w 10035679"/>
              <a:gd name="connsiteY6546" fmla="*/ 232447 h 5893281"/>
              <a:gd name="connsiteX6547" fmla="*/ 6119094 w 10035679"/>
              <a:gd name="connsiteY6547" fmla="*/ 222183 h 5893281"/>
              <a:gd name="connsiteX6548" fmla="*/ 3413670 w 10035679"/>
              <a:gd name="connsiteY6548" fmla="*/ 203466 h 5893281"/>
              <a:gd name="connsiteX6549" fmla="*/ 3414272 w 10035679"/>
              <a:gd name="connsiteY6549" fmla="*/ 203466 h 5893281"/>
              <a:gd name="connsiteX6550" fmla="*/ 3442650 w 10035679"/>
              <a:gd name="connsiteY6550" fmla="*/ 203466 h 5893281"/>
              <a:gd name="connsiteX6551" fmla="*/ 3448688 w 10035679"/>
              <a:gd name="connsiteY6551" fmla="*/ 222183 h 5893281"/>
              <a:gd name="connsiteX6552" fmla="*/ 3456536 w 10035679"/>
              <a:gd name="connsiteY6552" fmla="*/ 232447 h 5893281"/>
              <a:gd name="connsiteX6553" fmla="*/ 3462575 w 10035679"/>
              <a:gd name="connsiteY6553" fmla="*/ 246936 h 5893281"/>
              <a:gd name="connsiteX6554" fmla="*/ 3466800 w 10035679"/>
              <a:gd name="connsiteY6554" fmla="*/ 269276 h 5893281"/>
              <a:gd name="connsiteX6555" fmla="*/ 3460762 w 10035679"/>
              <a:gd name="connsiteY6555" fmla="*/ 269276 h 5893281"/>
              <a:gd name="connsiteX6556" fmla="*/ 3438424 w 10035679"/>
              <a:gd name="connsiteY6556" fmla="*/ 254785 h 5893281"/>
              <a:gd name="connsiteX6557" fmla="*/ 3423932 w 10035679"/>
              <a:gd name="connsiteY6557" fmla="*/ 240295 h 5893281"/>
              <a:gd name="connsiteX6558" fmla="*/ 3413670 w 10035679"/>
              <a:gd name="connsiteY6558" fmla="*/ 225806 h 5893281"/>
              <a:gd name="connsiteX6559" fmla="*/ 7410535 w 10035679"/>
              <a:gd name="connsiteY6559" fmla="*/ 158185 h 5893281"/>
              <a:gd name="connsiteX6560" fmla="*/ 7416572 w 10035679"/>
              <a:gd name="connsiteY6560" fmla="*/ 158185 h 5893281"/>
              <a:gd name="connsiteX6561" fmla="*/ 7424421 w 10035679"/>
              <a:gd name="connsiteY6561" fmla="*/ 162411 h 5893281"/>
              <a:gd name="connsiteX6562" fmla="*/ 7426232 w 10035679"/>
              <a:gd name="connsiteY6562" fmla="*/ 162411 h 5893281"/>
              <a:gd name="connsiteX6563" fmla="*/ 7430458 w 10035679"/>
              <a:gd name="connsiteY6563" fmla="*/ 162411 h 5893281"/>
              <a:gd name="connsiteX6564" fmla="*/ 7434686 w 10035679"/>
              <a:gd name="connsiteY6564" fmla="*/ 164222 h 5893281"/>
              <a:gd name="connsiteX6565" fmla="*/ 7426836 w 10035679"/>
              <a:gd name="connsiteY6565" fmla="*/ 172676 h 5893281"/>
              <a:gd name="connsiteX6566" fmla="*/ 7420798 w 10035679"/>
              <a:gd name="connsiteY6566" fmla="*/ 178712 h 5893281"/>
              <a:gd name="connsiteX6567" fmla="*/ 7416572 w 10035679"/>
              <a:gd name="connsiteY6567" fmla="*/ 188977 h 5893281"/>
              <a:gd name="connsiteX6568" fmla="*/ 7412346 w 10035679"/>
              <a:gd name="connsiteY6568" fmla="*/ 197429 h 5893281"/>
              <a:gd name="connsiteX6569" fmla="*/ 7410535 w 10035679"/>
              <a:gd name="connsiteY6569" fmla="*/ 211918 h 5893281"/>
              <a:gd name="connsiteX6570" fmla="*/ 7416572 w 10035679"/>
              <a:gd name="connsiteY6570" fmla="*/ 211918 h 5893281"/>
              <a:gd name="connsiteX6571" fmla="*/ 7424421 w 10035679"/>
              <a:gd name="connsiteY6571" fmla="*/ 201655 h 5893281"/>
              <a:gd name="connsiteX6572" fmla="*/ 7430458 w 10035679"/>
              <a:gd name="connsiteY6572" fmla="*/ 193203 h 5893281"/>
              <a:gd name="connsiteX6573" fmla="*/ 7438307 w 10035679"/>
              <a:gd name="connsiteY6573" fmla="*/ 187164 h 5893281"/>
              <a:gd name="connsiteX6574" fmla="*/ 7448572 w 10035679"/>
              <a:gd name="connsiteY6574" fmla="*/ 182938 h 5893281"/>
              <a:gd name="connsiteX6575" fmla="*/ 7469099 w 10035679"/>
              <a:gd name="connsiteY6575" fmla="*/ 203466 h 5893281"/>
              <a:gd name="connsiteX6576" fmla="*/ 7495665 w 10035679"/>
              <a:gd name="connsiteY6576" fmla="*/ 222183 h 5893281"/>
              <a:gd name="connsiteX6577" fmla="*/ 7511965 w 10035679"/>
              <a:gd name="connsiteY6577" fmla="*/ 236673 h 5893281"/>
              <a:gd name="connsiteX6578" fmla="*/ 7511965 w 10035679"/>
              <a:gd name="connsiteY6578" fmla="*/ 283767 h 5893281"/>
              <a:gd name="connsiteX6579" fmla="*/ 7524040 w 10035679"/>
              <a:gd name="connsiteY6579" fmla="*/ 294030 h 5893281"/>
              <a:gd name="connsiteX6580" fmla="*/ 7534305 w 10035679"/>
              <a:gd name="connsiteY6580" fmla="*/ 302482 h 5893281"/>
              <a:gd name="connsiteX6581" fmla="*/ 7544569 w 10035679"/>
              <a:gd name="connsiteY6581" fmla="*/ 304295 h 5893281"/>
              <a:gd name="connsiteX6582" fmla="*/ 7552419 w 10035679"/>
              <a:gd name="connsiteY6582" fmla="*/ 318783 h 5893281"/>
              <a:gd name="connsiteX6583" fmla="*/ 7558455 w 10035679"/>
              <a:gd name="connsiteY6583" fmla="*/ 347765 h 5893281"/>
              <a:gd name="connsiteX6584" fmla="*/ 7543965 w 10035679"/>
              <a:gd name="connsiteY6584" fmla="*/ 366482 h 5893281"/>
              <a:gd name="connsiteX6585" fmla="*/ 7537928 w 10035679"/>
              <a:gd name="connsiteY6585" fmla="*/ 385197 h 5893281"/>
              <a:gd name="connsiteX6586" fmla="*/ 7523437 w 10035679"/>
              <a:gd name="connsiteY6586" fmla="*/ 395461 h 5893281"/>
              <a:gd name="connsiteX6587" fmla="*/ 7505325 w 10035679"/>
              <a:gd name="connsiteY6587" fmla="*/ 399687 h 5893281"/>
              <a:gd name="connsiteX6588" fmla="*/ 7472720 w 10035679"/>
              <a:gd name="connsiteY6588" fmla="*/ 401498 h 5893281"/>
              <a:gd name="connsiteX6589" fmla="*/ 7448572 w 10035679"/>
              <a:gd name="connsiteY6589" fmla="*/ 380971 h 5893281"/>
              <a:gd name="connsiteX6590" fmla="*/ 7411743 w 10035679"/>
              <a:gd name="connsiteY6590" fmla="*/ 362254 h 5893281"/>
              <a:gd name="connsiteX6591" fmla="*/ 7373101 w 10035679"/>
              <a:gd name="connsiteY6591" fmla="*/ 351991 h 5893281"/>
              <a:gd name="connsiteX6592" fmla="*/ 7334462 w 10035679"/>
              <a:gd name="connsiteY6592" fmla="*/ 337500 h 5893281"/>
              <a:gd name="connsiteX6593" fmla="*/ 7300046 w 10035679"/>
              <a:gd name="connsiteY6593" fmla="*/ 323011 h 5893281"/>
              <a:gd name="connsiteX6594" fmla="*/ 7277708 w 10035679"/>
              <a:gd name="connsiteY6594" fmla="*/ 302482 h 5893281"/>
              <a:gd name="connsiteX6595" fmla="*/ 7292197 w 10035679"/>
              <a:gd name="connsiteY6595" fmla="*/ 294030 h 5893281"/>
              <a:gd name="connsiteX6596" fmla="*/ 7302462 w 10035679"/>
              <a:gd name="connsiteY6596" fmla="*/ 287993 h 5893281"/>
              <a:gd name="connsiteX6597" fmla="*/ 7310311 w 10035679"/>
              <a:gd name="connsiteY6597" fmla="*/ 279539 h 5893281"/>
              <a:gd name="connsiteX6598" fmla="*/ 7314537 w 10035679"/>
              <a:gd name="connsiteY6598" fmla="*/ 269276 h 5893281"/>
              <a:gd name="connsiteX6599" fmla="*/ 7316348 w 10035679"/>
              <a:gd name="connsiteY6599" fmla="*/ 250559 h 5893281"/>
              <a:gd name="connsiteX6600" fmla="*/ 7314537 w 10035679"/>
              <a:gd name="connsiteY6600" fmla="*/ 244523 h 5893281"/>
              <a:gd name="connsiteX6601" fmla="*/ 7310311 w 10035679"/>
              <a:gd name="connsiteY6601" fmla="*/ 232447 h 5893281"/>
              <a:gd name="connsiteX6602" fmla="*/ 7310311 w 10035679"/>
              <a:gd name="connsiteY6602" fmla="*/ 217352 h 5893281"/>
              <a:gd name="connsiteX6603" fmla="*/ 7310311 w 10035679"/>
              <a:gd name="connsiteY6603" fmla="*/ 202863 h 5893281"/>
              <a:gd name="connsiteX6604" fmla="*/ 7310311 w 10035679"/>
              <a:gd name="connsiteY6604" fmla="*/ 201050 h 5893281"/>
              <a:gd name="connsiteX6605" fmla="*/ 7314537 w 10035679"/>
              <a:gd name="connsiteY6605" fmla="*/ 201050 h 5893281"/>
              <a:gd name="connsiteX6606" fmla="*/ 7316348 w 10035679"/>
              <a:gd name="connsiteY6606" fmla="*/ 196824 h 5893281"/>
              <a:gd name="connsiteX6607" fmla="*/ 7348950 w 10035679"/>
              <a:gd name="connsiteY6607" fmla="*/ 188372 h 5893281"/>
              <a:gd name="connsiteX6608" fmla="*/ 7383366 w 10035679"/>
              <a:gd name="connsiteY6608" fmla="*/ 172071 h 5893281"/>
              <a:gd name="connsiteX6609" fmla="*/ 6960130 w 10035679"/>
              <a:gd name="connsiteY6609" fmla="*/ 149733 h 5893281"/>
              <a:gd name="connsiteX6610" fmla="*/ 6980657 w 10035679"/>
              <a:gd name="connsiteY6610" fmla="*/ 149733 h 5893281"/>
              <a:gd name="connsiteX6611" fmla="*/ 7009034 w 10035679"/>
              <a:gd name="connsiteY6611" fmla="*/ 178712 h 5893281"/>
              <a:gd name="connsiteX6612" fmla="*/ 7045863 w 10035679"/>
              <a:gd name="connsiteY6612" fmla="*/ 203466 h 5893281"/>
              <a:gd name="connsiteX6613" fmla="*/ 7045863 w 10035679"/>
              <a:gd name="connsiteY6613" fmla="*/ 211315 h 5893281"/>
              <a:gd name="connsiteX6614" fmla="*/ 7038014 w 10035679"/>
              <a:gd name="connsiteY6614" fmla="*/ 211315 h 5893281"/>
              <a:gd name="connsiteX6615" fmla="*/ 7038014 w 10035679"/>
              <a:gd name="connsiteY6615" fmla="*/ 221580 h 5893281"/>
              <a:gd name="connsiteX6616" fmla="*/ 7003600 w 10035679"/>
              <a:gd name="connsiteY6616" fmla="*/ 202863 h 5893281"/>
              <a:gd name="connsiteX6617" fmla="*/ 6979450 w 10035679"/>
              <a:gd name="connsiteY6617" fmla="*/ 178109 h 5893281"/>
              <a:gd name="connsiteX6618" fmla="*/ 6247694 w 10035679"/>
              <a:gd name="connsiteY6618" fmla="*/ 139468 h 5893281"/>
              <a:gd name="connsiteX6619" fmla="*/ 6276071 w 10035679"/>
              <a:gd name="connsiteY6619" fmla="*/ 147920 h 5893281"/>
              <a:gd name="connsiteX6620" fmla="*/ 6298409 w 10035679"/>
              <a:gd name="connsiteY6620" fmla="*/ 153959 h 5893281"/>
              <a:gd name="connsiteX6621" fmla="*/ 6318939 w 10035679"/>
              <a:gd name="connsiteY6621" fmla="*/ 164222 h 5893281"/>
              <a:gd name="connsiteX6622" fmla="*/ 6318939 w 10035679"/>
              <a:gd name="connsiteY6622" fmla="*/ 182938 h 5893281"/>
              <a:gd name="connsiteX6623" fmla="*/ 6300825 w 10035679"/>
              <a:gd name="connsiteY6623" fmla="*/ 187164 h 5893281"/>
              <a:gd name="connsiteX6624" fmla="*/ 6284523 w 10035679"/>
              <a:gd name="connsiteY6624" fmla="*/ 193203 h 5893281"/>
              <a:gd name="connsiteX6625" fmla="*/ 6257959 w 10035679"/>
              <a:gd name="connsiteY6625" fmla="*/ 197429 h 5893281"/>
              <a:gd name="connsiteX6626" fmla="*/ 6247694 w 10035679"/>
              <a:gd name="connsiteY6626" fmla="*/ 201655 h 5893281"/>
              <a:gd name="connsiteX6627" fmla="*/ 6241658 w 10035679"/>
              <a:gd name="connsiteY6627" fmla="*/ 203466 h 5893281"/>
              <a:gd name="connsiteX6628" fmla="*/ 6229582 w 10035679"/>
              <a:gd name="connsiteY6628" fmla="*/ 203466 h 5893281"/>
              <a:gd name="connsiteX6629" fmla="*/ 6219318 w 10035679"/>
              <a:gd name="connsiteY6629" fmla="*/ 203466 h 5893281"/>
              <a:gd name="connsiteX6630" fmla="*/ 6219318 w 10035679"/>
              <a:gd name="connsiteY6630" fmla="*/ 182938 h 5893281"/>
              <a:gd name="connsiteX6631" fmla="*/ 6227167 w 10035679"/>
              <a:gd name="connsiteY6631" fmla="*/ 172676 h 5893281"/>
              <a:gd name="connsiteX6632" fmla="*/ 6237430 w 10035679"/>
              <a:gd name="connsiteY6632" fmla="*/ 158185 h 5893281"/>
              <a:gd name="connsiteX6633" fmla="*/ 5383112 w 10035679"/>
              <a:gd name="connsiteY6633" fmla="*/ 118941 h 5893281"/>
              <a:gd name="connsiteX6634" fmla="*/ 5383112 w 10035679"/>
              <a:gd name="connsiteY6634" fmla="*/ 158185 h 5893281"/>
              <a:gd name="connsiteX6635" fmla="*/ 5397601 w 10035679"/>
              <a:gd name="connsiteY6635" fmla="*/ 158185 h 5893281"/>
              <a:gd name="connsiteX6636" fmla="*/ 5405450 w 10035679"/>
              <a:gd name="connsiteY6636" fmla="*/ 153959 h 5893281"/>
              <a:gd name="connsiteX6637" fmla="*/ 5411489 w 10035679"/>
              <a:gd name="connsiteY6637" fmla="*/ 153959 h 5893281"/>
              <a:gd name="connsiteX6638" fmla="*/ 5419336 w 10035679"/>
              <a:gd name="connsiteY6638" fmla="*/ 153959 h 5893281"/>
              <a:gd name="connsiteX6639" fmla="*/ 5421149 w 10035679"/>
              <a:gd name="connsiteY6639" fmla="*/ 153959 h 5893281"/>
              <a:gd name="connsiteX6640" fmla="*/ 5428998 w 10035679"/>
              <a:gd name="connsiteY6640" fmla="*/ 158185 h 5893281"/>
              <a:gd name="connsiteX6641" fmla="*/ 5439261 w 10035679"/>
              <a:gd name="connsiteY6641" fmla="*/ 164222 h 5893281"/>
              <a:gd name="connsiteX6642" fmla="*/ 5439261 w 10035679"/>
              <a:gd name="connsiteY6642" fmla="*/ 182938 h 5893281"/>
              <a:gd name="connsiteX6643" fmla="*/ 5447110 w 10035679"/>
              <a:gd name="connsiteY6643" fmla="*/ 187164 h 5893281"/>
              <a:gd name="connsiteX6644" fmla="*/ 5457375 w 10035679"/>
              <a:gd name="connsiteY6644" fmla="*/ 187164 h 5893281"/>
              <a:gd name="connsiteX6645" fmla="*/ 5463412 w 10035679"/>
              <a:gd name="connsiteY6645" fmla="*/ 182938 h 5893281"/>
              <a:gd name="connsiteX6646" fmla="*/ 5475487 w 10035679"/>
              <a:gd name="connsiteY6646" fmla="*/ 182938 h 5893281"/>
              <a:gd name="connsiteX6647" fmla="*/ 5477298 w 10035679"/>
              <a:gd name="connsiteY6647" fmla="*/ 178712 h 5893281"/>
              <a:gd name="connsiteX6648" fmla="*/ 5485147 w 10035679"/>
              <a:gd name="connsiteY6648" fmla="*/ 182938 h 5893281"/>
              <a:gd name="connsiteX6649" fmla="*/ 5491186 w 10035679"/>
              <a:gd name="connsiteY6649" fmla="*/ 188977 h 5893281"/>
              <a:gd name="connsiteX6650" fmla="*/ 5499033 w 10035679"/>
              <a:gd name="connsiteY6650" fmla="*/ 201050 h 5893281"/>
              <a:gd name="connsiteX6651" fmla="*/ 5505072 w 10035679"/>
              <a:gd name="connsiteY6651" fmla="*/ 211315 h 5893281"/>
              <a:gd name="connsiteX6652" fmla="*/ 5494807 w 10035679"/>
              <a:gd name="connsiteY6652" fmla="*/ 236069 h 5893281"/>
              <a:gd name="connsiteX6653" fmla="*/ 5484544 w 10035679"/>
              <a:gd name="connsiteY6653" fmla="*/ 260824 h 5893281"/>
              <a:gd name="connsiteX6654" fmla="*/ 5476695 w 10035679"/>
              <a:gd name="connsiteY6654" fmla="*/ 289804 h 5893281"/>
              <a:gd name="connsiteX6655" fmla="*/ 5452544 w 10035679"/>
              <a:gd name="connsiteY6655" fmla="*/ 289804 h 5893281"/>
              <a:gd name="connsiteX6656" fmla="*/ 5434432 w 10035679"/>
              <a:gd name="connsiteY6656" fmla="*/ 298256 h 5893281"/>
              <a:gd name="connsiteX6657" fmla="*/ 5418131 w 10035679"/>
              <a:gd name="connsiteY6657" fmla="*/ 308521 h 5893281"/>
              <a:gd name="connsiteX6658" fmla="*/ 5389754 w 10035679"/>
              <a:gd name="connsiteY6658" fmla="*/ 316973 h 5893281"/>
              <a:gd name="connsiteX6659" fmla="*/ 5371640 w 10035679"/>
              <a:gd name="connsiteY6659" fmla="*/ 302482 h 5893281"/>
              <a:gd name="connsiteX6660" fmla="*/ 5347489 w 10035679"/>
              <a:gd name="connsiteY6660" fmla="*/ 294030 h 5893281"/>
              <a:gd name="connsiteX6661" fmla="*/ 5323340 w 10035679"/>
              <a:gd name="connsiteY6661" fmla="*/ 283767 h 5893281"/>
              <a:gd name="connsiteX6662" fmla="*/ 5319114 w 10035679"/>
              <a:gd name="connsiteY6662" fmla="*/ 275313 h 5893281"/>
              <a:gd name="connsiteX6663" fmla="*/ 5319114 w 10035679"/>
              <a:gd name="connsiteY6663" fmla="*/ 269276 h 5893281"/>
              <a:gd name="connsiteX6664" fmla="*/ 5314886 w 10035679"/>
              <a:gd name="connsiteY6664" fmla="*/ 260824 h 5893281"/>
              <a:gd name="connsiteX6665" fmla="*/ 5310660 w 10035679"/>
              <a:gd name="connsiteY6665" fmla="*/ 250559 h 5893281"/>
              <a:gd name="connsiteX6666" fmla="*/ 5300398 w 10035679"/>
              <a:gd name="connsiteY6666" fmla="*/ 240295 h 5893281"/>
              <a:gd name="connsiteX6667" fmla="*/ 5290133 w 10035679"/>
              <a:gd name="connsiteY6667" fmla="*/ 230032 h 5893281"/>
              <a:gd name="connsiteX6668" fmla="*/ 5282284 w 10035679"/>
              <a:gd name="connsiteY6668" fmla="*/ 221580 h 5893281"/>
              <a:gd name="connsiteX6669" fmla="*/ 5276247 w 10035679"/>
              <a:gd name="connsiteY6669" fmla="*/ 207089 h 5893281"/>
              <a:gd name="connsiteX6670" fmla="*/ 5272021 w 10035679"/>
              <a:gd name="connsiteY6670" fmla="*/ 182336 h 5893281"/>
              <a:gd name="connsiteX6671" fmla="*/ 5286510 w 10035679"/>
              <a:gd name="connsiteY6671" fmla="*/ 163619 h 5893281"/>
              <a:gd name="connsiteX6672" fmla="*/ 5296774 w 10035679"/>
              <a:gd name="connsiteY6672" fmla="*/ 149128 h 5893281"/>
              <a:gd name="connsiteX6673" fmla="*/ 5311265 w 10035679"/>
              <a:gd name="connsiteY6673" fmla="*/ 149128 h 5893281"/>
              <a:gd name="connsiteX6674" fmla="*/ 5323340 w 10035679"/>
              <a:gd name="connsiteY6674" fmla="*/ 153354 h 5893281"/>
              <a:gd name="connsiteX6675" fmla="*/ 5337829 w 10035679"/>
              <a:gd name="connsiteY6675" fmla="*/ 157580 h 5893281"/>
              <a:gd name="connsiteX6676" fmla="*/ 5352320 w 10035679"/>
              <a:gd name="connsiteY6676" fmla="*/ 157580 h 5893281"/>
              <a:gd name="connsiteX6677" fmla="*/ 5352320 w 10035679"/>
              <a:gd name="connsiteY6677" fmla="*/ 132826 h 5893281"/>
              <a:gd name="connsiteX6678" fmla="*/ 5358357 w 10035679"/>
              <a:gd name="connsiteY6678" fmla="*/ 128600 h 5893281"/>
              <a:gd name="connsiteX6679" fmla="*/ 5366206 w 10035679"/>
              <a:gd name="connsiteY6679" fmla="*/ 124374 h 5893281"/>
              <a:gd name="connsiteX6680" fmla="*/ 5368019 w 10035679"/>
              <a:gd name="connsiteY6680" fmla="*/ 124374 h 5893281"/>
              <a:gd name="connsiteX6681" fmla="*/ 5375866 w 10035679"/>
              <a:gd name="connsiteY6681" fmla="*/ 120148 h 5893281"/>
              <a:gd name="connsiteX6682" fmla="*/ 6298409 w 10035679"/>
              <a:gd name="connsiteY6682" fmla="*/ 92374 h 5893281"/>
              <a:gd name="connsiteX6683" fmla="*/ 6326788 w 10035679"/>
              <a:gd name="connsiteY6683" fmla="*/ 92374 h 5893281"/>
              <a:gd name="connsiteX6684" fmla="*/ 6343089 w 10035679"/>
              <a:gd name="connsiteY6684" fmla="*/ 111091 h 5893281"/>
              <a:gd name="connsiteX6685" fmla="*/ 6361202 w 10035679"/>
              <a:gd name="connsiteY6685" fmla="*/ 121356 h 5893281"/>
              <a:gd name="connsiteX6686" fmla="*/ 6375692 w 10035679"/>
              <a:gd name="connsiteY6686" fmla="*/ 135845 h 5893281"/>
              <a:gd name="connsiteX6687" fmla="*/ 6390181 w 10035679"/>
              <a:gd name="connsiteY6687" fmla="*/ 158185 h 5893281"/>
              <a:gd name="connsiteX6688" fmla="*/ 6357578 w 10035679"/>
              <a:gd name="connsiteY6688" fmla="*/ 158185 h 5893281"/>
              <a:gd name="connsiteX6689" fmla="*/ 6337051 w 10035679"/>
              <a:gd name="connsiteY6689" fmla="*/ 135845 h 5893281"/>
              <a:gd name="connsiteX6690" fmla="*/ 6314713 w 10035679"/>
              <a:gd name="connsiteY6690" fmla="*/ 119543 h 5893281"/>
              <a:gd name="connsiteX6691" fmla="*/ 2716324 w 10035679"/>
              <a:gd name="connsiteY6691" fmla="*/ 92374 h 5893281"/>
              <a:gd name="connsiteX6692" fmla="*/ 2740474 w 10035679"/>
              <a:gd name="connsiteY6692" fmla="*/ 92374 h 5893281"/>
              <a:gd name="connsiteX6693" fmla="*/ 2750737 w 10035679"/>
              <a:gd name="connsiteY6693" fmla="*/ 100827 h 5893281"/>
              <a:gd name="connsiteX6694" fmla="*/ 2758586 w 10035679"/>
              <a:gd name="connsiteY6694" fmla="*/ 106865 h 5893281"/>
              <a:gd name="connsiteX6695" fmla="*/ 2762813 w 10035679"/>
              <a:gd name="connsiteY6695" fmla="*/ 115317 h 5893281"/>
              <a:gd name="connsiteX6696" fmla="*/ 2768851 w 10035679"/>
              <a:gd name="connsiteY6696" fmla="*/ 125582 h 5893281"/>
              <a:gd name="connsiteX6697" fmla="*/ 2773077 w 10035679"/>
              <a:gd name="connsiteY6697" fmla="*/ 134034 h 5893281"/>
              <a:gd name="connsiteX6698" fmla="*/ 2791188 w 10035679"/>
              <a:gd name="connsiteY6698" fmla="*/ 115317 h 5893281"/>
              <a:gd name="connsiteX6699" fmla="*/ 2811717 w 10035679"/>
              <a:gd name="connsiteY6699" fmla="*/ 106865 h 5893281"/>
              <a:gd name="connsiteX6700" fmla="*/ 2844320 w 10035679"/>
              <a:gd name="connsiteY6700" fmla="*/ 111091 h 5893281"/>
              <a:gd name="connsiteX6701" fmla="*/ 2844320 w 10035679"/>
              <a:gd name="connsiteY6701" fmla="*/ 140071 h 5893281"/>
              <a:gd name="connsiteX6702" fmla="*/ 2888998 w 10035679"/>
              <a:gd name="connsiteY6702" fmla="*/ 144299 h 5893281"/>
              <a:gd name="connsiteX6703" fmla="*/ 2929450 w 10035679"/>
              <a:gd name="connsiteY6703" fmla="*/ 150336 h 5893281"/>
              <a:gd name="connsiteX6704" fmla="*/ 2963866 w 10035679"/>
              <a:gd name="connsiteY6704" fmla="*/ 158788 h 5893281"/>
              <a:gd name="connsiteX6705" fmla="*/ 3002506 w 10035679"/>
              <a:gd name="connsiteY6705" fmla="*/ 163014 h 5893281"/>
              <a:gd name="connsiteX6706" fmla="*/ 3045374 w 10035679"/>
              <a:gd name="connsiteY6706" fmla="*/ 158788 h 5893281"/>
              <a:gd name="connsiteX6707" fmla="*/ 3045374 w 10035679"/>
              <a:gd name="connsiteY6707" fmla="*/ 183543 h 5893281"/>
              <a:gd name="connsiteX6708" fmla="*/ 3053223 w 10035679"/>
              <a:gd name="connsiteY6708" fmla="*/ 183543 h 5893281"/>
              <a:gd name="connsiteX6709" fmla="*/ 3059259 w 10035679"/>
              <a:gd name="connsiteY6709" fmla="*/ 183543 h 5893281"/>
              <a:gd name="connsiteX6710" fmla="*/ 3063486 w 10035679"/>
              <a:gd name="connsiteY6710" fmla="*/ 183543 h 5893281"/>
              <a:gd name="connsiteX6711" fmla="*/ 3067712 w 10035679"/>
              <a:gd name="connsiteY6711" fmla="*/ 187769 h 5893281"/>
              <a:gd name="connsiteX6712" fmla="*/ 3071938 w 10035679"/>
              <a:gd name="connsiteY6712" fmla="*/ 189580 h 5893281"/>
              <a:gd name="connsiteX6713" fmla="*/ 3064090 w 10035679"/>
              <a:gd name="connsiteY6713" fmla="*/ 189580 h 5893281"/>
              <a:gd name="connsiteX6714" fmla="*/ 3030883 w 10035679"/>
              <a:gd name="connsiteY6714" fmla="*/ 211315 h 5893281"/>
              <a:gd name="connsiteX6715" fmla="*/ 2992243 w 10035679"/>
              <a:gd name="connsiteY6715" fmla="*/ 236069 h 5893281"/>
              <a:gd name="connsiteX6716" fmla="*/ 2945752 w 10035679"/>
              <a:gd name="connsiteY6716" fmla="*/ 258409 h 5893281"/>
              <a:gd name="connsiteX6717" fmla="*/ 2902886 w 10035679"/>
              <a:gd name="connsiteY6717" fmla="*/ 283162 h 5893281"/>
              <a:gd name="connsiteX6718" fmla="*/ 2872697 w 10035679"/>
              <a:gd name="connsiteY6718" fmla="*/ 303690 h 5893281"/>
              <a:gd name="connsiteX6719" fmla="*/ 2850359 w 10035679"/>
              <a:gd name="connsiteY6719" fmla="*/ 322407 h 5893281"/>
              <a:gd name="connsiteX6720" fmla="*/ 2882961 w 10035679"/>
              <a:gd name="connsiteY6720" fmla="*/ 322407 h 5893281"/>
              <a:gd name="connsiteX6721" fmla="*/ 2893225 w 10035679"/>
              <a:gd name="connsiteY6721" fmla="*/ 316370 h 5893281"/>
              <a:gd name="connsiteX6722" fmla="*/ 2903490 w 10035679"/>
              <a:gd name="connsiteY6722" fmla="*/ 312142 h 5893281"/>
              <a:gd name="connsiteX6723" fmla="*/ 2915564 w 10035679"/>
              <a:gd name="connsiteY6723" fmla="*/ 307916 h 5893281"/>
              <a:gd name="connsiteX6724" fmla="*/ 2930056 w 10035679"/>
              <a:gd name="connsiteY6724" fmla="*/ 307916 h 5893281"/>
              <a:gd name="connsiteX6725" fmla="*/ 2930056 w 10035679"/>
              <a:gd name="connsiteY6725" fmla="*/ 316370 h 5893281"/>
              <a:gd name="connsiteX6726" fmla="*/ 2887187 w 10035679"/>
              <a:gd name="connsiteY6726" fmla="*/ 347160 h 5893281"/>
              <a:gd name="connsiteX6727" fmla="*/ 2850359 w 10035679"/>
              <a:gd name="connsiteY6727" fmla="*/ 379763 h 5893281"/>
              <a:gd name="connsiteX6728" fmla="*/ 2820169 w 10035679"/>
              <a:gd name="connsiteY6728" fmla="*/ 412366 h 5893281"/>
              <a:gd name="connsiteX6729" fmla="*/ 2783340 w 10035679"/>
              <a:gd name="connsiteY6729" fmla="*/ 441347 h 5893281"/>
              <a:gd name="connsiteX6730" fmla="*/ 2744700 w 10035679"/>
              <a:gd name="connsiteY6730" fmla="*/ 466101 h 5893281"/>
              <a:gd name="connsiteX6731" fmla="*/ 2693984 w 10035679"/>
              <a:gd name="connsiteY6731" fmla="*/ 480592 h 5893281"/>
              <a:gd name="connsiteX6732" fmla="*/ 2693984 w 10035679"/>
              <a:gd name="connsiteY6732" fmla="*/ 505345 h 5893281"/>
              <a:gd name="connsiteX6733" fmla="*/ 2669834 w 10035679"/>
              <a:gd name="connsiteY6733" fmla="*/ 509571 h 5893281"/>
              <a:gd name="connsiteX6734" fmla="*/ 2641459 w 10035679"/>
              <a:gd name="connsiteY6734" fmla="*/ 519836 h 5893281"/>
              <a:gd name="connsiteX6735" fmla="*/ 2625155 w 10035679"/>
              <a:gd name="connsiteY6735" fmla="*/ 534327 h 5893281"/>
              <a:gd name="connsiteX6736" fmla="*/ 2635420 w 10035679"/>
              <a:gd name="connsiteY6736" fmla="*/ 542779 h 5893281"/>
              <a:gd name="connsiteX6737" fmla="*/ 2641459 w 10035679"/>
              <a:gd name="connsiteY6737" fmla="*/ 548815 h 5893281"/>
              <a:gd name="connsiteX6738" fmla="*/ 2645684 w 10035679"/>
              <a:gd name="connsiteY6738" fmla="*/ 553042 h 5893281"/>
              <a:gd name="connsiteX6739" fmla="*/ 2645684 w 10035679"/>
              <a:gd name="connsiteY6739" fmla="*/ 559080 h 5893281"/>
              <a:gd name="connsiteX6740" fmla="*/ 2645684 w 10035679"/>
              <a:gd name="connsiteY6740" fmla="*/ 567532 h 5893281"/>
              <a:gd name="connsiteX6741" fmla="*/ 2641459 w 10035679"/>
              <a:gd name="connsiteY6741" fmla="*/ 577797 h 5893281"/>
              <a:gd name="connsiteX6742" fmla="*/ 2641459 w 10035679"/>
              <a:gd name="connsiteY6742" fmla="*/ 592286 h 5893281"/>
              <a:gd name="connsiteX6743" fmla="*/ 2564176 w 10035679"/>
              <a:gd name="connsiteY6743" fmla="*/ 598324 h 5893281"/>
              <a:gd name="connsiteX6744" fmla="*/ 2564176 w 10035679"/>
              <a:gd name="connsiteY6744" fmla="*/ 606777 h 5893281"/>
              <a:gd name="connsiteX6745" fmla="*/ 2574440 w 10035679"/>
              <a:gd name="connsiteY6745" fmla="*/ 611003 h 5893281"/>
              <a:gd name="connsiteX6746" fmla="*/ 2578666 w 10035679"/>
              <a:gd name="connsiteY6746" fmla="*/ 611003 h 5893281"/>
              <a:gd name="connsiteX6747" fmla="*/ 2584705 w 10035679"/>
              <a:gd name="connsiteY6747" fmla="*/ 611003 h 5893281"/>
              <a:gd name="connsiteX6748" fmla="*/ 2588931 w 10035679"/>
              <a:gd name="connsiteY6748" fmla="*/ 612815 h 5893281"/>
              <a:gd name="connsiteX6749" fmla="*/ 2588931 w 10035679"/>
              <a:gd name="connsiteY6749" fmla="*/ 617041 h 5893281"/>
              <a:gd name="connsiteX6750" fmla="*/ 2596780 w 10035679"/>
              <a:gd name="connsiteY6750" fmla="*/ 625494 h 5893281"/>
              <a:gd name="connsiteX6751" fmla="*/ 2584705 w 10035679"/>
              <a:gd name="connsiteY6751" fmla="*/ 625494 h 5893281"/>
              <a:gd name="connsiteX6752" fmla="*/ 2568404 w 10035679"/>
              <a:gd name="connsiteY6752" fmla="*/ 631530 h 5893281"/>
              <a:gd name="connsiteX6753" fmla="*/ 2546063 w 10035679"/>
              <a:gd name="connsiteY6753" fmla="*/ 639984 h 5893281"/>
              <a:gd name="connsiteX6754" fmla="*/ 2525536 w 10035679"/>
              <a:gd name="connsiteY6754" fmla="*/ 646021 h 5893281"/>
              <a:gd name="connsiteX6755" fmla="*/ 2531573 w 10035679"/>
              <a:gd name="connsiteY6755" fmla="*/ 650247 h 5893281"/>
              <a:gd name="connsiteX6756" fmla="*/ 2535801 w 10035679"/>
              <a:gd name="connsiteY6756" fmla="*/ 650247 h 5893281"/>
              <a:gd name="connsiteX6757" fmla="*/ 2540027 w 10035679"/>
              <a:gd name="connsiteY6757" fmla="*/ 650247 h 5893281"/>
              <a:gd name="connsiteX6758" fmla="*/ 2541837 w 10035679"/>
              <a:gd name="connsiteY6758" fmla="*/ 654473 h 5893281"/>
              <a:gd name="connsiteX6759" fmla="*/ 2546063 w 10035679"/>
              <a:gd name="connsiteY6759" fmla="*/ 654473 h 5893281"/>
              <a:gd name="connsiteX6760" fmla="*/ 2541837 w 10035679"/>
              <a:gd name="connsiteY6760" fmla="*/ 660512 h 5893281"/>
              <a:gd name="connsiteX6761" fmla="*/ 2540027 w 10035679"/>
              <a:gd name="connsiteY6761" fmla="*/ 668964 h 5893281"/>
              <a:gd name="connsiteX6762" fmla="*/ 2535801 w 10035679"/>
              <a:gd name="connsiteY6762" fmla="*/ 670774 h 5893281"/>
              <a:gd name="connsiteX6763" fmla="*/ 2540027 w 10035679"/>
              <a:gd name="connsiteY6763" fmla="*/ 675001 h 5893281"/>
              <a:gd name="connsiteX6764" fmla="*/ 2540027 w 10035679"/>
              <a:gd name="connsiteY6764" fmla="*/ 679229 h 5893281"/>
              <a:gd name="connsiteX6765" fmla="*/ 2541837 w 10035679"/>
              <a:gd name="connsiteY6765" fmla="*/ 685265 h 5893281"/>
              <a:gd name="connsiteX6766" fmla="*/ 2546063 w 10035679"/>
              <a:gd name="connsiteY6766" fmla="*/ 693717 h 5893281"/>
              <a:gd name="connsiteX6767" fmla="*/ 2531573 w 10035679"/>
              <a:gd name="connsiteY6767" fmla="*/ 697943 h 5893281"/>
              <a:gd name="connsiteX6768" fmla="*/ 2521310 w 10035679"/>
              <a:gd name="connsiteY6768" fmla="*/ 697943 h 5893281"/>
              <a:gd name="connsiteX6769" fmla="*/ 2511045 w 10035679"/>
              <a:gd name="connsiteY6769" fmla="*/ 697943 h 5893281"/>
              <a:gd name="connsiteX6770" fmla="*/ 2498970 w 10035679"/>
              <a:gd name="connsiteY6770" fmla="*/ 703982 h 5893281"/>
              <a:gd name="connsiteX6771" fmla="*/ 2535801 w 10035679"/>
              <a:gd name="connsiteY6771" fmla="*/ 703982 h 5893281"/>
              <a:gd name="connsiteX6772" fmla="*/ 2564176 w 10035679"/>
              <a:gd name="connsiteY6772" fmla="*/ 712434 h 5893281"/>
              <a:gd name="connsiteX6773" fmla="*/ 2564176 w 10035679"/>
              <a:gd name="connsiteY6773" fmla="*/ 726925 h 5893281"/>
              <a:gd name="connsiteX6774" fmla="*/ 2517687 w 10035679"/>
              <a:gd name="connsiteY6774" fmla="*/ 726925 h 5893281"/>
              <a:gd name="connsiteX6775" fmla="*/ 2513461 w 10035679"/>
              <a:gd name="connsiteY6775" fmla="*/ 737188 h 5893281"/>
              <a:gd name="connsiteX6776" fmla="*/ 2513461 w 10035679"/>
              <a:gd name="connsiteY6776" fmla="*/ 741414 h 5893281"/>
              <a:gd name="connsiteX6777" fmla="*/ 2513461 w 10035679"/>
              <a:gd name="connsiteY6777" fmla="*/ 743226 h 5893281"/>
              <a:gd name="connsiteX6778" fmla="*/ 2511650 w 10035679"/>
              <a:gd name="connsiteY6778" fmla="*/ 747453 h 5893281"/>
              <a:gd name="connsiteX6779" fmla="*/ 2507424 w 10035679"/>
              <a:gd name="connsiteY6779" fmla="*/ 751679 h 5893281"/>
              <a:gd name="connsiteX6780" fmla="*/ 2489310 w 10035679"/>
              <a:gd name="connsiteY6780" fmla="*/ 757715 h 5893281"/>
              <a:gd name="connsiteX6781" fmla="*/ 2465159 w 10035679"/>
              <a:gd name="connsiteY6781" fmla="*/ 757715 h 5893281"/>
              <a:gd name="connsiteX6782" fmla="*/ 2441009 w 10035679"/>
              <a:gd name="connsiteY6782" fmla="*/ 757715 h 5893281"/>
              <a:gd name="connsiteX6783" fmla="*/ 2416861 w 10035679"/>
              <a:gd name="connsiteY6783" fmla="*/ 743226 h 5893281"/>
              <a:gd name="connsiteX6784" fmla="*/ 2384258 w 10035679"/>
              <a:gd name="connsiteY6784" fmla="*/ 743226 h 5893281"/>
              <a:gd name="connsiteX6785" fmla="*/ 2351654 w 10035679"/>
              <a:gd name="connsiteY6785" fmla="*/ 747453 h 5893281"/>
              <a:gd name="connsiteX6786" fmla="*/ 2317238 w 10035679"/>
              <a:gd name="connsiteY6786" fmla="*/ 751679 h 5893281"/>
              <a:gd name="connsiteX6787" fmla="*/ 2284636 w 10035679"/>
              <a:gd name="connsiteY6787" fmla="*/ 747453 h 5893281"/>
              <a:gd name="connsiteX6788" fmla="*/ 2252033 w 10035679"/>
              <a:gd name="connsiteY6788" fmla="*/ 737188 h 5893281"/>
              <a:gd name="connsiteX6789" fmla="*/ 2250222 w 10035679"/>
              <a:gd name="connsiteY6789" fmla="*/ 732962 h 5893281"/>
              <a:gd name="connsiteX6790" fmla="*/ 2250222 w 10035679"/>
              <a:gd name="connsiteY6790" fmla="*/ 728736 h 5893281"/>
              <a:gd name="connsiteX6791" fmla="*/ 2245996 w 10035679"/>
              <a:gd name="connsiteY6791" fmla="*/ 728736 h 5893281"/>
              <a:gd name="connsiteX6792" fmla="*/ 2245996 w 10035679"/>
              <a:gd name="connsiteY6792" fmla="*/ 724510 h 5893281"/>
              <a:gd name="connsiteX6793" fmla="*/ 2245996 w 10035679"/>
              <a:gd name="connsiteY6793" fmla="*/ 716057 h 5893281"/>
              <a:gd name="connsiteX6794" fmla="*/ 2252033 w 10035679"/>
              <a:gd name="connsiteY6794" fmla="*/ 716057 h 5893281"/>
              <a:gd name="connsiteX6795" fmla="*/ 2256259 w 10035679"/>
              <a:gd name="connsiteY6795" fmla="*/ 710019 h 5893281"/>
              <a:gd name="connsiteX6796" fmla="*/ 2264108 w 10035679"/>
              <a:gd name="connsiteY6796" fmla="*/ 701567 h 5893281"/>
              <a:gd name="connsiteX6797" fmla="*/ 2265919 w 10035679"/>
              <a:gd name="connsiteY6797" fmla="*/ 697341 h 5893281"/>
              <a:gd name="connsiteX6798" fmla="*/ 2273768 w 10035679"/>
              <a:gd name="connsiteY6798" fmla="*/ 695530 h 5893281"/>
              <a:gd name="connsiteX6799" fmla="*/ 2277994 w 10035679"/>
              <a:gd name="connsiteY6799" fmla="*/ 687076 h 5893281"/>
              <a:gd name="connsiteX6800" fmla="*/ 2284033 w 10035679"/>
              <a:gd name="connsiteY6800" fmla="*/ 676813 h 5893281"/>
              <a:gd name="connsiteX6801" fmla="*/ 2269542 w 10035679"/>
              <a:gd name="connsiteY6801" fmla="*/ 672587 h 5893281"/>
              <a:gd name="connsiteX6802" fmla="*/ 2259277 w 10035679"/>
              <a:gd name="connsiteY6802" fmla="*/ 666548 h 5893281"/>
              <a:gd name="connsiteX6803" fmla="*/ 2251430 w 10035679"/>
              <a:gd name="connsiteY6803" fmla="*/ 654473 h 5893281"/>
              <a:gd name="connsiteX6804" fmla="*/ 2249617 w 10035679"/>
              <a:gd name="connsiteY6804" fmla="*/ 644210 h 5893281"/>
              <a:gd name="connsiteX6805" fmla="*/ 2245391 w 10035679"/>
              <a:gd name="connsiteY6805" fmla="*/ 629720 h 5893281"/>
              <a:gd name="connsiteX6806" fmla="*/ 2259882 w 10035679"/>
              <a:gd name="connsiteY6806" fmla="*/ 629720 h 5893281"/>
              <a:gd name="connsiteX6807" fmla="*/ 2284033 w 10035679"/>
              <a:gd name="connsiteY6807" fmla="*/ 623683 h 5893281"/>
              <a:gd name="connsiteX6808" fmla="*/ 2312409 w 10035679"/>
              <a:gd name="connsiteY6808" fmla="*/ 629720 h 5893281"/>
              <a:gd name="connsiteX6809" fmla="*/ 2336558 w 10035679"/>
              <a:gd name="connsiteY6809" fmla="*/ 639984 h 5893281"/>
              <a:gd name="connsiteX6810" fmla="*/ 2360709 w 10035679"/>
              <a:gd name="connsiteY6810" fmla="*/ 652058 h 5893281"/>
              <a:gd name="connsiteX6811" fmla="*/ 2360709 w 10035679"/>
              <a:gd name="connsiteY6811" fmla="*/ 637569 h 5893281"/>
              <a:gd name="connsiteX6812" fmla="*/ 2336558 w 10035679"/>
              <a:gd name="connsiteY6812" fmla="*/ 625494 h 5893281"/>
              <a:gd name="connsiteX6813" fmla="*/ 2316031 w 10035679"/>
              <a:gd name="connsiteY6813" fmla="*/ 615229 h 5893281"/>
              <a:gd name="connsiteX6814" fmla="*/ 2297918 w 10035679"/>
              <a:gd name="connsiteY6814" fmla="*/ 596512 h 5893281"/>
              <a:gd name="connsiteX6815" fmla="*/ 2303955 w 10035679"/>
              <a:gd name="connsiteY6815" fmla="*/ 596512 h 5893281"/>
              <a:gd name="connsiteX6816" fmla="*/ 2322069 w 10035679"/>
              <a:gd name="connsiteY6816" fmla="*/ 569948 h 5893281"/>
              <a:gd name="connsiteX6817" fmla="*/ 2344407 w 10035679"/>
              <a:gd name="connsiteY6817" fmla="*/ 551231 h 5893281"/>
              <a:gd name="connsiteX6818" fmla="*/ 2372784 w 10035679"/>
              <a:gd name="connsiteY6818" fmla="*/ 536740 h 5893281"/>
              <a:gd name="connsiteX6819" fmla="*/ 2407201 w 10035679"/>
              <a:gd name="connsiteY6819" fmla="*/ 526477 h 5893281"/>
              <a:gd name="connsiteX6820" fmla="*/ 2407201 w 10035679"/>
              <a:gd name="connsiteY6820" fmla="*/ 519231 h 5893281"/>
              <a:gd name="connsiteX6821" fmla="*/ 2374595 w 10035679"/>
              <a:gd name="connsiteY6821" fmla="*/ 508968 h 5893281"/>
              <a:gd name="connsiteX6822" fmla="*/ 2350446 w 10035679"/>
              <a:gd name="connsiteY6822" fmla="*/ 490251 h 5893281"/>
              <a:gd name="connsiteX6823" fmla="*/ 2329916 w 10035679"/>
              <a:gd name="connsiteY6823" fmla="*/ 465498 h 5893281"/>
              <a:gd name="connsiteX6824" fmla="*/ 2311804 w 10035679"/>
              <a:gd name="connsiteY6824" fmla="*/ 440742 h 5893281"/>
              <a:gd name="connsiteX6825" fmla="*/ 2322069 w 10035679"/>
              <a:gd name="connsiteY6825" fmla="*/ 436516 h 5893281"/>
              <a:gd name="connsiteX6826" fmla="*/ 2329916 w 10035679"/>
              <a:gd name="connsiteY6826" fmla="*/ 436516 h 5893281"/>
              <a:gd name="connsiteX6827" fmla="*/ 2340181 w 10035679"/>
              <a:gd name="connsiteY6827" fmla="*/ 432290 h 5893281"/>
              <a:gd name="connsiteX6828" fmla="*/ 2350446 w 10035679"/>
              <a:gd name="connsiteY6828" fmla="*/ 432290 h 5893281"/>
              <a:gd name="connsiteX6829" fmla="*/ 2364935 w 10035679"/>
              <a:gd name="connsiteY6829" fmla="*/ 442555 h 5893281"/>
              <a:gd name="connsiteX6830" fmla="*/ 2375200 w 10035679"/>
              <a:gd name="connsiteY6830" fmla="*/ 454630 h 5893281"/>
              <a:gd name="connsiteX6831" fmla="*/ 2389692 w 10035679"/>
              <a:gd name="connsiteY6831" fmla="*/ 464893 h 5893281"/>
              <a:gd name="connsiteX6832" fmla="*/ 2389692 w 10035679"/>
              <a:gd name="connsiteY6832" fmla="*/ 456441 h 5893281"/>
              <a:gd name="connsiteX6833" fmla="*/ 2387879 w 10035679"/>
              <a:gd name="connsiteY6833" fmla="*/ 450404 h 5893281"/>
              <a:gd name="connsiteX6834" fmla="*/ 2383652 w 10035679"/>
              <a:gd name="connsiteY6834" fmla="*/ 450404 h 5893281"/>
              <a:gd name="connsiteX6835" fmla="*/ 2383652 w 10035679"/>
              <a:gd name="connsiteY6835" fmla="*/ 446176 h 5893281"/>
              <a:gd name="connsiteX6836" fmla="*/ 2379426 w 10035679"/>
              <a:gd name="connsiteY6836" fmla="*/ 441950 h 5893281"/>
              <a:gd name="connsiteX6837" fmla="*/ 2379426 w 10035679"/>
              <a:gd name="connsiteY6837" fmla="*/ 440139 h 5893281"/>
              <a:gd name="connsiteX6838" fmla="*/ 2375200 w 10035679"/>
              <a:gd name="connsiteY6838" fmla="*/ 431687 h 5893281"/>
              <a:gd name="connsiteX6839" fmla="*/ 2383049 w 10035679"/>
              <a:gd name="connsiteY6839" fmla="*/ 431687 h 5893281"/>
              <a:gd name="connsiteX6840" fmla="*/ 2383049 w 10035679"/>
              <a:gd name="connsiteY6840" fmla="*/ 425649 h 5893281"/>
              <a:gd name="connsiteX6841" fmla="*/ 2415653 w 10035679"/>
              <a:gd name="connsiteY6841" fmla="*/ 413573 h 5893281"/>
              <a:gd name="connsiteX6842" fmla="*/ 2445840 w 10035679"/>
              <a:gd name="connsiteY6842" fmla="*/ 407537 h 5893281"/>
              <a:gd name="connsiteX6843" fmla="*/ 2478443 w 10035679"/>
              <a:gd name="connsiteY6843" fmla="*/ 403311 h 5893281"/>
              <a:gd name="connsiteX6844" fmla="*/ 2517084 w 10035679"/>
              <a:gd name="connsiteY6844" fmla="*/ 407537 h 5893281"/>
              <a:gd name="connsiteX6845" fmla="*/ 2498970 w 10035679"/>
              <a:gd name="connsiteY6845" fmla="*/ 385197 h 5893281"/>
              <a:gd name="connsiteX6846" fmla="*/ 2521310 w 10035679"/>
              <a:gd name="connsiteY6846" fmla="*/ 379160 h 5893281"/>
              <a:gd name="connsiteX6847" fmla="*/ 2545460 w 10035679"/>
              <a:gd name="connsiteY6847" fmla="*/ 368895 h 5893281"/>
              <a:gd name="connsiteX6848" fmla="*/ 2569610 w 10035679"/>
              <a:gd name="connsiteY6848" fmla="*/ 358633 h 5893281"/>
              <a:gd name="connsiteX6849" fmla="*/ 2584100 w 10035679"/>
              <a:gd name="connsiteY6849" fmla="*/ 346557 h 5893281"/>
              <a:gd name="connsiteX6850" fmla="*/ 2596175 w 10035679"/>
              <a:gd name="connsiteY6850" fmla="*/ 346557 h 5893281"/>
              <a:gd name="connsiteX6851" fmla="*/ 2596175 w 10035679"/>
              <a:gd name="connsiteY6851" fmla="*/ 340519 h 5893281"/>
              <a:gd name="connsiteX6852" fmla="*/ 2578063 w 10035679"/>
              <a:gd name="connsiteY6852" fmla="*/ 340519 h 5893281"/>
              <a:gd name="connsiteX6853" fmla="*/ 2570214 w 10035679"/>
              <a:gd name="connsiteY6853" fmla="*/ 344747 h 5893281"/>
              <a:gd name="connsiteX6854" fmla="*/ 2564176 w 10035679"/>
              <a:gd name="connsiteY6854" fmla="*/ 346557 h 5893281"/>
              <a:gd name="connsiteX6855" fmla="*/ 2559949 w 10035679"/>
              <a:gd name="connsiteY6855" fmla="*/ 346557 h 5893281"/>
              <a:gd name="connsiteX6856" fmla="*/ 2555724 w 10035679"/>
              <a:gd name="connsiteY6856" fmla="*/ 346557 h 5893281"/>
              <a:gd name="connsiteX6857" fmla="*/ 2553913 w 10035679"/>
              <a:gd name="connsiteY6857" fmla="*/ 346557 h 5893281"/>
              <a:gd name="connsiteX6858" fmla="*/ 2549687 w 10035679"/>
              <a:gd name="connsiteY6858" fmla="*/ 344747 h 5893281"/>
              <a:gd name="connsiteX6859" fmla="*/ 2545460 w 10035679"/>
              <a:gd name="connsiteY6859" fmla="*/ 340519 h 5893281"/>
              <a:gd name="connsiteX6860" fmla="*/ 2539422 w 10035679"/>
              <a:gd name="connsiteY6860" fmla="*/ 340519 h 5893281"/>
              <a:gd name="connsiteX6861" fmla="*/ 2531573 w 10035679"/>
              <a:gd name="connsiteY6861" fmla="*/ 346557 h 5893281"/>
              <a:gd name="connsiteX6862" fmla="*/ 2521310 w 10035679"/>
              <a:gd name="connsiteY6862" fmla="*/ 358633 h 5893281"/>
              <a:gd name="connsiteX6863" fmla="*/ 2511045 w 10035679"/>
              <a:gd name="connsiteY6863" fmla="*/ 368895 h 5893281"/>
              <a:gd name="connsiteX6864" fmla="*/ 2503196 w 10035679"/>
              <a:gd name="connsiteY6864" fmla="*/ 379160 h 5893281"/>
              <a:gd name="connsiteX6865" fmla="*/ 2492933 w 10035679"/>
              <a:gd name="connsiteY6865" fmla="*/ 385197 h 5893281"/>
              <a:gd name="connsiteX6866" fmla="*/ 2454292 w 10035679"/>
              <a:gd name="connsiteY6866" fmla="*/ 397272 h 5893281"/>
              <a:gd name="connsiteX6867" fmla="*/ 2417463 w 10035679"/>
              <a:gd name="connsiteY6867" fmla="*/ 397272 h 5893281"/>
              <a:gd name="connsiteX6868" fmla="*/ 2383049 w 10035679"/>
              <a:gd name="connsiteY6868" fmla="*/ 388820 h 5893281"/>
              <a:gd name="connsiteX6869" fmla="*/ 2350446 w 10035679"/>
              <a:gd name="connsiteY6869" fmla="*/ 374329 h 5893281"/>
              <a:gd name="connsiteX6870" fmla="*/ 2346220 w 10035679"/>
              <a:gd name="connsiteY6870" fmla="*/ 374329 h 5893281"/>
              <a:gd name="connsiteX6871" fmla="*/ 2340181 w 10035679"/>
              <a:gd name="connsiteY6871" fmla="*/ 378557 h 5893281"/>
              <a:gd name="connsiteX6872" fmla="*/ 2329916 w 10035679"/>
              <a:gd name="connsiteY6872" fmla="*/ 382783 h 5893281"/>
              <a:gd name="connsiteX6873" fmla="*/ 2322069 w 10035679"/>
              <a:gd name="connsiteY6873" fmla="*/ 384594 h 5893281"/>
              <a:gd name="connsiteX6874" fmla="*/ 2316031 w 10035679"/>
              <a:gd name="connsiteY6874" fmla="*/ 388820 h 5893281"/>
              <a:gd name="connsiteX6875" fmla="*/ 2303955 w 10035679"/>
              <a:gd name="connsiteY6875" fmla="*/ 393046 h 5893281"/>
              <a:gd name="connsiteX6876" fmla="*/ 2297918 w 10035679"/>
              <a:gd name="connsiteY6876" fmla="*/ 374329 h 5893281"/>
              <a:gd name="connsiteX6877" fmla="*/ 2303955 w 10035679"/>
              <a:gd name="connsiteY6877" fmla="*/ 372518 h 5893281"/>
              <a:gd name="connsiteX6878" fmla="*/ 2308181 w 10035679"/>
              <a:gd name="connsiteY6878" fmla="*/ 368292 h 5893281"/>
              <a:gd name="connsiteX6879" fmla="*/ 2312409 w 10035679"/>
              <a:gd name="connsiteY6879" fmla="*/ 359840 h 5893281"/>
              <a:gd name="connsiteX6880" fmla="*/ 2291880 w 10035679"/>
              <a:gd name="connsiteY6880" fmla="*/ 359840 h 5893281"/>
              <a:gd name="connsiteX6881" fmla="*/ 2284033 w 10035679"/>
              <a:gd name="connsiteY6881" fmla="*/ 364066 h 5893281"/>
              <a:gd name="connsiteX6882" fmla="*/ 2273768 w 10035679"/>
              <a:gd name="connsiteY6882" fmla="*/ 368292 h 5893281"/>
              <a:gd name="connsiteX6883" fmla="*/ 2263503 w 10035679"/>
              <a:gd name="connsiteY6883" fmla="*/ 368292 h 5893281"/>
              <a:gd name="connsiteX6884" fmla="*/ 2251430 w 10035679"/>
              <a:gd name="connsiteY6884" fmla="*/ 368292 h 5893281"/>
              <a:gd name="connsiteX6885" fmla="*/ 2245391 w 10035679"/>
              <a:gd name="connsiteY6885" fmla="*/ 345952 h 5893281"/>
              <a:gd name="connsiteX6886" fmla="*/ 2251430 w 10035679"/>
              <a:gd name="connsiteY6886" fmla="*/ 344142 h 5893281"/>
              <a:gd name="connsiteX6887" fmla="*/ 2255656 w 10035679"/>
              <a:gd name="connsiteY6887" fmla="*/ 344142 h 5893281"/>
              <a:gd name="connsiteX6888" fmla="*/ 2259882 w 10035679"/>
              <a:gd name="connsiteY6888" fmla="*/ 344142 h 5893281"/>
              <a:gd name="connsiteX6889" fmla="*/ 2263825 w 10035679"/>
              <a:gd name="connsiteY6889" fmla="*/ 340198 h 5893281"/>
              <a:gd name="connsiteX6890" fmla="*/ 2265919 w 10035679"/>
              <a:gd name="connsiteY6890" fmla="*/ 339916 h 5893281"/>
              <a:gd name="connsiteX6891" fmla="*/ 2264108 w 10035679"/>
              <a:gd name="connsiteY6891" fmla="*/ 339916 h 5893281"/>
              <a:gd name="connsiteX6892" fmla="*/ 2263825 w 10035679"/>
              <a:gd name="connsiteY6892" fmla="*/ 340198 h 5893281"/>
              <a:gd name="connsiteX6893" fmla="*/ 2221241 w 10035679"/>
              <a:gd name="connsiteY6893" fmla="*/ 345952 h 5893281"/>
              <a:gd name="connsiteX6894" fmla="*/ 2217015 w 10035679"/>
              <a:gd name="connsiteY6894" fmla="*/ 335690 h 5893281"/>
              <a:gd name="connsiteX6895" fmla="*/ 2209165 w 10035679"/>
              <a:gd name="connsiteY6895" fmla="*/ 329651 h 5893281"/>
              <a:gd name="connsiteX6896" fmla="*/ 2207354 w 10035679"/>
              <a:gd name="connsiteY6896" fmla="*/ 325425 h 5893281"/>
              <a:gd name="connsiteX6897" fmla="*/ 2203129 w 10035679"/>
              <a:gd name="connsiteY6897" fmla="*/ 316973 h 5893281"/>
              <a:gd name="connsiteX6898" fmla="*/ 2195279 w 10035679"/>
              <a:gd name="connsiteY6898" fmla="*/ 306708 h 5893281"/>
              <a:gd name="connsiteX6899" fmla="*/ 2207354 w 10035679"/>
              <a:gd name="connsiteY6899" fmla="*/ 302482 h 5893281"/>
              <a:gd name="connsiteX6900" fmla="*/ 2213391 w 10035679"/>
              <a:gd name="connsiteY6900" fmla="*/ 302482 h 5893281"/>
              <a:gd name="connsiteX6901" fmla="*/ 2217619 w 10035679"/>
              <a:gd name="connsiteY6901" fmla="*/ 302482 h 5893281"/>
              <a:gd name="connsiteX6902" fmla="*/ 2221845 w 10035679"/>
              <a:gd name="connsiteY6902" fmla="*/ 302482 h 5893281"/>
              <a:gd name="connsiteX6903" fmla="*/ 2221845 w 10035679"/>
              <a:gd name="connsiteY6903" fmla="*/ 301879 h 5893281"/>
              <a:gd name="connsiteX6904" fmla="*/ 2223656 w 10035679"/>
              <a:gd name="connsiteY6904" fmla="*/ 297653 h 5893281"/>
              <a:gd name="connsiteX6905" fmla="*/ 2227882 w 10035679"/>
              <a:gd name="connsiteY6905" fmla="*/ 289201 h 5893281"/>
              <a:gd name="connsiteX6906" fmla="*/ 2213391 w 10035679"/>
              <a:gd name="connsiteY6906" fmla="*/ 287388 h 5893281"/>
              <a:gd name="connsiteX6907" fmla="*/ 2198902 w 10035679"/>
              <a:gd name="connsiteY6907" fmla="*/ 283162 h 5893281"/>
              <a:gd name="connsiteX6908" fmla="*/ 2192864 w 10035679"/>
              <a:gd name="connsiteY6908" fmla="*/ 274710 h 5893281"/>
              <a:gd name="connsiteX6909" fmla="*/ 2180789 w 10035679"/>
              <a:gd name="connsiteY6909" fmla="*/ 268671 h 5893281"/>
              <a:gd name="connsiteX6910" fmla="*/ 2188638 w 10035679"/>
              <a:gd name="connsiteY6910" fmla="*/ 268671 h 5893281"/>
              <a:gd name="connsiteX6911" fmla="*/ 2188638 w 10035679"/>
              <a:gd name="connsiteY6911" fmla="*/ 258409 h 5893281"/>
              <a:gd name="connsiteX6912" fmla="*/ 2223053 w 10035679"/>
              <a:gd name="connsiteY6912" fmla="*/ 264445 h 5893281"/>
              <a:gd name="connsiteX6913" fmla="*/ 2241165 w 10035679"/>
              <a:gd name="connsiteY6913" fmla="*/ 260219 h 5893281"/>
              <a:gd name="connsiteX6914" fmla="*/ 2255656 w 10035679"/>
              <a:gd name="connsiteY6914" fmla="*/ 254183 h 5893281"/>
              <a:gd name="connsiteX6915" fmla="*/ 2263503 w 10035679"/>
              <a:gd name="connsiteY6915" fmla="*/ 243918 h 5893281"/>
              <a:gd name="connsiteX6916" fmla="*/ 2273768 w 10035679"/>
              <a:gd name="connsiteY6916" fmla="*/ 229427 h 5893281"/>
              <a:gd name="connsiteX6917" fmla="*/ 2291880 w 10035679"/>
              <a:gd name="connsiteY6917" fmla="*/ 220975 h 5893281"/>
              <a:gd name="connsiteX6918" fmla="*/ 2312409 w 10035679"/>
              <a:gd name="connsiteY6918" fmla="*/ 214938 h 5893281"/>
              <a:gd name="connsiteX6919" fmla="*/ 2326898 w 10035679"/>
              <a:gd name="connsiteY6919" fmla="*/ 220975 h 5893281"/>
              <a:gd name="connsiteX6920" fmla="*/ 2345012 w 10035679"/>
              <a:gd name="connsiteY6920" fmla="*/ 229427 h 5893281"/>
              <a:gd name="connsiteX6921" fmla="*/ 2359501 w 10035679"/>
              <a:gd name="connsiteY6921" fmla="*/ 231240 h 5893281"/>
              <a:gd name="connsiteX6922" fmla="*/ 2375802 w 10035679"/>
              <a:gd name="connsiteY6922" fmla="*/ 229427 h 5893281"/>
              <a:gd name="connsiteX6923" fmla="*/ 2369765 w 10035679"/>
              <a:gd name="connsiteY6923" fmla="*/ 225201 h 5893281"/>
              <a:gd name="connsiteX6924" fmla="*/ 2361916 w 10035679"/>
              <a:gd name="connsiteY6924" fmla="*/ 220975 h 5893281"/>
              <a:gd name="connsiteX6925" fmla="*/ 2360106 w 10035679"/>
              <a:gd name="connsiteY6925" fmla="*/ 220975 h 5893281"/>
              <a:gd name="connsiteX6926" fmla="*/ 2360106 w 10035679"/>
              <a:gd name="connsiteY6926" fmla="*/ 217352 h 5893281"/>
              <a:gd name="connsiteX6927" fmla="*/ 2355879 w 10035679"/>
              <a:gd name="connsiteY6927" fmla="*/ 215541 h 5893281"/>
              <a:gd name="connsiteX6928" fmla="*/ 2355879 w 10035679"/>
              <a:gd name="connsiteY6928" fmla="*/ 207089 h 5893281"/>
              <a:gd name="connsiteX6929" fmla="*/ 2351654 w 10035679"/>
              <a:gd name="connsiteY6929" fmla="*/ 196824 h 5893281"/>
              <a:gd name="connsiteX6930" fmla="*/ 2361916 w 10035679"/>
              <a:gd name="connsiteY6930" fmla="*/ 192598 h 5893281"/>
              <a:gd name="connsiteX6931" fmla="*/ 2369765 w 10035679"/>
              <a:gd name="connsiteY6931" fmla="*/ 188372 h 5893281"/>
              <a:gd name="connsiteX6932" fmla="*/ 2375802 w 10035679"/>
              <a:gd name="connsiteY6932" fmla="*/ 188372 h 5893281"/>
              <a:gd name="connsiteX6933" fmla="*/ 2380031 w 10035679"/>
              <a:gd name="connsiteY6933" fmla="*/ 186562 h 5893281"/>
              <a:gd name="connsiteX6934" fmla="*/ 2387879 w 10035679"/>
              <a:gd name="connsiteY6934" fmla="*/ 182336 h 5893281"/>
              <a:gd name="connsiteX6935" fmla="*/ 2402370 w 10035679"/>
              <a:gd name="connsiteY6935" fmla="*/ 182336 h 5893281"/>
              <a:gd name="connsiteX6936" fmla="*/ 2408406 w 10035679"/>
              <a:gd name="connsiteY6936" fmla="*/ 186562 h 5893281"/>
              <a:gd name="connsiteX6937" fmla="*/ 2416256 w 10035679"/>
              <a:gd name="connsiteY6937" fmla="*/ 192598 h 5893281"/>
              <a:gd name="connsiteX6938" fmla="*/ 2422295 w 10035679"/>
              <a:gd name="connsiteY6938" fmla="*/ 196824 h 5893281"/>
              <a:gd name="connsiteX6939" fmla="*/ 2422295 w 10035679"/>
              <a:gd name="connsiteY6939" fmla="*/ 188372 h 5893281"/>
              <a:gd name="connsiteX6940" fmla="*/ 2418068 w 10035679"/>
              <a:gd name="connsiteY6940" fmla="*/ 186562 h 5893281"/>
              <a:gd name="connsiteX6941" fmla="*/ 2418068 w 10035679"/>
              <a:gd name="connsiteY6941" fmla="*/ 182336 h 5893281"/>
              <a:gd name="connsiteX6942" fmla="*/ 2418068 w 10035679"/>
              <a:gd name="connsiteY6942" fmla="*/ 178109 h 5893281"/>
              <a:gd name="connsiteX6943" fmla="*/ 2416256 w 10035679"/>
              <a:gd name="connsiteY6943" fmla="*/ 172071 h 5893281"/>
              <a:gd name="connsiteX6944" fmla="*/ 2426520 w 10035679"/>
              <a:gd name="connsiteY6944" fmla="*/ 167845 h 5893281"/>
              <a:gd name="connsiteX6945" fmla="*/ 2432557 w 10035679"/>
              <a:gd name="connsiteY6945" fmla="*/ 163619 h 5893281"/>
              <a:gd name="connsiteX6946" fmla="*/ 2444632 w 10035679"/>
              <a:gd name="connsiteY6946" fmla="*/ 157580 h 5893281"/>
              <a:gd name="connsiteX6947" fmla="*/ 2450671 w 10035679"/>
              <a:gd name="connsiteY6947" fmla="*/ 149128 h 5893281"/>
              <a:gd name="connsiteX6948" fmla="*/ 2454897 w 10035679"/>
              <a:gd name="connsiteY6948" fmla="*/ 149128 h 5893281"/>
              <a:gd name="connsiteX6949" fmla="*/ 2469386 w 10035679"/>
              <a:gd name="connsiteY6949" fmla="*/ 149128 h 5893281"/>
              <a:gd name="connsiteX6950" fmla="*/ 2479650 w 10035679"/>
              <a:gd name="connsiteY6950" fmla="*/ 153354 h 5893281"/>
              <a:gd name="connsiteX6951" fmla="*/ 2487500 w 10035679"/>
              <a:gd name="connsiteY6951" fmla="*/ 161806 h 5893281"/>
              <a:gd name="connsiteX6952" fmla="*/ 2499575 w 10035679"/>
              <a:gd name="connsiteY6952" fmla="*/ 161806 h 5893281"/>
              <a:gd name="connsiteX6953" fmla="*/ 2517687 w 10035679"/>
              <a:gd name="connsiteY6953" fmla="*/ 157580 h 5893281"/>
              <a:gd name="connsiteX6954" fmla="*/ 2525536 w 10035679"/>
              <a:gd name="connsiteY6954" fmla="*/ 132826 h 5893281"/>
              <a:gd name="connsiteX6955" fmla="*/ 2535801 w 10035679"/>
              <a:gd name="connsiteY6955" fmla="*/ 128600 h 5893281"/>
              <a:gd name="connsiteX6956" fmla="*/ 2546063 w 10035679"/>
              <a:gd name="connsiteY6956" fmla="*/ 128600 h 5893281"/>
              <a:gd name="connsiteX6957" fmla="*/ 2556328 w 10035679"/>
              <a:gd name="connsiteY6957" fmla="*/ 128600 h 5893281"/>
              <a:gd name="connsiteX6958" fmla="*/ 2564176 w 10035679"/>
              <a:gd name="connsiteY6958" fmla="*/ 132826 h 5893281"/>
              <a:gd name="connsiteX6959" fmla="*/ 2570214 w 10035679"/>
              <a:gd name="connsiteY6959" fmla="*/ 132826 h 5893281"/>
              <a:gd name="connsiteX6960" fmla="*/ 2584705 w 10035679"/>
              <a:gd name="connsiteY6960" fmla="*/ 110488 h 5893281"/>
              <a:gd name="connsiteX6961" fmla="*/ 2607043 w 10035679"/>
              <a:gd name="connsiteY6961" fmla="*/ 106260 h 5893281"/>
              <a:gd name="connsiteX6962" fmla="*/ 2621534 w 10035679"/>
              <a:gd name="connsiteY6962" fmla="*/ 114714 h 5893281"/>
              <a:gd name="connsiteX6963" fmla="*/ 2636025 w 10035679"/>
              <a:gd name="connsiteY6963" fmla="*/ 120751 h 5893281"/>
              <a:gd name="connsiteX6964" fmla="*/ 2650513 w 10035679"/>
              <a:gd name="connsiteY6964" fmla="*/ 124977 h 5893281"/>
              <a:gd name="connsiteX6965" fmla="*/ 2668627 w 10035679"/>
              <a:gd name="connsiteY6965" fmla="*/ 118941 h 5893281"/>
              <a:gd name="connsiteX6966" fmla="*/ 2692776 w 10035679"/>
              <a:gd name="connsiteY6966" fmla="*/ 104450 h 5893281"/>
              <a:gd name="connsiteX6967" fmla="*/ 6131772 w 10035679"/>
              <a:gd name="connsiteY6967" fmla="*/ 86338 h 5893281"/>
              <a:gd name="connsiteX6968" fmla="*/ 6146263 w 10035679"/>
              <a:gd name="connsiteY6968" fmla="*/ 90564 h 5893281"/>
              <a:gd name="connsiteX6969" fmla="*/ 6160754 w 10035679"/>
              <a:gd name="connsiteY6969" fmla="*/ 96600 h 5893281"/>
              <a:gd name="connsiteX6970" fmla="*/ 6166790 w 10035679"/>
              <a:gd name="connsiteY6970" fmla="*/ 105055 h 5893281"/>
              <a:gd name="connsiteX6971" fmla="*/ 6177055 w 10035679"/>
              <a:gd name="connsiteY6971" fmla="*/ 111091 h 5893281"/>
              <a:gd name="connsiteX6972" fmla="*/ 6189130 w 10035679"/>
              <a:gd name="connsiteY6972" fmla="*/ 119543 h 5893281"/>
              <a:gd name="connsiteX6973" fmla="*/ 6181281 w 10035679"/>
              <a:gd name="connsiteY6973" fmla="*/ 140071 h 5893281"/>
              <a:gd name="connsiteX6974" fmla="*/ 6138415 w 10035679"/>
              <a:gd name="connsiteY6974" fmla="*/ 164826 h 5893281"/>
              <a:gd name="connsiteX6975" fmla="*/ 6105811 w 10035679"/>
              <a:gd name="connsiteY6975" fmla="*/ 193806 h 5893281"/>
              <a:gd name="connsiteX6976" fmla="*/ 6077434 w 10035679"/>
              <a:gd name="connsiteY6976" fmla="*/ 230635 h 5893281"/>
              <a:gd name="connsiteX6977" fmla="*/ 6071397 w 10035679"/>
              <a:gd name="connsiteY6977" fmla="*/ 230635 h 5893281"/>
              <a:gd name="connsiteX6978" fmla="*/ 6071397 w 10035679"/>
              <a:gd name="connsiteY6978" fmla="*/ 222183 h 5893281"/>
              <a:gd name="connsiteX6979" fmla="*/ 6061132 w 10035679"/>
              <a:gd name="connsiteY6979" fmla="*/ 216146 h 5893281"/>
              <a:gd name="connsiteX6980" fmla="*/ 6053285 w 10035679"/>
              <a:gd name="connsiteY6980" fmla="*/ 207692 h 5893281"/>
              <a:gd name="connsiteX6981" fmla="*/ 6049059 w 10035679"/>
              <a:gd name="connsiteY6981" fmla="*/ 201655 h 5893281"/>
              <a:gd name="connsiteX6982" fmla="*/ 6043020 w 10035679"/>
              <a:gd name="connsiteY6982" fmla="*/ 193203 h 5893281"/>
              <a:gd name="connsiteX6983" fmla="*/ 6038794 w 10035679"/>
              <a:gd name="connsiteY6983" fmla="*/ 182938 h 5893281"/>
              <a:gd name="connsiteX6984" fmla="*/ 6046644 w 10035679"/>
              <a:gd name="connsiteY6984" fmla="*/ 168448 h 5893281"/>
              <a:gd name="connsiteX6985" fmla="*/ 6048454 w 10035679"/>
              <a:gd name="connsiteY6985" fmla="*/ 158185 h 5893281"/>
              <a:gd name="connsiteX6986" fmla="*/ 6052680 w 10035679"/>
              <a:gd name="connsiteY6986" fmla="*/ 139468 h 5893281"/>
              <a:gd name="connsiteX6987" fmla="*/ 6000153 w 10035679"/>
              <a:gd name="connsiteY6987" fmla="*/ 139468 h 5893281"/>
              <a:gd name="connsiteX6988" fmla="*/ 6000153 w 10035679"/>
              <a:gd name="connsiteY6988" fmla="*/ 124977 h 5893281"/>
              <a:gd name="connsiteX6989" fmla="*/ 6028530 w 10035679"/>
              <a:gd name="connsiteY6989" fmla="*/ 114714 h 5893281"/>
              <a:gd name="connsiteX6990" fmla="*/ 6056906 w 10035679"/>
              <a:gd name="connsiteY6990" fmla="*/ 106260 h 5893281"/>
              <a:gd name="connsiteX6991" fmla="*/ 6091322 w 10035679"/>
              <a:gd name="connsiteY6991" fmla="*/ 100224 h 5893281"/>
              <a:gd name="connsiteX6992" fmla="*/ 6095548 w 10035679"/>
              <a:gd name="connsiteY6992" fmla="*/ 110488 h 5893281"/>
              <a:gd name="connsiteX6993" fmla="*/ 6099774 w 10035679"/>
              <a:gd name="connsiteY6993" fmla="*/ 114714 h 5893281"/>
              <a:gd name="connsiteX6994" fmla="*/ 6099774 w 10035679"/>
              <a:gd name="connsiteY6994" fmla="*/ 118941 h 5893281"/>
              <a:gd name="connsiteX6995" fmla="*/ 6104000 w 10035679"/>
              <a:gd name="connsiteY6995" fmla="*/ 118941 h 5893281"/>
              <a:gd name="connsiteX6996" fmla="*/ 6104000 w 10035679"/>
              <a:gd name="connsiteY6996" fmla="*/ 120751 h 5893281"/>
              <a:gd name="connsiteX6997" fmla="*/ 6110039 w 10035679"/>
              <a:gd name="connsiteY6997" fmla="*/ 124977 h 5893281"/>
              <a:gd name="connsiteX6998" fmla="*/ 6114265 w 10035679"/>
              <a:gd name="connsiteY6998" fmla="*/ 114714 h 5893281"/>
              <a:gd name="connsiteX6999" fmla="*/ 6118491 w 10035679"/>
              <a:gd name="connsiteY6999" fmla="*/ 106260 h 5893281"/>
              <a:gd name="connsiteX7000" fmla="*/ 6120301 w 10035679"/>
              <a:gd name="connsiteY7000" fmla="*/ 100224 h 5893281"/>
              <a:gd name="connsiteX7001" fmla="*/ 6128151 w 10035679"/>
              <a:gd name="connsiteY7001" fmla="*/ 91772 h 5893281"/>
              <a:gd name="connsiteX7002" fmla="*/ 6218715 w 10035679"/>
              <a:gd name="connsiteY7002" fmla="*/ 47093 h 5893281"/>
              <a:gd name="connsiteX7003" fmla="*/ 6219318 w 10035679"/>
              <a:gd name="connsiteY7003" fmla="*/ 47093 h 5893281"/>
              <a:gd name="connsiteX7004" fmla="*/ 6227167 w 10035679"/>
              <a:gd name="connsiteY7004" fmla="*/ 48904 h 5893281"/>
              <a:gd name="connsiteX7005" fmla="*/ 6228978 w 10035679"/>
              <a:gd name="connsiteY7005" fmla="*/ 48904 h 5893281"/>
              <a:gd name="connsiteX7006" fmla="*/ 6233206 w 10035679"/>
              <a:gd name="connsiteY7006" fmla="*/ 53130 h 5893281"/>
              <a:gd name="connsiteX7007" fmla="*/ 6237430 w 10035679"/>
              <a:gd name="connsiteY7007" fmla="*/ 57356 h 5893281"/>
              <a:gd name="connsiteX7008" fmla="*/ 6241658 w 10035679"/>
              <a:gd name="connsiteY7008" fmla="*/ 63395 h 5893281"/>
              <a:gd name="connsiteX7009" fmla="*/ 6247694 w 10035679"/>
              <a:gd name="connsiteY7009" fmla="*/ 75470 h 5893281"/>
              <a:gd name="connsiteX7010" fmla="*/ 6255544 w 10035679"/>
              <a:gd name="connsiteY7010" fmla="*/ 85733 h 5893281"/>
              <a:gd name="connsiteX7011" fmla="*/ 6257354 w 10035679"/>
              <a:gd name="connsiteY7011" fmla="*/ 100224 h 5893281"/>
              <a:gd name="connsiteX7012" fmla="*/ 6241053 w 10035679"/>
              <a:gd name="connsiteY7012" fmla="*/ 100224 h 5893281"/>
              <a:gd name="connsiteX7013" fmla="*/ 6241053 w 10035679"/>
              <a:gd name="connsiteY7013" fmla="*/ 91772 h 5893281"/>
              <a:gd name="connsiteX7014" fmla="*/ 6233206 w 10035679"/>
              <a:gd name="connsiteY7014" fmla="*/ 85733 h 5893281"/>
              <a:gd name="connsiteX7015" fmla="*/ 6227167 w 10035679"/>
              <a:gd name="connsiteY7015" fmla="*/ 77281 h 5893281"/>
              <a:gd name="connsiteX7016" fmla="*/ 6222941 w 10035679"/>
              <a:gd name="connsiteY7016" fmla="*/ 71244 h 5893281"/>
              <a:gd name="connsiteX7017" fmla="*/ 6218715 w 10035679"/>
              <a:gd name="connsiteY7017" fmla="*/ 60979 h 5893281"/>
              <a:gd name="connsiteX7018" fmla="*/ 3775927 w 10035679"/>
              <a:gd name="connsiteY7018" fmla="*/ 39244 h 5893281"/>
              <a:gd name="connsiteX7019" fmla="*/ 3824832 w 10035679"/>
              <a:gd name="connsiteY7019" fmla="*/ 39244 h 5893281"/>
              <a:gd name="connsiteX7020" fmla="*/ 3875549 w 10035679"/>
              <a:gd name="connsiteY7020" fmla="*/ 47696 h 5893281"/>
              <a:gd name="connsiteX7021" fmla="*/ 3920226 w 10035679"/>
              <a:gd name="connsiteY7021" fmla="*/ 53735 h 5893281"/>
              <a:gd name="connsiteX7022" fmla="*/ 3960678 w 10035679"/>
              <a:gd name="connsiteY7022" fmla="*/ 63998 h 5893281"/>
              <a:gd name="connsiteX7023" fmla="*/ 4019242 w 10035679"/>
              <a:gd name="connsiteY7023" fmla="*/ 53735 h 5893281"/>
              <a:gd name="connsiteX7024" fmla="*/ 4027093 w 10035679"/>
              <a:gd name="connsiteY7024" fmla="*/ 62187 h 5893281"/>
              <a:gd name="connsiteX7025" fmla="*/ 4033129 w 10035679"/>
              <a:gd name="connsiteY7025" fmla="*/ 63998 h 5893281"/>
              <a:gd name="connsiteX7026" fmla="*/ 4040978 w 10035679"/>
              <a:gd name="connsiteY7026" fmla="*/ 76073 h 5893281"/>
              <a:gd name="connsiteX7027" fmla="*/ 4045205 w 10035679"/>
              <a:gd name="connsiteY7027" fmla="*/ 82112 h 5893281"/>
              <a:gd name="connsiteX7028" fmla="*/ 4051241 w 10035679"/>
              <a:gd name="connsiteY7028" fmla="*/ 86338 h 5893281"/>
              <a:gd name="connsiteX7029" fmla="*/ 4085657 w 10035679"/>
              <a:gd name="connsiteY7029" fmla="*/ 100827 h 5893281"/>
              <a:gd name="connsiteX7030" fmla="*/ 4126109 w 10035679"/>
              <a:gd name="connsiteY7030" fmla="*/ 111091 h 5893281"/>
              <a:gd name="connsiteX7031" fmla="*/ 4160523 w 10035679"/>
              <a:gd name="connsiteY7031" fmla="*/ 119543 h 5893281"/>
              <a:gd name="connsiteX7032" fmla="*/ 4160523 w 10035679"/>
              <a:gd name="connsiteY7032" fmla="*/ 134034 h 5893281"/>
              <a:gd name="connsiteX7033" fmla="*/ 4103770 w 10035679"/>
              <a:gd name="connsiteY7033" fmla="*/ 134034 h 5893281"/>
              <a:gd name="connsiteX7034" fmla="*/ 4079618 w 10035679"/>
              <a:gd name="connsiteY7034" fmla="*/ 121959 h 5893281"/>
              <a:gd name="connsiteX7035" fmla="*/ 4051241 w 10035679"/>
              <a:gd name="connsiteY7035" fmla="*/ 121959 h 5893281"/>
              <a:gd name="connsiteX7036" fmla="*/ 4018639 w 10035679"/>
              <a:gd name="connsiteY7036" fmla="*/ 126185 h 5893281"/>
              <a:gd name="connsiteX7037" fmla="*/ 3988451 w 10035679"/>
              <a:gd name="connsiteY7037" fmla="*/ 134637 h 5893281"/>
              <a:gd name="connsiteX7038" fmla="*/ 3988451 w 10035679"/>
              <a:gd name="connsiteY7038" fmla="*/ 150938 h 5893281"/>
              <a:gd name="connsiteX7039" fmla="*/ 4027093 w 10035679"/>
              <a:gd name="connsiteY7039" fmla="*/ 150938 h 5893281"/>
              <a:gd name="connsiteX7040" fmla="*/ 4055469 w 10035679"/>
              <a:gd name="connsiteY7040" fmla="*/ 144902 h 5893281"/>
              <a:gd name="connsiteX7041" fmla="*/ 4089883 w 10035679"/>
              <a:gd name="connsiteY7041" fmla="*/ 140676 h 5893281"/>
              <a:gd name="connsiteX7042" fmla="*/ 4132751 w 10035679"/>
              <a:gd name="connsiteY7042" fmla="*/ 140676 h 5893281"/>
              <a:gd name="connsiteX7043" fmla="*/ 4175617 w 10035679"/>
              <a:gd name="connsiteY7043" fmla="*/ 140676 h 5893281"/>
              <a:gd name="connsiteX7044" fmla="*/ 4208219 w 10035679"/>
              <a:gd name="connsiteY7044" fmla="*/ 140676 h 5893281"/>
              <a:gd name="connsiteX7045" fmla="*/ 4236595 w 10035679"/>
              <a:gd name="connsiteY7045" fmla="*/ 169655 h 5893281"/>
              <a:gd name="connsiteX7046" fmla="*/ 4271010 w 10035679"/>
              <a:gd name="connsiteY7046" fmla="*/ 190183 h 5893281"/>
              <a:gd name="connsiteX7047" fmla="*/ 4260746 w 10035679"/>
              <a:gd name="connsiteY7047" fmla="*/ 212523 h 5893281"/>
              <a:gd name="connsiteX7048" fmla="*/ 4240220 w 10035679"/>
              <a:gd name="connsiteY7048" fmla="*/ 227014 h 5893281"/>
              <a:gd name="connsiteX7049" fmla="*/ 4222107 w 10035679"/>
              <a:gd name="connsiteY7049" fmla="*/ 237276 h 5893281"/>
              <a:gd name="connsiteX7050" fmla="*/ 4197957 w 10035679"/>
              <a:gd name="connsiteY7050" fmla="*/ 245728 h 5893281"/>
              <a:gd name="connsiteX7051" fmla="*/ 4161127 w 10035679"/>
              <a:gd name="connsiteY7051" fmla="*/ 245728 h 5893281"/>
              <a:gd name="connsiteX7052" fmla="*/ 4128522 w 10035679"/>
              <a:gd name="connsiteY7052" fmla="*/ 255993 h 5893281"/>
              <a:gd name="connsiteX7053" fmla="*/ 4094109 w 10035679"/>
              <a:gd name="connsiteY7053" fmla="*/ 255993 h 5893281"/>
              <a:gd name="connsiteX7054" fmla="*/ 4055469 w 10035679"/>
              <a:gd name="connsiteY7054" fmla="*/ 251767 h 5893281"/>
              <a:gd name="connsiteX7055" fmla="*/ 4018639 w 10035679"/>
              <a:gd name="connsiteY7055" fmla="*/ 247541 h 5893281"/>
              <a:gd name="connsiteX7056" fmla="*/ 3984827 w 10035679"/>
              <a:gd name="connsiteY7056" fmla="*/ 247541 h 5893281"/>
              <a:gd name="connsiteX7057" fmla="*/ 3956450 w 10035679"/>
              <a:gd name="connsiteY7057" fmla="*/ 255993 h 5893281"/>
              <a:gd name="connsiteX7058" fmla="*/ 3934111 w 10035679"/>
              <a:gd name="connsiteY7058" fmla="*/ 276521 h 5893281"/>
              <a:gd name="connsiteX7059" fmla="*/ 4019242 w 10035679"/>
              <a:gd name="connsiteY7059" fmla="*/ 276521 h 5893281"/>
              <a:gd name="connsiteX7060" fmla="*/ 4045808 w 10035679"/>
              <a:gd name="connsiteY7060" fmla="*/ 270484 h 5893281"/>
              <a:gd name="connsiteX7061" fmla="*/ 4075997 w 10035679"/>
              <a:gd name="connsiteY7061" fmla="*/ 266258 h 5893281"/>
              <a:gd name="connsiteX7062" fmla="*/ 4112826 w 10035679"/>
              <a:gd name="connsiteY7062" fmla="*/ 270484 h 5893281"/>
              <a:gd name="connsiteX7063" fmla="*/ 4136976 w 10035679"/>
              <a:gd name="connsiteY7063" fmla="*/ 276521 h 5893281"/>
              <a:gd name="connsiteX7064" fmla="*/ 4143014 w 10035679"/>
              <a:gd name="connsiteY7064" fmla="*/ 303087 h 5893281"/>
              <a:gd name="connsiteX7065" fmla="*/ 4155088 w 10035679"/>
              <a:gd name="connsiteY7065" fmla="*/ 298861 h 5893281"/>
              <a:gd name="connsiteX7066" fmla="*/ 4171390 w 10035679"/>
              <a:gd name="connsiteY7066" fmla="*/ 288596 h 5893281"/>
              <a:gd name="connsiteX7067" fmla="*/ 4193731 w 10035679"/>
              <a:gd name="connsiteY7067" fmla="*/ 280144 h 5893281"/>
              <a:gd name="connsiteX7068" fmla="*/ 4214258 w 10035679"/>
              <a:gd name="connsiteY7068" fmla="*/ 275918 h 5893281"/>
              <a:gd name="connsiteX7069" fmla="*/ 4218483 w 10035679"/>
              <a:gd name="connsiteY7069" fmla="*/ 287993 h 5893281"/>
              <a:gd name="connsiteX7070" fmla="*/ 4222709 w 10035679"/>
              <a:gd name="connsiteY7070" fmla="*/ 294030 h 5893281"/>
              <a:gd name="connsiteX7071" fmla="*/ 4226936 w 10035679"/>
              <a:gd name="connsiteY7071" fmla="*/ 298256 h 5893281"/>
              <a:gd name="connsiteX7072" fmla="*/ 4232974 w 10035679"/>
              <a:gd name="connsiteY7072" fmla="*/ 302482 h 5893281"/>
              <a:gd name="connsiteX7073" fmla="*/ 4240821 w 10035679"/>
              <a:gd name="connsiteY7073" fmla="*/ 308521 h 5893281"/>
              <a:gd name="connsiteX7074" fmla="*/ 4208219 w 10035679"/>
              <a:gd name="connsiteY7074" fmla="*/ 369500 h 5893281"/>
              <a:gd name="connsiteX7075" fmla="*/ 4222709 w 10035679"/>
              <a:gd name="connsiteY7075" fmla="*/ 369500 h 5893281"/>
              <a:gd name="connsiteX7076" fmla="*/ 4246860 w 10035679"/>
              <a:gd name="connsiteY7076" fmla="*/ 355009 h 5893281"/>
              <a:gd name="connsiteX7077" fmla="*/ 4279463 w 10035679"/>
              <a:gd name="connsiteY7077" fmla="*/ 336292 h 5893281"/>
              <a:gd name="connsiteX7078" fmla="*/ 4318102 w 10035679"/>
              <a:gd name="connsiteY7078" fmla="*/ 321804 h 5893281"/>
              <a:gd name="connsiteX7079" fmla="*/ 4360969 w 10035679"/>
              <a:gd name="connsiteY7079" fmla="*/ 307313 h 5893281"/>
              <a:gd name="connsiteX7080" fmla="*/ 4407458 w 10035679"/>
              <a:gd name="connsiteY7080" fmla="*/ 297048 h 5893281"/>
              <a:gd name="connsiteX7081" fmla="*/ 4447909 w 10035679"/>
              <a:gd name="connsiteY7081" fmla="*/ 297048 h 5893281"/>
              <a:gd name="connsiteX7082" fmla="*/ 4488361 w 10035679"/>
              <a:gd name="connsiteY7082" fmla="*/ 301274 h 5893281"/>
              <a:gd name="connsiteX7083" fmla="*/ 4516736 w 10035679"/>
              <a:gd name="connsiteY7083" fmla="*/ 317576 h 5893281"/>
              <a:gd name="connsiteX7084" fmla="*/ 4533038 w 10035679"/>
              <a:gd name="connsiteY7084" fmla="*/ 346557 h 5893281"/>
              <a:gd name="connsiteX7085" fmla="*/ 4545113 w 10035679"/>
              <a:gd name="connsiteY7085" fmla="*/ 346557 h 5893281"/>
              <a:gd name="connsiteX7086" fmla="*/ 4545113 w 10035679"/>
              <a:gd name="connsiteY7086" fmla="*/ 350783 h 5893281"/>
              <a:gd name="connsiteX7087" fmla="*/ 4540886 w 10035679"/>
              <a:gd name="connsiteY7087" fmla="*/ 355009 h 5893281"/>
              <a:gd name="connsiteX7088" fmla="*/ 4536661 w 10035679"/>
              <a:gd name="connsiteY7088" fmla="*/ 355009 h 5893281"/>
              <a:gd name="connsiteX7089" fmla="*/ 4532435 w 10035679"/>
              <a:gd name="connsiteY7089" fmla="*/ 355009 h 5893281"/>
              <a:gd name="connsiteX7090" fmla="*/ 4526396 w 10035679"/>
              <a:gd name="connsiteY7090" fmla="*/ 361048 h 5893281"/>
              <a:gd name="connsiteX7091" fmla="*/ 4516134 w 10035679"/>
              <a:gd name="connsiteY7091" fmla="*/ 365274 h 5893281"/>
              <a:gd name="connsiteX7092" fmla="*/ 4504061 w 10035679"/>
              <a:gd name="connsiteY7092" fmla="*/ 369500 h 5893281"/>
              <a:gd name="connsiteX7093" fmla="*/ 4489570 w 10035679"/>
              <a:gd name="connsiteY7093" fmla="*/ 373726 h 5893281"/>
              <a:gd name="connsiteX7094" fmla="*/ 4479305 w 10035679"/>
              <a:gd name="connsiteY7094" fmla="*/ 375537 h 5893281"/>
              <a:gd name="connsiteX7095" fmla="*/ 4455155 w 10035679"/>
              <a:gd name="connsiteY7095" fmla="*/ 414781 h 5893281"/>
              <a:gd name="connsiteX7096" fmla="*/ 4408666 w 10035679"/>
              <a:gd name="connsiteY7096" fmla="*/ 443763 h 5893281"/>
              <a:gd name="connsiteX7097" fmla="*/ 4356141 w 10035679"/>
              <a:gd name="connsiteY7097" fmla="*/ 462478 h 5893281"/>
              <a:gd name="connsiteX7098" fmla="*/ 4293349 w 10035679"/>
              <a:gd name="connsiteY7098" fmla="*/ 472742 h 5893281"/>
              <a:gd name="connsiteX7099" fmla="*/ 4293349 w 10035679"/>
              <a:gd name="connsiteY7099" fmla="*/ 484818 h 5893281"/>
              <a:gd name="connsiteX7100" fmla="*/ 4293349 w 10035679"/>
              <a:gd name="connsiteY7100" fmla="*/ 490854 h 5893281"/>
              <a:gd name="connsiteX7101" fmla="*/ 4293349 w 10035679"/>
              <a:gd name="connsiteY7101" fmla="*/ 495082 h 5893281"/>
              <a:gd name="connsiteX7102" fmla="*/ 4289123 w 10035679"/>
              <a:gd name="connsiteY7102" fmla="*/ 499308 h 5893281"/>
              <a:gd name="connsiteX7103" fmla="*/ 4293349 w 10035679"/>
              <a:gd name="connsiteY7103" fmla="*/ 501119 h 5893281"/>
              <a:gd name="connsiteX7104" fmla="*/ 4293349 w 10035679"/>
              <a:gd name="connsiteY7104" fmla="*/ 505345 h 5893281"/>
              <a:gd name="connsiteX7105" fmla="*/ 4299388 w 10035679"/>
              <a:gd name="connsiteY7105" fmla="*/ 513797 h 5893281"/>
              <a:gd name="connsiteX7106" fmla="*/ 4309651 w 10035679"/>
              <a:gd name="connsiteY7106" fmla="*/ 519836 h 5893281"/>
              <a:gd name="connsiteX7107" fmla="*/ 4317500 w 10035679"/>
              <a:gd name="connsiteY7107" fmla="*/ 524062 h 5893281"/>
              <a:gd name="connsiteX7108" fmla="*/ 4323536 w 10035679"/>
              <a:gd name="connsiteY7108" fmla="*/ 530099 h 5893281"/>
              <a:gd name="connsiteX7109" fmla="*/ 4331384 w 10035679"/>
              <a:gd name="connsiteY7109" fmla="*/ 534327 h 5893281"/>
              <a:gd name="connsiteX7110" fmla="*/ 4337423 w 10035679"/>
              <a:gd name="connsiteY7110" fmla="*/ 544589 h 5893281"/>
              <a:gd name="connsiteX7111" fmla="*/ 4331384 w 10035679"/>
              <a:gd name="connsiteY7111" fmla="*/ 559080 h 5893281"/>
              <a:gd name="connsiteX7112" fmla="*/ 4323536 w 10035679"/>
              <a:gd name="connsiteY7112" fmla="*/ 591683 h 5893281"/>
              <a:gd name="connsiteX7113" fmla="*/ 4317500 w 10035679"/>
              <a:gd name="connsiteY7113" fmla="*/ 630927 h 5893281"/>
              <a:gd name="connsiteX7114" fmla="*/ 4309651 w 10035679"/>
              <a:gd name="connsiteY7114" fmla="*/ 670172 h 5893281"/>
              <a:gd name="connsiteX7115" fmla="*/ 4309651 w 10035679"/>
              <a:gd name="connsiteY7115" fmla="*/ 702774 h 5893281"/>
              <a:gd name="connsiteX7116" fmla="*/ 4317500 w 10035679"/>
              <a:gd name="connsiteY7116" fmla="*/ 698548 h 5893281"/>
              <a:gd name="connsiteX7117" fmla="*/ 4323536 w 10035679"/>
              <a:gd name="connsiteY7117" fmla="*/ 698548 h 5893281"/>
              <a:gd name="connsiteX7118" fmla="*/ 4327764 w 10035679"/>
              <a:gd name="connsiteY7118" fmla="*/ 698548 h 5893281"/>
              <a:gd name="connsiteX7119" fmla="*/ 4335612 w 10035679"/>
              <a:gd name="connsiteY7119" fmla="*/ 698548 h 5893281"/>
              <a:gd name="connsiteX7120" fmla="*/ 4337423 w 10035679"/>
              <a:gd name="connsiteY7120" fmla="*/ 698548 h 5893281"/>
              <a:gd name="connsiteX7121" fmla="*/ 4349498 w 10035679"/>
              <a:gd name="connsiteY7121" fmla="*/ 702774 h 5893281"/>
              <a:gd name="connsiteX7122" fmla="*/ 4345274 w 10035679"/>
              <a:gd name="connsiteY7122" fmla="*/ 713037 h 5893281"/>
              <a:gd name="connsiteX7123" fmla="*/ 4345274 w 10035679"/>
              <a:gd name="connsiteY7123" fmla="*/ 717265 h 5893281"/>
              <a:gd name="connsiteX7124" fmla="*/ 4345274 w 10035679"/>
              <a:gd name="connsiteY7124" fmla="*/ 725717 h 5893281"/>
              <a:gd name="connsiteX7125" fmla="*/ 4345274 w 10035679"/>
              <a:gd name="connsiteY7125" fmla="*/ 727528 h 5893281"/>
              <a:gd name="connsiteX7126" fmla="*/ 4345274 w 10035679"/>
              <a:gd name="connsiteY7126" fmla="*/ 735980 h 5893281"/>
              <a:gd name="connsiteX7127" fmla="*/ 4349498 w 10035679"/>
              <a:gd name="connsiteY7127" fmla="*/ 750471 h 5893281"/>
              <a:gd name="connsiteX7128" fmla="*/ 4337423 w 10035679"/>
              <a:gd name="connsiteY7128" fmla="*/ 750471 h 5893281"/>
              <a:gd name="connsiteX7129" fmla="*/ 4337423 w 10035679"/>
              <a:gd name="connsiteY7129" fmla="*/ 756509 h 5893281"/>
              <a:gd name="connsiteX7130" fmla="*/ 4331384 w 10035679"/>
              <a:gd name="connsiteY7130" fmla="*/ 754697 h 5893281"/>
              <a:gd name="connsiteX7131" fmla="*/ 4323536 w 10035679"/>
              <a:gd name="connsiteY7131" fmla="*/ 746245 h 5893281"/>
              <a:gd name="connsiteX7132" fmla="*/ 4321726 w 10035679"/>
              <a:gd name="connsiteY7132" fmla="*/ 742019 h 5893281"/>
              <a:gd name="connsiteX7133" fmla="*/ 4313876 w 10035679"/>
              <a:gd name="connsiteY7133" fmla="*/ 740208 h 5893281"/>
              <a:gd name="connsiteX7134" fmla="*/ 4307839 w 10035679"/>
              <a:gd name="connsiteY7134" fmla="*/ 735980 h 5893281"/>
              <a:gd name="connsiteX7135" fmla="*/ 4293349 w 10035679"/>
              <a:gd name="connsiteY7135" fmla="*/ 735980 h 5893281"/>
              <a:gd name="connsiteX7136" fmla="*/ 4285500 w 10035679"/>
              <a:gd name="connsiteY7136" fmla="*/ 740208 h 5893281"/>
              <a:gd name="connsiteX7137" fmla="*/ 4279463 w 10035679"/>
              <a:gd name="connsiteY7137" fmla="*/ 742019 h 5893281"/>
              <a:gd name="connsiteX7138" fmla="*/ 4271614 w 10035679"/>
              <a:gd name="connsiteY7138" fmla="*/ 746245 h 5893281"/>
              <a:gd name="connsiteX7139" fmla="*/ 4267388 w 10035679"/>
              <a:gd name="connsiteY7139" fmla="*/ 750471 h 5893281"/>
              <a:gd name="connsiteX7140" fmla="*/ 4261349 w 10035679"/>
              <a:gd name="connsiteY7140" fmla="*/ 754697 h 5893281"/>
              <a:gd name="connsiteX7141" fmla="*/ 4257124 w 10035679"/>
              <a:gd name="connsiteY7141" fmla="*/ 760736 h 5893281"/>
              <a:gd name="connsiteX7142" fmla="*/ 4252897 w 10035679"/>
              <a:gd name="connsiteY7142" fmla="*/ 775224 h 5893281"/>
              <a:gd name="connsiteX7143" fmla="*/ 4299388 w 10035679"/>
              <a:gd name="connsiteY7143" fmla="*/ 789715 h 5893281"/>
              <a:gd name="connsiteX7144" fmla="*/ 4309651 w 10035679"/>
              <a:gd name="connsiteY7144" fmla="*/ 853110 h 5893281"/>
              <a:gd name="connsiteX7145" fmla="*/ 4299388 w 10035679"/>
              <a:gd name="connsiteY7145" fmla="*/ 853110 h 5893281"/>
              <a:gd name="connsiteX7146" fmla="*/ 4293349 w 10035679"/>
              <a:gd name="connsiteY7146" fmla="*/ 853110 h 5893281"/>
              <a:gd name="connsiteX7147" fmla="*/ 4285500 w 10035679"/>
              <a:gd name="connsiteY7147" fmla="*/ 857336 h 5893281"/>
              <a:gd name="connsiteX7148" fmla="*/ 4279463 w 10035679"/>
              <a:gd name="connsiteY7148" fmla="*/ 861562 h 5893281"/>
              <a:gd name="connsiteX7149" fmla="*/ 4279463 w 10035679"/>
              <a:gd name="connsiteY7149" fmla="*/ 876053 h 5893281"/>
              <a:gd name="connsiteX7150" fmla="*/ 4295764 w 10035679"/>
              <a:gd name="connsiteY7150" fmla="*/ 886316 h 5893281"/>
              <a:gd name="connsiteX7151" fmla="*/ 4307839 w 10035679"/>
              <a:gd name="connsiteY7151" fmla="*/ 900807 h 5893281"/>
              <a:gd name="connsiteX7152" fmla="*/ 4313876 w 10035679"/>
              <a:gd name="connsiteY7152" fmla="*/ 919524 h 5893281"/>
              <a:gd name="connsiteX7153" fmla="*/ 4318102 w 10035679"/>
              <a:gd name="connsiteY7153" fmla="*/ 948503 h 5893281"/>
              <a:gd name="connsiteX7154" fmla="*/ 4299991 w 10035679"/>
              <a:gd name="connsiteY7154" fmla="*/ 948503 h 5893281"/>
              <a:gd name="connsiteX7155" fmla="*/ 4295764 w 10035679"/>
              <a:gd name="connsiteY7155" fmla="*/ 948503 h 5893281"/>
              <a:gd name="connsiteX7156" fmla="*/ 4285500 w 10035679"/>
              <a:gd name="connsiteY7156" fmla="*/ 944277 h 5893281"/>
              <a:gd name="connsiteX7157" fmla="*/ 4279463 w 10035679"/>
              <a:gd name="connsiteY7157" fmla="*/ 948503 h 5893281"/>
              <a:gd name="connsiteX7158" fmla="*/ 4267388 w 10035679"/>
              <a:gd name="connsiteY7158" fmla="*/ 948503 h 5893281"/>
              <a:gd name="connsiteX7159" fmla="*/ 4261349 w 10035679"/>
              <a:gd name="connsiteY7159" fmla="*/ 954542 h 5893281"/>
              <a:gd name="connsiteX7160" fmla="*/ 4253502 w 10035679"/>
              <a:gd name="connsiteY7160" fmla="*/ 962994 h 5893281"/>
              <a:gd name="connsiteX7161" fmla="*/ 4265577 w 10035679"/>
              <a:gd name="connsiteY7161" fmla="*/ 969033 h 5893281"/>
              <a:gd name="connsiteX7162" fmla="*/ 4271614 w 10035679"/>
              <a:gd name="connsiteY7162" fmla="*/ 973259 h 5893281"/>
              <a:gd name="connsiteX7163" fmla="*/ 4275840 w 10035679"/>
              <a:gd name="connsiteY7163" fmla="*/ 977485 h 5893281"/>
              <a:gd name="connsiteX7164" fmla="*/ 4280067 w 10035679"/>
              <a:gd name="connsiteY7164" fmla="*/ 979296 h 5893281"/>
              <a:gd name="connsiteX7165" fmla="*/ 4281878 w 10035679"/>
              <a:gd name="connsiteY7165" fmla="*/ 991371 h 5893281"/>
              <a:gd name="connsiteX7166" fmla="*/ 4286105 w 10035679"/>
              <a:gd name="connsiteY7166" fmla="*/ 1001635 h 5893281"/>
              <a:gd name="connsiteX7167" fmla="*/ 4281878 w 10035679"/>
              <a:gd name="connsiteY7167" fmla="*/ 1005862 h 5893281"/>
              <a:gd name="connsiteX7168" fmla="*/ 4281878 w 10035679"/>
              <a:gd name="connsiteY7168" fmla="*/ 1007672 h 5893281"/>
              <a:gd name="connsiteX7169" fmla="*/ 4280067 w 10035679"/>
              <a:gd name="connsiteY7169" fmla="*/ 1011898 h 5893281"/>
              <a:gd name="connsiteX7170" fmla="*/ 4280067 w 10035679"/>
              <a:gd name="connsiteY7170" fmla="*/ 1020351 h 5893281"/>
              <a:gd name="connsiteX7171" fmla="*/ 4250484 w 10035679"/>
              <a:gd name="connsiteY7171" fmla="*/ 1020351 h 5893281"/>
              <a:gd name="connsiteX7172" fmla="*/ 4222107 w 10035679"/>
              <a:gd name="connsiteY7172" fmla="*/ 1026389 h 5893281"/>
              <a:gd name="connsiteX7173" fmla="*/ 4199767 w 10035679"/>
              <a:gd name="connsiteY7173" fmla="*/ 1034841 h 5893281"/>
              <a:gd name="connsiteX7174" fmla="*/ 4207616 w 10035679"/>
              <a:gd name="connsiteY7174" fmla="*/ 1034841 h 5893281"/>
              <a:gd name="connsiteX7175" fmla="*/ 4217879 w 10035679"/>
              <a:gd name="connsiteY7175" fmla="*/ 1040880 h 5893281"/>
              <a:gd name="connsiteX7176" fmla="*/ 4225728 w 10035679"/>
              <a:gd name="connsiteY7176" fmla="*/ 1045106 h 5893281"/>
              <a:gd name="connsiteX7177" fmla="*/ 4231766 w 10035679"/>
              <a:gd name="connsiteY7177" fmla="*/ 1045106 h 5893281"/>
              <a:gd name="connsiteX7178" fmla="*/ 4239616 w 10035679"/>
              <a:gd name="connsiteY7178" fmla="*/ 1049332 h 5893281"/>
              <a:gd name="connsiteX7179" fmla="*/ 4245653 w 10035679"/>
              <a:gd name="connsiteY7179" fmla="*/ 1055369 h 5893281"/>
              <a:gd name="connsiteX7180" fmla="*/ 4251691 w 10035679"/>
              <a:gd name="connsiteY7180" fmla="*/ 1065634 h 5893281"/>
              <a:gd name="connsiteX7181" fmla="*/ 4239616 w 10035679"/>
              <a:gd name="connsiteY7181" fmla="*/ 1084351 h 5893281"/>
              <a:gd name="connsiteX7182" fmla="*/ 4231766 w 10035679"/>
              <a:gd name="connsiteY7182" fmla="*/ 1106691 h 5893281"/>
              <a:gd name="connsiteX7183" fmla="*/ 4221502 w 10035679"/>
              <a:gd name="connsiteY7183" fmla="*/ 1131444 h 5893281"/>
              <a:gd name="connsiteX7184" fmla="*/ 4217276 w 10035679"/>
              <a:gd name="connsiteY7184" fmla="*/ 1121181 h 5893281"/>
              <a:gd name="connsiteX7185" fmla="*/ 4211240 w 10035679"/>
              <a:gd name="connsiteY7185" fmla="*/ 1112729 h 5893281"/>
              <a:gd name="connsiteX7186" fmla="*/ 4207012 w 10035679"/>
              <a:gd name="connsiteY7186" fmla="*/ 1108503 h 5893281"/>
              <a:gd name="connsiteX7187" fmla="*/ 4199164 w 10035679"/>
              <a:gd name="connsiteY7187" fmla="*/ 1108503 h 5893281"/>
              <a:gd name="connsiteX7188" fmla="*/ 4188899 w 10035679"/>
              <a:gd name="connsiteY7188" fmla="*/ 1106691 h 5893281"/>
              <a:gd name="connsiteX7189" fmla="*/ 4174409 w 10035679"/>
              <a:gd name="connsiteY7189" fmla="*/ 1106691 h 5893281"/>
              <a:gd name="connsiteX7190" fmla="*/ 4174409 w 10035679"/>
              <a:gd name="connsiteY7190" fmla="*/ 1112729 h 5893281"/>
              <a:gd name="connsiteX7191" fmla="*/ 4182258 w 10035679"/>
              <a:gd name="connsiteY7191" fmla="*/ 1112729 h 5893281"/>
              <a:gd name="connsiteX7192" fmla="*/ 4206408 w 10035679"/>
              <a:gd name="connsiteY7192" fmla="*/ 1137483 h 5893281"/>
              <a:gd name="connsiteX7193" fmla="*/ 4226936 w 10035679"/>
              <a:gd name="connsiteY7193" fmla="*/ 1166462 h 5893281"/>
              <a:gd name="connsiteX7194" fmla="*/ 4239012 w 10035679"/>
              <a:gd name="connsiteY7194" fmla="*/ 1203293 h 5893281"/>
              <a:gd name="connsiteX7195" fmla="*/ 4245048 w 10035679"/>
              <a:gd name="connsiteY7195" fmla="*/ 1246158 h 5893281"/>
              <a:gd name="connsiteX7196" fmla="*/ 4239012 w 10035679"/>
              <a:gd name="connsiteY7196" fmla="*/ 1246158 h 5893281"/>
              <a:gd name="connsiteX7197" fmla="*/ 4239012 w 10035679"/>
              <a:gd name="connsiteY7197" fmla="*/ 1256424 h 5893281"/>
              <a:gd name="connsiteX7198" fmla="*/ 4182258 w 10035679"/>
              <a:gd name="connsiteY7198" fmla="*/ 1262461 h 5893281"/>
              <a:gd name="connsiteX7199" fmla="*/ 4182258 w 10035679"/>
              <a:gd name="connsiteY7199" fmla="*/ 1223216 h 5893281"/>
              <a:gd name="connsiteX7200" fmla="*/ 4174409 w 10035679"/>
              <a:gd name="connsiteY7200" fmla="*/ 1217180 h 5893281"/>
              <a:gd name="connsiteX7201" fmla="*/ 4168373 w 10035679"/>
              <a:gd name="connsiteY7201" fmla="*/ 1212953 h 5893281"/>
              <a:gd name="connsiteX7202" fmla="*/ 4164145 w 10035679"/>
              <a:gd name="connsiteY7202" fmla="*/ 1208727 h 5893281"/>
              <a:gd name="connsiteX7203" fmla="*/ 4153881 w 10035679"/>
              <a:gd name="connsiteY7203" fmla="*/ 1202687 h 5893281"/>
              <a:gd name="connsiteX7204" fmla="*/ 4141806 w 10035679"/>
              <a:gd name="connsiteY7204" fmla="*/ 1198461 h 5893281"/>
              <a:gd name="connsiteX7205" fmla="*/ 4125504 w 10035679"/>
              <a:gd name="connsiteY7205" fmla="*/ 1208727 h 5893281"/>
              <a:gd name="connsiteX7206" fmla="*/ 4103167 w 10035679"/>
              <a:gd name="connsiteY7206" fmla="*/ 1217180 h 5893281"/>
              <a:gd name="connsiteX7207" fmla="*/ 4079015 w 10035679"/>
              <a:gd name="connsiteY7207" fmla="*/ 1218991 h 5893281"/>
              <a:gd name="connsiteX7208" fmla="*/ 4056675 w 10035679"/>
              <a:gd name="connsiteY7208" fmla="*/ 1227442 h 5893281"/>
              <a:gd name="connsiteX7209" fmla="*/ 4044601 w 10035679"/>
              <a:gd name="connsiteY7209" fmla="*/ 1237705 h 5893281"/>
              <a:gd name="connsiteX7210" fmla="*/ 4056675 w 10035679"/>
              <a:gd name="connsiteY7210" fmla="*/ 1237705 h 5893281"/>
              <a:gd name="connsiteX7211" fmla="*/ 4074789 w 10035679"/>
              <a:gd name="connsiteY7211" fmla="*/ 1237705 h 5893281"/>
              <a:gd name="connsiteX7212" fmla="*/ 4103167 w 10035679"/>
              <a:gd name="connsiteY7212" fmla="*/ 1233480 h 5893281"/>
              <a:gd name="connsiteX7213" fmla="*/ 4135769 w 10035679"/>
              <a:gd name="connsiteY7213" fmla="*/ 1231668 h 5893281"/>
              <a:gd name="connsiteX7214" fmla="*/ 4135769 w 10035679"/>
              <a:gd name="connsiteY7214" fmla="*/ 1246158 h 5893281"/>
              <a:gd name="connsiteX7215" fmla="*/ 4064524 w 10035679"/>
              <a:gd name="connsiteY7215" fmla="*/ 1270914 h 5893281"/>
              <a:gd name="connsiteX7216" fmla="*/ 4064524 w 10035679"/>
              <a:gd name="connsiteY7216" fmla="*/ 1276952 h 5893281"/>
              <a:gd name="connsiteX7217" fmla="*/ 4082638 w 10035679"/>
              <a:gd name="connsiteY7217" fmla="*/ 1276952 h 5893281"/>
              <a:gd name="connsiteX7218" fmla="*/ 4092901 w 10035679"/>
              <a:gd name="connsiteY7218" fmla="*/ 1275142 h 5893281"/>
              <a:gd name="connsiteX7219" fmla="*/ 4107391 w 10035679"/>
              <a:gd name="connsiteY7219" fmla="*/ 1270914 h 5893281"/>
              <a:gd name="connsiteX7220" fmla="*/ 4121882 w 10035679"/>
              <a:gd name="connsiteY7220" fmla="*/ 1266688 h 5893281"/>
              <a:gd name="connsiteX7221" fmla="*/ 4136373 w 10035679"/>
              <a:gd name="connsiteY7221" fmla="*/ 1262461 h 5893281"/>
              <a:gd name="connsiteX7222" fmla="*/ 4140598 w 10035679"/>
              <a:gd name="connsiteY7222" fmla="*/ 1281178 h 5893281"/>
              <a:gd name="connsiteX7223" fmla="*/ 4155088 w 10035679"/>
              <a:gd name="connsiteY7223" fmla="*/ 1289630 h 5893281"/>
              <a:gd name="connsiteX7224" fmla="*/ 4169580 w 10035679"/>
              <a:gd name="connsiteY7224" fmla="*/ 1291443 h 5893281"/>
              <a:gd name="connsiteX7225" fmla="*/ 4193731 w 10035679"/>
              <a:gd name="connsiteY7225" fmla="*/ 1289630 h 5893281"/>
              <a:gd name="connsiteX7226" fmla="*/ 4222107 w 10035679"/>
              <a:gd name="connsiteY7226" fmla="*/ 1289630 h 5893281"/>
              <a:gd name="connsiteX7227" fmla="*/ 4222107 w 10035679"/>
              <a:gd name="connsiteY7227" fmla="*/ 1295668 h 5893281"/>
              <a:gd name="connsiteX7228" fmla="*/ 4214258 w 10035679"/>
              <a:gd name="connsiteY7228" fmla="*/ 1295668 h 5893281"/>
              <a:gd name="connsiteX7229" fmla="*/ 4175617 w 10035679"/>
              <a:gd name="connsiteY7229" fmla="*/ 1332497 h 5893281"/>
              <a:gd name="connsiteX7230" fmla="*/ 4132751 w 10035679"/>
              <a:gd name="connsiteY7230" fmla="*/ 1367515 h 5893281"/>
              <a:gd name="connsiteX7231" fmla="*/ 4089883 w 10035679"/>
              <a:gd name="connsiteY7231" fmla="*/ 1396496 h 5893281"/>
              <a:gd name="connsiteX7232" fmla="*/ 4040978 w 10035679"/>
              <a:gd name="connsiteY7232" fmla="*/ 1421250 h 5893281"/>
              <a:gd name="connsiteX7233" fmla="*/ 3988451 w 10035679"/>
              <a:gd name="connsiteY7233" fmla="*/ 1431515 h 5893281"/>
              <a:gd name="connsiteX7234" fmla="*/ 3927471 w 10035679"/>
              <a:gd name="connsiteY7234" fmla="*/ 1429704 h 5893281"/>
              <a:gd name="connsiteX7235" fmla="*/ 3927471 w 10035679"/>
              <a:gd name="connsiteY7235" fmla="*/ 1439967 h 5893281"/>
              <a:gd name="connsiteX7236" fmla="*/ 3927471 w 10035679"/>
              <a:gd name="connsiteY7236" fmla="*/ 1450231 h 5893281"/>
              <a:gd name="connsiteX7237" fmla="*/ 3923244 w 10035679"/>
              <a:gd name="connsiteY7237" fmla="*/ 1458684 h 5893281"/>
              <a:gd name="connsiteX7238" fmla="*/ 3919019 w 10035679"/>
              <a:gd name="connsiteY7238" fmla="*/ 1460495 h 5893281"/>
              <a:gd name="connsiteX7239" fmla="*/ 3917206 w 10035679"/>
              <a:gd name="connsiteY7239" fmla="*/ 1460495 h 5893281"/>
              <a:gd name="connsiteX7240" fmla="*/ 3912980 w 10035679"/>
              <a:gd name="connsiteY7240" fmla="*/ 1464723 h 5893281"/>
              <a:gd name="connsiteX7241" fmla="*/ 3905130 w 10035679"/>
              <a:gd name="connsiteY7241" fmla="*/ 1468950 h 5893281"/>
              <a:gd name="connsiteX7242" fmla="*/ 3899094 w 10035679"/>
              <a:gd name="connsiteY7242" fmla="*/ 1473176 h 5893281"/>
              <a:gd name="connsiteX7243" fmla="*/ 3894867 w 10035679"/>
              <a:gd name="connsiteY7243" fmla="*/ 1474987 h 5893281"/>
              <a:gd name="connsiteX7244" fmla="*/ 3888828 w 10035679"/>
              <a:gd name="connsiteY7244" fmla="*/ 1483439 h 5893281"/>
              <a:gd name="connsiteX7245" fmla="*/ 3880982 w 10035679"/>
              <a:gd name="connsiteY7245" fmla="*/ 1503968 h 5893281"/>
              <a:gd name="connsiteX7246" fmla="*/ 3876755 w 10035679"/>
              <a:gd name="connsiteY7246" fmla="*/ 1530532 h 5893281"/>
              <a:gd name="connsiteX7247" fmla="*/ 3870718 w 10035679"/>
              <a:gd name="connsiteY7247" fmla="*/ 1546833 h 5893281"/>
              <a:gd name="connsiteX7248" fmla="*/ 3852605 w 10035679"/>
              <a:gd name="connsiteY7248" fmla="*/ 1565549 h 5893281"/>
              <a:gd name="connsiteX7249" fmla="*/ 3822417 w 10035679"/>
              <a:gd name="connsiteY7249" fmla="*/ 1586076 h 5893281"/>
              <a:gd name="connsiteX7250" fmla="*/ 3781966 w 10035679"/>
              <a:gd name="connsiteY7250" fmla="*/ 1604792 h 5893281"/>
              <a:gd name="connsiteX7251" fmla="*/ 3747551 w 10035679"/>
              <a:gd name="connsiteY7251" fmla="*/ 1619283 h 5893281"/>
              <a:gd name="connsiteX7252" fmla="*/ 3714947 w 10035679"/>
              <a:gd name="connsiteY7252" fmla="*/ 1627735 h 5893281"/>
              <a:gd name="connsiteX7253" fmla="*/ 3714947 w 10035679"/>
              <a:gd name="connsiteY7253" fmla="*/ 1619283 h 5893281"/>
              <a:gd name="connsiteX7254" fmla="*/ 3714947 w 10035679"/>
              <a:gd name="connsiteY7254" fmla="*/ 1613244 h 5893281"/>
              <a:gd name="connsiteX7255" fmla="*/ 3710720 w 10035679"/>
              <a:gd name="connsiteY7255" fmla="*/ 1613244 h 5893281"/>
              <a:gd name="connsiteX7256" fmla="*/ 3710720 w 10035679"/>
              <a:gd name="connsiteY7256" fmla="*/ 1609018 h 5893281"/>
              <a:gd name="connsiteX7257" fmla="*/ 3708910 w 10035679"/>
              <a:gd name="connsiteY7257" fmla="*/ 1604792 h 5893281"/>
              <a:gd name="connsiteX7258" fmla="*/ 3704683 w 10035679"/>
              <a:gd name="connsiteY7258" fmla="*/ 1633771 h 5893281"/>
              <a:gd name="connsiteX7259" fmla="*/ 3694419 w 10035679"/>
              <a:gd name="connsiteY7259" fmla="*/ 1658526 h 5893281"/>
              <a:gd name="connsiteX7260" fmla="*/ 3686571 w 10035679"/>
              <a:gd name="connsiteY7260" fmla="*/ 1680864 h 5893281"/>
              <a:gd name="connsiteX7261" fmla="*/ 3676307 w 10035679"/>
              <a:gd name="connsiteY7261" fmla="*/ 1701390 h 5893281"/>
              <a:gd name="connsiteX7262" fmla="*/ 3668458 w 10035679"/>
              <a:gd name="connsiteY7262" fmla="*/ 1730372 h 5893281"/>
              <a:gd name="connsiteX7263" fmla="*/ 3676307 w 10035679"/>
              <a:gd name="connsiteY7263" fmla="*/ 1734597 h 5893281"/>
              <a:gd name="connsiteX7264" fmla="*/ 3676307 w 10035679"/>
              <a:gd name="connsiteY7264" fmla="*/ 1738823 h 5893281"/>
              <a:gd name="connsiteX7265" fmla="*/ 3680533 w 10035679"/>
              <a:gd name="connsiteY7265" fmla="*/ 1738823 h 5893281"/>
              <a:gd name="connsiteX7266" fmla="*/ 3680533 w 10035679"/>
              <a:gd name="connsiteY7266" fmla="*/ 1743049 h 5893281"/>
              <a:gd name="connsiteX7267" fmla="*/ 3676307 w 10035679"/>
              <a:gd name="connsiteY7267" fmla="*/ 1744860 h 5893281"/>
              <a:gd name="connsiteX7268" fmla="*/ 3668458 w 10035679"/>
              <a:gd name="connsiteY7268" fmla="*/ 1753315 h 5893281"/>
              <a:gd name="connsiteX7269" fmla="*/ 3662419 w 10035679"/>
              <a:gd name="connsiteY7269" fmla="*/ 1757540 h 5893281"/>
              <a:gd name="connsiteX7270" fmla="*/ 3656382 w 10035679"/>
              <a:gd name="connsiteY7270" fmla="*/ 1763578 h 5893281"/>
              <a:gd name="connsiteX7271" fmla="*/ 3648533 w 10035679"/>
              <a:gd name="connsiteY7271" fmla="*/ 1767804 h 5893281"/>
              <a:gd name="connsiteX7272" fmla="*/ 3644307 w 10035679"/>
              <a:gd name="connsiteY7272" fmla="*/ 1773843 h 5893281"/>
              <a:gd name="connsiteX7273" fmla="*/ 3638269 w 10035679"/>
              <a:gd name="connsiteY7273" fmla="*/ 1784106 h 5893281"/>
              <a:gd name="connsiteX7274" fmla="*/ 3623778 w 10035679"/>
              <a:gd name="connsiteY7274" fmla="*/ 1825164 h 5893281"/>
              <a:gd name="connsiteX7275" fmla="*/ 3613513 w 10035679"/>
              <a:gd name="connsiteY7275" fmla="*/ 1868031 h 5893281"/>
              <a:gd name="connsiteX7276" fmla="*/ 3609289 w 10035679"/>
              <a:gd name="connsiteY7276" fmla="*/ 1917539 h 5893281"/>
              <a:gd name="connsiteX7277" fmla="*/ 3601439 w 10035679"/>
              <a:gd name="connsiteY7277" fmla="*/ 1964636 h 5893281"/>
              <a:gd name="connsiteX7278" fmla="*/ 3591176 w 10035679"/>
              <a:gd name="connsiteY7278" fmla="*/ 2007498 h 5893281"/>
              <a:gd name="connsiteX7279" fmla="*/ 3585138 w 10035679"/>
              <a:gd name="connsiteY7279" fmla="*/ 2003272 h 5893281"/>
              <a:gd name="connsiteX7280" fmla="*/ 3580912 w 10035679"/>
              <a:gd name="connsiteY7280" fmla="*/ 2003272 h 5893281"/>
              <a:gd name="connsiteX7281" fmla="*/ 3580912 w 10035679"/>
              <a:gd name="connsiteY7281" fmla="*/ 1999046 h 5893281"/>
              <a:gd name="connsiteX7282" fmla="*/ 3576685 w 10035679"/>
              <a:gd name="connsiteY7282" fmla="*/ 1999046 h 5893281"/>
              <a:gd name="connsiteX7283" fmla="*/ 3566420 w 10035679"/>
              <a:gd name="connsiteY7283" fmla="*/ 1993009 h 5893281"/>
              <a:gd name="connsiteX7284" fmla="*/ 3548308 w 10035679"/>
              <a:gd name="connsiteY7284" fmla="*/ 1978517 h 5893281"/>
              <a:gd name="connsiteX7285" fmla="*/ 3519931 w 10035679"/>
              <a:gd name="connsiteY7285" fmla="*/ 1956180 h 5893281"/>
              <a:gd name="connsiteX7286" fmla="*/ 3487328 w 10035679"/>
              <a:gd name="connsiteY7286" fmla="*/ 1937464 h 5893281"/>
              <a:gd name="connsiteX7287" fmla="*/ 3457141 w 10035679"/>
              <a:gd name="connsiteY7287" fmla="*/ 1916935 h 5893281"/>
              <a:gd name="connsiteX7288" fmla="*/ 3432990 w 10035679"/>
              <a:gd name="connsiteY7288" fmla="*/ 1898220 h 5893281"/>
              <a:gd name="connsiteX7289" fmla="*/ 3410651 w 10035679"/>
              <a:gd name="connsiteY7289" fmla="*/ 1887956 h 5893281"/>
              <a:gd name="connsiteX7290" fmla="*/ 3404613 w 10035679"/>
              <a:gd name="connsiteY7290" fmla="*/ 1883729 h 5893281"/>
              <a:gd name="connsiteX7291" fmla="*/ 3396762 w 10035679"/>
              <a:gd name="connsiteY7291" fmla="*/ 1805842 h 5893281"/>
              <a:gd name="connsiteX7292" fmla="*/ 3392537 w 10035679"/>
              <a:gd name="connsiteY7292" fmla="*/ 1797389 h 5893281"/>
              <a:gd name="connsiteX7293" fmla="*/ 3382275 w 10035679"/>
              <a:gd name="connsiteY7293" fmla="*/ 1791352 h 5893281"/>
              <a:gd name="connsiteX7294" fmla="*/ 3376236 w 10035679"/>
              <a:gd name="connsiteY7294" fmla="*/ 1787126 h 5893281"/>
              <a:gd name="connsiteX7295" fmla="*/ 3364160 w 10035679"/>
              <a:gd name="connsiteY7295" fmla="*/ 1778672 h 5893281"/>
              <a:gd name="connsiteX7296" fmla="*/ 3358123 w 10035679"/>
              <a:gd name="connsiteY7296" fmla="*/ 1772635 h 5893281"/>
              <a:gd name="connsiteX7297" fmla="*/ 3364160 w 10035679"/>
              <a:gd name="connsiteY7297" fmla="*/ 1768409 h 5893281"/>
              <a:gd name="connsiteX7298" fmla="*/ 3364160 w 10035679"/>
              <a:gd name="connsiteY7298" fmla="*/ 1764183 h 5893281"/>
              <a:gd name="connsiteX7299" fmla="*/ 3368386 w 10035679"/>
              <a:gd name="connsiteY7299" fmla="*/ 1762370 h 5893281"/>
              <a:gd name="connsiteX7300" fmla="*/ 3372612 w 10035679"/>
              <a:gd name="connsiteY7300" fmla="*/ 1753917 h 5893281"/>
              <a:gd name="connsiteX7301" fmla="*/ 3376838 w 10035679"/>
              <a:gd name="connsiteY7301" fmla="*/ 1747881 h 5893281"/>
              <a:gd name="connsiteX7302" fmla="*/ 3358726 w 10035679"/>
              <a:gd name="connsiteY7302" fmla="*/ 1747881 h 5893281"/>
              <a:gd name="connsiteX7303" fmla="*/ 3348461 w 10035679"/>
              <a:gd name="connsiteY7303" fmla="*/ 1747881 h 5893281"/>
              <a:gd name="connsiteX7304" fmla="*/ 3340613 w 10035679"/>
              <a:gd name="connsiteY7304" fmla="*/ 1747881 h 5893281"/>
              <a:gd name="connsiteX7305" fmla="*/ 3336389 w 10035679"/>
              <a:gd name="connsiteY7305" fmla="*/ 1743653 h 5893281"/>
              <a:gd name="connsiteX7306" fmla="*/ 3334574 w 10035679"/>
              <a:gd name="connsiteY7306" fmla="*/ 1737616 h 5893281"/>
              <a:gd name="connsiteX7307" fmla="*/ 3326726 w 10035679"/>
              <a:gd name="connsiteY7307" fmla="*/ 1725541 h 5893281"/>
              <a:gd name="connsiteX7308" fmla="*/ 3322500 w 10035679"/>
              <a:gd name="connsiteY7308" fmla="*/ 1719504 h 5893281"/>
              <a:gd name="connsiteX7309" fmla="*/ 3322500 w 10035679"/>
              <a:gd name="connsiteY7309" fmla="*/ 1711050 h 5893281"/>
              <a:gd name="connsiteX7310" fmla="*/ 3322500 w 10035679"/>
              <a:gd name="connsiteY7310" fmla="*/ 1709239 h 5893281"/>
              <a:gd name="connsiteX7311" fmla="*/ 3322500 w 10035679"/>
              <a:gd name="connsiteY7311" fmla="*/ 1700788 h 5893281"/>
              <a:gd name="connsiteX7312" fmla="*/ 3326726 w 10035679"/>
              <a:gd name="connsiteY7312" fmla="*/ 1694749 h 5893281"/>
              <a:gd name="connsiteX7313" fmla="*/ 3326726 w 10035679"/>
              <a:gd name="connsiteY7313" fmla="*/ 1686297 h 5893281"/>
              <a:gd name="connsiteX7314" fmla="*/ 3306198 w 10035679"/>
              <a:gd name="connsiteY7314" fmla="*/ 1686297 h 5893281"/>
              <a:gd name="connsiteX7315" fmla="*/ 3306198 w 10035679"/>
              <a:gd name="connsiteY7315" fmla="*/ 1676035 h 5893281"/>
              <a:gd name="connsiteX7316" fmla="*/ 3308010 w 10035679"/>
              <a:gd name="connsiteY7316" fmla="*/ 1665771 h 5893281"/>
              <a:gd name="connsiteX7317" fmla="*/ 3312237 w 10035679"/>
              <a:gd name="connsiteY7317" fmla="*/ 1661544 h 5893281"/>
              <a:gd name="connsiteX7318" fmla="*/ 3312237 w 10035679"/>
              <a:gd name="connsiteY7318" fmla="*/ 1654300 h 5893281"/>
              <a:gd name="connsiteX7319" fmla="*/ 3316462 w 10035679"/>
              <a:gd name="connsiteY7319" fmla="*/ 1648262 h 5893281"/>
              <a:gd name="connsiteX7320" fmla="*/ 3320689 w 10035679"/>
              <a:gd name="connsiteY7320" fmla="*/ 1637997 h 5893281"/>
              <a:gd name="connsiteX7321" fmla="*/ 3308614 w 10035679"/>
              <a:gd name="connsiteY7321" fmla="*/ 1637997 h 5893281"/>
              <a:gd name="connsiteX7322" fmla="*/ 3296539 w 10035679"/>
              <a:gd name="connsiteY7322" fmla="*/ 1637997 h 5893281"/>
              <a:gd name="connsiteX7323" fmla="*/ 3290501 w 10035679"/>
              <a:gd name="connsiteY7323" fmla="*/ 1633771 h 5893281"/>
              <a:gd name="connsiteX7324" fmla="*/ 3278426 w 10035679"/>
              <a:gd name="connsiteY7324" fmla="*/ 1629545 h 5893281"/>
              <a:gd name="connsiteX7325" fmla="*/ 3276615 w 10035679"/>
              <a:gd name="connsiteY7325" fmla="*/ 1576416 h 5893281"/>
              <a:gd name="connsiteX7326" fmla="*/ 3272387 w 10035679"/>
              <a:gd name="connsiteY7326" fmla="*/ 1526908 h 5893281"/>
              <a:gd name="connsiteX7327" fmla="*/ 3272387 w 10035679"/>
              <a:gd name="connsiteY7327" fmla="*/ 1479818 h 5893281"/>
              <a:gd name="connsiteX7328" fmla="*/ 3286878 w 10035679"/>
              <a:gd name="connsiteY7328" fmla="*/ 1432723 h 5893281"/>
              <a:gd name="connsiteX7329" fmla="*/ 3301369 w 10035679"/>
              <a:gd name="connsiteY7329" fmla="*/ 1412195 h 5893281"/>
              <a:gd name="connsiteX7330" fmla="*/ 3319480 w 10035679"/>
              <a:gd name="connsiteY7330" fmla="*/ 1397704 h 5893281"/>
              <a:gd name="connsiteX7331" fmla="*/ 3333972 w 10035679"/>
              <a:gd name="connsiteY7331" fmla="*/ 1385628 h 5893281"/>
              <a:gd name="connsiteX7332" fmla="*/ 3344235 w 10035679"/>
              <a:gd name="connsiteY7332" fmla="*/ 1369326 h 5893281"/>
              <a:gd name="connsiteX7333" fmla="*/ 3354500 w 10035679"/>
              <a:gd name="connsiteY7333" fmla="*/ 1346987 h 5893281"/>
              <a:gd name="connsiteX7334" fmla="*/ 3358726 w 10035679"/>
              <a:gd name="connsiteY7334" fmla="*/ 1307743 h 5893281"/>
              <a:gd name="connsiteX7335" fmla="*/ 3350876 w 10035679"/>
              <a:gd name="connsiteY7335" fmla="*/ 1307743 h 5893281"/>
              <a:gd name="connsiteX7336" fmla="*/ 3344840 w 10035679"/>
              <a:gd name="connsiteY7336" fmla="*/ 1316195 h 5893281"/>
              <a:gd name="connsiteX7337" fmla="*/ 3336990 w 10035679"/>
              <a:gd name="connsiteY7337" fmla="*/ 1318006 h 5893281"/>
              <a:gd name="connsiteX7338" fmla="*/ 3335180 w 10035679"/>
              <a:gd name="connsiteY7338" fmla="*/ 1318006 h 5893281"/>
              <a:gd name="connsiteX7339" fmla="*/ 3327331 w 10035679"/>
              <a:gd name="connsiteY7339" fmla="*/ 1318006 h 5893281"/>
              <a:gd name="connsiteX7340" fmla="*/ 3321292 w 10035679"/>
              <a:gd name="connsiteY7340" fmla="*/ 1316195 h 5893281"/>
              <a:gd name="connsiteX7341" fmla="*/ 3292916 w 10035679"/>
              <a:gd name="connsiteY7341" fmla="*/ 1307743 h 5893281"/>
              <a:gd name="connsiteX7342" fmla="*/ 3270577 w 10035679"/>
              <a:gd name="connsiteY7342" fmla="*/ 1293253 h 5893281"/>
              <a:gd name="connsiteX7343" fmla="*/ 3256086 w 10035679"/>
              <a:gd name="connsiteY7343" fmla="*/ 1272726 h 5893281"/>
              <a:gd name="connsiteX7344" fmla="*/ 3250049 w 10035679"/>
              <a:gd name="connsiteY7344" fmla="*/ 1235895 h 5893281"/>
              <a:gd name="connsiteX7345" fmla="*/ 3260312 w 10035679"/>
              <a:gd name="connsiteY7345" fmla="*/ 1235895 h 5893281"/>
              <a:gd name="connsiteX7346" fmla="*/ 3260312 w 10035679"/>
              <a:gd name="connsiteY7346" fmla="*/ 1229857 h 5893281"/>
              <a:gd name="connsiteX7347" fmla="*/ 3278426 w 10035679"/>
              <a:gd name="connsiteY7347" fmla="*/ 1240121 h 5893281"/>
              <a:gd name="connsiteX7348" fmla="*/ 3298953 w 10035679"/>
              <a:gd name="connsiteY7348" fmla="*/ 1254611 h 5893281"/>
              <a:gd name="connsiteX7349" fmla="*/ 3317065 w 10035679"/>
              <a:gd name="connsiteY7349" fmla="*/ 1260650 h 5893281"/>
              <a:gd name="connsiteX7350" fmla="*/ 3337594 w 10035679"/>
              <a:gd name="connsiteY7350" fmla="*/ 1260650 h 5893281"/>
              <a:gd name="connsiteX7351" fmla="*/ 3337594 w 10035679"/>
              <a:gd name="connsiteY7351" fmla="*/ 1258839 h 5893281"/>
              <a:gd name="connsiteX7352" fmla="*/ 3341822 w 10035679"/>
              <a:gd name="connsiteY7352" fmla="*/ 1254611 h 5893281"/>
              <a:gd name="connsiteX7353" fmla="*/ 3341822 w 10035679"/>
              <a:gd name="connsiteY7353" fmla="*/ 1249781 h 5893281"/>
              <a:gd name="connsiteX7354" fmla="*/ 3346048 w 10035679"/>
              <a:gd name="connsiteY7354" fmla="*/ 1243743 h 5893281"/>
              <a:gd name="connsiteX7355" fmla="*/ 3307406 w 10035679"/>
              <a:gd name="connsiteY7355" fmla="*/ 1214764 h 5893281"/>
              <a:gd name="connsiteX7356" fmla="*/ 3274802 w 10035679"/>
              <a:gd name="connsiteY7356" fmla="*/ 1173708 h 5893281"/>
              <a:gd name="connsiteX7357" fmla="*/ 3264540 w 10035679"/>
              <a:gd name="connsiteY7357" fmla="*/ 1177935 h 5893281"/>
              <a:gd name="connsiteX7358" fmla="*/ 3256690 w 10035679"/>
              <a:gd name="connsiteY7358" fmla="*/ 1182160 h 5893281"/>
              <a:gd name="connsiteX7359" fmla="*/ 3246426 w 10035679"/>
              <a:gd name="connsiteY7359" fmla="*/ 1186385 h 5893281"/>
              <a:gd name="connsiteX7360" fmla="*/ 3236163 w 10035679"/>
              <a:gd name="connsiteY7360" fmla="*/ 1188196 h 5893281"/>
              <a:gd name="connsiteX7361" fmla="*/ 3228313 w 10035679"/>
              <a:gd name="connsiteY7361" fmla="*/ 1182160 h 5893281"/>
              <a:gd name="connsiteX7362" fmla="*/ 3226504 w 10035679"/>
              <a:gd name="connsiteY7362" fmla="*/ 1177935 h 5893281"/>
              <a:gd name="connsiteX7363" fmla="*/ 3222275 w 10035679"/>
              <a:gd name="connsiteY7363" fmla="*/ 1171895 h 5893281"/>
              <a:gd name="connsiteX7364" fmla="*/ 3218050 w 10035679"/>
              <a:gd name="connsiteY7364" fmla="*/ 1167671 h 5893281"/>
              <a:gd name="connsiteX7365" fmla="*/ 3212013 w 10035679"/>
              <a:gd name="connsiteY7365" fmla="*/ 1157407 h 5893281"/>
              <a:gd name="connsiteX7366" fmla="*/ 3232540 w 10035679"/>
              <a:gd name="connsiteY7366" fmla="*/ 1135067 h 5893281"/>
              <a:gd name="connsiteX7367" fmla="*/ 3236766 w 10035679"/>
              <a:gd name="connsiteY7367" fmla="*/ 1104273 h 5893281"/>
              <a:gd name="connsiteX7368" fmla="*/ 3232540 w 10035679"/>
              <a:gd name="connsiteY7368" fmla="*/ 1063218 h 5893281"/>
              <a:gd name="connsiteX7369" fmla="*/ 3222275 w 10035679"/>
              <a:gd name="connsiteY7369" fmla="*/ 1020351 h 5893281"/>
              <a:gd name="connsiteX7370" fmla="*/ 3204163 w 10035679"/>
              <a:gd name="connsiteY7370" fmla="*/ 975069 h 5893281"/>
              <a:gd name="connsiteX7371" fmla="*/ 3183635 w 10035679"/>
              <a:gd name="connsiteY7371" fmla="*/ 932202 h 5893281"/>
              <a:gd name="connsiteX7372" fmla="*/ 3157069 w 10035679"/>
              <a:gd name="connsiteY7372" fmla="*/ 892957 h 5893281"/>
              <a:gd name="connsiteX7373" fmla="*/ 3136541 w 10035679"/>
              <a:gd name="connsiteY7373" fmla="*/ 856128 h 5893281"/>
              <a:gd name="connsiteX7374" fmla="*/ 3118429 w 10035679"/>
              <a:gd name="connsiteY7374" fmla="*/ 827149 h 5893281"/>
              <a:gd name="connsiteX7375" fmla="*/ 3075561 w 10035679"/>
              <a:gd name="connsiteY7375" fmla="*/ 798167 h 5893281"/>
              <a:gd name="connsiteX7376" fmla="*/ 3026656 w 10035679"/>
              <a:gd name="connsiteY7376" fmla="*/ 787905 h 5893281"/>
              <a:gd name="connsiteX7377" fmla="*/ 2975940 w 10035679"/>
              <a:gd name="connsiteY7377" fmla="*/ 787905 h 5893281"/>
              <a:gd name="connsiteX7378" fmla="*/ 2919187 w 10035679"/>
              <a:gd name="connsiteY7378" fmla="*/ 787905 h 5893281"/>
              <a:gd name="connsiteX7379" fmla="*/ 2864244 w 10035679"/>
              <a:gd name="connsiteY7379" fmla="*/ 792131 h 5893281"/>
              <a:gd name="connsiteX7380" fmla="*/ 2807491 w 10035679"/>
              <a:gd name="connsiteY7380" fmla="*/ 787905 h 5893281"/>
              <a:gd name="connsiteX7381" fmla="*/ 2807491 w 10035679"/>
              <a:gd name="connsiteY7381" fmla="*/ 777640 h 5893281"/>
              <a:gd name="connsiteX7382" fmla="*/ 2807491 w 10035679"/>
              <a:gd name="connsiteY7382" fmla="*/ 769188 h 5893281"/>
              <a:gd name="connsiteX7383" fmla="*/ 2809301 w 10035679"/>
              <a:gd name="connsiteY7383" fmla="*/ 767377 h 5893281"/>
              <a:gd name="connsiteX7384" fmla="*/ 2809301 w 10035679"/>
              <a:gd name="connsiteY7384" fmla="*/ 763151 h 5893281"/>
              <a:gd name="connsiteX7385" fmla="*/ 2809301 w 10035679"/>
              <a:gd name="connsiteY7385" fmla="*/ 758923 h 5893281"/>
              <a:gd name="connsiteX7386" fmla="*/ 2807491 w 10035679"/>
              <a:gd name="connsiteY7386" fmla="*/ 754697 h 5893281"/>
              <a:gd name="connsiteX7387" fmla="*/ 2785152 w 10035679"/>
              <a:gd name="connsiteY7387" fmla="*/ 744434 h 5893281"/>
              <a:gd name="connsiteX7388" fmla="*/ 2764623 w 10035679"/>
              <a:gd name="connsiteY7388" fmla="*/ 738396 h 5893281"/>
              <a:gd name="connsiteX7389" fmla="*/ 2742285 w 10035679"/>
              <a:gd name="connsiteY7389" fmla="*/ 723907 h 5893281"/>
              <a:gd name="connsiteX7390" fmla="*/ 2760396 w 10035679"/>
              <a:gd name="connsiteY7390" fmla="*/ 723907 h 5893281"/>
              <a:gd name="connsiteX7391" fmla="*/ 2780926 w 10035679"/>
              <a:gd name="connsiteY7391" fmla="*/ 715453 h 5893281"/>
              <a:gd name="connsiteX7392" fmla="*/ 2809301 w 10035679"/>
              <a:gd name="connsiteY7392" fmla="*/ 709416 h 5893281"/>
              <a:gd name="connsiteX7393" fmla="*/ 2841906 w 10035679"/>
              <a:gd name="connsiteY7393" fmla="*/ 705190 h 5893281"/>
              <a:gd name="connsiteX7394" fmla="*/ 2866055 w 10035679"/>
              <a:gd name="connsiteY7394" fmla="*/ 696736 h 5893281"/>
              <a:gd name="connsiteX7395" fmla="*/ 2884169 w 10035679"/>
              <a:gd name="connsiteY7395" fmla="*/ 682247 h 5893281"/>
              <a:gd name="connsiteX7396" fmla="*/ 2799038 w 10035679"/>
              <a:gd name="connsiteY7396" fmla="*/ 682247 h 5893281"/>
              <a:gd name="connsiteX7397" fmla="*/ 2778511 w 10035679"/>
              <a:gd name="connsiteY7397" fmla="*/ 676208 h 5893281"/>
              <a:gd name="connsiteX7398" fmla="*/ 2760396 w 10035679"/>
              <a:gd name="connsiteY7398" fmla="*/ 676208 h 5893281"/>
              <a:gd name="connsiteX7399" fmla="*/ 2738059 w 10035679"/>
              <a:gd name="connsiteY7399" fmla="*/ 671982 h 5893281"/>
              <a:gd name="connsiteX7400" fmla="*/ 2721757 w 10035679"/>
              <a:gd name="connsiteY7400" fmla="*/ 667756 h 5893281"/>
              <a:gd name="connsiteX7401" fmla="*/ 2703643 w 10035679"/>
              <a:gd name="connsiteY7401" fmla="*/ 661719 h 5893281"/>
              <a:gd name="connsiteX7402" fmla="*/ 2693380 w 10035679"/>
              <a:gd name="connsiteY7402" fmla="*/ 643003 h 5893281"/>
              <a:gd name="connsiteX7403" fmla="*/ 2689155 w 10035679"/>
              <a:gd name="connsiteY7403" fmla="*/ 614021 h 5893281"/>
              <a:gd name="connsiteX7404" fmla="*/ 2732020 w 10035679"/>
              <a:gd name="connsiteY7404" fmla="*/ 607984 h 5893281"/>
              <a:gd name="connsiteX7405" fmla="*/ 2770662 w 10035679"/>
              <a:gd name="connsiteY7405" fmla="*/ 593494 h 5893281"/>
              <a:gd name="connsiteX7406" fmla="*/ 2803264 w 10035679"/>
              <a:gd name="connsiteY7406" fmla="*/ 579005 h 5893281"/>
              <a:gd name="connsiteX7407" fmla="*/ 2837679 w 10035679"/>
              <a:gd name="connsiteY7407" fmla="*/ 564514 h 5893281"/>
              <a:gd name="connsiteX7408" fmla="*/ 2908923 w 10035679"/>
              <a:gd name="connsiteY7408" fmla="*/ 564514 h 5893281"/>
              <a:gd name="connsiteX7409" fmla="*/ 2937300 w 10035679"/>
              <a:gd name="connsiteY7409" fmla="*/ 470327 h 5893281"/>
              <a:gd name="connsiteX7410" fmla="*/ 2870281 w 10035679"/>
              <a:gd name="connsiteY7410" fmla="*/ 470327 h 5893281"/>
              <a:gd name="connsiteX7411" fmla="*/ 2852169 w 10035679"/>
              <a:gd name="connsiteY7411" fmla="*/ 445573 h 5893281"/>
              <a:gd name="connsiteX7412" fmla="*/ 2874509 w 10035679"/>
              <a:gd name="connsiteY7412" fmla="*/ 431082 h 5893281"/>
              <a:gd name="connsiteX7413" fmla="*/ 2890811 w 10035679"/>
              <a:gd name="connsiteY7413" fmla="*/ 416594 h 5893281"/>
              <a:gd name="connsiteX7414" fmla="*/ 2913149 w 10035679"/>
              <a:gd name="connsiteY7414" fmla="*/ 406329 h 5893281"/>
              <a:gd name="connsiteX7415" fmla="*/ 2937300 w 10035679"/>
              <a:gd name="connsiteY7415" fmla="*/ 397877 h 5893281"/>
              <a:gd name="connsiteX7416" fmla="*/ 2937300 w 10035679"/>
              <a:gd name="connsiteY7416" fmla="*/ 373123 h 5893281"/>
              <a:gd name="connsiteX7417" fmla="*/ 2965677 w 10035679"/>
              <a:gd name="connsiteY7417" fmla="*/ 358633 h 5893281"/>
              <a:gd name="connsiteX7418" fmla="*/ 2980167 w 10035679"/>
              <a:gd name="connsiteY7418" fmla="*/ 342331 h 5893281"/>
              <a:gd name="connsiteX7419" fmla="*/ 2994656 w 10035679"/>
              <a:gd name="connsiteY7419" fmla="*/ 319991 h 5893281"/>
              <a:gd name="connsiteX7420" fmla="*/ 3016996 w 10035679"/>
              <a:gd name="connsiteY7420" fmla="*/ 305502 h 5893281"/>
              <a:gd name="connsiteX7421" fmla="*/ 3041147 w 10035679"/>
              <a:gd name="connsiteY7421" fmla="*/ 295238 h 5893281"/>
              <a:gd name="connsiteX7422" fmla="*/ 3061675 w 10035679"/>
              <a:gd name="connsiteY7422" fmla="*/ 295238 h 5893281"/>
              <a:gd name="connsiteX7423" fmla="*/ 3079788 w 10035679"/>
              <a:gd name="connsiteY7423" fmla="*/ 301274 h 5893281"/>
              <a:gd name="connsiteX7424" fmla="*/ 3103939 w 10035679"/>
              <a:gd name="connsiteY7424" fmla="*/ 299464 h 5893281"/>
              <a:gd name="connsiteX7425" fmla="*/ 3085826 w 10035679"/>
              <a:gd name="connsiteY7425" fmla="*/ 291011 h 5893281"/>
              <a:gd name="connsiteX7426" fmla="*/ 3075561 w 10035679"/>
              <a:gd name="connsiteY7426" fmla="*/ 286785 h 5893281"/>
              <a:gd name="connsiteX7427" fmla="*/ 3065296 w 10035679"/>
              <a:gd name="connsiteY7427" fmla="*/ 284973 h 5893281"/>
              <a:gd name="connsiteX7428" fmla="*/ 3055034 w 10035679"/>
              <a:gd name="connsiteY7428" fmla="*/ 272899 h 5893281"/>
              <a:gd name="connsiteX7429" fmla="*/ 3089447 w 10035679"/>
              <a:gd name="connsiteY7429" fmla="*/ 266861 h 5893281"/>
              <a:gd name="connsiteX7430" fmla="*/ 3122050 w 10035679"/>
              <a:gd name="connsiteY7430" fmla="*/ 256596 h 5893281"/>
              <a:gd name="connsiteX7431" fmla="*/ 3150427 w 10035679"/>
              <a:gd name="connsiteY7431" fmla="*/ 248144 h 5893281"/>
              <a:gd name="connsiteX7432" fmla="*/ 3183030 w 10035679"/>
              <a:gd name="connsiteY7432" fmla="*/ 242107 h 5893281"/>
              <a:gd name="connsiteX7433" fmla="*/ 3184842 w 10035679"/>
              <a:gd name="connsiteY7433" fmla="*/ 256596 h 5893281"/>
              <a:gd name="connsiteX7434" fmla="*/ 3189070 w 10035679"/>
              <a:gd name="connsiteY7434" fmla="*/ 262635 h 5893281"/>
              <a:gd name="connsiteX7435" fmla="*/ 3193296 w 10035679"/>
              <a:gd name="connsiteY7435" fmla="*/ 272899 h 5893281"/>
              <a:gd name="connsiteX7436" fmla="*/ 3197521 w 10035679"/>
              <a:gd name="connsiteY7436" fmla="*/ 281352 h 5893281"/>
              <a:gd name="connsiteX7437" fmla="*/ 3207786 w 10035679"/>
              <a:gd name="connsiteY7437" fmla="*/ 285578 h 5893281"/>
              <a:gd name="connsiteX7438" fmla="*/ 3222275 w 10035679"/>
              <a:gd name="connsiteY7438" fmla="*/ 287388 h 5893281"/>
              <a:gd name="connsiteX7439" fmla="*/ 3222275 w 10035679"/>
              <a:gd name="connsiteY7439" fmla="*/ 277126 h 5893281"/>
              <a:gd name="connsiteX7440" fmla="*/ 3228313 w 10035679"/>
              <a:gd name="connsiteY7440" fmla="*/ 266861 h 5893281"/>
              <a:gd name="connsiteX7441" fmla="*/ 3232540 w 10035679"/>
              <a:gd name="connsiteY7441" fmla="*/ 252370 h 5893281"/>
              <a:gd name="connsiteX7442" fmla="*/ 3236766 w 10035679"/>
              <a:gd name="connsiteY7442" fmla="*/ 242107 h 5893281"/>
              <a:gd name="connsiteX7443" fmla="*/ 3242803 w 10035679"/>
              <a:gd name="connsiteY7443" fmla="*/ 252370 h 5893281"/>
              <a:gd name="connsiteX7444" fmla="*/ 3254878 w 10035679"/>
              <a:gd name="connsiteY7444" fmla="*/ 262635 h 5893281"/>
              <a:gd name="connsiteX7445" fmla="*/ 3260917 w 10035679"/>
              <a:gd name="connsiteY7445" fmla="*/ 271087 h 5893281"/>
              <a:gd name="connsiteX7446" fmla="*/ 3275408 w 10035679"/>
              <a:gd name="connsiteY7446" fmla="*/ 277126 h 5893281"/>
              <a:gd name="connsiteX7447" fmla="*/ 3289896 w 10035679"/>
              <a:gd name="connsiteY7447" fmla="*/ 281352 h 5893281"/>
              <a:gd name="connsiteX7448" fmla="*/ 3282048 w 10035679"/>
              <a:gd name="connsiteY7448" fmla="*/ 234258 h 5893281"/>
              <a:gd name="connsiteX7449" fmla="*/ 3308614 w 10035679"/>
              <a:gd name="connsiteY7449" fmla="*/ 228221 h 5893281"/>
              <a:gd name="connsiteX7450" fmla="*/ 3329141 w 10035679"/>
              <a:gd name="connsiteY7450" fmla="*/ 219767 h 5893281"/>
              <a:gd name="connsiteX7451" fmla="*/ 3361744 w 10035679"/>
              <a:gd name="connsiteY7451" fmla="*/ 228221 h 5893281"/>
              <a:gd name="connsiteX7452" fmla="*/ 3396161 w 10035679"/>
              <a:gd name="connsiteY7452" fmla="*/ 242710 h 5893281"/>
              <a:gd name="connsiteX7453" fmla="*/ 3432990 w 10035679"/>
              <a:gd name="connsiteY7453" fmla="*/ 263238 h 5893281"/>
              <a:gd name="connsiteX7454" fmla="*/ 3471628 w 10035679"/>
              <a:gd name="connsiteY7454" fmla="*/ 281954 h 5893281"/>
              <a:gd name="connsiteX7455" fmla="*/ 3504235 w 10035679"/>
              <a:gd name="connsiteY7455" fmla="*/ 296445 h 5893281"/>
              <a:gd name="connsiteX7456" fmla="*/ 3534423 w 10035679"/>
              <a:gd name="connsiteY7456" fmla="*/ 306708 h 5893281"/>
              <a:gd name="connsiteX7457" fmla="*/ 3534423 w 10035679"/>
              <a:gd name="connsiteY7457" fmla="*/ 300671 h 5893281"/>
              <a:gd name="connsiteX7458" fmla="*/ 3513894 w 10035679"/>
              <a:gd name="connsiteY7458" fmla="*/ 281954 h 5893281"/>
              <a:gd name="connsiteX7459" fmla="*/ 3499404 w 10035679"/>
              <a:gd name="connsiteY7459" fmla="*/ 267464 h 5893281"/>
              <a:gd name="connsiteX7460" fmla="*/ 3491554 w 10035679"/>
              <a:gd name="connsiteY7460" fmla="*/ 248749 h 5893281"/>
              <a:gd name="connsiteX7461" fmla="*/ 3503630 w 10035679"/>
              <a:gd name="connsiteY7461" fmla="*/ 228221 h 5893281"/>
              <a:gd name="connsiteX7462" fmla="*/ 3495780 w 10035679"/>
              <a:gd name="connsiteY7462" fmla="*/ 219767 h 5893281"/>
              <a:gd name="connsiteX7463" fmla="*/ 3485518 w 10035679"/>
              <a:gd name="connsiteY7463" fmla="*/ 209505 h 5893281"/>
              <a:gd name="connsiteX7464" fmla="*/ 3475253 w 10035679"/>
              <a:gd name="connsiteY7464" fmla="*/ 201050 h 5893281"/>
              <a:gd name="connsiteX7465" fmla="*/ 3464990 w 10035679"/>
              <a:gd name="connsiteY7465" fmla="*/ 195014 h 5893281"/>
              <a:gd name="connsiteX7466" fmla="*/ 3457141 w 10035679"/>
              <a:gd name="connsiteY7466" fmla="*/ 186562 h 5893281"/>
              <a:gd name="connsiteX7467" fmla="*/ 3464990 w 10035679"/>
              <a:gd name="connsiteY7467" fmla="*/ 170260 h 5893281"/>
              <a:gd name="connsiteX7468" fmla="*/ 3485518 w 10035679"/>
              <a:gd name="connsiteY7468" fmla="*/ 176297 h 5893281"/>
              <a:gd name="connsiteX7469" fmla="*/ 3513894 w 10035679"/>
              <a:gd name="connsiteY7469" fmla="*/ 180523 h 5893281"/>
              <a:gd name="connsiteX7470" fmla="*/ 3538043 w 10035679"/>
              <a:gd name="connsiteY7470" fmla="*/ 176297 h 5893281"/>
              <a:gd name="connsiteX7471" fmla="*/ 3556157 w 10035679"/>
              <a:gd name="connsiteY7471" fmla="*/ 161806 h 5893281"/>
              <a:gd name="connsiteX7472" fmla="*/ 3471027 w 10035679"/>
              <a:gd name="connsiteY7472" fmla="*/ 161806 h 5893281"/>
              <a:gd name="connsiteX7473" fmla="*/ 3471027 w 10035679"/>
              <a:gd name="connsiteY7473" fmla="*/ 155769 h 5893281"/>
              <a:gd name="connsiteX7474" fmla="*/ 3464990 w 10035679"/>
              <a:gd name="connsiteY7474" fmla="*/ 155769 h 5893281"/>
              <a:gd name="connsiteX7475" fmla="*/ 3464990 w 10035679"/>
              <a:gd name="connsiteY7475" fmla="*/ 147317 h 5893281"/>
              <a:gd name="connsiteX7476" fmla="*/ 3475253 w 10035679"/>
              <a:gd name="connsiteY7476" fmla="*/ 141279 h 5893281"/>
              <a:gd name="connsiteX7477" fmla="*/ 3485518 w 10035679"/>
              <a:gd name="connsiteY7477" fmla="*/ 132826 h 5893281"/>
              <a:gd name="connsiteX7478" fmla="*/ 3495780 w 10035679"/>
              <a:gd name="connsiteY7478" fmla="*/ 126790 h 5893281"/>
              <a:gd name="connsiteX7479" fmla="*/ 3506044 w 10035679"/>
              <a:gd name="connsiteY7479" fmla="*/ 118336 h 5893281"/>
              <a:gd name="connsiteX7480" fmla="*/ 3518121 w 10035679"/>
              <a:gd name="connsiteY7480" fmla="*/ 116525 h 5893281"/>
              <a:gd name="connsiteX7481" fmla="*/ 3562799 w 10035679"/>
              <a:gd name="connsiteY7481" fmla="*/ 122562 h 5893281"/>
              <a:gd name="connsiteX7482" fmla="*/ 3574875 w 10035679"/>
              <a:gd name="connsiteY7482" fmla="*/ 89959 h 5893281"/>
              <a:gd name="connsiteX7483" fmla="*/ 3627401 w 10035679"/>
              <a:gd name="connsiteY7483" fmla="*/ 98413 h 5893281"/>
              <a:gd name="connsiteX7484" fmla="*/ 3631629 w 10035679"/>
              <a:gd name="connsiteY7484" fmla="*/ 98413 h 5893281"/>
              <a:gd name="connsiteX7485" fmla="*/ 3633440 w 10035679"/>
              <a:gd name="connsiteY7485" fmla="*/ 89959 h 5893281"/>
              <a:gd name="connsiteX7486" fmla="*/ 3637665 w 10035679"/>
              <a:gd name="connsiteY7486" fmla="*/ 88148 h 5893281"/>
              <a:gd name="connsiteX7487" fmla="*/ 3641890 w 10035679"/>
              <a:gd name="connsiteY7487" fmla="*/ 79696 h 5893281"/>
              <a:gd name="connsiteX7488" fmla="*/ 3652155 w 10035679"/>
              <a:gd name="connsiteY7488" fmla="*/ 75470 h 5893281"/>
              <a:gd name="connsiteX7489" fmla="*/ 3660005 w 10035679"/>
              <a:gd name="connsiteY7489" fmla="*/ 87545 h 5893281"/>
              <a:gd name="connsiteX7490" fmla="*/ 3670268 w 10035679"/>
              <a:gd name="connsiteY7490" fmla="*/ 97808 h 5893281"/>
              <a:gd name="connsiteX7491" fmla="*/ 3680533 w 10035679"/>
              <a:gd name="connsiteY7491" fmla="*/ 108073 h 5893281"/>
              <a:gd name="connsiteX7492" fmla="*/ 3680533 w 10035679"/>
              <a:gd name="connsiteY7492" fmla="*/ 89356 h 5893281"/>
              <a:gd name="connsiteX7493" fmla="*/ 3684759 w 10035679"/>
              <a:gd name="connsiteY7493" fmla="*/ 87545 h 5893281"/>
              <a:gd name="connsiteX7494" fmla="*/ 3684759 w 10035679"/>
              <a:gd name="connsiteY7494" fmla="*/ 83319 h 5893281"/>
              <a:gd name="connsiteX7495" fmla="*/ 3684759 w 10035679"/>
              <a:gd name="connsiteY7495" fmla="*/ 79091 h 5893281"/>
              <a:gd name="connsiteX7496" fmla="*/ 3684759 w 10035679"/>
              <a:gd name="connsiteY7496" fmla="*/ 74865 h 5893281"/>
              <a:gd name="connsiteX7497" fmla="*/ 3686571 w 10035679"/>
              <a:gd name="connsiteY7497" fmla="*/ 68829 h 5893281"/>
              <a:gd name="connsiteX7498" fmla="*/ 3690795 w 10035679"/>
              <a:gd name="connsiteY7498" fmla="*/ 64603 h 5893281"/>
              <a:gd name="connsiteX7499" fmla="*/ 3698645 w 10035679"/>
              <a:gd name="connsiteY7499" fmla="*/ 60376 h 5893281"/>
              <a:gd name="connsiteX7500" fmla="*/ 3733059 w 10035679"/>
              <a:gd name="connsiteY7500" fmla="*/ 44075 h 5893281"/>
              <a:gd name="connsiteX7501" fmla="*/ 6337051 w 10035679"/>
              <a:gd name="connsiteY7501" fmla="*/ 32603 h 5893281"/>
              <a:gd name="connsiteX7502" fmla="*/ 6357578 w 10035679"/>
              <a:gd name="connsiteY7502" fmla="*/ 38641 h 5893281"/>
              <a:gd name="connsiteX7503" fmla="*/ 6357578 w 10035679"/>
              <a:gd name="connsiteY7503" fmla="*/ 53130 h 5893281"/>
              <a:gd name="connsiteX7504" fmla="*/ 6327391 w 10035679"/>
              <a:gd name="connsiteY7504" fmla="*/ 53130 h 5893281"/>
              <a:gd name="connsiteX7505" fmla="*/ 7045863 w 10035679"/>
              <a:gd name="connsiteY7505" fmla="*/ 623 h 5893281"/>
              <a:gd name="connsiteX7506" fmla="*/ 7063372 w 10035679"/>
              <a:gd name="connsiteY7506" fmla="*/ 18717 h 5893281"/>
              <a:gd name="connsiteX7507" fmla="*/ 7073637 w 10035679"/>
              <a:gd name="connsiteY7507" fmla="*/ 39244 h 5893281"/>
              <a:gd name="connsiteX7508" fmla="*/ 7083902 w 10035679"/>
              <a:gd name="connsiteY7508" fmla="*/ 63998 h 5893281"/>
              <a:gd name="connsiteX7509" fmla="*/ 7065788 w 10035679"/>
              <a:gd name="connsiteY7509" fmla="*/ 63998 h 5893281"/>
              <a:gd name="connsiteX7510" fmla="*/ 7065788 w 10035679"/>
              <a:gd name="connsiteY7510" fmla="*/ 53130 h 5893281"/>
              <a:gd name="connsiteX7511" fmla="*/ 7059751 w 10035679"/>
              <a:gd name="connsiteY7511" fmla="*/ 47093 h 5893281"/>
              <a:gd name="connsiteX7512" fmla="*/ 7051902 w 10035679"/>
              <a:gd name="connsiteY7512" fmla="*/ 38641 h 5893281"/>
              <a:gd name="connsiteX7513" fmla="*/ 7050089 w 10035679"/>
              <a:gd name="connsiteY7513" fmla="*/ 28377 h 5893281"/>
              <a:gd name="connsiteX7514" fmla="*/ 7045863 w 10035679"/>
              <a:gd name="connsiteY7514" fmla="*/ 18112 h 5893281"/>
              <a:gd name="connsiteX7515" fmla="*/ 7292802 w 10035679"/>
              <a:gd name="connsiteY7515" fmla="*/ 0 h 5893281"/>
              <a:gd name="connsiteX7516" fmla="*/ 7303065 w 10035679"/>
              <a:gd name="connsiteY7516" fmla="*/ 6036 h 5893281"/>
              <a:gd name="connsiteX7517" fmla="*/ 7310914 w 10035679"/>
              <a:gd name="connsiteY7517" fmla="*/ 14491 h 5893281"/>
              <a:gd name="connsiteX7518" fmla="*/ 7315140 w 10035679"/>
              <a:gd name="connsiteY7518" fmla="*/ 20527 h 5893281"/>
              <a:gd name="connsiteX7519" fmla="*/ 7316952 w 10035679"/>
              <a:gd name="connsiteY7519" fmla="*/ 32603 h 5893281"/>
              <a:gd name="connsiteX7520" fmla="*/ 7321179 w 10035679"/>
              <a:gd name="connsiteY7520" fmla="*/ 38641 h 5893281"/>
              <a:gd name="connsiteX7521" fmla="*/ 7325405 w 10035679"/>
              <a:gd name="connsiteY7521" fmla="*/ 48904 h 5893281"/>
              <a:gd name="connsiteX7522" fmla="*/ 7331441 w 10035679"/>
              <a:gd name="connsiteY7522" fmla="*/ 53130 h 5893281"/>
              <a:gd name="connsiteX7523" fmla="*/ 7353781 w 10035679"/>
              <a:gd name="connsiteY7523" fmla="*/ 63395 h 5893281"/>
              <a:gd name="connsiteX7524" fmla="*/ 7374309 w 10035679"/>
              <a:gd name="connsiteY7524" fmla="*/ 67621 h 5893281"/>
              <a:gd name="connsiteX7525" fmla="*/ 7388800 w 10035679"/>
              <a:gd name="connsiteY7525" fmla="*/ 67621 h 5893281"/>
              <a:gd name="connsiteX7526" fmla="*/ 7399062 w 10035679"/>
              <a:gd name="connsiteY7526" fmla="*/ 76073 h 5893281"/>
              <a:gd name="connsiteX7527" fmla="*/ 7406912 w 10035679"/>
              <a:gd name="connsiteY7527" fmla="*/ 90564 h 5893281"/>
              <a:gd name="connsiteX7528" fmla="*/ 7411138 w 10035679"/>
              <a:gd name="connsiteY7528" fmla="*/ 119543 h 5893281"/>
              <a:gd name="connsiteX7529" fmla="*/ 7406912 w 10035679"/>
              <a:gd name="connsiteY7529" fmla="*/ 121356 h 5893281"/>
              <a:gd name="connsiteX7530" fmla="*/ 7406912 w 10035679"/>
              <a:gd name="connsiteY7530" fmla="*/ 125582 h 5893281"/>
              <a:gd name="connsiteX7531" fmla="*/ 7406912 w 10035679"/>
              <a:gd name="connsiteY7531" fmla="*/ 129808 h 5893281"/>
              <a:gd name="connsiteX7532" fmla="*/ 7402686 w 10035679"/>
              <a:gd name="connsiteY7532" fmla="*/ 134034 h 5893281"/>
              <a:gd name="connsiteX7533" fmla="*/ 7358007 w 10035679"/>
              <a:gd name="connsiteY7533" fmla="*/ 134034 h 5893281"/>
              <a:gd name="connsiteX7534" fmla="*/ 7311519 w 10035679"/>
              <a:gd name="connsiteY7534" fmla="*/ 134034 h 5893281"/>
              <a:gd name="connsiteX7535" fmla="*/ 7272877 w 10035679"/>
              <a:gd name="connsiteY7535" fmla="*/ 150336 h 5893281"/>
              <a:gd name="connsiteX7536" fmla="*/ 7265028 w 10035679"/>
              <a:gd name="connsiteY7536" fmla="*/ 154562 h 5893281"/>
              <a:gd name="connsiteX7537" fmla="*/ 7260802 w 10035679"/>
              <a:gd name="connsiteY7537" fmla="*/ 163014 h 5893281"/>
              <a:gd name="connsiteX7538" fmla="*/ 7258991 w 10035679"/>
              <a:gd name="connsiteY7538" fmla="*/ 164826 h 5893281"/>
              <a:gd name="connsiteX7539" fmla="*/ 7254765 w 10035679"/>
              <a:gd name="connsiteY7539" fmla="*/ 169052 h 5893281"/>
              <a:gd name="connsiteX7540" fmla="*/ 7250539 w 10035679"/>
              <a:gd name="connsiteY7540" fmla="*/ 173279 h 5893281"/>
              <a:gd name="connsiteX7541" fmla="*/ 7244500 w 10035679"/>
              <a:gd name="connsiteY7541" fmla="*/ 177505 h 5893281"/>
              <a:gd name="connsiteX7542" fmla="*/ 7232425 w 10035679"/>
              <a:gd name="connsiteY7542" fmla="*/ 183543 h 5893281"/>
              <a:gd name="connsiteX7543" fmla="*/ 7226388 w 10035679"/>
              <a:gd name="connsiteY7543" fmla="*/ 173279 h 5893281"/>
              <a:gd name="connsiteX7544" fmla="*/ 7222160 w 10035679"/>
              <a:gd name="connsiteY7544" fmla="*/ 164826 h 5893281"/>
              <a:gd name="connsiteX7545" fmla="*/ 7216124 w 10035679"/>
              <a:gd name="connsiteY7545" fmla="*/ 158788 h 5893281"/>
              <a:gd name="connsiteX7546" fmla="*/ 7240274 w 10035679"/>
              <a:gd name="connsiteY7546" fmla="*/ 97205 h 5893281"/>
              <a:gd name="connsiteX7547" fmla="*/ 7264425 w 10035679"/>
              <a:gd name="connsiteY7547" fmla="*/ 47696 h 5893281"/>
              <a:gd name="connsiteX7548" fmla="*/ 7045260 w 10035679"/>
              <a:gd name="connsiteY7548" fmla="*/ 0 h 5893281"/>
              <a:gd name="connsiteX7549" fmla="*/ 7045863 w 10035679"/>
              <a:gd name="connsiteY7549" fmla="*/ 0 h 5893281"/>
              <a:gd name="connsiteX7550" fmla="*/ 7045863 w 10035679"/>
              <a:gd name="connsiteY7550" fmla="*/ 623 h 589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</a:cxnLst>
            <a:rect l="l" t="t" r="r" b="b"/>
            <a:pathLst>
              <a:path w="10035679" h="5893281">
                <a:moveTo>
                  <a:pt x="2849140" y="5761662"/>
                </a:moveTo>
                <a:lnTo>
                  <a:pt x="2877517" y="5777964"/>
                </a:lnTo>
                <a:lnTo>
                  <a:pt x="2905894" y="5805133"/>
                </a:lnTo>
                <a:lnTo>
                  <a:pt x="2934272" y="5829284"/>
                </a:lnTo>
                <a:lnTo>
                  <a:pt x="2966876" y="5848002"/>
                </a:lnTo>
                <a:lnTo>
                  <a:pt x="2966876" y="5864303"/>
                </a:lnTo>
                <a:lnTo>
                  <a:pt x="2948158" y="5864303"/>
                </a:lnTo>
                <a:lnTo>
                  <a:pt x="2930046" y="5868529"/>
                </a:lnTo>
                <a:lnTo>
                  <a:pt x="2901668" y="5868529"/>
                </a:lnTo>
                <a:lnTo>
                  <a:pt x="2877517" y="5862491"/>
                </a:lnTo>
                <a:lnTo>
                  <a:pt x="2863631" y="5858264"/>
                </a:lnTo>
                <a:lnTo>
                  <a:pt x="2856989" y="5829284"/>
                </a:lnTo>
                <a:lnTo>
                  <a:pt x="2849140" y="5792455"/>
                </a:lnTo>
                <a:close/>
                <a:moveTo>
                  <a:pt x="3076153" y="5700079"/>
                </a:moveTo>
                <a:lnTo>
                  <a:pt x="3104531" y="5706116"/>
                </a:lnTo>
                <a:lnTo>
                  <a:pt x="3137135" y="5718192"/>
                </a:lnTo>
                <a:lnTo>
                  <a:pt x="3161285" y="5728457"/>
                </a:lnTo>
                <a:lnTo>
                  <a:pt x="3152833" y="5728457"/>
                </a:lnTo>
                <a:lnTo>
                  <a:pt x="3128682" y="5742948"/>
                </a:lnTo>
                <a:lnTo>
                  <a:pt x="3104531" y="5753212"/>
                </a:lnTo>
                <a:lnTo>
                  <a:pt x="3076153" y="5761666"/>
                </a:lnTo>
                <a:lnTo>
                  <a:pt x="3076153" y="5747175"/>
                </a:lnTo>
                <a:lnTo>
                  <a:pt x="3080382" y="5742948"/>
                </a:lnTo>
                <a:lnTo>
                  <a:pt x="3086419" y="5739325"/>
                </a:lnTo>
                <a:lnTo>
                  <a:pt x="3090042" y="5735099"/>
                </a:lnTo>
                <a:lnTo>
                  <a:pt x="3090042" y="5732683"/>
                </a:lnTo>
                <a:lnTo>
                  <a:pt x="3094268" y="5728457"/>
                </a:lnTo>
                <a:lnTo>
                  <a:pt x="3096078" y="5720608"/>
                </a:lnTo>
                <a:lnTo>
                  <a:pt x="3090042" y="5720608"/>
                </a:lnTo>
                <a:lnTo>
                  <a:pt x="3071928" y="5739325"/>
                </a:lnTo>
                <a:lnTo>
                  <a:pt x="3055626" y="5749590"/>
                </a:lnTo>
                <a:lnTo>
                  <a:pt x="3037513" y="5753212"/>
                </a:lnTo>
                <a:lnTo>
                  <a:pt x="3013362" y="5761666"/>
                </a:lnTo>
                <a:lnTo>
                  <a:pt x="3013362" y="5728457"/>
                </a:lnTo>
                <a:lnTo>
                  <a:pt x="3033287" y="5720608"/>
                </a:lnTo>
                <a:lnTo>
                  <a:pt x="3055626" y="5710344"/>
                </a:lnTo>
                <a:close/>
                <a:moveTo>
                  <a:pt x="3019400" y="5294352"/>
                </a:moveTo>
                <a:lnTo>
                  <a:pt x="3027250" y="5300389"/>
                </a:lnTo>
                <a:lnTo>
                  <a:pt x="3033287" y="5304616"/>
                </a:lnTo>
                <a:lnTo>
                  <a:pt x="3037516" y="5308844"/>
                </a:lnTo>
                <a:lnTo>
                  <a:pt x="3041742" y="5314881"/>
                </a:lnTo>
                <a:lnTo>
                  <a:pt x="3041742" y="5323333"/>
                </a:lnTo>
                <a:lnTo>
                  <a:pt x="3043552" y="5333599"/>
                </a:lnTo>
                <a:lnTo>
                  <a:pt x="3027250" y="5333599"/>
                </a:lnTo>
                <a:lnTo>
                  <a:pt x="3023627" y="5325146"/>
                </a:lnTo>
                <a:lnTo>
                  <a:pt x="3019400" y="5319107"/>
                </a:lnTo>
                <a:lnTo>
                  <a:pt x="3019400" y="5314881"/>
                </a:lnTo>
                <a:lnTo>
                  <a:pt x="3015173" y="5310655"/>
                </a:lnTo>
                <a:lnTo>
                  <a:pt x="3019400" y="5304616"/>
                </a:lnTo>
                <a:close/>
                <a:moveTo>
                  <a:pt x="8924762" y="5247259"/>
                </a:moveTo>
                <a:lnTo>
                  <a:pt x="8935026" y="5276241"/>
                </a:lnTo>
                <a:lnTo>
                  <a:pt x="8939253" y="5308844"/>
                </a:lnTo>
                <a:lnTo>
                  <a:pt x="8930800" y="5339634"/>
                </a:lnTo>
                <a:lnTo>
                  <a:pt x="8915102" y="5358351"/>
                </a:lnTo>
                <a:lnTo>
                  <a:pt x="8896384" y="5368616"/>
                </a:lnTo>
                <a:lnTo>
                  <a:pt x="8872235" y="5380691"/>
                </a:lnTo>
                <a:lnTo>
                  <a:pt x="8861970" y="5337823"/>
                </a:lnTo>
                <a:lnTo>
                  <a:pt x="8848084" y="5294353"/>
                </a:lnTo>
                <a:lnTo>
                  <a:pt x="8833593" y="5255109"/>
                </a:lnTo>
                <a:lnTo>
                  <a:pt x="8861970" y="5255109"/>
                </a:lnTo>
                <a:lnTo>
                  <a:pt x="8886724" y="5269599"/>
                </a:lnTo>
                <a:lnTo>
                  <a:pt x="8906649" y="5265371"/>
                </a:lnTo>
                <a:close/>
                <a:moveTo>
                  <a:pt x="9508596" y="5241222"/>
                </a:moveTo>
                <a:lnTo>
                  <a:pt x="9514635" y="5243033"/>
                </a:lnTo>
                <a:lnTo>
                  <a:pt x="9522482" y="5247259"/>
                </a:lnTo>
                <a:lnTo>
                  <a:pt x="9526710" y="5251487"/>
                </a:lnTo>
                <a:lnTo>
                  <a:pt x="9528521" y="5255108"/>
                </a:lnTo>
                <a:lnTo>
                  <a:pt x="9532747" y="5257524"/>
                </a:lnTo>
                <a:lnTo>
                  <a:pt x="9540596" y="5265373"/>
                </a:lnTo>
                <a:lnTo>
                  <a:pt x="9540596" y="5261750"/>
                </a:lnTo>
                <a:lnTo>
                  <a:pt x="9543011" y="5257524"/>
                </a:lnTo>
                <a:lnTo>
                  <a:pt x="9547237" y="5251487"/>
                </a:lnTo>
                <a:lnTo>
                  <a:pt x="9547237" y="5247259"/>
                </a:lnTo>
                <a:lnTo>
                  <a:pt x="9550861" y="5247259"/>
                </a:lnTo>
                <a:lnTo>
                  <a:pt x="9555087" y="5247259"/>
                </a:lnTo>
                <a:lnTo>
                  <a:pt x="9555087" y="5255108"/>
                </a:lnTo>
                <a:lnTo>
                  <a:pt x="9556897" y="5261750"/>
                </a:lnTo>
                <a:lnTo>
                  <a:pt x="9561123" y="5272015"/>
                </a:lnTo>
                <a:lnTo>
                  <a:pt x="9561123" y="5284090"/>
                </a:lnTo>
                <a:lnTo>
                  <a:pt x="9561123" y="5294353"/>
                </a:lnTo>
                <a:lnTo>
                  <a:pt x="9536973" y="5323334"/>
                </a:lnTo>
                <a:lnTo>
                  <a:pt x="9514635" y="5358353"/>
                </a:lnTo>
                <a:lnTo>
                  <a:pt x="9522482" y="5380691"/>
                </a:lnTo>
                <a:lnTo>
                  <a:pt x="9518861" y="5387332"/>
                </a:lnTo>
                <a:lnTo>
                  <a:pt x="9508596" y="5395182"/>
                </a:lnTo>
                <a:lnTo>
                  <a:pt x="9498333" y="5397597"/>
                </a:lnTo>
                <a:lnTo>
                  <a:pt x="9488068" y="5401218"/>
                </a:lnTo>
                <a:lnTo>
                  <a:pt x="9475993" y="5409670"/>
                </a:lnTo>
                <a:lnTo>
                  <a:pt x="9469956" y="5412086"/>
                </a:lnTo>
                <a:lnTo>
                  <a:pt x="9462107" y="5424161"/>
                </a:lnTo>
                <a:lnTo>
                  <a:pt x="9462107" y="5434426"/>
                </a:lnTo>
                <a:lnTo>
                  <a:pt x="9459692" y="5444689"/>
                </a:lnTo>
                <a:lnTo>
                  <a:pt x="9459692" y="5454954"/>
                </a:lnTo>
                <a:lnTo>
                  <a:pt x="9456068" y="5469444"/>
                </a:lnTo>
                <a:lnTo>
                  <a:pt x="9447616" y="5477897"/>
                </a:lnTo>
                <a:lnTo>
                  <a:pt x="9437353" y="5483933"/>
                </a:lnTo>
                <a:lnTo>
                  <a:pt x="9427694" y="5491783"/>
                </a:lnTo>
                <a:lnTo>
                  <a:pt x="9417429" y="5498424"/>
                </a:lnTo>
                <a:lnTo>
                  <a:pt x="9405353" y="5508689"/>
                </a:lnTo>
                <a:lnTo>
                  <a:pt x="9390863" y="5508689"/>
                </a:lnTo>
                <a:lnTo>
                  <a:pt x="9374561" y="5496009"/>
                </a:lnTo>
                <a:lnTo>
                  <a:pt x="9356449" y="5483933"/>
                </a:lnTo>
                <a:lnTo>
                  <a:pt x="9342563" y="5473670"/>
                </a:lnTo>
                <a:lnTo>
                  <a:pt x="9328072" y="5453143"/>
                </a:lnTo>
                <a:lnTo>
                  <a:pt x="9338335" y="5444689"/>
                </a:lnTo>
                <a:lnTo>
                  <a:pt x="9342563" y="5434426"/>
                </a:lnTo>
                <a:lnTo>
                  <a:pt x="9346184" y="5425974"/>
                </a:lnTo>
                <a:lnTo>
                  <a:pt x="9348600" y="5415709"/>
                </a:lnTo>
                <a:lnTo>
                  <a:pt x="9352223" y="5405444"/>
                </a:lnTo>
                <a:lnTo>
                  <a:pt x="9360675" y="5397597"/>
                </a:lnTo>
                <a:lnTo>
                  <a:pt x="9380600" y="5390956"/>
                </a:lnTo>
                <a:lnTo>
                  <a:pt x="9402938" y="5387332"/>
                </a:lnTo>
                <a:lnTo>
                  <a:pt x="9423467" y="5380691"/>
                </a:lnTo>
                <a:lnTo>
                  <a:pt x="9433730" y="5368615"/>
                </a:lnTo>
                <a:lnTo>
                  <a:pt x="9451842" y="5343862"/>
                </a:lnTo>
                <a:lnTo>
                  <a:pt x="9465730" y="5314880"/>
                </a:lnTo>
                <a:lnTo>
                  <a:pt x="9484447" y="5286503"/>
                </a:lnTo>
                <a:lnTo>
                  <a:pt x="9498333" y="5257524"/>
                </a:lnTo>
                <a:close/>
                <a:moveTo>
                  <a:pt x="9494106" y="4977379"/>
                </a:moveTo>
                <a:lnTo>
                  <a:pt x="9508597" y="4977379"/>
                </a:lnTo>
                <a:lnTo>
                  <a:pt x="9540596" y="5010587"/>
                </a:lnTo>
                <a:lnTo>
                  <a:pt x="9568973" y="5039567"/>
                </a:lnTo>
                <a:lnTo>
                  <a:pt x="9597350" y="5072170"/>
                </a:lnTo>
                <a:lnTo>
                  <a:pt x="9617877" y="5113226"/>
                </a:lnTo>
                <a:lnTo>
                  <a:pt x="9628142" y="5113226"/>
                </a:lnTo>
                <a:lnTo>
                  <a:pt x="9640218" y="5113226"/>
                </a:lnTo>
                <a:lnTo>
                  <a:pt x="9646254" y="5113226"/>
                </a:lnTo>
                <a:lnTo>
                  <a:pt x="9650482" y="5113226"/>
                </a:lnTo>
                <a:lnTo>
                  <a:pt x="9656519" y="5113226"/>
                </a:lnTo>
                <a:lnTo>
                  <a:pt x="9664368" y="5107189"/>
                </a:lnTo>
                <a:lnTo>
                  <a:pt x="9668595" y="5101150"/>
                </a:lnTo>
                <a:lnTo>
                  <a:pt x="9670405" y="5088472"/>
                </a:lnTo>
                <a:lnTo>
                  <a:pt x="9678857" y="5088472"/>
                </a:lnTo>
                <a:lnTo>
                  <a:pt x="9678857" y="5136169"/>
                </a:lnTo>
                <a:lnTo>
                  <a:pt x="9674631" y="5146433"/>
                </a:lnTo>
                <a:lnTo>
                  <a:pt x="9670405" y="5156696"/>
                </a:lnTo>
                <a:lnTo>
                  <a:pt x="9668595" y="5168772"/>
                </a:lnTo>
                <a:lnTo>
                  <a:pt x="9664368" y="5175413"/>
                </a:lnTo>
                <a:lnTo>
                  <a:pt x="9640218" y="5175413"/>
                </a:lnTo>
                <a:lnTo>
                  <a:pt x="9640218" y="5199564"/>
                </a:lnTo>
                <a:lnTo>
                  <a:pt x="9617877" y="5222507"/>
                </a:lnTo>
                <a:lnTo>
                  <a:pt x="9599765" y="5243035"/>
                </a:lnTo>
                <a:lnTo>
                  <a:pt x="9579237" y="5265375"/>
                </a:lnTo>
                <a:lnTo>
                  <a:pt x="9579237" y="5255110"/>
                </a:lnTo>
                <a:lnTo>
                  <a:pt x="9575614" y="5247261"/>
                </a:lnTo>
                <a:lnTo>
                  <a:pt x="9575614" y="5241224"/>
                </a:lnTo>
                <a:lnTo>
                  <a:pt x="9575614" y="5228544"/>
                </a:lnTo>
                <a:lnTo>
                  <a:pt x="9579237" y="5222507"/>
                </a:lnTo>
                <a:lnTo>
                  <a:pt x="9579237" y="5214055"/>
                </a:lnTo>
                <a:lnTo>
                  <a:pt x="9579237" y="5208016"/>
                </a:lnTo>
                <a:lnTo>
                  <a:pt x="9575614" y="5203790"/>
                </a:lnTo>
                <a:lnTo>
                  <a:pt x="9568973" y="5199564"/>
                </a:lnTo>
                <a:lnTo>
                  <a:pt x="9561123" y="5197754"/>
                </a:lnTo>
                <a:lnTo>
                  <a:pt x="9555086" y="5193527"/>
                </a:lnTo>
                <a:lnTo>
                  <a:pt x="9547237" y="5189299"/>
                </a:lnTo>
                <a:lnTo>
                  <a:pt x="9540596" y="5185678"/>
                </a:lnTo>
                <a:lnTo>
                  <a:pt x="9536974" y="5183263"/>
                </a:lnTo>
                <a:lnTo>
                  <a:pt x="9536974" y="5179037"/>
                </a:lnTo>
                <a:lnTo>
                  <a:pt x="9540596" y="5175413"/>
                </a:lnTo>
                <a:lnTo>
                  <a:pt x="9547237" y="5164546"/>
                </a:lnTo>
                <a:lnTo>
                  <a:pt x="9556897" y="5156696"/>
                </a:lnTo>
                <a:lnTo>
                  <a:pt x="9568973" y="5146433"/>
                </a:lnTo>
                <a:lnTo>
                  <a:pt x="9579237" y="5136169"/>
                </a:lnTo>
                <a:lnTo>
                  <a:pt x="9565351" y="5121678"/>
                </a:lnTo>
                <a:lnTo>
                  <a:pt x="9550860" y="5096924"/>
                </a:lnTo>
                <a:lnTo>
                  <a:pt x="9528520" y="5060095"/>
                </a:lnTo>
                <a:lnTo>
                  <a:pt x="9512218" y="5028699"/>
                </a:lnTo>
                <a:lnTo>
                  <a:pt x="9502558" y="5000322"/>
                </a:lnTo>
                <a:close/>
                <a:moveTo>
                  <a:pt x="9366713" y="4600634"/>
                </a:moveTo>
                <a:lnTo>
                  <a:pt x="9384825" y="4600634"/>
                </a:lnTo>
                <a:lnTo>
                  <a:pt x="9417430" y="4625388"/>
                </a:lnTo>
                <a:lnTo>
                  <a:pt x="9456069" y="4648330"/>
                </a:lnTo>
                <a:lnTo>
                  <a:pt x="9456069" y="4668858"/>
                </a:lnTo>
                <a:lnTo>
                  <a:pt x="9431316" y="4668858"/>
                </a:lnTo>
                <a:lnTo>
                  <a:pt x="9413202" y="4654369"/>
                </a:lnTo>
                <a:lnTo>
                  <a:pt x="9395090" y="4639878"/>
                </a:lnTo>
                <a:lnTo>
                  <a:pt x="9380599" y="4621766"/>
                </a:lnTo>
                <a:close/>
                <a:moveTo>
                  <a:pt x="9741646" y="4475656"/>
                </a:moveTo>
                <a:lnTo>
                  <a:pt x="9749496" y="4475656"/>
                </a:lnTo>
                <a:lnTo>
                  <a:pt x="9755533" y="4479279"/>
                </a:lnTo>
                <a:lnTo>
                  <a:pt x="9759759" y="4481693"/>
                </a:lnTo>
                <a:lnTo>
                  <a:pt x="9759759" y="4485921"/>
                </a:lnTo>
                <a:lnTo>
                  <a:pt x="9763985" y="4489542"/>
                </a:lnTo>
                <a:lnTo>
                  <a:pt x="9765798" y="4496184"/>
                </a:lnTo>
                <a:lnTo>
                  <a:pt x="9773648" y="4508259"/>
                </a:lnTo>
                <a:lnTo>
                  <a:pt x="9777874" y="4520937"/>
                </a:lnTo>
                <a:lnTo>
                  <a:pt x="9779685" y="4534825"/>
                </a:lnTo>
                <a:lnTo>
                  <a:pt x="9765798" y="4534825"/>
                </a:lnTo>
                <a:lnTo>
                  <a:pt x="9765798" y="4520937"/>
                </a:lnTo>
                <a:lnTo>
                  <a:pt x="9755533" y="4514298"/>
                </a:lnTo>
                <a:lnTo>
                  <a:pt x="9751306" y="4504033"/>
                </a:lnTo>
                <a:lnTo>
                  <a:pt x="9749496" y="4496184"/>
                </a:lnTo>
                <a:lnTo>
                  <a:pt x="9745269" y="4485921"/>
                </a:lnTo>
                <a:close/>
                <a:moveTo>
                  <a:pt x="9417428" y="4432186"/>
                </a:moveTo>
                <a:lnTo>
                  <a:pt x="9423465" y="4432186"/>
                </a:lnTo>
                <a:lnTo>
                  <a:pt x="9427692" y="4436412"/>
                </a:lnTo>
                <a:lnTo>
                  <a:pt x="9427692" y="4438223"/>
                </a:lnTo>
                <a:lnTo>
                  <a:pt x="9431315" y="4438223"/>
                </a:lnTo>
                <a:lnTo>
                  <a:pt x="9433731" y="4438223"/>
                </a:lnTo>
                <a:lnTo>
                  <a:pt x="9437352" y="4442451"/>
                </a:lnTo>
                <a:lnTo>
                  <a:pt x="9441580" y="4452715"/>
                </a:lnTo>
                <a:lnTo>
                  <a:pt x="9441580" y="4464790"/>
                </a:lnTo>
                <a:lnTo>
                  <a:pt x="9445807" y="4471432"/>
                </a:lnTo>
                <a:lnTo>
                  <a:pt x="9447617" y="4479282"/>
                </a:lnTo>
                <a:lnTo>
                  <a:pt x="9451844" y="4485923"/>
                </a:lnTo>
                <a:lnTo>
                  <a:pt x="9456070" y="4496187"/>
                </a:lnTo>
                <a:lnTo>
                  <a:pt x="9431315" y="4496187"/>
                </a:lnTo>
                <a:lnTo>
                  <a:pt x="9427692" y="4479282"/>
                </a:lnTo>
                <a:lnTo>
                  <a:pt x="9419239" y="4467206"/>
                </a:lnTo>
                <a:lnTo>
                  <a:pt x="9417428" y="4452715"/>
                </a:lnTo>
                <a:close/>
                <a:moveTo>
                  <a:pt x="6125133" y="4417695"/>
                </a:moveTo>
                <a:lnTo>
                  <a:pt x="6125133" y="4432186"/>
                </a:lnTo>
                <a:lnTo>
                  <a:pt x="6141434" y="4471431"/>
                </a:lnTo>
                <a:lnTo>
                  <a:pt x="6141434" y="4514296"/>
                </a:lnTo>
                <a:lnTo>
                  <a:pt x="6131172" y="4553541"/>
                </a:lnTo>
                <a:lnTo>
                  <a:pt x="6113057" y="4592786"/>
                </a:lnTo>
                <a:lnTo>
                  <a:pt x="6092530" y="4629615"/>
                </a:lnTo>
                <a:lnTo>
                  <a:pt x="6074417" y="4664633"/>
                </a:lnTo>
                <a:lnTo>
                  <a:pt x="6060531" y="4693615"/>
                </a:lnTo>
                <a:lnTo>
                  <a:pt x="6054492" y="4730444"/>
                </a:lnTo>
                <a:lnTo>
                  <a:pt x="6050266" y="4761236"/>
                </a:lnTo>
                <a:lnTo>
                  <a:pt x="6046040" y="4788405"/>
                </a:lnTo>
                <a:lnTo>
                  <a:pt x="6032154" y="4808933"/>
                </a:lnTo>
                <a:lnTo>
                  <a:pt x="6007398" y="4827045"/>
                </a:lnTo>
                <a:lnTo>
                  <a:pt x="6007398" y="4819196"/>
                </a:lnTo>
                <a:lnTo>
                  <a:pt x="5993512" y="4816782"/>
                </a:lnTo>
                <a:lnTo>
                  <a:pt x="5983249" y="4813159"/>
                </a:lnTo>
                <a:lnTo>
                  <a:pt x="5972984" y="4804707"/>
                </a:lnTo>
                <a:lnTo>
                  <a:pt x="5965135" y="4794442"/>
                </a:lnTo>
                <a:lnTo>
                  <a:pt x="5960909" y="4779951"/>
                </a:lnTo>
                <a:lnTo>
                  <a:pt x="5947023" y="4750972"/>
                </a:lnTo>
                <a:lnTo>
                  <a:pt x="5944607" y="4722595"/>
                </a:lnTo>
                <a:lnTo>
                  <a:pt x="5954872" y="4697841"/>
                </a:lnTo>
                <a:lnTo>
                  <a:pt x="5965135" y="4668859"/>
                </a:lnTo>
                <a:lnTo>
                  <a:pt x="5975400" y="4639879"/>
                </a:lnTo>
                <a:lnTo>
                  <a:pt x="5975400" y="4621767"/>
                </a:lnTo>
                <a:lnTo>
                  <a:pt x="5972984" y="4592786"/>
                </a:lnTo>
                <a:lnTo>
                  <a:pt x="5969361" y="4563806"/>
                </a:lnTo>
                <a:lnTo>
                  <a:pt x="5969361" y="4534824"/>
                </a:lnTo>
                <a:lnTo>
                  <a:pt x="6007398" y="4534824"/>
                </a:lnTo>
                <a:lnTo>
                  <a:pt x="6017663" y="4518523"/>
                </a:lnTo>
                <a:lnTo>
                  <a:pt x="6040003" y="4496184"/>
                </a:lnTo>
                <a:lnTo>
                  <a:pt x="6060531" y="4471431"/>
                </a:lnTo>
                <a:lnTo>
                  <a:pt x="6084680" y="4446675"/>
                </a:lnTo>
                <a:lnTo>
                  <a:pt x="6107021" y="4427960"/>
                </a:lnTo>
                <a:close/>
                <a:moveTo>
                  <a:pt x="9261055" y="4306603"/>
                </a:moveTo>
                <a:lnTo>
                  <a:pt x="9289435" y="4316869"/>
                </a:lnTo>
                <a:lnTo>
                  <a:pt x="9289435" y="4331359"/>
                </a:lnTo>
                <a:lnTo>
                  <a:pt x="9267093" y="4331359"/>
                </a:lnTo>
                <a:lnTo>
                  <a:pt x="9267093" y="4322906"/>
                </a:lnTo>
                <a:lnTo>
                  <a:pt x="9265282" y="4321095"/>
                </a:lnTo>
                <a:lnTo>
                  <a:pt x="9265282" y="4316869"/>
                </a:lnTo>
                <a:lnTo>
                  <a:pt x="9261055" y="4316869"/>
                </a:lnTo>
                <a:lnTo>
                  <a:pt x="9261055" y="4312641"/>
                </a:lnTo>
                <a:close/>
                <a:moveTo>
                  <a:pt x="8755105" y="4298151"/>
                </a:moveTo>
                <a:lnTo>
                  <a:pt x="8762954" y="4298151"/>
                </a:lnTo>
                <a:lnTo>
                  <a:pt x="8764765" y="4316868"/>
                </a:lnTo>
                <a:lnTo>
                  <a:pt x="8768991" y="4341622"/>
                </a:lnTo>
                <a:lnTo>
                  <a:pt x="8779255" y="4370601"/>
                </a:lnTo>
                <a:lnTo>
                  <a:pt x="8787103" y="4395357"/>
                </a:lnTo>
                <a:lnTo>
                  <a:pt x="8793141" y="4409243"/>
                </a:lnTo>
                <a:lnTo>
                  <a:pt x="8797367" y="4413469"/>
                </a:lnTo>
                <a:lnTo>
                  <a:pt x="8807632" y="4417695"/>
                </a:lnTo>
                <a:lnTo>
                  <a:pt x="8815479" y="4417695"/>
                </a:lnTo>
                <a:lnTo>
                  <a:pt x="8825744" y="4421921"/>
                </a:lnTo>
                <a:lnTo>
                  <a:pt x="8833593" y="4421921"/>
                </a:lnTo>
                <a:lnTo>
                  <a:pt x="8839630" y="4423734"/>
                </a:lnTo>
                <a:lnTo>
                  <a:pt x="8839630" y="4436412"/>
                </a:lnTo>
                <a:lnTo>
                  <a:pt x="8848082" y="4461165"/>
                </a:lnTo>
                <a:lnTo>
                  <a:pt x="8854121" y="4489542"/>
                </a:lnTo>
                <a:lnTo>
                  <a:pt x="8864384" y="4524561"/>
                </a:lnTo>
                <a:lnTo>
                  <a:pt x="8872233" y="4549314"/>
                </a:lnTo>
                <a:lnTo>
                  <a:pt x="8878272" y="4568031"/>
                </a:lnTo>
                <a:lnTo>
                  <a:pt x="8896384" y="4568031"/>
                </a:lnTo>
                <a:lnTo>
                  <a:pt x="8906646" y="4572257"/>
                </a:lnTo>
                <a:lnTo>
                  <a:pt x="8918722" y="4576483"/>
                </a:lnTo>
                <a:lnTo>
                  <a:pt x="8924760" y="4582522"/>
                </a:lnTo>
                <a:lnTo>
                  <a:pt x="8930797" y="4592787"/>
                </a:lnTo>
                <a:lnTo>
                  <a:pt x="8949514" y="4619351"/>
                </a:lnTo>
                <a:lnTo>
                  <a:pt x="8957363" y="4654369"/>
                </a:lnTo>
                <a:lnTo>
                  <a:pt x="8996005" y="4654369"/>
                </a:lnTo>
                <a:lnTo>
                  <a:pt x="9009891" y="4691198"/>
                </a:lnTo>
                <a:lnTo>
                  <a:pt x="9030418" y="4715952"/>
                </a:lnTo>
                <a:lnTo>
                  <a:pt x="9048530" y="4740707"/>
                </a:lnTo>
                <a:lnTo>
                  <a:pt x="9066644" y="4773913"/>
                </a:lnTo>
                <a:lnTo>
                  <a:pt x="9072681" y="4827043"/>
                </a:lnTo>
                <a:lnTo>
                  <a:pt x="9070870" y="4870516"/>
                </a:lnTo>
                <a:lnTo>
                  <a:pt x="9058795" y="4913986"/>
                </a:lnTo>
                <a:lnTo>
                  <a:pt x="9042494" y="4952626"/>
                </a:lnTo>
                <a:lnTo>
                  <a:pt x="9024380" y="4996096"/>
                </a:lnTo>
                <a:lnTo>
                  <a:pt x="9002041" y="5043190"/>
                </a:lnTo>
                <a:lnTo>
                  <a:pt x="8996005" y="5072169"/>
                </a:lnTo>
                <a:lnTo>
                  <a:pt x="8985740" y="5101151"/>
                </a:lnTo>
                <a:lnTo>
                  <a:pt x="8977891" y="5131943"/>
                </a:lnTo>
                <a:lnTo>
                  <a:pt x="8967628" y="5156697"/>
                </a:lnTo>
                <a:lnTo>
                  <a:pt x="8949514" y="5175414"/>
                </a:lnTo>
                <a:lnTo>
                  <a:pt x="8928987" y="5185677"/>
                </a:lnTo>
                <a:lnTo>
                  <a:pt x="8904836" y="5197752"/>
                </a:lnTo>
                <a:lnTo>
                  <a:pt x="8878272" y="5208017"/>
                </a:lnTo>
                <a:lnTo>
                  <a:pt x="8861970" y="5214053"/>
                </a:lnTo>
                <a:lnTo>
                  <a:pt x="8839630" y="5197752"/>
                </a:lnTo>
                <a:lnTo>
                  <a:pt x="8815479" y="5175414"/>
                </a:lnTo>
                <a:lnTo>
                  <a:pt x="8797367" y="5189300"/>
                </a:lnTo>
                <a:lnTo>
                  <a:pt x="8776840" y="5197752"/>
                </a:lnTo>
                <a:lnTo>
                  <a:pt x="8750879" y="5193526"/>
                </a:lnTo>
                <a:lnTo>
                  <a:pt x="8724312" y="5189300"/>
                </a:lnTo>
                <a:lnTo>
                  <a:pt x="8691710" y="5185677"/>
                </a:lnTo>
                <a:lnTo>
                  <a:pt x="8677824" y="5113226"/>
                </a:lnTo>
                <a:lnTo>
                  <a:pt x="8667559" y="5111414"/>
                </a:lnTo>
                <a:lnTo>
                  <a:pt x="8655484" y="5107188"/>
                </a:lnTo>
                <a:lnTo>
                  <a:pt x="8645221" y="5102962"/>
                </a:lnTo>
                <a:lnTo>
                  <a:pt x="8639182" y="5096925"/>
                </a:lnTo>
                <a:lnTo>
                  <a:pt x="8631333" y="5092699"/>
                </a:lnTo>
                <a:lnTo>
                  <a:pt x="8627107" y="5088471"/>
                </a:lnTo>
                <a:lnTo>
                  <a:pt x="8627107" y="5086660"/>
                </a:lnTo>
                <a:lnTo>
                  <a:pt x="8631333" y="5082434"/>
                </a:lnTo>
                <a:lnTo>
                  <a:pt x="8631333" y="5078208"/>
                </a:lnTo>
                <a:lnTo>
                  <a:pt x="8631333" y="5073982"/>
                </a:lnTo>
                <a:lnTo>
                  <a:pt x="8627107" y="5072169"/>
                </a:lnTo>
                <a:lnTo>
                  <a:pt x="8625296" y="5067943"/>
                </a:lnTo>
                <a:lnTo>
                  <a:pt x="8613221" y="5063717"/>
                </a:lnTo>
                <a:lnTo>
                  <a:pt x="8610805" y="5067943"/>
                </a:lnTo>
                <a:lnTo>
                  <a:pt x="8610805" y="5072169"/>
                </a:lnTo>
                <a:lnTo>
                  <a:pt x="8607182" y="5073982"/>
                </a:lnTo>
                <a:lnTo>
                  <a:pt x="8602956" y="5073982"/>
                </a:lnTo>
                <a:lnTo>
                  <a:pt x="8598730" y="5073982"/>
                </a:lnTo>
                <a:lnTo>
                  <a:pt x="8598730" y="5063717"/>
                </a:lnTo>
                <a:lnTo>
                  <a:pt x="8588467" y="5063717"/>
                </a:lnTo>
                <a:lnTo>
                  <a:pt x="8588467" y="5057681"/>
                </a:lnTo>
                <a:lnTo>
                  <a:pt x="8602956" y="5049831"/>
                </a:lnTo>
                <a:lnTo>
                  <a:pt x="8613221" y="5039567"/>
                </a:lnTo>
                <a:lnTo>
                  <a:pt x="8621070" y="5028699"/>
                </a:lnTo>
                <a:lnTo>
                  <a:pt x="8613221" y="5028699"/>
                </a:lnTo>
                <a:lnTo>
                  <a:pt x="8613221" y="5016626"/>
                </a:lnTo>
                <a:lnTo>
                  <a:pt x="8596919" y="5035341"/>
                </a:lnTo>
                <a:lnTo>
                  <a:pt x="8578807" y="5045605"/>
                </a:lnTo>
                <a:lnTo>
                  <a:pt x="8550429" y="5057681"/>
                </a:lnTo>
                <a:lnTo>
                  <a:pt x="8540166" y="5035341"/>
                </a:lnTo>
                <a:lnTo>
                  <a:pt x="8525675" y="5014813"/>
                </a:lnTo>
                <a:lnTo>
                  <a:pt x="8507563" y="4996096"/>
                </a:lnTo>
                <a:lnTo>
                  <a:pt x="8483412" y="4981607"/>
                </a:lnTo>
                <a:lnTo>
                  <a:pt x="8450810" y="4977381"/>
                </a:lnTo>
                <a:lnTo>
                  <a:pt x="8430885" y="4971343"/>
                </a:lnTo>
                <a:lnTo>
                  <a:pt x="8402508" y="4967116"/>
                </a:lnTo>
                <a:lnTo>
                  <a:pt x="8362058" y="4971343"/>
                </a:lnTo>
                <a:lnTo>
                  <a:pt x="8323417" y="4973153"/>
                </a:lnTo>
                <a:lnTo>
                  <a:pt x="8284775" y="4981607"/>
                </a:lnTo>
                <a:lnTo>
                  <a:pt x="8250362" y="4987644"/>
                </a:lnTo>
                <a:lnTo>
                  <a:pt x="8223795" y="4996096"/>
                </a:lnTo>
                <a:lnTo>
                  <a:pt x="8209910" y="5043190"/>
                </a:lnTo>
                <a:lnTo>
                  <a:pt x="8175496" y="5043190"/>
                </a:lnTo>
                <a:lnTo>
                  <a:pt x="8142893" y="5039567"/>
                </a:lnTo>
                <a:lnTo>
                  <a:pt x="8108478" y="5043190"/>
                </a:lnTo>
                <a:lnTo>
                  <a:pt x="8084329" y="5049831"/>
                </a:lnTo>
                <a:lnTo>
                  <a:pt x="8057763" y="5060094"/>
                </a:lnTo>
                <a:lnTo>
                  <a:pt x="8037838" y="5072169"/>
                </a:lnTo>
                <a:lnTo>
                  <a:pt x="8013085" y="5073982"/>
                </a:lnTo>
                <a:lnTo>
                  <a:pt x="7984708" y="5073982"/>
                </a:lnTo>
                <a:lnTo>
                  <a:pt x="7976859" y="5060094"/>
                </a:lnTo>
                <a:lnTo>
                  <a:pt x="7970822" y="5049831"/>
                </a:lnTo>
                <a:lnTo>
                  <a:pt x="7958747" y="5039567"/>
                </a:lnTo>
                <a:lnTo>
                  <a:pt x="7952708" y="5028699"/>
                </a:lnTo>
                <a:lnTo>
                  <a:pt x="7970822" y="5002135"/>
                </a:lnTo>
                <a:lnTo>
                  <a:pt x="7972633" y="4971343"/>
                </a:lnTo>
                <a:lnTo>
                  <a:pt x="7970822" y="4934514"/>
                </a:lnTo>
                <a:lnTo>
                  <a:pt x="7956331" y="4899495"/>
                </a:lnTo>
                <a:lnTo>
                  <a:pt x="7942445" y="4860251"/>
                </a:lnTo>
                <a:lnTo>
                  <a:pt x="7924331" y="4823422"/>
                </a:lnTo>
                <a:lnTo>
                  <a:pt x="7914069" y="4790214"/>
                </a:lnTo>
                <a:lnTo>
                  <a:pt x="7906219" y="4765461"/>
                </a:lnTo>
                <a:lnTo>
                  <a:pt x="7914069" y="4765461"/>
                </a:lnTo>
                <a:lnTo>
                  <a:pt x="7920105" y="4769687"/>
                </a:lnTo>
                <a:lnTo>
                  <a:pt x="7924331" y="4769687"/>
                </a:lnTo>
                <a:lnTo>
                  <a:pt x="7927954" y="4773913"/>
                </a:lnTo>
                <a:lnTo>
                  <a:pt x="7932181" y="4769687"/>
                </a:lnTo>
                <a:lnTo>
                  <a:pt x="7934596" y="4765461"/>
                </a:lnTo>
                <a:lnTo>
                  <a:pt x="7938219" y="4759422"/>
                </a:lnTo>
                <a:lnTo>
                  <a:pt x="7920105" y="4740707"/>
                </a:lnTo>
                <a:lnTo>
                  <a:pt x="7914069" y="4718367"/>
                </a:lnTo>
                <a:lnTo>
                  <a:pt x="7906219" y="4693613"/>
                </a:lnTo>
                <a:lnTo>
                  <a:pt x="7924331" y="4673086"/>
                </a:lnTo>
                <a:lnTo>
                  <a:pt x="7938219" y="4650143"/>
                </a:lnTo>
                <a:lnTo>
                  <a:pt x="7952708" y="4629616"/>
                </a:lnTo>
                <a:lnTo>
                  <a:pt x="7972633" y="4611502"/>
                </a:lnTo>
                <a:lnTo>
                  <a:pt x="7999199" y="4600634"/>
                </a:lnTo>
                <a:lnTo>
                  <a:pt x="8015500" y="4600634"/>
                </a:lnTo>
                <a:lnTo>
                  <a:pt x="8043877" y="4597013"/>
                </a:lnTo>
                <a:lnTo>
                  <a:pt x="8080103" y="4590371"/>
                </a:lnTo>
                <a:lnTo>
                  <a:pt x="8112704" y="4582522"/>
                </a:lnTo>
                <a:lnTo>
                  <a:pt x="8141081" y="4576483"/>
                </a:lnTo>
                <a:lnTo>
                  <a:pt x="8151345" y="4549314"/>
                </a:lnTo>
                <a:lnTo>
                  <a:pt x="8167042" y="4520937"/>
                </a:lnTo>
                <a:lnTo>
                  <a:pt x="8189382" y="4499807"/>
                </a:lnTo>
                <a:lnTo>
                  <a:pt x="8217759" y="4489542"/>
                </a:lnTo>
                <a:lnTo>
                  <a:pt x="8217759" y="4464789"/>
                </a:lnTo>
                <a:lnTo>
                  <a:pt x="8232250" y="4456939"/>
                </a:lnTo>
                <a:lnTo>
                  <a:pt x="8250362" y="4438223"/>
                </a:lnTo>
                <a:lnTo>
                  <a:pt x="8270889" y="4421921"/>
                </a:lnTo>
                <a:lnTo>
                  <a:pt x="8292624" y="4407432"/>
                </a:lnTo>
                <a:lnTo>
                  <a:pt x="8313154" y="4395357"/>
                </a:lnTo>
                <a:lnTo>
                  <a:pt x="8327040" y="4403204"/>
                </a:lnTo>
                <a:lnTo>
                  <a:pt x="8331266" y="4407432"/>
                </a:lnTo>
                <a:lnTo>
                  <a:pt x="8331266" y="4413469"/>
                </a:lnTo>
                <a:lnTo>
                  <a:pt x="8331266" y="4421921"/>
                </a:lnTo>
                <a:lnTo>
                  <a:pt x="8335492" y="4432186"/>
                </a:lnTo>
                <a:lnTo>
                  <a:pt x="8345757" y="4436412"/>
                </a:lnTo>
                <a:lnTo>
                  <a:pt x="8355417" y="4436412"/>
                </a:lnTo>
                <a:lnTo>
                  <a:pt x="8362058" y="4438223"/>
                </a:lnTo>
                <a:lnTo>
                  <a:pt x="8374131" y="4442449"/>
                </a:lnTo>
                <a:lnTo>
                  <a:pt x="8380170" y="4409243"/>
                </a:lnTo>
                <a:lnTo>
                  <a:pt x="8390433" y="4392941"/>
                </a:lnTo>
                <a:lnTo>
                  <a:pt x="8404321" y="4380866"/>
                </a:lnTo>
                <a:lnTo>
                  <a:pt x="8422433" y="4370601"/>
                </a:lnTo>
                <a:lnTo>
                  <a:pt x="8440547" y="4363960"/>
                </a:lnTo>
                <a:lnTo>
                  <a:pt x="8459262" y="4345848"/>
                </a:lnTo>
                <a:lnTo>
                  <a:pt x="8450810" y="4341622"/>
                </a:lnTo>
                <a:lnTo>
                  <a:pt x="8450810" y="4337396"/>
                </a:lnTo>
                <a:lnTo>
                  <a:pt x="8446583" y="4335583"/>
                </a:lnTo>
                <a:lnTo>
                  <a:pt x="8444771" y="4331359"/>
                </a:lnTo>
                <a:lnTo>
                  <a:pt x="8473150" y="4331359"/>
                </a:lnTo>
                <a:lnTo>
                  <a:pt x="8501524" y="4345848"/>
                </a:lnTo>
                <a:lnTo>
                  <a:pt x="8531714" y="4350074"/>
                </a:lnTo>
                <a:lnTo>
                  <a:pt x="8564317" y="4350074"/>
                </a:lnTo>
                <a:lnTo>
                  <a:pt x="8598730" y="4345848"/>
                </a:lnTo>
                <a:lnTo>
                  <a:pt x="8598730" y="4363960"/>
                </a:lnTo>
                <a:lnTo>
                  <a:pt x="8574579" y="4395357"/>
                </a:lnTo>
                <a:lnTo>
                  <a:pt x="8560091" y="4442449"/>
                </a:lnTo>
                <a:lnTo>
                  <a:pt x="8584844" y="4456939"/>
                </a:lnTo>
                <a:lnTo>
                  <a:pt x="8616844" y="4475656"/>
                </a:lnTo>
                <a:lnTo>
                  <a:pt x="8649447" y="4493768"/>
                </a:lnTo>
                <a:lnTo>
                  <a:pt x="8682050" y="4504033"/>
                </a:lnTo>
                <a:lnTo>
                  <a:pt x="8706200" y="4504033"/>
                </a:lnTo>
                <a:lnTo>
                  <a:pt x="8724312" y="4475656"/>
                </a:lnTo>
                <a:lnTo>
                  <a:pt x="8734575" y="4427960"/>
                </a:lnTo>
                <a:lnTo>
                  <a:pt x="8736388" y="4380866"/>
                </a:lnTo>
                <a:lnTo>
                  <a:pt x="8744840" y="4335583"/>
                </a:lnTo>
                <a:close/>
                <a:moveTo>
                  <a:pt x="9229055" y="4273396"/>
                </a:moveTo>
                <a:lnTo>
                  <a:pt x="9236905" y="4281848"/>
                </a:lnTo>
                <a:lnTo>
                  <a:pt x="9242944" y="4287887"/>
                </a:lnTo>
                <a:lnTo>
                  <a:pt x="9251396" y="4292113"/>
                </a:lnTo>
                <a:lnTo>
                  <a:pt x="9251396" y="4306604"/>
                </a:lnTo>
                <a:lnTo>
                  <a:pt x="9236905" y="4306604"/>
                </a:lnTo>
                <a:lnTo>
                  <a:pt x="9232679" y="4306604"/>
                </a:lnTo>
                <a:lnTo>
                  <a:pt x="9229055" y="4302376"/>
                </a:lnTo>
                <a:lnTo>
                  <a:pt x="9224829" y="4302376"/>
                </a:lnTo>
                <a:lnTo>
                  <a:pt x="9223018" y="4302376"/>
                </a:lnTo>
                <a:lnTo>
                  <a:pt x="9210942" y="4298150"/>
                </a:lnTo>
                <a:lnTo>
                  <a:pt x="9214566" y="4292113"/>
                </a:lnTo>
                <a:lnTo>
                  <a:pt x="9214566" y="4284264"/>
                </a:lnTo>
                <a:lnTo>
                  <a:pt x="9214566" y="4281848"/>
                </a:lnTo>
                <a:lnTo>
                  <a:pt x="9218792" y="4281848"/>
                </a:lnTo>
                <a:lnTo>
                  <a:pt x="9223018" y="4281848"/>
                </a:lnTo>
                <a:close/>
                <a:moveTo>
                  <a:pt x="8069838" y="4273396"/>
                </a:moveTo>
                <a:lnTo>
                  <a:pt x="8084330" y="4277622"/>
                </a:lnTo>
                <a:lnTo>
                  <a:pt x="8094593" y="4277622"/>
                </a:lnTo>
                <a:lnTo>
                  <a:pt x="8104255" y="4277622"/>
                </a:lnTo>
                <a:lnTo>
                  <a:pt x="8112707" y="4281848"/>
                </a:lnTo>
                <a:lnTo>
                  <a:pt x="8122970" y="4284264"/>
                </a:lnTo>
                <a:lnTo>
                  <a:pt x="8122970" y="4298150"/>
                </a:lnTo>
                <a:lnTo>
                  <a:pt x="8114518" y="4298150"/>
                </a:lnTo>
                <a:lnTo>
                  <a:pt x="8114518" y="4306604"/>
                </a:lnTo>
                <a:lnTo>
                  <a:pt x="8104255" y="4302376"/>
                </a:lnTo>
                <a:lnTo>
                  <a:pt x="8094593" y="4298150"/>
                </a:lnTo>
                <a:lnTo>
                  <a:pt x="8084330" y="4292113"/>
                </a:lnTo>
                <a:lnTo>
                  <a:pt x="8075875" y="4284264"/>
                </a:lnTo>
                <a:close/>
                <a:moveTo>
                  <a:pt x="9236905" y="4252868"/>
                </a:moveTo>
                <a:lnTo>
                  <a:pt x="9261057" y="4252868"/>
                </a:lnTo>
                <a:lnTo>
                  <a:pt x="9275549" y="4298150"/>
                </a:lnTo>
                <a:lnTo>
                  <a:pt x="9261057" y="4298150"/>
                </a:lnTo>
                <a:lnTo>
                  <a:pt x="9261057" y="4292113"/>
                </a:lnTo>
                <a:lnTo>
                  <a:pt x="9251397" y="4284264"/>
                </a:lnTo>
                <a:lnTo>
                  <a:pt x="9247169" y="4277622"/>
                </a:lnTo>
                <a:lnTo>
                  <a:pt x="9242942" y="4269773"/>
                </a:lnTo>
                <a:lnTo>
                  <a:pt x="9238716" y="4263131"/>
                </a:lnTo>
                <a:close/>
                <a:moveTo>
                  <a:pt x="8264248" y="4245019"/>
                </a:moveTo>
                <a:lnTo>
                  <a:pt x="8302889" y="4245019"/>
                </a:lnTo>
                <a:lnTo>
                  <a:pt x="8302889" y="4252869"/>
                </a:lnTo>
                <a:lnTo>
                  <a:pt x="8295040" y="4252869"/>
                </a:lnTo>
                <a:lnTo>
                  <a:pt x="8270889" y="4269774"/>
                </a:lnTo>
                <a:lnTo>
                  <a:pt x="8242512" y="4287888"/>
                </a:lnTo>
                <a:lnTo>
                  <a:pt x="8217759" y="4306606"/>
                </a:lnTo>
                <a:lnTo>
                  <a:pt x="8209910" y="4306606"/>
                </a:lnTo>
                <a:lnTo>
                  <a:pt x="8208099" y="4302378"/>
                </a:lnTo>
                <a:lnTo>
                  <a:pt x="8203873" y="4302378"/>
                </a:lnTo>
                <a:lnTo>
                  <a:pt x="8199645" y="4298152"/>
                </a:lnTo>
                <a:lnTo>
                  <a:pt x="8193608" y="4298152"/>
                </a:lnTo>
                <a:lnTo>
                  <a:pt x="8193608" y="4292115"/>
                </a:lnTo>
                <a:lnTo>
                  <a:pt x="8228024" y="4269774"/>
                </a:lnTo>
                <a:close/>
                <a:moveTo>
                  <a:pt x="8171272" y="4234756"/>
                </a:moveTo>
                <a:lnTo>
                  <a:pt x="8179724" y="4240793"/>
                </a:lnTo>
                <a:lnTo>
                  <a:pt x="8181535" y="4240793"/>
                </a:lnTo>
                <a:lnTo>
                  <a:pt x="8181535" y="4245019"/>
                </a:lnTo>
                <a:lnTo>
                  <a:pt x="8181535" y="4252868"/>
                </a:lnTo>
                <a:lnTo>
                  <a:pt x="8185763" y="4259510"/>
                </a:lnTo>
                <a:lnTo>
                  <a:pt x="8171272" y="4259510"/>
                </a:lnTo>
                <a:lnTo>
                  <a:pt x="8147121" y="4267359"/>
                </a:lnTo>
                <a:lnTo>
                  <a:pt x="8118743" y="4267359"/>
                </a:lnTo>
                <a:lnTo>
                  <a:pt x="8094592" y="4259510"/>
                </a:lnTo>
                <a:lnTo>
                  <a:pt x="8094592" y="4255283"/>
                </a:lnTo>
                <a:lnTo>
                  <a:pt x="8098216" y="4255283"/>
                </a:lnTo>
                <a:lnTo>
                  <a:pt x="8100629" y="4252868"/>
                </a:lnTo>
                <a:lnTo>
                  <a:pt x="8118743" y="4245019"/>
                </a:lnTo>
                <a:lnTo>
                  <a:pt x="8136856" y="4245019"/>
                </a:lnTo>
                <a:lnTo>
                  <a:pt x="8153158" y="4245019"/>
                </a:lnTo>
                <a:close/>
                <a:moveTo>
                  <a:pt x="8037838" y="4234756"/>
                </a:moveTo>
                <a:lnTo>
                  <a:pt x="8051724" y="4238982"/>
                </a:lnTo>
                <a:lnTo>
                  <a:pt x="8057762" y="4240793"/>
                </a:lnTo>
                <a:lnTo>
                  <a:pt x="8066214" y="4245019"/>
                </a:lnTo>
                <a:lnTo>
                  <a:pt x="8072251" y="4252868"/>
                </a:lnTo>
                <a:lnTo>
                  <a:pt x="8075874" y="4259510"/>
                </a:lnTo>
                <a:lnTo>
                  <a:pt x="8069838" y="4259510"/>
                </a:lnTo>
                <a:lnTo>
                  <a:pt x="8051724" y="4267359"/>
                </a:lnTo>
                <a:lnTo>
                  <a:pt x="8029386" y="4267359"/>
                </a:lnTo>
                <a:lnTo>
                  <a:pt x="8005235" y="4267359"/>
                </a:lnTo>
                <a:lnTo>
                  <a:pt x="8005235" y="4252868"/>
                </a:lnTo>
                <a:lnTo>
                  <a:pt x="8015498" y="4249247"/>
                </a:lnTo>
                <a:lnTo>
                  <a:pt x="8027573" y="4245019"/>
                </a:lnTo>
                <a:lnTo>
                  <a:pt x="8029386" y="4240793"/>
                </a:lnTo>
                <a:close/>
                <a:moveTo>
                  <a:pt x="9172302" y="4220265"/>
                </a:moveTo>
                <a:lnTo>
                  <a:pt x="9186189" y="4226302"/>
                </a:lnTo>
                <a:lnTo>
                  <a:pt x="9194643" y="4230530"/>
                </a:lnTo>
                <a:lnTo>
                  <a:pt x="9204303" y="4238982"/>
                </a:lnTo>
                <a:lnTo>
                  <a:pt x="9210945" y="4245019"/>
                </a:lnTo>
                <a:lnTo>
                  <a:pt x="9214566" y="4255284"/>
                </a:lnTo>
                <a:lnTo>
                  <a:pt x="9223021" y="4267359"/>
                </a:lnTo>
                <a:lnTo>
                  <a:pt x="9210945" y="4267359"/>
                </a:lnTo>
                <a:lnTo>
                  <a:pt x="9204303" y="4259510"/>
                </a:lnTo>
                <a:lnTo>
                  <a:pt x="9194643" y="4252868"/>
                </a:lnTo>
                <a:lnTo>
                  <a:pt x="9186189" y="4245019"/>
                </a:lnTo>
                <a:lnTo>
                  <a:pt x="9180152" y="4234756"/>
                </a:lnTo>
                <a:close/>
                <a:moveTo>
                  <a:pt x="9119775" y="4205774"/>
                </a:moveTo>
                <a:lnTo>
                  <a:pt x="9125812" y="4205774"/>
                </a:lnTo>
                <a:lnTo>
                  <a:pt x="9129435" y="4210000"/>
                </a:lnTo>
                <a:lnTo>
                  <a:pt x="9133661" y="4210000"/>
                </a:lnTo>
                <a:lnTo>
                  <a:pt x="9137887" y="4211811"/>
                </a:lnTo>
                <a:lnTo>
                  <a:pt x="9137887" y="4216039"/>
                </a:lnTo>
                <a:lnTo>
                  <a:pt x="9143926" y="4220265"/>
                </a:lnTo>
                <a:lnTo>
                  <a:pt x="9151775" y="4220265"/>
                </a:lnTo>
                <a:lnTo>
                  <a:pt x="9151775" y="4226302"/>
                </a:lnTo>
                <a:lnTo>
                  <a:pt x="9139700" y="4224491"/>
                </a:lnTo>
                <a:lnTo>
                  <a:pt x="9133661" y="4220265"/>
                </a:lnTo>
                <a:lnTo>
                  <a:pt x="9129435" y="4216039"/>
                </a:lnTo>
                <a:lnTo>
                  <a:pt x="9125812" y="4211811"/>
                </a:lnTo>
                <a:close/>
                <a:moveTo>
                  <a:pt x="8503337" y="4166530"/>
                </a:moveTo>
                <a:lnTo>
                  <a:pt x="8529906" y="4172567"/>
                </a:lnTo>
                <a:lnTo>
                  <a:pt x="8529906" y="4187059"/>
                </a:lnTo>
                <a:lnTo>
                  <a:pt x="8511790" y="4197324"/>
                </a:lnTo>
                <a:lnTo>
                  <a:pt x="8507564" y="4201550"/>
                </a:lnTo>
                <a:lnTo>
                  <a:pt x="8503337" y="4205777"/>
                </a:lnTo>
                <a:close/>
                <a:moveTo>
                  <a:pt x="9072681" y="4125475"/>
                </a:moveTo>
                <a:lnTo>
                  <a:pt x="9095021" y="4139966"/>
                </a:lnTo>
                <a:lnTo>
                  <a:pt x="9109510" y="4162304"/>
                </a:lnTo>
                <a:lnTo>
                  <a:pt x="9119775" y="4187059"/>
                </a:lnTo>
                <a:lnTo>
                  <a:pt x="9113134" y="4187059"/>
                </a:lnTo>
                <a:lnTo>
                  <a:pt x="9113134" y="4197322"/>
                </a:lnTo>
                <a:lnTo>
                  <a:pt x="9087172" y="4187059"/>
                </a:lnTo>
                <a:lnTo>
                  <a:pt x="9081133" y="4168945"/>
                </a:lnTo>
                <a:lnTo>
                  <a:pt x="9076907" y="4152041"/>
                </a:lnTo>
                <a:close/>
                <a:moveTo>
                  <a:pt x="8270891" y="4094683"/>
                </a:moveTo>
                <a:lnTo>
                  <a:pt x="8302891" y="4094683"/>
                </a:lnTo>
                <a:lnTo>
                  <a:pt x="8307119" y="4098909"/>
                </a:lnTo>
                <a:lnTo>
                  <a:pt x="8308930" y="4100720"/>
                </a:lnTo>
                <a:lnTo>
                  <a:pt x="8308930" y="4115211"/>
                </a:lnTo>
                <a:lnTo>
                  <a:pt x="8270891" y="4115211"/>
                </a:lnTo>
                <a:close/>
                <a:moveTo>
                  <a:pt x="8327040" y="4086231"/>
                </a:moveTo>
                <a:lnTo>
                  <a:pt x="8404321" y="4094684"/>
                </a:lnTo>
                <a:lnTo>
                  <a:pt x="8404321" y="4100723"/>
                </a:lnTo>
                <a:lnTo>
                  <a:pt x="8408547" y="4109175"/>
                </a:lnTo>
                <a:lnTo>
                  <a:pt x="8408547" y="4115212"/>
                </a:lnTo>
                <a:lnTo>
                  <a:pt x="8412170" y="4125478"/>
                </a:lnTo>
                <a:lnTo>
                  <a:pt x="8404321" y="4125478"/>
                </a:lnTo>
                <a:lnTo>
                  <a:pt x="8383793" y="4113402"/>
                </a:lnTo>
                <a:lnTo>
                  <a:pt x="8359643" y="4109175"/>
                </a:lnTo>
                <a:lnTo>
                  <a:pt x="8327040" y="4109175"/>
                </a:lnTo>
                <a:close/>
                <a:moveTo>
                  <a:pt x="8971854" y="4069929"/>
                </a:moveTo>
                <a:lnTo>
                  <a:pt x="9009891" y="4069929"/>
                </a:lnTo>
                <a:lnTo>
                  <a:pt x="9028608" y="4090456"/>
                </a:lnTo>
                <a:lnTo>
                  <a:pt x="9042494" y="4113399"/>
                </a:lnTo>
                <a:lnTo>
                  <a:pt x="9048530" y="4139965"/>
                </a:lnTo>
                <a:lnTo>
                  <a:pt x="9042494" y="4139965"/>
                </a:lnTo>
                <a:lnTo>
                  <a:pt x="9028610" y="4127287"/>
                </a:lnTo>
                <a:lnTo>
                  <a:pt x="9028610" y="4166532"/>
                </a:lnTo>
                <a:lnTo>
                  <a:pt x="8957364" y="4187062"/>
                </a:lnTo>
                <a:lnTo>
                  <a:pt x="8945288" y="4182834"/>
                </a:lnTo>
                <a:lnTo>
                  <a:pt x="8935025" y="4181023"/>
                </a:lnTo>
                <a:lnTo>
                  <a:pt x="8921137" y="4176797"/>
                </a:lnTo>
                <a:lnTo>
                  <a:pt x="8910874" y="4172571"/>
                </a:lnTo>
                <a:lnTo>
                  <a:pt x="8910874" y="4158684"/>
                </a:lnTo>
                <a:lnTo>
                  <a:pt x="8953138" y="4154456"/>
                </a:lnTo>
                <a:lnTo>
                  <a:pt x="8985741" y="4144193"/>
                </a:lnTo>
                <a:lnTo>
                  <a:pt x="9009892" y="4125475"/>
                </a:lnTo>
                <a:lnTo>
                  <a:pt x="9026797" y="4125475"/>
                </a:lnTo>
                <a:lnTo>
                  <a:pt x="9028608" y="4127284"/>
                </a:lnTo>
                <a:lnTo>
                  <a:pt x="9028608" y="4125475"/>
                </a:lnTo>
                <a:lnTo>
                  <a:pt x="9026795" y="4125475"/>
                </a:lnTo>
                <a:lnTo>
                  <a:pt x="9024382" y="4123664"/>
                </a:lnTo>
                <a:lnTo>
                  <a:pt x="9006268" y="4104947"/>
                </a:lnTo>
                <a:lnTo>
                  <a:pt x="8985740" y="4090456"/>
                </a:lnTo>
                <a:close/>
                <a:moveTo>
                  <a:pt x="8432698" y="4026459"/>
                </a:moveTo>
                <a:lnTo>
                  <a:pt x="8455038" y="4026459"/>
                </a:lnTo>
                <a:lnTo>
                  <a:pt x="8474961" y="4026459"/>
                </a:lnTo>
                <a:lnTo>
                  <a:pt x="8503337" y="4028875"/>
                </a:lnTo>
                <a:lnTo>
                  <a:pt x="8511790" y="4055439"/>
                </a:lnTo>
                <a:lnTo>
                  <a:pt x="8522054" y="4075966"/>
                </a:lnTo>
                <a:lnTo>
                  <a:pt x="8535940" y="4094683"/>
                </a:lnTo>
                <a:lnTo>
                  <a:pt x="8535940" y="4100722"/>
                </a:lnTo>
                <a:lnTo>
                  <a:pt x="8541979" y="4100722"/>
                </a:lnTo>
                <a:lnTo>
                  <a:pt x="8541979" y="4094683"/>
                </a:lnTo>
                <a:lnTo>
                  <a:pt x="8560091" y="4075966"/>
                </a:lnTo>
                <a:lnTo>
                  <a:pt x="8578808" y="4065703"/>
                </a:lnTo>
                <a:lnTo>
                  <a:pt x="8602958" y="4057854"/>
                </a:lnTo>
                <a:lnTo>
                  <a:pt x="8639183" y="4055439"/>
                </a:lnTo>
                <a:lnTo>
                  <a:pt x="8667559" y="4071740"/>
                </a:lnTo>
                <a:lnTo>
                  <a:pt x="8701975" y="4086231"/>
                </a:lnTo>
                <a:lnTo>
                  <a:pt x="8744840" y="4100722"/>
                </a:lnTo>
                <a:lnTo>
                  <a:pt x="8779256" y="4123665"/>
                </a:lnTo>
                <a:lnTo>
                  <a:pt x="8807632" y="4144192"/>
                </a:lnTo>
                <a:lnTo>
                  <a:pt x="8821518" y="4172569"/>
                </a:lnTo>
                <a:lnTo>
                  <a:pt x="8848084" y="4176795"/>
                </a:lnTo>
                <a:lnTo>
                  <a:pt x="8864386" y="4182832"/>
                </a:lnTo>
                <a:lnTo>
                  <a:pt x="8886724" y="4187060"/>
                </a:lnTo>
                <a:lnTo>
                  <a:pt x="8886724" y="4205775"/>
                </a:lnTo>
                <a:lnTo>
                  <a:pt x="8882498" y="4205775"/>
                </a:lnTo>
                <a:lnTo>
                  <a:pt x="8876459" y="4210001"/>
                </a:lnTo>
                <a:lnTo>
                  <a:pt x="8868009" y="4210001"/>
                </a:lnTo>
                <a:lnTo>
                  <a:pt x="8864386" y="4211813"/>
                </a:lnTo>
                <a:lnTo>
                  <a:pt x="8861970" y="4216039"/>
                </a:lnTo>
                <a:lnTo>
                  <a:pt x="8864386" y="4216039"/>
                </a:lnTo>
                <a:lnTo>
                  <a:pt x="8872233" y="4220266"/>
                </a:lnTo>
                <a:lnTo>
                  <a:pt x="8896384" y="4255284"/>
                </a:lnTo>
                <a:lnTo>
                  <a:pt x="8930799" y="4284264"/>
                </a:lnTo>
                <a:lnTo>
                  <a:pt x="8971854" y="4306604"/>
                </a:lnTo>
                <a:lnTo>
                  <a:pt x="8971854" y="4322905"/>
                </a:lnTo>
                <a:lnTo>
                  <a:pt x="8924761" y="4322905"/>
                </a:lnTo>
                <a:lnTo>
                  <a:pt x="8918724" y="4316866"/>
                </a:lnTo>
                <a:lnTo>
                  <a:pt x="8910875" y="4312640"/>
                </a:lnTo>
                <a:lnTo>
                  <a:pt x="8904838" y="4312640"/>
                </a:lnTo>
                <a:lnTo>
                  <a:pt x="8896384" y="4312640"/>
                </a:lnTo>
                <a:lnTo>
                  <a:pt x="8890347" y="4310830"/>
                </a:lnTo>
                <a:lnTo>
                  <a:pt x="8878272" y="4306604"/>
                </a:lnTo>
                <a:lnTo>
                  <a:pt x="8868009" y="4298151"/>
                </a:lnTo>
                <a:lnTo>
                  <a:pt x="8861970" y="4292113"/>
                </a:lnTo>
                <a:lnTo>
                  <a:pt x="8854121" y="4277622"/>
                </a:lnTo>
                <a:lnTo>
                  <a:pt x="8848084" y="4267359"/>
                </a:lnTo>
                <a:lnTo>
                  <a:pt x="8839630" y="4259510"/>
                </a:lnTo>
                <a:lnTo>
                  <a:pt x="8811256" y="4245019"/>
                </a:lnTo>
                <a:lnTo>
                  <a:pt x="8791331" y="4245019"/>
                </a:lnTo>
                <a:lnTo>
                  <a:pt x="8764765" y="4252868"/>
                </a:lnTo>
                <a:lnTo>
                  <a:pt x="8740614" y="4267359"/>
                </a:lnTo>
                <a:lnTo>
                  <a:pt x="8716464" y="4273396"/>
                </a:lnTo>
                <a:lnTo>
                  <a:pt x="8691710" y="4259510"/>
                </a:lnTo>
                <a:lnTo>
                  <a:pt x="8667559" y="4252868"/>
                </a:lnTo>
                <a:lnTo>
                  <a:pt x="8641598" y="4249245"/>
                </a:lnTo>
                <a:lnTo>
                  <a:pt x="8607185" y="4252868"/>
                </a:lnTo>
                <a:lnTo>
                  <a:pt x="8610806" y="4238982"/>
                </a:lnTo>
                <a:lnTo>
                  <a:pt x="8613221" y="4226302"/>
                </a:lnTo>
                <a:lnTo>
                  <a:pt x="8616844" y="4220266"/>
                </a:lnTo>
                <a:lnTo>
                  <a:pt x="8621071" y="4211813"/>
                </a:lnTo>
                <a:lnTo>
                  <a:pt x="8625297" y="4205775"/>
                </a:lnTo>
                <a:lnTo>
                  <a:pt x="8621071" y="4197323"/>
                </a:lnTo>
                <a:lnTo>
                  <a:pt x="8602958" y="4166530"/>
                </a:lnTo>
                <a:lnTo>
                  <a:pt x="8578808" y="4148418"/>
                </a:lnTo>
                <a:lnTo>
                  <a:pt x="8550431" y="4139966"/>
                </a:lnTo>
                <a:lnTo>
                  <a:pt x="8517828" y="4129701"/>
                </a:lnTo>
                <a:lnTo>
                  <a:pt x="8487641" y="4123665"/>
                </a:lnTo>
                <a:lnTo>
                  <a:pt x="8461075" y="4109174"/>
                </a:lnTo>
                <a:lnTo>
                  <a:pt x="8444773" y="4086231"/>
                </a:lnTo>
                <a:lnTo>
                  <a:pt x="8450810" y="4084420"/>
                </a:lnTo>
                <a:lnTo>
                  <a:pt x="8455038" y="4084420"/>
                </a:lnTo>
                <a:lnTo>
                  <a:pt x="8459262" y="4080194"/>
                </a:lnTo>
                <a:lnTo>
                  <a:pt x="8461075" y="4075966"/>
                </a:lnTo>
                <a:lnTo>
                  <a:pt x="8465301" y="4069930"/>
                </a:lnTo>
                <a:lnTo>
                  <a:pt x="8444773" y="4065703"/>
                </a:lnTo>
                <a:lnTo>
                  <a:pt x="8422433" y="4055439"/>
                </a:lnTo>
                <a:lnTo>
                  <a:pt x="8404321" y="4047591"/>
                </a:lnTo>
                <a:lnTo>
                  <a:pt x="8404321" y="4028875"/>
                </a:lnTo>
                <a:close/>
                <a:moveTo>
                  <a:pt x="8238289" y="3957027"/>
                </a:moveTo>
                <a:lnTo>
                  <a:pt x="8242515" y="3957027"/>
                </a:lnTo>
                <a:lnTo>
                  <a:pt x="8246138" y="3957027"/>
                </a:lnTo>
                <a:lnTo>
                  <a:pt x="8246138" y="3960650"/>
                </a:lnTo>
                <a:lnTo>
                  <a:pt x="8246138" y="3964876"/>
                </a:lnTo>
                <a:lnTo>
                  <a:pt x="8250364" y="3964876"/>
                </a:lnTo>
                <a:lnTo>
                  <a:pt x="8250364" y="3969102"/>
                </a:lnTo>
                <a:lnTo>
                  <a:pt x="8256401" y="3969102"/>
                </a:lnTo>
                <a:lnTo>
                  <a:pt x="8252175" y="3970913"/>
                </a:lnTo>
                <a:lnTo>
                  <a:pt x="8250364" y="3970913"/>
                </a:lnTo>
                <a:lnTo>
                  <a:pt x="8250364" y="3975139"/>
                </a:lnTo>
                <a:lnTo>
                  <a:pt x="8238289" y="3985404"/>
                </a:lnTo>
                <a:lnTo>
                  <a:pt x="8228026" y="3998082"/>
                </a:lnTo>
                <a:lnTo>
                  <a:pt x="8217761" y="4008347"/>
                </a:lnTo>
                <a:lnTo>
                  <a:pt x="8179724" y="4004121"/>
                </a:lnTo>
                <a:lnTo>
                  <a:pt x="8147121" y="4004121"/>
                </a:lnTo>
                <a:lnTo>
                  <a:pt x="8108479" y="4008347"/>
                </a:lnTo>
                <a:lnTo>
                  <a:pt x="8108479" y="4028874"/>
                </a:lnTo>
                <a:lnTo>
                  <a:pt x="8114517" y="4033101"/>
                </a:lnTo>
                <a:lnTo>
                  <a:pt x="8114517" y="4036724"/>
                </a:lnTo>
                <a:lnTo>
                  <a:pt x="8118743" y="4040950"/>
                </a:lnTo>
                <a:lnTo>
                  <a:pt x="8122970" y="4047591"/>
                </a:lnTo>
                <a:lnTo>
                  <a:pt x="8161007" y="4033101"/>
                </a:lnTo>
                <a:lnTo>
                  <a:pt x="8199647" y="4022836"/>
                </a:lnTo>
                <a:lnTo>
                  <a:pt x="8199647" y="4040950"/>
                </a:lnTo>
                <a:lnTo>
                  <a:pt x="8193610" y="4040950"/>
                </a:lnTo>
                <a:lnTo>
                  <a:pt x="8181534" y="4047591"/>
                </a:lnTo>
                <a:lnTo>
                  <a:pt x="8167044" y="4055441"/>
                </a:lnTo>
                <a:lnTo>
                  <a:pt x="8153157" y="4061477"/>
                </a:lnTo>
                <a:lnTo>
                  <a:pt x="8165233" y="4086231"/>
                </a:lnTo>
                <a:lnTo>
                  <a:pt x="8179724" y="4109174"/>
                </a:lnTo>
                <a:lnTo>
                  <a:pt x="8185761" y="4129702"/>
                </a:lnTo>
                <a:lnTo>
                  <a:pt x="8193610" y="4166533"/>
                </a:lnTo>
                <a:lnTo>
                  <a:pt x="8185761" y="4166533"/>
                </a:lnTo>
                <a:lnTo>
                  <a:pt x="8185761" y="4172569"/>
                </a:lnTo>
                <a:lnTo>
                  <a:pt x="8179724" y="4168946"/>
                </a:lnTo>
                <a:lnTo>
                  <a:pt x="8175498" y="4168946"/>
                </a:lnTo>
                <a:lnTo>
                  <a:pt x="8175498" y="4166533"/>
                </a:lnTo>
                <a:lnTo>
                  <a:pt x="8171272" y="4166533"/>
                </a:lnTo>
                <a:lnTo>
                  <a:pt x="8151347" y="4144192"/>
                </a:lnTo>
                <a:lnTo>
                  <a:pt x="8132630" y="4119439"/>
                </a:lnTo>
                <a:lnTo>
                  <a:pt x="8114517" y="4094685"/>
                </a:lnTo>
                <a:lnTo>
                  <a:pt x="8114517" y="4172569"/>
                </a:lnTo>
                <a:lnTo>
                  <a:pt x="8084328" y="4172569"/>
                </a:lnTo>
                <a:lnTo>
                  <a:pt x="8084328" y="4168946"/>
                </a:lnTo>
                <a:lnTo>
                  <a:pt x="8080102" y="4168946"/>
                </a:lnTo>
                <a:lnTo>
                  <a:pt x="8080102" y="4166533"/>
                </a:lnTo>
                <a:lnTo>
                  <a:pt x="8075875" y="4166533"/>
                </a:lnTo>
                <a:lnTo>
                  <a:pt x="8080102" y="4139966"/>
                </a:lnTo>
                <a:lnTo>
                  <a:pt x="8075875" y="4125475"/>
                </a:lnTo>
                <a:lnTo>
                  <a:pt x="8069839" y="4113400"/>
                </a:lnTo>
                <a:lnTo>
                  <a:pt x="8061989" y="4094685"/>
                </a:lnTo>
                <a:lnTo>
                  <a:pt x="8061989" y="4075968"/>
                </a:lnTo>
                <a:lnTo>
                  <a:pt x="8072252" y="4055441"/>
                </a:lnTo>
                <a:lnTo>
                  <a:pt x="8086140" y="4026459"/>
                </a:lnTo>
                <a:lnTo>
                  <a:pt x="8100629" y="3999895"/>
                </a:lnTo>
                <a:lnTo>
                  <a:pt x="8114517" y="3979365"/>
                </a:lnTo>
                <a:lnTo>
                  <a:pt x="8122970" y="3969102"/>
                </a:lnTo>
                <a:lnTo>
                  <a:pt x="8157384" y="3979365"/>
                </a:lnTo>
                <a:lnTo>
                  <a:pt x="8179724" y="3979365"/>
                </a:lnTo>
                <a:lnTo>
                  <a:pt x="8195421" y="3975139"/>
                </a:lnTo>
                <a:lnTo>
                  <a:pt x="8217761" y="3969102"/>
                </a:lnTo>
                <a:close/>
                <a:moveTo>
                  <a:pt x="8317380" y="3950385"/>
                </a:moveTo>
                <a:lnTo>
                  <a:pt x="8331266" y="3957027"/>
                </a:lnTo>
                <a:lnTo>
                  <a:pt x="8337305" y="3960650"/>
                </a:lnTo>
                <a:lnTo>
                  <a:pt x="8345757" y="3969102"/>
                </a:lnTo>
                <a:lnTo>
                  <a:pt x="8347567" y="3975139"/>
                </a:lnTo>
                <a:lnTo>
                  <a:pt x="8347567" y="3989630"/>
                </a:lnTo>
                <a:lnTo>
                  <a:pt x="8347567" y="4008348"/>
                </a:lnTo>
                <a:lnTo>
                  <a:pt x="8341531" y="4012574"/>
                </a:lnTo>
                <a:lnTo>
                  <a:pt x="8337305" y="4014384"/>
                </a:lnTo>
                <a:lnTo>
                  <a:pt x="8337305" y="4018611"/>
                </a:lnTo>
                <a:lnTo>
                  <a:pt x="8337305" y="4022837"/>
                </a:lnTo>
                <a:lnTo>
                  <a:pt x="8337305" y="4026460"/>
                </a:lnTo>
                <a:lnTo>
                  <a:pt x="8337305" y="4028875"/>
                </a:lnTo>
                <a:lnTo>
                  <a:pt x="8335492" y="4033102"/>
                </a:lnTo>
                <a:lnTo>
                  <a:pt x="8327040" y="4040951"/>
                </a:lnTo>
                <a:lnTo>
                  <a:pt x="8327040" y="4022837"/>
                </a:lnTo>
                <a:lnTo>
                  <a:pt x="8313154" y="3999895"/>
                </a:lnTo>
                <a:lnTo>
                  <a:pt x="8313154" y="3975139"/>
                </a:lnTo>
                <a:close/>
                <a:moveTo>
                  <a:pt x="7999200" y="3810917"/>
                </a:moveTo>
                <a:lnTo>
                  <a:pt x="8019125" y="3816954"/>
                </a:lnTo>
                <a:lnTo>
                  <a:pt x="8043878" y="3831445"/>
                </a:lnTo>
                <a:lnTo>
                  <a:pt x="8066218" y="3853785"/>
                </a:lnTo>
                <a:lnTo>
                  <a:pt x="8075878" y="3872502"/>
                </a:lnTo>
                <a:lnTo>
                  <a:pt x="8066218" y="3878539"/>
                </a:lnTo>
                <a:lnTo>
                  <a:pt x="8055954" y="3888802"/>
                </a:lnTo>
                <a:lnTo>
                  <a:pt x="8043878" y="3897256"/>
                </a:lnTo>
                <a:lnTo>
                  <a:pt x="8029387" y="3903292"/>
                </a:lnTo>
                <a:lnTo>
                  <a:pt x="8041463" y="3935895"/>
                </a:lnTo>
                <a:lnTo>
                  <a:pt x="8055954" y="3960651"/>
                </a:lnTo>
                <a:lnTo>
                  <a:pt x="8069840" y="3989631"/>
                </a:lnTo>
                <a:lnTo>
                  <a:pt x="8057764" y="3993857"/>
                </a:lnTo>
                <a:lnTo>
                  <a:pt x="8051728" y="3993857"/>
                </a:lnTo>
                <a:lnTo>
                  <a:pt x="8047501" y="3993857"/>
                </a:lnTo>
                <a:lnTo>
                  <a:pt x="8043878" y="3998083"/>
                </a:lnTo>
                <a:lnTo>
                  <a:pt x="8041463" y="3999896"/>
                </a:lnTo>
                <a:lnTo>
                  <a:pt x="8037842" y="4008348"/>
                </a:lnTo>
                <a:lnTo>
                  <a:pt x="8019125" y="4040951"/>
                </a:lnTo>
                <a:lnTo>
                  <a:pt x="8009465" y="4080196"/>
                </a:lnTo>
                <a:lnTo>
                  <a:pt x="7990748" y="4115214"/>
                </a:lnTo>
                <a:lnTo>
                  <a:pt x="7981088" y="4123666"/>
                </a:lnTo>
                <a:lnTo>
                  <a:pt x="7970823" y="4123666"/>
                </a:lnTo>
                <a:lnTo>
                  <a:pt x="7958748" y="4125477"/>
                </a:lnTo>
                <a:lnTo>
                  <a:pt x="7946672" y="4125477"/>
                </a:lnTo>
                <a:lnTo>
                  <a:pt x="7924334" y="4113402"/>
                </a:lnTo>
                <a:lnTo>
                  <a:pt x="7903806" y="4109175"/>
                </a:lnTo>
                <a:lnTo>
                  <a:pt x="7877845" y="4109175"/>
                </a:lnTo>
                <a:lnTo>
                  <a:pt x="7853089" y="4104949"/>
                </a:lnTo>
                <a:lnTo>
                  <a:pt x="7828938" y="4094687"/>
                </a:lnTo>
                <a:lnTo>
                  <a:pt x="7804787" y="4061479"/>
                </a:lnTo>
                <a:lnTo>
                  <a:pt x="7786675" y="4018611"/>
                </a:lnTo>
                <a:lnTo>
                  <a:pt x="7782449" y="3969103"/>
                </a:lnTo>
                <a:lnTo>
                  <a:pt x="7800561" y="3960651"/>
                </a:lnTo>
                <a:lnTo>
                  <a:pt x="7815052" y="3960651"/>
                </a:lnTo>
                <a:lnTo>
                  <a:pt x="7828938" y="3964877"/>
                </a:lnTo>
                <a:lnTo>
                  <a:pt x="7843429" y="3957028"/>
                </a:lnTo>
                <a:lnTo>
                  <a:pt x="7861541" y="3928046"/>
                </a:lnTo>
                <a:lnTo>
                  <a:pt x="7906220" y="3922009"/>
                </a:lnTo>
                <a:lnTo>
                  <a:pt x="7914069" y="3915368"/>
                </a:lnTo>
                <a:lnTo>
                  <a:pt x="7920108" y="3907519"/>
                </a:lnTo>
                <a:lnTo>
                  <a:pt x="7920108" y="3903292"/>
                </a:lnTo>
                <a:lnTo>
                  <a:pt x="7924334" y="3900877"/>
                </a:lnTo>
                <a:lnTo>
                  <a:pt x="7924334" y="3897256"/>
                </a:lnTo>
                <a:lnTo>
                  <a:pt x="7924334" y="3893030"/>
                </a:lnTo>
                <a:lnTo>
                  <a:pt x="7927955" y="3888802"/>
                </a:lnTo>
                <a:lnTo>
                  <a:pt x="7934597" y="3888802"/>
                </a:lnTo>
                <a:lnTo>
                  <a:pt x="7946672" y="3888802"/>
                </a:lnTo>
                <a:lnTo>
                  <a:pt x="7958748" y="3888802"/>
                </a:lnTo>
                <a:lnTo>
                  <a:pt x="7966597" y="3864048"/>
                </a:lnTo>
                <a:lnTo>
                  <a:pt x="7976860" y="3845331"/>
                </a:lnTo>
                <a:lnTo>
                  <a:pt x="7987124" y="3829029"/>
                </a:lnTo>
                <a:close/>
                <a:moveTo>
                  <a:pt x="6980054" y="3763221"/>
                </a:moveTo>
                <a:lnTo>
                  <a:pt x="7000582" y="3777712"/>
                </a:lnTo>
                <a:lnTo>
                  <a:pt x="7012658" y="3802465"/>
                </a:lnTo>
                <a:lnTo>
                  <a:pt x="7012658" y="3839294"/>
                </a:lnTo>
                <a:lnTo>
                  <a:pt x="7012658" y="3843520"/>
                </a:lnTo>
                <a:lnTo>
                  <a:pt x="7014470" y="3843520"/>
                </a:lnTo>
                <a:lnTo>
                  <a:pt x="7018696" y="3845333"/>
                </a:lnTo>
                <a:lnTo>
                  <a:pt x="7018696" y="3849559"/>
                </a:lnTo>
                <a:lnTo>
                  <a:pt x="7018696" y="3858011"/>
                </a:lnTo>
                <a:lnTo>
                  <a:pt x="7012658" y="3858011"/>
                </a:lnTo>
                <a:lnTo>
                  <a:pt x="7004205" y="3859822"/>
                </a:lnTo>
                <a:lnTo>
                  <a:pt x="7000582" y="3868276"/>
                </a:lnTo>
                <a:lnTo>
                  <a:pt x="6994545" y="3872502"/>
                </a:lnTo>
                <a:lnTo>
                  <a:pt x="6990319" y="3872502"/>
                </a:lnTo>
                <a:lnTo>
                  <a:pt x="6986091" y="3868276"/>
                </a:lnTo>
                <a:lnTo>
                  <a:pt x="6984280" y="3868276"/>
                </a:lnTo>
                <a:lnTo>
                  <a:pt x="6980054" y="3864048"/>
                </a:lnTo>
                <a:lnTo>
                  <a:pt x="6966167" y="3835068"/>
                </a:lnTo>
                <a:lnTo>
                  <a:pt x="6966167" y="3792201"/>
                </a:lnTo>
                <a:lnTo>
                  <a:pt x="6969791" y="3786164"/>
                </a:lnTo>
                <a:lnTo>
                  <a:pt x="6974017" y="3781938"/>
                </a:lnTo>
                <a:lnTo>
                  <a:pt x="6975827" y="3773486"/>
                </a:lnTo>
                <a:close/>
                <a:moveTo>
                  <a:pt x="8250362" y="3720353"/>
                </a:moveTo>
                <a:lnTo>
                  <a:pt x="8266663" y="3738465"/>
                </a:lnTo>
                <a:lnTo>
                  <a:pt x="8278739" y="3758993"/>
                </a:lnTo>
                <a:lnTo>
                  <a:pt x="8278739" y="3792201"/>
                </a:lnTo>
                <a:lnTo>
                  <a:pt x="8280549" y="3800051"/>
                </a:lnTo>
                <a:lnTo>
                  <a:pt x="8284775" y="3800051"/>
                </a:lnTo>
                <a:lnTo>
                  <a:pt x="8284775" y="3802466"/>
                </a:lnTo>
                <a:lnTo>
                  <a:pt x="8280549" y="3802466"/>
                </a:lnTo>
                <a:lnTo>
                  <a:pt x="8278739" y="3810919"/>
                </a:lnTo>
                <a:lnTo>
                  <a:pt x="8278739" y="3816955"/>
                </a:lnTo>
                <a:lnTo>
                  <a:pt x="8274512" y="3816955"/>
                </a:lnTo>
                <a:lnTo>
                  <a:pt x="8274512" y="3821181"/>
                </a:lnTo>
                <a:lnTo>
                  <a:pt x="8270889" y="3821181"/>
                </a:lnTo>
                <a:lnTo>
                  <a:pt x="8264250" y="3824805"/>
                </a:lnTo>
                <a:lnTo>
                  <a:pt x="8260626" y="3816955"/>
                </a:lnTo>
                <a:lnTo>
                  <a:pt x="8260626" y="3814540"/>
                </a:lnTo>
                <a:lnTo>
                  <a:pt x="8256400" y="3814540"/>
                </a:lnTo>
                <a:lnTo>
                  <a:pt x="8252174" y="3814540"/>
                </a:lnTo>
                <a:lnTo>
                  <a:pt x="8250362" y="3810919"/>
                </a:lnTo>
                <a:lnTo>
                  <a:pt x="8250362" y="3816955"/>
                </a:lnTo>
                <a:lnTo>
                  <a:pt x="8252174" y="3821181"/>
                </a:lnTo>
                <a:lnTo>
                  <a:pt x="8256400" y="3824805"/>
                </a:lnTo>
                <a:lnTo>
                  <a:pt x="8260626" y="3829031"/>
                </a:lnTo>
                <a:lnTo>
                  <a:pt x="8256400" y="3831446"/>
                </a:lnTo>
                <a:lnTo>
                  <a:pt x="8256400" y="3835070"/>
                </a:lnTo>
                <a:lnTo>
                  <a:pt x="8256400" y="3839296"/>
                </a:lnTo>
                <a:lnTo>
                  <a:pt x="8256400" y="3849559"/>
                </a:lnTo>
                <a:lnTo>
                  <a:pt x="8238286" y="3849559"/>
                </a:lnTo>
                <a:lnTo>
                  <a:pt x="8238286" y="3839296"/>
                </a:lnTo>
                <a:lnTo>
                  <a:pt x="8228024" y="3835070"/>
                </a:lnTo>
                <a:lnTo>
                  <a:pt x="8217759" y="3829031"/>
                </a:lnTo>
                <a:lnTo>
                  <a:pt x="8214136" y="3821181"/>
                </a:lnTo>
                <a:lnTo>
                  <a:pt x="8209910" y="3810919"/>
                </a:lnTo>
                <a:lnTo>
                  <a:pt x="8208099" y="3800051"/>
                </a:lnTo>
                <a:lnTo>
                  <a:pt x="8199647" y="3786163"/>
                </a:lnTo>
                <a:lnTo>
                  <a:pt x="8189382" y="3792201"/>
                </a:lnTo>
                <a:lnTo>
                  <a:pt x="8175496" y="3800051"/>
                </a:lnTo>
                <a:lnTo>
                  <a:pt x="8161005" y="3802466"/>
                </a:lnTo>
                <a:lnTo>
                  <a:pt x="8147119" y="3810919"/>
                </a:lnTo>
                <a:lnTo>
                  <a:pt x="8147119" y="3792201"/>
                </a:lnTo>
                <a:lnTo>
                  <a:pt x="8151345" y="3787975"/>
                </a:lnTo>
                <a:lnTo>
                  <a:pt x="8151345" y="3786163"/>
                </a:lnTo>
                <a:lnTo>
                  <a:pt x="8153156" y="3786163"/>
                </a:lnTo>
                <a:lnTo>
                  <a:pt x="8153156" y="3777710"/>
                </a:lnTo>
                <a:lnTo>
                  <a:pt x="8181533" y="3767447"/>
                </a:lnTo>
                <a:lnTo>
                  <a:pt x="8208099" y="3758993"/>
                </a:lnTo>
                <a:lnTo>
                  <a:pt x="8232250" y="3744504"/>
                </a:lnTo>
                <a:close/>
                <a:moveTo>
                  <a:pt x="8075879" y="3681109"/>
                </a:moveTo>
                <a:lnTo>
                  <a:pt x="8084331" y="3688959"/>
                </a:lnTo>
                <a:lnTo>
                  <a:pt x="8086142" y="3688959"/>
                </a:lnTo>
                <a:lnTo>
                  <a:pt x="8090368" y="3688959"/>
                </a:lnTo>
                <a:lnTo>
                  <a:pt x="8090368" y="3691374"/>
                </a:lnTo>
                <a:lnTo>
                  <a:pt x="8090368" y="3699222"/>
                </a:lnTo>
                <a:lnTo>
                  <a:pt x="8094594" y="3705863"/>
                </a:lnTo>
                <a:lnTo>
                  <a:pt x="8072255" y="3723978"/>
                </a:lnTo>
                <a:lnTo>
                  <a:pt x="8057764" y="3742695"/>
                </a:lnTo>
                <a:lnTo>
                  <a:pt x="8041462" y="3757184"/>
                </a:lnTo>
                <a:lnTo>
                  <a:pt x="8015500" y="3771675"/>
                </a:lnTo>
                <a:lnTo>
                  <a:pt x="8015500" y="3763223"/>
                </a:lnTo>
                <a:lnTo>
                  <a:pt x="8037841" y="3738467"/>
                </a:lnTo>
                <a:lnTo>
                  <a:pt x="8061992" y="3713713"/>
                </a:lnTo>
                <a:close/>
                <a:moveTo>
                  <a:pt x="2998871" y="3491528"/>
                </a:moveTo>
                <a:lnTo>
                  <a:pt x="3013361" y="3491528"/>
                </a:lnTo>
                <a:lnTo>
                  <a:pt x="3027247" y="3493944"/>
                </a:lnTo>
                <a:lnTo>
                  <a:pt x="3043549" y="3501794"/>
                </a:lnTo>
                <a:lnTo>
                  <a:pt x="3037512" y="3506020"/>
                </a:lnTo>
                <a:lnTo>
                  <a:pt x="3033286" y="3512058"/>
                </a:lnTo>
                <a:lnTo>
                  <a:pt x="3027247" y="3516284"/>
                </a:lnTo>
                <a:lnTo>
                  <a:pt x="3015172" y="3516284"/>
                </a:lnTo>
                <a:lnTo>
                  <a:pt x="3004910" y="3512058"/>
                </a:lnTo>
                <a:lnTo>
                  <a:pt x="2995250" y="3512058"/>
                </a:lnTo>
                <a:lnTo>
                  <a:pt x="2984985" y="3512058"/>
                </a:lnTo>
                <a:lnTo>
                  <a:pt x="2972910" y="3516284"/>
                </a:lnTo>
                <a:lnTo>
                  <a:pt x="2972910" y="3493944"/>
                </a:lnTo>
                <a:close/>
                <a:moveTo>
                  <a:pt x="8136855" y="3469188"/>
                </a:moveTo>
                <a:lnTo>
                  <a:pt x="8147119" y="3469188"/>
                </a:lnTo>
                <a:lnTo>
                  <a:pt x="8161005" y="3469188"/>
                </a:lnTo>
                <a:lnTo>
                  <a:pt x="8161005" y="3506017"/>
                </a:lnTo>
                <a:lnTo>
                  <a:pt x="8157382" y="3530773"/>
                </a:lnTo>
                <a:lnTo>
                  <a:pt x="8151346" y="3551301"/>
                </a:lnTo>
                <a:lnTo>
                  <a:pt x="8147119" y="3588130"/>
                </a:lnTo>
                <a:lnTo>
                  <a:pt x="8153156" y="3588130"/>
                </a:lnTo>
                <a:lnTo>
                  <a:pt x="8153156" y="3594771"/>
                </a:lnTo>
                <a:lnTo>
                  <a:pt x="8167044" y="3594771"/>
                </a:lnTo>
                <a:lnTo>
                  <a:pt x="8175496" y="3594771"/>
                </a:lnTo>
                <a:lnTo>
                  <a:pt x="8181533" y="3594771"/>
                </a:lnTo>
                <a:lnTo>
                  <a:pt x="8189382" y="3598393"/>
                </a:lnTo>
                <a:lnTo>
                  <a:pt x="8195421" y="3602621"/>
                </a:lnTo>
                <a:lnTo>
                  <a:pt x="8209910" y="3605034"/>
                </a:lnTo>
                <a:lnTo>
                  <a:pt x="8217759" y="3631600"/>
                </a:lnTo>
                <a:lnTo>
                  <a:pt x="8232250" y="3647902"/>
                </a:lnTo>
                <a:lnTo>
                  <a:pt x="8250362" y="3666619"/>
                </a:lnTo>
                <a:lnTo>
                  <a:pt x="8264250" y="3691373"/>
                </a:lnTo>
                <a:lnTo>
                  <a:pt x="8252174" y="3695599"/>
                </a:lnTo>
                <a:lnTo>
                  <a:pt x="8246136" y="3699222"/>
                </a:lnTo>
                <a:lnTo>
                  <a:pt x="8242512" y="3699222"/>
                </a:lnTo>
                <a:lnTo>
                  <a:pt x="8242512" y="3703448"/>
                </a:lnTo>
                <a:lnTo>
                  <a:pt x="8242512" y="3705864"/>
                </a:lnTo>
                <a:lnTo>
                  <a:pt x="8242512" y="3709487"/>
                </a:lnTo>
                <a:lnTo>
                  <a:pt x="8235871" y="3709487"/>
                </a:lnTo>
                <a:lnTo>
                  <a:pt x="8223796" y="3713713"/>
                </a:lnTo>
                <a:lnTo>
                  <a:pt x="8221985" y="3705864"/>
                </a:lnTo>
                <a:lnTo>
                  <a:pt x="8221985" y="3703448"/>
                </a:lnTo>
                <a:lnTo>
                  <a:pt x="8217759" y="3703448"/>
                </a:lnTo>
                <a:lnTo>
                  <a:pt x="8214136" y="3703448"/>
                </a:lnTo>
                <a:lnTo>
                  <a:pt x="8209910" y="3699222"/>
                </a:lnTo>
                <a:lnTo>
                  <a:pt x="8203873" y="3713713"/>
                </a:lnTo>
                <a:lnTo>
                  <a:pt x="8199647" y="3723976"/>
                </a:lnTo>
                <a:lnTo>
                  <a:pt x="8193608" y="3734241"/>
                </a:lnTo>
                <a:lnTo>
                  <a:pt x="8181533" y="3738467"/>
                </a:lnTo>
                <a:lnTo>
                  <a:pt x="8171270" y="3744503"/>
                </a:lnTo>
                <a:lnTo>
                  <a:pt x="8171270" y="3738467"/>
                </a:lnTo>
                <a:lnTo>
                  <a:pt x="8165231" y="3730617"/>
                </a:lnTo>
                <a:lnTo>
                  <a:pt x="8165231" y="3723976"/>
                </a:lnTo>
                <a:lnTo>
                  <a:pt x="8165231" y="3720354"/>
                </a:lnTo>
                <a:lnTo>
                  <a:pt x="8165231" y="3717939"/>
                </a:lnTo>
                <a:lnTo>
                  <a:pt x="8165231" y="3713713"/>
                </a:lnTo>
                <a:lnTo>
                  <a:pt x="8161005" y="3709487"/>
                </a:lnTo>
                <a:lnTo>
                  <a:pt x="8157382" y="3709487"/>
                </a:lnTo>
                <a:lnTo>
                  <a:pt x="8147119" y="3705864"/>
                </a:lnTo>
                <a:lnTo>
                  <a:pt x="8147119" y="3695599"/>
                </a:lnTo>
                <a:lnTo>
                  <a:pt x="8147119" y="3685336"/>
                </a:lnTo>
                <a:lnTo>
                  <a:pt x="8151346" y="3676882"/>
                </a:lnTo>
                <a:lnTo>
                  <a:pt x="8151346" y="3675071"/>
                </a:lnTo>
                <a:lnTo>
                  <a:pt x="8153156" y="3670845"/>
                </a:lnTo>
                <a:lnTo>
                  <a:pt x="8161005" y="3670845"/>
                </a:lnTo>
                <a:lnTo>
                  <a:pt x="8171270" y="3666619"/>
                </a:lnTo>
                <a:lnTo>
                  <a:pt x="8185761" y="3666619"/>
                </a:lnTo>
                <a:lnTo>
                  <a:pt x="8185761" y="3691373"/>
                </a:lnTo>
                <a:lnTo>
                  <a:pt x="8209910" y="3691373"/>
                </a:lnTo>
                <a:lnTo>
                  <a:pt x="8209910" y="3685336"/>
                </a:lnTo>
                <a:lnTo>
                  <a:pt x="8214136" y="3676882"/>
                </a:lnTo>
                <a:lnTo>
                  <a:pt x="8217759" y="3675071"/>
                </a:lnTo>
                <a:lnTo>
                  <a:pt x="8217759" y="3670845"/>
                </a:lnTo>
                <a:lnTo>
                  <a:pt x="8221985" y="3666619"/>
                </a:lnTo>
                <a:lnTo>
                  <a:pt x="8223796" y="3660580"/>
                </a:lnTo>
                <a:lnTo>
                  <a:pt x="8217759" y="3660580"/>
                </a:lnTo>
                <a:lnTo>
                  <a:pt x="8181533" y="3631600"/>
                </a:lnTo>
                <a:lnTo>
                  <a:pt x="8141083" y="3612883"/>
                </a:lnTo>
                <a:lnTo>
                  <a:pt x="8141083" y="3627374"/>
                </a:lnTo>
                <a:lnTo>
                  <a:pt x="8136855" y="3637637"/>
                </a:lnTo>
                <a:lnTo>
                  <a:pt x="8132629" y="3647902"/>
                </a:lnTo>
                <a:lnTo>
                  <a:pt x="8132629" y="3660580"/>
                </a:lnTo>
                <a:lnTo>
                  <a:pt x="8129007" y="3656354"/>
                </a:lnTo>
                <a:lnTo>
                  <a:pt x="8126592" y="3652128"/>
                </a:lnTo>
                <a:lnTo>
                  <a:pt x="8126592" y="3647902"/>
                </a:lnTo>
                <a:lnTo>
                  <a:pt x="8122969" y="3646091"/>
                </a:lnTo>
                <a:lnTo>
                  <a:pt x="8112704" y="3618922"/>
                </a:lnTo>
                <a:lnTo>
                  <a:pt x="8100629" y="3588130"/>
                </a:lnTo>
                <a:lnTo>
                  <a:pt x="8098215" y="3547074"/>
                </a:lnTo>
                <a:lnTo>
                  <a:pt x="8100629" y="3512056"/>
                </a:lnTo>
                <a:lnTo>
                  <a:pt x="8114517" y="3477037"/>
                </a:lnTo>
                <a:lnTo>
                  <a:pt x="8126592" y="3472811"/>
                </a:lnTo>
                <a:close/>
                <a:moveTo>
                  <a:pt x="2881749" y="3469188"/>
                </a:moveTo>
                <a:lnTo>
                  <a:pt x="2895635" y="3469188"/>
                </a:lnTo>
                <a:lnTo>
                  <a:pt x="2910127" y="3472812"/>
                </a:lnTo>
                <a:lnTo>
                  <a:pt x="2924013" y="3472812"/>
                </a:lnTo>
                <a:lnTo>
                  <a:pt x="2934278" y="3477038"/>
                </a:lnTo>
                <a:lnTo>
                  <a:pt x="2934278" y="3493944"/>
                </a:lnTo>
                <a:lnTo>
                  <a:pt x="2881749" y="3493944"/>
                </a:lnTo>
                <a:close/>
                <a:moveTo>
                  <a:pt x="2583486" y="3469188"/>
                </a:moveTo>
                <a:lnTo>
                  <a:pt x="2602203" y="3472812"/>
                </a:lnTo>
                <a:lnTo>
                  <a:pt x="2611863" y="3479453"/>
                </a:lnTo>
                <a:lnTo>
                  <a:pt x="2626353" y="3487301"/>
                </a:lnTo>
                <a:lnTo>
                  <a:pt x="2638428" y="3493943"/>
                </a:lnTo>
                <a:lnTo>
                  <a:pt x="2638428" y="3501793"/>
                </a:lnTo>
                <a:lnTo>
                  <a:pt x="2624543" y="3501793"/>
                </a:lnTo>
                <a:lnTo>
                  <a:pt x="2611863" y="3506019"/>
                </a:lnTo>
                <a:lnTo>
                  <a:pt x="2602203" y="3507832"/>
                </a:lnTo>
                <a:lnTo>
                  <a:pt x="2596166" y="3506019"/>
                </a:lnTo>
                <a:lnTo>
                  <a:pt x="2581675" y="3506019"/>
                </a:lnTo>
                <a:lnTo>
                  <a:pt x="2569600" y="3501793"/>
                </a:lnTo>
                <a:lnTo>
                  <a:pt x="2569600" y="3477038"/>
                </a:lnTo>
                <a:lnTo>
                  <a:pt x="2573826" y="3477038"/>
                </a:lnTo>
                <a:lnTo>
                  <a:pt x="2577449" y="3472812"/>
                </a:lnTo>
                <a:lnTo>
                  <a:pt x="2581675" y="3472812"/>
                </a:lnTo>
                <a:close/>
                <a:moveTo>
                  <a:pt x="2707255" y="3435982"/>
                </a:moveTo>
                <a:lnTo>
                  <a:pt x="2750123" y="3440208"/>
                </a:lnTo>
                <a:lnTo>
                  <a:pt x="2786349" y="3448660"/>
                </a:lnTo>
                <a:lnTo>
                  <a:pt x="2814727" y="3458925"/>
                </a:lnTo>
                <a:lnTo>
                  <a:pt x="2849140" y="3469190"/>
                </a:lnTo>
                <a:lnTo>
                  <a:pt x="2849140" y="3487302"/>
                </a:lnTo>
                <a:lnTo>
                  <a:pt x="2835254" y="3487302"/>
                </a:lnTo>
                <a:lnTo>
                  <a:pt x="2828613" y="3491528"/>
                </a:lnTo>
                <a:lnTo>
                  <a:pt x="2818952" y="3493943"/>
                </a:lnTo>
                <a:lnTo>
                  <a:pt x="2810500" y="3497566"/>
                </a:lnTo>
                <a:lnTo>
                  <a:pt x="2804461" y="3501792"/>
                </a:lnTo>
                <a:lnTo>
                  <a:pt x="2792386" y="3501792"/>
                </a:lnTo>
                <a:lnTo>
                  <a:pt x="2792386" y="3497566"/>
                </a:lnTo>
                <a:lnTo>
                  <a:pt x="2792386" y="3493943"/>
                </a:lnTo>
                <a:lnTo>
                  <a:pt x="2790575" y="3491528"/>
                </a:lnTo>
                <a:lnTo>
                  <a:pt x="2786349" y="3487302"/>
                </a:lnTo>
                <a:lnTo>
                  <a:pt x="2782123" y="3483678"/>
                </a:lnTo>
                <a:lnTo>
                  <a:pt x="2778500" y="3487302"/>
                </a:lnTo>
                <a:lnTo>
                  <a:pt x="2772461" y="3507829"/>
                </a:lnTo>
                <a:lnTo>
                  <a:pt x="2762198" y="3507829"/>
                </a:lnTo>
                <a:lnTo>
                  <a:pt x="2735632" y="3506018"/>
                </a:lnTo>
                <a:lnTo>
                  <a:pt x="2707255" y="3501792"/>
                </a:lnTo>
                <a:lnTo>
                  <a:pt x="2687332" y="3501792"/>
                </a:lnTo>
                <a:lnTo>
                  <a:pt x="2677067" y="3477037"/>
                </a:lnTo>
                <a:lnTo>
                  <a:pt x="2695179" y="3477037"/>
                </a:lnTo>
                <a:lnTo>
                  <a:pt x="2707255" y="3477037"/>
                </a:lnTo>
                <a:lnTo>
                  <a:pt x="2721745" y="3472811"/>
                </a:lnTo>
                <a:lnTo>
                  <a:pt x="2733821" y="3469190"/>
                </a:lnTo>
                <a:lnTo>
                  <a:pt x="2725369" y="3464964"/>
                </a:lnTo>
                <a:lnTo>
                  <a:pt x="2719330" y="3458925"/>
                </a:lnTo>
                <a:lnTo>
                  <a:pt x="2715709" y="3454699"/>
                </a:lnTo>
                <a:lnTo>
                  <a:pt x="2711481" y="3448660"/>
                </a:lnTo>
                <a:close/>
                <a:moveTo>
                  <a:pt x="438334" y="3358099"/>
                </a:moveTo>
                <a:lnTo>
                  <a:pt x="470937" y="3368364"/>
                </a:lnTo>
                <a:lnTo>
                  <a:pt x="495088" y="3382250"/>
                </a:lnTo>
                <a:lnTo>
                  <a:pt x="523465" y="3396739"/>
                </a:lnTo>
                <a:lnTo>
                  <a:pt x="523465" y="3405193"/>
                </a:lnTo>
                <a:lnTo>
                  <a:pt x="515011" y="3405193"/>
                </a:lnTo>
                <a:lnTo>
                  <a:pt x="490862" y="3421494"/>
                </a:lnTo>
                <a:lnTo>
                  <a:pt x="466711" y="3425720"/>
                </a:lnTo>
                <a:lnTo>
                  <a:pt x="444371" y="3429946"/>
                </a:lnTo>
                <a:lnTo>
                  <a:pt x="420221" y="3435983"/>
                </a:lnTo>
                <a:lnTo>
                  <a:pt x="420221" y="3429946"/>
                </a:lnTo>
                <a:lnTo>
                  <a:pt x="414184" y="3429946"/>
                </a:lnTo>
                <a:lnTo>
                  <a:pt x="420221" y="3411229"/>
                </a:lnTo>
                <a:lnTo>
                  <a:pt x="420221" y="3393117"/>
                </a:lnTo>
                <a:lnTo>
                  <a:pt x="420221" y="3368364"/>
                </a:lnTo>
                <a:lnTo>
                  <a:pt x="428070" y="3364136"/>
                </a:lnTo>
                <a:lnTo>
                  <a:pt x="429882" y="3364136"/>
                </a:lnTo>
                <a:lnTo>
                  <a:pt x="429882" y="3361722"/>
                </a:lnTo>
                <a:lnTo>
                  <a:pt x="434108" y="3361722"/>
                </a:lnTo>
                <a:close/>
                <a:moveTo>
                  <a:pt x="2460320" y="3335156"/>
                </a:moveTo>
                <a:lnTo>
                  <a:pt x="2517074" y="3347835"/>
                </a:lnTo>
                <a:lnTo>
                  <a:pt x="2567789" y="3364136"/>
                </a:lnTo>
                <a:lnTo>
                  <a:pt x="2605826" y="3382251"/>
                </a:lnTo>
                <a:lnTo>
                  <a:pt x="2644467" y="3400966"/>
                </a:lnTo>
                <a:lnTo>
                  <a:pt x="2687335" y="3421496"/>
                </a:lnTo>
                <a:lnTo>
                  <a:pt x="2687335" y="3435985"/>
                </a:lnTo>
                <a:lnTo>
                  <a:pt x="2668618" y="3435985"/>
                </a:lnTo>
                <a:lnTo>
                  <a:pt x="2648694" y="3444439"/>
                </a:lnTo>
                <a:lnTo>
                  <a:pt x="2624543" y="3450476"/>
                </a:lnTo>
                <a:lnTo>
                  <a:pt x="2597978" y="3454702"/>
                </a:lnTo>
                <a:lnTo>
                  <a:pt x="2602204" y="3448665"/>
                </a:lnTo>
                <a:lnTo>
                  <a:pt x="2602204" y="3440211"/>
                </a:lnTo>
                <a:lnTo>
                  <a:pt x="2602204" y="3435985"/>
                </a:lnTo>
                <a:lnTo>
                  <a:pt x="2602204" y="3434174"/>
                </a:lnTo>
                <a:lnTo>
                  <a:pt x="2602204" y="3429948"/>
                </a:lnTo>
                <a:lnTo>
                  <a:pt x="2597978" y="3421496"/>
                </a:lnTo>
                <a:lnTo>
                  <a:pt x="2545450" y="3407005"/>
                </a:lnTo>
                <a:lnTo>
                  <a:pt x="2496546" y="3382251"/>
                </a:lnTo>
                <a:lnTo>
                  <a:pt x="2444018" y="3358100"/>
                </a:lnTo>
                <a:lnTo>
                  <a:pt x="2431943" y="3368364"/>
                </a:lnTo>
                <a:lnTo>
                  <a:pt x="2425906" y="3378627"/>
                </a:lnTo>
                <a:lnTo>
                  <a:pt x="2415641" y="3390703"/>
                </a:lnTo>
                <a:lnTo>
                  <a:pt x="2403566" y="3386477"/>
                </a:lnTo>
                <a:lnTo>
                  <a:pt x="2389075" y="3378627"/>
                </a:lnTo>
                <a:lnTo>
                  <a:pt x="2383038" y="3376212"/>
                </a:lnTo>
                <a:lnTo>
                  <a:pt x="2397529" y="3376212"/>
                </a:lnTo>
                <a:lnTo>
                  <a:pt x="2407189" y="3361723"/>
                </a:lnTo>
                <a:lnTo>
                  <a:pt x="2417452" y="3353873"/>
                </a:lnTo>
                <a:lnTo>
                  <a:pt x="2429527" y="3343608"/>
                </a:lnTo>
                <a:lnTo>
                  <a:pt x="2439792" y="3343608"/>
                </a:lnTo>
                <a:lnTo>
                  <a:pt x="2445829" y="3339382"/>
                </a:lnTo>
                <a:lnTo>
                  <a:pt x="2454283" y="3339382"/>
                </a:lnTo>
                <a:close/>
                <a:moveTo>
                  <a:pt x="391847" y="3318854"/>
                </a:moveTo>
                <a:lnTo>
                  <a:pt x="420221" y="3329120"/>
                </a:lnTo>
                <a:lnTo>
                  <a:pt x="420221" y="3335157"/>
                </a:lnTo>
                <a:lnTo>
                  <a:pt x="414185" y="3335157"/>
                </a:lnTo>
                <a:lnTo>
                  <a:pt x="391847" y="3343610"/>
                </a:lnTo>
                <a:lnTo>
                  <a:pt x="371317" y="3343610"/>
                </a:lnTo>
                <a:lnTo>
                  <a:pt x="353205" y="3343610"/>
                </a:lnTo>
                <a:lnTo>
                  <a:pt x="353205" y="3329120"/>
                </a:lnTo>
                <a:lnTo>
                  <a:pt x="363470" y="3324891"/>
                </a:lnTo>
                <a:lnTo>
                  <a:pt x="373733" y="3324891"/>
                </a:lnTo>
                <a:lnTo>
                  <a:pt x="381582" y="3323081"/>
                </a:lnTo>
                <a:close/>
                <a:moveTo>
                  <a:pt x="235475" y="3285646"/>
                </a:moveTo>
                <a:lnTo>
                  <a:pt x="247550" y="3289872"/>
                </a:lnTo>
                <a:lnTo>
                  <a:pt x="262041" y="3289872"/>
                </a:lnTo>
                <a:lnTo>
                  <a:pt x="268078" y="3289872"/>
                </a:lnTo>
                <a:lnTo>
                  <a:pt x="278342" y="3294098"/>
                </a:lnTo>
                <a:lnTo>
                  <a:pt x="290418" y="3295911"/>
                </a:lnTo>
                <a:lnTo>
                  <a:pt x="290418" y="3310399"/>
                </a:lnTo>
                <a:lnTo>
                  <a:pt x="282569" y="3310399"/>
                </a:lnTo>
                <a:lnTo>
                  <a:pt x="272303" y="3314625"/>
                </a:lnTo>
                <a:lnTo>
                  <a:pt x="262041" y="3318853"/>
                </a:lnTo>
                <a:lnTo>
                  <a:pt x="249966" y="3318853"/>
                </a:lnTo>
                <a:lnTo>
                  <a:pt x="235475" y="3318853"/>
                </a:lnTo>
                <a:close/>
                <a:moveTo>
                  <a:pt x="2569600" y="3279610"/>
                </a:moveTo>
                <a:lnTo>
                  <a:pt x="2581676" y="3285647"/>
                </a:lnTo>
                <a:lnTo>
                  <a:pt x="2587714" y="3294101"/>
                </a:lnTo>
                <a:lnTo>
                  <a:pt x="2596168" y="3300138"/>
                </a:lnTo>
                <a:lnTo>
                  <a:pt x="2597979" y="3310403"/>
                </a:lnTo>
                <a:lnTo>
                  <a:pt x="2597979" y="3329121"/>
                </a:lnTo>
                <a:lnTo>
                  <a:pt x="2583487" y="3329121"/>
                </a:lnTo>
                <a:lnTo>
                  <a:pt x="2581676" y="3318856"/>
                </a:lnTo>
                <a:lnTo>
                  <a:pt x="2577450" y="3314630"/>
                </a:lnTo>
                <a:lnTo>
                  <a:pt x="2573826" y="3308591"/>
                </a:lnTo>
                <a:lnTo>
                  <a:pt x="2569600" y="3300138"/>
                </a:lnTo>
                <a:lnTo>
                  <a:pt x="2569600" y="3294101"/>
                </a:lnTo>
                <a:close/>
                <a:moveTo>
                  <a:pt x="8147123" y="3265119"/>
                </a:moveTo>
                <a:lnTo>
                  <a:pt x="8153160" y="3271156"/>
                </a:lnTo>
                <a:lnTo>
                  <a:pt x="8157386" y="3279610"/>
                </a:lnTo>
                <a:lnTo>
                  <a:pt x="8161009" y="3285647"/>
                </a:lnTo>
                <a:lnTo>
                  <a:pt x="8161009" y="3295912"/>
                </a:lnTo>
                <a:lnTo>
                  <a:pt x="8161009" y="3310401"/>
                </a:lnTo>
                <a:lnTo>
                  <a:pt x="8132632" y="3382252"/>
                </a:lnTo>
                <a:lnTo>
                  <a:pt x="8118743" y="3364137"/>
                </a:lnTo>
                <a:lnTo>
                  <a:pt x="8112706" y="3347836"/>
                </a:lnTo>
                <a:lnTo>
                  <a:pt x="8108480" y="3318855"/>
                </a:lnTo>
                <a:close/>
                <a:moveTo>
                  <a:pt x="2553298" y="3232516"/>
                </a:moveTo>
                <a:lnTo>
                  <a:pt x="2597976" y="3232516"/>
                </a:lnTo>
                <a:lnTo>
                  <a:pt x="2602202" y="3238553"/>
                </a:lnTo>
                <a:lnTo>
                  <a:pt x="2610051" y="3242779"/>
                </a:lnTo>
                <a:lnTo>
                  <a:pt x="2610051" y="3247007"/>
                </a:lnTo>
                <a:lnTo>
                  <a:pt x="2611862" y="3250628"/>
                </a:lnTo>
                <a:lnTo>
                  <a:pt x="2611862" y="3253043"/>
                </a:lnTo>
                <a:lnTo>
                  <a:pt x="2610051" y="3257269"/>
                </a:lnTo>
                <a:lnTo>
                  <a:pt x="2610051" y="3265119"/>
                </a:lnTo>
                <a:lnTo>
                  <a:pt x="2597976" y="3257269"/>
                </a:lnTo>
                <a:lnTo>
                  <a:pt x="2587711" y="3253043"/>
                </a:lnTo>
                <a:lnTo>
                  <a:pt x="2577448" y="3253043"/>
                </a:lnTo>
                <a:lnTo>
                  <a:pt x="2569599" y="3250628"/>
                </a:lnTo>
                <a:lnTo>
                  <a:pt x="2563562" y="3250628"/>
                </a:lnTo>
                <a:lnTo>
                  <a:pt x="2555108" y="3247007"/>
                </a:lnTo>
                <a:lnTo>
                  <a:pt x="2553298" y="3238553"/>
                </a:lnTo>
                <a:close/>
                <a:moveTo>
                  <a:pt x="8374133" y="3098482"/>
                </a:moveTo>
                <a:lnTo>
                  <a:pt x="8380170" y="3102708"/>
                </a:lnTo>
                <a:lnTo>
                  <a:pt x="8383793" y="3102708"/>
                </a:lnTo>
                <a:lnTo>
                  <a:pt x="8383793" y="3106935"/>
                </a:lnTo>
                <a:lnTo>
                  <a:pt x="8388019" y="3112973"/>
                </a:lnTo>
                <a:lnTo>
                  <a:pt x="8388019" y="3121426"/>
                </a:lnTo>
                <a:lnTo>
                  <a:pt x="8383793" y="3131691"/>
                </a:lnTo>
                <a:lnTo>
                  <a:pt x="8375943" y="3141954"/>
                </a:lnTo>
                <a:lnTo>
                  <a:pt x="8374133" y="3152219"/>
                </a:lnTo>
                <a:lnTo>
                  <a:pt x="8355416" y="3152219"/>
                </a:lnTo>
                <a:lnTo>
                  <a:pt x="8355416" y="3127463"/>
                </a:lnTo>
                <a:lnTo>
                  <a:pt x="8362058" y="3125049"/>
                </a:lnTo>
                <a:lnTo>
                  <a:pt x="8365679" y="3117200"/>
                </a:lnTo>
                <a:lnTo>
                  <a:pt x="8369907" y="3111161"/>
                </a:lnTo>
                <a:close/>
                <a:moveTo>
                  <a:pt x="8278740" y="3001881"/>
                </a:moveTo>
                <a:lnTo>
                  <a:pt x="8302889" y="3001881"/>
                </a:lnTo>
                <a:lnTo>
                  <a:pt x="8302889" y="3026637"/>
                </a:lnTo>
                <a:lnTo>
                  <a:pt x="8270891" y="3026637"/>
                </a:lnTo>
                <a:lnTo>
                  <a:pt x="8270891" y="3010334"/>
                </a:lnTo>
                <a:lnTo>
                  <a:pt x="8278740" y="3010334"/>
                </a:lnTo>
                <a:close/>
                <a:moveTo>
                  <a:pt x="5703707" y="2933656"/>
                </a:moveTo>
                <a:lnTo>
                  <a:pt x="5721819" y="2933656"/>
                </a:lnTo>
                <a:lnTo>
                  <a:pt x="5713970" y="2943920"/>
                </a:lnTo>
                <a:lnTo>
                  <a:pt x="5707933" y="2952372"/>
                </a:lnTo>
                <a:lnTo>
                  <a:pt x="5699481" y="2958409"/>
                </a:lnTo>
                <a:lnTo>
                  <a:pt x="5693443" y="2966863"/>
                </a:lnTo>
                <a:lnTo>
                  <a:pt x="5681367" y="2972900"/>
                </a:lnTo>
                <a:lnTo>
                  <a:pt x="5675331" y="2972900"/>
                </a:lnTo>
                <a:lnTo>
                  <a:pt x="5675331" y="2977126"/>
                </a:lnTo>
                <a:lnTo>
                  <a:pt x="5671105" y="2977126"/>
                </a:lnTo>
                <a:lnTo>
                  <a:pt x="5665066" y="2977126"/>
                </a:lnTo>
                <a:lnTo>
                  <a:pt x="5657217" y="2981352"/>
                </a:lnTo>
                <a:lnTo>
                  <a:pt x="5651180" y="2954183"/>
                </a:lnTo>
                <a:lnTo>
                  <a:pt x="5665066" y="2952372"/>
                </a:lnTo>
                <a:lnTo>
                  <a:pt x="5679557" y="2943920"/>
                </a:lnTo>
                <a:lnTo>
                  <a:pt x="5693443" y="2940297"/>
                </a:lnTo>
                <a:close/>
                <a:moveTo>
                  <a:pt x="5409677" y="2923393"/>
                </a:moveTo>
                <a:lnTo>
                  <a:pt x="5428394" y="2930034"/>
                </a:lnTo>
                <a:lnTo>
                  <a:pt x="5448318" y="2937883"/>
                </a:lnTo>
                <a:lnTo>
                  <a:pt x="5472467" y="2943920"/>
                </a:lnTo>
                <a:lnTo>
                  <a:pt x="5486958" y="2954184"/>
                </a:lnTo>
                <a:lnTo>
                  <a:pt x="5430204" y="2954184"/>
                </a:lnTo>
                <a:lnTo>
                  <a:pt x="5424168" y="2952371"/>
                </a:lnTo>
                <a:lnTo>
                  <a:pt x="5419942" y="2952371"/>
                </a:lnTo>
                <a:lnTo>
                  <a:pt x="5413903" y="2948145"/>
                </a:lnTo>
                <a:lnTo>
                  <a:pt x="5400017" y="2948145"/>
                </a:lnTo>
                <a:lnTo>
                  <a:pt x="5400017" y="2940297"/>
                </a:lnTo>
                <a:lnTo>
                  <a:pt x="5403640" y="2937883"/>
                </a:lnTo>
                <a:lnTo>
                  <a:pt x="5406054" y="2933657"/>
                </a:lnTo>
                <a:lnTo>
                  <a:pt x="5406054" y="2930034"/>
                </a:lnTo>
                <a:close/>
                <a:moveTo>
                  <a:pt x="4778163" y="2783926"/>
                </a:moveTo>
                <a:lnTo>
                  <a:pt x="4826467" y="2783926"/>
                </a:lnTo>
                <a:lnTo>
                  <a:pt x="4826467" y="2789963"/>
                </a:lnTo>
                <a:lnTo>
                  <a:pt x="4816201" y="2794191"/>
                </a:lnTo>
                <a:lnTo>
                  <a:pt x="4812578" y="2797812"/>
                </a:lnTo>
                <a:lnTo>
                  <a:pt x="4805936" y="2800228"/>
                </a:lnTo>
                <a:lnTo>
                  <a:pt x="4798089" y="2804454"/>
                </a:lnTo>
                <a:lnTo>
                  <a:pt x="4787824" y="2804454"/>
                </a:lnTo>
                <a:close/>
                <a:moveTo>
                  <a:pt x="5528015" y="2742266"/>
                </a:moveTo>
                <a:lnTo>
                  <a:pt x="5523789" y="2746492"/>
                </a:lnTo>
                <a:lnTo>
                  <a:pt x="5519561" y="2750719"/>
                </a:lnTo>
                <a:lnTo>
                  <a:pt x="5515335" y="2750719"/>
                </a:lnTo>
                <a:lnTo>
                  <a:pt x="5515335" y="2754945"/>
                </a:lnTo>
                <a:lnTo>
                  <a:pt x="5513524" y="2756755"/>
                </a:lnTo>
                <a:lnTo>
                  <a:pt x="5510506" y="2765209"/>
                </a:lnTo>
                <a:lnTo>
                  <a:pt x="5516542" y="2765209"/>
                </a:lnTo>
                <a:lnTo>
                  <a:pt x="5528618" y="2760983"/>
                </a:lnTo>
                <a:lnTo>
                  <a:pt x="5534656" y="2756755"/>
                </a:lnTo>
                <a:lnTo>
                  <a:pt x="5542504" y="2754945"/>
                </a:lnTo>
                <a:lnTo>
                  <a:pt x="5548542" y="2750719"/>
                </a:lnTo>
                <a:lnTo>
                  <a:pt x="5556392" y="2742266"/>
                </a:lnTo>
                <a:close/>
                <a:moveTo>
                  <a:pt x="4996725" y="2742266"/>
                </a:moveTo>
                <a:lnTo>
                  <a:pt x="5006990" y="2742266"/>
                </a:lnTo>
                <a:lnTo>
                  <a:pt x="5020872" y="2742266"/>
                </a:lnTo>
                <a:lnTo>
                  <a:pt x="5025097" y="2775475"/>
                </a:lnTo>
                <a:lnTo>
                  <a:pt x="5029326" y="2814718"/>
                </a:lnTo>
                <a:lnTo>
                  <a:pt x="5010613" y="2814718"/>
                </a:lnTo>
                <a:lnTo>
                  <a:pt x="5006990" y="2818341"/>
                </a:lnTo>
                <a:lnTo>
                  <a:pt x="5000952" y="2818341"/>
                </a:lnTo>
                <a:lnTo>
                  <a:pt x="4992498" y="2818341"/>
                </a:lnTo>
                <a:lnTo>
                  <a:pt x="4982234" y="2822567"/>
                </a:lnTo>
                <a:lnTo>
                  <a:pt x="4978611" y="2794190"/>
                </a:lnTo>
                <a:lnTo>
                  <a:pt x="4978611" y="2765210"/>
                </a:lnTo>
                <a:lnTo>
                  <a:pt x="4982234" y="2750719"/>
                </a:lnTo>
                <a:lnTo>
                  <a:pt x="4988271" y="2746493"/>
                </a:lnTo>
                <a:close/>
                <a:moveTo>
                  <a:pt x="5002761" y="2672229"/>
                </a:moveTo>
                <a:lnTo>
                  <a:pt x="5020872" y="2672229"/>
                </a:lnTo>
                <a:lnTo>
                  <a:pt x="5016650" y="2686722"/>
                </a:lnTo>
                <a:lnTo>
                  <a:pt x="5016650" y="2696984"/>
                </a:lnTo>
                <a:lnTo>
                  <a:pt x="5016650" y="2707249"/>
                </a:lnTo>
                <a:lnTo>
                  <a:pt x="5014837" y="2715701"/>
                </a:lnTo>
                <a:lnTo>
                  <a:pt x="5010611" y="2725966"/>
                </a:lnTo>
                <a:lnTo>
                  <a:pt x="4996723" y="2725966"/>
                </a:lnTo>
                <a:lnTo>
                  <a:pt x="4996723" y="2711475"/>
                </a:lnTo>
                <a:lnTo>
                  <a:pt x="5000950" y="2696984"/>
                </a:lnTo>
                <a:lnTo>
                  <a:pt x="5000950" y="2683099"/>
                </a:lnTo>
                <a:close/>
                <a:moveTo>
                  <a:pt x="2690868" y="2573919"/>
                </a:moveTo>
                <a:lnTo>
                  <a:pt x="2687343" y="2577441"/>
                </a:lnTo>
                <a:lnTo>
                  <a:pt x="2683191" y="2581593"/>
                </a:lnTo>
                <a:lnTo>
                  <a:pt x="2687332" y="2578042"/>
                </a:lnTo>
                <a:close/>
                <a:moveTo>
                  <a:pt x="8730353" y="2573817"/>
                </a:moveTo>
                <a:lnTo>
                  <a:pt x="8748465" y="2600382"/>
                </a:lnTo>
                <a:lnTo>
                  <a:pt x="8764766" y="2614870"/>
                </a:lnTo>
                <a:lnTo>
                  <a:pt x="8787106" y="2620909"/>
                </a:lnTo>
                <a:lnTo>
                  <a:pt x="8801597" y="2629361"/>
                </a:lnTo>
                <a:lnTo>
                  <a:pt x="8815483" y="2639626"/>
                </a:lnTo>
                <a:lnTo>
                  <a:pt x="8819709" y="2645663"/>
                </a:lnTo>
                <a:lnTo>
                  <a:pt x="8821520" y="2654115"/>
                </a:lnTo>
                <a:lnTo>
                  <a:pt x="8821520" y="2660153"/>
                </a:lnTo>
                <a:lnTo>
                  <a:pt x="8821520" y="2672229"/>
                </a:lnTo>
                <a:lnTo>
                  <a:pt x="8797369" y="2678871"/>
                </a:lnTo>
                <a:lnTo>
                  <a:pt x="8779257" y="2693359"/>
                </a:lnTo>
                <a:lnTo>
                  <a:pt x="8764766" y="2707247"/>
                </a:lnTo>
                <a:lnTo>
                  <a:pt x="8744844" y="2717510"/>
                </a:lnTo>
                <a:lnTo>
                  <a:pt x="8736389" y="2707247"/>
                </a:lnTo>
                <a:lnTo>
                  <a:pt x="8730353" y="2703624"/>
                </a:lnTo>
                <a:lnTo>
                  <a:pt x="8724316" y="2701208"/>
                </a:lnTo>
                <a:lnTo>
                  <a:pt x="8716467" y="2703624"/>
                </a:lnTo>
                <a:lnTo>
                  <a:pt x="8710428" y="2707247"/>
                </a:lnTo>
                <a:lnTo>
                  <a:pt x="8706202" y="2715699"/>
                </a:lnTo>
                <a:lnTo>
                  <a:pt x="8698353" y="2717510"/>
                </a:lnTo>
                <a:lnTo>
                  <a:pt x="8710428" y="2760980"/>
                </a:lnTo>
                <a:lnTo>
                  <a:pt x="8712241" y="2794188"/>
                </a:lnTo>
                <a:lnTo>
                  <a:pt x="8712241" y="2818338"/>
                </a:lnTo>
                <a:lnTo>
                  <a:pt x="8710428" y="2843092"/>
                </a:lnTo>
                <a:lnTo>
                  <a:pt x="8701976" y="2870261"/>
                </a:lnTo>
                <a:lnTo>
                  <a:pt x="8695939" y="2905279"/>
                </a:lnTo>
                <a:lnTo>
                  <a:pt x="8691711" y="2948144"/>
                </a:lnTo>
                <a:lnTo>
                  <a:pt x="8645222" y="2972899"/>
                </a:lnTo>
                <a:lnTo>
                  <a:pt x="8592694" y="2997653"/>
                </a:lnTo>
                <a:lnTo>
                  <a:pt x="8541979" y="3020596"/>
                </a:lnTo>
                <a:lnTo>
                  <a:pt x="8531714" y="3001879"/>
                </a:lnTo>
                <a:lnTo>
                  <a:pt x="8522054" y="2987388"/>
                </a:lnTo>
                <a:lnTo>
                  <a:pt x="8517828" y="3001879"/>
                </a:lnTo>
                <a:lnTo>
                  <a:pt x="8517828" y="3010331"/>
                </a:lnTo>
                <a:lnTo>
                  <a:pt x="8516018" y="3020596"/>
                </a:lnTo>
                <a:lnTo>
                  <a:pt x="8511792" y="3026633"/>
                </a:lnTo>
                <a:lnTo>
                  <a:pt x="8501527" y="3026633"/>
                </a:lnTo>
                <a:lnTo>
                  <a:pt x="8493678" y="3026633"/>
                </a:lnTo>
                <a:lnTo>
                  <a:pt x="8489451" y="3030861"/>
                </a:lnTo>
                <a:lnTo>
                  <a:pt x="8487641" y="3030861"/>
                </a:lnTo>
                <a:lnTo>
                  <a:pt x="8483415" y="3034482"/>
                </a:lnTo>
                <a:lnTo>
                  <a:pt x="8479189" y="3038708"/>
                </a:lnTo>
                <a:lnTo>
                  <a:pt x="8468924" y="3038708"/>
                </a:lnTo>
                <a:lnTo>
                  <a:pt x="8459264" y="3041124"/>
                </a:lnTo>
                <a:lnTo>
                  <a:pt x="8455038" y="3034482"/>
                </a:lnTo>
                <a:lnTo>
                  <a:pt x="8455038" y="3024219"/>
                </a:lnTo>
                <a:lnTo>
                  <a:pt x="8455038" y="3020596"/>
                </a:lnTo>
                <a:lnTo>
                  <a:pt x="8455038" y="3012144"/>
                </a:lnTo>
                <a:lnTo>
                  <a:pt x="8455038" y="3010331"/>
                </a:lnTo>
                <a:lnTo>
                  <a:pt x="8446584" y="3010331"/>
                </a:lnTo>
                <a:lnTo>
                  <a:pt x="8440547" y="3006105"/>
                </a:lnTo>
                <a:lnTo>
                  <a:pt x="8426661" y="3001879"/>
                </a:lnTo>
                <a:lnTo>
                  <a:pt x="8426661" y="3010331"/>
                </a:lnTo>
                <a:lnTo>
                  <a:pt x="8432698" y="3020596"/>
                </a:lnTo>
                <a:lnTo>
                  <a:pt x="8440547" y="3024219"/>
                </a:lnTo>
                <a:lnTo>
                  <a:pt x="8440547" y="3030861"/>
                </a:lnTo>
                <a:lnTo>
                  <a:pt x="8440547" y="3041124"/>
                </a:lnTo>
                <a:lnTo>
                  <a:pt x="8444773" y="3059238"/>
                </a:lnTo>
                <a:lnTo>
                  <a:pt x="8432698" y="3069500"/>
                </a:lnTo>
                <a:lnTo>
                  <a:pt x="8426661" y="3083991"/>
                </a:lnTo>
                <a:lnTo>
                  <a:pt x="8418209" y="3098480"/>
                </a:lnTo>
                <a:lnTo>
                  <a:pt x="8394058" y="3098480"/>
                </a:lnTo>
                <a:lnTo>
                  <a:pt x="8390435" y="3069500"/>
                </a:lnTo>
                <a:lnTo>
                  <a:pt x="8388019" y="3055009"/>
                </a:lnTo>
                <a:lnTo>
                  <a:pt x="8380170" y="3041124"/>
                </a:lnTo>
                <a:lnTo>
                  <a:pt x="8374133" y="3020596"/>
                </a:lnTo>
                <a:lnTo>
                  <a:pt x="8394058" y="3020596"/>
                </a:lnTo>
                <a:lnTo>
                  <a:pt x="8418209" y="2987388"/>
                </a:lnTo>
                <a:lnTo>
                  <a:pt x="8450810" y="2958409"/>
                </a:lnTo>
                <a:lnTo>
                  <a:pt x="8489451" y="2940297"/>
                </a:lnTo>
                <a:lnTo>
                  <a:pt x="8503337" y="2937882"/>
                </a:lnTo>
                <a:lnTo>
                  <a:pt x="8517828" y="2937882"/>
                </a:lnTo>
                <a:lnTo>
                  <a:pt x="8529904" y="2940297"/>
                </a:lnTo>
                <a:lnTo>
                  <a:pt x="8535942" y="2940297"/>
                </a:lnTo>
                <a:lnTo>
                  <a:pt x="8541979" y="2940297"/>
                </a:lnTo>
                <a:lnTo>
                  <a:pt x="8550431" y="2930032"/>
                </a:lnTo>
                <a:lnTo>
                  <a:pt x="8556468" y="2919769"/>
                </a:lnTo>
                <a:lnTo>
                  <a:pt x="8560091" y="2908900"/>
                </a:lnTo>
                <a:lnTo>
                  <a:pt x="8564317" y="2901053"/>
                </a:lnTo>
                <a:lnTo>
                  <a:pt x="8570356" y="2890788"/>
                </a:lnTo>
                <a:lnTo>
                  <a:pt x="8582431" y="2884752"/>
                </a:lnTo>
                <a:lnTo>
                  <a:pt x="8584847" y="2890788"/>
                </a:lnTo>
                <a:lnTo>
                  <a:pt x="8588468" y="2895014"/>
                </a:lnTo>
                <a:lnTo>
                  <a:pt x="8592694" y="2895014"/>
                </a:lnTo>
                <a:lnTo>
                  <a:pt x="8596922" y="2895014"/>
                </a:lnTo>
                <a:lnTo>
                  <a:pt x="8598733" y="2890788"/>
                </a:lnTo>
                <a:lnTo>
                  <a:pt x="8627110" y="2866035"/>
                </a:lnTo>
                <a:lnTo>
                  <a:pt x="8645222" y="2843092"/>
                </a:lnTo>
                <a:lnTo>
                  <a:pt x="8653676" y="2818338"/>
                </a:lnTo>
                <a:lnTo>
                  <a:pt x="8659713" y="2789962"/>
                </a:lnTo>
                <a:lnTo>
                  <a:pt x="8669976" y="2765206"/>
                </a:lnTo>
                <a:lnTo>
                  <a:pt x="8691711" y="2732001"/>
                </a:lnTo>
                <a:lnTo>
                  <a:pt x="8677825" y="2732001"/>
                </a:lnTo>
                <a:lnTo>
                  <a:pt x="8667562" y="2725962"/>
                </a:lnTo>
                <a:lnTo>
                  <a:pt x="8663939" y="2717510"/>
                </a:lnTo>
                <a:lnTo>
                  <a:pt x="8659713" y="2711474"/>
                </a:lnTo>
                <a:lnTo>
                  <a:pt x="8659713" y="2696983"/>
                </a:lnTo>
                <a:lnTo>
                  <a:pt x="8659713" y="2678871"/>
                </a:lnTo>
                <a:lnTo>
                  <a:pt x="8663939" y="2674643"/>
                </a:lnTo>
                <a:lnTo>
                  <a:pt x="8667562" y="2672229"/>
                </a:lnTo>
                <a:lnTo>
                  <a:pt x="8667562" y="2668605"/>
                </a:lnTo>
                <a:lnTo>
                  <a:pt x="8667562" y="2664379"/>
                </a:lnTo>
                <a:lnTo>
                  <a:pt x="8682051" y="2660153"/>
                </a:lnTo>
                <a:lnTo>
                  <a:pt x="8691711" y="2660153"/>
                </a:lnTo>
                <a:lnTo>
                  <a:pt x="8698353" y="2658340"/>
                </a:lnTo>
                <a:lnTo>
                  <a:pt x="8706202" y="2658340"/>
                </a:lnTo>
                <a:lnTo>
                  <a:pt x="8706202" y="2620909"/>
                </a:lnTo>
                <a:lnTo>
                  <a:pt x="8712241" y="2592533"/>
                </a:lnTo>
                <a:close/>
                <a:moveTo>
                  <a:pt x="5124099" y="2567174"/>
                </a:moveTo>
                <a:lnTo>
                  <a:pt x="5122288" y="2571405"/>
                </a:lnTo>
                <a:lnTo>
                  <a:pt x="5118062" y="2571405"/>
                </a:lnTo>
                <a:lnTo>
                  <a:pt x="5113836" y="2571405"/>
                </a:lnTo>
                <a:lnTo>
                  <a:pt x="5113836" y="2573214"/>
                </a:lnTo>
                <a:lnTo>
                  <a:pt x="5109610" y="2573214"/>
                </a:lnTo>
                <a:lnTo>
                  <a:pt x="5103571" y="2581666"/>
                </a:lnTo>
                <a:lnTo>
                  <a:pt x="5095722" y="2585892"/>
                </a:lnTo>
                <a:lnTo>
                  <a:pt x="5095722" y="2587705"/>
                </a:lnTo>
                <a:lnTo>
                  <a:pt x="5095722" y="2596157"/>
                </a:lnTo>
                <a:lnTo>
                  <a:pt x="5095722" y="2602194"/>
                </a:lnTo>
                <a:lnTo>
                  <a:pt x="5095722" y="2614268"/>
                </a:lnTo>
                <a:lnTo>
                  <a:pt x="5124099" y="2643250"/>
                </a:lnTo>
                <a:lnTo>
                  <a:pt x="5150665" y="2674040"/>
                </a:lnTo>
                <a:lnTo>
                  <a:pt x="5174815" y="2710871"/>
                </a:lnTo>
                <a:lnTo>
                  <a:pt x="5203192" y="2710871"/>
                </a:lnTo>
                <a:lnTo>
                  <a:pt x="5203192" y="2731398"/>
                </a:lnTo>
                <a:lnTo>
                  <a:pt x="5231569" y="2741661"/>
                </a:lnTo>
                <a:lnTo>
                  <a:pt x="5252096" y="2756153"/>
                </a:lnTo>
                <a:lnTo>
                  <a:pt x="5274434" y="2774869"/>
                </a:lnTo>
                <a:lnTo>
                  <a:pt x="5274434" y="2783321"/>
                </a:lnTo>
                <a:lnTo>
                  <a:pt x="5266587" y="2783321"/>
                </a:lnTo>
                <a:lnTo>
                  <a:pt x="5260549" y="2783321"/>
                </a:lnTo>
                <a:lnTo>
                  <a:pt x="5252699" y="2783321"/>
                </a:lnTo>
                <a:lnTo>
                  <a:pt x="5248473" y="2783321"/>
                </a:lnTo>
                <a:lnTo>
                  <a:pt x="5242436" y="2779095"/>
                </a:lnTo>
                <a:lnTo>
                  <a:pt x="5232172" y="2774869"/>
                </a:lnTo>
                <a:lnTo>
                  <a:pt x="5221909" y="2774869"/>
                </a:lnTo>
                <a:lnTo>
                  <a:pt x="5221909" y="2785131"/>
                </a:lnTo>
                <a:lnTo>
                  <a:pt x="5223720" y="2793586"/>
                </a:lnTo>
                <a:lnTo>
                  <a:pt x="5227946" y="2799622"/>
                </a:lnTo>
                <a:lnTo>
                  <a:pt x="5227946" y="2803848"/>
                </a:lnTo>
                <a:lnTo>
                  <a:pt x="5232172" y="2812301"/>
                </a:lnTo>
                <a:lnTo>
                  <a:pt x="5233984" y="2822565"/>
                </a:lnTo>
                <a:lnTo>
                  <a:pt x="5223720" y="2828602"/>
                </a:lnTo>
                <a:lnTo>
                  <a:pt x="5217683" y="2837056"/>
                </a:lnTo>
                <a:lnTo>
                  <a:pt x="5209834" y="2847318"/>
                </a:lnTo>
                <a:lnTo>
                  <a:pt x="5203795" y="2861809"/>
                </a:lnTo>
                <a:lnTo>
                  <a:pt x="5181457" y="2861809"/>
                </a:lnTo>
                <a:lnTo>
                  <a:pt x="5181457" y="2909505"/>
                </a:lnTo>
                <a:lnTo>
                  <a:pt x="5165155" y="2909505"/>
                </a:lnTo>
                <a:lnTo>
                  <a:pt x="5147041" y="2895016"/>
                </a:lnTo>
                <a:lnTo>
                  <a:pt x="5124703" y="2886562"/>
                </a:lnTo>
                <a:lnTo>
                  <a:pt x="5108402" y="2876300"/>
                </a:lnTo>
                <a:lnTo>
                  <a:pt x="5096327" y="2851544"/>
                </a:lnTo>
                <a:lnTo>
                  <a:pt x="5124703" y="2855772"/>
                </a:lnTo>
                <a:lnTo>
                  <a:pt x="5153080" y="2851544"/>
                </a:lnTo>
                <a:lnTo>
                  <a:pt x="5175418" y="2843092"/>
                </a:lnTo>
                <a:lnTo>
                  <a:pt x="5189306" y="2828602"/>
                </a:lnTo>
                <a:lnTo>
                  <a:pt x="5193532" y="2826791"/>
                </a:lnTo>
                <a:lnTo>
                  <a:pt x="5193532" y="2822565"/>
                </a:lnTo>
                <a:lnTo>
                  <a:pt x="5195343" y="2818339"/>
                </a:lnTo>
                <a:lnTo>
                  <a:pt x="5195343" y="2812301"/>
                </a:lnTo>
                <a:lnTo>
                  <a:pt x="5195343" y="2803848"/>
                </a:lnTo>
                <a:lnTo>
                  <a:pt x="5142815" y="2764604"/>
                </a:lnTo>
                <a:lnTo>
                  <a:pt x="5086062" y="2725360"/>
                </a:lnTo>
                <a:lnTo>
                  <a:pt x="5067950" y="2703021"/>
                </a:lnTo>
                <a:lnTo>
                  <a:pt x="5051662" y="2682495"/>
                </a:lnTo>
                <a:lnTo>
                  <a:pt x="5037776" y="2657739"/>
                </a:lnTo>
                <a:lnTo>
                  <a:pt x="5015441" y="2635401"/>
                </a:lnTo>
                <a:lnTo>
                  <a:pt x="4987064" y="2625135"/>
                </a:lnTo>
                <a:lnTo>
                  <a:pt x="4962913" y="2645663"/>
                </a:lnTo>
                <a:lnTo>
                  <a:pt x="4930311" y="2664379"/>
                </a:lnTo>
                <a:lnTo>
                  <a:pt x="4891671" y="2672833"/>
                </a:lnTo>
                <a:lnTo>
                  <a:pt x="4887444" y="2664379"/>
                </a:lnTo>
                <a:lnTo>
                  <a:pt x="4885632" y="2658345"/>
                </a:lnTo>
                <a:lnTo>
                  <a:pt x="4881407" y="2654117"/>
                </a:lnTo>
                <a:lnTo>
                  <a:pt x="4873557" y="2654117"/>
                </a:lnTo>
                <a:lnTo>
                  <a:pt x="4871746" y="2654117"/>
                </a:lnTo>
                <a:lnTo>
                  <a:pt x="4863898" y="2658345"/>
                </a:lnTo>
                <a:lnTo>
                  <a:pt x="4845785" y="2672833"/>
                </a:lnTo>
                <a:lnTo>
                  <a:pt x="4839746" y="2693362"/>
                </a:lnTo>
                <a:lnTo>
                  <a:pt x="4835519" y="2715700"/>
                </a:lnTo>
                <a:lnTo>
                  <a:pt x="4825258" y="2732001"/>
                </a:lnTo>
                <a:lnTo>
                  <a:pt x="4786617" y="2732001"/>
                </a:lnTo>
                <a:lnTo>
                  <a:pt x="4772730" y="2750719"/>
                </a:lnTo>
                <a:lnTo>
                  <a:pt x="4762465" y="2771246"/>
                </a:lnTo>
                <a:lnTo>
                  <a:pt x="4754618" y="2797812"/>
                </a:lnTo>
                <a:lnTo>
                  <a:pt x="4750388" y="2799622"/>
                </a:lnTo>
                <a:lnTo>
                  <a:pt x="4750388" y="2808074"/>
                </a:lnTo>
                <a:lnTo>
                  <a:pt x="4754618" y="2812301"/>
                </a:lnTo>
                <a:lnTo>
                  <a:pt x="4758844" y="2814113"/>
                </a:lnTo>
                <a:lnTo>
                  <a:pt x="4764881" y="2822565"/>
                </a:lnTo>
                <a:lnTo>
                  <a:pt x="4769107" y="2828602"/>
                </a:lnTo>
                <a:lnTo>
                  <a:pt x="4758844" y="2828602"/>
                </a:lnTo>
                <a:lnTo>
                  <a:pt x="4754618" y="2832830"/>
                </a:lnTo>
                <a:lnTo>
                  <a:pt x="4750388" y="2832830"/>
                </a:lnTo>
                <a:lnTo>
                  <a:pt x="4748579" y="2837056"/>
                </a:lnTo>
                <a:lnTo>
                  <a:pt x="4744353" y="2841282"/>
                </a:lnTo>
                <a:lnTo>
                  <a:pt x="4736503" y="2843092"/>
                </a:lnTo>
                <a:lnTo>
                  <a:pt x="4736503" y="2851544"/>
                </a:lnTo>
                <a:lnTo>
                  <a:pt x="4736503" y="2855772"/>
                </a:lnTo>
                <a:lnTo>
                  <a:pt x="4736503" y="2859393"/>
                </a:lnTo>
                <a:lnTo>
                  <a:pt x="4736503" y="2871469"/>
                </a:lnTo>
                <a:lnTo>
                  <a:pt x="4712353" y="2873279"/>
                </a:lnTo>
                <a:lnTo>
                  <a:pt x="4702090" y="2881733"/>
                </a:lnTo>
                <a:lnTo>
                  <a:pt x="4694241" y="2887770"/>
                </a:lnTo>
                <a:lnTo>
                  <a:pt x="4688204" y="2899845"/>
                </a:lnTo>
                <a:lnTo>
                  <a:pt x="4677940" y="2910110"/>
                </a:lnTo>
                <a:lnTo>
                  <a:pt x="4665864" y="2914336"/>
                </a:lnTo>
                <a:lnTo>
                  <a:pt x="4659826" y="2914336"/>
                </a:lnTo>
                <a:lnTo>
                  <a:pt x="4649563" y="2910110"/>
                </a:lnTo>
                <a:lnTo>
                  <a:pt x="4641712" y="2905882"/>
                </a:lnTo>
                <a:lnTo>
                  <a:pt x="4635677" y="2901656"/>
                </a:lnTo>
                <a:lnTo>
                  <a:pt x="4631451" y="2901656"/>
                </a:lnTo>
                <a:lnTo>
                  <a:pt x="4625411" y="2905882"/>
                </a:lnTo>
                <a:lnTo>
                  <a:pt x="4617564" y="2910110"/>
                </a:lnTo>
                <a:lnTo>
                  <a:pt x="4611526" y="2914336"/>
                </a:lnTo>
                <a:lnTo>
                  <a:pt x="4599452" y="2916147"/>
                </a:lnTo>
                <a:lnTo>
                  <a:pt x="4599452" y="2934863"/>
                </a:lnTo>
                <a:lnTo>
                  <a:pt x="4698467" y="2949354"/>
                </a:lnTo>
                <a:lnTo>
                  <a:pt x="4726843" y="2934863"/>
                </a:lnTo>
                <a:lnTo>
                  <a:pt x="4755221" y="2916147"/>
                </a:lnTo>
                <a:lnTo>
                  <a:pt x="4777562" y="2901656"/>
                </a:lnTo>
                <a:lnTo>
                  <a:pt x="4807749" y="2895619"/>
                </a:lnTo>
                <a:lnTo>
                  <a:pt x="4854237" y="2887167"/>
                </a:lnTo>
                <a:lnTo>
                  <a:pt x="4903141" y="2885354"/>
                </a:lnTo>
                <a:lnTo>
                  <a:pt x="4958084" y="2885354"/>
                </a:lnTo>
                <a:lnTo>
                  <a:pt x="5002763" y="2885354"/>
                </a:lnTo>
                <a:lnTo>
                  <a:pt x="5041398" y="2887167"/>
                </a:lnTo>
                <a:lnTo>
                  <a:pt x="5059498" y="2891393"/>
                </a:lnTo>
                <a:lnTo>
                  <a:pt x="5068553" y="2891393"/>
                </a:lnTo>
                <a:lnTo>
                  <a:pt x="5056477" y="2924599"/>
                </a:lnTo>
                <a:lnTo>
                  <a:pt x="5050454" y="2959616"/>
                </a:lnTo>
                <a:lnTo>
                  <a:pt x="5042605" y="2996445"/>
                </a:lnTo>
                <a:lnTo>
                  <a:pt x="5054680" y="3002484"/>
                </a:lnTo>
                <a:lnTo>
                  <a:pt x="5056477" y="3010936"/>
                </a:lnTo>
                <a:lnTo>
                  <a:pt x="5064327" y="3016975"/>
                </a:lnTo>
                <a:lnTo>
                  <a:pt x="5068553" y="3021201"/>
                </a:lnTo>
                <a:lnTo>
                  <a:pt x="5074591" y="3027238"/>
                </a:lnTo>
                <a:lnTo>
                  <a:pt x="5098742" y="3035690"/>
                </a:lnTo>
                <a:lnTo>
                  <a:pt x="5127119" y="3035690"/>
                </a:lnTo>
                <a:lnTo>
                  <a:pt x="5155496" y="3039918"/>
                </a:lnTo>
                <a:lnTo>
                  <a:pt x="5183870" y="3054407"/>
                </a:lnTo>
                <a:lnTo>
                  <a:pt x="5191720" y="3083388"/>
                </a:lnTo>
                <a:lnTo>
                  <a:pt x="5205608" y="3089425"/>
                </a:lnTo>
                <a:lnTo>
                  <a:pt x="5226135" y="3097877"/>
                </a:lnTo>
                <a:lnTo>
                  <a:pt x="5254512" y="3103916"/>
                </a:lnTo>
                <a:lnTo>
                  <a:pt x="5278661" y="3112368"/>
                </a:lnTo>
                <a:lnTo>
                  <a:pt x="5292548" y="3114178"/>
                </a:lnTo>
                <a:lnTo>
                  <a:pt x="5296775" y="3093651"/>
                </a:lnTo>
                <a:lnTo>
                  <a:pt x="5304624" y="3074934"/>
                </a:lnTo>
                <a:lnTo>
                  <a:pt x="5310661" y="3056219"/>
                </a:lnTo>
                <a:lnTo>
                  <a:pt x="5333001" y="3041728"/>
                </a:lnTo>
                <a:lnTo>
                  <a:pt x="5363188" y="3035690"/>
                </a:lnTo>
                <a:lnTo>
                  <a:pt x="5391565" y="3041728"/>
                </a:lnTo>
                <a:lnTo>
                  <a:pt x="5419942" y="3056219"/>
                </a:lnTo>
                <a:lnTo>
                  <a:pt x="5448318" y="3068293"/>
                </a:lnTo>
                <a:lnTo>
                  <a:pt x="5462204" y="3070105"/>
                </a:lnTo>
                <a:lnTo>
                  <a:pt x="5490581" y="3074331"/>
                </a:lnTo>
                <a:lnTo>
                  <a:pt x="5518958" y="3082783"/>
                </a:lnTo>
                <a:lnTo>
                  <a:pt x="5547335" y="3084594"/>
                </a:lnTo>
                <a:lnTo>
                  <a:pt x="5569673" y="3088822"/>
                </a:lnTo>
                <a:lnTo>
                  <a:pt x="5579937" y="3093048"/>
                </a:lnTo>
                <a:lnTo>
                  <a:pt x="5585974" y="3088822"/>
                </a:lnTo>
                <a:lnTo>
                  <a:pt x="5590202" y="3082783"/>
                </a:lnTo>
                <a:lnTo>
                  <a:pt x="5594428" y="3078557"/>
                </a:lnTo>
                <a:lnTo>
                  <a:pt x="5600465" y="3070105"/>
                </a:lnTo>
                <a:lnTo>
                  <a:pt x="5608314" y="3068293"/>
                </a:lnTo>
                <a:lnTo>
                  <a:pt x="5614351" y="3068293"/>
                </a:lnTo>
                <a:lnTo>
                  <a:pt x="5624616" y="3068293"/>
                </a:lnTo>
                <a:lnTo>
                  <a:pt x="5651182" y="3074331"/>
                </a:lnTo>
                <a:lnTo>
                  <a:pt x="5671709" y="3084594"/>
                </a:lnTo>
                <a:lnTo>
                  <a:pt x="5695860" y="3082783"/>
                </a:lnTo>
                <a:lnTo>
                  <a:pt x="5722424" y="3074331"/>
                </a:lnTo>
                <a:lnTo>
                  <a:pt x="5724235" y="3045350"/>
                </a:lnTo>
                <a:lnTo>
                  <a:pt x="5738123" y="3010333"/>
                </a:lnTo>
                <a:lnTo>
                  <a:pt x="5750198" y="2977126"/>
                </a:lnTo>
                <a:lnTo>
                  <a:pt x="5753819" y="2949354"/>
                </a:lnTo>
                <a:lnTo>
                  <a:pt x="5747782" y="2924599"/>
                </a:lnTo>
                <a:lnTo>
                  <a:pt x="5743556" y="2916147"/>
                </a:lnTo>
                <a:lnTo>
                  <a:pt x="5743556" y="2910110"/>
                </a:lnTo>
                <a:lnTo>
                  <a:pt x="5739330" y="2905882"/>
                </a:lnTo>
                <a:lnTo>
                  <a:pt x="5735104" y="2901656"/>
                </a:lnTo>
                <a:lnTo>
                  <a:pt x="5729066" y="2901656"/>
                </a:lnTo>
                <a:lnTo>
                  <a:pt x="5721216" y="2901656"/>
                </a:lnTo>
                <a:lnTo>
                  <a:pt x="5707330" y="2901656"/>
                </a:lnTo>
                <a:lnTo>
                  <a:pt x="5691029" y="2916147"/>
                </a:lnTo>
                <a:lnTo>
                  <a:pt x="5677143" y="2920373"/>
                </a:lnTo>
                <a:lnTo>
                  <a:pt x="5663255" y="2916147"/>
                </a:lnTo>
                <a:lnTo>
                  <a:pt x="5649369" y="2910110"/>
                </a:lnTo>
                <a:lnTo>
                  <a:pt x="5631257" y="2901656"/>
                </a:lnTo>
                <a:lnTo>
                  <a:pt x="5620992" y="2899845"/>
                </a:lnTo>
                <a:lnTo>
                  <a:pt x="5613145" y="2901656"/>
                </a:lnTo>
                <a:lnTo>
                  <a:pt x="5602880" y="2905882"/>
                </a:lnTo>
                <a:lnTo>
                  <a:pt x="5598654" y="2914336"/>
                </a:lnTo>
                <a:lnTo>
                  <a:pt x="5592616" y="2920373"/>
                </a:lnTo>
                <a:lnTo>
                  <a:pt x="5584768" y="2924599"/>
                </a:lnTo>
                <a:lnTo>
                  <a:pt x="5554579" y="2916147"/>
                </a:lnTo>
                <a:lnTo>
                  <a:pt x="5521976" y="2895619"/>
                </a:lnTo>
                <a:lnTo>
                  <a:pt x="5497825" y="2862412"/>
                </a:lnTo>
                <a:lnTo>
                  <a:pt x="5485750" y="2829206"/>
                </a:lnTo>
                <a:lnTo>
                  <a:pt x="5485750" y="2823168"/>
                </a:lnTo>
                <a:lnTo>
                  <a:pt x="5485750" y="2814716"/>
                </a:lnTo>
                <a:lnTo>
                  <a:pt x="5485750" y="2808679"/>
                </a:lnTo>
                <a:lnTo>
                  <a:pt x="5485750" y="2800225"/>
                </a:lnTo>
                <a:lnTo>
                  <a:pt x="5485750" y="2794189"/>
                </a:lnTo>
                <a:lnTo>
                  <a:pt x="5489978" y="2785737"/>
                </a:lnTo>
                <a:lnTo>
                  <a:pt x="5494204" y="2775472"/>
                </a:lnTo>
                <a:lnTo>
                  <a:pt x="5486355" y="2769435"/>
                </a:lnTo>
                <a:lnTo>
                  <a:pt x="5480316" y="2765209"/>
                </a:lnTo>
                <a:lnTo>
                  <a:pt x="5476090" y="2760983"/>
                </a:lnTo>
                <a:lnTo>
                  <a:pt x="5471864" y="2756755"/>
                </a:lnTo>
                <a:lnTo>
                  <a:pt x="5465827" y="2754945"/>
                </a:lnTo>
                <a:lnTo>
                  <a:pt x="5455563" y="2750719"/>
                </a:lnTo>
                <a:lnTo>
                  <a:pt x="5451337" y="2746492"/>
                </a:lnTo>
                <a:lnTo>
                  <a:pt x="5447111" y="2746492"/>
                </a:lnTo>
                <a:lnTo>
                  <a:pt x="5442884" y="2742266"/>
                </a:lnTo>
                <a:lnTo>
                  <a:pt x="5436846" y="2742266"/>
                </a:lnTo>
                <a:lnTo>
                  <a:pt x="5428999" y="2742266"/>
                </a:lnTo>
                <a:lnTo>
                  <a:pt x="5428999" y="2750719"/>
                </a:lnTo>
                <a:lnTo>
                  <a:pt x="5422960" y="2750719"/>
                </a:lnTo>
                <a:lnTo>
                  <a:pt x="5422960" y="2760983"/>
                </a:lnTo>
                <a:lnTo>
                  <a:pt x="5427186" y="2769435"/>
                </a:lnTo>
                <a:lnTo>
                  <a:pt x="5427186" y="2771246"/>
                </a:lnTo>
                <a:lnTo>
                  <a:pt x="5427186" y="2775472"/>
                </a:lnTo>
                <a:lnTo>
                  <a:pt x="5422960" y="2779698"/>
                </a:lnTo>
                <a:lnTo>
                  <a:pt x="5418734" y="2779698"/>
                </a:lnTo>
                <a:lnTo>
                  <a:pt x="5412697" y="2779698"/>
                </a:lnTo>
                <a:lnTo>
                  <a:pt x="5398809" y="2783926"/>
                </a:lnTo>
                <a:lnTo>
                  <a:pt x="5394583" y="2775472"/>
                </a:lnTo>
                <a:lnTo>
                  <a:pt x="5390357" y="2771246"/>
                </a:lnTo>
                <a:lnTo>
                  <a:pt x="5390357" y="2769435"/>
                </a:lnTo>
                <a:lnTo>
                  <a:pt x="5384320" y="2765209"/>
                </a:lnTo>
                <a:lnTo>
                  <a:pt x="5384320" y="2774869"/>
                </a:lnTo>
                <a:lnTo>
                  <a:pt x="5402432" y="2797207"/>
                </a:lnTo>
                <a:lnTo>
                  <a:pt x="5416318" y="2827999"/>
                </a:lnTo>
                <a:lnTo>
                  <a:pt x="5422357" y="2861206"/>
                </a:lnTo>
                <a:lnTo>
                  <a:pt x="5412092" y="2869658"/>
                </a:lnTo>
                <a:lnTo>
                  <a:pt x="5404243" y="2871469"/>
                </a:lnTo>
                <a:lnTo>
                  <a:pt x="5402432" y="2879921"/>
                </a:lnTo>
                <a:lnTo>
                  <a:pt x="5398206" y="2885960"/>
                </a:lnTo>
                <a:lnTo>
                  <a:pt x="5398206" y="2890186"/>
                </a:lnTo>
                <a:lnTo>
                  <a:pt x="5393980" y="2898638"/>
                </a:lnTo>
                <a:lnTo>
                  <a:pt x="5389754" y="2900450"/>
                </a:lnTo>
                <a:lnTo>
                  <a:pt x="5379489" y="2904676"/>
                </a:lnTo>
                <a:lnTo>
                  <a:pt x="5369225" y="2908902"/>
                </a:lnTo>
                <a:lnTo>
                  <a:pt x="5364999" y="2904676"/>
                </a:lnTo>
                <a:lnTo>
                  <a:pt x="5360773" y="2904676"/>
                </a:lnTo>
                <a:lnTo>
                  <a:pt x="5358962" y="2900450"/>
                </a:lnTo>
                <a:lnTo>
                  <a:pt x="5351113" y="2900450"/>
                </a:lnTo>
                <a:lnTo>
                  <a:pt x="5318510" y="2803848"/>
                </a:lnTo>
                <a:lnTo>
                  <a:pt x="5312473" y="2799622"/>
                </a:lnTo>
                <a:lnTo>
                  <a:pt x="5304624" y="2793586"/>
                </a:lnTo>
                <a:lnTo>
                  <a:pt x="5294359" y="2785131"/>
                </a:lnTo>
                <a:lnTo>
                  <a:pt x="5288322" y="2783321"/>
                </a:lnTo>
                <a:lnTo>
                  <a:pt x="5280473" y="2774869"/>
                </a:lnTo>
                <a:lnTo>
                  <a:pt x="5276247" y="2754342"/>
                </a:lnTo>
                <a:lnTo>
                  <a:pt x="5280473" y="2735625"/>
                </a:lnTo>
                <a:lnTo>
                  <a:pt x="5284699" y="2721134"/>
                </a:lnTo>
                <a:lnTo>
                  <a:pt x="5284699" y="2706643"/>
                </a:lnTo>
                <a:lnTo>
                  <a:pt x="5274434" y="2696380"/>
                </a:lnTo>
                <a:lnTo>
                  <a:pt x="5247870" y="2677664"/>
                </a:lnTo>
                <a:lnTo>
                  <a:pt x="5227343" y="2667398"/>
                </a:lnTo>
                <a:lnTo>
                  <a:pt x="5209229" y="2663173"/>
                </a:lnTo>
                <a:lnTo>
                  <a:pt x="5192927" y="2652908"/>
                </a:lnTo>
                <a:lnTo>
                  <a:pt x="5179041" y="2630570"/>
                </a:lnTo>
                <a:lnTo>
                  <a:pt x="5165155" y="2591326"/>
                </a:lnTo>
                <a:lnTo>
                  <a:pt x="5136779" y="2599779"/>
                </a:lnTo>
                <a:lnTo>
                  <a:pt x="5132553" y="2587705"/>
                </a:lnTo>
                <a:lnTo>
                  <a:pt x="5132553" y="2581666"/>
                </a:lnTo>
                <a:lnTo>
                  <a:pt x="5128327" y="2573214"/>
                </a:lnTo>
                <a:close/>
                <a:moveTo>
                  <a:pt x="2701834" y="2558722"/>
                </a:moveTo>
                <a:lnTo>
                  <a:pt x="2701532" y="2559325"/>
                </a:lnTo>
                <a:lnTo>
                  <a:pt x="2707258" y="2559325"/>
                </a:lnTo>
                <a:lnTo>
                  <a:pt x="2707264" y="2559325"/>
                </a:lnTo>
                <a:lnTo>
                  <a:pt x="2705453" y="2567781"/>
                </a:lnTo>
                <a:lnTo>
                  <a:pt x="2701225" y="2571402"/>
                </a:lnTo>
                <a:lnTo>
                  <a:pt x="2696998" y="2578044"/>
                </a:lnTo>
                <a:lnTo>
                  <a:pt x="2696998" y="2581667"/>
                </a:lnTo>
                <a:lnTo>
                  <a:pt x="2695330" y="2591678"/>
                </a:lnTo>
                <a:lnTo>
                  <a:pt x="2695797" y="2591929"/>
                </a:lnTo>
                <a:lnTo>
                  <a:pt x="2697608" y="2581666"/>
                </a:lnTo>
                <a:lnTo>
                  <a:pt x="2697608" y="2577441"/>
                </a:lnTo>
                <a:lnTo>
                  <a:pt x="2701834" y="2571402"/>
                </a:lnTo>
                <a:lnTo>
                  <a:pt x="2706060" y="2567174"/>
                </a:lnTo>
                <a:lnTo>
                  <a:pt x="2707872" y="2558722"/>
                </a:lnTo>
                <a:close/>
                <a:moveTo>
                  <a:pt x="5611937" y="2529138"/>
                </a:moveTo>
                <a:lnTo>
                  <a:pt x="5604088" y="2545439"/>
                </a:lnTo>
                <a:lnTo>
                  <a:pt x="5590202" y="2572008"/>
                </a:lnTo>
                <a:lnTo>
                  <a:pt x="5572088" y="2600986"/>
                </a:lnTo>
                <a:lnTo>
                  <a:pt x="5555787" y="2629967"/>
                </a:lnTo>
                <a:lnTo>
                  <a:pt x="5541901" y="2654720"/>
                </a:lnTo>
                <a:lnTo>
                  <a:pt x="5534051" y="2675248"/>
                </a:lnTo>
                <a:lnTo>
                  <a:pt x="5534051" y="2687324"/>
                </a:lnTo>
                <a:lnTo>
                  <a:pt x="5538278" y="2701815"/>
                </a:lnTo>
                <a:lnTo>
                  <a:pt x="5538278" y="2707850"/>
                </a:lnTo>
                <a:lnTo>
                  <a:pt x="5542504" y="2716304"/>
                </a:lnTo>
                <a:lnTo>
                  <a:pt x="5548542" y="2718115"/>
                </a:lnTo>
                <a:lnTo>
                  <a:pt x="5556392" y="2722342"/>
                </a:lnTo>
                <a:lnTo>
                  <a:pt x="5566654" y="2726567"/>
                </a:lnTo>
                <a:lnTo>
                  <a:pt x="5595031" y="2736833"/>
                </a:lnTo>
                <a:lnTo>
                  <a:pt x="5623408" y="2732606"/>
                </a:lnTo>
                <a:lnTo>
                  <a:pt x="5647559" y="2722342"/>
                </a:lnTo>
                <a:lnTo>
                  <a:pt x="5675935" y="2707850"/>
                </a:lnTo>
                <a:lnTo>
                  <a:pt x="5704312" y="2703625"/>
                </a:lnTo>
                <a:lnTo>
                  <a:pt x="5732689" y="2703625"/>
                </a:lnTo>
                <a:lnTo>
                  <a:pt x="5750801" y="2715700"/>
                </a:lnTo>
                <a:lnTo>
                  <a:pt x="5764687" y="2725965"/>
                </a:lnTo>
                <a:lnTo>
                  <a:pt x="5780988" y="2732001"/>
                </a:lnTo>
                <a:lnTo>
                  <a:pt x="5823253" y="2740454"/>
                </a:lnTo>
                <a:lnTo>
                  <a:pt x="5865516" y="2736228"/>
                </a:lnTo>
                <a:lnTo>
                  <a:pt x="5904155" y="2725965"/>
                </a:lnTo>
                <a:lnTo>
                  <a:pt x="5915023" y="2704229"/>
                </a:lnTo>
                <a:lnTo>
                  <a:pt x="5902949" y="2704229"/>
                </a:lnTo>
                <a:lnTo>
                  <a:pt x="5886646" y="2675248"/>
                </a:lnTo>
                <a:lnTo>
                  <a:pt x="5858269" y="2650493"/>
                </a:lnTo>
                <a:lnTo>
                  <a:pt x="5817819" y="2625741"/>
                </a:lnTo>
                <a:lnTo>
                  <a:pt x="5779178" y="2603401"/>
                </a:lnTo>
                <a:lnTo>
                  <a:pt x="5748990" y="2593138"/>
                </a:lnTo>
                <a:lnTo>
                  <a:pt x="5730876" y="2607627"/>
                </a:lnTo>
                <a:lnTo>
                  <a:pt x="5706727" y="2617891"/>
                </a:lnTo>
                <a:lnTo>
                  <a:pt x="5688614" y="2616081"/>
                </a:lnTo>
                <a:lnTo>
                  <a:pt x="5678351" y="2601591"/>
                </a:lnTo>
                <a:lnTo>
                  <a:pt x="5664463" y="2587099"/>
                </a:lnTo>
                <a:lnTo>
                  <a:pt x="5656616" y="2568384"/>
                </a:lnTo>
                <a:lnTo>
                  <a:pt x="5680764" y="2559928"/>
                </a:lnTo>
                <a:lnTo>
                  <a:pt x="5678954" y="2558119"/>
                </a:lnTo>
                <a:lnTo>
                  <a:pt x="5674728" y="2558119"/>
                </a:lnTo>
                <a:lnTo>
                  <a:pt x="5670501" y="2558119"/>
                </a:lnTo>
                <a:lnTo>
                  <a:pt x="5664463" y="2553892"/>
                </a:lnTo>
                <a:lnTo>
                  <a:pt x="5652389" y="2543628"/>
                </a:lnTo>
                <a:lnTo>
                  <a:pt x="5642125" y="2539402"/>
                </a:lnTo>
                <a:lnTo>
                  <a:pt x="5628239" y="2533364"/>
                </a:lnTo>
                <a:close/>
                <a:moveTo>
                  <a:pt x="6178263" y="2518875"/>
                </a:moveTo>
                <a:lnTo>
                  <a:pt x="6155923" y="2537592"/>
                </a:lnTo>
                <a:lnTo>
                  <a:pt x="6131772" y="2547854"/>
                </a:lnTo>
                <a:lnTo>
                  <a:pt x="6107621" y="2558119"/>
                </a:lnTo>
                <a:lnTo>
                  <a:pt x="6085283" y="2576838"/>
                </a:lnTo>
                <a:lnTo>
                  <a:pt x="6071397" y="2599175"/>
                </a:lnTo>
                <a:lnTo>
                  <a:pt x="6065359" y="2629967"/>
                </a:lnTo>
                <a:lnTo>
                  <a:pt x="6075623" y="2663173"/>
                </a:lnTo>
                <a:lnTo>
                  <a:pt x="6097962" y="2696380"/>
                </a:lnTo>
                <a:lnTo>
                  <a:pt x="6118491" y="2729586"/>
                </a:lnTo>
                <a:lnTo>
                  <a:pt x="6142642" y="2756153"/>
                </a:lnTo>
                <a:lnTo>
                  <a:pt x="6156528" y="2782718"/>
                </a:lnTo>
                <a:lnTo>
                  <a:pt x="6132377" y="2782718"/>
                </a:lnTo>
                <a:lnTo>
                  <a:pt x="6132377" y="2827999"/>
                </a:lnTo>
                <a:lnTo>
                  <a:pt x="6140226" y="2861206"/>
                </a:lnTo>
                <a:lnTo>
                  <a:pt x="6160754" y="2879921"/>
                </a:lnTo>
                <a:lnTo>
                  <a:pt x="6196980" y="2885960"/>
                </a:lnTo>
                <a:lnTo>
                  <a:pt x="6249505" y="2884149"/>
                </a:lnTo>
                <a:lnTo>
                  <a:pt x="6245279" y="2843092"/>
                </a:lnTo>
                <a:lnTo>
                  <a:pt x="6237430" y="2818339"/>
                </a:lnTo>
                <a:lnTo>
                  <a:pt x="6227167" y="2797812"/>
                </a:lnTo>
                <a:lnTo>
                  <a:pt x="6222941" y="2775472"/>
                </a:lnTo>
                <a:lnTo>
                  <a:pt x="6227167" y="2742266"/>
                </a:lnTo>
                <a:lnTo>
                  <a:pt x="6235014" y="2746492"/>
                </a:lnTo>
                <a:lnTo>
                  <a:pt x="6241053" y="2746492"/>
                </a:lnTo>
                <a:lnTo>
                  <a:pt x="6248902" y="2746492"/>
                </a:lnTo>
                <a:lnTo>
                  <a:pt x="6254939" y="2746492"/>
                </a:lnTo>
                <a:lnTo>
                  <a:pt x="6265204" y="2741661"/>
                </a:lnTo>
                <a:lnTo>
                  <a:pt x="6259165" y="2735625"/>
                </a:lnTo>
                <a:lnTo>
                  <a:pt x="6251318" y="2731398"/>
                </a:lnTo>
                <a:lnTo>
                  <a:pt x="6249505" y="2729586"/>
                </a:lnTo>
                <a:lnTo>
                  <a:pt x="6241658" y="2721134"/>
                </a:lnTo>
                <a:lnTo>
                  <a:pt x="6235619" y="2716908"/>
                </a:lnTo>
                <a:lnTo>
                  <a:pt x="6231393" y="2721134"/>
                </a:lnTo>
                <a:lnTo>
                  <a:pt x="6231393" y="2729586"/>
                </a:lnTo>
                <a:lnTo>
                  <a:pt x="6227167" y="2735625"/>
                </a:lnTo>
                <a:lnTo>
                  <a:pt x="6227167" y="2739851"/>
                </a:lnTo>
                <a:lnTo>
                  <a:pt x="6222941" y="2741661"/>
                </a:lnTo>
                <a:lnTo>
                  <a:pt x="6221129" y="2739851"/>
                </a:lnTo>
                <a:lnTo>
                  <a:pt x="6216902" y="2731398"/>
                </a:lnTo>
                <a:lnTo>
                  <a:pt x="6206640" y="2715097"/>
                </a:lnTo>
                <a:lnTo>
                  <a:pt x="6196375" y="2696380"/>
                </a:lnTo>
                <a:lnTo>
                  <a:pt x="6198186" y="2687929"/>
                </a:lnTo>
                <a:lnTo>
                  <a:pt x="6202414" y="2687929"/>
                </a:lnTo>
                <a:lnTo>
                  <a:pt x="6206640" y="2686117"/>
                </a:lnTo>
                <a:lnTo>
                  <a:pt x="6208450" y="2677664"/>
                </a:lnTo>
                <a:lnTo>
                  <a:pt x="6178263" y="2658946"/>
                </a:lnTo>
                <a:lnTo>
                  <a:pt x="6154112" y="2629967"/>
                </a:lnTo>
                <a:lnTo>
                  <a:pt x="6140226" y="2599175"/>
                </a:lnTo>
                <a:lnTo>
                  <a:pt x="6178866" y="2594949"/>
                </a:lnTo>
                <a:lnTo>
                  <a:pt x="6207243" y="2584685"/>
                </a:lnTo>
                <a:lnTo>
                  <a:pt x="6221129" y="2558119"/>
                </a:lnTo>
                <a:lnTo>
                  <a:pt x="6227167" y="2527327"/>
                </a:lnTo>
                <a:lnTo>
                  <a:pt x="6216902" y="2523101"/>
                </a:lnTo>
                <a:lnTo>
                  <a:pt x="6206640" y="2523101"/>
                </a:lnTo>
                <a:lnTo>
                  <a:pt x="6196375" y="2518875"/>
                </a:lnTo>
                <a:close/>
                <a:moveTo>
                  <a:pt x="5799102" y="2514044"/>
                </a:moveTo>
                <a:lnTo>
                  <a:pt x="5770725" y="2528535"/>
                </a:lnTo>
                <a:lnTo>
                  <a:pt x="5736310" y="2538798"/>
                </a:lnTo>
                <a:lnTo>
                  <a:pt x="5736310" y="2567781"/>
                </a:lnTo>
                <a:lnTo>
                  <a:pt x="5750198" y="2572008"/>
                </a:lnTo>
                <a:lnTo>
                  <a:pt x="5766499" y="2573817"/>
                </a:lnTo>
                <a:lnTo>
                  <a:pt x="5788837" y="2573817"/>
                </a:lnTo>
                <a:lnTo>
                  <a:pt x="5788837" y="2559325"/>
                </a:lnTo>
                <a:lnTo>
                  <a:pt x="5794876" y="2549063"/>
                </a:lnTo>
                <a:lnTo>
                  <a:pt x="5799102" y="2538798"/>
                </a:lnTo>
                <a:lnTo>
                  <a:pt x="5799102" y="2528535"/>
                </a:lnTo>
                <a:lnTo>
                  <a:pt x="5799102" y="2520083"/>
                </a:lnTo>
                <a:close/>
                <a:moveTo>
                  <a:pt x="3052010" y="2495327"/>
                </a:moveTo>
                <a:lnTo>
                  <a:pt x="3058048" y="2514043"/>
                </a:lnTo>
                <a:lnTo>
                  <a:pt x="3061669" y="2538797"/>
                </a:lnTo>
                <a:lnTo>
                  <a:pt x="3065898" y="2559325"/>
                </a:lnTo>
                <a:lnTo>
                  <a:pt x="3061669" y="2563549"/>
                </a:lnTo>
                <a:lnTo>
                  <a:pt x="3058048" y="2563549"/>
                </a:lnTo>
                <a:lnTo>
                  <a:pt x="3055632" y="2563549"/>
                </a:lnTo>
                <a:lnTo>
                  <a:pt x="3055632" y="2567777"/>
                </a:lnTo>
                <a:lnTo>
                  <a:pt x="3052010" y="2567777"/>
                </a:lnTo>
                <a:lnTo>
                  <a:pt x="3037519" y="2567777"/>
                </a:lnTo>
                <a:lnTo>
                  <a:pt x="3033291" y="2563549"/>
                </a:lnTo>
                <a:lnTo>
                  <a:pt x="3033291" y="2559325"/>
                </a:lnTo>
                <a:lnTo>
                  <a:pt x="3033291" y="2557512"/>
                </a:lnTo>
                <a:lnTo>
                  <a:pt x="3029670" y="2557512"/>
                </a:lnTo>
                <a:lnTo>
                  <a:pt x="3027254" y="2553288"/>
                </a:lnTo>
                <a:close/>
                <a:moveTo>
                  <a:pt x="2265920" y="2427706"/>
                </a:moveTo>
                <a:lnTo>
                  <a:pt x="2249618" y="2452462"/>
                </a:lnTo>
                <a:lnTo>
                  <a:pt x="2231506" y="2474799"/>
                </a:lnTo>
                <a:lnTo>
                  <a:pt x="2221242" y="2505592"/>
                </a:lnTo>
                <a:lnTo>
                  <a:pt x="2241769" y="2503779"/>
                </a:lnTo>
                <a:lnTo>
                  <a:pt x="2255657" y="2509818"/>
                </a:lnTo>
                <a:lnTo>
                  <a:pt x="2265920" y="2520080"/>
                </a:lnTo>
                <a:lnTo>
                  <a:pt x="2279807" y="2538798"/>
                </a:lnTo>
                <a:lnTo>
                  <a:pt x="2284033" y="2524308"/>
                </a:lnTo>
                <a:lnTo>
                  <a:pt x="2284033" y="2514044"/>
                </a:lnTo>
                <a:lnTo>
                  <a:pt x="2288260" y="2505592"/>
                </a:lnTo>
                <a:lnTo>
                  <a:pt x="2288260" y="2495327"/>
                </a:lnTo>
                <a:lnTo>
                  <a:pt x="2306372" y="2495327"/>
                </a:lnTo>
                <a:lnTo>
                  <a:pt x="2316636" y="2520080"/>
                </a:lnTo>
                <a:lnTo>
                  <a:pt x="2332938" y="2528535"/>
                </a:lnTo>
                <a:lnTo>
                  <a:pt x="2346824" y="2534573"/>
                </a:lnTo>
                <a:lnTo>
                  <a:pt x="2360710" y="2543023"/>
                </a:lnTo>
                <a:lnTo>
                  <a:pt x="2374596" y="2559325"/>
                </a:lnTo>
                <a:lnTo>
                  <a:pt x="2360710" y="2581666"/>
                </a:lnTo>
                <a:lnTo>
                  <a:pt x="2344408" y="2606420"/>
                </a:lnTo>
                <a:lnTo>
                  <a:pt x="2330522" y="2639628"/>
                </a:lnTo>
                <a:lnTo>
                  <a:pt x="2318447" y="2668606"/>
                </a:lnTo>
                <a:lnTo>
                  <a:pt x="2318447" y="2686722"/>
                </a:lnTo>
                <a:lnTo>
                  <a:pt x="2320863" y="2698794"/>
                </a:lnTo>
                <a:lnTo>
                  <a:pt x="2320863" y="2704833"/>
                </a:lnTo>
                <a:lnTo>
                  <a:pt x="2325089" y="2709059"/>
                </a:lnTo>
                <a:lnTo>
                  <a:pt x="2329315" y="2713285"/>
                </a:lnTo>
                <a:lnTo>
                  <a:pt x="2331125" y="2717511"/>
                </a:lnTo>
                <a:lnTo>
                  <a:pt x="2343200" y="2719323"/>
                </a:lnTo>
                <a:lnTo>
                  <a:pt x="2343200" y="2713285"/>
                </a:lnTo>
                <a:lnTo>
                  <a:pt x="2349239" y="2698794"/>
                </a:lnTo>
                <a:lnTo>
                  <a:pt x="2359502" y="2676456"/>
                </a:lnTo>
                <a:lnTo>
                  <a:pt x="2371577" y="2647475"/>
                </a:lnTo>
                <a:lnTo>
                  <a:pt x="2381843" y="2622721"/>
                </a:lnTo>
                <a:lnTo>
                  <a:pt x="2392106" y="2602194"/>
                </a:lnTo>
                <a:lnTo>
                  <a:pt x="2396334" y="2587703"/>
                </a:lnTo>
                <a:lnTo>
                  <a:pt x="2420482" y="2587703"/>
                </a:lnTo>
                <a:lnTo>
                  <a:pt x="2424710" y="2626946"/>
                </a:lnTo>
                <a:lnTo>
                  <a:pt x="2424710" y="2661965"/>
                </a:lnTo>
                <a:lnTo>
                  <a:pt x="2424710" y="2705436"/>
                </a:lnTo>
                <a:lnTo>
                  <a:pt x="2428937" y="2752529"/>
                </a:lnTo>
                <a:lnTo>
                  <a:pt x="2473615" y="2758568"/>
                </a:lnTo>
                <a:lnTo>
                  <a:pt x="2491727" y="2732002"/>
                </a:lnTo>
                <a:lnTo>
                  <a:pt x="2524329" y="2713285"/>
                </a:lnTo>
                <a:lnTo>
                  <a:pt x="2558743" y="2694568"/>
                </a:lnTo>
                <a:lnTo>
                  <a:pt x="2594969" y="2680080"/>
                </a:lnTo>
                <a:lnTo>
                  <a:pt x="2629384" y="2665587"/>
                </a:lnTo>
                <a:lnTo>
                  <a:pt x="2661987" y="2646870"/>
                </a:lnTo>
                <a:lnTo>
                  <a:pt x="2675873" y="2626343"/>
                </a:lnTo>
                <a:lnTo>
                  <a:pt x="2668023" y="2626343"/>
                </a:lnTo>
                <a:lnTo>
                  <a:pt x="2666213" y="2617891"/>
                </a:lnTo>
                <a:lnTo>
                  <a:pt x="2666213" y="2616079"/>
                </a:lnTo>
                <a:lnTo>
                  <a:pt x="2661987" y="2611853"/>
                </a:lnTo>
                <a:lnTo>
                  <a:pt x="2657761" y="2611853"/>
                </a:lnTo>
                <a:lnTo>
                  <a:pt x="2653533" y="2611853"/>
                </a:lnTo>
                <a:lnTo>
                  <a:pt x="2647496" y="2607627"/>
                </a:lnTo>
                <a:lnTo>
                  <a:pt x="2633610" y="2617891"/>
                </a:lnTo>
                <a:lnTo>
                  <a:pt x="2609460" y="2632381"/>
                </a:lnTo>
                <a:lnTo>
                  <a:pt x="2581083" y="2654720"/>
                </a:lnTo>
                <a:lnTo>
                  <a:pt x="2544856" y="2673438"/>
                </a:lnTo>
                <a:lnTo>
                  <a:pt x="2512254" y="2693965"/>
                </a:lnTo>
                <a:lnTo>
                  <a:pt x="2482067" y="2708456"/>
                </a:lnTo>
                <a:lnTo>
                  <a:pt x="2459726" y="2716908"/>
                </a:lnTo>
                <a:lnTo>
                  <a:pt x="2453691" y="2718719"/>
                </a:lnTo>
                <a:lnTo>
                  <a:pt x="2449464" y="2716908"/>
                </a:lnTo>
                <a:lnTo>
                  <a:pt x="2445238" y="2712682"/>
                </a:lnTo>
                <a:lnTo>
                  <a:pt x="2445238" y="2708456"/>
                </a:lnTo>
                <a:lnTo>
                  <a:pt x="2445238" y="2704228"/>
                </a:lnTo>
                <a:lnTo>
                  <a:pt x="2443425" y="2698192"/>
                </a:lnTo>
                <a:lnTo>
                  <a:pt x="2453691" y="2679475"/>
                </a:lnTo>
                <a:lnTo>
                  <a:pt x="2453691" y="2664982"/>
                </a:lnTo>
                <a:lnTo>
                  <a:pt x="2449464" y="2654720"/>
                </a:lnTo>
                <a:lnTo>
                  <a:pt x="2445238" y="2636005"/>
                </a:lnTo>
                <a:lnTo>
                  <a:pt x="2453085" y="2615476"/>
                </a:lnTo>
                <a:lnTo>
                  <a:pt x="2457314" y="2611251"/>
                </a:lnTo>
                <a:lnTo>
                  <a:pt x="2459124" y="2607025"/>
                </a:lnTo>
                <a:lnTo>
                  <a:pt x="2463350" y="2602799"/>
                </a:lnTo>
                <a:lnTo>
                  <a:pt x="2467576" y="2602799"/>
                </a:lnTo>
                <a:lnTo>
                  <a:pt x="2471802" y="2602799"/>
                </a:lnTo>
                <a:lnTo>
                  <a:pt x="2473615" y="2600986"/>
                </a:lnTo>
                <a:lnTo>
                  <a:pt x="2477841" y="2596760"/>
                </a:lnTo>
                <a:lnTo>
                  <a:pt x="2477841" y="2588308"/>
                </a:lnTo>
                <a:lnTo>
                  <a:pt x="2482067" y="2578043"/>
                </a:lnTo>
                <a:lnTo>
                  <a:pt x="2482067" y="2559325"/>
                </a:lnTo>
                <a:lnTo>
                  <a:pt x="2463955" y="2549062"/>
                </a:lnTo>
                <a:lnTo>
                  <a:pt x="2445841" y="2544836"/>
                </a:lnTo>
                <a:lnTo>
                  <a:pt x="2431956" y="2544836"/>
                </a:lnTo>
                <a:lnTo>
                  <a:pt x="2415654" y="2538798"/>
                </a:lnTo>
                <a:lnTo>
                  <a:pt x="2389087" y="2520080"/>
                </a:lnTo>
                <a:lnTo>
                  <a:pt x="2372785" y="2503779"/>
                </a:lnTo>
                <a:lnTo>
                  <a:pt x="2360710" y="2481442"/>
                </a:lnTo>
                <a:lnTo>
                  <a:pt x="2346824" y="2460914"/>
                </a:lnTo>
                <a:lnTo>
                  <a:pt x="2330522" y="2446423"/>
                </a:lnTo>
                <a:lnTo>
                  <a:pt x="2302145" y="2431931"/>
                </a:lnTo>
                <a:close/>
                <a:moveTo>
                  <a:pt x="2977132" y="2395103"/>
                </a:moveTo>
                <a:lnTo>
                  <a:pt x="3003699" y="2396914"/>
                </a:lnTo>
                <a:lnTo>
                  <a:pt x="3019397" y="2401140"/>
                </a:lnTo>
                <a:lnTo>
                  <a:pt x="3041737" y="2409595"/>
                </a:lnTo>
                <a:lnTo>
                  <a:pt x="3041737" y="2425897"/>
                </a:lnTo>
                <a:lnTo>
                  <a:pt x="3033888" y="2425897"/>
                </a:lnTo>
                <a:lnTo>
                  <a:pt x="3027849" y="2430123"/>
                </a:lnTo>
                <a:lnTo>
                  <a:pt x="3019397" y="2430123"/>
                </a:lnTo>
                <a:lnTo>
                  <a:pt x="3013360" y="2430123"/>
                </a:lnTo>
                <a:lnTo>
                  <a:pt x="3003699" y="2433747"/>
                </a:lnTo>
                <a:lnTo>
                  <a:pt x="2995245" y="2423482"/>
                </a:lnTo>
                <a:lnTo>
                  <a:pt x="2991019" y="2419858"/>
                </a:lnTo>
                <a:lnTo>
                  <a:pt x="2989208" y="2411405"/>
                </a:lnTo>
                <a:lnTo>
                  <a:pt x="2984982" y="2405368"/>
                </a:lnTo>
                <a:close/>
                <a:moveTo>
                  <a:pt x="3143170" y="2354046"/>
                </a:moveTo>
                <a:lnTo>
                  <a:pt x="3165508" y="2354046"/>
                </a:lnTo>
                <a:lnTo>
                  <a:pt x="3165508" y="2383026"/>
                </a:lnTo>
                <a:lnTo>
                  <a:pt x="3165508" y="2409592"/>
                </a:lnTo>
                <a:lnTo>
                  <a:pt x="3169734" y="2430120"/>
                </a:lnTo>
                <a:lnTo>
                  <a:pt x="3171547" y="2454270"/>
                </a:lnTo>
                <a:lnTo>
                  <a:pt x="3211998" y="2454270"/>
                </a:lnTo>
                <a:lnTo>
                  <a:pt x="3211998" y="2495325"/>
                </a:lnTo>
                <a:lnTo>
                  <a:pt x="3228301" y="2495325"/>
                </a:lnTo>
                <a:lnTo>
                  <a:pt x="3232527" y="2497138"/>
                </a:lnTo>
                <a:lnTo>
                  <a:pt x="3236753" y="2497138"/>
                </a:lnTo>
                <a:lnTo>
                  <a:pt x="3240374" y="2497138"/>
                </a:lnTo>
                <a:lnTo>
                  <a:pt x="3242790" y="2497138"/>
                </a:lnTo>
                <a:lnTo>
                  <a:pt x="3246413" y="2497138"/>
                </a:lnTo>
                <a:lnTo>
                  <a:pt x="3250639" y="2501364"/>
                </a:lnTo>
                <a:lnTo>
                  <a:pt x="3246413" y="2523702"/>
                </a:lnTo>
                <a:lnTo>
                  <a:pt x="3240374" y="2548457"/>
                </a:lnTo>
                <a:lnTo>
                  <a:pt x="3236753" y="2572606"/>
                </a:lnTo>
                <a:lnTo>
                  <a:pt x="3228301" y="2572606"/>
                </a:lnTo>
                <a:lnTo>
                  <a:pt x="3226488" y="2564759"/>
                </a:lnTo>
                <a:lnTo>
                  <a:pt x="3226488" y="2562343"/>
                </a:lnTo>
                <a:lnTo>
                  <a:pt x="3226488" y="2558721"/>
                </a:lnTo>
                <a:lnTo>
                  <a:pt x="3222262" y="2554494"/>
                </a:lnTo>
                <a:lnTo>
                  <a:pt x="3222262" y="2550269"/>
                </a:lnTo>
                <a:lnTo>
                  <a:pt x="3218036" y="2558721"/>
                </a:lnTo>
                <a:lnTo>
                  <a:pt x="3214413" y="2558721"/>
                </a:lnTo>
                <a:lnTo>
                  <a:pt x="3214413" y="2562343"/>
                </a:lnTo>
                <a:lnTo>
                  <a:pt x="3211998" y="2562343"/>
                </a:lnTo>
                <a:lnTo>
                  <a:pt x="3204150" y="2564759"/>
                </a:lnTo>
                <a:lnTo>
                  <a:pt x="3204150" y="2550269"/>
                </a:lnTo>
                <a:lnTo>
                  <a:pt x="3208376" y="2548457"/>
                </a:lnTo>
                <a:lnTo>
                  <a:pt x="3208376" y="2544229"/>
                </a:lnTo>
                <a:lnTo>
                  <a:pt x="3211998" y="2540004"/>
                </a:lnTo>
                <a:lnTo>
                  <a:pt x="3211998" y="2533967"/>
                </a:lnTo>
                <a:lnTo>
                  <a:pt x="3211998" y="2526118"/>
                </a:lnTo>
                <a:lnTo>
                  <a:pt x="3204150" y="2526118"/>
                </a:lnTo>
                <a:lnTo>
                  <a:pt x="3189659" y="2540004"/>
                </a:lnTo>
                <a:lnTo>
                  <a:pt x="3175773" y="2554494"/>
                </a:lnTo>
                <a:lnTo>
                  <a:pt x="3157658" y="2564759"/>
                </a:lnTo>
                <a:lnTo>
                  <a:pt x="3157658" y="2554494"/>
                </a:lnTo>
                <a:lnTo>
                  <a:pt x="3157658" y="2544229"/>
                </a:lnTo>
                <a:lnTo>
                  <a:pt x="3157658" y="2540004"/>
                </a:lnTo>
                <a:lnTo>
                  <a:pt x="3155243" y="2538193"/>
                </a:lnTo>
                <a:lnTo>
                  <a:pt x="3147395" y="2533967"/>
                </a:lnTo>
                <a:lnTo>
                  <a:pt x="3137131" y="2533967"/>
                </a:lnTo>
                <a:lnTo>
                  <a:pt x="3119019" y="2533967"/>
                </a:lnTo>
                <a:lnTo>
                  <a:pt x="3112980" y="2533967"/>
                </a:lnTo>
                <a:lnTo>
                  <a:pt x="3104528" y="2533967"/>
                </a:lnTo>
                <a:lnTo>
                  <a:pt x="3094868" y="2529741"/>
                </a:lnTo>
                <a:lnTo>
                  <a:pt x="3084603" y="2529741"/>
                </a:lnTo>
                <a:lnTo>
                  <a:pt x="3074340" y="2526118"/>
                </a:lnTo>
                <a:lnTo>
                  <a:pt x="3066490" y="2519476"/>
                </a:lnTo>
                <a:lnTo>
                  <a:pt x="3086415" y="2491099"/>
                </a:lnTo>
                <a:lnTo>
                  <a:pt x="3108754" y="2448234"/>
                </a:lnTo>
                <a:lnTo>
                  <a:pt x="3123245" y="2401140"/>
                </a:lnTo>
                <a:close/>
                <a:moveTo>
                  <a:pt x="2472391" y="2229672"/>
                </a:moveTo>
                <a:lnTo>
                  <a:pt x="2502578" y="2229672"/>
                </a:lnTo>
                <a:lnTo>
                  <a:pt x="2502578" y="2244162"/>
                </a:lnTo>
                <a:lnTo>
                  <a:pt x="2496542" y="2244162"/>
                </a:lnTo>
                <a:lnTo>
                  <a:pt x="2492919" y="2247783"/>
                </a:lnTo>
                <a:lnTo>
                  <a:pt x="2490503" y="2247783"/>
                </a:lnTo>
                <a:lnTo>
                  <a:pt x="2486882" y="2247783"/>
                </a:lnTo>
                <a:lnTo>
                  <a:pt x="2482656" y="2252012"/>
                </a:lnTo>
                <a:lnTo>
                  <a:pt x="2472391" y="2252012"/>
                </a:lnTo>
                <a:close/>
                <a:moveTo>
                  <a:pt x="1043899" y="2213370"/>
                </a:moveTo>
                <a:lnTo>
                  <a:pt x="1057785" y="2213370"/>
                </a:lnTo>
                <a:lnTo>
                  <a:pt x="1063823" y="2215181"/>
                </a:lnTo>
                <a:lnTo>
                  <a:pt x="1072275" y="2219408"/>
                </a:lnTo>
                <a:lnTo>
                  <a:pt x="1081935" y="2219408"/>
                </a:lnTo>
                <a:lnTo>
                  <a:pt x="1096426" y="2219408"/>
                </a:lnTo>
                <a:lnTo>
                  <a:pt x="1100652" y="2247783"/>
                </a:lnTo>
                <a:lnTo>
                  <a:pt x="1106689" y="2270726"/>
                </a:lnTo>
                <a:lnTo>
                  <a:pt x="1110312" y="2299103"/>
                </a:lnTo>
                <a:lnTo>
                  <a:pt x="1096426" y="2299103"/>
                </a:lnTo>
                <a:lnTo>
                  <a:pt x="1088577" y="2287028"/>
                </a:lnTo>
                <a:lnTo>
                  <a:pt x="1081935" y="2280991"/>
                </a:lnTo>
                <a:lnTo>
                  <a:pt x="1072275" y="2272539"/>
                </a:lnTo>
                <a:lnTo>
                  <a:pt x="1063823" y="2266500"/>
                </a:lnTo>
                <a:lnTo>
                  <a:pt x="1057785" y="2256238"/>
                </a:lnTo>
                <a:lnTo>
                  <a:pt x="1049935" y="2244162"/>
                </a:lnTo>
                <a:lnTo>
                  <a:pt x="1045709" y="2238124"/>
                </a:lnTo>
                <a:lnTo>
                  <a:pt x="1043899" y="2229672"/>
                </a:lnTo>
                <a:lnTo>
                  <a:pt x="1043899" y="2223635"/>
                </a:lnTo>
                <a:close/>
                <a:moveTo>
                  <a:pt x="8722502" y="2186807"/>
                </a:moveTo>
                <a:lnTo>
                  <a:pt x="8726728" y="2191033"/>
                </a:lnTo>
                <a:lnTo>
                  <a:pt x="8726728" y="2194656"/>
                </a:lnTo>
                <a:lnTo>
                  <a:pt x="8728538" y="2194656"/>
                </a:lnTo>
                <a:lnTo>
                  <a:pt x="8728538" y="2198882"/>
                </a:lnTo>
                <a:lnTo>
                  <a:pt x="8740614" y="2223635"/>
                </a:lnTo>
                <a:lnTo>
                  <a:pt x="8740614" y="2256239"/>
                </a:lnTo>
                <a:lnTo>
                  <a:pt x="8740614" y="2287031"/>
                </a:lnTo>
                <a:lnTo>
                  <a:pt x="8746652" y="2323860"/>
                </a:lnTo>
                <a:lnTo>
                  <a:pt x="8756915" y="2358276"/>
                </a:lnTo>
                <a:lnTo>
                  <a:pt x="8775029" y="2396916"/>
                </a:lnTo>
                <a:lnTo>
                  <a:pt x="8785292" y="2439783"/>
                </a:lnTo>
                <a:lnTo>
                  <a:pt x="8736993" y="2433744"/>
                </a:lnTo>
                <a:lnTo>
                  <a:pt x="8736993" y="2466347"/>
                </a:lnTo>
                <a:lnTo>
                  <a:pt x="8743029" y="2491103"/>
                </a:lnTo>
                <a:lnTo>
                  <a:pt x="8746652" y="2515857"/>
                </a:lnTo>
                <a:lnTo>
                  <a:pt x="8755104" y="2550270"/>
                </a:lnTo>
                <a:lnTo>
                  <a:pt x="8743029" y="2550270"/>
                </a:lnTo>
                <a:lnTo>
                  <a:pt x="8736993" y="2550270"/>
                </a:lnTo>
                <a:lnTo>
                  <a:pt x="8726728" y="2554497"/>
                </a:lnTo>
                <a:lnTo>
                  <a:pt x="8722502" y="2554497"/>
                </a:lnTo>
                <a:lnTo>
                  <a:pt x="8716463" y="2558725"/>
                </a:lnTo>
                <a:lnTo>
                  <a:pt x="8708616" y="2538195"/>
                </a:lnTo>
                <a:lnTo>
                  <a:pt x="8704388" y="2497140"/>
                </a:lnTo>
                <a:lnTo>
                  <a:pt x="8704388" y="2452461"/>
                </a:lnTo>
                <a:lnTo>
                  <a:pt x="8704388" y="2401141"/>
                </a:lnTo>
                <a:lnTo>
                  <a:pt x="8704388" y="2354047"/>
                </a:lnTo>
                <a:lnTo>
                  <a:pt x="8698351" y="2323860"/>
                </a:lnTo>
                <a:lnTo>
                  <a:pt x="8698351" y="2244164"/>
                </a:lnTo>
                <a:lnTo>
                  <a:pt x="8704388" y="2233901"/>
                </a:lnTo>
                <a:lnTo>
                  <a:pt x="8708616" y="2227862"/>
                </a:lnTo>
                <a:lnTo>
                  <a:pt x="8712237" y="2219410"/>
                </a:lnTo>
                <a:lnTo>
                  <a:pt x="8716463" y="2213373"/>
                </a:lnTo>
                <a:lnTo>
                  <a:pt x="8718276" y="2201297"/>
                </a:lnTo>
                <a:close/>
                <a:moveTo>
                  <a:pt x="4566229" y="2158429"/>
                </a:moveTo>
                <a:lnTo>
                  <a:pt x="4574077" y="2201297"/>
                </a:lnTo>
                <a:lnTo>
                  <a:pt x="4569850" y="2244164"/>
                </a:lnTo>
                <a:lnTo>
                  <a:pt x="4560191" y="2290655"/>
                </a:lnTo>
                <a:lnTo>
                  <a:pt x="4531814" y="2305144"/>
                </a:lnTo>
                <a:lnTo>
                  <a:pt x="4505249" y="2313598"/>
                </a:lnTo>
                <a:lnTo>
                  <a:pt x="4466607" y="2315409"/>
                </a:lnTo>
                <a:lnTo>
                  <a:pt x="4466607" y="2299108"/>
                </a:lnTo>
                <a:lnTo>
                  <a:pt x="4476871" y="2272541"/>
                </a:lnTo>
                <a:lnTo>
                  <a:pt x="4476871" y="2241748"/>
                </a:lnTo>
                <a:lnTo>
                  <a:pt x="4475059" y="2204919"/>
                </a:lnTo>
                <a:lnTo>
                  <a:pt x="4494984" y="2186807"/>
                </a:lnTo>
                <a:lnTo>
                  <a:pt x="4513096" y="2172315"/>
                </a:lnTo>
                <a:lnTo>
                  <a:pt x="4533626" y="2162052"/>
                </a:lnTo>
                <a:close/>
                <a:moveTo>
                  <a:pt x="5072780" y="2102884"/>
                </a:moveTo>
                <a:lnTo>
                  <a:pt x="5078819" y="2108921"/>
                </a:lnTo>
                <a:lnTo>
                  <a:pt x="5083045" y="2113148"/>
                </a:lnTo>
                <a:lnTo>
                  <a:pt x="5086666" y="2117375"/>
                </a:lnTo>
                <a:lnTo>
                  <a:pt x="5086666" y="2123411"/>
                </a:lnTo>
                <a:lnTo>
                  <a:pt x="5086666" y="2131863"/>
                </a:lnTo>
                <a:lnTo>
                  <a:pt x="5089082" y="2141525"/>
                </a:lnTo>
                <a:lnTo>
                  <a:pt x="5086666" y="2148164"/>
                </a:lnTo>
                <a:lnTo>
                  <a:pt x="5083045" y="2151788"/>
                </a:lnTo>
                <a:lnTo>
                  <a:pt x="5083045" y="2156013"/>
                </a:lnTo>
                <a:lnTo>
                  <a:pt x="5083045" y="2158429"/>
                </a:lnTo>
                <a:lnTo>
                  <a:pt x="5083045" y="2162052"/>
                </a:lnTo>
                <a:lnTo>
                  <a:pt x="5078819" y="2166278"/>
                </a:lnTo>
                <a:lnTo>
                  <a:pt x="5074591" y="2170504"/>
                </a:lnTo>
                <a:lnTo>
                  <a:pt x="5072780" y="2170504"/>
                </a:lnTo>
                <a:lnTo>
                  <a:pt x="5068554" y="2170504"/>
                </a:lnTo>
                <a:lnTo>
                  <a:pt x="5064328" y="2172315"/>
                </a:lnTo>
                <a:lnTo>
                  <a:pt x="5058289" y="2172315"/>
                </a:lnTo>
                <a:lnTo>
                  <a:pt x="5046213" y="2148164"/>
                </a:lnTo>
                <a:lnTo>
                  <a:pt x="5040176" y="2137902"/>
                </a:lnTo>
                <a:lnTo>
                  <a:pt x="5040176" y="2133676"/>
                </a:lnTo>
                <a:lnTo>
                  <a:pt x="5044402" y="2131863"/>
                </a:lnTo>
                <a:lnTo>
                  <a:pt x="5058289" y="2123411"/>
                </a:lnTo>
                <a:close/>
                <a:moveTo>
                  <a:pt x="5234588" y="2023187"/>
                </a:moveTo>
                <a:lnTo>
                  <a:pt x="5244853" y="2027414"/>
                </a:lnTo>
                <a:lnTo>
                  <a:pt x="5249079" y="2027414"/>
                </a:lnTo>
                <a:lnTo>
                  <a:pt x="5252703" y="2027414"/>
                </a:lnTo>
                <a:lnTo>
                  <a:pt x="5255116" y="2031640"/>
                </a:lnTo>
                <a:lnTo>
                  <a:pt x="5259343" y="2031640"/>
                </a:lnTo>
                <a:lnTo>
                  <a:pt x="5252703" y="2041904"/>
                </a:lnTo>
                <a:lnTo>
                  <a:pt x="5249079" y="2052167"/>
                </a:lnTo>
                <a:lnTo>
                  <a:pt x="5244853" y="2062432"/>
                </a:lnTo>
                <a:lnTo>
                  <a:pt x="5238814" y="2074507"/>
                </a:lnTo>
                <a:lnTo>
                  <a:pt x="5226738" y="2080544"/>
                </a:lnTo>
                <a:lnTo>
                  <a:pt x="5226738" y="2070281"/>
                </a:lnTo>
                <a:lnTo>
                  <a:pt x="5224325" y="2070281"/>
                </a:lnTo>
                <a:lnTo>
                  <a:pt x="5224325" y="2066055"/>
                </a:lnTo>
                <a:lnTo>
                  <a:pt x="5224325" y="2062432"/>
                </a:lnTo>
                <a:lnTo>
                  <a:pt x="5220701" y="2055790"/>
                </a:lnTo>
                <a:lnTo>
                  <a:pt x="5226738" y="2047941"/>
                </a:lnTo>
                <a:lnTo>
                  <a:pt x="5230966" y="2041904"/>
                </a:lnTo>
                <a:lnTo>
                  <a:pt x="5234588" y="2033452"/>
                </a:lnTo>
                <a:close/>
                <a:moveTo>
                  <a:pt x="498707" y="2017150"/>
                </a:moveTo>
                <a:lnTo>
                  <a:pt x="508973" y="2033451"/>
                </a:lnTo>
                <a:lnTo>
                  <a:pt x="508973" y="2047942"/>
                </a:lnTo>
                <a:lnTo>
                  <a:pt x="498707" y="2066054"/>
                </a:lnTo>
                <a:lnTo>
                  <a:pt x="484218" y="2076318"/>
                </a:lnTo>
                <a:lnTo>
                  <a:pt x="470331" y="2084771"/>
                </a:lnTo>
                <a:lnTo>
                  <a:pt x="466103" y="2088996"/>
                </a:lnTo>
                <a:lnTo>
                  <a:pt x="460066" y="2080544"/>
                </a:lnTo>
                <a:lnTo>
                  <a:pt x="455840" y="2074506"/>
                </a:lnTo>
                <a:lnTo>
                  <a:pt x="452217" y="2062431"/>
                </a:lnTo>
                <a:lnTo>
                  <a:pt x="452217" y="2052168"/>
                </a:lnTo>
                <a:lnTo>
                  <a:pt x="447991" y="2041903"/>
                </a:lnTo>
                <a:lnTo>
                  <a:pt x="473953" y="2031641"/>
                </a:lnTo>
                <a:lnTo>
                  <a:pt x="480595" y="2027415"/>
                </a:lnTo>
                <a:lnTo>
                  <a:pt x="490255" y="2023187"/>
                </a:lnTo>
                <a:close/>
                <a:moveTo>
                  <a:pt x="5362585" y="1970057"/>
                </a:moveTo>
                <a:lnTo>
                  <a:pt x="5390964" y="1984548"/>
                </a:lnTo>
                <a:lnTo>
                  <a:pt x="5390964" y="1994812"/>
                </a:lnTo>
                <a:lnTo>
                  <a:pt x="5382509" y="1994812"/>
                </a:lnTo>
                <a:lnTo>
                  <a:pt x="5380698" y="1999039"/>
                </a:lnTo>
                <a:lnTo>
                  <a:pt x="5372849" y="2002661"/>
                </a:lnTo>
                <a:lnTo>
                  <a:pt x="5368622" y="2009303"/>
                </a:lnTo>
                <a:lnTo>
                  <a:pt x="5362585" y="2005077"/>
                </a:lnTo>
                <a:lnTo>
                  <a:pt x="5358357" y="2005077"/>
                </a:lnTo>
                <a:lnTo>
                  <a:pt x="5354131" y="2002661"/>
                </a:lnTo>
                <a:lnTo>
                  <a:pt x="5352320" y="2002661"/>
                </a:lnTo>
                <a:lnTo>
                  <a:pt x="5352320" y="1994812"/>
                </a:lnTo>
                <a:lnTo>
                  <a:pt x="5352320" y="1988775"/>
                </a:lnTo>
                <a:lnTo>
                  <a:pt x="5352320" y="1984548"/>
                </a:lnTo>
                <a:lnTo>
                  <a:pt x="5354131" y="1976094"/>
                </a:lnTo>
                <a:close/>
                <a:moveTo>
                  <a:pt x="4604263" y="1951943"/>
                </a:moveTo>
                <a:lnTo>
                  <a:pt x="4641094" y="1956169"/>
                </a:lnTo>
                <a:lnTo>
                  <a:pt x="4669471" y="1962208"/>
                </a:lnTo>
                <a:lnTo>
                  <a:pt x="4661016" y="1976094"/>
                </a:lnTo>
                <a:lnTo>
                  <a:pt x="4657396" y="1988772"/>
                </a:lnTo>
                <a:lnTo>
                  <a:pt x="4651357" y="1999036"/>
                </a:lnTo>
                <a:lnTo>
                  <a:pt x="4642905" y="2009299"/>
                </a:lnTo>
                <a:lnTo>
                  <a:pt x="4661016" y="2009299"/>
                </a:lnTo>
                <a:lnTo>
                  <a:pt x="4669471" y="2002659"/>
                </a:lnTo>
                <a:lnTo>
                  <a:pt x="4671281" y="1999036"/>
                </a:lnTo>
                <a:lnTo>
                  <a:pt x="4679734" y="1994810"/>
                </a:lnTo>
                <a:lnTo>
                  <a:pt x="4689394" y="1994810"/>
                </a:lnTo>
                <a:lnTo>
                  <a:pt x="4689394" y="2009299"/>
                </a:lnTo>
                <a:lnTo>
                  <a:pt x="4699658" y="2033450"/>
                </a:lnTo>
                <a:lnTo>
                  <a:pt x="4693619" y="2055790"/>
                </a:lnTo>
                <a:lnTo>
                  <a:pt x="4683357" y="2074507"/>
                </a:lnTo>
                <a:lnTo>
                  <a:pt x="4675508" y="2088996"/>
                </a:lnTo>
                <a:lnTo>
                  <a:pt x="4693619" y="2105297"/>
                </a:lnTo>
                <a:lnTo>
                  <a:pt x="4711734" y="2131863"/>
                </a:lnTo>
                <a:lnTo>
                  <a:pt x="4736487" y="2158429"/>
                </a:lnTo>
                <a:lnTo>
                  <a:pt x="4756411" y="2191032"/>
                </a:lnTo>
                <a:lnTo>
                  <a:pt x="4774524" y="2227861"/>
                </a:lnTo>
                <a:lnTo>
                  <a:pt x="4789014" y="2258048"/>
                </a:lnTo>
                <a:lnTo>
                  <a:pt x="4793240" y="2284614"/>
                </a:lnTo>
                <a:lnTo>
                  <a:pt x="4784789" y="2309367"/>
                </a:lnTo>
                <a:lnTo>
                  <a:pt x="4768487" y="2323858"/>
                </a:lnTo>
                <a:lnTo>
                  <a:pt x="4746147" y="2337744"/>
                </a:lnTo>
                <a:lnTo>
                  <a:pt x="4711734" y="2352236"/>
                </a:lnTo>
                <a:lnTo>
                  <a:pt x="4669471" y="2362498"/>
                </a:lnTo>
                <a:lnTo>
                  <a:pt x="4630830" y="2372763"/>
                </a:lnTo>
                <a:lnTo>
                  <a:pt x="4598227" y="2376989"/>
                </a:lnTo>
                <a:lnTo>
                  <a:pt x="4598227" y="2368537"/>
                </a:lnTo>
                <a:lnTo>
                  <a:pt x="4618755" y="2337744"/>
                </a:lnTo>
                <a:lnTo>
                  <a:pt x="4636866" y="2305141"/>
                </a:lnTo>
                <a:lnTo>
                  <a:pt x="4626604" y="2305141"/>
                </a:lnTo>
                <a:lnTo>
                  <a:pt x="4618755" y="2305141"/>
                </a:lnTo>
                <a:lnTo>
                  <a:pt x="4612718" y="2300916"/>
                </a:lnTo>
                <a:lnTo>
                  <a:pt x="4612718" y="2299103"/>
                </a:lnTo>
                <a:lnTo>
                  <a:pt x="4608489" y="2294877"/>
                </a:lnTo>
                <a:lnTo>
                  <a:pt x="4608489" y="2287028"/>
                </a:lnTo>
                <a:lnTo>
                  <a:pt x="4604263" y="2276765"/>
                </a:lnTo>
                <a:lnTo>
                  <a:pt x="4630830" y="2270726"/>
                </a:lnTo>
                <a:lnTo>
                  <a:pt x="4622980" y="2262274"/>
                </a:lnTo>
                <a:lnTo>
                  <a:pt x="4622980" y="2258048"/>
                </a:lnTo>
                <a:lnTo>
                  <a:pt x="4618755" y="2256237"/>
                </a:lnTo>
                <a:lnTo>
                  <a:pt x="4618755" y="2252011"/>
                </a:lnTo>
                <a:lnTo>
                  <a:pt x="4622980" y="2244162"/>
                </a:lnTo>
                <a:lnTo>
                  <a:pt x="4626604" y="2229672"/>
                </a:lnTo>
                <a:lnTo>
                  <a:pt x="4636866" y="2219409"/>
                </a:lnTo>
                <a:lnTo>
                  <a:pt x="4642905" y="2213370"/>
                </a:lnTo>
                <a:lnTo>
                  <a:pt x="4657396" y="2204918"/>
                </a:lnTo>
                <a:lnTo>
                  <a:pt x="4669471" y="2198879"/>
                </a:lnTo>
                <a:lnTo>
                  <a:pt x="4665243" y="2191032"/>
                </a:lnTo>
                <a:lnTo>
                  <a:pt x="4665243" y="2186804"/>
                </a:lnTo>
                <a:lnTo>
                  <a:pt x="4661016" y="2184993"/>
                </a:lnTo>
                <a:lnTo>
                  <a:pt x="4661016" y="2180767"/>
                </a:lnTo>
                <a:lnTo>
                  <a:pt x="4657396" y="2172315"/>
                </a:lnTo>
                <a:lnTo>
                  <a:pt x="4654980" y="2172315"/>
                </a:lnTo>
                <a:lnTo>
                  <a:pt x="4654980" y="2170502"/>
                </a:lnTo>
                <a:lnTo>
                  <a:pt x="4651357" y="2170502"/>
                </a:lnTo>
                <a:lnTo>
                  <a:pt x="4642905" y="2166276"/>
                </a:lnTo>
                <a:lnTo>
                  <a:pt x="4636866" y="2162050"/>
                </a:lnTo>
                <a:lnTo>
                  <a:pt x="4632640" y="2162050"/>
                </a:lnTo>
                <a:lnTo>
                  <a:pt x="4626604" y="2162050"/>
                </a:lnTo>
                <a:lnTo>
                  <a:pt x="4618755" y="2158429"/>
                </a:lnTo>
                <a:lnTo>
                  <a:pt x="4612718" y="2158429"/>
                </a:lnTo>
                <a:lnTo>
                  <a:pt x="4612718" y="2156013"/>
                </a:lnTo>
                <a:lnTo>
                  <a:pt x="4608489" y="2151788"/>
                </a:lnTo>
                <a:lnTo>
                  <a:pt x="4608489" y="2148165"/>
                </a:lnTo>
                <a:lnTo>
                  <a:pt x="4608489" y="2141523"/>
                </a:lnTo>
                <a:lnTo>
                  <a:pt x="4604263" y="2133674"/>
                </a:lnTo>
                <a:lnTo>
                  <a:pt x="4608489" y="2131863"/>
                </a:lnTo>
                <a:lnTo>
                  <a:pt x="4608489" y="2127637"/>
                </a:lnTo>
                <a:lnTo>
                  <a:pt x="4612718" y="2123411"/>
                </a:lnTo>
                <a:lnTo>
                  <a:pt x="4612718" y="2119185"/>
                </a:lnTo>
                <a:lnTo>
                  <a:pt x="4612718" y="2113146"/>
                </a:lnTo>
                <a:lnTo>
                  <a:pt x="4604263" y="2113146"/>
                </a:lnTo>
                <a:lnTo>
                  <a:pt x="4602453" y="2119185"/>
                </a:lnTo>
                <a:lnTo>
                  <a:pt x="4602453" y="2123411"/>
                </a:lnTo>
                <a:lnTo>
                  <a:pt x="4602453" y="2127637"/>
                </a:lnTo>
                <a:lnTo>
                  <a:pt x="4598227" y="2127637"/>
                </a:lnTo>
                <a:lnTo>
                  <a:pt x="4594603" y="2131863"/>
                </a:lnTo>
                <a:lnTo>
                  <a:pt x="4590377" y="2133674"/>
                </a:lnTo>
                <a:lnTo>
                  <a:pt x="4584341" y="2098656"/>
                </a:lnTo>
                <a:lnTo>
                  <a:pt x="4575886" y="2066053"/>
                </a:lnTo>
                <a:lnTo>
                  <a:pt x="4574076" y="2041904"/>
                </a:lnTo>
                <a:lnTo>
                  <a:pt x="4580113" y="2023187"/>
                </a:lnTo>
                <a:lnTo>
                  <a:pt x="4590377" y="2005073"/>
                </a:lnTo>
                <a:lnTo>
                  <a:pt x="4602453" y="1984546"/>
                </a:lnTo>
                <a:close/>
                <a:moveTo>
                  <a:pt x="58565" y="1878288"/>
                </a:moveTo>
                <a:lnTo>
                  <a:pt x="99019" y="1878288"/>
                </a:lnTo>
                <a:lnTo>
                  <a:pt x="99019" y="1892778"/>
                </a:lnTo>
                <a:lnTo>
                  <a:pt x="91169" y="1892778"/>
                </a:lnTo>
                <a:lnTo>
                  <a:pt x="91169" y="1898814"/>
                </a:lnTo>
                <a:lnTo>
                  <a:pt x="80904" y="1894589"/>
                </a:lnTo>
                <a:lnTo>
                  <a:pt x="73056" y="1888552"/>
                </a:lnTo>
                <a:lnTo>
                  <a:pt x="67017" y="1884324"/>
                </a:lnTo>
                <a:close/>
                <a:moveTo>
                  <a:pt x="2511033" y="1765986"/>
                </a:moveTo>
                <a:lnTo>
                  <a:pt x="2521296" y="1774438"/>
                </a:lnTo>
                <a:lnTo>
                  <a:pt x="2530955" y="1784098"/>
                </a:lnTo>
                <a:lnTo>
                  <a:pt x="2539410" y="1798589"/>
                </a:lnTo>
                <a:lnTo>
                  <a:pt x="2543636" y="1813080"/>
                </a:lnTo>
                <a:lnTo>
                  <a:pt x="2535184" y="1813080"/>
                </a:lnTo>
                <a:lnTo>
                  <a:pt x="2529145" y="1817306"/>
                </a:lnTo>
                <a:lnTo>
                  <a:pt x="2524919" y="1817306"/>
                </a:lnTo>
                <a:lnTo>
                  <a:pt x="2515259" y="1820929"/>
                </a:lnTo>
                <a:lnTo>
                  <a:pt x="2502578" y="1820929"/>
                </a:lnTo>
                <a:lnTo>
                  <a:pt x="2502578" y="1813080"/>
                </a:lnTo>
                <a:lnTo>
                  <a:pt x="2500768" y="1813080"/>
                </a:lnTo>
                <a:lnTo>
                  <a:pt x="2500768" y="1808854"/>
                </a:lnTo>
                <a:lnTo>
                  <a:pt x="2496542" y="1807041"/>
                </a:lnTo>
                <a:lnTo>
                  <a:pt x="2500768" y="1798589"/>
                </a:lnTo>
                <a:lnTo>
                  <a:pt x="2500768" y="1794363"/>
                </a:lnTo>
                <a:lnTo>
                  <a:pt x="2500768" y="1792552"/>
                </a:lnTo>
                <a:lnTo>
                  <a:pt x="2502578" y="1788326"/>
                </a:lnTo>
                <a:close/>
                <a:moveTo>
                  <a:pt x="2450055" y="1741234"/>
                </a:moveTo>
                <a:lnTo>
                  <a:pt x="2458507" y="1749686"/>
                </a:lnTo>
                <a:lnTo>
                  <a:pt x="2462129" y="1753912"/>
                </a:lnTo>
                <a:lnTo>
                  <a:pt x="2462129" y="1755725"/>
                </a:lnTo>
                <a:lnTo>
                  <a:pt x="2464545" y="1764177"/>
                </a:lnTo>
                <a:lnTo>
                  <a:pt x="2464545" y="1770214"/>
                </a:lnTo>
                <a:lnTo>
                  <a:pt x="2464545" y="1780479"/>
                </a:lnTo>
                <a:lnTo>
                  <a:pt x="2458507" y="1780479"/>
                </a:lnTo>
                <a:lnTo>
                  <a:pt x="2458507" y="1788328"/>
                </a:lnTo>
                <a:lnTo>
                  <a:pt x="2444016" y="1784102"/>
                </a:lnTo>
                <a:lnTo>
                  <a:pt x="2430130" y="1780479"/>
                </a:lnTo>
                <a:lnTo>
                  <a:pt x="2419865" y="1774442"/>
                </a:lnTo>
                <a:lnTo>
                  <a:pt x="2411413" y="1774442"/>
                </a:lnTo>
                <a:lnTo>
                  <a:pt x="2411413" y="1765987"/>
                </a:lnTo>
                <a:lnTo>
                  <a:pt x="2425904" y="1759951"/>
                </a:lnTo>
                <a:lnTo>
                  <a:pt x="2439790" y="1753912"/>
                </a:lnTo>
                <a:close/>
                <a:moveTo>
                  <a:pt x="2606426" y="1677838"/>
                </a:moveTo>
                <a:lnTo>
                  <a:pt x="2614276" y="1682064"/>
                </a:lnTo>
                <a:lnTo>
                  <a:pt x="2616089" y="1684480"/>
                </a:lnTo>
                <a:lnTo>
                  <a:pt x="2620315" y="1688103"/>
                </a:lnTo>
                <a:lnTo>
                  <a:pt x="2628768" y="1688103"/>
                </a:lnTo>
                <a:lnTo>
                  <a:pt x="2628768" y="1692329"/>
                </a:lnTo>
                <a:lnTo>
                  <a:pt x="2628768" y="1696555"/>
                </a:lnTo>
                <a:lnTo>
                  <a:pt x="2624542" y="1698366"/>
                </a:lnTo>
                <a:lnTo>
                  <a:pt x="2620315" y="1702592"/>
                </a:lnTo>
                <a:lnTo>
                  <a:pt x="2616089" y="1706818"/>
                </a:lnTo>
                <a:lnTo>
                  <a:pt x="2614276" y="1706818"/>
                </a:lnTo>
                <a:lnTo>
                  <a:pt x="2610050" y="1711045"/>
                </a:lnTo>
                <a:lnTo>
                  <a:pt x="2606426" y="1711045"/>
                </a:lnTo>
                <a:lnTo>
                  <a:pt x="2600389" y="1711045"/>
                </a:lnTo>
                <a:lnTo>
                  <a:pt x="2600389" y="1698366"/>
                </a:lnTo>
                <a:lnTo>
                  <a:pt x="2600389" y="1692329"/>
                </a:lnTo>
                <a:lnTo>
                  <a:pt x="2602200" y="1688103"/>
                </a:lnTo>
                <a:close/>
                <a:moveTo>
                  <a:pt x="0" y="1639197"/>
                </a:moveTo>
                <a:lnTo>
                  <a:pt x="34413" y="1645234"/>
                </a:lnTo>
                <a:lnTo>
                  <a:pt x="58564" y="1655498"/>
                </a:lnTo>
                <a:lnTo>
                  <a:pt x="77281" y="1677838"/>
                </a:lnTo>
                <a:lnTo>
                  <a:pt x="70640" y="1684478"/>
                </a:lnTo>
                <a:lnTo>
                  <a:pt x="62790" y="1684478"/>
                </a:lnTo>
                <a:lnTo>
                  <a:pt x="58564" y="1688101"/>
                </a:lnTo>
                <a:lnTo>
                  <a:pt x="56753" y="1692327"/>
                </a:lnTo>
                <a:lnTo>
                  <a:pt x="44678" y="1696553"/>
                </a:lnTo>
                <a:lnTo>
                  <a:pt x="38642" y="1688101"/>
                </a:lnTo>
                <a:lnTo>
                  <a:pt x="28377" y="1682064"/>
                </a:lnTo>
                <a:lnTo>
                  <a:pt x="20528" y="1674215"/>
                </a:lnTo>
                <a:lnTo>
                  <a:pt x="10265" y="1669989"/>
                </a:lnTo>
                <a:lnTo>
                  <a:pt x="6037" y="1668176"/>
                </a:lnTo>
                <a:lnTo>
                  <a:pt x="0" y="1659724"/>
                </a:lnTo>
                <a:lnTo>
                  <a:pt x="0" y="1653688"/>
                </a:lnTo>
                <a:close/>
                <a:moveTo>
                  <a:pt x="2387262" y="1553464"/>
                </a:moveTo>
                <a:lnTo>
                  <a:pt x="2387262" y="1569765"/>
                </a:lnTo>
                <a:lnTo>
                  <a:pt x="2391488" y="1578218"/>
                </a:lnTo>
                <a:lnTo>
                  <a:pt x="2393301" y="1584256"/>
                </a:lnTo>
                <a:lnTo>
                  <a:pt x="2393301" y="1596332"/>
                </a:lnTo>
                <a:lnTo>
                  <a:pt x="2393301" y="1610821"/>
                </a:lnTo>
                <a:lnTo>
                  <a:pt x="2433751" y="1610821"/>
                </a:lnTo>
                <a:lnTo>
                  <a:pt x="2468167" y="1649463"/>
                </a:lnTo>
                <a:lnTo>
                  <a:pt x="2502581" y="1688102"/>
                </a:lnTo>
                <a:lnTo>
                  <a:pt x="2502581" y="1692331"/>
                </a:lnTo>
                <a:lnTo>
                  <a:pt x="2500770" y="1696557"/>
                </a:lnTo>
                <a:lnTo>
                  <a:pt x="2500770" y="1698367"/>
                </a:lnTo>
                <a:lnTo>
                  <a:pt x="2496544" y="1702594"/>
                </a:lnTo>
                <a:lnTo>
                  <a:pt x="2490505" y="1711046"/>
                </a:lnTo>
                <a:lnTo>
                  <a:pt x="2486884" y="1712859"/>
                </a:lnTo>
                <a:lnTo>
                  <a:pt x="2482658" y="1717085"/>
                </a:lnTo>
                <a:lnTo>
                  <a:pt x="2478430" y="1717085"/>
                </a:lnTo>
                <a:lnTo>
                  <a:pt x="2468167" y="1717085"/>
                </a:lnTo>
                <a:lnTo>
                  <a:pt x="2458507" y="1721311"/>
                </a:lnTo>
                <a:lnTo>
                  <a:pt x="2458507" y="1711046"/>
                </a:lnTo>
                <a:lnTo>
                  <a:pt x="2458507" y="1698367"/>
                </a:lnTo>
                <a:lnTo>
                  <a:pt x="2458507" y="1692331"/>
                </a:lnTo>
                <a:lnTo>
                  <a:pt x="2458507" y="1688102"/>
                </a:lnTo>
                <a:lnTo>
                  <a:pt x="2450053" y="1682066"/>
                </a:lnTo>
                <a:lnTo>
                  <a:pt x="2444016" y="1677840"/>
                </a:lnTo>
                <a:lnTo>
                  <a:pt x="2433751" y="1669991"/>
                </a:lnTo>
                <a:lnTo>
                  <a:pt x="2421677" y="1698367"/>
                </a:lnTo>
                <a:lnTo>
                  <a:pt x="2401753" y="1717085"/>
                </a:lnTo>
                <a:lnTo>
                  <a:pt x="2373376" y="1727348"/>
                </a:lnTo>
                <a:lnTo>
                  <a:pt x="2373376" y="1717085"/>
                </a:lnTo>
                <a:lnTo>
                  <a:pt x="2373376" y="1711046"/>
                </a:lnTo>
                <a:lnTo>
                  <a:pt x="2376999" y="1702594"/>
                </a:lnTo>
                <a:lnTo>
                  <a:pt x="2373376" y="1696557"/>
                </a:lnTo>
                <a:lnTo>
                  <a:pt x="2369149" y="1688102"/>
                </a:lnTo>
                <a:lnTo>
                  <a:pt x="2364923" y="1677840"/>
                </a:lnTo>
                <a:lnTo>
                  <a:pt x="2354659" y="1674217"/>
                </a:lnTo>
                <a:lnTo>
                  <a:pt x="2348622" y="1669991"/>
                </a:lnTo>
                <a:lnTo>
                  <a:pt x="2340772" y="1669991"/>
                </a:lnTo>
                <a:lnTo>
                  <a:pt x="2334734" y="1668180"/>
                </a:lnTo>
                <a:lnTo>
                  <a:pt x="2330508" y="1668180"/>
                </a:lnTo>
                <a:lnTo>
                  <a:pt x="2322658" y="1663954"/>
                </a:lnTo>
                <a:lnTo>
                  <a:pt x="2316622" y="1655499"/>
                </a:lnTo>
                <a:lnTo>
                  <a:pt x="2336546" y="1631350"/>
                </a:lnTo>
                <a:lnTo>
                  <a:pt x="2351035" y="1602369"/>
                </a:lnTo>
                <a:lnTo>
                  <a:pt x="2364923" y="1573992"/>
                </a:lnTo>
                <a:close/>
                <a:moveTo>
                  <a:pt x="4357324" y="1492482"/>
                </a:moveTo>
                <a:lnTo>
                  <a:pt x="4361550" y="1500331"/>
                </a:lnTo>
                <a:lnTo>
                  <a:pt x="4365174" y="1506368"/>
                </a:lnTo>
                <a:lnTo>
                  <a:pt x="4367589" y="1510594"/>
                </a:lnTo>
                <a:lnTo>
                  <a:pt x="4367589" y="1516633"/>
                </a:lnTo>
                <a:lnTo>
                  <a:pt x="4371210" y="1525085"/>
                </a:lnTo>
                <a:lnTo>
                  <a:pt x="4371210" y="1538971"/>
                </a:lnTo>
                <a:lnTo>
                  <a:pt x="4371210" y="1549236"/>
                </a:lnTo>
                <a:lnTo>
                  <a:pt x="4375436" y="1578215"/>
                </a:lnTo>
                <a:lnTo>
                  <a:pt x="4379664" y="1610818"/>
                </a:lnTo>
                <a:lnTo>
                  <a:pt x="4379664" y="1639195"/>
                </a:lnTo>
                <a:lnTo>
                  <a:pt x="4339212" y="1659723"/>
                </a:lnTo>
                <a:lnTo>
                  <a:pt x="4294534" y="1677837"/>
                </a:lnTo>
                <a:lnTo>
                  <a:pt x="4251666" y="1698364"/>
                </a:lnTo>
                <a:lnTo>
                  <a:pt x="4215441" y="1727344"/>
                </a:lnTo>
                <a:lnTo>
                  <a:pt x="4205178" y="1721307"/>
                </a:lnTo>
                <a:lnTo>
                  <a:pt x="4187064" y="1712855"/>
                </a:lnTo>
                <a:lnTo>
                  <a:pt x="4162913" y="1698364"/>
                </a:lnTo>
                <a:lnTo>
                  <a:pt x="4142386" y="1688100"/>
                </a:lnTo>
                <a:lnTo>
                  <a:pt x="4124274" y="1677837"/>
                </a:lnTo>
                <a:lnTo>
                  <a:pt x="4115822" y="1669987"/>
                </a:lnTo>
                <a:lnTo>
                  <a:pt x="4120048" y="1668177"/>
                </a:lnTo>
                <a:lnTo>
                  <a:pt x="4124274" y="1663951"/>
                </a:lnTo>
                <a:lnTo>
                  <a:pt x="4128500" y="1659723"/>
                </a:lnTo>
                <a:lnTo>
                  <a:pt x="4128500" y="1655497"/>
                </a:lnTo>
                <a:lnTo>
                  <a:pt x="4130310" y="1649460"/>
                </a:lnTo>
                <a:lnTo>
                  <a:pt x="4120048" y="1641611"/>
                </a:lnTo>
                <a:lnTo>
                  <a:pt x="4106160" y="1639195"/>
                </a:lnTo>
                <a:lnTo>
                  <a:pt x="4095897" y="1631348"/>
                </a:lnTo>
                <a:lnTo>
                  <a:pt x="4085632" y="1625309"/>
                </a:lnTo>
                <a:lnTo>
                  <a:pt x="4091671" y="1625309"/>
                </a:lnTo>
                <a:lnTo>
                  <a:pt x="4100123" y="1616857"/>
                </a:lnTo>
                <a:lnTo>
                  <a:pt x="4101934" y="1612631"/>
                </a:lnTo>
                <a:lnTo>
                  <a:pt x="4106160" y="1612631"/>
                </a:lnTo>
                <a:lnTo>
                  <a:pt x="4109783" y="1610818"/>
                </a:lnTo>
                <a:lnTo>
                  <a:pt x="4120048" y="1610818"/>
                </a:lnTo>
                <a:lnTo>
                  <a:pt x="4130310" y="1610818"/>
                </a:lnTo>
                <a:lnTo>
                  <a:pt x="4130310" y="1584254"/>
                </a:lnTo>
                <a:lnTo>
                  <a:pt x="4077785" y="1584254"/>
                </a:lnTo>
                <a:lnTo>
                  <a:pt x="4067520" y="1563727"/>
                </a:lnTo>
                <a:lnTo>
                  <a:pt x="4085632" y="1549236"/>
                </a:lnTo>
                <a:lnTo>
                  <a:pt x="4100123" y="1535350"/>
                </a:lnTo>
                <a:lnTo>
                  <a:pt x="4115822" y="1529311"/>
                </a:lnTo>
                <a:lnTo>
                  <a:pt x="4144198" y="1520859"/>
                </a:lnTo>
                <a:lnTo>
                  <a:pt x="4156877" y="1531124"/>
                </a:lnTo>
                <a:lnTo>
                  <a:pt x="4162913" y="1543197"/>
                </a:lnTo>
                <a:lnTo>
                  <a:pt x="4170763" y="1549236"/>
                </a:lnTo>
                <a:lnTo>
                  <a:pt x="4176801" y="1563727"/>
                </a:lnTo>
                <a:lnTo>
                  <a:pt x="4199139" y="1545613"/>
                </a:lnTo>
                <a:lnTo>
                  <a:pt x="4219667" y="1531124"/>
                </a:lnTo>
                <a:lnTo>
                  <a:pt x="4248044" y="1520859"/>
                </a:lnTo>
                <a:lnTo>
                  <a:pt x="4251666" y="1531124"/>
                </a:lnTo>
                <a:lnTo>
                  <a:pt x="4257703" y="1535350"/>
                </a:lnTo>
                <a:lnTo>
                  <a:pt x="4257703" y="1538971"/>
                </a:lnTo>
                <a:lnTo>
                  <a:pt x="4261931" y="1538971"/>
                </a:lnTo>
                <a:lnTo>
                  <a:pt x="4266157" y="1538971"/>
                </a:lnTo>
                <a:lnTo>
                  <a:pt x="4272194" y="1538971"/>
                </a:lnTo>
                <a:lnTo>
                  <a:pt x="4290306" y="1529311"/>
                </a:lnTo>
                <a:lnTo>
                  <a:pt x="4300571" y="1516633"/>
                </a:lnTo>
                <a:lnTo>
                  <a:pt x="4314457" y="1506368"/>
                </a:lnTo>
                <a:lnTo>
                  <a:pt x="4328947" y="1496105"/>
                </a:lnTo>
                <a:close/>
                <a:moveTo>
                  <a:pt x="2638425" y="1363281"/>
                </a:moveTo>
                <a:lnTo>
                  <a:pt x="2644464" y="1367507"/>
                </a:lnTo>
                <a:lnTo>
                  <a:pt x="2648690" y="1371733"/>
                </a:lnTo>
                <a:lnTo>
                  <a:pt x="2652916" y="1371733"/>
                </a:lnTo>
                <a:lnTo>
                  <a:pt x="2657142" y="1373546"/>
                </a:lnTo>
                <a:lnTo>
                  <a:pt x="2657142" y="1377772"/>
                </a:lnTo>
                <a:lnTo>
                  <a:pt x="2657142" y="1381998"/>
                </a:lnTo>
                <a:lnTo>
                  <a:pt x="2658955" y="1388035"/>
                </a:lnTo>
                <a:lnTo>
                  <a:pt x="2666802" y="1400111"/>
                </a:lnTo>
                <a:lnTo>
                  <a:pt x="2671028" y="1410376"/>
                </a:lnTo>
                <a:lnTo>
                  <a:pt x="2672841" y="1420639"/>
                </a:lnTo>
                <a:lnTo>
                  <a:pt x="2677067" y="1435130"/>
                </a:lnTo>
                <a:lnTo>
                  <a:pt x="2666802" y="1439357"/>
                </a:lnTo>
                <a:lnTo>
                  <a:pt x="2657142" y="1442980"/>
                </a:lnTo>
                <a:lnTo>
                  <a:pt x="2644464" y="1442980"/>
                </a:lnTo>
                <a:lnTo>
                  <a:pt x="2628765" y="1445395"/>
                </a:lnTo>
                <a:lnTo>
                  <a:pt x="2624539" y="1429093"/>
                </a:lnTo>
                <a:lnTo>
                  <a:pt x="2620313" y="1410376"/>
                </a:lnTo>
                <a:lnTo>
                  <a:pt x="2620313" y="1388035"/>
                </a:lnTo>
                <a:lnTo>
                  <a:pt x="2628765" y="1381998"/>
                </a:lnTo>
                <a:lnTo>
                  <a:pt x="2630578" y="1373546"/>
                </a:lnTo>
                <a:close/>
                <a:moveTo>
                  <a:pt x="3250641" y="1304111"/>
                </a:moveTo>
                <a:lnTo>
                  <a:pt x="3265130" y="1310148"/>
                </a:lnTo>
                <a:lnTo>
                  <a:pt x="3279016" y="1318602"/>
                </a:lnTo>
                <a:lnTo>
                  <a:pt x="3285055" y="1324639"/>
                </a:lnTo>
                <a:lnTo>
                  <a:pt x="3295318" y="1333091"/>
                </a:lnTo>
                <a:lnTo>
                  <a:pt x="3307393" y="1343356"/>
                </a:lnTo>
                <a:lnTo>
                  <a:pt x="3303167" y="1349392"/>
                </a:lnTo>
                <a:lnTo>
                  <a:pt x="3303167" y="1353620"/>
                </a:lnTo>
                <a:lnTo>
                  <a:pt x="3299546" y="1353620"/>
                </a:lnTo>
                <a:lnTo>
                  <a:pt x="3299546" y="1357242"/>
                </a:lnTo>
                <a:lnTo>
                  <a:pt x="3293507" y="1363280"/>
                </a:lnTo>
                <a:lnTo>
                  <a:pt x="3293507" y="1367506"/>
                </a:lnTo>
                <a:lnTo>
                  <a:pt x="3289280" y="1367506"/>
                </a:lnTo>
                <a:lnTo>
                  <a:pt x="3285055" y="1367506"/>
                </a:lnTo>
                <a:lnTo>
                  <a:pt x="3280829" y="1371732"/>
                </a:lnTo>
                <a:lnTo>
                  <a:pt x="3274790" y="1373543"/>
                </a:lnTo>
                <a:lnTo>
                  <a:pt x="3265130" y="1363280"/>
                </a:lnTo>
                <a:lnTo>
                  <a:pt x="3254866" y="1353620"/>
                </a:lnTo>
                <a:lnTo>
                  <a:pt x="3240375" y="1343356"/>
                </a:lnTo>
                <a:lnTo>
                  <a:pt x="3228300" y="1334903"/>
                </a:lnTo>
                <a:lnTo>
                  <a:pt x="3236751" y="1310148"/>
                </a:lnTo>
                <a:lnTo>
                  <a:pt x="3242790" y="1310148"/>
                </a:lnTo>
                <a:lnTo>
                  <a:pt x="3246412" y="1306527"/>
                </a:lnTo>
                <a:close/>
                <a:moveTo>
                  <a:pt x="6004982" y="1290225"/>
                </a:moveTo>
                <a:lnTo>
                  <a:pt x="6037585" y="1290225"/>
                </a:lnTo>
                <a:lnTo>
                  <a:pt x="6037585" y="1304110"/>
                </a:lnTo>
                <a:lnTo>
                  <a:pt x="6030943" y="1304110"/>
                </a:lnTo>
                <a:lnTo>
                  <a:pt x="6023094" y="1310149"/>
                </a:lnTo>
                <a:lnTo>
                  <a:pt x="6018868" y="1310149"/>
                </a:lnTo>
                <a:lnTo>
                  <a:pt x="6012831" y="1310149"/>
                </a:lnTo>
                <a:lnTo>
                  <a:pt x="6012831" y="1306526"/>
                </a:lnTo>
                <a:lnTo>
                  <a:pt x="6009208" y="1300489"/>
                </a:lnTo>
                <a:lnTo>
                  <a:pt x="6009208" y="1296261"/>
                </a:lnTo>
                <a:lnTo>
                  <a:pt x="6004982" y="1292035"/>
                </a:lnTo>
                <a:close/>
                <a:moveTo>
                  <a:pt x="2004480" y="1247358"/>
                </a:moveTo>
                <a:lnTo>
                  <a:pt x="2036480" y="1267283"/>
                </a:lnTo>
                <a:lnTo>
                  <a:pt x="2064857" y="1292037"/>
                </a:lnTo>
                <a:lnTo>
                  <a:pt x="2093233" y="1318602"/>
                </a:lnTo>
                <a:lnTo>
                  <a:pt x="2083574" y="1318602"/>
                </a:lnTo>
                <a:lnTo>
                  <a:pt x="2075120" y="1328865"/>
                </a:lnTo>
                <a:lnTo>
                  <a:pt x="2069083" y="1333091"/>
                </a:lnTo>
                <a:lnTo>
                  <a:pt x="2058818" y="1333091"/>
                </a:lnTo>
                <a:lnTo>
                  <a:pt x="2046743" y="1334904"/>
                </a:lnTo>
                <a:lnTo>
                  <a:pt x="2030441" y="1334904"/>
                </a:lnTo>
                <a:lnTo>
                  <a:pt x="2016555" y="1320413"/>
                </a:lnTo>
                <a:lnTo>
                  <a:pt x="2002065" y="1310148"/>
                </a:lnTo>
                <a:lnTo>
                  <a:pt x="1983953" y="1304112"/>
                </a:lnTo>
                <a:lnTo>
                  <a:pt x="1983953" y="1296263"/>
                </a:lnTo>
                <a:lnTo>
                  <a:pt x="2016555" y="1277546"/>
                </a:lnTo>
                <a:lnTo>
                  <a:pt x="2012329" y="1271509"/>
                </a:lnTo>
                <a:lnTo>
                  <a:pt x="2008103" y="1267283"/>
                </a:lnTo>
                <a:lnTo>
                  <a:pt x="2008103" y="1261245"/>
                </a:lnTo>
                <a:close/>
                <a:moveTo>
                  <a:pt x="9772438" y="1147133"/>
                </a:moveTo>
                <a:lnTo>
                  <a:pt x="9780288" y="1157397"/>
                </a:lnTo>
                <a:lnTo>
                  <a:pt x="9786324" y="1165245"/>
                </a:lnTo>
                <a:lnTo>
                  <a:pt x="9794778" y="1165245"/>
                </a:lnTo>
                <a:lnTo>
                  <a:pt x="9798400" y="1167660"/>
                </a:lnTo>
                <a:lnTo>
                  <a:pt x="9800815" y="1167660"/>
                </a:lnTo>
                <a:lnTo>
                  <a:pt x="9808664" y="1167660"/>
                </a:lnTo>
                <a:lnTo>
                  <a:pt x="9812890" y="1167660"/>
                </a:lnTo>
                <a:lnTo>
                  <a:pt x="9814701" y="1167660"/>
                </a:lnTo>
                <a:lnTo>
                  <a:pt x="9823155" y="1171284"/>
                </a:lnTo>
                <a:lnTo>
                  <a:pt x="9826776" y="1177925"/>
                </a:lnTo>
                <a:lnTo>
                  <a:pt x="9812890" y="1190000"/>
                </a:lnTo>
                <a:lnTo>
                  <a:pt x="9798400" y="1200263"/>
                </a:lnTo>
                <a:lnTo>
                  <a:pt x="9727760" y="1206302"/>
                </a:lnTo>
                <a:lnTo>
                  <a:pt x="9727760" y="1177925"/>
                </a:lnTo>
                <a:lnTo>
                  <a:pt x="9738025" y="1167660"/>
                </a:lnTo>
                <a:lnTo>
                  <a:pt x="9748288" y="1161624"/>
                </a:lnTo>
                <a:lnTo>
                  <a:pt x="9757947" y="1153170"/>
                </a:lnTo>
                <a:close/>
                <a:moveTo>
                  <a:pt x="2154225" y="1087972"/>
                </a:moveTo>
                <a:lnTo>
                  <a:pt x="2156036" y="1102462"/>
                </a:lnTo>
                <a:lnTo>
                  <a:pt x="2156036" y="1112727"/>
                </a:lnTo>
                <a:lnTo>
                  <a:pt x="2160262" y="1116953"/>
                </a:lnTo>
                <a:lnTo>
                  <a:pt x="2164488" y="1121181"/>
                </a:lnTo>
                <a:lnTo>
                  <a:pt x="2168716" y="1122992"/>
                </a:lnTo>
                <a:lnTo>
                  <a:pt x="2174753" y="1131444"/>
                </a:lnTo>
                <a:lnTo>
                  <a:pt x="2178979" y="1137483"/>
                </a:lnTo>
                <a:lnTo>
                  <a:pt x="2174753" y="1145934"/>
                </a:lnTo>
                <a:lnTo>
                  <a:pt x="2170527" y="1156198"/>
                </a:lnTo>
                <a:lnTo>
                  <a:pt x="2168716" y="1164652"/>
                </a:lnTo>
                <a:lnTo>
                  <a:pt x="2164488" y="1170688"/>
                </a:lnTo>
                <a:lnTo>
                  <a:pt x="2160262" y="1185177"/>
                </a:lnTo>
                <a:lnTo>
                  <a:pt x="2174150" y="1189405"/>
                </a:lnTo>
                <a:lnTo>
                  <a:pt x="2181997" y="1195441"/>
                </a:lnTo>
                <a:lnTo>
                  <a:pt x="2188036" y="1203895"/>
                </a:lnTo>
                <a:lnTo>
                  <a:pt x="2192262" y="1209932"/>
                </a:lnTo>
                <a:lnTo>
                  <a:pt x="2192262" y="1224424"/>
                </a:lnTo>
                <a:lnTo>
                  <a:pt x="2192262" y="1238912"/>
                </a:lnTo>
                <a:lnTo>
                  <a:pt x="2181997" y="1247366"/>
                </a:lnTo>
                <a:lnTo>
                  <a:pt x="2174150" y="1253403"/>
                </a:lnTo>
                <a:lnTo>
                  <a:pt x="2169922" y="1263669"/>
                </a:lnTo>
                <a:lnTo>
                  <a:pt x="2168111" y="1275744"/>
                </a:lnTo>
                <a:lnTo>
                  <a:pt x="2160262" y="1290233"/>
                </a:lnTo>
                <a:lnTo>
                  <a:pt x="2210979" y="1290233"/>
                </a:lnTo>
                <a:lnTo>
                  <a:pt x="2210979" y="1321024"/>
                </a:lnTo>
                <a:lnTo>
                  <a:pt x="2217016" y="1349401"/>
                </a:lnTo>
                <a:lnTo>
                  <a:pt x="2239355" y="1349401"/>
                </a:lnTo>
                <a:lnTo>
                  <a:pt x="2249618" y="1339136"/>
                </a:lnTo>
                <a:lnTo>
                  <a:pt x="2259883" y="1328873"/>
                </a:lnTo>
                <a:lnTo>
                  <a:pt x="2270146" y="1318608"/>
                </a:lnTo>
                <a:lnTo>
                  <a:pt x="2288260" y="1310156"/>
                </a:lnTo>
                <a:lnTo>
                  <a:pt x="2288260" y="1333099"/>
                </a:lnTo>
                <a:lnTo>
                  <a:pt x="2284033" y="1361476"/>
                </a:lnTo>
                <a:lnTo>
                  <a:pt x="2282221" y="1386231"/>
                </a:lnTo>
                <a:lnTo>
                  <a:pt x="2282221" y="1402532"/>
                </a:lnTo>
                <a:lnTo>
                  <a:pt x="2277995" y="1414608"/>
                </a:lnTo>
                <a:lnTo>
                  <a:pt x="2284033" y="1420647"/>
                </a:lnTo>
                <a:lnTo>
                  <a:pt x="2288260" y="1424873"/>
                </a:lnTo>
                <a:lnTo>
                  <a:pt x="2292486" y="1429099"/>
                </a:lnTo>
                <a:lnTo>
                  <a:pt x="2298522" y="1430910"/>
                </a:lnTo>
                <a:lnTo>
                  <a:pt x="2308787" y="1435136"/>
                </a:lnTo>
                <a:lnTo>
                  <a:pt x="2326899" y="1406759"/>
                </a:lnTo>
                <a:lnTo>
                  <a:pt x="2340787" y="1374155"/>
                </a:lnTo>
                <a:lnTo>
                  <a:pt x="2340787" y="1349401"/>
                </a:lnTo>
                <a:lnTo>
                  <a:pt x="2336559" y="1324646"/>
                </a:lnTo>
                <a:lnTo>
                  <a:pt x="2336559" y="1299892"/>
                </a:lnTo>
                <a:lnTo>
                  <a:pt x="2344408" y="1275139"/>
                </a:lnTo>
                <a:lnTo>
                  <a:pt x="2364936" y="1257026"/>
                </a:lnTo>
                <a:lnTo>
                  <a:pt x="2372785" y="1248574"/>
                </a:lnTo>
                <a:lnTo>
                  <a:pt x="2378825" y="1248574"/>
                </a:lnTo>
                <a:lnTo>
                  <a:pt x="2386672" y="1252800"/>
                </a:lnTo>
                <a:lnTo>
                  <a:pt x="2392711" y="1257026"/>
                </a:lnTo>
                <a:lnTo>
                  <a:pt x="2396936" y="1263064"/>
                </a:lnTo>
                <a:lnTo>
                  <a:pt x="2404786" y="1271518"/>
                </a:lnTo>
                <a:lnTo>
                  <a:pt x="2406597" y="1277555"/>
                </a:lnTo>
                <a:lnTo>
                  <a:pt x="2414446" y="1281781"/>
                </a:lnTo>
                <a:lnTo>
                  <a:pt x="2418672" y="1290233"/>
                </a:lnTo>
                <a:lnTo>
                  <a:pt x="2432558" y="1290233"/>
                </a:lnTo>
                <a:lnTo>
                  <a:pt x="2448859" y="1281781"/>
                </a:lnTo>
                <a:lnTo>
                  <a:pt x="2466973" y="1277555"/>
                </a:lnTo>
                <a:lnTo>
                  <a:pt x="2480859" y="1289630"/>
                </a:lnTo>
                <a:lnTo>
                  <a:pt x="2480859" y="1318005"/>
                </a:lnTo>
                <a:lnTo>
                  <a:pt x="2480859" y="1332496"/>
                </a:lnTo>
                <a:lnTo>
                  <a:pt x="2476633" y="1357250"/>
                </a:lnTo>
                <a:lnTo>
                  <a:pt x="2474821" y="1388043"/>
                </a:lnTo>
                <a:lnTo>
                  <a:pt x="2466973" y="1424873"/>
                </a:lnTo>
                <a:lnTo>
                  <a:pt x="2460934" y="1453250"/>
                </a:lnTo>
                <a:lnTo>
                  <a:pt x="2456708" y="1473779"/>
                </a:lnTo>
                <a:lnTo>
                  <a:pt x="2442823" y="1473779"/>
                </a:lnTo>
                <a:lnTo>
                  <a:pt x="2434973" y="1471968"/>
                </a:lnTo>
                <a:lnTo>
                  <a:pt x="2428937" y="1467740"/>
                </a:lnTo>
                <a:lnTo>
                  <a:pt x="2421088" y="1463513"/>
                </a:lnTo>
                <a:lnTo>
                  <a:pt x="2410823" y="1459287"/>
                </a:lnTo>
                <a:lnTo>
                  <a:pt x="2410823" y="1467740"/>
                </a:lnTo>
                <a:lnTo>
                  <a:pt x="2415048" y="1471968"/>
                </a:lnTo>
                <a:lnTo>
                  <a:pt x="2419276" y="1473779"/>
                </a:lnTo>
                <a:lnTo>
                  <a:pt x="2421088" y="1478005"/>
                </a:lnTo>
                <a:lnTo>
                  <a:pt x="2421088" y="1482231"/>
                </a:lnTo>
                <a:lnTo>
                  <a:pt x="2425313" y="1488269"/>
                </a:lnTo>
                <a:lnTo>
                  <a:pt x="2425313" y="1500343"/>
                </a:lnTo>
                <a:lnTo>
                  <a:pt x="2326296" y="1506381"/>
                </a:lnTo>
                <a:lnTo>
                  <a:pt x="2326296" y="1514833"/>
                </a:lnTo>
                <a:lnTo>
                  <a:pt x="2334146" y="1535360"/>
                </a:lnTo>
                <a:lnTo>
                  <a:pt x="2329919" y="1557700"/>
                </a:lnTo>
                <a:lnTo>
                  <a:pt x="2325691" y="1592717"/>
                </a:lnTo>
                <a:lnTo>
                  <a:pt x="2307579" y="1592717"/>
                </a:lnTo>
                <a:lnTo>
                  <a:pt x="2283428" y="1578226"/>
                </a:lnTo>
                <a:lnTo>
                  <a:pt x="2249015" y="1569775"/>
                </a:lnTo>
                <a:lnTo>
                  <a:pt x="2249015" y="1577624"/>
                </a:lnTo>
                <a:lnTo>
                  <a:pt x="2255052" y="1577624"/>
                </a:lnTo>
                <a:lnTo>
                  <a:pt x="2262901" y="1583660"/>
                </a:lnTo>
                <a:lnTo>
                  <a:pt x="2267127" y="1587886"/>
                </a:lnTo>
                <a:lnTo>
                  <a:pt x="2268938" y="1592112"/>
                </a:lnTo>
                <a:lnTo>
                  <a:pt x="2273166" y="1596338"/>
                </a:lnTo>
                <a:lnTo>
                  <a:pt x="2277392" y="1606603"/>
                </a:lnTo>
                <a:lnTo>
                  <a:pt x="2277392" y="1616867"/>
                </a:lnTo>
                <a:lnTo>
                  <a:pt x="2273166" y="1625319"/>
                </a:lnTo>
                <a:lnTo>
                  <a:pt x="2267127" y="1631356"/>
                </a:lnTo>
                <a:lnTo>
                  <a:pt x="2262901" y="1639809"/>
                </a:lnTo>
                <a:lnTo>
                  <a:pt x="2244789" y="1654298"/>
                </a:lnTo>
                <a:lnTo>
                  <a:pt x="2230901" y="1668788"/>
                </a:lnTo>
                <a:lnTo>
                  <a:pt x="2224865" y="1685089"/>
                </a:lnTo>
                <a:lnTo>
                  <a:pt x="2217016" y="1711655"/>
                </a:lnTo>
                <a:lnTo>
                  <a:pt x="2203130" y="1711655"/>
                </a:lnTo>
                <a:lnTo>
                  <a:pt x="2192865" y="1707427"/>
                </a:lnTo>
                <a:lnTo>
                  <a:pt x="2182602" y="1703201"/>
                </a:lnTo>
                <a:lnTo>
                  <a:pt x="2174753" y="1698975"/>
                </a:lnTo>
                <a:lnTo>
                  <a:pt x="2160867" y="1697164"/>
                </a:lnTo>
                <a:lnTo>
                  <a:pt x="2160867" y="1703201"/>
                </a:lnTo>
                <a:lnTo>
                  <a:pt x="2178979" y="1703201"/>
                </a:lnTo>
                <a:lnTo>
                  <a:pt x="2183205" y="1711655"/>
                </a:lnTo>
                <a:lnTo>
                  <a:pt x="2185017" y="1717692"/>
                </a:lnTo>
                <a:lnTo>
                  <a:pt x="2189244" y="1721918"/>
                </a:lnTo>
                <a:lnTo>
                  <a:pt x="2189244" y="1727956"/>
                </a:lnTo>
                <a:lnTo>
                  <a:pt x="2193469" y="1740031"/>
                </a:lnTo>
                <a:lnTo>
                  <a:pt x="2193469" y="1750294"/>
                </a:lnTo>
                <a:lnTo>
                  <a:pt x="2160867" y="1760559"/>
                </a:lnTo>
                <a:lnTo>
                  <a:pt x="2132490" y="1778672"/>
                </a:lnTo>
                <a:lnTo>
                  <a:pt x="2114376" y="1799200"/>
                </a:lnTo>
                <a:lnTo>
                  <a:pt x="2102301" y="1831804"/>
                </a:lnTo>
                <a:lnTo>
                  <a:pt x="2102301" y="1878898"/>
                </a:lnTo>
                <a:lnTo>
                  <a:pt x="2114376" y="1907275"/>
                </a:lnTo>
                <a:lnTo>
                  <a:pt x="2122225" y="1945915"/>
                </a:lnTo>
                <a:lnTo>
                  <a:pt x="2122225" y="1984554"/>
                </a:lnTo>
                <a:lnTo>
                  <a:pt x="2160867" y="1984554"/>
                </a:lnTo>
                <a:lnTo>
                  <a:pt x="2160867" y="2002667"/>
                </a:lnTo>
                <a:lnTo>
                  <a:pt x="2168716" y="2008705"/>
                </a:lnTo>
                <a:lnTo>
                  <a:pt x="2168716" y="2017157"/>
                </a:lnTo>
                <a:lnTo>
                  <a:pt x="2168716" y="2023196"/>
                </a:lnTo>
                <a:lnTo>
                  <a:pt x="2168716" y="2027423"/>
                </a:lnTo>
                <a:lnTo>
                  <a:pt x="2168716" y="2031648"/>
                </a:lnTo>
                <a:lnTo>
                  <a:pt x="2168716" y="2033459"/>
                </a:lnTo>
                <a:lnTo>
                  <a:pt x="2170527" y="2037686"/>
                </a:lnTo>
                <a:lnTo>
                  <a:pt x="2182602" y="2037686"/>
                </a:lnTo>
                <a:lnTo>
                  <a:pt x="2192865" y="2041911"/>
                </a:lnTo>
                <a:lnTo>
                  <a:pt x="2217016" y="2037686"/>
                </a:lnTo>
                <a:lnTo>
                  <a:pt x="2241166" y="2047950"/>
                </a:lnTo>
                <a:lnTo>
                  <a:pt x="2267732" y="2066061"/>
                </a:lnTo>
                <a:lnTo>
                  <a:pt x="2291881" y="2090815"/>
                </a:lnTo>
                <a:lnTo>
                  <a:pt x="2312410" y="2113155"/>
                </a:lnTo>
                <a:lnTo>
                  <a:pt x="2337767" y="2125833"/>
                </a:lnTo>
                <a:lnTo>
                  <a:pt x="2348031" y="2130059"/>
                </a:lnTo>
                <a:lnTo>
                  <a:pt x="2354068" y="2131872"/>
                </a:lnTo>
                <a:lnTo>
                  <a:pt x="2361917" y="2130059"/>
                </a:lnTo>
                <a:lnTo>
                  <a:pt x="2367956" y="2130059"/>
                </a:lnTo>
                <a:lnTo>
                  <a:pt x="2372182" y="2125833"/>
                </a:lnTo>
                <a:lnTo>
                  <a:pt x="2380032" y="2121608"/>
                </a:lnTo>
                <a:lnTo>
                  <a:pt x="2381843" y="2117381"/>
                </a:lnTo>
                <a:lnTo>
                  <a:pt x="2389692" y="2117381"/>
                </a:lnTo>
                <a:lnTo>
                  <a:pt x="2446445" y="2131872"/>
                </a:lnTo>
                <a:lnTo>
                  <a:pt x="2452482" y="2170506"/>
                </a:lnTo>
                <a:lnTo>
                  <a:pt x="2460332" y="2198884"/>
                </a:lnTo>
                <a:lnTo>
                  <a:pt x="2464558" y="2221222"/>
                </a:lnTo>
                <a:lnTo>
                  <a:pt x="2466368" y="2241748"/>
                </a:lnTo>
                <a:lnTo>
                  <a:pt x="2474217" y="2264088"/>
                </a:lnTo>
                <a:lnTo>
                  <a:pt x="2492329" y="2288848"/>
                </a:lnTo>
                <a:lnTo>
                  <a:pt x="2512859" y="2321450"/>
                </a:lnTo>
                <a:lnTo>
                  <a:pt x="2518896" y="2317224"/>
                </a:lnTo>
                <a:lnTo>
                  <a:pt x="2523122" y="2317224"/>
                </a:lnTo>
                <a:lnTo>
                  <a:pt x="2527348" y="2312999"/>
                </a:lnTo>
                <a:lnTo>
                  <a:pt x="2531574" y="2312999"/>
                </a:lnTo>
                <a:lnTo>
                  <a:pt x="2537612" y="2311186"/>
                </a:lnTo>
                <a:lnTo>
                  <a:pt x="2541839" y="2311186"/>
                </a:lnTo>
                <a:lnTo>
                  <a:pt x="2541839" y="2306961"/>
                </a:lnTo>
                <a:lnTo>
                  <a:pt x="2541839" y="2302732"/>
                </a:lnTo>
                <a:lnTo>
                  <a:pt x="2546065" y="2296697"/>
                </a:lnTo>
                <a:lnTo>
                  <a:pt x="2546065" y="2274355"/>
                </a:lnTo>
                <a:lnTo>
                  <a:pt x="2541839" y="2245973"/>
                </a:lnTo>
                <a:lnTo>
                  <a:pt x="2533989" y="2210958"/>
                </a:lnTo>
                <a:lnTo>
                  <a:pt x="2523727" y="2178354"/>
                </a:lnTo>
                <a:lnTo>
                  <a:pt x="2552103" y="2163865"/>
                </a:lnTo>
                <a:lnTo>
                  <a:pt x="2580480" y="2143342"/>
                </a:lnTo>
                <a:lnTo>
                  <a:pt x="2598592" y="2114966"/>
                </a:lnTo>
                <a:lnTo>
                  <a:pt x="2608855" y="2078136"/>
                </a:lnTo>
                <a:lnTo>
                  <a:pt x="2613082" y="2057609"/>
                </a:lnTo>
                <a:lnTo>
                  <a:pt x="2608855" y="2025007"/>
                </a:lnTo>
                <a:lnTo>
                  <a:pt x="2608855" y="1992404"/>
                </a:lnTo>
                <a:lnTo>
                  <a:pt x="2594969" y="1986366"/>
                </a:lnTo>
                <a:lnTo>
                  <a:pt x="2588932" y="1982139"/>
                </a:lnTo>
                <a:lnTo>
                  <a:pt x="2581083" y="1977913"/>
                </a:lnTo>
                <a:lnTo>
                  <a:pt x="2575046" y="1971878"/>
                </a:lnTo>
                <a:lnTo>
                  <a:pt x="2570818" y="1959804"/>
                </a:lnTo>
                <a:lnTo>
                  <a:pt x="2584706" y="1935045"/>
                </a:lnTo>
                <a:lnTo>
                  <a:pt x="2590743" y="1906670"/>
                </a:lnTo>
                <a:lnTo>
                  <a:pt x="2584706" y="1875880"/>
                </a:lnTo>
                <a:lnTo>
                  <a:pt x="2576857" y="1843276"/>
                </a:lnTo>
                <a:lnTo>
                  <a:pt x="2566592" y="1806446"/>
                </a:lnTo>
                <a:lnTo>
                  <a:pt x="2562366" y="1771427"/>
                </a:lnTo>
                <a:lnTo>
                  <a:pt x="2570215" y="1771427"/>
                </a:lnTo>
                <a:lnTo>
                  <a:pt x="2570215" y="1762973"/>
                </a:lnTo>
                <a:lnTo>
                  <a:pt x="2619119" y="1771427"/>
                </a:lnTo>
                <a:lnTo>
                  <a:pt x="2661382" y="1771427"/>
                </a:lnTo>
                <a:lnTo>
                  <a:pt x="2707872" y="1762973"/>
                </a:lnTo>
                <a:lnTo>
                  <a:pt x="2718135" y="1781087"/>
                </a:lnTo>
                <a:lnTo>
                  <a:pt x="2728400" y="1805841"/>
                </a:lnTo>
                <a:lnTo>
                  <a:pt x="2740475" y="1823954"/>
                </a:lnTo>
                <a:lnTo>
                  <a:pt x="2750738" y="1832408"/>
                </a:lnTo>
                <a:lnTo>
                  <a:pt x="2756777" y="1834219"/>
                </a:lnTo>
                <a:lnTo>
                  <a:pt x="2768852" y="1834219"/>
                </a:lnTo>
                <a:lnTo>
                  <a:pt x="2779115" y="1838445"/>
                </a:lnTo>
                <a:lnTo>
                  <a:pt x="2789380" y="1842671"/>
                </a:lnTo>
                <a:lnTo>
                  <a:pt x="2797229" y="1848710"/>
                </a:lnTo>
                <a:lnTo>
                  <a:pt x="2799040" y="1866823"/>
                </a:lnTo>
                <a:lnTo>
                  <a:pt x="2806889" y="1899426"/>
                </a:lnTo>
                <a:lnTo>
                  <a:pt x="2811115" y="1927801"/>
                </a:lnTo>
                <a:lnTo>
                  <a:pt x="2817152" y="1948330"/>
                </a:lnTo>
                <a:lnTo>
                  <a:pt x="2821378" y="1952557"/>
                </a:lnTo>
                <a:lnTo>
                  <a:pt x="2827417" y="1958595"/>
                </a:lnTo>
                <a:lnTo>
                  <a:pt x="2835266" y="1962823"/>
                </a:lnTo>
                <a:lnTo>
                  <a:pt x="2841303" y="1971273"/>
                </a:lnTo>
                <a:lnTo>
                  <a:pt x="2853379" y="1973086"/>
                </a:lnTo>
                <a:lnTo>
                  <a:pt x="2855189" y="1981536"/>
                </a:lnTo>
                <a:lnTo>
                  <a:pt x="2883567" y="1959198"/>
                </a:lnTo>
                <a:lnTo>
                  <a:pt x="2905907" y="1932632"/>
                </a:lnTo>
                <a:lnTo>
                  <a:pt x="2922208" y="1904257"/>
                </a:lnTo>
                <a:lnTo>
                  <a:pt x="2950585" y="1881917"/>
                </a:lnTo>
                <a:lnTo>
                  <a:pt x="2954810" y="1906670"/>
                </a:lnTo>
                <a:lnTo>
                  <a:pt x="2965073" y="1921160"/>
                </a:lnTo>
                <a:lnTo>
                  <a:pt x="2978962" y="1935650"/>
                </a:lnTo>
                <a:lnTo>
                  <a:pt x="2992848" y="1950143"/>
                </a:lnTo>
                <a:lnTo>
                  <a:pt x="3004923" y="1968255"/>
                </a:lnTo>
                <a:lnTo>
                  <a:pt x="3004923" y="1974291"/>
                </a:lnTo>
                <a:lnTo>
                  <a:pt x="3004923" y="1982743"/>
                </a:lnTo>
                <a:lnTo>
                  <a:pt x="3000696" y="1986970"/>
                </a:lnTo>
                <a:lnTo>
                  <a:pt x="3000696" y="1993007"/>
                </a:lnTo>
                <a:lnTo>
                  <a:pt x="2996470" y="2001461"/>
                </a:lnTo>
                <a:lnTo>
                  <a:pt x="3000696" y="2007498"/>
                </a:lnTo>
                <a:lnTo>
                  <a:pt x="3004923" y="2015949"/>
                </a:lnTo>
                <a:lnTo>
                  <a:pt x="3006733" y="2017763"/>
                </a:lnTo>
                <a:lnTo>
                  <a:pt x="3014583" y="2017763"/>
                </a:lnTo>
                <a:lnTo>
                  <a:pt x="3020620" y="2017763"/>
                </a:lnTo>
                <a:lnTo>
                  <a:pt x="3024847" y="2017763"/>
                </a:lnTo>
                <a:lnTo>
                  <a:pt x="3032695" y="2017763"/>
                </a:lnTo>
                <a:lnTo>
                  <a:pt x="3034508" y="2021988"/>
                </a:lnTo>
                <a:lnTo>
                  <a:pt x="3046583" y="2050365"/>
                </a:lnTo>
                <a:lnTo>
                  <a:pt x="3046583" y="2072702"/>
                </a:lnTo>
                <a:lnTo>
                  <a:pt x="3042357" y="2093231"/>
                </a:lnTo>
                <a:lnTo>
                  <a:pt x="3048394" y="2111345"/>
                </a:lnTo>
                <a:lnTo>
                  <a:pt x="3074960" y="2131872"/>
                </a:lnTo>
                <a:lnTo>
                  <a:pt x="3052620" y="2174734"/>
                </a:lnTo>
                <a:lnTo>
                  <a:pt x="3028469" y="2211563"/>
                </a:lnTo>
                <a:lnTo>
                  <a:pt x="3034508" y="2211563"/>
                </a:lnTo>
                <a:lnTo>
                  <a:pt x="3056846" y="2189223"/>
                </a:lnTo>
                <a:lnTo>
                  <a:pt x="3077373" y="2171112"/>
                </a:lnTo>
                <a:lnTo>
                  <a:pt x="3095487" y="2150589"/>
                </a:lnTo>
                <a:lnTo>
                  <a:pt x="3119639" y="2156621"/>
                </a:lnTo>
                <a:lnTo>
                  <a:pt x="3133525" y="2171112"/>
                </a:lnTo>
                <a:lnTo>
                  <a:pt x="3147410" y="2189223"/>
                </a:lnTo>
                <a:lnTo>
                  <a:pt x="3151637" y="2217600"/>
                </a:lnTo>
                <a:lnTo>
                  <a:pt x="3188466" y="2217600"/>
                </a:lnTo>
                <a:lnTo>
                  <a:pt x="3188466" y="2227864"/>
                </a:lnTo>
                <a:lnTo>
                  <a:pt x="3190278" y="2236316"/>
                </a:lnTo>
                <a:lnTo>
                  <a:pt x="3190278" y="2246578"/>
                </a:lnTo>
                <a:lnTo>
                  <a:pt x="3194505" y="2256842"/>
                </a:lnTo>
                <a:lnTo>
                  <a:pt x="3190278" y="2268920"/>
                </a:lnTo>
                <a:lnTo>
                  <a:pt x="3190278" y="2274957"/>
                </a:lnTo>
                <a:lnTo>
                  <a:pt x="3190278" y="2283413"/>
                </a:lnTo>
                <a:lnTo>
                  <a:pt x="3194505" y="2285224"/>
                </a:lnTo>
                <a:lnTo>
                  <a:pt x="3194505" y="2293677"/>
                </a:lnTo>
                <a:lnTo>
                  <a:pt x="3194505" y="2297903"/>
                </a:lnTo>
                <a:lnTo>
                  <a:pt x="3194505" y="2303941"/>
                </a:lnTo>
                <a:lnTo>
                  <a:pt x="3155863" y="2332317"/>
                </a:lnTo>
                <a:lnTo>
                  <a:pt x="3113600" y="2350426"/>
                </a:lnTo>
                <a:lnTo>
                  <a:pt x="3064695" y="2360690"/>
                </a:lnTo>
                <a:lnTo>
                  <a:pt x="3013980" y="2366727"/>
                </a:lnTo>
                <a:lnTo>
                  <a:pt x="2965073" y="2375178"/>
                </a:lnTo>
                <a:lnTo>
                  <a:pt x="2914358" y="2381217"/>
                </a:lnTo>
                <a:lnTo>
                  <a:pt x="2872095" y="2395706"/>
                </a:lnTo>
                <a:lnTo>
                  <a:pt x="2833453" y="2413820"/>
                </a:lnTo>
                <a:lnTo>
                  <a:pt x="2805076" y="2446423"/>
                </a:lnTo>
                <a:lnTo>
                  <a:pt x="2812925" y="2446423"/>
                </a:lnTo>
                <a:lnTo>
                  <a:pt x="2847341" y="2421668"/>
                </a:lnTo>
                <a:lnTo>
                  <a:pt x="2889605" y="2403554"/>
                </a:lnTo>
                <a:lnTo>
                  <a:pt x="2936093" y="2393291"/>
                </a:lnTo>
                <a:lnTo>
                  <a:pt x="2937904" y="2399328"/>
                </a:lnTo>
                <a:lnTo>
                  <a:pt x="2942130" y="2407782"/>
                </a:lnTo>
                <a:lnTo>
                  <a:pt x="2946358" y="2409593"/>
                </a:lnTo>
                <a:lnTo>
                  <a:pt x="2952395" y="2413820"/>
                </a:lnTo>
                <a:lnTo>
                  <a:pt x="2960244" y="2418046"/>
                </a:lnTo>
                <a:lnTo>
                  <a:pt x="2966281" y="2424085"/>
                </a:lnTo>
                <a:lnTo>
                  <a:pt x="2956018" y="2442196"/>
                </a:lnTo>
                <a:lnTo>
                  <a:pt x="2949979" y="2456688"/>
                </a:lnTo>
                <a:lnTo>
                  <a:pt x="2945754" y="2471177"/>
                </a:lnTo>
                <a:lnTo>
                  <a:pt x="2941527" y="2493517"/>
                </a:lnTo>
                <a:lnTo>
                  <a:pt x="2969904" y="2508008"/>
                </a:lnTo>
                <a:lnTo>
                  <a:pt x="2988017" y="2528535"/>
                </a:lnTo>
                <a:lnTo>
                  <a:pt x="3001905" y="2549062"/>
                </a:lnTo>
                <a:lnTo>
                  <a:pt x="3020017" y="2571402"/>
                </a:lnTo>
                <a:lnTo>
                  <a:pt x="3020017" y="2577441"/>
                </a:lnTo>
                <a:lnTo>
                  <a:pt x="3020017" y="2581666"/>
                </a:lnTo>
                <a:lnTo>
                  <a:pt x="3015790" y="2581666"/>
                </a:lnTo>
                <a:lnTo>
                  <a:pt x="3015790" y="2585892"/>
                </a:lnTo>
                <a:lnTo>
                  <a:pt x="3011564" y="2590118"/>
                </a:lnTo>
                <a:lnTo>
                  <a:pt x="2991036" y="2614871"/>
                </a:lnTo>
                <a:lnTo>
                  <a:pt x="2962660" y="2635401"/>
                </a:lnTo>
                <a:lnTo>
                  <a:pt x="2926433" y="2649889"/>
                </a:lnTo>
                <a:lnTo>
                  <a:pt x="2926433" y="2619099"/>
                </a:lnTo>
                <a:lnTo>
                  <a:pt x="2944546" y="2607025"/>
                </a:lnTo>
                <a:lnTo>
                  <a:pt x="2958434" y="2596760"/>
                </a:lnTo>
                <a:lnTo>
                  <a:pt x="2972319" y="2578648"/>
                </a:lnTo>
                <a:lnTo>
                  <a:pt x="2958434" y="2572611"/>
                </a:lnTo>
                <a:lnTo>
                  <a:pt x="2958434" y="2564156"/>
                </a:lnTo>
                <a:lnTo>
                  <a:pt x="2954206" y="2564156"/>
                </a:lnTo>
                <a:lnTo>
                  <a:pt x="2949979" y="2564156"/>
                </a:lnTo>
                <a:lnTo>
                  <a:pt x="2949979" y="2568384"/>
                </a:lnTo>
                <a:lnTo>
                  <a:pt x="2949979" y="2572611"/>
                </a:lnTo>
                <a:lnTo>
                  <a:pt x="2925831" y="2590723"/>
                </a:lnTo>
                <a:lnTo>
                  <a:pt x="2893226" y="2605212"/>
                </a:lnTo>
                <a:lnTo>
                  <a:pt x="2866661" y="2615476"/>
                </a:lnTo>
                <a:lnTo>
                  <a:pt x="2838284" y="2629967"/>
                </a:lnTo>
                <a:lnTo>
                  <a:pt x="2811718" y="2648077"/>
                </a:lnTo>
                <a:lnTo>
                  <a:pt x="2795417" y="2672833"/>
                </a:lnTo>
                <a:lnTo>
                  <a:pt x="2783341" y="2707850"/>
                </a:lnTo>
                <a:lnTo>
                  <a:pt x="2795417" y="2712077"/>
                </a:lnTo>
                <a:lnTo>
                  <a:pt x="2809303" y="2716303"/>
                </a:lnTo>
                <a:lnTo>
                  <a:pt x="2815341" y="2722342"/>
                </a:lnTo>
                <a:lnTo>
                  <a:pt x="2801456" y="2722342"/>
                </a:lnTo>
                <a:lnTo>
                  <a:pt x="2780927" y="2740454"/>
                </a:lnTo>
                <a:lnTo>
                  <a:pt x="2752551" y="2746493"/>
                </a:lnTo>
                <a:lnTo>
                  <a:pt x="2725985" y="2750719"/>
                </a:lnTo>
                <a:lnTo>
                  <a:pt x="2697608" y="2754945"/>
                </a:lnTo>
                <a:lnTo>
                  <a:pt x="2677080" y="2812301"/>
                </a:lnTo>
                <a:lnTo>
                  <a:pt x="2652930" y="2873279"/>
                </a:lnTo>
                <a:lnTo>
                  <a:pt x="2645080" y="2864828"/>
                </a:lnTo>
                <a:lnTo>
                  <a:pt x="2643270" y="2860602"/>
                </a:lnTo>
                <a:lnTo>
                  <a:pt x="2635421" y="2858791"/>
                </a:lnTo>
                <a:lnTo>
                  <a:pt x="2631195" y="2854563"/>
                </a:lnTo>
                <a:lnTo>
                  <a:pt x="2620930" y="2846111"/>
                </a:lnTo>
                <a:lnTo>
                  <a:pt x="2620930" y="2864225"/>
                </a:lnTo>
                <a:lnTo>
                  <a:pt x="2625156" y="2872676"/>
                </a:lnTo>
                <a:lnTo>
                  <a:pt x="2631195" y="2893204"/>
                </a:lnTo>
                <a:lnTo>
                  <a:pt x="2639044" y="2917957"/>
                </a:lnTo>
                <a:lnTo>
                  <a:pt x="2645080" y="2940297"/>
                </a:lnTo>
                <a:lnTo>
                  <a:pt x="2645080" y="2950559"/>
                </a:lnTo>
                <a:lnTo>
                  <a:pt x="2616704" y="2968673"/>
                </a:lnTo>
                <a:lnTo>
                  <a:pt x="2586516" y="2984975"/>
                </a:lnTo>
                <a:lnTo>
                  <a:pt x="2553914" y="3007313"/>
                </a:lnTo>
                <a:lnTo>
                  <a:pt x="2521311" y="3027840"/>
                </a:lnTo>
                <a:lnTo>
                  <a:pt x="2500784" y="3056217"/>
                </a:lnTo>
                <a:lnTo>
                  <a:pt x="2490519" y="3093048"/>
                </a:lnTo>
                <a:lnTo>
                  <a:pt x="2478444" y="3121423"/>
                </a:lnTo>
                <a:lnTo>
                  <a:pt x="2482670" y="3156441"/>
                </a:lnTo>
                <a:lnTo>
                  <a:pt x="2492934" y="3195082"/>
                </a:lnTo>
                <a:lnTo>
                  <a:pt x="2506820" y="3236137"/>
                </a:lnTo>
                <a:lnTo>
                  <a:pt x="2520706" y="3274779"/>
                </a:lnTo>
                <a:lnTo>
                  <a:pt x="2528556" y="3309797"/>
                </a:lnTo>
                <a:lnTo>
                  <a:pt x="2520706" y="3309797"/>
                </a:lnTo>
                <a:lnTo>
                  <a:pt x="2520706" y="3318249"/>
                </a:lnTo>
                <a:lnTo>
                  <a:pt x="2496557" y="3309797"/>
                </a:lnTo>
                <a:lnTo>
                  <a:pt x="2486293" y="3279005"/>
                </a:lnTo>
                <a:lnTo>
                  <a:pt x="2468181" y="3237950"/>
                </a:lnTo>
                <a:lnTo>
                  <a:pt x="2447652" y="3195082"/>
                </a:lnTo>
                <a:lnTo>
                  <a:pt x="2425313" y="3164290"/>
                </a:lnTo>
                <a:lnTo>
                  <a:pt x="2404786" y="3146178"/>
                </a:lnTo>
                <a:lnTo>
                  <a:pt x="2378219" y="3141952"/>
                </a:lnTo>
                <a:lnTo>
                  <a:pt x="2348031" y="3127461"/>
                </a:lnTo>
                <a:lnTo>
                  <a:pt x="2311805" y="3112971"/>
                </a:lnTo>
                <a:lnTo>
                  <a:pt x="2269542" y="3106934"/>
                </a:lnTo>
                <a:lnTo>
                  <a:pt x="2269542" y="3112971"/>
                </a:lnTo>
                <a:lnTo>
                  <a:pt x="2263504" y="3112971"/>
                </a:lnTo>
                <a:lnTo>
                  <a:pt x="2267732" y="3125046"/>
                </a:lnTo>
                <a:lnTo>
                  <a:pt x="2273769" y="3135311"/>
                </a:lnTo>
                <a:lnTo>
                  <a:pt x="2277995" y="3141347"/>
                </a:lnTo>
                <a:lnTo>
                  <a:pt x="2282221" y="3149801"/>
                </a:lnTo>
                <a:lnTo>
                  <a:pt x="2288260" y="3160064"/>
                </a:lnTo>
                <a:lnTo>
                  <a:pt x="2255657" y="3160064"/>
                </a:lnTo>
                <a:lnTo>
                  <a:pt x="2231506" y="3149801"/>
                </a:lnTo>
                <a:lnTo>
                  <a:pt x="2198903" y="3141347"/>
                </a:lnTo>
                <a:lnTo>
                  <a:pt x="2168716" y="3141347"/>
                </a:lnTo>
                <a:lnTo>
                  <a:pt x="2136111" y="3145573"/>
                </a:lnTo>
                <a:lnTo>
                  <a:pt x="2113773" y="3151612"/>
                </a:lnTo>
                <a:lnTo>
                  <a:pt x="2089623" y="3163687"/>
                </a:lnTo>
                <a:lnTo>
                  <a:pt x="2069095" y="3178178"/>
                </a:lnTo>
                <a:lnTo>
                  <a:pt x="2055209" y="3198706"/>
                </a:lnTo>
                <a:lnTo>
                  <a:pt x="2047360" y="3216818"/>
                </a:lnTo>
                <a:lnTo>
                  <a:pt x="2051586" y="3231308"/>
                </a:lnTo>
                <a:lnTo>
                  <a:pt x="2051586" y="3249420"/>
                </a:lnTo>
                <a:lnTo>
                  <a:pt x="2045549" y="3269948"/>
                </a:lnTo>
                <a:lnTo>
                  <a:pt x="2031661" y="3317042"/>
                </a:lnTo>
                <a:lnTo>
                  <a:pt x="2031661" y="3352060"/>
                </a:lnTo>
                <a:lnTo>
                  <a:pt x="2033474" y="3388889"/>
                </a:lnTo>
                <a:lnTo>
                  <a:pt x="2047360" y="3423907"/>
                </a:lnTo>
                <a:lnTo>
                  <a:pt x="2069698" y="3466775"/>
                </a:lnTo>
                <a:lnTo>
                  <a:pt x="2093848" y="3471001"/>
                </a:lnTo>
                <a:lnTo>
                  <a:pt x="2107735" y="3475227"/>
                </a:lnTo>
                <a:lnTo>
                  <a:pt x="2113773" y="3481264"/>
                </a:lnTo>
                <a:lnTo>
                  <a:pt x="2121622" y="3485490"/>
                </a:lnTo>
                <a:lnTo>
                  <a:pt x="2131885" y="3489716"/>
                </a:lnTo>
                <a:lnTo>
                  <a:pt x="2149999" y="3481264"/>
                </a:lnTo>
                <a:lnTo>
                  <a:pt x="2178376" y="3466775"/>
                </a:lnTo>
                <a:lnTo>
                  <a:pt x="2184413" y="3462547"/>
                </a:lnTo>
                <a:lnTo>
                  <a:pt x="2188638" y="3462547"/>
                </a:lnTo>
                <a:lnTo>
                  <a:pt x="2196488" y="3462547"/>
                </a:lnTo>
                <a:lnTo>
                  <a:pt x="2198298" y="3462547"/>
                </a:lnTo>
                <a:lnTo>
                  <a:pt x="2202525" y="3462547"/>
                </a:lnTo>
                <a:lnTo>
                  <a:pt x="2202525" y="3460736"/>
                </a:lnTo>
                <a:lnTo>
                  <a:pt x="2210374" y="3452284"/>
                </a:lnTo>
                <a:lnTo>
                  <a:pt x="2212186" y="3442019"/>
                </a:lnTo>
                <a:lnTo>
                  <a:pt x="2216413" y="3431756"/>
                </a:lnTo>
                <a:lnTo>
                  <a:pt x="2220639" y="3419681"/>
                </a:lnTo>
                <a:lnTo>
                  <a:pt x="2224865" y="3413642"/>
                </a:lnTo>
                <a:lnTo>
                  <a:pt x="2241166" y="3395530"/>
                </a:lnTo>
                <a:lnTo>
                  <a:pt x="2263504" y="3385266"/>
                </a:lnTo>
                <a:lnTo>
                  <a:pt x="2296109" y="3381040"/>
                </a:lnTo>
                <a:lnTo>
                  <a:pt x="2297920" y="3389494"/>
                </a:lnTo>
                <a:lnTo>
                  <a:pt x="2302145" y="3391304"/>
                </a:lnTo>
                <a:lnTo>
                  <a:pt x="2302145" y="3395530"/>
                </a:lnTo>
                <a:lnTo>
                  <a:pt x="2306372" y="3395530"/>
                </a:lnTo>
                <a:lnTo>
                  <a:pt x="2306372" y="3391304"/>
                </a:lnTo>
                <a:lnTo>
                  <a:pt x="2308787" y="3391304"/>
                </a:lnTo>
                <a:lnTo>
                  <a:pt x="2316636" y="3391304"/>
                </a:lnTo>
                <a:lnTo>
                  <a:pt x="2326899" y="3389494"/>
                </a:lnTo>
                <a:lnTo>
                  <a:pt x="2326899" y="3420284"/>
                </a:lnTo>
                <a:lnTo>
                  <a:pt x="2313013" y="3434775"/>
                </a:lnTo>
                <a:lnTo>
                  <a:pt x="2302749" y="3461339"/>
                </a:lnTo>
                <a:lnTo>
                  <a:pt x="2292486" y="3496357"/>
                </a:lnTo>
                <a:lnTo>
                  <a:pt x="2282221" y="3528960"/>
                </a:lnTo>
                <a:lnTo>
                  <a:pt x="2270146" y="3553716"/>
                </a:lnTo>
                <a:lnTo>
                  <a:pt x="2306372" y="3553716"/>
                </a:lnTo>
                <a:lnTo>
                  <a:pt x="2336559" y="3549490"/>
                </a:lnTo>
                <a:lnTo>
                  <a:pt x="2364936" y="3549490"/>
                </a:lnTo>
                <a:lnTo>
                  <a:pt x="2391503" y="3553716"/>
                </a:lnTo>
                <a:lnTo>
                  <a:pt x="2407804" y="3563978"/>
                </a:lnTo>
                <a:lnTo>
                  <a:pt x="2421690" y="3586318"/>
                </a:lnTo>
                <a:lnTo>
                  <a:pt x="2425916" y="3617109"/>
                </a:lnTo>
                <a:lnTo>
                  <a:pt x="2419880" y="3639449"/>
                </a:lnTo>
                <a:lnTo>
                  <a:pt x="2412031" y="3667826"/>
                </a:lnTo>
                <a:lnTo>
                  <a:pt x="2412031" y="3696202"/>
                </a:lnTo>
                <a:lnTo>
                  <a:pt x="2430144" y="3714314"/>
                </a:lnTo>
                <a:lnTo>
                  <a:pt x="2440407" y="3726390"/>
                </a:lnTo>
                <a:lnTo>
                  <a:pt x="2454293" y="3740881"/>
                </a:lnTo>
                <a:lnTo>
                  <a:pt x="2476633" y="3752956"/>
                </a:lnTo>
                <a:lnTo>
                  <a:pt x="2503197" y="3758993"/>
                </a:lnTo>
                <a:lnTo>
                  <a:pt x="2517085" y="3740881"/>
                </a:lnTo>
                <a:lnTo>
                  <a:pt x="2535198" y="3734842"/>
                </a:lnTo>
                <a:lnTo>
                  <a:pt x="2567799" y="3734842"/>
                </a:lnTo>
                <a:lnTo>
                  <a:pt x="2572026" y="3740881"/>
                </a:lnTo>
                <a:lnTo>
                  <a:pt x="2578064" y="3749333"/>
                </a:lnTo>
                <a:lnTo>
                  <a:pt x="2581686" y="3753559"/>
                </a:lnTo>
                <a:lnTo>
                  <a:pt x="2585912" y="3753559"/>
                </a:lnTo>
                <a:lnTo>
                  <a:pt x="2596176" y="3755371"/>
                </a:lnTo>
                <a:lnTo>
                  <a:pt x="2609460" y="3758390"/>
                </a:lnTo>
                <a:lnTo>
                  <a:pt x="2623346" y="3730013"/>
                </a:lnTo>
                <a:lnTo>
                  <a:pt x="2641460" y="3709485"/>
                </a:lnTo>
                <a:lnTo>
                  <a:pt x="2661987" y="3691371"/>
                </a:lnTo>
                <a:lnTo>
                  <a:pt x="2688550" y="3676883"/>
                </a:lnTo>
                <a:lnTo>
                  <a:pt x="2727192" y="3670844"/>
                </a:lnTo>
                <a:lnTo>
                  <a:pt x="2733229" y="3666618"/>
                </a:lnTo>
                <a:lnTo>
                  <a:pt x="2737455" y="3666618"/>
                </a:lnTo>
                <a:lnTo>
                  <a:pt x="2743494" y="3666618"/>
                </a:lnTo>
                <a:lnTo>
                  <a:pt x="2747720" y="3666618"/>
                </a:lnTo>
                <a:lnTo>
                  <a:pt x="2755570" y="3670844"/>
                </a:lnTo>
                <a:lnTo>
                  <a:pt x="2765832" y="3670844"/>
                </a:lnTo>
                <a:lnTo>
                  <a:pt x="2761606" y="3676883"/>
                </a:lnTo>
                <a:lnTo>
                  <a:pt x="2761606" y="3685335"/>
                </a:lnTo>
                <a:lnTo>
                  <a:pt x="2757380" y="3685335"/>
                </a:lnTo>
                <a:lnTo>
                  <a:pt x="2757380" y="3687145"/>
                </a:lnTo>
                <a:lnTo>
                  <a:pt x="2761606" y="3687145"/>
                </a:lnTo>
                <a:lnTo>
                  <a:pt x="2765832" y="3691371"/>
                </a:lnTo>
                <a:lnTo>
                  <a:pt x="2771870" y="3695598"/>
                </a:lnTo>
                <a:lnTo>
                  <a:pt x="2771870" y="3687145"/>
                </a:lnTo>
                <a:lnTo>
                  <a:pt x="2779720" y="3681109"/>
                </a:lnTo>
                <a:lnTo>
                  <a:pt x="2783946" y="3676883"/>
                </a:lnTo>
                <a:lnTo>
                  <a:pt x="2785756" y="3672657"/>
                </a:lnTo>
                <a:lnTo>
                  <a:pt x="2789983" y="3670844"/>
                </a:lnTo>
                <a:lnTo>
                  <a:pt x="2797832" y="3666618"/>
                </a:lnTo>
                <a:lnTo>
                  <a:pt x="2803869" y="3662392"/>
                </a:lnTo>
                <a:lnTo>
                  <a:pt x="2836472" y="3690769"/>
                </a:lnTo>
                <a:lnTo>
                  <a:pt x="2878737" y="3705259"/>
                </a:lnTo>
                <a:lnTo>
                  <a:pt x="2921000" y="3709485"/>
                </a:lnTo>
                <a:lnTo>
                  <a:pt x="2969904" y="3705259"/>
                </a:lnTo>
                <a:lnTo>
                  <a:pt x="3020620" y="3701031"/>
                </a:lnTo>
                <a:lnTo>
                  <a:pt x="3020620" y="3709485"/>
                </a:lnTo>
                <a:lnTo>
                  <a:pt x="3020620" y="3713712"/>
                </a:lnTo>
                <a:lnTo>
                  <a:pt x="3016393" y="3715522"/>
                </a:lnTo>
                <a:lnTo>
                  <a:pt x="3016393" y="3719748"/>
                </a:lnTo>
                <a:lnTo>
                  <a:pt x="3012167" y="3725787"/>
                </a:lnTo>
                <a:lnTo>
                  <a:pt x="3036318" y="3734239"/>
                </a:lnTo>
                <a:lnTo>
                  <a:pt x="3050204" y="3744504"/>
                </a:lnTo>
                <a:lnTo>
                  <a:pt x="3064092" y="3754767"/>
                </a:lnTo>
                <a:lnTo>
                  <a:pt x="3088241" y="3766842"/>
                </a:lnTo>
                <a:lnTo>
                  <a:pt x="3088241" y="3787369"/>
                </a:lnTo>
                <a:lnTo>
                  <a:pt x="3114807" y="3795823"/>
                </a:lnTo>
                <a:lnTo>
                  <a:pt x="3131109" y="3797634"/>
                </a:lnTo>
                <a:lnTo>
                  <a:pt x="3144995" y="3812125"/>
                </a:lnTo>
                <a:lnTo>
                  <a:pt x="3152844" y="3834463"/>
                </a:lnTo>
                <a:lnTo>
                  <a:pt x="3195108" y="3838689"/>
                </a:lnTo>
                <a:lnTo>
                  <a:pt x="3229524" y="3840500"/>
                </a:lnTo>
                <a:lnTo>
                  <a:pt x="3276013" y="3844728"/>
                </a:lnTo>
                <a:lnTo>
                  <a:pt x="3308615" y="3887593"/>
                </a:lnTo>
                <a:lnTo>
                  <a:pt x="3347257" y="3926235"/>
                </a:lnTo>
                <a:lnTo>
                  <a:pt x="3389520" y="3958838"/>
                </a:lnTo>
                <a:lnTo>
                  <a:pt x="3438426" y="3983591"/>
                </a:lnTo>
                <a:lnTo>
                  <a:pt x="3436616" y="3998082"/>
                </a:lnTo>
                <a:lnTo>
                  <a:pt x="3428765" y="4006534"/>
                </a:lnTo>
                <a:lnTo>
                  <a:pt x="3422726" y="4016799"/>
                </a:lnTo>
                <a:lnTo>
                  <a:pt x="3414877" y="4022836"/>
                </a:lnTo>
                <a:lnTo>
                  <a:pt x="3408840" y="4034911"/>
                </a:lnTo>
                <a:lnTo>
                  <a:pt x="3453518" y="4034911"/>
                </a:lnTo>
                <a:lnTo>
                  <a:pt x="3495782" y="4049402"/>
                </a:lnTo>
                <a:lnTo>
                  <a:pt x="3503632" y="4074155"/>
                </a:lnTo>
                <a:lnTo>
                  <a:pt x="3513896" y="4069929"/>
                </a:lnTo>
                <a:lnTo>
                  <a:pt x="3519933" y="4065703"/>
                </a:lnTo>
                <a:lnTo>
                  <a:pt x="3532008" y="4069929"/>
                </a:lnTo>
                <a:lnTo>
                  <a:pt x="3533819" y="4069929"/>
                </a:lnTo>
                <a:lnTo>
                  <a:pt x="3541668" y="4074155"/>
                </a:lnTo>
                <a:lnTo>
                  <a:pt x="3547707" y="4078381"/>
                </a:lnTo>
                <a:lnTo>
                  <a:pt x="3555557" y="4080192"/>
                </a:lnTo>
                <a:lnTo>
                  <a:pt x="3664837" y="4088646"/>
                </a:lnTo>
                <a:lnTo>
                  <a:pt x="3675102" y="4098909"/>
                </a:lnTo>
                <a:lnTo>
                  <a:pt x="3682950" y="4119436"/>
                </a:lnTo>
                <a:lnTo>
                  <a:pt x="3684760" y="4137550"/>
                </a:lnTo>
                <a:lnTo>
                  <a:pt x="3696837" y="4152041"/>
                </a:lnTo>
                <a:lnTo>
                  <a:pt x="3713139" y="4156267"/>
                </a:lnTo>
                <a:lnTo>
                  <a:pt x="3731250" y="4156267"/>
                </a:lnTo>
                <a:lnTo>
                  <a:pt x="3745136" y="4152041"/>
                </a:lnTo>
                <a:lnTo>
                  <a:pt x="3755401" y="4166530"/>
                </a:lnTo>
                <a:lnTo>
                  <a:pt x="3767477" y="4176795"/>
                </a:lnTo>
                <a:lnTo>
                  <a:pt x="3773514" y="4188870"/>
                </a:lnTo>
                <a:lnTo>
                  <a:pt x="3778343" y="4202756"/>
                </a:lnTo>
                <a:lnTo>
                  <a:pt x="3782571" y="4219058"/>
                </a:lnTo>
                <a:lnTo>
                  <a:pt x="3756004" y="4251660"/>
                </a:lnTo>
                <a:lnTo>
                  <a:pt x="3727630" y="4290302"/>
                </a:lnTo>
                <a:lnTo>
                  <a:pt x="3699253" y="4333168"/>
                </a:lnTo>
                <a:lnTo>
                  <a:pt x="3675102" y="4376035"/>
                </a:lnTo>
                <a:lnTo>
                  <a:pt x="3658800" y="4408638"/>
                </a:lnTo>
                <a:lnTo>
                  <a:pt x="3658800" y="4429165"/>
                </a:lnTo>
                <a:lnTo>
                  <a:pt x="3660610" y="4457542"/>
                </a:lnTo>
                <a:lnTo>
                  <a:pt x="3668459" y="4490145"/>
                </a:lnTo>
                <a:lnTo>
                  <a:pt x="3664233" y="4518522"/>
                </a:lnTo>
                <a:lnTo>
                  <a:pt x="3658194" y="4536636"/>
                </a:lnTo>
                <a:lnTo>
                  <a:pt x="3644308" y="4565011"/>
                </a:lnTo>
                <a:lnTo>
                  <a:pt x="3626196" y="4595803"/>
                </a:lnTo>
                <a:lnTo>
                  <a:pt x="3608082" y="4628406"/>
                </a:lnTo>
                <a:lnTo>
                  <a:pt x="3589969" y="4653161"/>
                </a:lnTo>
                <a:lnTo>
                  <a:pt x="3579705" y="4667650"/>
                </a:lnTo>
                <a:lnTo>
                  <a:pt x="3559178" y="4676102"/>
                </a:lnTo>
                <a:lnTo>
                  <a:pt x="3526575" y="4680330"/>
                </a:lnTo>
                <a:lnTo>
                  <a:pt x="3493971" y="4682141"/>
                </a:lnTo>
                <a:lnTo>
                  <a:pt x="3463784" y="4690593"/>
                </a:lnTo>
                <a:lnTo>
                  <a:pt x="3435408" y="4700858"/>
                </a:lnTo>
                <a:lnTo>
                  <a:pt x="3417292" y="4721385"/>
                </a:lnTo>
                <a:lnTo>
                  <a:pt x="3409445" y="4733461"/>
                </a:lnTo>
                <a:lnTo>
                  <a:pt x="3409445" y="4739497"/>
                </a:lnTo>
                <a:lnTo>
                  <a:pt x="3409445" y="4747951"/>
                </a:lnTo>
                <a:lnTo>
                  <a:pt x="3413671" y="4758214"/>
                </a:lnTo>
                <a:lnTo>
                  <a:pt x="3417897" y="4768479"/>
                </a:lnTo>
                <a:lnTo>
                  <a:pt x="3393746" y="4768479"/>
                </a:lnTo>
                <a:lnTo>
                  <a:pt x="3389520" y="4815571"/>
                </a:lnTo>
                <a:lnTo>
                  <a:pt x="3381671" y="4854212"/>
                </a:lnTo>
                <a:lnTo>
                  <a:pt x="3367785" y="4886815"/>
                </a:lnTo>
                <a:lnTo>
                  <a:pt x="3353899" y="4917607"/>
                </a:lnTo>
                <a:lnTo>
                  <a:pt x="3340011" y="4958662"/>
                </a:lnTo>
                <a:lnTo>
                  <a:pt x="3329748" y="4958662"/>
                </a:lnTo>
                <a:lnTo>
                  <a:pt x="3329748" y="4944171"/>
                </a:lnTo>
                <a:lnTo>
                  <a:pt x="3329748" y="4935719"/>
                </a:lnTo>
                <a:lnTo>
                  <a:pt x="3325521" y="4925456"/>
                </a:lnTo>
                <a:lnTo>
                  <a:pt x="3323710" y="4917002"/>
                </a:lnTo>
                <a:lnTo>
                  <a:pt x="3319484" y="4921228"/>
                </a:lnTo>
                <a:lnTo>
                  <a:pt x="3315256" y="4921228"/>
                </a:lnTo>
                <a:lnTo>
                  <a:pt x="3311030" y="4925456"/>
                </a:lnTo>
                <a:lnTo>
                  <a:pt x="3309218" y="4925456"/>
                </a:lnTo>
                <a:lnTo>
                  <a:pt x="3291106" y="4968322"/>
                </a:lnTo>
                <a:lnTo>
                  <a:pt x="3270578" y="4996699"/>
                </a:lnTo>
                <a:lnTo>
                  <a:pt x="3248240" y="5021452"/>
                </a:lnTo>
                <a:lnTo>
                  <a:pt x="3224089" y="5049829"/>
                </a:lnTo>
                <a:lnTo>
                  <a:pt x="3173372" y="5039566"/>
                </a:lnTo>
                <a:lnTo>
                  <a:pt x="3128694" y="5029302"/>
                </a:lnTo>
                <a:lnTo>
                  <a:pt x="3128694" y="5043792"/>
                </a:lnTo>
                <a:lnTo>
                  <a:pt x="3152844" y="5058283"/>
                </a:lnTo>
                <a:lnTo>
                  <a:pt x="3163109" y="5078811"/>
                </a:lnTo>
                <a:lnTo>
                  <a:pt x="3167335" y="5099338"/>
                </a:lnTo>
                <a:lnTo>
                  <a:pt x="3163109" y="5125904"/>
                </a:lnTo>
                <a:lnTo>
                  <a:pt x="3158883" y="5154281"/>
                </a:lnTo>
                <a:lnTo>
                  <a:pt x="3096090" y="5156092"/>
                </a:lnTo>
                <a:lnTo>
                  <a:pt x="3043562" y="5170583"/>
                </a:lnTo>
                <a:lnTo>
                  <a:pt x="3039337" y="5179035"/>
                </a:lnTo>
                <a:lnTo>
                  <a:pt x="3035110" y="5189298"/>
                </a:lnTo>
                <a:lnTo>
                  <a:pt x="3035110" y="5203788"/>
                </a:lnTo>
                <a:lnTo>
                  <a:pt x="3035110" y="5218279"/>
                </a:lnTo>
                <a:lnTo>
                  <a:pt x="3033300" y="5226731"/>
                </a:lnTo>
                <a:lnTo>
                  <a:pt x="3033300" y="5228542"/>
                </a:lnTo>
                <a:lnTo>
                  <a:pt x="3033300" y="5235788"/>
                </a:lnTo>
                <a:lnTo>
                  <a:pt x="3033300" y="5241825"/>
                </a:lnTo>
                <a:lnTo>
                  <a:pt x="3035110" y="5256316"/>
                </a:lnTo>
                <a:lnTo>
                  <a:pt x="3018809" y="5256316"/>
                </a:lnTo>
                <a:lnTo>
                  <a:pt x="2996470" y="5260542"/>
                </a:lnTo>
                <a:lnTo>
                  <a:pt x="2968094" y="5260542"/>
                </a:lnTo>
                <a:lnTo>
                  <a:pt x="2939716" y="5264768"/>
                </a:lnTo>
                <a:lnTo>
                  <a:pt x="2939716" y="5279259"/>
                </a:lnTo>
                <a:lnTo>
                  <a:pt x="2953603" y="5285296"/>
                </a:lnTo>
                <a:lnTo>
                  <a:pt x="2963868" y="5293750"/>
                </a:lnTo>
                <a:lnTo>
                  <a:pt x="2971715" y="5295560"/>
                </a:lnTo>
                <a:lnTo>
                  <a:pt x="2977754" y="5299786"/>
                </a:lnTo>
                <a:lnTo>
                  <a:pt x="2985603" y="5308239"/>
                </a:lnTo>
                <a:lnTo>
                  <a:pt x="2989829" y="5314277"/>
                </a:lnTo>
                <a:lnTo>
                  <a:pt x="2995866" y="5324540"/>
                </a:lnTo>
                <a:lnTo>
                  <a:pt x="2981980" y="5328766"/>
                </a:lnTo>
                <a:lnTo>
                  <a:pt x="2971715" y="5332994"/>
                </a:lnTo>
                <a:lnTo>
                  <a:pt x="2961452" y="5337220"/>
                </a:lnTo>
                <a:lnTo>
                  <a:pt x="2953603" y="5339031"/>
                </a:lnTo>
                <a:lnTo>
                  <a:pt x="2949377" y="5351106"/>
                </a:lnTo>
                <a:lnTo>
                  <a:pt x="2939112" y="5371634"/>
                </a:lnTo>
                <a:lnTo>
                  <a:pt x="2933076" y="5393974"/>
                </a:lnTo>
                <a:lnTo>
                  <a:pt x="2925226" y="5414501"/>
                </a:lnTo>
                <a:lnTo>
                  <a:pt x="2919189" y="5418727"/>
                </a:lnTo>
                <a:lnTo>
                  <a:pt x="2914961" y="5418727"/>
                </a:lnTo>
                <a:lnTo>
                  <a:pt x="2904698" y="5422953"/>
                </a:lnTo>
                <a:lnTo>
                  <a:pt x="2892623" y="5422953"/>
                </a:lnTo>
                <a:lnTo>
                  <a:pt x="2892623" y="5433218"/>
                </a:lnTo>
                <a:lnTo>
                  <a:pt x="2892623" y="5439255"/>
                </a:lnTo>
                <a:lnTo>
                  <a:pt x="2892623" y="5443481"/>
                </a:lnTo>
                <a:lnTo>
                  <a:pt x="2890812" y="5447707"/>
                </a:lnTo>
                <a:lnTo>
                  <a:pt x="2892623" y="5451933"/>
                </a:lnTo>
                <a:lnTo>
                  <a:pt x="2892623" y="5453746"/>
                </a:lnTo>
                <a:lnTo>
                  <a:pt x="2900472" y="5468234"/>
                </a:lnTo>
                <a:lnTo>
                  <a:pt x="2906508" y="5480310"/>
                </a:lnTo>
                <a:lnTo>
                  <a:pt x="2918584" y="5486348"/>
                </a:lnTo>
                <a:lnTo>
                  <a:pt x="2928849" y="5492385"/>
                </a:lnTo>
                <a:lnTo>
                  <a:pt x="2939112" y="5500837"/>
                </a:lnTo>
                <a:lnTo>
                  <a:pt x="2933076" y="5525593"/>
                </a:lnTo>
                <a:lnTo>
                  <a:pt x="2904698" y="5540082"/>
                </a:lnTo>
                <a:lnTo>
                  <a:pt x="2876321" y="5568458"/>
                </a:lnTo>
                <a:lnTo>
                  <a:pt x="2852171" y="5605289"/>
                </a:lnTo>
                <a:lnTo>
                  <a:pt x="2834058" y="5640306"/>
                </a:lnTo>
                <a:lnTo>
                  <a:pt x="2823793" y="5672908"/>
                </a:lnTo>
                <a:lnTo>
                  <a:pt x="2834058" y="5683173"/>
                </a:lnTo>
                <a:lnTo>
                  <a:pt x="2844321" y="5693438"/>
                </a:lnTo>
                <a:lnTo>
                  <a:pt x="2852171" y="5703701"/>
                </a:lnTo>
                <a:lnTo>
                  <a:pt x="2853981" y="5721815"/>
                </a:lnTo>
                <a:lnTo>
                  <a:pt x="2837679" y="5726041"/>
                </a:lnTo>
                <a:lnTo>
                  <a:pt x="2811115" y="5740530"/>
                </a:lnTo>
                <a:lnTo>
                  <a:pt x="2786964" y="5761059"/>
                </a:lnTo>
                <a:lnTo>
                  <a:pt x="2768852" y="5783397"/>
                </a:lnTo>
                <a:lnTo>
                  <a:pt x="2767040" y="5789436"/>
                </a:lnTo>
                <a:lnTo>
                  <a:pt x="2762814" y="5797888"/>
                </a:lnTo>
                <a:lnTo>
                  <a:pt x="2762814" y="5803925"/>
                </a:lnTo>
                <a:lnTo>
                  <a:pt x="2762814" y="5816000"/>
                </a:lnTo>
                <a:lnTo>
                  <a:pt x="2768852" y="5816000"/>
                </a:lnTo>
                <a:lnTo>
                  <a:pt x="2768852" y="5807548"/>
                </a:lnTo>
                <a:lnTo>
                  <a:pt x="2791190" y="5782794"/>
                </a:lnTo>
                <a:lnTo>
                  <a:pt x="2809303" y="5758039"/>
                </a:lnTo>
                <a:lnTo>
                  <a:pt x="2815341" y="5759851"/>
                </a:lnTo>
                <a:lnTo>
                  <a:pt x="2819568" y="5759851"/>
                </a:lnTo>
                <a:lnTo>
                  <a:pt x="2819568" y="5764077"/>
                </a:lnTo>
                <a:lnTo>
                  <a:pt x="2823793" y="5768303"/>
                </a:lnTo>
                <a:lnTo>
                  <a:pt x="2829833" y="5786416"/>
                </a:lnTo>
                <a:lnTo>
                  <a:pt x="2834058" y="5806943"/>
                </a:lnTo>
                <a:lnTo>
                  <a:pt x="2838284" y="5831699"/>
                </a:lnTo>
                <a:lnTo>
                  <a:pt x="2840096" y="5854037"/>
                </a:lnTo>
                <a:lnTo>
                  <a:pt x="2852171" y="5854037"/>
                </a:lnTo>
                <a:lnTo>
                  <a:pt x="2853981" y="5854037"/>
                </a:lnTo>
                <a:lnTo>
                  <a:pt x="2861830" y="5854037"/>
                </a:lnTo>
                <a:lnTo>
                  <a:pt x="2861830" y="5858263"/>
                </a:lnTo>
                <a:lnTo>
                  <a:pt x="2861830" y="5860075"/>
                </a:lnTo>
                <a:lnTo>
                  <a:pt x="2867869" y="5868527"/>
                </a:lnTo>
                <a:lnTo>
                  <a:pt x="2861830" y="5872754"/>
                </a:lnTo>
                <a:lnTo>
                  <a:pt x="2857604" y="5874564"/>
                </a:lnTo>
                <a:lnTo>
                  <a:pt x="2857604" y="5878792"/>
                </a:lnTo>
                <a:lnTo>
                  <a:pt x="2853379" y="5878792"/>
                </a:lnTo>
                <a:lnTo>
                  <a:pt x="2849152" y="5883018"/>
                </a:lnTo>
                <a:lnTo>
                  <a:pt x="2843114" y="5884829"/>
                </a:lnTo>
                <a:lnTo>
                  <a:pt x="2810510" y="5893281"/>
                </a:lnTo>
                <a:lnTo>
                  <a:pt x="2777907" y="5884829"/>
                </a:lnTo>
                <a:lnTo>
                  <a:pt x="2747720" y="5868527"/>
                </a:lnTo>
                <a:lnTo>
                  <a:pt x="2715117" y="5843774"/>
                </a:lnTo>
                <a:lnTo>
                  <a:pt x="2686740" y="5815397"/>
                </a:lnTo>
                <a:lnTo>
                  <a:pt x="2666213" y="5787020"/>
                </a:lnTo>
                <a:lnTo>
                  <a:pt x="2654138" y="5758644"/>
                </a:lnTo>
                <a:lnTo>
                  <a:pt x="2661987" y="5758644"/>
                </a:lnTo>
                <a:lnTo>
                  <a:pt x="2686137" y="5783397"/>
                </a:lnTo>
                <a:lnTo>
                  <a:pt x="2710286" y="5803925"/>
                </a:lnTo>
                <a:lnTo>
                  <a:pt x="2738663" y="5822039"/>
                </a:lnTo>
                <a:lnTo>
                  <a:pt x="2738663" y="5807548"/>
                </a:lnTo>
                <a:lnTo>
                  <a:pt x="2700023" y="5787020"/>
                </a:lnTo>
                <a:lnTo>
                  <a:pt x="2667421" y="5758644"/>
                </a:lnTo>
                <a:lnTo>
                  <a:pt x="2646893" y="5717589"/>
                </a:lnTo>
                <a:lnTo>
                  <a:pt x="2633005" y="5672908"/>
                </a:lnTo>
                <a:lnTo>
                  <a:pt x="2625156" y="5625817"/>
                </a:lnTo>
                <a:lnTo>
                  <a:pt x="2629384" y="5572686"/>
                </a:lnTo>
                <a:lnTo>
                  <a:pt x="2633610" y="5521367"/>
                </a:lnTo>
                <a:lnTo>
                  <a:pt x="2643873" y="5476689"/>
                </a:lnTo>
                <a:lnTo>
                  <a:pt x="2657761" y="5433821"/>
                </a:lnTo>
                <a:lnTo>
                  <a:pt x="2671647" y="5396992"/>
                </a:lnTo>
                <a:lnTo>
                  <a:pt x="2692174" y="5396992"/>
                </a:lnTo>
                <a:lnTo>
                  <a:pt x="2710286" y="5325748"/>
                </a:lnTo>
                <a:lnTo>
                  <a:pt x="2700023" y="5325748"/>
                </a:lnTo>
                <a:lnTo>
                  <a:pt x="2700023" y="5319711"/>
                </a:lnTo>
                <a:lnTo>
                  <a:pt x="2692174" y="5325748"/>
                </a:lnTo>
                <a:lnTo>
                  <a:pt x="2686137" y="5334200"/>
                </a:lnTo>
                <a:lnTo>
                  <a:pt x="2681910" y="5340238"/>
                </a:lnTo>
                <a:lnTo>
                  <a:pt x="2675873" y="5348691"/>
                </a:lnTo>
                <a:lnTo>
                  <a:pt x="2661987" y="5352917"/>
                </a:lnTo>
                <a:lnTo>
                  <a:pt x="2661987" y="5344465"/>
                </a:lnTo>
                <a:lnTo>
                  <a:pt x="2686137" y="5195336"/>
                </a:lnTo>
                <a:lnTo>
                  <a:pt x="2681910" y="5180845"/>
                </a:lnTo>
                <a:lnTo>
                  <a:pt x="2675873" y="5156092"/>
                </a:lnTo>
                <a:lnTo>
                  <a:pt x="2680099" y="5133752"/>
                </a:lnTo>
                <a:lnTo>
                  <a:pt x="2704250" y="5048019"/>
                </a:lnTo>
                <a:lnTo>
                  <a:pt x="2724777" y="4960473"/>
                </a:lnTo>
                <a:lnTo>
                  <a:pt x="2742889" y="4864477"/>
                </a:lnTo>
                <a:lnTo>
                  <a:pt x="2763419" y="4770290"/>
                </a:lnTo>
                <a:lnTo>
                  <a:pt x="2775494" y="4708707"/>
                </a:lnTo>
                <a:lnTo>
                  <a:pt x="2777305" y="4645312"/>
                </a:lnTo>
                <a:lnTo>
                  <a:pt x="2781531" y="4583728"/>
                </a:lnTo>
                <a:lnTo>
                  <a:pt x="2789380" y="4526371"/>
                </a:lnTo>
                <a:lnTo>
                  <a:pt x="2718740" y="4499805"/>
                </a:lnTo>
                <a:lnTo>
                  <a:pt x="2657761" y="4458750"/>
                </a:lnTo>
                <a:lnTo>
                  <a:pt x="2608855" y="4405620"/>
                </a:lnTo>
                <a:lnTo>
                  <a:pt x="2568405" y="4348261"/>
                </a:lnTo>
                <a:lnTo>
                  <a:pt x="2554517" y="4315658"/>
                </a:lnTo>
                <a:lnTo>
                  <a:pt x="2544254" y="4284868"/>
                </a:lnTo>
                <a:lnTo>
                  <a:pt x="2533989" y="4248037"/>
                </a:lnTo>
                <a:lnTo>
                  <a:pt x="2520103" y="4219662"/>
                </a:lnTo>
                <a:lnTo>
                  <a:pt x="2497763" y="4199133"/>
                </a:lnTo>
                <a:lnTo>
                  <a:pt x="2491727" y="4190681"/>
                </a:lnTo>
                <a:lnTo>
                  <a:pt x="2481462" y="4190681"/>
                </a:lnTo>
                <a:lnTo>
                  <a:pt x="2473615" y="4188870"/>
                </a:lnTo>
                <a:lnTo>
                  <a:pt x="2467576" y="4180418"/>
                </a:lnTo>
                <a:lnTo>
                  <a:pt x="2459726" y="4174379"/>
                </a:lnTo>
                <a:lnTo>
                  <a:pt x="2467576" y="4159889"/>
                </a:lnTo>
                <a:lnTo>
                  <a:pt x="2467576" y="4147813"/>
                </a:lnTo>
                <a:lnTo>
                  <a:pt x="2467576" y="4133324"/>
                </a:lnTo>
                <a:lnTo>
                  <a:pt x="2467576" y="4118834"/>
                </a:lnTo>
                <a:lnTo>
                  <a:pt x="2485690" y="4108569"/>
                </a:lnTo>
                <a:lnTo>
                  <a:pt x="2497763" y="4098306"/>
                </a:lnTo>
                <a:lnTo>
                  <a:pt x="2515877" y="4088041"/>
                </a:lnTo>
                <a:lnTo>
                  <a:pt x="2515877" y="4079589"/>
                </a:lnTo>
                <a:lnTo>
                  <a:pt x="2497763" y="4079589"/>
                </a:lnTo>
                <a:lnTo>
                  <a:pt x="2487501" y="4077779"/>
                </a:lnTo>
                <a:lnTo>
                  <a:pt x="2477236" y="4077779"/>
                </a:lnTo>
                <a:lnTo>
                  <a:pt x="2466973" y="4073552"/>
                </a:lnTo>
                <a:lnTo>
                  <a:pt x="2480859" y="4040948"/>
                </a:lnTo>
                <a:lnTo>
                  <a:pt x="2491124" y="4008345"/>
                </a:lnTo>
                <a:lnTo>
                  <a:pt x="2505010" y="3977555"/>
                </a:lnTo>
                <a:lnTo>
                  <a:pt x="2529160" y="3950988"/>
                </a:lnTo>
                <a:lnTo>
                  <a:pt x="2557537" y="3926235"/>
                </a:lnTo>
                <a:lnTo>
                  <a:pt x="2581686" y="3897858"/>
                </a:lnTo>
                <a:lnTo>
                  <a:pt x="2579875" y="3877331"/>
                </a:lnTo>
                <a:lnTo>
                  <a:pt x="2579875" y="3848954"/>
                </a:lnTo>
                <a:lnTo>
                  <a:pt x="2575649" y="3820577"/>
                </a:lnTo>
                <a:lnTo>
                  <a:pt x="2565384" y="3802463"/>
                </a:lnTo>
                <a:lnTo>
                  <a:pt x="2551499" y="3781936"/>
                </a:lnTo>
                <a:lnTo>
                  <a:pt x="2537612" y="3759597"/>
                </a:lnTo>
                <a:lnTo>
                  <a:pt x="2523727" y="3759597"/>
                </a:lnTo>
                <a:lnTo>
                  <a:pt x="2519499" y="3763824"/>
                </a:lnTo>
                <a:lnTo>
                  <a:pt x="2515273" y="3768050"/>
                </a:lnTo>
                <a:lnTo>
                  <a:pt x="2511046" y="3769860"/>
                </a:lnTo>
                <a:lnTo>
                  <a:pt x="2505010" y="3774086"/>
                </a:lnTo>
                <a:lnTo>
                  <a:pt x="2509235" y="3782540"/>
                </a:lnTo>
                <a:lnTo>
                  <a:pt x="2509235" y="3788577"/>
                </a:lnTo>
                <a:lnTo>
                  <a:pt x="2509235" y="3792803"/>
                </a:lnTo>
                <a:lnTo>
                  <a:pt x="2505010" y="3798842"/>
                </a:lnTo>
                <a:lnTo>
                  <a:pt x="2500784" y="3798842"/>
                </a:lnTo>
                <a:lnTo>
                  <a:pt x="2496557" y="3803068"/>
                </a:lnTo>
                <a:lnTo>
                  <a:pt x="2494745" y="3803068"/>
                </a:lnTo>
                <a:lnTo>
                  <a:pt x="2490519" y="3803068"/>
                </a:lnTo>
                <a:lnTo>
                  <a:pt x="2484482" y="3807294"/>
                </a:lnTo>
                <a:lnTo>
                  <a:pt x="2466368" y="3792803"/>
                </a:lnTo>
                <a:lnTo>
                  <a:pt x="2433766" y="3774691"/>
                </a:lnTo>
                <a:lnTo>
                  <a:pt x="2401163" y="3756579"/>
                </a:lnTo>
                <a:lnTo>
                  <a:pt x="2370975" y="3742088"/>
                </a:lnTo>
                <a:lnTo>
                  <a:pt x="2348634" y="3736050"/>
                </a:lnTo>
                <a:lnTo>
                  <a:pt x="2330522" y="3693184"/>
                </a:lnTo>
                <a:lnTo>
                  <a:pt x="2314221" y="3668429"/>
                </a:lnTo>
                <a:lnTo>
                  <a:pt x="2296109" y="3650316"/>
                </a:lnTo>
                <a:lnTo>
                  <a:pt x="2277995" y="3644280"/>
                </a:lnTo>
                <a:lnTo>
                  <a:pt x="2249618" y="3635826"/>
                </a:lnTo>
                <a:lnTo>
                  <a:pt x="2219431" y="3625563"/>
                </a:lnTo>
                <a:lnTo>
                  <a:pt x="2178979" y="3611072"/>
                </a:lnTo>
                <a:lnTo>
                  <a:pt x="2154828" y="3592960"/>
                </a:lnTo>
                <a:lnTo>
                  <a:pt x="2134301" y="3574846"/>
                </a:lnTo>
                <a:lnTo>
                  <a:pt x="2101698" y="3560357"/>
                </a:lnTo>
                <a:lnTo>
                  <a:pt x="2081170" y="3560357"/>
                </a:lnTo>
                <a:lnTo>
                  <a:pt x="2067284" y="3568809"/>
                </a:lnTo>
                <a:lnTo>
                  <a:pt x="2055209" y="3574846"/>
                </a:lnTo>
                <a:lnTo>
                  <a:pt x="2041321" y="3583300"/>
                </a:lnTo>
                <a:lnTo>
                  <a:pt x="2025020" y="3579072"/>
                </a:lnTo>
                <a:lnTo>
                  <a:pt x="2017172" y="3574846"/>
                </a:lnTo>
                <a:lnTo>
                  <a:pt x="2011134" y="3568809"/>
                </a:lnTo>
                <a:lnTo>
                  <a:pt x="2003285" y="3560357"/>
                </a:lnTo>
                <a:lnTo>
                  <a:pt x="1993022" y="3550092"/>
                </a:lnTo>
                <a:lnTo>
                  <a:pt x="1985172" y="3544056"/>
                </a:lnTo>
                <a:lnTo>
                  <a:pt x="1979134" y="3539828"/>
                </a:lnTo>
                <a:lnTo>
                  <a:pt x="1932645" y="3531376"/>
                </a:lnTo>
                <a:lnTo>
                  <a:pt x="1926608" y="3525339"/>
                </a:lnTo>
                <a:lnTo>
                  <a:pt x="1918759" y="3519300"/>
                </a:lnTo>
                <a:lnTo>
                  <a:pt x="1912721" y="3510848"/>
                </a:lnTo>
                <a:lnTo>
                  <a:pt x="1904873" y="3504811"/>
                </a:lnTo>
                <a:lnTo>
                  <a:pt x="1903061" y="3500583"/>
                </a:lnTo>
                <a:lnTo>
                  <a:pt x="1862609" y="3506622"/>
                </a:lnTo>
                <a:lnTo>
                  <a:pt x="1856572" y="3504811"/>
                </a:lnTo>
                <a:lnTo>
                  <a:pt x="1846307" y="3490321"/>
                </a:lnTo>
                <a:lnTo>
                  <a:pt x="1828195" y="3475830"/>
                </a:lnTo>
                <a:lnTo>
                  <a:pt x="1814309" y="3457718"/>
                </a:lnTo>
                <a:lnTo>
                  <a:pt x="1800423" y="3443227"/>
                </a:lnTo>
                <a:lnTo>
                  <a:pt x="1792574" y="3434775"/>
                </a:lnTo>
                <a:lnTo>
                  <a:pt x="1806460" y="3390097"/>
                </a:lnTo>
                <a:lnTo>
                  <a:pt x="1767818" y="3347229"/>
                </a:lnTo>
                <a:lnTo>
                  <a:pt x="1733405" y="3300135"/>
                </a:lnTo>
                <a:lnTo>
                  <a:pt x="1697179" y="3251231"/>
                </a:lnTo>
                <a:lnTo>
                  <a:pt x="1662766" y="3199911"/>
                </a:lnTo>
                <a:lnTo>
                  <a:pt x="1654916" y="3195685"/>
                </a:lnTo>
                <a:lnTo>
                  <a:pt x="1644654" y="3193875"/>
                </a:lnTo>
                <a:lnTo>
                  <a:pt x="1638615" y="3193875"/>
                </a:lnTo>
                <a:lnTo>
                  <a:pt x="1626539" y="3189649"/>
                </a:lnTo>
                <a:lnTo>
                  <a:pt x="1624729" y="3185423"/>
                </a:lnTo>
                <a:lnTo>
                  <a:pt x="1610843" y="3167309"/>
                </a:lnTo>
                <a:lnTo>
                  <a:pt x="1602994" y="3146781"/>
                </a:lnTo>
                <a:lnTo>
                  <a:pt x="1596955" y="3126254"/>
                </a:lnTo>
                <a:lnTo>
                  <a:pt x="1584880" y="3103914"/>
                </a:lnTo>
                <a:lnTo>
                  <a:pt x="1568579" y="3093651"/>
                </a:lnTo>
                <a:lnTo>
                  <a:pt x="1560731" y="3085199"/>
                </a:lnTo>
                <a:lnTo>
                  <a:pt x="1554692" y="3079160"/>
                </a:lnTo>
                <a:lnTo>
                  <a:pt x="1546843" y="3074934"/>
                </a:lnTo>
                <a:lnTo>
                  <a:pt x="1546843" y="3113575"/>
                </a:lnTo>
                <a:lnTo>
                  <a:pt x="1557108" y="3128064"/>
                </a:lnTo>
                <a:lnTo>
                  <a:pt x="1579446" y="3152820"/>
                </a:lnTo>
                <a:lnTo>
                  <a:pt x="1599975" y="3181197"/>
                </a:lnTo>
                <a:lnTo>
                  <a:pt x="1626539" y="3218025"/>
                </a:lnTo>
                <a:lnTo>
                  <a:pt x="1647067" y="3253044"/>
                </a:lnTo>
                <a:lnTo>
                  <a:pt x="1669407" y="3289873"/>
                </a:lnTo>
                <a:lnTo>
                  <a:pt x="1685709" y="3322475"/>
                </a:lnTo>
                <a:lnTo>
                  <a:pt x="1693558" y="3343003"/>
                </a:lnTo>
                <a:lnTo>
                  <a:pt x="1693558" y="3357494"/>
                </a:lnTo>
                <a:lnTo>
                  <a:pt x="1689332" y="3363530"/>
                </a:lnTo>
                <a:lnTo>
                  <a:pt x="1685104" y="3367757"/>
                </a:lnTo>
                <a:lnTo>
                  <a:pt x="1685104" y="3371985"/>
                </a:lnTo>
                <a:lnTo>
                  <a:pt x="1679067" y="3376211"/>
                </a:lnTo>
                <a:lnTo>
                  <a:pt x="1679067" y="3361720"/>
                </a:lnTo>
                <a:lnTo>
                  <a:pt x="1674841" y="3349644"/>
                </a:lnTo>
                <a:lnTo>
                  <a:pt x="1674841" y="3343608"/>
                </a:lnTo>
                <a:lnTo>
                  <a:pt x="1670615" y="3335154"/>
                </a:lnTo>
                <a:lnTo>
                  <a:pt x="1664576" y="3335154"/>
                </a:lnTo>
                <a:lnTo>
                  <a:pt x="1660350" y="3335154"/>
                </a:lnTo>
                <a:lnTo>
                  <a:pt x="1656124" y="3335154"/>
                </a:lnTo>
                <a:lnTo>
                  <a:pt x="1654314" y="3335154"/>
                </a:lnTo>
                <a:lnTo>
                  <a:pt x="1650087" y="3335154"/>
                </a:lnTo>
                <a:lnTo>
                  <a:pt x="1639823" y="3335154"/>
                </a:lnTo>
                <a:lnTo>
                  <a:pt x="1631973" y="3310400"/>
                </a:lnTo>
                <a:lnTo>
                  <a:pt x="1625937" y="3285647"/>
                </a:lnTo>
                <a:lnTo>
                  <a:pt x="1613861" y="3265119"/>
                </a:lnTo>
                <a:lnTo>
                  <a:pt x="1597560" y="3247005"/>
                </a:lnTo>
                <a:lnTo>
                  <a:pt x="1575220" y="3232516"/>
                </a:lnTo>
                <a:lnTo>
                  <a:pt x="1554692" y="3218025"/>
                </a:lnTo>
                <a:lnTo>
                  <a:pt x="1536580" y="3193272"/>
                </a:lnTo>
                <a:lnTo>
                  <a:pt x="1542617" y="3189044"/>
                </a:lnTo>
                <a:lnTo>
                  <a:pt x="1546843" y="3189044"/>
                </a:lnTo>
                <a:lnTo>
                  <a:pt x="1551069" y="3189044"/>
                </a:lnTo>
                <a:lnTo>
                  <a:pt x="1551069" y="3184818"/>
                </a:lnTo>
                <a:lnTo>
                  <a:pt x="1551069" y="3180592"/>
                </a:lnTo>
                <a:lnTo>
                  <a:pt x="1555298" y="3178781"/>
                </a:lnTo>
                <a:lnTo>
                  <a:pt x="1528731" y="3160669"/>
                </a:lnTo>
                <a:lnTo>
                  <a:pt x="1516656" y="3138329"/>
                </a:lnTo>
                <a:lnTo>
                  <a:pt x="1504580" y="3113575"/>
                </a:lnTo>
                <a:lnTo>
                  <a:pt x="1498544" y="3085199"/>
                </a:lnTo>
                <a:lnTo>
                  <a:pt x="1484656" y="3060443"/>
                </a:lnTo>
                <a:lnTo>
                  <a:pt x="1466544" y="3039916"/>
                </a:lnTo>
                <a:lnTo>
                  <a:pt x="1446016" y="3027840"/>
                </a:lnTo>
                <a:lnTo>
                  <a:pt x="1419450" y="3017577"/>
                </a:lnTo>
                <a:lnTo>
                  <a:pt x="1398923" y="3003087"/>
                </a:lnTo>
                <a:lnTo>
                  <a:pt x="1385037" y="2984975"/>
                </a:lnTo>
                <a:lnTo>
                  <a:pt x="1377188" y="2964447"/>
                </a:lnTo>
                <a:lnTo>
                  <a:pt x="1366923" y="2942108"/>
                </a:lnTo>
                <a:lnTo>
                  <a:pt x="1342774" y="2907089"/>
                </a:lnTo>
                <a:lnTo>
                  <a:pt x="1322247" y="2882336"/>
                </a:lnTo>
                <a:lnTo>
                  <a:pt x="1299907" y="2859997"/>
                </a:lnTo>
                <a:lnTo>
                  <a:pt x="1286021" y="2835244"/>
                </a:lnTo>
                <a:lnTo>
                  <a:pt x="1275756" y="2802641"/>
                </a:lnTo>
                <a:lnTo>
                  <a:pt x="1267907" y="2759774"/>
                </a:lnTo>
                <a:lnTo>
                  <a:pt x="1266096" y="2700607"/>
                </a:lnTo>
                <a:lnTo>
                  <a:pt x="1266096" y="2686117"/>
                </a:lnTo>
                <a:lnTo>
                  <a:pt x="1267907" y="2657739"/>
                </a:lnTo>
                <a:lnTo>
                  <a:pt x="1267907" y="2619099"/>
                </a:lnTo>
                <a:lnTo>
                  <a:pt x="1267907" y="2572008"/>
                </a:lnTo>
                <a:lnTo>
                  <a:pt x="1267907" y="2529138"/>
                </a:lnTo>
                <a:lnTo>
                  <a:pt x="1272135" y="2494120"/>
                </a:lnTo>
                <a:lnTo>
                  <a:pt x="1276361" y="2471782"/>
                </a:lnTo>
                <a:lnTo>
                  <a:pt x="1286624" y="2467555"/>
                </a:lnTo>
                <a:lnTo>
                  <a:pt x="1294473" y="2467555"/>
                </a:lnTo>
                <a:lnTo>
                  <a:pt x="1300510" y="2467555"/>
                </a:lnTo>
                <a:lnTo>
                  <a:pt x="1308359" y="2467555"/>
                </a:lnTo>
                <a:lnTo>
                  <a:pt x="1314398" y="2471782"/>
                </a:lnTo>
                <a:lnTo>
                  <a:pt x="1318624" y="2480234"/>
                </a:lnTo>
                <a:lnTo>
                  <a:pt x="1324660" y="2486271"/>
                </a:lnTo>
                <a:lnTo>
                  <a:pt x="1328886" y="2494725"/>
                </a:lnTo>
                <a:lnTo>
                  <a:pt x="1328886" y="2453667"/>
                </a:lnTo>
                <a:lnTo>
                  <a:pt x="1304738" y="2425291"/>
                </a:lnTo>
                <a:lnTo>
                  <a:pt x="1276361" y="2396914"/>
                </a:lnTo>
                <a:lnTo>
                  <a:pt x="1243758" y="2376386"/>
                </a:lnTo>
                <a:lnTo>
                  <a:pt x="1243758" y="2394499"/>
                </a:lnTo>
                <a:lnTo>
                  <a:pt x="1257644" y="2404762"/>
                </a:lnTo>
                <a:lnTo>
                  <a:pt x="1271530" y="2415027"/>
                </a:lnTo>
                <a:lnTo>
                  <a:pt x="1285416" y="2425291"/>
                </a:lnTo>
                <a:lnTo>
                  <a:pt x="1295681" y="2439781"/>
                </a:lnTo>
                <a:lnTo>
                  <a:pt x="1295681" y="2448233"/>
                </a:lnTo>
                <a:lnTo>
                  <a:pt x="1293870" y="2448233"/>
                </a:lnTo>
                <a:lnTo>
                  <a:pt x="1293870" y="2452462"/>
                </a:lnTo>
                <a:lnTo>
                  <a:pt x="1289642" y="2454272"/>
                </a:lnTo>
                <a:lnTo>
                  <a:pt x="1281795" y="2458498"/>
                </a:lnTo>
                <a:lnTo>
                  <a:pt x="1279982" y="2462724"/>
                </a:lnTo>
                <a:lnTo>
                  <a:pt x="1267907" y="2462724"/>
                </a:lnTo>
                <a:lnTo>
                  <a:pt x="1257644" y="2462724"/>
                </a:lnTo>
                <a:lnTo>
                  <a:pt x="1253418" y="2462724"/>
                </a:lnTo>
                <a:lnTo>
                  <a:pt x="1253418" y="2458498"/>
                </a:lnTo>
                <a:lnTo>
                  <a:pt x="1251605" y="2458498"/>
                </a:lnTo>
                <a:lnTo>
                  <a:pt x="1243758" y="2454272"/>
                </a:lnTo>
                <a:lnTo>
                  <a:pt x="1219608" y="2423480"/>
                </a:lnTo>
                <a:lnTo>
                  <a:pt x="1197267" y="2390876"/>
                </a:lnTo>
                <a:lnTo>
                  <a:pt x="1180966" y="2354049"/>
                </a:lnTo>
                <a:lnTo>
                  <a:pt x="1197267" y="2354049"/>
                </a:lnTo>
                <a:lnTo>
                  <a:pt x="1205117" y="2358276"/>
                </a:lnTo>
                <a:lnTo>
                  <a:pt x="1211155" y="2358276"/>
                </a:lnTo>
                <a:lnTo>
                  <a:pt x="1219003" y="2358276"/>
                </a:lnTo>
                <a:lnTo>
                  <a:pt x="1225041" y="2354049"/>
                </a:lnTo>
                <a:lnTo>
                  <a:pt x="1196665" y="2343786"/>
                </a:lnTo>
                <a:lnTo>
                  <a:pt x="1180363" y="2327486"/>
                </a:lnTo>
                <a:lnTo>
                  <a:pt x="1166477" y="2305150"/>
                </a:lnTo>
                <a:lnTo>
                  <a:pt x="1154402" y="2280393"/>
                </a:lnTo>
                <a:lnTo>
                  <a:pt x="1148363" y="2255634"/>
                </a:lnTo>
                <a:lnTo>
                  <a:pt x="1138100" y="2233298"/>
                </a:lnTo>
                <a:lnTo>
                  <a:pt x="1124213" y="2215183"/>
                </a:lnTo>
                <a:lnTo>
                  <a:pt x="1101874" y="2204921"/>
                </a:lnTo>
                <a:lnTo>
                  <a:pt x="1109724" y="2157829"/>
                </a:lnTo>
                <a:lnTo>
                  <a:pt x="1085573" y="2131267"/>
                </a:lnTo>
                <a:lnTo>
                  <a:pt x="1063233" y="2098665"/>
                </a:lnTo>
                <a:lnTo>
                  <a:pt x="1045121" y="2066061"/>
                </a:lnTo>
                <a:lnTo>
                  <a:pt x="1020970" y="2033459"/>
                </a:lnTo>
                <a:lnTo>
                  <a:pt x="992594" y="2008705"/>
                </a:lnTo>
                <a:lnTo>
                  <a:pt x="953954" y="1990593"/>
                </a:lnTo>
                <a:lnTo>
                  <a:pt x="907463" y="1980327"/>
                </a:lnTo>
                <a:lnTo>
                  <a:pt x="868824" y="1962219"/>
                </a:lnTo>
                <a:lnTo>
                  <a:pt x="840447" y="1937461"/>
                </a:lnTo>
                <a:lnTo>
                  <a:pt x="807845" y="1909087"/>
                </a:lnTo>
                <a:lnTo>
                  <a:pt x="777655" y="1892785"/>
                </a:lnTo>
                <a:lnTo>
                  <a:pt x="713054" y="1892785"/>
                </a:lnTo>
                <a:lnTo>
                  <a:pt x="692527" y="1880709"/>
                </a:lnTo>
                <a:lnTo>
                  <a:pt x="674413" y="1866220"/>
                </a:lnTo>
                <a:lnTo>
                  <a:pt x="653885" y="1855955"/>
                </a:lnTo>
                <a:lnTo>
                  <a:pt x="621283" y="1851729"/>
                </a:lnTo>
                <a:lnTo>
                  <a:pt x="621283" y="1898823"/>
                </a:lnTo>
                <a:lnTo>
                  <a:pt x="585057" y="1916935"/>
                </a:lnTo>
                <a:lnTo>
                  <a:pt x="554869" y="1935045"/>
                </a:lnTo>
                <a:lnTo>
                  <a:pt x="512606" y="1945312"/>
                </a:lnTo>
                <a:lnTo>
                  <a:pt x="522869" y="1912708"/>
                </a:lnTo>
                <a:lnTo>
                  <a:pt x="536757" y="1880106"/>
                </a:lnTo>
                <a:lnTo>
                  <a:pt x="557285" y="1851729"/>
                </a:lnTo>
                <a:lnTo>
                  <a:pt x="575396" y="1820936"/>
                </a:lnTo>
                <a:lnTo>
                  <a:pt x="557285" y="1820936"/>
                </a:lnTo>
                <a:lnTo>
                  <a:pt x="557285" y="1826974"/>
                </a:lnTo>
                <a:lnTo>
                  <a:pt x="530718" y="1849313"/>
                </a:lnTo>
                <a:lnTo>
                  <a:pt x="508380" y="1877691"/>
                </a:lnTo>
                <a:lnTo>
                  <a:pt x="494493" y="1908482"/>
                </a:lnTo>
                <a:lnTo>
                  <a:pt x="484230" y="1941085"/>
                </a:lnTo>
                <a:lnTo>
                  <a:pt x="470344" y="1976102"/>
                </a:lnTo>
                <a:lnTo>
                  <a:pt x="448004" y="2008705"/>
                </a:lnTo>
                <a:lnTo>
                  <a:pt x="434118" y="2023196"/>
                </a:lnTo>
                <a:lnTo>
                  <a:pt x="405741" y="2045534"/>
                </a:lnTo>
                <a:lnTo>
                  <a:pt x="371326" y="2066061"/>
                </a:lnTo>
                <a:lnTo>
                  <a:pt x="329063" y="2090815"/>
                </a:lnTo>
                <a:lnTo>
                  <a:pt x="286800" y="2119192"/>
                </a:lnTo>
                <a:lnTo>
                  <a:pt x="244537" y="2145758"/>
                </a:lnTo>
                <a:lnTo>
                  <a:pt x="202274" y="2166279"/>
                </a:lnTo>
                <a:lnTo>
                  <a:pt x="169672" y="2180772"/>
                </a:lnTo>
                <a:lnTo>
                  <a:pt x="149142" y="2186807"/>
                </a:lnTo>
                <a:lnTo>
                  <a:pt x="149142" y="2180772"/>
                </a:lnTo>
                <a:lnTo>
                  <a:pt x="156991" y="2180772"/>
                </a:lnTo>
                <a:lnTo>
                  <a:pt x="181142" y="2156018"/>
                </a:lnTo>
                <a:lnTo>
                  <a:pt x="211329" y="2133682"/>
                </a:lnTo>
                <a:lnTo>
                  <a:pt x="247555" y="2113155"/>
                </a:lnTo>
                <a:lnTo>
                  <a:pt x="281970" y="2090213"/>
                </a:lnTo>
                <a:lnTo>
                  <a:pt x="314574" y="2065458"/>
                </a:lnTo>
                <a:lnTo>
                  <a:pt x="338723" y="2037082"/>
                </a:lnTo>
                <a:lnTo>
                  <a:pt x="356837" y="2004480"/>
                </a:lnTo>
                <a:lnTo>
                  <a:pt x="362874" y="1961614"/>
                </a:lnTo>
                <a:lnTo>
                  <a:pt x="336309" y="1970065"/>
                </a:lnTo>
                <a:lnTo>
                  <a:pt x="318196" y="1976102"/>
                </a:lnTo>
                <a:lnTo>
                  <a:pt x="294045" y="1984554"/>
                </a:lnTo>
                <a:lnTo>
                  <a:pt x="294045" y="1976102"/>
                </a:lnTo>
                <a:lnTo>
                  <a:pt x="294045" y="1970065"/>
                </a:lnTo>
                <a:lnTo>
                  <a:pt x="289819" y="1965841"/>
                </a:lnTo>
                <a:lnTo>
                  <a:pt x="286197" y="1965841"/>
                </a:lnTo>
                <a:lnTo>
                  <a:pt x="280159" y="1961614"/>
                </a:lnTo>
                <a:lnTo>
                  <a:pt x="275933" y="1965841"/>
                </a:lnTo>
                <a:lnTo>
                  <a:pt x="271706" y="1970065"/>
                </a:lnTo>
                <a:lnTo>
                  <a:pt x="267480" y="1974291"/>
                </a:lnTo>
                <a:lnTo>
                  <a:pt x="265668" y="1974291"/>
                </a:lnTo>
                <a:lnTo>
                  <a:pt x="257820" y="1973687"/>
                </a:lnTo>
                <a:lnTo>
                  <a:pt x="247555" y="1973687"/>
                </a:lnTo>
                <a:lnTo>
                  <a:pt x="243329" y="1953162"/>
                </a:lnTo>
                <a:lnTo>
                  <a:pt x="233065" y="1924782"/>
                </a:lnTo>
                <a:lnTo>
                  <a:pt x="225218" y="1904257"/>
                </a:lnTo>
                <a:lnTo>
                  <a:pt x="219179" y="1910293"/>
                </a:lnTo>
                <a:lnTo>
                  <a:pt x="214953" y="1914519"/>
                </a:lnTo>
                <a:lnTo>
                  <a:pt x="210726" y="1914519"/>
                </a:lnTo>
                <a:lnTo>
                  <a:pt x="204688" y="1914519"/>
                </a:lnTo>
                <a:lnTo>
                  <a:pt x="200462" y="1910293"/>
                </a:lnTo>
                <a:lnTo>
                  <a:pt x="166048" y="1885540"/>
                </a:lnTo>
                <a:lnTo>
                  <a:pt x="137672" y="1848710"/>
                </a:lnTo>
                <a:lnTo>
                  <a:pt x="115331" y="1810068"/>
                </a:lnTo>
                <a:lnTo>
                  <a:pt x="127406" y="1789540"/>
                </a:lnTo>
                <a:lnTo>
                  <a:pt x="137672" y="1762973"/>
                </a:lnTo>
                <a:lnTo>
                  <a:pt x="147934" y="1742445"/>
                </a:lnTo>
                <a:lnTo>
                  <a:pt x="161823" y="1724332"/>
                </a:lnTo>
                <a:lnTo>
                  <a:pt x="185973" y="1709842"/>
                </a:lnTo>
                <a:lnTo>
                  <a:pt x="208311" y="1703806"/>
                </a:lnTo>
                <a:lnTo>
                  <a:pt x="228838" y="1693541"/>
                </a:lnTo>
                <a:lnTo>
                  <a:pt x="242725" y="1679051"/>
                </a:lnTo>
                <a:lnTo>
                  <a:pt x="252989" y="1656713"/>
                </a:lnTo>
                <a:lnTo>
                  <a:pt x="252989" y="1621696"/>
                </a:lnTo>
                <a:lnTo>
                  <a:pt x="257216" y="1617470"/>
                </a:lnTo>
                <a:lnTo>
                  <a:pt x="261442" y="1617470"/>
                </a:lnTo>
                <a:lnTo>
                  <a:pt x="261442" y="1613244"/>
                </a:lnTo>
                <a:lnTo>
                  <a:pt x="261442" y="1609018"/>
                </a:lnTo>
                <a:lnTo>
                  <a:pt x="265668" y="1607205"/>
                </a:lnTo>
                <a:lnTo>
                  <a:pt x="236688" y="1607205"/>
                </a:lnTo>
                <a:lnTo>
                  <a:pt x="228838" y="1613244"/>
                </a:lnTo>
                <a:lnTo>
                  <a:pt x="227028" y="1617470"/>
                </a:lnTo>
                <a:lnTo>
                  <a:pt x="222802" y="1621696"/>
                </a:lnTo>
                <a:lnTo>
                  <a:pt x="214953" y="1623507"/>
                </a:lnTo>
                <a:lnTo>
                  <a:pt x="208916" y="1627735"/>
                </a:lnTo>
                <a:lnTo>
                  <a:pt x="198651" y="1627735"/>
                </a:lnTo>
                <a:lnTo>
                  <a:pt x="176311" y="1621696"/>
                </a:lnTo>
                <a:lnTo>
                  <a:pt x="146124" y="1609621"/>
                </a:lnTo>
                <a:lnTo>
                  <a:pt x="109898" y="1603584"/>
                </a:lnTo>
                <a:lnTo>
                  <a:pt x="81521" y="1589094"/>
                </a:lnTo>
                <a:lnTo>
                  <a:pt x="75484" y="1535965"/>
                </a:lnTo>
                <a:lnTo>
                  <a:pt x="89370" y="1535965"/>
                </a:lnTo>
                <a:lnTo>
                  <a:pt x="95409" y="1531739"/>
                </a:lnTo>
                <a:lnTo>
                  <a:pt x="105672" y="1527513"/>
                </a:lnTo>
                <a:lnTo>
                  <a:pt x="113521" y="1525700"/>
                </a:lnTo>
                <a:lnTo>
                  <a:pt x="119559" y="1525700"/>
                </a:lnTo>
                <a:lnTo>
                  <a:pt x="127406" y="1517248"/>
                </a:lnTo>
                <a:lnTo>
                  <a:pt x="133445" y="1511212"/>
                </a:lnTo>
                <a:lnTo>
                  <a:pt x="131633" y="1506984"/>
                </a:lnTo>
                <a:lnTo>
                  <a:pt x="131633" y="1502758"/>
                </a:lnTo>
                <a:lnTo>
                  <a:pt x="127406" y="1496722"/>
                </a:lnTo>
                <a:lnTo>
                  <a:pt x="160010" y="1496722"/>
                </a:lnTo>
                <a:lnTo>
                  <a:pt x="161823" y="1492495"/>
                </a:lnTo>
                <a:lnTo>
                  <a:pt x="166048" y="1492495"/>
                </a:lnTo>
                <a:lnTo>
                  <a:pt x="170274" y="1488269"/>
                </a:lnTo>
                <a:lnTo>
                  <a:pt x="172084" y="1488269"/>
                </a:lnTo>
                <a:lnTo>
                  <a:pt x="179934" y="1488269"/>
                </a:lnTo>
                <a:lnTo>
                  <a:pt x="190199" y="1498532"/>
                </a:lnTo>
                <a:lnTo>
                  <a:pt x="200462" y="1506984"/>
                </a:lnTo>
                <a:lnTo>
                  <a:pt x="212537" y="1517248"/>
                </a:lnTo>
                <a:lnTo>
                  <a:pt x="218576" y="1527513"/>
                </a:lnTo>
                <a:lnTo>
                  <a:pt x="242725" y="1517248"/>
                </a:lnTo>
                <a:lnTo>
                  <a:pt x="242725" y="1502758"/>
                </a:lnTo>
                <a:lnTo>
                  <a:pt x="236688" y="1492495"/>
                </a:lnTo>
                <a:lnTo>
                  <a:pt x="232462" y="1482231"/>
                </a:lnTo>
                <a:lnTo>
                  <a:pt x="228236" y="1470156"/>
                </a:lnTo>
                <a:lnTo>
                  <a:pt x="226423" y="1459892"/>
                </a:lnTo>
                <a:lnTo>
                  <a:pt x="218576" y="1449626"/>
                </a:lnTo>
                <a:lnTo>
                  <a:pt x="194425" y="1421250"/>
                </a:lnTo>
                <a:lnTo>
                  <a:pt x="166048" y="1398911"/>
                </a:lnTo>
                <a:lnTo>
                  <a:pt x="133445" y="1378381"/>
                </a:lnTo>
                <a:lnTo>
                  <a:pt x="105068" y="1357853"/>
                </a:lnTo>
                <a:lnTo>
                  <a:pt x="88767" y="1325250"/>
                </a:lnTo>
                <a:lnTo>
                  <a:pt x="94804" y="1314987"/>
                </a:lnTo>
                <a:lnTo>
                  <a:pt x="99030" y="1302912"/>
                </a:lnTo>
                <a:lnTo>
                  <a:pt x="103258" y="1292648"/>
                </a:lnTo>
                <a:lnTo>
                  <a:pt x="145521" y="1296874"/>
                </a:lnTo>
                <a:lnTo>
                  <a:pt x="185973" y="1292648"/>
                </a:lnTo>
                <a:lnTo>
                  <a:pt x="218576" y="1274537"/>
                </a:lnTo>
                <a:lnTo>
                  <a:pt x="228838" y="1249780"/>
                </a:lnTo>
                <a:lnTo>
                  <a:pt x="236688" y="1225026"/>
                </a:lnTo>
                <a:lnTo>
                  <a:pt x="242725" y="1202687"/>
                </a:lnTo>
                <a:lnTo>
                  <a:pt x="269291" y="1182159"/>
                </a:lnTo>
                <a:lnTo>
                  <a:pt x="303705" y="1164047"/>
                </a:lnTo>
                <a:lnTo>
                  <a:pt x="342346" y="1153784"/>
                </a:lnTo>
                <a:lnTo>
                  <a:pt x="374949" y="1139293"/>
                </a:lnTo>
                <a:lnTo>
                  <a:pt x="407552" y="1118766"/>
                </a:lnTo>
                <a:lnTo>
                  <a:pt x="417816" y="1124802"/>
                </a:lnTo>
                <a:lnTo>
                  <a:pt x="423853" y="1129029"/>
                </a:lnTo>
                <a:lnTo>
                  <a:pt x="423853" y="1135067"/>
                </a:lnTo>
                <a:lnTo>
                  <a:pt x="428079" y="1139293"/>
                </a:lnTo>
                <a:lnTo>
                  <a:pt x="428079" y="1147745"/>
                </a:lnTo>
                <a:lnTo>
                  <a:pt x="432305" y="1149556"/>
                </a:lnTo>
                <a:lnTo>
                  <a:pt x="438344" y="1158010"/>
                </a:lnTo>
                <a:lnTo>
                  <a:pt x="446193" y="1164047"/>
                </a:lnTo>
                <a:lnTo>
                  <a:pt x="456456" y="1164047"/>
                </a:lnTo>
                <a:lnTo>
                  <a:pt x="464305" y="1164047"/>
                </a:lnTo>
                <a:lnTo>
                  <a:pt x="470344" y="1162236"/>
                </a:lnTo>
                <a:lnTo>
                  <a:pt x="478191" y="1158010"/>
                </a:lnTo>
                <a:lnTo>
                  <a:pt x="484230" y="1158010"/>
                </a:lnTo>
                <a:lnTo>
                  <a:pt x="492079" y="1158010"/>
                </a:lnTo>
                <a:lnTo>
                  <a:pt x="498116" y="1162236"/>
                </a:lnTo>
                <a:lnTo>
                  <a:pt x="505965" y="1168273"/>
                </a:lnTo>
                <a:lnTo>
                  <a:pt x="516228" y="1178538"/>
                </a:lnTo>
                <a:lnTo>
                  <a:pt x="522266" y="1186988"/>
                </a:lnTo>
                <a:lnTo>
                  <a:pt x="530116" y="1193028"/>
                </a:lnTo>
                <a:lnTo>
                  <a:pt x="540379" y="1197254"/>
                </a:lnTo>
                <a:lnTo>
                  <a:pt x="550643" y="1201479"/>
                </a:lnTo>
                <a:lnTo>
                  <a:pt x="560906" y="1197254"/>
                </a:lnTo>
                <a:lnTo>
                  <a:pt x="568755" y="1197254"/>
                </a:lnTo>
                <a:lnTo>
                  <a:pt x="574794" y="1193028"/>
                </a:lnTo>
                <a:lnTo>
                  <a:pt x="586869" y="1188799"/>
                </a:lnTo>
                <a:lnTo>
                  <a:pt x="592906" y="1188799"/>
                </a:lnTo>
                <a:lnTo>
                  <a:pt x="615246" y="1197254"/>
                </a:lnTo>
                <a:lnTo>
                  <a:pt x="645433" y="1207517"/>
                </a:lnTo>
                <a:lnTo>
                  <a:pt x="673810" y="1222008"/>
                </a:lnTo>
                <a:lnTo>
                  <a:pt x="702187" y="1230459"/>
                </a:lnTo>
                <a:lnTo>
                  <a:pt x="763166" y="1222008"/>
                </a:lnTo>
                <a:lnTo>
                  <a:pt x="801806" y="1240119"/>
                </a:lnTo>
                <a:lnTo>
                  <a:pt x="838032" y="1264876"/>
                </a:lnTo>
                <a:lnTo>
                  <a:pt x="872445" y="1287214"/>
                </a:lnTo>
                <a:lnTo>
                  <a:pt x="911086" y="1307741"/>
                </a:lnTo>
                <a:lnTo>
                  <a:pt x="957575" y="1316194"/>
                </a:lnTo>
                <a:lnTo>
                  <a:pt x="957575" y="1301704"/>
                </a:lnTo>
                <a:lnTo>
                  <a:pt x="947312" y="1289630"/>
                </a:lnTo>
                <a:lnTo>
                  <a:pt x="937048" y="1275139"/>
                </a:lnTo>
                <a:lnTo>
                  <a:pt x="924973" y="1260650"/>
                </a:lnTo>
                <a:lnTo>
                  <a:pt x="918936" y="1244345"/>
                </a:lnTo>
                <a:lnTo>
                  <a:pt x="961199" y="1240119"/>
                </a:lnTo>
                <a:lnTo>
                  <a:pt x="989575" y="1231668"/>
                </a:lnTo>
                <a:lnTo>
                  <a:pt x="1013726" y="1217178"/>
                </a:lnTo>
                <a:lnTo>
                  <a:pt x="1034254" y="1202687"/>
                </a:lnTo>
                <a:lnTo>
                  <a:pt x="1056592" y="1186385"/>
                </a:lnTo>
                <a:lnTo>
                  <a:pt x="1080742" y="1174311"/>
                </a:lnTo>
                <a:lnTo>
                  <a:pt x="1113345" y="1168273"/>
                </a:lnTo>
                <a:lnTo>
                  <a:pt x="1119383" y="1172497"/>
                </a:lnTo>
                <a:lnTo>
                  <a:pt x="1131459" y="1174311"/>
                </a:lnTo>
                <a:lnTo>
                  <a:pt x="1137496" y="1178538"/>
                </a:lnTo>
                <a:lnTo>
                  <a:pt x="1143534" y="1182762"/>
                </a:lnTo>
                <a:lnTo>
                  <a:pt x="1131459" y="1182762"/>
                </a:lnTo>
                <a:lnTo>
                  <a:pt x="1095233" y="1211140"/>
                </a:lnTo>
                <a:lnTo>
                  <a:pt x="1056592" y="1235893"/>
                </a:lnTo>
                <a:lnTo>
                  <a:pt x="1014329" y="1254008"/>
                </a:lnTo>
                <a:lnTo>
                  <a:pt x="1014329" y="1268498"/>
                </a:lnTo>
                <a:lnTo>
                  <a:pt x="1052970" y="1274537"/>
                </a:lnTo>
                <a:lnTo>
                  <a:pt x="1071082" y="1254008"/>
                </a:lnTo>
                <a:lnTo>
                  <a:pt x="1089194" y="1243742"/>
                </a:lnTo>
                <a:lnTo>
                  <a:pt x="1113345" y="1239517"/>
                </a:lnTo>
                <a:lnTo>
                  <a:pt x="1137496" y="1239517"/>
                </a:lnTo>
                <a:lnTo>
                  <a:pt x="1170098" y="1235291"/>
                </a:lnTo>
                <a:lnTo>
                  <a:pt x="1171911" y="1225026"/>
                </a:lnTo>
                <a:lnTo>
                  <a:pt x="1176137" y="1214764"/>
                </a:lnTo>
                <a:lnTo>
                  <a:pt x="1183984" y="1202687"/>
                </a:lnTo>
                <a:lnTo>
                  <a:pt x="1190023" y="1196649"/>
                </a:lnTo>
                <a:lnTo>
                  <a:pt x="1200286" y="1221405"/>
                </a:lnTo>
                <a:lnTo>
                  <a:pt x="1212361" y="1239517"/>
                </a:lnTo>
                <a:lnTo>
                  <a:pt x="1228663" y="1254008"/>
                </a:lnTo>
                <a:lnTo>
                  <a:pt x="1255229" y="1260045"/>
                </a:lnTo>
                <a:lnTo>
                  <a:pt x="1261265" y="1254008"/>
                </a:lnTo>
                <a:lnTo>
                  <a:pt x="1265493" y="1249780"/>
                </a:lnTo>
                <a:lnTo>
                  <a:pt x="1271530" y="1245553"/>
                </a:lnTo>
                <a:lnTo>
                  <a:pt x="1275756" y="1243742"/>
                </a:lnTo>
                <a:lnTo>
                  <a:pt x="1283605" y="1243742"/>
                </a:lnTo>
                <a:lnTo>
                  <a:pt x="1285416" y="1243742"/>
                </a:lnTo>
                <a:lnTo>
                  <a:pt x="1293265" y="1254008"/>
                </a:lnTo>
                <a:lnTo>
                  <a:pt x="1297491" y="1260045"/>
                </a:lnTo>
                <a:lnTo>
                  <a:pt x="1299304" y="1268498"/>
                </a:lnTo>
                <a:lnTo>
                  <a:pt x="1311377" y="1264272"/>
                </a:lnTo>
                <a:lnTo>
                  <a:pt x="1321642" y="1258234"/>
                </a:lnTo>
                <a:lnTo>
                  <a:pt x="1327680" y="1249780"/>
                </a:lnTo>
                <a:lnTo>
                  <a:pt x="1337943" y="1245553"/>
                </a:lnTo>
                <a:lnTo>
                  <a:pt x="1345793" y="1243742"/>
                </a:lnTo>
                <a:lnTo>
                  <a:pt x="1384432" y="1254008"/>
                </a:lnTo>
                <a:lnTo>
                  <a:pt x="1417037" y="1278762"/>
                </a:lnTo>
                <a:lnTo>
                  <a:pt x="1449640" y="1303515"/>
                </a:lnTo>
                <a:lnTo>
                  <a:pt x="1479827" y="1325854"/>
                </a:lnTo>
                <a:lnTo>
                  <a:pt x="1491902" y="1325854"/>
                </a:lnTo>
                <a:lnTo>
                  <a:pt x="1502165" y="1325854"/>
                </a:lnTo>
                <a:lnTo>
                  <a:pt x="1508204" y="1321628"/>
                </a:lnTo>
                <a:lnTo>
                  <a:pt x="1520279" y="1317400"/>
                </a:lnTo>
                <a:lnTo>
                  <a:pt x="1526316" y="1315590"/>
                </a:lnTo>
                <a:lnTo>
                  <a:pt x="1532354" y="1315590"/>
                </a:lnTo>
                <a:lnTo>
                  <a:pt x="1540202" y="1321628"/>
                </a:lnTo>
                <a:lnTo>
                  <a:pt x="1546240" y="1330080"/>
                </a:lnTo>
                <a:lnTo>
                  <a:pt x="1554090" y="1340343"/>
                </a:lnTo>
                <a:lnTo>
                  <a:pt x="1560126" y="1354834"/>
                </a:lnTo>
                <a:lnTo>
                  <a:pt x="1564352" y="1360872"/>
                </a:lnTo>
                <a:lnTo>
                  <a:pt x="1558316" y="1365100"/>
                </a:lnTo>
                <a:lnTo>
                  <a:pt x="1550466" y="1369326"/>
                </a:lnTo>
                <a:lnTo>
                  <a:pt x="1546240" y="1371137"/>
                </a:lnTo>
                <a:lnTo>
                  <a:pt x="1546240" y="1375363"/>
                </a:lnTo>
                <a:lnTo>
                  <a:pt x="1544430" y="1379589"/>
                </a:lnTo>
                <a:lnTo>
                  <a:pt x="1540202" y="1385628"/>
                </a:lnTo>
                <a:lnTo>
                  <a:pt x="1564352" y="1385628"/>
                </a:lnTo>
                <a:lnTo>
                  <a:pt x="1596955" y="1389854"/>
                </a:lnTo>
                <a:lnTo>
                  <a:pt x="1629558" y="1389854"/>
                </a:lnTo>
                <a:lnTo>
                  <a:pt x="1657935" y="1389854"/>
                </a:lnTo>
                <a:lnTo>
                  <a:pt x="1674236" y="1394080"/>
                </a:lnTo>
                <a:lnTo>
                  <a:pt x="1692350" y="1414608"/>
                </a:lnTo>
                <a:lnTo>
                  <a:pt x="1710462" y="1436948"/>
                </a:lnTo>
                <a:lnTo>
                  <a:pt x="1726763" y="1457476"/>
                </a:lnTo>
                <a:lnTo>
                  <a:pt x="1726763" y="1386231"/>
                </a:lnTo>
                <a:lnTo>
                  <a:pt x="1744878" y="1386231"/>
                </a:lnTo>
                <a:lnTo>
                  <a:pt x="1758763" y="1386231"/>
                </a:lnTo>
                <a:lnTo>
                  <a:pt x="1769026" y="1384420"/>
                </a:lnTo>
                <a:lnTo>
                  <a:pt x="1782914" y="1380194"/>
                </a:lnTo>
                <a:lnTo>
                  <a:pt x="1782914" y="1371741"/>
                </a:lnTo>
                <a:lnTo>
                  <a:pt x="1720122" y="1371741"/>
                </a:lnTo>
                <a:lnTo>
                  <a:pt x="1715896" y="1361476"/>
                </a:lnTo>
                <a:lnTo>
                  <a:pt x="1714085" y="1359666"/>
                </a:lnTo>
                <a:lnTo>
                  <a:pt x="1709859" y="1351211"/>
                </a:lnTo>
                <a:lnTo>
                  <a:pt x="1705633" y="1345175"/>
                </a:lnTo>
                <a:lnTo>
                  <a:pt x="1705633" y="1333099"/>
                </a:lnTo>
                <a:lnTo>
                  <a:pt x="1713481" y="1333099"/>
                </a:lnTo>
                <a:lnTo>
                  <a:pt x="1713481" y="1327062"/>
                </a:lnTo>
                <a:lnTo>
                  <a:pt x="1804650" y="1316798"/>
                </a:lnTo>
                <a:lnTo>
                  <a:pt x="1804650" y="1341551"/>
                </a:lnTo>
                <a:lnTo>
                  <a:pt x="1814912" y="1347590"/>
                </a:lnTo>
                <a:lnTo>
                  <a:pt x="1822761" y="1359666"/>
                </a:lnTo>
                <a:lnTo>
                  <a:pt x="1828800" y="1365703"/>
                </a:lnTo>
                <a:lnTo>
                  <a:pt x="1836647" y="1380194"/>
                </a:lnTo>
                <a:lnTo>
                  <a:pt x="1875289" y="1380194"/>
                </a:lnTo>
                <a:lnTo>
                  <a:pt x="1899439" y="1386231"/>
                </a:lnTo>
                <a:lnTo>
                  <a:pt x="1923590" y="1390457"/>
                </a:lnTo>
                <a:lnTo>
                  <a:pt x="1947739" y="1394683"/>
                </a:lnTo>
                <a:lnTo>
                  <a:pt x="1983965" y="1394683"/>
                </a:lnTo>
                <a:lnTo>
                  <a:pt x="1988191" y="1390457"/>
                </a:lnTo>
                <a:lnTo>
                  <a:pt x="1990004" y="1386231"/>
                </a:lnTo>
                <a:lnTo>
                  <a:pt x="1994229" y="1384420"/>
                </a:lnTo>
                <a:lnTo>
                  <a:pt x="1998455" y="1380194"/>
                </a:lnTo>
                <a:lnTo>
                  <a:pt x="1998455" y="1355440"/>
                </a:lnTo>
                <a:lnTo>
                  <a:pt x="2044944" y="1355440"/>
                </a:lnTo>
                <a:lnTo>
                  <a:pt x="2058830" y="1386231"/>
                </a:lnTo>
                <a:lnTo>
                  <a:pt x="2075132" y="1418834"/>
                </a:lnTo>
                <a:lnTo>
                  <a:pt x="2079358" y="1404345"/>
                </a:lnTo>
                <a:lnTo>
                  <a:pt x="2079358" y="1398306"/>
                </a:lnTo>
                <a:lnTo>
                  <a:pt x="2083586" y="1386231"/>
                </a:lnTo>
                <a:lnTo>
                  <a:pt x="2083586" y="1380194"/>
                </a:lnTo>
                <a:lnTo>
                  <a:pt x="2107735" y="1380194"/>
                </a:lnTo>
                <a:lnTo>
                  <a:pt x="2107735" y="1351816"/>
                </a:lnTo>
                <a:lnTo>
                  <a:pt x="2107735" y="1319213"/>
                </a:lnTo>
                <a:lnTo>
                  <a:pt x="2111963" y="1290838"/>
                </a:lnTo>
                <a:lnTo>
                  <a:pt x="2107735" y="1276347"/>
                </a:lnTo>
                <a:lnTo>
                  <a:pt x="2083586" y="1247969"/>
                </a:lnTo>
                <a:lnTo>
                  <a:pt x="2065472" y="1217178"/>
                </a:lnTo>
                <a:lnTo>
                  <a:pt x="2061246" y="1180348"/>
                </a:lnTo>
                <a:lnTo>
                  <a:pt x="2069095" y="1145330"/>
                </a:lnTo>
                <a:lnTo>
                  <a:pt x="2093246" y="1106690"/>
                </a:lnTo>
                <a:lnTo>
                  <a:pt x="2111358" y="1098237"/>
                </a:lnTo>
                <a:lnTo>
                  <a:pt x="2131885" y="1092198"/>
                </a:lnTo>
                <a:close/>
                <a:moveTo>
                  <a:pt x="1724940" y="989554"/>
                </a:moveTo>
                <a:lnTo>
                  <a:pt x="1767202" y="1018533"/>
                </a:lnTo>
                <a:lnTo>
                  <a:pt x="1793768" y="1052949"/>
                </a:lnTo>
                <a:lnTo>
                  <a:pt x="1807654" y="1095814"/>
                </a:lnTo>
                <a:lnTo>
                  <a:pt x="1817917" y="1151360"/>
                </a:lnTo>
                <a:lnTo>
                  <a:pt x="1828182" y="1206303"/>
                </a:lnTo>
                <a:lnTo>
                  <a:pt x="1860182" y="1210529"/>
                </a:lnTo>
                <a:lnTo>
                  <a:pt x="1880709" y="1214153"/>
                </a:lnTo>
                <a:lnTo>
                  <a:pt x="1898821" y="1228643"/>
                </a:lnTo>
                <a:lnTo>
                  <a:pt x="1909086" y="1247358"/>
                </a:lnTo>
                <a:lnTo>
                  <a:pt x="1913312" y="1277548"/>
                </a:lnTo>
                <a:lnTo>
                  <a:pt x="1907273" y="1277548"/>
                </a:lnTo>
                <a:lnTo>
                  <a:pt x="1903047" y="1275735"/>
                </a:lnTo>
                <a:lnTo>
                  <a:pt x="1898821" y="1271509"/>
                </a:lnTo>
                <a:lnTo>
                  <a:pt x="1894595" y="1267283"/>
                </a:lnTo>
                <a:lnTo>
                  <a:pt x="1888559" y="1263660"/>
                </a:lnTo>
                <a:lnTo>
                  <a:pt x="1888559" y="1277548"/>
                </a:lnTo>
                <a:lnTo>
                  <a:pt x="1894595" y="1286000"/>
                </a:lnTo>
                <a:lnTo>
                  <a:pt x="1898821" y="1290226"/>
                </a:lnTo>
                <a:lnTo>
                  <a:pt x="1903047" y="1290226"/>
                </a:lnTo>
                <a:lnTo>
                  <a:pt x="1903047" y="1296263"/>
                </a:lnTo>
                <a:lnTo>
                  <a:pt x="1903047" y="1300491"/>
                </a:lnTo>
                <a:lnTo>
                  <a:pt x="1907273" y="1310150"/>
                </a:lnTo>
                <a:lnTo>
                  <a:pt x="1888559" y="1314376"/>
                </a:lnTo>
                <a:lnTo>
                  <a:pt x="1870445" y="1318602"/>
                </a:lnTo>
                <a:lnTo>
                  <a:pt x="1850520" y="1318602"/>
                </a:lnTo>
                <a:lnTo>
                  <a:pt x="1813691" y="1304112"/>
                </a:lnTo>
                <a:lnTo>
                  <a:pt x="1779278" y="1300491"/>
                </a:lnTo>
                <a:lnTo>
                  <a:pt x="1738826" y="1306527"/>
                </a:lnTo>
                <a:lnTo>
                  <a:pt x="1700184" y="1318602"/>
                </a:lnTo>
                <a:lnTo>
                  <a:pt x="1661545" y="1324639"/>
                </a:lnTo>
                <a:lnTo>
                  <a:pt x="1619282" y="1324639"/>
                </a:lnTo>
                <a:lnTo>
                  <a:pt x="1570378" y="1310150"/>
                </a:lnTo>
                <a:lnTo>
                  <a:pt x="1544415" y="1304112"/>
                </a:lnTo>
                <a:lnTo>
                  <a:pt x="1523887" y="1300491"/>
                </a:lnTo>
                <a:lnTo>
                  <a:pt x="1505775" y="1296263"/>
                </a:lnTo>
                <a:lnTo>
                  <a:pt x="1489474" y="1286000"/>
                </a:lnTo>
                <a:lnTo>
                  <a:pt x="1477398" y="1263660"/>
                </a:lnTo>
                <a:lnTo>
                  <a:pt x="1485248" y="1263660"/>
                </a:lnTo>
                <a:lnTo>
                  <a:pt x="1503964" y="1247358"/>
                </a:lnTo>
                <a:lnTo>
                  <a:pt x="1529926" y="1238906"/>
                </a:lnTo>
                <a:lnTo>
                  <a:pt x="1562528" y="1234680"/>
                </a:lnTo>
                <a:lnTo>
                  <a:pt x="1595131" y="1232870"/>
                </a:lnTo>
                <a:lnTo>
                  <a:pt x="1595131" y="1224415"/>
                </a:lnTo>
                <a:lnTo>
                  <a:pt x="1580641" y="1214153"/>
                </a:lnTo>
                <a:lnTo>
                  <a:pt x="1570378" y="1206303"/>
                </a:lnTo>
                <a:lnTo>
                  <a:pt x="1556490" y="1204492"/>
                </a:lnTo>
                <a:lnTo>
                  <a:pt x="1529926" y="1200267"/>
                </a:lnTo>
                <a:lnTo>
                  <a:pt x="1517850" y="1200267"/>
                </a:lnTo>
                <a:lnTo>
                  <a:pt x="1491889" y="1200267"/>
                </a:lnTo>
                <a:lnTo>
                  <a:pt x="1461097" y="1200267"/>
                </a:lnTo>
                <a:lnTo>
                  <a:pt x="1456871" y="1177926"/>
                </a:lnTo>
                <a:lnTo>
                  <a:pt x="1447211" y="1157399"/>
                </a:lnTo>
                <a:lnTo>
                  <a:pt x="1438757" y="1138682"/>
                </a:lnTo>
                <a:lnTo>
                  <a:pt x="1432720" y="1118155"/>
                </a:lnTo>
                <a:lnTo>
                  <a:pt x="1432720" y="1081928"/>
                </a:lnTo>
                <a:lnTo>
                  <a:pt x="1447211" y="1061401"/>
                </a:lnTo>
                <a:lnTo>
                  <a:pt x="1461097" y="1036647"/>
                </a:lnTo>
                <a:lnTo>
                  <a:pt x="1477398" y="1014307"/>
                </a:lnTo>
                <a:lnTo>
                  <a:pt x="1499736" y="999818"/>
                </a:lnTo>
                <a:lnTo>
                  <a:pt x="1523887" y="1004044"/>
                </a:lnTo>
                <a:lnTo>
                  <a:pt x="1529926" y="1004044"/>
                </a:lnTo>
                <a:lnTo>
                  <a:pt x="1529926" y="1010081"/>
                </a:lnTo>
                <a:lnTo>
                  <a:pt x="1529926" y="1014307"/>
                </a:lnTo>
                <a:lnTo>
                  <a:pt x="1528113" y="1014307"/>
                </a:lnTo>
                <a:lnTo>
                  <a:pt x="1528113" y="1018533"/>
                </a:lnTo>
                <a:lnTo>
                  <a:pt x="1529926" y="1022156"/>
                </a:lnTo>
                <a:lnTo>
                  <a:pt x="1529926" y="1028798"/>
                </a:lnTo>
                <a:lnTo>
                  <a:pt x="1548038" y="1028798"/>
                </a:lnTo>
                <a:lnTo>
                  <a:pt x="1572791" y="1028798"/>
                </a:lnTo>
                <a:lnTo>
                  <a:pt x="1595131" y="1028798"/>
                </a:lnTo>
                <a:lnTo>
                  <a:pt x="1609017" y="1028798"/>
                </a:lnTo>
                <a:lnTo>
                  <a:pt x="1615056" y="1032421"/>
                </a:lnTo>
                <a:lnTo>
                  <a:pt x="1619282" y="1036647"/>
                </a:lnTo>
                <a:lnTo>
                  <a:pt x="1623508" y="1042684"/>
                </a:lnTo>
                <a:lnTo>
                  <a:pt x="1627131" y="1051138"/>
                </a:lnTo>
                <a:lnTo>
                  <a:pt x="1633168" y="1052949"/>
                </a:lnTo>
                <a:lnTo>
                  <a:pt x="1641620" y="1061401"/>
                </a:lnTo>
                <a:lnTo>
                  <a:pt x="1643433" y="1051138"/>
                </a:lnTo>
                <a:lnTo>
                  <a:pt x="1647659" y="1046910"/>
                </a:lnTo>
                <a:lnTo>
                  <a:pt x="1655508" y="1042684"/>
                </a:lnTo>
                <a:lnTo>
                  <a:pt x="1657921" y="1039063"/>
                </a:lnTo>
                <a:lnTo>
                  <a:pt x="1669997" y="1039063"/>
                </a:lnTo>
                <a:lnTo>
                  <a:pt x="1680262" y="1036647"/>
                </a:lnTo>
                <a:lnTo>
                  <a:pt x="1694147" y="1065024"/>
                </a:lnTo>
                <a:lnTo>
                  <a:pt x="1708638" y="1085551"/>
                </a:lnTo>
                <a:lnTo>
                  <a:pt x="1718298" y="1100042"/>
                </a:lnTo>
                <a:lnTo>
                  <a:pt x="1722524" y="1089778"/>
                </a:lnTo>
                <a:lnTo>
                  <a:pt x="1724940" y="1079513"/>
                </a:lnTo>
                <a:lnTo>
                  <a:pt x="1724940" y="1067439"/>
                </a:lnTo>
                <a:lnTo>
                  <a:pt x="1724940" y="1052949"/>
                </a:lnTo>
                <a:lnTo>
                  <a:pt x="1712260" y="1032421"/>
                </a:lnTo>
                <a:lnTo>
                  <a:pt x="1714675" y="1010081"/>
                </a:lnTo>
                <a:close/>
                <a:moveTo>
                  <a:pt x="1765392" y="956951"/>
                </a:moveTo>
                <a:lnTo>
                  <a:pt x="1781694" y="956951"/>
                </a:lnTo>
                <a:lnTo>
                  <a:pt x="1795580" y="961177"/>
                </a:lnTo>
                <a:lnTo>
                  <a:pt x="1810070" y="965403"/>
                </a:lnTo>
                <a:lnTo>
                  <a:pt x="1822146" y="971442"/>
                </a:lnTo>
                <a:lnTo>
                  <a:pt x="1823956" y="981705"/>
                </a:lnTo>
                <a:lnTo>
                  <a:pt x="1823956" y="989555"/>
                </a:lnTo>
                <a:lnTo>
                  <a:pt x="1828182" y="999820"/>
                </a:lnTo>
                <a:lnTo>
                  <a:pt x="1828182" y="1014309"/>
                </a:lnTo>
                <a:lnTo>
                  <a:pt x="1817920" y="1014309"/>
                </a:lnTo>
                <a:lnTo>
                  <a:pt x="1810070" y="1018536"/>
                </a:lnTo>
                <a:lnTo>
                  <a:pt x="1799806" y="1018536"/>
                </a:lnTo>
                <a:lnTo>
                  <a:pt x="1789543" y="1022159"/>
                </a:lnTo>
                <a:lnTo>
                  <a:pt x="1771429" y="1004046"/>
                </a:lnTo>
                <a:lnTo>
                  <a:pt x="1750902" y="989555"/>
                </a:lnTo>
                <a:close/>
                <a:moveTo>
                  <a:pt x="8645824" y="942458"/>
                </a:moveTo>
                <a:lnTo>
                  <a:pt x="8683861" y="942458"/>
                </a:lnTo>
                <a:lnTo>
                  <a:pt x="8716464" y="950911"/>
                </a:lnTo>
                <a:lnTo>
                  <a:pt x="8746651" y="956949"/>
                </a:lnTo>
                <a:lnTo>
                  <a:pt x="8755105" y="989552"/>
                </a:lnTo>
                <a:lnTo>
                  <a:pt x="8651861" y="989552"/>
                </a:lnTo>
                <a:lnTo>
                  <a:pt x="8647635" y="979287"/>
                </a:lnTo>
                <a:lnTo>
                  <a:pt x="8647635" y="969025"/>
                </a:lnTo>
                <a:lnTo>
                  <a:pt x="8645824" y="956949"/>
                </a:lnTo>
                <a:close/>
                <a:moveTo>
                  <a:pt x="6687231" y="929787"/>
                </a:moveTo>
                <a:lnTo>
                  <a:pt x="6709573" y="938240"/>
                </a:lnTo>
                <a:lnTo>
                  <a:pt x="6709573" y="952732"/>
                </a:lnTo>
                <a:lnTo>
                  <a:pt x="6701723" y="952732"/>
                </a:lnTo>
                <a:lnTo>
                  <a:pt x="6697496" y="956959"/>
                </a:lnTo>
                <a:lnTo>
                  <a:pt x="6695685" y="958770"/>
                </a:lnTo>
                <a:lnTo>
                  <a:pt x="6691459" y="958770"/>
                </a:lnTo>
                <a:lnTo>
                  <a:pt x="6687231" y="958770"/>
                </a:lnTo>
                <a:lnTo>
                  <a:pt x="6681193" y="958770"/>
                </a:lnTo>
                <a:lnTo>
                  <a:pt x="6681193" y="948506"/>
                </a:lnTo>
                <a:lnTo>
                  <a:pt x="6681193" y="942467"/>
                </a:lnTo>
                <a:lnTo>
                  <a:pt x="6683609" y="938240"/>
                </a:lnTo>
                <a:close/>
                <a:moveTo>
                  <a:pt x="2363725" y="913485"/>
                </a:moveTo>
                <a:lnTo>
                  <a:pt x="2363725" y="919522"/>
                </a:lnTo>
                <a:lnTo>
                  <a:pt x="2371574" y="919522"/>
                </a:lnTo>
                <a:lnTo>
                  <a:pt x="2367951" y="956955"/>
                </a:lnTo>
                <a:lnTo>
                  <a:pt x="2371574" y="987748"/>
                </a:lnTo>
                <a:lnTo>
                  <a:pt x="2386064" y="1016125"/>
                </a:lnTo>
                <a:lnTo>
                  <a:pt x="2392102" y="1020351"/>
                </a:lnTo>
                <a:lnTo>
                  <a:pt x="2399952" y="1020351"/>
                </a:lnTo>
                <a:lnTo>
                  <a:pt x="2405989" y="1024577"/>
                </a:lnTo>
                <a:lnTo>
                  <a:pt x="2418064" y="1024577"/>
                </a:lnTo>
                <a:lnTo>
                  <a:pt x="2418064" y="938239"/>
                </a:lnTo>
                <a:lnTo>
                  <a:pt x="2471194" y="938239"/>
                </a:lnTo>
                <a:lnTo>
                  <a:pt x="2480854" y="962994"/>
                </a:lnTo>
                <a:lnTo>
                  <a:pt x="2495345" y="987748"/>
                </a:lnTo>
                <a:lnTo>
                  <a:pt x="2509231" y="1010086"/>
                </a:lnTo>
                <a:lnTo>
                  <a:pt x="2533986" y="1016125"/>
                </a:lnTo>
                <a:lnTo>
                  <a:pt x="2533986" y="1026388"/>
                </a:lnTo>
                <a:lnTo>
                  <a:pt x="2537608" y="1049330"/>
                </a:lnTo>
                <a:lnTo>
                  <a:pt x="2541834" y="1074086"/>
                </a:lnTo>
                <a:lnTo>
                  <a:pt x="2541834" y="1088576"/>
                </a:lnTo>
                <a:lnTo>
                  <a:pt x="2547872" y="1084349"/>
                </a:lnTo>
                <a:lnTo>
                  <a:pt x="2552098" y="1084349"/>
                </a:lnTo>
                <a:lnTo>
                  <a:pt x="2555721" y="1081934"/>
                </a:lnTo>
                <a:lnTo>
                  <a:pt x="2558135" y="1078312"/>
                </a:lnTo>
                <a:lnTo>
                  <a:pt x="2562361" y="1069858"/>
                </a:lnTo>
                <a:lnTo>
                  <a:pt x="2565984" y="1059595"/>
                </a:lnTo>
                <a:lnTo>
                  <a:pt x="2570211" y="1049330"/>
                </a:lnTo>
                <a:lnTo>
                  <a:pt x="2572023" y="1040878"/>
                </a:lnTo>
                <a:lnTo>
                  <a:pt x="2580475" y="1034842"/>
                </a:lnTo>
                <a:lnTo>
                  <a:pt x="2586512" y="1030614"/>
                </a:lnTo>
                <a:lnTo>
                  <a:pt x="2598587" y="1026388"/>
                </a:lnTo>
                <a:lnTo>
                  <a:pt x="2604626" y="1020351"/>
                </a:lnTo>
                <a:lnTo>
                  <a:pt x="2612475" y="1016125"/>
                </a:lnTo>
                <a:lnTo>
                  <a:pt x="2604626" y="1016125"/>
                </a:lnTo>
                <a:lnTo>
                  <a:pt x="2604626" y="1010086"/>
                </a:lnTo>
                <a:lnTo>
                  <a:pt x="2586512" y="1016125"/>
                </a:lnTo>
                <a:lnTo>
                  <a:pt x="2576249" y="1024577"/>
                </a:lnTo>
                <a:lnTo>
                  <a:pt x="2562361" y="1034842"/>
                </a:lnTo>
                <a:lnTo>
                  <a:pt x="2541834" y="1040878"/>
                </a:lnTo>
                <a:lnTo>
                  <a:pt x="2537608" y="1010086"/>
                </a:lnTo>
                <a:lnTo>
                  <a:pt x="2533986" y="987748"/>
                </a:lnTo>
                <a:lnTo>
                  <a:pt x="2527948" y="969031"/>
                </a:lnTo>
                <a:lnTo>
                  <a:pt x="2519495" y="944277"/>
                </a:lnTo>
                <a:lnTo>
                  <a:pt x="2527948" y="942465"/>
                </a:lnTo>
                <a:lnTo>
                  <a:pt x="2529758" y="942465"/>
                </a:lnTo>
                <a:lnTo>
                  <a:pt x="2537608" y="938239"/>
                </a:lnTo>
                <a:lnTo>
                  <a:pt x="2547872" y="938239"/>
                </a:lnTo>
                <a:lnTo>
                  <a:pt x="2558135" y="944277"/>
                </a:lnTo>
                <a:lnTo>
                  <a:pt x="2565984" y="948503"/>
                </a:lnTo>
                <a:lnTo>
                  <a:pt x="2576249" y="952729"/>
                </a:lnTo>
                <a:lnTo>
                  <a:pt x="2586512" y="956955"/>
                </a:lnTo>
                <a:lnTo>
                  <a:pt x="2598587" y="958766"/>
                </a:lnTo>
                <a:lnTo>
                  <a:pt x="2612475" y="983522"/>
                </a:lnTo>
                <a:lnTo>
                  <a:pt x="2626964" y="1012502"/>
                </a:lnTo>
                <a:lnTo>
                  <a:pt x="2637229" y="1039068"/>
                </a:lnTo>
                <a:lnTo>
                  <a:pt x="2651115" y="1055369"/>
                </a:lnTo>
                <a:lnTo>
                  <a:pt x="2657153" y="1059595"/>
                </a:lnTo>
                <a:lnTo>
                  <a:pt x="2669226" y="1059595"/>
                </a:lnTo>
                <a:lnTo>
                  <a:pt x="2679491" y="1059595"/>
                </a:lnTo>
                <a:lnTo>
                  <a:pt x="2689756" y="1059595"/>
                </a:lnTo>
                <a:lnTo>
                  <a:pt x="2695793" y="1059595"/>
                </a:lnTo>
                <a:lnTo>
                  <a:pt x="2703642" y="1063821"/>
                </a:lnTo>
                <a:lnTo>
                  <a:pt x="2738056" y="1088576"/>
                </a:lnTo>
                <a:lnTo>
                  <a:pt x="2766432" y="1121180"/>
                </a:lnTo>
                <a:lnTo>
                  <a:pt x="2799035" y="1150161"/>
                </a:lnTo>
                <a:lnTo>
                  <a:pt x="2799035" y="1174914"/>
                </a:lnTo>
                <a:lnTo>
                  <a:pt x="2827412" y="1185179"/>
                </a:lnTo>
                <a:lnTo>
                  <a:pt x="2851563" y="1199667"/>
                </a:lnTo>
                <a:lnTo>
                  <a:pt x="2866054" y="1222009"/>
                </a:lnTo>
                <a:lnTo>
                  <a:pt x="2884166" y="1246762"/>
                </a:lnTo>
                <a:lnTo>
                  <a:pt x="2898053" y="1271517"/>
                </a:lnTo>
                <a:lnTo>
                  <a:pt x="2916769" y="1293856"/>
                </a:lnTo>
                <a:lnTo>
                  <a:pt x="2904091" y="1308347"/>
                </a:lnTo>
                <a:lnTo>
                  <a:pt x="2898053" y="1314986"/>
                </a:lnTo>
                <a:lnTo>
                  <a:pt x="2894430" y="1325251"/>
                </a:lnTo>
                <a:lnTo>
                  <a:pt x="2890205" y="1333100"/>
                </a:lnTo>
                <a:lnTo>
                  <a:pt x="2904091" y="1357854"/>
                </a:lnTo>
                <a:lnTo>
                  <a:pt x="2926430" y="1376571"/>
                </a:lnTo>
                <a:lnTo>
                  <a:pt x="2954806" y="1386834"/>
                </a:lnTo>
                <a:lnTo>
                  <a:pt x="2954806" y="1397099"/>
                </a:lnTo>
                <a:lnTo>
                  <a:pt x="2954806" y="1401326"/>
                </a:lnTo>
                <a:lnTo>
                  <a:pt x="2959032" y="1404949"/>
                </a:lnTo>
                <a:lnTo>
                  <a:pt x="2959032" y="1407365"/>
                </a:lnTo>
                <a:lnTo>
                  <a:pt x="2960845" y="1411591"/>
                </a:lnTo>
                <a:lnTo>
                  <a:pt x="2969297" y="1415817"/>
                </a:lnTo>
                <a:lnTo>
                  <a:pt x="2975334" y="1421853"/>
                </a:lnTo>
                <a:lnTo>
                  <a:pt x="2987410" y="1426080"/>
                </a:lnTo>
                <a:lnTo>
                  <a:pt x="2993448" y="1429703"/>
                </a:lnTo>
                <a:lnTo>
                  <a:pt x="3001297" y="1436344"/>
                </a:lnTo>
                <a:lnTo>
                  <a:pt x="3003711" y="1439967"/>
                </a:lnTo>
                <a:lnTo>
                  <a:pt x="3007939" y="1448419"/>
                </a:lnTo>
                <a:lnTo>
                  <a:pt x="3003711" y="1450231"/>
                </a:lnTo>
                <a:lnTo>
                  <a:pt x="3003711" y="1454456"/>
                </a:lnTo>
                <a:lnTo>
                  <a:pt x="3003711" y="1458685"/>
                </a:lnTo>
                <a:lnTo>
                  <a:pt x="3007939" y="1462911"/>
                </a:lnTo>
                <a:lnTo>
                  <a:pt x="3015786" y="1464722"/>
                </a:lnTo>
                <a:lnTo>
                  <a:pt x="3026051" y="1468948"/>
                </a:lnTo>
                <a:lnTo>
                  <a:pt x="3032088" y="1473174"/>
                </a:lnTo>
                <a:lnTo>
                  <a:pt x="3044163" y="1473174"/>
                </a:lnTo>
                <a:lnTo>
                  <a:pt x="3054428" y="1473174"/>
                </a:lnTo>
                <a:lnTo>
                  <a:pt x="3039938" y="1569776"/>
                </a:lnTo>
                <a:lnTo>
                  <a:pt x="3029675" y="1574002"/>
                </a:lnTo>
                <a:lnTo>
                  <a:pt x="3017599" y="1574002"/>
                </a:lnTo>
                <a:lnTo>
                  <a:pt x="3007939" y="1575813"/>
                </a:lnTo>
                <a:lnTo>
                  <a:pt x="2993448" y="1575813"/>
                </a:lnTo>
                <a:lnTo>
                  <a:pt x="2979562" y="1559511"/>
                </a:lnTo>
                <a:lnTo>
                  <a:pt x="2960845" y="1540795"/>
                </a:lnTo>
                <a:lnTo>
                  <a:pt x="2946957" y="1522683"/>
                </a:lnTo>
                <a:lnTo>
                  <a:pt x="2936694" y="1497930"/>
                </a:lnTo>
                <a:lnTo>
                  <a:pt x="2922808" y="1497930"/>
                </a:lnTo>
                <a:lnTo>
                  <a:pt x="2912543" y="1502156"/>
                </a:lnTo>
                <a:lnTo>
                  <a:pt x="2902281" y="1502156"/>
                </a:lnTo>
                <a:lnTo>
                  <a:pt x="2890205" y="1505777"/>
                </a:lnTo>
                <a:lnTo>
                  <a:pt x="2908317" y="1561322"/>
                </a:lnTo>
                <a:lnTo>
                  <a:pt x="2922808" y="1623508"/>
                </a:lnTo>
                <a:lnTo>
                  <a:pt x="2946957" y="1623508"/>
                </a:lnTo>
                <a:lnTo>
                  <a:pt x="2960845" y="1651884"/>
                </a:lnTo>
                <a:lnTo>
                  <a:pt x="2972920" y="1680865"/>
                </a:lnTo>
                <a:lnTo>
                  <a:pt x="2975334" y="1720109"/>
                </a:lnTo>
                <a:lnTo>
                  <a:pt x="2972920" y="1724335"/>
                </a:lnTo>
                <a:lnTo>
                  <a:pt x="2969297" y="1727956"/>
                </a:lnTo>
                <a:lnTo>
                  <a:pt x="2969297" y="1732182"/>
                </a:lnTo>
                <a:lnTo>
                  <a:pt x="2965071" y="1734598"/>
                </a:lnTo>
                <a:lnTo>
                  <a:pt x="2960845" y="1738823"/>
                </a:lnTo>
                <a:lnTo>
                  <a:pt x="2954806" y="1742447"/>
                </a:lnTo>
                <a:lnTo>
                  <a:pt x="2940920" y="1734598"/>
                </a:lnTo>
                <a:lnTo>
                  <a:pt x="2922808" y="1724335"/>
                </a:lnTo>
                <a:lnTo>
                  <a:pt x="2904091" y="1714070"/>
                </a:lnTo>
                <a:lnTo>
                  <a:pt x="2890205" y="1705618"/>
                </a:lnTo>
                <a:lnTo>
                  <a:pt x="2884166" y="1703808"/>
                </a:lnTo>
                <a:lnTo>
                  <a:pt x="2878129" y="1703808"/>
                </a:lnTo>
                <a:lnTo>
                  <a:pt x="2898053" y="1732182"/>
                </a:lnTo>
                <a:lnTo>
                  <a:pt x="2916769" y="1756938"/>
                </a:lnTo>
                <a:lnTo>
                  <a:pt x="2930655" y="1787731"/>
                </a:lnTo>
                <a:lnTo>
                  <a:pt x="2922808" y="1787731"/>
                </a:lnTo>
                <a:lnTo>
                  <a:pt x="2898053" y="1777466"/>
                </a:lnTo>
                <a:lnTo>
                  <a:pt x="2866054" y="1771427"/>
                </a:lnTo>
                <a:lnTo>
                  <a:pt x="2831639" y="1762975"/>
                </a:lnTo>
                <a:lnTo>
                  <a:pt x="2806885" y="1749088"/>
                </a:lnTo>
                <a:lnTo>
                  <a:pt x="2785149" y="1727956"/>
                </a:lnTo>
                <a:lnTo>
                  <a:pt x="2770659" y="1695354"/>
                </a:lnTo>
                <a:lnTo>
                  <a:pt x="2756772" y="1666375"/>
                </a:lnTo>
                <a:lnTo>
                  <a:pt x="2736245" y="1637999"/>
                </a:lnTo>
                <a:lnTo>
                  <a:pt x="2713905" y="1616867"/>
                </a:lnTo>
                <a:lnTo>
                  <a:pt x="2683717" y="1633773"/>
                </a:lnTo>
                <a:lnTo>
                  <a:pt x="2646888" y="1645848"/>
                </a:lnTo>
                <a:lnTo>
                  <a:pt x="2604626" y="1648263"/>
                </a:lnTo>
                <a:lnTo>
                  <a:pt x="2600399" y="1637999"/>
                </a:lnTo>
                <a:lnTo>
                  <a:pt x="2598587" y="1627734"/>
                </a:lnTo>
                <a:lnTo>
                  <a:pt x="2598587" y="1616867"/>
                </a:lnTo>
                <a:lnTo>
                  <a:pt x="2598587" y="1602981"/>
                </a:lnTo>
                <a:lnTo>
                  <a:pt x="2628776" y="1590303"/>
                </a:lnTo>
                <a:lnTo>
                  <a:pt x="2669226" y="1580038"/>
                </a:lnTo>
                <a:lnTo>
                  <a:pt x="2703642" y="1569776"/>
                </a:lnTo>
                <a:lnTo>
                  <a:pt x="2713905" y="1549247"/>
                </a:lnTo>
                <a:lnTo>
                  <a:pt x="2724169" y="1520268"/>
                </a:lnTo>
                <a:lnTo>
                  <a:pt x="2736245" y="1487665"/>
                </a:lnTo>
                <a:lnTo>
                  <a:pt x="2742282" y="1454456"/>
                </a:lnTo>
                <a:lnTo>
                  <a:pt x="2746508" y="1429703"/>
                </a:lnTo>
                <a:lnTo>
                  <a:pt x="2742282" y="1411591"/>
                </a:lnTo>
                <a:lnTo>
                  <a:pt x="2728395" y="1386834"/>
                </a:lnTo>
                <a:lnTo>
                  <a:pt x="2709679" y="1372345"/>
                </a:lnTo>
                <a:lnTo>
                  <a:pt x="2689756" y="1357854"/>
                </a:lnTo>
                <a:lnTo>
                  <a:pt x="2675265" y="1339137"/>
                </a:lnTo>
                <a:lnTo>
                  <a:pt x="2657153" y="1252801"/>
                </a:lnTo>
                <a:lnTo>
                  <a:pt x="2628776" y="1246762"/>
                </a:lnTo>
                <a:lnTo>
                  <a:pt x="2608852" y="1232271"/>
                </a:lnTo>
                <a:lnTo>
                  <a:pt x="2590738" y="1217783"/>
                </a:lnTo>
                <a:lnTo>
                  <a:pt x="2572023" y="1214160"/>
                </a:lnTo>
                <a:lnTo>
                  <a:pt x="2555721" y="1222009"/>
                </a:lnTo>
                <a:lnTo>
                  <a:pt x="2543646" y="1232271"/>
                </a:lnTo>
                <a:lnTo>
                  <a:pt x="2533986" y="1242535"/>
                </a:lnTo>
                <a:lnTo>
                  <a:pt x="2519495" y="1252801"/>
                </a:lnTo>
                <a:lnTo>
                  <a:pt x="2495345" y="1261253"/>
                </a:lnTo>
                <a:lnTo>
                  <a:pt x="2471194" y="1246762"/>
                </a:lnTo>
                <a:lnTo>
                  <a:pt x="2438591" y="1236499"/>
                </a:lnTo>
                <a:lnTo>
                  <a:pt x="2404178" y="1228045"/>
                </a:lnTo>
                <a:lnTo>
                  <a:pt x="2371574" y="1217783"/>
                </a:lnTo>
                <a:lnTo>
                  <a:pt x="2343197" y="1207517"/>
                </a:lnTo>
                <a:lnTo>
                  <a:pt x="2320858" y="1189405"/>
                </a:lnTo>
                <a:lnTo>
                  <a:pt x="2306971" y="1160424"/>
                </a:lnTo>
                <a:lnTo>
                  <a:pt x="2311198" y="1156198"/>
                </a:lnTo>
                <a:lnTo>
                  <a:pt x="2311198" y="1154387"/>
                </a:lnTo>
                <a:lnTo>
                  <a:pt x="2314821" y="1154387"/>
                </a:lnTo>
                <a:lnTo>
                  <a:pt x="2314821" y="1150161"/>
                </a:lnTo>
                <a:lnTo>
                  <a:pt x="2314821" y="1141709"/>
                </a:lnTo>
                <a:lnTo>
                  <a:pt x="2300935" y="1139896"/>
                </a:lnTo>
                <a:lnTo>
                  <a:pt x="2286444" y="1135671"/>
                </a:lnTo>
                <a:lnTo>
                  <a:pt x="2276784" y="1127218"/>
                </a:lnTo>
                <a:lnTo>
                  <a:pt x="2268330" y="1116953"/>
                </a:lnTo>
                <a:lnTo>
                  <a:pt x="2262293" y="1103066"/>
                </a:lnTo>
                <a:lnTo>
                  <a:pt x="2280405" y="1068048"/>
                </a:lnTo>
                <a:lnTo>
                  <a:pt x="2294896" y="1020351"/>
                </a:lnTo>
                <a:lnTo>
                  <a:pt x="2300935" y="969031"/>
                </a:lnTo>
                <a:lnTo>
                  <a:pt x="2306971" y="919522"/>
                </a:lnTo>
                <a:close/>
                <a:moveTo>
                  <a:pt x="2035279" y="905030"/>
                </a:moveTo>
                <a:lnTo>
                  <a:pt x="2067883" y="905030"/>
                </a:lnTo>
                <a:lnTo>
                  <a:pt x="2085997" y="977482"/>
                </a:lnTo>
                <a:lnTo>
                  <a:pt x="2100488" y="1055368"/>
                </a:lnTo>
                <a:lnTo>
                  <a:pt x="2092034" y="1055368"/>
                </a:lnTo>
                <a:lnTo>
                  <a:pt x="2082373" y="1069860"/>
                </a:lnTo>
                <a:lnTo>
                  <a:pt x="2060035" y="1063821"/>
                </a:lnTo>
                <a:lnTo>
                  <a:pt x="2053997" y="1069860"/>
                </a:lnTo>
                <a:lnTo>
                  <a:pt x="2053997" y="1078312"/>
                </a:lnTo>
                <a:lnTo>
                  <a:pt x="2053997" y="1084349"/>
                </a:lnTo>
                <a:lnTo>
                  <a:pt x="2053997" y="1088577"/>
                </a:lnTo>
                <a:lnTo>
                  <a:pt x="2049770" y="1092803"/>
                </a:lnTo>
                <a:lnTo>
                  <a:pt x="2045544" y="1098840"/>
                </a:lnTo>
                <a:lnTo>
                  <a:pt x="2035279" y="1103066"/>
                </a:lnTo>
                <a:lnTo>
                  <a:pt x="2025619" y="1096424"/>
                </a:lnTo>
                <a:lnTo>
                  <a:pt x="2011130" y="1084349"/>
                </a:lnTo>
                <a:lnTo>
                  <a:pt x="1997242" y="1078312"/>
                </a:lnTo>
                <a:lnTo>
                  <a:pt x="1997242" y="1055368"/>
                </a:lnTo>
                <a:lnTo>
                  <a:pt x="1950753" y="1049331"/>
                </a:lnTo>
                <a:lnTo>
                  <a:pt x="1958602" y="983520"/>
                </a:lnTo>
                <a:lnTo>
                  <a:pt x="1972489" y="977482"/>
                </a:lnTo>
                <a:lnTo>
                  <a:pt x="1986979" y="967219"/>
                </a:lnTo>
                <a:lnTo>
                  <a:pt x="1997242" y="952728"/>
                </a:lnTo>
                <a:lnTo>
                  <a:pt x="1986979" y="948501"/>
                </a:lnTo>
                <a:lnTo>
                  <a:pt x="1978527" y="944276"/>
                </a:lnTo>
                <a:lnTo>
                  <a:pt x="1972489" y="942465"/>
                </a:lnTo>
                <a:lnTo>
                  <a:pt x="1964639" y="934011"/>
                </a:lnTo>
                <a:lnTo>
                  <a:pt x="1960413" y="927974"/>
                </a:lnTo>
                <a:lnTo>
                  <a:pt x="1958602" y="913483"/>
                </a:lnTo>
                <a:lnTo>
                  <a:pt x="1997242" y="909257"/>
                </a:lnTo>
                <a:close/>
                <a:moveTo>
                  <a:pt x="8639787" y="872429"/>
                </a:moveTo>
                <a:lnTo>
                  <a:pt x="8663938" y="884505"/>
                </a:lnTo>
                <a:lnTo>
                  <a:pt x="8663938" y="898997"/>
                </a:lnTo>
                <a:lnTo>
                  <a:pt x="8631938" y="898997"/>
                </a:lnTo>
                <a:close/>
                <a:moveTo>
                  <a:pt x="2112559" y="872427"/>
                </a:moveTo>
                <a:lnTo>
                  <a:pt x="2138522" y="876653"/>
                </a:lnTo>
                <a:lnTo>
                  <a:pt x="2166899" y="880879"/>
                </a:lnTo>
                <a:lnTo>
                  <a:pt x="2191653" y="884503"/>
                </a:lnTo>
                <a:lnTo>
                  <a:pt x="2209765" y="891144"/>
                </a:lnTo>
                <a:lnTo>
                  <a:pt x="2211577" y="898993"/>
                </a:lnTo>
                <a:lnTo>
                  <a:pt x="2211577" y="909256"/>
                </a:lnTo>
                <a:lnTo>
                  <a:pt x="2215803" y="923747"/>
                </a:lnTo>
                <a:lnTo>
                  <a:pt x="2215803" y="938238"/>
                </a:lnTo>
                <a:lnTo>
                  <a:pt x="2211577" y="944274"/>
                </a:lnTo>
                <a:lnTo>
                  <a:pt x="2209765" y="952727"/>
                </a:lnTo>
                <a:lnTo>
                  <a:pt x="2205538" y="962991"/>
                </a:lnTo>
                <a:lnTo>
                  <a:pt x="2197689" y="969028"/>
                </a:lnTo>
                <a:lnTo>
                  <a:pt x="2191653" y="973254"/>
                </a:lnTo>
                <a:lnTo>
                  <a:pt x="2183200" y="977482"/>
                </a:lnTo>
                <a:lnTo>
                  <a:pt x="2181388" y="981708"/>
                </a:lnTo>
                <a:lnTo>
                  <a:pt x="2173541" y="983519"/>
                </a:lnTo>
                <a:lnTo>
                  <a:pt x="2169312" y="991971"/>
                </a:lnTo>
                <a:lnTo>
                  <a:pt x="2173541" y="1010085"/>
                </a:lnTo>
                <a:lnTo>
                  <a:pt x="2169312" y="1030613"/>
                </a:lnTo>
                <a:lnTo>
                  <a:pt x="2166899" y="1045103"/>
                </a:lnTo>
                <a:lnTo>
                  <a:pt x="2159050" y="1055366"/>
                </a:lnTo>
                <a:lnTo>
                  <a:pt x="2153011" y="1059592"/>
                </a:lnTo>
                <a:lnTo>
                  <a:pt x="2145164" y="1063818"/>
                </a:lnTo>
                <a:lnTo>
                  <a:pt x="2134899" y="1063818"/>
                </a:lnTo>
                <a:lnTo>
                  <a:pt x="2120408" y="1063818"/>
                </a:lnTo>
                <a:lnTo>
                  <a:pt x="2112559" y="1040875"/>
                </a:lnTo>
                <a:lnTo>
                  <a:pt x="2120408" y="1020348"/>
                </a:lnTo>
                <a:lnTo>
                  <a:pt x="2120408" y="995594"/>
                </a:lnTo>
                <a:lnTo>
                  <a:pt x="2112559" y="967218"/>
                </a:lnTo>
                <a:lnTo>
                  <a:pt x="2110748" y="934010"/>
                </a:lnTo>
                <a:lnTo>
                  <a:pt x="2106523" y="905030"/>
                </a:lnTo>
                <a:close/>
                <a:moveTo>
                  <a:pt x="1347000" y="870619"/>
                </a:moveTo>
                <a:lnTo>
                  <a:pt x="1375377" y="872430"/>
                </a:lnTo>
                <a:lnTo>
                  <a:pt x="1375377" y="898996"/>
                </a:lnTo>
                <a:lnTo>
                  <a:pt x="1409791" y="898996"/>
                </a:lnTo>
                <a:lnTo>
                  <a:pt x="1438168" y="898996"/>
                </a:lnTo>
                <a:lnTo>
                  <a:pt x="1470771" y="898996"/>
                </a:lnTo>
                <a:lnTo>
                  <a:pt x="1476807" y="913486"/>
                </a:lnTo>
                <a:lnTo>
                  <a:pt x="1484657" y="929788"/>
                </a:lnTo>
                <a:lnTo>
                  <a:pt x="1490696" y="948505"/>
                </a:lnTo>
                <a:lnTo>
                  <a:pt x="1499148" y="962994"/>
                </a:lnTo>
                <a:lnTo>
                  <a:pt x="1499148" y="969033"/>
                </a:lnTo>
                <a:lnTo>
                  <a:pt x="1476807" y="995597"/>
                </a:lnTo>
                <a:lnTo>
                  <a:pt x="1448430" y="1005862"/>
                </a:lnTo>
                <a:lnTo>
                  <a:pt x="1420056" y="1016124"/>
                </a:lnTo>
                <a:lnTo>
                  <a:pt x="1403754" y="1049332"/>
                </a:lnTo>
                <a:lnTo>
                  <a:pt x="1389263" y="1078312"/>
                </a:lnTo>
                <a:lnTo>
                  <a:pt x="1385640" y="1110916"/>
                </a:lnTo>
                <a:lnTo>
                  <a:pt x="1391679" y="1141708"/>
                </a:lnTo>
                <a:lnTo>
                  <a:pt x="1360886" y="1145934"/>
                </a:lnTo>
                <a:lnTo>
                  <a:pt x="1332510" y="1156199"/>
                </a:lnTo>
                <a:lnTo>
                  <a:pt x="1296283" y="1166462"/>
                </a:lnTo>
                <a:lnTo>
                  <a:pt x="1294473" y="1160425"/>
                </a:lnTo>
                <a:lnTo>
                  <a:pt x="1290247" y="1154389"/>
                </a:lnTo>
                <a:lnTo>
                  <a:pt x="1286020" y="1150161"/>
                </a:lnTo>
                <a:lnTo>
                  <a:pt x="1286020" y="1141708"/>
                </a:lnTo>
                <a:lnTo>
                  <a:pt x="1282397" y="1135671"/>
                </a:lnTo>
                <a:lnTo>
                  <a:pt x="1286020" y="1131445"/>
                </a:lnTo>
                <a:lnTo>
                  <a:pt x="1286020" y="1127217"/>
                </a:lnTo>
                <a:lnTo>
                  <a:pt x="1286020" y="1125407"/>
                </a:lnTo>
                <a:lnTo>
                  <a:pt x="1290247" y="1116955"/>
                </a:lnTo>
                <a:lnTo>
                  <a:pt x="1290247" y="1110916"/>
                </a:lnTo>
                <a:lnTo>
                  <a:pt x="1266096" y="1110916"/>
                </a:lnTo>
                <a:lnTo>
                  <a:pt x="1266096" y="1098841"/>
                </a:lnTo>
                <a:lnTo>
                  <a:pt x="1266096" y="1096426"/>
                </a:lnTo>
                <a:lnTo>
                  <a:pt x="1261870" y="1092803"/>
                </a:lnTo>
                <a:lnTo>
                  <a:pt x="1261870" y="1088577"/>
                </a:lnTo>
                <a:lnTo>
                  <a:pt x="1257643" y="1084351"/>
                </a:lnTo>
                <a:lnTo>
                  <a:pt x="1251605" y="1078312"/>
                </a:lnTo>
                <a:lnTo>
                  <a:pt x="1247982" y="1078312"/>
                </a:lnTo>
                <a:lnTo>
                  <a:pt x="1243756" y="1078312"/>
                </a:lnTo>
                <a:lnTo>
                  <a:pt x="1239529" y="1078312"/>
                </a:lnTo>
                <a:lnTo>
                  <a:pt x="1237719" y="1078312"/>
                </a:lnTo>
                <a:lnTo>
                  <a:pt x="1225643" y="1078312"/>
                </a:lnTo>
                <a:lnTo>
                  <a:pt x="1225643" y="1055368"/>
                </a:lnTo>
                <a:lnTo>
                  <a:pt x="1251605" y="1026389"/>
                </a:lnTo>
                <a:lnTo>
                  <a:pt x="1267906" y="987749"/>
                </a:lnTo>
                <a:lnTo>
                  <a:pt x="1282397" y="944277"/>
                </a:lnTo>
                <a:lnTo>
                  <a:pt x="1272132" y="938240"/>
                </a:lnTo>
                <a:lnTo>
                  <a:pt x="1267906" y="927976"/>
                </a:lnTo>
                <a:lnTo>
                  <a:pt x="1266096" y="919524"/>
                </a:lnTo>
                <a:lnTo>
                  <a:pt x="1261870" y="905032"/>
                </a:lnTo>
                <a:lnTo>
                  <a:pt x="1257643" y="891147"/>
                </a:lnTo>
                <a:lnTo>
                  <a:pt x="1286020" y="884505"/>
                </a:lnTo>
                <a:lnTo>
                  <a:pt x="1308359" y="880884"/>
                </a:lnTo>
                <a:lnTo>
                  <a:pt x="1324660" y="872430"/>
                </a:lnTo>
                <a:close/>
                <a:moveTo>
                  <a:pt x="4376665" y="786090"/>
                </a:moveTo>
                <a:lnTo>
                  <a:pt x="4406853" y="786090"/>
                </a:lnTo>
                <a:lnTo>
                  <a:pt x="4406853" y="793940"/>
                </a:lnTo>
                <a:lnTo>
                  <a:pt x="4400815" y="793940"/>
                </a:lnTo>
                <a:lnTo>
                  <a:pt x="4392967" y="798167"/>
                </a:lnTo>
                <a:lnTo>
                  <a:pt x="4391155" y="798167"/>
                </a:lnTo>
                <a:lnTo>
                  <a:pt x="4386928" y="798167"/>
                </a:lnTo>
                <a:lnTo>
                  <a:pt x="4382702" y="793940"/>
                </a:lnTo>
                <a:close/>
                <a:moveTo>
                  <a:pt x="2145166" y="786089"/>
                </a:moveTo>
                <a:lnTo>
                  <a:pt x="2153013" y="833183"/>
                </a:lnTo>
                <a:lnTo>
                  <a:pt x="2140940" y="841635"/>
                </a:lnTo>
                <a:lnTo>
                  <a:pt x="2134901" y="843445"/>
                </a:lnTo>
                <a:lnTo>
                  <a:pt x="2126449" y="847672"/>
                </a:lnTo>
                <a:lnTo>
                  <a:pt x="2116788" y="856126"/>
                </a:lnTo>
                <a:lnTo>
                  <a:pt x="2106523" y="857936"/>
                </a:lnTo>
                <a:lnTo>
                  <a:pt x="2102297" y="856126"/>
                </a:lnTo>
                <a:lnTo>
                  <a:pt x="2100486" y="856126"/>
                </a:lnTo>
                <a:lnTo>
                  <a:pt x="2096260" y="851900"/>
                </a:lnTo>
                <a:lnTo>
                  <a:pt x="2092032" y="851900"/>
                </a:lnTo>
                <a:lnTo>
                  <a:pt x="2082372" y="851900"/>
                </a:lnTo>
                <a:lnTo>
                  <a:pt x="2082372" y="843445"/>
                </a:lnTo>
                <a:lnTo>
                  <a:pt x="2082372" y="841635"/>
                </a:lnTo>
                <a:lnTo>
                  <a:pt x="2078146" y="841635"/>
                </a:lnTo>
                <a:lnTo>
                  <a:pt x="2078146" y="837409"/>
                </a:lnTo>
                <a:lnTo>
                  <a:pt x="2073920" y="833183"/>
                </a:lnTo>
                <a:lnTo>
                  <a:pt x="2073920" y="818692"/>
                </a:lnTo>
                <a:lnTo>
                  <a:pt x="2092032" y="808428"/>
                </a:lnTo>
                <a:lnTo>
                  <a:pt x="2106523" y="798165"/>
                </a:lnTo>
                <a:lnTo>
                  <a:pt x="2120410" y="790316"/>
                </a:lnTo>
                <a:close/>
                <a:moveTo>
                  <a:pt x="1446015" y="780055"/>
                </a:moveTo>
                <a:lnTo>
                  <a:pt x="1452052" y="780055"/>
                </a:lnTo>
                <a:lnTo>
                  <a:pt x="1460507" y="783679"/>
                </a:lnTo>
                <a:lnTo>
                  <a:pt x="1462318" y="783679"/>
                </a:lnTo>
                <a:lnTo>
                  <a:pt x="1466544" y="786092"/>
                </a:lnTo>
                <a:lnTo>
                  <a:pt x="1470771" y="793943"/>
                </a:lnTo>
                <a:lnTo>
                  <a:pt x="1446015" y="793943"/>
                </a:lnTo>
                <a:close/>
                <a:moveTo>
                  <a:pt x="8807630" y="755301"/>
                </a:moveTo>
                <a:lnTo>
                  <a:pt x="8840233" y="759527"/>
                </a:lnTo>
                <a:lnTo>
                  <a:pt x="8872836" y="765565"/>
                </a:lnTo>
                <a:lnTo>
                  <a:pt x="8901215" y="775828"/>
                </a:lnTo>
                <a:lnTo>
                  <a:pt x="8921138" y="793942"/>
                </a:lnTo>
                <a:lnTo>
                  <a:pt x="8935629" y="818696"/>
                </a:lnTo>
                <a:lnTo>
                  <a:pt x="8943479" y="851901"/>
                </a:lnTo>
                <a:lnTo>
                  <a:pt x="8896987" y="843449"/>
                </a:lnTo>
                <a:lnTo>
                  <a:pt x="8854121" y="828958"/>
                </a:lnTo>
                <a:lnTo>
                  <a:pt x="8822121" y="808431"/>
                </a:lnTo>
                <a:lnTo>
                  <a:pt x="8801593" y="780054"/>
                </a:lnTo>
                <a:lnTo>
                  <a:pt x="8805819" y="775828"/>
                </a:lnTo>
                <a:lnTo>
                  <a:pt x="8805819" y="771602"/>
                </a:lnTo>
                <a:lnTo>
                  <a:pt x="8807630" y="769791"/>
                </a:lnTo>
                <a:lnTo>
                  <a:pt x="8807630" y="761337"/>
                </a:lnTo>
                <a:close/>
                <a:moveTo>
                  <a:pt x="2003282" y="732356"/>
                </a:moveTo>
                <a:lnTo>
                  <a:pt x="2015357" y="732356"/>
                </a:lnTo>
                <a:lnTo>
                  <a:pt x="2017168" y="732356"/>
                </a:lnTo>
                <a:lnTo>
                  <a:pt x="2021394" y="736582"/>
                </a:lnTo>
                <a:lnTo>
                  <a:pt x="2025620" y="736582"/>
                </a:lnTo>
                <a:lnTo>
                  <a:pt x="2029243" y="740809"/>
                </a:lnTo>
                <a:lnTo>
                  <a:pt x="2031659" y="746847"/>
                </a:lnTo>
                <a:lnTo>
                  <a:pt x="2035280" y="751073"/>
                </a:lnTo>
                <a:lnTo>
                  <a:pt x="2035280" y="761336"/>
                </a:lnTo>
                <a:lnTo>
                  <a:pt x="2035280" y="771601"/>
                </a:lnTo>
                <a:lnTo>
                  <a:pt x="2029243" y="793939"/>
                </a:lnTo>
                <a:lnTo>
                  <a:pt x="2025620" y="827147"/>
                </a:lnTo>
                <a:lnTo>
                  <a:pt x="2021394" y="851900"/>
                </a:lnTo>
                <a:lnTo>
                  <a:pt x="2011129" y="856126"/>
                </a:lnTo>
                <a:lnTo>
                  <a:pt x="2003282" y="857939"/>
                </a:lnTo>
                <a:lnTo>
                  <a:pt x="1997243" y="866391"/>
                </a:lnTo>
                <a:lnTo>
                  <a:pt x="1988791" y="866391"/>
                </a:lnTo>
                <a:lnTo>
                  <a:pt x="1988791" y="862165"/>
                </a:lnTo>
                <a:lnTo>
                  <a:pt x="1986980" y="862165"/>
                </a:lnTo>
                <a:lnTo>
                  <a:pt x="1982752" y="857939"/>
                </a:lnTo>
                <a:lnTo>
                  <a:pt x="1974905" y="851900"/>
                </a:lnTo>
                <a:lnTo>
                  <a:pt x="1972489" y="843448"/>
                </a:lnTo>
                <a:lnTo>
                  <a:pt x="1972489" y="833183"/>
                </a:lnTo>
                <a:lnTo>
                  <a:pt x="1972489" y="827147"/>
                </a:lnTo>
                <a:lnTo>
                  <a:pt x="1964640" y="818694"/>
                </a:lnTo>
                <a:lnTo>
                  <a:pt x="1950754" y="808430"/>
                </a:lnTo>
                <a:lnTo>
                  <a:pt x="1932037" y="804204"/>
                </a:lnTo>
                <a:lnTo>
                  <a:pt x="1916338" y="808430"/>
                </a:lnTo>
                <a:lnTo>
                  <a:pt x="1897623" y="804204"/>
                </a:lnTo>
                <a:lnTo>
                  <a:pt x="1879509" y="793939"/>
                </a:lnTo>
                <a:lnTo>
                  <a:pt x="1865623" y="771601"/>
                </a:lnTo>
                <a:lnTo>
                  <a:pt x="1873472" y="771601"/>
                </a:lnTo>
                <a:lnTo>
                  <a:pt x="1877698" y="765564"/>
                </a:lnTo>
                <a:lnTo>
                  <a:pt x="1879509" y="761336"/>
                </a:lnTo>
                <a:lnTo>
                  <a:pt x="1879509" y="759525"/>
                </a:lnTo>
                <a:lnTo>
                  <a:pt x="1883735" y="759525"/>
                </a:lnTo>
                <a:lnTo>
                  <a:pt x="1887963" y="759525"/>
                </a:lnTo>
                <a:lnTo>
                  <a:pt x="1894000" y="759525"/>
                </a:lnTo>
                <a:lnTo>
                  <a:pt x="1906075" y="755299"/>
                </a:lnTo>
                <a:lnTo>
                  <a:pt x="1926000" y="761336"/>
                </a:lnTo>
                <a:lnTo>
                  <a:pt x="1950754" y="759525"/>
                </a:lnTo>
                <a:lnTo>
                  <a:pt x="1978526" y="755299"/>
                </a:lnTo>
                <a:lnTo>
                  <a:pt x="2003282" y="755299"/>
                </a:lnTo>
                <a:close/>
                <a:moveTo>
                  <a:pt x="1717706" y="726320"/>
                </a:moveTo>
                <a:lnTo>
                  <a:pt x="1727970" y="726320"/>
                </a:lnTo>
                <a:lnTo>
                  <a:pt x="1741856" y="726320"/>
                </a:lnTo>
                <a:lnTo>
                  <a:pt x="1746083" y="732357"/>
                </a:lnTo>
                <a:lnTo>
                  <a:pt x="1749706" y="736585"/>
                </a:lnTo>
                <a:lnTo>
                  <a:pt x="1752121" y="745037"/>
                </a:lnTo>
                <a:lnTo>
                  <a:pt x="1752121" y="751074"/>
                </a:lnTo>
                <a:lnTo>
                  <a:pt x="1756347" y="759528"/>
                </a:lnTo>
                <a:lnTo>
                  <a:pt x="1756347" y="771601"/>
                </a:lnTo>
                <a:lnTo>
                  <a:pt x="1749706" y="771601"/>
                </a:lnTo>
                <a:lnTo>
                  <a:pt x="1749706" y="780056"/>
                </a:lnTo>
                <a:lnTo>
                  <a:pt x="1756347" y="780056"/>
                </a:lnTo>
                <a:lnTo>
                  <a:pt x="1766007" y="783677"/>
                </a:lnTo>
                <a:lnTo>
                  <a:pt x="1778082" y="786092"/>
                </a:lnTo>
                <a:lnTo>
                  <a:pt x="1788347" y="786092"/>
                </a:lnTo>
                <a:lnTo>
                  <a:pt x="1802836" y="786092"/>
                </a:lnTo>
                <a:lnTo>
                  <a:pt x="1808874" y="780056"/>
                </a:lnTo>
                <a:lnTo>
                  <a:pt x="1812496" y="775829"/>
                </a:lnTo>
                <a:lnTo>
                  <a:pt x="1816722" y="775829"/>
                </a:lnTo>
                <a:lnTo>
                  <a:pt x="1820950" y="775829"/>
                </a:lnTo>
                <a:lnTo>
                  <a:pt x="1826987" y="780056"/>
                </a:lnTo>
                <a:lnTo>
                  <a:pt x="1831213" y="783677"/>
                </a:lnTo>
                <a:lnTo>
                  <a:pt x="1831213" y="786092"/>
                </a:lnTo>
                <a:lnTo>
                  <a:pt x="1831213" y="790318"/>
                </a:lnTo>
                <a:lnTo>
                  <a:pt x="1834836" y="793942"/>
                </a:lnTo>
                <a:lnTo>
                  <a:pt x="1834836" y="800583"/>
                </a:lnTo>
                <a:lnTo>
                  <a:pt x="1831213" y="808432"/>
                </a:lnTo>
                <a:lnTo>
                  <a:pt x="1831213" y="812658"/>
                </a:lnTo>
                <a:lnTo>
                  <a:pt x="1831213" y="815074"/>
                </a:lnTo>
                <a:lnTo>
                  <a:pt x="1831213" y="818695"/>
                </a:lnTo>
                <a:lnTo>
                  <a:pt x="1826987" y="827147"/>
                </a:lnTo>
                <a:lnTo>
                  <a:pt x="1806459" y="837412"/>
                </a:lnTo>
                <a:lnTo>
                  <a:pt x="1780498" y="837412"/>
                </a:lnTo>
                <a:lnTo>
                  <a:pt x="1752121" y="837412"/>
                </a:lnTo>
                <a:lnTo>
                  <a:pt x="1723744" y="843449"/>
                </a:lnTo>
                <a:lnTo>
                  <a:pt x="1703217" y="857940"/>
                </a:lnTo>
                <a:lnTo>
                  <a:pt x="1679066" y="876656"/>
                </a:lnTo>
                <a:lnTo>
                  <a:pt x="1656726" y="894768"/>
                </a:lnTo>
                <a:lnTo>
                  <a:pt x="1626539" y="905033"/>
                </a:lnTo>
                <a:lnTo>
                  <a:pt x="1622313" y="898995"/>
                </a:lnTo>
                <a:lnTo>
                  <a:pt x="1618087" y="891147"/>
                </a:lnTo>
                <a:lnTo>
                  <a:pt x="1618087" y="884506"/>
                </a:lnTo>
                <a:lnTo>
                  <a:pt x="1614464" y="872430"/>
                </a:lnTo>
                <a:lnTo>
                  <a:pt x="1626539" y="866392"/>
                </a:lnTo>
                <a:lnTo>
                  <a:pt x="1636804" y="857940"/>
                </a:lnTo>
                <a:lnTo>
                  <a:pt x="1642840" y="847677"/>
                </a:lnTo>
                <a:lnTo>
                  <a:pt x="1650690" y="837412"/>
                </a:lnTo>
                <a:lnTo>
                  <a:pt x="1654916" y="827147"/>
                </a:lnTo>
                <a:lnTo>
                  <a:pt x="1614464" y="827147"/>
                </a:lnTo>
                <a:lnTo>
                  <a:pt x="1589710" y="837412"/>
                </a:lnTo>
                <a:lnTo>
                  <a:pt x="1561936" y="841638"/>
                </a:lnTo>
                <a:lnTo>
                  <a:pt x="1529334" y="837412"/>
                </a:lnTo>
                <a:lnTo>
                  <a:pt x="1508806" y="827147"/>
                </a:lnTo>
                <a:lnTo>
                  <a:pt x="1499146" y="827147"/>
                </a:lnTo>
                <a:lnTo>
                  <a:pt x="1499146" y="818695"/>
                </a:lnTo>
                <a:lnTo>
                  <a:pt x="1508806" y="815074"/>
                </a:lnTo>
                <a:lnTo>
                  <a:pt x="1517258" y="812658"/>
                </a:lnTo>
                <a:lnTo>
                  <a:pt x="1519071" y="808432"/>
                </a:lnTo>
                <a:lnTo>
                  <a:pt x="1526918" y="804204"/>
                </a:lnTo>
                <a:lnTo>
                  <a:pt x="1529334" y="793942"/>
                </a:lnTo>
                <a:lnTo>
                  <a:pt x="1523297" y="793942"/>
                </a:lnTo>
                <a:lnTo>
                  <a:pt x="1523297" y="786092"/>
                </a:lnTo>
                <a:lnTo>
                  <a:pt x="1533560" y="786092"/>
                </a:lnTo>
                <a:lnTo>
                  <a:pt x="1541409" y="783677"/>
                </a:lnTo>
                <a:lnTo>
                  <a:pt x="1547447" y="783677"/>
                </a:lnTo>
                <a:lnTo>
                  <a:pt x="1555295" y="780056"/>
                </a:lnTo>
                <a:lnTo>
                  <a:pt x="1551673" y="775829"/>
                </a:lnTo>
                <a:lnTo>
                  <a:pt x="1547447" y="771601"/>
                </a:lnTo>
                <a:lnTo>
                  <a:pt x="1543222" y="769791"/>
                </a:lnTo>
                <a:lnTo>
                  <a:pt x="1543222" y="765565"/>
                </a:lnTo>
                <a:lnTo>
                  <a:pt x="1541409" y="761339"/>
                </a:lnTo>
                <a:lnTo>
                  <a:pt x="1537183" y="755300"/>
                </a:lnTo>
                <a:lnTo>
                  <a:pt x="1543222" y="755300"/>
                </a:lnTo>
                <a:lnTo>
                  <a:pt x="1547447" y="751074"/>
                </a:lnTo>
                <a:lnTo>
                  <a:pt x="1551673" y="751074"/>
                </a:lnTo>
                <a:lnTo>
                  <a:pt x="1555295" y="746848"/>
                </a:lnTo>
                <a:lnTo>
                  <a:pt x="1593936" y="759528"/>
                </a:lnTo>
                <a:lnTo>
                  <a:pt x="1626539" y="771601"/>
                </a:lnTo>
                <a:lnTo>
                  <a:pt x="1654916" y="786092"/>
                </a:lnTo>
                <a:lnTo>
                  <a:pt x="1685103" y="798168"/>
                </a:lnTo>
                <a:lnTo>
                  <a:pt x="1723744" y="800583"/>
                </a:lnTo>
                <a:lnTo>
                  <a:pt x="1717706" y="783677"/>
                </a:lnTo>
                <a:lnTo>
                  <a:pt x="1711669" y="769791"/>
                </a:lnTo>
                <a:lnTo>
                  <a:pt x="1707443" y="759528"/>
                </a:lnTo>
                <a:lnTo>
                  <a:pt x="1703217" y="732357"/>
                </a:lnTo>
                <a:lnTo>
                  <a:pt x="1711669" y="730546"/>
                </a:lnTo>
                <a:close/>
                <a:moveTo>
                  <a:pt x="1508805" y="682849"/>
                </a:moveTo>
                <a:lnTo>
                  <a:pt x="1508805" y="697340"/>
                </a:lnTo>
                <a:lnTo>
                  <a:pt x="1508805" y="707603"/>
                </a:lnTo>
                <a:lnTo>
                  <a:pt x="1513031" y="717868"/>
                </a:lnTo>
                <a:lnTo>
                  <a:pt x="1508805" y="726320"/>
                </a:lnTo>
                <a:lnTo>
                  <a:pt x="1508805" y="732359"/>
                </a:lnTo>
                <a:lnTo>
                  <a:pt x="1499145" y="740811"/>
                </a:lnTo>
                <a:lnTo>
                  <a:pt x="1488882" y="746848"/>
                </a:lnTo>
                <a:lnTo>
                  <a:pt x="1476807" y="755300"/>
                </a:lnTo>
                <a:lnTo>
                  <a:pt x="1470768" y="765565"/>
                </a:lnTo>
                <a:lnTo>
                  <a:pt x="1456278" y="759529"/>
                </a:lnTo>
                <a:lnTo>
                  <a:pt x="1448430" y="755300"/>
                </a:lnTo>
                <a:lnTo>
                  <a:pt x="1442392" y="751074"/>
                </a:lnTo>
                <a:lnTo>
                  <a:pt x="1438166" y="746848"/>
                </a:lnTo>
                <a:lnTo>
                  <a:pt x="1432129" y="740811"/>
                </a:lnTo>
                <a:lnTo>
                  <a:pt x="1427903" y="775830"/>
                </a:lnTo>
                <a:lnTo>
                  <a:pt x="1417638" y="793943"/>
                </a:lnTo>
                <a:lnTo>
                  <a:pt x="1391677" y="800584"/>
                </a:lnTo>
                <a:lnTo>
                  <a:pt x="1371149" y="800584"/>
                </a:lnTo>
                <a:lnTo>
                  <a:pt x="1348809" y="800584"/>
                </a:lnTo>
                <a:lnTo>
                  <a:pt x="1322848" y="800584"/>
                </a:lnTo>
                <a:lnTo>
                  <a:pt x="1322848" y="771604"/>
                </a:lnTo>
                <a:lnTo>
                  <a:pt x="1360885" y="745037"/>
                </a:lnTo>
                <a:lnTo>
                  <a:pt x="1403752" y="717868"/>
                </a:lnTo>
                <a:lnTo>
                  <a:pt x="1452051" y="697340"/>
                </a:lnTo>
                <a:close/>
                <a:moveTo>
                  <a:pt x="8659712" y="682849"/>
                </a:moveTo>
                <a:lnTo>
                  <a:pt x="8678427" y="682849"/>
                </a:lnTo>
                <a:lnTo>
                  <a:pt x="8684466" y="701566"/>
                </a:lnTo>
                <a:lnTo>
                  <a:pt x="8684466" y="722093"/>
                </a:lnTo>
                <a:lnTo>
                  <a:pt x="8684466" y="746847"/>
                </a:lnTo>
                <a:lnTo>
                  <a:pt x="8716464" y="736584"/>
                </a:lnTo>
                <a:lnTo>
                  <a:pt x="8741220" y="722093"/>
                </a:lnTo>
                <a:lnTo>
                  <a:pt x="8769596" y="707602"/>
                </a:lnTo>
                <a:lnTo>
                  <a:pt x="8769596" y="818696"/>
                </a:lnTo>
                <a:lnTo>
                  <a:pt x="8769596" y="822922"/>
                </a:lnTo>
                <a:lnTo>
                  <a:pt x="8765370" y="822922"/>
                </a:lnTo>
                <a:lnTo>
                  <a:pt x="8763558" y="827150"/>
                </a:lnTo>
                <a:lnTo>
                  <a:pt x="8736992" y="827150"/>
                </a:lnTo>
                <a:lnTo>
                  <a:pt x="8702578" y="828960"/>
                </a:lnTo>
                <a:lnTo>
                  <a:pt x="8668165" y="833187"/>
                </a:lnTo>
                <a:lnTo>
                  <a:pt x="8639788" y="837413"/>
                </a:lnTo>
                <a:lnTo>
                  <a:pt x="8617448" y="841639"/>
                </a:lnTo>
                <a:lnTo>
                  <a:pt x="8607185" y="843452"/>
                </a:lnTo>
                <a:lnTo>
                  <a:pt x="8583034" y="822922"/>
                </a:lnTo>
                <a:lnTo>
                  <a:pt x="8564920" y="793942"/>
                </a:lnTo>
                <a:lnTo>
                  <a:pt x="8554657" y="755300"/>
                </a:lnTo>
                <a:lnTo>
                  <a:pt x="8556468" y="745037"/>
                </a:lnTo>
                <a:lnTo>
                  <a:pt x="8560694" y="736584"/>
                </a:lnTo>
                <a:lnTo>
                  <a:pt x="8564920" y="730546"/>
                </a:lnTo>
                <a:lnTo>
                  <a:pt x="8569148" y="722093"/>
                </a:lnTo>
                <a:lnTo>
                  <a:pt x="8570959" y="716057"/>
                </a:lnTo>
                <a:lnTo>
                  <a:pt x="8584845" y="707602"/>
                </a:lnTo>
                <a:lnTo>
                  <a:pt x="8603562" y="697340"/>
                </a:lnTo>
                <a:lnTo>
                  <a:pt x="8631938" y="687075"/>
                </a:lnTo>
                <a:close/>
                <a:moveTo>
                  <a:pt x="2728395" y="682849"/>
                </a:moveTo>
                <a:lnTo>
                  <a:pt x="2752548" y="693113"/>
                </a:lnTo>
                <a:lnTo>
                  <a:pt x="2752548" y="701565"/>
                </a:lnTo>
                <a:lnTo>
                  <a:pt x="2742283" y="701565"/>
                </a:lnTo>
                <a:lnTo>
                  <a:pt x="2736245" y="701565"/>
                </a:lnTo>
                <a:lnTo>
                  <a:pt x="2732019" y="701565"/>
                </a:lnTo>
                <a:lnTo>
                  <a:pt x="2728395" y="697339"/>
                </a:lnTo>
                <a:lnTo>
                  <a:pt x="2728395" y="693113"/>
                </a:lnTo>
                <a:close/>
                <a:moveTo>
                  <a:pt x="1988793" y="668964"/>
                </a:moveTo>
                <a:lnTo>
                  <a:pt x="2053998" y="668964"/>
                </a:lnTo>
                <a:lnTo>
                  <a:pt x="2053998" y="675000"/>
                </a:lnTo>
                <a:lnTo>
                  <a:pt x="2057621" y="682849"/>
                </a:lnTo>
                <a:lnTo>
                  <a:pt x="2057621" y="689491"/>
                </a:lnTo>
                <a:lnTo>
                  <a:pt x="2060037" y="701566"/>
                </a:lnTo>
                <a:lnTo>
                  <a:pt x="2043735" y="701566"/>
                </a:lnTo>
                <a:lnTo>
                  <a:pt x="2035281" y="701566"/>
                </a:lnTo>
                <a:lnTo>
                  <a:pt x="2029245" y="701566"/>
                </a:lnTo>
                <a:lnTo>
                  <a:pt x="2015359" y="697340"/>
                </a:lnTo>
                <a:lnTo>
                  <a:pt x="2003283" y="697340"/>
                </a:lnTo>
                <a:lnTo>
                  <a:pt x="1988793" y="693114"/>
                </a:lnTo>
                <a:close/>
                <a:moveTo>
                  <a:pt x="2140938" y="668961"/>
                </a:moveTo>
                <a:lnTo>
                  <a:pt x="2153014" y="668961"/>
                </a:lnTo>
                <a:lnTo>
                  <a:pt x="2159050" y="689489"/>
                </a:lnTo>
                <a:lnTo>
                  <a:pt x="2173541" y="697338"/>
                </a:lnTo>
                <a:lnTo>
                  <a:pt x="2195276" y="697338"/>
                </a:lnTo>
                <a:lnTo>
                  <a:pt x="2229690" y="693112"/>
                </a:lnTo>
                <a:lnTo>
                  <a:pt x="2229690" y="701564"/>
                </a:lnTo>
                <a:lnTo>
                  <a:pt x="2233918" y="711829"/>
                </a:lnTo>
                <a:lnTo>
                  <a:pt x="2238144" y="722092"/>
                </a:lnTo>
                <a:lnTo>
                  <a:pt x="2238144" y="730544"/>
                </a:lnTo>
                <a:lnTo>
                  <a:pt x="2238144" y="740808"/>
                </a:lnTo>
                <a:lnTo>
                  <a:pt x="2238144" y="746845"/>
                </a:lnTo>
                <a:lnTo>
                  <a:pt x="2276784" y="769788"/>
                </a:lnTo>
                <a:lnTo>
                  <a:pt x="2320859" y="780053"/>
                </a:lnTo>
                <a:lnTo>
                  <a:pt x="2371574" y="780053"/>
                </a:lnTo>
                <a:lnTo>
                  <a:pt x="2420479" y="780053"/>
                </a:lnTo>
                <a:lnTo>
                  <a:pt x="2474817" y="775827"/>
                </a:lnTo>
                <a:lnTo>
                  <a:pt x="2519496" y="780053"/>
                </a:lnTo>
                <a:lnTo>
                  <a:pt x="2519496" y="790317"/>
                </a:lnTo>
                <a:lnTo>
                  <a:pt x="2523724" y="800580"/>
                </a:lnTo>
                <a:lnTo>
                  <a:pt x="2527950" y="808429"/>
                </a:lnTo>
                <a:lnTo>
                  <a:pt x="2527950" y="812655"/>
                </a:lnTo>
                <a:lnTo>
                  <a:pt x="2527950" y="818694"/>
                </a:lnTo>
                <a:lnTo>
                  <a:pt x="2527950" y="827146"/>
                </a:lnTo>
                <a:lnTo>
                  <a:pt x="2519496" y="851900"/>
                </a:lnTo>
                <a:lnTo>
                  <a:pt x="2499573" y="851900"/>
                </a:lnTo>
                <a:lnTo>
                  <a:pt x="2474817" y="847674"/>
                </a:lnTo>
                <a:lnTo>
                  <a:pt x="2456705" y="843448"/>
                </a:lnTo>
                <a:lnTo>
                  <a:pt x="2448856" y="843448"/>
                </a:lnTo>
                <a:lnTo>
                  <a:pt x="2442819" y="847674"/>
                </a:lnTo>
                <a:lnTo>
                  <a:pt x="2438593" y="856126"/>
                </a:lnTo>
                <a:lnTo>
                  <a:pt x="2434367" y="857938"/>
                </a:lnTo>
                <a:lnTo>
                  <a:pt x="2428328" y="857938"/>
                </a:lnTo>
                <a:lnTo>
                  <a:pt x="2424102" y="862164"/>
                </a:lnTo>
                <a:lnTo>
                  <a:pt x="2414442" y="866391"/>
                </a:lnTo>
                <a:lnTo>
                  <a:pt x="2404178" y="866391"/>
                </a:lnTo>
                <a:lnTo>
                  <a:pt x="2392102" y="870617"/>
                </a:lnTo>
                <a:lnTo>
                  <a:pt x="2386066" y="872427"/>
                </a:lnTo>
                <a:lnTo>
                  <a:pt x="2375800" y="872427"/>
                </a:lnTo>
                <a:lnTo>
                  <a:pt x="2363725" y="872427"/>
                </a:lnTo>
                <a:lnTo>
                  <a:pt x="2357688" y="862164"/>
                </a:lnTo>
                <a:lnTo>
                  <a:pt x="2353462" y="851900"/>
                </a:lnTo>
                <a:lnTo>
                  <a:pt x="2347423" y="843448"/>
                </a:lnTo>
                <a:lnTo>
                  <a:pt x="2347423" y="851900"/>
                </a:lnTo>
                <a:lnTo>
                  <a:pt x="2339576" y="857938"/>
                </a:lnTo>
                <a:lnTo>
                  <a:pt x="2335348" y="866391"/>
                </a:lnTo>
                <a:lnTo>
                  <a:pt x="2333537" y="872427"/>
                </a:lnTo>
                <a:lnTo>
                  <a:pt x="2314821" y="872427"/>
                </a:lnTo>
                <a:lnTo>
                  <a:pt x="2306973" y="862164"/>
                </a:lnTo>
                <a:lnTo>
                  <a:pt x="2300935" y="847674"/>
                </a:lnTo>
                <a:lnTo>
                  <a:pt x="2294898" y="833183"/>
                </a:lnTo>
                <a:lnTo>
                  <a:pt x="2290670" y="843448"/>
                </a:lnTo>
                <a:lnTo>
                  <a:pt x="2286444" y="851900"/>
                </a:lnTo>
                <a:lnTo>
                  <a:pt x="2282822" y="856126"/>
                </a:lnTo>
                <a:lnTo>
                  <a:pt x="2276784" y="856126"/>
                </a:lnTo>
                <a:lnTo>
                  <a:pt x="2268332" y="851900"/>
                </a:lnTo>
                <a:lnTo>
                  <a:pt x="2262295" y="847674"/>
                </a:lnTo>
                <a:lnTo>
                  <a:pt x="2258067" y="843448"/>
                </a:lnTo>
                <a:lnTo>
                  <a:pt x="2258067" y="841635"/>
                </a:lnTo>
                <a:lnTo>
                  <a:pt x="2258067" y="837409"/>
                </a:lnTo>
                <a:lnTo>
                  <a:pt x="2258067" y="833183"/>
                </a:lnTo>
                <a:lnTo>
                  <a:pt x="2258067" y="828957"/>
                </a:lnTo>
                <a:lnTo>
                  <a:pt x="2254446" y="827146"/>
                </a:lnTo>
                <a:lnTo>
                  <a:pt x="2252030" y="827146"/>
                </a:lnTo>
                <a:lnTo>
                  <a:pt x="2248407" y="828957"/>
                </a:lnTo>
                <a:lnTo>
                  <a:pt x="2239955" y="828957"/>
                </a:lnTo>
                <a:lnTo>
                  <a:pt x="2229690" y="833183"/>
                </a:lnTo>
                <a:lnTo>
                  <a:pt x="2223653" y="833183"/>
                </a:lnTo>
                <a:lnTo>
                  <a:pt x="2211578" y="837409"/>
                </a:lnTo>
                <a:lnTo>
                  <a:pt x="2209767" y="833183"/>
                </a:lnTo>
                <a:lnTo>
                  <a:pt x="2205541" y="833183"/>
                </a:lnTo>
                <a:lnTo>
                  <a:pt x="2197692" y="828957"/>
                </a:lnTo>
                <a:lnTo>
                  <a:pt x="2195276" y="827146"/>
                </a:lnTo>
                <a:lnTo>
                  <a:pt x="2187427" y="822920"/>
                </a:lnTo>
                <a:lnTo>
                  <a:pt x="2183201" y="818694"/>
                </a:lnTo>
                <a:lnTo>
                  <a:pt x="2187427" y="798165"/>
                </a:lnTo>
                <a:lnTo>
                  <a:pt x="2183201" y="783676"/>
                </a:lnTo>
                <a:lnTo>
                  <a:pt x="2177164" y="771601"/>
                </a:lnTo>
                <a:lnTo>
                  <a:pt x="2169315" y="755299"/>
                </a:lnTo>
                <a:lnTo>
                  <a:pt x="2169315" y="732356"/>
                </a:lnTo>
                <a:lnTo>
                  <a:pt x="2134901" y="730544"/>
                </a:lnTo>
                <a:lnTo>
                  <a:pt x="2102297" y="717865"/>
                </a:lnTo>
                <a:lnTo>
                  <a:pt x="2073920" y="707603"/>
                </a:lnTo>
                <a:lnTo>
                  <a:pt x="2072109" y="703980"/>
                </a:lnTo>
                <a:lnTo>
                  <a:pt x="2072109" y="701564"/>
                </a:lnTo>
                <a:lnTo>
                  <a:pt x="2072109" y="697338"/>
                </a:lnTo>
                <a:lnTo>
                  <a:pt x="2067883" y="693112"/>
                </a:lnTo>
                <a:lnTo>
                  <a:pt x="2067883" y="682847"/>
                </a:lnTo>
                <a:lnTo>
                  <a:pt x="2082374" y="679226"/>
                </a:lnTo>
                <a:lnTo>
                  <a:pt x="2100486" y="679226"/>
                </a:lnTo>
                <a:lnTo>
                  <a:pt x="2120411" y="674998"/>
                </a:lnTo>
                <a:lnTo>
                  <a:pt x="2126447" y="672585"/>
                </a:lnTo>
                <a:lnTo>
                  <a:pt x="2134901" y="672585"/>
                </a:lnTo>
                <a:close/>
                <a:moveTo>
                  <a:pt x="1834833" y="660510"/>
                </a:moveTo>
                <a:lnTo>
                  <a:pt x="1849323" y="668962"/>
                </a:lnTo>
                <a:lnTo>
                  <a:pt x="1863210" y="675000"/>
                </a:lnTo>
                <a:lnTo>
                  <a:pt x="1869246" y="687076"/>
                </a:lnTo>
                <a:lnTo>
                  <a:pt x="1877701" y="701564"/>
                </a:lnTo>
                <a:lnTo>
                  <a:pt x="1879511" y="716055"/>
                </a:lnTo>
                <a:lnTo>
                  <a:pt x="1859586" y="716055"/>
                </a:lnTo>
                <a:lnTo>
                  <a:pt x="1859586" y="707603"/>
                </a:lnTo>
                <a:lnTo>
                  <a:pt x="1849323" y="701564"/>
                </a:lnTo>
                <a:lnTo>
                  <a:pt x="1845097" y="693112"/>
                </a:lnTo>
                <a:lnTo>
                  <a:pt x="1840869" y="687076"/>
                </a:lnTo>
                <a:lnTo>
                  <a:pt x="1837248" y="675000"/>
                </a:lnTo>
                <a:close/>
                <a:moveTo>
                  <a:pt x="1614463" y="644210"/>
                </a:moveTo>
                <a:lnTo>
                  <a:pt x="1632575" y="646021"/>
                </a:lnTo>
                <a:lnTo>
                  <a:pt x="1646463" y="646021"/>
                </a:lnTo>
                <a:lnTo>
                  <a:pt x="1660951" y="650247"/>
                </a:lnTo>
                <a:lnTo>
                  <a:pt x="1671216" y="654475"/>
                </a:lnTo>
                <a:lnTo>
                  <a:pt x="1665178" y="664737"/>
                </a:lnTo>
                <a:lnTo>
                  <a:pt x="1656725" y="675002"/>
                </a:lnTo>
                <a:lnTo>
                  <a:pt x="1650689" y="682851"/>
                </a:lnTo>
                <a:lnTo>
                  <a:pt x="1640424" y="693114"/>
                </a:lnTo>
                <a:lnTo>
                  <a:pt x="1628349" y="701566"/>
                </a:lnTo>
                <a:lnTo>
                  <a:pt x="1618086" y="703982"/>
                </a:lnTo>
                <a:lnTo>
                  <a:pt x="1612048" y="703982"/>
                </a:lnTo>
                <a:lnTo>
                  <a:pt x="1599972" y="701566"/>
                </a:lnTo>
                <a:lnTo>
                  <a:pt x="1593936" y="693114"/>
                </a:lnTo>
                <a:lnTo>
                  <a:pt x="1589710" y="687077"/>
                </a:lnTo>
                <a:lnTo>
                  <a:pt x="1586086" y="679228"/>
                </a:lnTo>
                <a:lnTo>
                  <a:pt x="1586086" y="668964"/>
                </a:lnTo>
                <a:lnTo>
                  <a:pt x="1599972" y="658701"/>
                </a:lnTo>
                <a:close/>
                <a:moveTo>
                  <a:pt x="2215805" y="644210"/>
                </a:moveTo>
                <a:lnTo>
                  <a:pt x="2248408" y="644210"/>
                </a:lnTo>
                <a:lnTo>
                  <a:pt x="2248408" y="660513"/>
                </a:lnTo>
                <a:lnTo>
                  <a:pt x="2215805" y="660513"/>
                </a:lnTo>
                <a:close/>
                <a:moveTo>
                  <a:pt x="2106525" y="629719"/>
                </a:moveTo>
                <a:lnTo>
                  <a:pt x="2116790" y="629719"/>
                </a:lnTo>
                <a:lnTo>
                  <a:pt x="2124638" y="629719"/>
                </a:lnTo>
                <a:lnTo>
                  <a:pt x="2130676" y="629719"/>
                </a:lnTo>
                <a:lnTo>
                  <a:pt x="2134903" y="629719"/>
                </a:lnTo>
                <a:lnTo>
                  <a:pt x="2140940" y="629719"/>
                </a:lnTo>
                <a:lnTo>
                  <a:pt x="2148789" y="629719"/>
                </a:lnTo>
                <a:lnTo>
                  <a:pt x="2159054" y="629719"/>
                </a:lnTo>
                <a:lnTo>
                  <a:pt x="2159054" y="644211"/>
                </a:lnTo>
                <a:lnTo>
                  <a:pt x="2112562" y="654475"/>
                </a:lnTo>
                <a:close/>
                <a:moveTo>
                  <a:pt x="1671217" y="606777"/>
                </a:moveTo>
                <a:lnTo>
                  <a:pt x="1685103" y="611003"/>
                </a:lnTo>
                <a:lnTo>
                  <a:pt x="1699594" y="615229"/>
                </a:lnTo>
                <a:lnTo>
                  <a:pt x="1711669" y="621267"/>
                </a:lnTo>
                <a:lnTo>
                  <a:pt x="1703215" y="621267"/>
                </a:lnTo>
                <a:lnTo>
                  <a:pt x="1685103" y="629720"/>
                </a:lnTo>
                <a:lnTo>
                  <a:pt x="1665179" y="629720"/>
                </a:lnTo>
                <a:lnTo>
                  <a:pt x="1640425" y="629720"/>
                </a:lnTo>
                <a:lnTo>
                  <a:pt x="1640425" y="621267"/>
                </a:lnTo>
                <a:lnTo>
                  <a:pt x="1646462" y="621267"/>
                </a:lnTo>
                <a:lnTo>
                  <a:pt x="1654916" y="615229"/>
                </a:lnTo>
                <a:lnTo>
                  <a:pt x="1665179" y="611003"/>
                </a:lnTo>
                <a:close/>
                <a:moveTo>
                  <a:pt x="6634703" y="603153"/>
                </a:moveTo>
                <a:lnTo>
                  <a:pt x="6669118" y="606776"/>
                </a:lnTo>
                <a:lnTo>
                  <a:pt x="6677570" y="615228"/>
                </a:lnTo>
                <a:lnTo>
                  <a:pt x="6681193" y="621265"/>
                </a:lnTo>
                <a:lnTo>
                  <a:pt x="6687230" y="629719"/>
                </a:lnTo>
                <a:lnTo>
                  <a:pt x="6683607" y="635756"/>
                </a:lnTo>
                <a:lnTo>
                  <a:pt x="6683607" y="639982"/>
                </a:lnTo>
                <a:lnTo>
                  <a:pt x="6681193" y="644208"/>
                </a:lnTo>
                <a:lnTo>
                  <a:pt x="6658853" y="672585"/>
                </a:lnTo>
                <a:lnTo>
                  <a:pt x="6630477" y="693112"/>
                </a:lnTo>
                <a:lnTo>
                  <a:pt x="6598479" y="711829"/>
                </a:lnTo>
                <a:lnTo>
                  <a:pt x="6559837" y="726320"/>
                </a:lnTo>
                <a:lnTo>
                  <a:pt x="6525424" y="740811"/>
                </a:lnTo>
                <a:lnTo>
                  <a:pt x="6492821" y="755300"/>
                </a:lnTo>
                <a:lnTo>
                  <a:pt x="6458405" y="783677"/>
                </a:lnTo>
                <a:lnTo>
                  <a:pt x="6417953" y="827147"/>
                </a:lnTo>
                <a:lnTo>
                  <a:pt x="6377503" y="876656"/>
                </a:lnTo>
                <a:lnTo>
                  <a:pt x="6337049" y="934013"/>
                </a:lnTo>
                <a:lnTo>
                  <a:pt x="6306861" y="991974"/>
                </a:lnTo>
                <a:lnTo>
                  <a:pt x="6284523" y="1049331"/>
                </a:lnTo>
                <a:lnTo>
                  <a:pt x="6274259" y="1103066"/>
                </a:lnTo>
                <a:lnTo>
                  <a:pt x="6278485" y="1121180"/>
                </a:lnTo>
                <a:lnTo>
                  <a:pt x="6292371" y="1141709"/>
                </a:lnTo>
                <a:lnTo>
                  <a:pt x="6308674" y="1164653"/>
                </a:lnTo>
                <a:lnTo>
                  <a:pt x="6331012" y="1180952"/>
                </a:lnTo>
                <a:lnTo>
                  <a:pt x="6331012" y="1189406"/>
                </a:lnTo>
                <a:lnTo>
                  <a:pt x="6320749" y="1189406"/>
                </a:lnTo>
                <a:lnTo>
                  <a:pt x="6312900" y="1207518"/>
                </a:lnTo>
                <a:lnTo>
                  <a:pt x="6284523" y="1195443"/>
                </a:lnTo>
                <a:lnTo>
                  <a:pt x="6251920" y="1189406"/>
                </a:lnTo>
                <a:lnTo>
                  <a:pt x="6241656" y="1160424"/>
                </a:lnTo>
                <a:lnTo>
                  <a:pt x="6223544" y="1135671"/>
                </a:lnTo>
                <a:lnTo>
                  <a:pt x="6207242" y="1116954"/>
                </a:lnTo>
                <a:lnTo>
                  <a:pt x="6189128" y="1098840"/>
                </a:lnTo>
                <a:lnTo>
                  <a:pt x="6175242" y="1069861"/>
                </a:lnTo>
                <a:lnTo>
                  <a:pt x="6195167" y="1055369"/>
                </a:lnTo>
                <a:lnTo>
                  <a:pt x="6207242" y="1049331"/>
                </a:lnTo>
                <a:lnTo>
                  <a:pt x="6207242" y="1039068"/>
                </a:lnTo>
                <a:lnTo>
                  <a:pt x="6203619" y="1030616"/>
                </a:lnTo>
                <a:lnTo>
                  <a:pt x="6199393" y="1016125"/>
                </a:lnTo>
                <a:lnTo>
                  <a:pt x="6203619" y="1002239"/>
                </a:lnTo>
                <a:lnTo>
                  <a:pt x="6213279" y="983522"/>
                </a:lnTo>
                <a:lnTo>
                  <a:pt x="6227770" y="973257"/>
                </a:lnTo>
                <a:lnTo>
                  <a:pt x="6241656" y="958768"/>
                </a:lnTo>
                <a:lnTo>
                  <a:pt x="6251920" y="938239"/>
                </a:lnTo>
                <a:lnTo>
                  <a:pt x="6245882" y="934013"/>
                </a:lnTo>
                <a:lnTo>
                  <a:pt x="6238033" y="929787"/>
                </a:lnTo>
                <a:lnTo>
                  <a:pt x="6238033" y="927976"/>
                </a:lnTo>
                <a:lnTo>
                  <a:pt x="6235619" y="927976"/>
                </a:lnTo>
                <a:lnTo>
                  <a:pt x="6235619" y="923750"/>
                </a:lnTo>
                <a:lnTo>
                  <a:pt x="6235619" y="919524"/>
                </a:lnTo>
                <a:lnTo>
                  <a:pt x="6251920" y="901410"/>
                </a:lnTo>
                <a:lnTo>
                  <a:pt x="6270032" y="884505"/>
                </a:lnTo>
                <a:lnTo>
                  <a:pt x="6280295" y="857939"/>
                </a:lnTo>
                <a:lnTo>
                  <a:pt x="6284523" y="851903"/>
                </a:lnTo>
                <a:lnTo>
                  <a:pt x="6280295" y="841638"/>
                </a:lnTo>
                <a:lnTo>
                  <a:pt x="6280295" y="833186"/>
                </a:lnTo>
                <a:lnTo>
                  <a:pt x="6278485" y="828960"/>
                </a:lnTo>
                <a:lnTo>
                  <a:pt x="6278485" y="818695"/>
                </a:lnTo>
                <a:lnTo>
                  <a:pt x="6278485" y="812658"/>
                </a:lnTo>
                <a:lnTo>
                  <a:pt x="6280295" y="800583"/>
                </a:lnTo>
                <a:lnTo>
                  <a:pt x="6308674" y="769791"/>
                </a:lnTo>
                <a:lnTo>
                  <a:pt x="6344898" y="736585"/>
                </a:lnTo>
                <a:lnTo>
                  <a:pt x="6389576" y="703980"/>
                </a:lnTo>
                <a:lnTo>
                  <a:pt x="6436067" y="679226"/>
                </a:lnTo>
                <a:lnTo>
                  <a:pt x="6474707" y="660509"/>
                </a:lnTo>
                <a:lnTo>
                  <a:pt x="6539310" y="660509"/>
                </a:lnTo>
                <a:lnTo>
                  <a:pt x="6559837" y="650247"/>
                </a:lnTo>
                <a:lnTo>
                  <a:pt x="6574328" y="639982"/>
                </a:lnTo>
                <a:lnTo>
                  <a:pt x="6583988" y="625491"/>
                </a:lnTo>
                <a:lnTo>
                  <a:pt x="6596063" y="617039"/>
                </a:lnTo>
                <a:lnTo>
                  <a:pt x="6610554" y="611002"/>
                </a:lnTo>
                <a:close/>
                <a:moveTo>
                  <a:pt x="2035281" y="549420"/>
                </a:moveTo>
                <a:lnTo>
                  <a:pt x="2067886" y="549420"/>
                </a:lnTo>
                <a:lnTo>
                  <a:pt x="2078149" y="563911"/>
                </a:lnTo>
                <a:lnTo>
                  <a:pt x="2092034" y="578400"/>
                </a:lnTo>
                <a:lnTo>
                  <a:pt x="2106525" y="588665"/>
                </a:lnTo>
                <a:lnTo>
                  <a:pt x="2100489" y="596515"/>
                </a:lnTo>
                <a:lnTo>
                  <a:pt x="2096263" y="600741"/>
                </a:lnTo>
                <a:lnTo>
                  <a:pt x="2092034" y="603156"/>
                </a:lnTo>
                <a:lnTo>
                  <a:pt x="2088413" y="611004"/>
                </a:lnTo>
                <a:lnTo>
                  <a:pt x="2085998" y="617043"/>
                </a:lnTo>
                <a:lnTo>
                  <a:pt x="2082375" y="629721"/>
                </a:lnTo>
                <a:lnTo>
                  <a:pt x="2072112" y="629721"/>
                </a:lnTo>
                <a:lnTo>
                  <a:pt x="2057621" y="629721"/>
                </a:lnTo>
                <a:lnTo>
                  <a:pt x="2049772" y="625495"/>
                </a:lnTo>
                <a:lnTo>
                  <a:pt x="2039509" y="625495"/>
                </a:lnTo>
                <a:lnTo>
                  <a:pt x="2029244" y="621269"/>
                </a:lnTo>
                <a:lnTo>
                  <a:pt x="2029244" y="606778"/>
                </a:lnTo>
                <a:lnTo>
                  <a:pt x="2031660" y="596515"/>
                </a:lnTo>
                <a:lnTo>
                  <a:pt x="2035281" y="582023"/>
                </a:lnTo>
                <a:lnTo>
                  <a:pt x="2035281" y="568137"/>
                </a:lnTo>
                <a:close/>
                <a:moveTo>
                  <a:pt x="7636340" y="516211"/>
                </a:moveTo>
                <a:lnTo>
                  <a:pt x="7674981" y="516211"/>
                </a:lnTo>
                <a:lnTo>
                  <a:pt x="7682830" y="526476"/>
                </a:lnTo>
                <a:lnTo>
                  <a:pt x="7684641" y="530702"/>
                </a:lnTo>
                <a:lnTo>
                  <a:pt x="7688867" y="536738"/>
                </a:lnTo>
                <a:lnTo>
                  <a:pt x="7696716" y="545191"/>
                </a:lnTo>
                <a:lnTo>
                  <a:pt x="7698527" y="555455"/>
                </a:lnTo>
                <a:lnTo>
                  <a:pt x="7688264" y="559681"/>
                </a:lnTo>
                <a:lnTo>
                  <a:pt x="7684036" y="561492"/>
                </a:lnTo>
                <a:lnTo>
                  <a:pt x="7677999" y="565720"/>
                </a:lnTo>
                <a:lnTo>
                  <a:pt x="7673773" y="571757"/>
                </a:lnTo>
                <a:lnTo>
                  <a:pt x="7669547" y="575983"/>
                </a:lnTo>
                <a:lnTo>
                  <a:pt x="7667735" y="586248"/>
                </a:lnTo>
                <a:lnTo>
                  <a:pt x="7696111" y="594700"/>
                </a:lnTo>
                <a:lnTo>
                  <a:pt x="7709999" y="600736"/>
                </a:lnTo>
                <a:lnTo>
                  <a:pt x="7723885" y="615227"/>
                </a:lnTo>
                <a:lnTo>
                  <a:pt x="7737771" y="633944"/>
                </a:lnTo>
                <a:lnTo>
                  <a:pt x="7761922" y="623679"/>
                </a:lnTo>
                <a:lnTo>
                  <a:pt x="7786073" y="619453"/>
                </a:lnTo>
                <a:lnTo>
                  <a:pt x="7814449" y="615227"/>
                </a:lnTo>
                <a:lnTo>
                  <a:pt x="7847052" y="604964"/>
                </a:lnTo>
                <a:lnTo>
                  <a:pt x="7848863" y="600736"/>
                </a:lnTo>
                <a:lnTo>
                  <a:pt x="7853089" y="604964"/>
                </a:lnTo>
                <a:lnTo>
                  <a:pt x="7853089" y="609190"/>
                </a:lnTo>
                <a:lnTo>
                  <a:pt x="7853089" y="613417"/>
                </a:lnTo>
                <a:lnTo>
                  <a:pt x="7881466" y="627905"/>
                </a:lnTo>
                <a:lnTo>
                  <a:pt x="7903806" y="644209"/>
                </a:lnTo>
                <a:lnTo>
                  <a:pt x="7920107" y="666547"/>
                </a:lnTo>
                <a:lnTo>
                  <a:pt x="7938219" y="691300"/>
                </a:lnTo>
                <a:lnTo>
                  <a:pt x="7938219" y="738394"/>
                </a:lnTo>
                <a:lnTo>
                  <a:pt x="7914069" y="757111"/>
                </a:lnTo>
                <a:lnTo>
                  <a:pt x="7903806" y="773412"/>
                </a:lnTo>
                <a:lnTo>
                  <a:pt x="7895957" y="792129"/>
                </a:lnTo>
                <a:lnTo>
                  <a:pt x="7885692" y="810846"/>
                </a:lnTo>
                <a:lnTo>
                  <a:pt x="7857315" y="827147"/>
                </a:lnTo>
                <a:lnTo>
                  <a:pt x="7824712" y="845862"/>
                </a:lnTo>
                <a:lnTo>
                  <a:pt x="7792109" y="868202"/>
                </a:lnTo>
                <a:lnTo>
                  <a:pt x="7767959" y="897182"/>
                </a:lnTo>
                <a:lnTo>
                  <a:pt x="7775808" y="897182"/>
                </a:lnTo>
                <a:lnTo>
                  <a:pt x="7799959" y="882693"/>
                </a:lnTo>
                <a:lnTo>
                  <a:pt x="7828335" y="878465"/>
                </a:lnTo>
                <a:lnTo>
                  <a:pt x="7860938" y="882693"/>
                </a:lnTo>
                <a:lnTo>
                  <a:pt x="7860938" y="888730"/>
                </a:lnTo>
                <a:lnTo>
                  <a:pt x="7856712" y="897182"/>
                </a:lnTo>
                <a:lnTo>
                  <a:pt x="7856712" y="898994"/>
                </a:lnTo>
                <a:lnTo>
                  <a:pt x="7856712" y="903221"/>
                </a:lnTo>
                <a:lnTo>
                  <a:pt x="7856712" y="907447"/>
                </a:lnTo>
                <a:lnTo>
                  <a:pt x="7860938" y="907447"/>
                </a:lnTo>
                <a:lnTo>
                  <a:pt x="7866977" y="911673"/>
                </a:lnTo>
                <a:lnTo>
                  <a:pt x="7877240" y="899597"/>
                </a:lnTo>
                <a:lnTo>
                  <a:pt x="7891126" y="889335"/>
                </a:lnTo>
                <a:lnTo>
                  <a:pt x="7905013" y="879070"/>
                </a:lnTo>
                <a:lnTo>
                  <a:pt x="7923126" y="870618"/>
                </a:lnTo>
                <a:lnTo>
                  <a:pt x="7923126" y="882693"/>
                </a:lnTo>
                <a:lnTo>
                  <a:pt x="7917089" y="892956"/>
                </a:lnTo>
                <a:lnTo>
                  <a:pt x="7912861" y="903221"/>
                </a:lnTo>
                <a:lnTo>
                  <a:pt x="7908635" y="917709"/>
                </a:lnTo>
                <a:lnTo>
                  <a:pt x="7904409" y="936426"/>
                </a:lnTo>
                <a:lnTo>
                  <a:pt x="7908635" y="940652"/>
                </a:lnTo>
                <a:lnTo>
                  <a:pt x="7912861" y="940652"/>
                </a:lnTo>
                <a:lnTo>
                  <a:pt x="7912861" y="942465"/>
                </a:lnTo>
                <a:lnTo>
                  <a:pt x="7930975" y="942465"/>
                </a:lnTo>
                <a:lnTo>
                  <a:pt x="7930975" y="917709"/>
                </a:lnTo>
                <a:lnTo>
                  <a:pt x="7965388" y="913483"/>
                </a:lnTo>
                <a:lnTo>
                  <a:pt x="7997991" y="913483"/>
                </a:lnTo>
                <a:lnTo>
                  <a:pt x="8022142" y="917709"/>
                </a:lnTo>
                <a:lnTo>
                  <a:pt x="8046292" y="936426"/>
                </a:lnTo>
                <a:lnTo>
                  <a:pt x="8046292" y="940652"/>
                </a:lnTo>
                <a:lnTo>
                  <a:pt x="8046292" y="950917"/>
                </a:lnTo>
                <a:lnTo>
                  <a:pt x="8050519" y="961182"/>
                </a:lnTo>
                <a:lnTo>
                  <a:pt x="8050519" y="971445"/>
                </a:lnTo>
                <a:lnTo>
                  <a:pt x="8054745" y="981709"/>
                </a:lnTo>
                <a:lnTo>
                  <a:pt x="8156176" y="990162"/>
                </a:lnTo>
                <a:lnTo>
                  <a:pt x="8164026" y="967821"/>
                </a:lnTo>
                <a:lnTo>
                  <a:pt x="8164026" y="961785"/>
                </a:lnTo>
                <a:lnTo>
                  <a:pt x="8164026" y="957559"/>
                </a:lnTo>
                <a:lnTo>
                  <a:pt x="8164026" y="951520"/>
                </a:lnTo>
                <a:lnTo>
                  <a:pt x="8164026" y="941257"/>
                </a:lnTo>
                <a:lnTo>
                  <a:pt x="8164026" y="929182"/>
                </a:lnTo>
                <a:lnTo>
                  <a:pt x="8170062" y="927371"/>
                </a:lnTo>
                <a:lnTo>
                  <a:pt x="8174290" y="927371"/>
                </a:lnTo>
                <a:lnTo>
                  <a:pt x="8174290" y="923143"/>
                </a:lnTo>
                <a:lnTo>
                  <a:pt x="8178514" y="918917"/>
                </a:lnTo>
                <a:lnTo>
                  <a:pt x="8199044" y="929182"/>
                </a:lnTo>
                <a:lnTo>
                  <a:pt x="8221382" y="941257"/>
                </a:lnTo>
                <a:lnTo>
                  <a:pt x="8241910" y="951520"/>
                </a:lnTo>
                <a:lnTo>
                  <a:pt x="8264250" y="932805"/>
                </a:lnTo>
                <a:lnTo>
                  <a:pt x="8288400" y="922540"/>
                </a:lnTo>
                <a:lnTo>
                  <a:pt x="8327040" y="918314"/>
                </a:lnTo>
                <a:lnTo>
                  <a:pt x="8327040" y="928577"/>
                </a:lnTo>
                <a:lnTo>
                  <a:pt x="8333078" y="928577"/>
                </a:lnTo>
                <a:lnTo>
                  <a:pt x="8351190" y="1000426"/>
                </a:lnTo>
                <a:lnTo>
                  <a:pt x="8327040" y="1025180"/>
                </a:lnTo>
                <a:lnTo>
                  <a:pt x="8313154" y="1062009"/>
                </a:lnTo>
                <a:lnTo>
                  <a:pt x="8317380" y="1068046"/>
                </a:lnTo>
                <a:lnTo>
                  <a:pt x="8321606" y="1076500"/>
                </a:lnTo>
                <a:lnTo>
                  <a:pt x="8321606" y="1082537"/>
                </a:lnTo>
                <a:lnTo>
                  <a:pt x="8323417" y="1090989"/>
                </a:lnTo>
                <a:lnTo>
                  <a:pt x="8327645" y="1101253"/>
                </a:lnTo>
                <a:lnTo>
                  <a:pt x="8345757" y="1119972"/>
                </a:lnTo>
                <a:lnTo>
                  <a:pt x="8369907" y="1134460"/>
                </a:lnTo>
                <a:lnTo>
                  <a:pt x="8390435" y="1148951"/>
                </a:lnTo>
                <a:lnTo>
                  <a:pt x="8394661" y="1144725"/>
                </a:lnTo>
                <a:lnTo>
                  <a:pt x="8398887" y="1140499"/>
                </a:lnTo>
                <a:lnTo>
                  <a:pt x="8409152" y="1124198"/>
                </a:lnTo>
                <a:lnTo>
                  <a:pt x="8417001" y="1101856"/>
                </a:lnTo>
                <a:lnTo>
                  <a:pt x="8423038" y="1081329"/>
                </a:lnTo>
                <a:lnTo>
                  <a:pt x="8436924" y="1062612"/>
                </a:lnTo>
                <a:lnTo>
                  <a:pt x="8436924" y="1081329"/>
                </a:lnTo>
                <a:lnTo>
                  <a:pt x="8441150" y="1095819"/>
                </a:lnTo>
                <a:lnTo>
                  <a:pt x="8447188" y="1106086"/>
                </a:lnTo>
                <a:lnTo>
                  <a:pt x="8459264" y="1112122"/>
                </a:lnTo>
                <a:lnTo>
                  <a:pt x="8473150" y="1116348"/>
                </a:lnTo>
                <a:lnTo>
                  <a:pt x="8489451" y="1120574"/>
                </a:lnTo>
                <a:lnTo>
                  <a:pt x="8516017" y="1077103"/>
                </a:lnTo>
                <a:lnTo>
                  <a:pt x="8526280" y="1087367"/>
                </a:lnTo>
                <a:lnTo>
                  <a:pt x="8536545" y="1095819"/>
                </a:lnTo>
                <a:lnTo>
                  <a:pt x="8542582" y="1106086"/>
                </a:lnTo>
                <a:lnTo>
                  <a:pt x="8554657" y="1112122"/>
                </a:lnTo>
                <a:lnTo>
                  <a:pt x="8568543" y="1120574"/>
                </a:lnTo>
                <a:lnTo>
                  <a:pt x="8574582" y="1112122"/>
                </a:lnTo>
                <a:lnTo>
                  <a:pt x="8582431" y="1106086"/>
                </a:lnTo>
                <a:lnTo>
                  <a:pt x="8588468" y="1106086"/>
                </a:lnTo>
                <a:lnTo>
                  <a:pt x="8592694" y="1106086"/>
                </a:lnTo>
                <a:lnTo>
                  <a:pt x="8602958" y="1106086"/>
                </a:lnTo>
                <a:lnTo>
                  <a:pt x="8610808" y="1110312"/>
                </a:lnTo>
                <a:lnTo>
                  <a:pt x="8624694" y="1110312"/>
                </a:lnTo>
                <a:lnTo>
                  <a:pt x="8620467" y="1073479"/>
                </a:lnTo>
                <a:lnTo>
                  <a:pt x="8612618" y="1048725"/>
                </a:lnTo>
                <a:lnTo>
                  <a:pt x="8606581" y="1015520"/>
                </a:lnTo>
                <a:lnTo>
                  <a:pt x="8630732" y="1009481"/>
                </a:lnTo>
                <a:lnTo>
                  <a:pt x="8653070" y="1001029"/>
                </a:lnTo>
                <a:lnTo>
                  <a:pt x="8687484" y="1001029"/>
                </a:lnTo>
                <a:lnTo>
                  <a:pt x="8726125" y="1005255"/>
                </a:lnTo>
                <a:lnTo>
                  <a:pt x="8764765" y="1015520"/>
                </a:lnTo>
                <a:lnTo>
                  <a:pt x="8800991" y="1025783"/>
                </a:lnTo>
                <a:lnTo>
                  <a:pt x="8833594" y="1037858"/>
                </a:lnTo>
                <a:lnTo>
                  <a:pt x="8847482" y="1048123"/>
                </a:lnTo>
                <a:lnTo>
                  <a:pt x="8853518" y="1054159"/>
                </a:lnTo>
                <a:lnTo>
                  <a:pt x="8857744" y="1066235"/>
                </a:lnTo>
                <a:lnTo>
                  <a:pt x="8857744" y="1072274"/>
                </a:lnTo>
                <a:lnTo>
                  <a:pt x="8861970" y="1076500"/>
                </a:lnTo>
                <a:lnTo>
                  <a:pt x="8861970" y="1082537"/>
                </a:lnTo>
                <a:lnTo>
                  <a:pt x="8868009" y="1086762"/>
                </a:lnTo>
                <a:lnTo>
                  <a:pt x="8875856" y="1090989"/>
                </a:lnTo>
                <a:lnTo>
                  <a:pt x="8886121" y="1095217"/>
                </a:lnTo>
                <a:lnTo>
                  <a:pt x="8906649" y="1086762"/>
                </a:lnTo>
                <a:lnTo>
                  <a:pt x="8930799" y="1086762"/>
                </a:lnTo>
                <a:lnTo>
                  <a:pt x="8957365" y="1086762"/>
                </a:lnTo>
                <a:lnTo>
                  <a:pt x="8967628" y="1109104"/>
                </a:lnTo>
                <a:lnTo>
                  <a:pt x="8981514" y="1129632"/>
                </a:lnTo>
                <a:lnTo>
                  <a:pt x="9002044" y="1148348"/>
                </a:lnTo>
                <a:lnTo>
                  <a:pt x="9028608" y="1158611"/>
                </a:lnTo>
                <a:lnTo>
                  <a:pt x="9052758" y="1148348"/>
                </a:lnTo>
                <a:lnTo>
                  <a:pt x="9087172" y="1148348"/>
                </a:lnTo>
                <a:lnTo>
                  <a:pt x="9119777" y="1152575"/>
                </a:lnTo>
                <a:lnTo>
                  <a:pt x="9152380" y="1158611"/>
                </a:lnTo>
                <a:lnTo>
                  <a:pt x="9176530" y="1164650"/>
                </a:lnTo>
                <a:lnTo>
                  <a:pt x="9186793" y="1197855"/>
                </a:lnTo>
                <a:lnTo>
                  <a:pt x="9191019" y="1226837"/>
                </a:lnTo>
                <a:lnTo>
                  <a:pt x="9197058" y="1251591"/>
                </a:lnTo>
                <a:lnTo>
                  <a:pt x="9204905" y="1255817"/>
                </a:lnTo>
                <a:lnTo>
                  <a:pt x="9209133" y="1264270"/>
                </a:lnTo>
                <a:lnTo>
                  <a:pt x="9215170" y="1266082"/>
                </a:lnTo>
                <a:lnTo>
                  <a:pt x="9282188" y="1260043"/>
                </a:lnTo>
                <a:lnTo>
                  <a:pt x="9349204" y="1260043"/>
                </a:lnTo>
                <a:lnTo>
                  <a:pt x="9418033" y="1260043"/>
                </a:lnTo>
                <a:lnTo>
                  <a:pt x="9424070" y="1274535"/>
                </a:lnTo>
                <a:lnTo>
                  <a:pt x="9434335" y="1284799"/>
                </a:lnTo>
                <a:lnTo>
                  <a:pt x="9446410" y="1299288"/>
                </a:lnTo>
                <a:lnTo>
                  <a:pt x="9456673" y="1307739"/>
                </a:lnTo>
                <a:lnTo>
                  <a:pt x="9470559" y="1318004"/>
                </a:lnTo>
                <a:lnTo>
                  <a:pt x="9470559" y="1307739"/>
                </a:lnTo>
                <a:lnTo>
                  <a:pt x="9474787" y="1303513"/>
                </a:lnTo>
                <a:lnTo>
                  <a:pt x="9476597" y="1295061"/>
                </a:lnTo>
                <a:lnTo>
                  <a:pt x="9476597" y="1289025"/>
                </a:lnTo>
                <a:lnTo>
                  <a:pt x="9480823" y="1278760"/>
                </a:lnTo>
                <a:lnTo>
                  <a:pt x="9474787" y="1266685"/>
                </a:lnTo>
                <a:lnTo>
                  <a:pt x="9470559" y="1260648"/>
                </a:lnTo>
                <a:lnTo>
                  <a:pt x="9466335" y="1256422"/>
                </a:lnTo>
                <a:lnTo>
                  <a:pt x="9466335" y="1250383"/>
                </a:lnTo>
                <a:lnTo>
                  <a:pt x="9470559" y="1241930"/>
                </a:lnTo>
                <a:lnTo>
                  <a:pt x="9470559" y="1231666"/>
                </a:lnTo>
                <a:lnTo>
                  <a:pt x="9470559" y="1221404"/>
                </a:lnTo>
                <a:lnTo>
                  <a:pt x="9504974" y="1227440"/>
                </a:lnTo>
                <a:lnTo>
                  <a:pt x="9529125" y="1241930"/>
                </a:lnTo>
                <a:lnTo>
                  <a:pt x="9557502" y="1252194"/>
                </a:lnTo>
                <a:lnTo>
                  <a:pt x="9569577" y="1252194"/>
                </a:lnTo>
                <a:lnTo>
                  <a:pt x="9579840" y="1252194"/>
                </a:lnTo>
                <a:lnTo>
                  <a:pt x="9590104" y="1250383"/>
                </a:lnTo>
                <a:lnTo>
                  <a:pt x="9597952" y="1241930"/>
                </a:lnTo>
                <a:lnTo>
                  <a:pt x="9603990" y="1237704"/>
                </a:lnTo>
                <a:lnTo>
                  <a:pt x="9611840" y="1235891"/>
                </a:lnTo>
                <a:lnTo>
                  <a:pt x="9727157" y="1285402"/>
                </a:lnTo>
                <a:lnTo>
                  <a:pt x="9791760" y="1353022"/>
                </a:lnTo>
                <a:lnTo>
                  <a:pt x="9802023" y="1361474"/>
                </a:lnTo>
                <a:lnTo>
                  <a:pt x="9812287" y="1361474"/>
                </a:lnTo>
                <a:lnTo>
                  <a:pt x="9822552" y="1363285"/>
                </a:lnTo>
                <a:lnTo>
                  <a:pt x="9834625" y="1363285"/>
                </a:lnTo>
                <a:lnTo>
                  <a:pt x="9844890" y="1371739"/>
                </a:lnTo>
                <a:lnTo>
                  <a:pt x="9865417" y="1390457"/>
                </a:lnTo>
                <a:lnTo>
                  <a:pt x="9879303" y="1410985"/>
                </a:lnTo>
                <a:lnTo>
                  <a:pt x="9893191" y="1429702"/>
                </a:lnTo>
                <a:lnTo>
                  <a:pt x="9911303" y="1444191"/>
                </a:lnTo>
                <a:lnTo>
                  <a:pt x="9945719" y="1450228"/>
                </a:lnTo>
                <a:lnTo>
                  <a:pt x="9949943" y="1448416"/>
                </a:lnTo>
                <a:lnTo>
                  <a:pt x="9954169" y="1448416"/>
                </a:lnTo>
                <a:lnTo>
                  <a:pt x="9958397" y="1444191"/>
                </a:lnTo>
                <a:lnTo>
                  <a:pt x="9960208" y="1444191"/>
                </a:lnTo>
                <a:lnTo>
                  <a:pt x="9968057" y="1444191"/>
                </a:lnTo>
                <a:lnTo>
                  <a:pt x="9988585" y="1468945"/>
                </a:lnTo>
                <a:lnTo>
                  <a:pt x="10010923" y="1493701"/>
                </a:lnTo>
                <a:lnTo>
                  <a:pt x="10029037" y="1520264"/>
                </a:lnTo>
                <a:lnTo>
                  <a:pt x="10035679" y="1551661"/>
                </a:lnTo>
                <a:lnTo>
                  <a:pt x="9965039" y="1551661"/>
                </a:lnTo>
                <a:lnTo>
                  <a:pt x="9960813" y="1557697"/>
                </a:lnTo>
                <a:lnTo>
                  <a:pt x="9954774" y="1566150"/>
                </a:lnTo>
                <a:lnTo>
                  <a:pt x="9950548" y="1570376"/>
                </a:lnTo>
                <a:lnTo>
                  <a:pt x="9946322" y="1580640"/>
                </a:lnTo>
                <a:lnTo>
                  <a:pt x="9942096" y="1590904"/>
                </a:lnTo>
                <a:lnTo>
                  <a:pt x="9949943" y="1595130"/>
                </a:lnTo>
                <a:lnTo>
                  <a:pt x="9954169" y="1599356"/>
                </a:lnTo>
                <a:lnTo>
                  <a:pt x="9955982" y="1601167"/>
                </a:lnTo>
                <a:lnTo>
                  <a:pt x="9960208" y="1609619"/>
                </a:lnTo>
                <a:lnTo>
                  <a:pt x="9960208" y="1613845"/>
                </a:lnTo>
                <a:lnTo>
                  <a:pt x="9955982" y="1619884"/>
                </a:lnTo>
                <a:lnTo>
                  <a:pt x="9949943" y="1630148"/>
                </a:lnTo>
                <a:lnTo>
                  <a:pt x="9945719" y="1634374"/>
                </a:lnTo>
                <a:lnTo>
                  <a:pt x="9939681" y="1638600"/>
                </a:lnTo>
                <a:lnTo>
                  <a:pt x="9931831" y="1638600"/>
                </a:lnTo>
                <a:lnTo>
                  <a:pt x="9925795" y="1638600"/>
                </a:lnTo>
                <a:lnTo>
                  <a:pt x="9911907" y="1638600"/>
                </a:lnTo>
                <a:lnTo>
                  <a:pt x="9898021" y="1616261"/>
                </a:lnTo>
                <a:lnTo>
                  <a:pt x="9875683" y="1605998"/>
                </a:lnTo>
                <a:lnTo>
                  <a:pt x="9847305" y="1599959"/>
                </a:lnTo>
                <a:lnTo>
                  <a:pt x="9847305" y="1573396"/>
                </a:lnTo>
                <a:lnTo>
                  <a:pt x="9841267" y="1571583"/>
                </a:lnTo>
                <a:lnTo>
                  <a:pt x="9833418" y="1567357"/>
                </a:lnTo>
                <a:lnTo>
                  <a:pt x="9831607" y="1563131"/>
                </a:lnTo>
                <a:lnTo>
                  <a:pt x="9823758" y="1558905"/>
                </a:lnTo>
                <a:lnTo>
                  <a:pt x="9809872" y="1558905"/>
                </a:lnTo>
                <a:lnTo>
                  <a:pt x="9805646" y="1558905"/>
                </a:lnTo>
                <a:lnTo>
                  <a:pt x="9803835" y="1563131"/>
                </a:lnTo>
                <a:lnTo>
                  <a:pt x="9799607" y="1563131"/>
                </a:lnTo>
                <a:lnTo>
                  <a:pt x="9795381" y="1563131"/>
                </a:lnTo>
                <a:lnTo>
                  <a:pt x="9789345" y="1567357"/>
                </a:lnTo>
                <a:lnTo>
                  <a:pt x="9781495" y="1552869"/>
                </a:lnTo>
                <a:lnTo>
                  <a:pt x="9771233" y="1538378"/>
                </a:lnTo>
                <a:lnTo>
                  <a:pt x="9763383" y="1528113"/>
                </a:lnTo>
                <a:lnTo>
                  <a:pt x="9763383" y="1552869"/>
                </a:lnTo>
                <a:lnTo>
                  <a:pt x="9757345" y="1581848"/>
                </a:lnTo>
                <a:lnTo>
                  <a:pt x="9749497" y="1606601"/>
                </a:lnTo>
                <a:lnTo>
                  <a:pt x="9733194" y="1621091"/>
                </a:lnTo>
                <a:lnTo>
                  <a:pt x="9725347" y="1625317"/>
                </a:lnTo>
                <a:lnTo>
                  <a:pt x="9719308" y="1625317"/>
                </a:lnTo>
                <a:lnTo>
                  <a:pt x="9715082" y="1625317"/>
                </a:lnTo>
                <a:lnTo>
                  <a:pt x="9710856" y="1625317"/>
                </a:lnTo>
                <a:lnTo>
                  <a:pt x="9706630" y="1621091"/>
                </a:lnTo>
                <a:lnTo>
                  <a:pt x="9704819" y="1621091"/>
                </a:lnTo>
                <a:lnTo>
                  <a:pt x="9700591" y="1621091"/>
                </a:lnTo>
                <a:lnTo>
                  <a:pt x="9696365" y="1625317"/>
                </a:lnTo>
                <a:lnTo>
                  <a:pt x="9692139" y="1629543"/>
                </a:lnTo>
                <a:lnTo>
                  <a:pt x="9686102" y="1639808"/>
                </a:lnTo>
                <a:lnTo>
                  <a:pt x="9706630" y="1664561"/>
                </a:lnTo>
                <a:lnTo>
                  <a:pt x="9728967" y="1708030"/>
                </a:lnTo>
                <a:lnTo>
                  <a:pt x="9739233" y="1757539"/>
                </a:lnTo>
                <a:lnTo>
                  <a:pt x="9733194" y="1757539"/>
                </a:lnTo>
                <a:lnTo>
                  <a:pt x="9728967" y="1761765"/>
                </a:lnTo>
                <a:lnTo>
                  <a:pt x="9721119" y="1761765"/>
                </a:lnTo>
                <a:lnTo>
                  <a:pt x="9710856" y="1765992"/>
                </a:lnTo>
                <a:lnTo>
                  <a:pt x="9696970" y="1755727"/>
                </a:lnTo>
                <a:lnTo>
                  <a:pt x="9686705" y="1747275"/>
                </a:lnTo>
                <a:lnTo>
                  <a:pt x="9672819" y="1745464"/>
                </a:lnTo>
                <a:lnTo>
                  <a:pt x="9654705" y="1741238"/>
                </a:lnTo>
                <a:lnTo>
                  <a:pt x="9644443" y="1770218"/>
                </a:lnTo>
                <a:lnTo>
                  <a:pt x="9623915" y="1784709"/>
                </a:lnTo>
                <a:lnTo>
                  <a:pt x="9597349" y="1794972"/>
                </a:lnTo>
                <a:lnTo>
                  <a:pt x="9568972" y="1805237"/>
                </a:lnTo>
                <a:lnTo>
                  <a:pt x="9567161" y="1834217"/>
                </a:lnTo>
                <a:lnTo>
                  <a:pt x="9559312" y="1856558"/>
                </a:lnTo>
                <a:lnTo>
                  <a:pt x="9545426" y="1877086"/>
                </a:lnTo>
                <a:lnTo>
                  <a:pt x="9517049" y="1881312"/>
                </a:lnTo>
                <a:lnTo>
                  <a:pt x="9496522" y="1887349"/>
                </a:lnTo>
                <a:lnTo>
                  <a:pt x="9482634" y="1895802"/>
                </a:lnTo>
                <a:lnTo>
                  <a:pt x="9468748" y="1900029"/>
                </a:lnTo>
                <a:lnTo>
                  <a:pt x="9458485" y="1891577"/>
                </a:lnTo>
                <a:lnTo>
                  <a:pt x="9446410" y="1881312"/>
                </a:lnTo>
                <a:lnTo>
                  <a:pt x="9440371" y="1871047"/>
                </a:lnTo>
                <a:lnTo>
                  <a:pt x="9426485" y="1872860"/>
                </a:lnTo>
                <a:lnTo>
                  <a:pt x="9408373" y="1877086"/>
                </a:lnTo>
                <a:lnTo>
                  <a:pt x="9394485" y="1885538"/>
                </a:lnTo>
                <a:lnTo>
                  <a:pt x="9384223" y="1891577"/>
                </a:lnTo>
                <a:lnTo>
                  <a:pt x="9384223" y="1906065"/>
                </a:lnTo>
                <a:lnTo>
                  <a:pt x="9373958" y="1910292"/>
                </a:lnTo>
                <a:lnTo>
                  <a:pt x="9355846" y="1910292"/>
                </a:lnTo>
                <a:lnTo>
                  <a:pt x="9331695" y="1910292"/>
                </a:lnTo>
                <a:lnTo>
                  <a:pt x="9309357" y="1914519"/>
                </a:lnTo>
                <a:lnTo>
                  <a:pt x="9299092" y="1916330"/>
                </a:lnTo>
                <a:lnTo>
                  <a:pt x="9280978" y="1959802"/>
                </a:lnTo>
                <a:lnTo>
                  <a:pt x="9279168" y="2006893"/>
                </a:lnTo>
                <a:lnTo>
                  <a:pt x="9279168" y="2060626"/>
                </a:lnTo>
                <a:lnTo>
                  <a:pt x="9285206" y="2107721"/>
                </a:lnTo>
                <a:lnTo>
                  <a:pt x="9274942" y="2107721"/>
                </a:lnTo>
                <a:lnTo>
                  <a:pt x="9270716" y="2107721"/>
                </a:lnTo>
                <a:lnTo>
                  <a:pt x="9266490" y="2107721"/>
                </a:lnTo>
                <a:lnTo>
                  <a:pt x="9264679" y="2111946"/>
                </a:lnTo>
                <a:lnTo>
                  <a:pt x="9260453" y="2113758"/>
                </a:lnTo>
                <a:lnTo>
                  <a:pt x="9256225" y="2125834"/>
                </a:lnTo>
                <a:lnTo>
                  <a:pt x="9251999" y="2136096"/>
                </a:lnTo>
                <a:lnTo>
                  <a:pt x="9251999" y="2150587"/>
                </a:lnTo>
                <a:lnTo>
                  <a:pt x="9251999" y="2166885"/>
                </a:lnTo>
                <a:lnTo>
                  <a:pt x="9227848" y="2166885"/>
                </a:lnTo>
                <a:lnTo>
                  <a:pt x="9213962" y="2189223"/>
                </a:lnTo>
                <a:lnTo>
                  <a:pt x="9203699" y="2203714"/>
                </a:lnTo>
                <a:lnTo>
                  <a:pt x="9199471" y="2218204"/>
                </a:lnTo>
                <a:lnTo>
                  <a:pt x="9195245" y="2247182"/>
                </a:lnTo>
                <a:lnTo>
                  <a:pt x="9189209" y="2247182"/>
                </a:lnTo>
                <a:lnTo>
                  <a:pt x="9181359" y="2247182"/>
                </a:lnTo>
                <a:lnTo>
                  <a:pt x="9179549" y="2247182"/>
                </a:lnTo>
                <a:lnTo>
                  <a:pt x="9175321" y="2247182"/>
                </a:lnTo>
                <a:lnTo>
                  <a:pt x="9167473" y="2247182"/>
                </a:lnTo>
                <a:lnTo>
                  <a:pt x="9153585" y="2276167"/>
                </a:lnTo>
                <a:lnTo>
                  <a:pt x="9143323" y="2311185"/>
                </a:lnTo>
                <a:lnTo>
                  <a:pt x="9119172" y="2311185"/>
                </a:lnTo>
                <a:lnTo>
                  <a:pt x="9111323" y="2350426"/>
                </a:lnTo>
                <a:lnTo>
                  <a:pt x="9099247" y="2350426"/>
                </a:lnTo>
                <a:lnTo>
                  <a:pt x="9099247" y="2340164"/>
                </a:lnTo>
                <a:lnTo>
                  <a:pt x="9070872" y="2300923"/>
                </a:lnTo>
                <a:lnTo>
                  <a:pt x="9052758" y="2253824"/>
                </a:lnTo>
                <a:lnTo>
                  <a:pt x="9048532" y="2200090"/>
                </a:lnTo>
                <a:lnTo>
                  <a:pt x="9052758" y="2136096"/>
                </a:lnTo>
                <a:lnTo>
                  <a:pt x="9063023" y="2127644"/>
                </a:lnTo>
                <a:lnTo>
                  <a:pt x="9070872" y="2121605"/>
                </a:lnTo>
                <a:lnTo>
                  <a:pt x="9081135" y="2113153"/>
                </a:lnTo>
                <a:lnTo>
                  <a:pt x="9085361" y="2102891"/>
                </a:lnTo>
                <a:lnTo>
                  <a:pt x="9091400" y="2088400"/>
                </a:lnTo>
                <a:lnTo>
                  <a:pt x="9081135" y="2069683"/>
                </a:lnTo>
                <a:lnTo>
                  <a:pt x="9076909" y="2044930"/>
                </a:lnTo>
                <a:lnTo>
                  <a:pt x="9090795" y="2015948"/>
                </a:lnTo>
                <a:lnTo>
                  <a:pt x="9104681" y="2005685"/>
                </a:lnTo>
                <a:lnTo>
                  <a:pt x="9122795" y="1997233"/>
                </a:lnTo>
                <a:lnTo>
                  <a:pt x="9143323" y="1991194"/>
                </a:lnTo>
                <a:lnTo>
                  <a:pt x="9157209" y="1976703"/>
                </a:lnTo>
                <a:lnTo>
                  <a:pt x="9185585" y="1933234"/>
                </a:lnTo>
                <a:lnTo>
                  <a:pt x="9213962" y="1889763"/>
                </a:lnTo>
                <a:lnTo>
                  <a:pt x="9236302" y="1871047"/>
                </a:lnTo>
                <a:lnTo>
                  <a:pt x="9260453" y="1854745"/>
                </a:lnTo>
                <a:lnTo>
                  <a:pt x="9284602" y="1836030"/>
                </a:lnTo>
                <a:lnTo>
                  <a:pt x="9294866" y="1811274"/>
                </a:lnTo>
                <a:lnTo>
                  <a:pt x="9302716" y="1782293"/>
                </a:lnTo>
                <a:lnTo>
                  <a:pt x="9312978" y="1755727"/>
                </a:lnTo>
                <a:lnTo>
                  <a:pt x="9312978" y="1753916"/>
                </a:lnTo>
                <a:lnTo>
                  <a:pt x="9308752" y="1753916"/>
                </a:lnTo>
                <a:lnTo>
                  <a:pt x="9308752" y="1749690"/>
                </a:lnTo>
                <a:lnTo>
                  <a:pt x="9304526" y="1745464"/>
                </a:lnTo>
                <a:lnTo>
                  <a:pt x="9298488" y="1749690"/>
                </a:lnTo>
                <a:lnTo>
                  <a:pt x="9294261" y="1753916"/>
                </a:lnTo>
                <a:lnTo>
                  <a:pt x="9292451" y="1755727"/>
                </a:lnTo>
                <a:lnTo>
                  <a:pt x="9274339" y="1782293"/>
                </a:lnTo>
                <a:lnTo>
                  <a:pt x="9256225" y="1811274"/>
                </a:lnTo>
                <a:lnTo>
                  <a:pt x="9238113" y="1836030"/>
                </a:lnTo>
                <a:lnTo>
                  <a:pt x="9213962" y="1854745"/>
                </a:lnTo>
                <a:lnTo>
                  <a:pt x="9181359" y="1869236"/>
                </a:lnTo>
                <a:lnTo>
                  <a:pt x="9179549" y="1857161"/>
                </a:lnTo>
                <a:lnTo>
                  <a:pt x="9179549" y="1855350"/>
                </a:lnTo>
                <a:lnTo>
                  <a:pt x="9175321" y="1846898"/>
                </a:lnTo>
                <a:lnTo>
                  <a:pt x="9175321" y="1836633"/>
                </a:lnTo>
                <a:lnTo>
                  <a:pt x="9179549" y="1832407"/>
                </a:lnTo>
                <a:lnTo>
                  <a:pt x="9179549" y="1828181"/>
                </a:lnTo>
                <a:lnTo>
                  <a:pt x="9179549" y="1826368"/>
                </a:lnTo>
                <a:lnTo>
                  <a:pt x="9181359" y="1817915"/>
                </a:lnTo>
                <a:lnTo>
                  <a:pt x="9181359" y="1811879"/>
                </a:lnTo>
                <a:lnTo>
                  <a:pt x="9171095" y="1803426"/>
                </a:lnTo>
                <a:lnTo>
                  <a:pt x="9160832" y="1799198"/>
                </a:lnTo>
                <a:lnTo>
                  <a:pt x="9152982" y="1797388"/>
                </a:lnTo>
                <a:lnTo>
                  <a:pt x="9142720" y="1793161"/>
                </a:lnTo>
                <a:lnTo>
                  <a:pt x="9136681" y="1797388"/>
                </a:lnTo>
                <a:lnTo>
                  <a:pt x="9118569" y="1807652"/>
                </a:lnTo>
                <a:lnTo>
                  <a:pt x="9094418" y="1828181"/>
                </a:lnTo>
                <a:lnTo>
                  <a:pt x="9072078" y="1854745"/>
                </a:lnTo>
                <a:lnTo>
                  <a:pt x="9051551" y="1879501"/>
                </a:lnTo>
                <a:lnTo>
                  <a:pt x="9041288" y="1898217"/>
                </a:lnTo>
                <a:lnTo>
                  <a:pt x="9041288" y="1904255"/>
                </a:lnTo>
                <a:lnTo>
                  <a:pt x="9041288" y="1912707"/>
                </a:lnTo>
                <a:lnTo>
                  <a:pt x="9043099" y="1918747"/>
                </a:lnTo>
                <a:lnTo>
                  <a:pt x="9047325" y="1929007"/>
                </a:lnTo>
                <a:lnTo>
                  <a:pt x="9051551" y="1937460"/>
                </a:lnTo>
                <a:lnTo>
                  <a:pt x="9051551" y="1943499"/>
                </a:lnTo>
                <a:lnTo>
                  <a:pt x="9029213" y="1953762"/>
                </a:lnTo>
                <a:lnTo>
                  <a:pt x="9005062" y="1957991"/>
                </a:lnTo>
                <a:lnTo>
                  <a:pt x="8972459" y="1962217"/>
                </a:lnTo>
                <a:lnTo>
                  <a:pt x="8942270" y="1962217"/>
                </a:lnTo>
                <a:lnTo>
                  <a:pt x="8942270" y="1922972"/>
                </a:lnTo>
                <a:lnTo>
                  <a:pt x="8909667" y="1929007"/>
                </a:lnTo>
                <a:lnTo>
                  <a:pt x="8881290" y="1941083"/>
                </a:lnTo>
                <a:lnTo>
                  <a:pt x="8857141" y="1936857"/>
                </a:lnTo>
                <a:lnTo>
                  <a:pt x="8839027" y="1914519"/>
                </a:lnTo>
                <a:lnTo>
                  <a:pt x="8768388" y="1904255"/>
                </a:lnTo>
                <a:lnTo>
                  <a:pt x="8744237" y="1929007"/>
                </a:lnTo>
                <a:lnTo>
                  <a:pt x="8715861" y="1947725"/>
                </a:lnTo>
                <a:lnTo>
                  <a:pt x="8691710" y="1968254"/>
                </a:lnTo>
                <a:lnTo>
                  <a:pt x="8677824" y="1994818"/>
                </a:lnTo>
                <a:lnTo>
                  <a:pt x="8663938" y="2019571"/>
                </a:lnTo>
                <a:lnTo>
                  <a:pt x="8650052" y="2044325"/>
                </a:lnTo>
                <a:lnTo>
                  <a:pt x="8631938" y="2063041"/>
                </a:lnTo>
                <a:lnTo>
                  <a:pt x="8575186" y="2081758"/>
                </a:lnTo>
                <a:lnTo>
                  <a:pt x="8561298" y="2096249"/>
                </a:lnTo>
                <a:lnTo>
                  <a:pt x="8551036" y="2112551"/>
                </a:lnTo>
                <a:lnTo>
                  <a:pt x="8540771" y="2127039"/>
                </a:lnTo>
                <a:lnTo>
                  <a:pt x="8516620" y="2145756"/>
                </a:lnTo>
                <a:lnTo>
                  <a:pt x="8516620" y="2166279"/>
                </a:lnTo>
                <a:lnTo>
                  <a:pt x="8546808" y="2166279"/>
                </a:lnTo>
                <a:lnTo>
                  <a:pt x="8551036" y="2178354"/>
                </a:lnTo>
                <a:lnTo>
                  <a:pt x="8555262" y="2184393"/>
                </a:lnTo>
                <a:lnTo>
                  <a:pt x="8557072" y="2192846"/>
                </a:lnTo>
                <a:lnTo>
                  <a:pt x="8564922" y="2198885"/>
                </a:lnTo>
                <a:lnTo>
                  <a:pt x="8570958" y="2203111"/>
                </a:lnTo>
                <a:lnTo>
                  <a:pt x="8584846" y="2207336"/>
                </a:lnTo>
                <a:lnTo>
                  <a:pt x="8592694" y="2198885"/>
                </a:lnTo>
                <a:lnTo>
                  <a:pt x="8598732" y="2194656"/>
                </a:lnTo>
                <a:lnTo>
                  <a:pt x="8610808" y="2192846"/>
                </a:lnTo>
                <a:lnTo>
                  <a:pt x="8621070" y="2192846"/>
                </a:lnTo>
                <a:lnTo>
                  <a:pt x="8639184" y="2192846"/>
                </a:lnTo>
                <a:lnTo>
                  <a:pt x="8653070" y="2209148"/>
                </a:lnTo>
                <a:lnTo>
                  <a:pt x="8663335" y="2223638"/>
                </a:lnTo>
                <a:lnTo>
                  <a:pt x="8669372" y="2242353"/>
                </a:lnTo>
                <a:lnTo>
                  <a:pt x="8677221" y="2271335"/>
                </a:lnTo>
                <a:lnTo>
                  <a:pt x="8681447" y="2290054"/>
                </a:lnTo>
                <a:lnTo>
                  <a:pt x="8677221" y="2300318"/>
                </a:lnTo>
                <a:lnTo>
                  <a:pt x="8666956" y="2310581"/>
                </a:lnTo>
                <a:lnTo>
                  <a:pt x="8662730" y="2329297"/>
                </a:lnTo>
                <a:lnTo>
                  <a:pt x="8662730" y="2349823"/>
                </a:lnTo>
                <a:lnTo>
                  <a:pt x="8668769" y="2368539"/>
                </a:lnTo>
                <a:lnTo>
                  <a:pt x="8676616" y="2387255"/>
                </a:lnTo>
                <a:lnTo>
                  <a:pt x="8682655" y="2412009"/>
                </a:lnTo>
                <a:lnTo>
                  <a:pt x="8662127" y="2434347"/>
                </a:lnTo>
                <a:lnTo>
                  <a:pt x="8648241" y="2459103"/>
                </a:lnTo>
                <a:lnTo>
                  <a:pt x="8637977" y="2483857"/>
                </a:lnTo>
                <a:lnTo>
                  <a:pt x="8624091" y="2517063"/>
                </a:lnTo>
                <a:lnTo>
                  <a:pt x="8616241" y="2523101"/>
                </a:lnTo>
                <a:lnTo>
                  <a:pt x="8598127" y="2545439"/>
                </a:lnTo>
                <a:lnTo>
                  <a:pt x="8577600" y="2570196"/>
                </a:lnTo>
                <a:lnTo>
                  <a:pt x="8555262" y="2599175"/>
                </a:lnTo>
                <a:lnTo>
                  <a:pt x="8531111" y="2623928"/>
                </a:lnTo>
                <a:lnTo>
                  <a:pt x="8510584" y="2648682"/>
                </a:lnTo>
                <a:lnTo>
                  <a:pt x="8496698" y="2667398"/>
                </a:lnTo>
                <a:lnTo>
                  <a:pt x="8488848" y="2675853"/>
                </a:lnTo>
                <a:lnTo>
                  <a:pt x="8464698" y="2681890"/>
                </a:lnTo>
                <a:lnTo>
                  <a:pt x="8440547" y="2677664"/>
                </a:lnTo>
                <a:lnTo>
                  <a:pt x="8418209" y="2677664"/>
                </a:lnTo>
                <a:lnTo>
                  <a:pt x="8397681" y="2681890"/>
                </a:lnTo>
                <a:lnTo>
                  <a:pt x="8379567" y="2700607"/>
                </a:lnTo>
                <a:lnTo>
                  <a:pt x="8365681" y="2721134"/>
                </a:lnTo>
                <a:lnTo>
                  <a:pt x="8355417" y="2743474"/>
                </a:lnTo>
                <a:lnTo>
                  <a:pt x="8341531" y="2764001"/>
                </a:lnTo>
                <a:lnTo>
                  <a:pt x="8321003" y="2778492"/>
                </a:lnTo>
                <a:lnTo>
                  <a:pt x="8316777" y="2778492"/>
                </a:lnTo>
                <a:lnTo>
                  <a:pt x="8312551" y="2782718"/>
                </a:lnTo>
                <a:lnTo>
                  <a:pt x="8308323" y="2782718"/>
                </a:lnTo>
                <a:lnTo>
                  <a:pt x="8302286" y="2782718"/>
                </a:lnTo>
                <a:lnTo>
                  <a:pt x="8294437" y="2786944"/>
                </a:lnTo>
                <a:lnTo>
                  <a:pt x="8302286" y="2807472"/>
                </a:lnTo>
                <a:lnTo>
                  <a:pt x="8316172" y="2829809"/>
                </a:lnTo>
                <a:lnTo>
                  <a:pt x="8326437" y="2854565"/>
                </a:lnTo>
                <a:lnTo>
                  <a:pt x="8340323" y="2879318"/>
                </a:lnTo>
                <a:lnTo>
                  <a:pt x="8346362" y="2901656"/>
                </a:lnTo>
                <a:lnTo>
                  <a:pt x="8350588" y="2926411"/>
                </a:lnTo>
                <a:lnTo>
                  <a:pt x="8344549" y="2942712"/>
                </a:lnTo>
                <a:lnTo>
                  <a:pt x="8330663" y="2957201"/>
                </a:lnTo>
                <a:lnTo>
                  <a:pt x="8302286" y="2969276"/>
                </a:lnTo>
                <a:lnTo>
                  <a:pt x="8255797" y="2975315"/>
                </a:lnTo>
                <a:lnTo>
                  <a:pt x="8255797" y="2956598"/>
                </a:lnTo>
                <a:lnTo>
                  <a:pt x="8251569" y="2940297"/>
                </a:lnTo>
                <a:lnTo>
                  <a:pt x="8251569" y="2915544"/>
                </a:lnTo>
                <a:lnTo>
                  <a:pt x="8255797" y="2886562"/>
                </a:lnTo>
                <a:lnTo>
                  <a:pt x="8255797" y="2864225"/>
                </a:lnTo>
                <a:lnTo>
                  <a:pt x="8245533" y="2864225"/>
                </a:lnTo>
                <a:lnTo>
                  <a:pt x="8237683" y="2864225"/>
                </a:lnTo>
                <a:lnTo>
                  <a:pt x="8231647" y="2864225"/>
                </a:lnTo>
                <a:lnTo>
                  <a:pt x="8227421" y="2864225"/>
                </a:lnTo>
                <a:lnTo>
                  <a:pt x="8223195" y="2859998"/>
                </a:lnTo>
                <a:lnTo>
                  <a:pt x="8217156" y="2858186"/>
                </a:lnTo>
                <a:lnTo>
                  <a:pt x="8209307" y="2846111"/>
                </a:lnTo>
                <a:lnTo>
                  <a:pt x="8217156" y="2835848"/>
                </a:lnTo>
                <a:lnTo>
                  <a:pt x="8223195" y="2825583"/>
                </a:lnTo>
                <a:lnTo>
                  <a:pt x="8227421" y="2815321"/>
                </a:lnTo>
                <a:lnTo>
                  <a:pt x="8235268" y="2800830"/>
                </a:lnTo>
                <a:lnTo>
                  <a:pt x="8217156" y="2800830"/>
                </a:lnTo>
                <a:lnTo>
                  <a:pt x="8194818" y="2796604"/>
                </a:lnTo>
                <a:lnTo>
                  <a:pt x="8170667" y="2802641"/>
                </a:lnTo>
                <a:lnTo>
                  <a:pt x="8142290" y="2814716"/>
                </a:lnTo>
                <a:lnTo>
                  <a:pt x="8118140" y="2824980"/>
                </a:lnTo>
                <a:lnTo>
                  <a:pt x="8118140" y="2816529"/>
                </a:lnTo>
                <a:lnTo>
                  <a:pt x="8122366" y="2806264"/>
                </a:lnTo>
                <a:lnTo>
                  <a:pt x="8126592" y="2800225"/>
                </a:lnTo>
                <a:lnTo>
                  <a:pt x="8128404" y="2788152"/>
                </a:lnTo>
                <a:lnTo>
                  <a:pt x="8132630" y="2782114"/>
                </a:lnTo>
                <a:lnTo>
                  <a:pt x="8138667" y="2767623"/>
                </a:lnTo>
                <a:lnTo>
                  <a:pt x="8132630" y="2767623"/>
                </a:lnTo>
                <a:lnTo>
                  <a:pt x="8126592" y="2763396"/>
                </a:lnTo>
                <a:lnTo>
                  <a:pt x="8118743" y="2763396"/>
                </a:lnTo>
                <a:lnTo>
                  <a:pt x="8108480" y="2759171"/>
                </a:lnTo>
                <a:lnTo>
                  <a:pt x="8086142" y="2781511"/>
                </a:lnTo>
                <a:lnTo>
                  <a:pt x="8061991" y="2800225"/>
                </a:lnTo>
                <a:lnTo>
                  <a:pt x="8037840" y="2820754"/>
                </a:lnTo>
                <a:lnTo>
                  <a:pt x="8023952" y="2845508"/>
                </a:lnTo>
                <a:lnTo>
                  <a:pt x="8037840" y="2853960"/>
                </a:lnTo>
                <a:lnTo>
                  <a:pt x="8048103" y="2859998"/>
                </a:lnTo>
                <a:lnTo>
                  <a:pt x="8055952" y="2868450"/>
                </a:lnTo>
                <a:lnTo>
                  <a:pt x="8061991" y="2874487"/>
                </a:lnTo>
                <a:lnTo>
                  <a:pt x="8069838" y="2886562"/>
                </a:lnTo>
                <a:lnTo>
                  <a:pt x="8090366" y="2874487"/>
                </a:lnTo>
                <a:lnTo>
                  <a:pt x="8108480" y="2868450"/>
                </a:lnTo>
                <a:lnTo>
                  <a:pt x="8126592" y="2868450"/>
                </a:lnTo>
                <a:lnTo>
                  <a:pt x="8147119" y="2878713"/>
                </a:lnTo>
                <a:lnTo>
                  <a:pt x="8157384" y="2878713"/>
                </a:lnTo>
                <a:lnTo>
                  <a:pt x="8157384" y="2903468"/>
                </a:lnTo>
                <a:lnTo>
                  <a:pt x="8118743" y="2903468"/>
                </a:lnTo>
                <a:lnTo>
                  <a:pt x="8104857" y="2922185"/>
                </a:lnTo>
                <a:lnTo>
                  <a:pt x="8090971" y="2936674"/>
                </a:lnTo>
                <a:lnTo>
                  <a:pt x="8080706" y="2951164"/>
                </a:lnTo>
                <a:lnTo>
                  <a:pt x="8070443" y="2975918"/>
                </a:lnTo>
                <a:lnTo>
                  <a:pt x="8098820" y="2994635"/>
                </a:lnTo>
                <a:lnTo>
                  <a:pt x="8115121" y="3023614"/>
                </a:lnTo>
                <a:lnTo>
                  <a:pt x="8129007" y="3062859"/>
                </a:lnTo>
                <a:lnTo>
                  <a:pt x="8136857" y="3102103"/>
                </a:lnTo>
                <a:lnTo>
                  <a:pt x="8138667" y="3145575"/>
                </a:lnTo>
                <a:lnTo>
                  <a:pt x="8138667" y="3183612"/>
                </a:lnTo>
                <a:lnTo>
                  <a:pt x="8114517" y="3199914"/>
                </a:lnTo>
                <a:lnTo>
                  <a:pt x="8100631" y="3228893"/>
                </a:lnTo>
                <a:lnTo>
                  <a:pt x="8086745" y="3255459"/>
                </a:lnTo>
                <a:lnTo>
                  <a:pt x="8070443" y="3284439"/>
                </a:lnTo>
                <a:lnTo>
                  <a:pt x="8034217" y="3323683"/>
                </a:lnTo>
                <a:lnTo>
                  <a:pt x="7987728" y="3352663"/>
                </a:lnTo>
                <a:lnTo>
                  <a:pt x="7938824" y="3373193"/>
                </a:lnTo>
                <a:lnTo>
                  <a:pt x="7882071" y="3391907"/>
                </a:lnTo>
                <a:lnTo>
                  <a:pt x="7829543" y="3402172"/>
                </a:lnTo>
                <a:lnTo>
                  <a:pt x="7829543" y="3416663"/>
                </a:lnTo>
                <a:lnTo>
                  <a:pt x="7829543" y="3425115"/>
                </a:lnTo>
                <a:lnTo>
                  <a:pt x="7829543" y="3431152"/>
                </a:lnTo>
                <a:lnTo>
                  <a:pt x="7829543" y="3435380"/>
                </a:lnTo>
                <a:lnTo>
                  <a:pt x="7833769" y="3439606"/>
                </a:lnTo>
                <a:lnTo>
                  <a:pt x="7833769" y="3449869"/>
                </a:lnTo>
                <a:lnTo>
                  <a:pt x="7835582" y="3460133"/>
                </a:lnTo>
                <a:lnTo>
                  <a:pt x="7829543" y="3468586"/>
                </a:lnTo>
                <a:lnTo>
                  <a:pt x="7821694" y="3474622"/>
                </a:lnTo>
                <a:lnTo>
                  <a:pt x="7819883" y="3478850"/>
                </a:lnTo>
                <a:lnTo>
                  <a:pt x="7812034" y="3484887"/>
                </a:lnTo>
                <a:lnTo>
                  <a:pt x="7798148" y="3493339"/>
                </a:lnTo>
                <a:lnTo>
                  <a:pt x="7793922" y="3493339"/>
                </a:lnTo>
                <a:lnTo>
                  <a:pt x="7792109" y="3497565"/>
                </a:lnTo>
                <a:lnTo>
                  <a:pt x="7787883" y="3497565"/>
                </a:lnTo>
                <a:lnTo>
                  <a:pt x="7783657" y="3497565"/>
                </a:lnTo>
                <a:lnTo>
                  <a:pt x="7777619" y="3499378"/>
                </a:lnTo>
                <a:lnTo>
                  <a:pt x="7773392" y="3489113"/>
                </a:lnTo>
                <a:lnTo>
                  <a:pt x="7769166" y="3478850"/>
                </a:lnTo>
                <a:lnTo>
                  <a:pt x="7769166" y="3468586"/>
                </a:lnTo>
                <a:lnTo>
                  <a:pt x="7769166" y="3449869"/>
                </a:lnTo>
                <a:lnTo>
                  <a:pt x="7777016" y="3445643"/>
                </a:lnTo>
                <a:lnTo>
                  <a:pt x="7783054" y="3445643"/>
                </a:lnTo>
                <a:lnTo>
                  <a:pt x="7790902" y="3441417"/>
                </a:lnTo>
                <a:lnTo>
                  <a:pt x="7792714" y="3435380"/>
                </a:lnTo>
                <a:lnTo>
                  <a:pt x="7796940" y="3426926"/>
                </a:lnTo>
                <a:lnTo>
                  <a:pt x="7792714" y="3420889"/>
                </a:lnTo>
                <a:lnTo>
                  <a:pt x="7786676" y="3410624"/>
                </a:lnTo>
                <a:lnTo>
                  <a:pt x="7782449" y="3402172"/>
                </a:lnTo>
                <a:lnTo>
                  <a:pt x="7776413" y="3397946"/>
                </a:lnTo>
                <a:lnTo>
                  <a:pt x="7772187" y="3397946"/>
                </a:lnTo>
                <a:lnTo>
                  <a:pt x="7761922" y="3396135"/>
                </a:lnTo>
                <a:lnTo>
                  <a:pt x="7749847" y="3396135"/>
                </a:lnTo>
                <a:lnTo>
                  <a:pt x="7737771" y="3412437"/>
                </a:lnTo>
                <a:lnTo>
                  <a:pt x="7723885" y="3424512"/>
                </a:lnTo>
                <a:lnTo>
                  <a:pt x="7711810" y="3434775"/>
                </a:lnTo>
                <a:lnTo>
                  <a:pt x="7701545" y="3453492"/>
                </a:lnTo>
                <a:lnTo>
                  <a:pt x="7697319" y="3482472"/>
                </a:lnTo>
                <a:lnTo>
                  <a:pt x="7729924" y="3513264"/>
                </a:lnTo>
                <a:lnTo>
                  <a:pt x="7754073" y="3546471"/>
                </a:lnTo>
                <a:lnTo>
                  <a:pt x="7776413" y="3581488"/>
                </a:lnTo>
                <a:lnTo>
                  <a:pt x="7786676" y="3628581"/>
                </a:lnTo>
                <a:lnTo>
                  <a:pt x="7790902" y="3685940"/>
                </a:lnTo>
                <a:lnTo>
                  <a:pt x="7673170" y="3782541"/>
                </a:lnTo>
                <a:lnTo>
                  <a:pt x="7659283" y="3782541"/>
                </a:lnTo>
                <a:lnTo>
                  <a:pt x="7649020" y="3743296"/>
                </a:lnTo>
                <a:lnTo>
                  <a:pt x="7626680" y="3714315"/>
                </a:lnTo>
                <a:lnTo>
                  <a:pt x="7598303" y="3689561"/>
                </a:lnTo>
                <a:lnTo>
                  <a:pt x="7568116" y="3664807"/>
                </a:lnTo>
                <a:lnTo>
                  <a:pt x="7535513" y="3638241"/>
                </a:lnTo>
                <a:lnTo>
                  <a:pt x="7521627" y="3695600"/>
                </a:lnTo>
                <a:lnTo>
                  <a:pt x="7503513" y="3742691"/>
                </a:lnTo>
                <a:lnTo>
                  <a:pt x="7521627" y="3752956"/>
                </a:lnTo>
                <a:lnTo>
                  <a:pt x="7529474" y="3767447"/>
                </a:lnTo>
                <a:lnTo>
                  <a:pt x="7531287" y="3786162"/>
                </a:lnTo>
                <a:lnTo>
                  <a:pt x="7543362" y="3806691"/>
                </a:lnTo>
                <a:lnTo>
                  <a:pt x="7545173" y="3810917"/>
                </a:lnTo>
                <a:lnTo>
                  <a:pt x="7553022" y="3810917"/>
                </a:lnTo>
                <a:lnTo>
                  <a:pt x="7559059" y="3810917"/>
                </a:lnTo>
                <a:lnTo>
                  <a:pt x="7566908" y="3810917"/>
                </a:lnTo>
                <a:lnTo>
                  <a:pt x="7572946" y="3815143"/>
                </a:lnTo>
                <a:lnTo>
                  <a:pt x="7601321" y="3844123"/>
                </a:lnTo>
                <a:lnTo>
                  <a:pt x="7623661" y="3887594"/>
                </a:lnTo>
                <a:lnTo>
                  <a:pt x="7637547" y="3937103"/>
                </a:lnTo>
                <a:lnTo>
                  <a:pt x="7639360" y="3988422"/>
                </a:lnTo>
                <a:lnTo>
                  <a:pt x="7622253" y="3988422"/>
                </a:lnTo>
                <a:lnTo>
                  <a:pt x="7630303" y="3998083"/>
                </a:lnTo>
                <a:lnTo>
                  <a:pt x="7652641" y="4028874"/>
                </a:lnTo>
                <a:lnTo>
                  <a:pt x="7676792" y="4065705"/>
                </a:lnTo>
                <a:lnTo>
                  <a:pt x="7711205" y="4094684"/>
                </a:lnTo>
                <a:lnTo>
                  <a:pt x="7705169" y="4129703"/>
                </a:lnTo>
                <a:lnTo>
                  <a:pt x="7705169" y="4172571"/>
                </a:lnTo>
                <a:lnTo>
                  <a:pt x="7733545" y="4176797"/>
                </a:lnTo>
                <a:lnTo>
                  <a:pt x="7751657" y="4182833"/>
                </a:lnTo>
                <a:lnTo>
                  <a:pt x="7764338" y="4195514"/>
                </a:lnTo>
                <a:lnTo>
                  <a:pt x="7782450" y="4205776"/>
                </a:lnTo>
                <a:lnTo>
                  <a:pt x="7804788" y="4205776"/>
                </a:lnTo>
                <a:lnTo>
                  <a:pt x="7821091" y="4197324"/>
                </a:lnTo>
                <a:lnTo>
                  <a:pt x="7834977" y="4191286"/>
                </a:lnTo>
                <a:lnTo>
                  <a:pt x="7849468" y="4187060"/>
                </a:lnTo>
                <a:lnTo>
                  <a:pt x="7881466" y="4197324"/>
                </a:lnTo>
                <a:lnTo>
                  <a:pt x="7918295" y="4211813"/>
                </a:lnTo>
                <a:lnTo>
                  <a:pt x="7952710" y="4230530"/>
                </a:lnTo>
                <a:lnTo>
                  <a:pt x="7984708" y="4245021"/>
                </a:lnTo>
                <a:lnTo>
                  <a:pt x="7981087" y="4245021"/>
                </a:lnTo>
                <a:lnTo>
                  <a:pt x="7976861" y="4249247"/>
                </a:lnTo>
                <a:lnTo>
                  <a:pt x="7972635" y="4249247"/>
                </a:lnTo>
                <a:lnTo>
                  <a:pt x="7966596" y="4252870"/>
                </a:lnTo>
                <a:lnTo>
                  <a:pt x="7946671" y="4259512"/>
                </a:lnTo>
                <a:lnTo>
                  <a:pt x="7906221" y="4259512"/>
                </a:lnTo>
                <a:lnTo>
                  <a:pt x="7861541" y="4252870"/>
                </a:lnTo>
                <a:lnTo>
                  <a:pt x="7815052" y="4240795"/>
                </a:lnTo>
                <a:lnTo>
                  <a:pt x="7764338" y="4230530"/>
                </a:lnTo>
                <a:lnTo>
                  <a:pt x="7725696" y="4220267"/>
                </a:lnTo>
                <a:lnTo>
                  <a:pt x="7695509" y="4205776"/>
                </a:lnTo>
                <a:lnTo>
                  <a:pt x="7681018" y="4197324"/>
                </a:lnTo>
                <a:lnTo>
                  <a:pt x="7687057" y="4191286"/>
                </a:lnTo>
                <a:lnTo>
                  <a:pt x="7691283" y="4187060"/>
                </a:lnTo>
                <a:lnTo>
                  <a:pt x="7695509" y="4181023"/>
                </a:lnTo>
                <a:lnTo>
                  <a:pt x="7652641" y="4168947"/>
                </a:lnTo>
                <a:lnTo>
                  <a:pt x="7616417" y="4148420"/>
                </a:lnTo>
                <a:lnTo>
                  <a:pt x="7583812" y="4115212"/>
                </a:lnTo>
                <a:lnTo>
                  <a:pt x="7559664" y="4080194"/>
                </a:lnTo>
                <a:lnTo>
                  <a:pt x="7534908" y="4040949"/>
                </a:lnTo>
                <a:lnTo>
                  <a:pt x="7514985" y="3999894"/>
                </a:lnTo>
                <a:lnTo>
                  <a:pt x="7492645" y="3969101"/>
                </a:lnTo>
                <a:lnTo>
                  <a:pt x="7472118" y="3942537"/>
                </a:lnTo>
                <a:lnTo>
                  <a:pt x="7450383" y="3925631"/>
                </a:lnTo>
                <a:lnTo>
                  <a:pt x="7425629" y="3903293"/>
                </a:lnTo>
                <a:lnTo>
                  <a:pt x="7403289" y="3882765"/>
                </a:lnTo>
                <a:lnTo>
                  <a:pt x="7393629" y="3849557"/>
                </a:lnTo>
                <a:lnTo>
                  <a:pt x="7460043" y="3858009"/>
                </a:lnTo>
                <a:lnTo>
                  <a:pt x="7486609" y="3888802"/>
                </a:lnTo>
                <a:lnTo>
                  <a:pt x="7514985" y="3907519"/>
                </a:lnTo>
                <a:lnTo>
                  <a:pt x="7543362" y="3925631"/>
                </a:lnTo>
                <a:lnTo>
                  <a:pt x="7548358" y="3928085"/>
                </a:lnTo>
                <a:lnTo>
                  <a:pt x="7541549" y="3911744"/>
                </a:lnTo>
                <a:lnTo>
                  <a:pt x="7533702" y="3878538"/>
                </a:lnTo>
                <a:lnTo>
                  <a:pt x="7523437" y="3849557"/>
                </a:lnTo>
                <a:lnTo>
                  <a:pt x="7513173" y="3820577"/>
                </a:lnTo>
                <a:lnTo>
                  <a:pt x="7495061" y="3795824"/>
                </a:lnTo>
                <a:lnTo>
                  <a:pt x="7495061" y="3789785"/>
                </a:lnTo>
                <a:lnTo>
                  <a:pt x="7476949" y="3795824"/>
                </a:lnTo>
                <a:lnTo>
                  <a:pt x="7476949" y="3789785"/>
                </a:lnTo>
                <a:lnTo>
                  <a:pt x="7470910" y="3760805"/>
                </a:lnTo>
                <a:lnTo>
                  <a:pt x="7470910" y="3723976"/>
                </a:lnTo>
                <a:lnTo>
                  <a:pt x="7470910" y="3684732"/>
                </a:lnTo>
                <a:lnTo>
                  <a:pt x="7470910" y="3641260"/>
                </a:lnTo>
                <a:lnTo>
                  <a:pt x="7466684" y="3602015"/>
                </a:lnTo>
                <a:lnTo>
                  <a:pt x="7452798" y="3568810"/>
                </a:lnTo>
                <a:lnTo>
                  <a:pt x="7430458" y="3544056"/>
                </a:lnTo>
                <a:lnTo>
                  <a:pt x="7424421" y="3550093"/>
                </a:lnTo>
                <a:lnTo>
                  <a:pt x="7414156" y="3558547"/>
                </a:lnTo>
                <a:lnTo>
                  <a:pt x="7406307" y="3562771"/>
                </a:lnTo>
                <a:lnTo>
                  <a:pt x="7392421" y="3564583"/>
                </a:lnTo>
                <a:lnTo>
                  <a:pt x="7378535" y="3564583"/>
                </a:lnTo>
                <a:lnTo>
                  <a:pt x="7374309" y="3564583"/>
                </a:lnTo>
                <a:lnTo>
                  <a:pt x="7374309" y="3562771"/>
                </a:lnTo>
                <a:lnTo>
                  <a:pt x="7372497" y="3562771"/>
                </a:lnTo>
                <a:lnTo>
                  <a:pt x="7368270" y="3558547"/>
                </a:lnTo>
                <a:lnTo>
                  <a:pt x="7368270" y="3515074"/>
                </a:lnTo>
                <a:lnTo>
                  <a:pt x="7358008" y="3480058"/>
                </a:lnTo>
                <a:lnTo>
                  <a:pt x="7344122" y="3451076"/>
                </a:lnTo>
                <a:lnTo>
                  <a:pt x="7321782" y="3424512"/>
                </a:lnTo>
                <a:lnTo>
                  <a:pt x="7305480" y="3395531"/>
                </a:lnTo>
                <a:lnTo>
                  <a:pt x="7283142" y="3360512"/>
                </a:lnTo>
                <a:lnTo>
                  <a:pt x="7277103" y="3366551"/>
                </a:lnTo>
                <a:lnTo>
                  <a:pt x="7272877" y="3370777"/>
                </a:lnTo>
                <a:lnTo>
                  <a:pt x="7268651" y="3379229"/>
                </a:lnTo>
                <a:lnTo>
                  <a:pt x="7264425" y="3381040"/>
                </a:lnTo>
                <a:lnTo>
                  <a:pt x="7262613" y="3385268"/>
                </a:lnTo>
                <a:lnTo>
                  <a:pt x="7230010" y="3389494"/>
                </a:lnTo>
                <a:lnTo>
                  <a:pt x="7201633" y="3385268"/>
                </a:lnTo>
                <a:lnTo>
                  <a:pt x="7173256" y="3385268"/>
                </a:lnTo>
                <a:lnTo>
                  <a:pt x="7165409" y="3414247"/>
                </a:lnTo>
                <a:lnTo>
                  <a:pt x="7155144" y="3428738"/>
                </a:lnTo>
                <a:lnTo>
                  <a:pt x="7149106" y="3432964"/>
                </a:lnTo>
                <a:lnTo>
                  <a:pt x="7135220" y="3432964"/>
                </a:lnTo>
                <a:lnTo>
                  <a:pt x="7121334" y="3437190"/>
                </a:lnTo>
                <a:lnTo>
                  <a:pt x="7107448" y="3447453"/>
                </a:lnTo>
                <a:lnTo>
                  <a:pt x="7083297" y="3511453"/>
                </a:lnTo>
                <a:lnTo>
                  <a:pt x="7050694" y="3511453"/>
                </a:lnTo>
                <a:lnTo>
                  <a:pt x="7032582" y="3525942"/>
                </a:lnTo>
                <a:lnTo>
                  <a:pt x="7014468" y="3544659"/>
                </a:lnTo>
                <a:lnTo>
                  <a:pt x="6990317" y="3559150"/>
                </a:lnTo>
                <a:lnTo>
                  <a:pt x="6984281" y="3630997"/>
                </a:lnTo>
                <a:lnTo>
                  <a:pt x="6966169" y="3692579"/>
                </a:lnTo>
                <a:lnTo>
                  <a:pt x="6942018" y="3742088"/>
                </a:lnTo>
                <a:lnTo>
                  <a:pt x="6903377" y="3789182"/>
                </a:lnTo>
                <a:lnTo>
                  <a:pt x="6899150" y="3789182"/>
                </a:lnTo>
                <a:lnTo>
                  <a:pt x="6894924" y="3784956"/>
                </a:lnTo>
                <a:lnTo>
                  <a:pt x="6890698" y="3784956"/>
                </a:lnTo>
                <a:lnTo>
                  <a:pt x="6888886" y="3780730"/>
                </a:lnTo>
                <a:lnTo>
                  <a:pt x="6866548" y="3755974"/>
                </a:lnTo>
                <a:lnTo>
                  <a:pt x="6846020" y="3716730"/>
                </a:lnTo>
                <a:lnTo>
                  <a:pt x="6833945" y="3683524"/>
                </a:lnTo>
                <a:lnTo>
                  <a:pt x="6832132" y="3677486"/>
                </a:lnTo>
                <a:lnTo>
                  <a:pt x="6833945" y="3669034"/>
                </a:lnTo>
                <a:lnTo>
                  <a:pt x="6838171" y="3662997"/>
                </a:lnTo>
                <a:lnTo>
                  <a:pt x="6842397" y="3658769"/>
                </a:lnTo>
                <a:lnTo>
                  <a:pt x="6842397" y="3654543"/>
                </a:lnTo>
                <a:lnTo>
                  <a:pt x="6806173" y="3600810"/>
                </a:lnTo>
                <a:lnTo>
                  <a:pt x="6782022" y="3543451"/>
                </a:lnTo>
                <a:lnTo>
                  <a:pt x="6765719" y="3481869"/>
                </a:lnTo>
                <a:lnTo>
                  <a:pt x="6757872" y="3407606"/>
                </a:lnTo>
                <a:lnTo>
                  <a:pt x="6733721" y="3409417"/>
                </a:lnTo>
                <a:lnTo>
                  <a:pt x="6715609" y="3409417"/>
                </a:lnTo>
                <a:lnTo>
                  <a:pt x="6695079" y="3407606"/>
                </a:lnTo>
                <a:lnTo>
                  <a:pt x="6687230" y="3399154"/>
                </a:lnTo>
                <a:lnTo>
                  <a:pt x="6676967" y="3393115"/>
                </a:lnTo>
                <a:lnTo>
                  <a:pt x="6669118" y="3384663"/>
                </a:lnTo>
                <a:lnTo>
                  <a:pt x="6663081" y="3378626"/>
                </a:lnTo>
                <a:lnTo>
                  <a:pt x="6669118" y="3352060"/>
                </a:lnTo>
                <a:lnTo>
                  <a:pt x="6655232" y="3331533"/>
                </a:lnTo>
                <a:lnTo>
                  <a:pt x="6631081" y="3312816"/>
                </a:lnTo>
                <a:lnTo>
                  <a:pt x="6606931" y="3296514"/>
                </a:lnTo>
                <a:lnTo>
                  <a:pt x="6584593" y="3274174"/>
                </a:lnTo>
                <a:lnTo>
                  <a:pt x="6526028" y="3282628"/>
                </a:lnTo>
                <a:lnTo>
                  <a:pt x="6465049" y="3282628"/>
                </a:lnTo>
                <a:lnTo>
                  <a:pt x="6404067" y="3278402"/>
                </a:lnTo>
                <a:lnTo>
                  <a:pt x="6345503" y="3274174"/>
                </a:lnTo>
                <a:lnTo>
                  <a:pt x="6335240" y="3253647"/>
                </a:lnTo>
                <a:lnTo>
                  <a:pt x="6321353" y="3227083"/>
                </a:lnTo>
                <a:lnTo>
                  <a:pt x="6299014" y="3235535"/>
                </a:lnTo>
                <a:lnTo>
                  <a:pt x="6285128" y="3239761"/>
                </a:lnTo>
                <a:lnTo>
                  <a:pt x="6267014" y="3241571"/>
                </a:lnTo>
                <a:lnTo>
                  <a:pt x="6242864" y="3241571"/>
                </a:lnTo>
                <a:lnTo>
                  <a:pt x="6222336" y="3227083"/>
                </a:lnTo>
                <a:lnTo>
                  <a:pt x="6199998" y="3216818"/>
                </a:lnTo>
                <a:lnTo>
                  <a:pt x="6175847" y="3202327"/>
                </a:lnTo>
                <a:lnTo>
                  <a:pt x="6157735" y="3187838"/>
                </a:lnTo>
                <a:lnTo>
                  <a:pt x="6151697" y="3167309"/>
                </a:lnTo>
                <a:lnTo>
                  <a:pt x="6141434" y="3148594"/>
                </a:lnTo>
                <a:lnTo>
                  <a:pt x="6119094" y="3129877"/>
                </a:lnTo>
                <a:lnTo>
                  <a:pt x="6114868" y="3129877"/>
                </a:lnTo>
                <a:lnTo>
                  <a:pt x="6113057" y="3129877"/>
                </a:lnTo>
                <a:lnTo>
                  <a:pt x="6108829" y="3129877"/>
                </a:lnTo>
                <a:lnTo>
                  <a:pt x="6100982" y="3129877"/>
                </a:lnTo>
                <a:lnTo>
                  <a:pt x="6087094" y="3129877"/>
                </a:lnTo>
                <a:lnTo>
                  <a:pt x="6094943" y="3158857"/>
                </a:lnTo>
                <a:lnTo>
                  <a:pt x="6105208" y="3192064"/>
                </a:lnTo>
                <a:lnTo>
                  <a:pt x="6123320" y="3225270"/>
                </a:lnTo>
                <a:lnTo>
                  <a:pt x="6137206" y="3254252"/>
                </a:lnTo>
                <a:lnTo>
                  <a:pt x="6151094" y="3274779"/>
                </a:lnTo>
                <a:lnTo>
                  <a:pt x="6155320" y="3264514"/>
                </a:lnTo>
                <a:lnTo>
                  <a:pt x="6157131" y="3260288"/>
                </a:lnTo>
                <a:lnTo>
                  <a:pt x="6157131" y="3256062"/>
                </a:lnTo>
                <a:lnTo>
                  <a:pt x="6161357" y="3256062"/>
                </a:lnTo>
                <a:lnTo>
                  <a:pt x="6165583" y="3256062"/>
                </a:lnTo>
                <a:lnTo>
                  <a:pt x="6175847" y="3260288"/>
                </a:lnTo>
                <a:lnTo>
                  <a:pt x="6180074" y="3270553"/>
                </a:lnTo>
                <a:lnTo>
                  <a:pt x="6184300" y="3282628"/>
                </a:lnTo>
                <a:lnTo>
                  <a:pt x="6184300" y="3292891"/>
                </a:lnTo>
                <a:lnTo>
                  <a:pt x="6186110" y="3303156"/>
                </a:lnTo>
                <a:lnTo>
                  <a:pt x="6190338" y="3313419"/>
                </a:lnTo>
                <a:lnTo>
                  <a:pt x="6204224" y="3311608"/>
                </a:lnTo>
                <a:lnTo>
                  <a:pt x="6222336" y="3307382"/>
                </a:lnTo>
                <a:lnTo>
                  <a:pt x="6242864" y="3307382"/>
                </a:lnTo>
                <a:lnTo>
                  <a:pt x="6275469" y="3270553"/>
                </a:lnTo>
                <a:lnTo>
                  <a:pt x="6314108" y="3241571"/>
                </a:lnTo>
                <a:lnTo>
                  <a:pt x="6318334" y="3278402"/>
                </a:lnTo>
                <a:lnTo>
                  <a:pt x="6322560" y="3307382"/>
                </a:lnTo>
                <a:lnTo>
                  <a:pt x="6375088" y="3336362"/>
                </a:lnTo>
                <a:lnTo>
                  <a:pt x="6417350" y="3371380"/>
                </a:lnTo>
                <a:lnTo>
                  <a:pt x="6403464" y="3390097"/>
                </a:lnTo>
                <a:lnTo>
                  <a:pt x="6391389" y="3408814"/>
                </a:lnTo>
                <a:lnTo>
                  <a:pt x="6379314" y="3423304"/>
                </a:lnTo>
                <a:lnTo>
                  <a:pt x="6352748" y="3433567"/>
                </a:lnTo>
                <a:lnTo>
                  <a:pt x="6352748" y="3472812"/>
                </a:lnTo>
                <a:lnTo>
                  <a:pt x="6318334" y="3495152"/>
                </a:lnTo>
                <a:lnTo>
                  <a:pt x="6282108" y="3519905"/>
                </a:lnTo>
                <a:lnTo>
                  <a:pt x="6282108" y="3537414"/>
                </a:lnTo>
                <a:lnTo>
                  <a:pt x="6237430" y="3537414"/>
                </a:lnTo>
                <a:lnTo>
                  <a:pt x="6210866" y="3551905"/>
                </a:lnTo>
                <a:lnTo>
                  <a:pt x="6190338" y="3574243"/>
                </a:lnTo>
                <a:lnTo>
                  <a:pt x="6166188" y="3592960"/>
                </a:lnTo>
                <a:lnTo>
                  <a:pt x="6133585" y="3607451"/>
                </a:lnTo>
                <a:lnTo>
                  <a:pt x="6100982" y="3613488"/>
                </a:lnTo>
                <a:lnTo>
                  <a:pt x="6066566" y="3623752"/>
                </a:lnTo>
                <a:lnTo>
                  <a:pt x="6038190" y="3635828"/>
                </a:lnTo>
                <a:lnTo>
                  <a:pt x="6014039" y="3650317"/>
                </a:lnTo>
                <a:lnTo>
                  <a:pt x="5989890" y="3656355"/>
                </a:lnTo>
                <a:lnTo>
                  <a:pt x="5971776" y="3656355"/>
                </a:lnTo>
                <a:lnTo>
                  <a:pt x="5963927" y="3652129"/>
                </a:lnTo>
                <a:lnTo>
                  <a:pt x="5962116" y="3652129"/>
                </a:lnTo>
                <a:lnTo>
                  <a:pt x="5957890" y="3650317"/>
                </a:lnTo>
                <a:lnTo>
                  <a:pt x="5953664" y="3646091"/>
                </a:lnTo>
                <a:lnTo>
                  <a:pt x="5949438" y="3637638"/>
                </a:lnTo>
                <a:lnTo>
                  <a:pt x="5939173" y="3617111"/>
                </a:lnTo>
                <a:lnTo>
                  <a:pt x="5934947" y="3594771"/>
                </a:lnTo>
                <a:lnTo>
                  <a:pt x="5934947" y="3574243"/>
                </a:lnTo>
                <a:lnTo>
                  <a:pt x="5933137" y="3551905"/>
                </a:lnTo>
                <a:lnTo>
                  <a:pt x="5915023" y="3516887"/>
                </a:lnTo>
                <a:lnTo>
                  <a:pt x="5890874" y="3483679"/>
                </a:lnTo>
                <a:lnTo>
                  <a:pt x="5864308" y="3454700"/>
                </a:lnTo>
                <a:lnTo>
                  <a:pt x="5840157" y="3425718"/>
                </a:lnTo>
                <a:lnTo>
                  <a:pt x="5834121" y="3405191"/>
                </a:lnTo>
                <a:lnTo>
                  <a:pt x="5829892" y="3380437"/>
                </a:lnTo>
                <a:lnTo>
                  <a:pt x="5825666" y="3353871"/>
                </a:lnTo>
                <a:lnTo>
                  <a:pt x="5815404" y="3333343"/>
                </a:lnTo>
                <a:lnTo>
                  <a:pt x="5776762" y="3308590"/>
                </a:lnTo>
                <a:lnTo>
                  <a:pt x="5766499" y="3283836"/>
                </a:lnTo>
                <a:lnTo>
                  <a:pt x="5754424" y="3257270"/>
                </a:lnTo>
                <a:lnTo>
                  <a:pt x="5744159" y="3232516"/>
                </a:lnTo>
                <a:lnTo>
                  <a:pt x="5730273" y="3211989"/>
                </a:lnTo>
                <a:lnTo>
                  <a:pt x="5709746" y="3197498"/>
                </a:lnTo>
                <a:lnTo>
                  <a:pt x="5697671" y="3193272"/>
                </a:lnTo>
                <a:lnTo>
                  <a:pt x="5695860" y="3184818"/>
                </a:lnTo>
                <a:lnTo>
                  <a:pt x="5688011" y="3183007"/>
                </a:lnTo>
                <a:lnTo>
                  <a:pt x="5681972" y="3178781"/>
                </a:lnTo>
                <a:lnTo>
                  <a:pt x="5674123" y="3174555"/>
                </a:lnTo>
                <a:lnTo>
                  <a:pt x="5668086" y="3168517"/>
                </a:lnTo>
                <a:lnTo>
                  <a:pt x="5660237" y="3156443"/>
                </a:lnTo>
                <a:lnTo>
                  <a:pt x="5654200" y="3141952"/>
                </a:lnTo>
                <a:lnTo>
                  <a:pt x="5646351" y="3141952"/>
                </a:lnTo>
                <a:lnTo>
                  <a:pt x="5646351" y="3156443"/>
                </a:lnTo>
                <a:lnTo>
                  <a:pt x="5670501" y="3189649"/>
                </a:lnTo>
                <a:lnTo>
                  <a:pt x="5692840" y="3226478"/>
                </a:lnTo>
                <a:lnTo>
                  <a:pt x="5706727" y="3269948"/>
                </a:lnTo>
                <a:lnTo>
                  <a:pt x="5720613" y="3309193"/>
                </a:lnTo>
                <a:lnTo>
                  <a:pt x="5738726" y="3348437"/>
                </a:lnTo>
                <a:lnTo>
                  <a:pt x="5744764" y="3354476"/>
                </a:lnTo>
                <a:lnTo>
                  <a:pt x="5755027" y="3362928"/>
                </a:lnTo>
                <a:lnTo>
                  <a:pt x="5762876" y="3368964"/>
                </a:lnTo>
                <a:lnTo>
                  <a:pt x="5773141" y="3377419"/>
                </a:lnTo>
                <a:lnTo>
                  <a:pt x="5777367" y="3387681"/>
                </a:lnTo>
                <a:lnTo>
                  <a:pt x="5777367" y="3459529"/>
                </a:lnTo>
                <a:lnTo>
                  <a:pt x="5783404" y="3467983"/>
                </a:lnTo>
                <a:lnTo>
                  <a:pt x="5791253" y="3478245"/>
                </a:lnTo>
                <a:lnTo>
                  <a:pt x="5801518" y="3484284"/>
                </a:lnTo>
                <a:lnTo>
                  <a:pt x="5811780" y="3492736"/>
                </a:lnTo>
                <a:lnTo>
                  <a:pt x="5816007" y="3498773"/>
                </a:lnTo>
                <a:lnTo>
                  <a:pt x="5822045" y="3521113"/>
                </a:lnTo>
                <a:lnTo>
                  <a:pt x="5826271" y="3537414"/>
                </a:lnTo>
                <a:lnTo>
                  <a:pt x="5834121" y="3559753"/>
                </a:lnTo>
                <a:lnTo>
                  <a:pt x="5854648" y="3584508"/>
                </a:lnTo>
                <a:lnTo>
                  <a:pt x="5887251" y="3606846"/>
                </a:lnTo>
                <a:lnTo>
                  <a:pt x="5921664" y="3627374"/>
                </a:lnTo>
                <a:lnTo>
                  <a:pt x="5950041" y="3649714"/>
                </a:lnTo>
                <a:lnTo>
                  <a:pt x="5957890" y="3659977"/>
                </a:lnTo>
                <a:lnTo>
                  <a:pt x="5957890" y="3674467"/>
                </a:lnTo>
                <a:lnTo>
                  <a:pt x="5957890" y="3684732"/>
                </a:lnTo>
                <a:lnTo>
                  <a:pt x="5962116" y="3694995"/>
                </a:lnTo>
                <a:lnTo>
                  <a:pt x="5972381" y="3707070"/>
                </a:lnTo>
                <a:lnTo>
                  <a:pt x="6002569" y="3708881"/>
                </a:lnTo>
                <a:lnTo>
                  <a:pt x="6038795" y="3692579"/>
                </a:lnTo>
                <a:lnTo>
                  <a:pt x="6087699" y="3680504"/>
                </a:lnTo>
                <a:lnTo>
                  <a:pt x="6134188" y="3670241"/>
                </a:lnTo>
                <a:lnTo>
                  <a:pt x="6176450" y="3664205"/>
                </a:lnTo>
                <a:lnTo>
                  <a:pt x="6176450" y="3670241"/>
                </a:lnTo>
                <a:lnTo>
                  <a:pt x="6166188" y="3688958"/>
                </a:lnTo>
                <a:lnTo>
                  <a:pt x="6166188" y="3710693"/>
                </a:lnTo>
                <a:lnTo>
                  <a:pt x="6158338" y="3735447"/>
                </a:lnTo>
                <a:lnTo>
                  <a:pt x="6144452" y="3772276"/>
                </a:lnTo>
                <a:lnTo>
                  <a:pt x="6123925" y="3815746"/>
                </a:lnTo>
                <a:lnTo>
                  <a:pt x="6099774" y="3859217"/>
                </a:lnTo>
                <a:lnTo>
                  <a:pt x="6073208" y="3894235"/>
                </a:lnTo>
                <a:lnTo>
                  <a:pt x="6034568" y="3933479"/>
                </a:lnTo>
                <a:lnTo>
                  <a:pt x="5992304" y="3970308"/>
                </a:lnTo>
                <a:lnTo>
                  <a:pt x="5947626" y="4005327"/>
                </a:lnTo>
                <a:lnTo>
                  <a:pt x="5905363" y="4046384"/>
                </a:lnTo>
                <a:lnTo>
                  <a:pt x="5869137" y="4089854"/>
                </a:lnTo>
                <a:lnTo>
                  <a:pt x="5840762" y="4139361"/>
                </a:lnTo>
                <a:lnTo>
                  <a:pt x="5830497" y="4186455"/>
                </a:lnTo>
                <a:lnTo>
                  <a:pt x="5836534" y="4229925"/>
                </a:lnTo>
                <a:lnTo>
                  <a:pt x="5850422" y="4273396"/>
                </a:lnTo>
                <a:lnTo>
                  <a:pt x="5864308" y="4312640"/>
                </a:lnTo>
                <a:lnTo>
                  <a:pt x="5878194" y="4356111"/>
                </a:lnTo>
                <a:lnTo>
                  <a:pt x="5890269" y="4399581"/>
                </a:lnTo>
                <a:lnTo>
                  <a:pt x="5886043" y="4443053"/>
                </a:lnTo>
                <a:lnTo>
                  <a:pt x="5863705" y="4488335"/>
                </a:lnTo>
                <a:lnTo>
                  <a:pt x="5833516" y="4510673"/>
                </a:lnTo>
                <a:lnTo>
                  <a:pt x="5797290" y="4526974"/>
                </a:lnTo>
                <a:lnTo>
                  <a:pt x="5762876" y="4545691"/>
                </a:lnTo>
                <a:lnTo>
                  <a:pt x="5734499" y="4570447"/>
                </a:lnTo>
                <a:lnTo>
                  <a:pt x="5716387" y="4607275"/>
                </a:lnTo>
                <a:lnTo>
                  <a:pt x="5734499" y="4627803"/>
                </a:lnTo>
                <a:lnTo>
                  <a:pt x="5748385" y="4661011"/>
                </a:lnTo>
                <a:lnTo>
                  <a:pt x="5754424" y="4700255"/>
                </a:lnTo>
                <a:lnTo>
                  <a:pt x="5744159" y="4708707"/>
                </a:lnTo>
                <a:lnTo>
                  <a:pt x="5738123" y="4714744"/>
                </a:lnTo>
                <a:lnTo>
                  <a:pt x="5733897" y="4718970"/>
                </a:lnTo>
                <a:lnTo>
                  <a:pt x="5726047" y="4725009"/>
                </a:lnTo>
                <a:lnTo>
                  <a:pt x="5724235" y="4733461"/>
                </a:lnTo>
                <a:lnTo>
                  <a:pt x="5716387" y="4739498"/>
                </a:lnTo>
                <a:lnTo>
                  <a:pt x="5677746" y="4747952"/>
                </a:lnTo>
                <a:lnTo>
                  <a:pt x="5667483" y="4772705"/>
                </a:lnTo>
                <a:lnTo>
                  <a:pt x="5663255" y="4801685"/>
                </a:lnTo>
                <a:lnTo>
                  <a:pt x="5659029" y="4830666"/>
                </a:lnTo>
                <a:lnTo>
                  <a:pt x="5652992" y="4859646"/>
                </a:lnTo>
                <a:lnTo>
                  <a:pt x="5606504" y="4898891"/>
                </a:lnTo>
                <a:lnTo>
                  <a:pt x="5592616" y="4932098"/>
                </a:lnTo>
                <a:lnTo>
                  <a:pt x="5574504" y="4965304"/>
                </a:lnTo>
                <a:lnTo>
                  <a:pt x="5540088" y="4996096"/>
                </a:lnTo>
                <a:lnTo>
                  <a:pt x="5497825" y="5022662"/>
                </a:lnTo>
                <a:lnTo>
                  <a:pt x="5445300" y="5037151"/>
                </a:lnTo>
                <a:lnTo>
                  <a:pt x="5392772" y="5051642"/>
                </a:lnTo>
                <a:lnTo>
                  <a:pt x="5337830" y="5061907"/>
                </a:lnTo>
                <a:lnTo>
                  <a:pt x="5288925" y="5072169"/>
                </a:lnTo>
                <a:lnTo>
                  <a:pt x="5278661" y="5066133"/>
                </a:lnTo>
                <a:lnTo>
                  <a:pt x="5270813" y="5057679"/>
                </a:lnTo>
                <a:lnTo>
                  <a:pt x="5264775" y="5053453"/>
                </a:lnTo>
                <a:lnTo>
                  <a:pt x="5256927" y="5043190"/>
                </a:lnTo>
                <a:lnTo>
                  <a:pt x="5250889" y="5037151"/>
                </a:lnTo>
                <a:lnTo>
                  <a:pt x="5246663" y="5018434"/>
                </a:lnTo>
                <a:lnTo>
                  <a:pt x="5246663" y="4996096"/>
                </a:lnTo>
                <a:lnTo>
                  <a:pt x="5246663" y="4971343"/>
                </a:lnTo>
                <a:lnTo>
                  <a:pt x="5242436" y="4946587"/>
                </a:lnTo>
                <a:lnTo>
                  <a:pt x="5221909" y="4911571"/>
                </a:lnTo>
                <a:lnTo>
                  <a:pt x="5193532" y="4878363"/>
                </a:lnTo>
                <a:lnTo>
                  <a:pt x="5165155" y="4841534"/>
                </a:lnTo>
                <a:lnTo>
                  <a:pt x="5147041" y="4806516"/>
                </a:lnTo>
                <a:lnTo>
                  <a:pt x="5154891" y="4781762"/>
                </a:lnTo>
                <a:lnTo>
                  <a:pt x="5154891" y="4777536"/>
                </a:lnTo>
                <a:lnTo>
                  <a:pt x="5147041" y="4769082"/>
                </a:lnTo>
                <a:lnTo>
                  <a:pt x="5141005" y="4767271"/>
                </a:lnTo>
                <a:lnTo>
                  <a:pt x="5136779" y="4758819"/>
                </a:lnTo>
                <a:lnTo>
                  <a:pt x="5132553" y="4758819"/>
                </a:lnTo>
                <a:lnTo>
                  <a:pt x="5128327" y="4748555"/>
                </a:lnTo>
                <a:lnTo>
                  <a:pt x="5132553" y="4738292"/>
                </a:lnTo>
                <a:lnTo>
                  <a:pt x="5132553" y="4729838"/>
                </a:lnTo>
                <a:lnTo>
                  <a:pt x="5136779" y="4723801"/>
                </a:lnTo>
                <a:lnTo>
                  <a:pt x="5141005" y="4715349"/>
                </a:lnTo>
                <a:lnTo>
                  <a:pt x="5127119" y="4709310"/>
                </a:lnTo>
                <a:lnTo>
                  <a:pt x="5127119" y="4700858"/>
                </a:lnTo>
                <a:lnTo>
                  <a:pt x="5127119" y="4694819"/>
                </a:lnTo>
                <a:lnTo>
                  <a:pt x="5128929" y="4684556"/>
                </a:lnTo>
                <a:lnTo>
                  <a:pt x="5133156" y="4676104"/>
                </a:lnTo>
                <a:lnTo>
                  <a:pt x="5133156" y="4665840"/>
                </a:lnTo>
                <a:lnTo>
                  <a:pt x="5133156" y="4655575"/>
                </a:lnTo>
                <a:lnTo>
                  <a:pt x="5119270" y="4626595"/>
                </a:lnTo>
                <a:lnTo>
                  <a:pt x="5098742" y="4593389"/>
                </a:lnTo>
                <a:lnTo>
                  <a:pt x="5076402" y="4564408"/>
                </a:lnTo>
                <a:lnTo>
                  <a:pt x="5062516" y="4535428"/>
                </a:lnTo>
                <a:lnTo>
                  <a:pt x="5058290" y="4500410"/>
                </a:lnTo>
                <a:lnTo>
                  <a:pt x="5066139" y="4459355"/>
                </a:lnTo>
                <a:lnTo>
                  <a:pt x="5080025" y="4424337"/>
                </a:lnTo>
                <a:lnTo>
                  <a:pt x="5100553" y="4385092"/>
                </a:lnTo>
                <a:lnTo>
                  <a:pt x="5114439" y="4351885"/>
                </a:lnTo>
                <a:lnTo>
                  <a:pt x="5126514" y="4322905"/>
                </a:lnTo>
                <a:lnTo>
                  <a:pt x="5112628" y="4293923"/>
                </a:lnTo>
                <a:lnTo>
                  <a:pt x="5108402" y="4269170"/>
                </a:lnTo>
                <a:lnTo>
                  <a:pt x="5108402" y="4244416"/>
                </a:lnTo>
                <a:lnTo>
                  <a:pt x="5100553" y="4211208"/>
                </a:lnTo>
                <a:lnTo>
                  <a:pt x="5080025" y="4167738"/>
                </a:lnTo>
                <a:lnTo>
                  <a:pt x="5047436" y="4124268"/>
                </a:lnTo>
                <a:lnTo>
                  <a:pt x="5017253" y="4085023"/>
                </a:lnTo>
                <a:lnTo>
                  <a:pt x="4984649" y="4051817"/>
                </a:lnTo>
                <a:lnTo>
                  <a:pt x="4994914" y="4008347"/>
                </a:lnTo>
                <a:lnTo>
                  <a:pt x="5005179" y="3969103"/>
                </a:lnTo>
                <a:lnTo>
                  <a:pt x="5017253" y="3925632"/>
                </a:lnTo>
                <a:lnTo>
                  <a:pt x="5005179" y="3919593"/>
                </a:lnTo>
                <a:lnTo>
                  <a:pt x="4999138" y="3915367"/>
                </a:lnTo>
                <a:lnTo>
                  <a:pt x="4991290" y="3906915"/>
                </a:lnTo>
                <a:lnTo>
                  <a:pt x="4985253" y="3905103"/>
                </a:lnTo>
                <a:lnTo>
                  <a:pt x="4974988" y="3905103"/>
                </a:lnTo>
                <a:lnTo>
                  <a:pt x="4961103" y="3900877"/>
                </a:lnTo>
                <a:lnTo>
                  <a:pt x="4953254" y="3906915"/>
                </a:lnTo>
                <a:lnTo>
                  <a:pt x="4949028" y="3911141"/>
                </a:lnTo>
                <a:lnTo>
                  <a:pt x="4938764" y="3915367"/>
                </a:lnTo>
                <a:lnTo>
                  <a:pt x="4928500" y="3915367"/>
                </a:lnTo>
                <a:lnTo>
                  <a:pt x="4914614" y="3915367"/>
                </a:lnTo>
                <a:lnTo>
                  <a:pt x="4875973" y="3853783"/>
                </a:lnTo>
                <a:lnTo>
                  <a:pt x="4849408" y="3849557"/>
                </a:lnTo>
                <a:lnTo>
                  <a:pt x="4825258" y="3847746"/>
                </a:lnTo>
                <a:lnTo>
                  <a:pt x="4796881" y="3843520"/>
                </a:lnTo>
                <a:lnTo>
                  <a:pt x="4762465" y="3858011"/>
                </a:lnTo>
                <a:lnTo>
                  <a:pt x="4726239" y="3872500"/>
                </a:lnTo>
                <a:lnTo>
                  <a:pt x="4697864" y="3882765"/>
                </a:lnTo>
                <a:lnTo>
                  <a:pt x="4629033" y="3868274"/>
                </a:lnTo>
                <a:lnTo>
                  <a:pt x="4621186" y="3893027"/>
                </a:lnTo>
                <a:lnTo>
                  <a:pt x="4597035" y="3893027"/>
                </a:lnTo>
                <a:lnTo>
                  <a:pt x="4574697" y="3886991"/>
                </a:lnTo>
                <a:lnTo>
                  <a:pt x="4558396" y="3882765"/>
                </a:lnTo>
                <a:lnTo>
                  <a:pt x="4550547" y="3886991"/>
                </a:lnTo>
                <a:lnTo>
                  <a:pt x="4544509" y="3893027"/>
                </a:lnTo>
                <a:lnTo>
                  <a:pt x="4532435" y="3897255"/>
                </a:lnTo>
                <a:lnTo>
                  <a:pt x="4518548" y="3901481"/>
                </a:lnTo>
                <a:lnTo>
                  <a:pt x="4498019" y="3876726"/>
                </a:lnTo>
                <a:lnTo>
                  <a:pt x="4469643" y="3862237"/>
                </a:lnTo>
                <a:lnTo>
                  <a:pt x="4441267" y="3847746"/>
                </a:lnTo>
                <a:lnTo>
                  <a:pt x="4412890" y="3833255"/>
                </a:lnTo>
                <a:lnTo>
                  <a:pt x="4388741" y="3814539"/>
                </a:lnTo>
                <a:lnTo>
                  <a:pt x="4370627" y="3767447"/>
                </a:lnTo>
                <a:lnTo>
                  <a:pt x="4350099" y="3742691"/>
                </a:lnTo>
                <a:lnTo>
                  <a:pt x="4317498" y="3717938"/>
                </a:lnTo>
                <a:lnTo>
                  <a:pt x="4289121" y="3693184"/>
                </a:lnTo>
                <a:lnTo>
                  <a:pt x="4271009" y="3670844"/>
                </a:lnTo>
                <a:lnTo>
                  <a:pt x="4271009" y="3623752"/>
                </a:lnTo>
                <a:lnTo>
                  <a:pt x="4264970" y="3603223"/>
                </a:lnTo>
                <a:lnTo>
                  <a:pt x="4266782" y="3570017"/>
                </a:lnTo>
                <a:lnTo>
                  <a:pt x="4274631" y="3541038"/>
                </a:lnTo>
                <a:lnTo>
                  <a:pt x="4280668" y="3516282"/>
                </a:lnTo>
                <a:lnTo>
                  <a:pt x="4284895" y="3497565"/>
                </a:lnTo>
                <a:lnTo>
                  <a:pt x="4284895" y="3468586"/>
                </a:lnTo>
                <a:lnTo>
                  <a:pt x="4278856" y="3452284"/>
                </a:lnTo>
                <a:lnTo>
                  <a:pt x="4266782" y="3433567"/>
                </a:lnTo>
                <a:lnTo>
                  <a:pt x="4260744" y="3419076"/>
                </a:lnTo>
                <a:lnTo>
                  <a:pt x="4260744" y="3396738"/>
                </a:lnTo>
                <a:lnTo>
                  <a:pt x="4266782" y="3367759"/>
                </a:lnTo>
                <a:lnTo>
                  <a:pt x="4280668" y="3336966"/>
                </a:lnTo>
                <a:lnTo>
                  <a:pt x="4294555" y="3300138"/>
                </a:lnTo>
                <a:lnTo>
                  <a:pt x="4308441" y="3269345"/>
                </a:lnTo>
                <a:lnTo>
                  <a:pt x="4322329" y="3242779"/>
                </a:lnTo>
                <a:lnTo>
                  <a:pt x="4330176" y="3228290"/>
                </a:lnTo>
                <a:lnTo>
                  <a:pt x="4354326" y="3207761"/>
                </a:lnTo>
                <a:lnTo>
                  <a:pt x="4382702" y="3189046"/>
                </a:lnTo>
                <a:lnTo>
                  <a:pt x="4411079" y="3174555"/>
                </a:lnTo>
                <a:lnTo>
                  <a:pt x="4439455" y="3155838"/>
                </a:lnTo>
                <a:lnTo>
                  <a:pt x="4445492" y="3139537"/>
                </a:lnTo>
                <a:lnTo>
                  <a:pt x="4445492" y="3117199"/>
                </a:lnTo>
                <a:lnTo>
                  <a:pt x="4443682" y="3092443"/>
                </a:lnTo>
                <a:lnTo>
                  <a:pt x="4445492" y="3071916"/>
                </a:lnTo>
                <a:lnTo>
                  <a:pt x="4463607" y="3042936"/>
                </a:lnTo>
                <a:lnTo>
                  <a:pt x="4487756" y="3020596"/>
                </a:lnTo>
                <a:lnTo>
                  <a:pt x="4514322" y="3000068"/>
                </a:lnTo>
                <a:lnTo>
                  <a:pt x="4538472" y="2977730"/>
                </a:lnTo>
                <a:lnTo>
                  <a:pt x="4558999" y="2952975"/>
                </a:lnTo>
                <a:lnTo>
                  <a:pt x="4571074" y="2919770"/>
                </a:lnTo>
                <a:lnTo>
                  <a:pt x="4571074" y="2917957"/>
                </a:lnTo>
                <a:lnTo>
                  <a:pt x="4566849" y="2917957"/>
                </a:lnTo>
                <a:lnTo>
                  <a:pt x="4566849" y="2913731"/>
                </a:lnTo>
                <a:lnTo>
                  <a:pt x="4566849" y="2909505"/>
                </a:lnTo>
                <a:lnTo>
                  <a:pt x="4562622" y="2905279"/>
                </a:lnTo>
                <a:lnTo>
                  <a:pt x="4556584" y="2903468"/>
                </a:lnTo>
                <a:lnTo>
                  <a:pt x="4548737" y="2899242"/>
                </a:lnTo>
                <a:lnTo>
                  <a:pt x="4542697" y="2899242"/>
                </a:lnTo>
                <a:lnTo>
                  <a:pt x="4530622" y="2895016"/>
                </a:lnTo>
                <a:lnTo>
                  <a:pt x="4524584" y="2903468"/>
                </a:lnTo>
                <a:lnTo>
                  <a:pt x="4516736" y="2903468"/>
                </a:lnTo>
                <a:lnTo>
                  <a:pt x="4506471" y="2905279"/>
                </a:lnTo>
                <a:lnTo>
                  <a:pt x="4492586" y="2905279"/>
                </a:lnTo>
                <a:lnTo>
                  <a:pt x="4492586" y="2895016"/>
                </a:lnTo>
                <a:lnTo>
                  <a:pt x="4486550" y="2895016"/>
                </a:lnTo>
                <a:lnTo>
                  <a:pt x="4486550" y="2866035"/>
                </a:lnTo>
                <a:lnTo>
                  <a:pt x="4482323" y="2826791"/>
                </a:lnTo>
                <a:lnTo>
                  <a:pt x="4478094" y="2779698"/>
                </a:lnTo>
                <a:lnTo>
                  <a:pt x="4478094" y="2734417"/>
                </a:lnTo>
                <a:lnTo>
                  <a:pt x="4478094" y="2693362"/>
                </a:lnTo>
                <a:lnTo>
                  <a:pt x="4485945" y="2668606"/>
                </a:lnTo>
                <a:lnTo>
                  <a:pt x="4487152" y="2661362"/>
                </a:lnTo>
                <a:lnTo>
                  <a:pt x="4491378" y="2652908"/>
                </a:lnTo>
                <a:lnTo>
                  <a:pt x="4495605" y="2651095"/>
                </a:lnTo>
                <a:lnTo>
                  <a:pt x="4499831" y="2651095"/>
                </a:lnTo>
                <a:lnTo>
                  <a:pt x="4505870" y="2651095"/>
                </a:lnTo>
                <a:lnTo>
                  <a:pt x="4513719" y="2646870"/>
                </a:lnTo>
                <a:lnTo>
                  <a:pt x="4523980" y="2646870"/>
                </a:lnTo>
                <a:lnTo>
                  <a:pt x="4552358" y="2657135"/>
                </a:lnTo>
                <a:lnTo>
                  <a:pt x="4584960" y="2665587"/>
                </a:lnTo>
                <a:lnTo>
                  <a:pt x="4619374" y="2665587"/>
                </a:lnTo>
                <a:lnTo>
                  <a:pt x="4653790" y="2657135"/>
                </a:lnTo>
                <a:lnTo>
                  <a:pt x="4680355" y="2646870"/>
                </a:lnTo>
                <a:lnTo>
                  <a:pt x="4682166" y="2642645"/>
                </a:lnTo>
                <a:lnTo>
                  <a:pt x="4682166" y="2638419"/>
                </a:lnTo>
                <a:lnTo>
                  <a:pt x="4686391" y="2638419"/>
                </a:lnTo>
                <a:lnTo>
                  <a:pt x="4686391" y="2636609"/>
                </a:lnTo>
                <a:lnTo>
                  <a:pt x="4686391" y="2632382"/>
                </a:lnTo>
                <a:lnTo>
                  <a:pt x="4694241" y="2603401"/>
                </a:lnTo>
                <a:lnTo>
                  <a:pt x="4694241" y="2570196"/>
                </a:lnTo>
                <a:lnTo>
                  <a:pt x="4690015" y="2539402"/>
                </a:lnTo>
                <a:lnTo>
                  <a:pt x="4685790" y="2502574"/>
                </a:lnTo>
                <a:lnTo>
                  <a:pt x="4661637" y="2496535"/>
                </a:lnTo>
                <a:lnTo>
                  <a:pt x="4637486" y="2488083"/>
                </a:lnTo>
                <a:lnTo>
                  <a:pt x="4613337" y="2473592"/>
                </a:lnTo>
                <a:lnTo>
                  <a:pt x="4595224" y="2454877"/>
                </a:lnTo>
                <a:lnTo>
                  <a:pt x="4601262" y="2453064"/>
                </a:lnTo>
                <a:lnTo>
                  <a:pt x="4609111" y="2448838"/>
                </a:lnTo>
                <a:lnTo>
                  <a:pt x="4613337" y="2444612"/>
                </a:lnTo>
                <a:lnTo>
                  <a:pt x="4619374" y="2444612"/>
                </a:lnTo>
                <a:lnTo>
                  <a:pt x="4627225" y="2440386"/>
                </a:lnTo>
                <a:lnTo>
                  <a:pt x="4639299" y="2440386"/>
                </a:lnTo>
                <a:lnTo>
                  <a:pt x="4647146" y="2438573"/>
                </a:lnTo>
                <a:lnTo>
                  <a:pt x="4657412" y="2434347"/>
                </a:lnTo>
                <a:lnTo>
                  <a:pt x="4667675" y="2434347"/>
                </a:lnTo>
                <a:lnTo>
                  <a:pt x="4679750" y="2434347"/>
                </a:lnTo>
                <a:lnTo>
                  <a:pt x="4679750" y="2395102"/>
                </a:lnTo>
                <a:lnTo>
                  <a:pt x="4690015" y="2395102"/>
                </a:lnTo>
                <a:lnTo>
                  <a:pt x="4700279" y="2396915"/>
                </a:lnTo>
                <a:lnTo>
                  <a:pt x="4704506" y="2401141"/>
                </a:lnTo>
                <a:lnTo>
                  <a:pt x="4710542" y="2401141"/>
                </a:lnTo>
                <a:lnTo>
                  <a:pt x="4718393" y="2405367"/>
                </a:lnTo>
                <a:lnTo>
                  <a:pt x="4724429" y="2409593"/>
                </a:lnTo>
                <a:lnTo>
                  <a:pt x="4732278" y="2401141"/>
                </a:lnTo>
                <a:lnTo>
                  <a:pt x="4742542" y="2396915"/>
                </a:lnTo>
                <a:lnTo>
                  <a:pt x="4750388" y="2395102"/>
                </a:lnTo>
                <a:lnTo>
                  <a:pt x="4760656" y="2390876"/>
                </a:lnTo>
                <a:lnTo>
                  <a:pt x="4764881" y="2386649"/>
                </a:lnTo>
                <a:lnTo>
                  <a:pt x="4766692" y="2380613"/>
                </a:lnTo>
                <a:lnTo>
                  <a:pt x="4766692" y="2372160"/>
                </a:lnTo>
                <a:lnTo>
                  <a:pt x="4766692" y="2366123"/>
                </a:lnTo>
                <a:lnTo>
                  <a:pt x="4766692" y="2357673"/>
                </a:lnTo>
                <a:lnTo>
                  <a:pt x="4770919" y="2351634"/>
                </a:lnTo>
                <a:lnTo>
                  <a:pt x="4775145" y="2343182"/>
                </a:lnTo>
                <a:lnTo>
                  <a:pt x="4842162" y="2322656"/>
                </a:lnTo>
                <a:lnTo>
                  <a:pt x="4856048" y="2300318"/>
                </a:lnTo>
                <a:lnTo>
                  <a:pt x="4860276" y="2279788"/>
                </a:lnTo>
                <a:lnTo>
                  <a:pt x="4870539" y="2257447"/>
                </a:lnTo>
                <a:lnTo>
                  <a:pt x="4891066" y="2242955"/>
                </a:lnTo>
                <a:lnTo>
                  <a:pt x="4917632" y="2232692"/>
                </a:lnTo>
                <a:lnTo>
                  <a:pt x="4947819" y="2222429"/>
                </a:lnTo>
                <a:lnTo>
                  <a:pt x="4976196" y="2212165"/>
                </a:lnTo>
                <a:lnTo>
                  <a:pt x="4980423" y="2207940"/>
                </a:lnTo>
                <a:lnTo>
                  <a:pt x="4980423" y="2203714"/>
                </a:lnTo>
                <a:lnTo>
                  <a:pt x="4980423" y="2199488"/>
                </a:lnTo>
                <a:lnTo>
                  <a:pt x="4984649" y="2197677"/>
                </a:lnTo>
                <a:lnTo>
                  <a:pt x="4970762" y="2160847"/>
                </a:lnTo>
                <a:lnTo>
                  <a:pt x="4962913" y="2117379"/>
                </a:lnTo>
                <a:lnTo>
                  <a:pt x="4962913" y="2078135"/>
                </a:lnTo>
                <a:lnTo>
                  <a:pt x="4961103" y="2044930"/>
                </a:lnTo>
                <a:lnTo>
                  <a:pt x="4991290" y="2043117"/>
                </a:lnTo>
                <a:lnTo>
                  <a:pt x="5013630" y="2034665"/>
                </a:lnTo>
                <a:lnTo>
                  <a:pt x="5037776" y="2028629"/>
                </a:lnTo>
                <a:lnTo>
                  <a:pt x="5037776" y="2044930"/>
                </a:lnTo>
                <a:lnTo>
                  <a:pt x="5033550" y="2059420"/>
                </a:lnTo>
                <a:lnTo>
                  <a:pt x="5029322" y="2085984"/>
                </a:lnTo>
                <a:lnTo>
                  <a:pt x="5027512" y="2121003"/>
                </a:lnTo>
                <a:lnTo>
                  <a:pt x="5023286" y="2154208"/>
                </a:lnTo>
                <a:lnTo>
                  <a:pt x="5023286" y="2178960"/>
                </a:lnTo>
                <a:lnTo>
                  <a:pt x="5033550" y="2184996"/>
                </a:lnTo>
                <a:lnTo>
                  <a:pt x="5041398" y="2189223"/>
                </a:lnTo>
                <a:lnTo>
                  <a:pt x="5043210" y="2193449"/>
                </a:lnTo>
                <a:lnTo>
                  <a:pt x="5051057" y="2197677"/>
                </a:lnTo>
                <a:lnTo>
                  <a:pt x="5061308" y="2203714"/>
                </a:lnTo>
                <a:lnTo>
                  <a:pt x="5083648" y="2193449"/>
                </a:lnTo>
                <a:lnTo>
                  <a:pt x="5099345" y="2193449"/>
                </a:lnTo>
                <a:lnTo>
                  <a:pt x="5109610" y="2199488"/>
                </a:lnTo>
                <a:lnTo>
                  <a:pt x="5123496" y="2211562"/>
                </a:lnTo>
                <a:lnTo>
                  <a:pt x="5141608" y="2211562"/>
                </a:lnTo>
                <a:lnTo>
                  <a:pt x="5162135" y="2203111"/>
                </a:lnTo>
                <a:lnTo>
                  <a:pt x="5180249" y="2192846"/>
                </a:lnTo>
                <a:lnTo>
                  <a:pt x="5190512" y="2182580"/>
                </a:lnTo>
                <a:lnTo>
                  <a:pt x="5204400" y="2174128"/>
                </a:lnTo>
                <a:lnTo>
                  <a:pt x="5222512" y="2168092"/>
                </a:lnTo>
                <a:lnTo>
                  <a:pt x="5250889" y="2169902"/>
                </a:lnTo>
                <a:lnTo>
                  <a:pt x="5289528" y="2178354"/>
                </a:lnTo>
                <a:lnTo>
                  <a:pt x="5293756" y="2168092"/>
                </a:lnTo>
                <a:lnTo>
                  <a:pt x="5295567" y="2163866"/>
                </a:lnTo>
                <a:lnTo>
                  <a:pt x="5303416" y="2155413"/>
                </a:lnTo>
                <a:lnTo>
                  <a:pt x="5309453" y="2153605"/>
                </a:lnTo>
                <a:lnTo>
                  <a:pt x="5317302" y="2153605"/>
                </a:lnTo>
                <a:lnTo>
                  <a:pt x="5327567" y="2149379"/>
                </a:lnTo>
                <a:lnTo>
                  <a:pt x="5327567" y="2087796"/>
                </a:lnTo>
                <a:lnTo>
                  <a:pt x="5335414" y="2038288"/>
                </a:lnTo>
                <a:lnTo>
                  <a:pt x="5341453" y="2029837"/>
                </a:lnTo>
                <a:lnTo>
                  <a:pt x="5349302" y="2028024"/>
                </a:lnTo>
                <a:lnTo>
                  <a:pt x="5355339" y="2019571"/>
                </a:lnTo>
                <a:lnTo>
                  <a:pt x="5363188" y="2015345"/>
                </a:lnTo>
                <a:lnTo>
                  <a:pt x="5373453" y="2013534"/>
                </a:lnTo>
                <a:lnTo>
                  <a:pt x="5373453" y="2019571"/>
                </a:lnTo>
                <a:lnTo>
                  <a:pt x="5379489" y="2028024"/>
                </a:lnTo>
                <a:lnTo>
                  <a:pt x="5383715" y="2034062"/>
                </a:lnTo>
                <a:lnTo>
                  <a:pt x="5387942" y="2042514"/>
                </a:lnTo>
                <a:lnTo>
                  <a:pt x="5392168" y="2044325"/>
                </a:lnTo>
                <a:lnTo>
                  <a:pt x="5402432" y="2048551"/>
                </a:lnTo>
                <a:lnTo>
                  <a:pt x="5412697" y="2052779"/>
                </a:lnTo>
                <a:lnTo>
                  <a:pt x="5408469" y="2019571"/>
                </a:lnTo>
                <a:lnTo>
                  <a:pt x="5406658" y="1999044"/>
                </a:lnTo>
                <a:lnTo>
                  <a:pt x="5398809" y="1984553"/>
                </a:lnTo>
                <a:lnTo>
                  <a:pt x="5394583" y="1965838"/>
                </a:lnTo>
                <a:lnTo>
                  <a:pt x="5388546" y="1932630"/>
                </a:lnTo>
                <a:lnTo>
                  <a:pt x="5406658" y="1930820"/>
                </a:lnTo>
                <a:lnTo>
                  <a:pt x="5418734" y="1922366"/>
                </a:lnTo>
                <a:lnTo>
                  <a:pt x="5430809" y="1916330"/>
                </a:lnTo>
                <a:lnTo>
                  <a:pt x="5444695" y="1907877"/>
                </a:lnTo>
                <a:lnTo>
                  <a:pt x="5468846" y="1907877"/>
                </a:lnTo>
                <a:lnTo>
                  <a:pt x="5492996" y="1912104"/>
                </a:lnTo>
                <a:lnTo>
                  <a:pt x="5511109" y="1916330"/>
                </a:lnTo>
                <a:lnTo>
                  <a:pt x="5529221" y="1907877"/>
                </a:lnTo>
                <a:lnTo>
                  <a:pt x="5543108" y="1887349"/>
                </a:lnTo>
                <a:lnTo>
                  <a:pt x="5531033" y="1883123"/>
                </a:lnTo>
                <a:lnTo>
                  <a:pt x="5520768" y="1878896"/>
                </a:lnTo>
                <a:lnTo>
                  <a:pt x="5514732" y="1874670"/>
                </a:lnTo>
                <a:lnTo>
                  <a:pt x="5502656" y="1872860"/>
                </a:lnTo>
                <a:lnTo>
                  <a:pt x="5488770" y="1872860"/>
                </a:lnTo>
                <a:lnTo>
                  <a:pt x="5454355" y="1889161"/>
                </a:lnTo>
                <a:lnTo>
                  <a:pt x="5415715" y="1901236"/>
                </a:lnTo>
                <a:lnTo>
                  <a:pt x="5373453" y="1907273"/>
                </a:lnTo>
                <a:lnTo>
                  <a:pt x="5365603" y="1888556"/>
                </a:lnTo>
                <a:lnTo>
                  <a:pt x="5355339" y="1874067"/>
                </a:lnTo>
                <a:lnTo>
                  <a:pt x="5345076" y="1859576"/>
                </a:lnTo>
                <a:lnTo>
                  <a:pt x="5337227" y="1843274"/>
                </a:lnTo>
                <a:lnTo>
                  <a:pt x="5335414" y="1814292"/>
                </a:lnTo>
                <a:lnTo>
                  <a:pt x="5337227" y="1791953"/>
                </a:lnTo>
                <a:lnTo>
                  <a:pt x="5335414" y="1767199"/>
                </a:lnTo>
                <a:lnTo>
                  <a:pt x="5331188" y="1738217"/>
                </a:lnTo>
                <a:lnTo>
                  <a:pt x="5335414" y="1713464"/>
                </a:lnTo>
                <a:lnTo>
                  <a:pt x="5351717" y="1676636"/>
                </a:lnTo>
                <a:lnTo>
                  <a:pt x="5380092" y="1651883"/>
                </a:lnTo>
                <a:lnTo>
                  <a:pt x="5408469" y="1622902"/>
                </a:lnTo>
                <a:lnTo>
                  <a:pt x="5432620" y="1593923"/>
                </a:lnTo>
                <a:lnTo>
                  <a:pt x="5450734" y="1560716"/>
                </a:lnTo>
                <a:lnTo>
                  <a:pt x="5440469" y="1550453"/>
                </a:lnTo>
                <a:lnTo>
                  <a:pt x="5430206" y="1540189"/>
                </a:lnTo>
                <a:lnTo>
                  <a:pt x="5418131" y="1529924"/>
                </a:lnTo>
                <a:lnTo>
                  <a:pt x="5391565" y="1534152"/>
                </a:lnTo>
                <a:lnTo>
                  <a:pt x="5358962" y="1535962"/>
                </a:lnTo>
                <a:lnTo>
                  <a:pt x="5348697" y="1587281"/>
                </a:lnTo>
                <a:lnTo>
                  <a:pt x="5330585" y="1626525"/>
                </a:lnTo>
                <a:lnTo>
                  <a:pt x="5306434" y="1659730"/>
                </a:lnTo>
                <a:lnTo>
                  <a:pt x="5278058" y="1690521"/>
                </a:lnTo>
                <a:lnTo>
                  <a:pt x="5251492" y="1727350"/>
                </a:lnTo>
                <a:lnTo>
                  <a:pt x="5235190" y="1770821"/>
                </a:lnTo>
                <a:lnTo>
                  <a:pt x="5223115" y="1820331"/>
                </a:lnTo>
                <a:lnTo>
                  <a:pt x="5245455" y="1839048"/>
                </a:lnTo>
                <a:lnTo>
                  <a:pt x="5265982" y="1859576"/>
                </a:lnTo>
                <a:lnTo>
                  <a:pt x="5279868" y="1886143"/>
                </a:lnTo>
                <a:lnTo>
                  <a:pt x="5287718" y="1916933"/>
                </a:lnTo>
                <a:lnTo>
                  <a:pt x="5277455" y="1921159"/>
                </a:lnTo>
                <a:lnTo>
                  <a:pt x="5273229" y="1925385"/>
                </a:lnTo>
                <a:lnTo>
                  <a:pt x="5269001" y="1929612"/>
                </a:lnTo>
                <a:lnTo>
                  <a:pt x="5269001" y="1931422"/>
                </a:lnTo>
                <a:lnTo>
                  <a:pt x="5264775" y="1935649"/>
                </a:lnTo>
                <a:lnTo>
                  <a:pt x="5264775" y="1944102"/>
                </a:lnTo>
                <a:lnTo>
                  <a:pt x="5262964" y="1945915"/>
                </a:lnTo>
                <a:lnTo>
                  <a:pt x="5216475" y="1964631"/>
                </a:lnTo>
                <a:lnTo>
                  <a:pt x="5210437" y="2008101"/>
                </a:lnTo>
                <a:lnTo>
                  <a:pt x="5196551" y="2041306"/>
                </a:lnTo>
                <a:lnTo>
                  <a:pt x="5182665" y="2066060"/>
                </a:lnTo>
                <a:lnTo>
                  <a:pt x="5160325" y="2086589"/>
                </a:lnTo>
                <a:lnTo>
                  <a:pt x="5142212" y="2108928"/>
                </a:lnTo>
                <a:lnTo>
                  <a:pt x="5125911" y="2137907"/>
                </a:lnTo>
                <a:lnTo>
                  <a:pt x="5113836" y="2137907"/>
                </a:lnTo>
                <a:lnTo>
                  <a:pt x="5113836" y="2129455"/>
                </a:lnTo>
                <a:lnTo>
                  <a:pt x="5085459" y="2090210"/>
                </a:lnTo>
                <a:lnTo>
                  <a:pt x="5069158" y="2046740"/>
                </a:lnTo>
                <a:lnTo>
                  <a:pt x="5057082" y="1999647"/>
                </a:lnTo>
                <a:lnTo>
                  <a:pt x="5036569" y="1945915"/>
                </a:lnTo>
                <a:lnTo>
                  <a:pt x="5008196" y="1960405"/>
                </a:lnTo>
                <a:lnTo>
                  <a:pt x="4990082" y="1979118"/>
                </a:lnTo>
                <a:lnTo>
                  <a:pt x="4969555" y="1993610"/>
                </a:lnTo>
                <a:lnTo>
                  <a:pt x="4947216" y="2003873"/>
                </a:lnTo>
                <a:lnTo>
                  <a:pt x="4912801" y="2012327"/>
                </a:lnTo>
                <a:lnTo>
                  <a:pt x="4908576" y="2008101"/>
                </a:lnTo>
                <a:lnTo>
                  <a:pt x="4904349" y="2008101"/>
                </a:lnTo>
                <a:lnTo>
                  <a:pt x="4902538" y="2008101"/>
                </a:lnTo>
                <a:lnTo>
                  <a:pt x="4898313" y="2003873"/>
                </a:lnTo>
                <a:lnTo>
                  <a:pt x="4890463" y="2003873"/>
                </a:lnTo>
                <a:lnTo>
                  <a:pt x="4888652" y="1960405"/>
                </a:lnTo>
                <a:lnTo>
                  <a:pt x="4884425" y="1925385"/>
                </a:lnTo>
                <a:lnTo>
                  <a:pt x="4876577" y="1896405"/>
                </a:lnTo>
                <a:lnTo>
                  <a:pt x="4870539" y="1863200"/>
                </a:lnTo>
                <a:lnTo>
                  <a:pt x="4866313" y="1819726"/>
                </a:lnTo>
                <a:lnTo>
                  <a:pt x="4884425" y="1801011"/>
                </a:lnTo>
                <a:lnTo>
                  <a:pt x="4890463" y="1784709"/>
                </a:lnTo>
                <a:lnTo>
                  <a:pt x="4894689" y="1762368"/>
                </a:lnTo>
                <a:lnTo>
                  <a:pt x="4904954" y="1733388"/>
                </a:lnTo>
                <a:lnTo>
                  <a:pt x="4912801" y="1727350"/>
                </a:lnTo>
                <a:lnTo>
                  <a:pt x="4923066" y="1717087"/>
                </a:lnTo>
                <a:lnTo>
                  <a:pt x="4933329" y="1705012"/>
                </a:lnTo>
                <a:lnTo>
                  <a:pt x="4945404" y="1694748"/>
                </a:lnTo>
                <a:lnTo>
                  <a:pt x="4951443" y="1698974"/>
                </a:lnTo>
                <a:lnTo>
                  <a:pt x="4955669" y="1703200"/>
                </a:lnTo>
                <a:lnTo>
                  <a:pt x="4959895" y="1705012"/>
                </a:lnTo>
                <a:lnTo>
                  <a:pt x="4961706" y="1709238"/>
                </a:lnTo>
                <a:lnTo>
                  <a:pt x="4969555" y="1703200"/>
                </a:lnTo>
                <a:lnTo>
                  <a:pt x="4973781" y="1694748"/>
                </a:lnTo>
                <a:lnTo>
                  <a:pt x="4975593" y="1688711"/>
                </a:lnTo>
                <a:lnTo>
                  <a:pt x="4979820" y="1676636"/>
                </a:lnTo>
                <a:lnTo>
                  <a:pt x="4984046" y="1670597"/>
                </a:lnTo>
                <a:lnTo>
                  <a:pt x="5008196" y="1656109"/>
                </a:lnTo>
                <a:lnTo>
                  <a:pt x="5028719" y="1647655"/>
                </a:lnTo>
                <a:lnTo>
                  <a:pt x="5046832" y="1631354"/>
                </a:lnTo>
                <a:lnTo>
                  <a:pt x="5040795" y="1627128"/>
                </a:lnTo>
                <a:lnTo>
                  <a:pt x="5036569" y="1627128"/>
                </a:lnTo>
                <a:lnTo>
                  <a:pt x="5032343" y="1627128"/>
                </a:lnTo>
                <a:lnTo>
                  <a:pt x="5032343" y="1622902"/>
                </a:lnTo>
                <a:lnTo>
                  <a:pt x="5032343" y="1616865"/>
                </a:lnTo>
                <a:lnTo>
                  <a:pt x="5028116" y="1608411"/>
                </a:lnTo>
                <a:lnTo>
                  <a:pt x="5054680" y="1575206"/>
                </a:lnTo>
                <a:lnTo>
                  <a:pt x="5078817" y="1535962"/>
                </a:lnTo>
                <a:lnTo>
                  <a:pt x="5099345" y="1490682"/>
                </a:lnTo>
                <a:lnTo>
                  <a:pt x="5121685" y="1443587"/>
                </a:lnTo>
                <a:lnTo>
                  <a:pt x="5142212" y="1396493"/>
                </a:lnTo>
                <a:lnTo>
                  <a:pt x="5168777" y="1353022"/>
                </a:lnTo>
                <a:lnTo>
                  <a:pt x="5192927" y="1324042"/>
                </a:lnTo>
                <a:lnTo>
                  <a:pt x="5223115" y="1307739"/>
                </a:lnTo>
                <a:lnTo>
                  <a:pt x="5223115" y="1278760"/>
                </a:lnTo>
                <a:lnTo>
                  <a:pt x="5255720" y="1278760"/>
                </a:lnTo>
                <a:lnTo>
                  <a:pt x="5273832" y="1245553"/>
                </a:lnTo>
                <a:lnTo>
                  <a:pt x="5302208" y="1223214"/>
                </a:lnTo>
                <a:lnTo>
                  <a:pt x="5340848" y="1212949"/>
                </a:lnTo>
                <a:lnTo>
                  <a:pt x="5345076" y="1217178"/>
                </a:lnTo>
                <a:lnTo>
                  <a:pt x="5349302" y="1217178"/>
                </a:lnTo>
                <a:lnTo>
                  <a:pt x="5351113" y="1217178"/>
                </a:lnTo>
                <a:lnTo>
                  <a:pt x="5358962" y="1221404"/>
                </a:lnTo>
                <a:lnTo>
                  <a:pt x="5358962" y="1194837"/>
                </a:lnTo>
                <a:lnTo>
                  <a:pt x="5369225" y="1194837"/>
                </a:lnTo>
                <a:lnTo>
                  <a:pt x="5377074" y="1194837"/>
                </a:lnTo>
                <a:lnTo>
                  <a:pt x="5383113" y="1194837"/>
                </a:lnTo>
                <a:lnTo>
                  <a:pt x="5387339" y="1194837"/>
                </a:lnTo>
                <a:lnTo>
                  <a:pt x="5391565" y="1199063"/>
                </a:lnTo>
                <a:lnTo>
                  <a:pt x="5395188" y="1199063"/>
                </a:lnTo>
                <a:lnTo>
                  <a:pt x="5407261" y="1207515"/>
                </a:lnTo>
                <a:lnTo>
                  <a:pt x="5419337" y="1178532"/>
                </a:lnTo>
                <a:lnTo>
                  <a:pt x="5441677" y="1159819"/>
                </a:lnTo>
                <a:lnTo>
                  <a:pt x="5465827" y="1153782"/>
                </a:lnTo>
                <a:lnTo>
                  <a:pt x="5498430" y="1145330"/>
                </a:lnTo>
                <a:lnTo>
                  <a:pt x="5531033" y="1141102"/>
                </a:lnTo>
                <a:lnTo>
                  <a:pt x="5544919" y="1155593"/>
                </a:lnTo>
                <a:lnTo>
                  <a:pt x="5561220" y="1164045"/>
                </a:lnTo>
                <a:lnTo>
                  <a:pt x="5575106" y="1165857"/>
                </a:lnTo>
                <a:lnTo>
                  <a:pt x="5588994" y="1170083"/>
                </a:lnTo>
                <a:lnTo>
                  <a:pt x="5601070" y="1184573"/>
                </a:lnTo>
                <a:lnTo>
                  <a:pt x="5607106" y="1213554"/>
                </a:lnTo>
                <a:lnTo>
                  <a:pt x="5602880" y="1217781"/>
                </a:lnTo>
                <a:lnTo>
                  <a:pt x="5601070" y="1222006"/>
                </a:lnTo>
                <a:lnTo>
                  <a:pt x="5596842" y="1222006"/>
                </a:lnTo>
                <a:lnTo>
                  <a:pt x="5596842" y="1223816"/>
                </a:lnTo>
                <a:lnTo>
                  <a:pt x="5592616" y="1228044"/>
                </a:lnTo>
                <a:lnTo>
                  <a:pt x="5592616" y="1236497"/>
                </a:lnTo>
                <a:lnTo>
                  <a:pt x="5596842" y="1242533"/>
                </a:lnTo>
                <a:lnTo>
                  <a:pt x="5601070" y="1242533"/>
                </a:lnTo>
                <a:lnTo>
                  <a:pt x="5602880" y="1246759"/>
                </a:lnTo>
                <a:lnTo>
                  <a:pt x="5607106" y="1252799"/>
                </a:lnTo>
                <a:lnTo>
                  <a:pt x="5631257" y="1242533"/>
                </a:lnTo>
                <a:lnTo>
                  <a:pt x="5645143" y="1238307"/>
                </a:lnTo>
                <a:lnTo>
                  <a:pt x="5655408" y="1238307"/>
                </a:lnTo>
                <a:lnTo>
                  <a:pt x="5659634" y="1246759"/>
                </a:lnTo>
                <a:lnTo>
                  <a:pt x="5663860" y="1257025"/>
                </a:lnTo>
                <a:lnTo>
                  <a:pt x="5674123" y="1267290"/>
                </a:lnTo>
                <a:lnTo>
                  <a:pt x="5684387" y="1279363"/>
                </a:lnTo>
                <a:lnTo>
                  <a:pt x="5748990" y="1285402"/>
                </a:lnTo>
                <a:lnTo>
                  <a:pt x="5773141" y="1299892"/>
                </a:lnTo>
                <a:lnTo>
                  <a:pt x="5801518" y="1322230"/>
                </a:lnTo>
                <a:lnTo>
                  <a:pt x="5829892" y="1351211"/>
                </a:lnTo>
                <a:lnTo>
                  <a:pt x="5854043" y="1382002"/>
                </a:lnTo>
                <a:lnTo>
                  <a:pt x="5876383" y="1415211"/>
                </a:lnTo>
                <a:lnTo>
                  <a:pt x="5882420" y="1448416"/>
                </a:lnTo>
                <a:lnTo>
                  <a:pt x="5878194" y="1479210"/>
                </a:lnTo>
                <a:lnTo>
                  <a:pt x="5854043" y="1505776"/>
                </a:lnTo>
                <a:lnTo>
                  <a:pt x="5821440" y="1522077"/>
                </a:lnTo>
                <a:lnTo>
                  <a:pt x="5787027" y="1522077"/>
                </a:lnTo>
                <a:lnTo>
                  <a:pt x="5754424" y="1507586"/>
                </a:lnTo>
                <a:lnTo>
                  <a:pt x="5726047" y="1493096"/>
                </a:lnTo>
                <a:lnTo>
                  <a:pt x="5697671" y="1482833"/>
                </a:lnTo>
                <a:lnTo>
                  <a:pt x="5701897" y="1507586"/>
                </a:lnTo>
                <a:lnTo>
                  <a:pt x="5706123" y="1540794"/>
                </a:lnTo>
                <a:lnTo>
                  <a:pt x="5710349" y="1575809"/>
                </a:lnTo>
                <a:lnTo>
                  <a:pt x="5716387" y="1604790"/>
                </a:lnTo>
                <a:lnTo>
                  <a:pt x="5724235" y="1623507"/>
                </a:lnTo>
                <a:lnTo>
                  <a:pt x="5730273" y="1633769"/>
                </a:lnTo>
                <a:lnTo>
                  <a:pt x="5740538" y="1637995"/>
                </a:lnTo>
                <a:lnTo>
                  <a:pt x="5748385" y="1646449"/>
                </a:lnTo>
                <a:lnTo>
                  <a:pt x="5762273" y="1648260"/>
                </a:lnTo>
                <a:lnTo>
                  <a:pt x="5758047" y="1623507"/>
                </a:lnTo>
                <a:lnTo>
                  <a:pt x="5753819" y="1604790"/>
                </a:lnTo>
                <a:lnTo>
                  <a:pt x="5753819" y="1584263"/>
                </a:lnTo>
                <a:lnTo>
                  <a:pt x="5766499" y="1584263"/>
                </a:lnTo>
                <a:lnTo>
                  <a:pt x="5766499" y="1575809"/>
                </a:lnTo>
                <a:lnTo>
                  <a:pt x="5790648" y="1590300"/>
                </a:lnTo>
                <a:lnTo>
                  <a:pt x="5814799" y="1604790"/>
                </a:lnTo>
                <a:lnTo>
                  <a:pt x="5843176" y="1616865"/>
                </a:lnTo>
                <a:lnTo>
                  <a:pt x="5847402" y="1608411"/>
                </a:lnTo>
                <a:lnTo>
                  <a:pt x="5851630" y="1602375"/>
                </a:lnTo>
                <a:lnTo>
                  <a:pt x="5853440" y="1598149"/>
                </a:lnTo>
                <a:lnTo>
                  <a:pt x="5857666" y="1587884"/>
                </a:lnTo>
                <a:lnTo>
                  <a:pt x="5857666" y="1575809"/>
                </a:lnTo>
                <a:lnTo>
                  <a:pt x="5853440" y="1573999"/>
                </a:lnTo>
                <a:lnTo>
                  <a:pt x="5851630" y="1569772"/>
                </a:lnTo>
                <a:lnTo>
                  <a:pt x="5847402" y="1565546"/>
                </a:lnTo>
                <a:lnTo>
                  <a:pt x="5847402" y="1561320"/>
                </a:lnTo>
                <a:lnTo>
                  <a:pt x="5847402" y="1555282"/>
                </a:lnTo>
                <a:lnTo>
                  <a:pt x="5843176" y="1545020"/>
                </a:lnTo>
                <a:lnTo>
                  <a:pt x="5875778" y="1530529"/>
                </a:lnTo>
                <a:lnTo>
                  <a:pt x="5896306" y="1508189"/>
                </a:lnTo>
                <a:lnTo>
                  <a:pt x="5914420" y="1483436"/>
                </a:lnTo>
                <a:lnTo>
                  <a:pt x="5924683" y="1487662"/>
                </a:lnTo>
                <a:lnTo>
                  <a:pt x="5938571" y="1491888"/>
                </a:lnTo>
                <a:lnTo>
                  <a:pt x="5952457" y="1493701"/>
                </a:lnTo>
                <a:lnTo>
                  <a:pt x="5966342" y="1497926"/>
                </a:lnTo>
                <a:lnTo>
                  <a:pt x="5960306" y="1420040"/>
                </a:lnTo>
                <a:lnTo>
                  <a:pt x="5946420" y="1333702"/>
                </a:lnTo>
                <a:lnTo>
                  <a:pt x="6004984" y="1333702"/>
                </a:lnTo>
                <a:lnTo>
                  <a:pt x="6018870" y="1348191"/>
                </a:lnTo>
                <a:lnTo>
                  <a:pt x="6032756" y="1368719"/>
                </a:lnTo>
                <a:lnTo>
                  <a:pt x="6044831" y="1387436"/>
                </a:lnTo>
                <a:lnTo>
                  <a:pt x="6044831" y="1406154"/>
                </a:lnTo>
                <a:lnTo>
                  <a:pt x="6036982" y="1407964"/>
                </a:lnTo>
                <a:lnTo>
                  <a:pt x="6032756" y="1407964"/>
                </a:lnTo>
                <a:lnTo>
                  <a:pt x="6026719" y="1412193"/>
                </a:lnTo>
                <a:lnTo>
                  <a:pt x="6012833" y="1412193"/>
                </a:lnTo>
                <a:lnTo>
                  <a:pt x="6012833" y="1451436"/>
                </a:lnTo>
                <a:lnTo>
                  <a:pt x="6023096" y="1455663"/>
                </a:lnTo>
                <a:lnTo>
                  <a:pt x="6027322" y="1459889"/>
                </a:lnTo>
                <a:lnTo>
                  <a:pt x="6033361" y="1464116"/>
                </a:lnTo>
                <a:lnTo>
                  <a:pt x="6041208" y="1465926"/>
                </a:lnTo>
                <a:lnTo>
                  <a:pt x="6051473" y="1465926"/>
                </a:lnTo>
                <a:lnTo>
                  <a:pt x="6055699" y="1465926"/>
                </a:lnTo>
                <a:lnTo>
                  <a:pt x="6059925" y="1464116"/>
                </a:lnTo>
                <a:lnTo>
                  <a:pt x="6061738" y="1464116"/>
                </a:lnTo>
                <a:lnTo>
                  <a:pt x="6069585" y="1459889"/>
                </a:lnTo>
                <a:lnTo>
                  <a:pt x="6073813" y="1449624"/>
                </a:lnTo>
                <a:lnTo>
                  <a:pt x="6073813" y="1441172"/>
                </a:lnTo>
                <a:lnTo>
                  <a:pt x="6073813" y="1430908"/>
                </a:lnTo>
                <a:lnTo>
                  <a:pt x="6073813" y="1422456"/>
                </a:lnTo>
                <a:lnTo>
                  <a:pt x="6069585" y="1412193"/>
                </a:lnTo>
                <a:lnTo>
                  <a:pt x="6093736" y="1378984"/>
                </a:lnTo>
                <a:lnTo>
                  <a:pt x="6122112" y="1352417"/>
                </a:lnTo>
                <a:lnTo>
                  <a:pt x="6146263" y="1319211"/>
                </a:lnTo>
                <a:lnTo>
                  <a:pt x="6158338" y="1314985"/>
                </a:lnTo>
                <a:lnTo>
                  <a:pt x="6168603" y="1314985"/>
                </a:lnTo>
                <a:lnTo>
                  <a:pt x="6172829" y="1310759"/>
                </a:lnTo>
                <a:lnTo>
                  <a:pt x="6178866" y="1314985"/>
                </a:lnTo>
                <a:lnTo>
                  <a:pt x="6186715" y="1319211"/>
                </a:lnTo>
                <a:lnTo>
                  <a:pt x="6188526" y="1325248"/>
                </a:lnTo>
                <a:lnTo>
                  <a:pt x="6192752" y="1333702"/>
                </a:lnTo>
                <a:lnTo>
                  <a:pt x="6196980" y="1337928"/>
                </a:lnTo>
                <a:lnTo>
                  <a:pt x="6198790" y="1343965"/>
                </a:lnTo>
                <a:lnTo>
                  <a:pt x="6206640" y="1348191"/>
                </a:lnTo>
                <a:lnTo>
                  <a:pt x="6206640" y="1339739"/>
                </a:lnTo>
                <a:lnTo>
                  <a:pt x="6212676" y="1333702"/>
                </a:lnTo>
                <a:lnTo>
                  <a:pt x="6216902" y="1325248"/>
                </a:lnTo>
                <a:lnTo>
                  <a:pt x="6221129" y="1319211"/>
                </a:lnTo>
                <a:lnTo>
                  <a:pt x="6221129" y="1308947"/>
                </a:lnTo>
                <a:lnTo>
                  <a:pt x="6225355" y="1294459"/>
                </a:lnTo>
                <a:lnTo>
                  <a:pt x="6255544" y="1294459"/>
                </a:lnTo>
                <a:lnTo>
                  <a:pt x="6283921" y="1300495"/>
                </a:lnTo>
                <a:lnTo>
                  <a:pt x="6310485" y="1308947"/>
                </a:lnTo>
                <a:lnTo>
                  <a:pt x="6292373" y="1323437"/>
                </a:lnTo>
                <a:lnTo>
                  <a:pt x="6274259" y="1333702"/>
                </a:lnTo>
                <a:lnTo>
                  <a:pt x="6260373" y="1343965"/>
                </a:lnTo>
                <a:lnTo>
                  <a:pt x="6246487" y="1364493"/>
                </a:lnTo>
                <a:lnTo>
                  <a:pt x="6264599" y="1364493"/>
                </a:lnTo>
                <a:lnTo>
                  <a:pt x="6274864" y="1354230"/>
                </a:lnTo>
                <a:lnTo>
                  <a:pt x="6299014" y="1343965"/>
                </a:lnTo>
                <a:lnTo>
                  <a:pt x="6325579" y="1333702"/>
                </a:lnTo>
                <a:lnTo>
                  <a:pt x="6346108" y="1325248"/>
                </a:lnTo>
                <a:lnTo>
                  <a:pt x="6368446" y="1319211"/>
                </a:lnTo>
                <a:lnTo>
                  <a:pt x="6374485" y="1319211"/>
                </a:lnTo>
                <a:lnTo>
                  <a:pt x="6378711" y="1323437"/>
                </a:lnTo>
                <a:lnTo>
                  <a:pt x="6384748" y="1329474"/>
                </a:lnTo>
                <a:lnTo>
                  <a:pt x="6388974" y="1333702"/>
                </a:lnTo>
                <a:lnTo>
                  <a:pt x="6393202" y="1337928"/>
                </a:lnTo>
                <a:lnTo>
                  <a:pt x="6399238" y="1337928"/>
                </a:lnTo>
                <a:lnTo>
                  <a:pt x="6413124" y="1339739"/>
                </a:lnTo>
                <a:lnTo>
                  <a:pt x="6417350" y="1333702"/>
                </a:lnTo>
                <a:lnTo>
                  <a:pt x="6421576" y="1325248"/>
                </a:lnTo>
                <a:lnTo>
                  <a:pt x="6423389" y="1323437"/>
                </a:lnTo>
                <a:lnTo>
                  <a:pt x="6423389" y="1314985"/>
                </a:lnTo>
                <a:lnTo>
                  <a:pt x="6427615" y="1304721"/>
                </a:lnTo>
                <a:lnTo>
                  <a:pt x="6427615" y="1294459"/>
                </a:lnTo>
                <a:lnTo>
                  <a:pt x="6421576" y="1286005"/>
                </a:lnTo>
                <a:lnTo>
                  <a:pt x="6417350" y="1279968"/>
                </a:lnTo>
                <a:lnTo>
                  <a:pt x="6413124" y="1271516"/>
                </a:lnTo>
                <a:lnTo>
                  <a:pt x="6413124" y="1261251"/>
                </a:lnTo>
                <a:lnTo>
                  <a:pt x="6413124" y="1246759"/>
                </a:lnTo>
                <a:lnTo>
                  <a:pt x="6423389" y="1238307"/>
                </a:lnTo>
                <a:lnTo>
                  <a:pt x="6431236" y="1232271"/>
                </a:lnTo>
                <a:lnTo>
                  <a:pt x="6437275" y="1228044"/>
                </a:lnTo>
                <a:lnTo>
                  <a:pt x="6451161" y="1222006"/>
                </a:lnTo>
                <a:lnTo>
                  <a:pt x="6459010" y="1223816"/>
                </a:lnTo>
                <a:lnTo>
                  <a:pt x="6469275" y="1228044"/>
                </a:lnTo>
                <a:lnTo>
                  <a:pt x="6483161" y="1228044"/>
                </a:lnTo>
                <a:lnTo>
                  <a:pt x="6497047" y="1228044"/>
                </a:lnTo>
                <a:lnTo>
                  <a:pt x="6515159" y="1250383"/>
                </a:lnTo>
                <a:lnTo>
                  <a:pt x="6539310" y="1275138"/>
                </a:lnTo>
                <a:lnTo>
                  <a:pt x="6575536" y="1299892"/>
                </a:lnTo>
                <a:lnTo>
                  <a:pt x="6605723" y="1324645"/>
                </a:lnTo>
                <a:lnTo>
                  <a:pt x="6634100" y="1339136"/>
                </a:lnTo>
                <a:lnTo>
                  <a:pt x="6652214" y="1347588"/>
                </a:lnTo>
                <a:lnTo>
                  <a:pt x="6656440" y="1343362"/>
                </a:lnTo>
                <a:lnTo>
                  <a:pt x="6656440" y="1339136"/>
                </a:lnTo>
                <a:lnTo>
                  <a:pt x="6658250" y="1333097"/>
                </a:lnTo>
                <a:lnTo>
                  <a:pt x="6647986" y="1322834"/>
                </a:lnTo>
                <a:lnTo>
                  <a:pt x="6641949" y="1314380"/>
                </a:lnTo>
                <a:lnTo>
                  <a:pt x="6637723" y="1304118"/>
                </a:lnTo>
                <a:lnTo>
                  <a:pt x="6629874" y="1293854"/>
                </a:lnTo>
                <a:lnTo>
                  <a:pt x="6628063" y="1279363"/>
                </a:lnTo>
                <a:lnTo>
                  <a:pt x="6595460" y="1279363"/>
                </a:lnTo>
                <a:lnTo>
                  <a:pt x="6599686" y="1235891"/>
                </a:lnTo>
                <a:lnTo>
                  <a:pt x="6591837" y="1202686"/>
                </a:lnTo>
                <a:lnTo>
                  <a:pt x="6587611" y="1173704"/>
                </a:lnTo>
                <a:lnTo>
                  <a:pt x="6581572" y="1134460"/>
                </a:lnTo>
                <a:lnTo>
                  <a:pt x="6602102" y="1119972"/>
                </a:lnTo>
                <a:lnTo>
                  <a:pt x="6615988" y="1101253"/>
                </a:lnTo>
                <a:lnTo>
                  <a:pt x="6623837" y="1080726"/>
                </a:lnTo>
                <a:lnTo>
                  <a:pt x="6629874" y="1054159"/>
                </a:lnTo>
                <a:lnTo>
                  <a:pt x="6637723" y="1033632"/>
                </a:lnTo>
                <a:lnTo>
                  <a:pt x="6647986" y="1011294"/>
                </a:lnTo>
                <a:lnTo>
                  <a:pt x="6661874" y="994992"/>
                </a:lnTo>
                <a:lnTo>
                  <a:pt x="6679986" y="982917"/>
                </a:lnTo>
                <a:lnTo>
                  <a:pt x="6712588" y="981104"/>
                </a:lnTo>
                <a:lnTo>
                  <a:pt x="6751230" y="982917"/>
                </a:lnTo>
                <a:lnTo>
                  <a:pt x="6761493" y="1001632"/>
                </a:lnTo>
                <a:lnTo>
                  <a:pt x="6775379" y="1016123"/>
                </a:lnTo>
                <a:lnTo>
                  <a:pt x="6771153" y="1045104"/>
                </a:lnTo>
                <a:lnTo>
                  <a:pt x="6765116" y="1074084"/>
                </a:lnTo>
                <a:lnTo>
                  <a:pt x="6757267" y="1098838"/>
                </a:lnTo>
                <a:lnTo>
                  <a:pt x="6755456" y="1121179"/>
                </a:lnTo>
                <a:lnTo>
                  <a:pt x="6751230" y="1135668"/>
                </a:lnTo>
                <a:lnTo>
                  <a:pt x="6757267" y="1154385"/>
                </a:lnTo>
                <a:lnTo>
                  <a:pt x="6769342" y="1179137"/>
                </a:lnTo>
                <a:lnTo>
                  <a:pt x="6775379" y="1208120"/>
                </a:lnTo>
                <a:lnTo>
                  <a:pt x="6781417" y="1228648"/>
                </a:lnTo>
                <a:lnTo>
                  <a:pt x="6781417" y="1253401"/>
                </a:lnTo>
                <a:lnTo>
                  <a:pt x="6775379" y="1275742"/>
                </a:lnTo>
                <a:lnTo>
                  <a:pt x="6769342" y="1294459"/>
                </a:lnTo>
                <a:lnTo>
                  <a:pt x="6769342" y="1308947"/>
                </a:lnTo>
                <a:lnTo>
                  <a:pt x="6771153" y="1319211"/>
                </a:lnTo>
                <a:lnTo>
                  <a:pt x="6775379" y="1325248"/>
                </a:lnTo>
                <a:lnTo>
                  <a:pt x="6781417" y="1333702"/>
                </a:lnTo>
                <a:lnTo>
                  <a:pt x="6789267" y="1339739"/>
                </a:lnTo>
                <a:lnTo>
                  <a:pt x="6793493" y="1351815"/>
                </a:lnTo>
                <a:lnTo>
                  <a:pt x="6799529" y="1363890"/>
                </a:lnTo>
                <a:lnTo>
                  <a:pt x="6789267" y="1386229"/>
                </a:lnTo>
                <a:lnTo>
                  <a:pt x="6781417" y="1410985"/>
                </a:lnTo>
                <a:lnTo>
                  <a:pt x="6781417" y="1444191"/>
                </a:lnTo>
                <a:lnTo>
                  <a:pt x="6771153" y="1450228"/>
                </a:lnTo>
                <a:lnTo>
                  <a:pt x="6765116" y="1458682"/>
                </a:lnTo>
                <a:lnTo>
                  <a:pt x="6754853" y="1462908"/>
                </a:lnTo>
                <a:lnTo>
                  <a:pt x="6742778" y="1468945"/>
                </a:lnTo>
                <a:lnTo>
                  <a:pt x="6728890" y="1473173"/>
                </a:lnTo>
                <a:lnTo>
                  <a:pt x="6728890" y="1484041"/>
                </a:lnTo>
                <a:lnTo>
                  <a:pt x="6769342" y="1484041"/>
                </a:lnTo>
                <a:lnTo>
                  <a:pt x="6771153" y="1479815"/>
                </a:lnTo>
                <a:lnTo>
                  <a:pt x="6775379" y="1478003"/>
                </a:lnTo>
                <a:lnTo>
                  <a:pt x="6781417" y="1473776"/>
                </a:lnTo>
                <a:lnTo>
                  <a:pt x="6795303" y="1449021"/>
                </a:lnTo>
                <a:lnTo>
                  <a:pt x="6809191" y="1420040"/>
                </a:lnTo>
                <a:lnTo>
                  <a:pt x="6821267" y="1397701"/>
                </a:lnTo>
                <a:lnTo>
                  <a:pt x="6827303" y="1362682"/>
                </a:lnTo>
                <a:lnTo>
                  <a:pt x="6821267" y="1329474"/>
                </a:lnTo>
                <a:lnTo>
                  <a:pt x="6817039" y="1296269"/>
                </a:lnTo>
                <a:lnTo>
                  <a:pt x="6812812" y="1267290"/>
                </a:lnTo>
                <a:lnTo>
                  <a:pt x="6851454" y="1267290"/>
                </a:lnTo>
                <a:lnTo>
                  <a:pt x="6887680" y="1267290"/>
                </a:lnTo>
                <a:lnTo>
                  <a:pt x="6922093" y="1279363"/>
                </a:lnTo>
                <a:lnTo>
                  <a:pt x="6922093" y="1267290"/>
                </a:lnTo>
                <a:lnTo>
                  <a:pt x="6887680" y="1252799"/>
                </a:lnTo>
                <a:lnTo>
                  <a:pt x="6845415" y="1236497"/>
                </a:lnTo>
                <a:lnTo>
                  <a:pt x="6806776" y="1222006"/>
                </a:lnTo>
                <a:lnTo>
                  <a:pt x="6798927" y="1185177"/>
                </a:lnTo>
                <a:lnTo>
                  <a:pt x="6788664" y="1160423"/>
                </a:lnTo>
                <a:lnTo>
                  <a:pt x="6778399" y="1139896"/>
                </a:lnTo>
                <a:lnTo>
                  <a:pt x="6768134" y="1110915"/>
                </a:lnTo>
                <a:lnTo>
                  <a:pt x="6812812" y="1069858"/>
                </a:lnTo>
                <a:lnTo>
                  <a:pt x="6812812" y="1002237"/>
                </a:lnTo>
                <a:lnTo>
                  <a:pt x="6820662" y="1002237"/>
                </a:lnTo>
                <a:lnTo>
                  <a:pt x="6826698" y="1002237"/>
                </a:lnTo>
                <a:lnTo>
                  <a:pt x="6830926" y="1002237"/>
                </a:lnTo>
                <a:lnTo>
                  <a:pt x="6830926" y="1003445"/>
                </a:lnTo>
                <a:lnTo>
                  <a:pt x="6836963" y="1007671"/>
                </a:lnTo>
                <a:lnTo>
                  <a:pt x="6844812" y="1028198"/>
                </a:lnTo>
                <a:lnTo>
                  <a:pt x="6850849" y="1050538"/>
                </a:lnTo>
                <a:lnTo>
                  <a:pt x="6864737" y="1066840"/>
                </a:lnTo>
                <a:lnTo>
                  <a:pt x="6891301" y="1052349"/>
                </a:lnTo>
                <a:lnTo>
                  <a:pt x="6921491" y="1046310"/>
                </a:lnTo>
                <a:lnTo>
                  <a:pt x="6961941" y="1046310"/>
                </a:lnTo>
                <a:lnTo>
                  <a:pt x="6982470" y="1075292"/>
                </a:lnTo>
                <a:lnTo>
                  <a:pt x="7015073" y="1104271"/>
                </a:lnTo>
                <a:lnTo>
                  <a:pt x="7045260" y="1124800"/>
                </a:lnTo>
                <a:lnTo>
                  <a:pt x="7045260" y="1108499"/>
                </a:lnTo>
                <a:lnTo>
                  <a:pt x="7021110" y="1081934"/>
                </a:lnTo>
                <a:lnTo>
                  <a:pt x="7002998" y="1051141"/>
                </a:lnTo>
                <a:lnTo>
                  <a:pt x="6992733" y="1010086"/>
                </a:lnTo>
                <a:lnTo>
                  <a:pt x="6982470" y="970842"/>
                </a:lnTo>
                <a:lnTo>
                  <a:pt x="6974621" y="927371"/>
                </a:lnTo>
                <a:lnTo>
                  <a:pt x="7021110" y="912880"/>
                </a:lnTo>
                <a:lnTo>
                  <a:pt x="7071827" y="902616"/>
                </a:lnTo>
                <a:lnTo>
                  <a:pt x="7085712" y="935823"/>
                </a:lnTo>
                <a:lnTo>
                  <a:pt x="7091749" y="935823"/>
                </a:lnTo>
                <a:lnTo>
                  <a:pt x="7099598" y="902616"/>
                </a:lnTo>
                <a:lnTo>
                  <a:pt x="7105637" y="867597"/>
                </a:lnTo>
                <a:lnTo>
                  <a:pt x="7115900" y="830768"/>
                </a:lnTo>
                <a:lnTo>
                  <a:pt x="7148503" y="812052"/>
                </a:lnTo>
                <a:lnTo>
                  <a:pt x="7172653" y="791524"/>
                </a:lnTo>
                <a:lnTo>
                  <a:pt x="7201030" y="769186"/>
                </a:lnTo>
                <a:lnTo>
                  <a:pt x="7229407" y="757111"/>
                </a:lnTo>
                <a:lnTo>
                  <a:pt x="7262010" y="745035"/>
                </a:lnTo>
                <a:lnTo>
                  <a:pt x="7304272" y="745035"/>
                </a:lnTo>
                <a:lnTo>
                  <a:pt x="7308499" y="730545"/>
                </a:lnTo>
                <a:lnTo>
                  <a:pt x="7314537" y="720282"/>
                </a:lnTo>
                <a:lnTo>
                  <a:pt x="7318763" y="710017"/>
                </a:lnTo>
                <a:lnTo>
                  <a:pt x="7324800" y="699754"/>
                </a:lnTo>
                <a:lnTo>
                  <a:pt x="7347140" y="699754"/>
                </a:lnTo>
                <a:lnTo>
                  <a:pt x="7375517" y="699754"/>
                </a:lnTo>
                <a:lnTo>
                  <a:pt x="7403894" y="699754"/>
                </a:lnTo>
                <a:lnTo>
                  <a:pt x="7424421" y="699754"/>
                </a:lnTo>
                <a:lnTo>
                  <a:pt x="7434684" y="699754"/>
                </a:lnTo>
                <a:lnTo>
                  <a:pt x="7448570" y="687679"/>
                </a:lnTo>
                <a:lnTo>
                  <a:pt x="7462458" y="677414"/>
                </a:lnTo>
                <a:lnTo>
                  <a:pt x="7476344" y="662924"/>
                </a:lnTo>
                <a:lnTo>
                  <a:pt x="7488419" y="652661"/>
                </a:lnTo>
                <a:lnTo>
                  <a:pt x="7498684" y="656887"/>
                </a:lnTo>
                <a:lnTo>
                  <a:pt x="7504720" y="656887"/>
                </a:lnTo>
                <a:lnTo>
                  <a:pt x="7516796" y="658698"/>
                </a:lnTo>
                <a:lnTo>
                  <a:pt x="7527059" y="658698"/>
                </a:lnTo>
                <a:lnTo>
                  <a:pt x="7527059" y="619453"/>
                </a:lnTo>
                <a:lnTo>
                  <a:pt x="7557248" y="604964"/>
                </a:lnTo>
                <a:lnTo>
                  <a:pt x="7583812" y="590474"/>
                </a:lnTo>
                <a:lnTo>
                  <a:pt x="7607963" y="571757"/>
                </a:lnTo>
                <a:lnTo>
                  <a:pt x="7628490" y="551229"/>
                </a:lnTo>
                <a:close/>
                <a:moveTo>
                  <a:pt x="1875891" y="498704"/>
                </a:moveTo>
                <a:lnTo>
                  <a:pt x="1912720" y="508968"/>
                </a:lnTo>
                <a:lnTo>
                  <a:pt x="1936870" y="527685"/>
                </a:lnTo>
                <a:lnTo>
                  <a:pt x="1957398" y="543987"/>
                </a:lnTo>
                <a:lnTo>
                  <a:pt x="1979738" y="566325"/>
                </a:lnTo>
                <a:lnTo>
                  <a:pt x="2000266" y="582626"/>
                </a:lnTo>
                <a:lnTo>
                  <a:pt x="2000266" y="576589"/>
                </a:lnTo>
                <a:lnTo>
                  <a:pt x="2012341" y="576589"/>
                </a:lnTo>
                <a:lnTo>
                  <a:pt x="2012341" y="582626"/>
                </a:lnTo>
                <a:lnTo>
                  <a:pt x="2014151" y="591078"/>
                </a:lnTo>
                <a:lnTo>
                  <a:pt x="2022000" y="601343"/>
                </a:lnTo>
                <a:lnTo>
                  <a:pt x="2026227" y="615834"/>
                </a:lnTo>
                <a:lnTo>
                  <a:pt x="2011738" y="615834"/>
                </a:lnTo>
                <a:lnTo>
                  <a:pt x="2003889" y="615834"/>
                </a:lnTo>
                <a:lnTo>
                  <a:pt x="2003889" y="620060"/>
                </a:lnTo>
                <a:lnTo>
                  <a:pt x="1999663" y="620060"/>
                </a:lnTo>
                <a:lnTo>
                  <a:pt x="1993624" y="620060"/>
                </a:lnTo>
                <a:lnTo>
                  <a:pt x="1985775" y="624286"/>
                </a:lnTo>
                <a:lnTo>
                  <a:pt x="1957398" y="601946"/>
                </a:lnTo>
                <a:lnTo>
                  <a:pt x="1929023" y="591683"/>
                </a:lnTo>
                <a:lnTo>
                  <a:pt x="1894608" y="583231"/>
                </a:lnTo>
                <a:lnTo>
                  <a:pt x="1862005" y="566929"/>
                </a:lnTo>
                <a:lnTo>
                  <a:pt x="1874080" y="556665"/>
                </a:lnTo>
                <a:lnTo>
                  <a:pt x="1875891" y="544589"/>
                </a:lnTo>
                <a:lnTo>
                  <a:pt x="1874080" y="534327"/>
                </a:lnTo>
                <a:lnTo>
                  <a:pt x="1874080" y="519231"/>
                </a:lnTo>
                <a:close/>
                <a:moveTo>
                  <a:pt x="4341650" y="484215"/>
                </a:moveTo>
                <a:lnTo>
                  <a:pt x="4349498" y="484215"/>
                </a:lnTo>
                <a:lnTo>
                  <a:pt x="4355535" y="486025"/>
                </a:lnTo>
                <a:lnTo>
                  <a:pt x="4359762" y="490251"/>
                </a:lnTo>
                <a:lnTo>
                  <a:pt x="4363988" y="494477"/>
                </a:lnTo>
                <a:lnTo>
                  <a:pt x="4365800" y="498704"/>
                </a:lnTo>
                <a:lnTo>
                  <a:pt x="4365800" y="501119"/>
                </a:lnTo>
                <a:lnTo>
                  <a:pt x="4365800" y="505345"/>
                </a:lnTo>
                <a:lnTo>
                  <a:pt x="4370026" y="513797"/>
                </a:lnTo>
                <a:lnTo>
                  <a:pt x="4355535" y="513797"/>
                </a:lnTo>
                <a:lnTo>
                  <a:pt x="4349498" y="515610"/>
                </a:lnTo>
                <a:lnTo>
                  <a:pt x="4341650" y="515610"/>
                </a:lnTo>
                <a:lnTo>
                  <a:pt x="4335612" y="519836"/>
                </a:lnTo>
                <a:lnTo>
                  <a:pt x="4323536" y="519836"/>
                </a:lnTo>
                <a:lnTo>
                  <a:pt x="4323536" y="513797"/>
                </a:lnTo>
                <a:lnTo>
                  <a:pt x="4317500" y="513797"/>
                </a:lnTo>
                <a:lnTo>
                  <a:pt x="4317500" y="487233"/>
                </a:lnTo>
                <a:lnTo>
                  <a:pt x="4327764" y="487233"/>
                </a:lnTo>
                <a:lnTo>
                  <a:pt x="4338027" y="485420"/>
                </a:lnTo>
                <a:lnTo>
                  <a:pt x="4341650" y="485420"/>
                </a:lnTo>
                <a:close/>
                <a:moveTo>
                  <a:pt x="1985775" y="466101"/>
                </a:moveTo>
                <a:lnTo>
                  <a:pt x="2018378" y="466101"/>
                </a:lnTo>
                <a:lnTo>
                  <a:pt x="2018378" y="472139"/>
                </a:lnTo>
                <a:lnTo>
                  <a:pt x="2012341" y="472139"/>
                </a:lnTo>
                <a:lnTo>
                  <a:pt x="2004491" y="472139"/>
                </a:lnTo>
                <a:lnTo>
                  <a:pt x="2000266" y="476365"/>
                </a:lnTo>
                <a:lnTo>
                  <a:pt x="1998455" y="476365"/>
                </a:lnTo>
                <a:lnTo>
                  <a:pt x="1994229" y="476365"/>
                </a:lnTo>
                <a:lnTo>
                  <a:pt x="1990003" y="472139"/>
                </a:lnTo>
                <a:close/>
                <a:moveTo>
                  <a:pt x="5344471" y="414781"/>
                </a:moveTo>
                <a:lnTo>
                  <a:pt x="5368622" y="414781"/>
                </a:lnTo>
                <a:lnTo>
                  <a:pt x="5376471" y="443763"/>
                </a:lnTo>
                <a:lnTo>
                  <a:pt x="5382507" y="462478"/>
                </a:lnTo>
                <a:lnTo>
                  <a:pt x="5396998" y="470932"/>
                </a:lnTo>
                <a:lnTo>
                  <a:pt x="5421149" y="481194"/>
                </a:lnTo>
                <a:lnTo>
                  <a:pt x="5410884" y="524062"/>
                </a:lnTo>
                <a:lnTo>
                  <a:pt x="5396395" y="566929"/>
                </a:lnTo>
                <a:lnTo>
                  <a:pt x="5375866" y="597720"/>
                </a:lnTo>
                <a:lnTo>
                  <a:pt x="5375866" y="558475"/>
                </a:lnTo>
                <a:lnTo>
                  <a:pt x="5329377" y="558475"/>
                </a:lnTo>
                <a:lnTo>
                  <a:pt x="5333603" y="513194"/>
                </a:lnTo>
                <a:lnTo>
                  <a:pt x="5337829" y="470327"/>
                </a:lnTo>
                <a:close/>
                <a:moveTo>
                  <a:pt x="7582001" y="322407"/>
                </a:moveTo>
                <a:lnTo>
                  <a:pt x="7583209" y="322407"/>
                </a:lnTo>
                <a:lnTo>
                  <a:pt x="7591058" y="322407"/>
                </a:lnTo>
                <a:lnTo>
                  <a:pt x="7591058" y="330859"/>
                </a:lnTo>
                <a:lnTo>
                  <a:pt x="7592869" y="341123"/>
                </a:lnTo>
                <a:lnTo>
                  <a:pt x="7597097" y="345349"/>
                </a:lnTo>
                <a:lnTo>
                  <a:pt x="7601323" y="351386"/>
                </a:lnTo>
                <a:lnTo>
                  <a:pt x="7605549" y="355614"/>
                </a:lnTo>
                <a:lnTo>
                  <a:pt x="7611586" y="361651"/>
                </a:lnTo>
                <a:lnTo>
                  <a:pt x="7619435" y="355614"/>
                </a:lnTo>
                <a:lnTo>
                  <a:pt x="7621246" y="347160"/>
                </a:lnTo>
                <a:lnTo>
                  <a:pt x="7625472" y="345349"/>
                </a:lnTo>
                <a:lnTo>
                  <a:pt x="7633321" y="345349"/>
                </a:lnTo>
                <a:lnTo>
                  <a:pt x="7643586" y="341123"/>
                </a:lnTo>
                <a:lnTo>
                  <a:pt x="7649622" y="361651"/>
                </a:lnTo>
                <a:lnTo>
                  <a:pt x="7661698" y="376142"/>
                </a:lnTo>
                <a:lnTo>
                  <a:pt x="7671962" y="390630"/>
                </a:lnTo>
                <a:lnTo>
                  <a:pt x="7677999" y="409347"/>
                </a:lnTo>
                <a:lnTo>
                  <a:pt x="7682225" y="434103"/>
                </a:lnTo>
                <a:lnTo>
                  <a:pt x="7682225" y="438329"/>
                </a:lnTo>
                <a:lnTo>
                  <a:pt x="7677999" y="442555"/>
                </a:lnTo>
                <a:lnTo>
                  <a:pt x="7677999" y="444366"/>
                </a:lnTo>
                <a:lnTo>
                  <a:pt x="7677999" y="448592"/>
                </a:lnTo>
                <a:lnTo>
                  <a:pt x="7677999" y="452818"/>
                </a:lnTo>
                <a:lnTo>
                  <a:pt x="7676189" y="458856"/>
                </a:lnTo>
                <a:lnTo>
                  <a:pt x="7653848" y="473347"/>
                </a:lnTo>
                <a:lnTo>
                  <a:pt x="7621246" y="487836"/>
                </a:lnTo>
                <a:lnTo>
                  <a:pt x="7582606" y="496288"/>
                </a:lnTo>
                <a:lnTo>
                  <a:pt x="7543965" y="502327"/>
                </a:lnTo>
                <a:lnTo>
                  <a:pt x="7511362" y="506553"/>
                </a:lnTo>
                <a:lnTo>
                  <a:pt x="7515588" y="487836"/>
                </a:lnTo>
                <a:lnTo>
                  <a:pt x="7519814" y="481799"/>
                </a:lnTo>
                <a:lnTo>
                  <a:pt x="7524040" y="473347"/>
                </a:lnTo>
                <a:lnTo>
                  <a:pt x="7525853" y="471535"/>
                </a:lnTo>
                <a:lnTo>
                  <a:pt x="7530079" y="471535"/>
                </a:lnTo>
                <a:lnTo>
                  <a:pt x="7537928" y="467309"/>
                </a:lnTo>
                <a:lnTo>
                  <a:pt x="7539739" y="467309"/>
                </a:lnTo>
                <a:lnTo>
                  <a:pt x="7543965" y="463082"/>
                </a:lnTo>
                <a:lnTo>
                  <a:pt x="7551814" y="458856"/>
                </a:lnTo>
                <a:lnTo>
                  <a:pt x="7562079" y="429875"/>
                </a:lnTo>
                <a:lnTo>
                  <a:pt x="7562079" y="400895"/>
                </a:lnTo>
                <a:lnTo>
                  <a:pt x="7557853" y="374329"/>
                </a:lnTo>
                <a:lnTo>
                  <a:pt x="7563889" y="351991"/>
                </a:lnTo>
                <a:lnTo>
                  <a:pt x="7582001" y="331464"/>
                </a:lnTo>
                <a:close/>
                <a:moveTo>
                  <a:pt x="2138526" y="307916"/>
                </a:moveTo>
                <a:lnTo>
                  <a:pt x="2142752" y="307916"/>
                </a:lnTo>
                <a:lnTo>
                  <a:pt x="2149998" y="307916"/>
                </a:lnTo>
                <a:lnTo>
                  <a:pt x="2188638" y="350783"/>
                </a:lnTo>
                <a:lnTo>
                  <a:pt x="2237542" y="383386"/>
                </a:lnTo>
                <a:lnTo>
                  <a:pt x="2298522" y="408140"/>
                </a:lnTo>
                <a:lnTo>
                  <a:pt x="2302747" y="443158"/>
                </a:lnTo>
                <a:lnTo>
                  <a:pt x="2313012" y="469724"/>
                </a:lnTo>
                <a:lnTo>
                  <a:pt x="2323277" y="484215"/>
                </a:lnTo>
                <a:lnTo>
                  <a:pt x="2337766" y="498704"/>
                </a:lnTo>
                <a:lnTo>
                  <a:pt x="2352256" y="519231"/>
                </a:lnTo>
                <a:lnTo>
                  <a:pt x="2328106" y="523459"/>
                </a:lnTo>
                <a:lnTo>
                  <a:pt x="2303955" y="527685"/>
                </a:lnTo>
                <a:lnTo>
                  <a:pt x="2281617" y="537948"/>
                </a:lnTo>
                <a:lnTo>
                  <a:pt x="2267126" y="552439"/>
                </a:lnTo>
                <a:lnTo>
                  <a:pt x="2265316" y="558475"/>
                </a:lnTo>
                <a:lnTo>
                  <a:pt x="2261090" y="566929"/>
                </a:lnTo>
                <a:lnTo>
                  <a:pt x="2256864" y="572966"/>
                </a:lnTo>
                <a:lnTo>
                  <a:pt x="2252636" y="577192"/>
                </a:lnTo>
                <a:lnTo>
                  <a:pt x="2246599" y="583231"/>
                </a:lnTo>
                <a:lnTo>
                  <a:pt x="2224259" y="587457"/>
                </a:lnTo>
                <a:lnTo>
                  <a:pt x="2194072" y="591683"/>
                </a:lnTo>
                <a:lnTo>
                  <a:pt x="2157243" y="587457"/>
                </a:lnTo>
                <a:lnTo>
                  <a:pt x="2128866" y="583231"/>
                </a:lnTo>
                <a:lnTo>
                  <a:pt x="2122829" y="562701"/>
                </a:lnTo>
                <a:lnTo>
                  <a:pt x="2118601" y="548213"/>
                </a:lnTo>
                <a:lnTo>
                  <a:pt x="2114375" y="537948"/>
                </a:lnTo>
                <a:lnTo>
                  <a:pt x="2104112" y="519231"/>
                </a:lnTo>
                <a:lnTo>
                  <a:pt x="2150601" y="504742"/>
                </a:lnTo>
                <a:lnTo>
                  <a:pt x="2150601" y="498704"/>
                </a:lnTo>
                <a:lnTo>
                  <a:pt x="2113772" y="494477"/>
                </a:lnTo>
                <a:lnTo>
                  <a:pt x="2089622" y="486025"/>
                </a:lnTo>
                <a:lnTo>
                  <a:pt x="2071509" y="471535"/>
                </a:lnTo>
                <a:lnTo>
                  <a:pt x="2069697" y="461272"/>
                </a:lnTo>
                <a:lnTo>
                  <a:pt x="2061850" y="451007"/>
                </a:lnTo>
                <a:lnTo>
                  <a:pt x="2057622" y="440742"/>
                </a:lnTo>
                <a:lnTo>
                  <a:pt x="2057622" y="428669"/>
                </a:lnTo>
                <a:lnTo>
                  <a:pt x="2057622" y="422630"/>
                </a:lnTo>
                <a:lnTo>
                  <a:pt x="2057622" y="414178"/>
                </a:lnTo>
                <a:lnTo>
                  <a:pt x="2061850" y="414178"/>
                </a:lnTo>
                <a:lnTo>
                  <a:pt x="2066076" y="412366"/>
                </a:lnTo>
                <a:lnTo>
                  <a:pt x="2070302" y="412366"/>
                </a:lnTo>
                <a:lnTo>
                  <a:pt x="2072113" y="412366"/>
                </a:lnTo>
                <a:lnTo>
                  <a:pt x="2079962" y="408140"/>
                </a:lnTo>
                <a:lnTo>
                  <a:pt x="2082980" y="398480"/>
                </a:lnTo>
                <a:lnTo>
                  <a:pt x="2082980" y="386404"/>
                </a:lnTo>
                <a:lnTo>
                  <a:pt x="2082980" y="380368"/>
                </a:lnTo>
                <a:lnTo>
                  <a:pt x="2084791" y="376142"/>
                </a:lnTo>
                <a:lnTo>
                  <a:pt x="2089019" y="370103"/>
                </a:lnTo>
                <a:lnTo>
                  <a:pt x="2093245" y="370103"/>
                </a:lnTo>
                <a:lnTo>
                  <a:pt x="2097471" y="365877"/>
                </a:lnTo>
                <a:lnTo>
                  <a:pt x="2099282" y="365877"/>
                </a:lnTo>
                <a:lnTo>
                  <a:pt x="2103508" y="365877"/>
                </a:lnTo>
                <a:lnTo>
                  <a:pt x="2109546" y="361651"/>
                </a:lnTo>
                <a:lnTo>
                  <a:pt x="2113772" y="347160"/>
                </a:lnTo>
                <a:lnTo>
                  <a:pt x="2117999" y="336897"/>
                </a:lnTo>
                <a:lnTo>
                  <a:pt x="2122224" y="326633"/>
                </a:lnTo>
                <a:lnTo>
                  <a:pt x="2128263" y="316370"/>
                </a:lnTo>
                <a:lnTo>
                  <a:pt x="2132489" y="312142"/>
                </a:lnTo>
                <a:lnTo>
                  <a:pt x="2136715" y="312142"/>
                </a:lnTo>
                <a:close/>
                <a:moveTo>
                  <a:pt x="4240220" y="268671"/>
                </a:moveTo>
                <a:lnTo>
                  <a:pt x="4250484" y="272899"/>
                </a:lnTo>
                <a:lnTo>
                  <a:pt x="4260746" y="274710"/>
                </a:lnTo>
                <a:lnTo>
                  <a:pt x="4266785" y="278936"/>
                </a:lnTo>
                <a:lnTo>
                  <a:pt x="4278858" y="283162"/>
                </a:lnTo>
                <a:lnTo>
                  <a:pt x="4278858" y="293427"/>
                </a:lnTo>
                <a:lnTo>
                  <a:pt x="4280671" y="301879"/>
                </a:lnTo>
                <a:lnTo>
                  <a:pt x="4280671" y="307916"/>
                </a:lnTo>
                <a:lnTo>
                  <a:pt x="4284896" y="316370"/>
                </a:lnTo>
                <a:lnTo>
                  <a:pt x="4260746" y="316370"/>
                </a:lnTo>
                <a:lnTo>
                  <a:pt x="4256519" y="307916"/>
                </a:lnTo>
                <a:lnTo>
                  <a:pt x="4252295" y="301879"/>
                </a:lnTo>
                <a:lnTo>
                  <a:pt x="4246256" y="293427"/>
                </a:lnTo>
                <a:lnTo>
                  <a:pt x="4242029" y="289201"/>
                </a:lnTo>
                <a:lnTo>
                  <a:pt x="4242029" y="278936"/>
                </a:lnTo>
                <a:close/>
                <a:moveTo>
                  <a:pt x="5226738" y="221580"/>
                </a:moveTo>
                <a:lnTo>
                  <a:pt x="5238813" y="240295"/>
                </a:lnTo>
                <a:lnTo>
                  <a:pt x="5249078" y="275313"/>
                </a:lnTo>
                <a:lnTo>
                  <a:pt x="5263567" y="307916"/>
                </a:lnTo>
                <a:lnTo>
                  <a:pt x="5281681" y="340519"/>
                </a:lnTo>
                <a:lnTo>
                  <a:pt x="5291943" y="355009"/>
                </a:lnTo>
                <a:lnTo>
                  <a:pt x="5297982" y="346557"/>
                </a:lnTo>
                <a:lnTo>
                  <a:pt x="5302208" y="344747"/>
                </a:lnTo>
                <a:lnTo>
                  <a:pt x="5310057" y="344747"/>
                </a:lnTo>
                <a:lnTo>
                  <a:pt x="5316094" y="340519"/>
                </a:lnTo>
                <a:lnTo>
                  <a:pt x="5330585" y="340519"/>
                </a:lnTo>
                <a:lnTo>
                  <a:pt x="5330585" y="346557"/>
                </a:lnTo>
                <a:lnTo>
                  <a:pt x="5338434" y="346557"/>
                </a:lnTo>
                <a:lnTo>
                  <a:pt x="5338434" y="368895"/>
                </a:lnTo>
                <a:lnTo>
                  <a:pt x="5283491" y="374934"/>
                </a:lnTo>
                <a:lnTo>
                  <a:pt x="5277455" y="432290"/>
                </a:lnTo>
                <a:lnTo>
                  <a:pt x="5259341" y="479384"/>
                </a:lnTo>
                <a:lnTo>
                  <a:pt x="5244852" y="526477"/>
                </a:lnTo>
                <a:lnTo>
                  <a:pt x="5238813" y="565722"/>
                </a:lnTo>
                <a:lnTo>
                  <a:pt x="5234587" y="604966"/>
                </a:lnTo>
                <a:lnTo>
                  <a:pt x="5234587" y="637569"/>
                </a:lnTo>
                <a:lnTo>
                  <a:pt x="5226738" y="668361"/>
                </a:lnTo>
                <a:lnTo>
                  <a:pt x="5220701" y="668361"/>
                </a:lnTo>
                <a:lnTo>
                  <a:pt x="5220701" y="662322"/>
                </a:lnTo>
                <a:lnTo>
                  <a:pt x="5210436" y="647832"/>
                </a:lnTo>
                <a:lnTo>
                  <a:pt x="5192324" y="629117"/>
                </a:lnTo>
                <a:lnTo>
                  <a:pt x="5171797" y="604361"/>
                </a:lnTo>
                <a:lnTo>
                  <a:pt x="5153683" y="579608"/>
                </a:lnTo>
                <a:lnTo>
                  <a:pt x="5139194" y="554854"/>
                </a:lnTo>
                <a:lnTo>
                  <a:pt x="5131345" y="532514"/>
                </a:lnTo>
                <a:lnTo>
                  <a:pt x="5135571" y="518025"/>
                </a:lnTo>
                <a:lnTo>
                  <a:pt x="5143420" y="513797"/>
                </a:lnTo>
                <a:lnTo>
                  <a:pt x="5149457" y="513797"/>
                </a:lnTo>
                <a:lnTo>
                  <a:pt x="5153683" y="513797"/>
                </a:lnTo>
                <a:lnTo>
                  <a:pt x="5157909" y="513797"/>
                </a:lnTo>
                <a:lnTo>
                  <a:pt x="5159721" y="513797"/>
                </a:lnTo>
                <a:lnTo>
                  <a:pt x="5163948" y="513797"/>
                </a:lnTo>
                <a:lnTo>
                  <a:pt x="5168174" y="513194"/>
                </a:lnTo>
                <a:lnTo>
                  <a:pt x="5174212" y="504742"/>
                </a:lnTo>
                <a:lnTo>
                  <a:pt x="5168174" y="504742"/>
                </a:lnTo>
                <a:lnTo>
                  <a:pt x="5168174" y="498704"/>
                </a:lnTo>
                <a:lnTo>
                  <a:pt x="5135571" y="494477"/>
                </a:lnTo>
                <a:lnTo>
                  <a:pt x="5117459" y="484215"/>
                </a:lnTo>
                <a:lnTo>
                  <a:pt x="5102968" y="465498"/>
                </a:lnTo>
                <a:lnTo>
                  <a:pt x="5117459" y="461272"/>
                </a:lnTo>
                <a:lnTo>
                  <a:pt x="5129532" y="457044"/>
                </a:lnTo>
                <a:lnTo>
                  <a:pt x="5135571" y="455233"/>
                </a:lnTo>
                <a:lnTo>
                  <a:pt x="5143420" y="451007"/>
                </a:lnTo>
                <a:lnTo>
                  <a:pt x="5149457" y="446781"/>
                </a:lnTo>
                <a:lnTo>
                  <a:pt x="5157306" y="440742"/>
                </a:lnTo>
                <a:lnTo>
                  <a:pt x="5157306" y="432290"/>
                </a:lnTo>
                <a:lnTo>
                  <a:pt x="5128929" y="432290"/>
                </a:lnTo>
                <a:lnTo>
                  <a:pt x="5121080" y="436516"/>
                </a:lnTo>
                <a:lnTo>
                  <a:pt x="5115043" y="436516"/>
                </a:lnTo>
                <a:lnTo>
                  <a:pt x="5107194" y="440742"/>
                </a:lnTo>
                <a:lnTo>
                  <a:pt x="5096931" y="440742"/>
                </a:lnTo>
                <a:lnTo>
                  <a:pt x="5078817" y="408140"/>
                </a:lnTo>
                <a:lnTo>
                  <a:pt x="5058290" y="375537"/>
                </a:lnTo>
                <a:lnTo>
                  <a:pt x="5060100" y="365274"/>
                </a:lnTo>
                <a:lnTo>
                  <a:pt x="5060100" y="359235"/>
                </a:lnTo>
                <a:lnTo>
                  <a:pt x="5064326" y="355009"/>
                </a:lnTo>
                <a:lnTo>
                  <a:pt x="5068554" y="346557"/>
                </a:lnTo>
                <a:lnTo>
                  <a:pt x="5068554" y="340519"/>
                </a:lnTo>
                <a:lnTo>
                  <a:pt x="5072781" y="330256"/>
                </a:lnTo>
                <a:lnTo>
                  <a:pt x="5064931" y="330256"/>
                </a:lnTo>
                <a:lnTo>
                  <a:pt x="5064931" y="321804"/>
                </a:lnTo>
                <a:lnTo>
                  <a:pt x="5058893" y="326030"/>
                </a:lnTo>
                <a:lnTo>
                  <a:pt x="5054680" y="326030"/>
                </a:lnTo>
                <a:lnTo>
                  <a:pt x="5050454" y="326030"/>
                </a:lnTo>
                <a:lnTo>
                  <a:pt x="5046228" y="326030"/>
                </a:lnTo>
                <a:lnTo>
                  <a:pt x="5046228" y="321804"/>
                </a:lnTo>
                <a:lnTo>
                  <a:pt x="5040192" y="315765"/>
                </a:lnTo>
                <a:lnTo>
                  <a:pt x="5035964" y="307313"/>
                </a:lnTo>
                <a:lnTo>
                  <a:pt x="5031737" y="301274"/>
                </a:lnTo>
                <a:lnTo>
                  <a:pt x="5029927" y="297048"/>
                </a:lnTo>
                <a:lnTo>
                  <a:pt x="5029927" y="286785"/>
                </a:lnTo>
                <a:lnTo>
                  <a:pt x="5025701" y="274710"/>
                </a:lnTo>
                <a:lnTo>
                  <a:pt x="5064326" y="249957"/>
                </a:lnTo>
                <a:lnTo>
                  <a:pt x="5102968" y="229427"/>
                </a:lnTo>
                <a:lnTo>
                  <a:pt x="5107194" y="239692"/>
                </a:lnTo>
                <a:lnTo>
                  <a:pt x="5111420" y="249957"/>
                </a:lnTo>
                <a:lnTo>
                  <a:pt x="5115646" y="254183"/>
                </a:lnTo>
                <a:lnTo>
                  <a:pt x="5121685" y="258409"/>
                </a:lnTo>
                <a:lnTo>
                  <a:pt x="5125911" y="258409"/>
                </a:lnTo>
                <a:lnTo>
                  <a:pt x="5130137" y="260219"/>
                </a:lnTo>
                <a:lnTo>
                  <a:pt x="5136174" y="264445"/>
                </a:lnTo>
                <a:lnTo>
                  <a:pt x="5144023" y="268671"/>
                </a:lnTo>
                <a:lnTo>
                  <a:pt x="5150062" y="289201"/>
                </a:lnTo>
                <a:lnTo>
                  <a:pt x="5154288" y="315765"/>
                </a:lnTo>
                <a:lnTo>
                  <a:pt x="5158514" y="340519"/>
                </a:lnTo>
                <a:lnTo>
                  <a:pt x="5174815" y="340519"/>
                </a:lnTo>
                <a:lnTo>
                  <a:pt x="5174815" y="321804"/>
                </a:lnTo>
                <a:lnTo>
                  <a:pt x="5168776" y="301274"/>
                </a:lnTo>
                <a:lnTo>
                  <a:pt x="5168776" y="274710"/>
                </a:lnTo>
                <a:lnTo>
                  <a:pt x="5174815" y="249957"/>
                </a:lnTo>
                <a:lnTo>
                  <a:pt x="5182664" y="229427"/>
                </a:lnTo>
                <a:close/>
                <a:moveTo>
                  <a:pt x="7221557" y="203466"/>
                </a:moveTo>
                <a:lnTo>
                  <a:pt x="7231822" y="211918"/>
                </a:lnTo>
                <a:lnTo>
                  <a:pt x="7239670" y="217957"/>
                </a:lnTo>
                <a:lnTo>
                  <a:pt x="7249934" y="217957"/>
                </a:lnTo>
                <a:lnTo>
                  <a:pt x="7260199" y="217957"/>
                </a:lnTo>
                <a:lnTo>
                  <a:pt x="7278311" y="222183"/>
                </a:lnTo>
                <a:lnTo>
                  <a:pt x="7274085" y="230635"/>
                </a:lnTo>
                <a:lnTo>
                  <a:pt x="7274085" y="232447"/>
                </a:lnTo>
                <a:lnTo>
                  <a:pt x="7274085" y="236673"/>
                </a:lnTo>
                <a:lnTo>
                  <a:pt x="7272274" y="240900"/>
                </a:lnTo>
                <a:lnTo>
                  <a:pt x="7272274" y="245126"/>
                </a:lnTo>
                <a:lnTo>
                  <a:pt x="7245708" y="259616"/>
                </a:lnTo>
                <a:lnTo>
                  <a:pt x="7211295" y="265653"/>
                </a:lnTo>
                <a:lnTo>
                  <a:pt x="7174466" y="269879"/>
                </a:lnTo>
                <a:lnTo>
                  <a:pt x="7172653" y="261427"/>
                </a:lnTo>
                <a:lnTo>
                  <a:pt x="7172653" y="255390"/>
                </a:lnTo>
                <a:lnTo>
                  <a:pt x="7168427" y="246936"/>
                </a:lnTo>
                <a:lnTo>
                  <a:pt x="7168427" y="236673"/>
                </a:lnTo>
                <a:lnTo>
                  <a:pt x="7178692" y="230635"/>
                </a:lnTo>
                <a:lnTo>
                  <a:pt x="7186539" y="222183"/>
                </a:lnTo>
                <a:lnTo>
                  <a:pt x="7192578" y="217957"/>
                </a:lnTo>
                <a:lnTo>
                  <a:pt x="7200425" y="211918"/>
                </a:lnTo>
                <a:lnTo>
                  <a:pt x="7206464" y="207692"/>
                </a:lnTo>
                <a:close/>
                <a:moveTo>
                  <a:pt x="6131772" y="203466"/>
                </a:moveTo>
                <a:lnTo>
                  <a:pt x="6160149" y="207692"/>
                </a:lnTo>
                <a:lnTo>
                  <a:pt x="6180678" y="217957"/>
                </a:lnTo>
                <a:lnTo>
                  <a:pt x="6201206" y="230032"/>
                </a:lnTo>
                <a:lnTo>
                  <a:pt x="6195167" y="236069"/>
                </a:lnTo>
                <a:lnTo>
                  <a:pt x="6190941" y="246333"/>
                </a:lnTo>
                <a:lnTo>
                  <a:pt x="6184904" y="250559"/>
                </a:lnTo>
                <a:lnTo>
                  <a:pt x="6174640" y="254785"/>
                </a:lnTo>
                <a:lnTo>
                  <a:pt x="6162564" y="259012"/>
                </a:lnTo>
                <a:lnTo>
                  <a:pt x="6148075" y="259012"/>
                </a:lnTo>
                <a:lnTo>
                  <a:pt x="6137811" y="265050"/>
                </a:lnTo>
                <a:lnTo>
                  <a:pt x="6127548" y="265050"/>
                </a:lnTo>
                <a:lnTo>
                  <a:pt x="6117283" y="269276"/>
                </a:lnTo>
                <a:lnTo>
                  <a:pt x="6102792" y="269276"/>
                </a:lnTo>
                <a:lnTo>
                  <a:pt x="6102792" y="246936"/>
                </a:lnTo>
                <a:lnTo>
                  <a:pt x="6104603" y="232447"/>
                </a:lnTo>
                <a:lnTo>
                  <a:pt x="6119094" y="222183"/>
                </a:lnTo>
                <a:close/>
                <a:moveTo>
                  <a:pt x="3413670" y="203466"/>
                </a:moveTo>
                <a:lnTo>
                  <a:pt x="3414272" y="203466"/>
                </a:lnTo>
                <a:lnTo>
                  <a:pt x="3442650" y="203466"/>
                </a:lnTo>
                <a:lnTo>
                  <a:pt x="3448688" y="222183"/>
                </a:lnTo>
                <a:lnTo>
                  <a:pt x="3456536" y="232447"/>
                </a:lnTo>
                <a:lnTo>
                  <a:pt x="3462575" y="246936"/>
                </a:lnTo>
                <a:lnTo>
                  <a:pt x="3466800" y="269276"/>
                </a:lnTo>
                <a:lnTo>
                  <a:pt x="3460762" y="269276"/>
                </a:lnTo>
                <a:lnTo>
                  <a:pt x="3438424" y="254785"/>
                </a:lnTo>
                <a:lnTo>
                  <a:pt x="3423932" y="240295"/>
                </a:lnTo>
                <a:lnTo>
                  <a:pt x="3413670" y="225806"/>
                </a:lnTo>
                <a:close/>
                <a:moveTo>
                  <a:pt x="7410535" y="158185"/>
                </a:moveTo>
                <a:lnTo>
                  <a:pt x="7416572" y="158185"/>
                </a:lnTo>
                <a:lnTo>
                  <a:pt x="7424421" y="162411"/>
                </a:lnTo>
                <a:lnTo>
                  <a:pt x="7426232" y="162411"/>
                </a:lnTo>
                <a:lnTo>
                  <a:pt x="7430458" y="162411"/>
                </a:lnTo>
                <a:lnTo>
                  <a:pt x="7434686" y="164222"/>
                </a:lnTo>
                <a:lnTo>
                  <a:pt x="7426836" y="172676"/>
                </a:lnTo>
                <a:lnTo>
                  <a:pt x="7420798" y="178712"/>
                </a:lnTo>
                <a:lnTo>
                  <a:pt x="7416572" y="188977"/>
                </a:lnTo>
                <a:lnTo>
                  <a:pt x="7412346" y="197429"/>
                </a:lnTo>
                <a:lnTo>
                  <a:pt x="7410535" y="211918"/>
                </a:lnTo>
                <a:lnTo>
                  <a:pt x="7416572" y="211918"/>
                </a:lnTo>
                <a:lnTo>
                  <a:pt x="7424421" y="201655"/>
                </a:lnTo>
                <a:lnTo>
                  <a:pt x="7430458" y="193203"/>
                </a:lnTo>
                <a:lnTo>
                  <a:pt x="7438307" y="187164"/>
                </a:lnTo>
                <a:lnTo>
                  <a:pt x="7448572" y="182938"/>
                </a:lnTo>
                <a:lnTo>
                  <a:pt x="7469099" y="203466"/>
                </a:lnTo>
                <a:lnTo>
                  <a:pt x="7495665" y="222183"/>
                </a:lnTo>
                <a:lnTo>
                  <a:pt x="7511965" y="236673"/>
                </a:lnTo>
                <a:lnTo>
                  <a:pt x="7511965" y="283767"/>
                </a:lnTo>
                <a:lnTo>
                  <a:pt x="7524040" y="294030"/>
                </a:lnTo>
                <a:lnTo>
                  <a:pt x="7534305" y="302482"/>
                </a:lnTo>
                <a:lnTo>
                  <a:pt x="7544569" y="304295"/>
                </a:lnTo>
                <a:lnTo>
                  <a:pt x="7552419" y="318783"/>
                </a:lnTo>
                <a:lnTo>
                  <a:pt x="7558455" y="347765"/>
                </a:lnTo>
                <a:lnTo>
                  <a:pt x="7543965" y="366482"/>
                </a:lnTo>
                <a:lnTo>
                  <a:pt x="7537928" y="385197"/>
                </a:lnTo>
                <a:lnTo>
                  <a:pt x="7523437" y="395461"/>
                </a:lnTo>
                <a:lnTo>
                  <a:pt x="7505325" y="399687"/>
                </a:lnTo>
                <a:lnTo>
                  <a:pt x="7472720" y="401498"/>
                </a:lnTo>
                <a:lnTo>
                  <a:pt x="7448572" y="380971"/>
                </a:lnTo>
                <a:lnTo>
                  <a:pt x="7411743" y="362254"/>
                </a:lnTo>
                <a:lnTo>
                  <a:pt x="7373101" y="351991"/>
                </a:lnTo>
                <a:lnTo>
                  <a:pt x="7334462" y="337500"/>
                </a:lnTo>
                <a:lnTo>
                  <a:pt x="7300046" y="323011"/>
                </a:lnTo>
                <a:lnTo>
                  <a:pt x="7277708" y="302482"/>
                </a:lnTo>
                <a:lnTo>
                  <a:pt x="7292197" y="294030"/>
                </a:lnTo>
                <a:lnTo>
                  <a:pt x="7302462" y="287993"/>
                </a:lnTo>
                <a:lnTo>
                  <a:pt x="7310311" y="279539"/>
                </a:lnTo>
                <a:lnTo>
                  <a:pt x="7314537" y="269276"/>
                </a:lnTo>
                <a:lnTo>
                  <a:pt x="7316348" y="250559"/>
                </a:lnTo>
                <a:lnTo>
                  <a:pt x="7314537" y="244523"/>
                </a:lnTo>
                <a:lnTo>
                  <a:pt x="7310311" y="232447"/>
                </a:lnTo>
                <a:lnTo>
                  <a:pt x="7310311" y="217352"/>
                </a:lnTo>
                <a:lnTo>
                  <a:pt x="7310311" y="202863"/>
                </a:lnTo>
                <a:lnTo>
                  <a:pt x="7310311" y="201050"/>
                </a:lnTo>
                <a:lnTo>
                  <a:pt x="7314537" y="201050"/>
                </a:lnTo>
                <a:lnTo>
                  <a:pt x="7316348" y="196824"/>
                </a:lnTo>
                <a:lnTo>
                  <a:pt x="7348950" y="188372"/>
                </a:lnTo>
                <a:lnTo>
                  <a:pt x="7383366" y="172071"/>
                </a:lnTo>
                <a:close/>
                <a:moveTo>
                  <a:pt x="6960130" y="149733"/>
                </a:moveTo>
                <a:lnTo>
                  <a:pt x="6980657" y="149733"/>
                </a:lnTo>
                <a:lnTo>
                  <a:pt x="7009034" y="178712"/>
                </a:lnTo>
                <a:lnTo>
                  <a:pt x="7045863" y="203466"/>
                </a:lnTo>
                <a:lnTo>
                  <a:pt x="7045863" y="211315"/>
                </a:lnTo>
                <a:lnTo>
                  <a:pt x="7038014" y="211315"/>
                </a:lnTo>
                <a:lnTo>
                  <a:pt x="7038014" y="221580"/>
                </a:lnTo>
                <a:lnTo>
                  <a:pt x="7003600" y="202863"/>
                </a:lnTo>
                <a:lnTo>
                  <a:pt x="6979450" y="178109"/>
                </a:lnTo>
                <a:close/>
                <a:moveTo>
                  <a:pt x="6247694" y="139468"/>
                </a:moveTo>
                <a:lnTo>
                  <a:pt x="6276071" y="147920"/>
                </a:lnTo>
                <a:lnTo>
                  <a:pt x="6298409" y="153959"/>
                </a:lnTo>
                <a:lnTo>
                  <a:pt x="6318939" y="164222"/>
                </a:lnTo>
                <a:lnTo>
                  <a:pt x="6318939" y="182938"/>
                </a:lnTo>
                <a:lnTo>
                  <a:pt x="6300825" y="187164"/>
                </a:lnTo>
                <a:lnTo>
                  <a:pt x="6284523" y="193203"/>
                </a:lnTo>
                <a:lnTo>
                  <a:pt x="6257959" y="197429"/>
                </a:lnTo>
                <a:lnTo>
                  <a:pt x="6247694" y="201655"/>
                </a:lnTo>
                <a:lnTo>
                  <a:pt x="6241658" y="203466"/>
                </a:lnTo>
                <a:lnTo>
                  <a:pt x="6229582" y="203466"/>
                </a:lnTo>
                <a:lnTo>
                  <a:pt x="6219318" y="203466"/>
                </a:lnTo>
                <a:lnTo>
                  <a:pt x="6219318" y="182938"/>
                </a:lnTo>
                <a:lnTo>
                  <a:pt x="6227167" y="172676"/>
                </a:lnTo>
                <a:lnTo>
                  <a:pt x="6237430" y="158185"/>
                </a:lnTo>
                <a:close/>
                <a:moveTo>
                  <a:pt x="5383112" y="118941"/>
                </a:moveTo>
                <a:lnTo>
                  <a:pt x="5383112" y="158185"/>
                </a:lnTo>
                <a:lnTo>
                  <a:pt x="5397601" y="158185"/>
                </a:lnTo>
                <a:lnTo>
                  <a:pt x="5405450" y="153959"/>
                </a:lnTo>
                <a:lnTo>
                  <a:pt x="5411489" y="153959"/>
                </a:lnTo>
                <a:lnTo>
                  <a:pt x="5419336" y="153959"/>
                </a:lnTo>
                <a:lnTo>
                  <a:pt x="5421149" y="153959"/>
                </a:lnTo>
                <a:lnTo>
                  <a:pt x="5428998" y="158185"/>
                </a:lnTo>
                <a:lnTo>
                  <a:pt x="5439261" y="164222"/>
                </a:lnTo>
                <a:lnTo>
                  <a:pt x="5439261" y="182938"/>
                </a:lnTo>
                <a:lnTo>
                  <a:pt x="5447110" y="187164"/>
                </a:lnTo>
                <a:lnTo>
                  <a:pt x="5457375" y="187164"/>
                </a:lnTo>
                <a:lnTo>
                  <a:pt x="5463412" y="182938"/>
                </a:lnTo>
                <a:lnTo>
                  <a:pt x="5475487" y="182938"/>
                </a:lnTo>
                <a:lnTo>
                  <a:pt x="5477298" y="178712"/>
                </a:lnTo>
                <a:lnTo>
                  <a:pt x="5485147" y="182938"/>
                </a:lnTo>
                <a:lnTo>
                  <a:pt x="5491186" y="188977"/>
                </a:lnTo>
                <a:lnTo>
                  <a:pt x="5499033" y="201050"/>
                </a:lnTo>
                <a:lnTo>
                  <a:pt x="5505072" y="211315"/>
                </a:lnTo>
                <a:lnTo>
                  <a:pt x="5494807" y="236069"/>
                </a:lnTo>
                <a:lnTo>
                  <a:pt x="5484544" y="260824"/>
                </a:lnTo>
                <a:lnTo>
                  <a:pt x="5476695" y="289804"/>
                </a:lnTo>
                <a:lnTo>
                  <a:pt x="5452544" y="289804"/>
                </a:lnTo>
                <a:lnTo>
                  <a:pt x="5434432" y="298256"/>
                </a:lnTo>
                <a:lnTo>
                  <a:pt x="5418131" y="308521"/>
                </a:lnTo>
                <a:lnTo>
                  <a:pt x="5389754" y="316973"/>
                </a:lnTo>
                <a:lnTo>
                  <a:pt x="5371640" y="302482"/>
                </a:lnTo>
                <a:lnTo>
                  <a:pt x="5347489" y="294030"/>
                </a:lnTo>
                <a:lnTo>
                  <a:pt x="5323340" y="283767"/>
                </a:lnTo>
                <a:lnTo>
                  <a:pt x="5319114" y="275313"/>
                </a:lnTo>
                <a:lnTo>
                  <a:pt x="5319114" y="269276"/>
                </a:lnTo>
                <a:lnTo>
                  <a:pt x="5314886" y="260824"/>
                </a:lnTo>
                <a:lnTo>
                  <a:pt x="5310660" y="250559"/>
                </a:lnTo>
                <a:lnTo>
                  <a:pt x="5300398" y="240295"/>
                </a:lnTo>
                <a:lnTo>
                  <a:pt x="5290133" y="230032"/>
                </a:lnTo>
                <a:lnTo>
                  <a:pt x="5282284" y="221580"/>
                </a:lnTo>
                <a:lnTo>
                  <a:pt x="5276247" y="207089"/>
                </a:lnTo>
                <a:lnTo>
                  <a:pt x="5272021" y="182336"/>
                </a:lnTo>
                <a:lnTo>
                  <a:pt x="5286510" y="163619"/>
                </a:lnTo>
                <a:lnTo>
                  <a:pt x="5296774" y="149128"/>
                </a:lnTo>
                <a:lnTo>
                  <a:pt x="5311265" y="149128"/>
                </a:lnTo>
                <a:lnTo>
                  <a:pt x="5323340" y="153354"/>
                </a:lnTo>
                <a:lnTo>
                  <a:pt x="5337829" y="157580"/>
                </a:lnTo>
                <a:lnTo>
                  <a:pt x="5352320" y="157580"/>
                </a:lnTo>
                <a:lnTo>
                  <a:pt x="5352320" y="132826"/>
                </a:lnTo>
                <a:lnTo>
                  <a:pt x="5358357" y="128600"/>
                </a:lnTo>
                <a:lnTo>
                  <a:pt x="5366206" y="124374"/>
                </a:lnTo>
                <a:lnTo>
                  <a:pt x="5368019" y="124374"/>
                </a:lnTo>
                <a:lnTo>
                  <a:pt x="5375866" y="120148"/>
                </a:lnTo>
                <a:close/>
                <a:moveTo>
                  <a:pt x="6298409" y="92374"/>
                </a:moveTo>
                <a:lnTo>
                  <a:pt x="6326788" y="92374"/>
                </a:lnTo>
                <a:lnTo>
                  <a:pt x="6343089" y="111091"/>
                </a:lnTo>
                <a:lnTo>
                  <a:pt x="6361202" y="121356"/>
                </a:lnTo>
                <a:lnTo>
                  <a:pt x="6375692" y="135845"/>
                </a:lnTo>
                <a:lnTo>
                  <a:pt x="6390181" y="158185"/>
                </a:lnTo>
                <a:lnTo>
                  <a:pt x="6357578" y="158185"/>
                </a:lnTo>
                <a:lnTo>
                  <a:pt x="6337051" y="135845"/>
                </a:lnTo>
                <a:lnTo>
                  <a:pt x="6314713" y="119543"/>
                </a:lnTo>
                <a:close/>
                <a:moveTo>
                  <a:pt x="2716324" y="92374"/>
                </a:moveTo>
                <a:lnTo>
                  <a:pt x="2740474" y="92374"/>
                </a:lnTo>
                <a:lnTo>
                  <a:pt x="2750737" y="100827"/>
                </a:lnTo>
                <a:lnTo>
                  <a:pt x="2758586" y="106865"/>
                </a:lnTo>
                <a:lnTo>
                  <a:pt x="2762813" y="115317"/>
                </a:lnTo>
                <a:lnTo>
                  <a:pt x="2768851" y="125582"/>
                </a:lnTo>
                <a:lnTo>
                  <a:pt x="2773077" y="134034"/>
                </a:lnTo>
                <a:lnTo>
                  <a:pt x="2791188" y="115317"/>
                </a:lnTo>
                <a:lnTo>
                  <a:pt x="2811717" y="106865"/>
                </a:lnTo>
                <a:lnTo>
                  <a:pt x="2844320" y="111091"/>
                </a:lnTo>
                <a:lnTo>
                  <a:pt x="2844320" y="140071"/>
                </a:lnTo>
                <a:lnTo>
                  <a:pt x="2888998" y="144299"/>
                </a:lnTo>
                <a:lnTo>
                  <a:pt x="2929450" y="150336"/>
                </a:lnTo>
                <a:lnTo>
                  <a:pt x="2963866" y="158788"/>
                </a:lnTo>
                <a:lnTo>
                  <a:pt x="3002506" y="163014"/>
                </a:lnTo>
                <a:lnTo>
                  <a:pt x="3045374" y="158788"/>
                </a:lnTo>
                <a:lnTo>
                  <a:pt x="3045374" y="183543"/>
                </a:lnTo>
                <a:lnTo>
                  <a:pt x="3053223" y="183543"/>
                </a:lnTo>
                <a:lnTo>
                  <a:pt x="3059259" y="183543"/>
                </a:lnTo>
                <a:lnTo>
                  <a:pt x="3063486" y="183543"/>
                </a:lnTo>
                <a:lnTo>
                  <a:pt x="3067712" y="187769"/>
                </a:lnTo>
                <a:lnTo>
                  <a:pt x="3071938" y="189580"/>
                </a:lnTo>
                <a:lnTo>
                  <a:pt x="3064090" y="189580"/>
                </a:lnTo>
                <a:lnTo>
                  <a:pt x="3030883" y="211315"/>
                </a:lnTo>
                <a:lnTo>
                  <a:pt x="2992243" y="236069"/>
                </a:lnTo>
                <a:lnTo>
                  <a:pt x="2945752" y="258409"/>
                </a:lnTo>
                <a:lnTo>
                  <a:pt x="2902886" y="283162"/>
                </a:lnTo>
                <a:lnTo>
                  <a:pt x="2872697" y="303690"/>
                </a:lnTo>
                <a:lnTo>
                  <a:pt x="2850359" y="322407"/>
                </a:lnTo>
                <a:lnTo>
                  <a:pt x="2882961" y="322407"/>
                </a:lnTo>
                <a:lnTo>
                  <a:pt x="2893225" y="316370"/>
                </a:lnTo>
                <a:lnTo>
                  <a:pt x="2903490" y="312142"/>
                </a:lnTo>
                <a:lnTo>
                  <a:pt x="2915564" y="307916"/>
                </a:lnTo>
                <a:lnTo>
                  <a:pt x="2930056" y="307916"/>
                </a:lnTo>
                <a:lnTo>
                  <a:pt x="2930056" y="316370"/>
                </a:lnTo>
                <a:lnTo>
                  <a:pt x="2887187" y="347160"/>
                </a:lnTo>
                <a:lnTo>
                  <a:pt x="2850359" y="379763"/>
                </a:lnTo>
                <a:lnTo>
                  <a:pt x="2820169" y="412366"/>
                </a:lnTo>
                <a:lnTo>
                  <a:pt x="2783340" y="441347"/>
                </a:lnTo>
                <a:lnTo>
                  <a:pt x="2744700" y="466101"/>
                </a:lnTo>
                <a:lnTo>
                  <a:pt x="2693984" y="480592"/>
                </a:lnTo>
                <a:lnTo>
                  <a:pt x="2693984" y="505345"/>
                </a:lnTo>
                <a:lnTo>
                  <a:pt x="2669834" y="509571"/>
                </a:lnTo>
                <a:lnTo>
                  <a:pt x="2641459" y="519836"/>
                </a:lnTo>
                <a:lnTo>
                  <a:pt x="2625155" y="534327"/>
                </a:lnTo>
                <a:lnTo>
                  <a:pt x="2635420" y="542779"/>
                </a:lnTo>
                <a:lnTo>
                  <a:pt x="2641459" y="548815"/>
                </a:lnTo>
                <a:lnTo>
                  <a:pt x="2645684" y="553042"/>
                </a:lnTo>
                <a:lnTo>
                  <a:pt x="2645684" y="559080"/>
                </a:lnTo>
                <a:lnTo>
                  <a:pt x="2645684" y="567532"/>
                </a:lnTo>
                <a:lnTo>
                  <a:pt x="2641459" y="577797"/>
                </a:lnTo>
                <a:lnTo>
                  <a:pt x="2641459" y="592286"/>
                </a:lnTo>
                <a:lnTo>
                  <a:pt x="2564176" y="598324"/>
                </a:lnTo>
                <a:lnTo>
                  <a:pt x="2564176" y="606777"/>
                </a:lnTo>
                <a:lnTo>
                  <a:pt x="2574440" y="611003"/>
                </a:lnTo>
                <a:lnTo>
                  <a:pt x="2578666" y="611003"/>
                </a:lnTo>
                <a:lnTo>
                  <a:pt x="2584705" y="611003"/>
                </a:lnTo>
                <a:lnTo>
                  <a:pt x="2588931" y="612815"/>
                </a:lnTo>
                <a:lnTo>
                  <a:pt x="2588931" y="617041"/>
                </a:lnTo>
                <a:lnTo>
                  <a:pt x="2596780" y="625494"/>
                </a:lnTo>
                <a:lnTo>
                  <a:pt x="2584705" y="625494"/>
                </a:lnTo>
                <a:lnTo>
                  <a:pt x="2568404" y="631530"/>
                </a:lnTo>
                <a:lnTo>
                  <a:pt x="2546063" y="639984"/>
                </a:lnTo>
                <a:lnTo>
                  <a:pt x="2525536" y="646021"/>
                </a:lnTo>
                <a:lnTo>
                  <a:pt x="2531573" y="650247"/>
                </a:lnTo>
                <a:lnTo>
                  <a:pt x="2535801" y="650247"/>
                </a:lnTo>
                <a:lnTo>
                  <a:pt x="2540027" y="650247"/>
                </a:lnTo>
                <a:lnTo>
                  <a:pt x="2541837" y="654473"/>
                </a:lnTo>
                <a:lnTo>
                  <a:pt x="2546063" y="654473"/>
                </a:lnTo>
                <a:lnTo>
                  <a:pt x="2541837" y="660512"/>
                </a:lnTo>
                <a:lnTo>
                  <a:pt x="2540027" y="668964"/>
                </a:lnTo>
                <a:lnTo>
                  <a:pt x="2535801" y="670774"/>
                </a:lnTo>
                <a:lnTo>
                  <a:pt x="2540027" y="675001"/>
                </a:lnTo>
                <a:lnTo>
                  <a:pt x="2540027" y="679229"/>
                </a:lnTo>
                <a:lnTo>
                  <a:pt x="2541837" y="685265"/>
                </a:lnTo>
                <a:lnTo>
                  <a:pt x="2546063" y="693717"/>
                </a:lnTo>
                <a:lnTo>
                  <a:pt x="2531573" y="697943"/>
                </a:lnTo>
                <a:lnTo>
                  <a:pt x="2521310" y="697943"/>
                </a:lnTo>
                <a:lnTo>
                  <a:pt x="2511045" y="697943"/>
                </a:lnTo>
                <a:lnTo>
                  <a:pt x="2498970" y="703982"/>
                </a:lnTo>
                <a:lnTo>
                  <a:pt x="2535801" y="703982"/>
                </a:lnTo>
                <a:lnTo>
                  <a:pt x="2564176" y="712434"/>
                </a:lnTo>
                <a:lnTo>
                  <a:pt x="2564176" y="726925"/>
                </a:lnTo>
                <a:lnTo>
                  <a:pt x="2517687" y="726925"/>
                </a:lnTo>
                <a:lnTo>
                  <a:pt x="2513461" y="737188"/>
                </a:lnTo>
                <a:lnTo>
                  <a:pt x="2513461" y="741414"/>
                </a:lnTo>
                <a:lnTo>
                  <a:pt x="2513461" y="743226"/>
                </a:lnTo>
                <a:lnTo>
                  <a:pt x="2511650" y="747453"/>
                </a:lnTo>
                <a:lnTo>
                  <a:pt x="2507424" y="751679"/>
                </a:lnTo>
                <a:lnTo>
                  <a:pt x="2489310" y="757715"/>
                </a:lnTo>
                <a:lnTo>
                  <a:pt x="2465159" y="757715"/>
                </a:lnTo>
                <a:lnTo>
                  <a:pt x="2441009" y="757715"/>
                </a:lnTo>
                <a:lnTo>
                  <a:pt x="2416861" y="743226"/>
                </a:lnTo>
                <a:lnTo>
                  <a:pt x="2384258" y="743226"/>
                </a:lnTo>
                <a:lnTo>
                  <a:pt x="2351654" y="747453"/>
                </a:lnTo>
                <a:lnTo>
                  <a:pt x="2317238" y="751679"/>
                </a:lnTo>
                <a:lnTo>
                  <a:pt x="2284636" y="747453"/>
                </a:lnTo>
                <a:lnTo>
                  <a:pt x="2252033" y="737188"/>
                </a:lnTo>
                <a:lnTo>
                  <a:pt x="2250222" y="732962"/>
                </a:lnTo>
                <a:lnTo>
                  <a:pt x="2250222" y="728736"/>
                </a:lnTo>
                <a:lnTo>
                  <a:pt x="2245996" y="728736"/>
                </a:lnTo>
                <a:lnTo>
                  <a:pt x="2245996" y="724510"/>
                </a:lnTo>
                <a:lnTo>
                  <a:pt x="2245996" y="716057"/>
                </a:lnTo>
                <a:lnTo>
                  <a:pt x="2252033" y="716057"/>
                </a:lnTo>
                <a:lnTo>
                  <a:pt x="2256259" y="710019"/>
                </a:lnTo>
                <a:lnTo>
                  <a:pt x="2264108" y="701567"/>
                </a:lnTo>
                <a:lnTo>
                  <a:pt x="2265919" y="697341"/>
                </a:lnTo>
                <a:lnTo>
                  <a:pt x="2273768" y="695530"/>
                </a:lnTo>
                <a:lnTo>
                  <a:pt x="2277994" y="687076"/>
                </a:lnTo>
                <a:lnTo>
                  <a:pt x="2284033" y="676813"/>
                </a:lnTo>
                <a:lnTo>
                  <a:pt x="2269542" y="672587"/>
                </a:lnTo>
                <a:lnTo>
                  <a:pt x="2259277" y="666548"/>
                </a:lnTo>
                <a:lnTo>
                  <a:pt x="2251430" y="654473"/>
                </a:lnTo>
                <a:lnTo>
                  <a:pt x="2249617" y="644210"/>
                </a:lnTo>
                <a:lnTo>
                  <a:pt x="2245391" y="629720"/>
                </a:lnTo>
                <a:lnTo>
                  <a:pt x="2259882" y="629720"/>
                </a:lnTo>
                <a:lnTo>
                  <a:pt x="2284033" y="623683"/>
                </a:lnTo>
                <a:lnTo>
                  <a:pt x="2312409" y="629720"/>
                </a:lnTo>
                <a:lnTo>
                  <a:pt x="2336558" y="639984"/>
                </a:lnTo>
                <a:lnTo>
                  <a:pt x="2360709" y="652058"/>
                </a:lnTo>
                <a:lnTo>
                  <a:pt x="2360709" y="637569"/>
                </a:lnTo>
                <a:lnTo>
                  <a:pt x="2336558" y="625494"/>
                </a:lnTo>
                <a:lnTo>
                  <a:pt x="2316031" y="615229"/>
                </a:lnTo>
                <a:lnTo>
                  <a:pt x="2297918" y="596512"/>
                </a:lnTo>
                <a:lnTo>
                  <a:pt x="2303955" y="596512"/>
                </a:lnTo>
                <a:lnTo>
                  <a:pt x="2322069" y="569948"/>
                </a:lnTo>
                <a:lnTo>
                  <a:pt x="2344407" y="551231"/>
                </a:lnTo>
                <a:lnTo>
                  <a:pt x="2372784" y="536740"/>
                </a:lnTo>
                <a:lnTo>
                  <a:pt x="2407201" y="526477"/>
                </a:lnTo>
                <a:lnTo>
                  <a:pt x="2407201" y="519231"/>
                </a:lnTo>
                <a:lnTo>
                  <a:pt x="2374595" y="508968"/>
                </a:lnTo>
                <a:lnTo>
                  <a:pt x="2350446" y="490251"/>
                </a:lnTo>
                <a:lnTo>
                  <a:pt x="2329916" y="465498"/>
                </a:lnTo>
                <a:lnTo>
                  <a:pt x="2311804" y="440742"/>
                </a:lnTo>
                <a:lnTo>
                  <a:pt x="2322069" y="436516"/>
                </a:lnTo>
                <a:lnTo>
                  <a:pt x="2329916" y="436516"/>
                </a:lnTo>
                <a:lnTo>
                  <a:pt x="2340181" y="432290"/>
                </a:lnTo>
                <a:lnTo>
                  <a:pt x="2350446" y="432290"/>
                </a:lnTo>
                <a:lnTo>
                  <a:pt x="2364935" y="442555"/>
                </a:lnTo>
                <a:lnTo>
                  <a:pt x="2375200" y="454630"/>
                </a:lnTo>
                <a:lnTo>
                  <a:pt x="2389692" y="464893"/>
                </a:lnTo>
                <a:lnTo>
                  <a:pt x="2389692" y="456441"/>
                </a:lnTo>
                <a:lnTo>
                  <a:pt x="2387879" y="450404"/>
                </a:lnTo>
                <a:lnTo>
                  <a:pt x="2383652" y="450404"/>
                </a:lnTo>
                <a:lnTo>
                  <a:pt x="2383652" y="446176"/>
                </a:lnTo>
                <a:lnTo>
                  <a:pt x="2379426" y="441950"/>
                </a:lnTo>
                <a:lnTo>
                  <a:pt x="2379426" y="440139"/>
                </a:lnTo>
                <a:lnTo>
                  <a:pt x="2375200" y="431687"/>
                </a:lnTo>
                <a:lnTo>
                  <a:pt x="2383049" y="431687"/>
                </a:lnTo>
                <a:lnTo>
                  <a:pt x="2383049" y="425649"/>
                </a:lnTo>
                <a:lnTo>
                  <a:pt x="2415653" y="413573"/>
                </a:lnTo>
                <a:lnTo>
                  <a:pt x="2445840" y="407537"/>
                </a:lnTo>
                <a:lnTo>
                  <a:pt x="2478443" y="403311"/>
                </a:lnTo>
                <a:lnTo>
                  <a:pt x="2517084" y="407537"/>
                </a:lnTo>
                <a:lnTo>
                  <a:pt x="2498970" y="385197"/>
                </a:lnTo>
                <a:lnTo>
                  <a:pt x="2521310" y="379160"/>
                </a:lnTo>
                <a:lnTo>
                  <a:pt x="2545460" y="368895"/>
                </a:lnTo>
                <a:lnTo>
                  <a:pt x="2569610" y="358633"/>
                </a:lnTo>
                <a:lnTo>
                  <a:pt x="2584100" y="346557"/>
                </a:lnTo>
                <a:lnTo>
                  <a:pt x="2596175" y="346557"/>
                </a:lnTo>
                <a:lnTo>
                  <a:pt x="2596175" y="340519"/>
                </a:lnTo>
                <a:lnTo>
                  <a:pt x="2578063" y="340519"/>
                </a:lnTo>
                <a:lnTo>
                  <a:pt x="2570214" y="344747"/>
                </a:lnTo>
                <a:lnTo>
                  <a:pt x="2564176" y="346557"/>
                </a:lnTo>
                <a:lnTo>
                  <a:pt x="2559949" y="346557"/>
                </a:lnTo>
                <a:lnTo>
                  <a:pt x="2555724" y="346557"/>
                </a:lnTo>
                <a:lnTo>
                  <a:pt x="2553913" y="346557"/>
                </a:lnTo>
                <a:lnTo>
                  <a:pt x="2549687" y="344747"/>
                </a:lnTo>
                <a:lnTo>
                  <a:pt x="2545460" y="340519"/>
                </a:lnTo>
                <a:lnTo>
                  <a:pt x="2539422" y="340519"/>
                </a:lnTo>
                <a:lnTo>
                  <a:pt x="2531573" y="346557"/>
                </a:lnTo>
                <a:lnTo>
                  <a:pt x="2521310" y="358633"/>
                </a:lnTo>
                <a:lnTo>
                  <a:pt x="2511045" y="368895"/>
                </a:lnTo>
                <a:lnTo>
                  <a:pt x="2503196" y="379160"/>
                </a:lnTo>
                <a:lnTo>
                  <a:pt x="2492933" y="385197"/>
                </a:lnTo>
                <a:lnTo>
                  <a:pt x="2454292" y="397272"/>
                </a:lnTo>
                <a:lnTo>
                  <a:pt x="2417463" y="397272"/>
                </a:lnTo>
                <a:lnTo>
                  <a:pt x="2383049" y="388820"/>
                </a:lnTo>
                <a:lnTo>
                  <a:pt x="2350446" y="374329"/>
                </a:lnTo>
                <a:lnTo>
                  <a:pt x="2346220" y="374329"/>
                </a:lnTo>
                <a:lnTo>
                  <a:pt x="2340181" y="378557"/>
                </a:lnTo>
                <a:lnTo>
                  <a:pt x="2329916" y="382783"/>
                </a:lnTo>
                <a:lnTo>
                  <a:pt x="2322069" y="384594"/>
                </a:lnTo>
                <a:lnTo>
                  <a:pt x="2316031" y="388820"/>
                </a:lnTo>
                <a:lnTo>
                  <a:pt x="2303955" y="393046"/>
                </a:lnTo>
                <a:lnTo>
                  <a:pt x="2297918" y="374329"/>
                </a:lnTo>
                <a:lnTo>
                  <a:pt x="2303955" y="372518"/>
                </a:lnTo>
                <a:lnTo>
                  <a:pt x="2308181" y="368292"/>
                </a:lnTo>
                <a:lnTo>
                  <a:pt x="2312409" y="359840"/>
                </a:lnTo>
                <a:lnTo>
                  <a:pt x="2291880" y="359840"/>
                </a:lnTo>
                <a:lnTo>
                  <a:pt x="2284033" y="364066"/>
                </a:lnTo>
                <a:lnTo>
                  <a:pt x="2273768" y="368292"/>
                </a:lnTo>
                <a:lnTo>
                  <a:pt x="2263503" y="368292"/>
                </a:lnTo>
                <a:lnTo>
                  <a:pt x="2251430" y="368292"/>
                </a:lnTo>
                <a:lnTo>
                  <a:pt x="2245391" y="345952"/>
                </a:lnTo>
                <a:lnTo>
                  <a:pt x="2251430" y="344142"/>
                </a:lnTo>
                <a:lnTo>
                  <a:pt x="2255656" y="344142"/>
                </a:lnTo>
                <a:lnTo>
                  <a:pt x="2259882" y="344142"/>
                </a:lnTo>
                <a:lnTo>
                  <a:pt x="2263825" y="340198"/>
                </a:lnTo>
                <a:lnTo>
                  <a:pt x="2265919" y="339916"/>
                </a:lnTo>
                <a:lnTo>
                  <a:pt x="2264108" y="339916"/>
                </a:lnTo>
                <a:lnTo>
                  <a:pt x="2263825" y="340198"/>
                </a:lnTo>
                <a:lnTo>
                  <a:pt x="2221241" y="345952"/>
                </a:lnTo>
                <a:lnTo>
                  <a:pt x="2217015" y="335690"/>
                </a:lnTo>
                <a:lnTo>
                  <a:pt x="2209165" y="329651"/>
                </a:lnTo>
                <a:lnTo>
                  <a:pt x="2207354" y="325425"/>
                </a:lnTo>
                <a:lnTo>
                  <a:pt x="2203129" y="316973"/>
                </a:lnTo>
                <a:lnTo>
                  <a:pt x="2195279" y="306708"/>
                </a:lnTo>
                <a:lnTo>
                  <a:pt x="2207354" y="302482"/>
                </a:lnTo>
                <a:lnTo>
                  <a:pt x="2213391" y="302482"/>
                </a:lnTo>
                <a:lnTo>
                  <a:pt x="2217619" y="302482"/>
                </a:lnTo>
                <a:lnTo>
                  <a:pt x="2221845" y="302482"/>
                </a:lnTo>
                <a:lnTo>
                  <a:pt x="2221845" y="301879"/>
                </a:lnTo>
                <a:lnTo>
                  <a:pt x="2223656" y="297653"/>
                </a:lnTo>
                <a:lnTo>
                  <a:pt x="2227882" y="289201"/>
                </a:lnTo>
                <a:lnTo>
                  <a:pt x="2213391" y="287388"/>
                </a:lnTo>
                <a:lnTo>
                  <a:pt x="2198902" y="283162"/>
                </a:lnTo>
                <a:lnTo>
                  <a:pt x="2192864" y="274710"/>
                </a:lnTo>
                <a:lnTo>
                  <a:pt x="2180789" y="268671"/>
                </a:lnTo>
                <a:lnTo>
                  <a:pt x="2188638" y="268671"/>
                </a:lnTo>
                <a:lnTo>
                  <a:pt x="2188638" y="258409"/>
                </a:lnTo>
                <a:lnTo>
                  <a:pt x="2223053" y="264445"/>
                </a:lnTo>
                <a:lnTo>
                  <a:pt x="2241165" y="260219"/>
                </a:lnTo>
                <a:lnTo>
                  <a:pt x="2255656" y="254183"/>
                </a:lnTo>
                <a:lnTo>
                  <a:pt x="2263503" y="243918"/>
                </a:lnTo>
                <a:lnTo>
                  <a:pt x="2273768" y="229427"/>
                </a:lnTo>
                <a:lnTo>
                  <a:pt x="2291880" y="220975"/>
                </a:lnTo>
                <a:lnTo>
                  <a:pt x="2312409" y="214938"/>
                </a:lnTo>
                <a:lnTo>
                  <a:pt x="2326898" y="220975"/>
                </a:lnTo>
                <a:lnTo>
                  <a:pt x="2345012" y="229427"/>
                </a:lnTo>
                <a:lnTo>
                  <a:pt x="2359501" y="231240"/>
                </a:lnTo>
                <a:lnTo>
                  <a:pt x="2375802" y="229427"/>
                </a:lnTo>
                <a:lnTo>
                  <a:pt x="2369765" y="225201"/>
                </a:lnTo>
                <a:lnTo>
                  <a:pt x="2361916" y="220975"/>
                </a:lnTo>
                <a:lnTo>
                  <a:pt x="2360106" y="220975"/>
                </a:lnTo>
                <a:lnTo>
                  <a:pt x="2360106" y="217352"/>
                </a:lnTo>
                <a:lnTo>
                  <a:pt x="2355879" y="215541"/>
                </a:lnTo>
                <a:lnTo>
                  <a:pt x="2355879" y="207089"/>
                </a:lnTo>
                <a:lnTo>
                  <a:pt x="2351654" y="196824"/>
                </a:lnTo>
                <a:lnTo>
                  <a:pt x="2361916" y="192598"/>
                </a:lnTo>
                <a:lnTo>
                  <a:pt x="2369765" y="188372"/>
                </a:lnTo>
                <a:lnTo>
                  <a:pt x="2375802" y="188372"/>
                </a:lnTo>
                <a:lnTo>
                  <a:pt x="2380031" y="186562"/>
                </a:lnTo>
                <a:lnTo>
                  <a:pt x="2387879" y="182336"/>
                </a:lnTo>
                <a:lnTo>
                  <a:pt x="2402370" y="182336"/>
                </a:lnTo>
                <a:lnTo>
                  <a:pt x="2408406" y="186562"/>
                </a:lnTo>
                <a:lnTo>
                  <a:pt x="2416256" y="192598"/>
                </a:lnTo>
                <a:lnTo>
                  <a:pt x="2422295" y="196824"/>
                </a:lnTo>
                <a:lnTo>
                  <a:pt x="2422295" y="188372"/>
                </a:lnTo>
                <a:lnTo>
                  <a:pt x="2418068" y="186562"/>
                </a:lnTo>
                <a:lnTo>
                  <a:pt x="2418068" y="182336"/>
                </a:lnTo>
                <a:lnTo>
                  <a:pt x="2418068" y="178109"/>
                </a:lnTo>
                <a:lnTo>
                  <a:pt x="2416256" y="172071"/>
                </a:lnTo>
                <a:lnTo>
                  <a:pt x="2426520" y="167845"/>
                </a:lnTo>
                <a:lnTo>
                  <a:pt x="2432557" y="163619"/>
                </a:lnTo>
                <a:lnTo>
                  <a:pt x="2444632" y="157580"/>
                </a:lnTo>
                <a:lnTo>
                  <a:pt x="2450671" y="149128"/>
                </a:lnTo>
                <a:lnTo>
                  <a:pt x="2454897" y="149128"/>
                </a:lnTo>
                <a:lnTo>
                  <a:pt x="2469386" y="149128"/>
                </a:lnTo>
                <a:lnTo>
                  <a:pt x="2479650" y="153354"/>
                </a:lnTo>
                <a:lnTo>
                  <a:pt x="2487500" y="161806"/>
                </a:lnTo>
                <a:lnTo>
                  <a:pt x="2499575" y="161806"/>
                </a:lnTo>
                <a:lnTo>
                  <a:pt x="2517687" y="157580"/>
                </a:lnTo>
                <a:lnTo>
                  <a:pt x="2525536" y="132826"/>
                </a:lnTo>
                <a:lnTo>
                  <a:pt x="2535801" y="128600"/>
                </a:lnTo>
                <a:lnTo>
                  <a:pt x="2546063" y="128600"/>
                </a:lnTo>
                <a:lnTo>
                  <a:pt x="2556328" y="128600"/>
                </a:lnTo>
                <a:lnTo>
                  <a:pt x="2564176" y="132826"/>
                </a:lnTo>
                <a:lnTo>
                  <a:pt x="2570214" y="132826"/>
                </a:lnTo>
                <a:lnTo>
                  <a:pt x="2584705" y="110488"/>
                </a:lnTo>
                <a:lnTo>
                  <a:pt x="2607043" y="106260"/>
                </a:lnTo>
                <a:lnTo>
                  <a:pt x="2621534" y="114714"/>
                </a:lnTo>
                <a:lnTo>
                  <a:pt x="2636025" y="120751"/>
                </a:lnTo>
                <a:lnTo>
                  <a:pt x="2650513" y="124977"/>
                </a:lnTo>
                <a:lnTo>
                  <a:pt x="2668627" y="118941"/>
                </a:lnTo>
                <a:lnTo>
                  <a:pt x="2692776" y="104450"/>
                </a:lnTo>
                <a:close/>
                <a:moveTo>
                  <a:pt x="6131772" y="86338"/>
                </a:moveTo>
                <a:lnTo>
                  <a:pt x="6146263" y="90564"/>
                </a:lnTo>
                <a:lnTo>
                  <a:pt x="6160754" y="96600"/>
                </a:lnTo>
                <a:lnTo>
                  <a:pt x="6166790" y="105055"/>
                </a:lnTo>
                <a:lnTo>
                  <a:pt x="6177055" y="111091"/>
                </a:lnTo>
                <a:lnTo>
                  <a:pt x="6189130" y="119543"/>
                </a:lnTo>
                <a:lnTo>
                  <a:pt x="6181281" y="140071"/>
                </a:lnTo>
                <a:lnTo>
                  <a:pt x="6138415" y="164826"/>
                </a:lnTo>
                <a:lnTo>
                  <a:pt x="6105811" y="193806"/>
                </a:lnTo>
                <a:lnTo>
                  <a:pt x="6077434" y="230635"/>
                </a:lnTo>
                <a:lnTo>
                  <a:pt x="6071397" y="230635"/>
                </a:lnTo>
                <a:lnTo>
                  <a:pt x="6071397" y="222183"/>
                </a:lnTo>
                <a:lnTo>
                  <a:pt x="6061132" y="216146"/>
                </a:lnTo>
                <a:lnTo>
                  <a:pt x="6053285" y="207692"/>
                </a:lnTo>
                <a:lnTo>
                  <a:pt x="6049059" y="201655"/>
                </a:lnTo>
                <a:lnTo>
                  <a:pt x="6043020" y="193203"/>
                </a:lnTo>
                <a:lnTo>
                  <a:pt x="6038794" y="182938"/>
                </a:lnTo>
                <a:lnTo>
                  <a:pt x="6046644" y="168448"/>
                </a:lnTo>
                <a:lnTo>
                  <a:pt x="6048454" y="158185"/>
                </a:lnTo>
                <a:lnTo>
                  <a:pt x="6052680" y="139468"/>
                </a:lnTo>
                <a:lnTo>
                  <a:pt x="6000153" y="139468"/>
                </a:lnTo>
                <a:lnTo>
                  <a:pt x="6000153" y="124977"/>
                </a:lnTo>
                <a:lnTo>
                  <a:pt x="6028530" y="114714"/>
                </a:lnTo>
                <a:lnTo>
                  <a:pt x="6056906" y="106260"/>
                </a:lnTo>
                <a:lnTo>
                  <a:pt x="6091322" y="100224"/>
                </a:lnTo>
                <a:lnTo>
                  <a:pt x="6095548" y="110488"/>
                </a:lnTo>
                <a:lnTo>
                  <a:pt x="6099774" y="114714"/>
                </a:lnTo>
                <a:lnTo>
                  <a:pt x="6099774" y="118941"/>
                </a:lnTo>
                <a:lnTo>
                  <a:pt x="6104000" y="118941"/>
                </a:lnTo>
                <a:lnTo>
                  <a:pt x="6104000" y="120751"/>
                </a:lnTo>
                <a:lnTo>
                  <a:pt x="6110039" y="124977"/>
                </a:lnTo>
                <a:lnTo>
                  <a:pt x="6114265" y="114714"/>
                </a:lnTo>
                <a:lnTo>
                  <a:pt x="6118491" y="106260"/>
                </a:lnTo>
                <a:lnTo>
                  <a:pt x="6120301" y="100224"/>
                </a:lnTo>
                <a:lnTo>
                  <a:pt x="6128151" y="91772"/>
                </a:lnTo>
                <a:close/>
                <a:moveTo>
                  <a:pt x="6218715" y="47093"/>
                </a:moveTo>
                <a:lnTo>
                  <a:pt x="6219318" y="47093"/>
                </a:lnTo>
                <a:lnTo>
                  <a:pt x="6227167" y="48904"/>
                </a:lnTo>
                <a:lnTo>
                  <a:pt x="6228978" y="48904"/>
                </a:lnTo>
                <a:lnTo>
                  <a:pt x="6233206" y="53130"/>
                </a:lnTo>
                <a:lnTo>
                  <a:pt x="6237430" y="57356"/>
                </a:lnTo>
                <a:lnTo>
                  <a:pt x="6241658" y="63395"/>
                </a:lnTo>
                <a:lnTo>
                  <a:pt x="6247694" y="75470"/>
                </a:lnTo>
                <a:lnTo>
                  <a:pt x="6255544" y="85733"/>
                </a:lnTo>
                <a:lnTo>
                  <a:pt x="6257354" y="100224"/>
                </a:lnTo>
                <a:lnTo>
                  <a:pt x="6241053" y="100224"/>
                </a:lnTo>
                <a:lnTo>
                  <a:pt x="6241053" y="91772"/>
                </a:lnTo>
                <a:lnTo>
                  <a:pt x="6233206" y="85733"/>
                </a:lnTo>
                <a:lnTo>
                  <a:pt x="6227167" y="77281"/>
                </a:lnTo>
                <a:lnTo>
                  <a:pt x="6222941" y="71244"/>
                </a:lnTo>
                <a:lnTo>
                  <a:pt x="6218715" y="60979"/>
                </a:lnTo>
                <a:close/>
                <a:moveTo>
                  <a:pt x="3775927" y="39244"/>
                </a:moveTo>
                <a:lnTo>
                  <a:pt x="3824832" y="39244"/>
                </a:lnTo>
                <a:lnTo>
                  <a:pt x="3875549" y="47696"/>
                </a:lnTo>
                <a:lnTo>
                  <a:pt x="3920226" y="53735"/>
                </a:lnTo>
                <a:lnTo>
                  <a:pt x="3960678" y="63998"/>
                </a:lnTo>
                <a:lnTo>
                  <a:pt x="4019242" y="53735"/>
                </a:lnTo>
                <a:lnTo>
                  <a:pt x="4027093" y="62187"/>
                </a:lnTo>
                <a:lnTo>
                  <a:pt x="4033129" y="63998"/>
                </a:lnTo>
                <a:lnTo>
                  <a:pt x="4040978" y="76073"/>
                </a:lnTo>
                <a:lnTo>
                  <a:pt x="4045205" y="82112"/>
                </a:lnTo>
                <a:lnTo>
                  <a:pt x="4051241" y="86338"/>
                </a:lnTo>
                <a:lnTo>
                  <a:pt x="4085657" y="100827"/>
                </a:lnTo>
                <a:lnTo>
                  <a:pt x="4126109" y="111091"/>
                </a:lnTo>
                <a:lnTo>
                  <a:pt x="4160523" y="119543"/>
                </a:lnTo>
                <a:lnTo>
                  <a:pt x="4160523" y="134034"/>
                </a:lnTo>
                <a:lnTo>
                  <a:pt x="4103770" y="134034"/>
                </a:lnTo>
                <a:lnTo>
                  <a:pt x="4079618" y="121959"/>
                </a:lnTo>
                <a:lnTo>
                  <a:pt x="4051241" y="121959"/>
                </a:lnTo>
                <a:lnTo>
                  <a:pt x="4018639" y="126185"/>
                </a:lnTo>
                <a:lnTo>
                  <a:pt x="3988451" y="134637"/>
                </a:lnTo>
                <a:lnTo>
                  <a:pt x="3988451" y="150938"/>
                </a:lnTo>
                <a:lnTo>
                  <a:pt x="4027093" y="150938"/>
                </a:lnTo>
                <a:lnTo>
                  <a:pt x="4055469" y="144902"/>
                </a:lnTo>
                <a:lnTo>
                  <a:pt x="4089883" y="140676"/>
                </a:lnTo>
                <a:lnTo>
                  <a:pt x="4132751" y="140676"/>
                </a:lnTo>
                <a:lnTo>
                  <a:pt x="4175617" y="140676"/>
                </a:lnTo>
                <a:lnTo>
                  <a:pt x="4208219" y="140676"/>
                </a:lnTo>
                <a:lnTo>
                  <a:pt x="4236595" y="169655"/>
                </a:lnTo>
                <a:lnTo>
                  <a:pt x="4271010" y="190183"/>
                </a:lnTo>
                <a:lnTo>
                  <a:pt x="4260746" y="212523"/>
                </a:lnTo>
                <a:lnTo>
                  <a:pt x="4240220" y="227014"/>
                </a:lnTo>
                <a:lnTo>
                  <a:pt x="4222107" y="237276"/>
                </a:lnTo>
                <a:lnTo>
                  <a:pt x="4197957" y="245728"/>
                </a:lnTo>
                <a:lnTo>
                  <a:pt x="4161127" y="245728"/>
                </a:lnTo>
                <a:lnTo>
                  <a:pt x="4128522" y="255993"/>
                </a:lnTo>
                <a:lnTo>
                  <a:pt x="4094109" y="255993"/>
                </a:lnTo>
                <a:lnTo>
                  <a:pt x="4055469" y="251767"/>
                </a:lnTo>
                <a:lnTo>
                  <a:pt x="4018639" y="247541"/>
                </a:lnTo>
                <a:lnTo>
                  <a:pt x="3984827" y="247541"/>
                </a:lnTo>
                <a:lnTo>
                  <a:pt x="3956450" y="255993"/>
                </a:lnTo>
                <a:lnTo>
                  <a:pt x="3934111" y="276521"/>
                </a:lnTo>
                <a:lnTo>
                  <a:pt x="4019242" y="276521"/>
                </a:lnTo>
                <a:lnTo>
                  <a:pt x="4045808" y="270484"/>
                </a:lnTo>
                <a:lnTo>
                  <a:pt x="4075997" y="266258"/>
                </a:lnTo>
                <a:lnTo>
                  <a:pt x="4112826" y="270484"/>
                </a:lnTo>
                <a:lnTo>
                  <a:pt x="4136976" y="276521"/>
                </a:lnTo>
                <a:lnTo>
                  <a:pt x="4143014" y="303087"/>
                </a:lnTo>
                <a:lnTo>
                  <a:pt x="4155088" y="298861"/>
                </a:lnTo>
                <a:lnTo>
                  <a:pt x="4171390" y="288596"/>
                </a:lnTo>
                <a:lnTo>
                  <a:pt x="4193731" y="280144"/>
                </a:lnTo>
                <a:lnTo>
                  <a:pt x="4214258" y="275918"/>
                </a:lnTo>
                <a:lnTo>
                  <a:pt x="4218483" y="287993"/>
                </a:lnTo>
                <a:lnTo>
                  <a:pt x="4222709" y="294030"/>
                </a:lnTo>
                <a:lnTo>
                  <a:pt x="4226936" y="298256"/>
                </a:lnTo>
                <a:lnTo>
                  <a:pt x="4232974" y="302482"/>
                </a:lnTo>
                <a:lnTo>
                  <a:pt x="4240821" y="308521"/>
                </a:lnTo>
                <a:lnTo>
                  <a:pt x="4208219" y="369500"/>
                </a:lnTo>
                <a:lnTo>
                  <a:pt x="4222709" y="369500"/>
                </a:lnTo>
                <a:lnTo>
                  <a:pt x="4246860" y="355009"/>
                </a:lnTo>
                <a:lnTo>
                  <a:pt x="4279463" y="336292"/>
                </a:lnTo>
                <a:lnTo>
                  <a:pt x="4318102" y="321804"/>
                </a:lnTo>
                <a:lnTo>
                  <a:pt x="4360969" y="307313"/>
                </a:lnTo>
                <a:lnTo>
                  <a:pt x="4407458" y="297048"/>
                </a:lnTo>
                <a:lnTo>
                  <a:pt x="4447909" y="297048"/>
                </a:lnTo>
                <a:lnTo>
                  <a:pt x="4488361" y="301274"/>
                </a:lnTo>
                <a:lnTo>
                  <a:pt x="4516736" y="317576"/>
                </a:lnTo>
                <a:lnTo>
                  <a:pt x="4533038" y="346557"/>
                </a:lnTo>
                <a:lnTo>
                  <a:pt x="4545113" y="346557"/>
                </a:lnTo>
                <a:lnTo>
                  <a:pt x="4545113" y="350783"/>
                </a:lnTo>
                <a:lnTo>
                  <a:pt x="4540886" y="355009"/>
                </a:lnTo>
                <a:lnTo>
                  <a:pt x="4536661" y="355009"/>
                </a:lnTo>
                <a:lnTo>
                  <a:pt x="4532435" y="355009"/>
                </a:lnTo>
                <a:lnTo>
                  <a:pt x="4526396" y="361048"/>
                </a:lnTo>
                <a:lnTo>
                  <a:pt x="4516134" y="365274"/>
                </a:lnTo>
                <a:lnTo>
                  <a:pt x="4504061" y="369500"/>
                </a:lnTo>
                <a:lnTo>
                  <a:pt x="4489570" y="373726"/>
                </a:lnTo>
                <a:lnTo>
                  <a:pt x="4479305" y="375537"/>
                </a:lnTo>
                <a:lnTo>
                  <a:pt x="4455155" y="414781"/>
                </a:lnTo>
                <a:lnTo>
                  <a:pt x="4408666" y="443763"/>
                </a:lnTo>
                <a:lnTo>
                  <a:pt x="4356141" y="462478"/>
                </a:lnTo>
                <a:lnTo>
                  <a:pt x="4293349" y="472742"/>
                </a:lnTo>
                <a:lnTo>
                  <a:pt x="4293349" y="484818"/>
                </a:lnTo>
                <a:lnTo>
                  <a:pt x="4293349" y="490854"/>
                </a:lnTo>
                <a:lnTo>
                  <a:pt x="4293349" y="495082"/>
                </a:lnTo>
                <a:lnTo>
                  <a:pt x="4289123" y="499308"/>
                </a:lnTo>
                <a:lnTo>
                  <a:pt x="4293349" y="501119"/>
                </a:lnTo>
                <a:lnTo>
                  <a:pt x="4293349" y="505345"/>
                </a:lnTo>
                <a:lnTo>
                  <a:pt x="4299388" y="513797"/>
                </a:lnTo>
                <a:lnTo>
                  <a:pt x="4309651" y="519836"/>
                </a:lnTo>
                <a:lnTo>
                  <a:pt x="4317500" y="524062"/>
                </a:lnTo>
                <a:lnTo>
                  <a:pt x="4323536" y="530099"/>
                </a:lnTo>
                <a:lnTo>
                  <a:pt x="4331384" y="534327"/>
                </a:lnTo>
                <a:lnTo>
                  <a:pt x="4337423" y="544589"/>
                </a:lnTo>
                <a:lnTo>
                  <a:pt x="4331384" y="559080"/>
                </a:lnTo>
                <a:lnTo>
                  <a:pt x="4323536" y="591683"/>
                </a:lnTo>
                <a:lnTo>
                  <a:pt x="4317500" y="630927"/>
                </a:lnTo>
                <a:lnTo>
                  <a:pt x="4309651" y="670172"/>
                </a:lnTo>
                <a:lnTo>
                  <a:pt x="4309651" y="702774"/>
                </a:lnTo>
                <a:lnTo>
                  <a:pt x="4317500" y="698548"/>
                </a:lnTo>
                <a:lnTo>
                  <a:pt x="4323536" y="698548"/>
                </a:lnTo>
                <a:lnTo>
                  <a:pt x="4327764" y="698548"/>
                </a:lnTo>
                <a:lnTo>
                  <a:pt x="4335612" y="698548"/>
                </a:lnTo>
                <a:lnTo>
                  <a:pt x="4337423" y="698548"/>
                </a:lnTo>
                <a:lnTo>
                  <a:pt x="4349498" y="702774"/>
                </a:lnTo>
                <a:lnTo>
                  <a:pt x="4345274" y="713037"/>
                </a:lnTo>
                <a:lnTo>
                  <a:pt x="4345274" y="717265"/>
                </a:lnTo>
                <a:lnTo>
                  <a:pt x="4345274" y="725717"/>
                </a:lnTo>
                <a:lnTo>
                  <a:pt x="4345274" y="727528"/>
                </a:lnTo>
                <a:lnTo>
                  <a:pt x="4345274" y="735980"/>
                </a:lnTo>
                <a:lnTo>
                  <a:pt x="4349498" y="750471"/>
                </a:lnTo>
                <a:lnTo>
                  <a:pt x="4337423" y="750471"/>
                </a:lnTo>
                <a:lnTo>
                  <a:pt x="4337423" y="756509"/>
                </a:lnTo>
                <a:lnTo>
                  <a:pt x="4331384" y="754697"/>
                </a:lnTo>
                <a:lnTo>
                  <a:pt x="4323536" y="746245"/>
                </a:lnTo>
                <a:lnTo>
                  <a:pt x="4321726" y="742019"/>
                </a:lnTo>
                <a:lnTo>
                  <a:pt x="4313876" y="740208"/>
                </a:lnTo>
                <a:lnTo>
                  <a:pt x="4307839" y="735980"/>
                </a:lnTo>
                <a:lnTo>
                  <a:pt x="4293349" y="735980"/>
                </a:lnTo>
                <a:lnTo>
                  <a:pt x="4285500" y="740208"/>
                </a:lnTo>
                <a:lnTo>
                  <a:pt x="4279463" y="742019"/>
                </a:lnTo>
                <a:lnTo>
                  <a:pt x="4271614" y="746245"/>
                </a:lnTo>
                <a:lnTo>
                  <a:pt x="4267388" y="750471"/>
                </a:lnTo>
                <a:lnTo>
                  <a:pt x="4261349" y="754697"/>
                </a:lnTo>
                <a:lnTo>
                  <a:pt x="4257124" y="760736"/>
                </a:lnTo>
                <a:lnTo>
                  <a:pt x="4252897" y="775224"/>
                </a:lnTo>
                <a:lnTo>
                  <a:pt x="4299388" y="789715"/>
                </a:lnTo>
                <a:lnTo>
                  <a:pt x="4309651" y="853110"/>
                </a:lnTo>
                <a:lnTo>
                  <a:pt x="4299388" y="853110"/>
                </a:lnTo>
                <a:lnTo>
                  <a:pt x="4293349" y="853110"/>
                </a:lnTo>
                <a:lnTo>
                  <a:pt x="4285500" y="857336"/>
                </a:lnTo>
                <a:lnTo>
                  <a:pt x="4279463" y="861562"/>
                </a:lnTo>
                <a:lnTo>
                  <a:pt x="4279463" y="876053"/>
                </a:lnTo>
                <a:lnTo>
                  <a:pt x="4295764" y="886316"/>
                </a:lnTo>
                <a:lnTo>
                  <a:pt x="4307839" y="900807"/>
                </a:lnTo>
                <a:lnTo>
                  <a:pt x="4313876" y="919524"/>
                </a:lnTo>
                <a:lnTo>
                  <a:pt x="4318102" y="948503"/>
                </a:lnTo>
                <a:lnTo>
                  <a:pt x="4299991" y="948503"/>
                </a:lnTo>
                <a:lnTo>
                  <a:pt x="4295764" y="948503"/>
                </a:lnTo>
                <a:lnTo>
                  <a:pt x="4285500" y="944277"/>
                </a:lnTo>
                <a:lnTo>
                  <a:pt x="4279463" y="948503"/>
                </a:lnTo>
                <a:lnTo>
                  <a:pt x="4267388" y="948503"/>
                </a:lnTo>
                <a:lnTo>
                  <a:pt x="4261349" y="954542"/>
                </a:lnTo>
                <a:lnTo>
                  <a:pt x="4253502" y="962994"/>
                </a:lnTo>
                <a:lnTo>
                  <a:pt x="4265577" y="969033"/>
                </a:lnTo>
                <a:lnTo>
                  <a:pt x="4271614" y="973259"/>
                </a:lnTo>
                <a:lnTo>
                  <a:pt x="4275840" y="977485"/>
                </a:lnTo>
                <a:lnTo>
                  <a:pt x="4280067" y="979296"/>
                </a:lnTo>
                <a:lnTo>
                  <a:pt x="4281878" y="991371"/>
                </a:lnTo>
                <a:lnTo>
                  <a:pt x="4286105" y="1001635"/>
                </a:lnTo>
                <a:lnTo>
                  <a:pt x="4281878" y="1005862"/>
                </a:lnTo>
                <a:lnTo>
                  <a:pt x="4281878" y="1007672"/>
                </a:lnTo>
                <a:lnTo>
                  <a:pt x="4280067" y="1011898"/>
                </a:lnTo>
                <a:lnTo>
                  <a:pt x="4280067" y="1020351"/>
                </a:lnTo>
                <a:lnTo>
                  <a:pt x="4250484" y="1020351"/>
                </a:lnTo>
                <a:lnTo>
                  <a:pt x="4222107" y="1026389"/>
                </a:lnTo>
                <a:lnTo>
                  <a:pt x="4199767" y="1034841"/>
                </a:lnTo>
                <a:lnTo>
                  <a:pt x="4207616" y="1034841"/>
                </a:lnTo>
                <a:lnTo>
                  <a:pt x="4217879" y="1040880"/>
                </a:lnTo>
                <a:lnTo>
                  <a:pt x="4225728" y="1045106"/>
                </a:lnTo>
                <a:lnTo>
                  <a:pt x="4231766" y="1045106"/>
                </a:lnTo>
                <a:lnTo>
                  <a:pt x="4239616" y="1049332"/>
                </a:lnTo>
                <a:lnTo>
                  <a:pt x="4245653" y="1055369"/>
                </a:lnTo>
                <a:lnTo>
                  <a:pt x="4251691" y="1065634"/>
                </a:lnTo>
                <a:lnTo>
                  <a:pt x="4239616" y="1084351"/>
                </a:lnTo>
                <a:lnTo>
                  <a:pt x="4231766" y="1106691"/>
                </a:lnTo>
                <a:lnTo>
                  <a:pt x="4221502" y="1131444"/>
                </a:lnTo>
                <a:lnTo>
                  <a:pt x="4217276" y="1121181"/>
                </a:lnTo>
                <a:lnTo>
                  <a:pt x="4211240" y="1112729"/>
                </a:lnTo>
                <a:lnTo>
                  <a:pt x="4207012" y="1108503"/>
                </a:lnTo>
                <a:lnTo>
                  <a:pt x="4199164" y="1108503"/>
                </a:lnTo>
                <a:lnTo>
                  <a:pt x="4188899" y="1106691"/>
                </a:lnTo>
                <a:lnTo>
                  <a:pt x="4174409" y="1106691"/>
                </a:lnTo>
                <a:lnTo>
                  <a:pt x="4174409" y="1112729"/>
                </a:lnTo>
                <a:lnTo>
                  <a:pt x="4182258" y="1112729"/>
                </a:lnTo>
                <a:lnTo>
                  <a:pt x="4206408" y="1137483"/>
                </a:lnTo>
                <a:lnTo>
                  <a:pt x="4226936" y="1166462"/>
                </a:lnTo>
                <a:lnTo>
                  <a:pt x="4239012" y="1203293"/>
                </a:lnTo>
                <a:lnTo>
                  <a:pt x="4245048" y="1246158"/>
                </a:lnTo>
                <a:lnTo>
                  <a:pt x="4239012" y="1246158"/>
                </a:lnTo>
                <a:lnTo>
                  <a:pt x="4239012" y="1256424"/>
                </a:lnTo>
                <a:lnTo>
                  <a:pt x="4182258" y="1262461"/>
                </a:lnTo>
                <a:lnTo>
                  <a:pt x="4182258" y="1223216"/>
                </a:lnTo>
                <a:lnTo>
                  <a:pt x="4174409" y="1217180"/>
                </a:lnTo>
                <a:lnTo>
                  <a:pt x="4168373" y="1212953"/>
                </a:lnTo>
                <a:lnTo>
                  <a:pt x="4164145" y="1208727"/>
                </a:lnTo>
                <a:lnTo>
                  <a:pt x="4153881" y="1202687"/>
                </a:lnTo>
                <a:lnTo>
                  <a:pt x="4141806" y="1198461"/>
                </a:lnTo>
                <a:lnTo>
                  <a:pt x="4125504" y="1208727"/>
                </a:lnTo>
                <a:lnTo>
                  <a:pt x="4103167" y="1217180"/>
                </a:lnTo>
                <a:lnTo>
                  <a:pt x="4079015" y="1218991"/>
                </a:lnTo>
                <a:lnTo>
                  <a:pt x="4056675" y="1227442"/>
                </a:lnTo>
                <a:lnTo>
                  <a:pt x="4044601" y="1237705"/>
                </a:lnTo>
                <a:lnTo>
                  <a:pt x="4056675" y="1237705"/>
                </a:lnTo>
                <a:lnTo>
                  <a:pt x="4074789" y="1237705"/>
                </a:lnTo>
                <a:lnTo>
                  <a:pt x="4103167" y="1233480"/>
                </a:lnTo>
                <a:lnTo>
                  <a:pt x="4135769" y="1231668"/>
                </a:lnTo>
                <a:lnTo>
                  <a:pt x="4135769" y="1246158"/>
                </a:lnTo>
                <a:lnTo>
                  <a:pt x="4064524" y="1270914"/>
                </a:lnTo>
                <a:lnTo>
                  <a:pt x="4064524" y="1276952"/>
                </a:lnTo>
                <a:lnTo>
                  <a:pt x="4082638" y="1276952"/>
                </a:lnTo>
                <a:lnTo>
                  <a:pt x="4092901" y="1275142"/>
                </a:lnTo>
                <a:lnTo>
                  <a:pt x="4107391" y="1270914"/>
                </a:lnTo>
                <a:lnTo>
                  <a:pt x="4121882" y="1266688"/>
                </a:lnTo>
                <a:lnTo>
                  <a:pt x="4136373" y="1262461"/>
                </a:lnTo>
                <a:lnTo>
                  <a:pt x="4140598" y="1281178"/>
                </a:lnTo>
                <a:lnTo>
                  <a:pt x="4155088" y="1289630"/>
                </a:lnTo>
                <a:lnTo>
                  <a:pt x="4169580" y="1291443"/>
                </a:lnTo>
                <a:lnTo>
                  <a:pt x="4193731" y="1289630"/>
                </a:lnTo>
                <a:lnTo>
                  <a:pt x="4222107" y="1289630"/>
                </a:lnTo>
                <a:lnTo>
                  <a:pt x="4222107" y="1295668"/>
                </a:lnTo>
                <a:lnTo>
                  <a:pt x="4214258" y="1295668"/>
                </a:lnTo>
                <a:lnTo>
                  <a:pt x="4175617" y="1332497"/>
                </a:lnTo>
                <a:lnTo>
                  <a:pt x="4132751" y="1367515"/>
                </a:lnTo>
                <a:lnTo>
                  <a:pt x="4089883" y="1396496"/>
                </a:lnTo>
                <a:lnTo>
                  <a:pt x="4040978" y="1421250"/>
                </a:lnTo>
                <a:lnTo>
                  <a:pt x="3988451" y="1431515"/>
                </a:lnTo>
                <a:lnTo>
                  <a:pt x="3927471" y="1429704"/>
                </a:lnTo>
                <a:lnTo>
                  <a:pt x="3927471" y="1439967"/>
                </a:lnTo>
                <a:lnTo>
                  <a:pt x="3927471" y="1450231"/>
                </a:lnTo>
                <a:lnTo>
                  <a:pt x="3923244" y="1458684"/>
                </a:lnTo>
                <a:lnTo>
                  <a:pt x="3919019" y="1460495"/>
                </a:lnTo>
                <a:lnTo>
                  <a:pt x="3917206" y="1460495"/>
                </a:lnTo>
                <a:lnTo>
                  <a:pt x="3912980" y="1464723"/>
                </a:lnTo>
                <a:lnTo>
                  <a:pt x="3905130" y="1468950"/>
                </a:lnTo>
                <a:lnTo>
                  <a:pt x="3899094" y="1473176"/>
                </a:lnTo>
                <a:lnTo>
                  <a:pt x="3894867" y="1474987"/>
                </a:lnTo>
                <a:lnTo>
                  <a:pt x="3888828" y="1483439"/>
                </a:lnTo>
                <a:lnTo>
                  <a:pt x="3880982" y="1503968"/>
                </a:lnTo>
                <a:lnTo>
                  <a:pt x="3876755" y="1530532"/>
                </a:lnTo>
                <a:lnTo>
                  <a:pt x="3870718" y="1546833"/>
                </a:lnTo>
                <a:lnTo>
                  <a:pt x="3852605" y="1565549"/>
                </a:lnTo>
                <a:lnTo>
                  <a:pt x="3822417" y="1586076"/>
                </a:lnTo>
                <a:lnTo>
                  <a:pt x="3781966" y="1604792"/>
                </a:lnTo>
                <a:lnTo>
                  <a:pt x="3747551" y="1619283"/>
                </a:lnTo>
                <a:lnTo>
                  <a:pt x="3714947" y="1627735"/>
                </a:lnTo>
                <a:lnTo>
                  <a:pt x="3714947" y="1619283"/>
                </a:lnTo>
                <a:lnTo>
                  <a:pt x="3714947" y="1613244"/>
                </a:lnTo>
                <a:lnTo>
                  <a:pt x="3710720" y="1613244"/>
                </a:lnTo>
                <a:lnTo>
                  <a:pt x="3710720" y="1609018"/>
                </a:lnTo>
                <a:lnTo>
                  <a:pt x="3708910" y="1604792"/>
                </a:lnTo>
                <a:lnTo>
                  <a:pt x="3704683" y="1633771"/>
                </a:lnTo>
                <a:lnTo>
                  <a:pt x="3694419" y="1658526"/>
                </a:lnTo>
                <a:lnTo>
                  <a:pt x="3686571" y="1680864"/>
                </a:lnTo>
                <a:lnTo>
                  <a:pt x="3676307" y="1701390"/>
                </a:lnTo>
                <a:lnTo>
                  <a:pt x="3668458" y="1730372"/>
                </a:lnTo>
                <a:lnTo>
                  <a:pt x="3676307" y="1734597"/>
                </a:lnTo>
                <a:lnTo>
                  <a:pt x="3676307" y="1738823"/>
                </a:lnTo>
                <a:lnTo>
                  <a:pt x="3680533" y="1738823"/>
                </a:lnTo>
                <a:lnTo>
                  <a:pt x="3680533" y="1743049"/>
                </a:lnTo>
                <a:lnTo>
                  <a:pt x="3676307" y="1744860"/>
                </a:lnTo>
                <a:lnTo>
                  <a:pt x="3668458" y="1753315"/>
                </a:lnTo>
                <a:lnTo>
                  <a:pt x="3662419" y="1757540"/>
                </a:lnTo>
                <a:lnTo>
                  <a:pt x="3656382" y="1763578"/>
                </a:lnTo>
                <a:lnTo>
                  <a:pt x="3648533" y="1767804"/>
                </a:lnTo>
                <a:lnTo>
                  <a:pt x="3644307" y="1773843"/>
                </a:lnTo>
                <a:lnTo>
                  <a:pt x="3638269" y="1784106"/>
                </a:lnTo>
                <a:lnTo>
                  <a:pt x="3623778" y="1825164"/>
                </a:lnTo>
                <a:lnTo>
                  <a:pt x="3613513" y="1868031"/>
                </a:lnTo>
                <a:lnTo>
                  <a:pt x="3609289" y="1917539"/>
                </a:lnTo>
                <a:lnTo>
                  <a:pt x="3601439" y="1964636"/>
                </a:lnTo>
                <a:lnTo>
                  <a:pt x="3591176" y="2007498"/>
                </a:lnTo>
                <a:lnTo>
                  <a:pt x="3585138" y="2003272"/>
                </a:lnTo>
                <a:lnTo>
                  <a:pt x="3580912" y="2003272"/>
                </a:lnTo>
                <a:lnTo>
                  <a:pt x="3580912" y="1999046"/>
                </a:lnTo>
                <a:lnTo>
                  <a:pt x="3576685" y="1999046"/>
                </a:lnTo>
                <a:lnTo>
                  <a:pt x="3566420" y="1993009"/>
                </a:lnTo>
                <a:lnTo>
                  <a:pt x="3548308" y="1978517"/>
                </a:lnTo>
                <a:lnTo>
                  <a:pt x="3519931" y="1956180"/>
                </a:lnTo>
                <a:lnTo>
                  <a:pt x="3487328" y="1937464"/>
                </a:lnTo>
                <a:lnTo>
                  <a:pt x="3457141" y="1916935"/>
                </a:lnTo>
                <a:lnTo>
                  <a:pt x="3432990" y="1898220"/>
                </a:lnTo>
                <a:lnTo>
                  <a:pt x="3410651" y="1887956"/>
                </a:lnTo>
                <a:lnTo>
                  <a:pt x="3404613" y="1883729"/>
                </a:lnTo>
                <a:lnTo>
                  <a:pt x="3396762" y="1805842"/>
                </a:lnTo>
                <a:lnTo>
                  <a:pt x="3392537" y="1797389"/>
                </a:lnTo>
                <a:lnTo>
                  <a:pt x="3382275" y="1791352"/>
                </a:lnTo>
                <a:lnTo>
                  <a:pt x="3376236" y="1787126"/>
                </a:lnTo>
                <a:lnTo>
                  <a:pt x="3364160" y="1778672"/>
                </a:lnTo>
                <a:lnTo>
                  <a:pt x="3358123" y="1772635"/>
                </a:lnTo>
                <a:lnTo>
                  <a:pt x="3364160" y="1768409"/>
                </a:lnTo>
                <a:lnTo>
                  <a:pt x="3364160" y="1764183"/>
                </a:lnTo>
                <a:lnTo>
                  <a:pt x="3368386" y="1762370"/>
                </a:lnTo>
                <a:lnTo>
                  <a:pt x="3372612" y="1753917"/>
                </a:lnTo>
                <a:lnTo>
                  <a:pt x="3376838" y="1747881"/>
                </a:lnTo>
                <a:lnTo>
                  <a:pt x="3358726" y="1747881"/>
                </a:lnTo>
                <a:lnTo>
                  <a:pt x="3348461" y="1747881"/>
                </a:lnTo>
                <a:lnTo>
                  <a:pt x="3340613" y="1747881"/>
                </a:lnTo>
                <a:lnTo>
                  <a:pt x="3336389" y="1743653"/>
                </a:lnTo>
                <a:lnTo>
                  <a:pt x="3334574" y="1737616"/>
                </a:lnTo>
                <a:lnTo>
                  <a:pt x="3326726" y="1725541"/>
                </a:lnTo>
                <a:lnTo>
                  <a:pt x="3322500" y="1719504"/>
                </a:lnTo>
                <a:lnTo>
                  <a:pt x="3322500" y="1711050"/>
                </a:lnTo>
                <a:lnTo>
                  <a:pt x="3322500" y="1709239"/>
                </a:lnTo>
                <a:lnTo>
                  <a:pt x="3322500" y="1700788"/>
                </a:lnTo>
                <a:lnTo>
                  <a:pt x="3326726" y="1694749"/>
                </a:lnTo>
                <a:lnTo>
                  <a:pt x="3326726" y="1686297"/>
                </a:lnTo>
                <a:lnTo>
                  <a:pt x="3306198" y="1686297"/>
                </a:lnTo>
                <a:lnTo>
                  <a:pt x="3306198" y="1676035"/>
                </a:lnTo>
                <a:lnTo>
                  <a:pt x="3308010" y="1665771"/>
                </a:lnTo>
                <a:lnTo>
                  <a:pt x="3312237" y="1661544"/>
                </a:lnTo>
                <a:lnTo>
                  <a:pt x="3312237" y="1654300"/>
                </a:lnTo>
                <a:lnTo>
                  <a:pt x="3316462" y="1648262"/>
                </a:lnTo>
                <a:lnTo>
                  <a:pt x="3320689" y="1637997"/>
                </a:lnTo>
                <a:lnTo>
                  <a:pt x="3308614" y="1637997"/>
                </a:lnTo>
                <a:lnTo>
                  <a:pt x="3296539" y="1637997"/>
                </a:lnTo>
                <a:lnTo>
                  <a:pt x="3290501" y="1633771"/>
                </a:lnTo>
                <a:lnTo>
                  <a:pt x="3278426" y="1629545"/>
                </a:lnTo>
                <a:lnTo>
                  <a:pt x="3276615" y="1576416"/>
                </a:lnTo>
                <a:lnTo>
                  <a:pt x="3272387" y="1526908"/>
                </a:lnTo>
                <a:lnTo>
                  <a:pt x="3272387" y="1479818"/>
                </a:lnTo>
                <a:lnTo>
                  <a:pt x="3286878" y="1432723"/>
                </a:lnTo>
                <a:lnTo>
                  <a:pt x="3301369" y="1412195"/>
                </a:lnTo>
                <a:lnTo>
                  <a:pt x="3319480" y="1397704"/>
                </a:lnTo>
                <a:lnTo>
                  <a:pt x="3333972" y="1385628"/>
                </a:lnTo>
                <a:lnTo>
                  <a:pt x="3344235" y="1369326"/>
                </a:lnTo>
                <a:lnTo>
                  <a:pt x="3354500" y="1346987"/>
                </a:lnTo>
                <a:lnTo>
                  <a:pt x="3358726" y="1307743"/>
                </a:lnTo>
                <a:lnTo>
                  <a:pt x="3350876" y="1307743"/>
                </a:lnTo>
                <a:lnTo>
                  <a:pt x="3344840" y="1316195"/>
                </a:lnTo>
                <a:lnTo>
                  <a:pt x="3336990" y="1318006"/>
                </a:lnTo>
                <a:lnTo>
                  <a:pt x="3335180" y="1318006"/>
                </a:lnTo>
                <a:lnTo>
                  <a:pt x="3327331" y="1318006"/>
                </a:lnTo>
                <a:lnTo>
                  <a:pt x="3321292" y="1316195"/>
                </a:lnTo>
                <a:lnTo>
                  <a:pt x="3292916" y="1307743"/>
                </a:lnTo>
                <a:lnTo>
                  <a:pt x="3270577" y="1293253"/>
                </a:lnTo>
                <a:lnTo>
                  <a:pt x="3256086" y="1272726"/>
                </a:lnTo>
                <a:lnTo>
                  <a:pt x="3250049" y="1235895"/>
                </a:lnTo>
                <a:lnTo>
                  <a:pt x="3260312" y="1235895"/>
                </a:lnTo>
                <a:lnTo>
                  <a:pt x="3260312" y="1229857"/>
                </a:lnTo>
                <a:lnTo>
                  <a:pt x="3278426" y="1240121"/>
                </a:lnTo>
                <a:lnTo>
                  <a:pt x="3298953" y="1254611"/>
                </a:lnTo>
                <a:lnTo>
                  <a:pt x="3317065" y="1260650"/>
                </a:lnTo>
                <a:lnTo>
                  <a:pt x="3337594" y="1260650"/>
                </a:lnTo>
                <a:lnTo>
                  <a:pt x="3337594" y="1258839"/>
                </a:lnTo>
                <a:lnTo>
                  <a:pt x="3341822" y="1254611"/>
                </a:lnTo>
                <a:lnTo>
                  <a:pt x="3341822" y="1249781"/>
                </a:lnTo>
                <a:lnTo>
                  <a:pt x="3346048" y="1243743"/>
                </a:lnTo>
                <a:lnTo>
                  <a:pt x="3307406" y="1214764"/>
                </a:lnTo>
                <a:lnTo>
                  <a:pt x="3274802" y="1173708"/>
                </a:lnTo>
                <a:lnTo>
                  <a:pt x="3264540" y="1177935"/>
                </a:lnTo>
                <a:lnTo>
                  <a:pt x="3256690" y="1182160"/>
                </a:lnTo>
                <a:lnTo>
                  <a:pt x="3246426" y="1186385"/>
                </a:lnTo>
                <a:lnTo>
                  <a:pt x="3236163" y="1188196"/>
                </a:lnTo>
                <a:lnTo>
                  <a:pt x="3228313" y="1182160"/>
                </a:lnTo>
                <a:lnTo>
                  <a:pt x="3226504" y="1177935"/>
                </a:lnTo>
                <a:lnTo>
                  <a:pt x="3222275" y="1171895"/>
                </a:lnTo>
                <a:lnTo>
                  <a:pt x="3218050" y="1167671"/>
                </a:lnTo>
                <a:lnTo>
                  <a:pt x="3212013" y="1157407"/>
                </a:lnTo>
                <a:lnTo>
                  <a:pt x="3232540" y="1135067"/>
                </a:lnTo>
                <a:lnTo>
                  <a:pt x="3236766" y="1104273"/>
                </a:lnTo>
                <a:lnTo>
                  <a:pt x="3232540" y="1063218"/>
                </a:lnTo>
                <a:lnTo>
                  <a:pt x="3222275" y="1020351"/>
                </a:lnTo>
                <a:lnTo>
                  <a:pt x="3204163" y="975069"/>
                </a:lnTo>
                <a:lnTo>
                  <a:pt x="3183635" y="932202"/>
                </a:lnTo>
                <a:lnTo>
                  <a:pt x="3157069" y="892957"/>
                </a:lnTo>
                <a:lnTo>
                  <a:pt x="3136541" y="856128"/>
                </a:lnTo>
                <a:lnTo>
                  <a:pt x="3118429" y="827149"/>
                </a:lnTo>
                <a:lnTo>
                  <a:pt x="3075561" y="798167"/>
                </a:lnTo>
                <a:lnTo>
                  <a:pt x="3026656" y="787905"/>
                </a:lnTo>
                <a:lnTo>
                  <a:pt x="2975940" y="787905"/>
                </a:lnTo>
                <a:lnTo>
                  <a:pt x="2919187" y="787905"/>
                </a:lnTo>
                <a:lnTo>
                  <a:pt x="2864244" y="792131"/>
                </a:lnTo>
                <a:lnTo>
                  <a:pt x="2807491" y="787905"/>
                </a:lnTo>
                <a:lnTo>
                  <a:pt x="2807491" y="777640"/>
                </a:lnTo>
                <a:lnTo>
                  <a:pt x="2807491" y="769188"/>
                </a:lnTo>
                <a:lnTo>
                  <a:pt x="2809301" y="767377"/>
                </a:lnTo>
                <a:lnTo>
                  <a:pt x="2809301" y="763151"/>
                </a:lnTo>
                <a:lnTo>
                  <a:pt x="2809301" y="758923"/>
                </a:lnTo>
                <a:lnTo>
                  <a:pt x="2807491" y="754697"/>
                </a:lnTo>
                <a:lnTo>
                  <a:pt x="2785152" y="744434"/>
                </a:lnTo>
                <a:lnTo>
                  <a:pt x="2764623" y="738396"/>
                </a:lnTo>
                <a:lnTo>
                  <a:pt x="2742285" y="723907"/>
                </a:lnTo>
                <a:lnTo>
                  <a:pt x="2760396" y="723907"/>
                </a:lnTo>
                <a:lnTo>
                  <a:pt x="2780926" y="715453"/>
                </a:lnTo>
                <a:lnTo>
                  <a:pt x="2809301" y="709416"/>
                </a:lnTo>
                <a:lnTo>
                  <a:pt x="2841906" y="705190"/>
                </a:lnTo>
                <a:lnTo>
                  <a:pt x="2866055" y="696736"/>
                </a:lnTo>
                <a:lnTo>
                  <a:pt x="2884169" y="682247"/>
                </a:lnTo>
                <a:lnTo>
                  <a:pt x="2799038" y="682247"/>
                </a:lnTo>
                <a:lnTo>
                  <a:pt x="2778511" y="676208"/>
                </a:lnTo>
                <a:lnTo>
                  <a:pt x="2760396" y="676208"/>
                </a:lnTo>
                <a:lnTo>
                  <a:pt x="2738059" y="671982"/>
                </a:lnTo>
                <a:lnTo>
                  <a:pt x="2721757" y="667756"/>
                </a:lnTo>
                <a:lnTo>
                  <a:pt x="2703643" y="661719"/>
                </a:lnTo>
                <a:lnTo>
                  <a:pt x="2693380" y="643003"/>
                </a:lnTo>
                <a:lnTo>
                  <a:pt x="2689155" y="614021"/>
                </a:lnTo>
                <a:lnTo>
                  <a:pt x="2732020" y="607984"/>
                </a:lnTo>
                <a:lnTo>
                  <a:pt x="2770662" y="593494"/>
                </a:lnTo>
                <a:lnTo>
                  <a:pt x="2803264" y="579005"/>
                </a:lnTo>
                <a:lnTo>
                  <a:pt x="2837679" y="564514"/>
                </a:lnTo>
                <a:lnTo>
                  <a:pt x="2908923" y="564514"/>
                </a:lnTo>
                <a:lnTo>
                  <a:pt x="2937300" y="470327"/>
                </a:lnTo>
                <a:lnTo>
                  <a:pt x="2870281" y="470327"/>
                </a:lnTo>
                <a:lnTo>
                  <a:pt x="2852169" y="445573"/>
                </a:lnTo>
                <a:lnTo>
                  <a:pt x="2874509" y="431082"/>
                </a:lnTo>
                <a:lnTo>
                  <a:pt x="2890811" y="416594"/>
                </a:lnTo>
                <a:lnTo>
                  <a:pt x="2913149" y="406329"/>
                </a:lnTo>
                <a:lnTo>
                  <a:pt x="2937300" y="397877"/>
                </a:lnTo>
                <a:lnTo>
                  <a:pt x="2937300" y="373123"/>
                </a:lnTo>
                <a:lnTo>
                  <a:pt x="2965677" y="358633"/>
                </a:lnTo>
                <a:lnTo>
                  <a:pt x="2980167" y="342331"/>
                </a:lnTo>
                <a:lnTo>
                  <a:pt x="2994656" y="319991"/>
                </a:lnTo>
                <a:lnTo>
                  <a:pt x="3016996" y="305502"/>
                </a:lnTo>
                <a:lnTo>
                  <a:pt x="3041147" y="295238"/>
                </a:lnTo>
                <a:lnTo>
                  <a:pt x="3061675" y="295238"/>
                </a:lnTo>
                <a:lnTo>
                  <a:pt x="3079788" y="301274"/>
                </a:lnTo>
                <a:lnTo>
                  <a:pt x="3103939" y="299464"/>
                </a:lnTo>
                <a:lnTo>
                  <a:pt x="3085826" y="291011"/>
                </a:lnTo>
                <a:lnTo>
                  <a:pt x="3075561" y="286785"/>
                </a:lnTo>
                <a:lnTo>
                  <a:pt x="3065296" y="284973"/>
                </a:lnTo>
                <a:lnTo>
                  <a:pt x="3055034" y="272899"/>
                </a:lnTo>
                <a:lnTo>
                  <a:pt x="3089447" y="266861"/>
                </a:lnTo>
                <a:lnTo>
                  <a:pt x="3122050" y="256596"/>
                </a:lnTo>
                <a:lnTo>
                  <a:pt x="3150427" y="248144"/>
                </a:lnTo>
                <a:lnTo>
                  <a:pt x="3183030" y="242107"/>
                </a:lnTo>
                <a:lnTo>
                  <a:pt x="3184842" y="256596"/>
                </a:lnTo>
                <a:lnTo>
                  <a:pt x="3189070" y="262635"/>
                </a:lnTo>
                <a:lnTo>
                  <a:pt x="3193296" y="272899"/>
                </a:lnTo>
                <a:lnTo>
                  <a:pt x="3197521" y="281352"/>
                </a:lnTo>
                <a:lnTo>
                  <a:pt x="3207786" y="285578"/>
                </a:lnTo>
                <a:lnTo>
                  <a:pt x="3222275" y="287388"/>
                </a:lnTo>
                <a:lnTo>
                  <a:pt x="3222275" y="277126"/>
                </a:lnTo>
                <a:lnTo>
                  <a:pt x="3228313" y="266861"/>
                </a:lnTo>
                <a:lnTo>
                  <a:pt x="3232540" y="252370"/>
                </a:lnTo>
                <a:lnTo>
                  <a:pt x="3236766" y="242107"/>
                </a:lnTo>
                <a:lnTo>
                  <a:pt x="3242803" y="252370"/>
                </a:lnTo>
                <a:lnTo>
                  <a:pt x="3254878" y="262635"/>
                </a:lnTo>
                <a:lnTo>
                  <a:pt x="3260917" y="271087"/>
                </a:lnTo>
                <a:lnTo>
                  <a:pt x="3275408" y="277126"/>
                </a:lnTo>
                <a:lnTo>
                  <a:pt x="3289896" y="281352"/>
                </a:lnTo>
                <a:lnTo>
                  <a:pt x="3282048" y="234258"/>
                </a:lnTo>
                <a:lnTo>
                  <a:pt x="3308614" y="228221"/>
                </a:lnTo>
                <a:lnTo>
                  <a:pt x="3329141" y="219767"/>
                </a:lnTo>
                <a:lnTo>
                  <a:pt x="3361744" y="228221"/>
                </a:lnTo>
                <a:lnTo>
                  <a:pt x="3396161" y="242710"/>
                </a:lnTo>
                <a:lnTo>
                  <a:pt x="3432990" y="263238"/>
                </a:lnTo>
                <a:lnTo>
                  <a:pt x="3471628" y="281954"/>
                </a:lnTo>
                <a:lnTo>
                  <a:pt x="3504235" y="296445"/>
                </a:lnTo>
                <a:lnTo>
                  <a:pt x="3534423" y="306708"/>
                </a:lnTo>
                <a:lnTo>
                  <a:pt x="3534423" y="300671"/>
                </a:lnTo>
                <a:lnTo>
                  <a:pt x="3513894" y="281954"/>
                </a:lnTo>
                <a:lnTo>
                  <a:pt x="3499404" y="267464"/>
                </a:lnTo>
                <a:lnTo>
                  <a:pt x="3491554" y="248749"/>
                </a:lnTo>
                <a:lnTo>
                  <a:pt x="3503630" y="228221"/>
                </a:lnTo>
                <a:lnTo>
                  <a:pt x="3495780" y="219767"/>
                </a:lnTo>
                <a:lnTo>
                  <a:pt x="3485518" y="209505"/>
                </a:lnTo>
                <a:lnTo>
                  <a:pt x="3475253" y="201050"/>
                </a:lnTo>
                <a:lnTo>
                  <a:pt x="3464990" y="195014"/>
                </a:lnTo>
                <a:lnTo>
                  <a:pt x="3457141" y="186562"/>
                </a:lnTo>
                <a:lnTo>
                  <a:pt x="3464990" y="170260"/>
                </a:lnTo>
                <a:lnTo>
                  <a:pt x="3485518" y="176297"/>
                </a:lnTo>
                <a:lnTo>
                  <a:pt x="3513894" y="180523"/>
                </a:lnTo>
                <a:lnTo>
                  <a:pt x="3538043" y="176297"/>
                </a:lnTo>
                <a:lnTo>
                  <a:pt x="3556157" y="161806"/>
                </a:lnTo>
                <a:lnTo>
                  <a:pt x="3471027" y="161806"/>
                </a:lnTo>
                <a:lnTo>
                  <a:pt x="3471027" y="155769"/>
                </a:lnTo>
                <a:lnTo>
                  <a:pt x="3464990" y="155769"/>
                </a:lnTo>
                <a:lnTo>
                  <a:pt x="3464990" y="147317"/>
                </a:lnTo>
                <a:lnTo>
                  <a:pt x="3475253" y="141279"/>
                </a:lnTo>
                <a:lnTo>
                  <a:pt x="3485518" y="132826"/>
                </a:lnTo>
                <a:lnTo>
                  <a:pt x="3495780" y="126790"/>
                </a:lnTo>
                <a:lnTo>
                  <a:pt x="3506044" y="118336"/>
                </a:lnTo>
                <a:lnTo>
                  <a:pt x="3518121" y="116525"/>
                </a:lnTo>
                <a:lnTo>
                  <a:pt x="3562799" y="122562"/>
                </a:lnTo>
                <a:lnTo>
                  <a:pt x="3574875" y="89959"/>
                </a:lnTo>
                <a:lnTo>
                  <a:pt x="3627401" y="98413"/>
                </a:lnTo>
                <a:lnTo>
                  <a:pt x="3631629" y="98413"/>
                </a:lnTo>
                <a:lnTo>
                  <a:pt x="3633440" y="89959"/>
                </a:lnTo>
                <a:lnTo>
                  <a:pt x="3637665" y="88148"/>
                </a:lnTo>
                <a:lnTo>
                  <a:pt x="3641890" y="79696"/>
                </a:lnTo>
                <a:lnTo>
                  <a:pt x="3652155" y="75470"/>
                </a:lnTo>
                <a:lnTo>
                  <a:pt x="3660005" y="87545"/>
                </a:lnTo>
                <a:lnTo>
                  <a:pt x="3670268" y="97808"/>
                </a:lnTo>
                <a:lnTo>
                  <a:pt x="3680533" y="108073"/>
                </a:lnTo>
                <a:lnTo>
                  <a:pt x="3680533" y="89356"/>
                </a:lnTo>
                <a:lnTo>
                  <a:pt x="3684759" y="87545"/>
                </a:lnTo>
                <a:lnTo>
                  <a:pt x="3684759" y="83319"/>
                </a:lnTo>
                <a:lnTo>
                  <a:pt x="3684759" y="79091"/>
                </a:lnTo>
                <a:lnTo>
                  <a:pt x="3684759" y="74865"/>
                </a:lnTo>
                <a:lnTo>
                  <a:pt x="3686571" y="68829"/>
                </a:lnTo>
                <a:lnTo>
                  <a:pt x="3690795" y="64603"/>
                </a:lnTo>
                <a:lnTo>
                  <a:pt x="3698645" y="60376"/>
                </a:lnTo>
                <a:lnTo>
                  <a:pt x="3733059" y="44075"/>
                </a:lnTo>
                <a:close/>
                <a:moveTo>
                  <a:pt x="6337051" y="32603"/>
                </a:moveTo>
                <a:lnTo>
                  <a:pt x="6357578" y="38641"/>
                </a:lnTo>
                <a:lnTo>
                  <a:pt x="6357578" y="53130"/>
                </a:lnTo>
                <a:lnTo>
                  <a:pt x="6327391" y="53130"/>
                </a:lnTo>
                <a:close/>
                <a:moveTo>
                  <a:pt x="7045863" y="623"/>
                </a:moveTo>
                <a:lnTo>
                  <a:pt x="7063372" y="18717"/>
                </a:lnTo>
                <a:lnTo>
                  <a:pt x="7073637" y="39244"/>
                </a:lnTo>
                <a:lnTo>
                  <a:pt x="7083902" y="63998"/>
                </a:lnTo>
                <a:lnTo>
                  <a:pt x="7065788" y="63998"/>
                </a:lnTo>
                <a:lnTo>
                  <a:pt x="7065788" y="53130"/>
                </a:lnTo>
                <a:lnTo>
                  <a:pt x="7059751" y="47093"/>
                </a:lnTo>
                <a:lnTo>
                  <a:pt x="7051902" y="38641"/>
                </a:lnTo>
                <a:lnTo>
                  <a:pt x="7050089" y="28377"/>
                </a:lnTo>
                <a:lnTo>
                  <a:pt x="7045863" y="18112"/>
                </a:lnTo>
                <a:close/>
                <a:moveTo>
                  <a:pt x="7292802" y="0"/>
                </a:moveTo>
                <a:lnTo>
                  <a:pt x="7303065" y="6036"/>
                </a:lnTo>
                <a:lnTo>
                  <a:pt x="7310914" y="14491"/>
                </a:lnTo>
                <a:lnTo>
                  <a:pt x="7315140" y="20527"/>
                </a:lnTo>
                <a:lnTo>
                  <a:pt x="7316952" y="32603"/>
                </a:lnTo>
                <a:lnTo>
                  <a:pt x="7321179" y="38641"/>
                </a:lnTo>
                <a:lnTo>
                  <a:pt x="7325405" y="48904"/>
                </a:lnTo>
                <a:lnTo>
                  <a:pt x="7331441" y="53130"/>
                </a:lnTo>
                <a:lnTo>
                  <a:pt x="7353781" y="63395"/>
                </a:lnTo>
                <a:lnTo>
                  <a:pt x="7374309" y="67621"/>
                </a:lnTo>
                <a:lnTo>
                  <a:pt x="7388800" y="67621"/>
                </a:lnTo>
                <a:lnTo>
                  <a:pt x="7399062" y="76073"/>
                </a:lnTo>
                <a:lnTo>
                  <a:pt x="7406912" y="90564"/>
                </a:lnTo>
                <a:lnTo>
                  <a:pt x="7411138" y="119543"/>
                </a:lnTo>
                <a:lnTo>
                  <a:pt x="7406912" y="121356"/>
                </a:lnTo>
                <a:lnTo>
                  <a:pt x="7406912" y="125582"/>
                </a:lnTo>
                <a:lnTo>
                  <a:pt x="7406912" y="129808"/>
                </a:lnTo>
                <a:lnTo>
                  <a:pt x="7402686" y="134034"/>
                </a:lnTo>
                <a:lnTo>
                  <a:pt x="7358007" y="134034"/>
                </a:lnTo>
                <a:lnTo>
                  <a:pt x="7311519" y="134034"/>
                </a:lnTo>
                <a:lnTo>
                  <a:pt x="7272877" y="150336"/>
                </a:lnTo>
                <a:lnTo>
                  <a:pt x="7265028" y="154562"/>
                </a:lnTo>
                <a:lnTo>
                  <a:pt x="7260802" y="163014"/>
                </a:lnTo>
                <a:lnTo>
                  <a:pt x="7258991" y="164826"/>
                </a:lnTo>
                <a:lnTo>
                  <a:pt x="7254765" y="169052"/>
                </a:lnTo>
                <a:lnTo>
                  <a:pt x="7250539" y="173279"/>
                </a:lnTo>
                <a:lnTo>
                  <a:pt x="7244500" y="177505"/>
                </a:lnTo>
                <a:lnTo>
                  <a:pt x="7232425" y="183543"/>
                </a:lnTo>
                <a:lnTo>
                  <a:pt x="7226388" y="173279"/>
                </a:lnTo>
                <a:lnTo>
                  <a:pt x="7222160" y="164826"/>
                </a:lnTo>
                <a:lnTo>
                  <a:pt x="7216124" y="158788"/>
                </a:lnTo>
                <a:lnTo>
                  <a:pt x="7240274" y="97205"/>
                </a:lnTo>
                <a:lnTo>
                  <a:pt x="7264425" y="47696"/>
                </a:lnTo>
                <a:close/>
                <a:moveTo>
                  <a:pt x="7045260" y="0"/>
                </a:moveTo>
                <a:lnTo>
                  <a:pt x="7045863" y="0"/>
                </a:lnTo>
                <a:lnTo>
                  <a:pt x="7045863" y="623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6656FFC4-E518-4540-843A-46C7961DCFF1}"/>
              </a:ext>
            </a:extLst>
          </p:cNvPr>
          <p:cNvGrpSpPr/>
          <p:nvPr/>
        </p:nvGrpSpPr>
        <p:grpSpPr>
          <a:xfrm>
            <a:off x="3043584" y="897100"/>
            <a:ext cx="6304103" cy="3597333"/>
            <a:chOff x="-277621" y="70399"/>
            <a:chExt cx="2623442" cy="1497023"/>
          </a:xfrm>
          <a:solidFill>
            <a:schemeClr val="bg1">
              <a:alpha val="15000"/>
            </a:schemeClr>
          </a:solidFill>
        </p:grpSpPr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DE8DA031-6EF8-4E4D-8670-BFC5635F75C3}"/>
                </a:ext>
              </a:extLst>
            </p:cNvPr>
            <p:cNvCxnSpPr>
              <a:cxnSpLocks/>
              <a:stCxn id="212" idx="7"/>
              <a:endCxn id="238" idx="3"/>
            </p:cNvCxnSpPr>
            <p:nvPr/>
          </p:nvCxnSpPr>
          <p:spPr>
            <a:xfrm flipH="1">
              <a:off x="1655493" y="505919"/>
              <a:ext cx="65633" cy="24684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149A0F3B-1B78-42BE-AA51-B7766D1694A3}"/>
                </a:ext>
              </a:extLst>
            </p:cNvPr>
            <p:cNvCxnSpPr>
              <a:cxnSpLocks/>
              <a:stCxn id="210" idx="4"/>
              <a:endCxn id="222" idx="1"/>
            </p:cNvCxnSpPr>
            <p:nvPr/>
          </p:nvCxnSpPr>
          <p:spPr>
            <a:xfrm flipH="1" flipV="1">
              <a:off x="930260" y="805343"/>
              <a:ext cx="189400" cy="20076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8A01CB24-1156-43C5-A48F-9F6C1192FBB1}"/>
                </a:ext>
              </a:extLst>
            </p:cNvPr>
            <p:cNvCxnSpPr>
              <a:cxnSpLocks/>
              <a:stCxn id="215" idx="2"/>
              <a:endCxn id="220" idx="6"/>
            </p:cNvCxnSpPr>
            <p:nvPr/>
          </p:nvCxnSpPr>
          <p:spPr>
            <a:xfrm>
              <a:off x="286540" y="201377"/>
              <a:ext cx="448981" cy="28761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09C58467-6E81-4F5F-8F5C-00E690383D82}"/>
                </a:ext>
              </a:extLst>
            </p:cNvPr>
            <p:cNvCxnSpPr>
              <a:cxnSpLocks/>
              <a:stCxn id="222" idx="5"/>
              <a:endCxn id="215" idx="1"/>
            </p:cNvCxnSpPr>
            <p:nvPr/>
          </p:nvCxnSpPr>
          <p:spPr>
            <a:xfrm flipH="1" flipV="1">
              <a:off x="282378" y="233807"/>
              <a:ext cx="600986" cy="5446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BF2288DD-309C-4E75-ABE9-3B75D9339F4B}"/>
                </a:ext>
              </a:extLst>
            </p:cNvPr>
            <p:cNvCxnSpPr>
              <a:cxnSpLocks/>
              <a:stCxn id="210" idx="5"/>
              <a:endCxn id="221" idx="1"/>
            </p:cNvCxnSpPr>
            <p:nvPr/>
          </p:nvCxnSpPr>
          <p:spPr>
            <a:xfrm flipH="1" flipV="1">
              <a:off x="485268" y="869075"/>
              <a:ext cx="616580" cy="16243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5D059D1F-2BD0-4C77-9EDF-EDD40F0233AE}"/>
                </a:ext>
              </a:extLst>
            </p:cNvPr>
            <p:cNvCxnSpPr>
              <a:cxnSpLocks/>
              <a:stCxn id="215" idx="0"/>
              <a:endCxn id="221" idx="4"/>
            </p:cNvCxnSpPr>
            <p:nvPr/>
          </p:nvCxnSpPr>
          <p:spPr>
            <a:xfrm>
              <a:off x="256504" y="253796"/>
              <a:ext cx="198237" cy="57576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55235DF4-1C28-411A-AB27-14A6092F4393}"/>
                </a:ext>
              </a:extLst>
            </p:cNvPr>
            <p:cNvCxnSpPr>
              <a:cxnSpLocks/>
              <a:stCxn id="222" idx="3"/>
              <a:endCxn id="220" idx="0"/>
            </p:cNvCxnSpPr>
            <p:nvPr/>
          </p:nvCxnSpPr>
          <p:spPr>
            <a:xfrm flipH="1" flipV="1">
              <a:off x="785261" y="517494"/>
              <a:ext cx="134986" cy="2509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E066E4D7-C0F3-4258-A974-29D3EF580609}"/>
                </a:ext>
              </a:extLst>
            </p:cNvPr>
            <p:cNvCxnSpPr>
              <a:cxnSpLocks/>
              <a:stCxn id="210" idx="6"/>
              <a:endCxn id="219" idx="2"/>
            </p:cNvCxnSpPr>
            <p:nvPr/>
          </p:nvCxnSpPr>
          <p:spPr>
            <a:xfrm flipH="1">
              <a:off x="582929" y="1062067"/>
              <a:ext cx="524286" cy="13617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F754C885-65F3-4A2A-8750-3D739B7282CF}"/>
                </a:ext>
              </a:extLst>
            </p:cNvPr>
            <p:cNvCxnSpPr>
              <a:cxnSpLocks/>
              <a:stCxn id="215" idx="7"/>
              <a:endCxn id="217" idx="3"/>
            </p:cNvCxnSpPr>
            <p:nvPr/>
          </p:nvCxnSpPr>
          <p:spPr>
            <a:xfrm flipH="1">
              <a:off x="195318" y="249634"/>
              <a:ext cx="28755" cy="47610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182B3ECB-19FB-444E-8B72-B4E55C81892C}"/>
                </a:ext>
              </a:extLst>
            </p:cNvPr>
            <p:cNvCxnSpPr>
              <a:cxnSpLocks/>
              <a:stCxn id="222" idx="6"/>
              <a:endCxn id="221" idx="2"/>
            </p:cNvCxnSpPr>
            <p:nvPr/>
          </p:nvCxnSpPr>
          <p:spPr>
            <a:xfrm flipH="1">
              <a:off x="487900" y="798986"/>
              <a:ext cx="392832" cy="495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545064C5-B0CA-4970-90F3-0FC564416FA7}"/>
                </a:ext>
              </a:extLst>
            </p:cNvPr>
            <p:cNvCxnSpPr>
              <a:cxnSpLocks/>
              <a:stCxn id="214" idx="0"/>
              <a:endCxn id="220" idx="4"/>
            </p:cNvCxnSpPr>
            <p:nvPr/>
          </p:nvCxnSpPr>
          <p:spPr>
            <a:xfrm>
              <a:off x="722702" y="154334"/>
              <a:ext cx="41320" cy="28491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C8B81BA0-5922-4954-A73C-DEAB03E17FFA}"/>
                </a:ext>
              </a:extLst>
            </p:cNvPr>
            <p:cNvCxnSpPr>
              <a:cxnSpLocks/>
              <a:stCxn id="221" idx="6"/>
              <a:endCxn id="217" idx="2"/>
            </p:cNvCxnSpPr>
            <p:nvPr/>
          </p:nvCxnSpPr>
          <p:spPr>
            <a:xfrm flipH="1" flipV="1">
              <a:off x="214285" y="750287"/>
              <a:ext cx="221454" cy="11243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C16EA8A4-60E5-48E8-AFF1-F94DB4F30E6E}"/>
                </a:ext>
              </a:extLst>
            </p:cNvPr>
            <p:cNvCxnSpPr>
              <a:cxnSpLocks/>
              <a:stCxn id="216" idx="1"/>
              <a:endCxn id="217" idx="4"/>
            </p:cNvCxnSpPr>
            <p:nvPr/>
          </p:nvCxnSpPr>
          <p:spPr>
            <a:xfrm>
              <a:off x="-227149" y="449010"/>
              <a:ext cx="391694" cy="2727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C1D4C7EB-0845-416F-9521-CB5E3B1CA6D8}"/>
                </a:ext>
              </a:extLst>
            </p:cNvPr>
            <p:cNvCxnSpPr>
              <a:cxnSpLocks/>
              <a:stCxn id="219" idx="6"/>
              <a:endCxn id="217" idx="1"/>
            </p:cNvCxnSpPr>
            <p:nvPr/>
          </p:nvCxnSpPr>
          <p:spPr>
            <a:xfrm flipH="1" flipV="1">
              <a:off x="210337" y="781060"/>
              <a:ext cx="320432" cy="43134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CE7AFE94-7D9D-4385-A354-7E58C1366CBD}"/>
                </a:ext>
              </a:extLst>
            </p:cNvPr>
            <p:cNvCxnSpPr>
              <a:cxnSpLocks/>
              <a:stCxn id="219" idx="7"/>
              <a:endCxn id="218" idx="3"/>
            </p:cNvCxnSpPr>
            <p:nvPr/>
          </p:nvCxnSpPr>
          <p:spPr>
            <a:xfrm flipH="1">
              <a:off x="408479" y="1228771"/>
              <a:ext cx="134934" cy="26294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id="{28A3F1BB-26CA-4F8C-8261-61453B375D77}"/>
                </a:ext>
              </a:extLst>
            </p:cNvPr>
            <p:cNvCxnSpPr>
              <a:cxnSpLocks/>
              <a:stCxn id="218" idx="5"/>
              <a:endCxn id="217" idx="0"/>
            </p:cNvCxnSpPr>
            <p:nvPr/>
          </p:nvCxnSpPr>
          <p:spPr>
            <a:xfrm flipH="1" flipV="1">
              <a:off x="185784" y="800028"/>
              <a:ext cx="167369" cy="70670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>
              <a:extLst>
                <a:ext uri="{FF2B5EF4-FFF2-40B4-BE49-F238E27FC236}">
                  <a16:creationId xmlns:a16="http://schemas.microsoft.com/office/drawing/2014/main" id="{A4F5FA0C-6058-454A-A664-2DBD9674753D}"/>
                </a:ext>
              </a:extLst>
            </p:cNvPr>
            <p:cNvCxnSpPr>
              <a:cxnSpLocks/>
              <a:stCxn id="218" idx="6"/>
              <a:endCxn id="234" idx="1"/>
            </p:cNvCxnSpPr>
            <p:nvPr/>
          </p:nvCxnSpPr>
          <p:spPr>
            <a:xfrm flipH="1" flipV="1">
              <a:off x="71345" y="1209655"/>
              <a:ext cx="277860" cy="32785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>
              <a:extLst>
                <a:ext uri="{FF2B5EF4-FFF2-40B4-BE49-F238E27FC236}">
                  <a16:creationId xmlns:a16="http://schemas.microsoft.com/office/drawing/2014/main" id="{E2A95DB6-5A96-4E1F-BC6D-EAA323D702D6}"/>
                </a:ext>
              </a:extLst>
            </p:cNvPr>
            <p:cNvCxnSpPr>
              <a:cxnSpLocks/>
              <a:stCxn id="211" idx="1"/>
              <a:endCxn id="238" idx="5"/>
            </p:cNvCxnSpPr>
            <p:nvPr/>
          </p:nvCxnSpPr>
          <p:spPr>
            <a:xfrm>
              <a:off x="1284541" y="551625"/>
              <a:ext cx="322582" cy="23191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EB56C71A-90B9-4DFC-8998-BB5BC3A6BD76}"/>
                </a:ext>
              </a:extLst>
            </p:cNvPr>
            <p:cNvCxnSpPr>
              <a:cxnSpLocks/>
              <a:stCxn id="220" idx="2"/>
              <a:endCxn id="211" idx="6"/>
            </p:cNvCxnSpPr>
            <p:nvPr/>
          </p:nvCxnSpPr>
          <p:spPr>
            <a:xfrm>
              <a:off x="813762" y="467754"/>
              <a:ext cx="392486" cy="7382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99D57DBE-4765-4EB2-A425-113065B6C083}"/>
                </a:ext>
              </a:extLst>
            </p:cNvPr>
            <p:cNvCxnSpPr>
              <a:cxnSpLocks/>
              <a:stCxn id="214" idx="1"/>
              <a:endCxn id="211" idx="5"/>
            </p:cNvCxnSpPr>
            <p:nvPr/>
          </p:nvCxnSpPr>
          <p:spPr>
            <a:xfrm>
              <a:off x="747255" y="135366"/>
              <a:ext cx="463155" cy="37378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6F087453-AA38-426D-9575-65D89F5413F5}"/>
                </a:ext>
              </a:extLst>
            </p:cNvPr>
            <p:cNvCxnSpPr>
              <a:cxnSpLocks/>
              <a:stCxn id="213" idx="7"/>
              <a:endCxn id="211" idx="3"/>
            </p:cNvCxnSpPr>
            <p:nvPr/>
          </p:nvCxnSpPr>
          <p:spPr>
            <a:xfrm flipH="1">
              <a:off x="1268714" y="120871"/>
              <a:ext cx="340183" cy="3724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2D8AD9D4-EC08-4D2D-A983-40B1F3E3551E}"/>
                </a:ext>
              </a:extLst>
            </p:cNvPr>
            <p:cNvCxnSpPr>
              <a:cxnSpLocks/>
              <a:stCxn id="212" idx="6"/>
              <a:endCxn id="211" idx="2"/>
            </p:cNvCxnSpPr>
            <p:nvPr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Straight Connector 201">
              <a:extLst>
                <a:ext uri="{FF2B5EF4-FFF2-40B4-BE49-F238E27FC236}">
                  <a16:creationId xmlns:a16="http://schemas.microsoft.com/office/drawing/2014/main" id="{D0D83F69-4C1E-4EB3-B300-71CA6FEEB424}"/>
                </a:ext>
              </a:extLst>
            </p:cNvPr>
            <p:cNvCxnSpPr>
              <a:cxnSpLocks/>
              <a:stCxn id="225" idx="7"/>
              <a:endCxn id="212" idx="3"/>
            </p:cNvCxnSpPr>
            <p:nvPr/>
          </p:nvCxnSpPr>
          <p:spPr>
            <a:xfrm flipH="1">
              <a:off x="1761433" y="145275"/>
              <a:ext cx="251640" cy="29030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A7015ED4-FD21-4577-894D-62DA066A50B5}"/>
                </a:ext>
              </a:extLst>
            </p:cNvPr>
            <p:cNvCxnSpPr>
              <a:cxnSpLocks/>
              <a:stCxn id="225" idx="6"/>
              <a:endCxn id="213" idx="2"/>
            </p:cNvCxnSpPr>
            <p:nvPr/>
          </p:nvCxnSpPr>
          <p:spPr>
            <a:xfrm flipH="1" flipV="1">
              <a:off x="1648413" y="90343"/>
              <a:ext cx="352015" cy="3856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982AF1D0-AB17-4249-98F5-15D7EC318CAA}"/>
                </a:ext>
              </a:extLst>
            </p:cNvPr>
            <p:cNvCxnSpPr>
              <a:cxnSpLocks/>
              <a:stCxn id="213" idx="6"/>
              <a:endCxn id="214" idx="2"/>
            </p:cNvCxnSpPr>
            <p:nvPr/>
          </p:nvCxnSpPr>
          <p:spPr>
            <a:xfrm flipH="1">
              <a:off x="751203" y="104502"/>
              <a:ext cx="845050" cy="9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9088DDD4-860F-4DB3-AB99-3C9C46802E05}"/>
                </a:ext>
              </a:extLst>
            </p:cNvPr>
            <p:cNvCxnSpPr>
              <a:cxnSpLocks/>
              <a:stCxn id="214" idx="6"/>
              <a:endCxn id="215" idx="3"/>
            </p:cNvCxnSpPr>
            <p:nvPr/>
          </p:nvCxnSpPr>
          <p:spPr>
            <a:xfrm flipH="1">
              <a:off x="266551" y="125832"/>
              <a:ext cx="406410" cy="4967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E13B5A29-ABF2-4ADC-AB18-8B9EE6AB827B}"/>
                </a:ext>
              </a:extLst>
            </p:cNvPr>
            <p:cNvCxnSpPr>
              <a:cxnSpLocks/>
              <a:stCxn id="216" idx="3"/>
              <a:endCxn id="215" idx="6"/>
            </p:cNvCxnSpPr>
            <p:nvPr/>
          </p:nvCxnSpPr>
          <p:spPr>
            <a:xfrm flipV="1">
              <a:off x="-237161" y="223760"/>
              <a:ext cx="441246" cy="18836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A6EDED56-837D-451A-8B17-10C08A4BB99C}"/>
                </a:ext>
              </a:extLst>
            </p:cNvPr>
            <p:cNvCxnSpPr>
              <a:cxnSpLocks/>
              <a:stCxn id="219" idx="4"/>
              <a:endCxn id="221" idx="0"/>
            </p:cNvCxnSpPr>
            <p:nvPr/>
          </p:nvCxnSpPr>
          <p:spPr>
            <a:xfrm flipH="1" flipV="1">
              <a:off x="468899" y="881719"/>
              <a:ext cx="80870" cy="29752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958D6887-BF87-4D74-87EB-E732A5536B7D}"/>
                </a:ext>
              </a:extLst>
            </p:cNvPr>
            <p:cNvCxnSpPr>
              <a:cxnSpLocks/>
              <a:stCxn id="235" idx="2"/>
              <a:endCxn id="217" idx="6"/>
            </p:cNvCxnSpPr>
            <p:nvPr/>
          </p:nvCxnSpPr>
          <p:spPr>
            <a:xfrm flipV="1">
              <a:off x="30480" y="771526"/>
              <a:ext cx="105564" cy="5462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7E9A0763-0952-41E9-9EEB-DA7A24FB2257}"/>
                </a:ext>
              </a:extLst>
            </p:cNvPr>
            <p:cNvCxnSpPr>
              <a:cxnSpLocks/>
              <a:stCxn id="217" idx="7"/>
              <a:endCxn id="234" idx="3"/>
            </p:cNvCxnSpPr>
            <p:nvPr/>
          </p:nvCxnSpPr>
          <p:spPr>
            <a:xfrm flipH="1">
              <a:off x="61333" y="796079"/>
              <a:ext cx="93678" cy="37669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E971F634-5A01-43F9-95C8-F7B2D5747F20}"/>
                </a:ext>
              </a:extLst>
            </p:cNvPr>
            <p:cNvSpPr/>
            <p:nvPr/>
          </p:nvSpPr>
          <p:spPr>
            <a:xfrm rot="8852236">
              <a:off x="1100881" y="999773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1DE89822-6B47-40BD-B573-E701AD257EEB}"/>
                </a:ext>
              </a:extLst>
            </p:cNvPr>
            <p:cNvSpPr/>
            <p:nvPr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21A1E52A-9908-42F7-9F0B-96488003B2BD}"/>
                </a:ext>
              </a:extLst>
            </p:cNvPr>
            <p:cNvSpPr/>
            <p:nvPr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36E0BB38-F427-4377-92E7-197B7AC5E6D6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1595309" y="70399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70527055-315C-4219-82E7-94277D2C8E17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671546" y="7467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41B7F4CF-99A8-43DE-BCF2-952DF30E7AE6}"/>
                </a:ext>
              </a:extLst>
            </p:cNvPr>
            <p:cNvSpPr/>
            <p:nvPr/>
          </p:nvSpPr>
          <p:spPr>
            <a:xfrm rot="9888766">
              <a:off x="202593" y="169849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8F0502A9-C408-492F-A693-8C82086A1D68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-277621" y="40855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A619B0C7-7DD0-4542-ACB7-103C5B508738}"/>
                </a:ext>
              </a:extLst>
            </p:cNvPr>
            <p:cNvSpPr/>
            <p:nvPr/>
          </p:nvSpPr>
          <p:spPr>
            <a:xfrm rot="9888766">
              <a:off x="134628" y="72037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Oval 217">
              <a:extLst>
                <a:ext uri="{FF2B5EF4-FFF2-40B4-BE49-F238E27FC236}">
                  <a16:creationId xmlns:a16="http://schemas.microsoft.com/office/drawing/2014/main" id="{8624435F-286A-47AA-9188-F07E15BC0C7A}"/>
                </a:ext>
              </a:extLst>
            </p:cNvPr>
            <p:cNvSpPr/>
            <p:nvPr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397646C1-A957-4977-A475-03E736C18C7B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529825" y="1178299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43E9C6B1-2DB3-4B86-B19F-F0CEE11229FE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734105" y="437837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Oval 220">
              <a:extLst>
                <a:ext uri="{FF2B5EF4-FFF2-40B4-BE49-F238E27FC236}">
                  <a16:creationId xmlns:a16="http://schemas.microsoft.com/office/drawing/2014/main" id="{7C80BDD0-9BB1-4C55-A862-18B9D461D0C0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434796" y="828615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4C37F591-E187-4871-95E3-CFB06A6BC390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879788" y="764883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44508EE3-322D-43A7-876E-BFAD72449822}"/>
                </a:ext>
              </a:extLst>
            </p:cNvPr>
            <p:cNvCxnSpPr>
              <a:cxnSpLocks/>
              <a:stCxn id="222" idx="2"/>
              <a:endCxn id="211" idx="7"/>
            </p:cNvCxnSpPr>
            <p:nvPr/>
          </p:nvCxnSpPr>
          <p:spPr>
            <a:xfrm flipV="1">
              <a:off x="932892" y="567452"/>
              <a:ext cx="293345" cy="2173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16E15030-FCDF-4453-9662-1082D69D4F27}"/>
                </a:ext>
              </a:extLst>
            </p:cNvPr>
            <p:cNvCxnSpPr>
              <a:cxnSpLocks/>
              <a:stCxn id="212" idx="4"/>
              <a:endCxn id="213" idx="1"/>
            </p:cNvCxnSpPr>
            <p:nvPr/>
          </p:nvCxnSpPr>
          <p:spPr>
            <a:xfrm flipH="1" flipV="1">
              <a:off x="1645781" y="110859"/>
              <a:ext cx="84879" cy="32076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8795C5AC-2B63-494E-9A56-A38C55AC595A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1999485" y="94803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6" name="Straight Connector 225">
              <a:extLst>
                <a:ext uri="{FF2B5EF4-FFF2-40B4-BE49-F238E27FC236}">
                  <a16:creationId xmlns:a16="http://schemas.microsoft.com/office/drawing/2014/main" id="{677750A2-177B-4D98-9C5F-8E960A9B2C00}"/>
                </a:ext>
              </a:extLst>
            </p:cNvPr>
            <p:cNvCxnSpPr>
              <a:cxnSpLocks/>
              <a:stCxn id="225" idx="1"/>
              <a:endCxn id="233" idx="2"/>
            </p:cNvCxnSpPr>
            <p:nvPr/>
          </p:nvCxnSpPr>
          <p:spPr>
            <a:xfrm>
              <a:off x="2049957" y="135263"/>
              <a:ext cx="242058" cy="26675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>
              <a:extLst>
                <a:ext uri="{FF2B5EF4-FFF2-40B4-BE49-F238E27FC236}">
                  <a16:creationId xmlns:a16="http://schemas.microsoft.com/office/drawing/2014/main" id="{A775B69A-27C2-43CB-941D-56E17C3B9039}"/>
                </a:ext>
              </a:extLst>
            </p:cNvPr>
            <p:cNvCxnSpPr>
              <a:cxnSpLocks/>
              <a:stCxn id="233" idx="3"/>
              <a:endCxn id="212" idx="2"/>
            </p:cNvCxnSpPr>
            <p:nvPr/>
          </p:nvCxnSpPr>
          <p:spPr>
            <a:xfrm flipH="1">
              <a:off x="1780401" y="424162"/>
              <a:ext cx="506152" cy="359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>
              <a:extLst>
                <a:ext uri="{FF2B5EF4-FFF2-40B4-BE49-F238E27FC236}">
                  <a16:creationId xmlns:a16="http://schemas.microsoft.com/office/drawing/2014/main" id="{2CC38806-C700-4734-910F-89D699A5E333}"/>
                </a:ext>
              </a:extLst>
            </p:cNvPr>
            <p:cNvCxnSpPr>
              <a:cxnSpLocks/>
              <a:stCxn id="241" idx="6"/>
              <a:endCxn id="218" idx="2"/>
            </p:cNvCxnSpPr>
            <p:nvPr/>
          </p:nvCxnSpPr>
          <p:spPr>
            <a:xfrm flipH="1">
              <a:off x="427447" y="1328833"/>
              <a:ext cx="675050" cy="18743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Straight Connector 228">
              <a:extLst>
                <a:ext uri="{FF2B5EF4-FFF2-40B4-BE49-F238E27FC236}">
                  <a16:creationId xmlns:a16="http://schemas.microsoft.com/office/drawing/2014/main" id="{778B8242-3ED5-430D-8505-6486FEADA330}"/>
                </a:ext>
              </a:extLst>
            </p:cNvPr>
            <p:cNvCxnSpPr>
              <a:cxnSpLocks/>
              <a:stCxn id="212" idx="1"/>
              <a:endCxn id="230" idx="4"/>
            </p:cNvCxnSpPr>
            <p:nvPr/>
          </p:nvCxnSpPr>
          <p:spPr>
            <a:xfrm>
              <a:off x="1776452" y="490900"/>
              <a:ext cx="249123" cy="30476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id="{6B6D76EE-43F3-44A2-8F45-4DE0A64ACFDC}"/>
                </a:ext>
              </a:extLst>
            </p:cNvPr>
            <p:cNvSpPr/>
            <p:nvPr/>
          </p:nvSpPr>
          <p:spPr>
            <a:xfrm rot="8852236">
              <a:off x="2011769" y="791003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1" name="Straight Connector 230">
              <a:extLst>
                <a:ext uri="{FF2B5EF4-FFF2-40B4-BE49-F238E27FC236}">
                  <a16:creationId xmlns:a16="http://schemas.microsoft.com/office/drawing/2014/main" id="{8E41703D-DE12-44B3-BED6-7E074EFBBB67}"/>
                </a:ext>
              </a:extLst>
            </p:cNvPr>
            <p:cNvCxnSpPr>
              <a:cxnSpLocks/>
              <a:stCxn id="230" idx="6"/>
              <a:endCxn id="238" idx="1"/>
            </p:cNvCxnSpPr>
            <p:nvPr/>
          </p:nvCxnSpPr>
          <p:spPr>
            <a:xfrm flipH="1" flipV="1">
              <a:off x="1686264" y="801137"/>
              <a:ext cx="330163" cy="3566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BE5A1F4C-8B07-46D4-8097-20501CD5FE10}"/>
                </a:ext>
              </a:extLst>
            </p:cNvPr>
            <p:cNvCxnSpPr>
              <a:cxnSpLocks/>
              <a:stCxn id="233" idx="4"/>
              <a:endCxn id="230" idx="2"/>
            </p:cNvCxnSpPr>
            <p:nvPr/>
          </p:nvCxnSpPr>
          <p:spPr>
            <a:xfrm flipH="1">
              <a:off x="2066719" y="443685"/>
              <a:ext cx="231632" cy="3611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195F94E4-5613-4ACF-BC6B-EE38EE41325E}"/>
                </a:ext>
              </a:extLst>
            </p:cNvPr>
            <p:cNvSpPr/>
            <p:nvPr/>
          </p:nvSpPr>
          <p:spPr>
            <a:xfrm rot="2181221">
              <a:off x="2286214" y="389878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4C743E4C-0433-4668-BF9A-77A5B1C895A1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20873" y="1169195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5340D8B7-2184-4983-8BDF-D7D8638668FE}"/>
                </a:ext>
              </a:extLst>
            </p:cNvPr>
            <p:cNvSpPr/>
            <p:nvPr/>
          </p:nvSpPr>
          <p:spPr>
            <a:xfrm rot="9888766">
              <a:off x="-13611" y="809594"/>
              <a:ext cx="44875" cy="44875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52CF9061-F51B-4050-87D7-0C1565F9F969}"/>
                </a:ext>
              </a:extLst>
            </p:cNvPr>
            <p:cNvCxnSpPr>
              <a:cxnSpLocks/>
              <a:stCxn id="235" idx="3"/>
              <a:endCxn id="216" idx="0"/>
            </p:cNvCxnSpPr>
            <p:nvPr/>
          </p:nvCxnSpPr>
          <p:spPr>
            <a:xfrm flipH="1" flipV="1">
              <a:off x="-243518" y="461655"/>
              <a:ext cx="263499" cy="35090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EFE2C3A5-9DBA-4FBE-ABFB-B884909A892D}"/>
                </a:ext>
              </a:extLst>
            </p:cNvPr>
            <p:cNvCxnSpPr>
              <a:cxnSpLocks/>
              <a:stCxn id="234" idx="4"/>
              <a:endCxn id="235" idx="0"/>
            </p:cNvCxnSpPr>
            <p:nvPr/>
          </p:nvCxnSpPr>
          <p:spPr>
            <a:xfrm flipH="1" flipV="1">
              <a:off x="14704" y="853685"/>
              <a:ext cx="26113" cy="31645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8" name="Oval 237">
              <a:extLst>
                <a:ext uri="{FF2B5EF4-FFF2-40B4-BE49-F238E27FC236}">
                  <a16:creationId xmlns:a16="http://schemas.microsoft.com/office/drawing/2014/main" id="{824EB6A7-1BF6-4737-8D8C-0E8CC6975E1C}"/>
                </a:ext>
              </a:extLst>
            </p:cNvPr>
            <p:cNvSpPr/>
            <p:nvPr/>
          </p:nvSpPr>
          <p:spPr>
            <a:xfrm rot="8852236">
              <a:off x="1606157" y="751801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79921002-8860-488B-AD99-CA0A6D428F8B}"/>
                </a:ext>
              </a:extLst>
            </p:cNvPr>
            <p:cNvCxnSpPr>
              <a:cxnSpLocks/>
              <a:stCxn id="210" idx="3"/>
              <a:endCxn id="211" idx="0"/>
            </p:cNvCxnSpPr>
            <p:nvPr/>
          </p:nvCxnSpPr>
          <p:spPr>
            <a:xfrm flipV="1">
              <a:off x="1150217" y="571614"/>
              <a:ext cx="108450" cy="4291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id="{7D88AC2C-46BA-4DAB-B8A2-CCE244AAE81A}"/>
                </a:ext>
              </a:extLst>
            </p:cNvPr>
            <p:cNvCxnSpPr>
              <a:cxnSpLocks/>
              <a:stCxn id="210" idx="1"/>
              <a:endCxn id="238" idx="6"/>
            </p:cNvCxnSpPr>
            <p:nvPr/>
          </p:nvCxnSpPr>
          <p:spPr>
            <a:xfrm flipV="1">
              <a:off x="1180988" y="814096"/>
              <a:ext cx="431503" cy="23501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FBDC0D59-DEF3-4DD8-9F9E-DDD174267F50}"/>
                </a:ext>
              </a:extLst>
            </p:cNvPr>
            <p:cNvSpPr/>
            <p:nvPr/>
          </p:nvSpPr>
          <p:spPr>
            <a:xfrm rot="8852236">
              <a:off x="1096163" y="1266538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956A4BFC-781F-4BE7-BFC1-3BE91F7FF03B}"/>
                </a:ext>
              </a:extLst>
            </p:cNvPr>
            <p:cNvCxnSpPr>
              <a:cxnSpLocks/>
              <a:stCxn id="241" idx="5"/>
              <a:endCxn id="219" idx="1"/>
            </p:cNvCxnSpPr>
            <p:nvPr/>
          </p:nvCxnSpPr>
          <p:spPr>
            <a:xfrm flipH="1" flipV="1">
              <a:off x="580297" y="1218759"/>
              <a:ext cx="516833" cy="7951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DB65B706-7E09-417D-B7D6-9F11A9D2545C}"/>
                </a:ext>
              </a:extLst>
            </p:cNvPr>
            <p:cNvCxnSpPr>
              <a:cxnSpLocks/>
              <a:stCxn id="241" idx="3"/>
              <a:endCxn id="210" idx="7"/>
            </p:cNvCxnSpPr>
            <p:nvPr/>
          </p:nvCxnSpPr>
          <p:spPr>
            <a:xfrm flipH="1" flipV="1">
              <a:off x="1132618" y="1079880"/>
              <a:ext cx="12881" cy="1876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C4461787-57B4-431A-9CA2-3D297CC8A4FC}"/>
                </a:ext>
              </a:extLst>
            </p:cNvPr>
            <p:cNvCxnSpPr>
              <a:cxnSpLocks/>
              <a:stCxn id="241" idx="1"/>
            </p:cNvCxnSpPr>
            <p:nvPr/>
          </p:nvCxnSpPr>
          <p:spPr>
            <a:xfrm>
              <a:off x="1176270" y="1315874"/>
              <a:ext cx="829822" cy="626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055873413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2AE6B31-C783-4188-A45B-A1E63EBDDD7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CR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1E55D019-793F-4EC8-9983-A5736B10DD6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s-CR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D0FE8599-51D7-4AF6-A9E9-688E3BCB95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fld id="{3E376FA3-6E20-4D26-AC9C-9BD1FB445036}" type="datetime1">
              <a:rPr lang="en-US" noProof="0" smtClean="0"/>
              <a:t>5/9/2023</a:t>
            </a:fld>
            <a:endParaRPr lang="es-ES" noProof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BC975C09-371C-4657-ABC3-92AA1F1825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endParaRPr lang="es-ES" noProof="0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787E268D-32A2-42B9-9D42-3DAE3C900D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D99DD2A-B520-4620-9B43-64B657BA2D42}" type="slidenum">
              <a:rPr lang="es-ES" noProof="0" smtClean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4078821822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blue" type="title">
  <p:cSld name="Title blu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727400" y="2655751"/>
            <a:ext cx="8737200" cy="15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655528098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lin ang="8100019" scaled="0"/>
        </a:grad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1383833" y="2755733"/>
            <a:ext cx="9424400" cy="8140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1383833" y="3699103"/>
            <a:ext cx="9424400" cy="51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957119762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8" name="Group 1030">
            <a:extLst>
              <a:ext uri="{FF2B5EF4-FFF2-40B4-BE49-F238E27FC236}">
                <a16:creationId xmlns:a16="http://schemas.microsoft.com/office/drawing/2014/main" id="{328A8598-1E4C-4353-B0ED-2CBBA5C3339B}"/>
              </a:ext>
            </a:extLst>
          </p:cNvPr>
          <p:cNvGrpSpPr>
            <a:grpSpLocks/>
          </p:cNvGrpSpPr>
          <p:nvPr/>
        </p:nvGrpSpPr>
        <p:grpSpPr bwMode="auto">
          <a:xfrm>
            <a:off x="609600" y="2363788"/>
            <a:ext cx="10871200" cy="1600200"/>
            <a:chOff x="288" y="1489"/>
            <a:chExt cx="5136" cy="1008"/>
          </a:xfrm>
        </p:grpSpPr>
        <p:sp>
          <p:nvSpPr>
            <p:cNvPr id="3074" name="Arc 1026">
              <a:extLst>
                <a:ext uri="{FF2B5EF4-FFF2-40B4-BE49-F238E27FC236}">
                  <a16:creationId xmlns:a16="http://schemas.microsoft.com/office/drawing/2014/main" id="{66934DF6-8C38-4466-9AF7-4A62523E3E61}"/>
                </a:ext>
              </a:extLst>
            </p:cNvPr>
            <p:cNvSpPr>
              <a:spLocks/>
            </p:cNvSpPr>
            <p:nvPr/>
          </p:nvSpPr>
          <p:spPr bwMode="invGray">
            <a:xfrm>
              <a:off x="3595" y="1489"/>
              <a:ext cx="1829" cy="1008"/>
            </a:xfrm>
            <a:custGeom>
              <a:avLst/>
              <a:gdLst>
                <a:gd name="G0" fmla="+- 312 0 0"/>
                <a:gd name="G1" fmla="+- 21600 0 0"/>
                <a:gd name="G2" fmla="+- 21600 0 0"/>
                <a:gd name="T0" fmla="*/ 300 w 21912"/>
                <a:gd name="T1" fmla="*/ 0 h 43200"/>
                <a:gd name="T2" fmla="*/ 0 w 21912"/>
                <a:gd name="T3" fmla="*/ 43198 h 43200"/>
                <a:gd name="T4" fmla="*/ 312 w 21912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912" h="43200" fill="none" extrusionOk="0">
                  <a:moveTo>
                    <a:pt x="300" y="0"/>
                  </a:moveTo>
                  <a:cubicBezTo>
                    <a:pt x="304" y="0"/>
                    <a:pt x="308" y="0"/>
                    <a:pt x="312" y="0"/>
                  </a:cubicBezTo>
                  <a:cubicBezTo>
                    <a:pt x="12241" y="0"/>
                    <a:pt x="21912" y="9670"/>
                    <a:pt x="21912" y="21600"/>
                  </a:cubicBezTo>
                  <a:cubicBezTo>
                    <a:pt x="21912" y="33529"/>
                    <a:pt x="12241" y="43200"/>
                    <a:pt x="312" y="43200"/>
                  </a:cubicBezTo>
                  <a:cubicBezTo>
                    <a:pt x="207" y="43199"/>
                    <a:pt x="103" y="43199"/>
                    <a:pt x="0" y="43197"/>
                  </a:cubicBezTo>
                </a:path>
                <a:path w="21912" h="43200" stroke="0" extrusionOk="0">
                  <a:moveTo>
                    <a:pt x="300" y="0"/>
                  </a:moveTo>
                  <a:cubicBezTo>
                    <a:pt x="304" y="0"/>
                    <a:pt x="308" y="0"/>
                    <a:pt x="312" y="0"/>
                  </a:cubicBezTo>
                  <a:cubicBezTo>
                    <a:pt x="12241" y="0"/>
                    <a:pt x="21912" y="9670"/>
                    <a:pt x="21912" y="21600"/>
                  </a:cubicBezTo>
                  <a:cubicBezTo>
                    <a:pt x="21912" y="33529"/>
                    <a:pt x="12241" y="43200"/>
                    <a:pt x="312" y="43200"/>
                  </a:cubicBezTo>
                  <a:cubicBezTo>
                    <a:pt x="207" y="43199"/>
                    <a:pt x="103" y="43199"/>
                    <a:pt x="0" y="43197"/>
                  </a:cubicBezTo>
                  <a:lnTo>
                    <a:pt x="312" y="2160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rgbClr val="6633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R" sz="1800"/>
            </a:p>
          </p:txBody>
        </p:sp>
        <p:sp>
          <p:nvSpPr>
            <p:cNvPr id="3075" name="Arc 1027">
              <a:extLst>
                <a:ext uri="{FF2B5EF4-FFF2-40B4-BE49-F238E27FC236}">
                  <a16:creationId xmlns:a16="http://schemas.microsoft.com/office/drawing/2014/main" id="{15F168FF-DB9C-4470-A5FF-498BFB3475AE}"/>
                </a:ext>
              </a:extLst>
            </p:cNvPr>
            <p:cNvSpPr>
              <a:spLocks/>
            </p:cNvSpPr>
            <p:nvPr/>
          </p:nvSpPr>
          <p:spPr bwMode="invGray">
            <a:xfrm>
              <a:off x="3548" y="1593"/>
              <a:ext cx="1831" cy="800"/>
            </a:xfrm>
            <a:custGeom>
              <a:avLst/>
              <a:gdLst>
                <a:gd name="G0" fmla="+- 324 0 0"/>
                <a:gd name="G1" fmla="+- 21600 0 0"/>
                <a:gd name="G2" fmla="+- 21600 0 0"/>
                <a:gd name="T0" fmla="*/ 312 w 21924"/>
                <a:gd name="T1" fmla="*/ 0 h 43200"/>
                <a:gd name="T2" fmla="*/ 0 w 21924"/>
                <a:gd name="T3" fmla="*/ 43198 h 43200"/>
                <a:gd name="T4" fmla="*/ 324 w 21924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924" h="43200" fill="none" extrusionOk="0">
                  <a:moveTo>
                    <a:pt x="312" y="0"/>
                  </a:moveTo>
                  <a:cubicBezTo>
                    <a:pt x="316" y="0"/>
                    <a:pt x="320" y="0"/>
                    <a:pt x="324" y="0"/>
                  </a:cubicBezTo>
                  <a:cubicBezTo>
                    <a:pt x="12253" y="0"/>
                    <a:pt x="21924" y="9670"/>
                    <a:pt x="21924" y="21600"/>
                  </a:cubicBezTo>
                  <a:cubicBezTo>
                    <a:pt x="21924" y="33529"/>
                    <a:pt x="12253" y="43200"/>
                    <a:pt x="324" y="43200"/>
                  </a:cubicBezTo>
                  <a:cubicBezTo>
                    <a:pt x="215" y="43199"/>
                    <a:pt x="107" y="43199"/>
                    <a:pt x="0" y="43197"/>
                  </a:cubicBezTo>
                </a:path>
                <a:path w="21924" h="43200" stroke="0" extrusionOk="0">
                  <a:moveTo>
                    <a:pt x="312" y="0"/>
                  </a:moveTo>
                  <a:cubicBezTo>
                    <a:pt x="316" y="0"/>
                    <a:pt x="320" y="0"/>
                    <a:pt x="324" y="0"/>
                  </a:cubicBezTo>
                  <a:cubicBezTo>
                    <a:pt x="12253" y="0"/>
                    <a:pt x="21924" y="9670"/>
                    <a:pt x="21924" y="21600"/>
                  </a:cubicBezTo>
                  <a:cubicBezTo>
                    <a:pt x="21924" y="33529"/>
                    <a:pt x="12253" y="43200"/>
                    <a:pt x="324" y="43200"/>
                  </a:cubicBezTo>
                  <a:cubicBezTo>
                    <a:pt x="215" y="43199"/>
                    <a:pt x="107" y="43199"/>
                    <a:pt x="0" y="43197"/>
                  </a:cubicBezTo>
                  <a:lnTo>
                    <a:pt x="324" y="2160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rgbClr val="8944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R" sz="1800"/>
            </a:p>
          </p:txBody>
        </p:sp>
        <p:sp>
          <p:nvSpPr>
            <p:cNvPr id="3076" name="Arc 1028">
              <a:extLst>
                <a:ext uri="{FF2B5EF4-FFF2-40B4-BE49-F238E27FC236}">
                  <a16:creationId xmlns:a16="http://schemas.microsoft.com/office/drawing/2014/main" id="{12383EA6-41BA-4F67-9FC6-2A39A861397C}"/>
                </a:ext>
              </a:extLst>
            </p:cNvPr>
            <p:cNvSpPr>
              <a:spLocks/>
            </p:cNvSpPr>
            <p:nvPr/>
          </p:nvSpPr>
          <p:spPr bwMode="invGray">
            <a:xfrm>
              <a:off x="3521" y="1732"/>
              <a:ext cx="1830" cy="522"/>
            </a:xfrm>
            <a:custGeom>
              <a:avLst/>
              <a:gdLst>
                <a:gd name="G0" fmla="+- 325 0 0"/>
                <a:gd name="G1" fmla="+- 21600 0 0"/>
                <a:gd name="G2" fmla="+- 21600 0 0"/>
                <a:gd name="T0" fmla="*/ 313 w 21925"/>
                <a:gd name="T1" fmla="*/ 0 h 43200"/>
                <a:gd name="T2" fmla="*/ 0 w 21925"/>
                <a:gd name="T3" fmla="*/ 43198 h 43200"/>
                <a:gd name="T4" fmla="*/ 325 w 2192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925" h="43200" fill="none" extrusionOk="0">
                  <a:moveTo>
                    <a:pt x="313" y="0"/>
                  </a:moveTo>
                  <a:cubicBezTo>
                    <a:pt x="317" y="0"/>
                    <a:pt x="321" y="0"/>
                    <a:pt x="325" y="0"/>
                  </a:cubicBezTo>
                  <a:cubicBezTo>
                    <a:pt x="12254" y="0"/>
                    <a:pt x="21925" y="9670"/>
                    <a:pt x="21925" y="21600"/>
                  </a:cubicBezTo>
                  <a:cubicBezTo>
                    <a:pt x="21925" y="33529"/>
                    <a:pt x="12254" y="43200"/>
                    <a:pt x="325" y="43200"/>
                  </a:cubicBezTo>
                  <a:cubicBezTo>
                    <a:pt x="216" y="43199"/>
                    <a:pt x="108" y="43199"/>
                    <a:pt x="0" y="43197"/>
                  </a:cubicBezTo>
                </a:path>
                <a:path w="21925" h="43200" stroke="0" extrusionOk="0">
                  <a:moveTo>
                    <a:pt x="313" y="0"/>
                  </a:moveTo>
                  <a:cubicBezTo>
                    <a:pt x="317" y="0"/>
                    <a:pt x="321" y="0"/>
                    <a:pt x="325" y="0"/>
                  </a:cubicBezTo>
                  <a:cubicBezTo>
                    <a:pt x="12254" y="0"/>
                    <a:pt x="21925" y="9670"/>
                    <a:pt x="21925" y="21600"/>
                  </a:cubicBezTo>
                  <a:cubicBezTo>
                    <a:pt x="21925" y="33529"/>
                    <a:pt x="12254" y="43200"/>
                    <a:pt x="325" y="43200"/>
                  </a:cubicBezTo>
                  <a:cubicBezTo>
                    <a:pt x="216" y="43199"/>
                    <a:pt x="108" y="43199"/>
                    <a:pt x="0" y="43197"/>
                  </a:cubicBezTo>
                  <a:lnTo>
                    <a:pt x="325" y="2160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rgbClr val="B75B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R" sz="1800"/>
            </a:p>
          </p:txBody>
        </p:sp>
        <p:sp>
          <p:nvSpPr>
            <p:cNvPr id="3077" name="AutoShape 1029">
              <a:extLst>
                <a:ext uri="{FF2B5EF4-FFF2-40B4-BE49-F238E27FC236}">
                  <a16:creationId xmlns:a16="http://schemas.microsoft.com/office/drawing/2014/main" id="{08628871-2B17-4BC1-BD95-1AE7C9F09766}"/>
                </a:ext>
              </a:extLst>
            </p:cNvPr>
            <p:cNvSpPr>
              <a:spLocks noChangeArrowheads="1"/>
            </p:cNvSpPr>
            <p:nvPr/>
          </p:nvSpPr>
          <p:spPr bwMode="invGray">
            <a:xfrm>
              <a:off x="288" y="1940"/>
              <a:ext cx="4988" cy="104"/>
            </a:xfrm>
            <a:prstGeom prst="roundRect">
              <a:avLst>
                <a:gd name="adj" fmla="val 49995"/>
              </a:avLst>
            </a:prstGeom>
            <a:gradFill rotWithShape="0">
              <a:gsLst>
                <a:gs pos="0">
                  <a:srgbClr val="000000"/>
                </a:gs>
                <a:gs pos="20000">
                  <a:srgbClr val="000040"/>
                </a:gs>
                <a:gs pos="50000">
                  <a:srgbClr val="400040"/>
                </a:gs>
                <a:gs pos="75000">
                  <a:srgbClr val="8F0040"/>
                </a:gs>
                <a:gs pos="89999">
                  <a:srgbClr val="F27300"/>
                </a:gs>
                <a:gs pos="100000">
                  <a:srgbClr val="FFBF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R" sz="1800"/>
            </a:p>
          </p:txBody>
        </p:sp>
      </p:grpSp>
      <p:sp>
        <p:nvSpPr>
          <p:cNvPr id="3079" name="Rectangle 1031">
            <a:extLst>
              <a:ext uri="{FF2B5EF4-FFF2-40B4-BE49-F238E27FC236}">
                <a16:creationId xmlns:a16="http://schemas.microsoft.com/office/drawing/2014/main" id="{45EE4506-674B-4FB6-8D3C-3D10BBF5CCAB}"/>
              </a:ext>
            </a:extLst>
          </p:cNvPr>
          <p:cNvSpPr>
            <a:spLocks noGrp="1" noChangeArrowheads="1"/>
          </p:cNvSpPr>
          <p:nvPr>
            <p:ph type="ctrTitle" sz="quarter"/>
          </p:nvPr>
        </p:nvSpPr>
        <p:spPr>
          <a:xfrm>
            <a:off x="914400" y="1447800"/>
            <a:ext cx="10363200" cy="1143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s-ES" altLang="es-CR" noProof="0"/>
              <a:t>Haga clic para modificar el estilo de título del patrón</a:t>
            </a:r>
            <a:endParaRPr lang="en-US" altLang="es-CR" noProof="0"/>
          </a:p>
        </p:txBody>
      </p:sp>
      <p:sp>
        <p:nvSpPr>
          <p:cNvPr id="3080" name="Rectangle 1032">
            <a:extLst>
              <a:ext uri="{FF2B5EF4-FFF2-40B4-BE49-F238E27FC236}">
                <a16:creationId xmlns:a16="http://schemas.microsoft.com/office/drawing/2014/main" id="{D0677847-D51C-4335-A210-44266A9FA1E6}"/>
              </a:ext>
            </a:extLst>
          </p:cNvPr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828800" y="3733800"/>
            <a:ext cx="8534400" cy="1752600"/>
          </a:xfrm>
        </p:spPr>
        <p:txBody>
          <a:bodyPr/>
          <a:lstStyle>
            <a:lvl1pPr marL="0" indent="0" algn="ctr">
              <a:buFontTx/>
              <a:buNone/>
              <a:defRPr/>
            </a:lvl1pPr>
          </a:lstStyle>
          <a:p>
            <a:pPr lvl="0"/>
            <a:r>
              <a:rPr lang="es-ES" altLang="es-CR" noProof="0"/>
              <a:t>Haga clic para modificar el estilo de subtítulo del patrón</a:t>
            </a:r>
            <a:endParaRPr lang="en-US" altLang="es-CR" noProof="0"/>
          </a:p>
        </p:txBody>
      </p:sp>
      <p:sp>
        <p:nvSpPr>
          <p:cNvPr id="3081" name="Rectangle 1033">
            <a:extLst>
              <a:ext uri="{FF2B5EF4-FFF2-40B4-BE49-F238E27FC236}">
                <a16:creationId xmlns:a16="http://schemas.microsoft.com/office/drawing/2014/main" id="{040C08D2-2283-42EE-8357-F4D8D3649B86}"/>
              </a:ext>
            </a:extLst>
          </p:cNvPr>
          <p:cNvSpPr>
            <a:spLocks noGrp="1" noChangeArrowheads="1"/>
          </p:cNvSpPr>
          <p:nvPr>
            <p:ph type="dt" sz="quarter" idx="2"/>
          </p:nvPr>
        </p:nvSpPr>
        <p:spPr/>
        <p:txBody>
          <a:bodyPr/>
          <a:lstStyle>
            <a:lvl1pPr>
              <a:defRPr/>
            </a:lvl1pPr>
          </a:lstStyle>
          <a:p>
            <a:fld id="{148C616D-9FB5-4011-94A4-BC64B47C3F2B}" type="datetime1">
              <a:rPr lang="en-US" smtClean="0"/>
              <a:t>5/9/2023</a:t>
            </a:fld>
            <a:endParaRPr lang="es-CR"/>
          </a:p>
        </p:txBody>
      </p:sp>
      <p:sp>
        <p:nvSpPr>
          <p:cNvPr id="3082" name="Rectangle 1034">
            <a:extLst>
              <a:ext uri="{FF2B5EF4-FFF2-40B4-BE49-F238E27FC236}">
                <a16:creationId xmlns:a16="http://schemas.microsoft.com/office/drawing/2014/main" id="{66842F42-B30E-4A82-874E-738D07B1B5FA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/>
        <p:txBody>
          <a:bodyPr/>
          <a:lstStyle>
            <a:lvl1pPr>
              <a:defRPr/>
            </a:lvl1pPr>
          </a:lstStyle>
          <a:p>
            <a:endParaRPr lang="es-CR"/>
          </a:p>
        </p:txBody>
      </p:sp>
      <p:sp>
        <p:nvSpPr>
          <p:cNvPr id="3083" name="Rectangle 1035">
            <a:extLst>
              <a:ext uri="{FF2B5EF4-FFF2-40B4-BE49-F238E27FC236}">
                <a16:creationId xmlns:a16="http://schemas.microsoft.com/office/drawing/2014/main" id="{4AFDAB04-A33C-428E-BCDA-E4E8E68C6333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>
            <a:lvl1pPr>
              <a:defRPr/>
            </a:lvl1pPr>
          </a:lstStyle>
          <a:p>
            <a:fld id="{D6BD581F-67F6-4B54-BA3B-E635445CE145}" type="slidenum">
              <a:rPr lang="es-CR" smtClean="0"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583812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68603444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EDE53AB-865F-4657-B867-3408F7B948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R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4A0E59F4-F100-47A9-AAD6-95990DD2338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R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86E289A4-C534-45BC-88D8-08C79FF01A4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201592B-DE5A-4100-BD4C-711502B6E4F2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C4A961AE-24A5-4BDB-B2F8-E087786269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77BFEE80-7CFB-4308-BA34-FC62E6FDA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32125421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295CFBA-0CCC-4261-AC66-2D8E900710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39"/>
            <a:ext cx="10515600" cy="2852737"/>
          </a:xfrm>
        </p:spPr>
        <p:txBody>
          <a:bodyPr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CR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E251D13D-D77A-4912-96F5-20A85CB26B7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16F1C239-EDE1-42F3-BEB6-01EC099A67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5106CC1F-2155-4652-AD78-8D48FDD24CA8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0341E7A4-86B6-4DF0-872B-48789944997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5A997CA6-4421-47C6-A891-E740161783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1468990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2814572-9E46-499B-8F5D-B8B3E986D22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R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5A9A0659-6EBF-4F24-9BE1-6380A8EACFE5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914400" y="2057400"/>
            <a:ext cx="5080000" cy="4114800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R"/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2CCDB908-8648-4FD3-93EB-57ACDCE095C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97600" y="2057400"/>
            <a:ext cx="5080000" cy="4114800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R"/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C9281B5A-E868-4DA3-91DE-FF652EDC0B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4AFD39A-51BE-4F6A-8709-2916BA36E52D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D598EDE1-1914-4907-B787-C8209387C1C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F39CA660-2B6F-4192-855E-0246682D9E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30249397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608C367-1035-4EC6-90E0-9E8D4758EB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7" y="365126"/>
            <a:ext cx="10515600" cy="1325563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CR"/>
          </a:p>
        </p:txBody>
      </p:sp>
      <p:sp>
        <p:nvSpPr>
          <p:cNvPr id="3" name="Marcador de texto 2">
            <a:extLst>
              <a:ext uri="{FF2B5EF4-FFF2-40B4-BE49-F238E27FC236}">
                <a16:creationId xmlns:a16="http://schemas.microsoft.com/office/drawing/2014/main" id="{EE90C97E-84B3-44AB-8302-200EAC4D9C3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40318" y="1681163"/>
            <a:ext cx="5158316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72336AA9-0978-4DB8-A2E5-E4383A6DE87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40318" y="2505075"/>
            <a:ext cx="5158316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R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B1E48C0B-23BF-4C4A-B153-B1868135B6A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71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Marcador de contenido 5">
            <a:extLst>
              <a:ext uri="{FF2B5EF4-FFF2-40B4-BE49-F238E27FC236}">
                <a16:creationId xmlns:a16="http://schemas.microsoft.com/office/drawing/2014/main" id="{358FA157-DB02-4CE7-BDCA-200B51802D5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717" cy="3684588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R"/>
          </a:p>
        </p:txBody>
      </p:sp>
      <p:sp>
        <p:nvSpPr>
          <p:cNvPr id="7" name="Marcador de fecha 6">
            <a:extLst>
              <a:ext uri="{FF2B5EF4-FFF2-40B4-BE49-F238E27FC236}">
                <a16:creationId xmlns:a16="http://schemas.microsoft.com/office/drawing/2014/main" id="{1D266B56-1739-49F0-910F-DE822E5233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29A372D-38C6-4AF9-804E-0F9354BD56E7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8" name="Marcador de pie de página 7">
            <a:extLst>
              <a:ext uri="{FF2B5EF4-FFF2-40B4-BE49-F238E27FC236}">
                <a16:creationId xmlns:a16="http://schemas.microsoft.com/office/drawing/2014/main" id="{BA8919FC-A033-4196-823C-28F6813EF8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/>
          </a:p>
        </p:txBody>
      </p:sp>
      <p:sp>
        <p:nvSpPr>
          <p:cNvPr id="9" name="Marcador de número de diapositiva 8">
            <a:extLst>
              <a:ext uri="{FF2B5EF4-FFF2-40B4-BE49-F238E27FC236}">
                <a16:creationId xmlns:a16="http://schemas.microsoft.com/office/drawing/2014/main" id="{10697039-701B-42E6-84A5-BDCDE02005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3485889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9262E24-26B3-40A8-811F-F579988FD8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R"/>
          </a:p>
        </p:txBody>
      </p:sp>
      <p:sp>
        <p:nvSpPr>
          <p:cNvPr id="3" name="Marcador de fecha 2">
            <a:extLst>
              <a:ext uri="{FF2B5EF4-FFF2-40B4-BE49-F238E27FC236}">
                <a16:creationId xmlns:a16="http://schemas.microsoft.com/office/drawing/2014/main" id="{3E1116DB-B21C-4092-9C04-A1EA886FCD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2A98743-AC5D-47D0-BAD1-F0A77DD77067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4" name="Marcador de pie de página 3">
            <a:extLst>
              <a:ext uri="{FF2B5EF4-FFF2-40B4-BE49-F238E27FC236}">
                <a16:creationId xmlns:a16="http://schemas.microsoft.com/office/drawing/2014/main" id="{05425117-DE45-4798-9DDA-6638C7D58D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4F6AEDF6-A27D-42E6-9FA6-88BEF92F94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2126730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fecha 1">
            <a:extLst>
              <a:ext uri="{FF2B5EF4-FFF2-40B4-BE49-F238E27FC236}">
                <a16:creationId xmlns:a16="http://schemas.microsoft.com/office/drawing/2014/main" id="{1312FA1E-F10C-4CD9-A0BD-30A67F31B4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7ACC198-56D0-474A-A971-75F8175A2C9A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D92363FB-E2EA-4138-A12D-26566EAD26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0728403F-4030-4CA1-A22D-4B9AE4C392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1024716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7C38BC2-8D88-4623-9C56-BC290202A5A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CR"/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1238DDE1-AD56-4B16-B7B0-4C3644D87CE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R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27353E47-775B-4C26-812C-D30B78197FB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73D62645-6895-404B-9C32-D1ADC51154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082D6DFA-B65A-4841-A3ED-2772B3FE9857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67E692FD-7828-4729-8333-01ECA6D5D5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738EAB34-8A60-4901-BDF6-3E2EC9A6E9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4166343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619E8D92-EE72-400D-8B8B-3B75F397AB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0318" y="457200"/>
            <a:ext cx="3932767" cy="1600200"/>
          </a:xfrm>
        </p:spPr>
        <p:txBody>
          <a:bodyPr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CR"/>
          </a:p>
        </p:txBody>
      </p:sp>
      <p:sp>
        <p:nvSpPr>
          <p:cNvPr id="3" name="Marcador de posición de imagen 2">
            <a:extLst>
              <a:ext uri="{FF2B5EF4-FFF2-40B4-BE49-F238E27FC236}">
                <a16:creationId xmlns:a16="http://schemas.microsoft.com/office/drawing/2014/main" id="{23D3E21C-744E-4A66-BB15-9C6B1945B71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717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s-ES"/>
              <a:t>Haga clic en el icono para agregar una imagen</a:t>
            </a:r>
            <a:endParaRPr lang="es-CR"/>
          </a:p>
        </p:txBody>
      </p:sp>
      <p:sp>
        <p:nvSpPr>
          <p:cNvPr id="4" name="Marcador de texto 3">
            <a:extLst>
              <a:ext uri="{FF2B5EF4-FFF2-40B4-BE49-F238E27FC236}">
                <a16:creationId xmlns:a16="http://schemas.microsoft.com/office/drawing/2014/main" id="{0BB538BC-4147-4B03-8628-2AD007D21D5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40318" y="2057400"/>
            <a:ext cx="393276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Marcador de fecha 4">
            <a:extLst>
              <a:ext uri="{FF2B5EF4-FFF2-40B4-BE49-F238E27FC236}">
                <a16:creationId xmlns:a16="http://schemas.microsoft.com/office/drawing/2014/main" id="{21C1B933-6FB2-4D81-B99C-98D9297DA7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BAA20E3F-6275-489B-A8F3-E4BAC6FA77DB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Marcador de pie de página 5">
            <a:extLst>
              <a:ext uri="{FF2B5EF4-FFF2-40B4-BE49-F238E27FC236}">
                <a16:creationId xmlns:a16="http://schemas.microsoft.com/office/drawing/2014/main" id="{A11335C5-4F1B-4852-8D59-F4F76592556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/>
          </a:p>
        </p:txBody>
      </p:sp>
      <p:sp>
        <p:nvSpPr>
          <p:cNvPr id="7" name="Marcador de número de diapositiva 6">
            <a:extLst>
              <a:ext uri="{FF2B5EF4-FFF2-40B4-BE49-F238E27FC236}">
                <a16:creationId xmlns:a16="http://schemas.microsoft.com/office/drawing/2014/main" id="{8CB68EFD-F0F6-4B76-ABCF-A814488705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469417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8DEC3963-6567-4335-8C09-2678D1030B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CR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11A9BA65-1698-477B-8CD4-9E6CC5E2167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R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1DEDB44E-47B5-4D14-B610-040425FDBA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656EA779-96D1-4A72-8095-085A7D96B1BE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5F151962-D4F8-425B-BAFB-83086E806D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FD385898-0999-4197-B110-E47E489E8F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4263170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>
            <a:extLst>
              <a:ext uri="{FF2B5EF4-FFF2-40B4-BE49-F238E27FC236}">
                <a16:creationId xmlns:a16="http://schemas.microsoft.com/office/drawing/2014/main" id="{DCCD05BA-A5A2-4430-8EDE-6E1AD721738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686800" y="381000"/>
            <a:ext cx="2590800" cy="5791200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s-CR"/>
          </a:p>
        </p:txBody>
      </p:sp>
      <p:sp>
        <p:nvSpPr>
          <p:cNvPr id="3" name="Marcador de texto vertical 2">
            <a:extLst>
              <a:ext uri="{FF2B5EF4-FFF2-40B4-BE49-F238E27FC236}">
                <a16:creationId xmlns:a16="http://schemas.microsoft.com/office/drawing/2014/main" id="{9843E49F-ED87-4058-8514-3A745EEED95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914400" y="381000"/>
            <a:ext cx="7569200" cy="5791200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CR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2426F276-22BC-4955-92CF-9388C1A0F9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461D681-9250-4761-87E0-A615317D3EFA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02E7CEB1-EA02-4335-BBAF-83FD422486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dirty="0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B4195743-DDAD-4663-BE21-45DECFE6BA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39994433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_Images and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11516" y="216000"/>
            <a:ext cx="5228944" cy="642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2589C8AA-2D4C-4994-980A-55755859B752}"/>
              </a:ext>
            </a:extLst>
          </p:cNvPr>
          <p:cNvSpPr/>
          <p:nvPr/>
        </p:nvSpPr>
        <p:spPr>
          <a:xfrm>
            <a:off x="0" y="0"/>
            <a:ext cx="21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A449903D-1884-4F36-ADC7-5E445863E767}"/>
              </a:ext>
            </a:extLst>
          </p:cNvPr>
          <p:cNvSpPr/>
          <p:nvPr/>
        </p:nvSpPr>
        <p:spPr>
          <a:xfrm>
            <a:off x="11976000" y="0"/>
            <a:ext cx="21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43353408-014E-40E6-91DD-CB316B4EA769}"/>
              </a:ext>
            </a:extLst>
          </p:cNvPr>
          <p:cNvSpPr/>
          <p:nvPr/>
        </p:nvSpPr>
        <p:spPr>
          <a:xfrm>
            <a:off x="0" y="0"/>
            <a:ext cx="12192000" cy="2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E3769F56-512B-47D6-9A36-7436DFABFE7B}"/>
              </a:ext>
            </a:extLst>
          </p:cNvPr>
          <p:cNvSpPr/>
          <p:nvPr/>
        </p:nvSpPr>
        <p:spPr>
          <a:xfrm>
            <a:off x="0" y="6642000"/>
            <a:ext cx="12192000" cy="2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92818932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Cover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C73BA33D-56B2-41E9-9BCF-6E3D68AFD740}"/>
              </a:ext>
            </a:extLst>
          </p:cNvPr>
          <p:cNvSpPr/>
          <p:nvPr/>
        </p:nvSpPr>
        <p:spPr>
          <a:xfrm>
            <a:off x="-1327347" y="-57252"/>
            <a:ext cx="10035679" cy="5893281"/>
          </a:xfrm>
          <a:custGeom>
            <a:avLst/>
            <a:gdLst>
              <a:gd name="connsiteX0" fmla="*/ 2849140 w 10035679"/>
              <a:gd name="connsiteY0" fmla="*/ 5761662 h 5893281"/>
              <a:gd name="connsiteX1" fmla="*/ 2877517 w 10035679"/>
              <a:gd name="connsiteY1" fmla="*/ 5777964 h 5893281"/>
              <a:gd name="connsiteX2" fmla="*/ 2905894 w 10035679"/>
              <a:gd name="connsiteY2" fmla="*/ 5805133 h 5893281"/>
              <a:gd name="connsiteX3" fmla="*/ 2934272 w 10035679"/>
              <a:gd name="connsiteY3" fmla="*/ 5829284 h 5893281"/>
              <a:gd name="connsiteX4" fmla="*/ 2966876 w 10035679"/>
              <a:gd name="connsiteY4" fmla="*/ 5848002 h 5893281"/>
              <a:gd name="connsiteX5" fmla="*/ 2966876 w 10035679"/>
              <a:gd name="connsiteY5" fmla="*/ 5864303 h 5893281"/>
              <a:gd name="connsiteX6" fmla="*/ 2948158 w 10035679"/>
              <a:gd name="connsiteY6" fmla="*/ 5864303 h 5893281"/>
              <a:gd name="connsiteX7" fmla="*/ 2930046 w 10035679"/>
              <a:gd name="connsiteY7" fmla="*/ 5868529 h 5893281"/>
              <a:gd name="connsiteX8" fmla="*/ 2901668 w 10035679"/>
              <a:gd name="connsiteY8" fmla="*/ 5868529 h 5893281"/>
              <a:gd name="connsiteX9" fmla="*/ 2877517 w 10035679"/>
              <a:gd name="connsiteY9" fmla="*/ 5862491 h 5893281"/>
              <a:gd name="connsiteX10" fmla="*/ 2863631 w 10035679"/>
              <a:gd name="connsiteY10" fmla="*/ 5858264 h 5893281"/>
              <a:gd name="connsiteX11" fmla="*/ 2856989 w 10035679"/>
              <a:gd name="connsiteY11" fmla="*/ 5829284 h 5893281"/>
              <a:gd name="connsiteX12" fmla="*/ 2849140 w 10035679"/>
              <a:gd name="connsiteY12" fmla="*/ 5792455 h 5893281"/>
              <a:gd name="connsiteX13" fmla="*/ 3076153 w 10035679"/>
              <a:gd name="connsiteY13" fmla="*/ 5700079 h 5893281"/>
              <a:gd name="connsiteX14" fmla="*/ 3104531 w 10035679"/>
              <a:gd name="connsiteY14" fmla="*/ 5706116 h 5893281"/>
              <a:gd name="connsiteX15" fmla="*/ 3137135 w 10035679"/>
              <a:gd name="connsiteY15" fmla="*/ 5718192 h 5893281"/>
              <a:gd name="connsiteX16" fmla="*/ 3161285 w 10035679"/>
              <a:gd name="connsiteY16" fmla="*/ 5728457 h 5893281"/>
              <a:gd name="connsiteX17" fmla="*/ 3152833 w 10035679"/>
              <a:gd name="connsiteY17" fmla="*/ 5728457 h 5893281"/>
              <a:gd name="connsiteX18" fmla="*/ 3128682 w 10035679"/>
              <a:gd name="connsiteY18" fmla="*/ 5742948 h 5893281"/>
              <a:gd name="connsiteX19" fmla="*/ 3104531 w 10035679"/>
              <a:gd name="connsiteY19" fmla="*/ 5753212 h 5893281"/>
              <a:gd name="connsiteX20" fmla="*/ 3076153 w 10035679"/>
              <a:gd name="connsiteY20" fmla="*/ 5761666 h 5893281"/>
              <a:gd name="connsiteX21" fmla="*/ 3076153 w 10035679"/>
              <a:gd name="connsiteY21" fmla="*/ 5747175 h 5893281"/>
              <a:gd name="connsiteX22" fmla="*/ 3080382 w 10035679"/>
              <a:gd name="connsiteY22" fmla="*/ 5742948 h 5893281"/>
              <a:gd name="connsiteX23" fmla="*/ 3086419 w 10035679"/>
              <a:gd name="connsiteY23" fmla="*/ 5739325 h 5893281"/>
              <a:gd name="connsiteX24" fmla="*/ 3090042 w 10035679"/>
              <a:gd name="connsiteY24" fmla="*/ 5735099 h 5893281"/>
              <a:gd name="connsiteX25" fmla="*/ 3090042 w 10035679"/>
              <a:gd name="connsiteY25" fmla="*/ 5732683 h 5893281"/>
              <a:gd name="connsiteX26" fmla="*/ 3094268 w 10035679"/>
              <a:gd name="connsiteY26" fmla="*/ 5728457 h 5893281"/>
              <a:gd name="connsiteX27" fmla="*/ 3096078 w 10035679"/>
              <a:gd name="connsiteY27" fmla="*/ 5720608 h 5893281"/>
              <a:gd name="connsiteX28" fmla="*/ 3090042 w 10035679"/>
              <a:gd name="connsiteY28" fmla="*/ 5720608 h 5893281"/>
              <a:gd name="connsiteX29" fmla="*/ 3071928 w 10035679"/>
              <a:gd name="connsiteY29" fmla="*/ 5739325 h 5893281"/>
              <a:gd name="connsiteX30" fmla="*/ 3055626 w 10035679"/>
              <a:gd name="connsiteY30" fmla="*/ 5749590 h 5893281"/>
              <a:gd name="connsiteX31" fmla="*/ 3037513 w 10035679"/>
              <a:gd name="connsiteY31" fmla="*/ 5753212 h 5893281"/>
              <a:gd name="connsiteX32" fmla="*/ 3013362 w 10035679"/>
              <a:gd name="connsiteY32" fmla="*/ 5761666 h 5893281"/>
              <a:gd name="connsiteX33" fmla="*/ 3013362 w 10035679"/>
              <a:gd name="connsiteY33" fmla="*/ 5728457 h 5893281"/>
              <a:gd name="connsiteX34" fmla="*/ 3033287 w 10035679"/>
              <a:gd name="connsiteY34" fmla="*/ 5720608 h 5893281"/>
              <a:gd name="connsiteX35" fmla="*/ 3055626 w 10035679"/>
              <a:gd name="connsiteY35" fmla="*/ 5710344 h 5893281"/>
              <a:gd name="connsiteX36" fmla="*/ 3019400 w 10035679"/>
              <a:gd name="connsiteY36" fmla="*/ 5294352 h 5893281"/>
              <a:gd name="connsiteX37" fmla="*/ 3027250 w 10035679"/>
              <a:gd name="connsiteY37" fmla="*/ 5300389 h 5893281"/>
              <a:gd name="connsiteX38" fmla="*/ 3033287 w 10035679"/>
              <a:gd name="connsiteY38" fmla="*/ 5304616 h 5893281"/>
              <a:gd name="connsiteX39" fmla="*/ 3037516 w 10035679"/>
              <a:gd name="connsiteY39" fmla="*/ 5308844 h 5893281"/>
              <a:gd name="connsiteX40" fmla="*/ 3041742 w 10035679"/>
              <a:gd name="connsiteY40" fmla="*/ 5314881 h 5893281"/>
              <a:gd name="connsiteX41" fmla="*/ 3041742 w 10035679"/>
              <a:gd name="connsiteY41" fmla="*/ 5323333 h 5893281"/>
              <a:gd name="connsiteX42" fmla="*/ 3043552 w 10035679"/>
              <a:gd name="connsiteY42" fmla="*/ 5333599 h 5893281"/>
              <a:gd name="connsiteX43" fmla="*/ 3027250 w 10035679"/>
              <a:gd name="connsiteY43" fmla="*/ 5333599 h 5893281"/>
              <a:gd name="connsiteX44" fmla="*/ 3023627 w 10035679"/>
              <a:gd name="connsiteY44" fmla="*/ 5325146 h 5893281"/>
              <a:gd name="connsiteX45" fmla="*/ 3019400 w 10035679"/>
              <a:gd name="connsiteY45" fmla="*/ 5319107 h 5893281"/>
              <a:gd name="connsiteX46" fmla="*/ 3019400 w 10035679"/>
              <a:gd name="connsiteY46" fmla="*/ 5314881 h 5893281"/>
              <a:gd name="connsiteX47" fmla="*/ 3015173 w 10035679"/>
              <a:gd name="connsiteY47" fmla="*/ 5310655 h 5893281"/>
              <a:gd name="connsiteX48" fmla="*/ 3019400 w 10035679"/>
              <a:gd name="connsiteY48" fmla="*/ 5304616 h 5893281"/>
              <a:gd name="connsiteX49" fmla="*/ 8924762 w 10035679"/>
              <a:gd name="connsiteY49" fmla="*/ 5247259 h 5893281"/>
              <a:gd name="connsiteX50" fmla="*/ 8935026 w 10035679"/>
              <a:gd name="connsiteY50" fmla="*/ 5276241 h 5893281"/>
              <a:gd name="connsiteX51" fmla="*/ 8939253 w 10035679"/>
              <a:gd name="connsiteY51" fmla="*/ 5308844 h 5893281"/>
              <a:gd name="connsiteX52" fmla="*/ 8930800 w 10035679"/>
              <a:gd name="connsiteY52" fmla="*/ 5339634 h 5893281"/>
              <a:gd name="connsiteX53" fmla="*/ 8915102 w 10035679"/>
              <a:gd name="connsiteY53" fmla="*/ 5358351 h 5893281"/>
              <a:gd name="connsiteX54" fmla="*/ 8896384 w 10035679"/>
              <a:gd name="connsiteY54" fmla="*/ 5368616 h 5893281"/>
              <a:gd name="connsiteX55" fmla="*/ 8872235 w 10035679"/>
              <a:gd name="connsiteY55" fmla="*/ 5380691 h 5893281"/>
              <a:gd name="connsiteX56" fmla="*/ 8861970 w 10035679"/>
              <a:gd name="connsiteY56" fmla="*/ 5337823 h 5893281"/>
              <a:gd name="connsiteX57" fmla="*/ 8848084 w 10035679"/>
              <a:gd name="connsiteY57" fmla="*/ 5294353 h 5893281"/>
              <a:gd name="connsiteX58" fmla="*/ 8833593 w 10035679"/>
              <a:gd name="connsiteY58" fmla="*/ 5255109 h 5893281"/>
              <a:gd name="connsiteX59" fmla="*/ 8861970 w 10035679"/>
              <a:gd name="connsiteY59" fmla="*/ 5255109 h 5893281"/>
              <a:gd name="connsiteX60" fmla="*/ 8886724 w 10035679"/>
              <a:gd name="connsiteY60" fmla="*/ 5269599 h 5893281"/>
              <a:gd name="connsiteX61" fmla="*/ 8906649 w 10035679"/>
              <a:gd name="connsiteY61" fmla="*/ 5265371 h 5893281"/>
              <a:gd name="connsiteX62" fmla="*/ 9508596 w 10035679"/>
              <a:gd name="connsiteY62" fmla="*/ 5241222 h 5893281"/>
              <a:gd name="connsiteX63" fmla="*/ 9514635 w 10035679"/>
              <a:gd name="connsiteY63" fmla="*/ 5243033 h 5893281"/>
              <a:gd name="connsiteX64" fmla="*/ 9522482 w 10035679"/>
              <a:gd name="connsiteY64" fmla="*/ 5247259 h 5893281"/>
              <a:gd name="connsiteX65" fmla="*/ 9526710 w 10035679"/>
              <a:gd name="connsiteY65" fmla="*/ 5251487 h 5893281"/>
              <a:gd name="connsiteX66" fmla="*/ 9528521 w 10035679"/>
              <a:gd name="connsiteY66" fmla="*/ 5255108 h 5893281"/>
              <a:gd name="connsiteX67" fmla="*/ 9532747 w 10035679"/>
              <a:gd name="connsiteY67" fmla="*/ 5257524 h 5893281"/>
              <a:gd name="connsiteX68" fmla="*/ 9540596 w 10035679"/>
              <a:gd name="connsiteY68" fmla="*/ 5265373 h 5893281"/>
              <a:gd name="connsiteX69" fmla="*/ 9540596 w 10035679"/>
              <a:gd name="connsiteY69" fmla="*/ 5261750 h 5893281"/>
              <a:gd name="connsiteX70" fmla="*/ 9543011 w 10035679"/>
              <a:gd name="connsiteY70" fmla="*/ 5257524 h 5893281"/>
              <a:gd name="connsiteX71" fmla="*/ 9547237 w 10035679"/>
              <a:gd name="connsiteY71" fmla="*/ 5251487 h 5893281"/>
              <a:gd name="connsiteX72" fmla="*/ 9547237 w 10035679"/>
              <a:gd name="connsiteY72" fmla="*/ 5247259 h 5893281"/>
              <a:gd name="connsiteX73" fmla="*/ 9550861 w 10035679"/>
              <a:gd name="connsiteY73" fmla="*/ 5247259 h 5893281"/>
              <a:gd name="connsiteX74" fmla="*/ 9555087 w 10035679"/>
              <a:gd name="connsiteY74" fmla="*/ 5247259 h 5893281"/>
              <a:gd name="connsiteX75" fmla="*/ 9555087 w 10035679"/>
              <a:gd name="connsiteY75" fmla="*/ 5255108 h 5893281"/>
              <a:gd name="connsiteX76" fmla="*/ 9556897 w 10035679"/>
              <a:gd name="connsiteY76" fmla="*/ 5261750 h 5893281"/>
              <a:gd name="connsiteX77" fmla="*/ 9561123 w 10035679"/>
              <a:gd name="connsiteY77" fmla="*/ 5272015 h 5893281"/>
              <a:gd name="connsiteX78" fmla="*/ 9561123 w 10035679"/>
              <a:gd name="connsiteY78" fmla="*/ 5284090 h 5893281"/>
              <a:gd name="connsiteX79" fmla="*/ 9561123 w 10035679"/>
              <a:gd name="connsiteY79" fmla="*/ 5294353 h 5893281"/>
              <a:gd name="connsiteX80" fmla="*/ 9536973 w 10035679"/>
              <a:gd name="connsiteY80" fmla="*/ 5323334 h 5893281"/>
              <a:gd name="connsiteX81" fmla="*/ 9514635 w 10035679"/>
              <a:gd name="connsiteY81" fmla="*/ 5358353 h 5893281"/>
              <a:gd name="connsiteX82" fmla="*/ 9522482 w 10035679"/>
              <a:gd name="connsiteY82" fmla="*/ 5380691 h 5893281"/>
              <a:gd name="connsiteX83" fmla="*/ 9518861 w 10035679"/>
              <a:gd name="connsiteY83" fmla="*/ 5387332 h 5893281"/>
              <a:gd name="connsiteX84" fmla="*/ 9508596 w 10035679"/>
              <a:gd name="connsiteY84" fmla="*/ 5395182 h 5893281"/>
              <a:gd name="connsiteX85" fmla="*/ 9498333 w 10035679"/>
              <a:gd name="connsiteY85" fmla="*/ 5397597 h 5893281"/>
              <a:gd name="connsiteX86" fmla="*/ 9488068 w 10035679"/>
              <a:gd name="connsiteY86" fmla="*/ 5401218 h 5893281"/>
              <a:gd name="connsiteX87" fmla="*/ 9475993 w 10035679"/>
              <a:gd name="connsiteY87" fmla="*/ 5409670 h 5893281"/>
              <a:gd name="connsiteX88" fmla="*/ 9469956 w 10035679"/>
              <a:gd name="connsiteY88" fmla="*/ 5412086 h 5893281"/>
              <a:gd name="connsiteX89" fmla="*/ 9462107 w 10035679"/>
              <a:gd name="connsiteY89" fmla="*/ 5424161 h 5893281"/>
              <a:gd name="connsiteX90" fmla="*/ 9462107 w 10035679"/>
              <a:gd name="connsiteY90" fmla="*/ 5434426 h 5893281"/>
              <a:gd name="connsiteX91" fmla="*/ 9459692 w 10035679"/>
              <a:gd name="connsiteY91" fmla="*/ 5444689 h 5893281"/>
              <a:gd name="connsiteX92" fmla="*/ 9459692 w 10035679"/>
              <a:gd name="connsiteY92" fmla="*/ 5454954 h 5893281"/>
              <a:gd name="connsiteX93" fmla="*/ 9456068 w 10035679"/>
              <a:gd name="connsiteY93" fmla="*/ 5469444 h 5893281"/>
              <a:gd name="connsiteX94" fmla="*/ 9447616 w 10035679"/>
              <a:gd name="connsiteY94" fmla="*/ 5477897 h 5893281"/>
              <a:gd name="connsiteX95" fmla="*/ 9437353 w 10035679"/>
              <a:gd name="connsiteY95" fmla="*/ 5483933 h 5893281"/>
              <a:gd name="connsiteX96" fmla="*/ 9427694 w 10035679"/>
              <a:gd name="connsiteY96" fmla="*/ 5491783 h 5893281"/>
              <a:gd name="connsiteX97" fmla="*/ 9417429 w 10035679"/>
              <a:gd name="connsiteY97" fmla="*/ 5498424 h 5893281"/>
              <a:gd name="connsiteX98" fmla="*/ 9405353 w 10035679"/>
              <a:gd name="connsiteY98" fmla="*/ 5508689 h 5893281"/>
              <a:gd name="connsiteX99" fmla="*/ 9390863 w 10035679"/>
              <a:gd name="connsiteY99" fmla="*/ 5508689 h 5893281"/>
              <a:gd name="connsiteX100" fmla="*/ 9374561 w 10035679"/>
              <a:gd name="connsiteY100" fmla="*/ 5496009 h 5893281"/>
              <a:gd name="connsiteX101" fmla="*/ 9356449 w 10035679"/>
              <a:gd name="connsiteY101" fmla="*/ 5483933 h 5893281"/>
              <a:gd name="connsiteX102" fmla="*/ 9342563 w 10035679"/>
              <a:gd name="connsiteY102" fmla="*/ 5473670 h 5893281"/>
              <a:gd name="connsiteX103" fmla="*/ 9328072 w 10035679"/>
              <a:gd name="connsiteY103" fmla="*/ 5453143 h 5893281"/>
              <a:gd name="connsiteX104" fmla="*/ 9338335 w 10035679"/>
              <a:gd name="connsiteY104" fmla="*/ 5444689 h 5893281"/>
              <a:gd name="connsiteX105" fmla="*/ 9342563 w 10035679"/>
              <a:gd name="connsiteY105" fmla="*/ 5434426 h 5893281"/>
              <a:gd name="connsiteX106" fmla="*/ 9346184 w 10035679"/>
              <a:gd name="connsiteY106" fmla="*/ 5425974 h 5893281"/>
              <a:gd name="connsiteX107" fmla="*/ 9348600 w 10035679"/>
              <a:gd name="connsiteY107" fmla="*/ 5415709 h 5893281"/>
              <a:gd name="connsiteX108" fmla="*/ 9352223 w 10035679"/>
              <a:gd name="connsiteY108" fmla="*/ 5405444 h 5893281"/>
              <a:gd name="connsiteX109" fmla="*/ 9360675 w 10035679"/>
              <a:gd name="connsiteY109" fmla="*/ 5397597 h 5893281"/>
              <a:gd name="connsiteX110" fmla="*/ 9380600 w 10035679"/>
              <a:gd name="connsiteY110" fmla="*/ 5390956 h 5893281"/>
              <a:gd name="connsiteX111" fmla="*/ 9402938 w 10035679"/>
              <a:gd name="connsiteY111" fmla="*/ 5387332 h 5893281"/>
              <a:gd name="connsiteX112" fmla="*/ 9423467 w 10035679"/>
              <a:gd name="connsiteY112" fmla="*/ 5380691 h 5893281"/>
              <a:gd name="connsiteX113" fmla="*/ 9433730 w 10035679"/>
              <a:gd name="connsiteY113" fmla="*/ 5368615 h 5893281"/>
              <a:gd name="connsiteX114" fmla="*/ 9451842 w 10035679"/>
              <a:gd name="connsiteY114" fmla="*/ 5343862 h 5893281"/>
              <a:gd name="connsiteX115" fmla="*/ 9465730 w 10035679"/>
              <a:gd name="connsiteY115" fmla="*/ 5314880 h 5893281"/>
              <a:gd name="connsiteX116" fmla="*/ 9484447 w 10035679"/>
              <a:gd name="connsiteY116" fmla="*/ 5286503 h 5893281"/>
              <a:gd name="connsiteX117" fmla="*/ 9498333 w 10035679"/>
              <a:gd name="connsiteY117" fmla="*/ 5257524 h 5893281"/>
              <a:gd name="connsiteX118" fmla="*/ 9494106 w 10035679"/>
              <a:gd name="connsiteY118" fmla="*/ 4977379 h 5893281"/>
              <a:gd name="connsiteX119" fmla="*/ 9508597 w 10035679"/>
              <a:gd name="connsiteY119" fmla="*/ 4977379 h 5893281"/>
              <a:gd name="connsiteX120" fmla="*/ 9540596 w 10035679"/>
              <a:gd name="connsiteY120" fmla="*/ 5010587 h 5893281"/>
              <a:gd name="connsiteX121" fmla="*/ 9568973 w 10035679"/>
              <a:gd name="connsiteY121" fmla="*/ 5039567 h 5893281"/>
              <a:gd name="connsiteX122" fmla="*/ 9597350 w 10035679"/>
              <a:gd name="connsiteY122" fmla="*/ 5072170 h 5893281"/>
              <a:gd name="connsiteX123" fmla="*/ 9617877 w 10035679"/>
              <a:gd name="connsiteY123" fmla="*/ 5113226 h 5893281"/>
              <a:gd name="connsiteX124" fmla="*/ 9628142 w 10035679"/>
              <a:gd name="connsiteY124" fmla="*/ 5113226 h 5893281"/>
              <a:gd name="connsiteX125" fmla="*/ 9640218 w 10035679"/>
              <a:gd name="connsiteY125" fmla="*/ 5113226 h 5893281"/>
              <a:gd name="connsiteX126" fmla="*/ 9646254 w 10035679"/>
              <a:gd name="connsiteY126" fmla="*/ 5113226 h 5893281"/>
              <a:gd name="connsiteX127" fmla="*/ 9650482 w 10035679"/>
              <a:gd name="connsiteY127" fmla="*/ 5113226 h 5893281"/>
              <a:gd name="connsiteX128" fmla="*/ 9656519 w 10035679"/>
              <a:gd name="connsiteY128" fmla="*/ 5113226 h 5893281"/>
              <a:gd name="connsiteX129" fmla="*/ 9664368 w 10035679"/>
              <a:gd name="connsiteY129" fmla="*/ 5107189 h 5893281"/>
              <a:gd name="connsiteX130" fmla="*/ 9668595 w 10035679"/>
              <a:gd name="connsiteY130" fmla="*/ 5101150 h 5893281"/>
              <a:gd name="connsiteX131" fmla="*/ 9670405 w 10035679"/>
              <a:gd name="connsiteY131" fmla="*/ 5088472 h 5893281"/>
              <a:gd name="connsiteX132" fmla="*/ 9678857 w 10035679"/>
              <a:gd name="connsiteY132" fmla="*/ 5088472 h 5893281"/>
              <a:gd name="connsiteX133" fmla="*/ 9678857 w 10035679"/>
              <a:gd name="connsiteY133" fmla="*/ 5136169 h 5893281"/>
              <a:gd name="connsiteX134" fmla="*/ 9674631 w 10035679"/>
              <a:gd name="connsiteY134" fmla="*/ 5146433 h 5893281"/>
              <a:gd name="connsiteX135" fmla="*/ 9670405 w 10035679"/>
              <a:gd name="connsiteY135" fmla="*/ 5156696 h 5893281"/>
              <a:gd name="connsiteX136" fmla="*/ 9668595 w 10035679"/>
              <a:gd name="connsiteY136" fmla="*/ 5168772 h 5893281"/>
              <a:gd name="connsiteX137" fmla="*/ 9664368 w 10035679"/>
              <a:gd name="connsiteY137" fmla="*/ 5175413 h 5893281"/>
              <a:gd name="connsiteX138" fmla="*/ 9640218 w 10035679"/>
              <a:gd name="connsiteY138" fmla="*/ 5175413 h 5893281"/>
              <a:gd name="connsiteX139" fmla="*/ 9640218 w 10035679"/>
              <a:gd name="connsiteY139" fmla="*/ 5199564 h 5893281"/>
              <a:gd name="connsiteX140" fmla="*/ 9617877 w 10035679"/>
              <a:gd name="connsiteY140" fmla="*/ 5222507 h 5893281"/>
              <a:gd name="connsiteX141" fmla="*/ 9599765 w 10035679"/>
              <a:gd name="connsiteY141" fmla="*/ 5243035 h 5893281"/>
              <a:gd name="connsiteX142" fmla="*/ 9579237 w 10035679"/>
              <a:gd name="connsiteY142" fmla="*/ 5265375 h 5893281"/>
              <a:gd name="connsiteX143" fmla="*/ 9579237 w 10035679"/>
              <a:gd name="connsiteY143" fmla="*/ 5255110 h 5893281"/>
              <a:gd name="connsiteX144" fmla="*/ 9575614 w 10035679"/>
              <a:gd name="connsiteY144" fmla="*/ 5247261 h 5893281"/>
              <a:gd name="connsiteX145" fmla="*/ 9575614 w 10035679"/>
              <a:gd name="connsiteY145" fmla="*/ 5241224 h 5893281"/>
              <a:gd name="connsiteX146" fmla="*/ 9575614 w 10035679"/>
              <a:gd name="connsiteY146" fmla="*/ 5228544 h 5893281"/>
              <a:gd name="connsiteX147" fmla="*/ 9579237 w 10035679"/>
              <a:gd name="connsiteY147" fmla="*/ 5222507 h 5893281"/>
              <a:gd name="connsiteX148" fmla="*/ 9579237 w 10035679"/>
              <a:gd name="connsiteY148" fmla="*/ 5214055 h 5893281"/>
              <a:gd name="connsiteX149" fmla="*/ 9579237 w 10035679"/>
              <a:gd name="connsiteY149" fmla="*/ 5208016 h 5893281"/>
              <a:gd name="connsiteX150" fmla="*/ 9575614 w 10035679"/>
              <a:gd name="connsiteY150" fmla="*/ 5203790 h 5893281"/>
              <a:gd name="connsiteX151" fmla="*/ 9568973 w 10035679"/>
              <a:gd name="connsiteY151" fmla="*/ 5199564 h 5893281"/>
              <a:gd name="connsiteX152" fmla="*/ 9561123 w 10035679"/>
              <a:gd name="connsiteY152" fmla="*/ 5197754 h 5893281"/>
              <a:gd name="connsiteX153" fmla="*/ 9555086 w 10035679"/>
              <a:gd name="connsiteY153" fmla="*/ 5193527 h 5893281"/>
              <a:gd name="connsiteX154" fmla="*/ 9547237 w 10035679"/>
              <a:gd name="connsiteY154" fmla="*/ 5189299 h 5893281"/>
              <a:gd name="connsiteX155" fmla="*/ 9540596 w 10035679"/>
              <a:gd name="connsiteY155" fmla="*/ 5185678 h 5893281"/>
              <a:gd name="connsiteX156" fmla="*/ 9536974 w 10035679"/>
              <a:gd name="connsiteY156" fmla="*/ 5183263 h 5893281"/>
              <a:gd name="connsiteX157" fmla="*/ 9536974 w 10035679"/>
              <a:gd name="connsiteY157" fmla="*/ 5179037 h 5893281"/>
              <a:gd name="connsiteX158" fmla="*/ 9540596 w 10035679"/>
              <a:gd name="connsiteY158" fmla="*/ 5175413 h 5893281"/>
              <a:gd name="connsiteX159" fmla="*/ 9547237 w 10035679"/>
              <a:gd name="connsiteY159" fmla="*/ 5164546 h 5893281"/>
              <a:gd name="connsiteX160" fmla="*/ 9556897 w 10035679"/>
              <a:gd name="connsiteY160" fmla="*/ 5156696 h 5893281"/>
              <a:gd name="connsiteX161" fmla="*/ 9568973 w 10035679"/>
              <a:gd name="connsiteY161" fmla="*/ 5146433 h 5893281"/>
              <a:gd name="connsiteX162" fmla="*/ 9579237 w 10035679"/>
              <a:gd name="connsiteY162" fmla="*/ 5136169 h 5893281"/>
              <a:gd name="connsiteX163" fmla="*/ 9565351 w 10035679"/>
              <a:gd name="connsiteY163" fmla="*/ 5121678 h 5893281"/>
              <a:gd name="connsiteX164" fmla="*/ 9550860 w 10035679"/>
              <a:gd name="connsiteY164" fmla="*/ 5096924 h 5893281"/>
              <a:gd name="connsiteX165" fmla="*/ 9528520 w 10035679"/>
              <a:gd name="connsiteY165" fmla="*/ 5060095 h 5893281"/>
              <a:gd name="connsiteX166" fmla="*/ 9512218 w 10035679"/>
              <a:gd name="connsiteY166" fmla="*/ 5028699 h 5893281"/>
              <a:gd name="connsiteX167" fmla="*/ 9502558 w 10035679"/>
              <a:gd name="connsiteY167" fmla="*/ 5000322 h 5893281"/>
              <a:gd name="connsiteX168" fmla="*/ 9366713 w 10035679"/>
              <a:gd name="connsiteY168" fmla="*/ 4600634 h 5893281"/>
              <a:gd name="connsiteX169" fmla="*/ 9384825 w 10035679"/>
              <a:gd name="connsiteY169" fmla="*/ 4600634 h 5893281"/>
              <a:gd name="connsiteX170" fmla="*/ 9417430 w 10035679"/>
              <a:gd name="connsiteY170" fmla="*/ 4625388 h 5893281"/>
              <a:gd name="connsiteX171" fmla="*/ 9456069 w 10035679"/>
              <a:gd name="connsiteY171" fmla="*/ 4648330 h 5893281"/>
              <a:gd name="connsiteX172" fmla="*/ 9456069 w 10035679"/>
              <a:gd name="connsiteY172" fmla="*/ 4668858 h 5893281"/>
              <a:gd name="connsiteX173" fmla="*/ 9431316 w 10035679"/>
              <a:gd name="connsiteY173" fmla="*/ 4668858 h 5893281"/>
              <a:gd name="connsiteX174" fmla="*/ 9413202 w 10035679"/>
              <a:gd name="connsiteY174" fmla="*/ 4654369 h 5893281"/>
              <a:gd name="connsiteX175" fmla="*/ 9395090 w 10035679"/>
              <a:gd name="connsiteY175" fmla="*/ 4639878 h 5893281"/>
              <a:gd name="connsiteX176" fmla="*/ 9380599 w 10035679"/>
              <a:gd name="connsiteY176" fmla="*/ 4621766 h 5893281"/>
              <a:gd name="connsiteX177" fmla="*/ 9741646 w 10035679"/>
              <a:gd name="connsiteY177" fmla="*/ 4475656 h 5893281"/>
              <a:gd name="connsiteX178" fmla="*/ 9749496 w 10035679"/>
              <a:gd name="connsiteY178" fmla="*/ 4475656 h 5893281"/>
              <a:gd name="connsiteX179" fmla="*/ 9755533 w 10035679"/>
              <a:gd name="connsiteY179" fmla="*/ 4479279 h 5893281"/>
              <a:gd name="connsiteX180" fmla="*/ 9759759 w 10035679"/>
              <a:gd name="connsiteY180" fmla="*/ 4481693 h 5893281"/>
              <a:gd name="connsiteX181" fmla="*/ 9759759 w 10035679"/>
              <a:gd name="connsiteY181" fmla="*/ 4485921 h 5893281"/>
              <a:gd name="connsiteX182" fmla="*/ 9763985 w 10035679"/>
              <a:gd name="connsiteY182" fmla="*/ 4489542 h 5893281"/>
              <a:gd name="connsiteX183" fmla="*/ 9765798 w 10035679"/>
              <a:gd name="connsiteY183" fmla="*/ 4496184 h 5893281"/>
              <a:gd name="connsiteX184" fmla="*/ 9773648 w 10035679"/>
              <a:gd name="connsiteY184" fmla="*/ 4508259 h 5893281"/>
              <a:gd name="connsiteX185" fmla="*/ 9777874 w 10035679"/>
              <a:gd name="connsiteY185" fmla="*/ 4520937 h 5893281"/>
              <a:gd name="connsiteX186" fmla="*/ 9779685 w 10035679"/>
              <a:gd name="connsiteY186" fmla="*/ 4534825 h 5893281"/>
              <a:gd name="connsiteX187" fmla="*/ 9765798 w 10035679"/>
              <a:gd name="connsiteY187" fmla="*/ 4534825 h 5893281"/>
              <a:gd name="connsiteX188" fmla="*/ 9765798 w 10035679"/>
              <a:gd name="connsiteY188" fmla="*/ 4520937 h 5893281"/>
              <a:gd name="connsiteX189" fmla="*/ 9755533 w 10035679"/>
              <a:gd name="connsiteY189" fmla="*/ 4514298 h 5893281"/>
              <a:gd name="connsiteX190" fmla="*/ 9751306 w 10035679"/>
              <a:gd name="connsiteY190" fmla="*/ 4504033 h 5893281"/>
              <a:gd name="connsiteX191" fmla="*/ 9749496 w 10035679"/>
              <a:gd name="connsiteY191" fmla="*/ 4496184 h 5893281"/>
              <a:gd name="connsiteX192" fmla="*/ 9745269 w 10035679"/>
              <a:gd name="connsiteY192" fmla="*/ 4485921 h 5893281"/>
              <a:gd name="connsiteX193" fmla="*/ 9417428 w 10035679"/>
              <a:gd name="connsiteY193" fmla="*/ 4432186 h 5893281"/>
              <a:gd name="connsiteX194" fmla="*/ 9423465 w 10035679"/>
              <a:gd name="connsiteY194" fmla="*/ 4432186 h 5893281"/>
              <a:gd name="connsiteX195" fmla="*/ 9427692 w 10035679"/>
              <a:gd name="connsiteY195" fmla="*/ 4436412 h 5893281"/>
              <a:gd name="connsiteX196" fmla="*/ 9427692 w 10035679"/>
              <a:gd name="connsiteY196" fmla="*/ 4438223 h 5893281"/>
              <a:gd name="connsiteX197" fmla="*/ 9431315 w 10035679"/>
              <a:gd name="connsiteY197" fmla="*/ 4438223 h 5893281"/>
              <a:gd name="connsiteX198" fmla="*/ 9433731 w 10035679"/>
              <a:gd name="connsiteY198" fmla="*/ 4438223 h 5893281"/>
              <a:gd name="connsiteX199" fmla="*/ 9437352 w 10035679"/>
              <a:gd name="connsiteY199" fmla="*/ 4442451 h 5893281"/>
              <a:gd name="connsiteX200" fmla="*/ 9441580 w 10035679"/>
              <a:gd name="connsiteY200" fmla="*/ 4452715 h 5893281"/>
              <a:gd name="connsiteX201" fmla="*/ 9441580 w 10035679"/>
              <a:gd name="connsiteY201" fmla="*/ 4464790 h 5893281"/>
              <a:gd name="connsiteX202" fmla="*/ 9445807 w 10035679"/>
              <a:gd name="connsiteY202" fmla="*/ 4471432 h 5893281"/>
              <a:gd name="connsiteX203" fmla="*/ 9447617 w 10035679"/>
              <a:gd name="connsiteY203" fmla="*/ 4479282 h 5893281"/>
              <a:gd name="connsiteX204" fmla="*/ 9451844 w 10035679"/>
              <a:gd name="connsiteY204" fmla="*/ 4485923 h 5893281"/>
              <a:gd name="connsiteX205" fmla="*/ 9456070 w 10035679"/>
              <a:gd name="connsiteY205" fmla="*/ 4496187 h 5893281"/>
              <a:gd name="connsiteX206" fmla="*/ 9431315 w 10035679"/>
              <a:gd name="connsiteY206" fmla="*/ 4496187 h 5893281"/>
              <a:gd name="connsiteX207" fmla="*/ 9427692 w 10035679"/>
              <a:gd name="connsiteY207" fmla="*/ 4479282 h 5893281"/>
              <a:gd name="connsiteX208" fmla="*/ 9419239 w 10035679"/>
              <a:gd name="connsiteY208" fmla="*/ 4467206 h 5893281"/>
              <a:gd name="connsiteX209" fmla="*/ 9417428 w 10035679"/>
              <a:gd name="connsiteY209" fmla="*/ 4452715 h 5893281"/>
              <a:gd name="connsiteX210" fmla="*/ 6125133 w 10035679"/>
              <a:gd name="connsiteY210" fmla="*/ 4417695 h 5893281"/>
              <a:gd name="connsiteX211" fmla="*/ 6125133 w 10035679"/>
              <a:gd name="connsiteY211" fmla="*/ 4432186 h 5893281"/>
              <a:gd name="connsiteX212" fmla="*/ 6141434 w 10035679"/>
              <a:gd name="connsiteY212" fmla="*/ 4471431 h 5893281"/>
              <a:gd name="connsiteX213" fmla="*/ 6141434 w 10035679"/>
              <a:gd name="connsiteY213" fmla="*/ 4514296 h 5893281"/>
              <a:gd name="connsiteX214" fmla="*/ 6131172 w 10035679"/>
              <a:gd name="connsiteY214" fmla="*/ 4553541 h 5893281"/>
              <a:gd name="connsiteX215" fmla="*/ 6113057 w 10035679"/>
              <a:gd name="connsiteY215" fmla="*/ 4592786 h 5893281"/>
              <a:gd name="connsiteX216" fmla="*/ 6092530 w 10035679"/>
              <a:gd name="connsiteY216" fmla="*/ 4629615 h 5893281"/>
              <a:gd name="connsiteX217" fmla="*/ 6074417 w 10035679"/>
              <a:gd name="connsiteY217" fmla="*/ 4664633 h 5893281"/>
              <a:gd name="connsiteX218" fmla="*/ 6060531 w 10035679"/>
              <a:gd name="connsiteY218" fmla="*/ 4693615 h 5893281"/>
              <a:gd name="connsiteX219" fmla="*/ 6054492 w 10035679"/>
              <a:gd name="connsiteY219" fmla="*/ 4730444 h 5893281"/>
              <a:gd name="connsiteX220" fmla="*/ 6050266 w 10035679"/>
              <a:gd name="connsiteY220" fmla="*/ 4761236 h 5893281"/>
              <a:gd name="connsiteX221" fmla="*/ 6046040 w 10035679"/>
              <a:gd name="connsiteY221" fmla="*/ 4788405 h 5893281"/>
              <a:gd name="connsiteX222" fmla="*/ 6032154 w 10035679"/>
              <a:gd name="connsiteY222" fmla="*/ 4808933 h 5893281"/>
              <a:gd name="connsiteX223" fmla="*/ 6007398 w 10035679"/>
              <a:gd name="connsiteY223" fmla="*/ 4827045 h 5893281"/>
              <a:gd name="connsiteX224" fmla="*/ 6007398 w 10035679"/>
              <a:gd name="connsiteY224" fmla="*/ 4819196 h 5893281"/>
              <a:gd name="connsiteX225" fmla="*/ 5993512 w 10035679"/>
              <a:gd name="connsiteY225" fmla="*/ 4816782 h 5893281"/>
              <a:gd name="connsiteX226" fmla="*/ 5983249 w 10035679"/>
              <a:gd name="connsiteY226" fmla="*/ 4813159 h 5893281"/>
              <a:gd name="connsiteX227" fmla="*/ 5972984 w 10035679"/>
              <a:gd name="connsiteY227" fmla="*/ 4804707 h 5893281"/>
              <a:gd name="connsiteX228" fmla="*/ 5965135 w 10035679"/>
              <a:gd name="connsiteY228" fmla="*/ 4794442 h 5893281"/>
              <a:gd name="connsiteX229" fmla="*/ 5960909 w 10035679"/>
              <a:gd name="connsiteY229" fmla="*/ 4779951 h 5893281"/>
              <a:gd name="connsiteX230" fmla="*/ 5947023 w 10035679"/>
              <a:gd name="connsiteY230" fmla="*/ 4750972 h 5893281"/>
              <a:gd name="connsiteX231" fmla="*/ 5944607 w 10035679"/>
              <a:gd name="connsiteY231" fmla="*/ 4722595 h 5893281"/>
              <a:gd name="connsiteX232" fmla="*/ 5954872 w 10035679"/>
              <a:gd name="connsiteY232" fmla="*/ 4697841 h 5893281"/>
              <a:gd name="connsiteX233" fmla="*/ 5965135 w 10035679"/>
              <a:gd name="connsiteY233" fmla="*/ 4668859 h 5893281"/>
              <a:gd name="connsiteX234" fmla="*/ 5975400 w 10035679"/>
              <a:gd name="connsiteY234" fmla="*/ 4639879 h 5893281"/>
              <a:gd name="connsiteX235" fmla="*/ 5975400 w 10035679"/>
              <a:gd name="connsiteY235" fmla="*/ 4621767 h 5893281"/>
              <a:gd name="connsiteX236" fmla="*/ 5972984 w 10035679"/>
              <a:gd name="connsiteY236" fmla="*/ 4592786 h 5893281"/>
              <a:gd name="connsiteX237" fmla="*/ 5969361 w 10035679"/>
              <a:gd name="connsiteY237" fmla="*/ 4563806 h 5893281"/>
              <a:gd name="connsiteX238" fmla="*/ 5969361 w 10035679"/>
              <a:gd name="connsiteY238" fmla="*/ 4534824 h 5893281"/>
              <a:gd name="connsiteX239" fmla="*/ 6007398 w 10035679"/>
              <a:gd name="connsiteY239" fmla="*/ 4534824 h 5893281"/>
              <a:gd name="connsiteX240" fmla="*/ 6017663 w 10035679"/>
              <a:gd name="connsiteY240" fmla="*/ 4518523 h 5893281"/>
              <a:gd name="connsiteX241" fmla="*/ 6040003 w 10035679"/>
              <a:gd name="connsiteY241" fmla="*/ 4496184 h 5893281"/>
              <a:gd name="connsiteX242" fmla="*/ 6060531 w 10035679"/>
              <a:gd name="connsiteY242" fmla="*/ 4471431 h 5893281"/>
              <a:gd name="connsiteX243" fmla="*/ 6084680 w 10035679"/>
              <a:gd name="connsiteY243" fmla="*/ 4446675 h 5893281"/>
              <a:gd name="connsiteX244" fmla="*/ 6107021 w 10035679"/>
              <a:gd name="connsiteY244" fmla="*/ 4427960 h 5893281"/>
              <a:gd name="connsiteX245" fmla="*/ 9261055 w 10035679"/>
              <a:gd name="connsiteY245" fmla="*/ 4306603 h 5893281"/>
              <a:gd name="connsiteX246" fmla="*/ 9289435 w 10035679"/>
              <a:gd name="connsiteY246" fmla="*/ 4316869 h 5893281"/>
              <a:gd name="connsiteX247" fmla="*/ 9289435 w 10035679"/>
              <a:gd name="connsiteY247" fmla="*/ 4331359 h 5893281"/>
              <a:gd name="connsiteX248" fmla="*/ 9267093 w 10035679"/>
              <a:gd name="connsiteY248" fmla="*/ 4331359 h 5893281"/>
              <a:gd name="connsiteX249" fmla="*/ 9267093 w 10035679"/>
              <a:gd name="connsiteY249" fmla="*/ 4322906 h 5893281"/>
              <a:gd name="connsiteX250" fmla="*/ 9265282 w 10035679"/>
              <a:gd name="connsiteY250" fmla="*/ 4321095 h 5893281"/>
              <a:gd name="connsiteX251" fmla="*/ 9265282 w 10035679"/>
              <a:gd name="connsiteY251" fmla="*/ 4316869 h 5893281"/>
              <a:gd name="connsiteX252" fmla="*/ 9261055 w 10035679"/>
              <a:gd name="connsiteY252" fmla="*/ 4316869 h 5893281"/>
              <a:gd name="connsiteX253" fmla="*/ 9261055 w 10035679"/>
              <a:gd name="connsiteY253" fmla="*/ 4312641 h 5893281"/>
              <a:gd name="connsiteX254" fmla="*/ 8755105 w 10035679"/>
              <a:gd name="connsiteY254" fmla="*/ 4298151 h 5893281"/>
              <a:gd name="connsiteX255" fmla="*/ 8762954 w 10035679"/>
              <a:gd name="connsiteY255" fmla="*/ 4298151 h 5893281"/>
              <a:gd name="connsiteX256" fmla="*/ 8764765 w 10035679"/>
              <a:gd name="connsiteY256" fmla="*/ 4316868 h 5893281"/>
              <a:gd name="connsiteX257" fmla="*/ 8768991 w 10035679"/>
              <a:gd name="connsiteY257" fmla="*/ 4341622 h 5893281"/>
              <a:gd name="connsiteX258" fmla="*/ 8779255 w 10035679"/>
              <a:gd name="connsiteY258" fmla="*/ 4370601 h 5893281"/>
              <a:gd name="connsiteX259" fmla="*/ 8787103 w 10035679"/>
              <a:gd name="connsiteY259" fmla="*/ 4395357 h 5893281"/>
              <a:gd name="connsiteX260" fmla="*/ 8793141 w 10035679"/>
              <a:gd name="connsiteY260" fmla="*/ 4409243 h 5893281"/>
              <a:gd name="connsiteX261" fmla="*/ 8797367 w 10035679"/>
              <a:gd name="connsiteY261" fmla="*/ 4413469 h 5893281"/>
              <a:gd name="connsiteX262" fmla="*/ 8807632 w 10035679"/>
              <a:gd name="connsiteY262" fmla="*/ 4417695 h 5893281"/>
              <a:gd name="connsiteX263" fmla="*/ 8815479 w 10035679"/>
              <a:gd name="connsiteY263" fmla="*/ 4417695 h 5893281"/>
              <a:gd name="connsiteX264" fmla="*/ 8825744 w 10035679"/>
              <a:gd name="connsiteY264" fmla="*/ 4421921 h 5893281"/>
              <a:gd name="connsiteX265" fmla="*/ 8833593 w 10035679"/>
              <a:gd name="connsiteY265" fmla="*/ 4421921 h 5893281"/>
              <a:gd name="connsiteX266" fmla="*/ 8839630 w 10035679"/>
              <a:gd name="connsiteY266" fmla="*/ 4423734 h 5893281"/>
              <a:gd name="connsiteX267" fmla="*/ 8839630 w 10035679"/>
              <a:gd name="connsiteY267" fmla="*/ 4436412 h 5893281"/>
              <a:gd name="connsiteX268" fmla="*/ 8848082 w 10035679"/>
              <a:gd name="connsiteY268" fmla="*/ 4461165 h 5893281"/>
              <a:gd name="connsiteX269" fmla="*/ 8854121 w 10035679"/>
              <a:gd name="connsiteY269" fmla="*/ 4489542 h 5893281"/>
              <a:gd name="connsiteX270" fmla="*/ 8864384 w 10035679"/>
              <a:gd name="connsiteY270" fmla="*/ 4524561 h 5893281"/>
              <a:gd name="connsiteX271" fmla="*/ 8872233 w 10035679"/>
              <a:gd name="connsiteY271" fmla="*/ 4549314 h 5893281"/>
              <a:gd name="connsiteX272" fmla="*/ 8878272 w 10035679"/>
              <a:gd name="connsiteY272" fmla="*/ 4568031 h 5893281"/>
              <a:gd name="connsiteX273" fmla="*/ 8896384 w 10035679"/>
              <a:gd name="connsiteY273" fmla="*/ 4568031 h 5893281"/>
              <a:gd name="connsiteX274" fmla="*/ 8906646 w 10035679"/>
              <a:gd name="connsiteY274" fmla="*/ 4572257 h 5893281"/>
              <a:gd name="connsiteX275" fmla="*/ 8918722 w 10035679"/>
              <a:gd name="connsiteY275" fmla="*/ 4576483 h 5893281"/>
              <a:gd name="connsiteX276" fmla="*/ 8924760 w 10035679"/>
              <a:gd name="connsiteY276" fmla="*/ 4582522 h 5893281"/>
              <a:gd name="connsiteX277" fmla="*/ 8930797 w 10035679"/>
              <a:gd name="connsiteY277" fmla="*/ 4592787 h 5893281"/>
              <a:gd name="connsiteX278" fmla="*/ 8949514 w 10035679"/>
              <a:gd name="connsiteY278" fmla="*/ 4619351 h 5893281"/>
              <a:gd name="connsiteX279" fmla="*/ 8957363 w 10035679"/>
              <a:gd name="connsiteY279" fmla="*/ 4654369 h 5893281"/>
              <a:gd name="connsiteX280" fmla="*/ 8996005 w 10035679"/>
              <a:gd name="connsiteY280" fmla="*/ 4654369 h 5893281"/>
              <a:gd name="connsiteX281" fmla="*/ 9009891 w 10035679"/>
              <a:gd name="connsiteY281" fmla="*/ 4691198 h 5893281"/>
              <a:gd name="connsiteX282" fmla="*/ 9030418 w 10035679"/>
              <a:gd name="connsiteY282" fmla="*/ 4715952 h 5893281"/>
              <a:gd name="connsiteX283" fmla="*/ 9048530 w 10035679"/>
              <a:gd name="connsiteY283" fmla="*/ 4740707 h 5893281"/>
              <a:gd name="connsiteX284" fmla="*/ 9066644 w 10035679"/>
              <a:gd name="connsiteY284" fmla="*/ 4773913 h 5893281"/>
              <a:gd name="connsiteX285" fmla="*/ 9072681 w 10035679"/>
              <a:gd name="connsiteY285" fmla="*/ 4827043 h 5893281"/>
              <a:gd name="connsiteX286" fmla="*/ 9070870 w 10035679"/>
              <a:gd name="connsiteY286" fmla="*/ 4870516 h 5893281"/>
              <a:gd name="connsiteX287" fmla="*/ 9058795 w 10035679"/>
              <a:gd name="connsiteY287" fmla="*/ 4913986 h 5893281"/>
              <a:gd name="connsiteX288" fmla="*/ 9042494 w 10035679"/>
              <a:gd name="connsiteY288" fmla="*/ 4952626 h 5893281"/>
              <a:gd name="connsiteX289" fmla="*/ 9024380 w 10035679"/>
              <a:gd name="connsiteY289" fmla="*/ 4996096 h 5893281"/>
              <a:gd name="connsiteX290" fmla="*/ 9002041 w 10035679"/>
              <a:gd name="connsiteY290" fmla="*/ 5043190 h 5893281"/>
              <a:gd name="connsiteX291" fmla="*/ 8996005 w 10035679"/>
              <a:gd name="connsiteY291" fmla="*/ 5072169 h 5893281"/>
              <a:gd name="connsiteX292" fmla="*/ 8985740 w 10035679"/>
              <a:gd name="connsiteY292" fmla="*/ 5101151 h 5893281"/>
              <a:gd name="connsiteX293" fmla="*/ 8977891 w 10035679"/>
              <a:gd name="connsiteY293" fmla="*/ 5131943 h 5893281"/>
              <a:gd name="connsiteX294" fmla="*/ 8967628 w 10035679"/>
              <a:gd name="connsiteY294" fmla="*/ 5156697 h 5893281"/>
              <a:gd name="connsiteX295" fmla="*/ 8949514 w 10035679"/>
              <a:gd name="connsiteY295" fmla="*/ 5175414 h 5893281"/>
              <a:gd name="connsiteX296" fmla="*/ 8928987 w 10035679"/>
              <a:gd name="connsiteY296" fmla="*/ 5185677 h 5893281"/>
              <a:gd name="connsiteX297" fmla="*/ 8904836 w 10035679"/>
              <a:gd name="connsiteY297" fmla="*/ 5197752 h 5893281"/>
              <a:gd name="connsiteX298" fmla="*/ 8878272 w 10035679"/>
              <a:gd name="connsiteY298" fmla="*/ 5208017 h 5893281"/>
              <a:gd name="connsiteX299" fmla="*/ 8861970 w 10035679"/>
              <a:gd name="connsiteY299" fmla="*/ 5214053 h 5893281"/>
              <a:gd name="connsiteX300" fmla="*/ 8839630 w 10035679"/>
              <a:gd name="connsiteY300" fmla="*/ 5197752 h 5893281"/>
              <a:gd name="connsiteX301" fmla="*/ 8815479 w 10035679"/>
              <a:gd name="connsiteY301" fmla="*/ 5175414 h 5893281"/>
              <a:gd name="connsiteX302" fmla="*/ 8797367 w 10035679"/>
              <a:gd name="connsiteY302" fmla="*/ 5189300 h 5893281"/>
              <a:gd name="connsiteX303" fmla="*/ 8776840 w 10035679"/>
              <a:gd name="connsiteY303" fmla="*/ 5197752 h 5893281"/>
              <a:gd name="connsiteX304" fmla="*/ 8750879 w 10035679"/>
              <a:gd name="connsiteY304" fmla="*/ 5193526 h 5893281"/>
              <a:gd name="connsiteX305" fmla="*/ 8724312 w 10035679"/>
              <a:gd name="connsiteY305" fmla="*/ 5189300 h 5893281"/>
              <a:gd name="connsiteX306" fmla="*/ 8691710 w 10035679"/>
              <a:gd name="connsiteY306" fmla="*/ 5185677 h 5893281"/>
              <a:gd name="connsiteX307" fmla="*/ 8677824 w 10035679"/>
              <a:gd name="connsiteY307" fmla="*/ 5113226 h 5893281"/>
              <a:gd name="connsiteX308" fmla="*/ 8667559 w 10035679"/>
              <a:gd name="connsiteY308" fmla="*/ 5111414 h 5893281"/>
              <a:gd name="connsiteX309" fmla="*/ 8655484 w 10035679"/>
              <a:gd name="connsiteY309" fmla="*/ 5107188 h 5893281"/>
              <a:gd name="connsiteX310" fmla="*/ 8645221 w 10035679"/>
              <a:gd name="connsiteY310" fmla="*/ 5102962 h 5893281"/>
              <a:gd name="connsiteX311" fmla="*/ 8639182 w 10035679"/>
              <a:gd name="connsiteY311" fmla="*/ 5096925 h 5893281"/>
              <a:gd name="connsiteX312" fmla="*/ 8631333 w 10035679"/>
              <a:gd name="connsiteY312" fmla="*/ 5092699 h 5893281"/>
              <a:gd name="connsiteX313" fmla="*/ 8627107 w 10035679"/>
              <a:gd name="connsiteY313" fmla="*/ 5088471 h 5893281"/>
              <a:gd name="connsiteX314" fmla="*/ 8627107 w 10035679"/>
              <a:gd name="connsiteY314" fmla="*/ 5086660 h 5893281"/>
              <a:gd name="connsiteX315" fmla="*/ 8631333 w 10035679"/>
              <a:gd name="connsiteY315" fmla="*/ 5082434 h 5893281"/>
              <a:gd name="connsiteX316" fmla="*/ 8631333 w 10035679"/>
              <a:gd name="connsiteY316" fmla="*/ 5078208 h 5893281"/>
              <a:gd name="connsiteX317" fmla="*/ 8631333 w 10035679"/>
              <a:gd name="connsiteY317" fmla="*/ 5073982 h 5893281"/>
              <a:gd name="connsiteX318" fmla="*/ 8627107 w 10035679"/>
              <a:gd name="connsiteY318" fmla="*/ 5072169 h 5893281"/>
              <a:gd name="connsiteX319" fmla="*/ 8625296 w 10035679"/>
              <a:gd name="connsiteY319" fmla="*/ 5067943 h 5893281"/>
              <a:gd name="connsiteX320" fmla="*/ 8613221 w 10035679"/>
              <a:gd name="connsiteY320" fmla="*/ 5063717 h 5893281"/>
              <a:gd name="connsiteX321" fmla="*/ 8610805 w 10035679"/>
              <a:gd name="connsiteY321" fmla="*/ 5067943 h 5893281"/>
              <a:gd name="connsiteX322" fmla="*/ 8610805 w 10035679"/>
              <a:gd name="connsiteY322" fmla="*/ 5072169 h 5893281"/>
              <a:gd name="connsiteX323" fmla="*/ 8607182 w 10035679"/>
              <a:gd name="connsiteY323" fmla="*/ 5073982 h 5893281"/>
              <a:gd name="connsiteX324" fmla="*/ 8602956 w 10035679"/>
              <a:gd name="connsiteY324" fmla="*/ 5073982 h 5893281"/>
              <a:gd name="connsiteX325" fmla="*/ 8598730 w 10035679"/>
              <a:gd name="connsiteY325" fmla="*/ 5073982 h 5893281"/>
              <a:gd name="connsiteX326" fmla="*/ 8598730 w 10035679"/>
              <a:gd name="connsiteY326" fmla="*/ 5063717 h 5893281"/>
              <a:gd name="connsiteX327" fmla="*/ 8588467 w 10035679"/>
              <a:gd name="connsiteY327" fmla="*/ 5063717 h 5893281"/>
              <a:gd name="connsiteX328" fmla="*/ 8588467 w 10035679"/>
              <a:gd name="connsiteY328" fmla="*/ 5057681 h 5893281"/>
              <a:gd name="connsiteX329" fmla="*/ 8602956 w 10035679"/>
              <a:gd name="connsiteY329" fmla="*/ 5049831 h 5893281"/>
              <a:gd name="connsiteX330" fmla="*/ 8613221 w 10035679"/>
              <a:gd name="connsiteY330" fmla="*/ 5039567 h 5893281"/>
              <a:gd name="connsiteX331" fmla="*/ 8621070 w 10035679"/>
              <a:gd name="connsiteY331" fmla="*/ 5028699 h 5893281"/>
              <a:gd name="connsiteX332" fmla="*/ 8613221 w 10035679"/>
              <a:gd name="connsiteY332" fmla="*/ 5028699 h 5893281"/>
              <a:gd name="connsiteX333" fmla="*/ 8613221 w 10035679"/>
              <a:gd name="connsiteY333" fmla="*/ 5016626 h 5893281"/>
              <a:gd name="connsiteX334" fmla="*/ 8596919 w 10035679"/>
              <a:gd name="connsiteY334" fmla="*/ 5035341 h 5893281"/>
              <a:gd name="connsiteX335" fmla="*/ 8578807 w 10035679"/>
              <a:gd name="connsiteY335" fmla="*/ 5045605 h 5893281"/>
              <a:gd name="connsiteX336" fmla="*/ 8550429 w 10035679"/>
              <a:gd name="connsiteY336" fmla="*/ 5057681 h 5893281"/>
              <a:gd name="connsiteX337" fmla="*/ 8540166 w 10035679"/>
              <a:gd name="connsiteY337" fmla="*/ 5035341 h 5893281"/>
              <a:gd name="connsiteX338" fmla="*/ 8525675 w 10035679"/>
              <a:gd name="connsiteY338" fmla="*/ 5014813 h 5893281"/>
              <a:gd name="connsiteX339" fmla="*/ 8507563 w 10035679"/>
              <a:gd name="connsiteY339" fmla="*/ 4996096 h 5893281"/>
              <a:gd name="connsiteX340" fmla="*/ 8483412 w 10035679"/>
              <a:gd name="connsiteY340" fmla="*/ 4981607 h 5893281"/>
              <a:gd name="connsiteX341" fmla="*/ 8450810 w 10035679"/>
              <a:gd name="connsiteY341" fmla="*/ 4977381 h 5893281"/>
              <a:gd name="connsiteX342" fmla="*/ 8430885 w 10035679"/>
              <a:gd name="connsiteY342" fmla="*/ 4971343 h 5893281"/>
              <a:gd name="connsiteX343" fmla="*/ 8402508 w 10035679"/>
              <a:gd name="connsiteY343" fmla="*/ 4967116 h 5893281"/>
              <a:gd name="connsiteX344" fmla="*/ 8362058 w 10035679"/>
              <a:gd name="connsiteY344" fmla="*/ 4971343 h 5893281"/>
              <a:gd name="connsiteX345" fmla="*/ 8323417 w 10035679"/>
              <a:gd name="connsiteY345" fmla="*/ 4973153 h 5893281"/>
              <a:gd name="connsiteX346" fmla="*/ 8284775 w 10035679"/>
              <a:gd name="connsiteY346" fmla="*/ 4981607 h 5893281"/>
              <a:gd name="connsiteX347" fmla="*/ 8250362 w 10035679"/>
              <a:gd name="connsiteY347" fmla="*/ 4987644 h 5893281"/>
              <a:gd name="connsiteX348" fmla="*/ 8223795 w 10035679"/>
              <a:gd name="connsiteY348" fmla="*/ 4996096 h 5893281"/>
              <a:gd name="connsiteX349" fmla="*/ 8209910 w 10035679"/>
              <a:gd name="connsiteY349" fmla="*/ 5043190 h 5893281"/>
              <a:gd name="connsiteX350" fmla="*/ 8175496 w 10035679"/>
              <a:gd name="connsiteY350" fmla="*/ 5043190 h 5893281"/>
              <a:gd name="connsiteX351" fmla="*/ 8142893 w 10035679"/>
              <a:gd name="connsiteY351" fmla="*/ 5039567 h 5893281"/>
              <a:gd name="connsiteX352" fmla="*/ 8108478 w 10035679"/>
              <a:gd name="connsiteY352" fmla="*/ 5043190 h 5893281"/>
              <a:gd name="connsiteX353" fmla="*/ 8084329 w 10035679"/>
              <a:gd name="connsiteY353" fmla="*/ 5049831 h 5893281"/>
              <a:gd name="connsiteX354" fmla="*/ 8057763 w 10035679"/>
              <a:gd name="connsiteY354" fmla="*/ 5060094 h 5893281"/>
              <a:gd name="connsiteX355" fmla="*/ 8037838 w 10035679"/>
              <a:gd name="connsiteY355" fmla="*/ 5072169 h 5893281"/>
              <a:gd name="connsiteX356" fmla="*/ 8013085 w 10035679"/>
              <a:gd name="connsiteY356" fmla="*/ 5073982 h 5893281"/>
              <a:gd name="connsiteX357" fmla="*/ 7984708 w 10035679"/>
              <a:gd name="connsiteY357" fmla="*/ 5073982 h 5893281"/>
              <a:gd name="connsiteX358" fmla="*/ 7976859 w 10035679"/>
              <a:gd name="connsiteY358" fmla="*/ 5060094 h 5893281"/>
              <a:gd name="connsiteX359" fmla="*/ 7970822 w 10035679"/>
              <a:gd name="connsiteY359" fmla="*/ 5049831 h 5893281"/>
              <a:gd name="connsiteX360" fmla="*/ 7958747 w 10035679"/>
              <a:gd name="connsiteY360" fmla="*/ 5039567 h 5893281"/>
              <a:gd name="connsiteX361" fmla="*/ 7952708 w 10035679"/>
              <a:gd name="connsiteY361" fmla="*/ 5028699 h 5893281"/>
              <a:gd name="connsiteX362" fmla="*/ 7970822 w 10035679"/>
              <a:gd name="connsiteY362" fmla="*/ 5002135 h 5893281"/>
              <a:gd name="connsiteX363" fmla="*/ 7972633 w 10035679"/>
              <a:gd name="connsiteY363" fmla="*/ 4971343 h 5893281"/>
              <a:gd name="connsiteX364" fmla="*/ 7970822 w 10035679"/>
              <a:gd name="connsiteY364" fmla="*/ 4934514 h 5893281"/>
              <a:gd name="connsiteX365" fmla="*/ 7956331 w 10035679"/>
              <a:gd name="connsiteY365" fmla="*/ 4899495 h 5893281"/>
              <a:gd name="connsiteX366" fmla="*/ 7942445 w 10035679"/>
              <a:gd name="connsiteY366" fmla="*/ 4860251 h 5893281"/>
              <a:gd name="connsiteX367" fmla="*/ 7924331 w 10035679"/>
              <a:gd name="connsiteY367" fmla="*/ 4823422 h 5893281"/>
              <a:gd name="connsiteX368" fmla="*/ 7914069 w 10035679"/>
              <a:gd name="connsiteY368" fmla="*/ 4790214 h 5893281"/>
              <a:gd name="connsiteX369" fmla="*/ 7906219 w 10035679"/>
              <a:gd name="connsiteY369" fmla="*/ 4765461 h 5893281"/>
              <a:gd name="connsiteX370" fmla="*/ 7914069 w 10035679"/>
              <a:gd name="connsiteY370" fmla="*/ 4765461 h 5893281"/>
              <a:gd name="connsiteX371" fmla="*/ 7920105 w 10035679"/>
              <a:gd name="connsiteY371" fmla="*/ 4769687 h 5893281"/>
              <a:gd name="connsiteX372" fmla="*/ 7924331 w 10035679"/>
              <a:gd name="connsiteY372" fmla="*/ 4769687 h 5893281"/>
              <a:gd name="connsiteX373" fmla="*/ 7927954 w 10035679"/>
              <a:gd name="connsiteY373" fmla="*/ 4773913 h 5893281"/>
              <a:gd name="connsiteX374" fmla="*/ 7932181 w 10035679"/>
              <a:gd name="connsiteY374" fmla="*/ 4769687 h 5893281"/>
              <a:gd name="connsiteX375" fmla="*/ 7934596 w 10035679"/>
              <a:gd name="connsiteY375" fmla="*/ 4765461 h 5893281"/>
              <a:gd name="connsiteX376" fmla="*/ 7938219 w 10035679"/>
              <a:gd name="connsiteY376" fmla="*/ 4759422 h 5893281"/>
              <a:gd name="connsiteX377" fmla="*/ 7920105 w 10035679"/>
              <a:gd name="connsiteY377" fmla="*/ 4740707 h 5893281"/>
              <a:gd name="connsiteX378" fmla="*/ 7914069 w 10035679"/>
              <a:gd name="connsiteY378" fmla="*/ 4718367 h 5893281"/>
              <a:gd name="connsiteX379" fmla="*/ 7906219 w 10035679"/>
              <a:gd name="connsiteY379" fmla="*/ 4693613 h 5893281"/>
              <a:gd name="connsiteX380" fmla="*/ 7924331 w 10035679"/>
              <a:gd name="connsiteY380" fmla="*/ 4673086 h 5893281"/>
              <a:gd name="connsiteX381" fmla="*/ 7938219 w 10035679"/>
              <a:gd name="connsiteY381" fmla="*/ 4650143 h 5893281"/>
              <a:gd name="connsiteX382" fmla="*/ 7952708 w 10035679"/>
              <a:gd name="connsiteY382" fmla="*/ 4629616 h 5893281"/>
              <a:gd name="connsiteX383" fmla="*/ 7972633 w 10035679"/>
              <a:gd name="connsiteY383" fmla="*/ 4611502 h 5893281"/>
              <a:gd name="connsiteX384" fmla="*/ 7999199 w 10035679"/>
              <a:gd name="connsiteY384" fmla="*/ 4600634 h 5893281"/>
              <a:gd name="connsiteX385" fmla="*/ 8015500 w 10035679"/>
              <a:gd name="connsiteY385" fmla="*/ 4600634 h 5893281"/>
              <a:gd name="connsiteX386" fmla="*/ 8043877 w 10035679"/>
              <a:gd name="connsiteY386" fmla="*/ 4597013 h 5893281"/>
              <a:gd name="connsiteX387" fmla="*/ 8080103 w 10035679"/>
              <a:gd name="connsiteY387" fmla="*/ 4590371 h 5893281"/>
              <a:gd name="connsiteX388" fmla="*/ 8112704 w 10035679"/>
              <a:gd name="connsiteY388" fmla="*/ 4582522 h 5893281"/>
              <a:gd name="connsiteX389" fmla="*/ 8141081 w 10035679"/>
              <a:gd name="connsiteY389" fmla="*/ 4576483 h 5893281"/>
              <a:gd name="connsiteX390" fmla="*/ 8151345 w 10035679"/>
              <a:gd name="connsiteY390" fmla="*/ 4549314 h 5893281"/>
              <a:gd name="connsiteX391" fmla="*/ 8167042 w 10035679"/>
              <a:gd name="connsiteY391" fmla="*/ 4520937 h 5893281"/>
              <a:gd name="connsiteX392" fmla="*/ 8189382 w 10035679"/>
              <a:gd name="connsiteY392" fmla="*/ 4499807 h 5893281"/>
              <a:gd name="connsiteX393" fmla="*/ 8217759 w 10035679"/>
              <a:gd name="connsiteY393" fmla="*/ 4489542 h 5893281"/>
              <a:gd name="connsiteX394" fmla="*/ 8217759 w 10035679"/>
              <a:gd name="connsiteY394" fmla="*/ 4464789 h 5893281"/>
              <a:gd name="connsiteX395" fmla="*/ 8232250 w 10035679"/>
              <a:gd name="connsiteY395" fmla="*/ 4456939 h 5893281"/>
              <a:gd name="connsiteX396" fmla="*/ 8250362 w 10035679"/>
              <a:gd name="connsiteY396" fmla="*/ 4438223 h 5893281"/>
              <a:gd name="connsiteX397" fmla="*/ 8270889 w 10035679"/>
              <a:gd name="connsiteY397" fmla="*/ 4421921 h 5893281"/>
              <a:gd name="connsiteX398" fmla="*/ 8292624 w 10035679"/>
              <a:gd name="connsiteY398" fmla="*/ 4407432 h 5893281"/>
              <a:gd name="connsiteX399" fmla="*/ 8313154 w 10035679"/>
              <a:gd name="connsiteY399" fmla="*/ 4395357 h 5893281"/>
              <a:gd name="connsiteX400" fmla="*/ 8327040 w 10035679"/>
              <a:gd name="connsiteY400" fmla="*/ 4403204 h 5893281"/>
              <a:gd name="connsiteX401" fmla="*/ 8331266 w 10035679"/>
              <a:gd name="connsiteY401" fmla="*/ 4407432 h 5893281"/>
              <a:gd name="connsiteX402" fmla="*/ 8331266 w 10035679"/>
              <a:gd name="connsiteY402" fmla="*/ 4413469 h 5893281"/>
              <a:gd name="connsiteX403" fmla="*/ 8331266 w 10035679"/>
              <a:gd name="connsiteY403" fmla="*/ 4421921 h 5893281"/>
              <a:gd name="connsiteX404" fmla="*/ 8335492 w 10035679"/>
              <a:gd name="connsiteY404" fmla="*/ 4432186 h 5893281"/>
              <a:gd name="connsiteX405" fmla="*/ 8345757 w 10035679"/>
              <a:gd name="connsiteY405" fmla="*/ 4436412 h 5893281"/>
              <a:gd name="connsiteX406" fmla="*/ 8355417 w 10035679"/>
              <a:gd name="connsiteY406" fmla="*/ 4436412 h 5893281"/>
              <a:gd name="connsiteX407" fmla="*/ 8362058 w 10035679"/>
              <a:gd name="connsiteY407" fmla="*/ 4438223 h 5893281"/>
              <a:gd name="connsiteX408" fmla="*/ 8374131 w 10035679"/>
              <a:gd name="connsiteY408" fmla="*/ 4442449 h 5893281"/>
              <a:gd name="connsiteX409" fmla="*/ 8380170 w 10035679"/>
              <a:gd name="connsiteY409" fmla="*/ 4409243 h 5893281"/>
              <a:gd name="connsiteX410" fmla="*/ 8390433 w 10035679"/>
              <a:gd name="connsiteY410" fmla="*/ 4392941 h 5893281"/>
              <a:gd name="connsiteX411" fmla="*/ 8404321 w 10035679"/>
              <a:gd name="connsiteY411" fmla="*/ 4380866 h 5893281"/>
              <a:gd name="connsiteX412" fmla="*/ 8422433 w 10035679"/>
              <a:gd name="connsiteY412" fmla="*/ 4370601 h 5893281"/>
              <a:gd name="connsiteX413" fmla="*/ 8440547 w 10035679"/>
              <a:gd name="connsiteY413" fmla="*/ 4363960 h 5893281"/>
              <a:gd name="connsiteX414" fmla="*/ 8459262 w 10035679"/>
              <a:gd name="connsiteY414" fmla="*/ 4345848 h 5893281"/>
              <a:gd name="connsiteX415" fmla="*/ 8450810 w 10035679"/>
              <a:gd name="connsiteY415" fmla="*/ 4341622 h 5893281"/>
              <a:gd name="connsiteX416" fmla="*/ 8450810 w 10035679"/>
              <a:gd name="connsiteY416" fmla="*/ 4337396 h 5893281"/>
              <a:gd name="connsiteX417" fmla="*/ 8446583 w 10035679"/>
              <a:gd name="connsiteY417" fmla="*/ 4335583 h 5893281"/>
              <a:gd name="connsiteX418" fmla="*/ 8444771 w 10035679"/>
              <a:gd name="connsiteY418" fmla="*/ 4331359 h 5893281"/>
              <a:gd name="connsiteX419" fmla="*/ 8473150 w 10035679"/>
              <a:gd name="connsiteY419" fmla="*/ 4331359 h 5893281"/>
              <a:gd name="connsiteX420" fmla="*/ 8501524 w 10035679"/>
              <a:gd name="connsiteY420" fmla="*/ 4345848 h 5893281"/>
              <a:gd name="connsiteX421" fmla="*/ 8531714 w 10035679"/>
              <a:gd name="connsiteY421" fmla="*/ 4350074 h 5893281"/>
              <a:gd name="connsiteX422" fmla="*/ 8564317 w 10035679"/>
              <a:gd name="connsiteY422" fmla="*/ 4350074 h 5893281"/>
              <a:gd name="connsiteX423" fmla="*/ 8598730 w 10035679"/>
              <a:gd name="connsiteY423" fmla="*/ 4345848 h 5893281"/>
              <a:gd name="connsiteX424" fmla="*/ 8598730 w 10035679"/>
              <a:gd name="connsiteY424" fmla="*/ 4363960 h 5893281"/>
              <a:gd name="connsiteX425" fmla="*/ 8574579 w 10035679"/>
              <a:gd name="connsiteY425" fmla="*/ 4395357 h 5893281"/>
              <a:gd name="connsiteX426" fmla="*/ 8560091 w 10035679"/>
              <a:gd name="connsiteY426" fmla="*/ 4442449 h 5893281"/>
              <a:gd name="connsiteX427" fmla="*/ 8584844 w 10035679"/>
              <a:gd name="connsiteY427" fmla="*/ 4456939 h 5893281"/>
              <a:gd name="connsiteX428" fmla="*/ 8616844 w 10035679"/>
              <a:gd name="connsiteY428" fmla="*/ 4475656 h 5893281"/>
              <a:gd name="connsiteX429" fmla="*/ 8649447 w 10035679"/>
              <a:gd name="connsiteY429" fmla="*/ 4493768 h 5893281"/>
              <a:gd name="connsiteX430" fmla="*/ 8682050 w 10035679"/>
              <a:gd name="connsiteY430" fmla="*/ 4504033 h 5893281"/>
              <a:gd name="connsiteX431" fmla="*/ 8706200 w 10035679"/>
              <a:gd name="connsiteY431" fmla="*/ 4504033 h 5893281"/>
              <a:gd name="connsiteX432" fmla="*/ 8724312 w 10035679"/>
              <a:gd name="connsiteY432" fmla="*/ 4475656 h 5893281"/>
              <a:gd name="connsiteX433" fmla="*/ 8734575 w 10035679"/>
              <a:gd name="connsiteY433" fmla="*/ 4427960 h 5893281"/>
              <a:gd name="connsiteX434" fmla="*/ 8736388 w 10035679"/>
              <a:gd name="connsiteY434" fmla="*/ 4380866 h 5893281"/>
              <a:gd name="connsiteX435" fmla="*/ 8744840 w 10035679"/>
              <a:gd name="connsiteY435" fmla="*/ 4335583 h 5893281"/>
              <a:gd name="connsiteX436" fmla="*/ 9229055 w 10035679"/>
              <a:gd name="connsiteY436" fmla="*/ 4273396 h 5893281"/>
              <a:gd name="connsiteX437" fmla="*/ 9236905 w 10035679"/>
              <a:gd name="connsiteY437" fmla="*/ 4281848 h 5893281"/>
              <a:gd name="connsiteX438" fmla="*/ 9242944 w 10035679"/>
              <a:gd name="connsiteY438" fmla="*/ 4287887 h 5893281"/>
              <a:gd name="connsiteX439" fmla="*/ 9251396 w 10035679"/>
              <a:gd name="connsiteY439" fmla="*/ 4292113 h 5893281"/>
              <a:gd name="connsiteX440" fmla="*/ 9251396 w 10035679"/>
              <a:gd name="connsiteY440" fmla="*/ 4306604 h 5893281"/>
              <a:gd name="connsiteX441" fmla="*/ 9236905 w 10035679"/>
              <a:gd name="connsiteY441" fmla="*/ 4306604 h 5893281"/>
              <a:gd name="connsiteX442" fmla="*/ 9232679 w 10035679"/>
              <a:gd name="connsiteY442" fmla="*/ 4306604 h 5893281"/>
              <a:gd name="connsiteX443" fmla="*/ 9229055 w 10035679"/>
              <a:gd name="connsiteY443" fmla="*/ 4302376 h 5893281"/>
              <a:gd name="connsiteX444" fmla="*/ 9224829 w 10035679"/>
              <a:gd name="connsiteY444" fmla="*/ 4302376 h 5893281"/>
              <a:gd name="connsiteX445" fmla="*/ 9223018 w 10035679"/>
              <a:gd name="connsiteY445" fmla="*/ 4302376 h 5893281"/>
              <a:gd name="connsiteX446" fmla="*/ 9210942 w 10035679"/>
              <a:gd name="connsiteY446" fmla="*/ 4298150 h 5893281"/>
              <a:gd name="connsiteX447" fmla="*/ 9214566 w 10035679"/>
              <a:gd name="connsiteY447" fmla="*/ 4292113 h 5893281"/>
              <a:gd name="connsiteX448" fmla="*/ 9214566 w 10035679"/>
              <a:gd name="connsiteY448" fmla="*/ 4284264 h 5893281"/>
              <a:gd name="connsiteX449" fmla="*/ 9214566 w 10035679"/>
              <a:gd name="connsiteY449" fmla="*/ 4281848 h 5893281"/>
              <a:gd name="connsiteX450" fmla="*/ 9218792 w 10035679"/>
              <a:gd name="connsiteY450" fmla="*/ 4281848 h 5893281"/>
              <a:gd name="connsiteX451" fmla="*/ 9223018 w 10035679"/>
              <a:gd name="connsiteY451" fmla="*/ 4281848 h 5893281"/>
              <a:gd name="connsiteX452" fmla="*/ 8069838 w 10035679"/>
              <a:gd name="connsiteY452" fmla="*/ 4273396 h 5893281"/>
              <a:gd name="connsiteX453" fmla="*/ 8084330 w 10035679"/>
              <a:gd name="connsiteY453" fmla="*/ 4277622 h 5893281"/>
              <a:gd name="connsiteX454" fmla="*/ 8094593 w 10035679"/>
              <a:gd name="connsiteY454" fmla="*/ 4277622 h 5893281"/>
              <a:gd name="connsiteX455" fmla="*/ 8104255 w 10035679"/>
              <a:gd name="connsiteY455" fmla="*/ 4277622 h 5893281"/>
              <a:gd name="connsiteX456" fmla="*/ 8112707 w 10035679"/>
              <a:gd name="connsiteY456" fmla="*/ 4281848 h 5893281"/>
              <a:gd name="connsiteX457" fmla="*/ 8122970 w 10035679"/>
              <a:gd name="connsiteY457" fmla="*/ 4284264 h 5893281"/>
              <a:gd name="connsiteX458" fmla="*/ 8122970 w 10035679"/>
              <a:gd name="connsiteY458" fmla="*/ 4298150 h 5893281"/>
              <a:gd name="connsiteX459" fmla="*/ 8114518 w 10035679"/>
              <a:gd name="connsiteY459" fmla="*/ 4298150 h 5893281"/>
              <a:gd name="connsiteX460" fmla="*/ 8114518 w 10035679"/>
              <a:gd name="connsiteY460" fmla="*/ 4306604 h 5893281"/>
              <a:gd name="connsiteX461" fmla="*/ 8104255 w 10035679"/>
              <a:gd name="connsiteY461" fmla="*/ 4302376 h 5893281"/>
              <a:gd name="connsiteX462" fmla="*/ 8094593 w 10035679"/>
              <a:gd name="connsiteY462" fmla="*/ 4298150 h 5893281"/>
              <a:gd name="connsiteX463" fmla="*/ 8084330 w 10035679"/>
              <a:gd name="connsiteY463" fmla="*/ 4292113 h 5893281"/>
              <a:gd name="connsiteX464" fmla="*/ 8075875 w 10035679"/>
              <a:gd name="connsiteY464" fmla="*/ 4284264 h 5893281"/>
              <a:gd name="connsiteX465" fmla="*/ 9236905 w 10035679"/>
              <a:gd name="connsiteY465" fmla="*/ 4252868 h 5893281"/>
              <a:gd name="connsiteX466" fmla="*/ 9261057 w 10035679"/>
              <a:gd name="connsiteY466" fmla="*/ 4252868 h 5893281"/>
              <a:gd name="connsiteX467" fmla="*/ 9275549 w 10035679"/>
              <a:gd name="connsiteY467" fmla="*/ 4298150 h 5893281"/>
              <a:gd name="connsiteX468" fmla="*/ 9261057 w 10035679"/>
              <a:gd name="connsiteY468" fmla="*/ 4298150 h 5893281"/>
              <a:gd name="connsiteX469" fmla="*/ 9261057 w 10035679"/>
              <a:gd name="connsiteY469" fmla="*/ 4292113 h 5893281"/>
              <a:gd name="connsiteX470" fmla="*/ 9251397 w 10035679"/>
              <a:gd name="connsiteY470" fmla="*/ 4284264 h 5893281"/>
              <a:gd name="connsiteX471" fmla="*/ 9247169 w 10035679"/>
              <a:gd name="connsiteY471" fmla="*/ 4277622 h 5893281"/>
              <a:gd name="connsiteX472" fmla="*/ 9242942 w 10035679"/>
              <a:gd name="connsiteY472" fmla="*/ 4269773 h 5893281"/>
              <a:gd name="connsiteX473" fmla="*/ 9238716 w 10035679"/>
              <a:gd name="connsiteY473" fmla="*/ 4263131 h 5893281"/>
              <a:gd name="connsiteX474" fmla="*/ 8264248 w 10035679"/>
              <a:gd name="connsiteY474" fmla="*/ 4245019 h 5893281"/>
              <a:gd name="connsiteX475" fmla="*/ 8302889 w 10035679"/>
              <a:gd name="connsiteY475" fmla="*/ 4245019 h 5893281"/>
              <a:gd name="connsiteX476" fmla="*/ 8302889 w 10035679"/>
              <a:gd name="connsiteY476" fmla="*/ 4252869 h 5893281"/>
              <a:gd name="connsiteX477" fmla="*/ 8295040 w 10035679"/>
              <a:gd name="connsiteY477" fmla="*/ 4252869 h 5893281"/>
              <a:gd name="connsiteX478" fmla="*/ 8270889 w 10035679"/>
              <a:gd name="connsiteY478" fmla="*/ 4269774 h 5893281"/>
              <a:gd name="connsiteX479" fmla="*/ 8242512 w 10035679"/>
              <a:gd name="connsiteY479" fmla="*/ 4287888 h 5893281"/>
              <a:gd name="connsiteX480" fmla="*/ 8217759 w 10035679"/>
              <a:gd name="connsiteY480" fmla="*/ 4306606 h 5893281"/>
              <a:gd name="connsiteX481" fmla="*/ 8209910 w 10035679"/>
              <a:gd name="connsiteY481" fmla="*/ 4306606 h 5893281"/>
              <a:gd name="connsiteX482" fmla="*/ 8208099 w 10035679"/>
              <a:gd name="connsiteY482" fmla="*/ 4302378 h 5893281"/>
              <a:gd name="connsiteX483" fmla="*/ 8203873 w 10035679"/>
              <a:gd name="connsiteY483" fmla="*/ 4302378 h 5893281"/>
              <a:gd name="connsiteX484" fmla="*/ 8199645 w 10035679"/>
              <a:gd name="connsiteY484" fmla="*/ 4298152 h 5893281"/>
              <a:gd name="connsiteX485" fmla="*/ 8193608 w 10035679"/>
              <a:gd name="connsiteY485" fmla="*/ 4298152 h 5893281"/>
              <a:gd name="connsiteX486" fmla="*/ 8193608 w 10035679"/>
              <a:gd name="connsiteY486" fmla="*/ 4292115 h 5893281"/>
              <a:gd name="connsiteX487" fmla="*/ 8228024 w 10035679"/>
              <a:gd name="connsiteY487" fmla="*/ 4269774 h 5893281"/>
              <a:gd name="connsiteX488" fmla="*/ 8171272 w 10035679"/>
              <a:gd name="connsiteY488" fmla="*/ 4234756 h 5893281"/>
              <a:gd name="connsiteX489" fmla="*/ 8179724 w 10035679"/>
              <a:gd name="connsiteY489" fmla="*/ 4240793 h 5893281"/>
              <a:gd name="connsiteX490" fmla="*/ 8181535 w 10035679"/>
              <a:gd name="connsiteY490" fmla="*/ 4240793 h 5893281"/>
              <a:gd name="connsiteX491" fmla="*/ 8181535 w 10035679"/>
              <a:gd name="connsiteY491" fmla="*/ 4245019 h 5893281"/>
              <a:gd name="connsiteX492" fmla="*/ 8181535 w 10035679"/>
              <a:gd name="connsiteY492" fmla="*/ 4252868 h 5893281"/>
              <a:gd name="connsiteX493" fmla="*/ 8185763 w 10035679"/>
              <a:gd name="connsiteY493" fmla="*/ 4259510 h 5893281"/>
              <a:gd name="connsiteX494" fmla="*/ 8171272 w 10035679"/>
              <a:gd name="connsiteY494" fmla="*/ 4259510 h 5893281"/>
              <a:gd name="connsiteX495" fmla="*/ 8147121 w 10035679"/>
              <a:gd name="connsiteY495" fmla="*/ 4267359 h 5893281"/>
              <a:gd name="connsiteX496" fmla="*/ 8118743 w 10035679"/>
              <a:gd name="connsiteY496" fmla="*/ 4267359 h 5893281"/>
              <a:gd name="connsiteX497" fmla="*/ 8094592 w 10035679"/>
              <a:gd name="connsiteY497" fmla="*/ 4259510 h 5893281"/>
              <a:gd name="connsiteX498" fmla="*/ 8094592 w 10035679"/>
              <a:gd name="connsiteY498" fmla="*/ 4255283 h 5893281"/>
              <a:gd name="connsiteX499" fmla="*/ 8098216 w 10035679"/>
              <a:gd name="connsiteY499" fmla="*/ 4255283 h 5893281"/>
              <a:gd name="connsiteX500" fmla="*/ 8100629 w 10035679"/>
              <a:gd name="connsiteY500" fmla="*/ 4252868 h 5893281"/>
              <a:gd name="connsiteX501" fmla="*/ 8118743 w 10035679"/>
              <a:gd name="connsiteY501" fmla="*/ 4245019 h 5893281"/>
              <a:gd name="connsiteX502" fmla="*/ 8136856 w 10035679"/>
              <a:gd name="connsiteY502" fmla="*/ 4245019 h 5893281"/>
              <a:gd name="connsiteX503" fmla="*/ 8153158 w 10035679"/>
              <a:gd name="connsiteY503" fmla="*/ 4245019 h 5893281"/>
              <a:gd name="connsiteX504" fmla="*/ 8037838 w 10035679"/>
              <a:gd name="connsiteY504" fmla="*/ 4234756 h 5893281"/>
              <a:gd name="connsiteX505" fmla="*/ 8051724 w 10035679"/>
              <a:gd name="connsiteY505" fmla="*/ 4238982 h 5893281"/>
              <a:gd name="connsiteX506" fmla="*/ 8057762 w 10035679"/>
              <a:gd name="connsiteY506" fmla="*/ 4240793 h 5893281"/>
              <a:gd name="connsiteX507" fmla="*/ 8066214 w 10035679"/>
              <a:gd name="connsiteY507" fmla="*/ 4245019 h 5893281"/>
              <a:gd name="connsiteX508" fmla="*/ 8072251 w 10035679"/>
              <a:gd name="connsiteY508" fmla="*/ 4252868 h 5893281"/>
              <a:gd name="connsiteX509" fmla="*/ 8075874 w 10035679"/>
              <a:gd name="connsiteY509" fmla="*/ 4259510 h 5893281"/>
              <a:gd name="connsiteX510" fmla="*/ 8069838 w 10035679"/>
              <a:gd name="connsiteY510" fmla="*/ 4259510 h 5893281"/>
              <a:gd name="connsiteX511" fmla="*/ 8051724 w 10035679"/>
              <a:gd name="connsiteY511" fmla="*/ 4267359 h 5893281"/>
              <a:gd name="connsiteX512" fmla="*/ 8029386 w 10035679"/>
              <a:gd name="connsiteY512" fmla="*/ 4267359 h 5893281"/>
              <a:gd name="connsiteX513" fmla="*/ 8005235 w 10035679"/>
              <a:gd name="connsiteY513" fmla="*/ 4267359 h 5893281"/>
              <a:gd name="connsiteX514" fmla="*/ 8005235 w 10035679"/>
              <a:gd name="connsiteY514" fmla="*/ 4252868 h 5893281"/>
              <a:gd name="connsiteX515" fmla="*/ 8015498 w 10035679"/>
              <a:gd name="connsiteY515" fmla="*/ 4249247 h 5893281"/>
              <a:gd name="connsiteX516" fmla="*/ 8027573 w 10035679"/>
              <a:gd name="connsiteY516" fmla="*/ 4245019 h 5893281"/>
              <a:gd name="connsiteX517" fmla="*/ 8029386 w 10035679"/>
              <a:gd name="connsiteY517" fmla="*/ 4240793 h 5893281"/>
              <a:gd name="connsiteX518" fmla="*/ 9172302 w 10035679"/>
              <a:gd name="connsiteY518" fmla="*/ 4220265 h 5893281"/>
              <a:gd name="connsiteX519" fmla="*/ 9186189 w 10035679"/>
              <a:gd name="connsiteY519" fmla="*/ 4226302 h 5893281"/>
              <a:gd name="connsiteX520" fmla="*/ 9194643 w 10035679"/>
              <a:gd name="connsiteY520" fmla="*/ 4230530 h 5893281"/>
              <a:gd name="connsiteX521" fmla="*/ 9204303 w 10035679"/>
              <a:gd name="connsiteY521" fmla="*/ 4238982 h 5893281"/>
              <a:gd name="connsiteX522" fmla="*/ 9210945 w 10035679"/>
              <a:gd name="connsiteY522" fmla="*/ 4245019 h 5893281"/>
              <a:gd name="connsiteX523" fmla="*/ 9214566 w 10035679"/>
              <a:gd name="connsiteY523" fmla="*/ 4255284 h 5893281"/>
              <a:gd name="connsiteX524" fmla="*/ 9223021 w 10035679"/>
              <a:gd name="connsiteY524" fmla="*/ 4267359 h 5893281"/>
              <a:gd name="connsiteX525" fmla="*/ 9210945 w 10035679"/>
              <a:gd name="connsiteY525" fmla="*/ 4267359 h 5893281"/>
              <a:gd name="connsiteX526" fmla="*/ 9204303 w 10035679"/>
              <a:gd name="connsiteY526" fmla="*/ 4259510 h 5893281"/>
              <a:gd name="connsiteX527" fmla="*/ 9194643 w 10035679"/>
              <a:gd name="connsiteY527" fmla="*/ 4252868 h 5893281"/>
              <a:gd name="connsiteX528" fmla="*/ 9186189 w 10035679"/>
              <a:gd name="connsiteY528" fmla="*/ 4245019 h 5893281"/>
              <a:gd name="connsiteX529" fmla="*/ 9180152 w 10035679"/>
              <a:gd name="connsiteY529" fmla="*/ 4234756 h 5893281"/>
              <a:gd name="connsiteX530" fmla="*/ 9119775 w 10035679"/>
              <a:gd name="connsiteY530" fmla="*/ 4205774 h 5893281"/>
              <a:gd name="connsiteX531" fmla="*/ 9125812 w 10035679"/>
              <a:gd name="connsiteY531" fmla="*/ 4205774 h 5893281"/>
              <a:gd name="connsiteX532" fmla="*/ 9129435 w 10035679"/>
              <a:gd name="connsiteY532" fmla="*/ 4210000 h 5893281"/>
              <a:gd name="connsiteX533" fmla="*/ 9133661 w 10035679"/>
              <a:gd name="connsiteY533" fmla="*/ 4210000 h 5893281"/>
              <a:gd name="connsiteX534" fmla="*/ 9137887 w 10035679"/>
              <a:gd name="connsiteY534" fmla="*/ 4211811 h 5893281"/>
              <a:gd name="connsiteX535" fmla="*/ 9137887 w 10035679"/>
              <a:gd name="connsiteY535" fmla="*/ 4216039 h 5893281"/>
              <a:gd name="connsiteX536" fmla="*/ 9143926 w 10035679"/>
              <a:gd name="connsiteY536" fmla="*/ 4220265 h 5893281"/>
              <a:gd name="connsiteX537" fmla="*/ 9151775 w 10035679"/>
              <a:gd name="connsiteY537" fmla="*/ 4220265 h 5893281"/>
              <a:gd name="connsiteX538" fmla="*/ 9151775 w 10035679"/>
              <a:gd name="connsiteY538" fmla="*/ 4226302 h 5893281"/>
              <a:gd name="connsiteX539" fmla="*/ 9139700 w 10035679"/>
              <a:gd name="connsiteY539" fmla="*/ 4224491 h 5893281"/>
              <a:gd name="connsiteX540" fmla="*/ 9133661 w 10035679"/>
              <a:gd name="connsiteY540" fmla="*/ 4220265 h 5893281"/>
              <a:gd name="connsiteX541" fmla="*/ 9129435 w 10035679"/>
              <a:gd name="connsiteY541" fmla="*/ 4216039 h 5893281"/>
              <a:gd name="connsiteX542" fmla="*/ 9125812 w 10035679"/>
              <a:gd name="connsiteY542" fmla="*/ 4211811 h 5893281"/>
              <a:gd name="connsiteX543" fmla="*/ 8503337 w 10035679"/>
              <a:gd name="connsiteY543" fmla="*/ 4166530 h 5893281"/>
              <a:gd name="connsiteX544" fmla="*/ 8529906 w 10035679"/>
              <a:gd name="connsiteY544" fmla="*/ 4172567 h 5893281"/>
              <a:gd name="connsiteX545" fmla="*/ 8529906 w 10035679"/>
              <a:gd name="connsiteY545" fmla="*/ 4187059 h 5893281"/>
              <a:gd name="connsiteX546" fmla="*/ 8511790 w 10035679"/>
              <a:gd name="connsiteY546" fmla="*/ 4197324 h 5893281"/>
              <a:gd name="connsiteX547" fmla="*/ 8507564 w 10035679"/>
              <a:gd name="connsiteY547" fmla="*/ 4201550 h 5893281"/>
              <a:gd name="connsiteX548" fmla="*/ 8503337 w 10035679"/>
              <a:gd name="connsiteY548" fmla="*/ 4205777 h 5893281"/>
              <a:gd name="connsiteX549" fmla="*/ 9072681 w 10035679"/>
              <a:gd name="connsiteY549" fmla="*/ 4125475 h 5893281"/>
              <a:gd name="connsiteX550" fmla="*/ 9095021 w 10035679"/>
              <a:gd name="connsiteY550" fmla="*/ 4139966 h 5893281"/>
              <a:gd name="connsiteX551" fmla="*/ 9109510 w 10035679"/>
              <a:gd name="connsiteY551" fmla="*/ 4162304 h 5893281"/>
              <a:gd name="connsiteX552" fmla="*/ 9119775 w 10035679"/>
              <a:gd name="connsiteY552" fmla="*/ 4187059 h 5893281"/>
              <a:gd name="connsiteX553" fmla="*/ 9113134 w 10035679"/>
              <a:gd name="connsiteY553" fmla="*/ 4187059 h 5893281"/>
              <a:gd name="connsiteX554" fmla="*/ 9113134 w 10035679"/>
              <a:gd name="connsiteY554" fmla="*/ 4197322 h 5893281"/>
              <a:gd name="connsiteX555" fmla="*/ 9087172 w 10035679"/>
              <a:gd name="connsiteY555" fmla="*/ 4187059 h 5893281"/>
              <a:gd name="connsiteX556" fmla="*/ 9081133 w 10035679"/>
              <a:gd name="connsiteY556" fmla="*/ 4168945 h 5893281"/>
              <a:gd name="connsiteX557" fmla="*/ 9076907 w 10035679"/>
              <a:gd name="connsiteY557" fmla="*/ 4152041 h 5893281"/>
              <a:gd name="connsiteX558" fmla="*/ 8270891 w 10035679"/>
              <a:gd name="connsiteY558" fmla="*/ 4094683 h 5893281"/>
              <a:gd name="connsiteX559" fmla="*/ 8302891 w 10035679"/>
              <a:gd name="connsiteY559" fmla="*/ 4094683 h 5893281"/>
              <a:gd name="connsiteX560" fmla="*/ 8307119 w 10035679"/>
              <a:gd name="connsiteY560" fmla="*/ 4098909 h 5893281"/>
              <a:gd name="connsiteX561" fmla="*/ 8308930 w 10035679"/>
              <a:gd name="connsiteY561" fmla="*/ 4100720 h 5893281"/>
              <a:gd name="connsiteX562" fmla="*/ 8308930 w 10035679"/>
              <a:gd name="connsiteY562" fmla="*/ 4115211 h 5893281"/>
              <a:gd name="connsiteX563" fmla="*/ 8270891 w 10035679"/>
              <a:gd name="connsiteY563" fmla="*/ 4115211 h 5893281"/>
              <a:gd name="connsiteX564" fmla="*/ 8327040 w 10035679"/>
              <a:gd name="connsiteY564" fmla="*/ 4086231 h 5893281"/>
              <a:gd name="connsiteX565" fmla="*/ 8404321 w 10035679"/>
              <a:gd name="connsiteY565" fmla="*/ 4094684 h 5893281"/>
              <a:gd name="connsiteX566" fmla="*/ 8404321 w 10035679"/>
              <a:gd name="connsiteY566" fmla="*/ 4100723 h 5893281"/>
              <a:gd name="connsiteX567" fmla="*/ 8408547 w 10035679"/>
              <a:gd name="connsiteY567" fmla="*/ 4109175 h 5893281"/>
              <a:gd name="connsiteX568" fmla="*/ 8408547 w 10035679"/>
              <a:gd name="connsiteY568" fmla="*/ 4115212 h 5893281"/>
              <a:gd name="connsiteX569" fmla="*/ 8412170 w 10035679"/>
              <a:gd name="connsiteY569" fmla="*/ 4125478 h 5893281"/>
              <a:gd name="connsiteX570" fmla="*/ 8404321 w 10035679"/>
              <a:gd name="connsiteY570" fmla="*/ 4125478 h 5893281"/>
              <a:gd name="connsiteX571" fmla="*/ 8383793 w 10035679"/>
              <a:gd name="connsiteY571" fmla="*/ 4113402 h 5893281"/>
              <a:gd name="connsiteX572" fmla="*/ 8359643 w 10035679"/>
              <a:gd name="connsiteY572" fmla="*/ 4109175 h 5893281"/>
              <a:gd name="connsiteX573" fmla="*/ 8327040 w 10035679"/>
              <a:gd name="connsiteY573" fmla="*/ 4109175 h 5893281"/>
              <a:gd name="connsiteX574" fmla="*/ 8971854 w 10035679"/>
              <a:gd name="connsiteY574" fmla="*/ 4069929 h 5893281"/>
              <a:gd name="connsiteX575" fmla="*/ 9009891 w 10035679"/>
              <a:gd name="connsiteY575" fmla="*/ 4069929 h 5893281"/>
              <a:gd name="connsiteX576" fmla="*/ 9028608 w 10035679"/>
              <a:gd name="connsiteY576" fmla="*/ 4090456 h 5893281"/>
              <a:gd name="connsiteX577" fmla="*/ 9042494 w 10035679"/>
              <a:gd name="connsiteY577" fmla="*/ 4113399 h 5893281"/>
              <a:gd name="connsiteX578" fmla="*/ 9048530 w 10035679"/>
              <a:gd name="connsiteY578" fmla="*/ 4139965 h 5893281"/>
              <a:gd name="connsiteX579" fmla="*/ 9042494 w 10035679"/>
              <a:gd name="connsiteY579" fmla="*/ 4139965 h 5893281"/>
              <a:gd name="connsiteX580" fmla="*/ 9028610 w 10035679"/>
              <a:gd name="connsiteY580" fmla="*/ 4127287 h 5893281"/>
              <a:gd name="connsiteX581" fmla="*/ 9028610 w 10035679"/>
              <a:gd name="connsiteY581" fmla="*/ 4166532 h 5893281"/>
              <a:gd name="connsiteX582" fmla="*/ 8957364 w 10035679"/>
              <a:gd name="connsiteY582" fmla="*/ 4187062 h 5893281"/>
              <a:gd name="connsiteX583" fmla="*/ 8945288 w 10035679"/>
              <a:gd name="connsiteY583" fmla="*/ 4182834 h 5893281"/>
              <a:gd name="connsiteX584" fmla="*/ 8935025 w 10035679"/>
              <a:gd name="connsiteY584" fmla="*/ 4181023 h 5893281"/>
              <a:gd name="connsiteX585" fmla="*/ 8921137 w 10035679"/>
              <a:gd name="connsiteY585" fmla="*/ 4176797 h 5893281"/>
              <a:gd name="connsiteX586" fmla="*/ 8910874 w 10035679"/>
              <a:gd name="connsiteY586" fmla="*/ 4172571 h 5893281"/>
              <a:gd name="connsiteX587" fmla="*/ 8910874 w 10035679"/>
              <a:gd name="connsiteY587" fmla="*/ 4158684 h 5893281"/>
              <a:gd name="connsiteX588" fmla="*/ 8953138 w 10035679"/>
              <a:gd name="connsiteY588" fmla="*/ 4154456 h 5893281"/>
              <a:gd name="connsiteX589" fmla="*/ 8985741 w 10035679"/>
              <a:gd name="connsiteY589" fmla="*/ 4144193 h 5893281"/>
              <a:gd name="connsiteX590" fmla="*/ 9009892 w 10035679"/>
              <a:gd name="connsiteY590" fmla="*/ 4125475 h 5893281"/>
              <a:gd name="connsiteX591" fmla="*/ 9026797 w 10035679"/>
              <a:gd name="connsiteY591" fmla="*/ 4125475 h 5893281"/>
              <a:gd name="connsiteX592" fmla="*/ 9028608 w 10035679"/>
              <a:gd name="connsiteY592" fmla="*/ 4127284 h 5893281"/>
              <a:gd name="connsiteX593" fmla="*/ 9028608 w 10035679"/>
              <a:gd name="connsiteY593" fmla="*/ 4125475 h 5893281"/>
              <a:gd name="connsiteX594" fmla="*/ 9026795 w 10035679"/>
              <a:gd name="connsiteY594" fmla="*/ 4125475 h 5893281"/>
              <a:gd name="connsiteX595" fmla="*/ 9024382 w 10035679"/>
              <a:gd name="connsiteY595" fmla="*/ 4123664 h 5893281"/>
              <a:gd name="connsiteX596" fmla="*/ 9006268 w 10035679"/>
              <a:gd name="connsiteY596" fmla="*/ 4104947 h 5893281"/>
              <a:gd name="connsiteX597" fmla="*/ 8985740 w 10035679"/>
              <a:gd name="connsiteY597" fmla="*/ 4090456 h 5893281"/>
              <a:gd name="connsiteX598" fmla="*/ 8432698 w 10035679"/>
              <a:gd name="connsiteY598" fmla="*/ 4026459 h 5893281"/>
              <a:gd name="connsiteX599" fmla="*/ 8455038 w 10035679"/>
              <a:gd name="connsiteY599" fmla="*/ 4026459 h 5893281"/>
              <a:gd name="connsiteX600" fmla="*/ 8474961 w 10035679"/>
              <a:gd name="connsiteY600" fmla="*/ 4026459 h 5893281"/>
              <a:gd name="connsiteX601" fmla="*/ 8503337 w 10035679"/>
              <a:gd name="connsiteY601" fmla="*/ 4028875 h 5893281"/>
              <a:gd name="connsiteX602" fmla="*/ 8511790 w 10035679"/>
              <a:gd name="connsiteY602" fmla="*/ 4055439 h 5893281"/>
              <a:gd name="connsiteX603" fmla="*/ 8522054 w 10035679"/>
              <a:gd name="connsiteY603" fmla="*/ 4075966 h 5893281"/>
              <a:gd name="connsiteX604" fmla="*/ 8535940 w 10035679"/>
              <a:gd name="connsiteY604" fmla="*/ 4094683 h 5893281"/>
              <a:gd name="connsiteX605" fmla="*/ 8535940 w 10035679"/>
              <a:gd name="connsiteY605" fmla="*/ 4100722 h 5893281"/>
              <a:gd name="connsiteX606" fmla="*/ 8541979 w 10035679"/>
              <a:gd name="connsiteY606" fmla="*/ 4100722 h 5893281"/>
              <a:gd name="connsiteX607" fmla="*/ 8541979 w 10035679"/>
              <a:gd name="connsiteY607" fmla="*/ 4094683 h 5893281"/>
              <a:gd name="connsiteX608" fmla="*/ 8560091 w 10035679"/>
              <a:gd name="connsiteY608" fmla="*/ 4075966 h 5893281"/>
              <a:gd name="connsiteX609" fmla="*/ 8578808 w 10035679"/>
              <a:gd name="connsiteY609" fmla="*/ 4065703 h 5893281"/>
              <a:gd name="connsiteX610" fmla="*/ 8602958 w 10035679"/>
              <a:gd name="connsiteY610" fmla="*/ 4057854 h 5893281"/>
              <a:gd name="connsiteX611" fmla="*/ 8639183 w 10035679"/>
              <a:gd name="connsiteY611" fmla="*/ 4055439 h 5893281"/>
              <a:gd name="connsiteX612" fmla="*/ 8667559 w 10035679"/>
              <a:gd name="connsiteY612" fmla="*/ 4071740 h 5893281"/>
              <a:gd name="connsiteX613" fmla="*/ 8701975 w 10035679"/>
              <a:gd name="connsiteY613" fmla="*/ 4086231 h 5893281"/>
              <a:gd name="connsiteX614" fmla="*/ 8744840 w 10035679"/>
              <a:gd name="connsiteY614" fmla="*/ 4100722 h 5893281"/>
              <a:gd name="connsiteX615" fmla="*/ 8779256 w 10035679"/>
              <a:gd name="connsiteY615" fmla="*/ 4123665 h 5893281"/>
              <a:gd name="connsiteX616" fmla="*/ 8807632 w 10035679"/>
              <a:gd name="connsiteY616" fmla="*/ 4144192 h 5893281"/>
              <a:gd name="connsiteX617" fmla="*/ 8821518 w 10035679"/>
              <a:gd name="connsiteY617" fmla="*/ 4172569 h 5893281"/>
              <a:gd name="connsiteX618" fmla="*/ 8848084 w 10035679"/>
              <a:gd name="connsiteY618" fmla="*/ 4176795 h 5893281"/>
              <a:gd name="connsiteX619" fmla="*/ 8864386 w 10035679"/>
              <a:gd name="connsiteY619" fmla="*/ 4182832 h 5893281"/>
              <a:gd name="connsiteX620" fmla="*/ 8886724 w 10035679"/>
              <a:gd name="connsiteY620" fmla="*/ 4187060 h 5893281"/>
              <a:gd name="connsiteX621" fmla="*/ 8886724 w 10035679"/>
              <a:gd name="connsiteY621" fmla="*/ 4205775 h 5893281"/>
              <a:gd name="connsiteX622" fmla="*/ 8882498 w 10035679"/>
              <a:gd name="connsiteY622" fmla="*/ 4205775 h 5893281"/>
              <a:gd name="connsiteX623" fmla="*/ 8876459 w 10035679"/>
              <a:gd name="connsiteY623" fmla="*/ 4210001 h 5893281"/>
              <a:gd name="connsiteX624" fmla="*/ 8868009 w 10035679"/>
              <a:gd name="connsiteY624" fmla="*/ 4210001 h 5893281"/>
              <a:gd name="connsiteX625" fmla="*/ 8864386 w 10035679"/>
              <a:gd name="connsiteY625" fmla="*/ 4211813 h 5893281"/>
              <a:gd name="connsiteX626" fmla="*/ 8861970 w 10035679"/>
              <a:gd name="connsiteY626" fmla="*/ 4216039 h 5893281"/>
              <a:gd name="connsiteX627" fmla="*/ 8864386 w 10035679"/>
              <a:gd name="connsiteY627" fmla="*/ 4216039 h 5893281"/>
              <a:gd name="connsiteX628" fmla="*/ 8872233 w 10035679"/>
              <a:gd name="connsiteY628" fmla="*/ 4220266 h 5893281"/>
              <a:gd name="connsiteX629" fmla="*/ 8896384 w 10035679"/>
              <a:gd name="connsiteY629" fmla="*/ 4255284 h 5893281"/>
              <a:gd name="connsiteX630" fmla="*/ 8930799 w 10035679"/>
              <a:gd name="connsiteY630" fmla="*/ 4284264 h 5893281"/>
              <a:gd name="connsiteX631" fmla="*/ 8971854 w 10035679"/>
              <a:gd name="connsiteY631" fmla="*/ 4306604 h 5893281"/>
              <a:gd name="connsiteX632" fmla="*/ 8971854 w 10035679"/>
              <a:gd name="connsiteY632" fmla="*/ 4322905 h 5893281"/>
              <a:gd name="connsiteX633" fmla="*/ 8924761 w 10035679"/>
              <a:gd name="connsiteY633" fmla="*/ 4322905 h 5893281"/>
              <a:gd name="connsiteX634" fmla="*/ 8918724 w 10035679"/>
              <a:gd name="connsiteY634" fmla="*/ 4316866 h 5893281"/>
              <a:gd name="connsiteX635" fmla="*/ 8910875 w 10035679"/>
              <a:gd name="connsiteY635" fmla="*/ 4312640 h 5893281"/>
              <a:gd name="connsiteX636" fmla="*/ 8904838 w 10035679"/>
              <a:gd name="connsiteY636" fmla="*/ 4312640 h 5893281"/>
              <a:gd name="connsiteX637" fmla="*/ 8896384 w 10035679"/>
              <a:gd name="connsiteY637" fmla="*/ 4312640 h 5893281"/>
              <a:gd name="connsiteX638" fmla="*/ 8890347 w 10035679"/>
              <a:gd name="connsiteY638" fmla="*/ 4310830 h 5893281"/>
              <a:gd name="connsiteX639" fmla="*/ 8878272 w 10035679"/>
              <a:gd name="connsiteY639" fmla="*/ 4306604 h 5893281"/>
              <a:gd name="connsiteX640" fmla="*/ 8868009 w 10035679"/>
              <a:gd name="connsiteY640" fmla="*/ 4298151 h 5893281"/>
              <a:gd name="connsiteX641" fmla="*/ 8861970 w 10035679"/>
              <a:gd name="connsiteY641" fmla="*/ 4292113 h 5893281"/>
              <a:gd name="connsiteX642" fmla="*/ 8854121 w 10035679"/>
              <a:gd name="connsiteY642" fmla="*/ 4277622 h 5893281"/>
              <a:gd name="connsiteX643" fmla="*/ 8848084 w 10035679"/>
              <a:gd name="connsiteY643" fmla="*/ 4267359 h 5893281"/>
              <a:gd name="connsiteX644" fmla="*/ 8839630 w 10035679"/>
              <a:gd name="connsiteY644" fmla="*/ 4259510 h 5893281"/>
              <a:gd name="connsiteX645" fmla="*/ 8811256 w 10035679"/>
              <a:gd name="connsiteY645" fmla="*/ 4245019 h 5893281"/>
              <a:gd name="connsiteX646" fmla="*/ 8791331 w 10035679"/>
              <a:gd name="connsiteY646" fmla="*/ 4245019 h 5893281"/>
              <a:gd name="connsiteX647" fmla="*/ 8764765 w 10035679"/>
              <a:gd name="connsiteY647" fmla="*/ 4252868 h 5893281"/>
              <a:gd name="connsiteX648" fmla="*/ 8740614 w 10035679"/>
              <a:gd name="connsiteY648" fmla="*/ 4267359 h 5893281"/>
              <a:gd name="connsiteX649" fmla="*/ 8716464 w 10035679"/>
              <a:gd name="connsiteY649" fmla="*/ 4273396 h 5893281"/>
              <a:gd name="connsiteX650" fmla="*/ 8691710 w 10035679"/>
              <a:gd name="connsiteY650" fmla="*/ 4259510 h 5893281"/>
              <a:gd name="connsiteX651" fmla="*/ 8667559 w 10035679"/>
              <a:gd name="connsiteY651" fmla="*/ 4252868 h 5893281"/>
              <a:gd name="connsiteX652" fmla="*/ 8641598 w 10035679"/>
              <a:gd name="connsiteY652" fmla="*/ 4249245 h 5893281"/>
              <a:gd name="connsiteX653" fmla="*/ 8607185 w 10035679"/>
              <a:gd name="connsiteY653" fmla="*/ 4252868 h 5893281"/>
              <a:gd name="connsiteX654" fmla="*/ 8610806 w 10035679"/>
              <a:gd name="connsiteY654" fmla="*/ 4238982 h 5893281"/>
              <a:gd name="connsiteX655" fmla="*/ 8613221 w 10035679"/>
              <a:gd name="connsiteY655" fmla="*/ 4226302 h 5893281"/>
              <a:gd name="connsiteX656" fmla="*/ 8616844 w 10035679"/>
              <a:gd name="connsiteY656" fmla="*/ 4220266 h 5893281"/>
              <a:gd name="connsiteX657" fmla="*/ 8621071 w 10035679"/>
              <a:gd name="connsiteY657" fmla="*/ 4211813 h 5893281"/>
              <a:gd name="connsiteX658" fmla="*/ 8625297 w 10035679"/>
              <a:gd name="connsiteY658" fmla="*/ 4205775 h 5893281"/>
              <a:gd name="connsiteX659" fmla="*/ 8621071 w 10035679"/>
              <a:gd name="connsiteY659" fmla="*/ 4197323 h 5893281"/>
              <a:gd name="connsiteX660" fmla="*/ 8602958 w 10035679"/>
              <a:gd name="connsiteY660" fmla="*/ 4166530 h 5893281"/>
              <a:gd name="connsiteX661" fmla="*/ 8578808 w 10035679"/>
              <a:gd name="connsiteY661" fmla="*/ 4148418 h 5893281"/>
              <a:gd name="connsiteX662" fmla="*/ 8550431 w 10035679"/>
              <a:gd name="connsiteY662" fmla="*/ 4139966 h 5893281"/>
              <a:gd name="connsiteX663" fmla="*/ 8517828 w 10035679"/>
              <a:gd name="connsiteY663" fmla="*/ 4129701 h 5893281"/>
              <a:gd name="connsiteX664" fmla="*/ 8487641 w 10035679"/>
              <a:gd name="connsiteY664" fmla="*/ 4123665 h 5893281"/>
              <a:gd name="connsiteX665" fmla="*/ 8461075 w 10035679"/>
              <a:gd name="connsiteY665" fmla="*/ 4109174 h 5893281"/>
              <a:gd name="connsiteX666" fmla="*/ 8444773 w 10035679"/>
              <a:gd name="connsiteY666" fmla="*/ 4086231 h 5893281"/>
              <a:gd name="connsiteX667" fmla="*/ 8450810 w 10035679"/>
              <a:gd name="connsiteY667" fmla="*/ 4084420 h 5893281"/>
              <a:gd name="connsiteX668" fmla="*/ 8455038 w 10035679"/>
              <a:gd name="connsiteY668" fmla="*/ 4084420 h 5893281"/>
              <a:gd name="connsiteX669" fmla="*/ 8459262 w 10035679"/>
              <a:gd name="connsiteY669" fmla="*/ 4080194 h 5893281"/>
              <a:gd name="connsiteX670" fmla="*/ 8461075 w 10035679"/>
              <a:gd name="connsiteY670" fmla="*/ 4075966 h 5893281"/>
              <a:gd name="connsiteX671" fmla="*/ 8465301 w 10035679"/>
              <a:gd name="connsiteY671" fmla="*/ 4069930 h 5893281"/>
              <a:gd name="connsiteX672" fmla="*/ 8444773 w 10035679"/>
              <a:gd name="connsiteY672" fmla="*/ 4065703 h 5893281"/>
              <a:gd name="connsiteX673" fmla="*/ 8422433 w 10035679"/>
              <a:gd name="connsiteY673" fmla="*/ 4055439 h 5893281"/>
              <a:gd name="connsiteX674" fmla="*/ 8404321 w 10035679"/>
              <a:gd name="connsiteY674" fmla="*/ 4047591 h 5893281"/>
              <a:gd name="connsiteX675" fmla="*/ 8404321 w 10035679"/>
              <a:gd name="connsiteY675" fmla="*/ 4028875 h 5893281"/>
              <a:gd name="connsiteX676" fmla="*/ 8238289 w 10035679"/>
              <a:gd name="connsiteY676" fmla="*/ 3957027 h 5893281"/>
              <a:gd name="connsiteX677" fmla="*/ 8242515 w 10035679"/>
              <a:gd name="connsiteY677" fmla="*/ 3957027 h 5893281"/>
              <a:gd name="connsiteX678" fmla="*/ 8246138 w 10035679"/>
              <a:gd name="connsiteY678" fmla="*/ 3957027 h 5893281"/>
              <a:gd name="connsiteX679" fmla="*/ 8246138 w 10035679"/>
              <a:gd name="connsiteY679" fmla="*/ 3960650 h 5893281"/>
              <a:gd name="connsiteX680" fmla="*/ 8246138 w 10035679"/>
              <a:gd name="connsiteY680" fmla="*/ 3964876 h 5893281"/>
              <a:gd name="connsiteX681" fmla="*/ 8250364 w 10035679"/>
              <a:gd name="connsiteY681" fmla="*/ 3964876 h 5893281"/>
              <a:gd name="connsiteX682" fmla="*/ 8250364 w 10035679"/>
              <a:gd name="connsiteY682" fmla="*/ 3969102 h 5893281"/>
              <a:gd name="connsiteX683" fmla="*/ 8256401 w 10035679"/>
              <a:gd name="connsiteY683" fmla="*/ 3969102 h 5893281"/>
              <a:gd name="connsiteX684" fmla="*/ 8252175 w 10035679"/>
              <a:gd name="connsiteY684" fmla="*/ 3970913 h 5893281"/>
              <a:gd name="connsiteX685" fmla="*/ 8250364 w 10035679"/>
              <a:gd name="connsiteY685" fmla="*/ 3970913 h 5893281"/>
              <a:gd name="connsiteX686" fmla="*/ 8250364 w 10035679"/>
              <a:gd name="connsiteY686" fmla="*/ 3975139 h 5893281"/>
              <a:gd name="connsiteX687" fmla="*/ 8238289 w 10035679"/>
              <a:gd name="connsiteY687" fmla="*/ 3985404 h 5893281"/>
              <a:gd name="connsiteX688" fmla="*/ 8228026 w 10035679"/>
              <a:gd name="connsiteY688" fmla="*/ 3998082 h 5893281"/>
              <a:gd name="connsiteX689" fmla="*/ 8217761 w 10035679"/>
              <a:gd name="connsiteY689" fmla="*/ 4008347 h 5893281"/>
              <a:gd name="connsiteX690" fmla="*/ 8179724 w 10035679"/>
              <a:gd name="connsiteY690" fmla="*/ 4004121 h 5893281"/>
              <a:gd name="connsiteX691" fmla="*/ 8147121 w 10035679"/>
              <a:gd name="connsiteY691" fmla="*/ 4004121 h 5893281"/>
              <a:gd name="connsiteX692" fmla="*/ 8108479 w 10035679"/>
              <a:gd name="connsiteY692" fmla="*/ 4008347 h 5893281"/>
              <a:gd name="connsiteX693" fmla="*/ 8108479 w 10035679"/>
              <a:gd name="connsiteY693" fmla="*/ 4028874 h 5893281"/>
              <a:gd name="connsiteX694" fmla="*/ 8114517 w 10035679"/>
              <a:gd name="connsiteY694" fmla="*/ 4033101 h 5893281"/>
              <a:gd name="connsiteX695" fmla="*/ 8114517 w 10035679"/>
              <a:gd name="connsiteY695" fmla="*/ 4036724 h 5893281"/>
              <a:gd name="connsiteX696" fmla="*/ 8118743 w 10035679"/>
              <a:gd name="connsiteY696" fmla="*/ 4040950 h 5893281"/>
              <a:gd name="connsiteX697" fmla="*/ 8122970 w 10035679"/>
              <a:gd name="connsiteY697" fmla="*/ 4047591 h 5893281"/>
              <a:gd name="connsiteX698" fmla="*/ 8161007 w 10035679"/>
              <a:gd name="connsiteY698" fmla="*/ 4033101 h 5893281"/>
              <a:gd name="connsiteX699" fmla="*/ 8199647 w 10035679"/>
              <a:gd name="connsiteY699" fmla="*/ 4022836 h 5893281"/>
              <a:gd name="connsiteX700" fmla="*/ 8199647 w 10035679"/>
              <a:gd name="connsiteY700" fmla="*/ 4040950 h 5893281"/>
              <a:gd name="connsiteX701" fmla="*/ 8193610 w 10035679"/>
              <a:gd name="connsiteY701" fmla="*/ 4040950 h 5893281"/>
              <a:gd name="connsiteX702" fmla="*/ 8181534 w 10035679"/>
              <a:gd name="connsiteY702" fmla="*/ 4047591 h 5893281"/>
              <a:gd name="connsiteX703" fmla="*/ 8167044 w 10035679"/>
              <a:gd name="connsiteY703" fmla="*/ 4055441 h 5893281"/>
              <a:gd name="connsiteX704" fmla="*/ 8153157 w 10035679"/>
              <a:gd name="connsiteY704" fmla="*/ 4061477 h 5893281"/>
              <a:gd name="connsiteX705" fmla="*/ 8165233 w 10035679"/>
              <a:gd name="connsiteY705" fmla="*/ 4086231 h 5893281"/>
              <a:gd name="connsiteX706" fmla="*/ 8179724 w 10035679"/>
              <a:gd name="connsiteY706" fmla="*/ 4109174 h 5893281"/>
              <a:gd name="connsiteX707" fmla="*/ 8185761 w 10035679"/>
              <a:gd name="connsiteY707" fmla="*/ 4129702 h 5893281"/>
              <a:gd name="connsiteX708" fmla="*/ 8193610 w 10035679"/>
              <a:gd name="connsiteY708" fmla="*/ 4166533 h 5893281"/>
              <a:gd name="connsiteX709" fmla="*/ 8185761 w 10035679"/>
              <a:gd name="connsiteY709" fmla="*/ 4166533 h 5893281"/>
              <a:gd name="connsiteX710" fmla="*/ 8185761 w 10035679"/>
              <a:gd name="connsiteY710" fmla="*/ 4172569 h 5893281"/>
              <a:gd name="connsiteX711" fmla="*/ 8179724 w 10035679"/>
              <a:gd name="connsiteY711" fmla="*/ 4168946 h 5893281"/>
              <a:gd name="connsiteX712" fmla="*/ 8175498 w 10035679"/>
              <a:gd name="connsiteY712" fmla="*/ 4168946 h 5893281"/>
              <a:gd name="connsiteX713" fmla="*/ 8175498 w 10035679"/>
              <a:gd name="connsiteY713" fmla="*/ 4166533 h 5893281"/>
              <a:gd name="connsiteX714" fmla="*/ 8171272 w 10035679"/>
              <a:gd name="connsiteY714" fmla="*/ 4166533 h 5893281"/>
              <a:gd name="connsiteX715" fmla="*/ 8151347 w 10035679"/>
              <a:gd name="connsiteY715" fmla="*/ 4144192 h 5893281"/>
              <a:gd name="connsiteX716" fmla="*/ 8132630 w 10035679"/>
              <a:gd name="connsiteY716" fmla="*/ 4119439 h 5893281"/>
              <a:gd name="connsiteX717" fmla="*/ 8114517 w 10035679"/>
              <a:gd name="connsiteY717" fmla="*/ 4094685 h 5893281"/>
              <a:gd name="connsiteX718" fmla="*/ 8114517 w 10035679"/>
              <a:gd name="connsiteY718" fmla="*/ 4172569 h 5893281"/>
              <a:gd name="connsiteX719" fmla="*/ 8084328 w 10035679"/>
              <a:gd name="connsiteY719" fmla="*/ 4172569 h 5893281"/>
              <a:gd name="connsiteX720" fmla="*/ 8084328 w 10035679"/>
              <a:gd name="connsiteY720" fmla="*/ 4168946 h 5893281"/>
              <a:gd name="connsiteX721" fmla="*/ 8080102 w 10035679"/>
              <a:gd name="connsiteY721" fmla="*/ 4168946 h 5893281"/>
              <a:gd name="connsiteX722" fmla="*/ 8080102 w 10035679"/>
              <a:gd name="connsiteY722" fmla="*/ 4166533 h 5893281"/>
              <a:gd name="connsiteX723" fmla="*/ 8075875 w 10035679"/>
              <a:gd name="connsiteY723" fmla="*/ 4166533 h 5893281"/>
              <a:gd name="connsiteX724" fmla="*/ 8080102 w 10035679"/>
              <a:gd name="connsiteY724" fmla="*/ 4139966 h 5893281"/>
              <a:gd name="connsiteX725" fmla="*/ 8075875 w 10035679"/>
              <a:gd name="connsiteY725" fmla="*/ 4125475 h 5893281"/>
              <a:gd name="connsiteX726" fmla="*/ 8069839 w 10035679"/>
              <a:gd name="connsiteY726" fmla="*/ 4113400 h 5893281"/>
              <a:gd name="connsiteX727" fmla="*/ 8061989 w 10035679"/>
              <a:gd name="connsiteY727" fmla="*/ 4094685 h 5893281"/>
              <a:gd name="connsiteX728" fmla="*/ 8061989 w 10035679"/>
              <a:gd name="connsiteY728" fmla="*/ 4075968 h 5893281"/>
              <a:gd name="connsiteX729" fmla="*/ 8072252 w 10035679"/>
              <a:gd name="connsiteY729" fmla="*/ 4055441 h 5893281"/>
              <a:gd name="connsiteX730" fmla="*/ 8086140 w 10035679"/>
              <a:gd name="connsiteY730" fmla="*/ 4026459 h 5893281"/>
              <a:gd name="connsiteX731" fmla="*/ 8100629 w 10035679"/>
              <a:gd name="connsiteY731" fmla="*/ 3999895 h 5893281"/>
              <a:gd name="connsiteX732" fmla="*/ 8114517 w 10035679"/>
              <a:gd name="connsiteY732" fmla="*/ 3979365 h 5893281"/>
              <a:gd name="connsiteX733" fmla="*/ 8122970 w 10035679"/>
              <a:gd name="connsiteY733" fmla="*/ 3969102 h 5893281"/>
              <a:gd name="connsiteX734" fmla="*/ 8157384 w 10035679"/>
              <a:gd name="connsiteY734" fmla="*/ 3979365 h 5893281"/>
              <a:gd name="connsiteX735" fmla="*/ 8179724 w 10035679"/>
              <a:gd name="connsiteY735" fmla="*/ 3979365 h 5893281"/>
              <a:gd name="connsiteX736" fmla="*/ 8195421 w 10035679"/>
              <a:gd name="connsiteY736" fmla="*/ 3975139 h 5893281"/>
              <a:gd name="connsiteX737" fmla="*/ 8217761 w 10035679"/>
              <a:gd name="connsiteY737" fmla="*/ 3969102 h 5893281"/>
              <a:gd name="connsiteX738" fmla="*/ 8317380 w 10035679"/>
              <a:gd name="connsiteY738" fmla="*/ 3950385 h 5893281"/>
              <a:gd name="connsiteX739" fmla="*/ 8331266 w 10035679"/>
              <a:gd name="connsiteY739" fmla="*/ 3957027 h 5893281"/>
              <a:gd name="connsiteX740" fmla="*/ 8337305 w 10035679"/>
              <a:gd name="connsiteY740" fmla="*/ 3960650 h 5893281"/>
              <a:gd name="connsiteX741" fmla="*/ 8345757 w 10035679"/>
              <a:gd name="connsiteY741" fmla="*/ 3969102 h 5893281"/>
              <a:gd name="connsiteX742" fmla="*/ 8347567 w 10035679"/>
              <a:gd name="connsiteY742" fmla="*/ 3975139 h 5893281"/>
              <a:gd name="connsiteX743" fmla="*/ 8347567 w 10035679"/>
              <a:gd name="connsiteY743" fmla="*/ 3989630 h 5893281"/>
              <a:gd name="connsiteX744" fmla="*/ 8347567 w 10035679"/>
              <a:gd name="connsiteY744" fmla="*/ 4008348 h 5893281"/>
              <a:gd name="connsiteX745" fmla="*/ 8341531 w 10035679"/>
              <a:gd name="connsiteY745" fmla="*/ 4012574 h 5893281"/>
              <a:gd name="connsiteX746" fmla="*/ 8337305 w 10035679"/>
              <a:gd name="connsiteY746" fmla="*/ 4014384 h 5893281"/>
              <a:gd name="connsiteX747" fmla="*/ 8337305 w 10035679"/>
              <a:gd name="connsiteY747" fmla="*/ 4018611 h 5893281"/>
              <a:gd name="connsiteX748" fmla="*/ 8337305 w 10035679"/>
              <a:gd name="connsiteY748" fmla="*/ 4022837 h 5893281"/>
              <a:gd name="connsiteX749" fmla="*/ 8337305 w 10035679"/>
              <a:gd name="connsiteY749" fmla="*/ 4026460 h 5893281"/>
              <a:gd name="connsiteX750" fmla="*/ 8337305 w 10035679"/>
              <a:gd name="connsiteY750" fmla="*/ 4028875 h 5893281"/>
              <a:gd name="connsiteX751" fmla="*/ 8335492 w 10035679"/>
              <a:gd name="connsiteY751" fmla="*/ 4033102 h 5893281"/>
              <a:gd name="connsiteX752" fmla="*/ 8327040 w 10035679"/>
              <a:gd name="connsiteY752" fmla="*/ 4040951 h 5893281"/>
              <a:gd name="connsiteX753" fmla="*/ 8327040 w 10035679"/>
              <a:gd name="connsiteY753" fmla="*/ 4022837 h 5893281"/>
              <a:gd name="connsiteX754" fmla="*/ 8313154 w 10035679"/>
              <a:gd name="connsiteY754" fmla="*/ 3999895 h 5893281"/>
              <a:gd name="connsiteX755" fmla="*/ 8313154 w 10035679"/>
              <a:gd name="connsiteY755" fmla="*/ 3975139 h 5893281"/>
              <a:gd name="connsiteX756" fmla="*/ 7999200 w 10035679"/>
              <a:gd name="connsiteY756" fmla="*/ 3810917 h 5893281"/>
              <a:gd name="connsiteX757" fmla="*/ 8019125 w 10035679"/>
              <a:gd name="connsiteY757" fmla="*/ 3816954 h 5893281"/>
              <a:gd name="connsiteX758" fmla="*/ 8043878 w 10035679"/>
              <a:gd name="connsiteY758" fmla="*/ 3831445 h 5893281"/>
              <a:gd name="connsiteX759" fmla="*/ 8066218 w 10035679"/>
              <a:gd name="connsiteY759" fmla="*/ 3853785 h 5893281"/>
              <a:gd name="connsiteX760" fmla="*/ 8075878 w 10035679"/>
              <a:gd name="connsiteY760" fmla="*/ 3872502 h 5893281"/>
              <a:gd name="connsiteX761" fmla="*/ 8066218 w 10035679"/>
              <a:gd name="connsiteY761" fmla="*/ 3878539 h 5893281"/>
              <a:gd name="connsiteX762" fmla="*/ 8055954 w 10035679"/>
              <a:gd name="connsiteY762" fmla="*/ 3888802 h 5893281"/>
              <a:gd name="connsiteX763" fmla="*/ 8043878 w 10035679"/>
              <a:gd name="connsiteY763" fmla="*/ 3897256 h 5893281"/>
              <a:gd name="connsiteX764" fmla="*/ 8029387 w 10035679"/>
              <a:gd name="connsiteY764" fmla="*/ 3903292 h 5893281"/>
              <a:gd name="connsiteX765" fmla="*/ 8041463 w 10035679"/>
              <a:gd name="connsiteY765" fmla="*/ 3935895 h 5893281"/>
              <a:gd name="connsiteX766" fmla="*/ 8055954 w 10035679"/>
              <a:gd name="connsiteY766" fmla="*/ 3960651 h 5893281"/>
              <a:gd name="connsiteX767" fmla="*/ 8069840 w 10035679"/>
              <a:gd name="connsiteY767" fmla="*/ 3989631 h 5893281"/>
              <a:gd name="connsiteX768" fmla="*/ 8057764 w 10035679"/>
              <a:gd name="connsiteY768" fmla="*/ 3993857 h 5893281"/>
              <a:gd name="connsiteX769" fmla="*/ 8051728 w 10035679"/>
              <a:gd name="connsiteY769" fmla="*/ 3993857 h 5893281"/>
              <a:gd name="connsiteX770" fmla="*/ 8047501 w 10035679"/>
              <a:gd name="connsiteY770" fmla="*/ 3993857 h 5893281"/>
              <a:gd name="connsiteX771" fmla="*/ 8043878 w 10035679"/>
              <a:gd name="connsiteY771" fmla="*/ 3998083 h 5893281"/>
              <a:gd name="connsiteX772" fmla="*/ 8041463 w 10035679"/>
              <a:gd name="connsiteY772" fmla="*/ 3999896 h 5893281"/>
              <a:gd name="connsiteX773" fmla="*/ 8037842 w 10035679"/>
              <a:gd name="connsiteY773" fmla="*/ 4008348 h 5893281"/>
              <a:gd name="connsiteX774" fmla="*/ 8019125 w 10035679"/>
              <a:gd name="connsiteY774" fmla="*/ 4040951 h 5893281"/>
              <a:gd name="connsiteX775" fmla="*/ 8009465 w 10035679"/>
              <a:gd name="connsiteY775" fmla="*/ 4080196 h 5893281"/>
              <a:gd name="connsiteX776" fmla="*/ 7990748 w 10035679"/>
              <a:gd name="connsiteY776" fmla="*/ 4115214 h 5893281"/>
              <a:gd name="connsiteX777" fmla="*/ 7981088 w 10035679"/>
              <a:gd name="connsiteY777" fmla="*/ 4123666 h 5893281"/>
              <a:gd name="connsiteX778" fmla="*/ 7970823 w 10035679"/>
              <a:gd name="connsiteY778" fmla="*/ 4123666 h 5893281"/>
              <a:gd name="connsiteX779" fmla="*/ 7958748 w 10035679"/>
              <a:gd name="connsiteY779" fmla="*/ 4125477 h 5893281"/>
              <a:gd name="connsiteX780" fmla="*/ 7946672 w 10035679"/>
              <a:gd name="connsiteY780" fmla="*/ 4125477 h 5893281"/>
              <a:gd name="connsiteX781" fmla="*/ 7924334 w 10035679"/>
              <a:gd name="connsiteY781" fmla="*/ 4113402 h 5893281"/>
              <a:gd name="connsiteX782" fmla="*/ 7903806 w 10035679"/>
              <a:gd name="connsiteY782" fmla="*/ 4109175 h 5893281"/>
              <a:gd name="connsiteX783" fmla="*/ 7877845 w 10035679"/>
              <a:gd name="connsiteY783" fmla="*/ 4109175 h 5893281"/>
              <a:gd name="connsiteX784" fmla="*/ 7853089 w 10035679"/>
              <a:gd name="connsiteY784" fmla="*/ 4104949 h 5893281"/>
              <a:gd name="connsiteX785" fmla="*/ 7828938 w 10035679"/>
              <a:gd name="connsiteY785" fmla="*/ 4094687 h 5893281"/>
              <a:gd name="connsiteX786" fmla="*/ 7804787 w 10035679"/>
              <a:gd name="connsiteY786" fmla="*/ 4061479 h 5893281"/>
              <a:gd name="connsiteX787" fmla="*/ 7786675 w 10035679"/>
              <a:gd name="connsiteY787" fmla="*/ 4018611 h 5893281"/>
              <a:gd name="connsiteX788" fmla="*/ 7782449 w 10035679"/>
              <a:gd name="connsiteY788" fmla="*/ 3969103 h 5893281"/>
              <a:gd name="connsiteX789" fmla="*/ 7800561 w 10035679"/>
              <a:gd name="connsiteY789" fmla="*/ 3960651 h 5893281"/>
              <a:gd name="connsiteX790" fmla="*/ 7815052 w 10035679"/>
              <a:gd name="connsiteY790" fmla="*/ 3960651 h 5893281"/>
              <a:gd name="connsiteX791" fmla="*/ 7828938 w 10035679"/>
              <a:gd name="connsiteY791" fmla="*/ 3964877 h 5893281"/>
              <a:gd name="connsiteX792" fmla="*/ 7843429 w 10035679"/>
              <a:gd name="connsiteY792" fmla="*/ 3957028 h 5893281"/>
              <a:gd name="connsiteX793" fmla="*/ 7861541 w 10035679"/>
              <a:gd name="connsiteY793" fmla="*/ 3928046 h 5893281"/>
              <a:gd name="connsiteX794" fmla="*/ 7906220 w 10035679"/>
              <a:gd name="connsiteY794" fmla="*/ 3922009 h 5893281"/>
              <a:gd name="connsiteX795" fmla="*/ 7914069 w 10035679"/>
              <a:gd name="connsiteY795" fmla="*/ 3915368 h 5893281"/>
              <a:gd name="connsiteX796" fmla="*/ 7920108 w 10035679"/>
              <a:gd name="connsiteY796" fmla="*/ 3907519 h 5893281"/>
              <a:gd name="connsiteX797" fmla="*/ 7920108 w 10035679"/>
              <a:gd name="connsiteY797" fmla="*/ 3903292 h 5893281"/>
              <a:gd name="connsiteX798" fmla="*/ 7924334 w 10035679"/>
              <a:gd name="connsiteY798" fmla="*/ 3900877 h 5893281"/>
              <a:gd name="connsiteX799" fmla="*/ 7924334 w 10035679"/>
              <a:gd name="connsiteY799" fmla="*/ 3897256 h 5893281"/>
              <a:gd name="connsiteX800" fmla="*/ 7924334 w 10035679"/>
              <a:gd name="connsiteY800" fmla="*/ 3893030 h 5893281"/>
              <a:gd name="connsiteX801" fmla="*/ 7927955 w 10035679"/>
              <a:gd name="connsiteY801" fmla="*/ 3888802 h 5893281"/>
              <a:gd name="connsiteX802" fmla="*/ 7934597 w 10035679"/>
              <a:gd name="connsiteY802" fmla="*/ 3888802 h 5893281"/>
              <a:gd name="connsiteX803" fmla="*/ 7946672 w 10035679"/>
              <a:gd name="connsiteY803" fmla="*/ 3888802 h 5893281"/>
              <a:gd name="connsiteX804" fmla="*/ 7958748 w 10035679"/>
              <a:gd name="connsiteY804" fmla="*/ 3888802 h 5893281"/>
              <a:gd name="connsiteX805" fmla="*/ 7966597 w 10035679"/>
              <a:gd name="connsiteY805" fmla="*/ 3864048 h 5893281"/>
              <a:gd name="connsiteX806" fmla="*/ 7976860 w 10035679"/>
              <a:gd name="connsiteY806" fmla="*/ 3845331 h 5893281"/>
              <a:gd name="connsiteX807" fmla="*/ 7987124 w 10035679"/>
              <a:gd name="connsiteY807" fmla="*/ 3829029 h 5893281"/>
              <a:gd name="connsiteX808" fmla="*/ 6980054 w 10035679"/>
              <a:gd name="connsiteY808" fmla="*/ 3763221 h 5893281"/>
              <a:gd name="connsiteX809" fmla="*/ 7000582 w 10035679"/>
              <a:gd name="connsiteY809" fmla="*/ 3777712 h 5893281"/>
              <a:gd name="connsiteX810" fmla="*/ 7012658 w 10035679"/>
              <a:gd name="connsiteY810" fmla="*/ 3802465 h 5893281"/>
              <a:gd name="connsiteX811" fmla="*/ 7012658 w 10035679"/>
              <a:gd name="connsiteY811" fmla="*/ 3839294 h 5893281"/>
              <a:gd name="connsiteX812" fmla="*/ 7012658 w 10035679"/>
              <a:gd name="connsiteY812" fmla="*/ 3843520 h 5893281"/>
              <a:gd name="connsiteX813" fmla="*/ 7014470 w 10035679"/>
              <a:gd name="connsiteY813" fmla="*/ 3843520 h 5893281"/>
              <a:gd name="connsiteX814" fmla="*/ 7018696 w 10035679"/>
              <a:gd name="connsiteY814" fmla="*/ 3845333 h 5893281"/>
              <a:gd name="connsiteX815" fmla="*/ 7018696 w 10035679"/>
              <a:gd name="connsiteY815" fmla="*/ 3849559 h 5893281"/>
              <a:gd name="connsiteX816" fmla="*/ 7018696 w 10035679"/>
              <a:gd name="connsiteY816" fmla="*/ 3858011 h 5893281"/>
              <a:gd name="connsiteX817" fmla="*/ 7012658 w 10035679"/>
              <a:gd name="connsiteY817" fmla="*/ 3858011 h 5893281"/>
              <a:gd name="connsiteX818" fmla="*/ 7004205 w 10035679"/>
              <a:gd name="connsiteY818" fmla="*/ 3859822 h 5893281"/>
              <a:gd name="connsiteX819" fmla="*/ 7000582 w 10035679"/>
              <a:gd name="connsiteY819" fmla="*/ 3868276 h 5893281"/>
              <a:gd name="connsiteX820" fmla="*/ 6994545 w 10035679"/>
              <a:gd name="connsiteY820" fmla="*/ 3872502 h 5893281"/>
              <a:gd name="connsiteX821" fmla="*/ 6990319 w 10035679"/>
              <a:gd name="connsiteY821" fmla="*/ 3872502 h 5893281"/>
              <a:gd name="connsiteX822" fmla="*/ 6986091 w 10035679"/>
              <a:gd name="connsiteY822" fmla="*/ 3868276 h 5893281"/>
              <a:gd name="connsiteX823" fmla="*/ 6984280 w 10035679"/>
              <a:gd name="connsiteY823" fmla="*/ 3868276 h 5893281"/>
              <a:gd name="connsiteX824" fmla="*/ 6980054 w 10035679"/>
              <a:gd name="connsiteY824" fmla="*/ 3864048 h 5893281"/>
              <a:gd name="connsiteX825" fmla="*/ 6966167 w 10035679"/>
              <a:gd name="connsiteY825" fmla="*/ 3835068 h 5893281"/>
              <a:gd name="connsiteX826" fmla="*/ 6966167 w 10035679"/>
              <a:gd name="connsiteY826" fmla="*/ 3792201 h 5893281"/>
              <a:gd name="connsiteX827" fmla="*/ 6969791 w 10035679"/>
              <a:gd name="connsiteY827" fmla="*/ 3786164 h 5893281"/>
              <a:gd name="connsiteX828" fmla="*/ 6974017 w 10035679"/>
              <a:gd name="connsiteY828" fmla="*/ 3781938 h 5893281"/>
              <a:gd name="connsiteX829" fmla="*/ 6975827 w 10035679"/>
              <a:gd name="connsiteY829" fmla="*/ 3773486 h 5893281"/>
              <a:gd name="connsiteX830" fmla="*/ 8250362 w 10035679"/>
              <a:gd name="connsiteY830" fmla="*/ 3720353 h 5893281"/>
              <a:gd name="connsiteX831" fmla="*/ 8266663 w 10035679"/>
              <a:gd name="connsiteY831" fmla="*/ 3738465 h 5893281"/>
              <a:gd name="connsiteX832" fmla="*/ 8278739 w 10035679"/>
              <a:gd name="connsiteY832" fmla="*/ 3758993 h 5893281"/>
              <a:gd name="connsiteX833" fmla="*/ 8278739 w 10035679"/>
              <a:gd name="connsiteY833" fmla="*/ 3792201 h 5893281"/>
              <a:gd name="connsiteX834" fmla="*/ 8280549 w 10035679"/>
              <a:gd name="connsiteY834" fmla="*/ 3800051 h 5893281"/>
              <a:gd name="connsiteX835" fmla="*/ 8284775 w 10035679"/>
              <a:gd name="connsiteY835" fmla="*/ 3800051 h 5893281"/>
              <a:gd name="connsiteX836" fmla="*/ 8284775 w 10035679"/>
              <a:gd name="connsiteY836" fmla="*/ 3802466 h 5893281"/>
              <a:gd name="connsiteX837" fmla="*/ 8280549 w 10035679"/>
              <a:gd name="connsiteY837" fmla="*/ 3802466 h 5893281"/>
              <a:gd name="connsiteX838" fmla="*/ 8278739 w 10035679"/>
              <a:gd name="connsiteY838" fmla="*/ 3810919 h 5893281"/>
              <a:gd name="connsiteX839" fmla="*/ 8278739 w 10035679"/>
              <a:gd name="connsiteY839" fmla="*/ 3816955 h 5893281"/>
              <a:gd name="connsiteX840" fmla="*/ 8274512 w 10035679"/>
              <a:gd name="connsiteY840" fmla="*/ 3816955 h 5893281"/>
              <a:gd name="connsiteX841" fmla="*/ 8274512 w 10035679"/>
              <a:gd name="connsiteY841" fmla="*/ 3821181 h 5893281"/>
              <a:gd name="connsiteX842" fmla="*/ 8270889 w 10035679"/>
              <a:gd name="connsiteY842" fmla="*/ 3821181 h 5893281"/>
              <a:gd name="connsiteX843" fmla="*/ 8264250 w 10035679"/>
              <a:gd name="connsiteY843" fmla="*/ 3824805 h 5893281"/>
              <a:gd name="connsiteX844" fmla="*/ 8260626 w 10035679"/>
              <a:gd name="connsiteY844" fmla="*/ 3816955 h 5893281"/>
              <a:gd name="connsiteX845" fmla="*/ 8260626 w 10035679"/>
              <a:gd name="connsiteY845" fmla="*/ 3814540 h 5893281"/>
              <a:gd name="connsiteX846" fmla="*/ 8256400 w 10035679"/>
              <a:gd name="connsiteY846" fmla="*/ 3814540 h 5893281"/>
              <a:gd name="connsiteX847" fmla="*/ 8252174 w 10035679"/>
              <a:gd name="connsiteY847" fmla="*/ 3814540 h 5893281"/>
              <a:gd name="connsiteX848" fmla="*/ 8250362 w 10035679"/>
              <a:gd name="connsiteY848" fmla="*/ 3810919 h 5893281"/>
              <a:gd name="connsiteX849" fmla="*/ 8250362 w 10035679"/>
              <a:gd name="connsiteY849" fmla="*/ 3816955 h 5893281"/>
              <a:gd name="connsiteX850" fmla="*/ 8252174 w 10035679"/>
              <a:gd name="connsiteY850" fmla="*/ 3821181 h 5893281"/>
              <a:gd name="connsiteX851" fmla="*/ 8256400 w 10035679"/>
              <a:gd name="connsiteY851" fmla="*/ 3824805 h 5893281"/>
              <a:gd name="connsiteX852" fmla="*/ 8260626 w 10035679"/>
              <a:gd name="connsiteY852" fmla="*/ 3829031 h 5893281"/>
              <a:gd name="connsiteX853" fmla="*/ 8256400 w 10035679"/>
              <a:gd name="connsiteY853" fmla="*/ 3831446 h 5893281"/>
              <a:gd name="connsiteX854" fmla="*/ 8256400 w 10035679"/>
              <a:gd name="connsiteY854" fmla="*/ 3835070 h 5893281"/>
              <a:gd name="connsiteX855" fmla="*/ 8256400 w 10035679"/>
              <a:gd name="connsiteY855" fmla="*/ 3839296 h 5893281"/>
              <a:gd name="connsiteX856" fmla="*/ 8256400 w 10035679"/>
              <a:gd name="connsiteY856" fmla="*/ 3849559 h 5893281"/>
              <a:gd name="connsiteX857" fmla="*/ 8238286 w 10035679"/>
              <a:gd name="connsiteY857" fmla="*/ 3849559 h 5893281"/>
              <a:gd name="connsiteX858" fmla="*/ 8238286 w 10035679"/>
              <a:gd name="connsiteY858" fmla="*/ 3839296 h 5893281"/>
              <a:gd name="connsiteX859" fmla="*/ 8228024 w 10035679"/>
              <a:gd name="connsiteY859" fmla="*/ 3835070 h 5893281"/>
              <a:gd name="connsiteX860" fmla="*/ 8217759 w 10035679"/>
              <a:gd name="connsiteY860" fmla="*/ 3829031 h 5893281"/>
              <a:gd name="connsiteX861" fmla="*/ 8214136 w 10035679"/>
              <a:gd name="connsiteY861" fmla="*/ 3821181 h 5893281"/>
              <a:gd name="connsiteX862" fmla="*/ 8209910 w 10035679"/>
              <a:gd name="connsiteY862" fmla="*/ 3810919 h 5893281"/>
              <a:gd name="connsiteX863" fmla="*/ 8208099 w 10035679"/>
              <a:gd name="connsiteY863" fmla="*/ 3800051 h 5893281"/>
              <a:gd name="connsiteX864" fmla="*/ 8199647 w 10035679"/>
              <a:gd name="connsiteY864" fmla="*/ 3786163 h 5893281"/>
              <a:gd name="connsiteX865" fmla="*/ 8189382 w 10035679"/>
              <a:gd name="connsiteY865" fmla="*/ 3792201 h 5893281"/>
              <a:gd name="connsiteX866" fmla="*/ 8175496 w 10035679"/>
              <a:gd name="connsiteY866" fmla="*/ 3800051 h 5893281"/>
              <a:gd name="connsiteX867" fmla="*/ 8161005 w 10035679"/>
              <a:gd name="connsiteY867" fmla="*/ 3802466 h 5893281"/>
              <a:gd name="connsiteX868" fmla="*/ 8147119 w 10035679"/>
              <a:gd name="connsiteY868" fmla="*/ 3810919 h 5893281"/>
              <a:gd name="connsiteX869" fmla="*/ 8147119 w 10035679"/>
              <a:gd name="connsiteY869" fmla="*/ 3792201 h 5893281"/>
              <a:gd name="connsiteX870" fmla="*/ 8151345 w 10035679"/>
              <a:gd name="connsiteY870" fmla="*/ 3787975 h 5893281"/>
              <a:gd name="connsiteX871" fmla="*/ 8151345 w 10035679"/>
              <a:gd name="connsiteY871" fmla="*/ 3786163 h 5893281"/>
              <a:gd name="connsiteX872" fmla="*/ 8153156 w 10035679"/>
              <a:gd name="connsiteY872" fmla="*/ 3786163 h 5893281"/>
              <a:gd name="connsiteX873" fmla="*/ 8153156 w 10035679"/>
              <a:gd name="connsiteY873" fmla="*/ 3777710 h 5893281"/>
              <a:gd name="connsiteX874" fmla="*/ 8181533 w 10035679"/>
              <a:gd name="connsiteY874" fmla="*/ 3767447 h 5893281"/>
              <a:gd name="connsiteX875" fmla="*/ 8208099 w 10035679"/>
              <a:gd name="connsiteY875" fmla="*/ 3758993 h 5893281"/>
              <a:gd name="connsiteX876" fmla="*/ 8232250 w 10035679"/>
              <a:gd name="connsiteY876" fmla="*/ 3744504 h 5893281"/>
              <a:gd name="connsiteX877" fmla="*/ 8075879 w 10035679"/>
              <a:gd name="connsiteY877" fmla="*/ 3681109 h 5893281"/>
              <a:gd name="connsiteX878" fmla="*/ 8084331 w 10035679"/>
              <a:gd name="connsiteY878" fmla="*/ 3688959 h 5893281"/>
              <a:gd name="connsiteX879" fmla="*/ 8086142 w 10035679"/>
              <a:gd name="connsiteY879" fmla="*/ 3688959 h 5893281"/>
              <a:gd name="connsiteX880" fmla="*/ 8090368 w 10035679"/>
              <a:gd name="connsiteY880" fmla="*/ 3688959 h 5893281"/>
              <a:gd name="connsiteX881" fmla="*/ 8090368 w 10035679"/>
              <a:gd name="connsiteY881" fmla="*/ 3691374 h 5893281"/>
              <a:gd name="connsiteX882" fmla="*/ 8090368 w 10035679"/>
              <a:gd name="connsiteY882" fmla="*/ 3699222 h 5893281"/>
              <a:gd name="connsiteX883" fmla="*/ 8094594 w 10035679"/>
              <a:gd name="connsiteY883" fmla="*/ 3705863 h 5893281"/>
              <a:gd name="connsiteX884" fmla="*/ 8072255 w 10035679"/>
              <a:gd name="connsiteY884" fmla="*/ 3723978 h 5893281"/>
              <a:gd name="connsiteX885" fmla="*/ 8057764 w 10035679"/>
              <a:gd name="connsiteY885" fmla="*/ 3742695 h 5893281"/>
              <a:gd name="connsiteX886" fmla="*/ 8041462 w 10035679"/>
              <a:gd name="connsiteY886" fmla="*/ 3757184 h 5893281"/>
              <a:gd name="connsiteX887" fmla="*/ 8015500 w 10035679"/>
              <a:gd name="connsiteY887" fmla="*/ 3771675 h 5893281"/>
              <a:gd name="connsiteX888" fmla="*/ 8015500 w 10035679"/>
              <a:gd name="connsiteY888" fmla="*/ 3763223 h 5893281"/>
              <a:gd name="connsiteX889" fmla="*/ 8037841 w 10035679"/>
              <a:gd name="connsiteY889" fmla="*/ 3738467 h 5893281"/>
              <a:gd name="connsiteX890" fmla="*/ 8061992 w 10035679"/>
              <a:gd name="connsiteY890" fmla="*/ 3713713 h 5893281"/>
              <a:gd name="connsiteX891" fmla="*/ 2998871 w 10035679"/>
              <a:gd name="connsiteY891" fmla="*/ 3491528 h 5893281"/>
              <a:gd name="connsiteX892" fmla="*/ 3013361 w 10035679"/>
              <a:gd name="connsiteY892" fmla="*/ 3491528 h 5893281"/>
              <a:gd name="connsiteX893" fmla="*/ 3027247 w 10035679"/>
              <a:gd name="connsiteY893" fmla="*/ 3493944 h 5893281"/>
              <a:gd name="connsiteX894" fmla="*/ 3043549 w 10035679"/>
              <a:gd name="connsiteY894" fmla="*/ 3501794 h 5893281"/>
              <a:gd name="connsiteX895" fmla="*/ 3037512 w 10035679"/>
              <a:gd name="connsiteY895" fmla="*/ 3506020 h 5893281"/>
              <a:gd name="connsiteX896" fmla="*/ 3033286 w 10035679"/>
              <a:gd name="connsiteY896" fmla="*/ 3512058 h 5893281"/>
              <a:gd name="connsiteX897" fmla="*/ 3027247 w 10035679"/>
              <a:gd name="connsiteY897" fmla="*/ 3516284 h 5893281"/>
              <a:gd name="connsiteX898" fmla="*/ 3015172 w 10035679"/>
              <a:gd name="connsiteY898" fmla="*/ 3516284 h 5893281"/>
              <a:gd name="connsiteX899" fmla="*/ 3004910 w 10035679"/>
              <a:gd name="connsiteY899" fmla="*/ 3512058 h 5893281"/>
              <a:gd name="connsiteX900" fmla="*/ 2995250 w 10035679"/>
              <a:gd name="connsiteY900" fmla="*/ 3512058 h 5893281"/>
              <a:gd name="connsiteX901" fmla="*/ 2984985 w 10035679"/>
              <a:gd name="connsiteY901" fmla="*/ 3512058 h 5893281"/>
              <a:gd name="connsiteX902" fmla="*/ 2972910 w 10035679"/>
              <a:gd name="connsiteY902" fmla="*/ 3516284 h 5893281"/>
              <a:gd name="connsiteX903" fmla="*/ 2972910 w 10035679"/>
              <a:gd name="connsiteY903" fmla="*/ 3493944 h 5893281"/>
              <a:gd name="connsiteX904" fmla="*/ 8136855 w 10035679"/>
              <a:gd name="connsiteY904" fmla="*/ 3469188 h 5893281"/>
              <a:gd name="connsiteX905" fmla="*/ 8147119 w 10035679"/>
              <a:gd name="connsiteY905" fmla="*/ 3469188 h 5893281"/>
              <a:gd name="connsiteX906" fmla="*/ 8161005 w 10035679"/>
              <a:gd name="connsiteY906" fmla="*/ 3469188 h 5893281"/>
              <a:gd name="connsiteX907" fmla="*/ 8161005 w 10035679"/>
              <a:gd name="connsiteY907" fmla="*/ 3506017 h 5893281"/>
              <a:gd name="connsiteX908" fmla="*/ 8157382 w 10035679"/>
              <a:gd name="connsiteY908" fmla="*/ 3530773 h 5893281"/>
              <a:gd name="connsiteX909" fmla="*/ 8151346 w 10035679"/>
              <a:gd name="connsiteY909" fmla="*/ 3551301 h 5893281"/>
              <a:gd name="connsiteX910" fmla="*/ 8147119 w 10035679"/>
              <a:gd name="connsiteY910" fmla="*/ 3588130 h 5893281"/>
              <a:gd name="connsiteX911" fmla="*/ 8153156 w 10035679"/>
              <a:gd name="connsiteY911" fmla="*/ 3588130 h 5893281"/>
              <a:gd name="connsiteX912" fmla="*/ 8153156 w 10035679"/>
              <a:gd name="connsiteY912" fmla="*/ 3594771 h 5893281"/>
              <a:gd name="connsiteX913" fmla="*/ 8167044 w 10035679"/>
              <a:gd name="connsiteY913" fmla="*/ 3594771 h 5893281"/>
              <a:gd name="connsiteX914" fmla="*/ 8175496 w 10035679"/>
              <a:gd name="connsiteY914" fmla="*/ 3594771 h 5893281"/>
              <a:gd name="connsiteX915" fmla="*/ 8181533 w 10035679"/>
              <a:gd name="connsiteY915" fmla="*/ 3594771 h 5893281"/>
              <a:gd name="connsiteX916" fmla="*/ 8189382 w 10035679"/>
              <a:gd name="connsiteY916" fmla="*/ 3598393 h 5893281"/>
              <a:gd name="connsiteX917" fmla="*/ 8195421 w 10035679"/>
              <a:gd name="connsiteY917" fmla="*/ 3602621 h 5893281"/>
              <a:gd name="connsiteX918" fmla="*/ 8209910 w 10035679"/>
              <a:gd name="connsiteY918" fmla="*/ 3605034 h 5893281"/>
              <a:gd name="connsiteX919" fmla="*/ 8217759 w 10035679"/>
              <a:gd name="connsiteY919" fmla="*/ 3631600 h 5893281"/>
              <a:gd name="connsiteX920" fmla="*/ 8232250 w 10035679"/>
              <a:gd name="connsiteY920" fmla="*/ 3647902 h 5893281"/>
              <a:gd name="connsiteX921" fmla="*/ 8250362 w 10035679"/>
              <a:gd name="connsiteY921" fmla="*/ 3666619 h 5893281"/>
              <a:gd name="connsiteX922" fmla="*/ 8264250 w 10035679"/>
              <a:gd name="connsiteY922" fmla="*/ 3691373 h 5893281"/>
              <a:gd name="connsiteX923" fmla="*/ 8252174 w 10035679"/>
              <a:gd name="connsiteY923" fmla="*/ 3695599 h 5893281"/>
              <a:gd name="connsiteX924" fmla="*/ 8246136 w 10035679"/>
              <a:gd name="connsiteY924" fmla="*/ 3699222 h 5893281"/>
              <a:gd name="connsiteX925" fmla="*/ 8242512 w 10035679"/>
              <a:gd name="connsiteY925" fmla="*/ 3699222 h 5893281"/>
              <a:gd name="connsiteX926" fmla="*/ 8242512 w 10035679"/>
              <a:gd name="connsiteY926" fmla="*/ 3703448 h 5893281"/>
              <a:gd name="connsiteX927" fmla="*/ 8242512 w 10035679"/>
              <a:gd name="connsiteY927" fmla="*/ 3705864 h 5893281"/>
              <a:gd name="connsiteX928" fmla="*/ 8242512 w 10035679"/>
              <a:gd name="connsiteY928" fmla="*/ 3709487 h 5893281"/>
              <a:gd name="connsiteX929" fmla="*/ 8235871 w 10035679"/>
              <a:gd name="connsiteY929" fmla="*/ 3709487 h 5893281"/>
              <a:gd name="connsiteX930" fmla="*/ 8223796 w 10035679"/>
              <a:gd name="connsiteY930" fmla="*/ 3713713 h 5893281"/>
              <a:gd name="connsiteX931" fmla="*/ 8221985 w 10035679"/>
              <a:gd name="connsiteY931" fmla="*/ 3705864 h 5893281"/>
              <a:gd name="connsiteX932" fmla="*/ 8221985 w 10035679"/>
              <a:gd name="connsiteY932" fmla="*/ 3703448 h 5893281"/>
              <a:gd name="connsiteX933" fmla="*/ 8217759 w 10035679"/>
              <a:gd name="connsiteY933" fmla="*/ 3703448 h 5893281"/>
              <a:gd name="connsiteX934" fmla="*/ 8214136 w 10035679"/>
              <a:gd name="connsiteY934" fmla="*/ 3703448 h 5893281"/>
              <a:gd name="connsiteX935" fmla="*/ 8209910 w 10035679"/>
              <a:gd name="connsiteY935" fmla="*/ 3699222 h 5893281"/>
              <a:gd name="connsiteX936" fmla="*/ 8203873 w 10035679"/>
              <a:gd name="connsiteY936" fmla="*/ 3713713 h 5893281"/>
              <a:gd name="connsiteX937" fmla="*/ 8199647 w 10035679"/>
              <a:gd name="connsiteY937" fmla="*/ 3723976 h 5893281"/>
              <a:gd name="connsiteX938" fmla="*/ 8193608 w 10035679"/>
              <a:gd name="connsiteY938" fmla="*/ 3734241 h 5893281"/>
              <a:gd name="connsiteX939" fmla="*/ 8181533 w 10035679"/>
              <a:gd name="connsiteY939" fmla="*/ 3738467 h 5893281"/>
              <a:gd name="connsiteX940" fmla="*/ 8171270 w 10035679"/>
              <a:gd name="connsiteY940" fmla="*/ 3744503 h 5893281"/>
              <a:gd name="connsiteX941" fmla="*/ 8171270 w 10035679"/>
              <a:gd name="connsiteY941" fmla="*/ 3738467 h 5893281"/>
              <a:gd name="connsiteX942" fmla="*/ 8165231 w 10035679"/>
              <a:gd name="connsiteY942" fmla="*/ 3730617 h 5893281"/>
              <a:gd name="connsiteX943" fmla="*/ 8165231 w 10035679"/>
              <a:gd name="connsiteY943" fmla="*/ 3723976 h 5893281"/>
              <a:gd name="connsiteX944" fmla="*/ 8165231 w 10035679"/>
              <a:gd name="connsiteY944" fmla="*/ 3720354 h 5893281"/>
              <a:gd name="connsiteX945" fmla="*/ 8165231 w 10035679"/>
              <a:gd name="connsiteY945" fmla="*/ 3717939 h 5893281"/>
              <a:gd name="connsiteX946" fmla="*/ 8165231 w 10035679"/>
              <a:gd name="connsiteY946" fmla="*/ 3713713 h 5893281"/>
              <a:gd name="connsiteX947" fmla="*/ 8161005 w 10035679"/>
              <a:gd name="connsiteY947" fmla="*/ 3709487 h 5893281"/>
              <a:gd name="connsiteX948" fmla="*/ 8157382 w 10035679"/>
              <a:gd name="connsiteY948" fmla="*/ 3709487 h 5893281"/>
              <a:gd name="connsiteX949" fmla="*/ 8147119 w 10035679"/>
              <a:gd name="connsiteY949" fmla="*/ 3705864 h 5893281"/>
              <a:gd name="connsiteX950" fmla="*/ 8147119 w 10035679"/>
              <a:gd name="connsiteY950" fmla="*/ 3695599 h 5893281"/>
              <a:gd name="connsiteX951" fmla="*/ 8147119 w 10035679"/>
              <a:gd name="connsiteY951" fmla="*/ 3685336 h 5893281"/>
              <a:gd name="connsiteX952" fmla="*/ 8151346 w 10035679"/>
              <a:gd name="connsiteY952" fmla="*/ 3676882 h 5893281"/>
              <a:gd name="connsiteX953" fmla="*/ 8151346 w 10035679"/>
              <a:gd name="connsiteY953" fmla="*/ 3675071 h 5893281"/>
              <a:gd name="connsiteX954" fmla="*/ 8153156 w 10035679"/>
              <a:gd name="connsiteY954" fmla="*/ 3670845 h 5893281"/>
              <a:gd name="connsiteX955" fmla="*/ 8161005 w 10035679"/>
              <a:gd name="connsiteY955" fmla="*/ 3670845 h 5893281"/>
              <a:gd name="connsiteX956" fmla="*/ 8171270 w 10035679"/>
              <a:gd name="connsiteY956" fmla="*/ 3666619 h 5893281"/>
              <a:gd name="connsiteX957" fmla="*/ 8185761 w 10035679"/>
              <a:gd name="connsiteY957" fmla="*/ 3666619 h 5893281"/>
              <a:gd name="connsiteX958" fmla="*/ 8185761 w 10035679"/>
              <a:gd name="connsiteY958" fmla="*/ 3691373 h 5893281"/>
              <a:gd name="connsiteX959" fmla="*/ 8209910 w 10035679"/>
              <a:gd name="connsiteY959" fmla="*/ 3691373 h 5893281"/>
              <a:gd name="connsiteX960" fmla="*/ 8209910 w 10035679"/>
              <a:gd name="connsiteY960" fmla="*/ 3685336 h 5893281"/>
              <a:gd name="connsiteX961" fmla="*/ 8214136 w 10035679"/>
              <a:gd name="connsiteY961" fmla="*/ 3676882 h 5893281"/>
              <a:gd name="connsiteX962" fmla="*/ 8217759 w 10035679"/>
              <a:gd name="connsiteY962" fmla="*/ 3675071 h 5893281"/>
              <a:gd name="connsiteX963" fmla="*/ 8217759 w 10035679"/>
              <a:gd name="connsiteY963" fmla="*/ 3670845 h 5893281"/>
              <a:gd name="connsiteX964" fmla="*/ 8221985 w 10035679"/>
              <a:gd name="connsiteY964" fmla="*/ 3666619 h 5893281"/>
              <a:gd name="connsiteX965" fmla="*/ 8223796 w 10035679"/>
              <a:gd name="connsiteY965" fmla="*/ 3660580 h 5893281"/>
              <a:gd name="connsiteX966" fmla="*/ 8217759 w 10035679"/>
              <a:gd name="connsiteY966" fmla="*/ 3660580 h 5893281"/>
              <a:gd name="connsiteX967" fmla="*/ 8181533 w 10035679"/>
              <a:gd name="connsiteY967" fmla="*/ 3631600 h 5893281"/>
              <a:gd name="connsiteX968" fmla="*/ 8141083 w 10035679"/>
              <a:gd name="connsiteY968" fmla="*/ 3612883 h 5893281"/>
              <a:gd name="connsiteX969" fmla="*/ 8141083 w 10035679"/>
              <a:gd name="connsiteY969" fmla="*/ 3627374 h 5893281"/>
              <a:gd name="connsiteX970" fmla="*/ 8136855 w 10035679"/>
              <a:gd name="connsiteY970" fmla="*/ 3637637 h 5893281"/>
              <a:gd name="connsiteX971" fmla="*/ 8132629 w 10035679"/>
              <a:gd name="connsiteY971" fmla="*/ 3647902 h 5893281"/>
              <a:gd name="connsiteX972" fmla="*/ 8132629 w 10035679"/>
              <a:gd name="connsiteY972" fmla="*/ 3660580 h 5893281"/>
              <a:gd name="connsiteX973" fmla="*/ 8129007 w 10035679"/>
              <a:gd name="connsiteY973" fmla="*/ 3656354 h 5893281"/>
              <a:gd name="connsiteX974" fmla="*/ 8126592 w 10035679"/>
              <a:gd name="connsiteY974" fmla="*/ 3652128 h 5893281"/>
              <a:gd name="connsiteX975" fmla="*/ 8126592 w 10035679"/>
              <a:gd name="connsiteY975" fmla="*/ 3647902 h 5893281"/>
              <a:gd name="connsiteX976" fmla="*/ 8122969 w 10035679"/>
              <a:gd name="connsiteY976" fmla="*/ 3646091 h 5893281"/>
              <a:gd name="connsiteX977" fmla="*/ 8112704 w 10035679"/>
              <a:gd name="connsiteY977" fmla="*/ 3618922 h 5893281"/>
              <a:gd name="connsiteX978" fmla="*/ 8100629 w 10035679"/>
              <a:gd name="connsiteY978" fmla="*/ 3588130 h 5893281"/>
              <a:gd name="connsiteX979" fmla="*/ 8098215 w 10035679"/>
              <a:gd name="connsiteY979" fmla="*/ 3547074 h 5893281"/>
              <a:gd name="connsiteX980" fmla="*/ 8100629 w 10035679"/>
              <a:gd name="connsiteY980" fmla="*/ 3512056 h 5893281"/>
              <a:gd name="connsiteX981" fmla="*/ 8114517 w 10035679"/>
              <a:gd name="connsiteY981" fmla="*/ 3477037 h 5893281"/>
              <a:gd name="connsiteX982" fmla="*/ 8126592 w 10035679"/>
              <a:gd name="connsiteY982" fmla="*/ 3472811 h 5893281"/>
              <a:gd name="connsiteX983" fmla="*/ 2881749 w 10035679"/>
              <a:gd name="connsiteY983" fmla="*/ 3469188 h 5893281"/>
              <a:gd name="connsiteX984" fmla="*/ 2895635 w 10035679"/>
              <a:gd name="connsiteY984" fmla="*/ 3469188 h 5893281"/>
              <a:gd name="connsiteX985" fmla="*/ 2910127 w 10035679"/>
              <a:gd name="connsiteY985" fmla="*/ 3472812 h 5893281"/>
              <a:gd name="connsiteX986" fmla="*/ 2924013 w 10035679"/>
              <a:gd name="connsiteY986" fmla="*/ 3472812 h 5893281"/>
              <a:gd name="connsiteX987" fmla="*/ 2934278 w 10035679"/>
              <a:gd name="connsiteY987" fmla="*/ 3477038 h 5893281"/>
              <a:gd name="connsiteX988" fmla="*/ 2934278 w 10035679"/>
              <a:gd name="connsiteY988" fmla="*/ 3493944 h 5893281"/>
              <a:gd name="connsiteX989" fmla="*/ 2881749 w 10035679"/>
              <a:gd name="connsiteY989" fmla="*/ 3493944 h 5893281"/>
              <a:gd name="connsiteX990" fmla="*/ 2583486 w 10035679"/>
              <a:gd name="connsiteY990" fmla="*/ 3469188 h 5893281"/>
              <a:gd name="connsiteX991" fmla="*/ 2602203 w 10035679"/>
              <a:gd name="connsiteY991" fmla="*/ 3472812 h 5893281"/>
              <a:gd name="connsiteX992" fmla="*/ 2611863 w 10035679"/>
              <a:gd name="connsiteY992" fmla="*/ 3479453 h 5893281"/>
              <a:gd name="connsiteX993" fmla="*/ 2626353 w 10035679"/>
              <a:gd name="connsiteY993" fmla="*/ 3487301 h 5893281"/>
              <a:gd name="connsiteX994" fmla="*/ 2638428 w 10035679"/>
              <a:gd name="connsiteY994" fmla="*/ 3493943 h 5893281"/>
              <a:gd name="connsiteX995" fmla="*/ 2638428 w 10035679"/>
              <a:gd name="connsiteY995" fmla="*/ 3501793 h 5893281"/>
              <a:gd name="connsiteX996" fmla="*/ 2624543 w 10035679"/>
              <a:gd name="connsiteY996" fmla="*/ 3501793 h 5893281"/>
              <a:gd name="connsiteX997" fmla="*/ 2611863 w 10035679"/>
              <a:gd name="connsiteY997" fmla="*/ 3506019 h 5893281"/>
              <a:gd name="connsiteX998" fmla="*/ 2602203 w 10035679"/>
              <a:gd name="connsiteY998" fmla="*/ 3507832 h 5893281"/>
              <a:gd name="connsiteX999" fmla="*/ 2596166 w 10035679"/>
              <a:gd name="connsiteY999" fmla="*/ 3506019 h 5893281"/>
              <a:gd name="connsiteX1000" fmla="*/ 2581675 w 10035679"/>
              <a:gd name="connsiteY1000" fmla="*/ 3506019 h 5893281"/>
              <a:gd name="connsiteX1001" fmla="*/ 2569600 w 10035679"/>
              <a:gd name="connsiteY1001" fmla="*/ 3501793 h 5893281"/>
              <a:gd name="connsiteX1002" fmla="*/ 2569600 w 10035679"/>
              <a:gd name="connsiteY1002" fmla="*/ 3477038 h 5893281"/>
              <a:gd name="connsiteX1003" fmla="*/ 2573826 w 10035679"/>
              <a:gd name="connsiteY1003" fmla="*/ 3477038 h 5893281"/>
              <a:gd name="connsiteX1004" fmla="*/ 2577449 w 10035679"/>
              <a:gd name="connsiteY1004" fmla="*/ 3472812 h 5893281"/>
              <a:gd name="connsiteX1005" fmla="*/ 2581675 w 10035679"/>
              <a:gd name="connsiteY1005" fmla="*/ 3472812 h 5893281"/>
              <a:gd name="connsiteX1006" fmla="*/ 2707255 w 10035679"/>
              <a:gd name="connsiteY1006" fmla="*/ 3435982 h 5893281"/>
              <a:gd name="connsiteX1007" fmla="*/ 2750123 w 10035679"/>
              <a:gd name="connsiteY1007" fmla="*/ 3440208 h 5893281"/>
              <a:gd name="connsiteX1008" fmla="*/ 2786349 w 10035679"/>
              <a:gd name="connsiteY1008" fmla="*/ 3448660 h 5893281"/>
              <a:gd name="connsiteX1009" fmla="*/ 2814727 w 10035679"/>
              <a:gd name="connsiteY1009" fmla="*/ 3458925 h 5893281"/>
              <a:gd name="connsiteX1010" fmla="*/ 2849140 w 10035679"/>
              <a:gd name="connsiteY1010" fmla="*/ 3469190 h 5893281"/>
              <a:gd name="connsiteX1011" fmla="*/ 2849140 w 10035679"/>
              <a:gd name="connsiteY1011" fmla="*/ 3487302 h 5893281"/>
              <a:gd name="connsiteX1012" fmla="*/ 2835254 w 10035679"/>
              <a:gd name="connsiteY1012" fmla="*/ 3487302 h 5893281"/>
              <a:gd name="connsiteX1013" fmla="*/ 2828613 w 10035679"/>
              <a:gd name="connsiteY1013" fmla="*/ 3491528 h 5893281"/>
              <a:gd name="connsiteX1014" fmla="*/ 2818952 w 10035679"/>
              <a:gd name="connsiteY1014" fmla="*/ 3493943 h 5893281"/>
              <a:gd name="connsiteX1015" fmla="*/ 2810500 w 10035679"/>
              <a:gd name="connsiteY1015" fmla="*/ 3497566 h 5893281"/>
              <a:gd name="connsiteX1016" fmla="*/ 2804461 w 10035679"/>
              <a:gd name="connsiteY1016" fmla="*/ 3501792 h 5893281"/>
              <a:gd name="connsiteX1017" fmla="*/ 2792386 w 10035679"/>
              <a:gd name="connsiteY1017" fmla="*/ 3501792 h 5893281"/>
              <a:gd name="connsiteX1018" fmla="*/ 2792386 w 10035679"/>
              <a:gd name="connsiteY1018" fmla="*/ 3497566 h 5893281"/>
              <a:gd name="connsiteX1019" fmla="*/ 2792386 w 10035679"/>
              <a:gd name="connsiteY1019" fmla="*/ 3493943 h 5893281"/>
              <a:gd name="connsiteX1020" fmla="*/ 2790575 w 10035679"/>
              <a:gd name="connsiteY1020" fmla="*/ 3491528 h 5893281"/>
              <a:gd name="connsiteX1021" fmla="*/ 2786349 w 10035679"/>
              <a:gd name="connsiteY1021" fmla="*/ 3487302 h 5893281"/>
              <a:gd name="connsiteX1022" fmla="*/ 2782123 w 10035679"/>
              <a:gd name="connsiteY1022" fmla="*/ 3483678 h 5893281"/>
              <a:gd name="connsiteX1023" fmla="*/ 2778500 w 10035679"/>
              <a:gd name="connsiteY1023" fmla="*/ 3487302 h 5893281"/>
              <a:gd name="connsiteX1024" fmla="*/ 2772461 w 10035679"/>
              <a:gd name="connsiteY1024" fmla="*/ 3507829 h 5893281"/>
              <a:gd name="connsiteX1025" fmla="*/ 2762198 w 10035679"/>
              <a:gd name="connsiteY1025" fmla="*/ 3507829 h 5893281"/>
              <a:gd name="connsiteX1026" fmla="*/ 2735632 w 10035679"/>
              <a:gd name="connsiteY1026" fmla="*/ 3506018 h 5893281"/>
              <a:gd name="connsiteX1027" fmla="*/ 2707255 w 10035679"/>
              <a:gd name="connsiteY1027" fmla="*/ 3501792 h 5893281"/>
              <a:gd name="connsiteX1028" fmla="*/ 2687332 w 10035679"/>
              <a:gd name="connsiteY1028" fmla="*/ 3501792 h 5893281"/>
              <a:gd name="connsiteX1029" fmla="*/ 2677067 w 10035679"/>
              <a:gd name="connsiteY1029" fmla="*/ 3477037 h 5893281"/>
              <a:gd name="connsiteX1030" fmla="*/ 2695179 w 10035679"/>
              <a:gd name="connsiteY1030" fmla="*/ 3477037 h 5893281"/>
              <a:gd name="connsiteX1031" fmla="*/ 2707255 w 10035679"/>
              <a:gd name="connsiteY1031" fmla="*/ 3477037 h 5893281"/>
              <a:gd name="connsiteX1032" fmla="*/ 2721745 w 10035679"/>
              <a:gd name="connsiteY1032" fmla="*/ 3472811 h 5893281"/>
              <a:gd name="connsiteX1033" fmla="*/ 2733821 w 10035679"/>
              <a:gd name="connsiteY1033" fmla="*/ 3469190 h 5893281"/>
              <a:gd name="connsiteX1034" fmla="*/ 2725369 w 10035679"/>
              <a:gd name="connsiteY1034" fmla="*/ 3464964 h 5893281"/>
              <a:gd name="connsiteX1035" fmla="*/ 2719330 w 10035679"/>
              <a:gd name="connsiteY1035" fmla="*/ 3458925 h 5893281"/>
              <a:gd name="connsiteX1036" fmla="*/ 2715709 w 10035679"/>
              <a:gd name="connsiteY1036" fmla="*/ 3454699 h 5893281"/>
              <a:gd name="connsiteX1037" fmla="*/ 2711481 w 10035679"/>
              <a:gd name="connsiteY1037" fmla="*/ 3448660 h 5893281"/>
              <a:gd name="connsiteX1038" fmla="*/ 438334 w 10035679"/>
              <a:gd name="connsiteY1038" fmla="*/ 3358099 h 5893281"/>
              <a:gd name="connsiteX1039" fmla="*/ 470937 w 10035679"/>
              <a:gd name="connsiteY1039" fmla="*/ 3368364 h 5893281"/>
              <a:gd name="connsiteX1040" fmla="*/ 495088 w 10035679"/>
              <a:gd name="connsiteY1040" fmla="*/ 3382250 h 5893281"/>
              <a:gd name="connsiteX1041" fmla="*/ 523465 w 10035679"/>
              <a:gd name="connsiteY1041" fmla="*/ 3396739 h 5893281"/>
              <a:gd name="connsiteX1042" fmla="*/ 523465 w 10035679"/>
              <a:gd name="connsiteY1042" fmla="*/ 3405193 h 5893281"/>
              <a:gd name="connsiteX1043" fmla="*/ 515011 w 10035679"/>
              <a:gd name="connsiteY1043" fmla="*/ 3405193 h 5893281"/>
              <a:gd name="connsiteX1044" fmla="*/ 490862 w 10035679"/>
              <a:gd name="connsiteY1044" fmla="*/ 3421494 h 5893281"/>
              <a:gd name="connsiteX1045" fmla="*/ 466711 w 10035679"/>
              <a:gd name="connsiteY1045" fmla="*/ 3425720 h 5893281"/>
              <a:gd name="connsiteX1046" fmla="*/ 444371 w 10035679"/>
              <a:gd name="connsiteY1046" fmla="*/ 3429946 h 5893281"/>
              <a:gd name="connsiteX1047" fmla="*/ 420221 w 10035679"/>
              <a:gd name="connsiteY1047" fmla="*/ 3435983 h 5893281"/>
              <a:gd name="connsiteX1048" fmla="*/ 420221 w 10035679"/>
              <a:gd name="connsiteY1048" fmla="*/ 3429946 h 5893281"/>
              <a:gd name="connsiteX1049" fmla="*/ 414184 w 10035679"/>
              <a:gd name="connsiteY1049" fmla="*/ 3429946 h 5893281"/>
              <a:gd name="connsiteX1050" fmla="*/ 420221 w 10035679"/>
              <a:gd name="connsiteY1050" fmla="*/ 3411229 h 5893281"/>
              <a:gd name="connsiteX1051" fmla="*/ 420221 w 10035679"/>
              <a:gd name="connsiteY1051" fmla="*/ 3393117 h 5893281"/>
              <a:gd name="connsiteX1052" fmla="*/ 420221 w 10035679"/>
              <a:gd name="connsiteY1052" fmla="*/ 3368364 h 5893281"/>
              <a:gd name="connsiteX1053" fmla="*/ 428070 w 10035679"/>
              <a:gd name="connsiteY1053" fmla="*/ 3364136 h 5893281"/>
              <a:gd name="connsiteX1054" fmla="*/ 429882 w 10035679"/>
              <a:gd name="connsiteY1054" fmla="*/ 3364136 h 5893281"/>
              <a:gd name="connsiteX1055" fmla="*/ 429882 w 10035679"/>
              <a:gd name="connsiteY1055" fmla="*/ 3361722 h 5893281"/>
              <a:gd name="connsiteX1056" fmla="*/ 434108 w 10035679"/>
              <a:gd name="connsiteY1056" fmla="*/ 3361722 h 5893281"/>
              <a:gd name="connsiteX1057" fmla="*/ 2460320 w 10035679"/>
              <a:gd name="connsiteY1057" fmla="*/ 3335156 h 5893281"/>
              <a:gd name="connsiteX1058" fmla="*/ 2517074 w 10035679"/>
              <a:gd name="connsiteY1058" fmla="*/ 3347835 h 5893281"/>
              <a:gd name="connsiteX1059" fmla="*/ 2567789 w 10035679"/>
              <a:gd name="connsiteY1059" fmla="*/ 3364136 h 5893281"/>
              <a:gd name="connsiteX1060" fmla="*/ 2605826 w 10035679"/>
              <a:gd name="connsiteY1060" fmla="*/ 3382251 h 5893281"/>
              <a:gd name="connsiteX1061" fmla="*/ 2644467 w 10035679"/>
              <a:gd name="connsiteY1061" fmla="*/ 3400966 h 5893281"/>
              <a:gd name="connsiteX1062" fmla="*/ 2687335 w 10035679"/>
              <a:gd name="connsiteY1062" fmla="*/ 3421496 h 5893281"/>
              <a:gd name="connsiteX1063" fmla="*/ 2687335 w 10035679"/>
              <a:gd name="connsiteY1063" fmla="*/ 3435985 h 5893281"/>
              <a:gd name="connsiteX1064" fmla="*/ 2668618 w 10035679"/>
              <a:gd name="connsiteY1064" fmla="*/ 3435985 h 5893281"/>
              <a:gd name="connsiteX1065" fmla="*/ 2648694 w 10035679"/>
              <a:gd name="connsiteY1065" fmla="*/ 3444439 h 5893281"/>
              <a:gd name="connsiteX1066" fmla="*/ 2624543 w 10035679"/>
              <a:gd name="connsiteY1066" fmla="*/ 3450476 h 5893281"/>
              <a:gd name="connsiteX1067" fmla="*/ 2597978 w 10035679"/>
              <a:gd name="connsiteY1067" fmla="*/ 3454702 h 5893281"/>
              <a:gd name="connsiteX1068" fmla="*/ 2602204 w 10035679"/>
              <a:gd name="connsiteY1068" fmla="*/ 3448665 h 5893281"/>
              <a:gd name="connsiteX1069" fmla="*/ 2602204 w 10035679"/>
              <a:gd name="connsiteY1069" fmla="*/ 3440211 h 5893281"/>
              <a:gd name="connsiteX1070" fmla="*/ 2602204 w 10035679"/>
              <a:gd name="connsiteY1070" fmla="*/ 3435985 h 5893281"/>
              <a:gd name="connsiteX1071" fmla="*/ 2602204 w 10035679"/>
              <a:gd name="connsiteY1071" fmla="*/ 3434174 h 5893281"/>
              <a:gd name="connsiteX1072" fmla="*/ 2602204 w 10035679"/>
              <a:gd name="connsiteY1072" fmla="*/ 3429948 h 5893281"/>
              <a:gd name="connsiteX1073" fmla="*/ 2597978 w 10035679"/>
              <a:gd name="connsiteY1073" fmla="*/ 3421496 h 5893281"/>
              <a:gd name="connsiteX1074" fmla="*/ 2545450 w 10035679"/>
              <a:gd name="connsiteY1074" fmla="*/ 3407005 h 5893281"/>
              <a:gd name="connsiteX1075" fmla="*/ 2496546 w 10035679"/>
              <a:gd name="connsiteY1075" fmla="*/ 3382251 h 5893281"/>
              <a:gd name="connsiteX1076" fmla="*/ 2444018 w 10035679"/>
              <a:gd name="connsiteY1076" fmla="*/ 3358100 h 5893281"/>
              <a:gd name="connsiteX1077" fmla="*/ 2431943 w 10035679"/>
              <a:gd name="connsiteY1077" fmla="*/ 3368364 h 5893281"/>
              <a:gd name="connsiteX1078" fmla="*/ 2425906 w 10035679"/>
              <a:gd name="connsiteY1078" fmla="*/ 3378627 h 5893281"/>
              <a:gd name="connsiteX1079" fmla="*/ 2415641 w 10035679"/>
              <a:gd name="connsiteY1079" fmla="*/ 3390703 h 5893281"/>
              <a:gd name="connsiteX1080" fmla="*/ 2403566 w 10035679"/>
              <a:gd name="connsiteY1080" fmla="*/ 3386477 h 5893281"/>
              <a:gd name="connsiteX1081" fmla="*/ 2389075 w 10035679"/>
              <a:gd name="connsiteY1081" fmla="*/ 3378627 h 5893281"/>
              <a:gd name="connsiteX1082" fmla="*/ 2383038 w 10035679"/>
              <a:gd name="connsiteY1082" fmla="*/ 3376212 h 5893281"/>
              <a:gd name="connsiteX1083" fmla="*/ 2397529 w 10035679"/>
              <a:gd name="connsiteY1083" fmla="*/ 3376212 h 5893281"/>
              <a:gd name="connsiteX1084" fmla="*/ 2407189 w 10035679"/>
              <a:gd name="connsiteY1084" fmla="*/ 3361723 h 5893281"/>
              <a:gd name="connsiteX1085" fmla="*/ 2417452 w 10035679"/>
              <a:gd name="connsiteY1085" fmla="*/ 3353873 h 5893281"/>
              <a:gd name="connsiteX1086" fmla="*/ 2429527 w 10035679"/>
              <a:gd name="connsiteY1086" fmla="*/ 3343608 h 5893281"/>
              <a:gd name="connsiteX1087" fmla="*/ 2439792 w 10035679"/>
              <a:gd name="connsiteY1087" fmla="*/ 3343608 h 5893281"/>
              <a:gd name="connsiteX1088" fmla="*/ 2445829 w 10035679"/>
              <a:gd name="connsiteY1088" fmla="*/ 3339382 h 5893281"/>
              <a:gd name="connsiteX1089" fmla="*/ 2454283 w 10035679"/>
              <a:gd name="connsiteY1089" fmla="*/ 3339382 h 5893281"/>
              <a:gd name="connsiteX1090" fmla="*/ 391847 w 10035679"/>
              <a:gd name="connsiteY1090" fmla="*/ 3318854 h 5893281"/>
              <a:gd name="connsiteX1091" fmla="*/ 420221 w 10035679"/>
              <a:gd name="connsiteY1091" fmla="*/ 3329120 h 5893281"/>
              <a:gd name="connsiteX1092" fmla="*/ 420221 w 10035679"/>
              <a:gd name="connsiteY1092" fmla="*/ 3335157 h 5893281"/>
              <a:gd name="connsiteX1093" fmla="*/ 414185 w 10035679"/>
              <a:gd name="connsiteY1093" fmla="*/ 3335157 h 5893281"/>
              <a:gd name="connsiteX1094" fmla="*/ 391847 w 10035679"/>
              <a:gd name="connsiteY1094" fmla="*/ 3343610 h 5893281"/>
              <a:gd name="connsiteX1095" fmla="*/ 371317 w 10035679"/>
              <a:gd name="connsiteY1095" fmla="*/ 3343610 h 5893281"/>
              <a:gd name="connsiteX1096" fmla="*/ 353205 w 10035679"/>
              <a:gd name="connsiteY1096" fmla="*/ 3343610 h 5893281"/>
              <a:gd name="connsiteX1097" fmla="*/ 353205 w 10035679"/>
              <a:gd name="connsiteY1097" fmla="*/ 3329120 h 5893281"/>
              <a:gd name="connsiteX1098" fmla="*/ 363470 w 10035679"/>
              <a:gd name="connsiteY1098" fmla="*/ 3324891 h 5893281"/>
              <a:gd name="connsiteX1099" fmla="*/ 373733 w 10035679"/>
              <a:gd name="connsiteY1099" fmla="*/ 3324891 h 5893281"/>
              <a:gd name="connsiteX1100" fmla="*/ 381582 w 10035679"/>
              <a:gd name="connsiteY1100" fmla="*/ 3323081 h 5893281"/>
              <a:gd name="connsiteX1101" fmla="*/ 235475 w 10035679"/>
              <a:gd name="connsiteY1101" fmla="*/ 3285646 h 5893281"/>
              <a:gd name="connsiteX1102" fmla="*/ 247550 w 10035679"/>
              <a:gd name="connsiteY1102" fmla="*/ 3289872 h 5893281"/>
              <a:gd name="connsiteX1103" fmla="*/ 262041 w 10035679"/>
              <a:gd name="connsiteY1103" fmla="*/ 3289872 h 5893281"/>
              <a:gd name="connsiteX1104" fmla="*/ 268078 w 10035679"/>
              <a:gd name="connsiteY1104" fmla="*/ 3289872 h 5893281"/>
              <a:gd name="connsiteX1105" fmla="*/ 278342 w 10035679"/>
              <a:gd name="connsiteY1105" fmla="*/ 3294098 h 5893281"/>
              <a:gd name="connsiteX1106" fmla="*/ 290418 w 10035679"/>
              <a:gd name="connsiteY1106" fmla="*/ 3295911 h 5893281"/>
              <a:gd name="connsiteX1107" fmla="*/ 290418 w 10035679"/>
              <a:gd name="connsiteY1107" fmla="*/ 3310399 h 5893281"/>
              <a:gd name="connsiteX1108" fmla="*/ 282569 w 10035679"/>
              <a:gd name="connsiteY1108" fmla="*/ 3310399 h 5893281"/>
              <a:gd name="connsiteX1109" fmla="*/ 272303 w 10035679"/>
              <a:gd name="connsiteY1109" fmla="*/ 3314625 h 5893281"/>
              <a:gd name="connsiteX1110" fmla="*/ 262041 w 10035679"/>
              <a:gd name="connsiteY1110" fmla="*/ 3318853 h 5893281"/>
              <a:gd name="connsiteX1111" fmla="*/ 249966 w 10035679"/>
              <a:gd name="connsiteY1111" fmla="*/ 3318853 h 5893281"/>
              <a:gd name="connsiteX1112" fmla="*/ 235475 w 10035679"/>
              <a:gd name="connsiteY1112" fmla="*/ 3318853 h 5893281"/>
              <a:gd name="connsiteX1113" fmla="*/ 2569600 w 10035679"/>
              <a:gd name="connsiteY1113" fmla="*/ 3279610 h 5893281"/>
              <a:gd name="connsiteX1114" fmla="*/ 2581676 w 10035679"/>
              <a:gd name="connsiteY1114" fmla="*/ 3285647 h 5893281"/>
              <a:gd name="connsiteX1115" fmla="*/ 2587714 w 10035679"/>
              <a:gd name="connsiteY1115" fmla="*/ 3294101 h 5893281"/>
              <a:gd name="connsiteX1116" fmla="*/ 2596168 w 10035679"/>
              <a:gd name="connsiteY1116" fmla="*/ 3300138 h 5893281"/>
              <a:gd name="connsiteX1117" fmla="*/ 2597979 w 10035679"/>
              <a:gd name="connsiteY1117" fmla="*/ 3310403 h 5893281"/>
              <a:gd name="connsiteX1118" fmla="*/ 2597979 w 10035679"/>
              <a:gd name="connsiteY1118" fmla="*/ 3329121 h 5893281"/>
              <a:gd name="connsiteX1119" fmla="*/ 2583487 w 10035679"/>
              <a:gd name="connsiteY1119" fmla="*/ 3329121 h 5893281"/>
              <a:gd name="connsiteX1120" fmla="*/ 2581676 w 10035679"/>
              <a:gd name="connsiteY1120" fmla="*/ 3318856 h 5893281"/>
              <a:gd name="connsiteX1121" fmla="*/ 2577450 w 10035679"/>
              <a:gd name="connsiteY1121" fmla="*/ 3314630 h 5893281"/>
              <a:gd name="connsiteX1122" fmla="*/ 2573826 w 10035679"/>
              <a:gd name="connsiteY1122" fmla="*/ 3308591 h 5893281"/>
              <a:gd name="connsiteX1123" fmla="*/ 2569600 w 10035679"/>
              <a:gd name="connsiteY1123" fmla="*/ 3300138 h 5893281"/>
              <a:gd name="connsiteX1124" fmla="*/ 2569600 w 10035679"/>
              <a:gd name="connsiteY1124" fmla="*/ 3294101 h 5893281"/>
              <a:gd name="connsiteX1125" fmla="*/ 8147123 w 10035679"/>
              <a:gd name="connsiteY1125" fmla="*/ 3265119 h 5893281"/>
              <a:gd name="connsiteX1126" fmla="*/ 8153160 w 10035679"/>
              <a:gd name="connsiteY1126" fmla="*/ 3271156 h 5893281"/>
              <a:gd name="connsiteX1127" fmla="*/ 8157386 w 10035679"/>
              <a:gd name="connsiteY1127" fmla="*/ 3279610 h 5893281"/>
              <a:gd name="connsiteX1128" fmla="*/ 8161009 w 10035679"/>
              <a:gd name="connsiteY1128" fmla="*/ 3285647 h 5893281"/>
              <a:gd name="connsiteX1129" fmla="*/ 8161009 w 10035679"/>
              <a:gd name="connsiteY1129" fmla="*/ 3295912 h 5893281"/>
              <a:gd name="connsiteX1130" fmla="*/ 8161009 w 10035679"/>
              <a:gd name="connsiteY1130" fmla="*/ 3310401 h 5893281"/>
              <a:gd name="connsiteX1131" fmla="*/ 8132632 w 10035679"/>
              <a:gd name="connsiteY1131" fmla="*/ 3382252 h 5893281"/>
              <a:gd name="connsiteX1132" fmla="*/ 8118743 w 10035679"/>
              <a:gd name="connsiteY1132" fmla="*/ 3364137 h 5893281"/>
              <a:gd name="connsiteX1133" fmla="*/ 8112706 w 10035679"/>
              <a:gd name="connsiteY1133" fmla="*/ 3347836 h 5893281"/>
              <a:gd name="connsiteX1134" fmla="*/ 8108480 w 10035679"/>
              <a:gd name="connsiteY1134" fmla="*/ 3318855 h 5893281"/>
              <a:gd name="connsiteX1135" fmla="*/ 2553298 w 10035679"/>
              <a:gd name="connsiteY1135" fmla="*/ 3232516 h 5893281"/>
              <a:gd name="connsiteX1136" fmla="*/ 2597976 w 10035679"/>
              <a:gd name="connsiteY1136" fmla="*/ 3232516 h 5893281"/>
              <a:gd name="connsiteX1137" fmla="*/ 2602202 w 10035679"/>
              <a:gd name="connsiteY1137" fmla="*/ 3238553 h 5893281"/>
              <a:gd name="connsiteX1138" fmla="*/ 2610051 w 10035679"/>
              <a:gd name="connsiteY1138" fmla="*/ 3242779 h 5893281"/>
              <a:gd name="connsiteX1139" fmla="*/ 2610051 w 10035679"/>
              <a:gd name="connsiteY1139" fmla="*/ 3247007 h 5893281"/>
              <a:gd name="connsiteX1140" fmla="*/ 2611862 w 10035679"/>
              <a:gd name="connsiteY1140" fmla="*/ 3250628 h 5893281"/>
              <a:gd name="connsiteX1141" fmla="*/ 2611862 w 10035679"/>
              <a:gd name="connsiteY1141" fmla="*/ 3253043 h 5893281"/>
              <a:gd name="connsiteX1142" fmla="*/ 2610051 w 10035679"/>
              <a:gd name="connsiteY1142" fmla="*/ 3257269 h 5893281"/>
              <a:gd name="connsiteX1143" fmla="*/ 2610051 w 10035679"/>
              <a:gd name="connsiteY1143" fmla="*/ 3265119 h 5893281"/>
              <a:gd name="connsiteX1144" fmla="*/ 2597976 w 10035679"/>
              <a:gd name="connsiteY1144" fmla="*/ 3257269 h 5893281"/>
              <a:gd name="connsiteX1145" fmla="*/ 2587711 w 10035679"/>
              <a:gd name="connsiteY1145" fmla="*/ 3253043 h 5893281"/>
              <a:gd name="connsiteX1146" fmla="*/ 2577448 w 10035679"/>
              <a:gd name="connsiteY1146" fmla="*/ 3253043 h 5893281"/>
              <a:gd name="connsiteX1147" fmla="*/ 2569599 w 10035679"/>
              <a:gd name="connsiteY1147" fmla="*/ 3250628 h 5893281"/>
              <a:gd name="connsiteX1148" fmla="*/ 2563562 w 10035679"/>
              <a:gd name="connsiteY1148" fmla="*/ 3250628 h 5893281"/>
              <a:gd name="connsiteX1149" fmla="*/ 2555108 w 10035679"/>
              <a:gd name="connsiteY1149" fmla="*/ 3247007 h 5893281"/>
              <a:gd name="connsiteX1150" fmla="*/ 2553298 w 10035679"/>
              <a:gd name="connsiteY1150" fmla="*/ 3238553 h 5893281"/>
              <a:gd name="connsiteX1151" fmla="*/ 8374133 w 10035679"/>
              <a:gd name="connsiteY1151" fmla="*/ 3098482 h 5893281"/>
              <a:gd name="connsiteX1152" fmla="*/ 8380170 w 10035679"/>
              <a:gd name="connsiteY1152" fmla="*/ 3102708 h 5893281"/>
              <a:gd name="connsiteX1153" fmla="*/ 8383793 w 10035679"/>
              <a:gd name="connsiteY1153" fmla="*/ 3102708 h 5893281"/>
              <a:gd name="connsiteX1154" fmla="*/ 8383793 w 10035679"/>
              <a:gd name="connsiteY1154" fmla="*/ 3106935 h 5893281"/>
              <a:gd name="connsiteX1155" fmla="*/ 8388019 w 10035679"/>
              <a:gd name="connsiteY1155" fmla="*/ 3112973 h 5893281"/>
              <a:gd name="connsiteX1156" fmla="*/ 8388019 w 10035679"/>
              <a:gd name="connsiteY1156" fmla="*/ 3121426 h 5893281"/>
              <a:gd name="connsiteX1157" fmla="*/ 8383793 w 10035679"/>
              <a:gd name="connsiteY1157" fmla="*/ 3131691 h 5893281"/>
              <a:gd name="connsiteX1158" fmla="*/ 8375943 w 10035679"/>
              <a:gd name="connsiteY1158" fmla="*/ 3141954 h 5893281"/>
              <a:gd name="connsiteX1159" fmla="*/ 8374133 w 10035679"/>
              <a:gd name="connsiteY1159" fmla="*/ 3152219 h 5893281"/>
              <a:gd name="connsiteX1160" fmla="*/ 8355416 w 10035679"/>
              <a:gd name="connsiteY1160" fmla="*/ 3152219 h 5893281"/>
              <a:gd name="connsiteX1161" fmla="*/ 8355416 w 10035679"/>
              <a:gd name="connsiteY1161" fmla="*/ 3127463 h 5893281"/>
              <a:gd name="connsiteX1162" fmla="*/ 8362058 w 10035679"/>
              <a:gd name="connsiteY1162" fmla="*/ 3125049 h 5893281"/>
              <a:gd name="connsiteX1163" fmla="*/ 8365679 w 10035679"/>
              <a:gd name="connsiteY1163" fmla="*/ 3117200 h 5893281"/>
              <a:gd name="connsiteX1164" fmla="*/ 8369907 w 10035679"/>
              <a:gd name="connsiteY1164" fmla="*/ 3111161 h 5893281"/>
              <a:gd name="connsiteX1165" fmla="*/ 8278740 w 10035679"/>
              <a:gd name="connsiteY1165" fmla="*/ 3001881 h 5893281"/>
              <a:gd name="connsiteX1166" fmla="*/ 8302889 w 10035679"/>
              <a:gd name="connsiteY1166" fmla="*/ 3001881 h 5893281"/>
              <a:gd name="connsiteX1167" fmla="*/ 8302889 w 10035679"/>
              <a:gd name="connsiteY1167" fmla="*/ 3026637 h 5893281"/>
              <a:gd name="connsiteX1168" fmla="*/ 8270891 w 10035679"/>
              <a:gd name="connsiteY1168" fmla="*/ 3026637 h 5893281"/>
              <a:gd name="connsiteX1169" fmla="*/ 8270891 w 10035679"/>
              <a:gd name="connsiteY1169" fmla="*/ 3010334 h 5893281"/>
              <a:gd name="connsiteX1170" fmla="*/ 8278740 w 10035679"/>
              <a:gd name="connsiteY1170" fmla="*/ 3010334 h 5893281"/>
              <a:gd name="connsiteX1171" fmla="*/ 5703707 w 10035679"/>
              <a:gd name="connsiteY1171" fmla="*/ 2933656 h 5893281"/>
              <a:gd name="connsiteX1172" fmla="*/ 5721819 w 10035679"/>
              <a:gd name="connsiteY1172" fmla="*/ 2933656 h 5893281"/>
              <a:gd name="connsiteX1173" fmla="*/ 5713970 w 10035679"/>
              <a:gd name="connsiteY1173" fmla="*/ 2943920 h 5893281"/>
              <a:gd name="connsiteX1174" fmla="*/ 5707933 w 10035679"/>
              <a:gd name="connsiteY1174" fmla="*/ 2952372 h 5893281"/>
              <a:gd name="connsiteX1175" fmla="*/ 5699481 w 10035679"/>
              <a:gd name="connsiteY1175" fmla="*/ 2958409 h 5893281"/>
              <a:gd name="connsiteX1176" fmla="*/ 5693443 w 10035679"/>
              <a:gd name="connsiteY1176" fmla="*/ 2966863 h 5893281"/>
              <a:gd name="connsiteX1177" fmla="*/ 5681367 w 10035679"/>
              <a:gd name="connsiteY1177" fmla="*/ 2972900 h 5893281"/>
              <a:gd name="connsiteX1178" fmla="*/ 5675331 w 10035679"/>
              <a:gd name="connsiteY1178" fmla="*/ 2972900 h 5893281"/>
              <a:gd name="connsiteX1179" fmla="*/ 5675331 w 10035679"/>
              <a:gd name="connsiteY1179" fmla="*/ 2977126 h 5893281"/>
              <a:gd name="connsiteX1180" fmla="*/ 5671105 w 10035679"/>
              <a:gd name="connsiteY1180" fmla="*/ 2977126 h 5893281"/>
              <a:gd name="connsiteX1181" fmla="*/ 5665066 w 10035679"/>
              <a:gd name="connsiteY1181" fmla="*/ 2977126 h 5893281"/>
              <a:gd name="connsiteX1182" fmla="*/ 5657217 w 10035679"/>
              <a:gd name="connsiteY1182" fmla="*/ 2981352 h 5893281"/>
              <a:gd name="connsiteX1183" fmla="*/ 5651180 w 10035679"/>
              <a:gd name="connsiteY1183" fmla="*/ 2954183 h 5893281"/>
              <a:gd name="connsiteX1184" fmla="*/ 5665066 w 10035679"/>
              <a:gd name="connsiteY1184" fmla="*/ 2952372 h 5893281"/>
              <a:gd name="connsiteX1185" fmla="*/ 5679557 w 10035679"/>
              <a:gd name="connsiteY1185" fmla="*/ 2943920 h 5893281"/>
              <a:gd name="connsiteX1186" fmla="*/ 5693443 w 10035679"/>
              <a:gd name="connsiteY1186" fmla="*/ 2940297 h 5893281"/>
              <a:gd name="connsiteX1187" fmla="*/ 5409677 w 10035679"/>
              <a:gd name="connsiteY1187" fmla="*/ 2923393 h 5893281"/>
              <a:gd name="connsiteX1188" fmla="*/ 5428394 w 10035679"/>
              <a:gd name="connsiteY1188" fmla="*/ 2930034 h 5893281"/>
              <a:gd name="connsiteX1189" fmla="*/ 5448318 w 10035679"/>
              <a:gd name="connsiteY1189" fmla="*/ 2937883 h 5893281"/>
              <a:gd name="connsiteX1190" fmla="*/ 5472467 w 10035679"/>
              <a:gd name="connsiteY1190" fmla="*/ 2943920 h 5893281"/>
              <a:gd name="connsiteX1191" fmla="*/ 5486958 w 10035679"/>
              <a:gd name="connsiteY1191" fmla="*/ 2954184 h 5893281"/>
              <a:gd name="connsiteX1192" fmla="*/ 5430204 w 10035679"/>
              <a:gd name="connsiteY1192" fmla="*/ 2954184 h 5893281"/>
              <a:gd name="connsiteX1193" fmla="*/ 5424168 w 10035679"/>
              <a:gd name="connsiteY1193" fmla="*/ 2952371 h 5893281"/>
              <a:gd name="connsiteX1194" fmla="*/ 5419942 w 10035679"/>
              <a:gd name="connsiteY1194" fmla="*/ 2952371 h 5893281"/>
              <a:gd name="connsiteX1195" fmla="*/ 5413903 w 10035679"/>
              <a:gd name="connsiteY1195" fmla="*/ 2948145 h 5893281"/>
              <a:gd name="connsiteX1196" fmla="*/ 5400017 w 10035679"/>
              <a:gd name="connsiteY1196" fmla="*/ 2948145 h 5893281"/>
              <a:gd name="connsiteX1197" fmla="*/ 5400017 w 10035679"/>
              <a:gd name="connsiteY1197" fmla="*/ 2940297 h 5893281"/>
              <a:gd name="connsiteX1198" fmla="*/ 5403640 w 10035679"/>
              <a:gd name="connsiteY1198" fmla="*/ 2937883 h 5893281"/>
              <a:gd name="connsiteX1199" fmla="*/ 5406054 w 10035679"/>
              <a:gd name="connsiteY1199" fmla="*/ 2933657 h 5893281"/>
              <a:gd name="connsiteX1200" fmla="*/ 5406054 w 10035679"/>
              <a:gd name="connsiteY1200" fmla="*/ 2930034 h 5893281"/>
              <a:gd name="connsiteX1201" fmla="*/ 4778163 w 10035679"/>
              <a:gd name="connsiteY1201" fmla="*/ 2783926 h 5893281"/>
              <a:gd name="connsiteX1202" fmla="*/ 4826467 w 10035679"/>
              <a:gd name="connsiteY1202" fmla="*/ 2783926 h 5893281"/>
              <a:gd name="connsiteX1203" fmla="*/ 4826467 w 10035679"/>
              <a:gd name="connsiteY1203" fmla="*/ 2789963 h 5893281"/>
              <a:gd name="connsiteX1204" fmla="*/ 4816201 w 10035679"/>
              <a:gd name="connsiteY1204" fmla="*/ 2794191 h 5893281"/>
              <a:gd name="connsiteX1205" fmla="*/ 4812578 w 10035679"/>
              <a:gd name="connsiteY1205" fmla="*/ 2797812 h 5893281"/>
              <a:gd name="connsiteX1206" fmla="*/ 4805936 w 10035679"/>
              <a:gd name="connsiteY1206" fmla="*/ 2800228 h 5893281"/>
              <a:gd name="connsiteX1207" fmla="*/ 4798089 w 10035679"/>
              <a:gd name="connsiteY1207" fmla="*/ 2804454 h 5893281"/>
              <a:gd name="connsiteX1208" fmla="*/ 4787824 w 10035679"/>
              <a:gd name="connsiteY1208" fmla="*/ 2804454 h 5893281"/>
              <a:gd name="connsiteX1209" fmla="*/ 5528015 w 10035679"/>
              <a:gd name="connsiteY1209" fmla="*/ 2742266 h 5893281"/>
              <a:gd name="connsiteX1210" fmla="*/ 5523789 w 10035679"/>
              <a:gd name="connsiteY1210" fmla="*/ 2746492 h 5893281"/>
              <a:gd name="connsiteX1211" fmla="*/ 5519561 w 10035679"/>
              <a:gd name="connsiteY1211" fmla="*/ 2750719 h 5893281"/>
              <a:gd name="connsiteX1212" fmla="*/ 5515335 w 10035679"/>
              <a:gd name="connsiteY1212" fmla="*/ 2750719 h 5893281"/>
              <a:gd name="connsiteX1213" fmla="*/ 5515335 w 10035679"/>
              <a:gd name="connsiteY1213" fmla="*/ 2754945 h 5893281"/>
              <a:gd name="connsiteX1214" fmla="*/ 5513524 w 10035679"/>
              <a:gd name="connsiteY1214" fmla="*/ 2756755 h 5893281"/>
              <a:gd name="connsiteX1215" fmla="*/ 5510506 w 10035679"/>
              <a:gd name="connsiteY1215" fmla="*/ 2765209 h 5893281"/>
              <a:gd name="connsiteX1216" fmla="*/ 5516542 w 10035679"/>
              <a:gd name="connsiteY1216" fmla="*/ 2765209 h 5893281"/>
              <a:gd name="connsiteX1217" fmla="*/ 5528618 w 10035679"/>
              <a:gd name="connsiteY1217" fmla="*/ 2760983 h 5893281"/>
              <a:gd name="connsiteX1218" fmla="*/ 5534656 w 10035679"/>
              <a:gd name="connsiteY1218" fmla="*/ 2756755 h 5893281"/>
              <a:gd name="connsiteX1219" fmla="*/ 5542504 w 10035679"/>
              <a:gd name="connsiteY1219" fmla="*/ 2754945 h 5893281"/>
              <a:gd name="connsiteX1220" fmla="*/ 5548542 w 10035679"/>
              <a:gd name="connsiteY1220" fmla="*/ 2750719 h 5893281"/>
              <a:gd name="connsiteX1221" fmla="*/ 5556392 w 10035679"/>
              <a:gd name="connsiteY1221" fmla="*/ 2742266 h 5893281"/>
              <a:gd name="connsiteX1222" fmla="*/ 4996725 w 10035679"/>
              <a:gd name="connsiteY1222" fmla="*/ 2742266 h 5893281"/>
              <a:gd name="connsiteX1223" fmla="*/ 5006990 w 10035679"/>
              <a:gd name="connsiteY1223" fmla="*/ 2742266 h 5893281"/>
              <a:gd name="connsiteX1224" fmla="*/ 5020872 w 10035679"/>
              <a:gd name="connsiteY1224" fmla="*/ 2742266 h 5893281"/>
              <a:gd name="connsiteX1225" fmla="*/ 5025097 w 10035679"/>
              <a:gd name="connsiteY1225" fmla="*/ 2775475 h 5893281"/>
              <a:gd name="connsiteX1226" fmla="*/ 5029326 w 10035679"/>
              <a:gd name="connsiteY1226" fmla="*/ 2814718 h 5893281"/>
              <a:gd name="connsiteX1227" fmla="*/ 5010613 w 10035679"/>
              <a:gd name="connsiteY1227" fmla="*/ 2814718 h 5893281"/>
              <a:gd name="connsiteX1228" fmla="*/ 5006990 w 10035679"/>
              <a:gd name="connsiteY1228" fmla="*/ 2818341 h 5893281"/>
              <a:gd name="connsiteX1229" fmla="*/ 5000952 w 10035679"/>
              <a:gd name="connsiteY1229" fmla="*/ 2818341 h 5893281"/>
              <a:gd name="connsiteX1230" fmla="*/ 4992498 w 10035679"/>
              <a:gd name="connsiteY1230" fmla="*/ 2818341 h 5893281"/>
              <a:gd name="connsiteX1231" fmla="*/ 4982234 w 10035679"/>
              <a:gd name="connsiteY1231" fmla="*/ 2822567 h 5893281"/>
              <a:gd name="connsiteX1232" fmla="*/ 4978611 w 10035679"/>
              <a:gd name="connsiteY1232" fmla="*/ 2794190 h 5893281"/>
              <a:gd name="connsiteX1233" fmla="*/ 4978611 w 10035679"/>
              <a:gd name="connsiteY1233" fmla="*/ 2765210 h 5893281"/>
              <a:gd name="connsiteX1234" fmla="*/ 4982234 w 10035679"/>
              <a:gd name="connsiteY1234" fmla="*/ 2750719 h 5893281"/>
              <a:gd name="connsiteX1235" fmla="*/ 4988271 w 10035679"/>
              <a:gd name="connsiteY1235" fmla="*/ 2746493 h 5893281"/>
              <a:gd name="connsiteX1236" fmla="*/ 5002761 w 10035679"/>
              <a:gd name="connsiteY1236" fmla="*/ 2672229 h 5893281"/>
              <a:gd name="connsiteX1237" fmla="*/ 5020872 w 10035679"/>
              <a:gd name="connsiteY1237" fmla="*/ 2672229 h 5893281"/>
              <a:gd name="connsiteX1238" fmla="*/ 5016650 w 10035679"/>
              <a:gd name="connsiteY1238" fmla="*/ 2686722 h 5893281"/>
              <a:gd name="connsiteX1239" fmla="*/ 5016650 w 10035679"/>
              <a:gd name="connsiteY1239" fmla="*/ 2696984 h 5893281"/>
              <a:gd name="connsiteX1240" fmla="*/ 5016650 w 10035679"/>
              <a:gd name="connsiteY1240" fmla="*/ 2707249 h 5893281"/>
              <a:gd name="connsiteX1241" fmla="*/ 5014837 w 10035679"/>
              <a:gd name="connsiteY1241" fmla="*/ 2715701 h 5893281"/>
              <a:gd name="connsiteX1242" fmla="*/ 5010611 w 10035679"/>
              <a:gd name="connsiteY1242" fmla="*/ 2725966 h 5893281"/>
              <a:gd name="connsiteX1243" fmla="*/ 4996723 w 10035679"/>
              <a:gd name="connsiteY1243" fmla="*/ 2725966 h 5893281"/>
              <a:gd name="connsiteX1244" fmla="*/ 4996723 w 10035679"/>
              <a:gd name="connsiteY1244" fmla="*/ 2711475 h 5893281"/>
              <a:gd name="connsiteX1245" fmla="*/ 5000950 w 10035679"/>
              <a:gd name="connsiteY1245" fmla="*/ 2696984 h 5893281"/>
              <a:gd name="connsiteX1246" fmla="*/ 5000950 w 10035679"/>
              <a:gd name="connsiteY1246" fmla="*/ 2683099 h 5893281"/>
              <a:gd name="connsiteX1247" fmla="*/ 2690868 w 10035679"/>
              <a:gd name="connsiteY1247" fmla="*/ 2573919 h 5893281"/>
              <a:gd name="connsiteX1248" fmla="*/ 2687343 w 10035679"/>
              <a:gd name="connsiteY1248" fmla="*/ 2577441 h 5893281"/>
              <a:gd name="connsiteX1249" fmla="*/ 2683191 w 10035679"/>
              <a:gd name="connsiteY1249" fmla="*/ 2581593 h 5893281"/>
              <a:gd name="connsiteX1250" fmla="*/ 2687332 w 10035679"/>
              <a:gd name="connsiteY1250" fmla="*/ 2578042 h 5893281"/>
              <a:gd name="connsiteX1251" fmla="*/ 8730353 w 10035679"/>
              <a:gd name="connsiteY1251" fmla="*/ 2573817 h 5893281"/>
              <a:gd name="connsiteX1252" fmla="*/ 8748465 w 10035679"/>
              <a:gd name="connsiteY1252" fmla="*/ 2600382 h 5893281"/>
              <a:gd name="connsiteX1253" fmla="*/ 8764766 w 10035679"/>
              <a:gd name="connsiteY1253" fmla="*/ 2614870 h 5893281"/>
              <a:gd name="connsiteX1254" fmla="*/ 8787106 w 10035679"/>
              <a:gd name="connsiteY1254" fmla="*/ 2620909 h 5893281"/>
              <a:gd name="connsiteX1255" fmla="*/ 8801597 w 10035679"/>
              <a:gd name="connsiteY1255" fmla="*/ 2629361 h 5893281"/>
              <a:gd name="connsiteX1256" fmla="*/ 8815483 w 10035679"/>
              <a:gd name="connsiteY1256" fmla="*/ 2639626 h 5893281"/>
              <a:gd name="connsiteX1257" fmla="*/ 8819709 w 10035679"/>
              <a:gd name="connsiteY1257" fmla="*/ 2645663 h 5893281"/>
              <a:gd name="connsiteX1258" fmla="*/ 8821520 w 10035679"/>
              <a:gd name="connsiteY1258" fmla="*/ 2654115 h 5893281"/>
              <a:gd name="connsiteX1259" fmla="*/ 8821520 w 10035679"/>
              <a:gd name="connsiteY1259" fmla="*/ 2660153 h 5893281"/>
              <a:gd name="connsiteX1260" fmla="*/ 8821520 w 10035679"/>
              <a:gd name="connsiteY1260" fmla="*/ 2672229 h 5893281"/>
              <a:gd name="connsiteX1261" fmla="*/ 8797369 w 10035679"/>
              <a:gd name="connsiteY1261" fmla="*/ 2678871 h 5893281"/>
              <a:gd name="connsiteX1262" fmla="*/ 8779257 w 10035679"/>
              <a:gd name="connsiteY1262" fmla="*/ 2693359 h 5893281"/>
              <a:gd name="connsiteX1263" fmla="*/ 8764766 w 10035679"/>
              <a:gd name="connsiteY1263" fmla="*/ 2707247 h 5893281"/>
              <a:gd name="connsiteX1264" fmla="*/ 8744844 w 10035679"/>
              <a:gd name="connsiteY1264" fmla="*/ 2717510 h 5893281"/>
              <a:gd name="connsiteX1265" fmla="*/ 8736389 w 10035679"/>
              <a:gd name="connsiteY1265" fmla="*/ 2707247 h 5893281"/>
              <a:gd name="connsiteX1266" fmla="*/ 8730353 w 10035679"/>
              <a:gd name="connsiteY1266" fmla="*/ 2703624 h 5893281"/>
              <a:gd name="connsiteX1267" fmla="*/ 8724316 w 10035679"/>
              <a:gd name="connsiteY1267" fmla="*/ 2701208 h 5893281"/>
              <a:gd name="connsiteX1268" fmla="*/ 8716467 w 10035679"/>
              <a:gd name="connsiteY1268" fmla="*/ 2703624 h 5893281"/>
              <a:gd name="connsiteX1269" fmla="*/ 8710428 w 10035679"/>
              <a:gd name="connsiteY1269" fmla="*/ 2707247 h 5893281"/>
              <a:gd name="connsiteX1270" fmla="*/ 8706202 w 10035679"/>
              <a:gd name="connsiteY1270" fmla="*/ 2715699 h 5893281"/>
              <a:gd name="connsiteX1271" fmla="*/ 8698353 w 10035679"/>
              <a:gd name="connsiteY1271" fmla="*/ 2717510 h 5893281"/>
              <a:gd name="connsiteX1272" fmla="*/ 8710428 w 10035679"/>
              <a:gd name="connsiteY1272" fmla="*/ 2760980 h 5893281"/>
              <a:gd name="connsiteX1273" fmla="*/ 8712241 w 10035679"/>
              <a:gd name="connsiteY1273" fmla="*/ 2794188 h 5893281"/>
              <a:gd name="connsiteX1274" fmla="*/ 8712241 w 10035679"/>
              <a:gd name="connsiteY1274" fmla="*/ 2818338 h 5893281"/>
              <a:gd name="connsiteX1275" fmla="*/ 8710428 w 10035679"/>
              <a:gd name="connsiteY1275" fmla="*/ 2843092 h 5893281"/>
              <a:gd name="connsiteX1276" fmla="*/ 8701976 w 10035679"/>
              <a:gd name="connsiteY1276" fmla="*/ 2870261 h 5893281"/>
              <a:gd name="connsiteX1277" fmla="*/ 8695939 w 10035679"/>
              <a:gd name="connsiteY1277" fmla="*/ 2905279 h 5893281"/>
              <a:gd name="connsiteX1278" fmla="*/ 8691711 w 10035679"/>
              <a:gd name="connsiteY1278" fmla="*/ 2948144 h 5893281"/>
              <a:gd name="connsiteX1279" fmla="*/ 8645222 w 10035679"/>
              <a:gd name="connsiteY1279" fmla="*/ 2972899 h 5893281"/>
              <a:gd name="connsiteX1280" fmla="*/ 8592694 w 10035679"/>
              <a:gd name="connsiteY1280" fmla="*/ 2997653 h 5893281"/>
              <a:gd name="connsiteX1281" fmla="*/ 8541979 w 10035679"/>
              <a:gd name="connsiteY1281" fmla="*/ 3020596 h 5893281"/>
              <a:gd name="connsiteX1282" fmla="*/ 8531714 w 10035679"/>
              <a:gd name="connsiteY1282" fmla="*/ 3001879 h 5893281"/>
              <a:gd name="connsiteX1283" fmla="*/ 8522054 w 10035679"/>
              <a:gd name="connsiteY1283" fmla="*/ 2987388 h 5893281"/>
              <a:gd name="connsiteX1284" fmla="*/ 8517828 w 10035679"/>
              <a:gd name="connsiteY1284" fmla="*/ 3001879 h 5893281"/>
              <a:gd name="connsiteX1285" fmla="*/ 8517828 w 10035679"/>
              <a:gd name="connsiteY1285" fmla="*/ 3010331 h 5893281"/>
              <a:gd name="connsiteX1286" fmla="*/ 8516018 w 10035679"/>
              <a:gd name="connsiteY1286" fmla="*/ 3020596 h 5893281"/>
              <a:gd name="connsiteX1287" fmla="*/ 8511792 w 10035679"/>
              <a:gd name="connsiteY1287" fmla="*/ 3026633 h 5893281"/>
              <a:gd name="connsiteX1288" fmla="*/ 8501527 w 10035679"/>
              <a:gd name="connsiteY1288" fmla="*/ 3026633 h 5893281"/>
              <a:gd name="connsiteX1289" fmla="*/ 8493678 w 10035679"/>
              <a:gd name="connsiteY1289" fmla="*/ 3026633 h 5893281"/>
              <a:gd name="connsiteX1290" fmla="*/ 8489451 w 10035679"/>
              <a:gd name="connsiteY1290" fmla="*/ 3030861 h 5893281"/>
              <a:gd name="connsiteX1291" fmla="*/ 8487641 w 10035679"/>
              <a:gd name="connsiteY1291" fmla="*/ 3030861 h 5893281"/>
              <a:gd name="connsiteX1292" fmla="*/ 8483415 w 10035679"/>
              <a:gd name="connsiteY1292" fmla="*/ 3034482 h 5893281"/>
              <a:gd name="connsiteX1293" fmla="*/ 8479189 w 10035679"/>
              <a:gd name="connsiteY1293" fmla="*/ 3038708 h 5893281"/>
              <a:gd name="connsiteX1294" fmla="*/ 8468924 w 10035679"/>
              <a:gd name="connsiteY1294" fmla="*/ 3038708 h 5893281"/>
              <a:gd name="connsiteX1295" fmla="*/ 8459264 w 10035679"/>
              <a:gd name="connsiteY1295" fmla="*/ 3041124 h 5893281"/>
              <a:gd name="connsiteX1296" fmla="*/ 8455038 w 10035679"/>
              <a:gd name="connsiteY1296" fmla="*/ 3034482 h 5893281"/>
              <a:gd name="connsiteX1297" fmla="*/ 8455038 w 10035679"/>
              <a:gd name="connsiteY1297" fmla="*/ 3024219 h 5893281"/>
              <a:gd name="connsiteX1298" fmla="*/ 8455038 w 10035679"/>
              <a:gd name="connsiteY1298" fmla="*/ 3020596 h 5893281"/>
              <a:gd name="connsiteX1299" fmla="*/ 8455038 w 10035679"/>
              <a:gd name="connsiteY1299" fmla="*/ 3012144 h 5893281"/>
              <a:gd name="connsiteX1300" fmla="*/ 8455038 w 10035679"/>
              <a:gd name="connsiteY1300" fmla="*/ 3010331 h 5893281"/>
              <a:gd name="connsiteX1301" fmla="*/ 8446584 w 10035679"/>
              <a:gd name="connsiteY1301" fmla="*/ 3010331 h 5893281"/>
              <a:gd name="connsiteX1302" fmla="*/ 8440547 w 10035679"/>
              <a:gd name="connsiteY1302" fmla="*/ 3006105 h 5893281"/>
              <a:gd name="connsiteX1303" fmla="*/ 8426661 w 10035679"/>
              <a:gd name="connsiteY1303" fmla="*/ 3001879 h 5893281"/>
              <a:gd name="connsiteX1304" fmla="*/ 8426661 w 10035679"/>
              <a:gd name="connsiteY1304" fmla="*/ 3010331 h 5893281"/>
              <a:gd name="connsiteX1305" fmla="*/ 8432698 w 10035679"/>
              <a:gd name="connsiteY1305" fmla="*/ 3020596 h 5893281"/>
              <a:gd name="connsiteX1306" fmla="*/ 8440547 w 10035679"/>
              <a:gd name="connsiteY1306" fmla="*/ 3024219 h 5893281"/>
              <a:gd name="connsiteX1307" fmla="*/ 8440547 w 10035679"/>
              <a:gd name="connsiteY1307" fmla="*/ 3030861 h 5893281"/>
              <a:gd name="connsiteX1308" fmla="*/ 8440547 w 10035679"/>
              <a:gd name="connsiteY1308" fmla="*/ 3041124 h 5893281"/>
              <a:gd name="connsiteX1309" fmla="*/ 8444773 w 10035679"/>
              <a:gd name="connsiteY1309" fmla="*/ 3059238 h 5893281"/>
              <a:gd name="connsiteX1310" fmla="*/ 8432698 w 10035679"/>
              <a:gd name="connsiteY1310" fmla="*/ 3069500 h 5893281"/>
              <a:gd name="connsiteX1311" fmla="*/ 8426661 w 10035679"/>
              <a:gd name="connsiteY1311" fmla="*/ 3083991 h 5893281"/>
              <a:gd name="connsiteX1312" fmla="*/ 8418209 w 10035679"/>
              <a:gd name="connsiteY1312" fmla="*/ 3098480 h 5893281"/>
              <a:gd name="connsiteX1313" fmla="*/ 8394058 w 10035679"/>
              <a:gd name="connsiteY1313" fmla="*/ 3098480 h 5893281"/>
              <a:gd name="connsiteX1314" fmla="*/ 8390435 w 10035679"/>
              <a:gd name="connsiteY1314" fmla="*/ 3069500 h 5893281"/>
              <a:gd name="connsiteX1315" fmla="*/ 8388019 w 10035679"/>
              <a:gd name="connsiteY1315" fmla="*/ 3055009 h 5893281"/>
              <a:gd name="connsiteX1316" fmla="*/ 8380170 w 10035679"/>
              <a:gd name="connsiteY1316" fmla="*/ 3041124 h 5893281"/>
              <a:gd name="connsiteX1317" fmla="*/ 8374133 w 10035679"/>
              <a:gd name="connsiteY1317" fmla="*/ 3020596 h 5893281"/>
              <a:gd name="connsiteX1318" fmla="*/ 8394058 w 10035679"/>
              <a:gd name="connsiteY1318" fmla="*/ 3020596 h 5893281"/>
              <a:gd name="connsiteX1319" fmla="*/ 8418209 w 10035679"/>
              <a:gd name="connsiteY1319" fmla="*/ 2987388 h 5893281"/>
              <a:gd name="connsiteX1320" fmla="*/ 8450810 w 10035679"/>
              <a:gd name="connsiteY1320" fmla="*/ 2958409 h 5893281"/>
              <a:gd name="connsiteX1321" fmla="*/ 8489451 w 10035679"/>
              <a:gd name="connsiteY1321" fmla="*/ 2940297 h 5893281"/>
              <a:gd name="connsiteX1322" fmla="*/ 8503337 w 10035679"/>
              <a:gd name="connsiteY1322" fmla="*/ 2937882 h 5893281"/>
              <a:gd name="connsiteX1323" fmla="*/ 8517828 w 10035679"/>
              <a:gd name="connsiteY1323" fmla="*/ 2937882 h 5893281"/>
              <a:gd name="connsiteX1324" fmla="*/ 8529904 w 10035679"/>
              <a:gd name="connsiteY1324" fmla="*/ 2940297 h 5893281"/>
              <a:gd name="connsiteX1325" fmla="*/ 8535942 w 10035679"/>
              <a:gd name="connsiteY1325" fmla="*/ 2940297 h 5893281"/>
              <a:gd name="connsiteX1326" fmla="*/ 8541979 w 10035679"/>
              <a:gd name="connsiteY1326" fmla="*/ 2940297 h 5893281"/>
              <a:gd name="connsiteX1327" fmla="*/ 8550431 w 10035679"/>
              <a:gd name="connsiteY1327" fmla="*/ 2930032 h 5893281"/>
              <a:gd name="connsiteX1328" fmla="*/ 8556468 w 10035679"/>
              <a:gd name="connsiteY1328" fmla="*/ 2919769 h 5893281"/>
              <a:gd name="connsiteX1329" fmla="*/ 8560091 w 10035679"/>
              <a:gd name="connsiteY1329" fmla="*/ 2908900 h 5893281"/>
              <a:gd name="connsiteX1330" fmla="*/ 8564317 w 10035679"/>
              <a:gd name="connsiteY1330" fmla="*/ 2901053 h 5893281"/>
              <a:gd name="connsiteX1331" fmla="*/ 8570356 w 10035679"/>
              <a:gd name="connsiteY1331" fmla="*/ 2890788 h 5893281"/>
              <a:gd name="connsiteX1332" fmla="*/ 8582431 w 10035679"/>
              <a:gd name="connsiteY1332" fmla="*/ 2884752 h 5893281"/>
              <a:gd name="connsiteX1333" fmla="*/ 8584847 w 10035679"/>
              <a:gd name="connsiteY1333" fmla="*/ 2890788 h 5893281"/>
              <a:gd name="connsiteX1334" fmla="*/ 8588468 w 10035679"/>
              <a:gd name="connsiteY1334" fmla="*/ 2895014 h 5893281"/>
              <a:gd name="connsiteX1335" fmla="*/ 8592694 w 10035679"/>
              <a:gd name="connsiteY1335" fmla="*/ 2895014 h 5893281"/>
              <a:gd name="connsiteX1336" fmla="*/ 8596922 w 10035679"/>
              <a:gd name="connsiteY1336" fmla="*/ 2895014 h 5893281"/>
              <a:gd name="connsiteX1337" fmla="*/ 8598733 w 10035679"/>
              <a:gd name="connsiteY1337" fmla="*/ 2890788 h 5893281"/>
              <a:gd name="connsiteX1338" fmla="*/ 8627110 w 10035679"/>
              <a:gd name="connsiteY1338" fmla="*/ 2866035 h 5893281"/>
              <a:gd name="connsiteX1339" fmla="*/ 8645222 w 10035679"/>
              <a:gd name="connsiteY1339" fmla="*/ 2843092 h 5893281"/>
              <a:gd name="connsiteX1340" fmla="*/ 8653676 w 10035679"/>
              <a:gd name="connsiteY1340" fmla="*/ 2818338 h 5893281"/>
              <a:gd name="connsiteX1341" fmla="*/ 8659713 w 10035679"/>
              <a:gd name="connsiteY1341" fmla="*/ 2789962 h 5893281"/>
              <a:gd name="connsiteX1342" fmla="*/ 8669976 w 10035679"/>
              <a:gd name="connsiteY1342" fmla="*/ 2765206 h 5893281"/>
              <a:gd name="connsiteX1343" fmla="*/ 8691711 w 10035679"/>
              <a:gd name="connsiteY1343" fmla="*/ 2732001 h 5893281"/>
              <a:gd name="connsiteX1344" fmla="*/ 8677825 w 10035679"/>
              <a:gd name="connsiteY1344" fmla="*/ 2732001 h 5893281"/>
              <a:gd name="connsiteX1345" fmla="*/ 8667562 w 10035679"/>
              <a:gd name="connsiteY1345" fmla="*/ 2725962 h 5893281"/>
              <a:gd name="connsiteX1346" fmla="*/ 8663939 w 10035679"/>
              <a:gd name="connsiteY1346" fmla="*/ 2717510 h 5893281"/>
              <a:gd name="connsiteX1347" fmla="*/ 8659713 w 10035679"/>
              <a:gd name="connsiteY1347" fmla="*/ 2711474 h 5893281"/>
              <a:gd name="connsiteX1348" fmla="*/ 8659713 w 10035679"/>
              <a:gd name="connsiteY1348" fmla="*/ 2696983 h 5893281"/>
              <a:gd name="connsiteX1349" fmla="*/ 8659713 w 10035679"/>
              <a:gd name="connsiteY1349" fmla="*/ 2678871 h 5893281"/>
              <a:gd name="connsiteX1350" fmla="*/ 8663939 w 10035679"/>
              <a:gd name="connsiteY1350" fmla="*/ 2674643 h 5893281"/>
              <a:gd name="connsiteX1351" fmla="*/ 8667562 w 10035679"/>
              <a:gd name="connsiteY1351" fmla="*/ 2672229 h 5893281"/>
              <a:gd name="connsiteX1352" fmla="*/ 8667562 w 10035679"/>
              <a:gd name="connsiteY1352" fmla="*/ 2668605 h 5893281"/>
              <a:gd name="connsiteX1353" fmla="*/ 8667562 w 10035679"/>
              <a:gd name="connsiteY1353" fmla="*/ 2664379 h 5893281"/>
              <a:gd name="connsiteX1354" fmla="*/ 8682051 w 10035679"/>
              <a:gd name="connsiteY1354" fmla="*/ 2660153 h 5893281"/>
              <a:gd name="connsiteX1355" fmla="*/ 8691711 w 10035679"/>
              <a:gd name="connsiteY1355" fmla="*/ 2660153 h 5893281"/>
              <a:gd name="connsiteX1356" fmla="*/ 8698353 w 10035679"/>
              <a:gd name="connsiteY1356" fmla="*/ 2658340 h 5893281"/>
              <a:gd name="connsiteX1357" fmla="*/ 8706202 w 10035679"/>
              <a:gd name="connsiteY1357" fmla="*/ 2658340 h 5893281"/>
              <a:gd name="connsiteX1358" fmla="*/ 8706202 w 10035679"/>
              <a:gd name="connsiteY1358" fmla="*/ 2620909 h 5893281"/>
              <a:gd name="connsiteX1359" fmla="*/ 8712241 w 10035679"/>
              <a:gd name="connsiteY1359" fmla="*/ 2592533 h 5893281"/>
              <a:gd name="connsiteX1360" fmla="*/ 5124099 w 10035679"/>
              <a:gd name="connsiteY1360" fmla="*/ 2567174 h 5893281"/>
              <a:gd name="connsiteX1361" fmla="*/ 5122288 w 10035679"/>
              <a:gd name="connsiteY1361" fmla="*/ 2571405 h 5893281"/>
              <a:gd name="connsiteX1362" fmla="*/ 5118062 w 10035679"/>
              <a:gd name="connsiteY1362" fmla="*/ 2571405 h 5893281"/>
              <a:gd name="connsiteX1363" fmla="*/ 5113836 w 10035679"/>
              <a:gd name="connsiteY1363" fmla="*/ 2571405 h 5893281"/>
              <a:gd name="connsiteX1364" fmla="*/ 5113836 w 10035679"/>
              <a:gd name="connsiteY1364" fmla="*/ 2573214 h 5893281"/>
              <a:gd name="connsiteX1365" fmla="*/ 5109610 w 10035679"/>
              <a:gd name="connsiteY1365" fmla="*/ 2573214 h 5893281"/>
              <a:gd name="connsiteX1366" fmla="*/ 5103571 w 10035679"/>
              <a:gd name="connsiteY1366" fmla="*/ 2581666 h 5893281"/>
              <a:gd name="connsiteX1367" fmla="*/ 5095722 w 10035679"/>
              <a:gd name="connsiteY1367" fmla="*/ 2585892 h 5893281"/>
              <a:gd name="connsiteX1368" fmla="*/ 5095722 w 10035679"/>
              <a:gd name="connsiteY1368" fmla="*/ 2587705 h 5893281"/>
              <a:gd name="connsiteX1369" fmla="*/ 5095722 w 10035679"/>
              <a:gd name="connsiteY1369" fmla="*/ 2596157 h 5893281"/>
              <a:gd name="connsiteX1370" fmla="*/ 5095722 w 10035679"/>
              <a:gd name="connsiteY1370" fmla="*/ 2602194 h 5893281"/>
              <a:gd name="connsiteX1371" fmla="*/ 5095722 w 10035679"/>
              <a:gd name="connsiteY1371" fmla="*/ 2614268 h 5893281"/>
              <a:gd name="connsiteX1372" fmla="*/ 5124099 w 10035679"/>
              <a:gd name="connsiteY1372" fmla="*/ 2643250 h 5893281"/>
              <a:gd name="connsiteX1373" fmla="*/ 5150665 w 10035679"/>
              <a:gd name="connsiteY1373" fmla="*/ 2674040 h 5893281"/>
              <a:gd name="connsiteX1374" fmla="*/ 5174815 w 10035679"/>
              <a:gd name="connsiteY1374" fmla="*/ 2710871 h 5893281"/>
              <a:gd name="connsiteX1375" fmla="*/ 5203192 w 10035679"/>
              <a:gd name="connsiteY1375" fmla="*/ 2710871 h 5893281"/>
              <a:gd name="connsiteX1376" fmla="*/ 5203192 w 10035679"/>
              <a:gd name="connsiteY1376" fmla="*/ 2731398 h 5893281"/>
              <a:gd name="connsiteX1377" fmla="*/ 5231569 w 10035679"/>
              <a:gd name="connsiteY1377" fmla="*/ 2741661 h 5893281"/>
              <a:gd name="connsiteX1378" fmla="*/ 5252096 w 10035679"/>
              <a:gd name="connsiteY1378" fmla="*/ 2756153 h 5893281"/>
              <a:gd name="connsiteX1379" fmla="*/ 5274434 w 10035679"/>
              <a:gd name="connsiteY1379" fmla="*/ 2774869 h 5893281"/>
              <a:gd name="connsiteX1380" fmla="*/ 5274434 w 10035679"/>
              <a:gd name="connsiteY1380" fmla="*/ 2783321 h 5893281"/>
              <a:gd name="connsiteX1381" fmla="*/ 5266587 w 10035679"/>
              <a:gd name="connsiteY1381" fmla="*/ 2783321 h 5893281"/>
              <a:gd name="connsiteX1382" fmla="*/ 5260549 w 10035679"/>
              <a:gd name="connsiteY1382" fmla="*/ 2783321 h 5893281"/>
              <a:gd name="connsiteX1383" fmla="*/ 5252699 w 10035679"/>
              <a:gd name="connsiteY1383" fmla="*/ 2783321 h 5893281"/>
              <a:gd name="connsiteX1384" fmla="*/ 5248473 w 10035679"/>
              <a:gd name="connsiteY1384" fmla="*/ 2783321 h 5893281"/>
              <a:gd name="connsiteX1385" fmla="*/ 5242436 w 10035679"/>
              <a:gd name="connsiteY1385" fmla="*/ 2779095 h 5893281"/>
              <a:gd name="connsiteX1386" fmla="*/ 5232172 w 10035679"/>
              <a:gd name="connsiteY1386" fmla="*/ 2774869 h 5893281"/>
              <a:gd name="connsiteX1387" fmla="*/ 5221909 w 10035679"/>
              <a:gd name="connsiteY1387" fmla="*/ 2774869 h 5893281"/>
              <a:gd name="connsiteX1388" fmla="*/ 5221909 w 10035679"/>
              <a:gd name="connsiteY1388" fmla="*/ 2785131 h 5893281"/>
              <a:gd name="connsiteX1389" fmla="*/ 5223720 w 10035679"/>
              <a:gd name="connsiteY1389" fmla="*/ 2793586 h 5893281"/>
              <a:gd name="connsiteX1390" fmla="*/ 5227946 w 10035679"/>
              <a:gd name="connsiteY1390" fmla="*/ 2799622 h 5893281"/>
              <a:gd name="connsiteX1391" fmla="*/ 5227946 w 10035679"/>
              <a:gd name="connsiteY1391" fmla="*/ 2803848 h 5893281"/>
              <a:gd name="connsiteX1392" fmla="*/ 5232172 w 10035679"/>
              <a:gd name="connsiteY1392" fmla="*/ 2812301 h 5893281"/>
              <a:gd name="connsiteX1393" fmla="*/ 5233984 w 10035679"/>
              <a:gd name="connsiteY1393" fmla="*/ 2822565 h 5893281"/>
              <a:gd name="connsiteX1394" fmla="*/ 5223720 w 10035679"/>
              <a:gd name="connsiteY1394" fmla="*/ 2828602 h 5893281"/>
              <a:gd name="connsiteX1395" fmla="*/ 5217683 w 10035679"/>
              <a:gd name="connsiteY1395" fmla="*/ 2837056 h 5893281"/>
              <a:gd name="connsiteX1396" fmla="*/ 5209834 w 10035679"/>
              <a:gd name="connsiteY1396" fmla="*/ 2847318 h 5893281"/>
              <a:gd name="connsiteX1397" fmla="*/ 5203795 w 10035679"/>
              <a:gd name="connsiteY1397" fmla="*/ 2861809 h 5893281"/>
              <a:gd name="connsiteX1398" fmla="*/ 5181457 w 10035679"/>
              <a:gd name="connsiteY1398" fmla="*/ 2861809 h 5893281"/>
              <a:gd name="connsiteX1399" fmla="*/ 5181457 w 10035679"/>
              <a:gd name="connsiteY1399" fmla="*/ 2909505 h 5893281"/>
              <a:gd name="connsiteX1400" fmla="*/ 5165155 w 10035679"/>
              <a:gd name="connsiteY1400" fmla="*/ 2909505 h 5893281"/>
              <a:gd name="connsiteX1401" fmla="*/ 5147041 w 10035679"/>
              <a:gd name="connsiteY1401" fmla="*/ 2895016 h 5893281"/>
              <a:gd name="connsiteX1402" fmla="*/ 5124703 w 10035679"/>
              <a:gd name="connsiteY1402" fmla="*/ 2886562 h 5893281"/>
              <a:gd name="connsiteX1403" fmla="*/ 5108402 w 10035679"/>
              <a:gd name="connsiteY1403" fmla="*/ 2876300 h 5893281"/>
              <a:gd name="connsiteX1404" fmla="*/ 5096327 w 10035679"/>
              <a:gd name="connsiteY1404" fmla="*/ 2851544 h 5893281"/>
              <a:gd name="connsiteX1405" fmla="*/ 5124703 w 10035679"/>
              <a:gd name="connsiteY1405" fmla="*/ 2855772 h 5893281"/>
              <a:gd name="connsiteX1406" fmla="*/ 5153080 w 10035679"/>
              <a:gd name="connsiteY1406" fmla="*/ 2851544 h 5893281"/>
              <a:gd name="connsiteX1407" fmla="*/ 5175418 w 10035679"/>
              <a:gd name="connsiteY1407" fmla="*/ 2843092 h 5893281"/>
              <a:gd name="connsiteX1408" fmla="*/ 5189306 w 10035679"/>
              <a:gd name="connsiteY1408" fmla="*/ 2828602 h 5893281"/>
              <a:gd name="connsiteX1409" fmla="*/ 5193532 w 10035679"/>
              <a:gd name="connsiteY1409" fmla="*/ 2826791 h 5893281"/>
              <a:gd name="connsiteX1410" fmla="*/ 5193532 w 10035679"/>
              <a:gd name="connsiteY1410" fmla="*/ 2822565 h 5893281"/>
              <a:gd name="connsiteX1411" fmla="*/ 5195343 w 10035679"/>
              <a:gd name="connsiteY1411" fmla="*/ 2818339 h 5893281"/>
              <a:gd name="connsiteX1412" fmla="*/ 5195343 w 10035679"/>
              <a:gd name="connsiteY1412" fmla="*/ 2812301 h 5893281"/>
              <a:gd name="connsiteX1413" fmla="*/ 5195343 w 10035679"/>
              <a:gd name="connsiteY1413" fmla="*/ 2803848 h 5893281"/>
              <a:gd name="connsiteX1414" fmla="*/ 5142815 w 10035679"/>
              <a:gd name="connsiteY1414" fmla="*/ 2764604 h 5893281"/>
              <a:gd name="connsiteX1415" fmla="*/ 5086062 w 10035679"/>
              <a:gd name="connsiteY1415" fmla="*/ 2725360 h 5893281"/>
              <a:gd name="connsiteX1416" fmla="*/ 5067950 w 10035679"/>
              <a:gd name="connsiteY1416" fmla="*/ 2703021 h 5893281"/>
              <a:gd name="connsiteX1417" fmla="*/ 5051662 w 10035679"/>
              <a:gd name="connsiteY1417" fmla="*/ 2682495 h 5893281"/>
              <a:gd name="connsiteX1418" fmla="*/ 5037776 w 10035679"/>
              <a:gd name="connsiteY1418" fmla="*/ 2657739 h 5893281"/>
              <a:gd name="connsiteX1419" fmla="*/ 5015441 w 10035679"/>
              <a:gd name="connsiteY1419" fmla="*/ 2635401 h 5893281"/>
              <a:gd name="connsiteX1420" fmla="*/ 4987064 w 10035679"/>
              <a:gd name="connsiteY1420" fmla="*/ 2625135 h 5893281"/>
              <a:gd name="connsiteX1421" fmla="*/ 4962913 w 10035679"/>
              <a:gd name="connsiteY1421" fmla="*/ 2645663 h 5893281"/>
              <a:gd name="connsiteX1422" fmla="*/ 4930311 w 10035679"/>
              <a:gd name="connsiteY1422" fmla="*/ 2664379 h 5893281"/>
              <a:gd name="connsiteX1423" fmla="*/ 4891671 w 10035679"/>
              <a:gd name="connsiteY1423" fmla="*/ 2672833 h 5893281"/>
              <a:gd name="connsiteX1424" fmla="*/ 4887444 w 10035679"/>
              <a:gd name="connsiteY1424" fmla="*/ 2664379 h 5893281"/>
              <a:gd name="connsiteX1425" fmla="*/ 4885632 w 10035679"/>
              <a:gd name="connsiteY1425" fmla="*/ 2658345 h 5893281"/>
              <a:gd name="connsiteX1426" fmla="*/ 4881407 w 10035679"/>
              <a:gd name="connsiteY1426" fmla="*/ 2654117 h 5893281"/>
              <a:gd name="connsiteX1427" fmla="*/ 4873557 w 10035679"/>
              <a:gd name="connsiteY1427" fmla="*/ 2654117 h 5893281"/>
              <a:gd name="connsiteX1428" fmla="*/ 4871746 w 10035679"/>
              <a:gd name="connsiteY1428" fmla="*/ 2654117 h 5893281"/>
              <a:gd name="connsiteX1429" fmla="*/ 4863898 w 10035679"/>
              <a:gd name="connsiteY1429" fmla="*/ 2658345 h 5893281"/>
              <a:gd name="connsiteX1430" fmla="*/ 4845785 w 10035679"/>
              <a:gd name="connsiteY1430" fmla="*/ 2672833 h 5893281"/>
              <a:gd name="connsiteX1431" fmla="*/ 4839746 w 10035679"/>
              <a:gd name="connsiteY1431" fmla="*/ 2693362 h 5893281"/>
              <a:gd name="connsiteX1432" fmla="*/ 4835519 w 10035679"/>
              <a:gd name="connsiteY1432" fmla="*/ 2715700 h 5893281"/>
              <a:gd name="connsiteX1433" fmla="*/ 4825258 w 10035679"/>
              <a:gd name="connsiteY1433" fmla="*/ 2732001 h 5893281"/>
              <a:gd name="connsiteX1434" fmla="*/ 4786617 w 10035679"/>
              <a:gd name="connsiteY1434" fmla="*/ 2732001 h 5893281"/>
              <a:gd name="connsiteX1435" fmla="*/ 4772730 w 10035679"/>
              <a:gd name="connsiteY1435" fmla="*/ 2750719 h 5893281"/>
              <a:gd name="connsiteX1436" fmla="*/ 4762465 w 10035679"/>
              <a:gd name="connsiteY1436" fmla="*/ 2771246 h 5893281"/>
              <a:gd name="connsiteX1437" fmla="*/ 4754618 w 10035679"/>
              <a:gd name="connsiteY1437" fmla="*/ 2797812 h 5893281"/>
              <a:gd name="connsiteX1438" fmla="*/ 4750388 w 10035679"/>
              <a:gd name="connsiteY1438" fmla="*/ 2799622 h 5893281"/>
              <a:gd name="connsiteX1439" fmla="*/ 4750388 w 10035679"/>
              <a:gd name="connsiteY1439" fmla="*/ 2808074 h 5893281"/>
              <a:gd name="connsiteX1440" fmla="*/ 4754618 w 10035679"/>
              <a:gd name="connsiteY1440" fmla="*/ 2812301 h 5893281"/>
              <a:gd name="connsiteX1441" fmla="*/ 4758844 w 10035679"/>
              <a:gd name="connsiteY1441" fmla="*/ 2814113 h 5893281"/>
              <a:gd name="connsiteX1442" fmla="*/ 4764881 w 10035679"/>
              <a:gd name="connsiteY1442" fmla="*/ 2822565 h 5893281"/>
              <a:gd name="connsiteX1443" fmla="*/ 4769107 w 10035679"/>
              <a:gd name="connsiteY1443" fmla="*/ 2828602 h 5893281"/>
              <a:gd name="connsiteX1444" fmla="*/ 4758844 w 10035679"/>
              <a:gd name="connsiteY1444" fmla="*/ 2828602 h 5893281"/>
              <a:gd name="connsiteX1445" fmla="*/ 4754618 w 10035679"/>
              <a:gd name="connsiteY1445" fmla="*/ 2832830 h 5893281"/>
              <a:gd name="connsiteX1446" fmla="*/ 4750388 w 10035679"/>
              <a:gd name="connsiteY1446" fmla="*/ 2832830 h 5893281"/>
              <a:gd name="connsiteX1447" fmla="*/ 4748579 w 10035679"/>
              <a:gd name="connsiteY1447" fmla="*/ 2837056 h 5893281"/>
              <a:gd name="connsiteX1448" fmla="*/ 4744353 w 10035679"/>
              <a:gd name="connsiteY1448" fmla="*/ 2841282 h 5893281"/>
              <a:gd name="connsiteX1449" fmla="*/ 4736503 w 10035679"/>
              <a:gd name="connsiteY1449" fmla="*/ 2843092 h 5893281"/>
              <a:gd name="connsiteX1450" fmla="*/ 4736503 w 10035679"/>
              <a:gd name="connsiteY1450" fmla="*/ 2851544 h 5893281"/>
              <a:gd name="connsiteX1451" fmla="*/ 4736503 w 10035679"/>
              <a:gd name="connsiteY1451" fmla="*/ 2855772 h 5893281"/>
              <a:gd name="connsiteX1452" fmla="*/ 4736503 w 10035679"/>
              <a:gd name="connsiteY1452" fmla="*/ 2859393 h 5893281"/>
              <a:gd name="connsiteX1453" fmla="*/ 4736503 w 10035679"/>
              <a:gd name="connsiteY1453" fmla="*/ 2871469 h 5893281"/>
              <a:gd name="connsiteX1454" fmla="*/ 4712353 w 10035679"/>
              <a:gd name="connsiteY1454" fmla="*/ 2873279 h 5893281"/>
              <a:gd name="connsiteX1455" fmla="*/ 4702090 w 10035679"/>
              <a:gd name="connsiteY1455" fmla="*/ 2881733 h 5893281"/>
              <a:gd name="connsiteX1456" fmla="*/ 4694241 w 10035679"/>
              <a:gd name="connsiteY1456" fmla="*/ 2887770 h 5893281"/>
              <a:gd name="connsiteX1457" fmla="*/ 4688204 w 10035679"/>
              <a:gd name="connsiteY1457" fmla="*/ 2899845 h 5893281"/>
              <a:gd name="connsiteX1458" fmla="*/ 4677940 w 10035679"/>
              <a:gd name="connsiteY1458" fmla="*/ 2910110 h 5893281"/>
              <a:gd name="connsiteX1459" fmla="*/ 4665864 w 10035679"/>
              <a:gd name="connsiteY1459" fmla="*/ 2914336 h 5893281"/>
              <a:gd name="connsiteX1460" fmla="*/ 4659826 w 10035679"/>
              <a:gd name="connsiteY1460" fmla="*/ 2914336 h 5893281"/>
              <a:gd name="connsiteX1461" fmla="*/ 4649563 w 10035679"/>
              <a:gd name="connsiteY1461" fmla="*/ 2910110 h 5893281"/>
              <a:gd name="connsiteX1462" fmla="*/ 4641712 w 10035679"/>
              <a:gd name="connsiteY1462" fmla="*/ 2905882 h 5893281"/>
              <a:gd name="connsiteX1463" fmla="*/ 4635677 w 10035679"/>
              <a:gd name="connsiteY1463" fmla="*/ 2901656 h 5893281"/>
              <a:gd name="connsiteX1464" fmla="*/ 4631451 w 10035679"/>
              <a:gd name="connsiteY1464" fmla="*/ 2901656 h 5893281"/>
              <a:gd name="connsiteX1465" fmla="*/ 4625411 w 10035679"/>
              <a:gd name="connsiteY1465" fmla="*/ 2905882 h 5893281"/>
              <a:gd name="connsiteX1466" fmla="*/ 4617564 w 10035679"/>
              <a:gd name="connsiteY1466" fmla="*/ 2910110 h 5893281"/>
              <a:gd name="connsiteX1467" fmla="*/ 4611526 w 10035679"/>
              <a:gd name="connsiteY1467" fmla="*/ 2914336 h 5893281"/>
              <a:gd name="connsiteX1468" fmla="*/ 4599452 w 10035679"/>
              <a:gd name="connsiteY1468" fmla="*/ 2916147 h 5893281"/>
              <a:gd name="connsiteX1469" fmla="*/ 4599452 w 10035679"/>
              <a:gd name="connsiteY1469" fmla="*/ 2934863 h 5893281"/>
              <a:gd name="connsiteX1470" fmla="*/ 4698467 w 10035679"/>
              <a:gd name="connsiteY1470" fmla="*/ 2949354 h 5893281"/>
              <a:gd name="connsiteX1471" fmla="*/ 4726843 w 10035679"/>
              <a:gd name="connsiteY1471" fmla="*/ 2934863 h 5893281"/>
              <a:gd name="connsiteX1472" fmla="*/ 4755221 w 10035679"/>
              <a:gd name="connsiteY1472" fmla="*/ 2916147 h 5893281"/>
              <a:gd name="connsiteX1473" fmla="*/ 4777562 w 10035679"/>
              <a:gd name="connsiteY1473" fmla="*/ 2901656 h 5893281"/>
              <a:gd name="connsiteX1474" fmla="*/ 4807749 w 10035679"/>
              <a:gd name="connsiteY1474" fmla="*/ 2895619 h 5893281"/>
              <a:gd name="connsiteX1475" fmla="*/ 4854237 w 10035679"/>
              <a:gd name="connsiteY1475" fmla="*/ 2887167 h 5893281"/>
              <a:gd name="connsiteX1476" fmla="*/ 4903141 w 10035679"/>
              <a:gd name="connsiteY1476" fmla="*/ 2885354 h 5893281"/>
              <a:gd name="connsiteX1477" fmla="*/ 4958084 w 10035679"/>
              <a:gd name="connsiteY1477" fmla="*/ 2885354 h 5893281"/>
              <a:gd name="connsiteX1478" fmla="*/ 5002763 w 10035679"/>
              <a:gd name="connsiteY1478" fmla="*/ 2885354 h 5893281"/>
              <a:gd name="connsiteX1479" fmla="*/ 5041398 w 10035679"/>
              <a:gd name="connsiteY1479" fmla="*/ 2887167 h 5893281"/>
              <a:gd name="connsiteX1480" fmla="*/ 5059498 w 10035679"/>
              <a:gd name="connsiteY1480" fmla="*/ 2891393 h 5893281"/>
              <a:gd name="connsiteX1481" fmla="*/ 5068553 w 10035679"/>
              <a:gd name="connsiteY1481" fmla="*/ 2891393 h 5893281"/>
              <a:gd name="connsiteX1482" fmla="*/ 5056477 w 10035679"/>
              <a:gd name="connsiteY1482" fmla="*/ 2924599 h 5893281"/>
              <a:gd name="connsiteX1483" fmla="*/ 5050454 w 10035679"/>
              <a:gd name="connsiteY1483" fmla="*/ 2959616 h 5893281"/>
              <a:gd name="connsiteX1484" fmla="*/ 5042605 w 10035679"/>
              <a:gd name="connsiteY1484" fmla="*/ 2996445 h 5893281"/>
              <a:gd name="connsiteX1485" fmla="*/ 5054680 w 10035679"/>
              <a:gd name="connsiteY1485" fmla="*/ 3002484 h 5893281"/>
              <a:gd name="connsiteX1486" fmla="*/ 5056477 w 10035679"/>
              <a:gd name="connsiteY1486" fmla="*/ 3010936 h 5893281"/>
              <a:gd name="connsiteX1487" fmla="*/ 5064327 w 10035679"/>
              <a:gd name="connsiteY1487" fmla="*/ 3016975 h 5893281"/>
              <a:gd name="connsiteX1488" fmla="*/ 5068553 w 10035679"/>
              <a:gd name="connsiteY1488" fmla="*/ 3021201 h 5893281"/>
              <a:gd name="connsiteX1489" fmla="*/ 5074591 w 10035679"/>
              <a:gd name="connsiteY1489" fmla="*/ 3027238 h 5893281"/>
              <a:gd name="connsiteX1490" fmla="*/ 5098742 w 10035679"/>
              <a:gd name="connsiteY1490" fmla="*/ 3035690 h 5893281"/>
              <a:gd name="connsiteX1491" fmla="*/ 5127119 w 10035679"/>
              <a:gd name="connsiteY1491" fmla="*/ 3035690 h 5893281"/>
              <a:gd name="connsiteX1492" fmla="*/ 5155496 w 10035679"/>
              <a:gd name="connsiteY1492" fmla="*/ 3039918 h 5893281"/>
              <a:gd name="connsiteX1493" fmla="*/ 5183870 w 10035679"/>
              <a:gd name="connsiteY1493" fmla="*/ 3054407 h 5893281"/>
              <a:gd name="connsiteX1494" fmla="*/ 5191720 w 10035679"/>
              <a:gd name="connsiteY1494" fmla="*/ 3083388 h 5893281"/>
              <a:gd name="connsiteX1495" fmla="*/ 5205608 w 10035679"/>
              <a:gd name="connsiteY1495" fmla="*/ 3089425 h 5893281"/>
              <a:gd name="connsiteX1496" fmla="*/ 5226135 w 10035679"/>
              <a:gd name="connsiteY1496" fmla="*/ 3097877 h 5893281"/>
              <a:gd name="connsiteX1497" fmla="*/ 5254512 w 10035679"/>
              <a:gd name="connsiteY1497" fmla="*/ 3103916 h 5893281"/>
              <a:gd name="connsiteX1498" fmla="*/ 5278661 w 10035679"/>
              <a:gd name="connsiteY1498" fmla="*/ 3112368 h 5893281"/>
              <a:gd name="connsiteX1499" fmla="*/ 5292548 w 10035679"/>
              <a:gd name="connsiteY1499" fmla="*/ 3114178 h 5893281"/>
              <a:gd name="connsiteX1500" fmla="*/ 5296775 w 10035679"/>
              <a:gd name="connsiteY1500" fmla="*/ 3093651 h 5893281"/>
              <a:gd name="connsiteX1501" fmla="*/ 5304624 w 10035679"/>
              <a:gd name="connsiteY1501" fmla="*/ 3074934 h 5893281"/>
              <a:gd name="connsiteX1502" fmla="*/ 5310661 w 10035679"/>
              <a:gd name="connsiteY1502" fmla="*/ 3056219 h 5893281"/>
              <a:gd name="connsiteX1503" fmla="*/ 5333001 w 10035679"/>
              <a:gd name="connsiteY1503" fmla="*/ 3041728 h 5893281"/>
              <a:gd name="connsiteX1504" fmla="*/ 5363188 w 10035679"/>
              <a:gd name="connsiteY1504" fmla="*/ 3035690 h 5893281"/>
              <a:gd name="connsiteX1505" fmla="*/ 5391565 w 10035679"/>
              <a:gd name="connsiteY1505" fmla="*/ 3041728 h 5893281"/>
              <a:gd name="connsiteX1506" fmla="*/ 5419942 w 10035679"/>
              <a:gd name="connsiteY1506" fmla="*/ 3056219 h 5893281"/>
              <a:gd name="connsiteX1507" fmla="*/ 5448318 w 10035679"/>
              <a:gd name="connsiteY1507" fmla="*/ 3068293 h 5893281"/>
              <a:gd name="connsiteX1508" fmla="*/ 5462204 w 10035679"/>
              <a:gd name="connsiteY1508" fmla="*/ 3070105 h 5893281"/>
              <a:gd name="connsiteX1509" fmla="*/ 5490581 w 10035679"/>
              <a:gd name="connsiteY1509" fmla="*/ 3074331 h 5893281"/>
              <a:gd name="connsiteX1510" fmla="*/ 5518958 w 10035679"/>
              <a:gd name="connsiteY1510" fmla="*/ 3082783 h 5893281"/>
              <a:gd name="connsiteX1511" fmla="*/ 5547335 w 10035679"/>
              <a:gd name="connsiteY1511" fmla="*/ 3084594 h 5893281"/>
              <a:gd name="connsiteX1512" fmla="*/ 5569673 w 10035679"/>
              <a:gd name="connsiteY1512" fmla="*/ 3088822 h 5893281"/>
              <a:gd name="connsiteX1513" fmla="*/ 5579937 w 10035679"/>
              <a:gd name="connsiteY1513" fmla="*/ 3093048 h 5893281"/>
              <a:gd name="connsiteX1514" fmla="*/ 5585974 w 10035679"/>
              <a:gd name="connsiteY1514" fmla="*/ 3088822 h 5893281"/>
              <a:gd name="connsiteX1515" fmla="*/ 5590202 w 10035679"/>
              <a:gd name="connsiteY1515" fmla="*/ 3082783 h 5893281"/>
              <a:gd name="connsiteX1516" fmla="*/ 5594428 w 10035679"/>
              <a:gd name="connsiteY1516" fmla="*/ 3078557 h 5893281"/>
              <a:gd name="connsiteX1517" fmla="*/ 5600465 w 10035679"/>
              <a:gd name="connsiteY1517" fmla="*/ 3070105 h 5893281"/>
              <a:gd name="connsiteX1518" fmla="*/ 5608314 w 10035679"/>
              <a:gd name="connsiteY1518" fmla="*/ 3068293 h 5893281"/>
              <a:gd name="connsiteX1519" fmla="*/ 5614351 w 10035679"/>
              <a:gd name="connsiteY1519" fmla="*/ 3068293 h 5893281"/>
              <a:gd name="connsiteX1520" fmla="*/ 5624616 w 10035679"/>
              <a:gd name="connsiteY1520" fmla="*/ 3068293 h 5893281"/>
              <a:gd name="connsiteX1521" fmla="*/ 5651182 w 10035679"/>
              <a:gd name="connsiteY1521" fmla="*/ 3074331 h 5893281"/>
              <a:gd name="connsiteX1522" fmla="*/ 5671709 w 10035679"/>
              <a:gd name="connsiteY1522" fmla="*/ 3084594 h 5893281"/>
              <a:gd name="connsiteX1523" fmla="*/ 5695860 w 10035679"/>
              <a:gd name="connsiteY1523" fmla="*/ 3082783 h 5893281"/>
              <a:gd name="connsiteX1524" fmla="*/ 5722424 w 10035679"/>
              <a:gd name="connsiteY1524" fmla="*/ 3074331 h 5893281"/>
              <a:gd name="connsiteX1525" fmla="*/ 5724235 w 10035679"/>
              <a:gd name="connsiteY1525" fmla="*/ 3045350 h 5893281"/>
              <a:gd name="connsiteX1526" fmla="*/ 5738123 w 10035679"/>
              <a:gd name="connsiteY1526" fmla="*/ 3010333 h 5893281"/>
              <a:gd name="connsiteX1527" fmla="*/ 5750198 w 10035679"/>
              <a:gd name="connsiteY1527" fmla="*/ 2977126 h 5893281"/>
              <a:gd name="connsiteX1528" fmla="*/ 5753819 w 10035679"/>
              <a:gd name="connsiteY1528" fmla="*/ 2949354 h 5893281"/>
              <a:gd name="connsiteX1529" fmla="*/ 5747782 w 10035679"/>
              <a:gd name="connsiteY1529" fmla="*/ 2924599 h 5893281"/>
              <a:gd name="connsiteX1530" fmla="*/ 5743556 w 10035679"/>
              <a:gd name="connsiteY1530" fmla="*/ 2916147 h 5893281"/>
              <a:gd name="connsiteX1531" fmla="*/ 5743556 w 10035679"/>
              <a:gd name="connsiteY1531" fmla="*/ 2910110 h 5893281"/>
              <a:gd name="connsiteX1532" fmla="*/ 5739330 w 10035679"/>
              <a:gd name="connsiteY1532" fmla="*/ 2905882 h 5893281"/>
              <a:gd name="connsiteX1533" fmla="*/ 5735104 w 10035679"/>
              <a:gd name="connsiteY1533" fmla="*/ 2901656 h 5893281"/>
              <a:gd name="connsiteX1534" fmla="*/ 5729066 w 10035679"/>
              <a:gd name="connsiteY1534" fmla="*/ 2901656 h 5893281"/>
              <a:gd name="connsiteX1535" fmla="*/ 5721216 w 10035679"/>
              <a:gd name="connsiteY1535" fmla="*/ 2901656 h 5893281"/>
              <a:gd name="connsiteX1536" fmla="*/ 5707330 w 10035679"/>
              <a:gd name="connsiteY1536" fmla="*/ 2901656 h 5893281"/>
              <a:gd name="connsiteX1537" fmla="*/ 5691029 w 10035679"/>
              <a:gd name="connsiteY1537" fmla="*/ 2916147 h 5893281"/>
              <a:gd name="connsiteX1538" fmla="*/ 5677143 w 10035679"/>
              <a:gd name="connsiteY1538" fmla="*/ 2920373 h 5893281"/>
              <a:gd name="connsiteX1539" fmla="*/ 5663255 w 10035679"/>
              <a:gd name="connsiteY1539" fmla="*/ 2916147 h 5893281"/>
              <a:gd name="connsiteX1540" fmla="*/ 5649369 w 10035679"/>
              <a:gd name="connsiteY1540" fmla="*/ 2910110 h 5893281"/>
              <a:gd name="connsiteX1541" fmla="*/ 5631257 w 10035679"/>
              <a:gd name="connsiteY1541" fmla="*/ 2901656 h 5893281"/>
              <a:gd name="connsiteX1542" fmla="*/ 5620992 w 10035679"/>
              <a:gd name="connsiteY1542" fmla="*/ 2899845 h 5893281"/>
              <a:gd name="connsiteX1543" fmla="*/ 5613145 w 10035679"/>
              <a:gd name="connsiteY1543" fmla="*/ 2901656 h 5893281"/>
              <a:gd name="connsiteX1544" fmla="*/ 5602880 w 10035679"/>
              <a:gd name="connsiteY1544" fmla="*/ 2905882 h 5893281"/>
              <a:gd name="connsiteX1545" fmla="*/ 5598654 w 10035679"/>
              <a:gd name="connsiteY1545" fmla="*/ 2914336 h 5893281"/>
              <a:gd name="connsiteX1546" fmla="*/ 5592616 w 10035679"/>
              <a:gd name="connsiteY1546" fmla="*/ 2920373 h 5893281"/>
              <a:gd name="connsiteX1547" fmla="*/ 5584768 w 10035679"/>
              <a:gd name="connsiteY1547" fmla="*/ 2924599 h 5893281"/>
              <a:gd name="connsiteX1548" fmla="*/ 5554579 w 10035679"/>
              <a:gd name="connsiteY1548" fmla="*/ 2916147 h 5893281"/>
              <a:gd name="connsiteX1549" fmla="*/ 5521976 w 10035679"/>
              <a:gd name="connsiteY1549" fmla="*/ 2895619 h 5893281"/>
              <a:gd name="connsiteX1550" fmla="*/ 5497825 w 10035679"/>
              <a:gd name="connsiteY1550" fmla="*/ 2862412 h 5893281"/>
              <a:gd name="connsiteX1551" fmla="*/ 5485750 w 10035679"/>
              <a:gd name="connsiteY1551" fmla="*/ 2829206 h 5893281"/>
              <a:gd name="connsiteX1552" fmla="*/ 5485750 w 10035679"/>
              <a:gd name="connsiteY1552" fmla="*/ 2823168 h 5893281"/>
              <a:gd name="connsiteX1553" fmla="*/ 5485750 w 10035679"/>
              <a:gd name="connsiteY1553" fmla="*/ 2814716 h 5893281"/>
              <a:gd name="connsiteX1554" fmla="*/ 5485750 w 10035679"/>
              <a:gd name="connsiteY1554" fmla="*/ 2808679 h 5893281"/>
              <a:gd name="connsiteX1555" fmla="*/ 5485750 w 10035679"/>
              <a:gd name="connsiteY1555" fmla="*/ 2800225 h 5893281"/>
              <a:gd name="connsiteX1556" fmla="*/ 5485750 w 10035679"/>
              <a:gd name="connsiteY1556" fmla="*/ 2794189 h 5893281"/>
              <a:gd name="connsiteX1557" fmla="*/ 5489978 w 10035679"/>
              <a:gd name="connsiteY1557" fmla="*/ 2785737 h 5893281"/>
              <a:gd name="connsiteX1558" fmla="*/ 5494204 w 10035679"/>
              <a:gd name="connsiteY1558" fmla="*/ 2775472 h 5893281"/>
              <a:gd name="connsiteX1559" fmla="*/ 5486355 w 10035679"/>
              <a:gd name="connsiteY1559" fmla="*/ 2769435 h 5893281"/>
              <a:gd name="connsiteX1560" fmla="*/ 5480316 w 10035679"/>
              <a:gd name="connsiteY1560" fmla="*/ 2765209 h 5893281"/>
              <a:gd name="connsiteX1561" fmla="*/ 5476090 w 10035679"/>
              <a:gd name="connsiteY1561" fmla="*/ 2760983 h 5893281"/>
              <a:gd name="connsiteX1562" fmla="*/ 5471864 w 10035679"/>
              <a:gd name="connsiteY1562" fmla="*/ 2756755 h 5893281"/>
              <a:gd name="connsiteX1563" fmla="*/ 5465827 w 10035679"/>
              <a:gd name="connsiteY1563" fmla="*/ 2754945 h 5893281"/>
              <a:gd name="connsiteX1564" fmla="*/ 5455563 w 10035679"/>
              <a:gd name="connsiteY1564" fmla="*/ 2750719 h 5893281"/>
              <a:gd name="connsiteX1565" fmla="*/ 5451337 w 10035679"/>
              <a:gd name="connsiteY1565" fmla="*/ 2746492 h 5893281"/>
              <a:gd name="connsiteX1566" fmla="*/ 5447111 w 10035679"/>
              <a:gd name="connsiteY1566" fmla="*/ 2746492 h 5893281"/>
              <a:gd name="connsiteX1567" fmla="*/ 5442884 w 10035679"/>
              <a:gd name="connsiteY1567" fmla="*/ 2742266 h 5893281"/>
              <a:gd name="connsiteX1568" fmla="*/ 5436846 w 10035679"/>
              <a:gd name="connsiteY1568" fmla="*/ 2742266 h 5893281"/>
              <a:gd name="connsiteX1569" fmla="*/ 5428999 w 10035679"/>
              <a:gd name="connsiteY1569" fmla="*/ 2742266 h 5893281"/>
              <a:gd name="connsiteX1570" fmla="*/ 5428999 w 10035679"/>
              <a:gd name="connsiteY1570" fmla="*/ 2750719 h 5893281"/>
              <a:gd name="connsiteX1571" fmla="*/ 5422960 w 10035679"/>
              <a:gd name="connsiteY1571" fmla="*/ 2750719 h 5893281"/>
              <a:gd name="connsiteX1572" fmla="*/ 5422960 w 10035679"/>
              <a:gd name="connsiteY1572" fmla="*/ 2760983 h 5893281"/>
              <a:gd name="connsiteX1573" fmla="*/ 5427186 w 10035679"/>
              <a:gd name="connsiteY1573" fmla="*/ 2769435 h 5893281"/>
              <a:gd name="connsiteX1574" fmla="*/ 5427186 w 10035679"/>
              <a:gd name="connsiteY1574" fmla="*/ 2771246 h 5893281"/>
              <a:gd name="connsiteX1575" fmla="*/ 5427186 w 10035679"/>
              <a:gd name="connsiteY1575" fmla="*/ 2775472 h 5893281"/>
              <a:gd name="connsiteX1576" fmla="*/ 5422960 w 10035679"/>
              <a:gd name="connsiteY1576" fmla="*/ 2779698 h 5893281"/>
              <a:gd name="connsiteX1577" fmla="*/ 5418734 w 10035679"/>
              <a:gd name="connsiteY1577" fmla="*/ 2779698 h 5893281"/>
              <a:gd name="connsiteX1578" fmla="*/ 5412697 w 10035679"/>
              <a:gd name="connsiteY1578" fmla="*/ 2779698 h 5893281"/>
              <a:gd name="connsiteX1579" fmla="*/ 5398809 w 10035679"/>
              <a:gd name="connsiteY1579" fmla="*/ 2783926 h 5893281"/>
              <a:gd name="connsiteX1580" fmla="*/ 5394583 w 10035679"/>
              <a:gd name="connsiteY1580" fmla="*/ 2775472 h 5893281"/>
              <a:gd name="connsiteX1581" fmla="*/ 5390357 w 10035679"/>
              <a:gd name="connsiteY1581" fmla="*/ 2771246 h 5893281"/>
              <a:gd name="connsiteX1582" fmla="*/ 5390357 w 10035679"/>
              <a:gd name="connsiteY1582" fmla="*/ 2769435 h 5893281"/>
              <a:gd name="connsiteX1583" fmla="*/ 5384320 w 10035679"/>
              <a:gd name="connsiteY1583" fmla="*/ 2765209 h 5893281"/>
              <a:gd name="connsiteX1584" fmla="*/ 5384320 w 10035679"/>
              <a:gd name="connsiteY1584" fmla="*/ 2774869 h 5893281"/>
              <a:gd name="connsiteX1585" fmla="*/ 5402432 w 10035679"/>
              <a:gd name="connsiteY1585" fmla="*/ 2797207 h 5893281"/>
              <a:gd name="connsiteX1586" fmla="*/ 5416318 w 10035679"/>
              <a:gd name="connsiteY1586" fmla="*/ 2827999 h 5893281"/>
              <a:gd name="connsiteX1587" fmla="*/ 5422357 w 10035679"/>
              <a:gd name="connsiteY1587" fmla="*/ 2861206 h 5893281"/>
              <a:gd name="connsiteX1588" fmla="*/ 5412092 w 10035679"/>
              <a:gd name="connsiteY1588" fmla="*/ 2869658 h 5893281"/>
              <a:gd name="connsiteX1589" fmla="*/ 5404243 w 10035679"/>
              <a:gd name="connsiteY1589" fmla="*/ 2871469 h 5893281"/>
              <a:gd name="connsiteX1590" fmla="*/ 5402432 w 10035679"/>
              <a:gd name="connsiteY1590" fmla="*/ 2879921 h 5893281"/>
              <a:gd name="connsiteX1591" fmla="*/ 5398206 w 10035679"/>
              <a:gd name="connsiteY1591" fmla="*/ 2885960 h 5893281"/>
              <a:gd name="connsiteX1592" fmla="*/ 5398206 w 10035679"/>
              <a:gd name="connsiteY1592" fmla="*/ 2890186 h 5893281"/>
              <a:gd name="connsiteX1593" fmla="*/ 5393980 w 10035679"/>
              <a:gd name="connsiteY1593" fmla="*/ 2898638 h 5893281"/>
              <a:gd name="connsiteX1594" fmla="*/ 5389754 w 10035679"/>
              <a:gd name="connsiteY1594" fmla="*/ 2900450 h 5893281"/>
              <a:gd name="connsiteX1595" fmla="*/ 5379489 w 10035679"/>
              <a:gd name="connsiteY1595" fmla="*/ 2904676 h 5893281"/>
              <a:gd name="connsiteX1596" fmla="*/ 5369225 w 10035679"/>
              <a:gd name="connsiteY1596" fmla="*/ 2908902 h 5893281"/>
              <a:gd name="connsiteX1597" fmla="*/ 5364999 w 10035679"/>
              <a:gd name="connsiteY1597" fmla="*/ 2904676 h 5893281"/>
              <a:gd name="connsiteX1598" fmla="*/ 5360773 w 10035679"/>
              <a:gd name="connsiteY1598" fmla="*/ 2904676 h 5893281"/>
              <a:gd name="connsiteX1599" fmla="*/ 5358962 w 10035679"/>
              <a:gd name="connsiteY1599" fmla="*/ 2900450 h 5893281"/>
              <a:gd name="connsiteX1600" fmla="*/ 5351113 w 10035679"/>
              <a:gd name="connsiteY1600" fmla="*/ 2900450 h 5893281"/>
              <a:gd name="connsiteX1601" fmla="*/ 5318510 w 10035679"/>
              <a:gd name="connsiteY1601" fmla="*/ 2803848 h 5893281"/>
              <a:gd name="connsiteX1602" fmla="*/ 5312473 w 10035679"/>
              <a:gd name="connsiteY1602" fmla="*/ 2799622 h 5893281"/>
              <a:gd name="connsiteX1603" fmla="*/ 5304624 w 10035679"/>
              <a:gd name="connsiteY1603" fmla="*/ 2793586 h 5893281"/>
              <a:gd name="connsiteX1604" fmla="*/ 5294359 w 10035679"/>
              <a:gd name="connsiteY1604" fmla="*/ 2785131 h 5893281"/>
              <a:gd name="connsiteX1605" fmla="*/ 5288322 w 10035679"/>
              <a:gd name="connsiteY1605" fmla="*/ 2783321 h 5893281"/>
              <a:gd name="connsiteX1606" fmla="*/ 5280473 w 10035679"/>
              <a:gd name="connsiteY1606" fmla="*/ 2774869 h 5893281"/>
              <a:gd name="connsiteX1607" fmla="*/ 5276247 w 10035679"/>
              <a:gd name="connsiteY1607" fmla="*/ 2754342 h 5893281"/>
              <a:gd name="connsiteX1608" fmla="*/ 5280473 w 10035679"/>
              <a:gd name="connsiteY1608" fmla="*/ 2735625 h 5893281"/>
              <a:gd name="connsiteX1609" fmla="*/ 5284699 w 10035679"/>
              <a:gd name="connsiteY1609" fmla="*/ 2721134 h 5893281"/>
              <a:gd name="connsiteX1610" fmla="*/ 5284699 w 10035679"/>
              <a:gd name="connsiteY1610" fmla="*/ 2706643 h 5893281"/>
              <a:gd name="connsiteX1611" fmla="*/ 5274434 w 10035679"/>
              <a:gd name="connsiteY1611" fmla="*/ 2696380 h 5893281"/>
              <a:gd name="connsiteX1612" fmla="*/ 5247870 w 10035679"/>
              <a:gd name="connsiteY1612" fmla="*/ 2677664 h 5893281"/>
              <a:gd name="connsiteX1613" fmla="*/ 5227343 w 10035679"/>
              <a:gd name="connsiteY1613" fmla="*/ 2667398 h 5893281"/>
              <a:gd name="connsiteX1614" fmla="*/ 5209229 w 10035679"/>
              <a:gd name="connsiteY1614" fmla="*/ 2663173 h 5893281"/>
              <a:gd name="connsiteX1615" fmla="*/ 5192927 w 10035679"/>
              <a:gd name="connsiteY1615" fmla="*/ 2652908 h 5893281"/>
              <a:gd name="connsiteX1616" fmla="*/ 5179041 w 10035679"/>
              <a:gd name="connsiteY1616" fmla="*/ 2630570 h 5893281"/>
              <a:gd name="connsiteX1617" fmla="*/ 5165155 w 10035679"/>
              <a:gd name="connsiteY1617" fmla="*/ 2591326 h 5893281"/>
              <a:gd name="connsiteX1618" fmla="*/ 5136779 w 10035679"/>
              <a:gd name="connsiteY1618" fmla="*/ 2599779 h 5893281"/>
              <a:gd name="connsiteX1619" fmla="*/ 5132553 w 10035679"/>
              <a:gd name="connsiteY1619" fmla="*/ 2587705 h 5893281"/>
              <a:gd name="connsiteX1620" fmla="*/ 5132553 w 10035679"/>
              <a:gd name="connsiteY1620" fmla="*/ 2581666 h 5893281"/>
              <a:gd name="connsiteX1621" fmla="*/ 5128327 w 10035679"/>
              <a:gd name="connsiteY1621" fmla="*/ 2573214 h 5893281"/>
              <a:gd name="connsiteX1622" fmla="*/ 2701834 w 10035679"/>
              <a:gd name="connsiteY1622" fmla="*/ 2558722 h 5893281"/>
              <a:gd name="connsiteX1623" fmla="*/ 2701532 w 10035679"/>
              <a:gd name="connsiteY1623" fmla="*/ 2559325 h 5893281"/>
              <a:gd name="connsiteX1624" fmla="*/ 2707258 w 10035679"/>
              <a:gd name="connsiteY1624" fmla="*/ 2559325 h 5893281"/>
              <a:gd name="connsiteX1625" fmla="*/ 2707264 w 10035679"/>
              <a:gd name="connsiteY1625" fmla="*/ 2559325 h 5893281"/>
              <a:gd name="connsiteX1626" fmla="*/ 2705453 w 10035679"/>
              <a:gd name="connsiteY1626" fmla="*/ 2567781 h 5893281"/>
              <a:gd name="connsiteX1627" fmla="*/ 2701225 w 10035679"/>
              <a:gd name="connsiteY1627" fmla="*/ 2571402 h 5893281"/>
              <a:gd name="connsiteX1628" fmla="*/ 2696998 w 10035679"/>
              <a:gd name="connsiteY1628" fmla="*/ 2578044 h 5893281"/>
              <a:gd name="connsiteX1629" fmla="*/ 2696998 w 10035679"/>
              <a:gd name="connsiteY1629" fmla="*/ 2581667 h 5893281"/>
              <a:gd name="connsiteX1630" fmla="*/ 2695330 w 10035679"/>
              <a:gd name="connsiteY1630" fmla="*/ 2591678 h 5893281"/>
              <a:gd name="connsiteX1631" fmla="*/ 2695797 w 10035679"/>
              <a:gd name="connsiteY1631" fmla="*/ 2591929 h 5893281"/>
              <a:gd name="connsiteX1632" fmla="*/ 2697608 w 10035679"/>
              <a:gd name="connsiteY1632" fmla="*/ 2581666 h 5893281"/>
              <a:gd name="connsiteX1633" fmla="*/ 2697608 w 10035679"/>
              <a:gd name="connsiteY1633" fmla="*/ 2577441 h 5893281"/>
              <a:gd name="connsiteX1634" fmla="*/ 2701834 w 10035679"/>
              <a:gd name="connsiteY1634" fmla="*/ 2571402 h 5893281"/>
              <a:gd name="connsiteX1635" fmla="*/ 2706060 w 10035679"/>
              <a:gd name="connsiteY1635" fmla="*/ 2567174 h 5893281"/>
              <a:gd name="connsiteX1636" fmla="*/ 2707872 w 10035679"/>
              <a:gd name="connsiteY1636" fmla="*/ 2558722 h 5893281"/>
              <a:gd name="connsiteX1637" fmla="*/ 5611937 w 10035679"/>
              <a:gd name="connsiteY1637" fmla="*/ 2529138 h 5893281"/>
              <a:gd name="connsiteX1638" fmla="*/ 5604088 w 10035679"/>
              <a:gd name="connsiteY1638" fmla="*/ 2545439 h 5893281"/>
              <a:gd name="connsiteX1639" fmla="*/ 5590202 w 10035679"/>
              <a:gd name="connsiteY1639" fmla="*/ 2572008 h 5893281"/>
              <a:gd name="connsiteX1640" fmla="*/ 5572088 w 10035679"/>
              <a:gd name="connsiteY1640" fmla="*/ 2600986 h 5893281"/>
              <a:gd name="connsiteX1641" fmla="*/ 5555787 w 10035679"/>
              <a:gd name="connsiteY1641" fmla="*/ 2629967 h 5893281"/>
              <a:gd name="connsiteX1642" fmla="*/ 5541901 w 10035679"/>
              <a:gd name="connsiteY1642" fmla="*/ 2654720 h 5893281"/>
              <a:gd name="connsiteX1643" fmla="*/ 5534051 w 10035679"/>
              <a:gd name="connsiteY1643" fmla="*/ 2675248 h 5893281"/>
              <a:gd name="connsiteX1644" fmla="*/ 5534051 w 10035679"/>
              <a:gd name="connsiteY1644" fmla="*/ 2687324 h 5893281"/>
              <a:gd name="connsiteX1645" fmla="*/ 5538278 w 10035679"/>
              <a:gd name="connsiteY1645" fmla="*/ 2701815 h 5893281"/>
              <a:gd name="connsiteX1646" fmla="*/ 5538278 w 10035679"/>
              <a:gd name="connsiteY1646" fmla="*/ 2707850 h 5893281"/>
              <a:gd name="connsiteX1647" fmla="*/ 5542504 w 10035679"/>
              <a:gd name="connsiteY1647" fmla="*/ 2716304 h 5893281"/>
              <a:gd name="connsiteX1648" fmla="*/ 5548542 w 10035679"/>
              <a:gd name="connsiteY1648" fmla="*/ 2718115 h 5893281"/>
              <a:gd name="connsiteX1649" fmla="*/ 5556392 w 10035679"/>
              <a:gd name="connsiteY1649" fmla="*/ 2722342 h 5893281"/>
              <a:gd name="connsiteX1650" fmla="*/ 5566654 w 10035679"/>
              <a:gd name="connsiteY1650" fmla="*/ 2726567 h 5893281"/>
              <a:gd name="connsiteX1651" fmla="*/ 5595031 w 10035679"/>
              <a:gd name="connsiteY1651" fmla="*/ 2736833 h 5893281"/>
              <a:gd name="connsiteX1652" fmla="*/ 5623408 w 10035679"/>
              <a:gd name="connsiteY1652" fmla="*/ 2732606 h 5893281"/>
              <a:gd name="connsiteX1653" fmla="*/ 5647559 w 10035679"/>
              <a:gd name="connsiteY1653" fmla="*/ 2722342 h 5893281"/>
              <a:gd name="connsiteX1654" fmla="*/ 5675935 w 10035679"/>
              <a:gd name="connsiteY1654" fmla="*/ 2707850 h 5893281"/>
              <a:gd name="connsiteX1655" fmla="*/ 5704312 w 10035679"/>
              <a:gd name="connsiteY1655" fmla="*/ 2703625 h 5893281"/>
              <a:gd name="connsiteX1656" fmla="*/ 5732689 w 10035679"/>
              <a:gd name="connsiteY1656" fmla="*/ 2703625 h 5893281"/>
              <a:gd name="connsiteX1657" fmla="*/ 5750801 w 10035679"/>
              <a:gd name="connsiteY1657" fmla="*/ 2715700 h 5893281"/>
              <a:gd name="connsiteX1658" fmla="*/ 5764687 w 10035679"/>
              <a:gd name="connsiteY1658" fmla="*/ 2725965 h 5893281"/>
              <a:gd name="connsiteX1659" fmla="*/ 5780988 w 10035679"/>
              <a:gd name="connsiteY1659" fmla="*/ 2732001 h 5893281"/>
              <a:gd name="connsiteX1660" fmla="*/ 5823253 w 10035679"/>
              <a:gd name="connsiteY1660" fmla="*/ 2740454 h 5893281"/>
              <a:gd name="connsiteX1661" fmla="*/ 5865516 w 10035679"/>
              <a:gd name="connsiteY1661" fmla="*/ 2736228 h 5893281"/>
              <a:gd name="connsiteX1662" fmla="*/ 5904155 w 10035679"/>
              <a:gd name="connsiteY1662" fmla="*/ 2725965 h 5893281"/>
              <a:gd name="connsiteX1663" fmla="*/ 5915023 w 10035679"/>
              <a:gd name="connsiteY1663" fmla="*/ 2704229 h 5893281"/>
              <a:gd name="connsiteX1664" fmla="*/ 5902949 w 10035679"/>
              <a:gd name="connsiteY1664" fmla="*/ 2704229 h 5893281"/>
              <a:gd name="connsiteX1665" fmla="*/ 5886646 w 10035679"/>
              <a:gd name="connsiteY1665" fmla="*/ 2675248 h 5893281"/>
              <a:gd name="connsiteX1666" fmla="*/ 5858269 w 10035679"/>
              <a:gd name="connsiteY1666" fmla="*/ 2650493 h 5893281"/>
              <a:gd name="connsiteX1667" fmla="*/ 5817819 w 10035679"/>
              <a:gd name="connsiteY1667" fmla="*/ 2625741 h 5893281"/>
              <a:gd name="connsiteX1668" fmla="*/ 5779178 w 10035679"/>
              <a:gd name="connsiteY1668" fmla="*/ 2603401 h 5893281"/>
              <a:gd name="connsiteX1669" fmla="*/ 5748990 w 10035679"/>
              <a:gd name="connsiteY1669" fmla="*/ 2593138 h 5893281"/>
              <a:gd name="connsiteX1670" fmla="*/ 5730876 w 10035679"/>
              <a:gd name="connsiteY1670" fmla="*/ 2607627 h 5893281"/>
              <a:gd name="connsiteX1671" fmla="*/ 5706727 w 10035679"/>
              <a:gd name="connsiteY1671" fmla="*/ 2617891 h 5893281"/>
              <a:gd name="connsiteX1672" fmla="*/ 5688614 w 10035679"/>
              <a:gd name="connsiteY1672" fmla="*/ 2616081 h 5893281"/>
              <a:gd name="connsiteX1673" fmla="*/ 5678351 w 10035679"/>
              <a:gd name="connsiteY1673" fmla="*/ 2601591 h 5893281"/>
              <a:gd name="connsiteX1674" fmla="*/ 5664463 w 10035679"/>
              <a:gd name="connsiteY1674" fmla="*/ 2587099 h 5893281"/>
              <a:gd name="connsiteX1675" fmla="*/ 5656616 w 10035679"/>
              <a:gd name="connsiteY1675" fmla="*/ 2568384 h 5893281"/>
              <a:gd name="connsiteX1676" fmla="*/ 5680764 w 10035679"/>
              <a:gd name="connsiteY1676" fmla="*/ 2559928 h 5893281"/>
              <a:gd name="connsiteX1677" fmla="*/ 5678954 w 10035679"/>
              <a:gd name="connsiteY1677" fmla="*/ 2558119 h 5893281"/>
              <a:gd name="connsiteX1678" fmla="*/ 5674728 w 10035679"/>
              <a:gd name="connsiteY1678" fmla="*/ 2558119 h 5893281"/>
              <a:gd name="connsiteX1679" fmla="*/ 5670501 w 10035679"/>
              <a:gd name="connsiteY1679" fmla="*/ 2558119 h 5893281"/>
              <a:gd name="connsiteX1680" fmla="*/ 5664463 w 10035679"/>
              <a:gd name="connsiteY1680" fmla="*/ 2553892 h 5893281"/>
              <a:gd name="connsiteX1681" fmla="*/ 5652389 w 10035679"/>
              <a:gd name="connsiteY1681" fmla="*/ 2543628 h 5893281"/>
              <a:gd name="connsiteX1682" fmla="*/ 5642125 w 10035679"/>
              <a:gd name="connsiteY1682" fmla="*/ 2539402 h 5893281"/>
              <a:gd name="connsiteX1683" fmla="*/ 5628239 w 10035679"/>
              <a:gd name="connsiteY1683" fmla="*/ 2533364 h 5893281"/>
              <a:gd name="connsiteX1684" fmla="*/ 6178263 w 10035679"/>
              <a:gd name="connsiteY1684" fmla="*/ 2518875 h 5893281"/>
              <a:gd name="connsiteX1685" fmla="*/ 6155923 w 10035679"/>
              <a:gd name="connsiteY1685" fmla="*/ 2537592 h 5893281"/>
              <a:gd name="connsiteX1686" fmla="*/ 6131772 w 10035679"/>
              <a:gd name="connsiteY1686" fmla="*/ 2547854 h 5893281"/>
              <a:gd name="connsiteX1687" fmla="*/ 6107621 w 10035679"/>
              <a:gd name="connsiteY1687" fmla="*/ 2558119 h 5893281"/>
              <a:gd name="connsiteX1688" fmla="*/ 6085283 w 10035679"/>
              <a:gd name="connsiteY1688" fmla="*/ 2576838 h 5893281"/>
              <a:gd name="connsiteX1689" fmla="*/ 6071397 w 10035679"/>
              <a:gd name="connsiteY1689" fmla="*/ 2599175 h 5893281"/>
              <a:gd name="connsiteX1690" fmla="*/ 6065359 w 10035679"/>
              <a:gd name="connsiteY1690" fmla="*/ 2629967 h 5893281"/>
              <a:gd name="connsiteX1691" fmla="*/ 6075623 w 10035679"/>
              <a:gd name="connsiteY1691" fmla="*/ 2663173 h 5893281"/>
              <a:gd name="connsiteX1692" fmla="*/ 6097962 w 10035679"/>
              <a:gd name="connsiteY1692" fmla="*/ 2696380 h 5893281"/>
              <a:gd name="connsiteX1693" fmla="*/ 6118491 w 10035679"/>
              <a:gd name="connsiteY1693" fmla="*/ 2729586 h 5893281"/>
              <a:gd name="connsiteX1694" fmla="*/ 6142642 w 10035679"/>
              <a:gd name="connsiteY1694" fmla="*/ 2756153 h 5893281"/>
              <a:gd name="connsiteX1695" fmla="*/ 6156528 w 10035679"/>
              <a:gd name="connsiteY1695" fmla="*/ 2782718 h 5893281"/>
              <a:gd name="connsiteX1696" fmla="*/ 6132377 w 10035679"/>
              <a:gd name="connsiteY1696" fmla="*/ 2782718 h 5893281"/>
              <a:gd name="connsiteX1697" fmla="*/ 6132377 w 10035679"/>
              <a:gd name="connsiteY1697" fmla="*/ 2827999 h 5893281"/>
              <a:gd name="connsiteX1698" fmla="*/ 6140226 w 10035679"/>
              <a:gd name="connsiteY1698" fmla="*/ 2861206 h 5893281"/>
              <a:gd name="connsiteX1699" fmla="*/ 6160754 w 10035679"/>
              <a:gd name="connsiteY1699" fmla="*/ 2879921 h 5893281"/>
              <a:gd name="connsiteX1700" fmla="*/ 6196980 w 10035679"/>
              <a:gd name="connsiteY1700" fmla="*/ 2885960 h 5893281"/>
              <a:gd name="connsiteX1701" fmla="*/ 6249505 w 10035679"/>
              <a:gd name="connsiteY1701" fmla="*/ 2884149 h 5893281"/>
              <a:gd name="connsiteX1702" fmla="*/ 6245279 w 10035679"/>
              <a:gd name="connsiteY1702" fmla="*/ 2843092 h 5893281"/>
              <a:gd name="connsiteX1703" fmla="*/ 6237430 w 10035679"/>
              <a:gd name="connsiteY1703" fmla="*/ 2818339 h 5893281"/>
              <a:gd name="connsiteX1704" fmla="*/ 6227167 w 10035679"/>
              <a:gd name="connsiteY1704" fmla="*/ 2797812 h 5893281"/>
              <a:gd name="connsiteX1705" fmla="*/ 6222941 w 10035679"/>
              <a:gd name="connsiteY1705" fmla="*/ 2775472 h 5893281"/>
              <a:gd name="connsiteX1706" fmla="*/ 6227167 w 10035679"/>
              <a:gd name="connsiteY1706" fmla="*/ 2742266 h 5893281"/>
              <a:gd name="connsiteX1707" fmla="*/ 6235014 w 10035679"/>
              <a:gd name="connsiteY1707" fmla="*/ 2746492 h 5893281"/>
              <a:gd name="connsiteX1708" fmla="*/ 6241053 w 10035679"/>
              <a:gd name="connsiteY1708" fmla="*/ 2746492 h 5893281"/>
              <a:gd name="connsiteX1709" fmla="*/ 6248902 w 10035679"/>
              <a:gd name="connsiteY1709" fmla="*/ 2746492 h 5893281"/>
              <a:gd name="connsiteX1710" fmla="*/ 6254939 w 10035679"/>
              <a:gd name="connsiteY1710" fmla="*/ 2746492 h 5893281"/>
              <a:gd name="connsiteX1711" fmla="*/ 6265204 w 10035679"/>
              <a:gd name="connsiteY1711" fmla="*/ 2741661 h 5893281"/>
              <a:gd name="connsiteX1712" fmla="*/ 6259165 w 10035679"/>
              <a:gd name="connsiteY1712" fmla="*/ 2735625 h 5893281"/>
              <a:gd name="connsiteX1713" fmla="*/ 6251318 w 10035679"/>
              <a:gd name="connsiteY1713" fmla="*/ 2731398 h 5893281"/>
              <a:gd name="connsiteX1714" fmla="*/ 6249505 w 10035679"/>
              <a:gd name="connsiteY1714" fmla="*/ 2729586 h 5893281"/>
              <a:gd name="connsiteX1715" fmla="*/ 6241658 w 10035679"/>
              <a:gd name="connsiteY1715" fmla="*/ 2721134 h 5893281"/>
              <a:gd name="connsiteX1716" fmla="*/ 6235619 w 10035679"/>
              <a:gd name="connsiteY1716" fmla="*/ 2716908 h 5893281"/>
              <a:gd name="connsiteX1717" fmla="*/ 6231393 w 10035679"/>
              <a:gd name="connsiteY1717" fmla="*/ 2721134 h 5893281"/>
              <a:gd name="connsiteX1718" fmla="*/ 6231393 w 10035679"/>
              <a:gd name="connsiteY1718" fmla="*/ 2729586 h 5893281"/>
              <a:gd name="connsiteX1719" fmla="*/ 6227167 w 10035679"/>
              <a:gd name="connsiteY1719" fmla="*/ 2735625 h 5893281"/>
              <a:gd name="connsiteX1720" fmla="*/ 6227167 w 10035679"/>
              <a:gd name="connsiteY1720" fmla="*/ 2739851 h 5893281"/>
              <a:gd name="connsiteX1721" fmla="*/ 6222941 w 10035679"/>
              <a:gd name="connsiteY1721" fmla="*/ 2741661 h 5893281"/>
              <a:gd name="connsiteX1722" fmla="*/ 6221129 w 10035679"/>
              <a:gd name="connsiteY1722" fmla="*/ 2739851 h 5893281"/>
              <a:gd name="connsiteX1723" fmla="*/ 6216902 w 10035679"/>
              <a:gd name="connsiteY1723" fmla="*/ 2731398 h 5893281"/>
              <a:gd name="connsiteX1724" fmla="*/ 6206640 w 10035679"/>
              <a:gd name="connsiteY1724" fmla="*/ 2715097 h 5893281"/>
              <a:gd name="connsiteX1725" fmla="*/ 6196375 w 10035679"/>
              <a:gd name="connsiteY1725" fmla="*/ 2696380 h 5893281"/>
              <a:gd name="connsiteX1726" fmla="*/ 6198186 w 10035679"/>
              <a:gd name="connsiteY1726" fmla="*/ 2687929 h 5893281"/>
              <a:gd name="connsiteX1727" fmla="*/ 6202414 w 10035679"/>
              <a:gd name="connsiteY1727" fmla="*/ 2687929 h 5893281"/>
              <a:gd name="connsiteX1728" fmla="*/ 6206640 w 10035679"/>
              <a:gd name="connsiteY1728" fmla="*/ 2686117 h 5893281"/>
              <a:gd name="connsiteX1729" fmla="*/ 6208450 w 10035679"/>
              <a:gd name="connsiteY1729" fmla="*/ 2677664 h 5893281"/>
              <a:gd name="connsiteX1730" fmla="*/ 6178263 w 10035679"/>
              <a:gd name="connsiteY1730" fmla="*/ 2658946 h 5893281"/>
              <a:gd name="connsiteX1731" fmla="*/ 6154112 w 10035679"/>
              <a:gd name="connsiteY1731" fmla="*/ 2629967 h 5893281"/>
              <a:gd name="connsiteX1732" fmla="*/ 6140226 w 10035679"/>
              <a:gd name="connsiteY1732" fmla="*/ 2599175 h 5893281"/>
              <a:gd name="connsiteX1733" fmla="*/ 6178866 w 10035679"/>
              <a:gd name="connsiteY1733" fmla="*/ 2594949 h 5893281"/>
              <a:gd name="connsiteX1734" fmla="*/ 6207243 w 10035679"/>
              <a:gd name="connsiteY1734" fmla="*/ 2584685 h 5893281"/>
              <a:gd name="connsiteX1735" fmla="*/ 6221129 w 10035679"/>
              <a:gd name="connsiteY1735" fmla="*/ 2558119 h 5893281"/>
              <a:gd name="connsiteX1736" fmla="*/ 6227167 w 10035679"/>
              <a:gd name="connsiteY1736" fmla="*/ 2527327 h 5893281"/>
              <a:gd name="connsiteX1737" fmla="*/ 6216902 w 10035679"/>
              <a:gd name="connsiteY1737" fmla="*/ 2523101 h 5893281"/>
              <a:gd name="connsiteX1738" fmla="*/ 6206640 w 10035679"/>
              <a:gd name="connsiteY1738" fmla="*/ 2523101 h 5893281"/>
              <a:gd name="connsiteX1739" fmla="*/ 6196375 w 10035679"/>
              <a:gd name="connsiteY1739" fmla="*/ 2518875 h 5893281"/>
              <a:gd name="connsiteX1740" fmla="*/ 5799102 w 10035679"/>
              <a:gd name="connsiteY1740" fmla="*/ 2514044 h 5893281"/>
              <a:gd name="connsiteX1741" fmla="*/ 5770725 w 10035679"/>
              <a:gd name="connsiteY1741" fmla="*/ 2528535 h 5893281"/>
              <a:gd name="connsiteX1742" fmla="*/ 5736310 w 10035679"/>
              <a:gd name="connsiteY1742" fmla="*/ 2538798 h 5893281"/>
              <a:gd name="connsiteX1743" fmla="*/ 5736310 w 10035679"/>
              <a:gd name="connsiteY1743" fmla="*/ 2567781 h 5893281"/>
              <a:gd name="connsiteX1744" fmla="*/ 5750198 w 10035679"/>
              <a:gd name="connsiteY1744" fmla="*/ 2572008 h 5893281"/>
              <a:gd name="connsiteX1745" fmla="*/ 5766499 w 10035679"/>
              <a:gd name="connsiteY1745" fmla="*/ 2573817 h 5893281"/>
              <a:gd name="connsiteX1746" fmla="*/ 5788837 w 10035679"/>
              <a:gd name="connsiteY1746" fmla="*/ 2573817 h 5893281"/>
              <a:gd name="connsiteX1747" fmla="*/ 5788837 w 10035679"/>
              <a:gd name="connsiteY1747" fmla="*/ 2559325 h 5893281"/>
              <a:gd name="connsiteX1748" fmla="*/ 5794876 w 10035679"/>
              <a:gd name="connsiteY1748" fmla="*/ 2549063 h 5893281"/>
              <a:gd name="connsiteX1749" fmla="*/ 5799102 w 10035679"/>
              <a:gd name="connsiteY1749" fmla="*/ 2538798 h 5893281"/>
              <a:gd name="connsiteX1750" fmla="*/ 5799102 w 10035679"/>
              <a:gd name="connsiteY1750" fmla="*/ 2528535 h 5893281"/>
              <a:gd name="connsiteX1751" fmla="*/ 5799102 w 10035679"/>
              <a:gd name="connsiteY1751" fmla="*/ 2520083 h 5893281"/>
              <a:gd name="connsiteX1752" fmla="*/ 3052010 w 10035679"/>
              <a:gd name="connsiteY1752" fmla="*/ 2495327 h 5893281"/>
              <a:gd name="connsiteX1753" fmla="*/ 3058048 w 10035679"/>
              <a:gd name="connsiteY1753" fmla="*/ 2514043 h 5893281"/>
              <a:gd name="connsiteX1754" fmla="*/ 3061669 w 10035679"/>
              <a:gd name="connsiteY1754" fmla="*/ 2538797 h 5893281"/>
              <a:gd name="connsiteX1755" fmla="*/ 3065898 w 10035679"/>
              <a:gd name="connsiteY1755" fmla="*/ 2559325 h 5893281"/>
              <a:gd name="connsiteX1756" fmla="*/ 3061669 w 10035679"/>
              <a:gd name="connsiteY1756" fmla="*/ 2563549 h 5893281"/>
              <a:gd name="connsiteX1757" fmla="*/ 3058048 w 10035679"/>
              <a:gd name="connsiteY1757" fmla="*/ 2563549 h 5893281"/>
              <a:gd name="connsiteX1758" fmla="*/ 3055632 w 10035679"/>
              <a:gd name="connsiteY1758" fmla="*/ 2563549 h 5893281"/>
              <a:gd name="connsiteX1759" fmla="*/ 3055632 w 10035679"/>
              <a:gd name="connsiteY1759" fmla="*/ 2567777 h 5893281"/>
              <a:gd name="connsiteX1760" fmla="*/ 3052010 w 10035679"/>
              <a:gd name="connsiteY1760" fmla="*/ 2567777 h 5893281"/>
              <a:gd name="connsiteX1761" fmla="*/ 3037519 w 10035679"/>
              <a:gd name="connsiteY1761" fmla="*/ 2567777 h 5893281"/>
              <a:gd name="connsiteX1762" fmla="*/ 3033291 w 10035679"/>
              <a:gd name="connsiteY1762" fmla="*/ 2563549 h 5893281"/>
              <a:gd name="connsiteX1763" fmla="*/ 3033291 w 10035679"/>
              <a:gd name="connsiteY1763" fmla="*/ 2559325 h 5893281"/>
              <a:gd name="connsiteX1764" fmla="*/ 3033291 w 10035679"/>
              <a:gd name="connsiteY1764" fmla="*/ 2557512 h 5893281"/>
              <a:gd name="connsiteX1765" fmla="*/ 3029670 w 10035679"/>
              <a:gd name="connsiteY1765" fmla="*/ 2557512 h 5893281"/>
              <a:gd name="connsiteX1766" fmla="*/ 3027254 w 10035679"/>
              <a:gd name="connsiteY1766" fmla="*/ 2553288 h 5893281"/>
              <a:gd name="connsiteX1767" fmla="*/ 2265920 w 10035679"/>
              <a:gd name="connsiteY1767" fmla="*/ 2427706 h 5893281"/>
              <a:gd name="connsiteX1768" fmla="*/ 2249618 w 10035679"/>
              <a:gd name="connsiteY1768" fmla="*/ 2452462 h 5893281"/>
              <a:gd name="connsiteX1769" fmla="*/ 2231506 w 10035679"/>
              <a:gd name="connsiteY1769" fmla="*/ 2474799 h 5893281"/>
              <a:gd name="connsiteX1770" fmla="*/ 2221242 w 10035679"/>
              <a:gd name="connsiteY1770" fmla="*/ 2505592 h 5893281"/>
              <a:gd name="connsiteX1771" fmla="*/ 2241769 w 10035679"/>
              <a:gd name="connsiteY1771" fmla="*/ 2503779 h 5893281"/>
              <a:gd name="connsiteX1772" fmla="*/ 2255657 w 10035679"/>
              <a:gd name="connsiteY1772" fmla="*/ 2509818 h 5893281"/>
              <a:gd name="connsiteX1773" fmla="*/ 2265920 w 10035679"/>
              <a:gd name="connsiteY1773" fmla="*/ 2520080 h 5893281"/>
              <a:gd name="connsiteX1774" fmla="*/ 2279807 w 10035679"/>
              <a:gd name="connsiteY1774" fmla="*/ 2538798 h 5893281"/>
              <a:gd name="connsiteX1775" fmla="*/ 2284033 w 10035679"/>
              <a:gd name="connsiteY1775" fmla="*/ 2524308 h 5893281"/>
              <a:gd name="connsiteX1776" fmla="*/ 2284033 w 10035679"/>
              <a:gd name="connsiteY1776" fmla="*/ 2514044 h 5893281"/>
              <a:gd name="connsiteX1777" fmla="*/ 2288260 w 10035679"/>
              <a:gd name="connsiteY1777" fmla="*/ 2505592 h 5893281"/>
              <a:gd name="connsiteX1778" fmla="*/ 2288260 w 10035679"/>
              <a:gd name="connsiteY1778" fmla="*/ 2495327 h 5893281"/>
              <a:gd name="connsiteX1779" fmla="*/ 2306372 w 10035679"/>
              <a:gd name="connsiteY1779" fmla="*/ 2495327 h 5893281"/>
              <a:gd name="connsiteX1780" fmla="*/ 2316636 w 10035679"/>
              <a:gd name="connsiteY1780" fmla="*/ 2520080 h 5893281"/>
              <a:gd name="connsiteX1781" fmla="*/ 2332938 w 10035679"/>
              <a:gd name="connsiteY1781" fmla="*/ 2528535 h 5893281"/>
              <a:gd name="connsiteX1782" fmla="*/ 2346824 w 10035679"/>
              <a:gd name="connsiteY1782" fmla="*/ 2534573 h 5893281"/>
              <a:gd name="connsiteX1783" fmla="*/ 2360710 w 10035679"/>
              <a:gd name="connsiteY1783" fmla="*/ 2543023 h 5893281"/>
              <a:gd name="connsiteX1784" fmla="*/ 2374596 w 10035679"/>
              <a:gd name="connsiteY1784" fmla="*/ 2559325 h 5893281"/>
              <a:gd name="connsiteX1785" fmla="*/ 2360710 w 10035679"/>
              <a:gd name="connsiteY1785" fmla="*/ 2581666 h 5893281"/>
              <a:gd name="connsiteX1786" fmla="*/ 2344408 w 10035679"/>
              <a:gd name="connsiteY1786" fmla="*/ 2606420 h 5893281"/>
              <a:gd name="connsiteX1787" fmla="*/ 2330522 w 10035679"/>
              <a:gd name="connsiteY1787" fmla="*/ 2639628 h 5893281"/>
              <a:gd name="connsiteX1788" fmla="*/ 2318447 w 10035679"/>
              <a:gd name="connsiteY1788" fmla="*/ 2668606 h 5893281"/>
              <a:gd name="connsiteX1789" fmla="*/ 2318447 w 10035679"/>
              <a:gd name="connsiteY1789" fmla="*/ 2686722 h 5893281"/>
              <a:gd name="connsiteX1790" fmla="*/ 2320863 w 10035679"/>
              <a:gd name="connsiteY1790" fmla="*/ 2698794 h 5893281"/>
              <a:gd name="connsiteX1791" fmla="*/ 2320863 w 10035679"/>
              <a:gd name="connsiteY1791" fmla="*/ 2704833 h 5893281"/>
              <a:gd name="connsiteX1792" fmla="*/ 2325089 w 10035679"/>
              <a:gd name="connsiteY1792" fmla="*/ 2709059 h 5893281"/>
              <a:gd name="connsiteX1793" fmla="*/ 2329315 w 10035679"/>
              <a:gd name="connsiteY1793" fmla="*/ 2713285 h 5893281"/>
              <a:gd name="connsiteX1794" fmla="*/ 2331125 w 10035679"/>
              <a:gd name="connsiteY1794" fmla="*/ 2717511 h 5893281"/>
              <a:gd name="connsiteX1795" fmla="*/ 2343200 w 10035679"/>
              <a:gd name="connsiteY1795" fmla="*/ 2719323 h 5893281"/>
              <a:gd name="connsiteX1796" fmla="*/ 2343200 w 10035679"/>
              <a:gd name="connsiteY1796" fmla="*/ 2713285 h 5893281"/>
              <a:gd name="connsiteX1797" fmla="*/ 2349239 w 10035679"/>
              <a:gd name="connsiteY1797" fmla="*/ 2698794 h 5893281"/>
              <a:gd name="connsiteX1798" fmla="*/ 2359502 w 10035679"/>
              <a:gd name="connsiteY1798" fmla="*/ 2676456 h 5893281"/>
              <a:gd name="connsiteX1799" fmla="*/ 2371577 w 10035679"/>
              <a:gd name="connsiteY1799" fmla="*/ 2647475 h 5893281"/>
              <a:gd name="connsiteX1800" fmla="*/ 2381843 w 10035679"/>
              <a:gd name="connsiteY1800" fmla="*/ 2622721 h 5893281"/>
              <a:gd name="connsiteX1801" fmla="*/ 2392106 w 10035679"/>
              <a:gd name="connsiteY1801" fmla="*/ 2602194 h 5893281"/>
              <a:gd name="connsiteX1802" fmla="*/ 2396334 w 10035679"/>
              <a:gd name="connsiteY1802" fmla="*/ 2587703 h 5893281"/>
              <a:gd name="connsiteX1803" fmla="*/ 2420482 w 10035679"/>
              <a:gd name="connsiteY1803" fmla="*/ 2587703 h 5893281"/>
              <a:gd name="connsiteX1804" fmla="*/ 2424710 w 10035679"/>
              <a:gd name="connsiteY1804" fmla="*/ 2626946 h 5893281"/>
              <a:gd name="connsiteX1805" fmla="*/ 2424710 w 10035679"/>
              <a:gd name="connsiteY1805" fmla="*/ 2661965 h 5893281"/>
              <a:gd name="connsiteX1806" fmla="*/ 2424710 w 10035679"/>
              <a:gd name="connsiteY1806" fmla="*/ 2705436 h 5893281"/>
              <a:gd name="connsiteX1807" fmla="*/ 2428937 w 10035679"/>
              <a:gd name="connsiteY1807" fmla="*/ 2752529 h 5893281"/>
              <a:gd name="connsiteX1808" fmla="*/ 2473615 w 10035679"/>
              <a:gd name="connsiteY1808" fmla="*/ 2758568 h 5893281"/>
              <a:gd name="connsiteX1809" fmla="*/ 2491727 w 10035679"/>
              <a:gd name="connsiteY1809" fmla="*/ 2732002 h 5893281"/>
              <a:gd name="connsiteX1810" fmla="*/ 2524329 w 10035679"/>
              <a:gd name="connsiteY1810" fmla="*/ 2713285 h 5893281"/>
              <a:gd name="connsiteX1811" fmla="*/ 2558743 w 10035679"/>
              <a:gd name="connsiteY1811" fmla="*/ 2694568 h 5893281"/>
              <a:gd name="connsiteX1812" fmla="*/ 2594969 w 10035679"/>
              <a:gd name="connsiteY1812" fmla="*/ 2680080 h 5893281"/>
              <a:gd name="connsiteX1813" fmla="*/ 2629384 w 10035679"/>
              <a:gd name="connsiteY1813" fmla="*/ 2665587 h 5893281"/>
              <a:gd name="connsiteX1814" fmla="*/ 2661987 w 10035679"/>
              <a:gd name="connsiteY1814" fmla="*/ 2646870 h 5893281"/>
              <a:gd name="connsiteX1815" fmla="*/ 2675873 w 10035679"/>
              <a:gd name="connsiteY1815" fmla="*/ 2626343 h 5893281"/>
              <a:gd name="connsiteX1816" fmla="*/ 2668023 w 10035679"/>
              <a:gd name="connsiteY1816" fmla="*/ 2626343 h 5893281"/>
              <a:gd name="connsiteX1817" fmla="*/ 2666213 w 10035679"/>
              <a:gd name="connsiteY1817" fmla="*/ 2617891 h 5893281"/>
              <a:gd name="connsiteX1818" fmla="*/ 2666213 w 10035679"/>
              <a:gd name="connsiteY1818" fmla="*/ 2616079 h 5893281"/>
              <a:gd name="connsiteX1819" fmla="*/ 2661987 w 10035679"/>
              <a:gd name="connsiteY1819" fmla="*/ 2611853 h 5893281"/>
              <a:gd name="connsiteX1820" fmla="*/ 2657761 w 10035679"/>
              <a:gd name="connsiteY1820" fmla="*/ 2611853 h 5893281"/>
              <a:gd name="connsiteX1821" fmla="*/ 2653533 w 10035679"/>
              <a:gd name="connsiteY1821" fmla="*/ 2611853 h 5893281"/>
              <a:gd name="connsiteX1822" fmla="*/ 2647496 w 10035679"/>
              <a:gd name="connsiteY1822" fmla="*/ 2607627 h 5893281"/>
              <a:gd name="connsiteX1823" fmla="*/ 2633610 w 10035679"/>
              <a:gd name="connsiteY1823" fmla="*/ 2617891 h 5893281"/>
              <a:gd name="connsiteX1824" fmla="*/ 2609460 w 10035679"/>
              <a:gd name="connsiteY1824" fmla="*/ 2632381 h 5893281"/>
              <a:gd name="connsiteX1825" fmla="*/ 2581083 w 10035679"/>
              <a:gd name="connsiteY1825" fmla="*/ 2654720 h 5893281"/>
              <a:gd name="connsiteX1826" fmla="*/ 2544856 w 10035679"/>
              <a:gd name="connsiteY1826" fmla="*/ 2673438 h 5893281"/>
              <a:gd name="connsiteX1827" fmla="*/ 2512254 w 10035679"/>
              <a:gd name="connsiteY1827" fmla="*/ 2693965 h 5893281"/>
              <a:gd name="connsiteX1828" fmla="*/ 2482067 w 10035679"/>
              <a:gd name="connsiteY1828" fmla="*/ 2708456 h 5893281"/>
              <a:gd name="connsiteX1829" fmla="*/ 2459726 w 10035679"/>
              <a:gd name="connsiteY1829" fmla="*/ 2716908 h 5893281"/>
              <a:gd name="connsiteX1830" fmla="*/ 2453691 w 10035679"/>
              <a:gd name="connsiteY1830" fmla="*/ 2718719 h 5893281"/>
              <a:gd name="connsiteX1831" fmla="*/ 2449464 w 10035679"/>
              <a:gd name="connsiteY1831" fmla="*/ 2716908 h 5893281"/>
              <a:gd name="connsiteX1832" fmla="*/ 2445238 w 10035679"/>
              <a:gd name="connsiteY1832" fmla="*/ 2712682 h 5893281"/>
              <a:gd name="connsiteX1833" fmla="*/ 2445238 w 10035679"/>
              <a:gd name="connsiteY1833" fmla="*/ 2708456 h 5893281"/>
              <a:gd name="connsiteX1834" fmla="*/ 2445238 w 10035679"/>
              <a:gd name="connsiteY1834" fmla="*/ 2704228 h 5893281"/>
              <a:gd name="connsiteX1835" fmla="*/ 2443425 w 10035679"/>
              <a:gd name="connsiteY1835" fmla="*/ 2698192 h 5893281"/>
              <a:gd name="connsiteX1836" fmla="*/ 2453691 w 10035679"/>
              <a:gd name="connsiteY1836" fmla="*/ 2679475 h 5893281"/>
              <a:gd name="connsiteX1837" fmla="*/ 2453691 w 10035679"/>
              <a:gd name="connsiteY1837" fmla="*/ 2664982 h 5893281"/>
              <a:gd name="connsiteX1838" fmla="*/ 2449464 w 10035679"/>
              <a:gd name="connsiteY1838" fmla="*/ 2654720 h 5893281"/>
              <a:gd name="connsiteX1839" fmla="*/ 2445238 w 10035679"/>
              <a:gd name="connsiteY1839" fmla="*/ 2636005 h 5893281"/>
              <a:gd name="connsiteX1840" fmla="*/ 2453085 w 10035679"/>
              <a:gd name="connsiteY1840" fmla="*/ 2615476 h 5893281"/>
              <a:gd name="connsiteX1841" fmla="*/ 2457314 w 10035679"/>
              <a:gd name="connsiteY1841" fmla="*/ 2611251 h 5893281"/>
              <a:gd name="connsiteX1842" fmla="*/ 2459124 w 10035679"/>
              <a:gd name="connsiteY1842" fmla="*/ 2607025 h 5893281"/>
              <a:gd name="connsiteX1843" fmla="*/ 2463350 w 10035679"/>
              <a:gd name="connsiteY1843" fmla="*/ 2602799 h 5893281"/>
              <a:gd name="connsiteX1844" fmla="*/ 2467576 w 10035679"/>
              <a:gd name="connsiteY1844" fmla="*/ 2602799 h 5893281"/>
              <a:gd name="connsiteX1845" fmla="*/ 2471802 w 10035679"/>
              <a:gd name="connsiteY1845" fmla="*/ 2602799 h 5893281"/>
              <a:gd name="connsiteX1846" fmla="*/ 2473615 w 10035679"/>
              <a:gd name="connsiteY1846" fmla="*/ 2600986 h 5893281"/>
              <a:gd name="connsiteX1847" fmla="*/ 2477841 w 10035679"/>
              <a:gd name="connsiteY1847" fmla="*/ 2596760 h 5893281"/>
              <a:gd name="connsiteX1848" fmla="*/ 2477841 w 10035679"/>
              <a:gd name="connsiteY1848" fmla="*/ 2588308 h 5893281"/>
              <a:gd name="connsiteX1849" fmla="*/ 2482067 w 10035679"/>
              <a:gd name="connsiteY1849" fmla="*/ 2578043 h 5893281"/>
              <a:gd name="connsiteX1850" fmla="*/ 2482067 w 10035679"/>
              <a:gd name="connsiteY1850" fmla="*/ 2559325 h 5893281"/>
              <a:gd name="connsiteX1851" fmla="*/ 2463955 w 10035679"/>
              <a:gd name="connsiteY1851" fmla="*/ 2549062 h 5893281"/>
              <a:gd name="connsiteX1852" fmla="*/ 2445841 w 10035679"/>
              <a:gd name="connsiteY1852" fmla="*/ 2544836 h 5893281"/>
              <a:gd name="connsiteX1853" fmla="*/ 2431956 w 10035679"/>
              <a:gd name="connsiteY1853" fmla="*/ 2544836 h 5893281"/>
              <a:gd name="connsiteX1854" fmla="*/ 2415654 w 10035679"/>
              <a:gd name="connsiteY1854" fmla="*/ 2538798 h 5893281"/>
              <a:gd name="connsiteX1855" fmla="*/ 2389087 w 10035679"/>
              <a:gd name="connsiteY1855" fmla="*/ 2520080 h 5893281"/>
              <a:gd name="connsiteX1856" fmla="*/ 2372785 w 10035679"/>
              <a:gd name="connsiteY1856" fmla="*/ 2503779 h 5893281"/>
              <a:gd name="connsiteX1857" fmla="*/ 2360710 w 10035679"/>
              <a:gd name="connsiteY1857" fmla="*/ 2481442 h 5893281"/>
              <a:gd name="connsiteX1858" fmla="*/ 2346824 w 10035679"/>
              <a:gd name="connsiteY1858" fmla="*/ 2460914 h 5893281"/>
              <a:gd name="connsiteX1859" fmla="*/ 2330522 w 10035679"/>
              <a:gd name="connsiteY1859" fmla="*/ 2446423 h 5893281"/>
              <a:gd name="connsiteX1860" fmla="*/ 2302145 w 10035679"/>
              <a:gd name="connsiteY1860" fmla="*/ 2431931 h 5893281"/>
              <a:gd name="connsiteX1861" fmla="*/ 2977132 w 10035679"/>
              <a:gd name="connsiteY1861" fmla="*/ 2395103 h 5893281"/>
              <a:gd name="connsiteX1862" fmla="*/ 3003699 w 10035679"/>
              <a:gd name="connsiteY1862" fmla="*/ 2396914 h 5893281"/>
              <a:gd name="connsiteX1863" fmla="*/ 3019397 w 10035679"/>
              <a:gd name="connsiteY1863" fmla="*/ 2401140 h 5893281"/>
              <a:gd name="connsiteX1864" fmla="*/ 3041737 w 10035679"/>
              <a:gd name="connsiteY1864" fmla="*/ 2409595 h 5893281"/>
              <a:gd name="connsiteX1865" fmla="*/ 3041737 w 10035679"/>
              <a:gd name="connsiteY1865" fmla="*/ 2425897 h 5893281"/>
              <a:gd name="connsiteX1866" fmla="*/ 3033888 w 10035679"/>
              <a:gd name="connsiteY1866" fmla="*/ 2425897 h 5893281"/>
              <a:gd name="connsiteX1867" fmla="*/ 3027849 w 10035679"/>
              <a:gd name="connsiteY1867" fmla="*/ 2430123 h 5893281"/>
              <a:gd name="connsiteX1868" fmla="*/ 3019397 w 10035679"/>
              <a:gd name="connsiteY1868" fmla="*/ 2430123 h 5893281"/>
              <a:gd name="connsiteX1869" fmla="*/ 3013360 w 10035679"/>
              <a:gd name="connsiteY1869" fmla="*/ 2430123 h 5893281"/>
              <a:gd name="connsiteX1870" fmla="*/ 3003699 w 10035679"/>
              <a:gd name="connsiteY1870" fmla="*/ 2433747 h 5893281"/>
              <a:gd name="connsiteX1871" fmla="*/ 2995245 w 10035679"/>
              <a:gd name="connsiteY1871" fmla="*/ 2423482 h 5893281"/>
              <a:gd name="connsiteX1872" fmla="*/ 2991019 w 10035679"/>
              <a:gd name="connsiteY1872" fmla="*/ 2419858 h 5893281"/>
              <a:gd name="connsiteX1873" fmla="*/ 2989208 w 10035679"/>
              <a:gd name="connsiteY1873" fmla="*/ 2411405 h 5893281"/>
              <a:gd name="connsiteX1874" fmla="*/ 2984982 w 10035679"/>
              <a:gd name="connsiteY1874" fmla="*/ 2405368 h 5893281"/>
              <a:gd name="connsiteX1875" fmla="*/ 3143170 w 10035679"/>
              <a:gd name="connsiteY1875" fmla="*/ 2354046 h 5893281"/>
              <a:gd name="connsiteX1876" fmla="*/ 3165508 w 10035679"/>
              <a:gd name="connsiteY1876" fmla="*/ 2354046 h 5893281"/>
              <a:gd name="connsiteX1877" fmla="*/ 3165508 w 10035679"/>
              <a:gd name="connsiteY1877" fmla="*/ 2383026 h 5893281"/>
              <a:gd name="connsiteX1878" fmla="*/ 3165508 w 10035679"/>
              <a:gd name="connsiteY1878" fmla="*/ 2409592 h 5893281"/>
              <a:gd name="connsiteX1879" fmla="*/ 3169734 w 10035679"/>
              <a:gd name="connsiteY1879" fmla="*/ 2430120 h 5893281"/>
              <a:gd name="connsiteX1880" fmla="*/ 3171547 w 10035679"/>
              <a:gd name="connsiteY1880" fmla="*/ 2454270 h 5893281"/>
              <a:gd name="connsiteX1881" fmla="*/ 3211998 w 10035679"/>
              <a:gd name="connsiteY1881" fmla="*/ 2454270 h 5893281"/>
              <a:gd name="connsiteX1882" fmla="*/ 3211998 w 10035679"/>
              <a:gd name="connsiteY1882" fmla="*/ 2495325 h 5893281"/>
              <a:gd name="connsiteX1883" fmla="*/ 3228301 w 10035679"/>
              <a:gd name="connsiteY1883" fmla="*/ 2495325 h 5893281"/>
              <a:gd name="connsiteX1884" fmla="*/ 3232527 w 10035679"/>
              <a:gd name="connsiteY1884" fmla="*/ 2497138 h 5893281"/>
              <a:gd name="connsiteX1885" fmla="*/ 3236753 w 10035679"/>
              <a:gd name="connsiteY1885" fmla="*/ 2497138 h 5893281"/>
              <a:gd name="connsiteX1886" fmla="*/ 3240374 w 10035679"/>
              <a:gd name="connsiteY1886" fmla="*/ 2497138 h 5893281"/>
              <a:gd name="connsiteX1887" fmla="*/ 3242790 w 10035679"/>
              <a:gd name="connsiteY1887" fmla="*/ 2497138 h 5893281"/>
              <a:gd name="connsiteX1888" fmla="*/ 3246413 w 10035679"/>
              <a:gd name="connsiteY1888" fmla="*/ 2497138 h 5893281"/>
              <a:gd name="connsiteX1889" fmla="*/ 3250639 w 10035679"/>
              <a:gd name="connsiteY1889" fmla="*/ 2501364 h 5893281"/>
              <a:gd name="connsiteX1890" fmla="*/ 3246413 w 10035679"/>
              <a:gd name="connsiteY1890" fmla="*/ 2523702 h 5893281"/>
              <a:gd name="connsiteX1891" fmla="*/ 3240374 w 10035679"/>
              <a:gd name="connsiteY1891" fmla="*/ 2548457 h 5893281"/>
              <a:gd name="connsiteX1892" fmla="*/ 3236753 w 10035679"/>
              <a:gd name="connsiteY1892" fmla="*/ 2572606 h 5893281"/>
              <a:gd name="connsiteX1893" fmla="*/ 3228301 w 10035679"/>
              <a:gd name="connsiteY1893" fmla="*/ 2572606 h 5893281"/>
              <a:gd name="connsiteX1894" fmla="*/ 3226488 w 10035679"/>
              <a:gd name="connsiteY1894" fmla="*/ 2564759 h 5893281"/>
              <a:gd name="connsiteX1895" fmla="*/ 3226488 w 10035679"/>
              <a:gd name="connsiteY1895" fmla="*/ 2562343 h 5893281"/>
              <a:gd name="connsiteX1896" fmla="*/ 3226488 w 10035679"/>
              <a:gd name="connsiteY1896" fmla="*/ 2558721 h 5893281"/>
              <a:gd name="connsiteX1897" fmla="*/ 3222262 w 10035679"/>
              <a:gd name="connsiteY1897" fmla="*/ 2554494 h 5893281"/>
              <a:gd name="connsiteX1898" fmla="*/ 3222262 w 10035679"/>
              <a:gd name="connsiteY1898" fmla="*/ 2550269 h 5893281"/>
              <a:gd name="connsiteX1899" fmla="*/ 3218036 w 10035679"/>
              <a:gd name="connsiteY1899" fmla="*/ 2558721 h 5893281"/>
              <a:gd name="connsiteX1900" fmla="*/ 3214413 w 10035679"/>
              <a:gd name="connsiteY1900" fmla="*/ 2558721 h 5893281"/>
              <a:gd name="connsiteX1901" fmla="*/ 3214413 w 10035679"/>
              <a:gd name="connsiteY1901" fmla="*/ 2562343 h 5893281"/>
              <a:gd name="connsiteX1902" fmla="*/ 3211998 w 10035679"/>
              <a:gd name="connsiteY1902" fmla="*/ 2562343 h 5893281"/>
              <a:gd name="connsiteX1903" fmla="*/ 3204150 w 10035679"/>
              <a:gd name="connsiteY1903" fmla="*/ 2564759 h 5893281"/>
              <a:gd name="connsiteX1904" fmla="*/ 3204150 w 10035679"/>
              <a:gd name="connsiteY1904" fmla="*/ 2550269 h 5893281"/>
              <a:gd name="connsiteX1905" fmla="*/ 3208376 w 10035679"/>
              <a:gd name="connsiteY1905" fmla="*/ 2548457 h 5893281"/>
              <a:gd name="connsiteX1906" fmla="*/ 3208376 w 10035679"/>
              <a:gd name="connsiteY1906" fmla="*/ 2544229 h 5893281"/>
              <a:gd name="connsiteX1907" fmla="*/ 3211998 w 10035679"/>
              <a:gd name="connsiteY1907" fmla="*/ 2540004 h 5893281"/>
              <a:gd name="connsiteX1908" fmla="*/ 3211998 w 10035679"/>
              <a:gd name="connsiteY1908" fmla="*/ 2533967 h 5893281"/>
              <a:gd name="connsiteX1909" fmla="*/ 3211998 w 10035679"/>
              <a:gd name="connsiteY1909" fmla="*/ 2526118 h 5893281"/>
              <a:gd name="connsiteX1910" fmla="*/ 3204150 w 10035679"/>
              <a:gd name="connsiteY1910" fmla="*/ 2526118 h 5893281"/>
              <a:gd name="connsiteX1911" fmla="*/ 3189659 w 10035679"/>
              <a:gd name="connsiteY1911" fmla="*/ 2540004 h 5893281"/>
              <a:gd name="connsiteX1912" fmla="*/ 3175773 w 10035679"/>
              <a:gd name="connsiteY1912" fmla="*/ 2554494 h 5893281"/>
              <a:gd name="connsiteX1913" fmla="*/ 3157658 w 10035679"/>
              <a:gd name="connsiteY1913" fmla="*/ 2564759 h 5893281"/>
              <a:gd name="connsiteX1914" fmla="*/ 3157658 w 10035679"/>
              <a:gd name="connsiteY1914" fmla="*/ 2554494 h 5893281"/>
              <a:gd name="connsiteX1915" fmla="*/ 3157658 w 10035679"/>
              <a:gd name="connsiteY1915" fmla="*/ 2544229 h 5893281"/>
              <a:gd name="connsiteX1916" fmla="*/ 3157658 w 10035679"/>
              <a:gd name="connsiteY1916" fmla="*/ 2540004 h 5893281"/>
              <a:gd name="connsiteX1917" fmla="*/ 3155243 w 10035679"/>
              <a:gd name="connsiteY1917" fmla="*/ 2538193 h 5893281"/>
              <a:gd name="connsiteX1918" fmla="*/ 3147395 w 10035679"/>
              <a:gd name="connsiteY1918" fmla="*/ 2533967 h 5893281"/>
              <a:gd name="connsiteX1919" fmla="*/ 3137131 w 10035679"/>
              <a:gd name="connsiteY1919" fmla="*/ 2533967 h 5893281"/>
              <a:gd name="connsiteX1920" fmla="*/ 3119019 w 10035679"/>
              <a:gd name="connsiteY1920" fmla="*/ 2533967 h 5893281"/>
              <a:gd name="connsiteX1921" fmla="*/ 3112980 w 10035679"/>
              <a:gd name="connsiteY1921" fmla="*/ 2533967 h 5893281"/>
              <a:gd name="connsiteX1922" fmla="*/ 3104528 w 10035679"/>
              <a:gd name="connsiteY1922" fmla="*/ 2533967 h 5893281"/>
              <a:gd name="connsiteX1923" fmla="*/ 3094868 w 10035679"/>
              <a:gd name="connsiteY1923" fmla="*/ 2529741 h 5893281"/>
              <a:gd name="connsiteX1924" fmla="*/ 3084603 w 10035679"/>
              <a:gd name="connsiteY1924" fmla="*/ 2529741 h 5893281"/>
              <a:gd name="connsiteX1925" fmla="*/ 3074340 w 10035679"/>
              <a:gd name="connsiteY1925" fmla="*/ 2526118 h 5893281"/>
              <a:gd name="connsiteX1926" fmla="*/ 3066490 w 10035679"/>
              <a:gd name="connsiteY1926" fmla="*/ 2519476 h 5893281"/>
              <a:gd name="connsiteX1927" fmla="*/ 3086415 w 10035679"/>
              <a:gd name="connsiteY1927" fmla="*/ 2491099 h 5893281"/>
              <a:gd name="connsiteX1928" fmla="*/ 3108754 w 10035679"/>
              <a:gd name="connsiteY1928" fmla="*/ 2448234 h 5893281"/>
              <a:gd name="connsiteX1929" fmla="*/ 3123245 w 10035679"/>
              <a:gd name="connsiteY1929" fmla="*/ 2401140 h 5893281"/>
              <a:gd name="connsiteX1930" fmla="*/ 2472391 w 10035679"/>
              <a:gd name="connsiteY1930" fmla="*/ 2229672 h 5893281"/>
              <a:gd name="connsiteX1931" fmla="*/ 2502578 w 10035679"/>
              <a:gd name="connsiteY1931" fmla="*/ 2229672 h 5893281"/>
              <a:gd name="connsiteX1932" fmla="*/ 2502578 w 10035679"/>
              <a:gd name="connsiteY1932" fmla="*/ 2244162 h 5893281"/>
              <a:gd name="connsiteX1933" fmla="*/ 2496542 w 10035679"/>
              <a:gd name="connsiteY1933" fmla="*/ 2244162 h 5893281"/>
              <a:gd name="connsiteX1934" fmla="*/ 2492919 w 10035679"/>
              <a:gd name="connsiteY1934" fmla="*/ 2247783 h 5893281"/>
              <a:gd name="connsiteX1935" fmla="*/ 2490503 w 10035679"/>
              <a:gd name="connsiteY1935" fmla="*/ 2247783 h 5893281"/>
              <a:gd name="connsiteX1936" fmla="*/ 2486882 w 10035679"/>
              <a:gd name="connsiteY1936" fmla="*/ 2247783 h 5893281"/>
              <a:gd name="connsiteX1937" fmla="*/ 2482656 w 10035679"/>
              <a:gd name="connsiteY1937" fmla="*/ 2252012 h 5893281"/>
              <a:gd name="connsiteX1938" fmla="*/ 2472391 w 10035679"/>
              <a:gd name="connsiteY1938" fmla="*/ 2252012 h 5893281"/>
              <a:gd name="connsiteX1939" fmla="*/ 1043899 w 10035679"/>
              <a:gd name="connsiteY1939" fmla="*/ 2213370 h 5893281"/>
              <a:gd name="connsiteX1940" fmla="*/ 1057785 w 10035679"/>
              <a:gd name="connsiteY1940" fmla="*/ 2213370 h 5893281"/>
              <a:gd name="connsiteX1941" fmla="*/ 1063823 w 10035679"/>
              <a:gd name="connsiteY1941" fmla="*/ 2215181 h 5893281"/>
              <a:gd name="connsiteX1942" fmla="*/ 1072275 w 10035679"/>
              <a:gd name="connsiteY1942" fmla="*/ 2219408 h 5893281"/>
              <a:gd name="connsiteX1943" fmla="*/ 1081935 w 10035679"/>
              <a:gd name="connsiteY1943" fmla="*/ 2219408 h 5893281"/>
              <a:gd name="connsiteX1944" fmla="*/ 1096426 w 10035679"/>
              <a:gd name="connsiteY1944" fmla="*/ 2219408 h 5893281"/>
              <a:gd name="connsiteX1945" fmla="*/ 1100652 w 10035679"/>
              <a:gd name="connsiteY1945" fmla="*/ 2247783 h 5893281"/>
              <a:gd name="connsiteX1946" fmla="*/ 1106689 w 10035679"/>
              <a:gd name="connsiteY1946" fmla="*/ 2270726 h 5893281"/>
              <a:gd name="connsiteX1947" fmla="*/ 1110312 w 10035679"/>
              <a:gd name="connsiteY1947" fmla="*/ 2299103 h 5893281"/>
              <a:gd name="connsiteX1948" fmla="*/ 1096426 w 10035679"/>
              <a:gd name="connsiteY1948" fmla="*/ 2299103 h 5893281"/>
              <a:gd name="connsiteX1949" fmla="*/ 1088577 w 10035679"/>
              <a:gd name="connsiteY1949" fmla="*/ 2287028 h 5893281"/>
              <a:gd name="connsiteX1950" fmla="*/ 1081935 w 10035679"/>
              <a:gd name="connsiteY1950" fmla="*/ 2280991 h 5893281"/>
              <a:gd name="connsiteX1951" fmla="*/ 1072275 w 10035679"/>
              <a:gd name="connsiteY1951" fmla="*/ 2272539 h 5893281"/>
              <a:gd name="connsiteX1952" fmla="*/ 1063823 w 10035679"/>
              <a:gd name="connsiteY1952" fmla="*/ 2266500 h 5893281"/>
              <a:gd name="connsiteX1953" fmla="*/ 1057785 w 10035679"/>
              <a:gd name="connsiteY1953" fmla="*/ 2256238 h 5893281"/>
              <a:gd name="connsiteX1954" fmla="*/ 1049935 w 10035679"/>
              <a:gd name="connsiteY1954" fmla="*/ 2244162 h 5893281"/>
              <a:gd name="connsiteX1955" fmla="*/ 1045709 w 10035679"/>
              <a:gd name="connsiteY1955" fmla="*/ 2238124 h 5893281"/>
              <a:gd name="connsiteX1956" fmla="*/ 1043899 w 10035679"/>
              <a:gd name="connsiteY1956" fmla="*/ 2229672 h 5893281"/>
              <a:gd name="connsiteX1957" fmla="*/ 1043899 w 10035679"/>
              <a:gd name="connsiteY1957" fmla="*/ 2223635 h 5893281"/>
              <a:gd name="connsiteX1958" fmla="*/ 8722502 w 10035679"/>
              <a:gd name="connsiteY1958" fmla="*/ 2186807 h 5893281"/>
              <a:gd name="connsiteX1959" fmla="*/ 8726728 w 10035679"/>
              <a:gd name="connsiteY1959" fmla="*/ 2191033 h 5893281"/>
              <a:gd name="connsiteX1960" fmla="*/ 8726728 w 10035679"/>
              <a:gd name="connsiteY1960" fmla="*/ 2194656 h 5893281"/>
              <a:gd name="connsiteX1961" fmla="*/ 8728538 w 10035679"/>
              <a:gd name="connsiteY1961" fmla="*/ 2194656 h 5893281"/>
              <a:gd name="connsiteX1962" fmla="*/ 8728538 w 10035679"/>
              <a:gd name="connsiteY1962" fmla="*/ 2198882 h 5893281"/>
              <a:gd name="connsiteX1963" fmla="*/ 8740614 w 10035679"/>
              <a:gd name="connsiteY1963" fmla="*/ 2223635 h 5893281"/>
              <a:gd name="connsiteX1964" fmla="*/ 8740614 w 10035679"/>
              <a:gd name="connsiteY1964" fmla="*/ 2256239 h 5893281"/>
              <a:gd name="connsiteX1965" fmla="*/ 8740614 w 10035679"/>
              <a:gd name="connsiteY1965" fmla="*/ 2287031 h 5893281"/>
              <a:gd name="connsiteX1966" fmla="*/ 8746652 w 10035679"/>
              <a:gd name="connsiteY1966" fmla="*/ 2323860 h 5893281"/>
              <a:gd name="connsiteX1967" fmla="*/ 8756915 w 10035679"/>
              <a:gd name="connsiteY1967" fmla="*/ 2358276 h 5893281"/>
              <a:gd name="connsiteX1968" fmla="*/ 8775029 w 10035679"/>
              <a:gd name="connsiteY1968" fmla="*/ 2396916 h 5893281"/>
              <a:gd name="connsiteX1969" fmla="*/ 8785292 w 10035679"/>
              <a:gd name="connsiteY1969" fmla="*/ 2439783 h 5893281"/>
              <a:gd name="connsiteX1970" fmla="*/ 8736993 w 10035679"/>
              <a:gd name="connsiteY1970" fmla="*/ 2433744 h 5893281"/>
              <a:gd name="connsiteX1971" fmla="*/ 8736993 w 10035679"/>
              <a:gd name="connsiteY1971" fmla="*/ 2466347 h 5893281"/>
              <a:gd name="connsiteX1972" fmla="*/ 8743029 w 10035679"/>
              <a:gd name="connsiteY1972" fmla="*/ 2491103 h 5893281"/>
              <a:gd name="connsiteX1973" fmla="*/ 8746652 w 10035679"/>
              <a:gd name="connsiteY1973" fmla="*/ 2515857 h 5893281"/>
              <a:gd name="connsiteX1974" fmla="*/ 8755104 w 10035679"/>
              <a:gd name="connsiteY1974" fmla="*/ 2550270 h 5893281"/>
              <a:gd name="connsiteX1975" fmla="*/ 8743029 w 10035679"/>
              <a:gd name="connsiteY1975" fmla="*/ 2550270 h 5893281"/>
              <a:gd name="connsiteX1976" fmla="*/ 8736993 w 10035679"/>
              <a:gd name="connsiteY1976" fmla="*/ 2550270 h 5893281"/>
              <a:gd name="connsiteX1977" fmla="*/ 8726728 w 10035679"/>
              <a:gd name="connsiteY1977" fmla="*/ 2554497 h 5893281"/>
              <a:gd name="connsiteX1978" fmla="*/ 8722502 w 10035679"/>
              <a:gd name="connsiteY1978" fmla="*/ 2554497 h 5893281"/>
              <a:gd name="connsiteX1979" fmla="*/ 8716463 w 10035679"/>
              <a:gd name="connsiteY1979" fmla="*/ 2558725 h 5893281"/>
              <a:gd name="connsiteX1980" fmla="*/ 8708616 w 10035679"/>
              <a:gd name="connsiteY1980" fmla="*/ 2538195 h 5893281"/>
              <a:gd name="connsiteX1981" fmla="*/ 8704388 w 10035679"/>
              <a:gd name="connsiteY1981" fmla="*/ 2497140 h 5893281"/>
              <a:gd name="connsiteX1982" fmla="*/ 8704388 w 10035679"/>
              <a:gd name="connsiteY1982" fmla="*/ 2452461 h 5893281"/>
              <a:gd name="connsiteX1983" fmla="*/ 8704388 w 10035679"/>
              <a:gd name="connsiteY1983" fmla="*/ 2401141 h 5893281"/>
              <a:gd name="connsiteX1984" fmla="*/ 8704388 w 10035679"/>
              <a:gd name="connsiteY1984" fmla="*/ 2354047 h 5893281"/>
              <a:gd name="connsiteX1985" fmla="*/ 8698351 w 10035679"/>
              <a:gd name="connsiteY1985" fmla="*/ 2323860 h 5893281"/>
              <a:gd name="connsiteX1986" fmla="*/ 8698351 w 10035679"/>
              <a:gd name="connsiteY1986" fmla="*/ 2244164 h 5893281"/>
              <a:gd name="connsiteX1987" fmla="*/ 8704388 w 10035679"/>
              <a:gd name="connsiteY1987" fmla="*/ 2233901 h 5893281"/>
              <a:gd name="connsiteX1988" fmla="*/ 8708616 w 10035679"/>
              <a:gd name="connsiteY1988" fmla="*/ 2227862 h 5893281"/>
              <a:gd name="connsiteX1989" fmla="*/ 8712237 w 10035679"/>
              <a:gd name="connsiteY1989" fmla="*/ 2219410 h 5893281"/>
              <a:gd name="connsiteX1990" fmla="*/ 8716463 w 10035679"/>
              <a:gd name="connsiteY1990" fmla="*/ 2213373 h 5893281"/>
              <a:gd name="connsiteX1991" fmla="*/ 8718276 w 10035679"/>
              <a:gd name="connsiteY1991" fmla="*/ 2201297 h 5893281"/>
              <a:gd name="connsiteX1992" fmla="*/ 4566229 w 10035679"/>
              <a:gd name="connsiteY1992" fmla="*/ 2158429 h 5893281"/>
              <a:gd name="connsiteX1993" fmla="*/ 4574077 w 10035679"/>
              <a:gd name="connsiteY1993" fmla="*/ 2201297 h 5893281"/>
              <a:gd name="connsiteX1994" fmla="*/ 4569850 w 10035679"/>
              <a:gd name="connsiteY1994" fmla="*/ 2244164 h 5893281"/>
              <a:gd name="connsiteX1995" fmla="*/ 4560191 w 10035679"/>
              <a:gd name="connsiteY1995" fmla="*/ 2290655 h 5893281"/>
              <a:gd name="connsiteX1996" fmla="*/ 4531814 w 10035679"/>
              <a:gd name="connsiteY1996" fmla="*/ 2305144 h 5893281"/>
              <a:gd name="connsiteX1997" fmla="*/ 4505249 w 10035679"/>
              <a:gd name="connsiteY1997" fmla="*/ 2313598 h 5893281"/>
              <a:gd name="connsiteX1998" fmla="*/ 4466607 w 10035679"/>
              <a:gd name="connsiteY1998" fmla="*/ 2315409 h 5893281"/>
              <a:gd name="connsiteX1999" fmla="*/ 4466607 w 10035679"/>
              <a:gd name="connsiteY1999" fmla="*/ 2299108 h 5893281"/>
              <a:gd name="connsiteX2000" fmla="*/ 4476871 w 10035679"/>
              <a:gd name="connsiteY2000" fmla="*/ 2272541 h 5893281"/>
              <a:gd name="connsiteX2001" fmla="*/ 4476871 w 10035679"/>
              <a:gd name="connsiteY2001" fmla="*/ 2241748 h 5893281"/>
              <a:gd name="connsiteX2002" fmla="*/ 4475059 w 10035679"/>
              <a:gd name="connsiteY2002" fmla="*/ 2204919 h 5893281"/>
              <a:gd name="connsiteX2003" fmla="*/ 4494984 w 10035679"/>
              <a:gd name="connsiteY2003" fmla="*/ 2186807 h 5893281"/>
              <a:gd name="connsiteX2004" fmla="*/ 4513096 w 10035679"/>
              <a:gd name="connsiteY2004" fmla="*/ 2172315 h 5893281"/>
              <a:gd name="connsiteX2005" fmla="*/ 4533626 w 10035679"/>
              <a:gd name="connsiteY2005" fmla="*/ 2162052 h 5893281"/>
              <a:gd name="connsiteX2006" fmla="*/ 5072780 w 10035679"/>
              <a:gd name="connsiteY2006" fmla="*/ 2102884 h 5893281"/>
              <a:gd name="connsiteX2007" fmla="*/ 5078819 w 10035679"/>
              <a:gd name="connsiteY2007" fmla="*/ 2108921 h 5893281"/>
              <a:gd name="connsiteX2008" fmla="*/ 5083045 w 10035679"/>
              <a:gd name="connsiteY2008" fmla="*/ 2113148 h 5893281"/>
              <a:gd name="connsiteX2009" fmla="*/ 5086666 w 10035679"/>
              <a:gd name="connsiteY2009" fmla="*/ 2117375 h 5893281"/>
              <a:gd name="connsiteX2010" fmla="*/ 5086666 w 10035679"/>
              <a:gd name="connsiteY2010" fmla="*/ 2123411 h 5893281"/>
              <a:gd name="connsiteX2011" fmla="*/ 5086666 w 10035679"/>
              <a:gd name="connsiteY2011" fmla="*/ 2131863 h 5893281"/>
              <a:gd name="connsiteX2012" fmla="*/ 5089082 w 10035679"/>
              <a:gd name="connsiteY2012" fmla="*/ 2141525 h 5893281"/>
              <a:gd name="connsiteX2013" fmla="*/ 5086666 w 10035679"/>
              <a:gd name="connsiteY2013" fmla="*/ 2148164 h 5893281"/>
              <a:gd name="connsiteX2014" fmla="*/ 5083045 w 10035679"/>
              <a:gd name="connsiteY2014" fmla="*/ 2151788 h 5893281"/>
              <a:gd name="connsiteX2015" fmla="*/ 5083045 w 10035679"/>
              <a:gd name="connsiteY2015" fmla="*/ 2156013 h 5893281"/>
              <a:gd name="connsiteX2016" fmla="*/ 5083045 w 10035679"/>
              <a:gd name="connsiteY2016" fmla="*/ 2158429 h 5893281"/>
              <a:gd name="connsiteX2017" fmla="*/ 5083045 w 10035679"/>
              <a:gd name="connsiteY2017" fmla="*/ 2162052 h 5893281"/>
              <a:gd name="connsiteX2018" fmla="*/ 5078819 w 10035679"/>
              <a:gd name="connsiteY2018" fmla="*/ 2166278 h 5893281"/>
              <a:gd name="connsiteX2019" fmla="*/ 5074591 w 10035679"/>
              <a:gd name="connsiteY2019" fmla="*/ 2170504 h 5893281"/>
              <a:gd name="connsiteX2020" fmla="*/ 5072780 w 10035679"/>
              <a:gd name="connsiteY2020" fmla="*/ 2170504 h 5893281"/>
              <a:gd name="connsiteX2021" fmla="*/ 5068554 w 10035679"/>
              <a:gd name="connsiteY2021" fmla="*/ 2170504 h 5893281"/>
              <a:gd name="connsiteX2022" fmla="*/ 5064328 w 10035679"/>
              <a:gd name="connsiteY2022" fmla="*/ 2172315 h 5893281"/>
              <a:gd name="connsiteX2023" fmla="*/ 5058289 w 10035679"/>
              <a:gd name="connsiteY2023" fmla="*/ 2172315 h 5893281"/>
              <a:gd name="connsiteX2024" fmla="*/ 5046213 w 10035679"/>
              <a:gd name="connsiteY2024" fmla="*/ 2148164 h 5893281"/>
              <a:gd name="connsiteX2025" fmla="*/ 5040176 w 10035679"/>
              <a:gd name="connsiteY2025" fmla="*/ 2137902 h 5893281"/>
              <a:gd name="connsiteX2026" fmla="*/ 5040176 w 10035679"/>
              <a:gd name="connsiteY2026" fmla="*/ 2133676 h 5893281"/>
              <a:gd name="connsiteX2027" fmla="*/ 5044402 w 10035679"/>
              <a:gd name="connsiteY2027" fmla="*/ 2131863 h 5893281"/>
              <a:gd name="connsiteX2028" fmla="*/ 5058289 w 10035679"/>
              <a:gd name="connsiteY2028" fmla="*/ 2123411 h 5893281"/>
              <a:gd name="connsiteX2029" fmla="*/ 5234588 w 10035679"/>
              <a:gd name="connsiteY2029" fmla="*/ 2023187 h 5893281"/>
              <a:gd name="connsiteX2030" fmla="*/ 5244853 w 10035679"/>
              <a:gd name="connsiteY2030" fmla="*/ 2027414 h 5893281"/>
              <a:gd name="connsiteX2031" fmla="*/ 5249079 w 10035679"/>
              <a:gd name="connsiteY2031" fmla="*/ 2027414 h 5893281"/>
              <a:gd name="connsiteX2032" fmla="*/ 5252703 w 10035679"/>
              <a:gd name="connsiteY2032" fmla="*/ 2027414 h 5893281"/>
              <a:gd name="connsiteX2033" fmla="*/ 5255116 w 10035679"/>
              <a:gd name="connsiteY2033" fmla="*/ 2031640 h 5893281"/>
              <a:gd name="connsiteX2034" fmla="*/ 5259343 w 10035679"/>
              <a:gd name="connsiteY2034" fmla="*/ 2031640 h 5893281"/>
              <a:gd name="connsiteX2035" fmla="*/ 5252703 w 10035679"/>
              <a:gd name="connsiteY2035" fmla="*/ 2041904 h 5893281"/>
              <a:gd name="connsiteX2036" fmla="*/ 5249079 w 10035679"/>
              <a:gd name="connsiteY2036" fmla="*/ 2052167 h 5893281"/>
              <a:gd name="connsiteX2037" fmla="*/ 5244853 w 10035679"/>
              <a:gd name="connsiteY2037" fmla="*/ 2062432 h 5893281"/>
              <a:gd name="connsiteX2038" fmla="*/ 5238814 w 10035679"/>
              <a:gd name="connsiteY2038" fmla="*/ 2074507 h 5893281"/>
              <a:gd name="connsiteX2039" fmla="*/ 5226738 w 10035679"/>
              <a:gd name="connsiteY2039" fmla="*/ 2080544 h 5893281"/>
              <a:gd name="connsiteX2040" fmla="*/ 5226738 w 10035679"/>
              <a:gd name="connsiteY2040" fmla="*/ 2070281 h 5893281"/>
              <a:gd name="connsiteX2041" fmla="*/ 5224325 w 10035679"/>
              <a:gd name="connsiteY2041" fmla="*/ 2070281 h 5893281"/>
              <a:gd name="connsiteX2042" fmla="*/ 5224325 w 10035679"/>
              <a:gd name="connsiteY2042" fmla="*/ 2066055 h 5893281"/>
              <a:gd name="connsiteX2043" fmla="*/ 5224325 w 10035679"/>
              <a:gd name="connsiteY2043" fmla="*/ 2062432 h 5893281"/>
              <a:gd name="connsiteX2044" fmla="*/ 5220701 w 10035679"/>
              <a:gd name="connsiteY2044" fmla="*/ 2055790 h 5893281"/>
              <a:gd name="connsiteX2045" fmla="*/ 5226738 w 10035679"/>
              <a:gd name="connsiteY2045" fmla="*/ 2047941 h 5893281"/>
              <a:gd name="connsiteX2046" fmla="*/ 5230966 w 10035679"/>
              <a:gd name="connsiteY2046" fmla="*/ 2041904 h 5893281"/>
              <a:gd name="connsiteX2047" fmla="*/ 5234588 w 10035679"/>
              <a:gd name="connsiteY2047" fmla="*/ 2033452 h 5893281"/>
              <a:gd name="connsiteX2048" fmla="*/ 498707 w 10035679"/>
              <a:gd name="connsiteY2048" fmla="*/ 2017150 h 5893281"/>
              <a:gd name="connsiteX2049" fmla="*/ 508973 w 10035679"/>
              <a:gd name="connsiteY2049" fmla="*/ 2033451 h 5893281"/>
              <a:gd name="connsiteX2050" fmla="*/ 508973 w 10035679"/>
              <a:gd name="connsiteY2050" fmla="*/ 2047942 h 5893281"/>
              <a:gd name="connsiteX2051" fmla="*/ 498707 w 10035679"/>
              <a:gd name="connsiteY2051" fmla="*/ 2066054 h 5893281"/>
              <a:gd name="connsiteX2052" fmla="*/ 484218 w 10035679"/>
              <a:gd name="connsiteY2052" fmla="*/ 2076318 h 5893281"/>
              <a:gd name="connsiteX2053" fmla="*/ 470331 w 10035679"/>
              <a:gd name="connsiteY2053" fmla="*/ 2084771 h 5893281"/>
              <a:gd name="connsiteX2054" fmla="*/ 466103 w 10035679"/>
              <a:gd name="connsiteY2054" fmla="*/ 2088996 h 5893281"/>
              <a:gd name="connsiteX2055" fmla="*/ 460066 w 10035679"/>
              <a:gd name="connsiteY2055" fmla="*/ 2080544 h 5893281"/>
              <a:gd name="connsiteX2056" fmla="*/ 455840 w 10035679"/>
              <a:gd name="connsiteY2056" fmla="*/ 2074506 h 5893281"/>
              <a:gd name="connsiteX2057" fmla="*/ 452217 w 10035679"/>
              <a:gd name="connsiteY2057" fmla="*/ 2062431 h 5893281"/>
              <a:gd name="connsiteX2058" fmla="*/ 452217 w 10035679"/>
              <a:gd name="connsiteY2058" fmla="*/ 2052168 h 5893281"/>
              <a:gd name="connsiteX2059" fmla="*/ 447991 w 10035679"/>
              <a:gd name="connsiteY2059" fmla="*/ 2041903 h 5893281"/>
              <a:gd name="connsiteX2060" fmla="*/ 473953 w 10035679"/>
              <a:gd name="connsiteY2060" fmla="*/ 2031641 h 5893281"/>
              <a:gd name="connsiteX2061" fmla="*/ 480595 w 10035679"/>
              <a:gd name="connsiteY2061" fmla="*/ 2027415 h 5893281"/>
              <a:gd name="connsiteX2062" fmla="*/ 490255 w 10035679"/>
              <a:gd name="connsiteY2062" fmla="*/ 2023187 h 5893281"/>
              <a:gd name="connsiteX2063" fmla="*/ 5362585 w 10035679"/>
              <a:gd name="connsiteY2063" fmla="*/ 1970057 h 5893281"/>
              <a:gd name="connsiteX2064" fmla="*/ 5390964 w 10035679"/>
              <a:gd name="connsiteY2064" fmla="*/ 1984548 h 5893281"/>
              <a:gd name="connsiteX2065" fmla="*/ 5390964 w 10035679"/>
              <a:gd name="connsiteY2065" fmla="*/ 1994812 h 5893281"/>
              <a:gd name="connsiteX2066" fmla="*/ 5382509 w 10035679"/>
              <a:gd name="connsiteY2066" fmla="*/ 1994812 h 5893281"/>
              <a:gd name="connsiteX2067" fmla="*/ 5380698 w 10035679"/>
              <a:gd name="connsiteY2067" fmla="*/ 1999039 h 5893281"/>
              <a:gd name="connsiteX2068" fmla="*/ 5372849 w 10035679"/>
              <a:gd name="connsiteY2068" fmla="*/ 2002661 h 5893281"/>
              <a:gd name="connsiteX2069" fmla="*/ 5368622 w 10035679"/>
              <a:gd name="connsiteY2069" fmla="*/ 2009303 h 5893281"/>
              <a:gd name="connsiteX2070" fmla="*/ 5362585 w 10035679"/>
              <a:gd name="connsiteY2070" fmla="*/ 2005077 h 5893281"/>
              <a:gd name="connsiteX2071" fmla="*/ 5358357 w 10035679"/>
              <a:gd name="connsiteY2071" fmla="*/ 2005077 h 5893281"/>
              <a:gd name="connsiteX2072" fmla="*/ 5354131 w 10035679"/>
              <a:gd name="connsiteY2072" fmla="*/ 2002661 h 5893281"/>
              <a:gd name="connsiteX2073" fmla="*/ 5352320 w 10035679"/>
              <a:gd name="connsiteY2073" fmla="*/ 2002661 h 5893281"/>
              <a:gd name="connsiteX2074" fmla="*/ 5352320 w 10035679"/>
              <a:gd name="connsiteY2074" fmla="*/ 1994812 h 5893281"/>
              <a:gd name="connsiteX2075" fmla="*/ 5352320 w 10035679"/>
              <a:gd name="connsiteY2075" fmla="*/ 1988775 h 5893281"/>
              <a:gd name="connsiteX2076" fmla="*/ 5352320 w 10035679"/>
              <a:gd name="connsiteY2076" fmla="*/ 1984548 h 5893281"/>
              <a:gd name="connsiteX2077" fmla="*/ 5354131 w 10035679"/>
              <a:gd name="connsiteY2077" fmla="*/ 1976094 h 5893281"/>
              <a:gd name="connsiteX2078" fmla="*/ 4604263 w 10035679"/>
              <a:gd name="connsiteY2078" fmla="*/ 1951943 h 5893281"/>
              <a:gd name="connsiteX2079" fmla="*/ 4641094 w 10035679"/>
              <a:gd name="connsiteY2079" fmla="*/ 1956169 h 5893281"/>
              <a:gd name="connsiteX2080" fmla="*/ 4669471 w 10035679"/>
              <a:gd name="connsiteY2080" fmla="*/ 1962208 h 5893281"/>
              <a:gd name="connsiteX2081" fmla="*/ 4661016 w 10035679"/>
              <a:gd name="connsiteY2081" fmla="*/ 1976094 h 5893281"/>
              <a:gd name="connsiteX2082" fmla="*/ 4657396 w 10035679"/>
              <a:gd name="connsiteY2082" fmla="*/ 1988772 h 5893281"/>
              <a:gd name="connsiteX2083" fmla="*/ 4651357 w 10035679"/>
              <a:gd name="connsiteY2083" fmla="*/ 1999036 h 5893281"/>
              <a:gd name="connsiteX2084" fmla="*/ 4642905 w 10035679"/>
              <a:gd name="connsiteY2084" fmla="*/ 2009299 h 5893281"/>
              <a:gd name="connsiteX2085" fmla="*/ 4661016 w 10035679"/>
              <a:gd name="connsiteY2085" fmla="*/ 2009299 h 5893281"/>
              <a:gd name="connsiteX2086" fmla="*/ 4669471 w 10035679"/>
              <a:gd name="connsiteY2086" fmla="*/ 2002659 h 5893281"/>
              <a:gd name="connsiteX2087" fmla="*/ 4671281 w 10035679"/>
              <a:gd name="connsiteY2087" fmla="*/ 1999036 h 5893281"/>
              <a:gd name="connsiteX2088" fmla="*/ 4679734 w 10035679"/>
              <a:gd name="connsiteY2088" fmla="*/ 1994810 h 5893281"/>
              <a:gd name="connsiteX2089" fmla="*/ 4689394 w 10035679"/>
              <a:gd name="connsiteY2089" fmla="*/ 1994810 h 5893281"/>
              <a:gd name="connsiteX2090" fmla="*/ 4689394 w 10035679"/>
              <a:gd name="connsiteY2090" fmla="*/ 2009299 h 5893281"/>
              <a:gd name="connsiteX2091" fmla="*/ 4699658 w 10035679"/>
              <a:gd name="connsiteY2091" fmla="*/ 2033450 h 5893281"/>
              <a:gd name="connsiteX2092" fmla="*/ 4693619 w 10035679"/>
              <a:gd name="connsiteY2092" fmla="*/ 2055790 h 5893281"/>
              <a:gd name="connsiteX2093" fmla="*/ 4683357 w 10035679"/>
              <a:gd name="connsiteY2093" fmla="*/ 2074507 h 5893281"/>
              <a:gd name="connsiteX2094" fmla="*/ 4675508 w 10035679"/>
              <a:gd name="connsiteY2094" fmla="*/ 2088996 h 5893281"/>
              <a:gd name="connsiteX2095" fmla="*/ 4693619 w 10035679"/>
              <a:gd name="connsiteY2095" fmla="*/ 2105297 h 5893281"/>
              <a:gd name="connsiteX2096" fmla="*/ 4711734 w 10035679"/>
              <a:gd name="connsiteY2096" fmla="*/ 2131863 h 5893281"/>
              <a:gd name="connsiteX2097" fmla="*/ 4736487 w 10035679"/>
              <a:gd name="connsiteY2097" fmla="*/ 2158429 h 5893281"/>
              <a:gd name="connsiteX2098" fmla="*/ 4756411 w 10035679"/>
              <a:gd name="connsiteY2098" fmla="*/ 2191032 h 5893281"/>
              <a:gd name="connsiteX2099" fmla="*/ 4774524 w 10035679"/>
              <a:gd name="connsiteY2099" fmla="*/ 2227861 h 5893281"/>
              <a:gd name="connsiteX2100" fmla="*/ 4789014 w 10035679"/>
              <a:gd name="connsiteY2100" fmla="*/ 2258048 h 5893281"/>
              <a:gd name="connsiteX2101" fmla="*/ 4793240 w 10035679"/>
              <a:gd name="connsiteY2101" fmla="*/ 2284614 h 5893281"/>
              <a:gd name="connsiteX2102" fmla="*/ 4784789 w 10035679"/>
              <a:gd name="connsiteY2102" fmla="*/ 2309367 h 5893281"/>
              <a:gd name="connsiteX2103" fmla="*/ 4768487 w 10035679"/>
              <a:gd name="connsiteY2103" fmla="*/ 2323858 h 5893281"/>
              <a:gd name="connsiteX2104" fmla="*/ 4746147 w 10035679"/>
              <a:gd name="connsiteY2104" fmla="*/ 2337744 h 5893281"/>
              <a:gd name="connsiteX2105" fmla="*/ 4711734 w 10035679"/>
              <a:gd name="connsiteY2105" fmla="*/ 2352236 h 5893281"/>
              <a:gd name="connsiteX2106" fmla="*/ 4669471 w 10035679"/>
              <a:gd name="connsiteY2106" fmla="*/ 2362498 h 5893281"/>
              <a:gd name="connsiteX2107" fmla="*/ 4630830 w 10035679"/>
              <a:gd name="connsiteY2107" fmla="*/ 2372763 h 5893281"/>
              <a:gd name="connsiteX2108" fmla="*/ 4598227 w 10035679"/>
              <a:gd name="connsiteY2108" fmla="*/ 2376989 h 5893281"/>
              <a:gd name="connsiteX2109" fmla="*/ 4598227 w 10035679"/>
              <a:gd name="connsiteY2109" fmla="*/ 2368537 h 5893281"/>
              <a:gd name="connsiteX2110" fmla="*/ 4618755 w 10035679"/>
              <a:gd name="connsiteY2110" fmla="*/ 2337744 h 5893281"/>
              <a:gd name="connsiteX2111" fmla="*/ 4636866 w 10035679"/>
              <a:gd name="connsiteY2111" fmla="*/ 2305141 h 5893281"/>
              <a:gd name="connsiteX2112" fmla="*/ 4626604 w 10035679"/>
              <a:gd name="connsiteY2112" fmla="*/ 2305141 h 5893281"/>
              <a:gd name="connsiteX2113" fmla="*/ 4618755 w 10035679"/>
              <a:gd name="connsiteY2113" fmla="*/ 2305141 h 5893281"/>
              <a:gd name="connsiteX2114" fmla="*/ 4612718 w 10035679"/>
              <a:gd name="connsiteY2114" fmla="*/ 2300916 h 5893281"/>
              <a:gd name="connsiteX2115" fmla="*/ 4612718 w 10035679"/>
              <a:gd name="connsiteY2115" fmla="*/ 2299103 h 5893281"/>
              <a:gd name="connsiteX2116" fmla="*/ 4608489 w 10035679"/>
              <a:gd name="connsiteY2116" fmla="*/ 2294877 h 5893281"/>
              <a:gd name="connsiteX2117" fmla="*/ 4608489 w 10035679"/>
              <a:gd name="connsiteY2117" fmla="*/ 2287028 h 5893281"/>
              <a:gd name="connsiteX2118" fmla="*/ 4604263 w 10035679"/>
              <a:gd name="connsiteY2118" fmla="*/ 2276765 h 5893281"/>
              <a:gd name="connsiteX2119" fmla="*/ 4630830 w 10035679"/>
              <a:gd name="connsiteY2119" fmla="*/ 2270726 h 5893281"/>
              <a:gd name="connsiteX2120" fmla="*/ 4622980 w 10035679"/>
              <a:gd name="connsiteY2120" fmla="*/ 2262274 h 5893281"/>
              <a:gd name="connsiteX2121" fmla="*/ 4622980 w 10035679"/>
              <a:gd name="connsiteY2121" fmla="*/ 2258048 h 5893281"/>
              <a:gd name="connsiteX2122" fmla="*/ 4618755 w 10035679"/>
              <a:gd name="connsiteY2122" fmla="*/ 2256237 h 5893281"/>
              <a:gd name="connsiteX2123" fmla="*/ 4618755 w 10035679"/>
              <a:gd name="connsiteY2123" fmla="*/ 2252011 h 5893281"/>
              <a:gd name="connsiteX2124" fmla="*/ 4622980 w 10035679"/>
              <a:gd name="connsiteY2124" fmla="*/ 2244162 h 5893281"/>
              <a:gd name="connsiteX2125" fmla="*/ 4626604 w 10035679"/>
              <a:gd name="connsiteY2125" fmla="*/ 2229672 h 5893281"/>
              <a:gd name="connsiteX2126" fmla="*/ 4636866 w 10035679"/>
              <a:gd name="connsiteY2126" fmla="*/ 2219409 h 5893281"/>
              <a:gd name="connsiteX2127" fmla="*/ 4642905 w 10035679"/>
              <a:gd name="connsiteY2127" fmla="*/ 2213370 h 5893281"/>
              <a:gd name="connsiteX2128" fmla="*/ 4657396 w 10035679"/>
              <a:gd name="connsiteY2128" fmla="*/ 2204918 h 5893281"/>
              <a:gd name="connsiteX2129" fmla="*/ 4669471 w 10035679"/>
              <a:gd name="connsiteY2129" fmla="*/ 2198879 h 5893281"/>
              <a:gd name="connsiteX2130" fmla="*/ 4665243 w 10035679"/>
              <a:gd name="connsiteY2130" fmla="*/ 2191032 h 5893281"/>
              <a:gd name="connsiteX2131" fmla="*/ 4665243 w 10035679"/>
              <a:gd name="connsiteY2131" fmla="*/ 2186804 h 5893281"/>
              <a:gd name="connsiteX2132" fmla="*/ 4661016 w 10035679"/>
              <a:gd name="connsiteY2132" fmla="*/ 2184993 h 5893281"/>
              <a:gd name="connsiteX2133" fmla="*/ 4661016 w 10035679"/>
              <a:gd name="connsiteY2133" fmla="*/ 2180767 h 5893281"/>
              <a:gd name="connsiteX2134" fmla="*/ 4657396 w 10035679"/>
              <a:gd name="connsiteY2134" fmla="*/ 2172315 h 5893281"/>
              <a:gd name="connsiteX2135" fmla="*/ 4654980 w 10035679"/>
              <a:gd name="connsiteY2135" fmla="*/ 2172315 h 5893281"/>
              <a:gd name="connsiteX2136" fmla="*/ 4654980 w 10035679"/>
              <a:gd name="connsiteY2136" fmla="*/ 2170502 h 5893281"/>
              <a:gd name="connsiteX2137" fmla="*/ 4651357 w 10035679"/>
              <a:gd name="connsiteY2137" fmla="*/ 2170502 h 5893281"/>
              <a:gd name="connsiteX2138" fmla="*/ 4642905 w 10035679"/>
              <a:gd name="connsiteY2138" fmla="*/ 2166276 h 5893281"/>
              <a:gd name="connsiteX2139" fmla="*/ 4636866 w 10035679"/>
              <a:gd name="connsiteY2139" fmla="*/ 2162050 h 5893281"/>
              <a:gd name="connsiteX2140" fmla="*/ 4632640 w 10035679"/>
              <a:gd name="connsiteY2140" fmla="*/ 2162050 h 5893281"/>
              <a:gd name="connsiteX2141" fmla="*/ 4626604 w 10035679"/>
              <a:gd name="connsiteY2141" fmla="*/ 2162050 h 5893281"/>
              <a:gd name="connsiteX2142" fmla="*/ 4618755 w 10035679"/>
              <a:gd name="connsiteY2142" fmla="*/ 2158429 h 5893281"/>
              <a:gd name="connsiteX2143" fmla="*/ 4612718 w 10035679"/>
              <a:gd name="connsiteY2143" fmla="*/ 2158429 h 5893281"/>
              <a:gd name="connsiteX2144" fmla="*/ 4612718 w 10035679"/>
              <a:gd name="connsiteY2144" fmla="*/ 2156013 h 5893281"/>
              <a:gd name="connsiteX2145" fmla="*/ 4608489 w 10035679"/>
              <a:gd name="connsiteY2145" fmla="*/ 2151788 h 5893281"/>
              <a:gd name="connsiteX2146" fmla="*/ 4608489 w 10035679"/>
              <a:gd name="connsiteY2146" fmla="*/ 2148165 h 5893281"/>
              <a:gd name="connsiteX2147" fmla="*/ 4608489 w 10035679"/>
              <a:gd name="connsiteY2147" fmla="*/ 2141523 h 5893281"/>
              <a:gd name="connsiteX2148" fmla="*/ 4604263 w 10035679"/>
              <a:gd name="connsiteY2148" fmla="*/ 2133674 h 5893281"/>
              <a:gd name="connsiteX2149" fmla="*/ 4608489 w 10035679"/>
              <a:gd name="connsiteY2149" fmla="*/ 2131863 h 5893281"/>
              <a:gd name="connsiteX2150" fmla="*/ 4608489 w 10035679"/>
              <a:gd name="connsiteY2150" fmla="*/ 2127637 h 5893281"/>
              <a:gd name="connsiteX2151" fmla="*/ 4612718 w 10035679"/>
              <a:gd name="connsiteY2151" fmla="*/ 2123411 h 5893281"/>
              <a:gd name="connsiteX2152" fmla="*/ 4612718 w 10035679"/>
              <a:gd name="connsiteY2152" fmla="*/ 2119185 h 5893281"/>
              <a:gd name="connsiteX2153" fmla="*/ 4612718 w 10035679"/>
              <a:gd name="connsiteY2153" fmla="*/ 2113146 h 5893281"/>
              <a:gd name="connsiteX2154" fmla="*/ 4604263 w 10035679"/>
              <a:gd name="connsiteY2154" fmla="*/ 2113146 h 5893281"/>
              <a:gd name="connsiteX2155" fmla="*/ 4602453 w 10035679"/>
              <a:gd name="connsiteY2155" fmla="*/ 2119185 h 5893281"/>
              <a:gd name="connsiteX2156" fmla="*/ 4602453 w 10035679"/>
              <a:gd name="connsiteY2156" fmla="*/ 2123411 h 5893281"/>
              <a:gd name="connsiteX2157" fmla="*/ 4602453 w 10035679"/>
              <a:gd name="connsiteY2157" fmla="*/ 2127637 h 5893281"/>
              <a:gd name="connsiteX2158" fmla="*/ 4598227 w 10035679"/>
              <a:gd name="connsiteY2158" fmla="*/ 2127637 h 5893281"/>
              <a:gd name="connsiteX2159" fmla="*/ 4594603 w 10035679"/>
              <a:gd name="connsiteY2159" fmla="*/ 2131863 h 5893281"/>
              <a:gd name="connsiteX2160" fmla="*/ 4590377 w 10035679"/>
              <a:gd name="connsiteY2160" fmla="*/ 2133674 h 5893281"/>
              <a:gd name="connsiteX2161" fmla="*/ 4584341 w 10035679"/>
              <a:gd name="connsiteY2161" fmla="*/ 2098656 h 5893281"/>
              <a:gd name="connsiteX2162" fmla="*/ 4575886 w 10035679"/>
              <a:gd name="connsiteY2162" fmla="*/ 2066053 h 5893281"/>
              <a:gd name="connsiteX2163" fmla="*/ 4574076 w 10035679"/>
              <a:gd name="connsiteY2163" fmla="*/ 2041904 h 5893281"/>
              <a:gd name="connsiteX2164" fmla="*/ 4580113 w 10035679"/>
              <a:gd name="connsiteY2164" fmla="*/ 2023187 h 5893281"/>
              <a:gd name="connsiteX2165" fmla="*/ 4590377 w 10035679"/>
              <a:gd name="connsiteY2165" fmla="*/ 2005073 h 5893281"/>
              <a:gd name="connsiteX2166" fmla="*/ 4602453 w 10035679"/>
              <a:gd name="connsiteY2166" fmla="*/ 1984546 h 5893281"/>
              <a:gd name="connsiteX2167" fmla="*/ 58565 w 10035679"/>
              <a:gd name="connsiteY2167" fmla="*/ 1878288 h 5893281"/>
              <a:gd name="connsiteX2168" fmla="*/ 99019 w 10035679"/>
              <a:gd name="connsiteY2168" fmla="*/ 1878288 h 5893281"/>
              <a:gd name="connsiteX2169" fmla="*/ 99019 w 10035679"/>
              <a:gd name="connsiteY2169" fmla="*/ 1892778 h 5893281"/>
              <a:gd name="connsiteX2170" fmla="*/ 91169 w 10035679"/>
              <a:gd name="connsiteY2170" fmla="*/ 1892778 h 5893281"/>
              <a:gd name="connsiteX2171" fmla="*/ 91169 w 10035679"/>
              <a:gd name="connsiteY2171" fmla="*/ 1898814 h 5893281"/>
              <a:gd name="connsiteX2172" fmla="*/ 80904 w 10035679"/>
              <a:gd name="connsiteY2172" fmla="*/ 1894589 h 5893281"/>
              <a:gd name="connsiteX2173" fmla="*/ 73056 w 10035679"/>
              <a:gd name="connsiteY2173" fmla="*/ 1888552 h 5893281"/>
              <a:gd name="connsiteX2174" fmla="*/ 67017 w 10035679"/>
              <a:gd name="connsiteY2174" fmla="*/ 1884324 h 5893281"/>
              <a:gd name="connsiteX2175" fmla="*/ 2511033 w 10035679"/>
              <a:gd name="connsiteY2175" fmla="*/ 1765986 h 5893281"/>
              <a:gd name="connsiteX2176" fmla="*/ 2521296 w 10035679"/>
              <a:gd name="connsiteY2176" fmla="*/ 1774438 h 5893281"/>
              <a:gd name="connsiteX2177" fmla="*/ 2530955 w 10035679"/>
              <a:gd name="connsiteY2177" fmla="*/ 1784098 h 5893281"/>
              <a:gd name="connsiteX2178" fmla="*/ 2539410 w 10035679"/>
              <a:gd name="connsiteY2178" fmla="*/ 1798589 h 5893281"/>
              <a:gd name="connsiteX2179" fmla="*/ 2543636 w 10035679"/>
              <a:gd name="connsiteY2179" fmla="*/ 1813080 h 5893281"/>
              <a:gd name="connsiteX2180" fmla="*/ 2535184 w 10035679"/>
              <a:gd name="connsiteY2180" fmla="*/ 1813080 h 5893281"/>
              <a:gd name="connsiteX2181" fmla="*/ 2529145 w 10035679"/>
              <a:gd name="connsiteY2181" fmla="*/ 1817306 h 5893281"/>
              <a:gd name="connsiteX2182" fmla="*/ 2524919 w 10035679"/>
              <a:gd name="connsiteY2182" fmla="*/ 1817306 h 5893281"/>
              <a:gd name="connsiteX2183" fmla="*/ 2515259 w 10035679"/>
              <a:gd name="connsiteY2183" fmla="*/ 1820929 h 5893281"/>
              <a:gd name="connsiteX2184" fmla="*/ 2502578 w 10035679"/>
              <a:gd name="connsiteY2184" fmla="*/ 1820929 h 5893281"/>
              <a:gd name="connsiteX2185" fmla="*/ 2502578 w 10035679"/>
              <a:gd name="connsiteY2185" fmla="*/ 1813080 h 5893281"/>
              <a:gd name="connsiteX2186" fmla="*/ 2500768 w 10035679"/>
              <a:gd name="connsiteY2186" fmla="*/ 1813080 h 5893281"/>
              <a:gd name="connsiteX2187" fmla="*/ 2500768 w 10035679"/>
              <a:gd name="connsiteY2187" fmla="*/ 1808854 h 5893281"/>
              <a:gd name="connsiteX2188" fmla="*/ 2496542 w 10035679"/>
              <a:gd name="connsiteY2188" fmla="*/ 1807041 h 5893281"/>
              <a:gd name="connsiteX2189" fmla="*/ 2500768 w 10035679"/>
              <a:gd name="connsiteY2189" fmla="*/ 1798589 h 5893281"/>
              <a:gd name="connsiteX2190" fmla="*/ 2500768 w 10035679"/>
              <a:gd name="connsiteY2190" fmla="*/ 1794363 h 5893281"/>
              <a:gd name="connsiteX2191" fmla="*/ 2500768 w 10035679"/>
              <a:gd name="connsiteY2191" fmla="*/ 1792552 h 5893281"/>
              <a:gd name="connsiteX2192" fmla="*/ 2502578 w 10035679"/>
              <a:gd name="connsiteY2192" fmla="*/ 1788326 h 5893281"/>
              <a:gd name="connsiteX2193" fmla="*/ 2450055 w 10035679"/>
              <a:gd name="connsiteY2193" fmla="*/ 1741234 h 5893281"/>
              <a:gd name="connsiteX2194" fmla="*/ 2458507 w 10035679"/>
              <a:gd name="connsiteY2194" fmla="*/ 1749686 h 5893281"/>
              <a:gd name="connsiteX2195" fmla="*/ 2462129 w 10035679"/>
              <a:gd name="connsiteY2195" fmla="*/ 1753912 h 5893281"/>
              <a:gd name="connsiteX2196" fmla="*/ 2462129 w 10035679"/>
              <a:gd name="connsiteY2196" fmla="*/ 1755725 h 5893281"/>
              <a:gd name="connsiteX2197" fmla="*/ 2464545 w 10035679"/>
              <a:gd name="connsiteY2197" fmla="*/ 1764177 h 5893281"/>
              <a:gd name="connsiteX2198" fmla="*/ 2464545 w 10035679"/>
              <a:gd name="connsiteY2198" fmla="*/ 1770214 h 5893281"/>
              <a:gd name="connsiteX2199" fmla="*/ 2464545 w 10035679"/>
              <a:gd name="connsiteY2199" fmla="*/ 1780479 h 5893281"/>
              <a:gd name="connsiteX2200" fmla="*/ 2458507 w 10035679"/>
              <a:gd name="connsiteY2200" fmla="*/ 1780479 h 5893281"/>
              <a:gd name="connsiteX2201" fmla="*/ 2458507 w 10035679"/>
              <a:gd name="connsiteY2201" fmla="*/ 1788328 h 5893281"/>
              <a:gd name="connsiteX2202" fmla="*/ 2444016 w 10035679"/>
              <a:gd name="connsiteY2202" fmla="*/ 1784102 h 5893281"/>
              <a:gd name="connsiteX2203" fmla="*/ 2430130 w 10035679"/>
              <a:gd name="connsiteY2203" fmla="*/ 1780479 h 5893281"/>
              <a:gd name="connsiteX2204" fmla="*/ 2419865 w 10035679"/>
              <a:gd name="connsiteY2204" fmla="*/ 1774442 h 5893281"/>
              <a:gd name="connsiteX2205" fmla="*/ 2411413 w 10035679"/>
              <a:gd name="connsiteY2205" fmla="*/ 1774442 h 5893281"/>
              <a:gd name="connsiteX2206" fmla="*/ 2411413 w 10035679"/>
              <a:gd name="connsiteY2206" fmla="*/ 1765987 h 5893281"/>
              <a:gd name="connsiteX2207" fmla="*/ 2425904 w 10035679"/>
              <a:gd name="connsiteY2207" fmla="*/ 1759951 h 5893281"/>
              <a:gd name="connsiteX2208" fmla="*/ 2439790 w 10035679"/>
              <a:gd name="connsiteY2208" fmla="*/ 1753912 h 5893281"/>
              <a:gd name="connsiteX2209" fmla="*/ 2606426 w 10035679"/>
              <a:gd name="connsiteY2209" fmla="*/ 1677838 h 5893281"/>
              <a:gd name="connsiteX2210" fmla="*/ 2614276 w 10035679"/>
              <a:gd name="connsiteY2210" fmla="*/ 1682064 h 5893281"/>
              <a:gd name="connsiteX2211" fmla="*/ 2616089 w 10035679"/>
              <a:gd name="connsiteY2211" fmla="*/ 1684480 h 5893281"/>
              <a:gd name="connsiteX2212" fmla="*/ 2620315 w 10035679"/>
              <a:gd name="connsiteY2212" fmla="*/ 1688103 h 5893281"/>
              <a:gd name="connsiteX2213" fmla="*/ 2628768 w 10035679"/>
              <a:gd name="connsiteY2213" fmla="*/ 1688103 h 5893281"/>
              <a:gd name="connsiteX2214" fmla="*/ 2628768 w 10035679"/>
              <a:gd name="connsiteY2214" fmla="*/ 1692329 h 5893281"/>
              <a:gd name="connsiteX2215" fmla="*/ 2628768 w 10035679"/>
              <a:gd name="connsiteY2215" fmla="*/ 1696555 h 5893281"/>
              <a:gd name="connsiteX2216" fmla="*/ 2624542 w 10035679"/>
              <a:gd name="connsiteY2216" fmla="*/ 1698366 h 5893281"/>
              <a:gd name="connsiteX2217" fmla="*/ 2620315 w 10035679"/>
              <a:gd name="connsiteY2217" fmla="*/ 1702592 h 5893281"/>
              <a:gd name="connsiteX2218" fmla="*/ 2616089 w 10035679"/>
              <a:gd name="connsiteY2218" fmla="*/ 1706818 h 5893281"/>
              <a:gd name="connsiteX2219" fmla="*/ 2614276 w 10035679"/>
              <a:gd name="connsiteY2219" fmla="*/ 1706818 h 5893281"/>
              <a:gd name="connsiteX2220" fmla="*/ 2610050 w 10035679"/>
              <a:gd name="connsiteY2220" fmla="*/ 1711045 h 5893281"/>
              <a:gd name="connsiteX2221" fmla="*/ 2606426 w 10035679"/>
              <a:gd name="connsiteY2221" fmla="*/ 1711045 h 5893281"/>
              <a:gd name="connsiteX2222" fmla="*/ 2600389 w 10035679"/>
              <a:gd name="connsiteY2222" fmla="*/ 1711045 h 5893281"/>
              <a:gd name="connsiteX2223" fmla="*/ 2600389 w 10035679"/>
              <a:gd name="connsiteY2223" fmla="*/ 1698366 h 5893281"/>
              <a:gd name="connsiteX2224" fmla="*/ 2600389 w 10035679"/>
              <a:gd name="connsiteY2224" fmla="*/ 1692329 h 5893281"/>
              <a:gd name="connsiteX2225" fmla="*/ 2602200 w 10035679"/>
              <a:gd name="connsiteY2225" fmla="*/ 1688103 h 5893281"/>
              <a:gd name="connsiteX2226" fmla="*/ 0 w 10035679"/>
              <a:gd name="connsiteY2226" fmla="*/ 1639197 h 5893281"/>
              <a:gd name="connsiteX2227" fmla="*/ 34413 w 10035679"/>
              <a:gd name="connsiteY2227" fmla="*/ 1645234 h 5893281"/>
              <a:gd name="connsiteX2228" fmla="*/ 58564 w 10035679"/>
              <a:gd name="connsiteY2228" fmla="*/ 1655498 h 5893281"/>
              <a:gd name="connsiteX2229" fmla="*/ 77281 w 10035679"/>
              <a:gd name="connsiteY2229" fmla="*/ 1677838 h 5893281"/>
              <a:gd name="connsiteX2230" fmla="*/ 70640 w 10035679"/>
              <a:gd name="connsiteY2230" fmla="*/ 1684478 h 5893281"/>
              <a:gd name="connsiteX2231" fmla="*/ 62790 w 10035679"/>
              <a:gd name="connsiteY2231" fmla="*/ 1684478 h 5893281"/>
              <a:gd name="connsiteX2232" fmla="*/ 58564 w 10035679"/>
              <a:gd name="connsiteY2232" fmla="*/ 1688101 h 5893281"/>
              <a:gd name="connsiteX2233" fmla="*/ 56753 w 10035679"/>
              <a:gd name="connsiteY2233" fmla="*/ 1692327 h 5893281"/>
              <a:gd name="connsiteX2234" fmla="*/ 44678 w 10035679"/>
              <a:gd name="connsiteY2234" fmla="*/ 1696553 h 5893281"/>
              <a:gd name="connsiteX2235" fmla="*/ 38642 w 10035679"/>
              <a:gd name="connsiteY2235" fmla="*/ 1688101 h 5893281"/>
              <a:gd name="connsiteX2236" fmla="*/ 28377 w 10035679"/>
              <a:gd name="connsiteY2236" fmla="*/ 1682064 h 5893281"/>
              <a:gd name="connsiteX2237" fmla="*/ 20528 w 10035679"/>
              <a:gd name="connsiteY2237" fmla="*/ 1674215 h 5893281"/>
              <a:gd name="connsiteX2238" fmla="*/ 10265 w 10035679"/>
              <a:gd name="connsiteY2238" fmla="*/ 1669989 h 5893281"/>
              <a:gd name="connsiteX2239" fmla="*/ 6037 w 10035679"/>
              <a:gd name="connsiteY2239" fmla="*/ 1668176 h 5893281"/>
              <a:gd name="connsiteX2240" fmla="*/ 0 w 10035679"/>
              <a:gd name="connsiteY2240" fmla="*/ 1659724 h 5893281"/>
              <a:gd name="connsiteX2241" fmla="*/ 0 w 10035679"/>
              <a:gd name="connsiteY2241" fmla="*/ 1653688 h 5893281"/>
              <a:gd name="connsiteX2242" fmla="*/ 2387262 w 10035679"/>
              <a:gd name="connsiteY2242" fmla="*/ 1553464 h 5893281"/>
              <a:gd name="connsiteX2243" fmla="*/ 2387262 w 10035679"/>
              <a:gd name="connsiteY2243" fmla="*/ 1569765 h 5893281"/>
              <a:gd name="connsiteX2244" fmla="*/ 2391488 w 10035679"/>
              <a:gd name="connsiteY2244" fmla="*/ 1578218 h 5893281"/>
              <a:gd name="connsiteX2245" fmla="*/ 2393301 w 10035679"/>
              <a:gd name="connsiteY2245" fmla="*/ 1584256 h 5893281"/>
              <a:gd name="connsiteX2246" fmla="*/ 2393301 w 10035679"/>
              <a:gd name="connsiteY2246" fmla="*/ 1596332 h 5893281"/>
              <a:gd name="connsiteX2247" fmla="*/ 2393301 w 10035679"/>
              <a:gd name="connsiteY2247" fmla="*/ 1610821 h 5893281"/>
              <a:gd name="connsiteX2248" fmla="*/ 2433751 w 10035679"/>
              <a:gd name="connsiteY2248" fmla="*/ 1610821 h 5893281"/>
              <a:gd name="connsiteX2249" fmla="*/ 2468167 w 10035679"/>
              <a:gd name="connsiteY2249" fmla="*/ 1649463 h 5893281"/>
              <a:gd name="connsiteX2250" fmla="*/ 2502581 w 10035679"/>
              <a:gd name="connsiteY2250" fmla="*/ 1688102 h 5893281"/>
              <a:gd name="connsiteX2251" fmla="*/ 2502581 w 10035679"/>
              <a:gd name="connsiteY2251" fmla="*/ 1692331 h 5893281"/>
              <a:gd name="connsiteX2252" fmla="*/ 2500770 w 10035679"/>
              <a:gd name="connsiteY2252" fmla="*/ 1696557 h 5893281"/>
              <a:gd name="connsiteX2253" fmla="*/ 2500770 w 10035679"/>
              <a:gd name="connsiteY2253" fmla="*/ 1698367 h 5893281"/>
              <a:gd name="connsiteX2254" fmla="*/ 2496544 w 10035679"/>
              <a:gd name="connsiteY2254" fmla="*/ 1702594 h 5893281"/>
              <a:gd name="connsiteX2255" fmla="*/ 2490505 w 10035679"/>
              <a:gd name="connsiteY2255" fmla="*/ 1711046 h 5893281"/>
              <a:gd name="connsiteX2256" fmla="*/ 2486884 w 10035679"/>
              <a:gd name="connsiteY2256" fmla="*/ 1712859 h 5893281"/>
              <a:gd name="connsiteX2257" fmla="*/ 2482658 w 10035679"/>
              <a:gd name="connsiteY2257" fmla="*/ 1717085 h 5893281"/>
              <a:gd name="connsiteX2258" fmla="*/ 2478430 w 10035679"/>
              <a:gd name="connsiteY2258" fmla="*/ 1717085 h 5893281"/>
              <a:gd name="connsiteX2259" fmla="*/ 2468167 w 10035679"/>
              <a:gd name="connsiteY2259" fmla="*/ 1717085 h 5893281"/>
              <a:gd name="connsiteX2260" fmla="*/ 2458507 w 10035679"/>
              <a:gd name="connsiteY2260" fmla="*/ 1721311 h 5893281"/>
              <a:gd name="connsiteX2261" fmla="*/ 2458507 w 10035679"/>
              <a:gd name="connsiteY2261" fmla="*/ 1711046 h 5893281"/>
              <a:gd name="connsiteX2262" fmla="*/ 2458507 w 10035679"/>
              <a:gd name="connsiteY2262" fmla="*/ 1698367 h 5893281"/>
              <a:gd name="connsiteX2263" fmla="*/ 2458507 w 10035679"/>
              <a:gd name="connsiteY2263" fmla="*/ 1692331 h 5893281"/>
              <a:gd name="connsiteX2264" fmla="*/ 2458507 w 10035679"/>
              <a:gd name="connsiteY2264" fmla="*/ 1688102 h 5893281"/>
              <a:gd name="connsiteX2265" fmla="*/ 2450053 w 10035679"/>
              <a:gd name="connsiteY2265" fmla="*/ 1682066 h 5893281"/>
              <a:gd name="connsiteX2266" fmla="*/ 2444016 w 10035679"/>
              <a:gd name="connsiteY2266" fmla="*/ 1677840 h 5893281"/>
              <a:gd name="connsiteX2267" fmla="*/ 2433751 w 10035679"/>
              <a:gd name="connsiteY2267" fmla="*/ 1669991 h 5893281"/>
              <a:gd name="connsiteX2268" fmla="*/ 2421677 w 10035679"/>
              <a:gd name="connsiteY2268" fmla="*/ 1698367 h 5893281"/>
              <a:gd name="connsiteX2269" fmla="*/ 2401753 w 10035679"/>
              <a:gd name="connsiteY2269" fmla="*/ 1717085 h 5893281"/>
              <a:gd name="connsiteX2270" fmla="*/ 2373376 w 10035679"/>
              <a:gd name="connsiteY2270" fmla="*/ 1727348 h 5893281"/>
              <a:gd name="connsiteX2271" fmla="*/ 2373376 w 10035679"/>
              <a:gd name="connsiteY2271" fmla="*/ 1717085 h 5893281"/>
              <a:gd name="connsiteX2272" fmla="*/ 2373376 w 10035679"/>
              <a:gd name="connsiteY2272" fmla="*/ 1711046 h 5893281"/>
              <a:gd name="connsiteX2273" fmla="*/ 2376999 w 10035679"/>
              <a:gd name="connsiteY2273" fmla="*/ 1702594 h 5893281"/>
              <a:gd name="connsiteX2274" fmla="*/ 2373376 w 10035679"/>
              <a:gd name="connsiteY2274" fmla="*/ 1696557 h 5893281"/>
              <a:gd name="connsiteX2275" fmla="*/ 2369149 w 10035679"/>
              <a:gd name="connsiteY2275" fmla="*/ 1688102 h 5893281"/>
              <a:gd name="connsiteX2276" fmla="*/ 2364923 w 10035679"/>
              <a:gd name="connsiteY2276" fmla="*/ 1677840 h 5893281"/>
              <a:gd name="connsiteX2277" fmla="*/ 2354659 w 10035679"/>
              <a:gd name="connsiteY2277" fmla="*/ 1674217 h 5893281"/>
              <a:gd name="connsiteX2278" fmla="*/ 2348622 w 10035679"/>
              <a:gd name="connsiteY2278" fmla="*/ 1669991 h 5893281"/>
              <a:gd name="connsiteX2279" fmla="*/ 2340772 w 10035679"/>
              <a:gd name="connsiteY2279" fmla="*/ 1669991 h 5893281"/>
              <a:gd name="connsiteX2280" fmla="*/ 2334734 w 10035679"/>
              <a:gd name="connsiteY2280" fmla="*/ 1668180 h 5893281"/>
              <a:gd name="connsiteX2281" fmla="*/ 2330508 w 10035679"/>
              <a:gd name="connsiteY2281" fmla="*/ 1668180 h 5893281"/>
              <a:gd name="connsiteX2282" fmla="*/ 2322658 w 10035679"/>
              <a:gd name="connsiteY2282" fmla="*/ 1663954 h 5893281"/>
              <a:gd name="connsiteX2283" fmla="*/ 2316622 w 10035679"/>
              <a:gd name="connsiteY2283" fmla="*/ 1655499 h 5893281"/>
              <a:gd name="connsiteX2284" fmla="*/ 2336546 w 10035679"/>
              <a:gd name="connsiteY2284" fmla="*/ 1631350 h 5893281"/>
              <a:gd name="connsiteX2285" fmla="*/ 2351035 w 10035679"/>
              <a:gd name="connsiteY2285" fmla="*/ 1602369 h 5893281"/>
              <a:gd name="connsiteX2286" fmla="*/ 2364923 w 10035679"/>
              <a:gd name="connsiteY2286" fmla="*/ 1573992 h 5893281"/>
              <a:gd name="connsiteX2287" fmla="*/ 4357324 w 10035679"/>
              <a:gd name="connsiteY2287" fmla="*/ 1492482 h 5893281"/>
              <a:gd name="connsiteX2288" fmla="*/ 4361550 w 10035679"/>
              <a:gd name="connsiteY2288" fmla="*/ 1500331 h 5893281"/>
              <a:gd name="connsiteX2289" fmla="*/ 4365174 w 10035679"/>
              <a:gd name="connsiteY2289" fmla="*/ 1506368 h 5893281"/>
              <a:gd name="connsiteX2290" fmla="*/ 4367589 w 10035679"/>
              <a:gd name="connsiteY2290" fmla="*/ 1510594 h 5893281"/>
              <a:gd name="connsiteX2291" fmla="*/ 4367589 w 10035679"/>
              <a:gd name="connsiteY2291" fmla="*/ 1516633 h 5893281"/>
              <a:gd name="connsiteX2292" fmla="*/ 4371210 w 10035679"/>
              <a:gd name="connsiteY2292" fmla="*/ 1525085 h 5893281"/>
              <a:gd name="connsiteX2293" fmla="*/ 4371210 w 10035679"/>
              <a:gd name="connsiteY2293" fmla="*/ 1538971 h 5893281"/>
              <a:gd name="connsiteX2294" fmla="*/ 4371210 w 10035679"/>
              <a:gd name="connsiteY2294" fmla="*/ 1549236 h 5893281"/>
              <a:gd name="connsiteX2295" fmla="*/ 4375436 w 10035679"/>
              <a:gd name="connsiteY2295" fmla="*/ 1578215 h 5893281"/>
              <a:gd name="connsiteX2296" fmla="*/ 4379664 w 10035679"/>
              <a:gd name="connsiteY2296" fmla="*/ 1610818 h 5893281"/>
              <a:gd name="connsiteX2297" fmla="*/ 4379664 w 10035679"/>
              <a:gd name="connsiteY2297" fmla="*/ 1639195 h 5893281"/>
              <a:gd name="connsiteX2298" fmla="*/ 4339212 w 10035679"/>
              <a:gd name="connsiteY2298" fmla="*/ 1659723 h 5893281"/>
              <a:gd name="connsiteX2299" fmla="*/ 4294534 w 10035679"/>
              <a:gd name="connsiteY2299" fmla="*/ 1677837 h 5893281"/>
              <a:gd name="connsiteX2300" fmla="*/ 4251666 w 10035679"/>
              <a:gd name="connsiteY2300" fmla="*/ 1698364 h 5893281"/>
              <a:gd name="connsiteX2301" fmla="*/ 4215441 w 10035679"/>
              <a:gd name="connsiteY2301" fmla="*/ 1727344 h 5893281"/>
              <a:gd name="connsiteX2302" fmla="*/ 4205178 w 10035679"/>
              <a:gd name="connsiteY2302" fmla="*/ 1721307 h 5893281"/>
              <a:gd name="connsiteX2303" fmla="*/ 4187064 w 10035679"/>
              <a:gd name="connsiteY2303" fmla="*/ 1712855 h 5893281"/>
              <a:gd name="connsiteX2304" fmla="*/ 4162913 w 10035679"/>
              <a:gd name="connsiteY2304" fmla="*/ 1698364 h 5893281"/>
              <a:gd name="connsiteX2305" fmla="*/ 4142386 w 10035679"/>
              <a:gd name="connsiteY2305" fmla="*/ 1688100 h 5893281"/>
              <a:gd name="connsiteX2306" fmla="*/ 4124274 w 10035679"/>
              <a:gd name="connsiteY2306" fmla="*/ 1677837 h 5893281"/>
              <a:gd name="connsiteX2307" fmla="*/ 4115822 w 10035679"/>
              <a:gd name="connsiteY2307" fmla="*/ 1669987 h 5893281"/>
              <a:gd name="connsiteX2308" fmla="*/ 4120048 w 10035679"/>
              <a:gd name="connsiteY2308" fmla="*/ 1668177 h 5893281"/>
              <a:gd name="connsiteX2309" fmla="*/ 4124274 w 10035679"/>
              <a:gd name="connsiteY2309" fmla="*/ 1663951 h 5893281"/>
              <a:gd name="connsiteX2310" fmla="*/ 4128500 w 10035679"/>
              <a:gd name="connsiteY2310" fmla="*/ 1659723 h 5893281"/>
              <a:gd name="connsiteX2311" fmla="*/ 4128500 w 10035679"/>
              <a:gd name="connsiteY2311" fmla="*/ 1655497 h 5893281"/>
              <a:gd name="connsiteX2312" fmla="*/ 4130310 w 10035679"/>
              <a:gd name="connsiteY2312" fmla="*/ 1649460 h 5893281"/>
              <a:gd name="connsiteX2313" fmla="*/ 4120048 w 10035679"/>
              <a:gd name="connsiteY2313" fmla="*/ 1641611 h 5893281"/>
              <a:gd name="connsiteX2314" fmla="*/ 4106160 w 10035679"/>
              <a:gd name="connsiteY2314" fmla="*/ 1639195 h 5893281"/>
              <a:gd name="connsiteX2315" fmla="*/ 4095897 w 10035679"/>
              <a:gd name="connsiteY2315" fmla="*/ 1631348 h 5893281"/>
              <a:gd name="connsiteX2316" fmla="*/ 4085632 w 10035679"/>
              <a:gd name="connsiteY2316" fmla="*/ 1625309 h 5893281"/>
              <a:gd name="connsiteX2317" fmla="*/ 4091671 w 10035679"/>
              <a:gd name="connsiteY2317" fmla="*/ 1625309 h 5893281"/>
              <a:gd name="connsiteX2318" fmla="*/ 4100123 w 10035679"/>
              <a:gd name="connsiteY2318" fmla="*/ 1616857 h 5893281"/>
              <a:gd name="connsiteX2319" fmla="*/ 4101934 w 10035679"/>
              <a:gd name="connsiteY2319" fmla="*/ 1612631 h 5893281"/>
              <a:gd name="connsiteX2320" fmla="*/ 4106160 w 10035679"/>
              <a:gd name="connsiteY2320" fmla="*/ 1612631 h 5893281"/>
              <a:gd name="connsiteX2321" fmla="*/ 4109783 w 10035679"/>
              <a:gd name="connsiteY2321" fmla="*/ 1610818 h 5893281"/>
              <a:gd name="connsiteX2322" fmla="*/ 4120048 w 10035679"/>
              <a:gd name="connsiteY2322" fmla="*/ 1610818 h 5893281"/>
              <a:gd name="connsiteX2323" fmla="*/ 4130310 w 10035679"/>
              <a:gd name="connsiteY2323" fmla="*/ 1610818 h 5893281"/>
              <a:gd name="connsiteX2324" fmla="*/ 4130310 w 10035679"/>
              <a:gd name="connsiteY2324" fmla="*/ 1584254 h 5893281"/>
              <a:gd name="connsiteX2325" fmla="*/ 4077785 w 10035679"/>
              <a:gd name="connsiteY2325" fmla="*/ 1584254 h 5893281"/>
              <a:gd name="connsiteX2326" fmla="*/ 4067520 w 10035679"/>
              <a:gd name="connsiteY2326" fmla="*/ 1563727 h 5893281"/>
              <a:gd name="connsiteX2327" fmla="*/ 4085632 w 10035679"/>
              <a:gd name="connsiteY2327" fmla="*/ 1549236 h 5893281"/>
              <a:gd name="connsiteX2328" fmla="*/ 4100123 w 10035679"/>
              <a:gd name="connsiteY2328" fmla="*/ 1535350 h 5893281"/>
              <a:gd name="connsiteX2329" fmla="*/ 4115822 w 10035679"/>
              <a:gd name="connsiteY2329" fmla="*/ 1529311 h 5893281"/>
              <a:gd name="connsiteX2330" fmla="*/ 4144198 w 10035679"/>
              <a:gd name="connsiteY2330" fmla="*/ 1520859 h 5893281"/>
              <a:gd name="connsiteX2331" fmla="*/ 4156877 w 10035679"/>
              <a:gd name="connsiteY2331" fmla="*/ 1531124 h 5893281"/>
              <a:gd name="connsiteX2332" fmla="*/ 4162913 w 10035679"/>
              <a:gd name="connsiteY2332" fmla="*/ 1543197 h 5893281"/>
              <a:gd name="connsiteX2333" fmla="*/ 4170763 w 10035679"/>
              <a:gd name="connsiteY2333" fmla="*/ 1549236 h 5893281"/>
              <a:gd name="connsiteX2334" fmla="*/ 4176801 w 10035679"/>
              <a:gd name="connsiteY2334" fmla="*/ 1563727 h 5893281"/>
              <a:gd name="connsiteX2335" fmla="*/ 4199139 w 10035679"/>
              <a:gd name="connsiteY2335" fmla="*/ 1545613 h 5893281"/>
              <a:gd name="connsiteX2336" fmla="*/ 4219667 w 10035679"/>
              <a:gd name="connsiteY2336" fmla="*/ 1531124 h 5893281"/>
              <a:gd name="connsiteX2337" fmla="*/ 4248044 w 10035679"/>
              <a:gd name="connsiteY2337" fmla="*/ 1520859 h 5893281"/>
              <a:gd name="connsiteX2338" fmla="*/ 4251666 w 10035679"/>
              <a:gd name="connsiteY2338" fmla="*/ 1531124 h 5893281"/>
              <a:gd name="connsiteX2339" fmla="*/ 4257703 w 10035679"/>
              <a:gd name="connsiteY2339" fmla="*/ 1535350 h 5893281"/>
              <a:gd name="connsiteX2340" fmla="*/ 4257703 w 10035679"/>
              <a:gd name="connsiteY2340" fmla="*/ 1538971 h 5893281"/>
              <a:gd name="connsiteX2341" fmla="*/ 4261931 w 10035679"/>
              <a:gd name="connsiteY2341" fmla="*/ 1538971 h 5893281"/>
              <a:gd name="connsiteX2342" fmla="*/ 4266157 w 10035679"/>
              <a:gd name="connsiteY2342" fmla="*/ 1538971 h 5893281"/>
              <a:gd name="connsiteX2343" fmla="*/ 4272194 w 10035679"/>
              <a:gd name="connsiteY2343" fmla="*/ 1538971 h 5893281"/>
              <a:gd name="connsiteX2344" fmla="*/ 4290306 w 10035679"/>
              <a:gd name="connsiteY2344" fmla="*/ 1529311 h 5893281"/>
              <a:gd name="connsiteX2345" fmla="*/ 4300571 w 10035679"/>
              <a:gd name="connsiteY2345" fmla="*/ 1516633 h 5893281"/>
              <a:gd name="connsiteX2346" fmla="*/ 4314457 w 10035679"/>
              <a:gd name="connsiteY2346" fmla="*/ 1506368 h 5893281"/>
              <a:gd name="connsiteX2347" fmla="*/ 4328947 w 10035679"/>
              <a:gd name="connsiteY2347" fmla="*/ 1496105 h 5893281"/>
              <a:gd name="connsiteX2348" fmla="*/ 2638425 w 10035679"/>
              <a:gd name="connsiteY2348" fmla="*/ 1363281 h 5893281"/>
              <a:gd name="connsiteX2349" fmla="*/ 2644464 w 10035679"/>
              <a:gd name="connsiteY2349" fmla="*/ 1367507 h 5893281"/>
              <a:gd name="connsiteX2350" fmla="*/ 2648690 w 10035679"/>
              <a:gd name="connsiteY2350" fmla="*/ 1371733 h 5893281"/>
              <a:gd name="connsiteX2351" fmla="*/ 2652916 w 10035679"/>
              <a:gd name="connsiteY2351" fmla="*/ 1371733 h 5893281"/>
              <a:gd name="connsiteX2352" fmla="*/ 2657142 w 10035679"/>
              <a:gd name="connsiteY2352" fmla="*/ 1373546 h 5893281"/>
              <a:gd name="connsiteX2353" fmla="*/ 2657142 w 10035679"/>
              <a:gd name="connsiteY2353" fmla="*/ 1377772 h 5893281"/>
              <a:gd name="connsiteX2354" fmla="*/ 2657142 w 10035679"/>
              <a:gd name="connsiteY2354" fmla="*/ 1381998 h 5893281"/>
              <a:gd name="connsiteX2355" fmla="*/ 2658955 w 10035679"/>
              <a:gd name="connsiteY2355" fmla="*/ 1388035 h 5893281"/>
              <a:gd name="connsiteX2356" fmla="*/ 2666802 w 10035679"/>
              <a:gd name="connsiteY2356" fmla="*/ 1400111 h 5893281"/>
              <a:gd name="connsiteX2357" fmla="*/ 2671028 w 10035679"/>
              <a:gd name="connsiteY2357" fmla="*/ 1410376 h 5893281"/>
              <a:gd name="connsiteX2358" fmla="*/ 2672841 w 10035679"/>
              <a:gd name="connsiteY2358" fmla="*/ 1420639 h 5893281"/>
              <a:gd name="connsiteX2359" fmla="*/ 2677067 w 10035679"/>
              <a:gd name="connsiteY2359" fmla="*/ 1435130 h 5893281"/>
              <a:gd name="connsiteX2360" fmla="*/ 2666802 w 10035679"/>
              <a:gd name="connsiteY2360" fmla="*/ 1439357 h 5893281"/>
              <a:gd name="connsiteX2361" fmla="*/ 2657142 w 10035679"/>
              <a:gd name="connsiteY2361" fmla="*/ 1442980 h 5893281"/>
              <a:gd name="connsiteX2362" fmla="*/ 2644464 w 10035679"/>
              <a:gd name="connsiteY2362" fmla="*/ 1442980 h 5893281"/>
              <a:gd name="connsiteX2363" fmla="*/ 2628765 w 10035679"/>
              <a:gd name="connsiteY2363" fmla="*/ 1445395 h 5893281"/>
              <a:gd name="connsiteX2364" fmla="*/ 2624539 w 10035679"/>
              <a:gd name="connsiteY2364" fmla="*/ 1429093 h 5893281"/>
              <a:gd name="connsiteX2365" fmla="*/ 2620313 w 10035679"/>
              <a:gd name="connsiteY2365" fmla="*/ 1410376 h 5893281"/>
              <a:gd name="connsiteX2366" fmla="*/ 2620313 w 10035679"/>
              <a:gd name="connsiteY2366" fmla="*/ 1388035 h 5893281"/>
              <a:gd name="connsiteX2367" fmla="*/ 2628765 w 10035679"/>
              <a:gd name="connsiteY2367" fmla="*/ 1381998 h 5893281"/>
              <a:gd name="connsiteX2368" fmla="*/ 2630578 w 10035679"/>
              <a:gd name="connsiteY2368" fmla="*/ 1373546 h 5893281"/>
              <a:gd name="connsiteX2369" fmla="*/ 3250641 w 10035679"/>
              <a:gd name="connsiteY2369" fmla="*/ 1304111 h 5893281"/>
              <a:gd name="connsiteX2370" fmla="*/ 3265130 w 10035679"/>
              <a:gd name="connsiteY2370" fmla="*/ 1310148 h 5893281"/>
              <a:gd name="connsiteX2371" fmla="*/ 3279016 w 10035679"/>
              <a:gd name="connsiteY2371" fmla="*/ 1318602 h 5893281"/>
              <a:gd name="connsiteX2372" fmla="*/ 3285055 w 10035679"/>
              <a:gd name="connsiteY2372" fmla="*/ 1324639 h 5893281"/>
              <a:gd name="connsiteX2373" fmla="*/ 3295318 w 10035679"/>
              <a:gd name="connsiteY2373" fmla="*/ 1333091 h 5893281"/>
              <a:gd name="connsiteX2374" fmla="*/ 3307393 w 10035679"/>
              <a:gd name="connsiteY2374" fmla="*/ 1343356 h 5893281"/>
              <a:gd name="connsiteX2375" fmla="*/ 3303167 w 10035679"/>
              <a:gd name="connsiteY2375" fmla="*/ 1349392 h 5893281"/>
              <a:gd name="connsiteX2376" fmla="*/ 3303167 w 10035679"/>
              <a:gd name="connsiteY2376" fmla="*/ 1353620 h 5893281"/>
              <a:gd name="connsiteX2377" fmla="*/ 3299546 w 10035679"/>
              <a:gd name="connsiteY2377" fmla="*/ 1353620 h 5893281"/>
              <a:gd name="connsiteX2378" fmla="*/ 3299546 w 10035679"/>
              <a:gd name="connsiteY2378" fmla="*/ 1357242 h 5893281"/>
              <a:gd name="connsiteX2379" fmla="*/ 3293507 w 10035679"/>
              <a:gd name="connsiteY2379" fmla="*/ 1363280 h 5893281"/>
              <a:gd name="connsiteX2380" fmla="*/ 3293507 w 10035679"/>
              <a:gd name="connsiteY2380" fmla="*/ 1367506 h 5893281"/>
              <a:gd name="connsiteX2381" fmla="*/ 3289280 w 10035679"/>
              <a:gd name="connsiteY2381" fmla="*/ 1367506 h 5893281"/>
              <a:gd name="connsiteX2382" fmla="*/ 3285055 w 10035679"/>
              <a:gd name="connsiteY2382" fmla="*/ 1367506 h 5893281"/>
              <a:gd name="connsiteX2383" fmla="*/ 3280829 w 10035679"/>
              <a:gd name="connsiteY2383" fmla="*/ 1371732 h 5893281"/>
              <a:gd name="connsiteX2384" fmla="*/ 3274790 w 10035679"/>
              <a:gd name="connsiteY2384" fmla="*/ 1373543 h 5893281"/>
              <a:gd name="connsiteX2385" fmla="*/ 3265130 w 10035679"/>
              <a:gd name="connsiteY2385" fmla="*/ 1363280 h 5893281"/>
              <a:gd name="connsiteX2386" fmla="*/ 3254866 w 10035679"/>
              <a:gd name="connsiteY2386" fmla="*/ 1353620 h 5893281"/>
              <a:gd name="connsiteX2387" fmla="*/ 3240375 w 10035679"/>
              <a:gd name="connsiteY2387" fmla="*/ 1343356 h 5893281"/>
              <a:gd name="connsiteX2388" fmla="*/ 3228300 w 10035679"/>
              <a:gd name="connsiteY2388" fmla="*/ 1334903 h 5893281"/>
              <a:gd name="connsiteX2389" fmla="*/ 3236751 w 10035679"/>
              <a:gd name="connsiteY2389" fmla="*/ 1310148 h 5893281"/>
              <a:gd name="connsiteX2390" fmla="*/ 3242790 w 10035679"/>
              <a:gd name="connsiteY2390" fmla="*/ 1310148 h 5893281"/>
              <a:gd name="connsiteX2391" fmla="*/ 3246412 w 10035679"/>
              <a:gd name="connsiteY2391" fmla="*/ 1306527 h 5893281"/>
              <a:gd name="connsiteX2392" fmla="*/ 6004982 w 10035679"/>
              <a:gd name="connsiteY2392" fmla="*/ 1290225 h 5893281"/>
              <a:gd name="connsiteX2393" fmla="*/ 6037585 w 10035679"/>
              <a:gd name="connsiteY2393" fmla="*/ 1290225 h 5893281"/>
              <a:gd name="connsiteX2394" fmla="*/ 6037585 w 10035679"/>
              <a:gd name="connsiteY2394" fmla="*/ 1304110 h 5893281"/>
              <a:gd name="connsiteX2395" fmla="*/ 6030943 w 10035679"/>
              <a:gd name="connsiteY2395" fmla="*/ 1304110 h 5893281"/>
              <a:gd name="connsiteX2396" fmla="*/ 6023094 w 10035679"/>
              <a:gd name="connsiteY2396" fmla="*/ 1310149 h 5893281"/>
              <a:gd name="connsiteX2397" fmla="*/ 6018868 w 10035679"/>
              <a:gd name="connsiteY2397" fmla="*/ 1310149 h 5893281"/>
              <a:gd name="connsiteX2398" fmla="*/ 6012831 w 10035679"/>
              <a:gd name="connsiteY2398" fmla="*/ 1310149 h 5893281"/>
              <a:gd name="connsiteX2399" fmla="*/ 6012831 w 10035679"/>
              <a:gd name="connsiteY2399" fmla="*/ 1306526 h 5893281"/>
              <a:gd name="connsiteX2400" fmla="*/ 6009208 w 10035679"/>
              <a:gd name="connsiteY2400" fmla="*/ 1300489 h 5893281"/>
              <a:gd name="connsiteX2401" fmla="*/ 6009208 w 10035679"/>
              <a:gd name="connsiteY2401" fmla="*/ 1296261 h 5893281"/>
              <a:gd name="connsiteX2402" fmla="*/ 6004982 w 10035679"/>
              <a:gd name="connsiteY2402" fmla="*/ 1292035 h 5893281"/>
              <a:gd name="connsiteX2403" fmla="*/ 2004480 w 10035679"/>
              <a:gd name="connsiteY2403" fmla="*/ 1247358 h 5893281"/>
              <a:gd name="connsiteX2404" fmla="*/ 2036480 w 10035679"/>
              <a:gd name="connsiteY2404" fmla="*/ 1267283 h 5893281"/>
              <a:gd name="connsiteX2405" fmla="*/ 2064857 w 10035679"/>
              <a:gd name="connsiteY2405" fmla="*/ 1292037 h 5893281"/>
              <a:gd name="connsiteX2406" fmla="*/ 2093233 w 10035679"/>
              <a:gd name="connsiteY2406" fmla="*/ 1318602 h 5893281"/>
              <a:gd name="connsiteX2407" fmla="*/ 2083574 w 10035679"/>
              <a:gd name="connsiteY2407" fmla="*/ 1318602 h 5893281"/>
              <a:gd name="connsiteX2408" fmla="*/ 2075120 w 10035679"/>
              <a:gd name="connsiteY2408" fmla="*/ 1328865 h 5893281"/>
              <a:gd name="connsiteX2409" fmla="*/ 2069083 w 10035679"/>
              <a:gd name="connsiteY2409" fmla="*/ 1333091 h 5893281"/>
              <a:gd name="connsiteX2410" fmla="*/ 2058818 w 10035679"/>
              <a:gd name="connsiteY2410" fmla="*/ 1333091 h 5893281"/>
              <a:gd name="connsiteX2411" fmla="*/ 2046743 w 10035679"/>
              <a:gd name="connsiteY2411" fmla="*/ 1334904 h 5893281"/>
              <a:gd name="connsiteX2412" fmla="*/ 2030441 w 10035679"/>
              <a:gd name="connsiteY2412" fmla="*/ 1334904 h 5893281"/>
              <a:gd name="connsiteX2413" fmla="*/ 2016555 w 10035679"/>
              <a:gd name="connsiteY2413" fmla="*/ 1320413 h 5893281"/>
              <a:gd name="connsiteX2414" fmla="*/ 2002065 w 10035679"/>
              <a:gd name="connsiteY2414" fmla="*/ 1310148 h 5893281"/>
              <a:gd name="connsiteX2415" fmla="*/ 1983953 w 10035679"/>
              <a:gd name="connsiteY2415" fmla="*/ 1304112 h 5893281"/>
              <a:gd name="connsiteX2416" fmla="*/ 1983953 w 10035679"/>
              <a:gd name="connsiteY2416" fmla="*/ 1296263 h 5893281"/>
              <a:gd name="connsiteX2417" fmla="*/ 2016555 w 10035679"/>
              <a:gd name="connsiteY2417" fmla="*/ 1277546 h 5893281"/>
              <a:gd name="connsiteX2418" fmla="*/ 2012329 w 10035679"/>
              <a:gd name="connsiteY2418" fmla="*/ 1271509 h 5893281"/>
              <a:gd name="connsiteX2419" fmla="*/ 2008103 w 10035679"/>
              <a:gd name="connsiteY2419" fmla="*/ 1267283 h 5893281"/>
              <a:gd name="connsiteX2420" fmla="*/ 2008103 w 10035679"/>
              <a:gd name="connsiteY2420" fmla="*/ 1261245 h 5893281"/>
              <a:gd name="connsiteX2421" fmla="*/ 9772438 w 10035679"/>
              <a:gd name="connsiteY2421" fmla="*/ 1147133 h 5893281"/>
              <a:gd name="connsiteX2422" fmla="*/ 9780288 w 10035679"/>
              <a:gd name="connsiteY2422" fmla="*/ 1157397 h 5893281"/>
              <a:gd name="connsiteX2423" fmla="*/ 9786324 w 10035679"/>
              <a:gd name="connsiteY2423" fmla="*/ 1165245 h 5893281"/>
              <a:gd name="connsiteX2424" fmla="*/ 9794778 w 10035679"/>
              <a:gd name="connsiteY2424" fmla="*/ 1165245 h 5893281"/>
              <a:gd name="connsiteX2425" fmla="*/ 9798400 w 10035679"/>
              <a:gd name="connsiteY2425" fmla="*/ 1167660 h 5893281"/>
              <a:gd name="connsiteX2426" fmla="*/ 9800815 w 10035679"/>
              <a:gd name="connsiteY2426" fmla="*/ 1167660 h 5893281"/>
              <a:gd name="connsiteX2427" fmla="*/ 9808664 w 10035679"/>
              <a:gd name="connsiteY2427" fmla="*/ 1167660 h 5893281"/>
              <a:gd name="connsiteX2428" fmla="*/ 9812890 w 10035679"/>
              <a:gd name="connsiteY2428" fmla="*/ 1167660 h 5893281"/>
              <a:gd name="connsiteX2429" fmla="*/ 9814701 w 10035679"/>
              <a:gd name="connsiteY2429" fmla="*/ 1167660 h 5893281"/>
              <a:gd name="connsiteX2430" fmla="*/ 9823155 w 10035679"/>
              <a:gd name="connsiteY2430" fmla="*/ 1171284 h 5893281"/>
              <a:gd name="connsiteX2431" fmla="*/ 9826776 w 10035679"/>
              <a:gd name="connsiteY2431" fmla="*/ 1177925 h 5893281"/>
              <a:gd name="connsiteX2432" fmla="*/ 9812890 w 10035679"/>
              <a:gd name="connsiteY2432" fmla="*/ 1190000 h 5893281"/>
              <a:gd name="connsiteX2433" fmla="*/ 9798400 w 10035679"/>
              <a:gd name="connsiteY2433" fmla="*/ 1200263 h 5893281"/>
              <a:gd name="connsiteX2434" fmla="*/ 9727760 w 10035679"/>
              <a:gd name="connsiteY2434" fmla="*/ 1206302 h 5893281"/>
              <a:gd name="connsiteX2435" fmla="*/ 9727760 w 10035679"/>
              <a:gd name="connsiteY2435" fmla="*/ 1177925 h 5893281"/>
              <a:gd name="connsiteX2436" fmla="*/ 9738025 w 10035679"/>
              <a:gd name="connsiteY2436" fmla="*/ 1167660 h 5893281"/>
              <a:gd name="connsiteX2437" fmla="*/ 9748288 w 10035679"/>
              <a:gd name="connsiteY2437" fmla="*/ 1161624 h 5893281"/>
              <a:gd name="connsiteX2438" fmla="*/ 9757947 w 10035679"/>
              <a:gd name="connsiteY2438" fmla="*/ 1153170 h 5893281"/>
              <a:gd name="connsiteX2439" fmla="*/ 2154225 w 10035679"/>
              <a:gd name="connsiteY2439" fmla="*/ 1087972 h 5893281"/>
              <a:gd name="connsiteX2440" fmla="*/ 2156036 w 10035679"/>
              <a:gd name="connsiteY2440" fmla="*/ 1102462 h 5893281"/>
              <a:gd name="connsiteX2441" fmla="*/ 2156036 w 10035679"/>
              <a:gd name="connsiteY2441" fmla="*/ 1112727 h 5893281"/>
              <a:gd name="connsiteX2442" fmla="*/ 2160262 w 10035679"/>
              <a:gd name="connsiteY2442" fmla="*/ 1116953 h 5893281"/>
              <a:gd name="connsiteX2443" fmla="*/ 2164488 w 10035679"/>
              <a:gd name="connsiteY2443" fmla="*/ 1121181 h 5893281"/>
              <a:gd name="connsiteX2444" fmla="*/ 2168716 w 10035679"/>
              <a:gd name="connsiteY2444" fmla="*/ 1122992 h 5893281"/>
              <a:gd name="connsiteX2445" fmla="*/ 2174753 w 10035679"/>
              <a:gd name="connsiteY2445" fmla="*/ 1131444 h 5893281"/>
              <a:gd name="connsiteX2446" fmla="*/ 2178979 w 10035679"/>
              <a:gd name="connsiteY2446" fmla="*/ 1137483 h 5893281"/>
              <a:gd name="connsiteX2447" fmla="*/ 2174753 w 10035679"/>
              <a:gd name="connsiteY2447" fmla="*/ 1145934 h 5893281"/>
              <a:gd name="connsiteX2448" fmla="*/ 2170527 w 10035679"/>
              <a:gd name="connsiteY2448" fmla="*/ 1156198 h 5893281"/>
              <a:gd name="connsiteX2449" fmla="*/ 2168716 w 10035679"/>
              <a:gd name="connsiteY2449" fmla="*/ 1164652 h 5893281"/>
              <a:gd name="connsiteX2450" fmla="*/ 2164488 w 10035679"/>
              <a:gd name="connsiteY2450" fmla="*/ 1170688 h 5893281"/>
              <a:gd name="connsiteX2451" fmla="*/ 2160262 w 10035679"/>
              <a:gd name="connsiteY2451" fmla="*/ 1185177 h 5893281"/>
              <a:gd name="connsiteX2452" fmla="*/ 2174150 w 10035679"/>
              <a:gd name="connsiteY2452" fmla="*/ 1189405 h 5893281"/>
              <a:gd name="connsiteX2453" fmla="*/ 2181997 w 10035679"/>
              <a:gd name="connsiteY2453" fmla="*/ 1195441 h 5893281"/>
              <a:gd name="connsiteX2454" fmla="*/ 2188036 w 10035679"/>
              <a:gd name="connsiteY2454" fmla="*/ 1203895 h 5893281"/>
              <a:gd name="connsiteX2455" fmla="*/ 2192262 w 10035679"/>
              <a:gd name="connsiteY2455" fmla="*/ 1209932 h 5893281"/>
              <a:gd name="connsiteX2456" fmla="*/ 2192262 w 10035679"/>
              <a:gd name="connsiteY2456" fmla="*/ 1224424 h 5893281"/>
              <a:gd name="connsiteX2457" fmla="*/ 2192262 w 10035679"/>
              <a:gd name="connsiteY2457" fmla="*/ 1238912 h 5893281"/>
              <a:gd name="connsiteX2458" fmla="*/ 2181997 w 10035679"/>
              <a:gd name="connsiteY2458" fmla="*/ 1247366 h 5893281"/>
              <a:gd name="connsiteX2459" fmla="*/ 2174150 w 10035679"/>
              <a:gd name="connsiteY2459" fmla="*/ 1253403 h 5893281"/>
              <a:gd name="connsiteX2460" fmla="*/ 2169922 w 10035679"/>
              <a:gd name="connsiteY2460" fmla="*/ 1263669 h 5893281"/>
              <a:gd name="connsiteX2461" fmla="*/ 2168111 w 10035679"/>
              <a:gd name="connsiteY2461" fmla="*/ 1275744 h 5893281"/>
              <a:gd name="connsiteX2462" fmla="*/ 2160262 w 10035679"/>
              <a:gd name="connsiteY2462" fmla="*/ 1290233 h 5893281"/>
              <a:gd name="connsiteX2463" fmla="*/ 2210979 w 10035679"/>
              <a:gd name="connsiteY2463" fmla="*/ 1290233 h 5893281"/>
              <a:gd name="connsiteX2464" fmla="*/ 2210979 w 10035679"/>
              <a:gd name="connsiteY2464" fmla="*/ 1321024 h 5893281"/>
              <a:gd name="connsiteX2465" fmla="*/ 2217016 w 10035679"/>
              <a:gd name="connsiteY2465" fmla="*/ 1349401 h 5893281"/>
              <a:gd name="connsiteX2466" fmla="*/ 2239355 w 10035679"/>
              <a:gd name="connsiteY2466" fmla="*/ 1349401 h 5893281"/>
              <a:gd name="connsiteX2467" fmla="*/ 2249618 w 10035679"/>
              <a:gd name="connsiteY2467" fmla="*/ 1339136 h 5893281"/>
              <a:gd name="connsiteX2468" fmla="*/ 2259883 w 10035679"/>
              <a:gd name="connsiteY2468" fmla="*/ 1328873 h 5893281"/>
              <a:gd name="connsiteX2469" fmla="*/ 2270146 w 10035679"/>
              <a:gd name="connsiteY2469" fmla="*/ 1318608 h 5893281"/>
              <a:gd name="connsiteX2470" fmla="*/ 2288260 w 10035679"/>
              <a:gd name="connsiteY2470" fmla="*/ 1310156 h 5893281"/>
              <a:gd name="connsiteX2471" fmla="*/ 2288260 w 10035679"/>
              <a:gd name="connsiteY2471" fmla="*/ 1333099 h 5893281"/>
              <a:gd name="connsiteX2472" fmla="*/ 2284033 w 10035679"/>
              <a:gd name="connsiteY2472" fmla="*/ 1361476 h 5893281"/>
              <a:gd name="connsiteX2473" fmla="*/ 2282221 w 10035679"/>
              <a:gd name="connsiteY2473" fmla="*/ 1386231 h 5893281"/>
              <a:gd name="connsiteX2474" fmla="*/ 2282221 w 10035679"/>
              <a:gd name="connsiteY2474" fmla="*/ 1402532 h 5893281"/>
              <a:gd name="connsiteX2475" fmla="*/ 2277995 w 10035679"/>
              <a:gd name="connsiteY2475" fmla="*/ 1414608 h 5893281"/>
              <a:gd name="connsiteX2476" fmla="*/ 2284033 w 10035679"/>
              <a:gd name="connsiteY2476" fmla="*/ 1420647 h 5893281"/>
              <a:gd name="connsiteX2477" fmla="*/ 2288260 w 10035679"/>
              <a:gd name="connsiteY2477" fmla="*/ 1424873 h 5893281"/>
              <a:gd name="connsiteX2478" fmla="*/ 2292486 w 10035679"/>
              <a:gd name="connsiteY2478" fmla="*/ 1429099 h 5893281"/>
              <a:gd name="connsiteX2479" fmla="*/ 2298522 w 10035679"/>
              <a:gd name="connsiteY2479" fmla="*/ 1430910 h 5893281"/>
              <a:gd name="connsiteX2480" fmla="*/ 2308787 w 10035679"/>
              <a:gd name="connsiteY2480" fmla="*/ 1435136 h 5893281"/>
              <a:gd name="connsiteX2481" fmla="*/ 2326899 w 10035679"/>
              <a:gd name="connsiteY2481" fmla="*/ 1406759 h 5893281"/>
              <a:gd name="connsiteX2482" fmla="*/ 2340787 w 10035679"/>
              <a:gd name="connsiteY2482" fmla="*/ 1374155 h 5893281"/>
              <a:gd name="connsiteX2483" fmla="*/ 2340787 w 10035679"/>
              <a:gd name="connsiteY2483" fmla="*/ 1349401 h 5893281"/>
              <a:gd name="connsiteX2484" fmla="*/ 2336559 w 10035679"/>
              <a:gd name="connsiteY2484" fmla="*/ 1324646 h 5893281"/>
              <a:gd name="connsiteX2485" fmla="*/ 2336559 w 10035679"/>
              <a:gd name="connsiteY2485" fmla="*/ 1299892 h 5893281"/>
              <a:gd name="connsiteX2486" fmla="*/ 2344408 w 10035679"/>
              <a:gd name="connsiteY2486" fmla="*/ 1275139 h 5893281"/>
              <a:gd name="connsiteX2487" fmla="*/ 2364936 w 10035679"/>
              <a:gd name="connsiteY2487" fmla="*/ 1257026 h 5893281"/>
              <a:gd name="connsiteX2488" fmla="*/ 2372785 w 10035679"/>
              <a:gd name="connsiteY2488" fmla="*/ 1248574 h 5893281"/>
              <a:gd name="connsiteX2489" fmla="*/ 2378825 w 10035679"/>
              <a:gd name="connsiteY2489" fmla="*/ 1248574 h 5893281"/>
              <a:gd name="connsiteX2490" fmla="*/ 2386672 w 10035679"/>
              <a:gd name="connsiteY2490" fmla="*/ 1252800 h 5893281"/>
              <a:gd name="connsiteX2491" fmla="*/ 2392711 w 10035679"/>
              <a:gd name="connsiteY2491" fmla="*/ 1257026 h 5893281"/>
              <a:gd name="connsiteX2492" fmla="*/ 2396936 w 10035679"/>
              <a:gd name="connsiteY2492" fmla="*/ 1263064 h 5893281"/>
              <a:gd name="connsiteX2493" fmla="*/ 2404786 w 10035679"/>
              <a:gd name="connsiteY2493" fmla="*/ 1271518 h 5893281"/>
              <a:gd name="connsiteX2494" fmla="*/ 2406597 w 10035679"/>
              <a:gd name="connsiteY2494" fmla="*/ 1277555 h 5893281"/>
              <a:gd name="connsiteX2495" fmla="*/ 2414446 w 10035679"/>
              <a:gd name="connsiteY2495" fmla="*/ 1281781 h 5893281"/>
              <a:gd name="connsiteX2496" fmla="*/ 2418672 w 10035679"/>
              <a:gd name="connsiteY2496" fmla="*/ 1290233 h 5893281"/>
              <a:gd name="connsiteX2497" fmla="*/ 2432558 w 10035679"/>
              <a:gd name="connsiteY2497" fmla="*/ 1290233 h 5893281"/>
              <a:gd name="connsiteX2498" fmla="*/ 2448859 w 10035679"/>
              <a:gd name="connsiteY2498" fmla="*/ 1281781 h 5893281"/>
              <a:gd name="connsiteX2499" fmla="*/ 2466973 w 10035679"/>
              <a:gd name="connsiteY2499" fmla="*/ 1277555 h 5893281"/>
              <a:gd name="connsiteX2500" fmla="*/ 2480859 w 10035679"/>
              <a:gd name="connsiteY2500" fmla="*/ 1289630 h 5893281"/>
              <a:gd name="connsiteX2501" fmla="*/ 2480859 w 10035679"/>
              <a:gd name="connsiteY2501" fmla="*/ 1318005 h 5893281"/>
              <a:gd name="connsiteX2502" fmla="*/ 2480859 w 10035679"/>
              <a:gd name="connsiteY2502" fmla="*/ 1332496 h 5893281"/>
              <a:gd name="connsiteX2503" fmla="*/ 2476633 w 10035679"/>
              <a:gd name="connsiteY2503" fmla="*/ 1357250 h 5893281"/>
              <a:gd name="connsiteX2504" fmla="*/ 2474821 w 10035679"/>
              <a:gd name="connsiteY2504" fmla="*/ 1388043 h 5893281"/>
              <a:gd name="connsiteX2505" fmla="*/ 2466973 w 10035679"/>
              <a:gd name="connsiteY2505" fmla="*/ 1424873 h 5893281"/>
              <a:gd name="connsiteX2506" fmla="*/ 2460934 w 10035679"/>
              <a:gd name="connsiteY2506" fmla="*/ 1453250 h 5893281"/>
              <a:gd name="connsiteX2507" fmla="*/ 2456708 w 10035679"/>
              <a:gd name="connsiteY2507" fmla="*/ 1473779 h 5893281"/>
              <a:gd name="connsiteX2508" fmla="*/ 2442823 w 10035679"/>
              <a:gd name="connsiteY2508" fmla="*/ 1473779 h 5893281"/>
              <a:gd name="connsiteX2509" fmla="*/ 2434973 w 10035679"/>
              <a:gd name="connsiteY2509" fmla="*/ 1471968 h 5893281"/>
              <a:gd name="connsiteX2510" fmla="*/ 2428937 w 10035679"/>
              <a:gd name="connsiteY2510" fmla="*/ 1467740 h 5893281"/>
              <a:gd name="connsiteX2511" fmla="*/ 2421088 w 10035679"/>
              <a:gd name="connsiteY2511" fmla="*/ 1463513 h 5893281"/>
              <a:gd name="connsiteX2512" fmla="*/ 2410823 w 10035679"/>
              <a:gd name="connsiteY2512" fmla="*/ 1459287 h 5893281"/>
              <a:gd name="connsiteX2513" fmla="*/ 2410823 w 10035679"/>
              <a:gd name="connsiteY2513" fmla="*/ 1467740 h 5893281"/>
              <a:gd name="connsiteX2514" fmla="*/ 2415048 w 10035679"/>
              <a:gd name="connsiteY2514" fmla="*/ 1471968 h 5893281"/>
              <a:gd name="connsiteX2515" fmla="*/ 2419276 w 10035679"/>
              <a:gd name="connsiteY2515" fmla="*/ 1473779 h 5893281"/>
              <a:gd name="connsiteX2516" fmla="*/ 2421088 w 10035679"/>
              <a:gd name="connsiteY2516" fmla="*/ 1478005 h 5893281"/>
              <a:gd name="connsiteX2517" fmla="*/ 2421088 w 10035679"/>
              <a:gd name="connsiteY2517" fmla="*/ 1482231 h 5893281"/>
              <a:gd name="connsiteX2518" fmla="*/ 2425313 w 10035679"/>
              <a:gd name="connsiteY2518" fmla="*/ 1488269 h 5893281"/>
              <a:gd name="connsiteX2519" fmla="*/ 2425313 w 10035679"/>
              <a:gd name="connsiteY2519" fmla="*/ 1500343 h 5893281"/>
              <a:gd name="connsiteX2520" fmla="*/ 2326296 w 10035679"/>
              <a:gd name="connsiteY2520" fmla="*/ 1506381 h 5893281"/>
              <a:gd name="connsiteX2521" fmla="*/ 2326296 w 10035679"/>
              <a:gd name="connsiteY2521" fmla="*/ 1514833 h 5893281"/>
              <a:gd name="connsiteX2522" fmla="*/ 2334146 w 10035679"/>
              <a:gd name="connsiteY2522" fmla="*/ 1535360 h 5893281"/>
              <a:gd name="connsiteX2523" fmla="*/ 2329919 w 10035679"/>
              <a:gd name="connsiteY2523" fmla="*/ 1557700 h 5893281"/>
              <a:gd name="connsiteX2524" fmla="*/ 2325691 w 10035679"/>
              <a:gd name="connsiteY2524" fmla="*/ 1592717 h 5893281"/>
              <a:gd name="connsiteX2525" fmla="*/ 2307579 w 10035679"/>
              <a:gd name="connsiteY2525" fmla="*/ 1592717 h 5893281"/>
              <a:gd name="connsiteX2526" fmla="*/ 2283428 w 10035679"/>
              <a:gd name="connsiteY2526" fmla="*/ 1578226 h 5893281"/>
              <a:gd name="connsiteX2527" fmla="*/ 2249015 w 10035679"/>
              <a:gd name="connsiteY2527" fmla="*/ 1569775 h 5893281"/>
              <a:gd name="connsiteX2528" fmla="*/ 2249015 w 10035679"/>
              <a:gd name="connsiteY2528" fmla="*/ 1577624 h 5893281"/>
              <a:gd name="connsiteX2529" fmla="*/ 2255052 w 10035679"/>
              <a:gd name="connsiteY2529" fmla="*/ 1577624 h 5893281"/>
              <a:gd name="connsiteX2530" fmla="*/ 2262901 w 10035679"/>
              <a:gd name="connsiteY2530" fmla="*/ 1583660 h 5893281"/>
              <a:gd name="connsiteX2531" fmla="*/ 2267127 w 10035679"/>
              <a:gd name="connsiteY2531" fmla="*/ 1587886 h 5893281"/>
              <a:gd name="connsiteX2532" fmla="*/ 2268938 w 10035679"/>
              <a:gd name="connsiteY2532" fmla="*/ 1592112 h 5893281"/>
              <a:gd name="connsiteX2533" fmla="*/ 2273166 w 10035679"/>
              <a:gd name="connsiteY2533" fmla="*/ 1596338 h 5893281"/>
              <a:gd name="connsiteX2534" fmla="*/ 2277392 w 10035679"/>
              <a:gd name="connsiteY2534" fmla="*/ 1606603 h 5893281"/>
              <a:gd name="connsiteX2535" fmla="*/ 2277392 w 10035679"/>
              <a:gd name="connsiteY2535" fmla="*/ 1616867 h 5893281"/>
              <a:gd name="connsiteX2536" fmla="*/ 2273166 w 10035679"/>
              <a:gd name="connsiteY2536" fmla="*/ 1625319 h 5893281"/>
              <a:gd name="connsiteX2537" fmla="*/ 2267127 w 10035679"/>
              <a:gd name="connsiteY2537" fmla="*/ 1631356 h 5893281"/>
              <a:gd name="connsiteX2538" fmla="*/ 2262901 w 10035679"/>
              <a:gd name="connsiteY2538" fmla="*/ 1639809 h 5893281"/>
              <a:gd name="connsiteX2539" fmla="*/ 2244789 w 10035679"/>
              <a:gd name="connsiteY2539" fmla="*/ 1654298 h 5893281"/>
              <a:gd name="connsiteX2540" fmla="*/ 2230901 w 10035679"/>
              <a:gd name="connsiteY2540" fmla="*/ 1668788 h 5893281"/>
              <a:gd name="connsiteX2541" fmla="*/ 2224865 w 10035679"/>
              <a:gd name="connsiteY2541" fmla="*/ 1685089 h 5893281"/>
              <a:gd name="connsiteX2542" fmla="*/ 2217016 w 10035679"/>
              <a:gd name="connsiteY2542" fmla="*/ 1711655 h 5893281"/>
              <a:gd name="connsiteX2543" fmla="*/ 2203130 w 10035679"/>
              <a:gd name="connsiteY2543" fmla="*/ 1711655 h 5893281"/>
              <a:gd name="connsiteX2544" fmla="*/ 2192865 w 10035679"/>
              <a:gd name="connsiteY2544" fmla="*/ 1707427 h 5893281"/>
              <a:gd name="connsiteX2545" fmla="*/ 2182602 w 10035679"/>
              <a:gd name="connsiteY2545" fmla="*/ 1703201 h 5893281"/>
              <a:gd name="connsiteX2546" fmla="*/ 2174753 w 10035679"/>
              <a:gd name="connsiteY2546" fmla="*/ 1698975 h 5893281"/>
              <a:gd name="connsiteX2547" fmla="*/ 2160867 w 10035679"/>
              <a:gd name="connsiteY2547" fmla="*/ 1697164 h 5893281"/>
              <a:gd name="connsiteX2548" fmla="*/ 2160867 w 10035679"/>
              <a:gd name="connsiteY2548" fmla="*/ 1703201 h 5893281"/>
              <a:gd name="connsiteX2549" fmla="*/ 2178979 w 10035679"/>
              <a:gd name="connsiteY2549" fmla="*/ 1703201 h 5893281"/>
              <a:gd name="connsiteX2550" fmla="*/ 2183205 w 10035679"/>
              <a:gd name="connsiteY2550" fmla="*/ 1711655 h 5893281"/>
              <a:gd name="connsiteX2551" fmla="*/ 2185017 w 10035679"/>
              <a:gd name="connsiteY2551" fmla="*/ 1717692 h 5893281"/>
              <a:gd name="connsiteX2552" fmla="*/ 2189244 w 10035679"/>
              <a:gd name="connsiteY2552" fmla="*/ 1721918 h 5893281"/>
              <a:gd name="connsiteX2553" fmla="*/ 2189244 w 10035679"/>
              <a:gd name="connsiteY2553" fmla="*/ 1727956 h 5893281"/>
              <a:gd name="connsiteX2554" fmla="*/ 2193469 w 10035679"/>
              <a:gd name="connsiteY2554" fmla="*/ 1740031 h 5893281"/>
              <a:gd name="connsiteX2555" fmla="*/ 2193469 w 10035679"/>
              <a:gd name="connsiteY2555" fmla="*/ 1750294 h 5893281"/>
              <a:gd name="connsiteX2556" fmla="*/ 2160867 w 10035679"/>
              <a:gd name="connsiteY2556" fmla="*/ 1760559 h 5893281"/>
              <a:gd name="connsiteX2557" fmla="*/ 2132490 w 10035679"/>
              <a:gd name="connsiteY2557" fmla="*/ 1778672 h 5893281"/>
              <a:gd name="connsiteX2558" fmla="*/ 2114376 w 10035679"/>
              <a:gd name="connsiteY2558" fmla="*/ 1799200 h 5893281"/>
              <a:gd name="connsiteX2559" fmla="*/ 2102301 w 10035679"/>
              <a:gd name="connsiteY2559" fmla="*/ 1831804 h 5893281"/>
              <a:gd name="connsiteX2560" fmla="*/ 2102301 w 10035679"/>
              <a:gd name="connsiteY2560" fmla="*/ 1878898 h 5893281"/>
              <a:gd name="connsiteX2561" fmla="*/ 2114376 w 10035679"/>
              <a:gd name="connsiteY2561" fmla="*/ 1907275 h 5893281"/>
              <a:gd name="connsiteX2562" fmla="*/ 2122225 w 10035679"/>
              <a:gd name="connsiteY2562" fmla="*/ 1945915 h 5893281"/>
              <a:gd name="connsiteX2563" fmla="*/ 2122225 w 10035679"/>
              <a:gd name="connsiteY2563" fmla="*/ 1984554 h 5893281"/>
              <a:gd name="connsiteX2564" fmla="*/ 2160867 w 10035679"/>
              <a:gd name="connsiteY2564" fmla="*/ 1984554 h 5893281"/>
              <a:gd name="connsiteX2565" fmla="*/ 2160867 w 10035679"/>
              <a:gd name="connsiteY2565" fmla="*/ 2002667 h 5893281"/>
              <a:gd name="connsiteX2566" fmla="*/ 2168716 w 10035679"/>
              <a:gd name="connsiteY2566" fmla="*/ 2008705 h 5893281"/>
              <a:gd name="connsiteX2567" fmla="*/ 2168716 w 10035679"/>
              <a:gd name="connsiteY2567" fmla="*/ 2017157 h 5893281"/>
              <a:gd name="connsiteX2568" fmla="*/ 2168716 w 10035679"/>
              <a:gd name="connsiteY2568" fmla="*/ 2023196 h 5893281"/>
              <a:gd name="connsiteX2569" fmla="*/ 2168716 w 10035679"/>
              <a:gd name="connsiteY2569" fmla="*/ 2027423 h 5893281"/>
              <a:gd name="connsiteX2570" fmla="*/ 2168716 w 10035679"/>
              <a:gd name="connsiteY2570" fmla="*/ 2031648 h 5893281"/>
              <a:gd name="connsiteX2571" fmla="*/ 2168716 w 10035679"/>
              <a:gd name="connsiteY2571" fmla="*/ 2033459 h 5893281"/>
              <a:gd name="connsiteX2572" fmla="*/ 2170527 w 10035679"/>
              <a:gd name="connsiteY2572" fmla="*/ 2037686 h 5893281"/>
              <a:gd name="connsiteX2573" fmla="*/ 2182602 w 10035679"/>
              <a:gd name="connsiteY2573" fmla="*/ 2037686 h 5893281"/>
              <a:gd name="connsiteX2574" fmla="*/ 2192865 w 10035679"/>
              <a:gd name="connsiteY2574" fmla="*/ 2041911 h 5893281"/>
              <a:gd name="connsiteX2575" fmla="*/ 2217016 w 10035679"/>
              <a:gd name="connsiteY2575" fmla="*/ 2037686 h 5893281"/>
              <a:gd name="connsiteX2576" fmla="*/ 2241166 w 10035679"/>
              <a:gd name="connsiteY2576" fmla="*/ 2047950 h 5893281"/>
              <a:gd name="connsiteX2577" fmla="*/ 2267732 w 10035679"/>
              <a:gd name="connsiteY2577" fmla="*/ 2066061 h 5893281"/>
              <a:gd name="connsiteX2578" fmla="*/ 2291881 w 10035679"/>
              <a:gd name="connsiteY2578" fmla="*/ 2090815 h 5893281"/>
              <a:gd name="connsiteX2579" fmla="*/ 2312410 w 10035679"/>
              <a:gd name="connsiteY2579" fmla="*/ 2113155 h 5893281"/>
              <a:gd name="connsiteX2580" fmla="*/ 2337767 w 10035679"/>
              <a:gd name="connsiteY2580" fmla="*/ 2125833 h 5893281"/>
              <a:gd name="connsiteX2581" fmla="*/ 2348031 w 10035679"/>
              <a:gd name="connsiteY2581" fmla="*/ 2130059 h 5893281"/>
              <a:gd name="connsiteX2582" fmla="*/ 2354068 w 10035679"/>
              <a:gd name="connsiteY2582" fmla="*/ 2131872 h 5893281"/>
              <a:gd name="connsiteX2583" fmla="*/ 2361917 w 10035679"/>
              <a:gd name="connsiteY2583" fmla="*/ 2130059 h 5893281"/>
              <a:gd name="connsiteX2584" fmla="*/ 2367956 w 10035679"/>
              <a:gd name="connsiteY2584" fmla="*/ 2130059 h 5893281"/>
              <a:gd name="connsiteX2585" fmla="*/ 2372182 w 10035679"/>
              <a:gd name="connsiteY2585" fmla="*/ 2125833 h 5893281"/>
              <a:gd name="connsiteX2586" fmla="*/ 2380032 w 10035679"/>
              <a:gd name="connsiteY2586" fmla="*/ 2121608 h 5893281"/>
              <a:gd name="connsiteX2587" fmla="*/ 2381843 w 10035679"/>
              <a:gd name="connsiteY2587" fmla="*/ 2117381 h 5893281"/>
              <a:gd name="connsiteX2588" fmla="*/ 2389692 w 10035679"/>
              <a:gd name="connsiteY2588" fmla="*/ 2117381 h 5893281"/>
              <a:gd name="connsiteX2589" fmla="*/ 2446445 w 10035679"/>
              <a:gd name="connsiteY2589" fmla="*/ 2131872 h 5893281"/>
              <a:gd name="connsiteX2590" fmla="*/ 2452482 w 10035679"/>
              <a:gd name="connsiteY2590" fmla="*/ 2170506 h 5893281"/>
              <a:gd name="connsiteX2591" fmla="*/ 2460332 w 10035679"/>
              <a:gd name="connsiteY2591" fmla="*/ 2198884 h 5893281"/>
              <a:gd name="connsiteX2592" fmla="*/ 2464558 w 10035679"/>
              <a:gd name="connsiteY2592" fmla="*/ 2221222 h 5893281"/>
              <a:gd name="connsiteX2593" fmla="*/ 2466368 w 10035679"/>
              <a:gd name="connsiteY2593" fmla="*/ 2241748 h 5893281"/>
              <a:gd name="connsiteX2594" fmla="*/ 2474217 w 10035679"/>
              <a:gd name="connsiteY2594" fmla="*/ 2264088 h 5893281"/>
              <a:gd name="connsiteX2595" fmla="*/ 2492329 w 10035679"/>
              <a:gd name="connsiteY2595" fmla="*/ 2288848 h 5893281"/>
              <a:gd name="connsiteX2596" fmla="*/ 2512859 w 10035679"/>
              <a:gd name="connsiteY2596" fmla="*/ 2321450 h 5893281"/>
              <a:gd name="connsiteX2597" fmla="*/ 2518896 w 10035679"/>
              <a:gd name="connsiteY2597" fmla="*/ 2317224 h 5893281"/>
              <a:gd name="connsiteX2598" fmla="*/ 2523122 w 10035679"/>
              <a:gd name="connsiteY2598" fmla="*/ 2317224 h 5893281"/>
              <a:gd name="connsiteX2599" fmla="*/ 2527348 w 10035679"/>
              <a:gd name="connsiteY2599" fmla="*/ 2312999 h 5893281"/>
              <a:gd name="connsiteX2600" fmla="*/ 2531574 w 10035679"/>
              <a:gd name="connsiteY2600" fmla="*/ 2312999 h 5893281"/>
              <a:gd name="connsiteX2601" fmla="*/ 2537612 w 10035679"/>
              <a:gd name="connsiteY2601" fmla="*/ 2311186 h 5893281"/>
              <a:gd name="connsiteX2602" fmla="*/ 2541839 w 10035679"/>
              <a:gd name="connsiteY2602" fmla="*/ 2311186 h 5893281"/>
              <a:gd name="connsiteX2603" fmla="*/ 2541839 w 10035679"/>
              <a:gd name="connsiteY2603" fmla="*/ 2306961 h 5893281"/>
              <a:gd name="connsiteX2604" fmla="*/ 2541839 w 10035679"/>
              <a:gd name="connsiteY2604" fmla="*/ 2302732 h 5893281"/>
              <a:gd name="connsiteX2605" fmla="*/ 2546065 w 10035679"/>
              <a:gd name="connsiteY2605" fmla="*/ 2296697 h 5893281"/>
              <a:gd name="connsiteX2606" fmla="*/ 2546065 w 10035679"/>
              <a:gd name="connsiteY2606" fmla="*/ 2274355 h 5893281"/>
              <a:gd name="connsiteX2607" fmla="*/ 2541839 w 10035679"/>
              <a:gd name="connsiteY2607" fmla="*/ 2245973 h 5893281"/>
              <a:gd name="connsiteX2608" fmla="*/ 2533989 w 10035679"/>
              <a:gd name="connsiteY2608" fmla="*/ 2210958 h 5893281"/>
              <a:gd name="connsiteX2609" fmla="*/ 2523727 w 10035679"/>
              <a:gd name="connsiteY2609" fmla="*/ 2178354 h 5893281"/>
              <a:gd name="connsiteX2610" fmla="*/ 2552103 w 10035679"/>
              <a:gd name="connsiteY2610" fmla="*/ 2163865 h 5893281"/>
              <a:gd name="connsiteX2611" fmla="*/ 2580480 w 10035679"/>
              <a:gd name="connsiteY2611" fmla="*/ 2143342 h 5893281"/>
              <a:gd name="connsiteX2612" fmla="*/ 2598592 w 10035679"/>
              <a:gd name="connsiteY2612" fmla="*/ 2114966 h 5893281"/>
              <a:gd name="connsiteX2613" fmla="*/ 2608855 w 10035679"/>
              <a:gd name="connsiteY2613" fmla="*/ 2078136 h 5893281"/>
              <a:gd name="connsiteX2614" fmla="*/ 2613082 w 10035679"/>
              <a:gd name="connsiteY2614" fmla="*/ 2057609 h 5893281"/>
              <a:gd name="connsiteX2615" fmla="*/ 2608855 w 10035679"/>
              <a:gd name="connsiteY2615" fmla="*/ 2025007 h 5893281"/>
              <a:gd name="connsiteX2616" fmla="*/ 2608855 w 10035679"/>
              <a:gd name="connsiteY2616" fmla="*/ 1992404 h 5893281"/>
              <a:gd name="connsiteX2617" fmla="*/ 2594969 w 10035679"/>
              <a:gd name="connsiteY2617" fmla="*/ 1986366 h 5893281"/>
              <a:gd name="connsiteX2618" fmla="*/ 2588932 w 10035679"/>
              <a:gd name="connsiteY2618" fmla="*/ 1982139 h 5893281"/>
              <a:gd name="connsiteX2619" fmla="*/ 2581083 w 10035679"/>
              <a:gd name="connsiteY2619" fmla="*/ 1977913 h 5893281"/>
              <a:gd name="connsiteX2620" fmla="*/ 2575046 w 10035679"/>
              <a:gd name="connsiteY2620" fmla="*/ 1971878 h 5893281"/>
              <a:gd name="connsiteX2621" fmla="*/ 2570818 w 10035679"/>
              <a:gd name="connsiteY2621" fmla="*/ 1959804 h 5893281"/>
              <a:gd name="connsiteX2622" fmla="*/ 2584706 w 10035679"/>
              <a:gd name="connsiteY2622" fmla="*/ 1935045 h 5893281"/>
              <a:gd name="connsiteX2623" fmla="*/ 2590743 w 10035679"/>
              <a:gd name="connsiteY2623" fmla="*/ 1906670 h 5893281"/>
              <a:gd name="connsiteX2624" fmla="*/ 2584706 w 10035679"/>
              <a:gd name="connsiteY2624" fmla="*/ 1875880 h 5893281"/>
              <a:gd name="connsiteX2625" fmla="*/ 2576857 w 10035679"/>
              <a:gd name="connsiteY2625" fmla="*/ 1843276 h 5893281"/>
              <a:gd name="connsiteX2626" fmla="*/ 2566592 w 10035679"/>
              <a:gd name="connsiteY2626" fmla="*/ 1806446 h 5893281"/>
              <a:gd name="connsiteX2627" fmla="*/ 2562366 w 10035679"/>
              <a:gd name="connsiteY2627" fmla="*/ 1771427 h 5893281"/>
              <a:gd name="connsiteX2628" fmla="*/ 2570215 w 10035679"/>
              <a:gd name="connsiteY2628" fmla="*/ 1771427 h 5893281"/>
              <a:gd name="connsiteX2629" fmla="*/ 2570215 w 10035679"/>
              <a:gd name="connsiteY2629" fmla="*/ 1762973 h 5893281"/>
              <a:gd name="connsiteX2630" fmla="*/ 2619119 w 10035679"/>
              <a:gd name="connsiteY2630" fmla="*/ 1771427 h 5893281"/>
              <a:gd name="connsiteX2631" fmla="*/ 2661382 w 10035679"/>
              <a:gd name="connsiteY2631" fmla="*/ 1771427 h 5893281"/>
              <a:gd name="connsiteX2632" fmla="*/ 2707872 w 10035679"/>
              <a:gd name="connsiteY2632" fmla="*/ 1762973 h 5893281"/>
              <a:gd name="connsiteX2633" fmla="*/ 2718135 w 10035679"/>
              <a:gd name="connsiteY2633" fmla="*/ 1781087 h 5893281"/>
              <a:gd name="connsiteX2634" fmla="*/ 2728400 w 10035679"/>
              <a:gd name="connsiteY2634" fmla="*/ 1805841 h 5893281"/>
              <a:gd name="connsiteX2635" fmla="*/ 2740475 w 10035679"/>
              <a:gd name="connsiteY2635" fmla="*/ 1823954 h 5893281"/>
              <a:gd name="connsiteX2636" fmla="*/ 2750738 w 10035679"/>
              <a:gd name="connsiteY2636" fmla="*/ 1832408 h 5893281"/>
              <a:gd name="connsiteX2637" fmla="*/ 2756777 w 10035679"/>
              <a:gd name="connsiteY2637" fmla="*/ 1834219 h 5893281"/>
              <a:gd name="connsiteX2638" fmla="*/ 2768852 w 10035679"/>
              <a:gd name="connsiteY2638" fmla="*/ 1834219 h 5893281"/>
              <a:gd name="connsiteX2639" fmla="*/ 2779115 w 10035679"/>
              <a:gd name="connsiteY2639" fmla="*/ 1838445 h 5893281"/>
              <a:gd name="connsiteX2640" fmla="*/ 2789380 w 10035679"/>
              <a:gd name="connsiteY2640" fmla="*/ 1842671 h 5893281"/>
              <a:gd name="connsiteX2641" fmla="*/ 2797229 w 10035679"/>
              <a:gd name="connsiteY2641" fmla="*/ 1848710 h 5893281"/>
              <a:gd name="connsiteX2642" fmla="*/ 2799040 w 10035679"/>
              <a:gd name="connsiteY2642" fmla="*/ 1866823 h 5893281"/>
              <a:gd name="connsiteX2643" fmla="*/ 2806889 w 10035679"/>
              <a:gd name="connsiteY2643" fmla="*/ 1899426 h 5893281"/>
              <a:gd name="connsiteX2644" fmla="*/ 2811115 w 10035679"/>
              <a:gd name="connsiteY2644" fmla="*/ 1927801 h 5893281"/>
              <a:gd name="connsiteX2645" fmla="*/ 2817152 w 10035679"/>
              <a:gd name="connsiteY2645" fmla="*/ 1948330 h 5893281"/>
              <a:gd name="connsiteX2646" fmla="*/ 2821378 w 10035679"/>
              <a:gd name="connsiteY2646" fmla="*/ 1952557 h 5893281"/>
              <a:gd name="connsiteX2647" fmla="*/ 2827417 w 10035679"/>
              <a:gd name="connsiteY2647" fmla="*/ 1958595 h 5893281"/>
              <a:gd name="connsiteX2648" fmla="*/ 2835266 w 10035679"/>
              <a:gd name="connsiteY2648" fmla="*/ 1962823 h 5893281"/>
              <a:gd name="connsiteX2649" fmla="*/ 2841303 w 10035679"/>
              <a:gd name="connsiteY2649" fmla="*/ 1971273 h 5893281"/>
              <a:gd name="connsiteX2650" fmla="*/ 2853379 w 10035679"/>
              <a:gd name="connsiteY2650" fmla="*/ 1973086 h 5893281"/>
              <a:gd name="connsiteX2651" fmla="*/ 2855189 w 10035679"/>
              <a:gd name="connsiteY2651" fmla="*/ 1981536 h 5893281"/>
              <a:gd name="connsiteX2652" fmla="*/ 2883567 w 10035679"/>
              <a:gd name="connsiteY2652" fmla="*/ 1959198 h 5893281"/>
              <a:gd name="connsiteX2653" fmla="*/ 2905907 w 10035679"/>
              <a:gd name="connsiteY2653" fmla="*/ 1932632 h 5893281"/>
              <a:gd name="connsiteX2654" fmla="*/ 2922208 w 10035679"/>
              <a:gd name="connsiteY2654" fmla="*/ 1904257 h 5893281"/>
              <a:gd name="connsiteX2655" fmla="*/ 2950585 w 10035679"/>
              <a:gd name="connsiteY2655" fmla="*/ 1881917 h 5893281"/>
              <a:gd name="connsiteX2656" fmla="*/ 2954810 w 10035679"/>
              <a:gd name="connsiteY2656" fmla="*/ 1906670 h 5893281"/>
              <a:gd name="connsiteX2657" fmla="*/ 2965073 w 10035679"/>
              <a:gd name="connsiteY2657" fmla="*/ 1921160 h 5893281"/>
              <a:gd name="connsiteX2658" fmla="*/ 2978962 w 10035679"/>
              <a:gd name="connsiteY2658" fmla="*/ 1935650 h 5893281"/>
              <a:gd name="connsiteX2659" fmla="*/ 2992848 w 10035679"/>
              <a:gd name="connsiteY2659" fmla="*/ 1950143 h 5893281"/>
              <a:gd name="connsiteX2660" fmla="*/ 3004923 w 10035679"/>
              <a:gd name="connsiteY2660" fmla="*/ 1968255 h 5893281"/>
              <a:gd name="connsiteX2661" fmla="*/ 3004923 w 10035679"/>
              <a:gd name="connsiteY2661" fmla="*/ 1974291 h 5893281"/>
              <a:gd name="connsiteX2662" fmla="*/ 3004923 w 10035679"/>
              <a:gd name="connsiteY2662" fmla="*/ 1982743 h 5893281"/>
              <a:gd name="connsiteX2663" fmla="*/ 3000696 w 10035679"/>
              <a:gd name="connsiteY2663" fmla="*/ 1986970 h 5893281"/>
              <a:gd name="connsiteX2664" fmla="*/ 3000696 w 10035679"/>
              <a:gd name="connsiteY2664" fmla="*/ 1993007 h 5893281"/>
              <a:gd name="connsiteX2665" fmla="*/ 2996470 w 10035679"/>
              <a:gd name="connsiteY2665" fmla="*/ 2001461 h 5893281"/>
              <a:gd name="connsiteX2666" fmla="*/ 3000696 w 10035679"/>
              <a:gd name="connsiteY2666" fmla="*/ 2007498 h 5893281"/>
              <a:gd name="connsiteX2667" fmla="*/ 3004923 w 10035679"/>
              <a:gd name="connsiteY2667" fmla="*/ 2015949 h 5893281"/>
              <a:gd name="connsiteX2668" fmla="*/ 3006733 w 10035679"/>
              <a:gd name="connsiteY2668" fmla="*/ 2017763 h 5893281"/>
              <a:gd name="connsiteX2669" fmla="*/ 3014583 w 10035679"/>
              <a:gd name="connsiteY2669" fmla="*/ 2017763 h 5893281"/>
              <a:gd name="connsiteX2670" fmla="*/ 3020620 w 10035679"/>
              <a:gd name="connsiteY2670" fmla="*/ 2017763 h 5893281"/>
              <a:gd name="connsiteX2671" fmla="*/ 3024847 w 10035679"/>
              <a:gd name="connsiteY2671" fmla="*/ 2017763 h 5893281"/>
              <a:gd name="connsiteX2672" fmla="*/ 3032695 w 10035679"/>
              <a:gd name="connsiteY2672" fmla="*/ 2017763 h 5893281"/>
              <a:gd name="connsiteX2673" fmla="*/ 3034508 w 10035679"/>
              <a:gd name="connsiteY2673" fmla="*/ 2021988 h 5893281"/>
              <a:gd name="connsiteX2674" fmla="*/ 3046583 w 10035679"/>
              <a:gd name="connsiteY2674" fmla="*/ 2050365 h 5893281"/>
              <a:gd name="connsiteX2675" fmla="*/ 3046583 w 10035679"/>
              <a:gd name="connsiteY2675" fmla="*/ 2072702 h 5893281"/>
              <a:gd name="connsiteX2676" fmla="*/ 3042357 w 10035679"/>
              <a:gd name="connsiteY2676" fmla="*/ 2093231 h 5893281"/>
              <a:gd name="connsiteX2677" fmla="*/ 3048394 w 10035679"/>
              <a:gd name="connsiteY2677" fmla="*/ 2111345 h 5893281"/>
              <a:gd name="connsiteX2678" fmla="*/ 3074960 w 10035679"/>
              <a:gd name="connsiteY2678" fmla="*/ 2131872 h 5893281"/>
              <a:gd name="connsiteX2679" fmla="*/ 3052620 w 10035679"/>
              <a:gd name="connsiteY2679" fmla="*/ 2174734 h 5893281"/>
              <a:gd name="connsiteX2680" fmla="*/ 3028469 w 10035679"/>
              <a:gd name="connsiteY2680" fmla="*/ 2211563 h 5893281"/>
              <a:gd name="connsiteX2681" fmla="*/ 3034508 w 10035679"/>
              <a:gd name="connsiteY2681" fmla="*/ 2211563 h 5893281"/>
              <a:gd name="connsiteX2682" fmla="*/ 3056846 w 10035679"/>
              <a:gd name="connsiteY2682" fmla="*/ 2189223 h 5893281"/>
              <a:gd name="connsiteX2683" fmla="*/ 3077373 w 10035679"/>
              <a:gd name="connsiteY2683" fmla="*/ 2171112 h 5893281"/>
              <a:gd name="connsiteX2684" fmla="*/ 3095487 w 10035679"/>
              <a:gd name="connsiteY2684" fmla="*/ 2150589 h 5893281"/>
              <a:gd name="connsiteX2685" fmla="*/ 3119639 w 10035679"/>
              <a:gd name="connsiteY2685" fmla="*/ 2156621 h 5893281"/>
              <a:gd name="connsiteX2686" fmla="*/ 3133525 w 10035679"/>
              <a:gd name="connsiteY2686" fmla="*/ 2171112 h 5893281"/>
              <a:gd name="connsiteX2687" fmla="*/ 3147410 w 10035679"/>
              <a:gd name="connsiteY2687" fmla="*/ 2189223 h 5893281"/>
              <a:gd name="connsiteX2688" fmla="*/ 3151637 w 10035679"/>
              <a:gd name="connsiteY2688" fmla="*/ 2217600 h 5893281"/>
              <a:gd name="connsiteX2689" fmla="*/ 3188466 w 10035679"/>
              <a:gd name="connsiteY2689" fmla="*/ 2217600 h 5893281"/>
              <a:gd name="connsiteX2690" fmla="*/ 3188466 w 10035679"/>
              <a:gd name="connsiteY2690" fmla="*/ 2227864 h 5893281"/>
              <a:gd name="connsiteX2691" fmla="*/ 3190278 w 10035679"/>
              <a:gd name="connsiteY2691" fmla="*/ 2236316 h 5893281"/>
              <a:gd name="connsiteX2692" fmla="*/ 3190278 w 10035679"/>
              <a:gd name="connsiteY2692" fmla="*/ 2246578 h 5893281"/>
              <a:gd name="connsiteX2693" fmla="*/ 3194505 w 10035679"/>
              <a:gd name="connsiteY2693" fmla="*/ 2256842 h 5893281"/>
              <a:gd name="connsiteX2694" fmla="*/ 3190278 w 10035679"/>
              <a:gd name="connsiteY2694" fmla="*/ 2268920 h 5893281"/>
              <a:gd name="connsiteX2695" fmla="*/ 3190278 w 10035679"/>
              <a:gd name="connsiteY2695" fmla="*/ 2274957 h 5893281"/>
              <a:gd name="connsiteX2696" fmla="*/ 3190278 w 10035679"/>
              <a:gd name="connsiteY2696" fmla="*/ 2283413 h 5893281"/>
              <a:gd name="connsiteX2697" fmla="*/ 3194505 w 10035679"/>
              <a:gd name="connsiteY2697" fmla="*/ 2285224 h 5893281"/>
              <a:gd name="connsiteX2698" fmla="*/ 3194505 w 10035679"/>
              <a:gd name="connsiteY2698" fmla="*/ 2293677 h 5893281"/>
              <a:gd name="connsiteX2699" fmla="*/ 3194505 w 10035679"/>
              <a:gd name="connsiteY2699" fmla="*/ 2297903 h 5893281"/>
              <a:gd name="connsiteX2700" fmla="*/ 3194505 w 10035679"/>
              <a:gd name="connsiteY2700" fmla="*/ 2303941 h 5893281"/>
              <a:gd name="connsiteX2701" fmla="*/ 3155863 w 10035679"/>
              <a:gd name="connsiteY2701" fmla="*/ 2332317 h 5893281"/>
              <a:gd name="connsiteX2702" fmla="*/ 3113600 w 10035679"/>
              <a:gd name="connsiteY2702" fmla="*/ 2350426 h 5893281"/>
              <a:gd name="connsiteX2703" fmla="*/ 3064695 w 10035679"/>
              <a:gd name="connsiteY2703" fmla="*/ 2360690 h 5893281"/>
              <a:gd name="connsiteX2704" fmla="*/ 3013980 w 10035679"/>
              <a:gd name="connsiteY2704" fmla="*/ 2366727 h 5893281"/>
              <a:gd name="connsiteX2705" fmla="*/ 2965073 w 10035679"/>
              <a:gd name="connsiteY2705" fmla="*/ 2375178 h 5893281"/>
              <a:gd name="connsiteX2706" fmla="*/ 2914358 w 10035679"/>
              <a:gd name="connsiteY2706" fmla="*/ 2381217 h 5893281"/>
              <a:gd name="connsiteX2707" fmla="*/ 2872095 w 10035679"/>
              <a:gd name="connsiteY2707" fmla="*/ 2395706 h 5893281"/>
              <a:gd name="connsiteX2708" fmla="*/ 2833453 w 10035679"/>
              <a:gd name="connsiteY2708" fmla="*/ 2413820 h 5893281"/>
              <a:gd name="connsiteX2709" fmla="*/ 2805076 w 10035679"/>
              <a:gd name="connsiteY2709" fmla="*/ 2446423 h 5893281"/>
              <a:gd name="connsiteX2710" fmla="*/ 2812925 w 10035679"/>
              <a:gd name="connsiteY2710" fmla="*/ 2446423 h 5893281"/>
              <a:gd name="connsiteX2711" fmla="*/ 2847341 w 10035679"/>
              <a:gd name="connsiteY2711" fmla="*/ 2421668 h 5893281"/>
              <a:gd name="connsiteX2712" fmla="*/ 2889605 w 10035679"/>
              <a:gd name="connsiteY2712" fmla="*/ 2403554 h 5893281"/>
              <a:gd name="connsiteX2713" fmla="*/ 2936093 w 10035679"/>
              <a:gd name="connsiteY2713" fmla="*/ 2393291 h 5893281"/>
              <a:gd name="connsiteX2714" fmla="*/ 2937904 w 10035679"/>
              <a:gd name="connsiteY2714" fmla="*/ 2399328 h 5893281"/>
              <a:gd name="connsiteX2715" fmla="*/ 2942130 w 10035679"/>
              <a:gd name="connsiteY2715" fmla="*/ 2407782 h 5893281"/>
              <a:gd name="connsiteX2716" fmla="*/ 2946358 w 10035679"/>
              <a:gd name="connsiteY2716" fmla="*/ 2409593 h 5893281"/>
              <a:gd name="connsiteX2717" fmla="*/ 2952395 w 10035679"/>
              <a:gd name="connsiteY2717" fmla="*/ 2413820 h 5893281"/>
              <a:gd name="connsiteX2718" fmla="*/ 2960244 w 10035679"/>
              <a:gd name="connsiteY2718" fmla="*/ 2418046 h 5893281"/>
              <a:gd name="connsiteX2719" fmla="*/ 2966281 w 10035679"/>
              <a:gd name="connsiteY2719" fmla="*/ 2424085 h 5893281"/>
              <a:gd name="connsiteX2720" fmla="*/ 2956018 w 10035679"/>
              <a:gd name="connsiteY2720" fmla="*/ 2442196 h 5893281"/>
              <a:gd name="connsiteX2721" fmla="*/ 2949979 w 10035679"/>
              <a:gd name="connsiteY2721" fmla="*/ 2456688 h 5893281"/>
              <a:gd name="connsiteX2722" fmla="*/ 2945754 w 10035679"/>
              <a:gd name="connsiteY2722" fmla="*/ 2471177 h 5893281"/>
              <a:gd name="connsiteX2723" fmla="*/ 2941527 w 10035679"/>
              <a:gd name="connsiteY2723" fmla="*/ 2493517 h 5893281"/>
              <a:gd name="connsiteX2724" fmla="*/ 2969904 w 10035679"/>
              <a:gd name="connsiteY2724" fmla="*/ 2508008 h 5893281"/>
              <a:gd name="connsiteX2725" fmla="*/ 2988017 w 10035679"/>
              <a:gd name="connsiteY2725" fmla="*/ 2528535 h 5893281"/>
              <a:gd name="connsiteX2726" fmla="*/ 3001905 w 10035679"/>
              <a:gd name="connsiteY2726" fmla="*/ 2549062 h 5893281"/>
              <a:gd name="connsiteX2727" fmla="*/ 3020017 w 10035679"/>
              <a:gd name="connsiteY2727" fmla="*/ 2571402 h 5893281"/>
              <a:gd name="connsiteX2728" fmla="*/ 3020017 w 10035679"/>
              <a:gd name="connsiteY2728" fmla="*/ 2577441 h 5893281"/>
              <a:gd name="connsiteX2729" fmla="*/ 3020017 w 10035679"/>
              <a:gd name="connsiteY2729" fmla="*/ 2581666 h 5893281"/>
              <a:gd name="connsiteX2730" fmla="*/ 3015790 w 10035679"/>
              <a:gd name="connsiteY2730" fmla="*/ 2581666 h 5893281"/>
              <a:gd name="connsiteX2731" fmla="*/ 3015790 w 10035679"/>
              <a:gd name="connsiteY2731" fmla="*/ 2585892 h 5893281"/>
              <a:gd name="connsiteX2732" fmla="*/ 3011564 w 10035679"/>
              <a:gd name="connsiteY2732" fmla="*/ 2590118 h 5893281"/>
              <a:gd name="connsiteX2733" fmla="*/ 2991036 w 10035679"/>
              <a:gd name="connsiteY2733" fmla="*/ 2614871 h 5893281"/>
              <a:gd name="connsiteX2734" fmla="*/ 2962660 w 10035679"/>
              <a:gd name="connsiteY2734" fmla="*/ 2635401 h 5893281"/>
              <a:gd name="connsiteX2735" fmla="*/ 2926433 w 10035679"/>
              <a:gd name="connsiteY2735" fmla="*/ 2649889 h 5893281"/>
              <a:gd name="connsiteX2736" fmla="*/ 2926433 w 10035679"/>
              <a:gd name="connsiteY2736" fmla="*/ 2619099 h 5893281"/>
              <a:gd name="connsiteX2737" fmla="*/ 2944546 w 10035679"/>
              <a:gd name="connsiteY2737" fmla="*/ 2607025 h 5893281"/>
              <a:gd name="connsiteX2738" fmla="*/ 2958434 w 10035679"/>
              <a:gd name="connsiteY2738" fmla="*/ 2596760 h 5893281"/>
              <a:gd name="connsiteX2739" fmla="*/ 2972319 w 10035679"/>
              <a:gd name="connsiteY2739" fmla="*/ 2578648 h 5893281"/>
              <a:gd name="connsiteX2740" fmla="*/ 2958434 w 10035679"/>
              <a:gd name="connsiteY2740" fmla="*/ 2572611 h 5893281"/>
              <a:gd name="connsiteX2741" fmla="*/ 2958434 w 10035679"/>
              <a:gd name="connsiteY2741" fmla="*/ 2564156 h 5893281"/>
              <a:gd name="connsiteX2742" fmla="*/ 2954206 w 10035679"/>
              <a:gd name="connsiteY2742" fmla="*/ 2564156 h 5893281"/>
              <a:gd name="connsiteX2743" fmla="*/ 2949979 w 10035679"/>
              <a:gd name="connsiteY2743" fmla="*/ 2564156 h 5893281"/>
              <a:gd name="connsiteX2744" fmla="*/ 2949979 w 10035679"/>
              <a:gd name="connsiteY2744" fmla="*/ 2568384 h 5893281"/>
              <a:gd name="connsiteX2745" fmla="*/ 2949979 w 10035679"/>
              <a:gd name="connsiteY2745" fmla="*/ 2572611 h 5893281"/>
              <a:gd name="connsiteX2746" fmla="*/ 2925831 w 10035679"/>
              <a:gd name="connsiteY2746" fmla="*/ 2590723 h 5893281"/>
              <a:gd name="connsiteX2747" fmla="*/ 2893226 w 10035679"/>
              <a:gd name="connsiteY2747" fmla="*/ 2605212 h 5893281"/>
              <a:gd name="connsiteX2748" fmla="*/ 2866661 w 10035679"/>
              <a:gd name="connsiteY2748" fmla="*/ 2615476 h 5893281"/>
              <a:gd name="connsiteX2749" fmla="*/ 2838284 w 10035679"/>
              <a:gd name="connsiteY2749" fmla="*/ 2629967 h 5893281"/>
              <a:gd name="connsiteX2750" fmla="*/ 2811718 w 10035679"/>
              <a:gd name="connsiteY2750" fmla="*/ 2648077 h 5893281"/>
              <a:gd name="connsiteX2751" fmla="*/ 2795417 w 10035679"/>
              <a:gd name="connsiteY2751" fmla="*/ 2672833 h 5893281"/>
              <a:gd name="connsiteX2752" fmla="*/ 2783341 w 10035679"/>
              <a:gd name="connsiteY2752" fmla="*/ 2707850 h 5893281"/>
              <a:gd name="connsiteX2753" fmla="*/ 2795417 w 10035679"/>
              <a:gd name="connsiteY2753" fmla="*/ 2712077 h 5893281"/>
              <a:gd name="connsiteX2754" fmla="*/ 2809303 w 10035679"/>
              <a:gd name="connsiteY2754" fmla="*/ 2716303 h 5893281"/>
              <a:gd name="connsiteX2755" fmla="*/ 2815341 w 10035679"/>
              <a:gd name="connsiteY2755" fmla="*/ 2722342 h 5893281"/>
              <a:gd name="connsiteX2756" fmla="*/ 2801456 w 10035679"/>
              <a:gd name="connsiteY2756" fmla="*/ 2722342 h 5893281"/>
              <a:gd name="connsiteX2757" fmla="*/ 2780927 w 10035679"/>
              <a:gd name="connsiteY2757" fmla="*/ 2740454 h 5893281"/>
              <a:gd name="connsiteX2758" fmla="*/ 2752551 w 10035679"/>
              <a:gd name="connsiteY2758" fmla="*/ 2746493 h 5893281"/>
              <a:gd name="connsiteX2759" fmla="*/ 2725985 w 10035679"/>
              <a:gd name="connsiteY2759" fmla="*/ 2750719 h 5893281"/>
              <a:gd name="connsiteX2760" fmla="*/ 2697608 w 10035679"/>
              <a:gd name="connsiteY2760" fmla="*/ 2754945 h 5893281"/>
              <a:gd name="connsiteX2761" fmla="*/ 2677080 w 10035679"/>
              <a:gd name="connsiteY2761" fmla="*/ 2812301 h 5893281"/>
              <a:gd name="connsiteX2762" fmla="*/ 2652930 w 10035679"/>
              <a:gd name="connsiteY2762" fmla="*/ 2873279 h 5893281"/>
              <a:gd name="connsiteX2763" fmla="*/ 2645080 w 10035679"/>
              <a:gd name="connsiteY2763" fmla="*/ 2864828 h 5893281"/>
              <a:gd name="connsiteX2764" fmla="*/ 2643270 w 10035679"/>
              <a:gd name="connsiteY2764" fmla="*/ 2860602 h 5893281"/>
              <a:gd name="connsiteX2765" fmla="*/ 2635421 w 10035679"/>
              <a:gd name="connsiteY2765" fmla="*/ 2858791 h 5893281"/>
              <a:gd name="connsiteX2766" fmla="*/ 2631195 w 10035679"/>
              <a:gd name="connsiteY2766" fmla="*/ 2854563 h 5893281"/>
              <a:gd name="connsiteX2767" fmla="*/ 2620930 w 10035679"/>
              <a:gd name="connsiteY2767" fmla="*/ 2846111 h 5893281"/>
              <a:gd name="connsiteX2768" fmla="*/ 2620930 w 10035679"/>
              <a:gd name="connsiteY2768" fmla="*/ 2864225 h 5893281"/>
              <a:gd name="connsiteX2769" fmla="*/ 2625156 w 10035679"/>
              <a:gd name="connsiteY2769" fmla="*/ 2872676 h 5893281"/>
              <a:gd name="connsiteX2770" fmla="*/ 2631195 w 10035679"/>
              <a:gd name="connsiteY2770" fmla="*/ 2893204 h 5893281"/>
              <a:gd name="connsiteX2771" fmla="*/ 2639044 w 10035679"/>
              <a:gd name="connsiteY2771" fmla="*/ 2917957 h 5893281"/>
              <a:gd name="connsiteX2772" fmla="*/ 2645080 w 10035679"/>
              <a:gd name="connsiteY2772" fmla="*/ 2940297 h 5893281"/>
              <a:gd name="connsiteX2773" fmla="*/ 2645080 w 10035679"/>
              <a:gd name="connsiteY2773" fmla="*/ 2950559 h 5893281"/>
              <a:gd name="connsiteX2774" fmla="*/ 2616704 w 10035679"/>
              <a:gd name="connsiteY2774" fmla="*/ 2968673 h 5893281"/>
              <a:gd name="connsiteX2775" fmla="*/ 2586516 w 10035679"/>
              <a:gd name="connsiteY2775" fmla="*/ 2984975 h 5893281"/>
              <a:gd name="connsiteX2776" fmla="*/ 2553914 w 10035679"/>
              <a:gd name="connsiteY2776" fmla="*/ 3007313 h 5893281"/>
              <a:gd name="connsiteX2777" fmla="*/ 2521311 w 10035679"/>
              <a:gd name="connsiteY2777" fmla="*/ 3027840 h 5893281"/>
              <a:gd name="connsiteX2778" fmla="*/ 2500784 w 10035679"/>
              <a:gd name="connsiteY2778" fmla="*/ 3056217 h 5893281"/>
              <a:gd name="connsiteX2779" fmla="*/ 2490519 w 10035679"/>
              <a:gd name="connsiteY2779" fmla="*/ 3093048 h 5893281"/>
              <a:gd name="connsiteX2780" fmla="*/ 2478444 w 10035679"/>
              <a:gd name="connsiteY2780" fmla="*/ 3121423 h 5893281"/>
              <a:gd name="connsiteX2781" fmla="*/ 2482670 w 10035679"/>
              <a:gd name="connsiteY2781" fmla="*/ 3156441 h 5893281"/>
              <a:gd name="connsiteX2782" fmla="*/ 2492934 w 10035679"/>
              <a:gd name="connsiteY2782" fmla="*/ 3195082 h 5893281"/>
              <a:gd name="connsiteX2783" fmla="*/ 2506820 w 10035679"/>
              <a:gd name="connsiteY2783" fmla="*/ 3236137 h 5893281"/>
              <a:gd name="connsiteX2784" fmla="*/ 2520706 w 10035679"/>
              <a:gd name="connsiteY2784" fmla="*/ 3274779 h 5893281"/>
              <a:gd name="connsiteX2785" fmla="*/ 2528556 w 10035679"/>
              <a:gd name="connsiteY2785" fmla="*/ 3309797 h 5893281"/>
              <a:gd name="connsiteX2786" fmla="*/ 2520706 w 10035679"/>
              <a:gd name="connsiteY2786" fmla="*/ 3309797 h 5893281"/>
              <a:gd name="connsiteX2787" fmla="*/ 2520706 w 10035679"/>
              <a:gd name="connsiteY2787" fmla="*/ 3318249 h 5893281"/>
              <a:gd name="connsiteX2788" fmla="*/ 2496557 w 10035679"/>
              <a:gd name="connsiteY2788" fmla="*/ 3309797 h 5893281"/>
              <a:gd name="connsiteX2789" fmla="*/ 2486293 w 10035679"/>
              <a:gd name="connsiteY2789" fmla="*/ 3279005 h 5893281"/>
              <a:gd name="connsiteX2790" fmla="*/ 2468181 w 10035679"/>
              <a:gd name="connsiteY2790" fmla="*/ 3237950 h 5893281"/>
              <a:gd name="connsiteX2791" fmla="*/ 2447652 w 10035679"/>
              <a:gd name="connsiteY2791" fmla="*/ 3195082 h 5893281"/>
              <a:gd name="connsiteX2792" fmla="*/ 2425313 w 10035679"/>
              <a:gd name="connsiteY2792" fmla="*/ 3164290 h 5893281"/>
              <a:gd name="connsiteX2793" fmla="*/ 2404786 w 10035679"/>
              <a:gd name="connsiteY2793" fmla="*/ 3146178 h 5893281"/>
              <a:gd name="connsiteX2794" fmla="*/ 2378219 w 10035679"/>
              <a:gd name="connsiteY2794" fmla="*/ 3141952 h 5893281"/>
              <a:gd name="connsiteX2795" fmla="*/ 2348031 w 10035679"/>
              <a:gd name="connsiteY2795" fmla="*/ 3127461 h 5893281"/>
              <a:gd name="connsiteX2796" fmla="*/ 2311805 w 10035679"/>
              <a:gd name="connsiteY2796" fmla="*/ 3112971 h 5893281"/>
              <a:gd name="connsiteX2797" fmla="*/ 2269542 w 10035679"/>
              <a:gd name="connsiteY2797" fmla="*/ 3106934 h 5893281"/>
              <a:gd name="connsiteX2798" fmla="*/ 2269542 w 10035679"/>
              <a:gd name="connsiteY2798" fmla="*/ 3112971 h 5893281"/>
              <a:gd name="connsiteX2799" fmla="*/ 2263504 w 10035679"/>
              <a:gd name="connsiteY2799" fmla="*/ 3112971 h 5893281"/>
              <a:gd name="connsiteX2800" fmla="*/ 2267732 w 10035679"/>
              <a:gd name="connsiteY2800" fmla="*/ 3125046 h 5893281"/>
              <a:gd name="connsiteX2801" fmla="*/ 2273769 w 10035679"/>
              <a:gd name="connsiteY2801" fmla="*/ 3135311 h 5893281"/>
              <a:gd name="connsiteX2802" fmla="*/ 2277995 w 10035679"/>
              <a:gd name="connsiteY2802" fmla="*/ 3141347 h 5893281"/>
              <a:gd name="connsiteX2803" fmla="*/ 2282221 w 10035679"/>
              <a:gd name="connsiteY2803" fmla="*/ 3149801 h 5893281"/>
              <a:gd name="connsiteX2804" fmla="*/ 2288260 w 10035679"/>
              <a:gd name="connsiteY2804" fmla="*/ 3160064 h 5893281"/>
              <a:gd name="connsiteX2805" fmla="*/ 2255657 w 10035679"/>
              <a:gd name="connsiteY2805" fmla="*/ 3160064 h 5893281"/>
              <a:gd name="connsiteX2806" fmla="*/ 2231506 w 10035679"/>
              <a:gd name="connsiteY2806" fmla="*/ 3149801 h 5893281"/>
              <a:gd name="connsiteX2807" fmla="*/ 2198903 w 10035679"/>
              <a:gd name="connsiteY2807" fmla="*/ 3141347 h 5893281"/>
              <a:gd name="connsiteX2808" fmla="*/ 2168716 w 10035679"/>
              <a:gd name="connsiteY2808" fmla="*/ 3141347 h 5893281"/>
              <a:gd name="connsiteX2809" fmla="*/ 2136111 w 10035679"/>
              <a:gd name="connsiteY2809" fmla="*/ 3145573 h 5893281"/>
              <a:gd name="connsiteX2810" fmla="*/ 2113773 w 10035679"/>
              <a:gd name="connsiteY2810" fmla="*/ 3151612 h 5893281"/>
              <a:gd name="connsiteX2811" fmla="*/ 2089623 w 10035679"/>
              <a:gd name="connsiteY2811" fmla="*/ 3163687 h 5893281"/>
              <a:gd name="connsiteX2812" fmla="*/ 2069095 w 10035679"/>
              <a:gd name="connsiteY2812" fmla="*/ 3178178 h 5893281"/>
              <a:gd name="connsiteX2813" fmla="*/ 2055209 w 10035679"/>
              <a:gd name="connsiteY2813" fmla="*/ 3198706 h 5893281"/>
              <a:gd name="connsiteX2814" fmla="*/ 2047360 w 10035679"/>
              <a:gd name="connsiteY2814" fmla="*/ 3216818 h 5893281"/>
              <a:gd name="connsiteX2815" fmla="*/ 2051586 w 10035679"/>
              <a:gd name="connsiteY2815" fmla="*/ 3231308 h 5893281"/>
              <a:gd name="connsiteX2816" fmla="*/ 2051586 w 10035679"/>
              <a:gd name="connsiteY2816" fmla="*/ 3249420 h 5893281"/>
              <a:gd name="connsiteX2817" fmla="*/ 2045549 w 10035679"/>
              <a:gd name="connsiteY2817" fmla="*/ 3269948 h 5893281"/>
              <a:gd name="connsiteX2818" fmla="*/ 2031661 w 10035679"/>
              <a:gd name="connsiteY2818" fmla="*/ 3317042 h 5893281"/>
              <a:gd name="connsiteX2819" fmla="*/ 2031661 w 10035679"/>
              <a:gd name="connsiteY2819" fmla="*/ 3352060 h 5893281"/>
              <a:gd name="connsiteX2820" fmla="*/ 2033474 w 10035679"/>
              <a:gd name="connsiteY2820" fmla="*/ 3388889 h 5893281"/>
              <a:gd name="connsiteX2821" fmla="*/ 2047360 w 10035679"/>
              <a:gd name="connsiteY2821" fmla="*/ 3423907 h 5893281"/>
              <a:gd name="connsiteX2822" fmla="*/ 2069698 w 10035679"/>
              <a:gd name="connsiteY2822" fmla="*/ 3466775 h 5893281"/>
              <a:gd name="connsiteX2823" fmla="*/ 2093848 w 10035679"/>
              <a:gd name="connsiteY2823" fmla="*/ 3471001 h 5893281"/>
              <a:gd name="connsiteX2824" fmla="*/ 2107735 w 10035679"/>
              <a:gd name="connsiteY2824" fmla="*/ 3475227 h 5893281"/>
              <a:gd name="connsiteX2825" fmla="*/ 2113773 w 10035679"/>
              <a:gd name="connsiteY2825" fmla="*/ 3481264 h 5893281"/>
              <a:gd name="connsiteX2826" fmla="*/ 2121622 w 10035679"/>
              <a:gd name="connsiteY2826" fmla="*/ 3485490 h 5893281"/>
              <a:gd name="connsiteX2827" fmla="*/ 2131885 w 10035679"/>
              <a:gd name="connsiteY2827" fmla="*/ 3489716 h 5893281"/>
              <a:gd name="connsiteX2828" fmla="*/ 2149999 w 10035679"/>
              <a:gd name="connsiteY2828" fmla="*/ 3481264 h 5893281"/>
              <a:gd name="connsiteX2829" fmla="*/ 2178376 w 10035679"/>
              <a:gd name="connsiteY2829" fmla="*/ 3466775 h 5893281"/>
              <a:gd name="connsiteX2830" fmla="*/ 2184413 w 10035679"/>
              <a:gd name="connsiteY2830" fmla="*/ 3462547 h 5893281"/>
              <a:gd name="connsiteX2831" fmla="*/ 2188638 w 10035679"/>
              <a:gd name="connsiteY2831" fmla="*/ 3462547 h 5893281"/>
              <a:gd name="connsiteX2832" fmla="*/ 2196488 w 10035679"/>
              <a:gd name="connsiteY2832" fmla="*/ 3462547 h 5893281"/>
              <a:gd name="connsiteX2833" fmla="*/ 2198298 w 10035679"/>
              <a:gd name="connsiteY2833" fmla="*/ 3462547 h 5893281"/>
              <a:gd name="connsiteX2834" fmla="*/ 2202525 w 10035679"/>
              <a:gd name="connsiteY2834" fmla="*/ 3462547 h 5893281"/>
              <a:gd name="connsiteX2835" fmla="*/ 2202525 w 10035679"/>
              <a:gd name="connsiteY2835" fmla="*/ 3460736 h 5893281"/>
              <a:gd name="connsiteX2836" fmla="*/ 2210374 w 10035679"/>
              <a:gd name="connsiteY2836" fmla="*/ 3452284 h 5893281"/>
              <a:gd name="connsiteX2837" fmla="*/ 2212186 w 10035679"/>
              <a:gd name="connsiteY2837" fmla="*/ 3442019 h 5893281"/>
              <a:gd name="connsiteX2838" fmla="*/ 2216413 w 10035679"/>
              <a:gd name="connsiteY2838" fmla="*/ 3431756 h 5893281"/>
              <a:gd name="connsiteX2839" fmla="*/ 2220639 w 10035679"/>
              <a:gd name="connsiteY2839" fmla="*/ 3419681 h 5893281"/>
              <a:gd name="connsiteX2840" fmla="*/ 2224865 w 10035679"/>
              <a:gd name="connsiteY2840" fmla="*/ 3413642 h 5893281"/>
              <a:gd name="connsiteX2841" fmla="*/ 2241166 w 10035679"/>
              <a:gd name="connsiteY2841" fmla="*/ 3395530 h 5893281"/>
              <a:gd name="connsiteX2842" fmla="*/ 2263504 w 10035679"/>
              <a:gd name="connsiteY2842" fmla="*/ 3385266 h 5893281"/>
              <a:gd name="connsiteX2843" fmla="*/ 2296109 w 10035679"/>
              <a:gd name="connsiteY2843" fmla="*/ 3381040 h 5893281"/>
              <a:gd name="connsiteX2844" fmla="*/ 2297920 w 10035679"/>
              <a:gd name="connsiteY2844" fmla="*/ 3389494 h 5893281"/>
              <a:gd name="connsiteX2845" fmla="*/ 2302145 w 10035679"/>
              <a:gd name="connsiteY2845" fmla="*/ 3391304 h 5893281"/>
              <a:gd name="connsiteX2846" fmla="*/ 2302145 w 10035679"/>
              <a:gd name="connsiteY2846" fmla="*/ 3395530 h 5893281"/>
              <a:gd name="connsiteX2847" fmla="*/ 2306372 w 10035679"/>
              <a:gd name="connsiteY2847" fmla="*/ 3395530 h 5893281"/>
              <a:gd name="connsiteX2848" fmla="*/ 2306372 w 10035679"/>
              <a:gd name="connsiteY2848" fmla="*/ 3391304 h 5893281"/>
              <a:gd name="connsiteX2849" fmla="*/ 2308787 w 10035679"/>
              <a:gd name="connsiteY2849" fmla="*/ 3391304 h 5893281"/>
              <a:gd name="connsiteX2850" fmla="*/ 2316636 w 10035679"/>
              <a:gd name="connsiteY2850" fmla="*/ 3391304 h 5893281"/>
              <a:gd name="connsiteX2851" fmla="*/ 2326899 w 10035679"/>
              <a:gd name="connsiteY2851" fmla="*/ 3389494 h 5893281"/>
              <a:gd name="connsiteX2852" fmla="*/ 2326899 w 10035679"/>
              <a:gd name="connsiteY2852" fmla="*/ 3420284 h 5893281"/>
              <a:gd name="connsiteX2853" fmla="*/ 2313013 w 10035679"/>
              <a:gd name="connsiteY2853" fmla="*/ 3434775 h 5893281"/>
              <a:gd name="connsiteX2854" fmla="*/ 2302749 w 10035679"/>
              <a:gd name="connsiteY2854" fmla="*/ 3461339 h 5893281"/>
              <a:gd name="connsiteX2855" fmla="*/ 2292486 w 10035679"/>
              <a:gd name="connsiteY2855" fmla="*/ 3496357 h 5893281"/>
              <a:gd name="connsiteX2856" fmla="*/ 2282221 w 10035679"/>
              <a:gd name="connsiteY2856" fmla="*/ 3528960 h 5893281"/>
              <a:gd name="connsiteX2857" fmla="*/ 2270146 w 10035679"/>
              <a:gd name="connsiteY2857" fmla="*/ 3553716 h 5893281"/>
              <a:gd name="connsiteX2858" fmla="*/ 2306372 w 10035679"/>
              <a:gd name="connsiteY2858" fmla="*/ 3553716 h 5893281"/>
              <a:gd name="connsiteX2859" fmla="*/ 2336559 w 10035679"/>
              <a:gd name="connsiteY2859" fmla="*/ 3549490 h 5893281"/>
              <a:gd name="connsiteX2860" fmla="*/ 2364936 w 10035679"/>
              <a:gd name="connsiteY2860" fmla="*/ 3549490 h 5893281"/>
              <a:gd name="connsiteX2861" fmla="*/ 2391503 w 10035679"/>
              <a:gd name="connsiteY2861" fmla="*/ 3553716 h 5893281"/>
              <a:gd name="connsiteX2862" fmla="*/ 2407804 w 10035679"/>
              <a:gd name="connsiteY2862" fmla="*/ 3563978 h 5893281"/>
              <a:gd name="connsiteX2863" fmla="*/ 2421690 w 10035679"/>
              <a:gd name="connsiteY2863" fmla="*/ 3586318 h 5893281"/>
              <a:gd name="connsiteX2864" fmla="*/ 2425916 w 10035679"/>
              <a:gd name="connsiteY2864" fmla="*/ 3617109 h 5893281"/>
              <a:gd name="connsiteX2865" fmla="*/ 2419880 w 10035679"/>
              <a:gd name="connsiteY2865" fmla="*/ 3639449 h 5893281"/>
              <a:gd name="connsiteX2866" fmla="*/ 2412031 w 10035679"/>
              <a:gd name="connsiteY2866" fmla="*/ 3667826 h 5893281"/>
              <a:gd name="connsiteX2867" fmla="*/ 2412031 w 10035679"/>
              <a:gd name="connsiteY2867" fmla="*/ 3696202 h 5893281"/>
              <a:gd name="connsiteX2868" fmla="*/ 2430144 w 10035679"/>
              <a:gd name="connsiteY2868" fmla="*/ 3714314 h 5893281"/>
              <a:gd name="connsiteX2869" fmla="*/ 2440407 w 10035679"/>
              <a:gd name="connsiteY2869" fmla="*/ 3726390 h 5893281"/>
              <a:gd name="connsiteX2870" fmla="*/ 2454293 w 10035679"/>
              <a:gd name="connsiteY2870" fmla="*/ 3740881 h 5893281"/>
              <a:gd name="connsiteX2871" fmla="*/ 2476633 w 10035679"/>
              <a:gd name="connsiteY2871" fmla="*/ 3752956 h 5893281"/>
              <a:gd name="connsiteX2872" fmla="*/ 2503197 w 10035679"/>
              <a:gd name="connsiteY2872" fmla="*/ 3758993 h 5893281"/>
              <a:gd name="connsiteX2873" fmla="*/ 2517085 w 10035679"/>
              <a:gd name="connsiteY2873" fmla="*/ 3740881 h 5893281"/>
              <a:gd name="connsiteX2874" fmla="*/ 2535198 w 10035679"/>
              <a:gd name="connsiteY2874" fmla="*/ 3734842 h 5893281"/>
              <a:gd name="connsiteX2875" fmla="*/ 2567799 w 10035679"/>
              <a:gd name="connsiteY2875" fmla="*/ 3734842 h 5893281"/>
              <a:gd name="connsiteX2876" fmla="*/ 2572026 w 10035679"/>
              <a:gd name="connsiteY2876" fmla="*/ 3740881 h 5893281"/>
              <a:gd name="connsiteX2877" fmla="*/ 2578064 w 10035679"/>
              <a:gd name="connsiteY2877" fmla="*/ 3749333 h 5893281"/>
              <a:gd name="connsiteX2878" fmla="*/ 2581686 w 10035679"/>
              <a:gd name="connsiteY2878" fmla="*/ 3753559 h 5893281"/>
              <a:gd name="connsiteX2879" fmla="*/ 2585912 w 10035679"/>
              <a:gd name="connsiteY2879" fmla="*/ 3753559 h 5893281"/>
              <a:gd name="connsiteX2880" fmla="*/ 2596176 w 10035679"/>
              <a:gd name="connsiteY2880" fmla="*/ 3755371 h 5893281"/>
              <a:gd name="connsiteX2881" fmla="*/ 2609460 w 10035679"/>
              <a:gd name="connsiteY2881" fmla="*/ 3758390 h 5893281"/>
              <a:gd name="connsiteX2882" fmla="*/ 2623346 w 10035679"/>
              <a:gd name="connsiteY2882" fmla="*/ 3730013 h 5893281"/>
              <a:gd name="connsiteX2883" fmla="*/ 2641460 w 10035679"/>
              <a:gd name="connsiteY2883" fmla="*/ 3709485 h 5893281"/>
              <a:gd name="connsiteX2884" fmla="*/ 2661987 w 10035679"/>
              <a:gd name="connsiteY2884" fmla="*/ 3691371 h 5893281"/>
              <a:gd name="connsiteX2885" fmla="*/ 2688550 w 10035679"/>
              <a:gd name="connsiteY2885" fmla="*/ 3676883 h 5893281"/>
              <a:gd name="connsiteX2886" fmla="*/ 2727192 w 10035679"/>
              <a:gd name="connsiteY2886" fmla="*/ 3670844 h 5893281"/>
              <a:gd name="connsiteX2887" fmla="*/ 2733229 w 10035679"/>
              <a:gd name="connsiteY2887" fmla="*/ 3666618 h 5893281"/>
              <a:gd name="connsiteX2888" fmla="*/ 2737455 w 10035679"/>
              <a:gd name="connsiteY2888" fmla="*/ 3666618 h 5893281"/>
              <a:gd name="connsiteX2889" fmla="*/ 2743494 w 10035679"/>
              <a:gd name="connsiteY2889" fmla="*/ 3666618 h 5893281"/>
              <a:gd name="connsiteX2890" fmla="*/ 2747720 w 10035679"/>
              <a:gd name="connsiteY2890" fmla="*/ 3666618 h 5893281"/>
              <a:gd name="connsiteX2891" fmla="*/ 2755570 w 10035679"/>
              <a:gd name="connsiteY2891" fmla="*/ 3670844 h 5893281"/>
              <a:gd name="connsiteX2892" fmla="*/ 2765832 w 10035679"/>
              <a:gd name="connsiteY2892" fmla="*/ 3670844 h 5893281"/>
              <a:gd name="connsiteX2893" fmla="*/ 2761606 w 10035679"/>
              <a:gd name="connsiteY2893" fmla="*/ 3676883 h 5893281"/>
              <a:gd name="connsiteX2894" fmla="*/ 2761606 w 10035679"/>
              <a:gd name="connsiteY2894" fmla="*/ 3685335 h 5893281"/>
              <a:gd name="connsiteX2895" fmla="*/ 2757380 w 10035679"/>
              <a:gd name="connsiteY2895" fmla="*/ 3685335 h 5893281"/>
              <a:gd name="connsiteX2896" fmla="*/ 2757380 w 10035679"/>
              <a:gd name="connsiteY2896" fmla="*/ 3687145 h 5893281"/>
              <a:gd name="connsiteX2897" fmla="*/ 2761606 w 10035679"/>
              <a:gd name="connsiteY2897" fmla="*/ 3687145 h 5893281"/>
              <a:gd name="connsiteX2898" fmla="*/ 2765832 w 10035679"/>
              <a:gd name="connsiteY2898" fmla="*/ 3691371 h 5893281"/>
              <a:gd name="connsiteX2899" fmla="*/ 2771870 w 10035679"/>
              <a:gd name="connsiteY2899" fmla="*/ 3695598 h 5893281"/>
              <a:gd name="connsiteX2900" fmla="*/ 2771870 w 10035679"/>
              <a:gd name="connsiteY2900" fmla="*/ 3687145 h 5893281"/>
              <a:gd name="connsiteX2901" fmla="*/ 2779720 w 10035679"/>
              <a:gd name="connsiteY2901" fmla="*/ 3681109 h 5893281"/>
              <a:gd name="connsiteX2902" fmla="*/ 2783946 w 10035679"/>
              <a:gd name="connsiteY2902" fmla="*/ 3676883 h 5893281"/>
              <a:gd name="connsiteX2903" fmla="*/ 2785756 w 10035679"/>
              <a:gd name="connsiteY2903" fmla="*/ 3672657 h 5893281"/>
              <a:gd name="connsiteX2904" fmla="*/ 2789983 w 10035679"/>
              <a:gd name="connsiteY2904" fmla="*/ 3670844 h 5893281"/>
              <a:gd name="connsiteX2905" fmla="*/ 2797832 w 10035679"/>
              <a:gd name="connsiteY2905" fmla="*/ 3666618 h 5893281"/>
              <a:gd name="connsiteX2906" fmla="*/ 2803869 w 10035679"/>
              <a:gd name="connsiteY2906" fmla="*/ 3662392 h 5893281"/>
              <a:gd name="connsiteX2907" fmla="*/ 2836472 w 10035679"/>
              <a:gd name="connsiteY2907" fmla="*/ 3690769 h 5893281"/>
              <a:gd name="connsiteX2908" fmla="*/ 2878737 w 10035679"/>
              <a:gd name="connsiteY2908" fmla="*/ 3705259 h 5893281"/>
              <a:gd name="connsiteX2909" fmla="*/ 2921000 w 10035679"/>
              <a:gd name="connsiteY2909" fmla="*/ 3709485 h 5893281"/>
              <a:gd name="connsiteX2910" fmla="*/ 2969904 w 10035679"/>
              <a:gd name="connsiteY2910" fmla="*/ 3705259 h 5893281"/>
              <a:gd name="connsiteX2911" fmla="*/ 3020620 w 10035679"/>
              <a:gd name="connsiteY2911" fmla="*/ 3701031 h 5893281"/>
              <a:gd name="connsiteX2912" fmla="*/ 3020620 w 10035679"/>
              <a:gd name="connsiteY2912" fmla="*/ 3709485 h 5893281"/>
              <a:gd name="connsiteX2913" fmla="*/ 3020620 w 10035679"/>
              <a:gd name="connsiteY2913" fmla="*/ 3713712 h 5893281"/>
              <a:gd name="connsiteX2914" fmla="*/ 3016393 w 10035679"/>
              <a:gd name="connsiteY2914" fmla="*/ 3715522 h 5893281"/>
              <a:gd name="connsiteX2915" fmla="*/ 3016393 w 10035679"/>
              <a:gd name="connsiteY2915" fmla="*/ 3719748 h 5893281"/>
              <a:gd name="connsiteX2916" fmla="*/ 3012167 w 10035679"/>
              <a:gd name="connsiteY2916" fmla="*/ 3725787 h 5893281"/>
              <a:gd name="connsiteX2917" fmla="*/ 3036318 w 10035679"/>
              <a:gd name="connsiteY2917" fmla="*/ 3734239 h 5893281"/>
              <a:gd name="connsiteX2918" fmla="*/ 3050204 w 10035679"/>
              <a:gd name="connsiteY2918" fmla="*/ 3744504 h 5893281"/>
              <a:gd name="connsiteX2919" fmla="*/ 3064092 w 10035679"/>
              <a:gd name="connsiteY2919" fmla="*/ 3754767 h 5893281"/>
              <a:gd name="connsiteX2920" fmla="*/ 3088241 w 10035679"/>
              <a:gd name="connsiteY2920" fmla="*/ 3766842 h 5893281"/>
              <a:gd name="connsiteX2921" fmla="*/ 3088241 w 10035679"/>
              <a:gd name="connsiteY2921" fmla="*/ 3787369 h 5893281"/>
              <a:gd name="connsiteX2922" fmla="*/ 3114807 w 10035679"/>
              <a:gd name="connsiteY2922" fmla="*/ 3795823 h 5893281"/>
              <a:gd name="connsiteX2923" fmla="*/ 3131109 w 10035679"/>
              <a:gd name="connsiteY2923" fmla="*/ 3797634 h 5893281"/>
              <a:gd name="connsiteX2924" fmla="*/ 3144995 w 10035679"/>
              <a:gd name="connsiteY2924" fmla="*/ 3812125 h 5893281"/>
              <a:gd name="connsiteX2925" fmla="*/ 3152844 w 10035679"/>
              <a:gd name="connsiteY2925" fmla="*/ 3834463 h 5893281"/>
              <a:gd name="connsiteX2926" fmla="*/ 3195108 w 10035679"/>
              <a:gd name="connsiteY2926" fmla="*/ 3838689 h 5893281"/>
              <a:gd name="connsiteX2927" fmla="*/ 3229524 w 10035679"/>
              <a:gd name="connsiteY2927" fmla="*/ 3840500 h 5893281"/>
              <a:gd name="connsiteX2928" fmla="*/ 3276013 w 10035679"/>
              <a:gd name="connsiteY2928" fmla="*/ 3844728 h 5893281"/>
              <a:gd name="connsiteX2929" fmla="*/ 3308615 w 10035679"/>
              <a:gd name="connsiteY2929" fmla="*/ 3887593 h 5893281"/>
              <a:gd name="connsiteX2930" fmla="*/ 3347257 w 10035679"/>
              <a:gd name="connsiteY2930" fmla="*/ 3926235 h 5893281"/>
              <a:gd name="connsiteX2931" fmla="*/ 3389520 w 10035679"/>
              <a:gd name="connsiteY2931" fmla="*/ 3958838 h 5893281"/>
              <a:gd name="connsiteX2932" fmla="*/ 3438426 w 10035679"/>
              <a:gd name="connsiteY2932" fmla="*/ 3983591 h 5893281"/>
              <a:gd name="connsiteX2933" fmla="*/ 3436616 w 10035679"/>
              <a:gd name="connsiteY2933" fmla="*/ 3998082 h 5893281"/>
              <a:gd name="connsiteX2934" fmla="*/ 3428765 w 10035679"/>
              <a:gd name="connsiteY2934" fmla="*/ 4006534 h 5893281"/>
              <a:gd name="connsiteX2935" fmla="*/ 3422726 w 10035679"/>
              <a:gd name="connsiteY2935" fmla="*/ 4016799 h 5893281"/>
              <a:gd name="connsiteX2936" fmla="*/ 3414877 w 10035679"/>
              <a:gd name="connsiteY2936" fmla="*/ 4022836 h 5893281"/>
              <a:gd name="connsiteX2937" fmla="*/ 3408840 w 10035679"/>
              <a:gd name="connsiteY2937" fmla="*/ 4034911 h 5893281"/>
              <a:gd name="connsiteX2938" fmla="*/ 3453518 w 10035679"/>
              <a:gd name="connsiteY2938" fmla="*/ 4034911 h 5893281"/>
              <a:gd name="connsiteX2939" fmla="*/ 3495782 w 10035679"/>
              <a:gd name="connsiteY2939" fmla="*/ 4049402 h 5893281"/>
              <a:gd name="connsiteX2940" fmla="*/ 3503632 w 10035679"/>
              <a:gd name="connsiteY2940" fmla="*/ 4074155 h 5893281"/>
              <a:gd name="connsiteX2941" fmla="*/ 3513896 w 10035679"/>
              <a:gd name="connsiteY2941" fmla="*/ 4069929 h 5893281"/>
              <a:gd name="connsiteX2942" fmla="*/ 3519933 w 10035679"/>
              <a:gd name="connsiteY2942" fmla="*/ 4065703 h 5893281"/>
              <a:gd name="connsiteX2943" fmla="*/ 3532008 w 10035679"/>
              <a:gd name="connsiteY2943" fmla="*/ 4069929 h 5893281"/>
              <a:gd name="connsiteX2944" fmla="*/ 3533819 w 10035679"/>
              <a:gd name="connsiteY2944" fmla="*/ 4069929 h 5893281"/>
              <a:gd name="connsiteX2945" fmla="*/ 3541668 w 10035679"/>
              <a:gd name="connsiteY2945" fmla="*/ 4074155 h 5893281"/>
              <a:gd name="connsiteX2946" fmla="*/ 3547707 w 10035679"/>
              <a:gd name="connsiteY2946" fmla="*/ 4078381 h 5893281"/>
              <a:gd name="connsiteX2947" fmla="*/ 3555557 w 10035679"/>
              <a:gd name="connsiteY2947" fmla="*/ 4080192 h 5893281"/>
              <a:gd name="connsiteX2948" fmla="*/ 3664837 w 10035679"/>
              <a:gd name="connsiteY2948" fmla="*/ 4088646 h 5893281"/>
              <a:gd name="connsiteX2949" fmla="*/ 3675102 w 10035679"/>
              <a:gd name="connsiteY2949" fmla="*/ 4098909 h 5893281"/>
              <a:gd name="connsiteX2950" fmla="*/ 3682950 w 10035679"/>
              <a:gd name="connsiteY2950" fmla="*/ 4119436 h 5893281"/>
              <a:gd name="connsiteX2951" fmla="*/ 3684760 w 10035679"/>
              <a:gd name="connsiteY2951" fmla="*/ 4137550 h 5893281"/>
              <a:gd name="connsiteX2952" fmla="*/ 3696837 w 10035679"/>
              <a:gd name="connsiteY2952" fmla="*/ 4152041 h 5893281"/>
              <a:gd name="connsiteX2953" fmla="*/ 3713139 w 10035679"/>
              <a:gd name="connsiteY2953" fmla="*/ 4156267 h 5893281"/>
              <a:gd name="connsiteX2954" fmla="*/ 3731250 w 10035679"/>
              <a:gd name="connsiteY2954" fmla="*/ 4156267 h 5893281"/>
              <a:gd name="connsiteX2955" fmla="*/ 3745136 w 10035679"/>
              <a:gd name="connsiteY2955" fmla="*/ 4152041 h 5893281"/>
              <a:gd name="connsiteX2956" fmla="*/ 3755401 w 10035679"/>
              <a:gd name="connsiteY2956" fmla="*/ 4166530 h 5893281"/>
              <a:gd name="connsiteX2957" fmla="*/ 3767477 w 10035679"/>
              <a:gd name="connsiteY2957" fmla="*/ 4176795 h 5893281"/>
              <a:gd name="connsiteX2958" fmla="*/ 3773514 w 10035679"/>
              <a:gd name="connsiteY2958" fmla="*/ 4188870 h 5893281"/>
              <a:gd name="connsiteX2959" fmla="*/ 3778343 w 10035679"/>
              <a:gd name="connsiteY2959" fmla="*/ 4202756 h 5893281"/>
              <a:gd name="connsiteX2960" fmla="*/ 3782571 w 10035679"/>
              <a:gd name="connsiteY2960" fmla="*/ 4219058 h 5893281"/>
              <a:gd name="connsiteX2961" fmla="*/ 3756004 w 10035679"/>
              <a:gd name="connsiteY2961" fmla="*/ 4251660 h 5893281"/>
              <a:gd name="connsiteX2962" fmla="*/ 3727630 w 10035679"/>
              <a:gd name="connsiteY2962" fmla="*/ 4290302 h 5893281"/>
              <a:gd name="connsiteX2963" fmla="*/ 3699253 w 10035679"/>
              <a:gd name="connsiteY2963" fmla="*/ 4333168 h 5893281"/>
              <a:gd name="connsiteX2964" fmla="*/ 3675102 w 10035679"/>
              <a:gd name="connsiteY2964" fmla="*/ 4376035 h 5893281"/>
              <a:gd name="connsiteX2965" fmla="*/ 3658800 w 10035679"/>
              <a:gd name="connsiteY2965" fmla="*/ 4408638 h 5893281"/>
              <a:gd name="connsiteX2966" fmla="*/ 3658800 w 10035679"/>
              <a:gd name="connsiteY2966" fmla="*/ 4429165 h 5893281"/>
              <a:gd name="connsiteX2967" fmla="*/ 3660610 w 10035679"/>
              <a:gd name="connsiteY2967" fmla="*/ 4457542 h 5893281"/>
              <a:gd name="connsiteX2968" fmla="*/ 3668459 w 10035679"/>
              <a:gd name="connsiteY2968" fmla="*/ 4490145 h 5893281"/>
              <a:gd name="connsiteX2969" fmla="*/ 3664233 w 10035679"/>
              <a:gd name="connsiteY2969" fmla="*/ 4518522 h 5893281"/>
              <a:gd name="connsiteX2970" fmla="*/ 3658194 w 10035679"/>
              <a:gd name="connsiteY2970" fmla="*/ 4536636 h 5893281"/>
              <a:gd name="connsiteX2971" fmla="*/ 3644308 w 10035679"/>
              <a:gd name="connsiteY2971" fmla="*/ 4565011 h 5893281"/>
              <a:gd name="connsiteX2972" fmla="*/ 3626196 w 10035679"/>
              <a:gd name="connsiteY2972" fmla="*/ 4595803 h 5893281"/>
              <a:gd name="connsiteX2973" fmla="*/ 3608082 w 10035679"/>
              <a:gd name="connsiteY2973" fmla="*/ 4628406 h 5893281"/>
              <a:gd name="connsiteX2974" fmla="*/ 3589969 w 10035679"/>
              <a:gd name="connsiteY2974" fmla="*/ 4653161 h 5893281"/>
              <a:gd name="connsiteX2975" fmla="*/ 3579705 w 10035679"/>
              <a:gd name="connsiteY2975" fmla="*/ 4667650 h 5893281"/>
              <a:gd name="connsiteX2976" fmla="*/ 3559178 w 10035679"/>
              <a:gd name="connsiteY2976" fmla="*/ 4676102 h 5893281"/>
              <a:gd name="connsiteX2977" fmla="*/ 3526575 w 10035679"/>
              <a:gd name="connsiteY2977" fmla="*/ 4680330 h 5893281"/>
              <a:gd name="connsiteX2978" fmla="*/ 3493971 w 10035679"/>
              <a:gd name="connsiteY2978" fmla="*/ 4682141 h 5893281"/>
              <a:gd name="connsiteX2979" fmla="*/ 3463784 w 10035679"/>
              <a:gd name="connsiteY2979" fmla="*/ 4690593 h 5893281"/>
              <a:gd name="connsiteX2980" fmla="*/ 3435408 w 10035679"/>
              <a:gd name="connsiteY2980" fmla="*/ 4700858 h 5893281"/>
              <a:gd name="connsiteX2981" fmla="*/ 3417292 w 10035679"/>
              <a:gd name="connsiteY2981" fmla="*/ 4721385 h 5893281"/>
              <a:gd name="connsiteX2982" fmla="*/ 3409445 w 10035679"/>
              <a:gd name="connsiteY2982" fmla="*/ 4733461 h 5893281"/>
              <a:gd name="connsiteX2983" fmla="*/ 3409445 w 10035679"/>
              <a:gd name="connsiteY2983" fmla="*/ 4739497 h 5893281"/>
              <a:gd name="connsiteX2984" fmla="*/ 3409445 w 10035679"/>
              <a:gd name="connsiteY2984" fmla="*/ 4747951 h 5893281"/>
              <a:gd name="connsiteX2985" fmla="*/ 3413671 w 10035679"/>
              <a:gd name="connsiteY2985" fmla="*/ 4758214 h 5893281"/>
              <a:gd name="connsiteX2986" fmla="*/ 3417897 w 10035679"/>
              <a:gd name="connsiteY2986" fmla="*/ 4768479 h 5893281"/>
              <a:gd name="connsiteX2987" fmla="*/ 3393746 w 10035679"/>
              <a:gd name="connsiteY2987" fmla="*/ 4768479 h 5893281"/>
              <a:gd name="connsiteX2988" fmla="*/ 3389520 w 10035679"/>
              <a:gd name="connsiteY2988" fmla="*/ 4815571 h 5893281"/>
              <a:gd name="connsiteX2989" fmla="*/ 3381671 w 10035679"/>
              <a:gd name="connsiteY2989" fmla="*/ 4854212 h 5893281"/>
              <a:gd name="connsiteX2990" fmla="*/ 3367785 w 10035679"/>
              <a:gd name="connsiteY2990" fmla="*/ 4886815 h 5893281"/>
              <a:gd name="connsiteX2991" fmla="*/ 3353899 w 10035679"/>
              <a:gd name="connsiteY2991" fmla="*/ 4917607 h 5893281"/>
              <a:gd name="connsiteX2992" fmla="*/ 3340011 w 10035679"/>
              <a:gd name="connsiteY2992" fmla="*/ 4958662 h 5893281"/>
              <a:gd name="connsiteX2993" fmla="*/ 3329748 w 10035679"/>
              <a:gd name="connsiteY2993" fmla="*/ 4958662 h 5893281"/>
              <a:gd name="connsiteX2994" fmla="*/ 3329748 w 10035679"/>
              <a:gd name="connsiteY2994" fmla="*/ 4944171 h 5893281"/>
              <a:gd name="connsiteX2995" fmla="*/ 3329748 w 10035679"/>
              <a:gd name="connsiteY2995" fmla="*/ 4935719 h 5893281"/>
              <a:gd name="connsiteX2996" fmla="*/ 3325521 w 10035679"/>
              <a:gd name="connsiteY2996" fmla="*/ 4925456 h 5893281"/>
              <a:gd name="connsiteX2997" fmla="*/ 3323710 w 10035679"/>
              <a:gd name="connsiteY2997" fmla="*/ 4917002 h 5893281"/>
              <a:gd name="connsiteX2998" fmla="*/ 3319484 w 10035679"/>
              <a:gd name="connsiteY2998" fmla="*/ 4921228 h 5893281"/>
              <a:gd name="connsiteX2999" fmla="*/ 3315256 w 10035679"/>
              <a:gd name="connsiteY2999" fmla="*/ 4921228 h 5893281"/>
              <a:gd name="connsiteX3000" fmla="*/ 3311030 w 10035679"/>
              <a:gd name="connsiteY3000" fmla="*/ 4925456 h 5893281"/>
              <a:gd name="connsiteX3001" fmla="*/ 3309218 w 10035679"/>
              <a:gd name="connsiteY3001" fmla="*/ 4925456 h 5893281"/>
              <a:gd name="connsiteX3002" fmla="*/ 3291106 w 10035679"/>
              <a:gd name="connsiteY3002" fmla="*/ 4968322 h 5893281"/>
              <a:gd name="connsiteX3003" fmla="*/ 3270578 w 10035679"/>
              <a:gd name="connsiteY3003" fmla="*/ 4996699 h 5893281"/>
              <a:gd name="connsiteX3004" fmla="*/ 3248240 w 10035679"/>
              <a:gd name="connsiteY3004" fmla="*/ 5021452 h 5893281"/>
              <a:gd name="connsiteX3005" fmla="*/ 3224089 w 10035679"/>
              <a:gd name="connsiteY3005" fmla="*/ 5049829 h 5893281"/>
              <a:gd name="connsiteX3006" fmla="*/ 3173372 w 10035679"/>
              <a:gd name="connsiteY3006" fmla="*/ 5039566 h 5893281"/>
              <a:gd name="connsiteX3007" fmla="*/ 3128694 w 10035679"/>
              <a:gd name="connsiteY3007" fmla="*/ 5029302 h 5893281"/>
              <a:gd name="connsiteX3008" fmla="*/ 3128694 w 10035679"/>
              <a:gd name="connsiteY3008" fmla="*/ 5043792 h 5893281"/>
              <a:gd name="connsiteX3009" fmla="*/ 3152844 w 10035679"/>
              <a:gd name="connsiteY3009" fmla="*/ 5058283 h 5893281"/>
              <a:gd name="connsiteX3010" fmla="*/ 3163109 w 10035679"/>
              <a:gd name="connsiteY3010" fmla="*/ 5078811 h 5893281"/>
              <a:gd name="connsiteX3011" fmla="*/ 3167335 w 10035679"/>
              <a:gd name="connsiteY3011" fmla="*/ 5099338 h 5893281"/>
              <a:gd name="connsiteX3012" fmla="*/ 3163109 w 10035679"/>
              <a:gd name="connsiteY3012" fmla="*/ 5125904 h 5893281"/>
              <a:gd name="connsiteX3013" fmla="*/ 3158883 w 10035679"/>
              <a:gd name="connsiteY3013" fmla="*/ 5154281 h 5893281"/>
              <a:gd name="connsiteX3014" fmla="*/ 3096090 w 10035679"/>
              <a:gd name="connsiteY3014" fmla="*/ 5156092 h 5893281"/>
              <a:gd name="connsiteX3015" fmla="*/ 3043562 w 10035679"/>
              <a:gd name="connsiteY3015" fmla="*/ 5170583 h 5893281"/>
              <a:gd name="connsiteX3016" fmla="*/ 3039337 w 10035679"/>
              <a:gd name="connsiteY3016" fmla="*/ 5179035 h 5893281"/>
              <a:gd name="connsiteX3017" fmla="*/ 3035110 w 10035679"/>
              <a:gd name="connsiteY3017" fmla="*/ 5189298 h 5893281"/>
              <a:gd name="connsiteX3018" fmla="*/ 3035110 w 10035679"/>
              <a:gd name="connsiteY3018" fmla="*/ 5203788 h 5893281"/>
              <a:gd name="connsiteX3019" fmla="*/ 3035110 w 10035679"/>
              <a:gd name="connsiteY3019" fmla="*/ 5218279 h 5893281"/>
              <a:gd name="connsiteX3020" fmla="*/ 3033300 w 10035679"/>
              <a:gd name="connsiteY3020" fmla="*/ 5226731 h 5893281"/>
              <a:gd name="connsiteX3021" fmla="*/ 3033300 w 10035679"/>
              <a:gd name="connsiteY3021" fmla="*/ 5228542 h 5893281"/>
              <a:gd name="connsiteX3022" fmla="*/ 3033300 w 10035679"/>
              <a:gd name="connsiteY3022" fmla="*/ 5235788 h 5893281"/>
              <a:gd name="connsiteX3023" fmla="*/ 3033300 w 10035679"/>
              <a:gd name="connsiteY3023" fmla="*/ 5241825 h 5893281"/>
              <a:gd name="connsiteX3024" fmla="*/ 3035110 w 10035679"/>
              <a:gd name="connsiteY3024" fmla="*/ 5256316 h 5893281"/>
              <a:gd name="connsiteX3025" fmla="*/ 3018809 w 10035679"/>
              <a:gd name="connsiteY3025" fmla="*/ 5256316 h 5893281"/>
              <a:gd name="connsiteX3026" fmla="*/ 2996470 w 10035679"/>
              <a:gd name="connsiteY3026" fmla="*/ 5260542 h 5893281"/>
              <a:gd name="connsiteX3027" fmla="*/ 2968094 w 10035679"/>
              <a:gd name="connsiteY3027" fmla="*/ 5260542 h 5893281"/>
              <a:gd name="connsiteX3028" fmla="*/ 2939716 w 10035679"/>
              <a:gd name="connsiteY3028" fmla="*/ 5264768 h 5893281"/>
              <a:gd name="connsiteX3029" fmla="*/ 2939716 w 10035679"/>
              <a:gd name="connsiteY3029" fmla="*/ 5279259 h 5893281"/>
              <a:gd name="connsiteX3030" fmla="*/ 2953603 w 10035679"/>
              <a:gd name="connsiteY3030" fmla="*/ 5285296 h 5893281"/>
              <a:gd name="connsiteX3031" fmla="*/ 2963868 w 10035679"/>
              <a:gd name="connsiteY3031" fmla="*/ 5293750 h 5893281"/>
              <a:gd name="connsiteX3032" fmla="*/ 2971715 w 10035679"/>
              <a:gd name="connsiteY3032" fmla="*/ 5295560 h 5893281"/>
              <a:gd name="connsiteX3033" fmla="*/ 2977754 w 10035679"/>
              <a:gd name="connsiteY3033" fmla="*/ 5299786 h 5893281"/>
              <a:gd name="connsiteX3034" fmla="*/ 2985603 w 10035679"/>
              <a:gd name="connsiteY3034" fmla="*/ 5308239 h 5893281"/>
              <a:gd name="connsiteX3035" fmla="*/ 2989829 w 10035679"/>
              <a:gd name="connsiteY3035" fmla="*/ 5314277 h 5893281"/>
              <a:gd name="connsiteX3036" fmla="*/ 2995866 w 10035679"/>
              <a:gd name="connsiteY3036" fmla="*/ 5324540 h 5893281"/>
              <a:gd name="connsiteX3037" fmla="*/ 2981980 w 10035679"/>
              <a:gd name="connsiteY3037" fmla="*/ 5328766 h 5893281"/>
              <a:gd name="connsiteX3038" fmla="*/ 2971715 w 10035679"/>
              <a:gd name="connsiteY3038" fmla="*/ 5332994 h 5893281"/>
              <a:gd name="connsiteX3039" fmla="*/ 2961452 w 10035679"/>
              <a:gd name="connsiteY3039" fmla="*/ 5337220 h 5893281"/>
              <a:gd name="connsiteX3040" fmla="*/ 2953603 w 10035679"/>
              <a:gd name="connsiteY3040" fmla="*/ 5339031 h 5893281"/>
              <a:gd name="connsiteX3041" fmla="*/ 2949377 w 10035679"/>
              <a:gd name="connsiteY3041" fmla="*/ 5351106 h 5893281"/>
              <a:gd name="connsiteX3042" fmla="*/ 2939112 w 10035679"/>
              <a:gd name="connsiteY3042" fmla="*/ 5371634 h 5893281"/>
              <a:gd name="connsiteX3043" fmla="*/ 2933076 w 10035679"/>
              <a:gd name="connsiteY3043" fmla="*/ 5393974 h 5893281"/>
              <a:gd name="connsiteX3044" fmla="*/ 2925226 w 10035679"/>
              <a:gd name="connsiteY3044" fmla="*/ 5414501 h 5893281"/>
              <a:gd name="connsiteX3045" fmla="*/ 2919189 w 10035679"/>
              <a:gd name="connsiteY3045" fmla="*/ 5418727 h 5893281"/>
              <a:gd name="connsiteX3046" fmla="*/ 2914961 w 10035679"/>
              <a:gd name="connsiteY3046" fmla="*/ 5418727 h 5893281"/>
              <a:gd name="connsiteX3047" fmla="*/ 2904698 w 10035679"/>
              <a:gd name="connsiteY3047" fmla="*/ 5422953 h 5893281"/>
              <a:gd name="connsiteX3048" fmla="*/ 2892623 w 10035679"/>
              <a:gd name="connsiteY3048" fmla="*/ 5422953 h 5893281"/>
              <a:gd name="connsiteX3049" fmla="*/ 2892623 w 10035679"/>
              <a:gd name="connsiteY3049" fmla="*/ 5433218 h 5893281"/>
              <a:gd name="connsiteX3050" fmla="*/ 2892623 w 10035679"/>
              <a:gd name="connsiteY3050" fmla="*/ 5439255 h 5893281"/>
              <a:gd name="connsiteX3051" fmla="*/ 2892623 w 10035679"/>
              <a:gd name="connsiteY3051" fmla="*/ 5443481 h 5893281"/>
              <a:gd name="connsiteX3052" fmla="*/ 2890812 w 10035679"/>
              <a:gd name="connsiteY3052" fmla="*/ 5447707 h 5893281"/>
              <a:gd name="connsiteX3053" fmla="*/ 2892623 w 10035679"/>
              <a:gd name="connsiteY3053" fmla="*/ 5451933 h 5893281"/>
              <a:gd name="connsiteX3054" fmla="*/ 2892623 w 10035679"/>
              <a:gd name="connsiteY3054" fmla="*/ 5453746 h 5893281"/>
              <a:gd name="connsiteX3055" fmla="*/ 2900472 w 10035679"/>
              <a:gd name="connsiteY3055" fmla="*/ 5468234 h 5893281"/>
              <a:gd name="connsiteX3056" fmla="*/ 2906508 w 10035679"/>
              <a:gd name="connsiteY3056" fmla="*/ 5480310 h 5893281"/>
              <a:gd name="connsiteX3057" fmla="*/ 2918584 w 10035679"/>
              <a:gd name="connsiteY3057" fmla="*/ 5486348 h 5893281"/>
              <a:gd name="connsiteX3058" fmla="*/ 2928849 w 10035679"/>
              <a:gd name="connsiteY3058" fmla="*/ 5492385 h 5893281"/>
              <a:gd name="connsiteX3059" fmla="*/ 2939112 w 10035679"/>
              <a:gd name="connsiteY3059" fmla="*/ 5500837 h 5893281"/>
              <a:gd name="connsiteX3060" fmla="*/ 2933076 w 10035679"/>
              <a:gd name="connsiteY3060" fmla="*/ 5525593 h 5893281"/>
              <a:gd name="connsiteX3061" fmla="*/ 2904698 w 10035679"/>
              <a:gd name="connsiteY3061" fmla="*/ 5540082 h 5893281"/>
              <a:gd name="connsiteX3062" fmla="*/ 2876321 w 10035679"/>
              <a:gd name="connsiteY3062" fmla="*/ 5568458 h 5893281"/>
              <a:gd name="connsiteX3063" fmla="*/ 2852171 w 10035679"/>
              <a:gd name="connsiteY3063" fmla="*/ 5605289 h 5893281"/>
              <a:gd name="connsiteX3064" fmla="*/ 2834058 w 10035679"/>
              <a:gd name="connsiteY3064" fmla="*/ 5640306 h 5893281"/>
              <a:gd name="connsiteX3065" fmla="*/ 2823793 w 10035679"/>
              <a:gd name="connsiteY3065" fmla="*/ 5672908 h 5893281"/>
              <a:gd name="connsiteX3066" fmla="*/ 2834058 w 10035679"/>
              <a:gd name="connsiteY3066" fmla="*/ 5683173 h 5893281"/>
              <a:gd name="connsiteX3067" fmla="*/ 2844321 w 10035679"/>
              <a:gd name="connsiteY3067" fmla="*/ 5693438 h 5893281"/>
              <a:gd name="connsiteX3068" fmla="*/ 2852171 w 10035679"/>
              <a:gd name="connsiteY3068" fmla="*/ 5703701 h 5893281"/>
              <a:gd name="connsiteX3069" fmla="*/ 2853981 w 10035679"/>
              <a:gd name="connsiteY3069" fmla="*/ 5721815 h 5893281"/>
              <a:gd name="connsiteX3070" fmla="*/ 2837679 w 10035679"/>
              <a:gd name="connsiteY3070" fmla="*/ 5726041 h 5893281"/>
              <a:gd name="connsiteX3071" fmla="*/ 2811115 w 10035679"/>
              <a:gd name="connsiteY3071" fmla="*/ 5740530 h 5893281"/>
              <a:gd name="connsiteX3072" fmla="*/ 2786964 w 10035679"/>
              <a:gd name="connsiteY3072" fmla="*/ 5761059 h 5893281"/>
              <a:gd name="connsiteX3073" fmla="*/ 2768852 w 10035679"/>
              <a:gd name="connsiteY3073" fmla="*/ 5783397 h 5893281"/>
              <a:gd name="connsiteX3074" fmla="*/ 2767040 w 10035679"/>
              <a:gd name="connsiteY3074" fmla="*/ 5789436 h 5893281"/>
              <a:gd name="connsiteX3075" fmla="*/ 2762814 w 10035679"/>
              <a:gd name="connsiteY3075" fmla="*/ 5797888 h 5893281"/>
              <a:gd name="connsiteX3076" fmla="*/ 2762814 w 10035679"/>
              <a:gd name="connsiteY3076" fmla="*/ 5803925 h 5893281"/>
              <a:gd name="connsiteX3077" fmla="*/ 2762814 w 10035679"/>
              <a:gd name="connsiteY3077" fmla="*/ 5816000 h 5893281"/>
              <a:gd name="connsiteX3078" fmla="*/ 2768852 w 10035679"/>
              <a:gd name="connsiteY3078" fmla="*/ 5816000 h 5893281"/>
              <a:gd name="connsiteX3079" fmla="*/ 2768852 w 10035679"/>
              <a:gd name="connsiteY3079" fmla="*/ 5807548 h 5893281"/>
              <a:gd name="connsiteX3080" fmla="*/ 2791190 w 10035679"/>
              <a:gd name="connsiteY3080" fmla="*/ 5782794 h 5893281"/>
              <a:gd name="connsiteX3081" fmla="*/ 2809303 w 10035679"/>
              <a:gd name="connsiteY3081" fmla="*/ 5758039 h 5893281"/>
              <a:gd name="connsiteX3082" fmla="*/ 2815341 w 10035679"/>
              <a:gd name="connsiteY3082" fmla="*/ 5759851 h 5893281"/>
              <a:gd name="connsiteX3083" fmla="*/ 2819568 w 10035679"/>
              <a:gd name="connsiteY3083" fmla="*/ 5759851 h 5893281"/>
              <a:gd name="connsiteX3084" fmla="*/ 2819568 w 10035679"/>
              <a:gd name="connsiteY3084" fmla="*/ 5764077 h 5893281"/>
              <a:gd name="connsiteX3085" fmla="*/ 2823793 w 10035679"/>
              <a:gd name="connsiteY3085" fmla="*/ 5768303 h 5893281"/>
              <a:gd name="connsiteX3086" fmla="*/ 2829833 w 10035679"/>
              <a:gd name="connsiteY3086" fmla="*/ 5786416 h 5893281"/>
              <a:gd name="connsiteX3087" fmla="*/ 2834058 w 10035679"/>
              <a:gd name="connsiteY3087" fmla="*/ 5806943 h 5893281"/>
              <a:gd name="connsiteX3088" fmla="*/ 2838284 w 10035679"/>
              <a:gd name="connsiteY3088" fmla="*/ 5831699 h 5893281"/>
              <a:gd name="connsiteX3089" fmla="*/ 2840096 w 10035679"/>
              <a:gd name="connsiteY3089" fmla="*/ 5854037 h 5893281"/>
              <a:gd name="connsiteX3090" fmla="*/ 2852171 w 10035679"/>
              <a:gd name="connsiteY3090" fmla="*/ 5854037 h 5893281"/>
              <a:gd name="connsiteX3091" fmla="*/ 2853981 w 10035679"/>
              <a:gd name="connsiteY3091" fmla="*/ 5854037 h 5893281"/>
              <a:gd name="connsiteX3092" fmla="*/ 2861830 w 10035679"/>
              <a:gd name="connsiteY3092" fmla="*/ 5854037 h 5893281"/>
              <a:gd name="connsiteX3093" fmla="*/ 2861830 w 10035679"/>
              <a:gd name="connsiteY3093" fmla="*/ 5858263 h 5893281"/>
              <a:gd name="connsiteX3094" fmla="*/ 2861830 w 10035679"/>
              <a:gd name="connsiteY3094" fmla="*/ 5860075 h 5893281"/>
              <a:gd name="connsiteX3095" fmla="*/ 2867869 w 10035679"/>
              <a:gd name="connsiteY3095" fmla="*/ 5868527 h 5893281"/>
              <a:gd name="connsiteX3096" fmla="*/ 2861830 w 10035679"/>
              <a:gd name="connsiteY3096" fmla="*/ 5872754 h 5893281"/>
              <a:gd name="connsiteX3097" fmla="*/ 2857604 w 10035679"/>
              <a:gd name="connsiteY3097" fmla="*/ 5874564 h 5893281"/>
              <a:gd name="connsiteX3098" fmla="*/ 2857604 w 10035679"/>
              <a:gd name="connsiteY3098" fmla="*/ 5878792 h 5893281"/>
              <a:gd name="connsiteX3099" fmla="*/ 2853379 w 10035679"/>
              <a:gd name="connsiteY3099" fmla="*/ 5878792 h 5893281"/>
              <a:gd name="connsiteX3100" fmla="*/ 2849152 w 10035679"/>
              <a:gd name="connsiteY3100" fmla="*/ 5883018 h 5893281"/>
              <a:gd name="connsiteX3101" fmla="*/ 2843114 w 10035679"/>
              <a:gd name="connsiteY3101" fmla="*/ 5884829 h 5893281"/>
              <a:gd name="connsiteX3102" fmla="*/ 2810510 w 10035679"/>
              <a:gd name="connsiteY3102" fmla="*/ 5893281 h 5893281"/>
              <a:gd name="connsiteX3103" fmla="*/ 2777907 w 10035679"/>
              <a:gd name="connsiteY3103" fmla="*/ 5884829 h 5893281"/>
              <a:gd name="connsiteX3104" fmla="*/ 2747720 w 10035679"/>
              <a:gd name="connsiteY3104" fmla="*/ 5868527 h 5893281"/>
              <a:gd name="connsiteX3105" fmla="*/ 2715117 w 10035679"/>
              <a:gd name="connsiteY3105" fmla="*/ 5843774 h 5893281"/>
              <a:gd name="connsiteX3106" fmla="*/ 2686740 w 10035679"/>
              <a:gd name="connsiteY3106" fmla="*/ 5815397 h 5893281"/>
              <a:gd name="connsiteX3107" fmla="*/ 2666213 w 10035679"/>
              <a:gd name="connsiteY3107" fmla="*/ 5787020 h 5893281"/>
              <a:gd name="connsiteX3108" fmla="*/ 2654138 w 10035679"/>
              <a:gd name="connsiteY3108" fmla="*/ 5758644 h 5893281"/>
              <a:gd name="connsiteX3109" fmla="*/ 2661987 w 10035679"/>
              <a:gd name="connsiteY3109" fmla="*/ 5758644 h 5893281"/>
              <a:gd name="connsiteX3110" fmla="*/ 2686137 w 10035679"/>
              <a:gd name="connsiteY3110" fmla="*/ 5783397 h 5893281"/>
              <a:gd name="connsiteX3111" fmla="*/ 2710286 w 10035679"/>
              <a:gd name="connsiteY3111" fmla="*/ 5803925 h 5893281"/>
              <a:gd name="connsiteX3112" fmla="*/ 2738663 w 10035679"/>
              <a:gd name="connsiteY3112" fmla="*/ 5822039 h 5893281"/>
              <a:gd name="connsiteX3113" fmla="*/ 2738663 w 10035679"/>
              <a:gd name="connsiteY3113" fmla="*/ 5807548 h 5893281"/>
              <a:gd name="connsiteX3114" fmla="*/ 2700023 w 10035679"/>
              <a:gd name="connsiteY3114" fmla="*/ 5787020 h 5893281"/>
              <a:gd name="connsiteX3115" fmla="*/ 2667421 w 10035679"/>
              <a:gd name="connsiteY3115" fmla="*/ 5758644 h 5893281"/>
              <a:gd name="connsiteX3116" fmla="*/ 2646893 w 10035679"/>
              <a:gd name="connsiteY3116" fmla="*/ 5717589 h 5893281"/>
              <a:gd name="connsiteX3117" fmla="*/ 2633005 w 10035679"/>
              <a:gd name="connsiteY3117" fmla="*/ 5672908 h 5893281"/>
              <a:gd name="connsiteX3118" fmla="*/ 2625156 w 10035679"/>
              <a:gd name="connsiteY3118" fmla="*/ 5625817 h 5893281"/>
              <a:gd name="connsiteX3119" fmla="*/ 2629384 w 10035679"/>
              <a:gd name="connsiteY3119" fmla="*/ 5572686 h 5893281"/>
              <a:gd name="connsiteX3120" fmla="*/ 2633610 w 10035679"/>
              <a:gd name="connsiteY3120" fmla="*/ 5521367 h 5893281"/>
              <a:gd name="connsiteX3121" fmla="*/ 2643873 w 10035679"/>
              <a:gd name="connsiteY3121" fmla="*/ 5476689 h 5893281"/>
              <a:gd name="connsiteX3122" fmla="*/ 2657761 w 10035679"/>
              <a:gd name="connsiteY3122" fmla="*/ 5433821 h 5893281"/>
              <a:gd name="connsiteX3123" fmla="*/ 2671647 w 10035679"/>
              <a:gd name="connsiteY3123" fmla="*/ 5396992 h 5893281"/>
              <a:gd name="connsiteX3124" fmla="*/ 2692174 w 10035679"/>
              <a:gd name="connsiteY3124" fmla="*/ 5396992 h 5893281"/>
              <a:gd name="connsiteX3125" fmla="*/ 2710286 w 10035679"/>
              <a:gd name="connsiteY3125" fmla="*/ 5325748 h 5893281"/>
              <a:gd name="connsiteX3126" fmla="*/ 2700023 w 10035679"/>
              <a:gd name="connsiteY3126" fmla="*/ 5325748 h 5893281"/>
              <a:gd name="connsiteX3127" fmla="*/ 2700023 w 10035679"/>
              <a:gd name="connsiteY3127" fmla="*/ 5319711 h 5893281"/>
              <a:gd name="connsiteX3128" fmla="*/ 2692174 w 10035679"/>
              <a:gd name="connsiteY3128" fmla="*/ 5325748 h 5893281"/>
              <a:gd name="connsiteX3129" fmla="*/ 2686137 w 10035679"/>
              <a:gd name="connsiteY3129" fmla="*/ 5334200 h 5893281"/>
              <a:gd name="connsiteX3130" fmla="*/ 2681910 w 10035679"/>
              <a:gd name="connsiteY3130" fmla="*/ 5340238 h 5893281"/>
              <a:gd name="connsiteX3131" fmla="*/ 2675873 w 10035679"/>
              <a:gd name="connsiteY3131" fmla="*/ 5348691 h 5893281"/>
              <a:gd name="connsiteX3132" fmla="*/ 2661987 w 10035679"/>
              <a:gd name="connsiteY3132" fmla="*/ 5352917 h 5893281"/>
              <a:gd name="connsiteX3133" fmla="*/ 2661987 w 10035679"/>
              <a:gd name="connsiteY3133" fmla="*/ 5344465 h 5893281"/>
              <a:gd name="connsiteX3134" fmla="*/ 2686137 w 10035679"/>
              <a:gd name="connsiteY3134" fmla="*/ 5195336 h 5893281"/>
              <a:gd name="connsiteX3135" fmla="*/ 2681910 w 10035679"/>
              <a:gd name="connsiteY3135" fmla="*/ 5180845 h 5893281"/>
              <a:gd name="connsiteX3136" fmla="*/ 2675873 w 10035679"/>
              <a:gd name="connsiteY3136" fmla="*/ 5156092 h 5893281"/>
              <a:gd name="connsiteX3137" fmla="*/ 2680099 w 10035679"/>
              <a:gd name="connsiteY3137" fmla="*/ 5133752 h 5893281"/>
              <a:gd name="connsiteX3138" fmla="*/ 2704250 w 10035679"/>
              <a:gd name="connsiteY3138" fmla="*/ 5048019 h 5893281"/>
              <a:gd name="connsiteX3139" fmla="*/ 2724777 w 10035679"/>
              <a:gd name="connsiteY3139" fmla="*/ 4960473 h 5893281"/>
              <a:gd name="connsiteX3140" fmla="*/ 2742889 w 10035679"/>
              <a:gd name="connsiteY3140" fmla="*/ 4864477 h 5893281"/>
              <a:gd name="connsiteX3141" fmla="*/ 2763419 w 10035679"/>
              <a:gd name="connsiteY3141" fmla="*/ 4770290 h 5893281"/>
              <a:gd name="connsiteX3142" fmla="*/ 2775494 w 10035679"/>
              <a:gd name="connsiteY3142" fmla="*/ 4708707 h 5893281"/>
              <a:gd name="connsiteX3143" fmla="*/ 2777305 w 10035679"/>
              <a:gd name="connsiteY3143" fmla="*/ 4645312 h 5893281"/>
              <a:gd name="connsiteX3144" fmla="*/ 2781531 w 10035679"/>
              <a:gd name="connsiteY3144" fmla="*/ 4583728 h 5893281"/>
              <a:gd name="connsiteX3145" fmla="*/ 2789380 w 10035679"/>
              <a:gd name="connsiteY3145" fmla="*/ 4526371 h 5893281"/>
              <a:gd name="connsiteX3146" fmla="*/ 2718740 w 10035679"/>
              <a:gd name="connsiteY3146" fmla="*/ 4499805 h 5893281"/>
              <a:gd name="connsiteX3147" fmla="*/ 2657761 w 10035679"/>
              <a:gd name="connsiteY3147" fmla="*/ 4458750 h 5893281"/>
              <a:gd name="connsiteX3148" fmla="*/ 2608855 w 10035679"/>
              <a:gd name="connsiteY3148" fmla="*/ 4405620 h 5893281"/>
              <a:gd name="connsiteX3149" fmla="*/ 2568405 w 10035679"/>
              <a:gd name="connsiteY3149" fmla="*/ 4348261 h 5893281"/>
              <a:gd name="connsiteX3150" fmla="*/ 2554517 w 10035679"/>
              <a:gd name="connsiteY3150" fmla="*/ 4315658 h 5893281"/>
              <a:gd name="connsiteX3151" fmla="*/ 2544254 w 10035679"/>
              <a:gd name="connsiteY3151" fmla="*/ 4284868 h 5893281"/>
              <a:gd name="connsiteX3152" fmla="*/ 2533989 w 10035679"/>
              <a:gd name="connsiteY3152" fmla="*/ 4248037 h 5893281"/>
              <a:gd name="connsiteX3153" fmla="*/ 2520103 w 10035679"/>
              <a:gd name="connsiteY3153" fmla="*/ 4219662 h 5893281"/>
              <a:gd name="connsiteX3154" fmla="*/ 2497763 w 10035679"/>
              <a:gd name="connsiteY3154" fmla="*/ 4199133 h 5893281"/>
              <a:gd name="connsiteX3155" fmla="*/ 2491727 w 10035679"/>
              <a:gd name="connsiteY3155" fmla="*/ 4190681 h 5893281"/>
              <a:gd name="connsiteX3156" fmla="*/ 2481462 w 10035679"/>
              <a:gd name="connsiteY3156" fmla="*/ 4190681 h 5893281"/>
              <a:gd name="connsiteX3157" fmla="*/ 2473615 w 10035679"/>
              <a:gd name="connsiteY3157" fmla="*/ 4188870 h 5893281"/>
              <a:gd name="connsiteX3158" fmla="*/ 2467576 w 10035679"/>
              <a:gd name="connsiteY3158" fmla="*/ 4180418 h 5893281"/>
              <a:gd name="connsiteX3159" fmla="*/ 2459726 w 10035679"/>
              <a:gd name="connsiteY3159" fmla="*/ 4174379 h 5893281"/>
              <a:gd name="connsiteX3160" fmla="*/ 2467576 w 10035679"/>
              <a:gd name="connsiteY3160" fmla="*/ 4159889 h 5893281"/>
              <a:gd name="connsiteX3161" fmla="*/ 2467576 w 10035679"/>
              <a:gd name="connsiteY3161" fmla="*/ 4147813 h 5893281"/>
              <a:gd name="connsiteX3162" fmla="*/ 2467576 w 10035679"/>
              <a:gd name="connsiteY3162" fmla="*/ 4133324 h 5893281"/>
              <a:gd name="connsiteX3163" fmla="*/ 2467576 w 10035679"/>
              <a:gd name="connsiteY3163" fmla="*/ 4118834 h 5893281"/>
              <a:gd name="connsiteX3164" fmla="*/ 2485690 w 10035679"/>
              <a:gd name="connsiteY3164" fmla="*/ 4108569 h 5893281"/>
              <a:gd name="connsiteX3165" fmla="*/ 2497763 w 10035679"/>
              <a:gd name="connsiteY3165" fmla="*/ 4098306 h 5893281"/>
              <a:gd name="connsiteX3166" fmla="*/ 2515877 w 10035679"/>
              <a:gd name="connsiteY3166" fmla="*/ 4088041 h 5893281"/>
              <a:gd name="connsiteX3167" fmla="*/ 2515877 w 10035679"/>
              <a:gd name="connsiteY3167" fmla="*/ 4079589 h 5893281"/>
              <a:gd name="connsiteX3168" fmla="*/ 2497763 w 10035679"/>
              <a:gd name="connsiteY3168" fmla="*/ 4079589 h 5893281"/>
              <a:gd name="connsiteX3169" fmla="*/ 2487501 w 10035679"/>
              <a:gd name="connsiteY3169" fmla="*/ 4077779 h 5893281"/>
              <a:gd name="connsiteX3170" fmla="*/ 2477236 w 10035679"/>
              <a:gd name="connsiteY3170" fmla="*/ 4077779 h 5893281"/>
              <a:gd name="connsiteX3171" fmla="*/ 2466973 w 10035679"/>
              <a:gd name="connsiteY3171" fmla="*/ 4073552 h 5893281"/>
              <a:gd name="connsiteX3172" fmla="*/ 2480859 w 10035679"/>
              <a:gd name="connsiteY3172" fmla="*/ 4040948 h 5893281"/>
              <a:gd name="connsiteX3173" fmla="*/ 2491124 w 10035679"/>
              <a:gd name="connsiteY3173" fmla="*/ 4008345 h 5893281"/>
              <a:gd name="connsiteX3174" fmla="*/ 2505010 w 10035679"/>
              <a:gd name="connsiteY3174" fmla="*/ 3977555 h 5893281"/>
              <a:gd name="connsiteX3175" fmla="*/ 2529160 w 10035679"/>
              <a:gd name="connsiteY3175" fmla="*/ 3950988 h 5893281"/>
              <a:gd name="connsiteX3176" fmla="*/ 2557537 w 10035679"/>
              <a:gd name="connsiteY3176" fmla="*/ 3926235 h 5893281"/>
              <a:gd name="connsiteX3177" fmla="*/ 2581686 w 10035679"/>
              <a:gd name="connsiteY3177" fmla="*/ 3897858 h 5893281"/>
              <a:gd name="connsiteX3178" fmla="*/ 2579875 w 10035679"/>
              <a:gd name="connsiteY3178" fmla="*/ 3877331 h 5893281"/>
              <a:gd name="connsiteX3179" fmla="*/ 2579875 w 10035679"/>
              <a:gd name="connsiteY3179" fmla="*/ 3848954 h 5893281"/>
              <a:gd name="connsiteX3180" fmla="*/ 2575649 w 10035679"/>
              <a:gd name="connsiteY3180" fmla="*/ 3820577 h 5893281"/>
              <a:gd name="connsiteX3181" fmla="*/ 2565384 w 10035679"/>
              <a:gd name="connsiteY3181" fmla="*/ 3802463 h 5893281"/>
              <a:gd name="connsiteX3182" fmla="*/ 2551499 w 10035679"/>
              <a:gd name="connsiteY3182" fmla="*/ 3781936 h 5893281"/>
              <a:gd name="connsiteX3183" fmla="*/ 2537612 w 10035679"/>
              <a:gd name="connsiteY3183" fmla="*/ 3759597 h 5893281"/>
              <a:gd name="connsiteX3184" fmla="*/ 2523727 w 10035679"/>
              <a:gd name="connsiteY3184" fmla="*/ 3759597 h 5893281"/>
              <a:gd name="connsiteX3185" fmla="*/ 2519499 w 10035679"/>
              <a:gd name="connsiteY3185" fmla="*/ 3763824 h 5893281"/>
              <a:gd name="connsiteX3186" fmla="*/ 2515273 w 10035679"/>
              <a:gd name="connsiteY3186" fmla="*/ 3768050 h 5893281"/>
              <a:gd name="connsiteX3187" fmla="*/ 2511046 w 10035679"/>
              <a:gd name="connsiteY3187" fmla="*/ 3769860 h 5893281"/>
              <a:gd name="connsiteX3188" fmla="*/ 2505010 w 10035679"/>
              <a:gd name="connsiteY3188" fmla="*/ 3774086 h 5893281"/>
              <a:gd name="connsiteX3189" fmla="*/ 2509235 w 10035679"/>
              <a:gd name="connsiteY3189" fmla="*/ 3782540 h 5893281"/>
              <a:gd name="connsiteX3190" fmla="*/ 2509235 w 10035679"/>
              <a:gd name="connsiteY3190" fmla="*/ 3788577 h 5893281"/>
              <a:gd name="connsiteX3191" fmla="*/ 2509235 w 10035679"/>
              <a:gd name="connsiteY3191" fmla="*/ 3792803 h 5893281"/>
              <a:gd name="connsiteX3192" fmla="*/ 2505010 w 10035679"/>
              <a:gd name="connsiteY3192" fmla="*/ 3798842 h 5893281"/>
              <a:gd name="connsiteX3193" fmla="*/ 2500784 w 10035679"/>
              <a:gd name="connsiteY3193" fmla="*/ 3798842 h 5893281"/>
              <a:gd name="connsiteX3194" fmla="*/ 2496557 w 10035679"/>
              <a:gd name="connsiteY3194" fmla="*/ 3803068 h 5893281"/>
              <a:gd name="connsiteX3195" fmla="*/ 2494745 w 10035679"/>
              <a:gd name="connsiteY3195" fmla="*/ 3803068 h 5893281"/>
              <a:gd name="connsiteX3196" fmla="*/ 2490519 w 10035679"/>
              <a:gd name="connsiteY3196" fmla="*/ 3803068 h 5893281"/>
              <a:gd name="connsiteX3197" fmla="*/ 2484482 w 10035679"/>
              <a:gd name="connsiteY3197" fmla="*/ 3807294 h 5893281"/>
              <a:gd name="connsiteX3198" fmla="*/ 2466368 w 10035679"/>
              <a:gd name="connsiteY3198" fmla="*/ 3792803 h 5893281"/>
              <a:gd name="connsiteX3199" fmla="*/ 2433766 w 10035679"/>
              <a:gd name="connsiteY3199" fmla="*/ 3774691 h 5893281"/>
              <a:gd name="connsiteX3200" fmla="*/ 2401163 w 10035679"/>
              <a:gd name="connsiteY3200" fmla="*/ 3756579 h 5893281"/>
              <a:gd name="connsiteX3201" fmla="*/ 2370975 w 10035679"/>
              <a:gd name="connsiteY3201" fmla="*/ 3742088 h 5893281"/>
              <a:gd name="connsiteX3202" fmla="*/ 2348634 w 10035679"/>
              <a:gd name="connsiteY3202" fmla="*/ 3736050 h 5893281"/>
              <a:gd name="connsiteX3203" fmla="*/ 2330522 w 10035679"/>
              <a:gd name="connsiteY3203" fmla="*/ 3693184 h 5893281"/>
              <a:gd name="connsiteX3204" fmla="*/ 2314221 w 10035679"/>
              <a:gd name="connsiteY3204" fmla="*/ 3668429 h 5893281"/>
              <a:gd name="connsiteX3205" fmla="*/ 2296109 w 10035679"/>
              <a:gd name="connsiteY3205" fmla="*/ 3650316 h 5893281"/>
              <a:gd name="connsiteX3206" fmla="*/ 2277995 w 10035679"/>
              <a:gd name="connsiteY3206" fmla="*/ 3644280 h 5893281"/>
              <a:gd name="connsiteX3207" fmla="*/ 2249618 w 10035679"/>
              <a:gd name="connsiteY3207" fmla="*/ 3635826 h 5893281"/>
              <a:gd name="connsiteX3208" fmla="*/ 2219431 w 10035679"/>
              <a:gd name="connsiteY3208" fmla="*/ 3625563 h 5893281"/>
              <a:gd name="connsiteX3209" fmla="*/ 2178979 w 10035679"/>
              <a:gd name="connsiteY3209" fmla="*/ 3611072 h 5893281"/>
              <a:gd name="connsiteX3210" fmla="*/ 2154828 w 10035679"/>
              <a:gd name="connsiteY3210" fmla="*/ 3592960 h 5893281"/>
              <a:gd name="connsiteX3211" fmla="*/ 2134301 w 10035679"/>
              <a:gd name="connsiteY3211" fmla="*/ 3574846 h 5893281"/>
              <a:gd name="connsiteX3212" fmla="*/ 2101698 w 10035679"/>
              <a:gd name="connsiteY3212" fmla="*/ 3560357 h 5893281"/>
              <a:gd name="connsiteX3213" fmla="*/ 2081170 w 10035679"/>
              <a:gd name="connsiteY3213" fmla="*/ 3560357 h 5893281"/>
              <a:gd name="connsiteX3214" fmla="*/ 2067284 w 10035679"/>
              <a:gd name="connsiteY3214" fmla="*/ 3568809 h 5893281"/>
              <a:gd name="connsiteX3215" fmla="*/ 2055209 w 10035679"/>
              <a:gd name="connsiteY3215" fmla="*/ 3574846 h 5893281"/>
              <a:gd name="connsiteX3216" fmla="*/ 2041321 w 10035679"/>
              <a:gd name="connsiteY3216" fmla="*/ 3583300 h 5893281"/>
              <a:gd name="connsiteX3217" fmla="*/ 2025020 w 10035679"/>
              <a:gd name="connsiteY3217" fmla="*/ 3579072 h 5893281"/>
              <a:gd name="connsiteX3218" fmla="*/ 2017172 w 10035679"/>
              <a:gd name="connsiteY3218" fmla="*/ 3574846 h 5893281"/>
              <a:gd name="connsiteX3219" fmla="*/ 2011134 w 10035679"/>
              <a:gd name="connsiteY3219" fmla="*/ 3568809 h 5893281"/>
              <a:gd name="connsiteX3220" fmla="*/ 2003285 w 10035679"/>
              <a:gd name="connsiteY3220" fmla="*/ 3560357 h 5893281"/>
              <a:gd name="connsiteX3221" fmla="*/ 1993022 w 10035679"/>
              <a:gd name="connsiteY3221" fmla="*/ 3550092 h 5893281"/>
              <a:gd name="connsiteX3222" fmla="*/ 1985172 w 10035679"/>
              <a:gd name="connsiteY3222" fmla="*/ 3544056 h 5893281"/>
              <a:gd name="connsiteX3223" fmla="*/ 1979134 w 10035679"/>
              <a:gd name="connsiteY3223" fmla="*/ 3539828 h 5893281"/>
              <a:gd name="connsiteX3224" fmla="*/ 1932645 w 10035679"/>
              <a:gd name="connsiteY3224" fmla="*/ 3531376 h 5893281"/>
              <a:gd name="connsiteX3225" fmla="*/ 1926608 w 10035679"/>
              <a:gd name="connsiteY3225" fmla="*/ 3525339 h 5893281"/>
              <a:gd name="connsiteX3226" fmla="*/ 1918759 w 10035679"/>
              <a:gd name="connsiteY3226" fmla="*/ 3519300 h 5893281"/>
              <a:gd name="connsiteX3227" fmla="*/ 1912721 w 10035679"/>
              <a:gd name="connsiteY3227" fmla="*/ 3510848 h 5893281"/>
              <a:gd name="connsiteX3228" fmla="*/ 1904873 w 10035679"/>
              <a:gd name="connsiteY3228" fmla="*/ 3504811 h 5893281"/>
              <a:gd name="connsiteX3229" fmla="*/ 1903061 w 10035679"/>
              <a:gd name="connsiteY3229" fmla="*/ 3500583 h 5893281"/>
              <a:gd name="connsiteX3230" fmla="*/ 1862609 w 10035679"/>
              <a:gd name="connsiteY3230" fmla="*/ 3506622 h 5893281"/>
              <a:gd name="connsiteX3231" fmla="*/ 1856572 w 10035679"/>
              <a:gd name="connsiteY3231" fmla="*/ 3504811 h 5893281"/>
              <a:gd name="connsiteX3232" fmla="*/ 1846307 w 10035679"/>
              <a:gd name="connsiteY3232" fmla="*/ 3490321 h 5893281"/>
              <a:gd name="connsiteX3233" fmla="*/ 1828195 w 10035679"/>
              <a:gd name="connsiteY3233" fmla="*/ 3475830 h 5893281"/>
              <a:gd name="connsiteX3234" fmla="*/ 1814309 w 10035679"/>
              <a:gd name="connsiteY3234" fmla="*/ 3457718 h 5893281"/>
              <a:gd name="connsiteX3235" fmla="*/ 1800423 w 10035679"/>
              <a:gd name="connsiteY3235" fmla="*/ 3443227 h 5893281"/>
              <a:gd name="connsiteX3236" fmla="*/ 1792574 w 10035679"/>
              <a:gd name="connsiteY3236" fmla="*/ 3434775 h 5893281"/>
              <a:gd name="connsiteX3237" fmla="*/ 1806460 w 10035679"/>
              <a:gd name="connsiteY3237" fmla="*/ 3390097 h 5893281"/>
              <a:gd name="connsiteX3238" fmla="*/ 1767818 w 10035679"/>
              <a:gd name="connsiteY3238" fmla="*/ 3347229 h 5893281"/>
              <a:gd name="connsiteX3239" fmla="*/ 1733405 w 10035679"/>
              <a:gd name="connsiteY3239" fmla="*/ 3300135 h 5893281"/>
              <a:gd name="connsiteX3240" fmla="*/ 1697179 w 10035679"/>
              <a:gd name="connsiteY3240" fmla="*/ 3251231 h 5893281"/>
              <a:gd name="connsiteX3241" fmla="*/ 1662766 w 10035679"/>
              <a:gd name="connsiteY3241" fmla="*/ 3199911 h 5893281"/>
              <a:gd name="connsiteX3242" fmla="*/ 1654916 w 10035679"/>
              <a:gd name="connsiteY3242" fmla="*/ 3195685 h 5893281"/>
              <a:gd name="connsiteX3243" fmla="*/ 1644654 w 10035679"/>
              <a:gd name="connsiteY3243" fmla="*/ 3193875 h 5893281"/>
              <a:gd name="connsiteX3244" fmla="*/ 1638615 w 10035679"/>
              <a:gd name="connsiteY3244" fmla="*/ 3193875 h 5893281"/>
              <a:gd name="connsiteX3245" fmla="*/ 1626539 w 10035679"/>
              <a:gd name="connsiteY3245" fmla="*/ 3189649 h 5893281"/>
              <a:gd name="connsiteX3246" fmla="*/ 1624729 w 10035679"/>
              <a:gd name="connsiteY3246" fmla="*/ 3185423 h 5893281"/>
              <a:gd name="connsiteX3247" fmla="*/ 1610843 w 10035679"/>
              <a:gd name="connsiteY3247" fmla="*/ 3167309 h 5893281"/>
              <a:gd name="connsiteX3248" fmla="*/ 1602994 w 10035679"/>
              <a:gd name="connsiteY3248" fmla="*/ 3146781 h 5893281"/>
              <a:gd name="connsiteX3249" fmla="*/ 1596955 w 10035679"/>
              <a:gd name="connsiteY3249" fmla="*/ 3126254 h 5893281"/>
              <a:gd name="connsiteX3250" fmla="*/ 1584880 w 10035679"/>
              <a:gd name="connsiteY3250" fmla="*/ 3103914 h 5893281"/>
              <a:gd name="connsiteX3251" fmla="*/ 1568579 w 10035679"/>
              <a:gd name="connsiteY3251" fmla="*/ 3093651 h 5893281"/>
              <a:gd name="connsiteX3252" fmla="*/ 1560731 w 10035679"/>
              <a:gd name="connsiteY3252" fmla="*/ 3085199 h 5893281"/>
              <a:gd name="connsiteX3253" fmla="*/ 1554692 w 10035679"/>
              <a:gd name="connsiteY3253" fmla="*/ 3079160 h 5893281"/>
              <a:gd name="connsiteX3254" fmla="*/ 1546843 w 10035679"/>
              <a:gd name="connsiteY3254" fmla="*/ 3074934 h 5893281"/>
              <a:gd name="connsiteX3255" fmla="*/ 1546843 w 10035679"/>
              <a:gd name="connsiteY3255" fmla="*/ 3113575 h 5893281"/>
              <a:gd name="connsiteX3256" fmla="*/ 1557108 w 10035679"/>
              <a:gd name="connsiteY3256" fmla="*/ 3128064 h 5893281"/>
              <a:gd name="connsiteX3257" fmla="*/ 1579446 w 10035679"/>
              <a:gd name="connsiteY3257" fmla="*/ 3152820 h 5893281"/>
              <a:gd name="connsiteX3258" fmla="*/ 1599975 w 10035679"/>
              <a:gd name="connsiteY3258" fmla="*/ 3181197 h 5893281"/>
              <a:gd name="connsiteX3259" fmla="*/ 1626539 w 10035679"/>
              <a:gd name="connsiteY3259" fmla="*/ 3218025 h 5893281"/>
              <a:gd name="connsiteX3260" fmla="*/ 1647067 w 10035679"/>
              <a:gd name="connsiteY3260" fmla="*/ 3253044 h 5893281"/>
              <a:gd name="connsiteX3261" fmla="*/ 1669407 w 10035679"/>
              <a:gd name="connsiteY3261" fmla="*/ 3289873 h 5893281"/>
              <a:gd name="connsiteX3262" fmla="*/ 1685709 w 10035679"/>
              <a:gd name="connsiteY3262" fmla="*/ 3322475 h 5893281"/>
              <a:gd name="connsiteX3263" fmla="*/ 1693558 w 10035679"/>
              <a:gd name="connsiteY3263" fmla="*/ 3343003 h 5893281"/>
              <a:gd name="connsiteX3264" fmla="*/ 1693558 w 10035679"/>
              <a:gd name="connsiteY3264" fmla="*/ 3357494 h 5893281"/>
              <a:gd name="connsiteX3265" fmla="*/ 1689332 w 10035679"/>
              <a:gd name="connsiteY3265" fmla="*/ 3363530 h 5893281"/>
              <a:gd name="connsiteX3266" fmla="*/ 1685104 w 10035679"/>
              <a:gd name="connsiteY3266" fmla="*/ 3367757 h 5893281"/>
              <a:gd name="connsiteX3267" fmla="*/ 1685104 w 10035679"/>
              <a:gd name="connsiteY3267" fmla="*/ 3371985 h 5893281"/>
              <a:gd name="connsiteX3268" fmla="*/ 1679067 w 10035679"/>
              <a:gd name="connsiteY3268" fmla="*/ 3376211 h 5893281"/>
              <a:gd name="connsiteX3269" fmla="*/ 1679067 w 10035679"/>
              <a:gd name="connsiteY3269" fmla="*/ 3361720 h 5893281"/>
              <a:gd name="connsiteX3270" fmla="*/ 1674841 w 10035679"/>
              <a:gd name="connsiteY3270" fmla="*/ 3349644 h 5893281"/>
              <a:gd name="connsiteX3271" fmla="*/ 1674841 w 10035679"/>
              <a:gd name="connsiteY3271" fmla="*/ 3343608 h 5893281"/>
              <a:gd name="connsiteX3272" fmla="*/ 1670615 w 10035679"/>
              <a:gd name="connsiteY3272" fmla="*/ 3335154 h 5893281"/>
              <a:gd name="connsiteX3273" fmla="*/ 1664576 w 10035679"/>
              <a:gd name="connsiteY3273" fmla="*/ 3335154 h 5893281"/>
              <a:gd name="connsiteX3274" fmla="*/ 1660350 w 10035679"/>
              <a:gd name="connsiteY3274" fmla="*/ 3335154 h 5893281"/>
              <a:gd name="connsiteX3275" fmla="*/ 1656124 w 10035679"/>
              <a:gd name="connsiteY3275" fmla="*/ 3335154 h 5893281"/>
              <a:gd name="connsiteX3276" fmla="*/ 1654314 w 10035679"/>
              <a:gd name="connsiteY3276" fmla="*/ 3335154 h 5893281"/>
              <a:gd name="connsiteX3277" fmla="*/ 1650087 w 10035679"/>
              <a:gd name="connsiteY3277" fmla="*/ 3335154 h 5893281"/>
              <a:gd name="connsiteX3278" fmla="*/ 1639823 w 10035679"/>
              <a:gd name="connsiteY3278" fmla="*/ 3335154 h 5893281"/>
              <a:gd name="connsiteX3279" fmla="*/ 1631973 w 10035679"/>
              <a:gd name="connsiteY3279" fmla="*/ 3310400 h 5893281"/>
              <a:gd name="connsiteX3280" fmla="*/ 1625937 w 10035679"/>
              <a:gd name="connsiteY3280" fmla="*/ 3285647 h 5893281"/>
              <a:gd name="connsiteX3281" fmla="*/ 1613861 w 10035679"/>
              <a:gd name="connsiteY3281" fmla="*/ 3265119 h 5893281"/>
              <a:gd name="connsiteX3282" fmla="*/ 1597560 w 10035679"/>
              <a:gd name="connsiteY3282" fmla="*/ 3247005 h 5893281"/>
              <a:gd name="connsiteX3283" fmla="*/ 1575220 w 10035679"/>
              <a:gd name="connsiteY3283" fmla="*/ 3232516 h 5893281"/>
              <a:gd name="connsiteX3284" fmla="*/ 1554692 w 10035679"/>
              <a:gd name="connsiteY3284" fmla="*/ 3218025 h 5893281"/>
              <a:gd name="connsiteX3285" fmla="*/ 1536580 w 10035679"/>
              <a:gd name="connsiteY3285" fmla="*/ 3193272 h 5893281"/>
              <a:gd name="connsiteX3286" fmla="*/ 1542617 w 10035679"/>
              <a:gd name="connsiteY3286" fmla="*/ 3189044 h 5893281"/>
              <a:gd name="connsiteX3287" fmla="*/ 1546843 w 10035679"/>
              <a:gd name="connsiteY3287" fmla="*/ 3189044 h 5893281"/>
              <a:gd name="connsiteX3288" fmla="*/ 1551069 w 10035679"/>
              <a:gd name="connsiteY3288" fmla="*/ 3189044 h 5893281"/>
              <a:gd name="connsiteX3289" fmla="*/ 1551069 w 10035679"/>
              <a:gd name="connsiteY3289" fmla="*/ 3184818 h 5893281"/>
              <a:gd name="connsiteX3290" fmla="*/ 1551069 w 10035679"/>
              <a:gd name="connsiteY3290" fmla="*/ 3180592 h 5893281"/>
              <a:gd name="connsiteX3291" fmla="*/ 1555298 w 10035679"/>
              <a:gd name="connsiteY3291" fmla="*/ 3178781 h 5893281"/>
              <a:gd name="connsiteX3292" fmla="*/ 1528731 w 10035679"/>
              <a:gd name="connsiteY3292" fmla="*/ 3160669 h 5893281"/>
              <a:gd name="connsiteX3293" fmla="*/ 1516656 w 10035679"/>
              <a:gd name="connsiteY3293" fmla="*/ 3138329 h 5893281"/>
              <a:gd name="connsiteX3294" fmla="*/ 1504580 w 10035679"/>
              <a:gd name="connsiteY3294" fmla="*/ 3113575 h 5893281"/>
              <a:gd name="connsiteX3295" fmla="*/ 1498544 w 10035679"/>
              <a:gd name="connsiteY3295" fmla="*/ 3085199 h 5893281"/>
              <a:gd name="connsiteX3296" fmla="*/ 1484656 w 10035679"/>
              <a:gd name="connsiteY3296" fmla="*/ 3060443 h 5893281"/>
              <a:gd name="connsiteX3297" fmla="*/ 1466544 w 10035679"/>
              <a:gd name="connsiteY3297" fmla="*/ 3039916 h 5893281"/>
              <a:gd name="connsiteX3298" fmla="*/ 1446016 w 10035679"/>
              <a:gd name="connsiteY3298" fmla="*/ 3027840 h 5893281"/>
              <a:gd name="connsiteX3299" fmla="*/ 1419450 w 10035679"/>
              <a:gd name="connsiteY3299" fmla="*/ 3017577 h 5893281"/>
              <a:gd name="connsiteX3300" fmla="*/ 1398923 w 10035679"/>
              <a:gd name="connsiteY3300" fmla="*/ 3003087 h 5893281"/>
              <a:gd name="connsiteX3301" fmla="*/ 1385037 w 10035679"/>
              <a:gd name="connsiteY3301" fmla="*/ 2984975 h 5893281"/>
              <a:gd name="connsiteX3302" fmla="*/ 1377188 w 10035679"/>
              <a:gd name="connsiteY3302" fmla="*/ 2964447 h 5893281"/>
              <a:gd name="connsiteX3303" fmla="*/ 1366923 w 10035679"/>
              <a:gd name="connsiteY3303" fmla="*/ 2942108 h 5893281"/>
              <a:gd name="connsiteX3304" fmla="*/ 1342774 w 10035679"/>
              <a:gd name="connsiteY3304" fmla="*/ 2907089 h 5893281"/>
              <a:gd name="connsiteX3305" fmla="*/ 1322247 w 10035679"/>
              <a:gd name="connsiteY3305" fmla="*/ 2882336 h 5893281"/>
              <a:gd name="connsiteX3306" fmla="*/ 1299907 w 10035679"/>
              <a:gd name="connsiteY3306" fmla="*/ 2859997 h 5893281"/>
              <a:gd name="connsiteX3307" fmla="*/ 1286021 w 10035679"/>
              <a:gd name="connsiteY3307" fmla="*/ 2835244 h 5893281"/>
              <a:gd name="connsiteX3308" fmla="*/ 1275756 w 10035679"/>
              <a:gd name="connsiteY3308" fmla="*/ 2802641 h 5893281"/>
              <a:gd name="connsiteX3309" fmla="*/ 1267907 w 10035679"/>
              <a:gd name="connsiteY3309" fmla="*/ 2759774 h 5893281"/>
              <a:gd name="connsiteX3310" fmla="*/ 1266096 w 10035679"/>
              <a:gd name="connsiteY3310" fmla="*/ 2700607 h 5893281"/>
              <a:gd name="connsiteX3311" fmla="*/ 1266096 w 10035679"/>
              <a:gd name="connsiteY3311" fmla="*/ 2686117 h 5893281"/>
              <a:gd name="connsiteX3312" fmla="*/ 1267907 w 10035679"/>
              <a:gd name="connsiteY3312" fmla="*/ 2657739 h 5893281"/>
              <a:gd name="connsiteX3313" fmla="*/ 1267907 w 10035679"/>
              <a:gd name="connsiteY3313" fmla="*/ 2619099 h 5893281"/>
              <a:gd name="connsiteX3314" fmla="*/ 1267907 w 10035679"/>
              <a:gd name="connsiteY3314" fmla="*/ 2572008 h 5893281"/>
              <a:gd name="connsiteX3315" fmla="*/ 1267907 w 10035679"/>
              <a:gd name="connsiteY3315" fmla="*/ 2529138 h 5893281"/>
              <a:gd name="connsiteX3316" fmla="*/ 1272135 w 10035679"/>
              <a:gd name="connsiteY3316" fmla="*/ 2494120 h 5893281"/>
              <a:gd name="connsiteX3317" fmla="*/ 1276361 w 10035679"/>
              <a:gd name="connsiteY3317" fmla="*/ 2471782 h 5893281"/>
              <a:gd name="connsiteX3318" fmla="*/ 1286624 w 10035679"/>
              <a:gd name="connsiteY3318" fmla="*/ 2467555 h 5893281"/>
              <a:gd name="connsiteX3319" fmla="*/ 1294473 w 10035679"/>
              <a:gd name="connsiteY3319" fmla="*/ 2467555 h 5893281"/>
              <a:gd name="connsiteX3320" fmla="*/ 1300510 w 10035679"/>
              <a:gd name="connsiteY3320" fmla="*/ 2467555 h 5893281"/>
              <a:gd name="connsiteX3321" fmla="*/ 1308359 w 10035679"/>
              <a:gd name="connsiteY3321" fmla="*/ 2467555 h 5893281"/>
              <a:gd name="connsiteX3322" fmla="*/ 1314398 w 10035679"/>
              <a:gd name="connsiteY3322" fmla="*/ 2471782 h 5893281"/>
              <a:gd name="connsiteX3323" fmla="*/ 1318624 w 10035679"/>
              <a:gd name="connsiteY3323" fmla="*/ 2480234 h 5893281"/>
              <a:gd name="connsiteX3324" fmla="*/ 1324660 w 10035679"/>
              <a:gd name="connsiteY3324" fmla="*/ 2486271 h 5893281"/>
              <a:gd name="connsiteX3325" fmla="*/ 1328886 w 10035679"/>
              <a:gd name="connsiteY3325" fmla="*/ 2494725 h 5893281"/>
              <a:gd name="connsiteX3326" fmla="*/ 1328886 w 10035679"/>
              <a:gd name="connsiteY3326" fmla="*/ 2453667 h 5893281"/>
              <a:gd name="connsiteX3327" fmla="*/ 1304738 w 10035679"/>
              <a:gd name="connsiteY3327" fmla="*/ 2425291 h 5893281"/>
              <a:gd name="connsiteX3328" fmla="*/ 1276361 w 10035679"/>
              <a:gd name="connsiteY3328" fmla="*/ 2396914 h 5893281"/>
              <a:gd name="connsiteX3329" fmla="*/ 1243758 w 10035679"/>
              <a:gd name="connsiteY3329" fmla="*/ 2376386 h 5893281"/>
              <a:gd name="connsiteX3330" fmla="*/ 1243758 w 10035679"/>
              <a:gd name="connsiteY3330" fmla="*/ 2394499 h 5893281"/>
              <a:gd name="connsiteX3331" fmla="*/ 1257644 w 10035679"/>
              <a:gd name="connsiteY3331" fmla="*/ 2404762 h 5893281"/>
              <a:gd name="connsiteX3332" fmla="*/ 1271530 w 10035679"/>
              <a:gd name="connsiteY3332" fmla="*/ 2415027 h 5893281"/>
              <a:gd name="connsiteX3333" fmla="*/ 1285416 w 10035679"/>
              <a:gd name="connsiteY3333" fmla="*/ 2425291 h 5893281"/>
              <a:gd name="connsiteX3334" fmla="*/ 1295681 w 10035679"/>
              <a:gd name="connsiteY3334" fmla="*/ 2439781 h 5893281"/>
              <a:gd name="connsiteX3335" fmla="*/ 1295681 w 10035679"/>
              <a:gd name="connsiteY3335" fmla="*/ 2448233 h 5893281"/>
              <a:gd name="connsiteX3336" fmla="*/ 1293870 w 10035679"/>
              <a:gd name="connsiteY3336" fmla="*/ 2448233 h 5893281"/>
              <a:gd name="connsiteX3337" fmla="*/ 1293870 w 10035679"/>
              <a:gd name="connsiteY3337" fmla="*/ 2452462 h 5893281"/>
              <a:gd name="connsiteX3338" fmla="*/ 1289642 w 10035679"/>
              <a:gd name="connsiteY3338" fmla="*/ 2454272 h 5893281"/>
              <a:gd name="connsiteX3339" fmla="*/ 1281795 w 10035679"/>
              <a:gd name="connsiteY3339" fmla="*/ 2458498 h 5893281"/>
              <a:gd name="connsiteX3340" fmla="*/ 1279982 w 10035679"/>
              <a:gd name="connsiteY3340" fmla="*/ 2462724 h 5893281"/>
              <a:gd name="connsiteX3341" fmla="*/ 1267907 w 10035679"/>
              <a:gd name="connsiteY3341" fmla="*/ 2462724 h 5893281"/>
              <a:gd name="connsiteX3342" fmla="*/ 1257644 w 10035679"/>
              <a:gd name="connsiteY3342" fmla="*/ 2462724 h 5893281"/>
              <a:gd name="connsiteX3343" fmla="*/ 1253418 w 10035679"/>
              <a:gd name="connsiteY3343" fmla="*/ 2462724 h 5893281"/>
              <a:gd name="connsiteX3344" fmla="*/ 1253418 w 10035679"/>
              <a:gd name="connsiteY3344" fmla="*/ 2458498 h 5893281"/>
              <a:gd name="connsiteX3345" fmla="*/ 1251605 w 10035679"/>
              <a:gd name="connsiteY3345" fmla="*/ 2458498 h 5893281"/>
              <a:gd name="connsiteX3346" fmla="*/ 1243758 w 10035679"/>
              <a:gd name="connsiteY3346" fmla="*/ 2454272 h 5893281"/>
              <a:gd name="connsiteX3347" fmla="*/ 1219608 w 10035679"/>
              <a:gd name="connsiteY3347" fmla="*/ 2423480 h 5893281"/>
              <a:gd name="connsiteX3348" fmla="*/ 1197267 w 10035679"/>
              <a:gd name="connsiteY3348" fmla="*/ 2390876 h 5893281"/>
              <a:gd name="connsiteX3349" fmla="*/ 1180966 w 10035679"/>
              <a:gd name="connsiteY3349" fmla="*/ 2354049 h 5893281"/>
              <a:gd name="connsiteX3350" fmla="*/ 1197267 w 10035679"/>
              <a:gd name="connsiteY3350" fmla="*/ 2354049 h 5893281"/>
              <a:gd name="connsiteX3351" fmla="*/ 1205117 w 10035679"/>
              <a:gd name="connsiteY3351" fmla="*/ 2358276 h 5893281"/>
              <a:gd name="connsiteX3352" fmla="*/ 1211155 w 10035679"/>
              <a:gd name="connsiteY3352" fmla="*/ 2358276 h 5893281"/>
              <a:gd name="connsiteX3353" fmla="*/ 1219003 w 10035679"/>
              <a:gd name="connsiteY3353" fmla="*/ 2358276 h 5893281"/>
              <a:gd name="connsiteX3354" fmla="*/ 1225041 w 10035679"/>
              <a:gd name="connsiteY3354" fmla="*/ 2354049 h 5893281"/>
              <a:gd name="connsiteX3355" fmla="*/ 1196665 w 10035679"/>
              <a:gd name="connsiteY3355" fmla="*/ 2343786 h 5893281"/>
              <a:gd name="connsiteX3356" fmla="*/ 1180363 w 10035679"/>
              <a:gd name="connsiteY3356" fmla="*/ 2327486 h 5893281"/>
              <a:gd name="connsiteX3357" fmla="*/ 1166477 w 10035679"/>
              <a:gd name="connsiteY3357" fmla="*/ 2305150 h 5893281"/>
              <a:gd name="connsiteX3358" fmla="*/ 1154402 w 10035679"/>
              <a:gd name="connsiteY3358" fmla="*/ 2280393 h 5893281"/>
              <a:gd name="connsiteX3359" fmla="*/ 1148363 w 10035679"/>
              <a:gd name="connsiteY3359" fmla="*/ 2255634 h 5893281"/>
              <a:gd name="connsiteX3360" fmla="*/ 1138100 w 10035679"/>
              <a:gd name="connsiteY3360" fmla="*/ 2233298 h 5893281"/>
              <a:gd name="connsiteX3361" fmla="*/ 1124213 w 10035679"/>
              <a:gd name="connsiteY3361" fmla="*/ 2215183 h 5893281"/>
              <a:gd name="connsiteX3362" fmla="*/ 1101874 w 10035679"/>
              <a:gd name="connsiteY3362" fmla="*/ 2204921 h 5893281"/>
              <a:gd name="connsiteX3363" fmla="*/ 1109724 w 10035679"/>
              <a:gd name="connsiteY3363" fmla="*/ 2157829 h 5893281"/>
              <a:gd name="connsiteX3364" fmla="*/ 1085573 w 10035679"/>
              <a:gd name="connsiteY3364" fmla="*/ 2131267 h 5893281"/>
              <a:gd name="connsiteX3365" fmla="*/ 1063233 w 10035679"/>
              <a:gd name="connsiteY3365" fmla="*/ 2098665 h 5893281"/>
              <a:gd name="connsiteX3366" fmla="*/ 1045121 w 10035679"/>
              <a:gd name="connsiteY3366" fmla="*/ 2066061 h 5893281"/>
              <a:gd name="connsiteX3367" fmla="*/ 1020970 w 10035679"/>
              <a:gd name="connsiteY3367" fmla="*/ 2033459 h 5893281"/>
              <a:gd name="connsiteX3368" fmla="*/ 992594 w 10035679"/>
              <a:gd name="connsiteY3368" fmla="*/ 2008705 h 5893281"/>
              <a:gd name="connsiteX3369" fmla="*/ 953954 w 10035679"/>
              <a:gd name="connsiteY3369" fmla="*/ 1990593 h 5893281"/>
              <a:gd name="connsiteX3370" fmla="*/ 907463 w 10035679"/>
              <a:gd name="connsiteY3370" fmla="*/ 1980327 h 5893281"/>
              <a:gd name="connsiteX3371" fmla="*/ 868824 w 10035679"/>
              <a:gd name="connsiteY3371" fmla="*/ 1962219 h 5893281"/>
              <a:gd name="connsiteX3372" fmla="*/ 840447 w 10035679"/>
              <a:gd name="connsiteY3372" fmla="*/ 1937461 h 5893281"/>
              <a:gd name="connsiteX3373" fmla="*/ 807845 w 10035679"/>
              <a:gd name="connsiteY3373" fmla="*/ 1909087 h 5893281"/>
              <a:gd name="connsiteX3374" fmla="*/ 777655 w 10035679"/>
              <a:gd name="connsiteY3374" fmla="*/ 1892785 h 5893281"/>
              <a:gd name="connsiteX3375" fmla="*/ 713054 w 10035679"/>
              <a:gd name="connsiteY3375" fmla="*/ 1892785 h 5893281"/>
              <a:gd name="connsiteX3376" fmla="*/ 692527 w 10035679"/>
              <a:gd name="connsiteY3376" fmla="*/ 1880709 h 5893281"/>
              <a:gd name="connsiteX3377" fmla="*/ 674413 w 10035679"/>
              <a:gd name="connsiteY3377" fmla="*/ 1866220 h 5893281"/>
              <a:gd name="connsiteX3378" fmla="*/ 653885 w 10035679"/>
              <a:gd name="connsiteY3378" fmla="*/ 1855955 h 5893281"/>
              <a:gd name="connsiteX3379" fmla="*/ 621283 w 10035679"/>
              <a:gd name="connsiteY3379" fmla="*/ 1851729 h 5893281"/>
              <a:gd name="connsiteX3380" fmla="*/ 621283 w 10035679"/>
              <a:gd name="connsiteY3380" fmla="*/ 1898823 h 5893281"/>
              <a:gd name="connsiteX3381" fmla="*/ 585057 w 10035679"/>
              <a:gd name="connsiteY3381" fmla="*/ 1916935 h 5893281"/>
              <a:gd name="connsiteX3382" fmla="*/ 554869 w 10035679"/>
              <a:gd name="connsiteY3382" fmla="*/ 1935045 h 5893281"/>
              <a:gd name="connsiteX3383" fmla="*/ 512606 w 10035679"/>
              <a:gd name="connsiteY3383" fmla="*/ 1945312 h 5893281"/>
              <a:gd name="connsiteX3384" fmla="*/ 522869 w 10035679"/>
              <a:gd name="connsiteY3384" fmla="*/ 1912708 h 5893281"/>
              <a:gd name="connsiteX3385" fmla="*/ 536757 w 10035679"/>
              <a:gd name="connsiteY3385" fmla="*/ 1880106 h 5893281"/>
              <a:gd name="connsiteX3386" fmla="*/ 557285 w 10035679"/>
              <a:gd name="connsiteY3386" fmla="*/ 1851729 h 5893281"/>
              <a:gd name="connsiteX3387" fmla="*/ 575396 w 10035679"/>
              <a:gd name="connsiteY3387" fmla="*/ 1820936 h 5893281"/>
              <a:gd name="connsiteX3388" fmla="*/ 557285 w 10035679"/>
              <a:gd name="connsiteY3388" fmla="*/ 1820936 h 5893281"/>
              <a:gd name="connsiteX3389" fmla="*/ 557285 w 10035679"/>
              <a:gd name="connsiteY3389" fmla="*/ 1826974 h 5893281"/>
              <a:gd name="connsiteX3390" fmla="*/ 530718 w 10035679"/>
              <a:gd name="connsiteY3390" fmla="*/ 1849313 h 5893281"/>
              <a:gd name="connsiteX3391" fmla="*/ 508380 w 10035679"/>
              <a:gd name="connsiteY3391" fmla="*/ 1877691 h 5893281"/>
              <a:gd name="connsiteX3392" fmla="*/ 494493 w 10035679"/>
              <a:gd name="connsiteY3392" fmla="*/ 1908482 h 5893281"/>
              <a:gd name="connsiteX3393" fmla="*/ 484230 w 10035679"/>
              <a:gd name="connsiteY3393" fmla="*/ 1941085 h 5893281"/>
              <a:gd name="connsiteX3394" fmla="*/ 470344 w 10035679"/>
              <a:gd name="connsiteY3394" fmla="*/ 1976102 h 5893281"/>
              <a:gd name="connsiteX3395" fmla="*/ 448004 w 10035679"/>
              <a:gd name="connsiteY3395" fmla="*/ 2008705 h 5893281"/>
              <a:gd name="connsiteX3396" fmla="*/ 434118 w 10035679"/>
              <a:gd name="connsiteY3396" fmla="*/ 2023196 h 5893281"/>
              <a:gd name="connsiteX3397" fmla="*/ 405741 w 10035679"/>
              <a:gd name="connsiteY3397" fmla="*/ 2045534 h 5893281"/>
              <a:gd name="connsiteX3398" fmla="*/ 371326 w 10035679"/>
              <a:gd name="connsiteY3398" fmla="*/ 2066061 h 5893281"/>
              <a:gd name="connsiteX3399" fmla="*/ 329063 w 10035679"/>
              <a:gd name="connsiteY3399" fmla="*/ 2090815 h 5893281"/>
              <a:gd name="connsiteX3400" fmla="*/ 286800 w 10035679"/>
              <a:gd name="connsiteY3400" fmla="*/ 2119192 h 5893281"/>
              <a:gd name="connsiteX3401" fmla="*/ 244537 w 10035679"/>
              <a:gd name="connsiteY3401" fmla="*/ 2145758 h 5893281"/>
              <a:gd name="connsiteX3402" fmla="*/ 202274 w 10035679"/>
              <a:gd name="connsiteY3402" fmla="*/ 2166279 h 5893281"/>
              <a:gd name="connsiteX3403" fmla="*/ 169672 w 10035679"/>
              <a:gd name="connsiteY3403" fmla="*/ 2180772 h 5893281"/>
              <a:gd name="connsiteX3404" fmla="*/ 149142 w 10035679"/>
              <a:gd name="connsiteY3404" fmla="*/ 2186807 h 5893281"/>
              <a:gd name="connsiteX3405" fmla="*/ 149142 w 10035679"/>
              <a:gd name="connsiteY3405" fmla="*/ 2180772 h 5893281"/>
              <a:gd name="connsiteX3406" fmla="*/ 156991 w 10035679"/>
              <a:gd name="connsiteY3406" fmla="*/ 2180772 h 5893281"/>
              <a:gd name="connsiteX3407" fmla="*/ 181142 w 10035679"/>
              <a:gd name="connsiteY3407" fmla="*/ 2156018 h 5893281"/>
              <a:gd name="connsiteX3408" fmla="*/ 211329 w 10035679"/>
              <a:gd name="connsiteY3408" fmla="*/ 2133682 h 5893281"/>
              <a:gd name="connsiteX3409" fmla="*/ 247555 w 10035679"/>
              <a:gd name="connsiteY3409" fmla="*/ 2113155 h 5893281"/>
              <a:gd name="connsiteX3410" fmla="*/ 281970 w 10035679"/>
              <a:gd name="connsiteY3410" fmla="*/ 2090213 h 5893281"/>
              <a:gd name="connsiteX3411" fmla="*/ 314574 w 10035679"/>
              <a:gd name="connsiteY3411" fmla="*/ 2065458 h 5893281"/>
              <a:gd name="connsiteX3412" fmla="*/ 338723 w 10035679"/>
              <a:gd name="connsiteY3412" fmla="*/ 2037082 h 5893281"/>
              <a:gd name="connsiteX3413" fmla="*/ 356837 w 10035679"/>
              <a:gd name="connsiteY3413" fmla="*/ 2004480 h 5893281"/>
              <a:gd name="connsiteX3414" fmla="*/ 362874 w 10035679"/>
              <a:gd name="connsiteY3414" fmla="*/ 1961614 h 5893281"/>
              <a:gd name="connsiteX3415" fmla="*/ 336309 w 10035679"/>
              <a:gd name="connsiteY3415" fmla="*/ 1970065 h 5893281"/>
              <a:gd name="connsiteX3416" fmla="*/ 318196 w 10035679"/>
              <a:gd name="connsiteY3416" fmla="*/ 1976102 h 5893281"/>
              <a:gd name="connsiteX3417" fmla="*/ 294045 w 10035679"/>
              <a:gd name="connsiteY3417" fmla="*/ 1984554 h 5893281"/>
              <a:gd name="connsiteX3418" fmla="*/ 294045 w 10035679"/>
              <a:gd name="connsiteY3418" fmla="*/ 1976102 h 5893281"/>
              <a:gd name="connsiteX3419" fmla="*/ 294045 w 10035679"/>
              <a:gd name="connsiteY3419" fmla="*/ 1970065 h 5893281"/>
              <a:gd name="connsiteX3420" fmla="*/ 289819 w 10035679"/>
              <a:gd name="connsiteY3420" fmla="*/ 1965841 h 5893281"/>
              <a:gd name="connsiteX3421" fmla="*/ 286197 w 10035679"/>
              <a:gd name="connsiteY3421" fmla="*/ 1965841 h 5893281"/>
              <a:gd name="connsiteX3422" fmla="*/ 280159 w 10035679"/>
              <a:gd name="connsiteY3422" fmla="*/ 1961614 h 5893281"/>
              <a:gd name="connsiteX3423" fmla="*/ 275933 w 10035679"/>
              <a:gd name="connsiteY3423" fmla="*/ 1965841 h 5893281"/>
              <a:gd name="connsiteX3424" fmla="*/ 271706 w 10035679"/>
              <a:gd name="connsiteY3424" fmla="*/ 1970065 h 5893281"/>
              <a:gd name="connsiteX3425" fmla="*/ 267480 w 10035679"/>
              <a:gd name="connsiteY3425" fmla="*/ 1974291 h 5893281"/>
              <a:gd name="connsiteX3426" fmla="*/ 265668 w 10035679"/>
              <a:gd name="connsiteY3426" fmla="*/ 1974291 h 5893281"/>
              <a:gd name="connsiteX3427" fmla="*/ 257820 w 10035679"/>
              <a:gd name="connsiteY3427" fmla="*/ 1973687 h 5893281"/>
              <a:gd name="connsiteX3428" fmla="*/ 247555 w 10035679"/>
              <a:gd name="connsiteY3428" fmla="*/ 1973687 h 5893281"/>
              <a:gd name="connsiteX3429" fmla="*/ 243329 w 10035679"/>
              <a:gd name="connsiteY3429" fmla="*/ 1953162 h 5893281"/>
              <a:gd name="connsiteX3430" fmla="*/ 233065 w 10035679"/>
              <a:gd name="connsiteY3430" fmla="*/ 1924782 h 5893281"/>
              <a:gd name="connsiteX3431" fmla="*/ 225218 w 10035679"/>
              <a:gd name="connsiteY3431" fmla="*/ 1904257 h 5893281"/>
              <a:gd name="connsiteX3432" fmla="*/ 219179 w 10035679"/>
              <a:gd name="connsiteY3432" fmla="*/ 1910293 h 5893281"/>
              <a:gd name="connsiteX3433" fmla="*/ 214953 w 10035679"/>
              <a:gd name="connsiteY3433" fmla="*/ 1914519 h 5893281"/>
              <a:gd name="connsiteX3434" fmla="*/ 210726 w 10035679"/>
              <a:gd name="connsiteY3434" fmla="*/ 1914519 h 5893281"/>
              <a:gd name="connsiteX3435" fmla="*/ 204688 w 10035679"/>
              <a:gd name="connsiteY3435" fmla="*/ 1914519 h 5893281"/>
              <a:gd name="connsiteX3436" fmla="*/ 200462 w 10035679"/>
              <a:gd name="connsiteY3436" fmla="*/ 1910293 h 5893281"/>
              <a:gd name="connsiteX3437" fmla="*/ 166048 w 10035679"/>
              <a:gd name="connsiteY3437" fmla="*/ 1885540 h 5893281"/>
              <a:gd name="connsiteX3438" fmla="*/ 137672 w 10035679"/>
              <a:gd name="connsiteY3438" fmla="*/ 1848710 h 5893281"/>
              <a:gd name="connsiteX3439" fmla="*/ 115331 w 10035679"/>
              <a:gd name="connsiteY3439" fmla="*/ 1810068 h 5893281"/>
              <a:gd name="connsiteX3440" fmla="*/ 127406 w 10035679"/>
              <a:gd name="connsiteY3440" fmla="*/ 1789540 h 5893281"/>
              <a:gd name="connsiteX3441" fmla="*/ 137672 w 10035679"/>
              <a:gd name="connsiteY3441" fmla="*/ 1762973 h 5893281"/>
              <a:gd name="connsiteX3442" fmla="*/ 147934 w 10035679"/>
              <a:gd name="connsiteY3442" fmla="*/ 1742445 h 5893281"/>
              <a:gd name="connsiteX3443" fmla="*/ 161823 w 10035679"/>
              <a:gd name="connsiteY3443" fmla="*/ 1724332 h 5893281"/>
              <a:gd name="connsiteX3444" fmla="*/ 185973 w 10035679"/>
              <a:gd name="connsiteY3444" fmla="*/ 1709842 h 5893281"/>
              <a:gd name="connsiteX3445" fmla="*/ 208311 w 10035679"/>
              <a:gd name="connsiteY3445" fmla="*/ 1703806 h 5893281"/>
              <a:gd name="connsiteX3446" fmla="*/ 228838 w 10035679"/>
              <a:gd name="connsiteY3446" fmla="*/ 1693541 h 5893281"/>
              <a:gd name="connsiteX3447" fmla="*/ 242725 w 10035679"/>
              <a:gd name="connsiteY3447" fmla="*/ 1679051 h 5893281"/>
              <a:gd name="connsiteX3448" fmla="*/ 252989 w 10035679"/>
              <a:gd name="connsiteY3448" fmla="*/ 1656713 h 5893281"/>
              <a:gd name="connsiteX3449" fmla="*/ 252989 w 10035679"/>
              <a:gd name="connsiteY3449" fmla="*/ 1621696 h 5893281"/>
              <a:gd name="connsiteX3450" fmla="*/ 257216 w 10035679"/>
              <a:gd name="connsiteY3450" fmla="*/ 1617470 h 5893281"/>
              <a:gd name="connsiteX3451" fmla="*/ 261442 w 10035679"/>
              <a:gd name="connsiteY3451" fmla="*/ 1617470 h 5893281"/>
              <a:gd name="connsiteX3452" fmla="*/ 261442 w 10035679"/>
              <a:gd name="connsiteY3452" fmla="*/ 1613244 h 5893281"/>
              <a:gd name="connsiteX3453" fmla="*/ 261442 w 10035679"/>
              <a:gd name="connsiteY3453" fmla="*/ 1609018 h 5893281"/>
              <a:gd name="connsiteX3454" fmla="*/ 265668 w 10035679"/>
              <a:gd name="connsiteY3454" fmla="*/ 1607205 h 5893281"/>
              <a:gd name="connsiteX3455" fmla="*/ 236688 w 10035679"/>
              <a:gd name="connsiteY3455" fmla="*/ 1607205 h 5893281"/>
              <a:gd name="connsiteX3456" fmla="*/ 228838 w 10035679"/>
              <a:gd name="connsiteY3456" fmla="*/ 1613244 h 5893281"/>
              <a:gd name="connsiteX3457" fmla="*/ 227028 w 10035679"/>
              <a:gd name="connsiteY3457" fmla="*/ 1617470 h 5893281"/>
              <a:gd name="connsiteX3458" fmla="*/ 222802 w 10035679"/>
              <a:gd name="connsiteY3458" fmla="*/ 1621696 h 5893281"/>
              <a:gd name="connsiteX3459" fmla="*/ 214953 w 10035679"/>
              <a:gd name="connsiteY3459" fmla="*/ 1623507 h 5893281"/>
              <a:gd name="connsiteX3460" fmla="*/ 208916 w 10035679"/>
              <a:gd name="connsiteY3460" fmla="*/ 1627735 h 5893281"/>
              <a:gd name="connsiteX3461" fmla="*/ 198651 w 10035679"/>
              <a:gd name="connsiteY3461" fmla="*/ 1627735 h 5893281"/>
              <a:gd name="connsiteX3462" fmla="*/ 176311 w 10035679"/>
              <a:gd name="connsiteY3462" fmla="*/ 1621696 h 5893281"/>
              <a:gd name="connsiteX3463" fmla="*/ 146124 w 10035679"/>
              <a:gd name="connsiteY3463" fmla="*/ 1609621 h 5893281"/>
              <a:gd name="connsiteX3464" fmla="*/ 109898 w 10035679"/>
              <a:gd name="connsiteY3464" fmla="*/ 1603584 h 5893281"/>
              <a:gd name="connsiteX3465" fmla="*/ 81521 w 10035679"/>
              <a:gd name="connsiteY3465" fmla="*/ 1589094 h 5893281"/>
              <a:gd name="connsiteX3466" fmla="*/ 75484 w 10035679"/>
              <a:gd name="connsiteY3466" fmla="*/ 1535965 h 5893281"/>
              <a:gd name="connsiteX3467" fmla="*/ 89370 w 10035679"/>
              <a:gd name="connsiteY3467" fmla="*/ 1535965 h 5893281"/>
              <a:gd name="connsiteX3468" fmla="*/ 95409 w 10035679"/>
              <a:gd name="connsiteY3468" fmla="*/ 1531739 h 5893281"/>
              <a:gd name="connsiteX3469" fmla="*/ 105672 w 10035679"/>
              <a:gd name="connsiteY3469" fmla="*/ 1527513 h 5893281"/>
              <a:gd name="connsiteX3470" fmla="*/ 113521 w 10035679"/>
              <a:gd name="connsiteY3470" fmla="*/ 1525700 h 5893281"/>
              <a:gd name="connsiteX3471" fmla="*/ 119559 w 10035679"/>
              <a:gd name="connsiteY3471" fmla="*/ 1525700 h 5893281"/>
              <a:gd name="connsiteX3472" fmla="*/ 127406 w 10035679"/>
              <a:gd name="connsiteY3472" fmla="*/ 1517248 h 5893281"/>
              <a:gd name="connsiteX3473" fmla="*/ 133445 w 10035679"/>
              <a:gd name="connsiteY3473" fmla="*/ 1511212 h 5893281"/>
              <a:gd name="connsiteX3474" fmla="*/ 131633 w 10035679"/>
              <a:gd name="connsiteY3474" fmla="*/ 1506984 h 5893281"/>
              <a:gd name="connsiteX3475" fmla="*/ 131633 w 10035679"/>
              <a:gd name="connsiteY3475" fmla="*/ 1502758 h 5893281"/>
              <a:gd name="connsiteX3476" fmla="*/ 127406 w 10035679"/>
              <a:gd name="connsiteY3476" fmla="*/ 1496722 h 5893281"/>
              <a:gd name="connsiteX3477" fmla="*/ 160010 w 10035679"/>
              <a:gd name="connsiteY3477" fmla="*/ 1496722 h 5893281"/>
              <a:gd name="connsiteX3478" fmla="*/ 161823 w 10035679"/>
              <a:gd name="connsiteY3478" fmla="*/ 1492495 h 5893281"/>
              <a:gd name="connsiteX3479" fmla="*/ 166048 w 10035679"/>
              <a:gd name="connsiteY3479" fmla="*/ 1492495 h 5893281"/>
              <a:gd name="connsiteX3480" fmla="*/ 170274 w 10035679"/>
              <a:gd name="connsiteY3480" fmla="*/ 1488269 h 5893281"/>
              <a:gd name="connsiteX3481" fmla="*/ 172084 w 10035679"/>
              <a:gd name="connsiteY3481" fmla="*/ 1488269 h 5893281"/>
              <a:gd name="connsiteX3482" fmla="*/ 179934 w 10035679"/>
              <a:gd name="connsiteY3482" fmla="*/ 1488269 h 5893281"/>
              <a:gd name="connsiteX3483" fmla="*/ 190199 w 10035679"/>
              <a:gd name="connsiteY3483" fmla="*/ 1498532 h 5893281"/>
              <a:gd name="connsiteX3484" fmla="*/ 200462 w 10035679"/>
              <a:gd name="connsiteY3484" fmla="*/ 1506984 h 5893281"/>
              <a:gd name="connsiteX3485" fmla="*/ 212537 w 10035679"/>
              <a:gd name="connsiteY3485" fmla="*/ 1517248 h 5893281"/>
              <a:gd name="connsiteX3486" fmla="*/ 218576 w 10035679"/>
              <a:gd name="connsiteY3486" fmla="*/ 1527513 h 5893281"/>
              <a:gd name="connsiteX3487" fmla="*/ 242725 w 10035679"/>
              <a:gd name="connsiteY3487" fmla="*/ 1517248 h 5893281"/>
              <a:gd name="connsiteX3488" fmla="*/ 242725 w 10035679"/>
              <a:gd name="connsiteY3488" fmla="*/ 1502758 h 5893281"/>
              <a:gd name="connsiteX3489" fmla="*/ 236688 w 10035679"/>
              <a:gd name="connsiteY3489" fmla="*/ 1492495 h 5893281"/>
              <a:gd name="connsiteX3490" fmla="*/ 232462 w 10035679"/>
              <a:gd name="connsiteY3490" fmla="*/ 1482231 h 5893281"/>
              <a:gd name="connsiteX3491" fmla="*/ 228236 w 10035679"/>
              <a:gd name="connsiteY3491" fmla="*/ 1470156 h 5893281"/>
              <a:gd name="connsiteX3492" fmla="*/ 226423 w 10035679"/>
              <a:gd name="connsiteY3492" fmla="*/ 1459892 h 5893281"/>
              <a:gd name="connsiteX3493" fmla="*/ 218576 w 10035679"/>
              <a:gd name="connsiteY3493" fmla="*/ 1449626 h 5893281"/>
              <a:gd name="connsiteX3494" fmla="*/ 194425 w 10035679"/>
              <a:gd name="connsiteY3494" fmla="*/ 1421250 h 5893281"/>
              <a:gd name="connsiteX3495" fmla="*/ 166048 w 10035679"/>
              <a:gd name="connsiteY3495" fmla="*/ 1398911 h 5893281"/>
              <a:gd name="connsiteX3496" fmla="*/ 133445 w 10035679"/>
              <a:gd name="connsiteY3496" fmla="*/ 1378381 h 5893281"/>
              <a:gd name="connsiteX3497" fmla="*/ 105068 w 10035679"/>
              <a:gd name="connsiteY3497" fmla="*/ 1357853 h 5893281"/>
              <a:gd name="connsiteX3498" fmla="*/ 88767 w 10035679"/>
              <a:gd name="connsiteY3498" fmla="*/ 1325250 h 5893281"/>
              <a:gd name="connsiteX3499" fmla="*/ 94804 w 10035679"/>
              <a:gd name="connsiteY3499" fmla="*/ 1314987 h 5893281"/>
              <a:gd name="connsiteX3500" fmla="*/ 99030 w 10035679"/>
              <a:gd name="connsiteY3500" fmla="*/ 1302912 h 5893281"/>
              <a:gd name="connsiteX3501" fmla="*/ 103258 w 10035679"/>
              <a:gd name="connsiteY3501" fmla="*/ 1292648 h 5893281"/>
              <a:gd name="connsiteX3502" fmla="*/ 145521 w 10035679"/>
              <a:gd name="connsiteY3502" fmla="*/ 1296874 h 5893281"/>
              <a:gd name="connsiteX3503" fmla="*/ 185973 w 10035679"/>
              <a:gd name="connsiteY3503" fmla="*/ 1292648 h 5893281"/>
              <a:gd name="connsiteX3504" fmla="*/ 218576 w 10035679"/>
              <a:gd name="connsiteY3504" fmla="*/ 1274537 h 5893281"/>
              <a:gd name="connsiteX3505" fmla="*/ 228838 w 10035679"/>
              <a:gd name="connsiteY3505" fmla="*/ 1249780 h 5893281"/>
              <a:gd name="connsiteX3506" fmla="*/ 236688 w 10035679"/>
              <a:gd name="connsiteY3506" fmla="*/ 1225026 h 5893281"/>
              <a:gd name="connsiteX3507" fmla="*/ 242725 w 10035679"/>
              <a:gd name="connsiteY3507" fmla="*/ 1202687 h 5893281"/>
              <a:gd name="connsiteX3508" fmla="*/ 269291 w 10035679"/>
              <a:gd name="connsiteY3508" fmla="*/ 1182159 h 5893281"/>
              <a:gd name="connsiteX3509" fmla="*/ 303705 w 10035679"/>
              <a:gd name="connsiteY3509" fmla="*/ 1164047 h 5893281"/>
              <a:gd name="connsiteX3510" fmla="*/ 342346 w 10035679"/>
              <a:gd name="connsiteY3510" fmla="*/ 1153784 h 5893281"/>
              <a:gd name="connsiteX3511" fmla="*/ 374949 w 10035679"/>
              <a:gd name="connsiteY3511" fmla="*/ 1139293 h 5893281"/>
              <a:gd name="connsiteX3512" fmla="*/ 407552 w 10035679"/>
              <a:gd name="connsiteY3512" fmla="*/ 1118766 h 5893281"/>
              <a:gd name="connsiteX3513" fmla="*/ 417816 w 10035679"/>
              <a:gd name="connsiteY3513" fmla="*/ 1124802 h 5893281"/>
              <a:gd name="connsiteX3514" fmla="*/ 423853 w 10035679"/>
              <a:gd name="connsiteY3514" fmla="*/ 1129029 h 5893281"/>
              <a:gd name="connsiteX3515" fmla="*/ 423853 w 10035679"/>
              <a:gd name="connsiteY3515" fmla="*/ 1135067 h 5893281"/>
              <a:gd name="connsiteX3516" fmla="*/ 428079 w 10035679"/>
              <a:gd name="connsiteY3516" fmla="*/ 1139293 h 5893281"/>
              <a:gd name="connsiteX3517" fmla="*/ 428079 w 10035679"/>
              <a:gd name="connsiteY3517" fmla="*/ 1147745 h 5893281"/>
              <a:gd name="connsiteX3518" fmla="*/ 432305 w 10035679"/>
              <a:gd name="connsiteY3518" fmla="*/ 1149556 h 5893281"/>
              <a:gd name="connsiteX3519" fmla="*/ 438344 w 10035679"/>
              <a:gd name="connsiteY3519" fmla="*/ 1158010 h 5893281"/>
              <a:gd name="connsiteX3520" fmla="*/ 446193 w 10035679"/>
              <a:gd name="connsiteY3520" fmla="*/ 1164047 h 5893281"/>
              <a:gd name="connsiteX3521" fmla="*/ 456456 w 10035679"/>
              <a:gd name="connsiteY3521" fmla="*/ 1164047 h 5893281"/>
              <a:gd name="connsiteX3522" fmla="*/ 464305 w 10035679"/>
              <a:gd name="connsiteY3522" fmla="*/ 1164047 h 5893281"/>
              <a:gd name="connsiteX3523" fmla="*/ 470344 w 10035679"/>
              <a:gd name="connsiteY3523" fmla="*/ 1162236 h 5893281"/>
              <a:gd name="connsiteX3524" fmla="*/ 478191 w 10035679"/>
              <a:gd name="connsiteY3524" fmla="*/ 1158010 h 5893281"/>
              <a:gd name="connsiteX3525" fmla="*/ 484230 w 10035679"/>
              <a:gd name="connsiteY3525" fmla="*/ 1158010 h 5893281"/>
              <a:gd name="connsiteX3526" fmla="*/ 492079 w 10035679"/>
              <a:gd name="connsiteY3526" fmla="*/ 1158010 h 5893281"/>
              <a:gd name="connsiteX3527" fmla="*/ 498116 w 10035679"/>
              <a:gd name="connsiteY3527" fmla="*/ 1162236 h 5893281"/>
              <a:gd name="connsiteX3528" fmla="*/ 505965 w 10035679"/>
              <a:gd name="connsiteY3528" fmla="*/ 1168273 h 5893281"/>
              <a:gd name="connsiteX3529" fmla="*/ 516228 w 10035679"/>
              <a:gd name="connsiteY3529" fmla="*/ 1178538 h 5893281"/>
              <a:gd name="connsiteX3530" fmla="*/ 522266 w 10035679"/>
              <a:gd name="connsiteY3530" fmla="*/ 1186988 h 5893281"/>
              <a:gd name="connsiteX3531" fmla="*/ 530116 w 10035679"/>
              <a:gd name="connsiteY3531" fmla="*/ 1193028 h 5893281"/>
              <a:gd name="connsiteX3532" fmla="*/ 540379 w 10035679"/>
              <a:gd name="connsiteY3532" fmla="*/ 1197254 h 5893281"/>
              <a:gd name="connsiteX3533" fmla="*/ 550643 w 10035679"/>
              <a:gd name="connsiteY3533" fmla="*/ 1201479 h 5893281"/>
              <a:gd name="connsiteX3534" fmla="*/ 560906 w 10035679"/>
              <a:gd name="connsiteY3534" fmla="*/ 1197254 h 5893281"/>
              <a:gd name="connsiteX3535" fmla="*/ 568755 w 10035679"/>
              <a:gd name="connsiteY3535" fmla="*/ 1197254 h 5893281"/>
              <a:gd name="connsiteX3536" fmla="*/ 574794 w 10035679"/>
              <a:gd name="connsiteY3536" fmla="*/ 1193028 h 5893281"/>
              <a:gd name="connsiteX3537" fmla="*/ 586869 w 10035679"/>
              <a:gd name="connsiteY3537" fmla="*/ 1188799 h 5893281"/>
              <a:gd name="connsiteX3538" fmla="*/ 592906 w 10035679"/>
              <a:gd name="connsiteY3538" fmla="*/ 1188799 h 5893281"/>
              <a:gd name="connsiteX3539" fmla="*/ 615246 w 10035679"/>
              <a:gd name="connsiteY3539" fmla="*/ 1197254 h 5893281"/>
              <a:gd name="connsiteX3540" fmla="*/ 645433 w 10035679"/>
              <a:gd name="connsiteY3540" fmla="*/ 1207517 h 5893281"/>
              <a:gd name="connsiteX3541" fmla="*/ 673810 w 10035679"/>
              <a:gd name="connsiteY3541" fmla="*/ 1222008 h 5893281"/>
              <a:gd name="connsiteX3542" fmla="*/ 702187 w 10035679"/>
              <a:gd name="connsiteY3542" fmla="*/ 1230459 h 5893281"/>
              <a:gd name="connsiteX3543" fmla="*/ 763166 w 10035679"/>
              <a:gd name="connsiteY3543" fmla="*/ 1222008 h 5893281"/>
              <a:gd name="connsiteX3544" fmla="*/ 801806 w 10035679"/>
              <a:gd name="connsiteY3544" fmla="*/ 1240119 h 5893281"/>
              <a:gd name="connsiteX3545" fmla="*/ 838032 w 10035679"/>
              <a:gd name="connsiteY3545" fmla="*/ 1264876 h 5893281"/>
              <a:gd name="connsiteX3546" fmla="*/ 872445 w 10035679"/>
              <a:gd name="connsiteY3546" fmla="*/ 1287214 h 5893281"/>
              <a:gd name="connsiteX3547" fmla="*/ 911086 w 10035679"/>
              <a:gd name="connsiteY3547" fmla="*/ 1307741 h 5893281"/>
              <a:gd name="connsiteX3548" fmla="*/ 957575 w 10035679"/>
              <a:gd name="connsiteY3548" fmla="*/ 1316194 h 5893281"/>
              <a:gd name="connsiteX3549" fmla="*/ 957575 w 10035679"/>
              <a:gd name="connsiteY3549" fmla="*/ 1301704 h 5893281"/>
              <a:gd name="connsiteX3550" fmla="*/ 947312 w 10035679"/>
              <a:gd name="connsiteY3550" fmla="*/ 1289630 h 5893281"/>
              <a:gd name="connsiteX3551" fmla="*/ 937048 w 10035679"/>
              <a:gd name="connsiteY3551" fmla="*/ 1275139 h 5893281"/>
              <a:gd name="connsiteX3552" fmla="*/ 924973 w 10035679"/>
              <a:gd name="connsiteY3552" fmla="*/ 1260650 h 5893281"/>
              <a:gd name="connsiteX3553" fmla="*/ 918936 w 10035679"/>
              <a:gd name="connsiteY3553" fmla="*/ 1244345 h 5893281"/>
              <a:gd name="connsiteX3554" fmla="*/ 961199 w 10035679"/>
              <a:gd name="connsiteY3554" fmla="*/ 1240119 h 5893281"/>
              <a:gd name="connsiteX3555" fmla="*/ 989575 w 10035679"/>
              <a:gd name="connsiteY3555" fmla="*/ 1231668 h 5893281"/>
              <a:gd name="connsiteX3556" fmla="*/ 1013726 w 10035679"/>
              <a:gd name="connsiteY3556" fmla="*/ 1217178 h 5893281"/>
              <a:gd name="connsiteX3557" fmla="*/ 1034254 w 10035679"/>
              <a:gd name="connsiteY3557" fmla="*/ 1202687 h 5893281"/>
              <a:gd name="connsiteX3558" fmla="*/ 1056592 w 10035679"/>
              <a:gd name="connsiteY3558" fmla="*/ 1186385 h 5893281"/>
              <a:gd name="connsiteX3559" fmla="*/ 1080742 w 10035679"/>
              <a:gd name="connsiteY3559" fmla="*/ 1174311 h 5893281"/>
              <a:gd name="connsiteX3560" fmla="*/ 1113345 w 10035679"/>
              <a:gd name="connsiteY3560" fmla="*/ 1168273 h 5893281"/>
              <a:gd name="connsiteX3561" fmla="*/ 1119383 w 10035679"/>
              <a:gd name="connsiteY3561" fmla="*/ 1172497 h 5893281"/>
              <a:gd name="connsiteX3562" fmla="*/ 1131459 w 10035679"/>
              <a:gd name="connsiteY3562" fmla="*/ 1174311 h 5893281"/>
              <a:gd name="connsiteX3563" fmla="*/ 1137496 w 10035679"/>
              <a:gd name="connsiteY3563" fmla="*/ 1178538 h 5893281"/>
              <a:gd name="connsiteX3564" fmla="*/ 1143534 w 10035679"/>
              <a:gd name="connsiteY3564" fmla="*/ 1182762 h 5893281"/>
              <a:gd name="connsiteX3565" fmla="*/ 1131459 w 10035679"/>
              <a:gd name="connsiteY3565" fmla="*/ 1182762 h 5893281"/>
              <a:gd name="connsiteX3566" fmla="*/ 1095233 w 10035679"/>
              <a:gd name="connsiteY3566" fmla="*/ 1211140 h 5893281"/>
              <a:gd name="connsiteX3567" fmla="*/ 1056592 w 10035679"/>
              <a:gd name="connsiteY3567" fmla="*/ 1235893 h 5893281"/>
              <a:gd name="connsiteX3568" fmla="*/ 1014329 w 10035679"/>
              <a:gd name="connsiteY3568" fmla="*/ 1254008 h 5893281"/>
              <a:gd name="connsiteX3569" fmla="*/ 1014329 w 10035679"/>
              <a:gd name="connsiteY3569" fmla="*/ 1268498 h 5893281"/>
              <a:gd name="connsiteX3570" fmla="*/ 1052970 w 10035679"/>
              <a:gd name="connsiteY3570" fmla="*/ 1274537 h 5893281"/>
              <a:gd name="connsiteX3571" fmla="*/ 1071082 w 10035679"/>
              <a:gd name="connsiteY3571" fmla="*/ 1254008 h 5893281"/>
              <a:gd name="connsiteX3572" fmla="*/ 1089194 w 10035679"/>
              <a:gd name="connsiteY3572" fmla="*/ 1243742 h 5893281"/>
              <a:gd name="connsiteX3573" fmla="*/ 1113345 w 10035679"/>
              <a:gd name="connsiteY3573" fmla="*/ 1239517 h 5893281"/>
              <a:gd name="connsiteX3574" fmla="*/ 1137496 w 10035679"/>
              <a:gd name="connsiteY3574" fmla="*/ 1239517 h 5893281"/>
              <a:gd name="connsiteX3575" fmla="*/ 1170098 w 10035679"/>
              <a:gd name="connsiteY3575" fmla="*/ 1235291 h 5893281"/>
              <a:gd name="connsiteX3576" fmla="*/ 1171911 w 10035679"/>
              <a:gd name="connsiteY3576" fmla="*/ 1225026 h 5893281"/>
              <a:gd name="connsiteX3577" fmla="*/ 1176137 w 10035679"/>
              <a:gd name="connsiteY3577" fmla="*/ 1214764 h 5893281"/>
              <a:gd name="connsiteX3578" fmla="*/ 1183984 w 10035679"/>
              <a:gd name="connsiteY3578" fmla="*/ 1202687 h 5893281"/>
              <a:gd name="connsiteX3579" fmla="*/ 1190023 w 10035679"/>
              <a:gd name="connsiteY3579" fmla="*/ 1196649 h 5893281"/>
              <a:gd name="connsiteX3580" fmla="*/ 1200286 w 10035679"/>
              <a:gd name="connsiteY3580" fmla="*/ 1221405 h 5893281"/>
              <a:gd name="connsiteX3581" fmla="*/ 1212361 w 10035679"/>
              <a:gd name="connsiteY3581" fmla="*/ 1239517 h 5893281"/>
              <a:gd name="connsiteX3582" fmla="*/ 1228663 w 10035679"/>
              <a:gd name="connsiteY3582" fmla="*/ 1254008 h 5893281"/>
              <a:gd name="connsiteX3583" fmla="*/ 1255229 w 10035679"/>
              <a:gd name="connsiteY3583" fmla="*/ 1260045 h 5893281"/>
              <a:gd name="connsiteX3584" fmla="*/ 1261265 w 10035679"/>
              <a:gd name="connsiteY3584" fmla="*/ 1254008 h 5893281"/>
              <a:gd name="connsiteX3585" fmla="*/ 1265493 w 10035679"/>
              <a:gd name="connsiteY3585" fmla="*/ 1249780 h 5893281"/>
              <a:gd name="connsiteX3586" fmla="*/ 1271530 w 10035679"/>
              <a:gd name="connsiteY3586" fmla="*/ 1245553 h 5893281"/>
              <a:gd name="connsiteX3587" fmla="*/ 1275756 w 10035679"/>
              <a:gd name="connsiteY3587" fmla="*/ 1243742 h 5893281"/>
              <a:gd name="connsiteX3588" fmla="*/ 1283605 w 10035679"/>
              <a:gd name="connsiteY3588" fmla="*/ 1243742 h 5893281"/>
              <a:gd name="connsiteX3589" fmla="*/ 1285416 w 10035679"/>
              <a:gd name="connsiteY3589" fmla="*/ 1243742 h 5893281"/>
              <a:gd name="connsiteX3590" fmla="*/ 1293265 w 10035679"/>
              <a:gd name="connsiteY3590" fmla="*/ 1254008 h 5893281"/>
              <a:gd name="connsiteX3591" fmla="*/ 1297491 w 10035679"/>
              <a:gd name="connsiteY3591" fmla="*/ 1260045 h 5893281"/>
              <a:gd name="connsiteX3592" fmla="*/ 1299304 w 10035679"/>
              <a:gd name="connsiteY3592" fmla="*/ 1268498 h 5893281"/>
              <a:gd name="connsiteX3593" fmla="*/ 1311377 w 10035679"/>
              <a:gd name="connsiteY3593" fmla="*/ 1264272 h 5893281"/>
              <a:gd name="connsiteX3594" fmla="*/ 1321642 w 10035679"/>
              <a:gd name="connsiteY3594" fmla="*/ 1258234 h 5893281"/>
              <a:gd name="connsiteX3595" fmla="*/ 1327680 w 10035679"/>
              <a:gd name="connsiteY3595" fmla="*/ 1249780 h 5893281"/>
              <a:gd name="connsiteX3596" fmla="*/ 1337943 w 10035679"/>
              <a:gd name="connsiteY3596" fmla="*/ 1245553 h 5893281"/>
              <a:gd name="connsiteX3597" fmla="*/ 1345793 w 10035679"/>
              <a:gd name="connsiteY3597" fmla="*/ 1243742 h 5893281"/>
              <a:gd name="connsiteX3598" fmla="*/ 1384432 w 10035679"/>
              <a:gd name="connsiteY3598" fmla="*/ 1254008 h 5893281"/>
              <a:gd name="connsiteX3599" fmla="*/ 1417037 w 10035679"/>
              <a:gd name="connsiteY3599" fmla="*/ 1278762 h 5893281"/>
              <a:gd name="connsiteX3600" fmla="*/ 1449640 w 10035679"/>
              <a:gd name="connsiteY3600" fmla="*/ 1303515 h 5893281"/>
              <a:gd name="connsiteX3601" fmla="*/ 1479827 w 10035679"/>
              <a:gd name="connsiteY3601" fmla="*/ 1325854 h 5893281"/>
              <a:gd name="connsiteX3602" fmla="*/ 1491902 w 10035679"/>
              <a:gd name="connsiteY3602" fmla="*/ 1325854 h 5893281"/>
              <a:gd name="connsiteX3603" fmla="*/ 1502165 w 10035679"/>
              <a:gd name="connsiteY3603" fmla="*/ 1325854 h 5893281"/>
              <a:gd name="connsiteX3604" fmla="*/ 1508204 w 10035679"/>
              <a:gd name="connsiteY3604" fmla="*/ 1321628 h 5893281"/>
              <a:gd name="connsiteX3605" fmla="*/ 1520279 w 10035679"/>
              <a:gd name="connsiteY3605" fmla="*/ 1317400 h 5893281"/>
              <a:gd name="connsiteX3606" fmla="*/ 1526316 w 10035679"/>
              <a:gd name="connsiteY3606" fmla="*/ 1315590 h 5893281"/>
              <a:gd name="connsiteX3607" fmla="*/ 1532354 w 10035679"/>
              <a:gd name="connsiteY3607" fmla="*/ 1315590 h 5893281"/>
              <a:gd name="connsiteX3608" fmla="*/ 1540202 w 10035679"/>
              <a:gd name="connsiteY3608" fmla="*/ 1321628 h 5893281"/>
              <a:gd name="connsiteX3609" fmla="*/ 1546240 w 10035679"/>
              <a:gd name="connsiteY3609" fmla="*/ 1330080 h 5893281"/>
              <a:gd name="connsiteX3610" fmla="*/ 1554090 w 10035679"/>
              <a:gd name="connsiteY3610" fmla="*/ 1340343 h 5893281"/>
              <a:gd name="connsiteX3611" fmla="*/ 1560126 w 10035679"/>
              <a:gd name="connsiteY3611" fmla="*/ 1354834 h 5893281"/>
              <a:gd name="connsiteX3612" fmla="*/ 1564352 w 10035679"/>
              <a:gd name="connsiteY3612" fmla="*/ 1360872 h 5893281"/>
              <a:gd name="connsiteX3613" fmla="*/ 1558316 w 10035679"/>
              <a:gd name="connsiteY3613" fmla="*/ 1365100 h 5893281"/>
              <a:gd name="connsiteX3614" fmla="*/ 1550466 w 10035679"/>
              <a:gd name="connsiteY3614" fmla="*/ 1369326 h 5893281"/>
              <a:gd name="connsiteX3615" fmla="*/ 1546240 w 10035679"/>
              <a:gd name="connsiteY3615" fmla="*/ 1371137 h 5893281"/>
              <a:gd name="connsiteX3616" fmla="*/ 1546240 w 10035679"/>
              <a:gd name="connsiteY3616" fmla="*/ 1375363 h 5893281"/>
              <a:gd name="connsiteX3617" fmla="*/ 1544430 w 10035679"/>
              <a:gd name="connsiteY3617" fmla="*/ 1379589 h 5893281"/>
              <a:gd name="connsiteX3618" fmla="*/ 1540202 w 10035679"/>
              <a:gd name="connsiteY3618" fmla="*/ 1385628 h 5893281"/>
              <a:gd name="connsiteX3619" fmla="*/ 1564352 w 10035679"/>
              <a:gd name="connsiteY3619" fmla="*/ 1385628 h 5893281"/>
              <a:gd name="connsiteX3620" fmla="*/ 1596955 w 10035679"/>
              <a:gd name="connsiteY3620" fmla="*/ 1389854 h 5893281"/>
              <a:gd name="connsiteX3621" fmla="*/ 1629558 w 10035679"/>
              <a:gd name="connsiteY3621" fmla="*/ 1389854 h 5893281"/>
              <a:gd name="connsiteX3622" fmla="*/ 1657935 w 10035679"/>
              <a:gd name="connsiteY3622" fmla="*/ 1389854 h 5893281"/>
              <a:gd name="connsiteX3623" fmla="*/ 1674236 w 10035679"/>
              <a:gd name="connsiteY3623" fmla="*/ 1394080 h 5893281"/>
              <a:gd name="connsiteX3624" fmla="*/ 1692350 w 10035679"/>
              <a:gd name="connsiteY3624" fmla="*/ 1414608 h 5893281"/>
              <a:gd name="connsiteX3625" fmla="*/ 1710462 w 10035679"/>
              <a:gd name="connsiteY3625" fmla="*/ 1436948 h 5893281"/>
              <a:gd name="connsiteX3626" fmla="*/ 1726763 w 10035679"/>
              <a:gd name="connsiteY3626" fmla="*/ 1457476 h 5893281"/>
              <a:gd name="connsiteX3627" fmla="*/ 1726763 w 10035679"/>
              <a:gd name="connsiteY3627" fmla="*/ 1386231 h 5893281"/>
              <a:gd name="connsiteX3628" fmla="*/ 1744878 w 10035679"/>
              <a:gd name="connsiteY3628" fmla="*/ 1386231 h 5893281"/>
              <a:gd name="connsiteX3629" fmla="*/ 1758763 w 10035679"/>
              <a:gd name="connsiteY3629" fmla="*/ 1386231 h 5893281"/>
              <a:gd name="connsiteX3630" fmla="*/ 1769026 w 10035679"/>
              <a:gd name="connsiteY3630" fmla="*/ 1384420 h 5893281"/>
              <a:gd name="connsiteX3631" fmla="*/ 1782914 w 10035679"/>
              <a:gd name="connsiteY3631" fmla="*/ 1380194 h 5893281"/>
              <a:gd name="connsiteX3632" fmla="*/ 1782914 w 10035679"/>
              <a:gd name="connsiteY3632" fmla="*/ 1371741 h 5893281"/>
              <a:gd name="connsiteX3633" fmla="*/ 1720122 w 10035679"/>
              <a:gd name="connsiteY3633" fmla="*/ 1371741 h 5893281"/>
              <a:gd name="connsiteX3634" fmla="*/ 1715896 w 10035679"/>
              <a:gd name="connsiteY3634" fmla="*/ 1361476 h 5893281"/>
              <a:gd name="connsiteX3635" fmla="*/ 1714085 w 10035679"/>
              <a:gd name="connsiteY3635" fmla="*/ 1359666 h 5893281"/>
              <a:gd name="connsiteX3636" fmla="*/ 1709859 w 10035679"/>
              <a:gd name="connsiteY3636" fmla="*/ 1351211 h 5893281"/>
              <a:gd name="connsiteX3637" fmla="*/ 1705633 w 10035679"/>
              <a:gd name="connsiteY3637" fmla="*/ 1345175 h 5893281"/>
              <a:gd name="connsiteX3638" fmla="*/ 1705633 w 10035679"/>
              <a:gd name="connsiteY3638" fmla="*/ 1333099 h 5893281"/>
              <a:gd name="connsiteX3639" fmla="*/ 1713481 w 10035679"/>
              <a:gd name="connsiteY3639" fmla="*/ 1333099 h 5893281"/>
              <a:gd name="connsiteX3640" fmla="*/ 1713481 w 10035679"/>
              <a:gd name="connsiteY3640" fmla="*/ 1327062 h 5893281"/>
              <a:gd name="connsiteX3641" fmla="*/ 1804650 w 10035679"/>
              <a:gd name="connsiteY3641" fmla="*/ 1316798 h 5893281"/>
              <a:gd name="connsiteX3642" fmla="*/ 1804650 w 10035679"/>
              <a:gd name="connsiteY3642" fmla="*/ 1341551 h 5893281"/>
              <a:gd name="connsiteX3643" fmla="*/ 1814912 w 10035679"/>
              <a:gd name="connsiteY3643" fmla="*/ 1347590 h 5893281"/>
              <a:gd name="connsiteX3644" fmla="*/ 1822761 w 10035679"/>
              <a:gd name="connsiteY3644" fmla="*/ 1359666 h 5893281"/>
              <a:gd name="connsiteX3645" fmla="*/ 1828800 w 10035679"/>
              <a:gd name="connsiteY3645" fmla="*/ 1365703 h 5893281"/>
              <a:gd name="connsiteX3646" fmla="*/ 1836647 w 10035679"/>
              <a:gd name="connsiteY3646" fmla="*/ 1380194 h 5893281"/>
              <a:gd name="connsiteX3647" fmla="*/ 1875289 w 10035679"/>
              <a:gd name="connsiteY3647" fmla="*/ 1380194 h 5893281"/>
              <a:gd name="connsiteX3648" fmla="*/ 1899439 w 10035679"/>
              <a:gd name="connsiteY3648" fmla="*/ 1386231 h 5893281"/>
              <a:gd name="connsiteX3649" fmla="*/ 1923590 w 10035679"/>
              <a:gd name="connsiteY3649" fmla="*/ 1390457 h 5893281"/>
              <a:gd name="connsiteX3650" fmla="*/ 1947739 w 10035679"/>
              <a:gd name="connsiteY3650" fmla="*/ 1394683 h 5893281"/>
              <a:gd name="connsiteX3651" fmla="*/ 1983965 w 10035679"/>
              <a:gd name="connsiteY3651" fmla="*/ 1394683 h 5893281"/>
              <a:gd name="connsiteX3652" fmla="*/ 1988191 w 10035679"/>
              <a:gd name="connsiteY3652" fmla="*/ 1390457 h 5893281"/>
              <a:gd name="connsiteX3653" fmla="*/ 1990004 w 10035679"/>
              <a:gd name="connsiteY3653" fmla="*/ 1386231 h 5893281"/>
              <a:gd name="connsiteX3654" fmla="*/ 1994229 w 10035679"/>
              <a:gd name="connsiteY3654" fmla="*/ 1384420 h 5893281"/>
              <a:gd name="connsiteX3655" fmla="*/ 1998455 w 10035679"/>
              <a:gd name="connsiteY3655" fmla="*/ 1380194 h 5893281"/>
              <a:gd name="connsiteX3656" fmla="*/ 1998455 w 10035679"/>
              <a:gd name="connsiteY3656" fmla="*/ 1355440 h 5893281"/>
              <a:gd name="connsiteX3657" fmla="*/ 2044944 w 10035679"/>
              <a:gd name="connsiteY3657" fmla="*/ 1355440 h 5893281"/>
              <a:gd name="connsiteX3658" fmla="*/ 2058830 w 10035679"/>
              <a:gd name="connsiteY3658" fmla="*/ 1386231 h 5893281"/>
              <a:gd name="connsiteX3659" fmla="*/ 2075132 w 10035679"/>
              <a:gd name="connsiteY3659" fmla="*/ 1418834 h 5893281"/>
              <a:gd name="connsiteX3660" fmla="*/ 2079358 w 10035679"/>
              <a:gd name="connsiteY3660" fmla="*/ 1404345 h 5893281"/>
              <a:gd name="connsiteX3661" fmla="*/ 2079358 w 10035679"/>
              <a:gd name="connsiteY3661" fmla="*/ 1398306 h 5893281"/>
              <a:gd name="connsiteX3662" fmla="*/ 2083586 w 10035679"/>
              <a:gd name="connsiteY3662" fmla="*/ 1386231 h 5893281"/>
              <a:gd name="connsiteX3663" fmla="*/ 2083586 w 10035679"/>
              <a:gd name="connsiteY3663" fmla="*/ 1380194 h 5893281"/>
              <a:gd name="connsiteX3664" fmla="*/ 2107735 w 10035679"/>
              <a:gd name="connsiteY3664" fmla="*/ 1380194 h 5893281"/>
              <a:gd name="connsiteX3665" fmla="*/ 2107735 w 10035679"/>
              <a:gd name="connsiteY3665" fmla="*/ 1351816 h 5893281"/>
              <a:gd name="connsiteX3666" fmla="*/ 2107735 w 10035679"/>
              <a:gd name="connsiteY3666" fmla="*/ 1319213 h 5893281"/>
              <a:gd name="connsiteX3667" fmla="*/ 2111963 w 10035679"/>
              <a:gd name="connsiteY3667" fmla="*/ 1290838 h 5893281"/>
              <a:gd name="connsiteX3668" fmla="*/ 2107735 w 10035679"/>
              <a:gd name="connsiteY3668" fmla="*/ 1276347 h 5893281"/>
              <a:gd name="connsiteX3669" fmla="*/ 2083586 w 10035679"/>
              <a:gd name="connsiteY3669" fmla="*/ 1247969 h 5893281"/>
              <a:gd name="connsiteX3670" fmla="*/ 2065472 w 10035679"/>
              <a:gd name="connsiteY3670" fmla="*/ 1217178 h 5893281"/>
              <a:gd name="connsiteX3671" fmla="*/ 2061246 w 10035679"/>
              <a:gd name="connsiteY3671" fmla="*/ 1180348 h 5893281"/>
              <a:gd name="connsiteX3672" fmla="*/ 2069095 w 10035679"/>
              <a:gd name="connsiteY3672" fmla="*/ 1145330 h 5893281"/>
              <a:gd name="connsiteX3673" fmla="*/ 2093246 w 10035679"/>
              <a:gd name="connsiteY3673" fmla="*/ 1106690 h 5893281"/>
              <a:gd name="connsiteX3674" fmla="*/ 2111358 w 10035679"/>
              <a:gd name="connsiteY3674" fmla="*/ 1098237 h 5893281"/>
              <a:gd name="connsiteX3675" fmla="*/ 2131885 w 10035679"/>
              <a:gd name="connsiteY3675" fmla="*/ 1092198 h 5893281"/>
              <a:gd name="connsiteX3676" fmla="*/ 1724940 w 10035679"/>
              <a:gd name="connsiteY3676" fmla="*/ 989554 h 5893281"/>
              <a:gd name="connsiteX3677" fmla="*/ 1767202 w 10035679"/>
              <a:gd name="connsiteY3677" fmla="*/ 1018533 h 5893281"/>
              <a:gd name="connsiteX3678" fmla="*/ 1793768 w 10035679"/>
              <a:gd name="connsiteY3678" fmla="*/ 1052949 h 5893281"/>
              <a:gd name="connsiteX3679" fmla="*/ 1807654 w 10035679"/>
              <a:gd name="connsiteY3679" fmla="*/ 1095814 h 5893281"/>
              <a:gd name="connsiteX3680" fmla="*/ 1817917 w 10035679"/>
              <a:gd name="connsiteY3680" fmla="*/ 1151360 h 5893281"/>
              <a:gd name="connsiteX3681" fmla="*/ 1828182 w 10035679"/>
              <a:gd name="connsiteY3681" fmla="*/ 1206303 h 5893281"/>
              <a:gd name="connsiteX3682" fmla="*/ 1860182 w 10035679"/>
              <a:gd name="connsiteY3682" fmla="*/ 1210529 h 5893281"/>
              <a:gd name="connsiteX3683" fmla="*/ 1880709 w 10035679"/>
              <a:gd name="connsiteY3683" fmla="*/ 1214153 h 5893281"/>
              <a:gd name="connsiteX3684" fmla="*/ 1898821 w 10035679"/>
              <a:gd name="connsiteY3684" fmla="*/ 1228643 h 5893281"/>
              <a:gd name="connsiteX3685" fmla="*/ 1909086 w 10035679"/>
              <a:gd name="connsiteY3685" fmla="*/ 1247358 h 5893281"/>
              <a:gd name="connsiteX3686" fmla="*/ 1913312 w 10035679"/>
              <a:gd name="connsiteY3686" fmla="*/ 1277548 h 5893281"/>
              <a:gd name="connsiteX3687" fmla="*/ 1907273 w 10035679"/>
              <a:gd name="connsiteY3687" fmla="*/ 1277548 h 5893281"/>
              <a:gd name="connsiteX3688" fmla="*/ 1903047 w 10035679"/>
              <a:gd name="connsiteY3688" fmla="*/ 1275735 h 5893281"/>
              <a:gd name="connsiteX3689" fmla="*/ 1898821 w 10035679"/>
              <a:gd name="connsiteY3689" fmla="*/ 1271509 h 5893281"/>
              <a:gd name="connsiteX3690" fmla="*/ 1894595 w 10035679"/>
              <a:gd name="connsiteY3690" fmla="*/ 1267283 h 5893281"/>
              <a:gd name="connsiteX3691" fmla="*/ 1888559 w 10035679"/>
              <a:gd name="connsiteY3691" fmla="*/ 1263660 h 5893281"/>
              <a:gd name="connsiteX3692" fmla="*/ 1888559 w 10035679"/>
              <a:gd name="connsiteY3692" fmla="*/ 1277548 h 5893281"/>
              <a:gd name="connsiteX3693" fmla="*/ 1894595 w 10035679"/>
              <a:gd name="connsiteY3693" fmla="*/ 1286000 h 5893281"/>
              <a:gd name="connsiteX3694" fmla="*/ 1898821 w 10035679"/>
              <a:gd name="connsiteY3694" fmla="*/ 1290226 h 5893281"/>
              <a:gd name="connsiteX3695" fmla="*/ 1903047 w 10035679"/>
              <a:gd name="connsiteY3695" fmla="*/ 1290226 h 5893281"/>
              <a:gd name="connsiteX3696" fmla="*/ 1903047 w 10035679"/>
              <a:gd name="connsiteY3696" fmla="*/ 1296263 h 5893281"/>
              <a:gd name="connsiteX3697" fmla="*/ 1903047 w 10035679"/>
              <a:gd name="connsiteY3697" fmla="*/ 1300491 h 5893281"/>
              <a:gd name="connsiteX3698" fmla="*/ 1907273 w 10035679"/>
              <a:gd name="connsiteY3698" fmla="*/ 1310150 h 5893281"/>
              <a:gd name="connsiteX3699" fmla="*/ 1888559 w 10035679"/>
              <a:gd name="connsiteY3699" fmla="*/ 1314376 h 5893281"/>
              <a:gd name="connsiteX3700" fmla="*/ 1870445 w 10035679"/>
              <a:gd name="connsiteY3700" fmla="*/ 1318602 h 5893281"/>
              <a:gd name="connsiteX3701" fmla="*/ 1850520 w 10035679"/>
              <a:gd name="connsiteY3701" fmla="*/ 1318602 h 5893281"/>
              <a:gd name="connsiteX3702" fmla="*/ 1813691 w 10035679"/>
              <a:gd name="connsiteY3702" fmla="*/ 1304112 h 5893281"/>
              <a:gd name="connsiteX3703" fmla="*/ 1779278 w 10035679"/>
              <a:gd name="connsiteY3703" fmla="*/ 1300491 h 5893281"/>
              <a:gd name="connsiteX3704" fmla="*/ 1738826 w 10035679"/>
              <a:gd name="connsiteY3704" fmla="*/ 1306527 h 5893281"/>
              <a:gd name="connsiteX3705" fmla="*/ 1700184 w 10035679"/>
              <a:gd name="connsiteY3705" fmla="*/ 1318602 h 5893281"/>
              <a:gd name="connsiteX3706" fmla="*/ 1661545 w 10035679"/>
              <a:gd name="connsiteY3706" fmla="*/ 1324639 h 5893281"/>
              <a:gd name="connsiteX3707" fmla="*/ 1619282 w 10035679"/>
              <a:gd name="connsiteY3707" fmla="*/ 1324639 h 5893281"/>
              <a:gd name="connsiteX3708" fmla="*/ 1570378 w 10035679"/>
              <a:gd name="connsiteY3708" fmla="*/ 1310150 h 5893281"/>
              <a:gd name="connsiteX3709" fmla="*/ 1544415 w 10035679"/>
              <a:gd name="connsiteY3709" fmla="*/ 1304112 h 5893281"/>
              <a:gd name="connsiteX3710" fmla="*/ 1523887 w 10035679"/>
              <a:gd name="connsiteY3710" fmla="*/ 1300491 h 5893281"/>
              <a:gd name="connsiteX3711" fmla="*/ 1505775 w 10035679"/>
              <a:gd name="connsiteY3711" fmla="*/ 1296263 h 5893281"/>
              <a:gd name="connsiteX3712" fmla="*/ 1489474 w 10035679"/>
              <a:gd name="connsiteY3712" fmla="*/ 1286000 h 5893281"/>
              <a:gd name="connsiteX3713" fmla="*/ 1477398 w 10035679"/>
              <a:gd name="connsiteY3713" fmla="*/ 1263660 h 5893281"/>
              <a:gd name="connsiteX3714" fmla="*/ 1485248 w 10035679"/>
              <a:gd name="connsiteY3714" fmla="*/ 1263660 h 5893281"/>
              <a:gd name="connsiteX3715" fmla="*/ 1503964 w 10035679"/>
              <a:gd name="connsiteY3715" fmla="*/ 1247358 h 5893281"/>
              <a:gd name="connsiteX3716" fmla="*/ 1529926 w 10035679"/>
              <a:gd name="connsiteY3716" fmla="*/ 1238906 h 5893281"/>
              <a:gd name="connsiteX3717" fmla="*/ 1562528 w 10035679"/>
              <a:gd name="connsiteY3717" fmla="*/ 1234680 h 5893281"/>
              <a:gd name="connsiteX3718" fmla="*/ 1595131 w 10035679"/>
              <a:gd name="connsiteY3718" fmla="*/ 1232870 h 5893281"/>
              <a:gd name="connsiteX3719" fmla="*/ 1595131 w 10035679"/>
              <a:gd name="connsiteY3719" fmla="*/ 1224415 h 5893281"/>
              <a:gd name="connsiteX3720" fmla="*/ 1580641 w 10035679"/>
              <a:gd name="connsiteY3720" fmla="*/ 1214153 h 5893281"/>
              <a:gd name="connsiteX3721" fmla="*/ 1570378 w 10035679"/>
              <a:gd name="connsiteY3721" fmla="*/ 1206303 h 5893281"/>
              <a:gd name="connsiteX3722" fmla="*/ 1556490 w 10035679"/>
              <a:gd name="connsiteY3722" fmla="*/ 1204492 h 5893281"/>
              <a:gd name="connsiteX3723" fmla="*/ 1529926 w 10035679"/>
              <a:gd name="connsiteY3723" fmla="*/ 1200267 h 5893281"/>
              <a:gd name="connsiteX3724" fmla="*/ 1517850 w 10035679"/>
              <a:gd name="connsiteY3724" fmla="*/ 1200267 h 5893281"/>
              <a:gd name="connsiteX3725" fmla="*/ 1491889 w 10035679"/>
              <a:gd name="connsiteY3725" fmla="*/ 1200267 h 5893281"/>
              <a:gd name="connsiteX3726" fmla="*/ 1461097 w 10035679"/>
              <a:gd name="connsiteY3726" fmla="*/ 1200267 h 5893281"/>
              <a:gd name="connsiteX3727" fmla="*/ 1456871 w 10035679"/>
              <a:gd name="connsiteY3727" fmla="*/ 1177926 h 5893281"/>
              <a:gd name="connsiteX3728" fmla="*/ 1447211 w 10035679"/>
              <a:gd name="connsiteY3728" fmla="*/ 1157399 h 5893281"/>
              <a:gd name="connsiteX3729" fmla="*/ 1438757 w 10035679"/>
              <a:gd name="connsiteY3729" fmla="*/ 1138682 h 5893281"/>
              <a:gd name="connsiteX3730" fmla="*/ 1432720 w 10035679"/>
              <a:gd name="connsiteY3730" fmla="*/ 1118155 h 5893281"/>
              <a:gd name="connsiteX3731" fmla="*/ 1432720 w 10035679"/>
              <a:gd name="connsiteY3731" fmla="*/ 1081928 h 5893281"/>
              <a:gd name="connsiteX3732" fmla="*/ 1447211 w 10035679"/>
              <a:gd name="connsiteY3732" fmla="*/ 1061401 h 5893281"/>
              <a:gd name="connsiteX3733" fmla="*/ 1461097 w 10035679"/>
              <a:gd name="connsiteY3733" fmla="*/ 1036647 h 5893281"/>
              <a:gd name="connsiteX3734" fmla="*/ 1477398 w 10035679"/>
              <a:gd name="connsiteY3734" fmla="*/ 1014307 h 5893281"/>
              <a:gd name="connsiteX3735" fmla="*/ 1499736 w 10035679"/>
              <a:gd name="connsiteY3735" fmla="*/ 999818 h 5893281"/>
              <a:gd name="connsiteX3736" fmla="*/ 1523887 w 10035679"/>
              <a:gd name="connsiteY3736" fmla="*/ 1004044 h 5893281"/>
              <a:gd name="connsiteX3737" fmla="*/ 1529926 w 10035679"/>
              <a:gd name="connsiteY3737" fmla="*/ 1004044 h 5893281"/>
              <a:gd name="connsiteX3738" fmla="*/ 1529926 w 10035679"/>
              <a:gd name="connsiteY3738" fmla="*/ 1010081 h 5893281"/>
              <a:gd name="connsiteX3739" fmla="*/ 1529926 w 10035679"/>
              <a:gd name="connsiteY3739" fmla="*/ 1014307 h 5893281"/>
              <a:gd name="connsiteX3740" fmla="*/ 1528113 w 10035679"/>
              <a:gd name="connsiteY3740" fmla="*/ 1014307 h 5893281"/>
              <a:gd name="connsiteX3741" fmla="*/ 1528113 w 10035679"/>
              <a:gd name="connsiteY3741" fmla="*/ 1018533 h 5893281"/>
              <a:gd name="connsiteX3742" fmla="*/ 1529926 w 10035679"/>
              <a:gd name="connsiteY3742" fmla="*/ 1022156 h 5893281"/>
              <a:gd name="connsiteX3743" fmla="*/ 1529926 w 10035679"/>
              <a:gd name="connsiteY3743" fmla="*/ 1028798 h 5893281"/>
              <a:gd name="connsiteX3744" fmla="*/ 1548038 w 10035679"/>
              <a:gd name="connsiteY3744" fmla="*/ 1028798 h 5893281"/>
              <a:gd name="connsiteX3745" fmla="*/ 1572791 w 10035679"/>
              <a:gd name="connsiteY3745" fmla="*/ 1028798 h 5893281"/>
              <a:gd name="connsiteX3746" fmla="*/ 1595131 w 10035679"/>
              <a:gd name="connsiteY3746" fmla="*/ 1028798 h 5893281"/>
              <a:gd name="connsiteX3747" fmla="*/ 1609017 w 10035679"/>
              <a:gd name="connsiteY3747" fmla="*/ 1028798 h 5893281"/>
              <a:gd name="connsiteX3748" fmla="*/ 1615056 w 10035679"/>
              <a:gd name="connsiteY3748" fmla="*/ 1032421 h 5893281"/>
              <a:gd name="connsiteX3749" fmla="*/ 1619282 w 10035679"/>
              <a:gd name="connsiteY3749" fmla="*/ 1036647 h 5893281"/>
              <a:gd name="connsiteX3750" fmla="*/ 1623508 w 10035679"/>
              <a:gd name="connsiteY3750" fmla="*/ 1042684 h 5893281"/>
              <a:gd name="connsiteX3751" fmla="*/ 1627131 w 10035679"/>
              <a:gd name="connsiteY3751" fmla="*/ 1051138 h 5893281"/>
              <a:gd name="connsiteX3752" fmla="*/ 1633168 w 10035679"/>
              <a:gd name="connsiteY3752" fmla="*/ 1052949 h 5893281"/>
              <a:gd name="connsiteX3753" fmla="*/ 1641620 w 10035679"/>
              <a:gd name="connsiteY3753" fmla="*/ 1061401 h 5893281"/>
              <a:gd name="connsiteX3754" fmla="*/ 1643433 w 10035679"/>
              <a:gd name="connsiteY3754" fmla="*/ 1051138 h 5893281"/>
              <a:gd name="connsiteX3755" fmla="*/ 1647659 w 10035679"/>
              <a:gd name="connsiteY3755" fmla="*/ 1046910 h 5893281"/>
              <a:gd name="connsiteX3756" fmla="*/ 1655508 w 10035679"/>
              <a:gd name="connsiteY3756" fmla="*/ 1042684 h 5893281"/>
              <a:gd name="connsiteX3757" fmla="*/ 1657921 w 10035679"/>
              <a:gd name="connsiteY3757" fmla="*/ 1039063 h 5893281"/>
              <a:gd name="connsiteX3758" fmla="*/ 1669997 w 10035679"/>
              <a:gd name="connsiteY3758" fmla="*/ 1039063 h 5893281"/>
              <a:gd name="connsiteX3759" fmla="*/ 1680262 w 10035679"/>
              <a:gd name="connsiteY3759" fmla="*/ 1036647 h 5893281"/>
              <a:gd name="connsiteX3760" fmla="*/ 1694147 w 10035679"/>
              <a:gd name="connsiteY3760" fmla="*/ 1065024 h 5893281"/>
              <a:gd name="connsiteX3761" fmla="*/ 1708638 w 10035679"/>
              <a:gd name="connsiteY3761" fmla="*/ 1085551 h 5893281"/>
              <a:gd name="connsiteX3762" fmla="*/ 1718298 w 10035679"/>
              <a:gd name="connsiteY3762" fmla="*/ 1100042 h 5893281"/>
              <a:gd name="connsiteX3763" fmla="*/ 1722524 w 10035679"/>
              <a:gd name="connsiteY3763" fmla="*/ 1089778 h 5893281"/>
              <a:gd name="connsiteX3764" fmla="*/ 1724940 w 10035679"/>
              <a:gd name="connsiteY3764" fmla="*/ 1079513 h 5893281"/>
              <a:gd name="connsiteX3765" fmla="*/ 1724940 w 10035679"/>
              <a:gd name="connsiteY3765" fmla="*/ 1067439 h 5893281"/>
              <a:gd name="connsiteX3766" fmla="*/ 1724940 w 10035679"/>
              <a:gd name="connsiteY3766" fmla="*/ 1052949 h 5893281"/>
              <a:gd name="connsiteX3767" fmla="*/ 1712260 w 10035679"/>
              <a:gd name="connsiteY3767" fmla="*/ 1032421 h 5893281"/>
              <a:gd name="connsiteX3768" fmla="*/ 1714675 w 10035679"/>
              <a:gd name="connsiteY3768" fmla="*/ 1010081 h 5893281"/>
              <a:gd name="connsiteX3769" fmla="*/ 1765392 w 10035679"/>
              <a:gd name="connsiteY3769" fmla="*/ 956951 h 5893281"/>
              <a:gd name="connsiteX3770" fmla="*/ 1781694 w 10035679"/>
              <a:gd name="connsiteY3770" fmla="*/ 956951 h 5893281"/>
              <a:gd name="connsiteX3771" fmla="*/ 1795580 w 10035679"/>
              <a:gd name="connsiteY3771" fmla="*/ 961177 h 5893281"/>
              <a:gd name="connsiteX3772" fmla="*/ 1810070 w 10035679"/>
              <a:gd name="connsiteY3772" fmla="*/ 965403 h 5893281"/>
              <a:gd name="connsiteX3773" fmla="*/ 1822146 w 10035679"/>
              <a:gd name="connsiteY3773" fmla="*/ 971442 h 5893281"/>
              <a:gd name="connsiteX3774" fmla="*/ 1823956 w 10035679"/>
              <a:gd name="connsiteY3774" fmla="*/ 981705 h 5893281"/>
              <a:gd name="connsiteX3775" fmla="*/ 1823956 w 10035679"/>
              <a:gd name="connsiteY3775" fmla="*/ 989555 h 5893281"/>
              <a:gd name="connsiteX3776" fmla="*/ 1828182 w 10035679"/>
              <a:gd name="connsiteY3776" fmla="*/ 999820 h 5893281"/>
              <a:gd name="connsiteX3777" fmla="*/ 1828182 w 10035679"/>
              <a:gd name="connsiteY3777" fmla="*/ 1014309 h 5893281"/>
              <a:gd name="connsiteX3778" fmla="*/ 1817920 w 10035679"/>
              <a:gd name="connsiteY3778" fmla="*/ 1014309 h 5893281"/>
              <a:gd name="connsiteX3779" fmla="*/ 1810070 w 10035679"/>
              <a:gd name="connsiteY3779" fmla="*/ 1018536 h 5893281"/>
              <a:gd name="connsiteX3780" fmla="*/ 1799806 w 10035679"/>
              <a:gd name="connsiteY3780" fmla="*/ 1018536 h 5893281"/>
              <a:gd name="connsiteX3781" fmla="*/ 1789543 w 10035679"/>
              <a:gd name="connsiteY3781" fmla="*/ 1022159 h 5893281"/>
              <a:gd name="connsiteX3782" fmla="*/ 1771429 w 10035679"/>
              <a:gd name="connsiteY3782" fmla="*/ 1004046 h 5893281"/>
              <a:gd name="connsiteX3783" fmla="*/ 1750902 w 10035679"/>
              <a:gd name="connsiteY3783" fmla="*/ 989555 h 5893281"/>
              <a:gd name="connsiteX3784" fmla="*/ 8645824 w 10035679"/>
              <a:gd name="connsiteY3784" fmla="*/ 942458 h 5893281"/>
              <a:gd name="connsiteX3785" fmla="*/ 8683861 w 10035679"/>
              <a:gd name="connsiteY3785" fmla="*/ 942458 h 5893281"/>
              <a:gd name="connsiteX3786" fmla="*/ 8716464 w 10035679"/>
              <a:gd name="connsiteY3786" fmla="*/ 950911 h 5893281"/>
              <a:gd name="connsiteX3787" fmla="*/ 8746651 w 10035679"/>
              <a:gd name="connsiteY3787" fmla="*/ 956949 h 5893281"/>
              <a:gd name="connsiteX3788" fmla="*/ 8755105 w 10035679"/>
              <a:gd name="connsiteY3788" fmla="*/ 989552 h 5893281"/>
              <a:gd name="connsiteX3789" fmla="*/ 8651861 w 10035679"/>
              <a:gd name="connsiteY3789" fmla="*/ 989552 h 5893281"/>
              <a:gd name="connsiteX3790" fmla="*/ 8647635 w 10035679"/>
              <a:gd name="connsiteY3790" fmla="*/ 979287 h 5893281"/>
              <a:gd name="connsiteX3791" fmla="*/ 8647635 w 10035679"/>
              <a:gd name="connsiteY3791" fmla="*/ 969025 h 5893281"/>
              <a:gd name="connsiteX3792" fmla="*/ 8645824 w 10035679"/>
              <a:gd name="connsiteY3792" fmla="*/ 956949 h 5893281"/>
              <a:gd name="connsiteX3793" fmla="*/ 6687231 w 10035679"/>
              <a:gd name="connsiteY3793" fmla="*/ 929787 h 5893281"/>
              <a:gd name="connsiteX3794" fmla="*/ 6709573 w 10035679"/>
              <a:gd name="connsiteY3794" fmla="*/ 938240 h 5893281"/>
              <a:gd name="connsiteX3795" fmla="*/ 6709573 w 10035679"/>
              <a:gd name="connsiteY3795" fmla="*/ 952732 h 5893281"/>
              <a:gd name="connsiteX3796" fmla="*/ 6701723 w 10035679"/>
              <a:gd name="connsiteY3796" fmla="*/ 952732 h 5893281"/>
              <a:gd name="connsiteX3797" fmla="*/ 6697496 w 10035679"/>
              <a:gd name="connsiteY3797" fmla="*/ 956959 h 5893281"/>
              <a:gd name="connsiteX3798" fmla="*/ 6695685 w 10035679"/>
              <a:gd name="connsiteY3798" fmla="*/ 958770 h 5893281"/>
              <a:gd name="connsiteX3799" fmla="*/ 6691459 w 10035679"/>
              <a:gd name="connsiteY3799" fmla="*/ 958770 h 5893281"/>
              <a:gd name="connsiteX3800" fmla="*/ 6687231 w 10035679"/>
              <a:gd name="connsiteY3800" fmla="*/ 958770 h 5893281"/>
              <a:gd name="connsiteX3801" fmla="*/ 6681193 w 10035679"/>
              <a:gd name="connsiteY3801" fmla="*/ 958770 h 5893281"/>
              <a:gd name="connsiteX3802" fmla="*/ 6681193 w 10035679"/>
              <a:gd name="connsiteY3802" fmla="*/ 948506 h 5893281"/>
              <a:gd name="connsiteX3803" fmla="*/ 6681193 w 10035679"/>
              <a:gd name="connsiteY3803" fmla="*/ 942467 h 5893281"/>
              <a:gd name="connsiteX3804" fmla="*/ 6683609 w 10035679"/>
              <a:gd name="connsiteY3804" fmla="*/ 938240 h 5893281"/>
              <a:gd name="connsiteX3805" fmla="*/ 2363725 w 10035679"/>
              <a:gd name="connsiteY3805" fmla="*/ 913485 h 5893281"/>
              <a:gd name="connsiteX3806" fmla="*/ 2363725 w 10035679"/>
              <a:gd name="connsiteY3806" fmla="*/ 919522 h 5893281"/>
              <a:gd name="connsiteX3807" fmla="*/ 2371574 w 10035679"/>
              <a:gd name="connsiteY3807" fmla="*/ 919522 h 5893281"/>
              <a:gd name="connsiteX3808" fmla="*/ 2367951 w 10035679"/>
              <a:gd name="connsiteY3808" fmla="*/ 956955 h 5893281"/>
              <a:gd name="connsiteX3809" fmla="*/ 2371574 w 10035679"/>
              <a:gd name="connsiteY3809" fmla="*/ 987748 h 5893281"/>
              <a:gd name="connsiteX3810" fmla="*/ 2386064 w 10035679"/>
              <a:gd name="connsiteY3810" fmla="*/ 1016125 h 5893281"/>
              <a:gd name="connsiteX3811" fmla="*/ 2392102 w 10035679"/>
              <a:gd name="connsiteY3811" fmla="*/ 1020351 h 5893281"/>
              <a:gd name="connsiteX3812" fmla="*/ 2399952 w 10035679"/>
              <a:gd name="connsiteY3812" fmla="*/ 1020351 h 5893281"/>
              <a:gd name="connsiteX3813" fmla="*/ 2405989 w 10035679"/>
              <a:gd name="connsiteY3813" fmla="*/ 1024577 h 5893281"/>
              <a:gd name="connsiteX3814" fmla="*/ 2418064 w 10035679"/>
              <a:gd name="connsiteY3814" fmla="*/ 1024577 h 5893281"/>
              <a:gd name="connsiteX3815" fmla="*/ 2418064 w 10035679"/>
              <a:gd name="connsiteY3815" fmla="*/ 938239 h 5893281"/>
              <a:gd name="connsiteX3816" fmla="*/ 2471194 w 10035679"/>
              <a:gd name="connsiteY3816" fmla="*/ 938239 h 5893281"/>
              <a:gd name="connsiteX3817" fmla="*/ 2480854 w 10035679"/>
              <a:gd name="connsiteY3817" fmla="*/ 962994 h 5893281"/>
              <a:gd name="connsiteX3818" fmla="*/ 2495345 w 10035679"/>
              <a:gd name="connsiteY3818" fmla="*/ 987748 h 5893281"/>
              <a:gd name="connsiteX3819" fmla="*/ 2509231 w 10035679"/>
              <a:gd name="connsiteY3819" fmla="*/ 1010086 h 5893281"/>
              <a:gd name="connsiteX3820" fmla="*/ 2533986 w 10035679"/>
              <a:gd name="connsiteY3820" fmla="*/ 1016125 h 5893281"/>
              <a:gd name="connsiteX3821" fmla="*/ 2533986 w 10035679"/>
              <a:gd name="connsiteY3821" fmla="*/ 1026388 h 5893281"/>
              <a:gd name="connsiteX3822" fmla="*/ 2537608 w 10035679"/>
              <a:gd name="connsiteY3822" fmla="*/ 1049330 h 5893281"/>
              <a:gd name="connsiteX3823" fmla="*/ 2541834 w 10035679"/>
              <a:gd name="connsiteY3823" fmla="*/ 1074086 h 5893281"/>
              <a:gd name="connsiteX3824" fmla="*/ 2541834 w 10035679"/>
              <a:gd name="connsiteY3824" fmla="*/ 1088576 h 5893281"/>
              <a:gd name="connsiteX3825" fmla="*/ 2547872 w 10035679"/>
              <a:gd name="connsiteY3825" fmla="*/ 1084349 h 5893281"/>
              <a:gd name="connsiteX3826" fmla="*/ 2552098 w 10035679"/>
              <a:gd name="connsiteY3826" fmla="*/ 1084349 h 5893281"/>
              <a:gd name="connsiteX3827" fmla="*/ 2555721 w 10035679"/>
              <a:gd name="connsiteY3827" fmla="*/ 1081934 h 5893281"/>
              <a:gd name="connsiteX3828" fmla="*/ 2558135 w 10035679"/>
              <a:gd name="connsiteY3828" fmla="*/ 1078312 h 5893281"/>
              <a:gd name="connsiteX3829" fmla="*/ 2562361 w 10035679"/>
              <a:gd name="connsiteY3829" fmla="*/ 1069858 h 5893281"/>
              <a:gd name="connsiteX3830" fmla="*/ 2565984 w 10035679"/>
              <a:gd name="connsiteY3830" fmla="*/ 1059595 h 5893281"/>
              <a:gd name="connsiteX3831" fmla="*/ 2570211 w 10035679"/>
              <a:gd name="connsiteY3831" fmla="*/ 1049330 h 5893281"/>
              <a:gd name="connsiteX3832" fmla="*/ 2572023 w 10035679"/>
              <a:gd name="connsiteY3832" fmla="*/ 1040878 h 5893281"/>
              <a:gd name="connsiteX3833" fmla="*/ 2580475 w 10035679"/>
              <a:gd name="connsiteY3833" fmla="*/ 1034842 h 5893281"/>
              <a:gd name="connsiteX3834" fmla="*/ 2586512 w 10035679"/>
              <a:gd name="connsiteY3834" fmla="*/ 1030614 h 5893281"/>
              <a:gd name="connsiteX3835" fmla="*/ 2598587 w 10035679"/>
              <a:gd name="connsiteY3835" fmla="*/ 1026388 h 5893281"/>
              <a:gd name="connsiteX3836" fmla="*/ 2604626 w 10035679"/>
              <a:gd name="connsiteY3836" fmla="*/ 1020351 h 5893281"/>
              <a:gd name="connsiteX3837" fmla="*/ 2612475 w 10035679"/>
              <a:gd name="connsiteY3837" fmla="*/ 1016125 h 5893281"/>
              <a:gd name="connsiteX3838" fmla="*/ 2604626 w 10035679"/>
              <a:gd name="connsiteY3838" fmla="*/ 1016125 h 5893281"/>
              <a:gd name="connsiteX3839" fmla="*/ 2604626 w 10035679"/>
              <a:gd name="connsiteY3839" fmla="*/ 1010086 h 5893281"/>
              <a:gd name="connsiteX3840" fmla="*/ 2586512 w 10035679"/>
              <a:gd name="connsiteY3840" fmla="*/ 1016125 h 5893281"/>
              <a:gd name="connsiteX3841" fmla="*/ 2576249 w 10035679"/>
              <a:gd name="connsiteY3841" fmla="*/ 1024577 h 5893281"/>
              <a:gd name="connsiteX3842" fmla="*/ 2562361 w 10035679"/>
              <a:gd name="connsiteY3842" fmla="*/ 1034842 h 5893281"/>
              <a:gd name="connsiteX3843" fmla="*/ 2541834 w 10035679"/>
              <a:gd name="connsiteY3843" fmla="*/ 1040878 h 5893281"/>
              <a:gd name="connsiteX3844" fmla="*/ 2537608 w 10035679"/>
              <a:gd name="connsiteY3844" fmla="*/ 1010086 h 5893281"/>
              <a:gd name="connsiteX3845" fmla="*/ 2533986 w 10035679"/>
              <a:gd name="connsiteY3845" fmla="*/ 987748 h 5893281"/>
              <a:gd name="connsiteX3846" fmla="*/ 2527948 w 10035679"/>
              <a:gd name="connsiteY3846" fmla="*/ 969031 h 5893281"/>
              <a:gd name="connsiteX3847" fmla="*/ 2519495 w 10035679"/>
              <a:gd name="connsiteY3847" fmla="*/ 944277 h 5893281"/>
              <a:gd name="connsiteX3848" fmla="*/ 2527948 w 10035679"/>
              <a:gd name="connsiteY3848" fmla="*/ 942465 h 5893281"/>
              <a:gd name="connsiteX3849" fmla="*/ 2529758 w 10035679"/>
              <a:gd name="connsiteY3849" fmla="*/ 942465 h 5893281"/>
              <a:gd name="connsiteX3850" fmla="*/ 2537608 w 10035679"/>
              <a:gd name="connsiteY3850" fmla="*/ 938239 h 5893281"/>
              <a:gd name="connsiteX3851" fmla="*/ 2547872 w 10035679"/>
              <a:gd name="connsiteY3851" fmla="*/ 938239 h 5893281"/>
              <a:gd name="connsiteX3852" fmla="*/ 2558135 w 10035679"/>
              <a:gd name="connsiteY3852" fmla="*/ 944277 h 5893281"/>
              <a:gd name="connsiteX3853" fmla="*/ 2565984 w 10035679"/>
              <a:gd name="connsiteY3853" fmla="*/ 948503 h 5893281"/>
              <a:gd name="connsiteX3854" fmla="*/ 2576249 w 10035679"/>
              <a:gd name="connsiteY3854" fmla="*/ 952729 h 5893281"/>
              <a:gd name="connsiteX3855" fmla="*/ 2586512 w 10035679"/>
              <a:gd name="connsiteY3855" fmla="*/ 956955 h 5893281"/>
              <a:gd name="connsiteX3856" fmla="*/ 2598587 w 10035679"/>
              <a:gd name="connsiteY3856" fmla="*/ 958766 h 5893281"/>
              <a:gd name="connsiteX3857" fmla="*/ 2612475 w 10035679"/>
              <a:gd name="connsiteY3857" fmla="*/ 983522 h 5893281"/>
              <a:gd name="connsiteX3858" fmla="*/ 2626964 w 10035679"/>
              <a:gd name="connsiteY3858" fmla="*/ 1012502 h 5893281"/>
              <a:gd name="connsiteX3859" fmla="*/ 2637229 w 10035679"/>
              <a:gd name="connsiteY3859" fmla="*/ 1039068 h 5893281"/>
              <a:gd name="connsiteX3860" fmla="*/ 2651115 w 10035679"/>
              <a:gd name="connsiteY3860" fmla="*/ 1055369 h 5893281"/>
              <a:gd name="connsiteX3861" fmla="*/ 2657153 w 10035679"/>
              <a:gd name="connsiteY3861" fmla="*/ 1059595 h 5893281"/>
              <a:gd name="connsiteX3862" fmla="*/ 2669226 w 10035679"/>
              <a:gd name="connsiteY3862" fmla="*/ 1059595 h 5893281"/>
              <a:gd name="connsiteX3863" fmla="*/ 2679491 w 10035679"/>
              <a:gd name="connsiteY3863" fmla="*/ 1059595 h 5893281"/>
              <a:gd name="connsiteX3864" fmla="*/ 2689756 w 10035679"/>
              <a:gd name="connsiteY3864" fmla="*/ 1059595 h 5893281"/>
              <a:gd name="connsiteX3865" fmla="*/ 2695793 w 10035679"/>
              <a:gd name="connsiteY3865" fmla="*/ 1059595 h 5893281"/>
              <a:gd name="connsiteX3866" fmla="*/ 2703642 w 10035679"/>
              <a:gd name="connsiteY3866" fmla="*/ 1063821 h 5893281"/>
              <a:gd name="connsiteX3867" fmla="*/ 2738056 w 10035679"/>
              <a:gd name="connsiteY3867" fmla="*/ 1088576 h 5893281"/>
              <a:gd name="connsiteX3868" fmla="*/ 2766432 w 10035679"/>
              <a:gd name="connsiteY3868" fmla="*/ 1121180 h 5893281"/>
              <a:gd name="connsiteX3869" fmla="*/ 2799035 w 10035679"/>
              <a:gd name="connsiteY3869" fmla="*/ 1150161 h 5893281"/>
              <a:gd name="connsiteX3870" fmla="*/ 2799035 w 10035679"/>
              <a:gd name="connsiteY3870" fmla="*/ 1174914 h 5893281"/>
              <a:gd name="connsiteX3871" fmla="*/ 2827412 w 10035679"/>
              <a:gd name="connsiteY3871" fmla="*/ 1185179 h 5893281"/>
              <a:gd name="connsiteX3872" fmla="*/ 2851563 w 10035679"/>
              <a:gd name="connsiteY3872" fmla="*/ 1199667 h 5893281"/>
              <a:gd name="connsiteX3873" fmla="*/ 2866054 w 10035679"/>
              <a:gd name="connsiteY3873" fmla="*/ 1222009 h 5893281"/>
              <a:gd name="connsiteX3874" fmla="*/ 2884166 w 10035679"/>
              <a:gd name="connsiteY3874" fmla="*/ 1246762 h 5893281"/>
              <a:gd name="connsiteX3875" fmla="*/ 2898053 w 10035679"/>
              <a:gd name="connsiteY3875" fmla="*/ 1271517 h 5893281"/>
              <a:gd name="connsiteX3876" fmla="*/ 2916769 w 10035679"/>
              <a:gd name="connsiteY3876" fmla="*/ 1293856 h 5893281"/>
              <a:gd name="connsiteX3877" fmla="*/ 2904091 w 10035679"/>
              <a:gd name="connsiteY3877" fmla="*/ 1308347 h 5893281"/>
              <a:gd name="connsiteX3878" fmla="*/ 2898053 w 10035679"/>
              <a:gd name="connsiteY3878" fmla="*/ 1314986 h 5893281"/>
              <a:gd name="connsiteX3879" fmla="*/ 2894430 w 10035679"/>
              <a:gd name="connsiteY3879" fmla="*/ 1325251 h 5893281"/>
              <a:gd name="connsiteX3880" fmla="*/ 2890205 w 10035679"/>
              <a:gd name="connsiteY3880" fmla="*/ 1333100 h 5893281"/>
              <a:gd name="connsiteX3881" fmla="*/ 2904091 w 10035679"/>
              <a:gd name="connsiteY3881" fmla="*/ 1357854 h 5893281"/>
              <a:gd name="connsiteX3882" fmla="*/ 2926430 w 10035679"/>
              <a:gd name="connsiteY3882" fmla="*/ 1376571 h 5893281"/>
              <a:gd name="connsiteX3883" fmla="*/ 2954806 w 10035679"/>
              <a:gd name="connsiteY3883" fmla="*/ 1386834 h 5893281"/>
              <a:gd name="connsiteX3884" fmla="*/ 2954806 w 10035679"/>
              <a:gd name="connsiteY3884" fmla="*/ 1397099 h 5893281"/>
              <a:gd name="connsiteX3885" fmla="*/ 2954806 w 10035679"/>
              <a:gd name="connsiteY3885" fmla="*/ 1401326 h 5893281"/>
              <a:gd name="connsiteX3886" fmla="*/ 2959032 w 10035679"/>
              <a:gd name="connsiteY3886" fmla="*/ 1404949 h 5893281"/>
              <a:gd name="connsiteX3887" fmla="*/ 2959032 w 10035679"/>
              <a:gd name="connsiteY3887" fmla="*/ 1407365 h 5893281"/>
              <a:gd name="connsiteX3888" fmla="*/ 2960845 w 10035679"/>
              <a:gd name="connsiteY3888" fmla="*/ 1411591 h 5893281"/>
              <a:gd name="connsiteX3889" fmla="*/ 2969297 w 10035679"/>
              <a:gd name="connsiteY3889" fmla="*/ 1415817 h 5893281"/>
              <a:gd name="connsiteX3890" fmla="*/ 2975334 w 10035679"/>
              <a:gd name="connsiteY3890" fmla="*/ 1421853 h 5893281"/>
              <a:gd name="connsiteX3891" fmla="*/ 2987410 w 10035679"/>
              <a:gd name="connsiteY3891" fmla="*/ 1426080 h 5893281"/>
              <a:gd name="connsiteX3892" fmla="*/ 2993448 w 10035679"/>
              <a:gd name="connsiteY3892" fmla="*/ 1429703 h 5893281"/>
              <a:gd name="connsiteX3893" fmla="*/ 3001297 w 10035679"/>
              <a:gd name="connsiteY3893" fmla="*/ 1436344 h 5893281"/>
              <a:gd name="connsiteX3894" fmla="*/ 3003711 w 10035679"/>
              <a:gd name="connsiteY3894" fmla="*/ 1439967 h 5893281"/>
              <a:gd name="connsiteX3895" fmla="*/ 3007939 w 10035679"/>
              <a:gd name="connsiteY3895" fmla="*/ 1448419 h 5893281"/>
              <a:gd name="connsiteX3896" fmla="*/ 3003711 w 10035679"/>
              <a:gd name="connsiteY3896" fmla="*/ 1450231 h 5893281"/>
              <a:gd name="connsiteX3897" fmla="*/ 3003711 w 10035679"/>
              <a:gd name="connsiteY3897" fmla="*/ 1454456 h 5893281"/>
              <a:gd name="connsiteX3898" fmla="*/ 3003711 w 10035679"/>
              <a:gd name="connsiteY3898" fmla="*/ 1458685 h 5893281"/>
              <a:gd name="connsiteX3899" fmla="*/ 3007939 w 10035679"/>
              <a:gd name="connsiteY3899" fmla="*/ 1462911 h 5893281"/>
              <a:gd name="connsiteX3900" fmla="*/ 3015786 w 10035679"/>
              <a:gd name="connsiteY3900" fmla="*/ 1464722 h 5893281"/>
              <a:gd name="connsiteX3901" fmla="*/ 3026051 w 10035679"/>
              <a:gd name="connsiteY3901" fmla="*/ 1468948 h 5893281"/>
              <a:gd name="connsiteX3902" fmla="*/ 3032088 w 10035679"/>
              <a:gd name="connsiteY3902" fmla="*/ 1473174 h 5893281"/>
              <a:gd name="connsiteX3903" fmla="*/ 3044163 w 10035679"/>
              <a:gd name="connsiteY3903" fmla="*/ 1473174 h 5893281"/>
              <a:gd name="connsiteX3904" fmla="*/ 3054428 w 10035679"/>
              <a:gd name="connsiteY3904" fmla="*/ 1473174 h 5893281"/>
              <a:gd name="connsiteX3905" fmla="*/ 3039938 w 10035679"/>
              <a:gd name="connsiteY3905" fmla="*/ 1569776 h 5893281"/>
              <a:gd name="connsiteX3906" fmla="*/ 3029675 w 10035679"/>
              <a:gd name="connsiteY3906" fmla="*/ 1574002 h 5893281"/>
              <a:gd name="connsiteX3907" fmla="*/ 3017599 w 10035679"/>
              <a:gd name="connsiteY3907" fmla="*/ 1574002 h 5893281"/>
              <a:gd name="connsiteX3908" fmla="*/ 3007939 w 10035679"/>
              <a:gd name="connsiteY3908" fmla="*/ 1575813 h 5893281"/>
              <a:gd name="connsiteX3909" fmla="*/ 2993448 w 10035679"/>
              <a:gd name="connsiteY3909" fmla="*/ 1575813 h 5893281"/>
              <a:gd name="connsiteX3910" fmla="*/ 2979562 w 10035679"/>
              <a:gd name="connsiteY3910" fmla="*/ 1559511 h 5893281"/>
              <a:gd name="connsiteX3911" fmla="*/ 2960845 w 10035679"/>
              <a:gd name="connsiteY3911" fmla="*/ 1540795 h 5893281"/>
              <a:gd name="connsiteX3912" fmla="*/ 2946957 w 10035679"/>
              <a:gd name="connsiteY3912" fmla="*/ 1522683 h 5893281"/>
              <a:gd name="connsiteX3913" fmla="*/ 2936694 w 10035679"/>
              <a:gd name="connsiteY3913" fmla="*/ 1497930 h 5893281"/>
              <a:gd name="connsiteX3914" fmla="*/ 2922808 w 10035679"/>
              <a:gd name="connsiteY3914" fmla="*/ 1497930 h 5893281"/>
              <a:gd name="connsiteX3915" fmla="*/ 2912543 w 10035679"/>
              <a:gd name="connsiteY3915" fmla="*/ 1502156 h 5893281"/>
              <a:gd name="connsiteX3916" fmla="*/ 2902281 w 10035679"/>
              <a:gd name="connsiteY3916" fmla="*/ 1502156 h 5893281"/>
              <a:gd name="connsiteX3917" fmla="*/ 2890205 w 10035679"/>
              <a:gd name="connsiteY3917" fmla="*/ 1505777 h 5893281"/>
              <a:gd name="connsiteX3918" fmla="*/ 2908317 w 10035679"/>
              <a:gd name="connsiteY3918" fmla="*/ 1561322 h 5893281"/>
              <a:gd name="connsiteX3919" fmla="*/ 2922808 w 10035679"/>
              <a:gd name="connsiteY3919" fmla="*/ 1623508 h 5893281"/>
              <a:gd name="connsiteX3920" fmla="*/ 2946957 w 10035679"/>
              <a:gd name="connsiteY3920" fmla="*/ 1623508 h 5893281"/>
              <a:gd name="connsiteX3921" fmla="*/ 2960845 w 10035679"/>
              <a:gd name="connsiteY3921" fmla="*/ 1651884 h 5893281"/>
              <a:gd name="connsiteX3922" fmla="*/ 2972920 w 10035679"/>
              <a:gd name="connsiteY3922" fmla="*/ 1680865 h 5893281"/>
              <a:gd name="connsiteX3923" fmla="*/ 2975334 w 10035679"/>
              <a:gd name="connsiteY3923" fmla="*/ 1720109 h 5893281"/>
              <a:gd name="connsiteX3924" fmla="*/ 2972920 w 10035679"/>
              <a:gd name="connsiteY3924" fmla="*/ 1724335 h 5893281"/>
              <a:gd name="connsiteX3925" fmla="*/ 2969297 w 10035679"/>
              <a:gd name="connsiteY3925" fmla="*/ 1727956 h 5893281"/>
              <a:gd name="connsiteX3926" fmla="*/ 2969297 w 10035679"/>
              <a:gd name="connsiteY3926" fmla="*/ 1732182 h 5893281"/>
              <a:gd name="connsiteX3927" fmla="*/ 2965071 w 10035679"/>
              <a:gd name="connsiteY3927" fmla="*/ 1734598 h 5893281"/>
              <a:gd name="connsiteX3928" fmla="*/ 2960845 w 10035679"/>
              <a:gd name="connsiteY3928" fmla="*/ 1738823 h 5893281"/>
              <a:gd name="connsiteX3929" fmla="*/ 2954806 w 10035679"/>
              <a:gd name="connsiteY3929" fmla="*/ 1742447 h 5893281"/>
              <a:gd name="connsiteX3930" fmla="*/ 2940920 w 10035679"/>
              <a:gd name="connsiteY3930" fmla="*/ 1734598 h 5893281"/>
              <a:gd name="connsiteX3931" fmla="*/ 2922808 w 10035679"/>
              <a:gd name="connsiteY3931" fmla="*/ 1724335 h 5893281"/>
              <a:gd name="connsiteX3932" fmla="*/ 2904091 w 10035679"/>
              <a:gd name="connsiteY3932" fmla="*/ 1714070 h 5893281"/>
              <a:gd name="connsiteX3933" fmla="*/ 2890205 w 10035679"/>
              <a:gd name="connsiteY3933" fmla="*/ 1705618 h 5893281"/>
              <a:gd name="connsiteX3934" fmla="*/ 2884166 w 10035679"/>
              <a:gd name="connsiteY3934" fmla="*/ 1703808 h 5893281"/>
              <a:gd name="connsiteX3935" fmla="*/ 2878129 w 10035679"/>
              <a:gd name="connsiteY3935" fmla="*/ 1703808 h 5893281"/>
              <a:gd name="connsiteX3936" fmla="*/ 2898053 w 10035679"/>
              <a:gd name="connsiteY3936" fmla="*/ 1732182 h 5893281"/>
              <a:gd name="connsiteX3937" fmla="*/ 2916769 w 10035679"/>
              <a:gd name="connsiteY3937" fmla="*/ 1756938 h 5893281"/>
              <a:gd name="connsiteX3938" fmla="*/ 2930655 w 10035679"/>
              <a:gd name="connsiteY3938" fmla="*/ 1787731 h 5893281"/>
              <a:gd name="connsiteX3939" fmla="*/ 2922808 w 10035679"/>
              <a:gd name="connsiteY3939" fmla="*/ 1787731 h 5893281"/>
              <a:gd name="connsiteX3940" fmla="*/ 2898053 w 10035679"/>
              <a:gd name="connsiteY3940" fmla="*/ 1777466 h 5893281"/>
              <a:gd name="connsiteX3941" fmla="*/ 2866054 w 10035679"/>
              <a:gd name="connsiteY3941" fmla="*/ 1771427 h 5893281"/>
              <a:gd name="connsiteX3942" fmla="*/ 2831639 w 10035679"/>
              <a:gd name="connsiteY3942" fmla="*/ 1762975 h 5893281"/>
              <a:gd name="connsiteX3943" fmla="*/ 2806885 w 10035679"/>
              <a:gd name="connsiteY3943" fmla="*/ 1749088 h 5893281"/>
              <a:gd name="connsiteX3944" fmla="*/ 2785149 w 10035679"/>
              <a:gd name="connsiteY3944" fmla="*/ 1727956 h 5893281"/>
              <a:gd name="connsiteX3945" fmla="*/ 2770659 w 10035679"/>
              <a:gd name="connsiteY3945" fmla="*/ 1695354 h 5893281"/>
              <a:gd name="connsiteX3946" fmla="*/ 2756772 w 10035679"/>
              <a:gd name="connsiteY3946" fmla="*/ 1666375 h 5893281"/>
              <a:gd name="connsiteX3947" fmla="*/ 2736245 w 10035679"/>
              <a:gd name="connsiteY3947" fmla="*/ 1637999 h 5893281"/>
              <a:gd name="connsiteX3948" fmla="*/ 2713905 w 10035679"/>
              <a:gd name="connsiteY3948" fmla="*/ 1616867 h 5893281"/>
              <a:gd name="connsiteX3949" fmla="*/ 2683717 w 10035679"/>
              <a:gd name="connsiteY3949" fmla="*/ 1633773 h 5893281"/>
              <a:gd name="connsiteX3950" fmla="*/ 2646888 w 10035679"/>
              <a:gd name="connsiteY3950" fmla="*/ 1645848 h 5893281"/>
              <a:gd name="connsiteX3951" fmla="*/ 2604626 w 10035679"/>
              <a:gd name="connsiteY3951" fmla="*/ 1648263 h 5893281"/>
              <a:gd name="connsiteX3952" fmla="*/ 2600399 w 10035679"/>
              <a:gd name="connsiteY3952" fmla="*/ 1637999 h 5893281"/>
              <a:gd name="connsiteX3953" fmla="*/ 2598587 w 10035679"/>
              <a:gd name="connsiteY3953" fmla="*/ 1627734 h 5893281"/>
              <a:gd name="connsiteX3954" fmla="*/ 2598587 w 10035679"/>
              <a:gd name="connsiteY3954" fmla="*/ 1616867 h 5893281"/>
              <a:gd name="connsiteX3955" fmla="*/ 2598587 w 10035679"/>
              <a:gd name="connsiteY3955" fmla="*/ 1602981 h 5893281"/>
              <a:gd name="connsiteX3956" fmla="*/ 2628776 w 10035679"/>
              <a:gd name="connsiteY3956" fmla="*/ 1590303 h 5893281"/>
              <a:gd name="connsiteX3957" fmla="*/ 2669226 w 10035679"/>
              <a:gd name="connsiteY3957" fmla="*/ 1580038 h 5893281"/>
              <a:gd name="connsiteX3958" fmla="*/ 2703642 w 10035679"/>
              <a:gd name="connsiteY3958" fmla="*/ 1569776 h 5893281"/>
              <a:gd name="connsiteX3959" fmla="*/ 2713905 w 10035679"/>
              <a:gd name="connsiteY3959" fmla="*/ 1549247 h 5893281"/>
              <a:gd name="connsiteX3960" fmla="*/ 2724169 w 10035679"/>
              <a:gd name="connsiteY3960" fmla="*/ 1520268 h 5893281"/>
              <a:gd name="connsiteX3961" fmla="*/ 2736245 w 10035679"/>
              <a:gd name="connsiteY3961" fmla="*/ 1487665 h 5893281"/>
              <a:gd name="connsiteX3962" fmla="*/ 2742282 w 10035679"/>
              <a:gd name="connsiteY3962" fmla="*/ 1454456 h 5893281"/>
              <a:gd name="connsiteX3963" fmla="*/ 2746508 w 10035679"/>
              <a:gd name="connsiteY3963" fmla="*/ 1429703 h 5893281"/>
              <a:gd name="connsiteX3964" fmla="*/ 2742282 w 10035679"/>
              <a:gd name="connsiteY3964" fmla="*/ 1411591 h 5893281"/>
              <a:gd name="connsiteX3965" fmla="*/ 2728395 w 10035679"/>
              <a:gd name="connsiteY3965" fmla="*/ 1386834 h 5893281"/>
              <a:gd name="connsiteX3966" fmla="*/ 2709679 w 10035679"/>
              <a:gd name="connsiteY3966" fmla="*/ 1372345 h 5893281"/>
              <a:gd name="connsiteX3967" fmla="*/ 2689756 w 10035679"/>
              <a:gd name="connsiteY3967" fmla="*/ 1357854 h 5893281"/>
              <a:gd name="connsiteX3968" fmla="*/ 2675265 w 10035679"/>
              <a:gd name="connsiteY3968" fmla="*/ 1339137 h 5893281"/>
              <a:gd name="connsiteX3969" fmla="*/ 2657153 w 10035679"/>
              <a:gd name="connsiteY3969" fmla="*/ 1252801 h 5893281"/>
              <a:gd name="connsiteX3970" fmla="*/ 2628776 w 10035679"/>
              <a:gd name="connsiteY3970" fmla="*/ 1246762 h 5893281"/>
              <a:gd name="connsiteX3971" fmla="*/ 2608852 w 10035679"/>
              <a:gd name="connsiteY3971" fmla="*/ 1232271 h 5893281"/>
              <a:gd name="connsiteX3972" fmla="*/ 2590738 w 10035679"/>
              <a:gd name="connsiteY3972" fmla="*/ 1217783 h 5893281"/>
              <a:gd name="connsiteX3973" fmla="*/ 2572023 w 10035679"/>
              <a:gd name="connsiteY3973" fmla="*/ 1214160 h 5893281"/>
              <a:gd name="connsiteX3974" fmla="*/ 2555721 w 10035679"/>
              <a:gd name="connsiteY3974" fmla="*/ 1222009 h 5893281"/>
              <a:gd name="connsiteX3975" fmla="*/ 2543646 w 10035679"/>
              <a:gd name="connsiteY3975" fmla="*/ 1232271 h 5893281"/>
              <a:gd name="connsiteX3976" fmla="*/ 2533986 w 10035679"/>
              <a:gd name="connsiteY3976" fmla="*/ 1242535 h 5893281"/>
              <a:gd name="connsiteX3977" fmla="*/ 2519495 w 10035679"/>
              <a:gd name="connsiteY3977" fmla="*/ 1252801 h 5893281"/>
              <a:gd name="connsiteX3978" fmla="*/ 2495345 w 10035679"/>
              <a:gd name="connsiteY3978" fmla="*/ 1261253 h 5893281"/>
              <a:gd name="connsiteX3979" fmla="*/ 2471194 w 10035679"/>
              <a:gd name="connsiteY3979" fmla="*/ 1246762 h 5893281"/>
              <a:gd name="connsiteX3980" fmla="*/ 2438591 w 10035679"/>
              <a:gd name="connsiteY3980" fmla="*/ 1236499 h 5893281"/>
              <a:gd name="connsiteX3981" fmla="*/ 2404178 w 10035679"/>
              <a:gd name="connsiteY3981" fmla="*/ 1228045 h 5893281"/>
              <a:gd name="connsiteX3982" fmla="*/ 2371574 w 10035679"/>
              <a:gd name="connsiteY3982" fmla="*/ 1217783 h 5893281"/>
              <a:gd name="connsiteX3983" fmla="*/ 2343197 w 10035679"/>
              <a:gd name="connsiteY3983" fmla="*/ 1207517 h 5893281"/>
              <a:gd name="connsiteX3984" fmla="*/ 2320858 w 10035679"/>
              <a:gd name="connsiteY3984" fmla="*/ 1189405 h 5893281"/>
              <a:gd name="connsiteX3985" fmla="*/ 2306971 w 10035679"/>
              <a:gd name="connsiteY3985" fmla="*/ 1160424 h 5893281"/>
              <a:gd name="connsiteX3986" fmla="*/ 2311198 w 10035679"/>
              <a:gd name="connsiteY3986" fmla="*/ 1156198 h 5893281"/>
              <a:gd name="connsiteX3987" fmla="*/ 2311198 w 10035679"/>
              <a:gd name="connsiteY3987" fmla="*/ 1154387 h 5893281"/>
              <a:gd name="connsiteX3988" fmla="*/ 2314821 w 10035679"/>
              <a:gd name="connsiteY3988" fmla="*/ 1154387 h 5893281"/>
              <a:gd name="connsiteX3989" fmla="*/ 2314821 w 10035679"/>
              <a:gd name="connsiteY3989" fmla="*/ 1150161 h 5893281"/>
              <a:gd name="connsiteX3990" fmla="*/ 2314821 w 10035679"/>
              <a:gd name="connsiteY3990" fmla="*/ 1141709 h 5893281"/>
              <a:gd name="connsiteX3991" fmla="*/ 2300935 w 10035679"/>
              <a:gd name="connsiteY3991" fmla="*/ 1139896 h 5893281"/>
              <a:gd name="connsiteX3992" fmla="*/ 2286444 w 10035679"/>
              <a:gd name="connsiteY3992" fmla="*/ 1135671 h 5893281"/>
              <a:gd name="connsiteX3993" fmla="*/ 2276784 w 10035679"/>
              <a:gd name="connsiteY3993" fmla="*/ 1127218 h 5893281"/>
              <a:gd name="connsiteX3994" fmla="*/ 2268330 w 10035679"/>
              <a:gd name="connsiteY3994" fmla="*/ 1116953 h 5893281"/>
              <a:gd name="connsiteX3995" fmla="*/ 2262293 w 10035679"/>
              <a:gd name="connsiteY3995" fmla="*/ 1103066 h 5893281"/>
              <a:gd name="connsiteX3996" fmla="*/ 2280405 w 10035679"/>
              <a:gd name="connsiteY3996" fmla="*/ 1068048 h 5893281"/>
              <a:gd name="connsiteX3997" fmla="*/ 2294896 w 10035679"/>
              <a:gd name="connsiteY3997" fmla="*/ 1020351 h 5893281"/>
              <a:gd name="connsiteX3998" fmla="*/ 2300935 w 10035679"/>
              <a:gd name="connsiteY3998" fmla="*/ 969031 h 5893281"/>
              <a:gd name="connsiteX3999" fmla="*/ 2306971 w 10035679"/>
              <a:gd name="connsiteY3999" fmla="*/ 919522 h 5893281"/>
              <a:gd name="connsiteX4000" fmla="*/ 2035279 w 10035679"/>
              <a:gd name="connsiteY4000" fmla="*/ 905030 h 5893281"/>
              <a:gd name="connsiteX4001" fmla="*/ 2067883 w 10035679"/>
              <a:gd name="connsiteY4001" fmla="*/ 905030 h 5893281"/>
              <a:gd name="connsiteX4002" fmla="*/ 2085997 w 10035679"/>
              <a:gd name="connsiteY4002" fmla="*/ 977482 h 5893281"/>
              <a:gd name="connsiteX4003" fmla="*/ 2100488 w 10035679"/>
              <a:gd name="connsiteY4003" fmla="*/ 1055368 h 5893281"/>
              <a:gd name="connsiteX4004" fmla="*/ 2092034 w 10035679"/>
              <a:gd name="connsiteY4004" fmla="*/ 1055368 h 5893281"/>
              <a:gd name="connsiteX4005" fmla="*/ 2082373 w 10035679"/>
              <a:gd name="connsiteY4005" fmla="*/ 1069860 h 5893281"/>
              <a:gd name="connsiteX4006" fmla="*/ 2060035 w 10035679"/>
              <a:gd name="connsiteY4006" fmla="*/ 1063821 h 5893281"/>
              <a:gd name="connsiteX4007" fmla="*/ 2053997 w 10035679"/>
              <a:gd name="connsiteY4007" fmla="*/ 1069860 h 5893281"/>
              <a:gd name="connsiteX4008" fmla="*/ 2053997 w 10035679"/>
              <a:gd name="connsiteY4008" fmla="*/ 1078312 h 5893281"/>
              <a:gd name="connsiteX4009" fmla="*/ 2053997 w 10035679"/>
              <a:gd name="connsiteY4009" fmla="*/ 1084349 h 5893281"/>
              <a:gd name="connsiteX4010" fmla="*/ 2053997 w 10035679"/>
              <a:gd name="connsiteY4010" fmla="*/ 1088577 h 5893281"/>
              <a:gd name="connsiteX4011" fmla="*/ 2049770 w 10035679"/>
              <a:gd name="connsiteY4011" fmla="*/ 1092803 h 5893281"/>
              <a:gd name="connsiteX4012" fmla="*/ 2045544 w 10035679"/>
              <a:gd name="connsiteY4012" fmla="*/ 1098840 h 5893281"/>
              <a:gd name="connsiteX4013" fmla="*/ 2035279 w 10035679"/>
              <a:gd name="connsiteY4013" fmla="*/ 1103066 h 5893281"/>
              <a:gd name="connsiteX4014" fmla="*/ 2025619 w 10035679"/>
              <a:gd name="connsiteY4014" fmla="*/ 1096424 h 5893281"/>
              <a:gd name="connsiteX4015" fmla="*/ 2011130 w 10035679"/>
              <a:gd name="connsiteY4015" fmla="*/ 1084349 h 5893281"/>
              <a:gd name="connsiteX4016" fmla="*/ 1997242 w 10035679"/>
              <a:gd name="connsiteY4016" fmla="*/ 1078312 h 5893281"/>
              <a:gd name="connsiteX4017" fmla="*/ 1997242 w 10035679"/>
              <a:gd name="connsiteY4017" fmla="*/ 1055368 h 5893281"/>
              <a:gd name="connsiteX4018" fmla="*/ 1950753 w 10035679"/>
              <a:gd name="connsiteY4018" fmla="*/ 1049331 h 5893281"/>
              <a:gd name="connsiteX4019" fmla="*/ 1958602 w 10035679"/>
              <a:gd name="connsiteY4019" fmla="*/ 983520 h 5893281"/>
              <a:gd name="connsiteX4020" fmla="*/ 1972489 w 10035679"/>
              <a:gd name="connsiteY4020" fmla="*/ 977482 h 5893281"/>
              <a:gd name="connsiteX4021" fmla="*/ 1986979 w 10035679"/>
              <a:gd name="connsiteY4021" fmla="*/ 967219 h 5893281"/>
              <a:gd name="connsiteX4022" fmla="*/ 1997242 w 10035679"/>
              <a:gd name="connsiteY4022" fmla="*/ 952728 h 5893281"/>
              <a:gd name="connsiteX4023" fmla="*/ 1986979 w 10035679"/>
              <a:gd name="connsiteY4023" fmla="*/ 948501 h 5893281"/>
              <a:gd name="connsiteX4024" fmla="*/ 1978527 w 10035679"/>
              <a:gd name="connsiteY4024" fmla="*/ 944276 h 5893281"/>
              <a:gd name="connsiteX4025" fmla="*/ 1972489 w 10035679"/>
              <a:gd name="connsiteY4025" fmla="*/ 942465 h 5893281"/>
              <a:gd name="connsiteX4026" fmla="*/ 1964639 w 10035679"/>
              <a:gd name="connsiteY4026" fmla="*/ 934011 h 5893281"/>
              <a:gd name="connsiteX4027" fmla="*/ 1960413 w 10035679"/>
              <a:gd name="connsiteY4027" fmla="*/ 927974 h 5893281"/>
              <a:gd name="connsiteX4028" fmla="*/ 1958602 w 10035679"/>
              <a:gd name="connsiteY4028" fmla="*/ 913483 h 5893281"/>
              <a:gd name="connsiteX4029" fmla="*/ 1997242 w 10035679"/>
              <a:gd name="connsiteY4029" fmla="*/ 909257 h 5893281"/>
              <a:gd name="connsiteX4030" fmla="*/ 8639787 w 10035679"/>
              <a:gd name="connsiteY4030" fmla="*/ 872429 h 5893281"/>
              <a:gd name="connsiteX4031" fmla="*/ 8663938 w 10035679"/>
              <a:gd name="connsiteY4031" fmla="*/ 884505 h 5893281"/>
              <a:gd name="connsiteX4032" fmla="*/ 8663938 w 10035679"/>
              <a:gd name="connsiteY4032" fmla="*/ 898997 h 5893281"/>
              <a:gd name="connsiteX4033" fmla="*/ 8631938 w 10035679"/>
              <a:gd name="connsiteY4033" fmla="*/ 898997 h 5893281"/>
              <a:gd name="connsiteX4034" fmla="*/ 2112559 w 10035679"/>
              <a:gd name="connsiteY4034" fmla="*/ 872427 h 5893281"/>
              <a:gd name="connsiteX4035" fmla="*/ 2138522 w 10035679"/>
              <a:gd name="connsiteY4035" fmla="*/ 876653 h 5893281"/>
              <a:gd name="connsiteX4036" fmla="*/ 2166899 w 10035679"/>
              <a:gd name="connsiteY4036" fmla="*/ 880879 h 5893281"/>
              <a:gd name="connsiteX4037" fmla="*/ 2191653 w 10035679"/>
              <a:gd name="connsiteY4037" fmla="*/ 884503 h 5893281"/>
              <a:gd name="connsiteX4038" fmla="*/ 2209765 w 10035679"/>
              <a:gd name="connsiteY4038" fmla="*/ 891144 h 5893281"/>
              <a:gd name="connsiteX4039" fmla="*/ 2211577 w 10035679"/>
              <a:gd name="connsiteY4039" fmla="*/ 898993 h 5893281"/>
              <a:gd name="connsiteX4040" fmla="*/ 2211577 w 10035679"/>
              <a:gd name="connsiteY4040" fmla="*/ 909256 h 5893281"/>
              <a:gd name="connsiteX4041" fmla="*/ 2215803 w 10035679"/>
              <a:gd name="connsiteY4041" fmla="*/ 923747 h 5893281"/>
              <a:gd name="connsiteX4042" fmla="*/ 2215803 w 10035679"/>
              <a:gd name="connsiteY4042" fmla="*/ 938238 h 5893281"/>
              <a:gd name="connsiteX4043" fmla="*/ 2211577 w 10035679"/>
              <a:gd name="connsiteY4043" fmla="*/ 944274 h 5893281"/>
              <a:gd name="connsiteX4044" fmla="*/ 2209765 w 10035679"/>
              <a:gd name="connsiteY4044" fmla="*/ 952727 h 5893281"/>
              <a:gd name="connsiteX4045" fmla="*/ 2205538 w 10035679"/>
              <a:gd name="connsiteY4045" fmla="*/ 962991 h 5893281"/>
              <a:gd name="connsiteX4046" fmla="*/ 2197689 w 10035679"/>
              <a:gd name="connsiteY4046" fmla="*/ 969028 h 5893281"/>
              <a:gd name="connsiteX4047" fmla="*/ 2191653 w 10035679"/>
              <a:gd name="connsiteY4047" fmla="*/ 973254 h 5893281"/>
              <a:gd name="connsiteX4048" fmla="*/ 2183200 w 10035679"/>
              <a:gd name="connsiteY4048" fmla="*/ 977482 h 5893281"/>
              <a:gd name="connsiteX4049" fmla="*/ 2181388 w 10035679"/>
              <a:gd name="connsiteY4049" fmla="*/ 981708 h 5893281"/>
              <a:gd name="connsiteX4050" fmla="*/ 2173541 w 10035679"/>
              <a:gd name="connsiteY4050" fmla="*/ 983519 h 5893281"/>
              <a:gd name="connsiteX4051" fmla="*/ 2169312 w 10035679"/>
              <a:gd name="connsiteY4051" fmla="*/ 991971 h 5893281"/>
              <a:gd name="connsiteX4052" fmla="*/ 2173541 w 10035679"/>
              <a:gd name="connsiteY4052" fmla="*/ 1010085 h 5893281"/>
              <a:gd name="connsiteX4053" fmla="*/ 2169312 w 10035679"/>
              <a:gd name="connsiteY4053" fmla="*/ 1030613 h 5893281"/>
              <a:gd name="connsiteX4054" fmla="*/ 2166899 w 10035679"/>
              <a:gd name="connsiteY4054" fmla="*/ 1045103 h 5893281"/>
              <a:gd name="connsiteX4055" fmla="*/ 2159050 w 10035679"/>
              <a:gd name="connsiteY4055" fmla="*/ 1055366 h 5893281"/>
              <a:gd name="connsiteX4056" fmla="*/ 2153011 w 10035679"/>
              <a:gd name="connsiteY4056" fmla="*/ 1059592 h 5893281"/>
              <a:gd name="connsiteX4057" fmla="*/ 2145164 w 10035679"/>
              <a:gd name="connsiteY4057" fmla="*/ 1063818 h 5893281"/>
              <a:gd name="connsiteX4058" fmla="*/ 2134899 w 10035679"/>
              <a:gd name="connsiteY4058" fmla="*/ 1063818 h 5893281"/>
              <a:gd name="connsiteX4059" fmla="*/ 2120408 w 10035679"/>
              <a:gd name="connsiteY4059" fmla="*/ 1063818 h 5893281"/>
              <a:gd name="connsiteX4060" fmla="*/ 2112559 w 10035679"/>
              <a:gd name="connsiteY4060" fmla="*/ 1040875 h 5893281"/>
              <a:gd name="connsiteX4061" fmla="*/ 2120408 w 10035679"/>
              <a:gd name="connsiteY4061" fmla="*/ 1020348 h 5893281"/>
              <a:gd name="connsiteX4062" fmla="*/ 2120408 w 10035679"/>
              <a:gd name="connsiteY4062" fmla="*/ 995594 h 5893281"/>
              <a:gd name="connsiteX4063" fmla="*/ 2112559 w 10035679"/>
              <a:gd name="connsiteY4063" fmla="*/ 967218 h 5893281"/>
              <a:gd name="connsiteX4064" fmla="*/ 2110748 w 10035679"/>
              <a:gd name="connsiteY4064" fmla="*/ 934010 h 5893281"/>
              <a:gd name="connsiteX4065" fmla="*/ 2106523 w 10035679"/>
              <a:gd name="connsiteY4065" fmla="*/ 905030 h 5893281"/>
              <a:gd name="connsiteX4066" fmla="*/ 1347000 w 10035679"/>
              <a:gd name="connsiteY4066" fmla="*/ 870619 h 5893281"/>
              <a:gd name="connsiteX4067" fmla="*/ 1375377 w 10035679"/>
              <a:gd name="connsiteY4067" fmla="*/ 872430 h 5893281"/>
              <a:gd name="connsiteX4068" fmla="*/ 1375377 w 10035679"/>
              <a:gd name="connsiteY4068" fmla="*/ 898996 h 5893281"/>
              <a:gd name="connsiteX4069" fmla="*/ 1409791 w 10035679"/>
              <a:gd name="connsiteY4069" fmla="*/ 898996 h 5893281"/>
              <a:gd name="connsiteX4070" fmla="*/ 1438168 w 10035679"/>
              <a:gd name="connsiteY4070" fmla="*/ 898996 h 5893281"/>
              <a:gd name="connsiteX4071" fmla="*/ 1470771 w 10035679"/>
              <a:gd name="connsiteY4071" fmla="*/ 898996 h 5893281"/>
              <a:gd name="connsiteX4072" fmla="*/ 1476807 w 10035679"/>
              <a:gd name="connsiteY4072" fmla="*/ 913486 h 5893281"/>
              <a:gd name="connsiteX4073" fmla="*/ 1484657 w 10035679"/>
              <a:gd name="connsiteY4073" fmla="*/ 929788 h 5893281"/>
              <a:gd name="connsiteX4074" fmla="*/ 1490696 w 10035679"/>
              <a:gd name="connsiteY4074" fmla="*/ 948505 h 5893281"/>
              <a:gd name="connsiteX4075" fmla="*/ 1499148 w 10035679"/>
              <a:gd name="connsiteY4075" fmla="*/ 962994 h 5893281"/>
              <a:gd name="connsiteX4076" fmla="*/ 1499148 w 10035679"/>
              <a:gd name="connsiteY4076" fmla="*/ 969033 h 5893281"/>
              <a:gd name="connsiteX4077" fmla="*/ 1476807 w 10035679"/>
              <a:gd name="connsiteY4077" fmla="*/ 995597 h 5893281"/>
              <a:gd name="connsiteX4078" fmla="*/ 1448430 w 10035679"/>
              <a:gd name="connsiteY4078" fmla="*/ 1005862 h 5893281"/>
              <a:gd name="connsiteX4079" fmla="*/ 1420056 w 10035679"/>
              <a:gd name="connsiteY4079" fmla="*/ 1016124 h 5893281"/>
              <a:gd name="connsiteX4080" fmla="*/ 1403754 w 10035679"/>
              <a:gd name="connsiteY4080" fmla="*/ 1049332 h 5893281"/>
              <a:gd name="connsiteX4081" fmla="*/ 1389263 w 10035679"/>
              <a:gd name="connsiteY4081" fmla="*/ 1078312 h 5893281"/>
              <a:gd name="connsiteX4082" fmla="*/ 1385640 w 10035679"/>
              <a:gd name="connsiteY4082" fmla="*/ 1110916 h 5893281"/>
              <a:gd name="connsiteX4083" fmla="*/ 1391679 w 10035679"/>
              <a:gd name="connsiteY4083" fmla="*/ 1141708 h 5893281"/>
              <a:gd name="connsiteX4084" fmla="*/ 1360886 w 10035679"/>
              <a:gd name="connsiteY4084" fmla="*/ 1145934 h 5893281"/>
              <a:gd name="connsiteX4085" fmla="*/ 1332510 w 10035679"/>
              <a:gd name="connsiteY4085" fmla="*/ 1156199 h 5893281"/>
              <a:gd name="connsiteX4086" fmla="*/ 1296283 w 10035679"/>
              <a:gd name="connsiteY4086" fmla="*/ 1166462 h 5893281"/>
              <a:gd name="connsiteX4087" fmla="*/ 1294473 w 10035679"/>
              <a:gd name="connsiteY4087" fmla="*/ 1160425 h 5893281"/>
              <a:gd name="connsiteX4088" fmla="*/ 1290247 w 10035679"/>
              <a:gd name="connsiteY4088" fmla="*/ 1154389 h 5893281"/>
              <a:gd name="connsiteX4089" fmla="*/ 1286020 w 10035679"/>
              <a:gd name="connsiteY4089" fmla="*/ 1150161 h 5893281"/>
              <a:gd name="connsiteX4090" fmla="*/ 1286020 w 10035679"/>
              <a:gd name="connsiteY4090" fmla="*/ 1141708 h 5893281"/>
              <a:gd name="connsiteX4091" fmla="*/ 1282397 w 10035679"/>
              <a:gd name="connsiteY4091" fmla="*/ 1135671 h 5893281"/>
              <a:gd name="connsiteX4092" fmla="*/ 1286020 w 10035679"/>
              <a:gd name="connsiteY4092" fmla="*/ 1131445 h 5893281"/>
              <a:gd name="connsiteX4093" fmla="*/ 1286020 w 10035679"/>
              <a:gd name="connsiteY4093" fmla="*/ 1127217 h 5893281"/>
              <a:gd name="connsiteX4094" fmla="*/ 1286020 w 10035679"/>
              <a:gd name="connsiteY4094" fmla="*/ 1125407 h 5893281"/>
              <a:gd name="connsiteX4095" fmla="*/ 1290247 w 10035679"/>
              <a:gd name="connsiteY4095" fmla="*/ 1116955 h 5893281"/>
              <a:gd name="connsiteX4096" fmla="*/ 1290247 w 10035679"/>
              <a:gd name="connsiteY4096" fmla="*/ 1110916 h 5893281"/>
              <a:gd name="connsiteX4097" fmla="*/ 1266096 w 10035679"/>
              <a:gd name="connsiteY4097" fmla="*/ 1110916 h 5893281"/>
              <a:gd name="connsiteX4098" fmla="*/ 1266096 w 10035679"/>
              <a:gd name="connsiteY4098" fmla="*/ 1098841 h 5893281"/>
              <a:gd name="connsiteX4099" fmla="*/ 1266096 w 10035679"/>
              <a:gd name="connsiteY4099" fmla="*/ 1096426 h 5893281"/>
              <a:gd name="connsiteX4100" fmla="*/ 1261870 w 10035679"/>
              <a:gd name="connsiteY4100" fmla="*/ 1092803 h 5893281"/>
              <a:gd name="connsiteX4101" fmla="*/ 1261870 w 10035679"/>
              <a:gd name="connsiteY4101" fmla="*/ 1088577 h 5893281"/>
              <a:gd name="connsiteX4102" fmla="*/ 1257643 w 10035679"/>
              <a:gd name="connsiteY4102" fmla="*/ 1084351 h 5893281"/>
              <a:gd name="connsiteX4103" fmla="*/ 1251605 w 10035679"/>
              <a:gd name="connsiteY4103" fmla="*/ 1078312 h 5893281"/>
              <a:gd name="connsiteX4104" fmla="*/ 1247982 w 10035679"/>
              <a:gd name="connsiteY4104" fmla="*/ 1078312 h 5893281"/>
              <a:gd name="connsiteX4105" fmla="*/ 1243756 w 10035679"/>
              <a:gd name="connsiteY4105" fmla="*/ 1078312 h 5893281"/>
              <a:gd name="connsiteX4106" fmla="*/ 1239529 w 10035679"/>
              <a:gd name="connsiteY4106" fmla="*/ 1078312 h 5893281"/>
              <a:gd name="connsiteX4107" fmla="*/ 1237719 w 10035679"/>
              <a:gd name="connsiteY4107" fmla="*/ 1078312 h 5893281"/>
              <a:gd name="connsiteX4108" fmla="*/ 1225643 w 10035679"/>
              <a:gd name="connsiteY4108" fmla="*/ 1078312 h 5893281"/>
              <a:gd name="connsiteX4109" fmla="*/ 1225643 w 10035679"/>
              <a:gd name="connsiteY4109" fmla="*/ 1055368 h 5893281"/>
              <a:gd name="connsiteX4110" fmla="*/ 1251605 w 10035679"/>
              <a:gd name="connsiteY4110" fmla="*/ 1026389 h 5893281"/>
              <a:gd name="connsiteX4111" fmla="*/ 1267906 w 10035679"/>
              <a:gd name="connsiteY4111" fmla="*/ 987749 h 5893281"/>
              <a:gd name="connsiteX4112" fmla="*/ 1282397 w 10035679"/>
              <a:gd name="connsiteY4112" fmla="*/ 944277 h 5893281"/>
              <a:gd name="connsiteX4113" fmla="*/ 1272132 w 10035679"/>
              <a:gd name="connsiteY4113" fmla="*/ 938240 h 5893281"/>
              <a:gd name="connsiteX4114" fmla="*/ 1267906 w 10035679"/>
              <a:gd name="connsiteY4114" fmla="*/ 927976 h 5893281"/>
              <a:gd name="connsiteX4115" fmla="*/ 1266096 w 10035679"/>
              <a:gd name="connsiteY4115" fmla="*/ 919524 h 5893281"/>
              <a:gd name="connsiteX4116" fmla="*/ 1261870 w 10035679"/>
              <a:gd name="connsiteY4116" fmla="*/ 905032 h 5893281"/>
              <a:gd name="connsiteX4117" fmla="*/ 1257643 w 10035679"/>
              <a:gd name="connsiteY4117" fmla="*/ 891147 h 5893281"/>
              <a:gd name="connsiteX4118" fmla="*/ 1286020 w 10035679"/>
              <a:gd name="connsiteY4118" fmla="*/ 884505 h 5893281"/>
              <a:gd name="connsiteX4119" fmla="*/ 1308359 w 10035679"/>
              <a:gd name="connsiteY4119" fmla="*/ 880884 h 5893281"/>
              <a:gd name="connsiteX4120" fmla="*/ 1324660 w 10035679"/>
              <a:gd name="connsiteY4120" fmla="*/ 872430 h 5893281"/>
              <a:gd name="connsiteX4121" fmla="*/ 4376665 w 10035679"/>
              <a:gd name="connsiteY4121" fmla="*/ 786090 h 5893281"/>
              <a:gd name="connsiteX4122" fmla="*/ 4406853 w 10035679"/>
              <a:gd name="connsiteY4122" fmla="*/ 786090 h 5893281"/>
              <a:gd name="connsiteX4123" fmla="*/ 4406853 w 10035679"/>
              <a:gd name="connsiteY4123" fmla="*/ 793940 h 5893281"/>
              <a:gd name="connsiteX4124" fmla="*/ 4400815 w 10035679"/>
              <a:gd name="connsiteY4124" fmla="*/ 793940 h 5893281"/>
              <a:gd name="connsiteX4125" fmla="*/ 4392967 w 10035679"/>
              <a:gd name="connsiteY4125" fmla="*/ 798167 h 5893281"/>
              <a:gd name="connsiteX4126" fmla="*/ 4391155 w 10035679"/>
              <a:gd name="connsiteY4126" fmla="*/ 798167 h 5893281"/>
              <a:gd name="connsiteX4127" fmla="*/ 4386928 w 10035679"/>
              <a:gd name="connsiteY4127" fmla="*/ 798167 h 5893281"/>
              <a:gd name="connsiteX4128" fmla="*/ 4382702 w 10035679"/>
              <a:gd name="connsiteY4128" fmla="*/ 793940 h 5893281"/>
              <a:gd name="connsiteX4129" fmla="*/ 2145166 w 10035679"/>
              <a:gd name="connsiteY4129" fmla="*/ 786089 h 5893281"/>
              <a:gd name="connsiteX4130" fmla="*/ 2153013 w 10035679"/>
              <a:gd name="connsiteY4130" fmla="*/ 833183 h 5893281"/>
              <a:gd name="connsiteX4131" fmla="*/ 2140940 w 10035679"/>
              <a:gd name="connsiteY4131" fmla="*/ 841635 h 5893281"/>
              <a:gd name="connsiteX4132" fmla="*/ 2134901 w 10035679"/>
              <a:gd name="connsiteY4132" fmla="*/ 843445 h 5893281"/>
              <a:gd name="connsiteX4133" fmla="*/ 2126449 w 10035679"/>
              <a:gd name="connsiteY4133" fmla="*/ 847672 h 5893281"/>
              <a:gd name="connsiteX4134" fmla="*/ 2116788 w 10035679"/>
              <a:gd name="connsiteY4134" fmla="*/ 856126 h 5893281"/>
              <a:gd name="connsiteX4135" fmla="*/ 2106523 w 10035679"/>
              <a:gd name="connsiteY4135" fmla="*/ 857936 h 5893281"/>
              <a:gd name="connsiteX4136" fmla="*/ 2102297 w 10035679"/>
              <a:gd name="connsiteY4136" fmla="*/ 856126 h 5893281"/>
              <a:gd name="connsiteX4137" fmla="*/ 2100486 w 10035679"/>
              <a:gd name="connsiteY4137" fmla="*/ 856126 h 5893281"/>
              <a:gd name="connsiteX4138" fmla="*/ 2096260 w 10035679"/>
              <a:gd name="connsiteY4138" fmla="*/ 851900 h 5893281"/>
              <a:gd name="connsiteX4139" fmla="*/ 2092032 w 10035679"/>
              <a:gd name="connsiteY4139" fmla="*/ 851900 h 5893281"/>
              <a:gd name="connsiteX4140" fmla="*/ 2082372 w 10035679"/>
              <a:gd name="connsiteY4140" fmla="*/ 851900 h 5893281"/>
              <a:gd name="connsiteX4141" fmla="*/ 2082372 w 10035679"/>
              <a:gd name="connsiteY4141" fmla="*/ 843445 h 5893281"/>
              <a:gd name="connsiteX4142" fmla="*/ 2082372 w 10035679"/>
              <a:gd name="connsiteY4142" fmla="*/ 841635 h 5893281"/>
              <a:gd name="connsiteX4143" fmla="*/ 2078146 w 10035679"/>
              <a:gd name="connsiteY4143" fmla="*/ 841635 h 5893281"/>
              <a:gd name="connsiteX4144" fmla="*/ 2078146 w 10035679"/>
              <a:gd name="connsiteY4144" fmla="*/ 837409 h 5893281"/>
              <a:gd name="connsiteX4145" fmla="*/ 2073920 w 10035679"/>
              <a:gd name="connsiteY4145" fmla="*/ 833183 h 5893281"/>
              <a:gd name="connsiteX4146" fmla="*/ 2073920 w 10035679"/>
              <a:gd name="connsiteY4146" fmla="*/ 818692 h 5893281"/>
              <a:gd name="connsiteX4147" fmla="*/ 2092032 w 10035679"/>
              <a:gd name="connsiteY4147" fmla="*/ 808428 h 5893281"/>
              <a:gd name="connsiteX4148" fmla="*/ 2106523 w 10035679"/>
              <a:gd name="connsiteY4148" fmla="*/ 798165 h 5893281"/>
              <a:gd name="connsiteX4149" fmla="*/ 2120410 w 10035679"/>
              <a:gd name="connsiteY4149" fmla="*/ 790316 h 5893281"/>
              <a:gd name="connsiteX4150" fmla="*/ 1446015 w 10035679"/>
              <a:gd name="connsiteY4150" fmla="*/ 780055 h 5893281"/>
              <a:gd name="connsiteX4151" fmla="*/ 1452052 w 10035679"/>
              <a:gd name="connsiteY4151" fmla="*/ 780055 h 5893281"/>
              <a:gd name="connsiteX4152" fmla="*/ 1460507 w 10035679"/>
              <a:gd name="connsiteY4152" fmla="*/ 783679 h 5893281"/>
              <a:gd name="connsiteX4153" fmla="*/ 1462318 w 10035679"/>
              <a:gd name="connsiteY4153" fmla="*/ 783679 h 5893281"/>
              <a:gd name="connsiteX4154" fmla="*/ 1466544 w 10035679"/>
              <a:gd name="connsiteY4154" fmla="*/ 786092 h 5893281"/>
              <a:gd name="connsiteX4155" fmla="*/ 1470771 w 10035679"/>
              <a:gd name="connsiteY4155" fmla="*/ 793943 h 5893281"/>
              <a:gd name="connsiteX4156" fmla="*/ 1446015 w 10035679"/>
              <a:gd name="connsiteY4156" fmla="*/ 793943 h 5893281"/>
              <a:gd name="connsiteX4157" fmla="*/ 8807630 w 10035679"/>
              <a:gd name="connsiteY4157" fmla="*/ 755301 h 5893281"/>
              <a:gd name="connsiteX4158" fmla="*/ 8840233 w 10035679"/>
              <a:gd name="connsiteY4158" fmla="*/ 759527 h 5893281"/>
              <a:gd name="connsiteX4159" fmla="*/ 8872836 w 10035679"/>
              <a:gd name="connsiteY4159" fmla="*/ 765565 h 5893281"/>
              <a:gd name="connsiteX4160" fmla="*/ 8901215 w 10035679"/>
              <a:gd name="connsiteY4160" fmla="*/ 775828 h 5893281"/>
              <a:gd name="connsiteX4161" fmla="*/ 8921138 w 10035679"/>
              <a:gd name="connsiteY4161" fmla="*/ 793942 h 5893281"/>
              <a:gd name="connsiteX4162" fmla="*/ 8935629 w 10035679"/>
              <a:gd name="connsiteY4162" fmla="*/ 818696 h 5893281"/>
              <a:gd name="connsiteX4163" fmla="*/ 8943479 w 10035679"/>
              <a:gd name="connsiteY4163" fmla="*/ 851901 h 5893281"/>
              <a:gd name="connsiteX4164" fmla="*/ 8896987 w 10035679"/>
              <a:gd name="connsiteY4164" fmla="*/ 843449 h 5893281"/>
              <a:gd name="connsiteX4165" fmla="*/ 8854121 w 10035679"/>
              <a:gd name="connsiteY4165" fmla="*/ 828958 h 5893281"/>
              <a:gd name="connsiteX4166" fmla="*/ 8822121 w 10035679"/>
              <a:gd name="connsiteY4166" fmla="*/ 808431 h 5893281"/>
              <a:gd name="connsiteX4167" fmla="*/ 8801593 w 10035679"/>
              <a:gd name="connsiteY4167" fmla="*/ 780054 h 5893281"/>
              <a:gd name="connsiteX4168" fmla="*/ 8805819 w 10035679"/>
              <a:gd name="connsiteY4168" fmla="*/ 775828 h 5893281"/>
              <a:gd name="connsiteX4169" fmla="*/ 8805819 w 10035679"/>
              <a:gd name="connsiteY4169" fmla="*/ 771602 h 5893281"/>
              <a:gd name="connsiteX4170" fmla="*/ 8807630 w 10035679"/>
              <a:gd name="connsiteY4170" fmla="*/ 769791 h 5893281"/>
              <a:gd name="connsiteX4171" fmla="*/ 8807630 w 10035679"/>
              <a:gd name="connsiteY4171" fmla="*/ 761337 h 5893281"/>
              <a:gd name="connsiteX4172" fmla="*/ 2003282 w 10035679"/>
              <a:gd name="connsiteY4172" fmla="*/ 732356 h 5893281"/>
              <a:gd name="connsiteX4173" fmla="*/ 2015357 w 10035679"/>
              <a:gd name="connsiteY4173" fmla="*/ 732356 h 5893281"/>
              <a:gd name="connsiteX4174" fmla="*/ 2017168 w 10035679"/>
              <a:gd name="connsiteY4174" fmla="*/ 732356 h 5893281"/>
              <a:gd name="connsiteX4175" fmla="*/ 2021394 w 10035679"/>
              <a:gd name="connsiteY4175" fmla="*/ 736582 h 5893281"/>
              <a:gd name="connsiteX4176" fmla="*/ 2025620 w 10035679"/>
              <a:gd name="connsiteY4176" fmla="*/ 736582 h 5893281"/>
              <a:gd name="connsiteX4177" fmla="*/ 2029243 w 10035679"/>
              <a:gd name="connsiteY4177" fmla="*/ 740809 h 5893281"/>
              <a:gd name="connsiteX4178" fmla="*/ 2031659 w 10035679"/>
              <a:gd name="connsiteY4178" fmla="*/ 746847 h 5893281"/>
              <a:gd name="connsiteX4179" fmla="*/ 2035280 w 10035679"/>
              <a:gd name="connsiteY4179" fmla="*/ 751073 h 5893281"/>
              <a:gd name="connsiteX4180" fmla="*/ 2035280 w 10035679"/>
              <a:gd name="connsiteY4180" fmla="*/ 761336 h 5893281"/>
              <a:gd name="connsiteX4181" fmla="*/ 2035280 w 10035679"/>
              <a:gd name="connsiteY4181" fmla="*/ 771601 h 5893281"/>
              <a:gd name="connsiteX4182" fmla="*/ 2029243 w 10035679"/>
              <a:gd name="connsiteY4182" fmla="*/ 793939 h 5893281"/>
              <a:gd name="connsiteX4183" fmla="*/ 2025620 w 10035679"/>
              <a:gd name="connsiteY4183" fmla="*/ 827147 h 5893281"/>
              <a:gd name="connsiteX4184" fmla="*/ 2021394 w 10035679"/>
              <a:gd name="connsiteY4184" fmla="*/ 851900 h 5893281"/>
              <a:gd name="connsiteX4185" fmla="*/ 2011129 w 10035679"/>
              <a:gd name="connsiteY4185" fmla="*/ 856126 h 5893281"/>
              <a:gd name="connsiteX4186" fmla="*/ 2003282 w 10035679"/>
              <a:gd name="connsiteY4186" fmla="*/ 857939 h 5893281"/>
              <a:gd name="connsiteX4187" fmla="*/ 1997243 w 10035679"/>
              <a:gd name="connsiteY4187" fmla="*/ 866391 h 5893281"/>
              <a:gd name="connsiteX4188" fmla="*/ 1988791 w 10035679"/>
              <a:gd name="connsiteY4188" fmla="*/ 866391 h 5893281"/>
              <a:gd name="connsiteX4189" fmla="*/ 1988791 w 10035679"/>
              <a:gd name="connsiteY4189" fmla="*/ 862165 h 5893281"/>
              <a:gd name="connsiteX4190" fmla="*/ 1986980 w 10035679"/>
              <a:gd name="connsiteY4190" fmla="*/ 862165 h 5893281"/>
              <a:gd name="connsiteX4191" fmla="*/ 1982752 w 10035679"/>
              <a:gd name="connsiteY4191" fmla="*/ 857939 h 5893281"/>
              <a:gd name="connsiteX4192" fmla="*/ 1974905 w 10035679"/>
              <a:gd name="connsiteY4192" fmla="*/ 851900 h 5893281"/>
              <a:gd name="connsiteX4193" fmla="*/ 1972489 w 10035679"/>
              <a:gd name="connsiteY4193" fmla="*/ 843448 h 5893281"/>
              <a:gd name="connsiteX4194" fmla="*/ 1972489 w 10035679"/>
              <a:gd name="connsiteY4194" fmla="*/ 833183 h 5893281"/>
              <a:gd name="connsiteX4195" fmla="*/ 1972489 w 10035679"/>
              <a:gd name="connsiteY4195" fmla="*/ 827147 h 5893281"/>
              <a:gd name="connsiteX4196" fmla="*/ 1964640 w 10035679"/>
              <a:gd name="connsiteY4196" fmla="*/ 818694 h 5893281"/>
              <a:gd name="connsiteX4197" fmla="*/ 1950754 w 10035679"/>
              <a:gd name="connsiteY4197" fmla="*/ 808430 h 5893281"/>
              <a:gd name="connsiteX4198" fmla="*/ 1932037 w 10035679"/>
              <a:gd name="connsiteY4198" fmla="*/ 804204 h 5893281"/>
              <a:gd name="connsiteX4199" fmla="*/ 1916338 w 10035679"/>
              <a:gd name="connsiteY4199" fmla="*/ 808430 h 5893281"/>
              <a:gd name="connsiteX4200" fmla="*/ 1897623 w 10035679"/>
              <a:gd name="connsiteY4200" fmla="*/ 804204 h 5893281"/>
              <a:gd name="connsiteX4201" fmla="*/ 1879509 w 10035679"/>
              <a:gd name="connsiteY4201" fmla="*/ 793939 h 5893281"/>
              <a:gd name="connsiteX4202" fmla="*/ 1865623 w 10035679"/>
              <a:gd name="connsiteY4202" fmla="*/ 771601 h 5893281"/>
              <a:gd name="connsiteX4203" fmla="*/ 1873472 w 10035679"/>
              <a:gd name="connsiteY4203" fmla="*/ 771601 h 5893281"/>
              <a:gd name="connsiteX4204" fmla="*/ 1877698 w 10035679"/>
              <a:gd name="connsiteY4204" fmla="*/ 765564 h 5893281"/>
              <a:gd name="connsiteX4205" fmla="*/ 1879509 w 10035679"/>
              <a:gd name="connsiteY4205" fmla="*/ 761336 h 5893281"/>
              <a:gd name="connsiteX4206" fmla="*/ 1879509 w 10035679"/>
              <a:gd name="connsiteY4206" fmla="*/ 759525 h 5893281"/>
              <a:gd name="connsiteX4207" fmla="*/ 1883735 w 10035679"/>
              <a:gd name="connsiteY4207" fmla="*/ 759525 h 5893281"/>
              <a:gd name="connsiteX4208" fmla="*/ 1887963 w 10035679"/>
              <a:gd name="connsiteY4208" fmla="*/ 759525 h 5893281"/>
              <a:gd name="connsiteX4209" fmla="*/ 1894000 w 10035679"/>
              <a:gd name="connsiteY4209" fmla="*/ 759525 h 5893281"/>
              <a:gd name="connsiteX4210" fmla="*/ 1906075 w 10035679"/>
              <a:gd name="connsiteY4210" fmla="*/ 755299 h 5893281"/>
              <a:gd name="connsiteX4211" fmla="*/ 1926000 w 10035679"/>
              <a:gd name="connsiteY4211" fmla="*/ 761336 h 5893281"/>
              <a:gd name="connsiteX4212" fmla="*/ 1950754 w 10035679"/>
              <a:gd name="connsiteY4212" fmla="*/ 759525 h 5893281"/>
              <a:gd name="connsiteX4213" fmla="*/ 1978526 w 10035679"/>
              <a:gd name="connsiteY4213" fmla="*/ 755299 h 5893281"/>
              <a:gd name="connsiteX4214" fmla="*/ 2003282 w 10035679"/>
              <a:gd name="connsiteY4214" fmla="*/ 755299 h 5893281"/>
              <a:gd name="connsiteX4215" fmla="*/ 1717706 w 10035679"/>
              <a:gd name="connsiteY4215" fmla="*/ 726320 h 5893281"/>
              <a:gd name="connsiteX4216" fmla="*/ 1727970 w 10035679"/>
              <a:gd name="connsiteY4216" fmla="*/ 726320 h 5893281"/>
              <a:gd name="connsiteX4217" fmla="*/ 1741856 w 10035679"/>
              <a:gd name="connsiteY4217" fmla="*/ 726320 h 5893281"/>
              <a:gd name="connsiteX4218" fmla="*/ 1746083 w 10035679"/>
              <a:gd name="connsiteY4218" fmla="*/ 732357 h 5893281"/>
              <a:gd name="connsiteX4219" fmla="*/ 1749706 w 10035679"/>
              <a:gd name="connsiteY4219" fmla="*/ 736585 h 5893281"/>
              <a:gd name="connsiteX4220" fmla="*/ 1752121 w 10035679"/>
              <a:gd name="connsiteY4220" fmla="*/ 745037 h 5893281"/>
              <a:gd name="connsiteX4221" fmla="*/ 1752121 w 10035679"/>
              <a:gd name="connsiteY4221" fmla="*/ 751074 h 5893281"/>
              <a:gd name="connsiteX4222" fmla="*/ 1756347 w 10035679"/>
              <a:gd name="connsiteY4222" fmla="*/ 759528 h 5893281"/>
              <a:gd name="connsiteX4223" fmla="*/ 1756347 w 10035679"/>
              <a:gd name="connsiteY4223" fmla="*/ 771601 h 5893281"/>
              <a:gd name="connsiteX4224" fmla="*/ 1749706 w 10035679"/>
              <a:gd name="connsiteY4224" fmla="*/ 771601 h 5893281"/>
              <a:gd name="connsiteX4225" fmla="*/ 1749706 w 10035679"/>
              <a:gd name="connsiteY4225" fmla="*/ 780056 h 5893281"/>
              <a:gd name="connsiteX4226" fmla="*/ 1756347 w 10035679"/>
              <a:gd name="connsiteY4226" fmla="*/ 780056 h 5893281"/>
              <a:gd name="connsiteX4227" fmla="*/ 1766007 w 10035679"/>
              <a:gd name="connsiteY4227" fmla="*/ 783677 h 5893281"/>
              <a:gd name="connsiteX4228" fmla="*/ 1778082 w 10035679"/>
              <a:gd name="connsiteY4228" fmla="*/ 786092 h 5893281"/>
              <a:gd name="connsiteX4229" fmla="*/ 1788347 w 10035679"/>
              <a:gd name="connsiteY4229" fmla="*/ 786092 h 5893281"/>
              <a:gd name="connsiteX4230" fmla="*/ 1802836 w 10035679"/>
              <a:gd name="connsiteY4230" fmla="*/ 786092 h 5893281"/>
              <a:gd name="connsiteX4231" fmla="*/ 1808874 w 10035679"/>
              <a:gd name="connsiteY4231" fmla="*/ 780056 h 5893281"/>
              <a:gd name="connsiteX4232" fmla="*/ 1812496 w 10035679"/>
              <a:gd name="connsiteY4232" fmla="*/ 775829 h 5893281"/>
              <a:gd name="connsiteX4233" fmla="*/ 1816722 w 10035679"/>
              <a:gd name="connsiteY4233" fmla="*/ 775829 h 5893281"/>
              <a:gd name="connsiteX4234" fmla="*/ 1820950 w 10035679"/>
              <a:gd name="connsiteY4234" fmla="*/ 775829 h 5893281"/>
              <a:gd name="connsiteX4235" fmla="*/ 1826987 w 10035679"/>
              <a:gd name="connsiteY4235" fmla="*/ 780056 h 5893281"/>
              <a:gd name="connsiteX4236" fmla="*/ 1831213 w 10035679"/>
              <a:gd name="connsiteY4236" fmla="*/ 783677 h 5893281"/>
              <a:gd name="connsiteX4237" fmla="*/ 1831213 w 10035679"/>
              <a:gd name="connsiteY4237" fmla="*/ 786092 h 5893281"/>
              <a:gd name="connsiteX4238" fmla="*/ 1831213 w 10035679"/>
              <a:gd name="connsiteY4238" fmla="*/ 790318 h 5893281"/>
              <a:gd name="connsiteX4239" fmla="*/ 1834836 w 10035679"/>
              <a:gd name="connsiteY4239" fmla="*/ 793942 h 5893281"/>
              <a:gd name="connsiteX4240" fmla="*/ 1834836 w 10035679"/>
              <a:gd name="connsiteY4240" fmla="*/ 800583 h 5893281"/>
              <a:gd name="connsiteX4241" fmla="*/ 1831213 w 10035679"/>
              <a:gd name="connsiteY4241" fmla="*/ 808432 h 5893281"/>
              <a:gd name="connsiteX4242" fmla="*/ 1831213 w 10035679"/>
              <a:gd name="connsiteY4242" fmla="*/ 812658 h 5893281"/>
              <a:gd name="connsiteX4243" fmla="*/ 1831213 w 10035679"/>
              <a:gd name="connsiteY4243" fmla="*/ 815074 h 5893281"/>
              <a:gd name="connsiteX4244" fmla="*/ 1831213 w 10035679"/>
              <a:gd name="connsiteY4244" fmla="*/ 818695 h 5893281"/>
              <a:gd name="connsiteX4245" fmla="*/ 1826987 w 10035679"/>
              <a:gd name="connsiteY4245" fmla="*/ 827147 h 5893281"/>
              <a:gd name="connsiteX4246" fmla="*/ 1806459 w 10035679"/>
              <a:gd name="connsiteY4246" fmla="*/ 837412 h 5893281"/>
              <a:gd name="connsiteX4247" fmla="*/ 1780498 w 10035679"/>
              <a:gd name="connsiteY4247" fmla="*/ 837412 h 5893281"/>
              <a:gd name="connsiteX4248" fmla="*/ 1752121 w 10035679"/>
              <a:gd name="connsiteY4248" fmla="*/ 837412 h 5893281"/>
              <a:gd name="connsiteX4249" fmla="*/ 1723744 w 10035679"/>
              <a:gd name="connsiteY4249" fmla="*/ 843449 h 5893281"/>
              <a:gd name="connsiteX4250" fmla="*/ 1703217 w 10035679"/>
              <a:gd name="connsiteY4250" fmla="*/ 857940 h 5893281"/>
              <a:gd name="connsiteX4251" fmla="*/ 1679066 w 10035679"/>
              <a:gd name="connsiteY4251" fmla="*/ 876656 h 5893281"/>
              <a:gd name="connsiteX4252" fmla="*/ 1656726 w 10035679"/>
              <a:gd name="connsiteY4252" fmla="*/ 894768 h 5893281"/>
              <a:gd name="connsiteX4253" fmla="*/ 1626539 w 10035679"/>
              <a:gd name="connsiteY4253" fmla="*/ 905033 h 5893281"/>
              <a:gd name="connsiteX4254" fmla="*/ 1622313 w 10035679"/>
              <a:gd name="connsiteY4254" fmla="*/ 898995 h 5893281"/>
              <a:gd name="connsiteX4255" fmla="*/ 1618087 w 10035679"/>
              <a:gd name="connsiteY4255" fmla="*/ 891147 h 5893281"/>
              <a:gd name="connsiteX4256" fmla="*/ 1618087 w 10035679"/>
              <a:gd name="connsiteY4256" fmla="*/ 884506 h 5893281"/>
              <a:gd name="connsiteX4257" fmla="*/ 1614464 w 10035679"/>
              <a:gd name="connsiteY4257" fmla="*/ 872430 h 5893281"/>
              <a:gd name="connsiteX4258" fmla="*/ 1626539 w 10035679"/>
              <a:gd name="connsiteY4258" fmla="*/ 866392 h 5893281"/>
              <a:gd name="connsiteX4259" fmla="*/ 1636804 w 10035679"/>
              <a:gd name="connsiteY4259" fmla="*/ 857940 h 5893281"/>
              <a:gd name="connsiteX4260" fmla="*/ 1642840 w 10035679"/>
              <a:gd name="connsiteY4260" fmla="*/ 847677 h 5893281"/>
              <a:gd name="connsiteX4261" fmla="*/ 1650690 w 10035679"/>
              <a:gd name="connsiteY4261" fmla="*/ 837412 h 5893281"/>
              <a:gd name="connsiteX4262" fmla="*/ 1654916 w 10035679"/>
              <a:gd name="connsiteY4262" fmla="*/ 827147 h 5893281"/>
              <a:gd name="connsiteX4263" fmla="*/ 1614464 w 10035679"/>
              <a:gd name="connsiteY4263" fmla="*/ 827147 h 5893281"/>
              <a:gd name="connsiteX4264" fmla="*/ 1589710 w 10035679"/>
              <a:gd name="connsiteY4264" fmla="*/ 837412 h 5893281"/>
              <a:gd name="connsiteX4265" fmla="*/ 1561936 w 10035679"/>
              <a:gd name="connsiteY4265" fmla="*/ 841638 h 5893281"/>
              <a:gd name="connsiteX4266" fmla="*/ 1529334 w 10035679"/>
              <a:gd name="connsiteY4266" fmla="*/ 837412 h 5893281"/>
              <a:gd name="connsiteX4267" fmla="*/ 1508806 w 10035679"/>
              <a:gd name="connsiteY4267" fmla="*/ 827147 h 5893281"/>
              <a:gd name="connsiteX4268" fmla="*/ 1499146 w 10035679"/>
              <a:gd name="connsiteY4268" fmla="*/ 827147 h 5893281"/>
              <a:gd name="connsiteX4269" fmla="*/ 1499146 w 10035679"/>
              <a:gd name="connsiteY4269" fmla="*/ 818695 h 5893281"/>
              <a:gd name="connsiteX4270" fmla="*/ 1508806 w 10035679"/>
              <a:gd name="connsiteY4270" fmla="*/ 815074 h 5893281"/>
              <a:gd name="connsiteX4271" fmla="*/ 1517258 w 10035679"/>
              <a:gd name="connsiteY4271" fmla="*/ 812658 h 5893281"/>
              <a:gd name="connsiteX4272" fmla="*/ 1519071 w 10035679"/>
              <a:gd name="connsiteY4272" fmla="*/ 808432 h 5893281"/>
              <a:gd name="connsiteX4273" fmla="*/ 1526918 w 10035679"/>
              <a:gd name="connsiteY4273" fmla="*/ 804204 h 5893281"/>
              <a:gd name="connsiteX4274" fmla="*/ 1529334 w 10035679"/>
              <a:gd name="connsiteY4274" fmla="*/ 793942 h 5893281"/>
              <a:gd name="connsiteX4275" fmla="*/ 1523297 w 10035679"/>
              <a:gd name="connsiteY4275" fmla="*/ 793942 h 5893281"/>
              <a:gd name="connsiteX4276" fmla="*/ 1523297 w 10035679"/>
              <a:gd name="connsiteY4276" fmla="*/ 786092 h 5893281"/>
              <a:gd name="connsiteX4277" fmla="*/ 1533560 w 10035679"/>
              <a:gd name="connsiteY4277" fmla="*/ 786092 h 5893281"/>
              <a:gd name="connsiteX4278" fmla="*/ 1541409 w 10035679"/>
              <a:gd name="connsiteY4278" fmla="*/ 783677 h 5893281"/>
              <a:gd name="connsiteX4279" fmla="*/ 1547447 w 10035679"/>
              <a:gd name="connsiteY4279" fmla="*/ 783677 h 5893281"/>
              <a:gd name="connsiteX4280" fmla="*/ 1555295 w 10035679"/>
              <a:gd name="connsiteY4280" fmla="*/ 780056 h 5893281"/>
              <a:gd name="connsiteX4281" fmla="*/ 1551673 w 10035679"/>
              <a:gd name="connsiteY4281" fmla="*/ 775829 h 5893281"/>
              <a:gd name="connsiteX4282" fmla="*/ 1547447 w 10035679"/>
              <a:gd name="connsiteY4282" fmla="*/ 771601 h 5893281"/>
              <a:gd name="connsiteX4283" fmla="*/ 1543222 w 10035679"/>
              <a:gd name="connsiteY4283" fmla="*/ 769791 h 5893281"/>
              <a:gd name="connsiteX4284" fmla="*/ 1543222 w 10035679"/>
              <a:gd name="connsiteY4284" fmla="*/ 765565 h 5893281"/>
              <a:gd name="connsiteX4285" fmla="*/ 1541409 w 10035679"/>
              <a:gd name="connsiteY4285" fmla="*/ 761339 h 5893281"/>
              <a:gd name="connsiteX4286" fmla="*/ 1537183 w 10035679"/>
              <a:gd name="connsiteY4286" fmla="*/ 755300 h 5893281"/>
              <a:gd name="connsiteX4287" fmla="*/ 1543222 w 10035679"/>
              <a:gd name="connsiteY4287" fmla="*/ 755300 h 5893281"/>
              <a:gd name="connsiteX4288" fmla="*/ 1547447 w 10035679"/>
              <a:gd name="connsiteY4288" fmla="*/ 751074 h 5893281"/>
              <a:gd name="connsiteX4289" fmla="*/ 1551673 w 10035679"/>
              <a:gd name="connsiteY4289" fmla="*/ 751074 h 5893281"/>
              <a:gd name="connsiteX4290" fmla="*/ 1555295 w 10035679"/>
              <a:gd name="connsiteY4290" fmla="*/ 746848 h 5893281"/>
              <a:gd name="connsiteX4291" fmla="*/ 1593936 w 10035679"/>
              <a:gd name="connsiteY4291" fmla="*/ 759528 h 5893281"/>
              <a:gd name="connsiteX4292" fmla="*/ 1626539 w 10035679"/>
              <a:gd name="connsiteY4292" fmla="*/ 771601 h 5893281"/>
              <a:gd name="connsiteX4293" fmla="*/ 1654916 w 10035679"/>
              <a:gd name="connsiteY4293" fmla="*/ 786092 h 5893281"/>
              <a:gd name="connsiteX4294" fmla="*/ 1685103 w 10035679"/>
              <a:gd name="connsiteY4294" fmla="*/ 798168 h 5893281"/>
              <a:gd name="connsiteX4295" fmla="*/ 1723744 w 10035679"/>
              <a:gd name="connsiteY4295" fmla="*/ 800583 h 5893281"/>
              <a:gd name="connsiteX4296" fmla="*/ 1717706 w 10035679"/>
              <a:gd name="connsiteY4296" fmla="*/ 783677 h 5893281"/>
              <a:gd name="connsiteX4297" fmla="*/ 1711669 w 10035679"/>
              <a:gd name="connsiteY4297" fmla="*/ 769791 h 5893281"/>
              <a:gd name="connsiteX4298" fmla="*/ 1707443 w 10035679"/>
              <a:gd name="connsiteY4298" fmla="*/ 759528 h 5893281"/>
              <a:gd name="connsiteX4299" fmla="*/ 1703217 w 10035679"/>
              <a:gd name="connsiteY4299" fmla="*/ 732357 h 5893281"/>
              <a:gd name="connsiteX4300" fmla="*/ 1711669 w 10035679"/>
              <a:gd name="connsiteY4300" fmla="*/ 730546 h 5893281"/>
              <a:gd name="connsiteX4301" fmla="*/ 1508805 w 10035679"/>
              <a:gd name="connsiteY4301" fmla="*/ 682849 h 5893281"/>
              <a:gd name="connsiteX4302" fmla="*/ 1508805 w 10035679"/>
              <a:gd name="connsiteY4302" fmla="*/ 697340 h 5893281"/>
              <a:gd name="connsiteX4303" fmla="*/ 1508805 w 10035679"/>
              <a:gd name="connsiteY4303" fmla="*/ 707603 h 5893281"/>
              <a:gd name="connsiteX4304" fmla="*/ 1513031 w 10035679"/>
              <a:gd name="connsiteY4304" fmla="*/ 717868 h 5893281"/>
              <a:gd name="connsiteX4305" fmla="*/ 1508805 w 10035679"/>
              <a:gd name="connsiteY4305" fmla="*/ 726320 h 5893281"/>
              <a:gd name="connsiteX4306" fmla="*/ 1508805 w 10035679"/>
              <a:gd name="connsiteY4306" fmla="*/ 732359 h 5893281"/>
              <a:gd name="connsiteX4307" fmla="*/ 1499145 w 10035679"/>
              <a:gd name="connsiteY4307" fmla="*/ 740811 h 5893281"/>
              <a:gd name="connsiteX4308" fmla="*/ 1488882 w 10035679"/>
              <a:gd name="connsiteY4308" fmla="*/ 746848 h 5893281"/>
              <a:gd name="connsiteX4309" fmla="*/ 1476807 w 10035679"/>
              <a:gd name="connsiteY4309" fmla="*/ 755300 h 5893281"/>
              <a:gd name="connsiteX4310" fmla="*/ 1470768 w 10035679"/>
              <a:gd name="connsiteY4310" fmla="*/ 765565 h 5893281"/>
              <a:gd name="connsiteX4311" fmla="*/ 1456278 w 10035679"/>
              <a:gd name="connsiteY4311" fmla="*/ 759529 h 5893281"/>
              <a:gd name="connsiteX4312" fmla="*/ 1448430 w 10035679"/>
              <a:gd name="connsiteY4312" fmla="*/ 755300 h 5893281"/>
              <a:gd name="connsiteX4313" fmla="*/ 1442392 w 10035679"/>
              <a:gd name="connsiteY4313" fmla="*/ 751074 h 5893281"/>
              <a:gd name="connsiteX4314" fmla="*/ 1438166 w 10035679"/>
              <a:gd name="connsiteY4314" fmla="*/ 746848 h 5893281"/>
              <a:gd name="connsiteX4315" fmla="*/ 1432129 w 10035679"/>
              <a:gd name="connsiteY4315" fmla="*/ 740811 h 5893281"/>
              <a:gd name="connsiteX4316" fmla="*/ 1427903 w 10035679"/>
              <a:gd name="connsiteY4316" fmla="*/ 775830 h 5893281"/>
              <a:gd name="connsiteX4317" fmla="*/ 1417638 w 10035679"/>
              <a:gd name="connsiteY4317" fmla="*/ 793943 h 5893281"/>
              <a:gd name="connsiteX4318" fmla="*/ 1391677 w 10035679"/>
              <a:gd name="connsiteY4318" fmla="*/ 800584 h 5893281"/>
              <a:gd name="connsiteX4319" fmla="*/ 1371149 w 10035679"/>
              <a:gd name="connsiteY4319" fmla="*/ 800584 h 5893281"/>
              <a:gd name="connsiteX4320" fmla="*/ 1348809 w 10035679"/>
              <a:gd name="connsiteY4320" fmla="*/ 800584 h 5893281"/>
              <a:gd name="connsiteX4321" fmla="*/ 1322848 w 10035679"/>
              <a:gd name="connsiteY4321" fmla="*/ 800584 h 5893281"/>
              <a:gd name="connsiteX4322" fmla="*/ 1322848 w 10035679"/>
              <a:gd name="connsiteY4322" fmla="*/ 771604 h 5893281"/>
              <a:gd name="connsiteX4323" fmla="*/ 1360885 w 10035679"/>
              <a:gd name="connsiteY4323" fmla="*/ 745037 h 5893281"/>
              <a:gd name="connsiteX4324" fmla="*/ 1403752 w 10035679"/>
              <a:gd name="connsiteY4324" fmla="*/ 717868 h 5893281"/>
              <a:gd name="connsiteX4325" fmla="*/ 1452051 w 10035679"/>
              <a:gd name="connsiteY4325" fmla="*/ 697340 h 5893281"/>
              <a:gd name="connsiteX4326" fmla="*/ 8659712 w 10035679"/>
              <a:gd name="connsiteY4326" fmla="*/ 682849 h 5893281"/>
              <a:gd name="connsiteX4327" fmla="*/ 8678427 w 10035679"/>
              <a:gd name="connsiteY4327" fmla="*/ 682849 h 5893281"/>
              <a:gd name="connsiteX4328" fmla="*/ 8684466 w 10035679"/>
              <a:gd name="connsiteY4328" fmla="*/ 701566 h 5893281"/>
              <a:gd name="connsiteX4329" fmla="*/ 8684466 w 10035679"/>
              <a:gd name="connsiteY4329" fmla="*/ 722093 h 5893281"/>
              <a:gd name="connsiteX4330" fmla="*/ 8684466 w 10035679"/>
              <a:gd name="connsiteY4330" fmla="*/ 746847 h 5893281"/>
              <a:gd name="connsiteX4331" fmla="*/ 8716464 w 10035679"/>
              <a:gd name="connsiteY4331" fmla="*/ 736584 h 5893281"/>
              <a:gd name="connsiteX4332" fmla="*/ 8741220 w 10035679"/>
              <a:gd name="connsiteY4332" fmla="*/ 722093 h 5893281"/>
              <a:gd name="connsiteX4333" fmla="*/ 8769596 w 10035679"/>
              <a:gd name="connsiteY4333" fmla="*/ 707602 h 5893281"/>
              <a:gd name="connsiteX4334" fmla="*/ 8769596 w 10035679"/>
              <a:gd name="connsiteY4334" fmla="*/ 818696 h 5893281"/>
              <a:gd name="connsiteX4335" fmla="*/ 8769596 w 10035679"/>
              <a:gd name="connsiteY4335" fmla="*/ 822922 h 5893281"/>
              <a:gd name="connsiteX4336" fmla="*/ 8765370 w 10035679"/>
              <a:gd name="connsiteY4336" fmla="*/ 822922 h 5893281"/>
              <a:gd name="connsiteX4337" fmla="*/ 8763558 w 10035679"/>
              <a:gd name="connsiteY4337" fmla="*/ 827150 h 5893281"/>
              <a:gd name="connsiteX4338" fmla="*/ 8736992 w 10035679"/>
              <a:gd name="connsiteY4338" fmla="*/ 827150 h 5893281"/>
              <a:gd name="connsiteX4339" fmla="*/ 8702578 w 10035679"/>
              <a:gd name="connsiteY4339" fmla="*/ 828960 h 5893281"/>
              <a:gd name="connsiteX4340" fmla="*/ 8668165 w 10035679"/>
              <a:gd name="connsiteY4340" fmla="*/ 833187 h 5893281"/>
              <a:gd name="connsiteX4341" fmla="*/ 8639788 w 10035679"/>
              <a:gd name="connsiteY4341" fmla="*/ 837413 h 5893281"/>
              <a:gd name="connsiteX4342" fmla="*/ 8617448 w 10035679"/>
              <a:gd name="connsiteY4342" fmla="*/ 841639 h 5893281"/>
              <a:gd name="connsiteX4343" fmla="*/ 8607185 w 10035679"/>
              <a:gd name="connsiteY4343" fmla="*/ 843452 h 5893281"/>
              <a:gd name="connsiteX4344" fmla="*/ 8583034 w 10035679"/>
              <a:gd name="connsiteY4344" fmla="*/ 822922 h 5893281"/>
              <a:gd name="connsiteX4345" fmla="*/ 8564920 w 10035679"/>
              <a:gd name="connsiteY4345" fmla="*/ 793942 h 5893281"/>
              <a:gd name="connsiteX4346" fmla="*/ 8554657 w 10035679"/>
              <a:gd name="connsiteY4346" fmla="*/ 755300 h 5893281"/>
              <a:gd name="connsiteX4347" fmla="*/ 8556468 w 10035679"/>
              <a:gd name="connsiteY4347" fmla="*/ 745037 h 5893281"/>
              <a:gd name="connsiteX4348" fmla="*/ 8560694 w 10035679"/>
              <a:gd name="connsiteY4348" fmla="*/ 736584 h 5893281"/>
              <a:gd name="connsiteX4349" fmla="*/ 8564920 w 10035679"/>
              <a:gd name="connsiteY4349" fmla="*/ 730546 h 5893281"/>
              <a:gd name="connsiteX4350" fmla="*/ 8569148 w 10035679"/>
              <a:gd name="connsiteY4350" fmla="*/ 722093 h 5893281"/>
              <a:gd name="connsiteX4351" fmla="*/ 8570959 w 10035679"/>
              <a:gd name="connsiteY4351" fmla="*/ 716057 h 5893281"/>
              <a:gd name="connsiteX4352" fmla="*/ 8584845 w 10035679"/>
              <a:gd name="connsiteY4352" fmla="*/ 707602 h 5893281"/>
              <a:gd name="connsiteX4353" fmla="*/ 8603562 w 10035679"/>
              <a:gd name="connsiteY4353" fmla="*/ 697340 h 5893281"/>
              <a:gd name="connsiteX4354" fmla="*/ 8631938 w 10035679"/>
              <a:gd name="connsiteY4354" fmla="*/ 687075 h 5893281"/>
              <a:gd name="connsiteX4355" fmla="*/ 2728395 w 10035679"/>
              <a:gd name="connsiteY4355" fmla="*/ 682849 h 5893281"/>
              <a:gd name="connsiteX4356" fmla="*/ 2752548 w 10035679"/>
              <a:gd name="connsiteY4356" fmla="*/ 693113 h 5893281"/>
              <a:gd name="connsiteX4357" fmla="*/ 2752548 w 10035679"/>
              <a:gd name="connsiteY4357" fmla="*/ 701565 h 5893281"/>
              <a:gd name="connsiteX4358" fmla="*/ 2742283 w 10035679"/>
              <a:gd name="connsiteY4358" fmla="*/ 701565 h 5893281"/>
              <a:gd name="connsiteX4359" fmla="*/ 2736245 w 10035679"/>
              <a:gd name="connsiteY4359" fmla="*/ 701565 h 5893281"/>
              <a:gd name="connsiteX4360" fmla="*/ 2732019 w 10035679"/>
              <a:gd name="connsiteY4360" fmla="*/ 701565 h 5893281"/>
              <a:gd name="connsiteX4361" fmla="*/ 2728395 w 10035679"/>
              <a:gd name="connsiteY4361" fmla="*/ 697339 h 5893281"/>
              <a:gd name="connsiteX4362" fmla="*/ 2728395 w 10035679"/>
              <a:gd name="connsiteY4362" fmla="*/ 693113 h 5893281"/>
              <a:gd name="connsiteX4363" fmla="*/ 1988793 w 10035679"/>
              <a:gd name="connsiteY4363" fmla="*/ 668964 h 5893281"/>
              <a:gd name="connsiteX4364" fmla="*/ 2053998 w 10035679"/>
              <a:gd name="connsiteY4364" fmla="*/ 668964 h 5893281"/>
              <a:gd name="connsiteX4365" fmla="*/ 2053998 w 10035679"/>
              <a:gd name="connsiteY4365" fmla="*/ 675000 h 5893281"/>
              <a:gd name="connsiteX4366" fmla="*/ 2057621 w 10035679"/>
              <a:gd name="connsiteY4366" fmla="*/ 682849 h 5893281"/>
              <a:gd name="connsiteX4367" fmla="*/ 2057621 w 10035679"/>
              <a:gd name="connsiteY4367" fmla="*/ 689491 h 5893281"/>
              <a:gd name="connsiteX4368" fmla="*/ 2060037 w 10035679"/>
              <a:gd name="connsiteY4368" fmla="*/ 701566 h 5893281"/>
              <a:gd name="connsiteX4369" fmla="*/ 2043735 w 10035679"/>
              <a:gd name="connsiteY4369" fmla="*/ 701566 h 5893281"/>
              <a:gd name="connsiteX4370" fmla="*/ 2035281 w 10035679"/>
              <a:gd name="connsiteY4370" fmla="*/ 701566 h 5893281"/>
              <a:gd name="connsiteX4371" fmla="*/ 2029245 w 10035679"/>
              <a:gd name="connsiteY4371" fmla="*/ 701566 h 5893281"/>
              <a:gd name="connsiteX4372" fmla="*/ 2015359 w 10035679"/>
              <a:gd name="connsiteY4372" fmla="*/ 697340 h 5893281"/>
              <a:gd name="connsiteX4373" fmla="*/ 2003283 w 10035679"/>
              <a:gd name="connsiteY4373" fmla="*/ 697340 h 5893281"/>
              <a:gd name="connsiteX4374" fmla="*/ 1988793 w 10035679"/>
              <a:gd name="connsiteY4374" fmla="*/ 693114 h 5893281"/>
              <a:gd name="connsiteX4375" fmla="*/ 2140938 w 10035679"/>
              <a:gd name="connsiteY4375" fmla="*/ 668961 h 5893281"/>
              <a:gd name="connsiteX4376" fmla="*/ 2153014 w 10035679"/>
              <a:gd name="connsiteY4376" fmla="*/ 668961 h 5893281"/>
              <a:gd name="connsiteX4377" fmla="*/ 2159050 w 10035679"/>
              <a:gd name="connsiteY4377" fmla="*/ 689489 h 5893281"/>
              <a:gd name="connsiteX4378" fmla="*/ 2173541 w 10035679"/>
              <a:gd name="connsiteY4378" fmla="*/ 697338 h 5893281"/>
              <a:gd name="connsiteX4379" fmla="*/ 2195276 w 10035679"/>
              <a:gd name="connsiteY4379" fmla="*/ 697338 h 5893281"/>
              <a:gd name="connsiteX4380" fmla="*/ 2229690 w 10035679"/>
              <a:gd name="connsiteY4380" fmla="*/ 693112 h 5893281"/>
              <a:gd name="connsiteX4381" fmla="*/ 2229690 w 10035679"/>
              <a:gd name="connsiteY4381" fmla="*/ 701564 h 5893281"/>
              <a:gd name="connsiteX4382" fmla="*/ 2233918 w 10035679"/>
              <a:gd name="connsiteY4382" fmla="*/ 711829 h 5893281"/>
              <a:gd name="connsiteX4383" fmla="*/ 2238144 w 10035679"/>
              <a:gd name="connsiteY4383" fmla="*/ 722092 h 5893281"/>
              <a:gd name="connsiteX4384" fmla="*/ 2238144 w 10035679"/>
              <a:gd name="connsiteY4384" fmla="*/ 730544 h 5893281"/>
              <a:gd name="connsiteX4385" fmla="*/ 2238144 w 10035679"/>
              <a:gd name="connsiteY4385" fmla="*/ 740808 h 5893281"/>
              <a:gd name="connsiteX4386" fmla="*/ 2238144 w 10035679"/>
              <a:gd name="connsiteY4386" fmla="*/ 746845 h 5893281"/>
              <a:gd name="connsiteX4387" fmla="*/ 2276784 w 10035679"/>
              <a:gd name="connsiteY4387" fmla="*/ 769788 h 5893281"/>
              <a:gd name="connsiteX4388" fmla="*/ 2320859 w 10035679"/>
              <a:gd name="connsiteY4388" fmla="*/ 780053 h 5893281"/>
              <a:gd name="connsiteX4389" fmla="*/ 2371574 w 10035679"/>
              <a:gd name="connsiteY4389" fmla="*/ 780053 h 5893281"/>
              <a:gd name="connsiteX4390" fmla="*/ 2420479 w 10035679"/>
              <a:gd name="connsiteY4390" fmla="*/ 780053 h 5893281"/>
              <a:gd name="connsiteX4391" fmla="*/ 2474817 w 10035679"/>
              <a:gd name="connsiteY4391" fmla="*/ 775827 h 5893281"/>
              <a:gd name="connsiteX4392" fmla="*/ 2519496 w 10035679"/>
              <a:gd name="connsiteY4392" fmla="*/ 780053 h 5893281"/>
              <a:gd name="connsiteX4393" fmla="*/ 2519496 w 10035679"/>
              <a:gd name="connsiteY4393" fmla="*/ 790317 h 5893281"/>
              <a:gd name="connsiteX4394" fmla="*/ 2523724 w 10035679"/>
              <a:gd name="connsiteY4394" fmla="*/ 800580 h 5893281"/>
              <a:gd name="connsiteX4395" fmla="*/ 2527950 w 10035679"/>
              <a:gd name="connsiteY4395" fmla="*/ 808429 h 5893281"/>
              <a:gd name="connsiteX4396" fmla="*/ 2527950 w 10035679"/>
              <a:gd name="connsiteY4396" fmla="*/ 812655 h 5893281"/>
              <a:gd name="connsiteX4397" fmla="*/ 2527950 w 10035679"/>
              <a:gd name="connsiteY4397" fmla="*/ 818694 h 5893281"/>
              <a:gd name="connsiteX4398" fmla="*/ 2527950 w 10035679"/>
              <a:gd name="connsiteY4398" fmla="*/ 827146 h 5893281"/>
              <a:gd name="connsiteX4399" fmla="*/ 2519496 w 10035679"/>
              <a:gd name="connsiteY4399" fmla="*/ 851900 h 5893281"/>
              <a:gd name="connsiteX4400" fmla="*/ 2499573 w 10035679"/>
              <a:gd name="connsiteY4400" fmla="*/ 851900 h 5893281"/>
              <a:gd name="connsiteX4401" fmla="*/ 2474817 w 10035679"/>
              <a:gd name="connsiteY4401" fmla="*/ 847674 h 5893281"/>
              <a:gd name="connsiteX4402" fmla="*/ 2456705 w 10035679"/>
              <a:gd name="connsiteY4402" fmla="*/ 843448 h 5893281"/>
              <a:gd name="connsiteX4403" fmla="*/ 2448856 w 10035679"/>
              <a:gd name="connsiteY4403" fmla="*/ 843448 h 5893281"/>
              <a:gd name="connsiteX4404" fmla="*/ 2442819 w 10035679"/>
              <a:gd name="connsiteY4404" fmla="*/ 847674 h 5893281"/>
              <a:gd name="connsiteX4405" fmla="*/ 2438593 w 10035679"/>
              <a:gd name="connsiteY4405" fmla="*/ 856126 h 5893281"/>
              <a:gd name="connsiteX4406" fmla="*/ 2434367 w 10035679"/>
              <a:gd name="connsiteY4406" fmla="*/ 857938 h 5893281"/>
              <a:gd name="connsiteX4407" fmla="*/ 2428328 w 10035679"/>
              <a:gd name="connsiteY4407" fmla="*/ 857938 h 5893281"/>
              <a:gd name="connsiteX4408" fmla="*/ 2424102 w 10035679"/>
              <a:gd name="connsiteY4408" fmla="*/ 862164 h 5893281"/>
              <a:gd name="connsiteX4409" fmla="*/ 2414442 w 10035679"/>
              <a:gd name="connsiteY4409" fmla="*/ 866391 h 5893281"/>
              <a:gd name="connsiteX4410" fmla="*/ 2404178 w 10035679"/>
              <a:gd name="connsiteY4410" fmla="*/ 866391 h 5893281"/>
              <a:gd name="connsiteX4411" fmla="*/ 2392102 w 10035679"/>
              <a:gd name="connsiteY4411" fmla="*/ 870617 h 5893281"/>
              <a:gd name="connsiteX4412" fmla="*/ 2386066 w 10035679"/>
              <a:gd name="connsiteY4412" fmla="*/ 872427 h 5893281"/>
              <a:gd name="connsiteX4413" fmla="*/ 2375800 w 10035679"/>
              <a:gd name="connsiteY4413" fmla="*/ 872427 h 5893281"/>
              <a:gd name="connsiteX4414" fmla="*/ 2363725 w 10035679"/>
              <a:gd name="connsiteY4414" fmla="*/ 872427 h 5893281"/>
              <a:gd name="connsiteX4415" fmla="*/ 2357688 w 10035679"/>
              <a:gd name="connsiteY4415" fmla="*/ 862164 h 5893281"/>
              <a:gd name="connsiteX4416" fmla="*/ 2353462 w 10035679"/>
              <a:gd name="connsiteY4416" fmla="*/ 851900 h 5893281"/>
              <a:gd name="connsiteX4417" fmla="*/ 2347423 w 10035679"/>
              <a:gd name="connsiteY4417" fmla="*/ 843448 h 5893281"/>
              <a:gd name="connsiteX4418" fmla="*/ 2347423 w 10035679"/>
              <a:gd name="connsiteY4418" fmla="*/ 851900 h 5893281"/>
              <a:gd name="connsiteX4419" fmla="*/ 2339576 w 10035679"/>
              <a:gd name="connsiteY4419" fmla="*/ 857938 h 5893281"/>
              <a:gd name="connsiteX4420" fmla="*/ 2335348 w 10035679"/>
              <a:gd name="connsiteY4420" fmla="*/ 866391 h 5893281"/>
              <a:gd name="connsiteX4421" fmla="*/ 2333537 w 10035679"/>
              <a:gd name="connsiteY4421" fmla="*/ 872427 h 5893281"/>
              <a:gd name="connsiteX4422" fmla="*/ 2314821 w 10035679"/>
              <a:gd name="connsiteY4422" fmla="*/ 872427 h 5893281"/>
              <a:gd name="connsiteX4423" fmla="*/ 2306973 w 10035679"/>
              <a:gd name="connsiteY4423" fmla="*/ 862164 h 5893281"/>
              <a:gd name="connsiteX4424" fmla="*/ 2300935 w 10035679"/>
              <a:gd name="connsiteY4424" fmla="*/ 847674 h 5893281"/>
              <a:gd name="connsiteX4425" fmla="*/ 2294898 w 10035679"/>
              <a:gd name="connsiteY4425" fmla="*/ 833183 h 5893281"/>
              <a:gd name="connsiteX4426" fmla="*/ 2290670 w 10035679"/>
              <a:gd name="connsiteY4426" fmla="*/ 843448 h 5893281"/>
              <a:gd name="connsiteX4427" fmla="*/ 2286444 w 10035679"/>
              <a:gd name="connsiteY4427" fmla="*/ 851900 h 5893281"/>
              <a:gd name="connsiteX4428" fmla="*/ 2282822 w 10035679"/>
              <a:gd name="connsiteY4428" fmla="*/ 856126 h 5893281"/>
              <a:gd name="connsiteX4429" fmla="*/ 2276784 w 10035679"/>
              <a:gd name="connsiteY4429" fmla="*/ 856126 h 5893281"/>
              <a:gd name="connsiteX4430" fmla="*/ 2268332 w 10035679"/>
              <a:gd name="connsiteY4430" fmla="*/ 851900 h 5893281"/>
              <a:gd name="connsiteX4431" fmla="*/ 2262295 w 10035679"/>
              <a:gd name="connsiteY4431" fmla="*/ 847674 h 5893281"/>
              <a:gd name="connsiteX4432" fmla="*/ 2258067 w 10035679"/>
              <a:gd name="connsiteY4432" fmla="*/ 843448 h 5893281"/>
              <a:gd name="connsiteX4433" fmla="*/ 2258067 w 10035679"/>
              <a:gd name="connsiteY4433" fmla="*/ 841635 h 5893281"/>
              <a:gd name="connsiteX4434" fmla="*/ 2258067 w 10035679"/>
              <a:gd name="connsiteY4434" fmla="*/ 837409 h 5893281"/>
              <a:gd name="connsiteX4435" fmla="*/ 2258067 w 10035679"/>
              <a:gd name="connsiteY4435" fmla="*/ 833183 h 5893281"/>
              <a:gd name="connsiteX4436" fmla="*/ 2258067 w 10035679"/>
              <a:gd name="connsiteY4436" fmla="*/ 828957 h 5893281"/>
              <a:gd name="connsiteX4437" fmla="*/ 2254446 w 10035679"/>
              <a:gd name="connsiteY4437" fmla="*/ 827146 h 5893281"/>
              <a:gd name="connsiteX4438" fmla="*/ 2252030 w 10035679"/>
              <a:gd name="connsiteY4438" fmla="*/ 827146 h 5893281"/>
              <a:gd name="connsiteX4439" fmla="*/ 2248407 w 10035679"/>
              <a:gd name="connsiteY4439" fmla="*/ 828957 h 5893281"/>
              <a:gd name="connsiteX4440" fmla="*/ 2239955 w 10035679"/>
              <a:gd name="connsiteY4440" fmla="*/ 828957 h 5893281"/>
              <a:gd name="connsiteX4441" fmla="*/ 2229690 w 10035679"/>
              <a:gd name="connsiteY4441" fmla="*/ 833183 h 5893281"/>
              <a:gd name="connsiteX4442" fmla="*/ 2223653 w 10035679"/>
              <a:gd name="connsiteY4442" fmla="*/ 833183 h 5893281"/>
              <a:gd name="connsiteX4443" fmla="*/ 2211578 w 10035679"/>
              <a:gd name="connsiteY4443" fmla="*/ 837409 h 5893281"/>
              <a:gd name="connsiteX4444" fmla="*/ 2209767 w 10035679"/>
              <a:gd name="connsiteY4444" fmla="*/ 833183 h 5893281"/>
              <a:gd name="connsiteX4445" fmla="*/ 2205541 w 10035679"/>
              <a:gd name="connsiteY4445" fmla="*/ 833183 h 5893281"/>
              <a:gd name="connsiteX4446" fmla="*/ 2197692 w 10035679"/>
              <a:gd name="connsiteY4446" fmla="*/ 828957 h 5893281"/>
              <a:gd name="connsiteX4447" fmla="*/ 2195276 w 10035679"/>
              <a:gd name="connsiteY4447" fmla="*/ 827146 h 5893281"/>
              <a:gd name="connsiteX4448" fmla="*/ 2187427 w 10035679"/>
              <a:gd name="connsiteY4448" fmla="*/ 822920 h 5893281"/>
              <a:gd name="connsiteX4449" fmla="*/ 2183201 w 10035679"/>
              <a:gd name="connsiteY4449" fmla="*/ 818694 h 5893281"/>
              <a:gd name="connsiteX4450" fmla="*/ 2187427 w 10035679"/>
              <a:gd name="connsiteY4450" fmla="*/ 798165 h 5893281"/>
              <a:gd name="connsiteX4451" fmla="*/ 2183201 w 10035679"/>
              <a:gd name="connsiteY4451" fmla="*/ 783676 h 5893281"/>
              <a:gd name="connsiteX4452" fmla="*/ 2177164 w 10035679"/>
              <a:gd name="connsiteY4452" fmla="*/ 771601 h 5893281"/>
              <a:gd name="connsiteX4453" fmla="*/ 2169315 w 10035679"/>
              <a:gd name="connsiteY4453" fmla="*/ 755299 h 5893281"/>
              <a:gd name="connsiteX4454" fmla="*/ 2169315 w 10035679"/>
              <a:gd name="connsiteY4454" fmla="*/ 732356 h 5893281"/>
              <a:gd name="connsiteX4455" fmla="*/ 2134901 w 10035679"/>
              <a:gd name="connsiteY4455" fmla="*/ 730544 h 5893281"/>
              <a:gd name="connsiteX4456" fmla="*/ 2102297 w 10035679"/>
              <a:gd name="connsiteY4456" fmla="*/ 717865 h 5893281"/>
              <a:gd name="connsiteX4457" fmla="*/ 2073920 w 10035679"/>
              <a:gd name="connsiteY4457" fmla="*/ 707603 h 5893281"/>
              <a:gd name="connsiteX4458" fmla="*/ 2072109 w 10035679"/>
              <a:gd name="connsiteY4458" fmla="*/ 703980 h 5893281"/>
              <a:gd name="connsiteX4459" fmla="*/ 2072109 w 10035679"/>
              <a:gd name="connsiteY4459" fmla="*/ 701564 h 5893281"/>
              <a:gd name="connsiteX4460" fmla="*/ 2072109 w 10035679"/>
              <a:gd name="connsiteY4460" fmla="*/ 697338 h 5893281"/>
              <a:gd name="connsiteX4461" fmla="*/ 2067883 w 10035679"/>
              <a:gd name="connsiteY4461" fmla="*/ 693112 h 5893281"/>
              <a:gd name="connsiteX4462" fmla="*/ 2067883 w 10035679"/>
              <a:gd name="connsiteY4462" fmla="*/ 682847 h 5893281"/>
              <a:gd name="connsiteX4463" fmla="*/ 2082374 w 10035679"/>
              <a:gd name="connsiteY4463" fmla="*/ 679226 h 5893281"/>
              <a:gd name="connsiteX4464" fmla="*/ 2100486 w 10035679"/>
              <a:gd name="connsiteY4464" fmla="*/ 679226 h 5893281"/>
              <a:gd name="connsiteX4465" fmla="*/ 2120411 w 10035679"/>
              <a:gd name="connsiteY4465" fmla="*/ 674998 h 5893281"/>
              <a:gd name="connsiteX4466" fmla="*/ 2126447 w 10035679"/>
              <a:gd name="connsiteY4466" fmla="*/ 672585 h 5893281"/>
              <a:gd name="connsiteX4467" fmla="*/ 2134901 w 10035679"/>
              <a:gd name="connsiteY4467" fmla="*/ 672585 h 5893281"/>
              <a:gd name="connsiteX4468" fmla="*/ 1834833 w 10035679"/>
              <a:gd name="connsiteY4468" fmla="*/ 660510 h 5893281"/>
              <a:gd name="connsiteX4469" fmla="*/ 1849323 w 10035679"/>
              <a:gd name="connsiteY4469" fmla="*/ 668962 h 5893281"/>
              <a:gd name="connsiteX4470" fmla="*/ 1863210 w 10035679"/>
              <a:gd name="connsiteY4470" fmla="*/ 675000 h 5893281"/>
              <a:gd name="connsiteX4471" fmla="*/ 1869246 w 10035679"/>
              <a:gd name="connsiteY4471" fmla="*/ 687076 h 5893281"/>
              <a:gd name="connsiteX4472" fmla="*/ 1877701 w 10035679"/>
              <a:gd name="connsiteY4472" fmla="*/ 701564 h 5893281"/>
              <a:gd name="connsiteX4473" fmla="*/ 1879511 w 10035679"/>
              <a:gd name="connsiteY4473" fmla="*/ 716055 h 5893281"/>
              <a:gd name="connsiteX4474" fmla="*/ 1859586 w 10035679"/>
              <a:gd name="connsiteY4474" fmla="*/ 716055 h 5893281"/>
              <a:gd name="connsiteX4475" fmla="*/ 1859586 w 10035679"/>
              <a:gd name="connsiteY4475" fmla="*/ 707603 h 5893281"/>
              <a:gd name="connsiteX4476" fmla="*/ 1849323 w 10035679"/>
              <a:gd name="connsiteY4476" fmla="*/ 701564 h 5893281"/>
              <a:gd name="connsiteX4477" fmla="*/ 1845097 w 10035679"/>
              <a:gd name="connsiteY4477" fmla="*/ 693112 h 5893281"/>
              <a:gd name="connsiteX4478" fmla="*/ 1840869 w 10035679"/>
              <a:gd name="connsiteY4478" fmla="*/ 687076 h 5893281"/>
              <a:gd name="connsiteX4479" fmla="*/ 1837248 w 10035679"/>
              <a:gd name="connsiteY4479" fmla="*/ 675000 h 5893281"/>
              <a:gd name="connsiteX4480" fmla="*/ 1614463 w 10035679"/>
              <a:gd name="connsiteY4480" fmla="*/ 644210 h 5893281"/>
              <a:gd name="connsiteX4481" fmla="*/ 1632575 w 10035679"/>
              <a:gd name="connsiteY4481" fmla="*/ 646021 h 5893281"/>
              <a:gd name="connsiteX4482" fmla="*/ 1646463 w 10035679"/>
              <a:gd name="connsiteY4482" fmla="*/ 646021 h 5893281"/>
              <a:gd name="connsiteX4483" fmla="*/ 1660951 w 10035679"/>
              <a:gd name="connsiteY4483" fmla="*/ 650247 h 5893281"/>
              <a:gd name="connsiteX4484" fmla="*/ 1671216 w 10035679"/>
              <a:gd name="connsiteY4484" fmla="*/ 654475 h 5893281"/>
              <a:gd name="connsiteX4485" fmla="*/ 1665178 w 10035679"/>
              <a:gd name="connsiteY4485" fmla="*/ 664737 h 5893281"/>
              <a:gd name="connsiteX4486" fmla="*/ 1656725 w 10035679"/>
              <a:gd name="connsiteY4486" fmla="*/ 675002 h 5893281"/>
              <a:gd name="connsiteX4487" fmla="*/ 1650689 w 10035679"/>
              <a:gd name="connsiteY4487" fmla="*/ 682851 h 5893281"/>
              <a:gd name="connsiteX4488" fmla="*/ 1640424 w 10035679"/>
              <a:gd name="connsiteY4488" fmla="*/ 693114 h 5893281"/>
              <a:gd name="connsiteX4489" fmla="*/ 1628349 w 10035679"/>
              <a:gd name="connsiteY4489" fmla="*/ 701566 h 5893281"/>
              <a:gd name="connsiteX4490" fmla="*/ 1618086 w 10035679"/>
              <a:gd name="connsiteY4490" fmla="*/ 703982 h 5893281"/>
              <a:gd name="connsiteX4491" fmla="*/ 1612048 w 10035679"/>
              <a:gd name="connsiteY4491" fmla="*/ 703982 h 5893281"/>
              <a:gd name="connsiteX4492" fmla="*/ 1599972 w 10035679"/>
              <a:gd name="connsiteY4492" fmla="*/ 701566 h 5893281"/>
              <a:gd name="connsiteX4493" fmla="*/ 1593936 w 10035679"/>
              <a:gd name="connsiteY4493" fmla="*/ 693114 h 5893281"/>
              <a:gd name="connsiteX4494" fmla="*/ 1589710 w 10035679"/>
              <a:gd name="connsiteY4494" fmla="*/ 687077 h 5893281"/>
              <a:gd name="connsiteX4495" fmla="*/ 1586086 w 10035679"/>
              <a:gd name="connsiteY4495" fmla="*/ 679228 h 5893281"/>
              <a:gd name="connsiteX4496" fmla="*/ 1586086 w 10035679"/>
              <a:gd name="connsiteY4496" fmla="*/ 668964 h 5893281"/>
              <a:gd name="connsiteX4497" fmla="*/ 1599972 w 10035679"/>
              <a:gd name="connsiteY4497" fmla="*/ 658701 h 5893281"/>
              <a:gd name="connsiteX4498" fmla="*/ 2215805 w 10035679"/>
              <a:gd name="connsiteY4498" fmla="*/ 644210 h 5893281"/>
              <a:gd name="connsiteX4499" fmla="*/ 2248408 w 10035679"/>
              <a:gd name="connsiteY4499" fmla="*/ 644210 h 5893281"/>
              <a:gd name="connsiteX4500" fmla="*/ 2248408 w 10035679"/>
              <a:gd name="connsiteY4500" fmla="*/ 660513 h 5893281"/>
              <a:gd name="connsiteX4501" fmla="*/ 2215805 w 10035679"/>
              <a:gd name="connsiteY4501" fmla="*/ 660513 h 5893281"/>
              <a:gd name="connsiteX4502" fmla="*/ 2106525 w 10035679"/>
              <a:gd name="connsiteY4502" fmla="*/ 629719 h 5893281"/>
              <a:gd name="connsiteX4503" fmla="*/ 2116790 w 10035679"/>
              <a:gd name="connsiteY4503" fmla="*/ 629719 h 5893281"/>
              <a:gd name="connsiteX4504" fmla="*/ 2124638 w 10035679"/>
              <a:gd name="connsiteY4504" fmla="*/ 629719 h 5893281"/>
              <a:gd name="connsiteX4505" fmla="*/ 2130676 w 10035679"/>
              <a:gd name="connsiteY4505" fmla="*/ 629719 h 5893281"/>
              <a:gd name="connsiteX4506" fmla="*/ 2134903 w 10035679"/>
              <a:gd name="connsiteY4506" fmla="*/ 629719 h 5893281"/>
              <a:gd name="connsiteX4507" fmla="*/ 2140940 w 10035679"/>
              <a:gd name="connsiteY4507" fmla="*/ 629719 h 5893281"/>
              <a:gd name="connsiteX4508" fmla="*/ 2148789 w 10035679"/>
              <a:gd name="connsiteY4508" fmla="*/ 629719 h 5893281"/>
              <a:gd name="connsiteX4509" fmla="*/ 2159054 w 10035679"/>
              <a:gd name="connsiteY4509" fmla="*/ 629719 h 5893281"/>
              <a:gd name="connsiteX4510" fmla="*/ 2159054 w 10035679"/>
              <a:gd name="connsiteY4510" fmla="*/ 644211 h 5893281"/>
              <a:gd name="connsiteX4511" fmla="*/ 2112562 w 10035679"/>
              <a:gd name="connsiteY4511" fmla="*/ 654475 h 5893281"/>
              <a:gd name="connsiteX4512" fmla="*/ 1671217 w 10035679"/>
              <a:gd name="connsiteY4512" fmla="*/ 606777 h 5893281"/>
              <a:gd name="connsiteX4513" fmla="*/ 1685103 w 10035679"/>
              <a:gd name="connsiteY4513" fmla="*/ 611003 h 5893281"/>
              <a:gd name="connsiteX4514" fmla="*/ 1699594 w 10035679"/>
              <a:gd name="connsiteY4514" fmla="*/ 615229 h 5893281"/>
              <a:gd name="connsiteX4515" fmla="*/ 1711669 w 10035679"/>
              <a:gd name="connsiteY4515" fmla="*/ 621267 h 5893281"/>
              <a:gd name="connsiteX4516" fmla="*/ 1703215 w 10035679"/>
              <a:gd name="connsiteY4516" fmla="*/ 621267 h 5893281"/>
              <a:gd name="connsiteX4517" fmla="*/ 1685103 w 10035679"/>
              <a:gd name="connsiteY4517" fmla="*/ 629720 h 5893281"/>
              <a:gd name="connsiteX4518" fmla="*/ 1665179 w 10035679"/>
              <a:gd name="connsiteY4518" fmla="*/ 629720 h 5893281"/>
              <a:gd name="connsiteX4519" fmla="*/ 1640425 w 10035679"/>
              <a:gd name="connsiteY4519" fmla="*/ 629720 h 5893281"/>
              <a:gd name="connsiteX4520" fmla="*/ 1640425 w 10035679"/>
              <a:gd name="connsiteY4520" fmla="*/ 621267 h 5893281"/>
              <a:gd name="connsiteX4521" fmla="*/ 1646462 w 10035679"/>
              <a:gd name="connsiteY4521" fmla="*/ 621267 h 5893281"/>
              <a:gd name="connsiteX4522" fmla="*/ 1654916 w 10035679"/>
              <a:gd name="connsiteY4522" fmla="*/ 615229 h 5893281"/>
              <a:gd name="connsiteX4523" fmla="*/ 1665179 w 10035679"/>
              <a:gd name="connsiteY4523" fmla="*/ 611003 h 5893281"/>
              <a:gd name="connsiteX4524" fmla="*/ 6634703 w 10035679"/>
              <a:gd name="connsiteY4524" fmla="*/ 603153 h 5893281"/>
              <a:gd name="connsiteX4525" fmla="*/ 6669118 w 10035679"/>
              <a:gd name="connsiteY4525" fmla="*/ 606776 h 5893281"/>
              <a:gd name="connsiteX4526" fmla="*/ 6677570 w 10035679"/>
              <a:gd name="connsiteY4526" fmla="*/ 615228 h 5893281"/>
              <a:gd name="connsiteX4527" fmla="*/ 6681193 w 10035679"/>
              <a:gd name="connsiteY4527" fmla="*/ 621265 h 5893281"/>
              <a:gd name="connsiteX4528" fmla="*/ 6687230 w 10035679"/>
              <a:gd name="connsiteY4528" fmla="*/ 629719 h 5893281"/>
              <a:gd name="connsiteX4529" fmla="*/ 6683607 w 10035679"/>
              <a:gd name="connsiteY4529" fmla="*/ 635756 h 5893281"/>
              <a:gd name="connsiteX4530" fmla="*/ 6683607 w 10035679"/>
              <a:gd name="connsiteY4530" fmla="*/ 639982 h 5893281"/>
              <a:gd name="connsiteX4531" fmla="*/ 6681193 w 10035679"/>
              <a:gd name="connsiteY4531" fmla="*/ 644208 h 5893281"/>
              <a:gd name="connsiteX4532" fmla="*/ 6658853 w 10035679"/>
              <a:gd name="connsiteY4532" fmla="*/ 672585 h 5893281"/>
              <a:gd name="connsiteX4533" fmla="*/ 6630477 w 10035679"/>
              <a:gd name="connsiteY4533" fmla="*/ 693112 h 5893281"/>
              <a:gd name="connsiteX4534" fmla="*/ 6598479 w 10035679"/>
              <a:gd name="connsiteY4534" fmla="*/ 711829 h 5893281"/>
              <a:gd name="connsiteX4535" fmla="*/ 6559837 w 10035679"/>
              <a:gd name="connsiteY4535" fmla="*/ 726320 h 5893281"/>
              <a:gd name="connsiteX4536" fmla="*/ 6525424 w 10035679"/>
              <a:gd name="connsiteY4536" fmla="*/ 740811 h 5893281"/>
              <a:gd name="connsiteX4537" fmla="*/ 6492821 w 10035679"/>
              <a:gd name="connsiteY4537" fmla="*/ 755300 h 5893281"/>
              <a:gd name="connsiteX4538" fmla="*/ 6458405 w 10035679"/>
              <a:gd name="connsiteY4538" fmla="*/ 783677 h 5893281"/>
              <a:gd name="connsiteX4539" fmla="*/ 6417953 w 10035679"/>
              <a:gd name="connsiteY4539" fmla="*/ 827147 h 5893281"/>
              <a:gd name="connsiteX4540" fmla="*/ 6377503 w 10035679"/>
              <a:gd name="connsiteY4540" fmla="*/ 876656 h 5893281"/>
              <a:gd name="connsiteX4541" fmla="*/ 6337049 w 10035679"/>
              <a:gd name="connsiteY4541" fmla="*/ 934013 h 5893281"/>
              <a:gd name="connsiteX4542" fmla="*/ 6306861 w 10035679"/>
              <a:gd name="connsiteY4542" fmla="*/ 991974 h 5893281"/>
              <a:gd name="connsiteX4543" fmla="*/ 6284523 w 10035679"/>
              <a:gd name="connsiteY4543" fmla="*/ 1049331 h 5893281"/>
              <a:gd name="connsiteX4544" fmla="*/ 6274259 w 10035679"/>
              <a:gd name="connsiteY4544" fmla="*/ 1103066 h 5893281"/>
              <a:gd name="connsiteX4545" fmla="*/ 6278485 w 10035679"/>
              <a:gd name="connsiteY4545" fmla="*/ 1121180 h 5893281"/>
              <a:gd name="connsiteX4546" fmla="*/ 6292371 w 10035679"/>
              <a:gd name="connsiteY4546" fmla="*/ 1141709 h 5893281"/>
              <a:gd name="connsiteX4547" fmla="*/ 6308674 w 10035679"/>
              <a:gd name="connsiteY4547" fmla="*/ 1164653 h 5893281"/>
              <a:gd name="connsiteX4548" fmla="*/ 6331012 w 10035679"/>
              <a:gd name="connsiteY4548" fmla="*/ 1180952 h 5893281"/>
              <a:gd name="connsiteX4549" fmla="*/ 6331012 w 10035679"/>
              <a:gd name="connsiteY4549" fmla="*/ 1189406 h 5893281"/>
              <a:gd name="connsiteX4550" fmla="*/ 6320749 w 10035679"/>
              <a:gd name="connsiteY4550" fmla="*/ 1189406 h 5893281"/>
              <a:gd name="connsiteX4551" fmla="*/ 6312900 w 10035679"/>
              <a:gd name="connsiteY4551" fmla="*/ 1207518 h 5893281"/>
              <a:gd name="connsiteX4552" fmla="*/ 6284523 w 10035679"/>
              <a:gd name="connsiteY4552" fmla="*/ 1195443 h 5893281"/>
              <a:gd name="connsiteX4553" fmla="*/ 6251920 w 10035679"/>
              <a:gd name="connsiteY4553" fmla="*/ 1189406 h 5893281"/>
              <a:gd name="connsiteX4554" fmla="*/ 6241656 w 10035679"/>
              <a:gd name="connsiteY4554" fmla="*/ 1160424 h 5893281"/>
              <a:gd name="connsiteX4555" fmla="*/ 6223544 w 10035679"/>
              <a:gd name="connsiteY4555" fmla="*/ 1135671 h 5893281"/>
              <a:gd name="connsiteX4556" fmla="*/ 6207242 w 10035679"/>
              <a:gd name="connsiteY4556" fmla="*/ 1116954 h 5893281"/>
              <a:gd name="connsiteX4557" fmla="*/ 6189128 w 10035679"/>
              <a:gd name="connsiteY4557" fmla="*/ 1098840 h 5893281"/>
              <a:gd name="connsiteX4558" fmla="*/ 6175242 w 10035679"/>
              <a:gd name="connsiteY4558" fmla="*/ 1069861 h 5893281"/>
              <a:gd name="connsiteX4559" fmla="*/ 6195167 w 10035679"/>
              <a:gd name="connsiteY4559" fmla="*/ 1055369 h 5893281"/>
              <a:gd name="connsiteX4560" fmla="*/ 6207242 w 10035679"/>
              <a:gd name="connsiteY4560" fmla="*/ 1049331 h 5893281"/>
              <a:gd name="connsiteX4561" fmla="*/ 6207242 w 10035679"/>
              <a:gd name="connsiteY4561" fmla="*/ 1039068 h 5893281"/>
              <a:gd name="connsiteX4562" fmla="*/ 6203619 w 10035679"/>
              <a:gd name="connsiteY4562" fmla="*/ 1030616 h 5893281"/>
              <a:gd name="connsiteX4563" fmla="*/ 6199393 w 10035679"/>
              <a:gd name="connsiteY4563" fmla="*/ 1016125 h 5893281"/>
              <a:gd name="connsiteX4564" fmla="*/ 6203619 w 10035679"/>
              <a:gd name="connsiteY4564" fmla="*/ 1002239 h 5893281"/>
              <a:gd name="connsiteX4565" fmla="*/ 6213279 w 10035679"/>
              <a:gd name="connsiteY4565" fmla="*/ 983522 h 5893281"/>
              <a:gd name="connsiteX4566" fmla="*/ 6227770 w 10035679"/>
              <a:gd name="connsiteY4566" fmla="*/ 973257 h 5893281"/>
              <a:gd name="connsiteX4567" fmla="*/ 6241656 w 10035679"/>
              <a:gd name="connsiteY4567" fmla="*/ 958768 h 5893281"/>
              <a:gd name="connsiteX4568" fmla="*/ 6251920 w 10035679"/>
              <a:gd name="connsiteY4568" fmla="*/ 938239 h 5893281"/>
              <a:gd name="connsiteX4569" fmla="*/ 6245882 w 10035679"/>
              <a:gd name="connsiteY4569" fmla="*/ 934013 h 5893281"/>
              <a:gd name="connsiteX4570" fmla="*/ 6238033 w 10035679"/>
              <a:gd name="connsiteY4570" fmla="*/ 929787 h 5893281"/>
              <a:gd name="connsiteX4571" fmla="*/ 6238033 w 10035679"/>
              <a:gd name="connsiteY4571" fmla="*/ 927976 h 5893281"/>
              <a:gd name="connsiteX4572" fmla="*/ 6235619 w 10035679"/>
              <a:gd name="connsiteY4572" fmla="*/ 927976 h 5893281"/>
              <a:gd name="connsiteX4573" fmla="*/ 6235619 w 10035679"/>
              <a:gd name="connsiteY4573" fmla="*/ 923750 h 5893281"/>
              <a:gd name="connsiteX4574" fmla="*/ 6235619 w 10035679"/>
              <a:gd name="connsiteY4574" fmla="*/ 919524 h 5893281"/>
              <a:gd name="connsiteX4575" fmla="*/ 6251920 w 10035679"/>
              <a:gd name="connsiteY4575" fmla="*/ 901410 h 5893281"/>
              <a:gd name="connsiteX4576" fmla="*/ 6270032 w 10035679"/>
              <a:gd name="connsiteY4576" fmla="*/ 884505 h 5893281"/>
              <a:gd name="connsiteX4577" fmla="*/ 6280295 w 10035679"/>
              <a:gd name="connsiteY4577" fmla="*/ 857939 h 5893281"/>
              <a:gd name="connsiteX4578" fmla="*/ 6284523 w 10035679"/>
              <a:gd name="connsiteY4578" fmla="*/ 851903 h 5893281"/>
              <a:gd name="connsiteX4579" fmla="*/ 6280295 w 10035679"/>
              <a:gd name="connsiteY4579" fmla="*/ 841638 h 5893281"/>
              <a:gd name="connsiteX4580" fmla="*/ 6280295 w 10035679"/>
              <a:gd name="connsiteY4580" fmla="*/ 833186 h 5893281"/>
              <a:gd name="connsiteX4581" fmla="*/ 6278485 w 10035679"/>
              <a:gd name="connsiteY4581" fmla="*/ 828960 h 5893281"/>
              <a:gd name="connsiteX4582" fmla="*/ 6278485 w 10035679"/>
              <a:gd name="connsiteY4582" fmla="*/ 818695 h 5893281"/>
              <a:gd name="connsiteX4583" fmla="*/ 6278485 w 10035679"/>
              <a:gd name="connsiteY4583" fmla="*/ 812658 h 5893281"/>
              <a:gd name="connsiteX4584" fmla="*/ 6280295 w 10035679"/>
              <a:gd name="connsiteY4584" fmla="*/ 800583 h 5893281"/>
              <a:gd name="connsiteX4585" fmla="*/ 6308674 w 10035679"/>
              <a:gd name="connsiteY4585" fmla="*/ 769791 h 5893281"/>
              <a:gd name="connsiteX4586" fmla="*/ 6344898 w 10035679"/>
              <a:gd name="connsiteY4586" fmla="*/ 736585 h 5893281"/>
              <a:gd name="connsiteX4587" fmla="*/ 6389576 w 10035679"/>
              <a:gd name="connsiteY4587" fmla="*/ 703980 h 5893281"/>
              <a:gd name="connsiteX4588" fmla="*/ 6436067 w 10035679"/>
              <a:gd name="connsiteY4588" fmla="*/ 679226 h 5893281"/>
              <a:gd name="connsiteX4589" fmla="*/ 6474707 w 10035679"/>
              <a:gd name="connsiteY4589" fmla="*/ 660509 h 5893281"/>
              <a:gd name="connsiteX4590" fmla="*/ 6539310 w 10035679"/>
              <a:gd name="connsiteY4590" fmla="*/ 660509 h 5893281"/>
              <a:gd name="connsiteX4591" fmla="*/ 6559837 w 10035679"/>
              <a:gd name="connsiteY4591" fmla="*/ 650247 h 5893281"/>
              <a:gd name="connsiteX4592" fmla="*/ 6574328 w 10035679"/>
              <a:gd name="connsiteY4592" fmla="*/ 639982 h 5893281"/>
              <a:gd name="connsiteX4593" fmla="*/ 6583988 w 10035679"/>
              <a:gd name="connsiteY4593" fmla="*/ 625491 h 5893281"/>
              <a:gd name="connsiteX4594" fmla="*/ 6596063 w 10035679"/>
              <a:gd name="connsiteY4594" fmla="*/ 617039 h 5893281"/>
              <a:gd name="connsiteX4595" fmla="*/ 6610554 w 10035679"/>
              <a:gd name="connsiteY4595" fmla="*/ 611002 h 5893281"/>
              <a:gd name="connsiteX4596" fmla="*/ 2035281 w 10035679"/>
              <a:gd name="connsiteY4596" fmla="*/ 549420 h 5893281"/>
              <a:gd name="connsiteX4597" fmla="*/ 2067886 w 10035679"/>
              <a:gd name="connsiteY4597" fmla="*/ 549420 h 5893281"/>
              <a:gd name="connsiteX4598" fmla="*/ 2078149 w 10035679"/>
              <a:gd name="connsiteY4598" fmla="*/ 563911 h 5893281"/>
              <a:gd name="connsiteX4599" fmla="*/ 2092034 w 10035679"/>
              <a:gd name="connsiteY4599" fmla="*/ 578400 h 5893281"/>
              <a:gd name="connsiteX4600" fmla="*/ 2106525 w 10035679"/>
              <a:gd name="connsiteY4600" fmla="*/ 588665 h 5893281"/>
              <a:gd name="connsiteX4601" fmla="*/ 2100489 w 10035679"/>
              <a:gd name="connsiteY4601" fmla="*/ 596515 h 5893281"/>
              <a:gd name="connsiteX4602" fmla="*/ 2096263 w 10035679"/>
              <a:gd name="connsiteY4602" fmla="*/ 600741 h 5893281"/>
              <a:gd name="connsiteX4603" fmla="*/ 2092034 w 10035679"/>
              <a:gd name="connsiteY4603" fmla="*/ 603156 h 5893281"/>
              <a:gd name="connsiteX4604" fmla="*/ 2088413 w 10035679"/>
              <a:gd name="connsiteY4604" fmla="*/ 611004 h 5893281"/>
              <a:gd name="connsiteX4605" fmla="*/ 2085998 w 10035679"/>
              <a:gd name="connsiteY4605" fmla="*/ 617043 h 5893281"/>
              <a:gd name="connsiteX4606" fmla="*/ 2082375 w 10035679"/>
              <a:gd name="connsiteY4606" fmla="*/ 629721 h 5893281"/>
              <a:gd name="connsiteX4607" fmla="*/ 2072112 w 10035679"/>
              <a:gd name="connsiteY4607" fmla="*/ 629721 h 5893281"/>
              <a:gd name="connsiteX4608" fmla="*/ 2057621 w 10035679"/>
              <a:gd name="connsiteY4608" fmla="*/ 629721 h 5893281"/>
              <a:gd name="connsiteX4609" fmla="*/ 2049772 w 10035679"/>
              <a:gd name="connsiteY4609" fmla="*/ 625495 h 5893281"/>
              <a:gd name="connsiteX4610" fmla="*/ 2039509 w 10035679"/>
              <a:gd name="connsiteY4610" fmla="*/ 625495 h 5893281"/>
              <a:gd name="connsiteX4611" fmla="*/ 2029244 w 10035679"/>
              <a:gd name="connsiteY4611" fmla="*/ 621269 h 5893281"/>
              <a:gd name="connsiteX4612" fmla="*/ 2029244 w 10035679"/>
              <a:gd name="connsiteY4612" fmla="*/ 606778 h 5893281"/>
              <a:gd name="connsiteX4613" fmla="*/ 2031660 w 10035679"/>
              <a:gd name="connsiteY4613" fmla="*/ 596515 h 5893281"/>
              <a:gd name="connsiteX4614" fmla="*/ 2035281 w 10035679"/>
              <a:gd name="connsiteY4614" fmla="*/ 582023 h 5893281"/>
              <a:gd name="connsiteX4615" fmla="*/ 2035281 w 10035679"/>
              <a:gd name="connsiteY4615" fmla="*/ 568137 h 5893281"/>
              <a:gd name="connsiteX4616" fmla="*/ 7636340 w 10035679"/>
              <a:gd name="connsiteY4616" fmla="*/ 516211 h 5893281"/>
              <a:gd name="connsiteX4617" fmla="*/ 7674981 w 10035679"/>
              <a:gd name="connsiteY4617" fmla="*/ 516211 h 5893281"/>
              <a:gd name="connsiteX4618" fmla="*/ 7682830 w 10035679"/>
              <a:gd name="connsiteY4618" fmla="*/ 526476 h 5893281"/>
              <a:gd name="connsiteX4619" fmla="*/ 7684641 w 10035679"/>
              <a:gd name="connsiteY4619" fmla="*/ 530702 h 5893281"/>
              <a:gd name="connsiteX4620" fmla="*/ 7688867 w 10035679"/>
              <a:gd name="connsiteY4620" fmla="*/ 536738 h 5893281"/>
              <a:gd name="connsiteX4621" fmla="*/ 7696716 w 10035679"/>
              <a:gd name="connsiteY4621" fmla="*/ 545191 h 5893281"/>
              <a:gd name="connsiteX4622" fmla="*/ 7698527 w 10035679"/>
              <a:gd name="connsiteY4622" fmla="*/ 555455 h 5893281"/>
              <a:gd name="connsiteX4623" fmla="*/ 7688264 w 10035679"/>
              <a:gd name="connsiteY4623" fmla="*/ 559681 h 5893281"/>
              <a:gd name="connsiteX4624" fmla="*/ 7684036 w 10035679"/>
              <a:gd name="connsiteY4624" fmla="*/ 561492 h 5893281"/>
              <a:gd name="connsiteX4625" fmla="*/ 7677999 w 10035679"/>
              <a:gd name="connsiteY4625" fmla="*/ 565720 h 5893281"/>
              <a:gd name="connsiteX4626" fmla="*/ 7673773 w 10035679"/>
              <a:gd name="connsiteY4626" fmla="*/ 571757 h 5893281"/>
              <a:gd name="connsiteX4627" fmla="*/ 7669547 w 10035679"/>
              <a:gd name="connsiteY4627" fmla="*/ 575983 h 5893281"/>
              <a:gd name="connsiteX4628" fmla="*/ 7667735 w 10035679"/>
              <a:gd name="connsiteY4628" fmla="*/ 586248 h 5893281"/>
              <a:gd name="connsiteX4629" fmla="*/ 7696111 w 10035679"/>
              <a:gd name="connsiteY4629" fmla="*/ 594700 h 5893281"/>
              <a:gd name="connsiteX4630" fmla="*/ 7709999 w 10035679"/>
              <a:gd name="connsiteY4630" fmla="*/ 600736 h 5893281"/>
              <a:gd name="connsiteX4631" fmla="*/ 7723885 w 10035679"/>
              <a:gd name="connsiteY4631" fmla="*/ 615227 h 5893281"/>
              <a:gd name="connsiteX4632" fmla="*/ 7737771 w 10035679"/>
              <a:gd name="connsiteY4632" fmla="*/ 633944 h 5893281"/>
              <a:gd name="connsiteX4633" fmla="*/ 7761922 w 10035679"/>
              <a:gd name="connsiteY4633" fmla="*/ 623679 h 5893281"/>
              <a:gd name="connsiteX4634" fmla="*/ 7786073 w 10035679"/>
              <a:gd name="connsiteY4634" fmla="*/ 619453 h 5893281"/>
              <a:gd name="connsiteX4635" fmla="*/ 7814449 w 10035679"/>
              <a:gd name="connsiteY4635" fmla="*/ 615227 h 5893281"/>
              <a:gd name="connsiteX4636" fmla="*/ 7847052 w 10035679"/>
              <a:gd name="connsiteY4636" fmla="*/ 604964 h 5893281"/>
              <a:gd name="connsiteX4637" fmla="*/ 7848863 w 10035679"/>
              <a:gd name="connsiteY4637" fmla="*/ 600736 h 5893281"/>
              <a:gd name="connsiteX4638" fmla="*/ 7853089 w 10035679"/>
              <a:gd name="connsiteY4638" fmla="*/ 604964 h 5893281"/>
              <a:gd name="connsiteX4639" fmla="*/ 7853089 w 10035679"/>
              <a:gd name="connsiteY4639" fmla="*/ 609190 h 5893281"/>
              <a:gd name="connsiteX4640" fmla="*/ 7853089 w 10035679"/>
              <a:gd name="connsiteY4640" fmla="*/ 613417 h 5893281"/>
              <a:gd name="connsiteX4641" fmla="*/ 7881466 w 10035679"/>
              <a:gd name="connsiteY4641" fmla="*/ 627905 h 5893281"/>
              <a:gd name="connsiteX4642" fmla="*/ 7903806 w 10035679"/>
              <a:gd name="connsiteY4642" fmla="*/ 644209 h 5893281"/>
              <a:gd name="connsiteX4643" fmla="*/ 7920107 w 10035679"/>
              <a:gd name="connsiteY4643" fmla="*/ 666547 h 5893281"/>
              <a:gd name="connsiteX4644" fmla="*/ 7938219 w 10035679"/>
              <a:gd name="connsiteY4644" fmla="*/ 691300 h 5893281"/>
              <a:gd name="connsiteX4645" fmla="*/ 7938219 w 10035679"/>
              <a:gd name="connsiteY4645" fmla="*/ 738394 h 5893281"/>
              <a:gd name="connsiteX4646" fmla="*/ 7914069 w 10035679"/>
              <a:gd name="connsiteY4646" fmla="*/ 757111 h 5893281"/>
              <a:gd name="connsiteX4647" fmla="*/ 7903806 w 10035679"/>
              <a:gd name="connsiteY4647" fmla="*/ 773412 h 5893281"/>
              <a:gd name="connsiteX4648" fmla="*/ 7895957 w 10035679"/>
              <a:gd name="connsiteY4648" fmla="*/ 792129 h 5893281"/>
              <a:gd name="connsiteX4649" fmla="*/ 7885692 w 10035679"/>
              <a:gd name="connsiteY4649" fmla="*/ 810846 h 5893281"/>
              <a:gd name="connsiteX4650" fmla="*/ 7857315 w 10035679"/>
              <a:gd name="connsiteY4650" fmla="*/ 827147 h 5893281"/>
              <a:gd name="connsiteX4651" fmla="*/ 7824712 w 10035679"/>
              <a:gd name="connsiteY4651" fmla="*/ 845862 h 5893281"/>
              <a:gd name="connsiteX4652" fmla="*/ 7792109 w 10035679"/>
              <a:gd name="connsiteY4652" fmla="*/ 868202 h 5893281"/>
              <a:gd name="connsiteX4653" fmla="*/ 7767959 w 10035679"/>
              <a:gd name="connsiteY4653" fmla="*/ 897182 h 5893281"/>
              <a:gd name="connsiteX4654" fmla="*/ 7775808 w 10035679"/>
              <a:gd name="connsiteY4654" fmla="*/ 897182 h 5893281"/>
              <a:gd name="connsiteX4655" fmla="*/ 7799959 w 10035679"/>
              <a:gd name="connsiteY4655" fmla="*/ 882693 h 5893281"/>
              <a:gd name="connsiteX4656" fmla="*/ 7828335 w 10035679"/>
              <a:gd name="connsiteY4656" fmla="*/ 878465 h 5893281"/>
              <a:gd name="connsiteX4657" fmla="*/ 7860938 w 10035679"/>
              <a:gd name="connsiteY4657" fmla="*/ 882693 h 5893281"/>
              <a:gd name="connsiteX4658" fmla="*/ 7860938 w 10035679"/>
              <a:gd name="connsiteY4658" fmla="*/ 888730 h 5893281"/>
              <a:gd name="connsiteX4659" fmla="*/ 7856712 w 10035679"/>
              <a:gd name="connsiteY4659" fmla="*/ 897182 h 5893281"/>
              <a:gd name="connsiteX4660" fmla="*/ 7856712 w 10035679"/>
              <a:gd name="connsiteY4660" fmla="*/ 898994 h 5893281"/>
              <a:gd name="connsiteX4661" fmla="*/ 7856712 w 10035679"/>
              <a:gd name="connsiteY4661" fmla="*/ 903221 h 5893281"/>
              <a:gd name="connsiteX4662" fmla="*/ 7856712 w 10035679"/>
              <a:gd name="connsiteY4662" fmla="*/ 907447 h 5893281"/>
              <a:gd name="connsiteX4663" fmla="*/ 7860938 w 10035679"/>
              <a:gd name="connsiteY4663" fmla="*/ 907447 h 5893281"/>
              <a:gd name="connsiteX4664" fmla="*/ 7866977 w 10035679"/>
              <a:gd name="connsiteY4664" fmla="*/ 911673 h 5893281"/>
              <a:gd name="connsiteX4665" fmla="*/ 7877240 w 10035679"/>
              <a:gd name="connsiteY4665" fmla="*/ 899597 h 5893281"/>
              <a:gd name="connsiteX4666" fmla="*/ 7891126 w 10035679"/>
              <a:gd name="connsiteY4666" fmla="*/ 889335 h 5893281"/>
              <a:gd name="connsiteX4667" fmla="*/ 7905013 w 10035679"/>
              <a:gd name="connsiteY4667" fmla="*/ 879070 h 5893281"/>
              <a:gd name="connsiteX4668" fmla="*/ 7923126 w 10035679"/>
              <a:gd name="connsiteY4668" fmla="*/ 870618 h 5893281"/>
              <a:gd name="connsiteX4669" fmla="*/ 7923126 w 10035679"/>
              <a:gd name="connsiteY4669" fmla="*/ 882693 h 5893281"/>
              <a:gd name="connsiteX4670" fmla="*/ 7917089 w 10035679"/>
              <a:gd name="connsiteY4670" fmla="*/ 892956 h 5893281"/>
              <a:gd name="connsiteX4671" fmla="*/ 7912861 w 10035679"/>
              <a:gd name="connsiteY4671" fmla="*/ 903221 h 5893281"/>
              <a:gd name="connsiteX4672" fmla="*/ 7908635 w 10035679"/>
              <a:gd name="connsiteY4672" fmla="*/ 917709 h 5893281"/>
              <a:gd name="connsiteX4673" fmla="*/ 7904409 w 10035679"/>
              <a:gd name="connsiteY4673" fmla="*/ 936426 h 5893281"/>
              <a:gd name="connsiteX4674" fmla="*/ 7908635 w 10035679"/>
              <a:gd name="connsiteY4674" fmla="*/ 940652 h 5893281"/>
              <a:gd name="connsiteX4675" fmla="*/ 7912861 w 10035679"/>
              <a:gd name="connsiteY4675" fmla="*/ 940652 h 5893281"/>
              <a:gd name="connsiteX4676" fmla="*/ 7912861 w 10035679"/>
              <a:gd name="connsiteY4676" fmla="*/ 942465 h 5893281"/>
              <a:gd name="connsiteX4677" fmla="*/ 7930975 w 10035679"/>
              <a:gd name="connsiteY4677" fmla="*/ 942465 h 5893281"/>
              <a:gd name="connsiteX4678" fmla="*/ 7930975 w 10035679"/>
              <a:gd name="connsiteY4678" fmla="*/ 917709 h 5893281"/>
              <a:gd name="connsiteX4679" fmla="*/ 7965388 w 10035679"/>
              <a:gd name="connsiteY4679" fmla="*/ 913483 h 5893281"/>
              <a:gd name="connsiteX4680" fmla="*/ 7997991 w 10035679"/>
              <a:gd name="connsiteY4680" fmla="*/ 913483 h 5893281"/>
              <a:gd name="connsiteX4681" fmla="*/ 8022142 w 10035679"/>
              <a:gd name="connsiteY4681" fmla="*/ 917709 h 5893281"/>
              <a:gd name="connsiteX4682" fmla="*/ 8046292 w 10035679"/>
              <a:gd name="connsiteY4682" fmla="*/ 936426 h 5893281"/>
              <a:gd name="connsiteX4683" fmla="*/ 8046292 w 10035679"/>
              <a:gd name="connsiteY4683" fmla="*/ 940652 h 5893281"/>
              <a:gd name="connsiteX4684" fmla="*/ 8046292 w 10035679"/>
              <a:gd name="connsiteY4684" fmla="*/ 950917 h 5893281"/>
              <a:gd name="connsiteX4685" fmla="*/ 8050519 w 10035679"/>
              <a:gd name="connsiteY4685" fmla="*/ 961182 h 5893281"/>
              <a:gd name="connsiteX4686" fmla="*/ 8050519 w 10035679"/>
              <a:gd name="connsiteY4686" fmla="*/ 971445 h 5893281"/>
              <a:gd name="connsiteX4687" fmla="*/ 8054745 w 10035679"/>
              <a:gd name="connsiteY4687" fmla="*/ 981709 h 5893281"/>
              <a:gd name="connsiteX4688" fmla="*/ 8156176 w 10035679"/>
              <a:gd name="connsiteY4688" fmla="*/ 990162 h 5893281"/>
              <a:gd name="connsiteX4689" fmla="*/ 8164026 w 10035679"/>
              <a:gd name="connsiteY4689" fmla="*/ 967821 h 5893281"/>
              <a:gd name="connsiteX4690" fmla="*/ 8164026 w 10035679"/>
              <a:gd name="connsiteY4690" fmla="*/ 961785 h 5893281"/>
              <a:gd name="connsiteX4691" fmla="*/ 8164026 w 10035679"/>
              <a:gd name="connsiteY4691" fmla="*/ 957559 h 5893281"/>
              <a:gd name="connsiteX4692" fmla="*/ 8164026 w 10035679"/>
              <a:gd name="connsiteY4692" fmla="*/ 951520 h 5893281"/>
              <a:gd name="connsiteX4693" fmla="*/ 8164026 w 10035679"/>
              <a:gd name="connsiteY4693" fmla="*/ 941257 h 5893281"/>
              <a:gd name="connsiteX4694" fmla="*/ 8164026 w 10035679"/>
              <a:gd name="connsiteY4694" fmla="*/ 929182 h 5893281"/>
              <a:gd name="connsiteX4695" fmla="*/ 8170062 w 10035679"/>
              <a:gd name="connsiteY4695" fmla="*/ 927371 h 5893281"/>
              <a:gd name="connsiteX4696" fmla="*/ 8174290 w 10035679"/>
              <a:gd name="connsiteY4696" fmla="*/ 927371 h 5893281"/>
              <a:gd name="connsiteX4697" fmla="*/ 8174290 w 10035679"/>
              <a:gd name="connsiteY4697" fmla="*/ 923143 h 5893281"/>
              <a:gd name="connsiteX4698" fmla="*/ 8178514 w 10035679"/>
              <a:gd name="connsiteY4698" fmla="*/ 918917 h 5893281"/>
              <a:gd name="connsiteX4699" fmla="*/ 8199044 w 10035679"/>
              <a:gd name="connsiteY4699" fmla="*/ 929182 h 5893281"/>
              <a:gd name="connsiteX4700" fmla="*/ 8221382 w 10035679"/>
              <a:gd name="connsiteY4700" fmla="*/ 941257 h 5893281"/>
              <a:gd name="connsiteX4701" fmla="*/ 8241910 w 10035679"/>
              <a:gd name="connsiteY4701" fmla="*/ 951520 h 5893281"/>
              <a:gd name="connsiteX4702" fmla="*/ 8264250 w 10035679"/>
              <a:gd name="connsiteY4702" fmla="*/ 932805 h 5893281"/>
              <a:gd name="connsiteX4703" fmla="*/ 8288400 w 10035679"/>
              <a:gd name="connsiteY4703" fmla="*/ 922540 h 5893281"/>
              <a:gd name="connsiteX4704" fmla="*/ 8327040 w 10035679"/>
              <a:gd name="connsiteY4704" fmla="*/ 918314 h 5893281"/>
              <a:gd name="connsiteX4705" fmla="*/ 8327040 w 10035679"/>
              <a:gd name="connsiteY4705" fmla="*/ 928577 h 5893281"/>
              <a:gd name="connsiteX4706" fmla="*/ 8333078 w 10035679"/>
              <a:gd name="connsiteY4706" fmla="*/ 928577 h 5893281"/>
              <a:gd name="connsiteX4707" fmla="*/ 8351190 w 10035679"/>
              <a:gd name="connsiteY4707" fmla="*/ 1000426 h 5893281"/>
              <a:gd name="connsiteX4708" fmla="*/ 8327040 w 10035679"/>
              <a:gd name="connsiteY4708" fmla="*/ 1025180 h 5893281"/>
              <a:gd name="connsiteX4709" fmla="*/ 8313154 w 10035679"/>
              <a:gd name="connsiteY4709" fmla="*/ 1062009 h 5893281"/>
              <a:gd name="connsiteX4710" fmla="*/ 8317380 w 10035679"/>
              <a:gd name="connsiteY4710" fmla="*/ 1068046 h 5893281"/>
              <a:gd name="connsiteX4711" fmla="*/ 8321606 w 10035679"/>
              <a:gd name="connsiteY4711" fmla="*/ 1076500 h 5893281"/>
              <a:gd name="connsiteX4712" fmla="*/ 8321606 w 10035679"/>
              <a:gd name="connsiteY4712" fmla="*/ 1082537 h 5893281"/>
              <a:gd name="connsiteX4713" fmla="*/ 8323417 w 10035679"/>
              <a:gd name="connsiteY4713" fmla="*/ 1090989 h 5893281"/>
              <a:gd name="connsiteX4714" fmla="*/ 8327645 w 10035679"/>
              <a:gd name="connsiteY4714" fmla="*/ 1101253 h 5893281"/>
              <a:gd name="connsiteX4715" fmla="*/ 8345757 w 10035679"/>
              <a:gd name="connsiteY4715" fmla="*/ 1119972 h 5893281"/>
              <a:gd name="connsiteX4716" fmla="*/ 8369907 w 10035679"/>
              <a:gd name="connsiteY4716" fmla="*/ 1134460 h 5893281"/>
              <a:gd name="connsiteX4717" fmla="*/ 8390435 w 10035679"/>
              <a:gd name="connsiteY4717" fmla="*/ 1148951 h 5893281"/>
              <a:gd name="connsiteX4718" fmla="*/ 8394661 w 10035679"/>
              <a:gd name="connsiteY4718" fmla="*/ 1144725 h 5893281"/>
              <a:gd name="connsiteX4719" fmla="*/ 8398887 w 10035679"/>
              <a:gd name="connsiteY4719" fmla="*/ 1140499 h 5893281"/>
              <a:gd name="connsiteX4720" fmla="*/ 8409152 w 10035679"/>
              <a:gd name="connsiteY4720" fmla="*/ 1124198 h 5893281"/>
              <a:gd name="connsiteX4721" fmla="*/ 8417001 w 10035679"/>
              <a:gd name="connsiteY4721" fmla="*/ 1101856 h 5893281"/>
              <a:gd name="connsiteX4722" fmla="*/ 8423038 w 10035679"/>
              <a:gd name="connsiteY4722" fmla="*/ 1081329 h 5893281"/>
              <a:gd name="connsiteX4723" fmla="*/ 8436924 w 10035679"/>
              <a:gd name="connsiteY4723" fmla="*/ 1062612 h 5893281"/>
              <a:gd name="connsiteX4724" fmla="*/ 8436924 w 10035679"/>
              <a:gd name="connsiteY4724" fmla="*/ 1081329 h 5893281"/>
              <a:gd name="connsiteX4725" fmla="*/ 8441150 w 10035679"/>
              <a:gd name="connsiteY4725" fmla="*/ 1095819 h 5893281"/>
              <a:gd name="connsiteX4726" fmla="*/ 8447188 w 10035679"/>
              <a:gd name="connsiteY4726" fmla="*/ 1106086 h 5893281"/>
              <a:gd name="connsiteX4727" fmla="*/ 8459264 w 10035679"/>
              <a:gd name="connsiteY4727" fmla="*/ 1112122 h 5893281"/>
              <a:gd name="connsiteX4728" fmla="*/ 8473150 w 10035679"/>
              <a:gd name="connsiteY4728" fmla="*/ 1116348 h 5893281"/>
              <a:gd name="connsiteX4729" fmla="*/ 8489451 w 10035679"/>
              <a:gd name="connsiteY4729" fmla="*/ 1120574 h 5893281"/>
              <a:gd name="connsiteX4730" fmla="*/ 8516017 w 10035679"/>
              <a:gd name="connsiteY4730" fmla="*/ 1077103 h 5893281"/>
              <a:gd name="connsiteX4731" fmla="*/ 8526280 w 10035679"/>
              <a:gd name="connsiteY4731" fmla="*/ 1087367 h 5893281"/>
              <a:gd name="connsiteX4732" fmla="*/ 8536545 w 10035679"/>
              <a:gd name="connsiteY4732" fmla="*/ 1095819 h 5893281"/>
              <a:gd name="connsiteX4733" fmla="*/ 8542582 w 10035679"/>
              <a:gd name="connsiteY4733" fmla="*/ 1106086 h 5893281"/>
              <a:gd name="connsiteX4734" fmla="*/ 8554657 w 10035679"/>
              <a:gd name="connsiteY4734" fmla="*/ 1112122 h 5893281"/>
              <a:gd name="connsiteX4735" fmla="*/ 8568543 w 10035679"/>
              <a:gd name="connsiteY4735" fmla="*/ 1120574 h 5893281"/>
              <a:gd name="connsiteX4736" fmla="*/ 8574582 w 10035679"/>
              <a:gd name="connsiteY4736" fmla="*/ 1112122 h 5893281"/>
              <a:gd name="connsiteX4737" fmla="*/ 8582431 w 10035679"/>
              <a:gd name="connsiteY4737" fmla="*/ 1106086 h 5893281"/>
              <a:gd name="connsiteX4738" fmla="*/ 8588468 w 10035679"/>
              <a:gd name="connsiteY4738" fmla="*/ 1106086 h 5893281"/>
              <a:gd name="connsiteX4739" fmla="*/ 8592694 w 10035679"/>
              <a:gd name="connsiteY4739" fmla="*/ 1106086 h 5893281"/>
              <a:gd name="connsiteX4740" fmla="*/ 8602958 w 10035679"/>
              <a:gd name="connsiteY4740" fmla="*/ 1106086 h 5893281"/>
              <a:gd name="connsiteX4741" fmla="*/ 8610808 w 10035679"/>
              <a:gd name="connsiteY4741" fmla="*/ 1110312 h 5893281"/>
              <a:gd name="connsiteX4742" fmla="*/ 8624694 w 10035679"/>
              <a:gd name="connsiteY4742" fmla="*/ 1110312 h 5893281"/>
              <a:gd name="connsiteX4743" fmla="*/ 8620467 w 10035679"/>
              <a:gd name="connsiteY4743" fmla="*/ 1073479 h 5893281"/>
              <a:gd name="connsiteX4744" fmla="*/ 8612618 w 10035679"/>
              <a:gd name="connsiteY4744" fmla="*/ 1048725 h 5893281"/>
              <a:gd name="connsiteX4745" fmla="*/ 8606581 w 10035679"/>
              <a:gd name="connsiteY4745" fmla="*/ 1015520 h 5893281"/>
              <a:gd name="connsiteX4746" fmla="*/ 8630732 w 10035679"/>
              <a:gd name="connsiteY4746" fmla="*/ 1009481 h 5893281"/>
              <a:gd name="connsiteX4747" fmla="*/ 8653070 w 10035679"/>
              <a:gd name="connsiteY4747" fmla="*/ 1001029 h 5893281"/>
              <a:gd name="connsiteX4748" fmla="*/ 8687484 w 10035679"/>
              <a:gd name="connsiteY4748" fmla="*/ 1001029 h 5893281"/>
              <a:gd name="connsiteX4749" fmla="*/ 8726125 w 10035679"/>
              <a:gd name="connsiteY4749" fmla="*/ 1005255 h 5893281"/>
              <a:gd name="connsiteX4750" fmla="*/ 8764765 w 10035679"/>
              <a:gd name="connsiteY4750" fmla="*/ 1015520 h 5893281"/>
              <a:gd name="connsiteX4751" fmla="*/ 8800991 w 10035679"/>
              <a:gd name="connsiteY4751" fmla="*/ 1025783 h 5893281"/>
              <a:gd name="connsiteX4752" fmla="*/ 8833594 w 10035679"/>
              <a:gd name="connsiteY4752" fmla="*/ 1037858 h 5893281"/>
              <a:gd name="connsiteX4753" fmla="*/ 8847482 w 10035679"/>
              <a:gd name="connsiteY4753" fmla="*/ 1048123 h 5893281"/>
              <a:gd name="connsiteX4754" fmla="*/ 8853518 w 10035679"/>
              <a:gd name="connsiteY4754" fmla="*/ 1054159 h 5893281"/>
              <a:gd name="connsiteX4755" fmla="*/ 8857744 w 10035679"/>
              <a:gd name="connsiteY4755" fmla="*/ 1066235 h 5893281"/>
              <a:gd name="connsiteX4756" fmla="*/ 8857744 w 10035679"/>
              <a:gd name="connsiteY4756" fmla="*/ 1072274 h 5893281"/>
              <a:gd name="connsiteX4757" fmla="*/ 8861970 w 10035679"/>
              <a:gd name="connsiteY4757" fmla="*/ 1076500 h 5893281"/>
              <a:gd name="connsiteX4758" fmla="*/ 8861970 w 10035679"/>
              <a:gd name="connsiteY4758" fmla="*/ 1082537 h 5893281"/>
              <a:gd name="connsiteX4759" fmla="*/ 8868009 w 10035679"/>
              <a:gd name="connsiteY4759" fmla="*/ 1086762 h 5893281"/>
              <a:gd name="connsiteX4760" fmla="*/ 8875856 w 10035679"/>
              <a:gd name="connsiteY4760" fmla="*/ 1090989 h 5893281"/>
              <a:gd name="connsiteX4761" fmla="*/ 8886121 w 10035679"/>
              <a:gd name="connsiteY4761" fmla="*/ 1095217 h 5893281"/>
              <a:gd name="connsiteX4762" fmla="*/ 8906649 w 10035679"/>
              <a:gd name="connsiteY4762" fmla="*/ 1086762 h 5893281"/>
              <a:gd name="connsiteX4763" fmla="*/ 8930799 w 10035679"/>
              <a:gd name="connsiteY4763" fmla="*/ 1086762 h 5893281"/>
              <a:gd name="connsiteX4764" fmla="*/ 8957365 w 10035679"/>
              <a:gd name="connsiteY4764" fmla="*/ 1086762 h 5893281"/>
              <a:gd name="connsiteX4765" fmla="*/ 8967628 w 10035679"/>
              <a:gd name="connsiteY4765" fmla="*/ 1109104 h 5893281"/>
              <a:gd name="connsiteX4766" fmla="*/ 8981514 w 10035679"/>
              <a:gd name="connsiteY4766" fmla="*/ 1129632 h 5893281"/>
              <a:gd name="connsiteX4767" fmla="*/ 9002044 w 10035679"/>
              <a:gd name="connsiteY4767" fmla="*/ 1148348 h 5893281"/>
              <a:gd name="connsiteX4768" fmla="*/ 9028608 w 10035679"/>
              <a:gd name="connsiteY4768" fmla="*/ 1158611 h 5893281"/>
              <a:gd name="connsiteX4769" fmla="*/ 9052758 w 10035679"/>
              <a:gd name="connsiteY4769" fmla="*/ 1148348 h 5893281"/>
              <a:gd name="connsiteX4770" fmla="*/ 9087172 w 10035679"/>
              <a:gd name="connsiteY4770" fmla="*/ 1148348 h 5893281"/>
              <a:gd name="connsiteX4771" fmla="*/ 9119777 w 10035679"/>
              <a:gd name="connsiteY4771" fmla="*/ 1152575 h 5893281"/>
              <a:gd name="connsiteX4772" fmla="*/ 9152380 w 10035679"/>
              <a:gd name="connsiteY4772" fmla="*/ 1158611 h 5893281"/>
              <a:gd name="connsiteX4773" fmla="*/ 9176530 w 10035679"/>
              <a:gd name="connsiteY4773" fmla="*/ 1164650 h 5893281"/>
              <a:gd name="connsiteX4774" fmla="*/ 9186793 w 10035679"/>
              <a:gd name="connsiteY4774" fmla="*/ 1197855 h 5893281"/>
              <a:gd name="connsiteX4775" fmla="*/ 9191019 w 10035679"/>
              <a:gd name="connsiteY4775" fmla="*/ 1226837 h 5893281"/>
              <a:gd name="connsiteX4776" fmla="*/ 9197058 w 10035679"/>
              <a:gd name="connsiteY4776" fmla="*/ 1251591 h 5893281"/>
              <a:gd name="connsiteX4777" fmla="*/ 9204905 w 10035679"/>
              <a:gd name="connsiteY4777" fmla="*/ 1255817 h 5893281"/>
              <a:gd name="connsiteX4778" fmla="*/ 9209133 w 10035679"/>
              <a:gd name="connsiteY4778" fmla="*/ 1264270 h 5893281"/>
              <a:gd name="connsiteX4779" fmla="*/ 9215170 w 10035679"/>
              <a:gd name="connsiteY4779" fmla="*/ 1266082 h 5893281"/>
              <a:gd name="connsiteX4780" fmla="*/ 9282188 w 10035679"/>
              <a:gd name="connsiteY4780" fmla="*/ 1260043 h 5893281"/>
              <a:gd name="connsiteX4781" fmla="*/ 9349204 w 10035679"/>
              <a:gd name="connsiteY4781" fmla="*/ 1260043 h 5893281"/>
              <a:gd name="connsiteX4782" fmla="*/ 9418033 w 10035679"/>
              <a:gd name="connsiteY4782" fmla="*/ 1260043 h 5893281"/>
              <a:gd name="connsiteX4783" fmla="*/ 9424070 w 10035679"/>
              <a:gd name="connsiteY4783" fmla="*/ 1274535 h 5893281"/>
              <a:gd name="connsiteX4784" fmla="*/ 9434335 w 10035679"/>
              <a:gd name="connsiteY4784" fmla="*/ 1284799 h 5893281"/>
              <a:gd name="connsiteX4785" fmla="*/ 9446410 w 10035679"/>
              <a:gd name="connsiteY4785" fmla="*/ 1299288 h 5893281"/>
              <a:gd name="connsiteX4786" fmla="*/ 9456673 w 10035679"/>
              <a:gd name="connsiteY4786" fmla="*/ 1307739 h 5893281"/>
              <a:gd name="connsiteX4787" fmla="*/ 9470559 w 10035679"/>
              <a:gd name="connsiteY4787" fmla="*/ 1318004 h 5893281"/>
              <a:gd name="connsiteX4788" fmla="*/ 9470559 w 10035679"/>
              <a:gd name="connsiteY4788" fmla="*/ 1307739 h 5893281"/>
              <a:gd name="connsiteX4789" fmla="*/ 9474787 w 10035679"/>
              <a:gd name="connsiteY4789" fmla="*/ 1303513 h 5893281"/>
              <a:gd name="connsiteX4790" fmla="*/ 9476597 w 10035679"/>
              <a:gd name="connsiteY4790" fmla="*/ 1295061 h 5893281"/>
              <a:gd name="connsiteX4791" fmla="*/ 9476597 w 10035679"/>
              <a:gd name="connsiteY4791" fmla="*/ 1289025 h 5893281"/>
              <a:gd name="connsiteX4792" fmla="*/ 9480823 w 10035679"/>
              <a:gd name="connsiteY4792" fmla="*/ 1278760 h 5893281"/>
              <a:gd name="connsiteX4793" fmla="*/ 9474787 w 10035679"/>
              <a:gd name="connsiteY4793" fmla="*/ 1266685 h 5893281"/>
              <a:gd name="connsiteX4794" fmla="*/ 9470559 w 10035679"/>
              <a:gd name="connsiteY4794" fmla="*/ 1260648 h 5893281"/>
              <a:gd name="connsiteX4795" fmla="*/ 9466335 w 10035679"/>
              <a:gd name="connsiteY4795" fmla="*/ 1256422 h 5893281"/>
              <a:gd name="connsiteX4796" fmla="*/ 9466335 w 10035679"/>
              <a:gd name="connsiteY4796" fmla="*/ 1250383 h 5893281"/>
              <a:gd name="connsiteX4797" fmla="*/ 9470559 w 10035679"/>
              <a:gd name="connsiteY4797" fmla="*/ 1241930 h 5893281"/>
              <a:gd name="connsiteX4798" fmla="*/ 9470559 w 10035679"/>
              <a:gd name="connsiteY4798" fmla="*/ 1231666 h 5893281"/>
              <a:gd name="connsiteX4799" fmla="*/ 9470559 w 10035679"/>
              <a:gd name="connsiteY4799" fmla="*/ 1221404 h 5893281"/>
              <a:gd name="connsiteX4800" fmla="*/ 9504974 w 10035679"/>
              <a:gd name="connsiteY4800" fmla="*/ 1227440 h 5893281"/>
              <a:gd name="connsiteX4801" fmla="*/ 9529125 w 10035679"/>
              <a:gd name="connsiteY4801" fmla="*/ 1241930 h 5893281"/>
              <a:gd name="connsiteX4802" fmla="*/ 9557502 w 10035679"/>
              <a:gd name="connsiteY4802" fmla="*/ 1252194 h 5893281"/>
              <a:gd name="connsiteX4803" fmla="*/ 9569577 w 10035679"/>
              <a:gd name="connsiteY4803" fmla="*/ 1252194 h 5893281"/>
              <a:gd name="connsiteX4804" fmla="*/ 9579840 w 10035679"/>
              <a:gd name="connsiteY4804" fmla="*/ 1252194 h 5893281"/>
              <a:gd name="connsiteX4805" fmla="*/ 9590104 w 10035679"/>
              <a:gd name="connsiteY4805" fmla="*/ 1250383 h 5893281"/>
              <a:gd name="connsiteX4806" fmla="*/ 9597952 w 10035679"/>
              <a:gd name="connsiteY4806" fmla="*/ 1241930 h 5893281"/>
              <a:gd name="connsiteX4807" fmla="*/ 9603990 w 10035679"/>
              <a:gd name="connsiteY4807" fmla="*/ 1237704 h 5893281"/>
              <a:gd name="connsiteX4808" fmla="*/ 9611840 w 10035679"/>
              <a:gd name="connsiteY4808" fmla="*/ 1235891 h 5893281"/>
              <a:gd name="connsiteX4809" fmla="*/ 9727157 w 10035679"/>
              <a:gd name="connsiteY4809" fmla="*/ 1285402 h 5893281"/>
              <a:gd name="connsiteX4810" fmla="*/ 9791760 w 10035679"/>
              <a:gd name="connsiteY4810" fmla="*/ 1353022 h 5893281"/>
              <a:gd name="connsiteX4811" fmla="*/ 9802023 w 10035679"/>
              <a:gd name="connsiteY4811" fmla="*/ 1361474 h 5893281"/>
              <a:gd name="connsiteX4812" fmla="*/ 9812287 w 10035679"/>
              <a:gd name="connsiteY4812" fmla="*/ 1361474 h 5893281"/>
              <a:gd name="connsiteX4813" fmla="*/ 9822552 w 10035679"/>
              <a:gd name="connsiteY4813" fmla="*/ 1363285 h 5893281"/>
              <a:gd name="connsiteX4814" fmla="*/ 9834625 w 10035679"/>
              <a:gd name="connsiteY4814" fmla="*/ 1363285 h 5893281"/>
              <a:gd name="connsiteX4815" fmla="*/ 9844890 w 10035679"/>
              <a:gd name="connsiteY4815" fmla="*/ 1371739 h 5893281"/>
              <a:gd name="connsiteX4816" fmla="*/ 9865417 w 10035679"/>
              <a:gd name="connsiteY4816" fmla="*/ 1390457 h 5893281"/>
              <a:gd name="connsiteX4817" fmla="*/ 9879303 w 10035679"/>
              <a:gd name="connsiteY4817" fmla="*/ 1410985 h 5893281"/>
              <a:gd name="connsiteX4818" fmla="*/ 9893191 w 10035679"/>
              <a:gd name="connsiteY4818" fmla="*/ 1429702 h 5893281"/>
              <a:gd name="connsiteX4819" fmla="*/ 9911303 w 10035679"/>
              <a:gd name="connsiteY4819" fmla="*/ 1444191 h 5893281"/>
              <a:gd name="connsiteX4820" fmla="*/ 9945719 w 10035679"/>
              <a:gd name="connsiteY4820" fmla="*/ 1450228 h 5893281"/>
              <a:gd name="connsiteX4821" fmla="*/ 9949943 w 10035679"/>
              <a:gd name="connsiteY4821" fmla="*/ 1448416 h 5893281"/>
              <a:gd name="connsiteX4822" fmla="*/ 9954169 w 10035679"/>
              <a:gd name="connsiteY4822" fmla="*/ 1448416 h 5893281"/>
              <a:gd name="connsiteX4823" fmla="*/ 9958397 w 10035679"/>
              <a:gd name="connsiteY4823" fmla="*/ 1444191 h 5893281"/>
              <a:gd name="connsiteX4824" fmla="*/ 9960208 w 10035679"/>
              <a:gd name="connsiteY4824" fmla="*/ 1444191 h 5893281"/>
              <a:gd name="connsiteX4825" fmla="*/ 9968057 w 10035679"/>
              <a:gd name="connsiteY4825" fmla="*/ 1444191 h 5893281"/>
              <a:gd name="connsiteX4826" fmla="*/ 9988585 w 10035679"/>
              <a:gd name="connsiteY4826" fmla="*/ 1468945 h 5893281"/>
              <a:gd name="connsiteX4827" fmla="*/ 10010923 w 10035679"/>
              <a:gd name="connsiteY4827" fmla="*/ 1493701 h 5893281"/>
              <a:gd name="connsiteX4828" fmla="*/ 10029037 w 10035679"/>
              <a:gd name="connsiteY4828" fmla="*/ 1520264 h 5893281"/>
              <a:gd name="connsiteX4829" fmla="*/ 10035679 w 10035679"/>
              <a:gd name="connsiteY4829" fmla="*/ 1551661 h 5893281"/>
              <a:gd name="connsiteX4830" fmla="*/ 9965039 w 10035679"/>
              <a:gd name="connsiteY4830" fmla="*/ 1551661 h 5893281"/>
              <a:gd name="connsiteX4831" fmla="*/ 9960813 w 10035679"/>
              <a:gd name="connsiteY4831" fmla="*/ 1557697 h 5893281"/>
              <a:gd name="connsiteX4832" fmla="*/ 9954774 w 10035679"/>
              <a:gd name="connsiteY4832" fmla="*/ 1566150 h 5893281"/>
              <a:gd name="connsiteX4833" fmla="*/ 9950548 w 10035679"/>
              <a:gd name="connsiteY4833" fmla="*/ 1570376 h 5893281"/>
              <a:gd name="connsiteX4834" fmla="*/ 9946322 w 10035679"/>
              <a:gd name="connsiteY4834" fmla="*/ 1580640 h 5893281"/>
              <a:gd name="connsiteX4835" fmla="*/ 9942096 w 10035679"/>
              <a:gd name="connsiteY4835" fmla="*/ 1590904 h 5893281"/>
              <a:gd name="connsiteX4836" fmla="*/ 9949943 w 10035679"/>
              <a:gd name="connsiteY4836" fmla="*/ 1595130 h 5893281"/>
              <a:gd name="connsiteX4837" fmla="*/ 9954169 w 10035679"/>
              <a:gd name="connsiteY4837" fmla="*/ 1599356 h 5893281"/>
              <a:gd name="connsiteX4838" fmla="*/ 9955982 w 10035679"/>
              <a:gd name="connsiteY4838" fmla="*/ 1601167 h 5893281"/>
              <a:gd name="connsiteX4839" fmla="*/ 9960208 w 10035679"/>
              <a:gd name="connsiteY4839" fmla="*/ 1609619 h 5893281"/>
              <a:gd name="connsiteX4840" fmla="*/ 9960208 w 10035679"/>
              <a:gd name="connsiteY4840" fmla="*/ 1613845 h 5893281"/>
              <a:gd name="connsiteX4841" fmla="*/ 9955982 w 10035679"/>
              <a:gd name="connsiteY4841" fmla="*/ 1619884 h 5893281"/>
              <a:gd name="connsiteX4842" fmla="*/ 9949943 w 10035679"/>
              <a:gd name="connsiteY4842" fmla="*/ 1630148 h 5893281"/>
              <a:gd name="connsiteX4843" fmla="*/ 9945719 w 10035679"/>
              <a:gd name="connsiteY4843" fmla="*/ 1634374 h 5893281"/>
              <a:gd name="connsiteX4844" fmla="*/ 9939681 w 10035679"/>
              <a:gd name="connsiteY4844" fmla="*/ 1638600 h 5893281"/>
              <a:gd name="connsiteX4845" fmla="*/ 9931831 w 10035679"/>
              <a:gd name="connsiteY4845" fmla="*/ 1638600 h 5893281"/>
              <a:gd name="connsiteX4846" fmla="*/ 9925795 w 10035679"/>
              <a:gd name="connsiteY4846" fmla="*/ 1638600 h 5893281"/>
              <a:gd name="connsiteX4847" fmla="*/ 9911907 w 10035679"/>
              <a:gd name="connsiteY4847" fmla="*/ 1638600 h 5893281"/>
              <a:gd name="connsiteX4848" fmla="*/ 9898021 w 10035679"/>
              <a:gd name="connsiteY4848" fmla="*/ 1616261 h 5893281"/>
              <a:gd name="connsiteX4849" fmla="*/ 9875683 w 10035679"/>
              <a:gd name="connsiteY4849" fmla="*/ 1605998 h 5893281"/>
              <a:gd name="connsiteX4850" fmla="*/ 9847305 w 10035679"/>
              <a:gd name="connsiteY4850" fmla="*/ 1599959 h 5893281"/>
              <a:gd name="connsiteX4851" fmla="*/ 9847305 w 10035679"/>
              <a:gd name="connsiteY4851" fmla="*/ 1573396 h 5893281"/>
              <a:gd name="connsiteX4852" fmla="*/ 9841267 w 10035679"/>
              <a:gd name="connsiteY4852" fmla="*/ 1571583 h 5893281"/>
              <a:gd name="connsiteX4853" fmla="*/ 9833418 w 10035679"/>
              <a:gd name="connsiteY4853" fmla="*/ 1567357 h 5893281"/>
              <a:gd name="connsiteX4854" fmla="*/ 9831607 w 10035679"/>
              <a:gd name="connsiteY4854" fmla="*/ 1563131 h 5893281"/>
              <a:gd name="connsiteX4855" fmla="*/ 9823758 w 10035679"/>
              <a:gd name="connsiteY4855" fmla="*/ 1558905 h 5893281"/>
              <a:gd name="connsiteX4856" fmla="*/ 9809872 w 10035679"/>
              <a:gd name="connsiteY4856" fmla="*/ 1558905 h 5893281"/>
              <a:gd name="connsiteX4857" fmla="*/ 9805646 w 10035679"/>
              <a:gd name="connsiteY4857" fmla="*/ 1558905 h 5893281"/>
              <a:gd name="connsiteX4858" fmla="*/ 9803835 w 10035679"/>
              <a:gd name="connsiteY4858" fmla="*/ 1563131 h 5893281"/>
              <a:gd name="connsiteX4859" fmla="*/ 9799607 w 10035679"/>
              <a:gd name="connsiteY4859" fmla="*/ 1563131 h 5893281"/>
              <a:gd name="connsiteX4860" fmla="*/ 9795381 w 10035679"/>
              <a:gd name="connsiteY4860" fmla="*/ 1563131 h 5893281"/>
              <a:gd name="connsiteX4861" fmla="*/ 9789345 w 10035679"/>
              <a:gd name="connsiteY4861" fmla="*/ 1567357 h 5893281"/>
              <a:gd name="connsiteX4862" fmla="*/ 9781495 w 10035679"/>
              <a:gd name="connsiteY4862" fmla="*/ 1552869 h 5893281"/>
              <a:gd name="connsiteX4863" fmla="*/ 9771233 w 10035679"/>
              <a:gd name="connsiteY4863" fmla="*/ 1538378 h 5893281"/>
              <a:gd name="connsiteX4864" fmla="*/ 9763383 w 10035679"/>
              <a:gd name="connsiteY4864" fmla="*/ 1528113 h 5893281"/>
              <a:gd name="connsiteX4865" fmla="*/ 9763383 w 10035679"/>
              <a:gd name="connsiteY4865" fmla="*/ 1552869 h 5893281"/>
              <a:gd name="connsiteX4866" fmla="*/ 9757345 w 10035679"/>
              <a:gd name="connsiteY4866" fmla="*/ 1581848 h 5893281"/>
              <a:gd name="connsiteX4867" fmla="*/ 9749497 w 10035679"/>
              <a:gd name="connsiteY4867" fmla="*/ 1606601 h 5893281"/>
              <a:gd name="connsiteX4868" fmla="*/ 9733194 w 10035679"/>
              <a:gd name="connsiteY4868" fmla="*/ 1621091 h 5893281"/>
              <a:gd name="connsiteX4869" fmla="*/ 9725347 w 10035679"/>
              <a:gd name="connsiteY4869" fmla="*/ 1625317 h 5893281"/>
              <a:gd name="connsiteX4870" fmla="*/ 9719308 w 10035679"/>
              <a:gd name="connsiteY4870" fmla="*/ 1625317 h 5893281"/>
              <a:gd name="connsiteX4871" fmla="*/ 9715082 w 10035679"/>
              <a:gd name="connsiteY4871" fmla="*/ 1625317 h 5893281"/>
              <a:gd name="connsiteX4872" fmla="*/ 9710856 w 10035679"/>
              <a:gd name="connsiteY4872" fmla="*/ 1625317 h 5893281"/>
              <a:gd name="connsiteX4873" fmla="*/ 9706630 w 10035679"/>
              <a:gd name="connsiteY4873" fmla="*/ 1621091 h 5893281"/>
              <a:gd name="connsiteX4874" fmla="*/ 9704819 w 10035679"/>
              <a:gd name="connsiteY4874" fmla="*/ 1621091 h 5893281"/>
              <a:gd name="connsiteX4875" fmla="*/ 9700591 w 10035679"/>
              <a:gd name="connsiteY4875" fmla="*/ 1621091 h 5893281"/>
              <a:gd name="connsiteX4876" fmla="*/ 9696365 w 10035679"/>
              <a:gd name="connsiteY4876" fmla="*/ 1625317 h 5893281"/>
              <a:gd name="connsiteX4877" fmla="*/ 9692139 w 10035679"/>
              <a:gd name="connsiteY4877" fmla="*/ 1629543 h 5893281"/>
              <a:gd name="connsiteX4878" fmla="*/ 9686102 w 10035679"/>
              <a:gd name="connsiteY4878" fmla="*/ 1639808 h 5893281"/>
              <a:gd name="connsiteX4879" fmla="*/ 9706630 w 10035679"/>
              <a:gd name="connsiteY4879" fmla="*/ 1664561 h 5893281"/>
              <a:gd name="connsiteX4880" fmla="*/ 9728967 w 10035679"/>
              <a:gd name="connsiteY4880" fmla="*/ 1708030 h 5893281"/>
              <a:gd name="connsiteX4881" fmla="*/ 9739233 w 10035679"/>
              <a:gd name="connsiteY4881" fmla="*/ 1757539 h 5893281"/>
              <a:gd name="connsiteX4882" fmla="*/ 9733194 w 10035679"/>
              <a:gd name="connsiteY4882" fmla="*/ 1757539 h 5893281"/>
              <a:gd name="connsiteX4883" fmla="*/ 9728967 w 10035679"/>
              <a:gd name="connsiteY4883" fmla="*/ 1761765 h 5893281"/>
              <a:gd name="connsiteX4884" fmla="*/ 9721119 w 10035679"/>
              <a:gd name="connsiteY4884" fmla="*/ 1761765 h 5893281"/>
              <a:gd name="connsiteX4885" fmla="*/ 9710856 w 10035679"/>
              <a:gd name="connsiteY4885" fmla="*/ 1765992 h 5893281"/>
              <a:gd name="connsiteX4886" fmla="*/ 9696970 w 10035679"/>
              <a:gd name="connsiteY4886" fmla="*/ 1755727 h 5893281"/>
              <a:gd name="connsiteX4887" fmla="*/ 9686705 w 10035679"/>
              <a:gd name="connsiteY4887" fmla="*/ 1747275 h 5893281"/>
              <a:gd name="connsiteX4888" fmla="*/ 9672819 w 10035679"/>
              <a:gd name="connsiteY4888" fmla="*/ 1745464 h 5893281"/>
              <a:gd name="connsiteX4889" fmla="*/ 9654705 w 10035679"/>
              <a:gd name="connsiteY4889" fmla="*/ 1741238 h 5893281"/>
              <a:gd name="connsiteX4890" fmla="*/ 9644443 w 10035679"/>
              <a:gd name="connsiteY4890" fmla="*/ 1770218 h 5893281"/>
              <a:gd name="connsiteX4891" fmla="*/ 9623915 w 10035679"/>
              <a:gd name="connsiteY4891" fmla="*/ 1784709 h 5893281"/>
              <a:gd name="connsiteX4892" fmla="*/ 9597349 w 10035679"/>
              <a:gd name="connsiteY4892" fmla="*/ 1794972 h 5893281"/>
              <a:gd name="connsiteX4893" fmla="*/ 9568972 w 10035679"/>
              <a:gd name="connsiteY4893" fmla="*/ 1805237 h 5893281"/>
              <a:gd name="connsiteX4894" fmla="*/ 9567161 w 10035679"/>
              <a:gd name="connsiteY4894" fmla="*/ 1834217 h 5893281"/>
              <a:gd name="connsiteX4895" fmla="*/ 9559312 w 10035679"/>
              <a:gd name="connsiteY4895" fmla="*/ 1856558 h 5893281"/>
              <a:gd name="connsiteX4896" fmla="*/ 9545426 w 10035679"/>
              <a:gd name="connsiteY4896" fmla="*/ 1877086 h 5893281"/>
              <a:gd name="connsiteX4897" fmla="*/ 9517049 w 10035679"/>
              <a:gd name="connsiteY4897" fmla="*/ 1881312 h 5893281"/>
              <a:gd name="connsiteX4898" fmla="*/ 9496522 w 10035679"/>
              <a:gd name="connsiteY4898" fmla="*/ 1887349 h 5893281"/>
              <a:gd name="connsiteX4899" fmla="*/ 9482634 w 10035679"/>
              <a:gd name="connsiteY4899" fmla="*/ 1895802 h 5893281"/>
              <a:gd name="connsiteX4900" fmla="*/ 9468748 w 10035679"/>
              <a:gd name="connsiteY4900" fmla="*/ 1900029 h 5893281"/>
              <a:gd name="connsiteX4901" fmla="*/ 9458485 w 10035679"/>
              <a:gd name="connsiteY4901" fmla="*/ 1891577 h 5893281"/>
              <a:gd name="connsiteX4902" fmla="*/ 9446410 w 10035679"/>
              <a:gd name="connsiteY4902" fmla="*/ 1881312 h 5893281"/>
              <a:gd name="connsiteX4903" fmla="*/ 9440371 w 10035679"/>
              <a:gd name="connsiteY4903" fmla="*/ 1871047 h 5893281"/>
              <a:gd name="connsiteX4904" fmla="*/ 9426485 w 10035679"/>
              <a:gd name="connsiteY4904" fmla="*/ 1872860 h 5893281"/>
              <a:gd name="connsiteX4905" fmla="*/ 9408373 w 10035679"/>
              <a:gd name="connsiteY4905" fmla="*/ 1877086 h 5893281"/>
              <a:gd name="connsiteX4906" fmla="*/ 9394485 w 10035679"/>
              <a:gd name="connsiteY4906" fmla="*/ 1885538 h 5893281"/>
              <a:gd name="connsiteX4907" fmla="*/ 9384223 w 10035679"/>
              <a:gd name="connsiteY4907" fmla="*/ 1891577 h 5893281"/>
              <a:gd name="connsiteX4908" fmla="*/ 9384223 w 10035679"/>
              <a:gd name="connsiteY4908" fmla="*/ 1906065 h 5893281"/>
              <a:gd name="connsiteX4909" fmla="*/ 9373958 w 10035679"/>
              <a:gd name="connsiteY4909" fmla="*/ 1910292 h 5893281"/>
              <a:gd name="connsiteX4910" fmla="*/ 9355846 w 10035679"/>
              <a:gd name="connsiteY4910" fmla="*/ 1910292 h 5893281"/>
              <a:gd name="connsiteX4911" fmla="*/ 9331695 w 10035679"/>
              <a:gd name="connsiteY4911" fmla="*/ 1910292 h 5893281"/>
              <a:gd name="connsiteX4912" fmla="*/ 9309357 w 10035679"/>
              <a:gd name="connsiteY4912" fmla="*/ 1914519 h 5893281"/>
              <a:gd name="connsiteX4913" fmla="*/ 9299092 w 10035679"/>
              <a:gd name="connsiteY4913" fmla="*/ 1916330 h 5893281"/>
              <a:gd name="connsiteX4914" fmla="*/ 9280978 w 10035679"/>
              <a:gd name="connsiteY4914" fmla="*/ 1959802 h 5893281"/>
              <a:gd name="connsiteX4915" fmla="*/ 9279168 w 10035679"/>
              <a:gd name="connsiteY4915" fmla="*/ 2006893 h 5893281"/>
              <a:gd name="connsiteX4916" fmla="*/ 9279168 w 10035679"/>
              <a:gd name="connsiteY4916" fmla="*/ 2060626 h 5893281"/>
              <a:gd name="connsiteX4917" fmla="*/ 9285206 w 10035679"/>
              <a:gd name="connsiteY4917" fmla="*/ 2107721 h 5893281"/>
              <a:gd name="connsiteX4918" fmla="*/ 9274942 w 10035679"/>
              <a:gd name="connsiteY4918" fmla="*/ 2107721 h 5893281"/>
              <a:gd name="connsiteX4919" fmla="*/ 9270716 w 10035679"/>
              <a:gd name="connsiteY4919" fmla="*/ 2107721 h 5893281"/>
              <a:gd name="connsiteX4920" fmla="*/ 9266490 w 10035679"/>
              <a:gd name="connsiteY4920" fmla="*/ 2107721 h 5893281"/>
              <a:gd name="connsiteX4921" fmla="*/ 9264679 w 10035679"/>
              <a:gd name="connsiteY4921" fmla="*/ 2111946 h 5893281"/>
              <a:gd name="connsiteX4922" fmla="*/ 9260453 w 10035679"/>
              <a:gd name="connsiteY4922" fmla="*/ 2113758 h 5893281"/>
              <a:gd name="connsiteX4923" fmla="*/ 9256225 w 10035679"/>
              <a:gd name="connsiteY4923" fmla="*/ 2125834 h 5893281"/>
              <a:gd name="connsiteX4924" fmla="*/ 9251999 w 10035679"/>
              <a:gd name="connsiteY4924" fmla="*/ 2136096 h 5893281"/>
              <a:gd name="connsiteX4925" fmla="*/ 9251999 w 10035679"/>
              <a:gd name="connsiteY4925" fmla="*/ 2150587 h 5893281"/>
              <a:gd name="connsiteX4926" fmla="*/ 9251999 w 10035679"/>
              <a:gd name="connsiteY4926" fmla="*/ 2166885 h 5893281"/>
              <a:gd name="connsiteX4927" fmla="*/ 9227848 w 10035679"/>
              <a:gd name="connsiteY4927" fmla="*/ 2166885 h 5893281"/>
              <a:gd name="connsiteX4928" fmla="*/ 9213962 w 10035679"/>
              <a:gd name="connsiteY4928" fmla="*/ 2189223 h 5893281"/>
              <a:gd name="connsiteX4929" fmla="*/ 9203699 w 10035679"/>
              <a:gd name="connsiteY4929" fmla="*/ 2203714 h 5893281"/>
              <a:gd name="connsiteX4930" fmla="*/ 9199471 w 10035679"/>
              <a:gd name="connsiteY4930" fmla="*/ 2218204 h 5893281"/>
              <a:gd name="connsiteX4931" fmla="*/ 9195245 w 10035679"/>
              <a:gd name="connsiteY4931" fmla="*/ 2247182 h 5893281"/>
              <a:gd name="connsiteX4932" fmla="*/ 9189209 w 10035679"/>
              <a:gd name="connsiteY4932" fmla="*/ 2247182 h 5893281"/>
              <a:gd name="connsiteX4933" fmla="*/ 9181359 w 10035679"/>
              <a:gd name="connsiteY4933" fmla="*/ 2247182 h 5893281"/>
              <a:gd name="connsiteX4934" fmla="*/ 9179549 w 10035679"/>
              <a:gd name="connsiteY4934" fmla="*/ 2247182 h 5893281"/>
              <a:gd name="connsiteX4935" fmla="*/ 9175321 w 10035679"/>
              <a:gd name="connsiteY4935" fmla="*/ 2247182 h 5893281"/>
              <a:gd name="connsiteX4936" fmla="*/ 9167473 w 10035679"/>
              <a:gd name="connsiteY4936" fmla="*/ 2247182 h 5893281"/>
              <a:gd name="connsiteX4937" fmla="*/ 9153585 w 10035679"/>
              <a:gd name="connsiteY4937" fmla="*/ 2276167 h 5893281"/>
              <a:gd name="connsiteX4938" fmla="*/ 9143323 w 10035679"/>
              <a:gd name="connsiteY4938" fmla="*/ 2311185 h 5893281"/>
              <a:gd name="connsiteX4939" fmla="*/ 9119172 w 10035679"/>
              <a:gd name="connsiteY4939" fmla="*/ 2311185 h 5893281"/>
              <a:gd name="connsiteX4940" fmla="*/ 9111323 w 10035679"/>
              <a:gd name="connsiteY4940" fmla="*/ 2350426 h 5893281"/>
              <a:gd name="connsiteX4941" fmla="*/ 9099247 w 10035679"/>
              <a:gd name="connsiteY4941" fmla="*/ 2350426 h 5893281"/>
              <a:gd name="connsiteX4942" fmla="*/ 9099247 w 10035679"/>
              <a:gd name="connsiteY4942" fmla="*/ 2340164 h 5893281"/>
              <a:gd name="connsiteX4943" fmla="*/ 9070872 w 10035679"/>
              <a:gd name="connsiteY4943" fmla="*/ 2300923 h 5893281"/>
              <a:gd name="connsiteX4944" fmla="*/ 9052758 w 10035679"/>
              <a:gd name="connsiteY4944" fmla="*/ 2253824 h 5893281"/>
              <a:gd name="connsiteX4945" fmla="*/ 9048532 w 10035679"/>
              <a:gd name="connsiteY4945" fmla="*/ 2200090 h 5893281"/>
              <a:gd name="connsiteX4946" fmla="*/ 9052758 w 10035679"/>
              <a:gd name="connsiteY4946" fmla="*/ 2136096 h 5893281"/>
              <a:gd name="connsiteX4947" fmla="*/ 9063023 w 10035679"/>
              <a:gd name="connsiteY4947" fmla="*/ 2127644 h 5893281"/>
              <a:gd name="connsiteX4948" fmla="*/ 9070872 w 10035679"/>
              <a:gd name="connsiteY4948" fmla="*/ 2121605 h 5893281"/>
              <a:gd name="connsiteX4949" fmla="*/ 9081135 w 10035679"/>
              <a:gd name="connsiteY4949" fmla="*/ 2113153 h 5893281"/>
              <a:gd name="connsiteX4950" fmla="*/ 9085361 w 10035679"/>
              <a:gd name="connsiteY4950" fmla="*/ 2102891 h 5893281"/>
              <a:gd name="connsiteX4951" fmla="*/ 9091400 w 10035679"/>
              <a:gd name="connsiteY4951" fmla="*/ 2088400 h 5893281"/>
              <a:gd name="connsiteX4952" fmla="*/ 9081135 w 10035679"/>
              <a:gd name="connsiteY4952" fmla="*/ 2069683 h 5893281"/>
              <a:gd name="connsiteX4953" fmla="*/ 9076909 w 10035679"/>
              <a:gd name="connsiteY4953" fmla="*/ 2044930 h 5893281"/>
              <a:gd name="connsiteX4954" fmla="*/ 9090795 w 10035679"/>
              <a:gd name="connsiteY4954" fmla="*/ 2015948 h 5893281"/>
              <a:gd name="connsiteX4955" fmla="*/ 9104681 w 10035679"/>
              <a:gd name="connsiteY4955" fmla="*/ 2005685 h 5893281"/>
              <a:gd name="connsiteX4956" fmla="*/ 9122795 w 10035679"/>
              <a:gd name="connsiteY4956" fmla="*/ 1997233 h 5893281"/>
              <a:gd name="connsiteX4957" fmla="*/ 9143323 w 10035679"/>
              <a:gd name="connsiteY4957" fmla="*/ 1991194 h 5893281"/>
              <a:gd name="connsiteX4958" fmla="*/ 9157209 w 10035679"/>
              <a:gd name="connsiteY4958" fmla="*/ 1976703 h 5893281"/>
              <a:gd name="connsiteX4959" fmla="*/ 9185585 w 10035679"/>
              <a:gd name="connsiteY4959" fmla="*/ 1933234 h 5893281"/>
              <a:gd name="connsiteX4960" fmla="*/ 9213962 w 10035679"/>
              <a:gd name="connsiteY4960" fmla="*/ 1889763 h 5893281"/>
              <a:gd name="connsiteX4961" fmla="*/ 9236302 w 10035679"/>
              <a:gd name="connsiteY4961" fmla="*/ 1871047 h 5893281"/>
              <a:gd name="connsiteX4962" fmla="*/ 9260453 w 10035679"/>
              <a:gd name="connsiteY4962" fmla="*/ 1854745 h 5893281"/>
              <a:gd name="connsiteX4963" fmla="*/ 9284602 w 10035679"/>
              <a:gd name="connsiteY4963" fmla="*/ 1836030 h 5893281"/>
              <a:gd name="connsiteX4964" fmla="*/ 9294866 w 10035679"/>
              <a:gd name="connsiteY4964" fmla="*/ 1811274 h 5893281"/>
              <a:gd name="connsiteX4965" fmla="*/ 9302716 w 10035679"/>
              <a:gd name="connsiteY4965" fmla="*/ 1782293 h 5893281"/>
              <a:gd name="connsiteX4966" fmla="*/ 9312978 w 10035679"/>
              <a:gd name="connsiteY4966" fmla="*/ 1755727 h 5893281"/>
              <a:gd name="connsiteX4967" fmla="*/ 9312978 w 10035679"/>
              <a:gd name="connsiteY4967" fmla="*/ 1753916 h 5893281"/>
              <a:gd name="connsiteX4968" fmla="*/ 9308752 w 10035679"/>
              <a:gd name="connsiteY4968" fmla="*/ 1753916 h 5893281"/>
              <a:gd name="connsiteX4969" fmla="*/ 9308752 w 10035679"/>
              <a:gd name="connsiteY4969" fmla="*/ 1749690 h 5893281"/>
              <a:gd name="connsiteX4970" fmla="*/ 9304526 w 10035679"/>
              <a:gd name="connsiteY4970" fmla="*/ 1745464 h 5893281"/>
              <a:gd name="connsiteX4971" fmla="*/ 9298488 w 10035679"/>
              <a:gd name="connsiteY4971" fmla="*/ 1749690 h 5893281"/>
              <a:gd name="connsiteX4972" fmla="*/ 9294261 w 10035679"/>
              <a:gd name="connsiteY4972" fmla="*/ 1753916 h 5893281"/>
              <a:gd name="connsiteX4973" fmla="*/ 9292451 w 10035679"/>
              <a:gd name="connsiteY4973" fmla="*/ 1755727 h 5893281"/>
              <a:gd name="connsiteX4974" fmla="*/ 9274339 w 10035679"/>
              <a:gd name="connsiteY4974" fmla="*/ 1782293 h 5893281"/>
              <a:gd name="connsiteX4975" fmla="*/ 9256225 w 10035679"/>
              <a:gd name="connsiteY4975" fmla="*/ 1811274 h 5893281"/>
              <a:gd name="connsiteX4976" fmla="*/ 9238113 w 10035679"/>
              <a:gd name="connsiteY4976" fmla="*/ 1836030 h 5893281"/>
              <a:gd name="connsiteX4977" fmla="*/ 9213962 w 10035679"/>
              <a:gd name="connsiteY4977" fmla="*/ 1854745 h 5893281"/>
              <a:gd name="connsiteX4978" fmla="*/ 9181359 w 10035679"/>
              <a:gd name="connsiteY4978" fmla="*/ 1869236 h 5893281"/>
              <a:gd name="connsiteX4979" fmla="*/ 9179549 w 10035679"/>
              <a:gd name="connsiteY4979" fmla="*/ 1857161 h 5893281"/>
              <a:gd name="connsiteX4980" fmla="*/ 9179549 w 10035679"/>
              <a:gd name="connsiteY4980" fmla="*/ 1855350 h 5893281"/>
              <a:gd name="connsiteX4981" fmla="*/ 9175321 w 10035679"/>
              <a:gd name="connsiteY4981" fmla="*/ 1846898 h 5893281"/>
              <a:gd name="connsiteX4982" fmla="*/ 9175321 w 10035679"/>
              <a:gd name="connsiteY4982" fmla="*/ 1836633 h 5893281"/>
              <a:gd name="connsiteX4983" fmla="*/ 9179549 w 10035679"/>
              <a:gd name="connsiteY4983" fmla="*/ 1832407 h 5893281"/>
              <a:gd name="connsiteX4984" fmla="*/ 9179549 w 10035679"/>
              <a:gd name="connsiteY4984" fmla="*/ 1828181 h 5893281"/>
              <a:gd name="connsiteX4985" fmla="*/ 9179549 w 10035679"/>
              <a:gd name="connsiteY4985" fmla="*/ 1826368 h 5893281"/>
              <a:gd name="connsiteX4986" fmla="*/ 9181359 w 10035679"/>
              <a:gd name="connsiteY4986" fmla="*/ 1817915 h 5893281"/>
              <a:gd name="connsiteX4987" fmla="*/ 9181359 w 10035679"/>
              <a:gd name="connsiteY4987" fmla="*/ 1811879 h 5893281"/>
              <a:gd name="connsiteX4988" fmla="*/ 9171095 w 10035679"/>
              <a:gd name="connsiteY4988" fmla="*/ 1803426 h 5893281"/>
              <a:gd name="connsiteX4989" fmla="*/ 9160832 w 10035679"/>
              <a:gd name="connsiteY4989" fmla="*/ 1799198 h 5893281"/>
              <a:gd name="connsiteX4990" fmla="*/ 9152982 w 10035679"/>
              <a:gd name="connsiteY4990" fmla="*/ 1797388 h 5893281"/>
              <a:gd name="connsiteX4991" fmla="*/ 9142720 w 10035679"/>
              <a:gd name="connsiteY4991" fmla="*/ 1793161 h 5893281"/>
              <a:gd name="connsiteX4992" fmla="*/ 9136681 w 10035679"/>
              <a:gd name="connsiteY4992" fmla="*/ 1797388 h 5893281"/>
              <a:gd name="connsiteX4993" fmla="*/ 9118569 w 10035679"/>
              <a:gd name="connsiteY4993" fmla="*/ 1807652 h 5893281"/>
              <a:gd name="connsiteX4994" fmla="*/ 9094418 w 10035679"/>
              <a:gd name="connsiteY4994" fmla="*/ 1828181 h 5893281"/>
              <a:gd name="connsiteX4995" fmla="*/ 9072078 w 10035679"/>
              <a:gd name="connsiteY4995" fmla="*/ 1854745 h 5893281"/>
              <a:gd name="connsiteX4996" fmla="*/ 9051551 w 10035679"/>
              <a:gd name="connsiteY4996" fmla="*/ 1879501 h 5893281"/>
              <a:gd name="connsiteX4997" fmla="*/ 9041288 w 10035679"/>
              <a:gd name="connsiteY4997" fmla="*/ 1898217 h 5893281"/>
              <a:gd name="connsiteX4998" fmla="*/ 9041288 w 10035679"/>
              <a:gd name="connsiteY4998" fmla="*/ 1904255 h 5893281"/>
              <a:gd name="connsiteX4999" fmla="*/ 9041288 w 10035679"/>
              <a:gd name="connsiteY4999" fmla="*/ 1912707 h 5893281"/>
              <a:gd name="connsiteX5000" fmla="*/ 9043099 w 10035679"/>
              <a:gd name="connsiteY5000" fmla="*/ 1918747 h 5893281"/>
              <a:gd name="connsiteX5001" fmla="*/ 9047325 w 10035679"/>
              <a:gd name="connsiteY5001" fmla="*/ 1929007 h 5893281"/>
              <a:gd name="connsiteX5002" fmla="*/ 9051551 w 10035679"/>
              <a:gd name="connsiteY5002" fmla="*/ 1937460 h 5893281"/>
              <a:gd name="connsiteX5003" fmla="*/ 9051551 w 10035679"/>
              <a:gd name="connsiteY5003" fmla="*/ 1943499 h 5893281"/>
              <a:gd name="connsiteX5004" fmla="*/ 9029213 w 10035679"/>
              <a:gd name="connsiteY5004" fmla="*/ 1953762 h 5893281"/>
              <a:gd name="connsiteX5005" fmla="*/ 9005062 w 10035679"/>
              <a:gd name="connsiteY5005" fmla="*/ 1957991 h 5893281"/>
              <a:gd name="connsiteX5006" fmla="*/ 8972459 w 10035679"/>
              <a:gd name="connsiteY5006" fmla="*/ 1962217 h 5893281"/>
              <a:gd name="connsiteX5007" fmla="*/ 8942270 w 10035679"/>
              <a:gd name="connsiteY5007" fmla="*/ 1962217 h 5893281"/>
              <a:gd name="connsiteX5008" fmla="*/ 8942270 w 10035679"/>
              <a:gd name="connsiteY5008" fmla="*/ 1922972 h 5893281"/>
              <a:gd name="connsiteX5009" fmla="*/ 8909667 w 10035679"/>
              <a:gd name="connsiteY5009" fmla="*/ 1929007 h 5893281"/>
              <a:gd name="connsiteX5010" fmla="*/ 8881290 w 10035679"/>
              <a:gd name="connsiteY5010" fmla="*/ 1941083 h 5893281"/>
              <a:gd name="connsiteX5011" fmla="*/ 8857141 w 10035679"/>
              <a:gd name="connsiteY5011" fmla="*/ 1936857 h 5893281"/>
              <a:gd name="connsiteX5012" fmla="*/ 8839027 w 10035679"/>
              <a:gd name="connsiteY5012" fmla="*/ 1914519 h 5893281"/>
              <a:gd name="connsiteX5013" fmla="*/ 8768388 w 10035679"/>
              <a:gd name="connsiteY5013" fmla="*/ 1904255 h 5893281"/>
              <a:gd name="connsiteX5014" fmla="*/ 8744237 w 10035679"/>
              <a:gd name="connsiteY5014" fmla="*/ 1929007 h 5893281"/>
              <a:gd name="connsiteX5015" fmla="*/ 8715861 w 10035679"/>
              <a:gd name="connsiteY5015" fmla="*/ 1947725 h 5893281"/>
              <a:gd name="connsiteX5016" fmla="*/ 8691710 w 10035679"/>
              <a:gd name="connsiteY5016" fmla="*/ 1968254 h 5893281"/>
              <a:gd name="connsiteX5017" fmla="*/ 8677824 w 10035679"/>
              <a:gd name="connsiteY5017" fmla="*/ 1994818 h 5893281"/>
              <a:gd name="connsiteX5018" fmla="*/ 8663938 w 10035679"/>
              <a:gd name="connsiteY5018" fmla="*/ 2019571 h 5893281"/>
              <a:gd name="connsiteX5019" fmla="*/ 8650052 w 10035679"/>
              <a:gd name="connsiteY5019" fmla="*/ 2044325 h 5893281"/>
              <a:gd name="connsiteX5020" fmla="*/ 8631938 w 10035679"/>
              <a:gd name="connsiteY5020" fmla="*/ 2063041 h 5893281"/>
              <a:gd name="connsiteX5021" fmla="*/ 8575186 w 10035679"/>
              <a:gd name="connsiteY5021" fmla="*/ 2081758 h 5893281"/>
              <a:gd name="connsiteX5022" fmla="*/ 8561298 w 10035679"/>
              <a:gd name="connsiteY5022" fmla="*/ 2096249 h 5893281"/>
              <a:gd name="connsiteX5023" fmla="*/ 8551036 w 10035679"/>
              <a:gd name="connsiteY5023" fmla="*/ 2112551 h 5893281"/>
              <a:gd name="connsiteX5024" fmla="*/ 8540771 w 10035679"/>
              <a:gd name="connsiteY5024" fmla="*/ 2127039 h 5893281"/>
              <a:gd name="connsiteX5025" fmla="*/ 8516620 w 10035679"/>
              <a:gd name="connsiteY5025" fmla="*/ 2145756 h 5893281"/>
              <a:gd name="connsiteX5026" fmla="*/ 8516620 w 10035679"/>
              <a:gd name="connsiteY5026" fmla="*/ 2166279 h 5893281"/>
              <a:gd name="connsiteX5027" fmla="*/ 8546808 w 10035679"/>
              <a:gd name="connsiteY5027" fmla="*/ 2166279 h 5893281"/>
              <a:gd name="connsiteX5028" fmla="*/ 8551036 w 10035679"/>
              <a:gd name="connsiteY5028" fmla="*/ 2178354 h 5893281"/>
              <a:gd name="connsiteX5029" fmla="*/ 8555262 w 10035679"/>
              <a:gd name="connsiteY5029" fmla="*/ 2184393 h 5893281"/>
              <a:gd name="connsiteX5030" fmla="*/ 8557072 w 10035679"/>
              <a:gd name="connsiteY5030" fmla="*/ 2192846 h 5893281"/>
              <a:gd name="connsiteX5031" fmla="*/ 8564922 w 10035679"/>
              <a:gd name="connsiteY5031" fmla="*/ 2198885 h 5893281"/>
              <a:gd name="connsiteX5032" fmla="*/ 8570958 w 10035679"/>
              <a:gd name="connsiteY5032" fmla="*/ 2203111 h 5893281"/>
              <a:gd name="connsiteX5033" fmla="*/ 8584846 w 10035679"/>
              <a:gd name="connsiteY5033" fmla="*/ 2207336 h 5893281"/>
              <a:gd name="connsiteX5034" fmla="*/ 8592694 w 10035679"/>
              <a:gd name="connsiteY5034" fmla="*/ 2198885 h 5893281"/>
              <a:gd name="connsiteX5035" fmla="*/ 8598732 w 10035679"/>
              <a:gd name="connsiteY5035" fmla="*/ 2194656 h 5893281"/>
              <a:gd name="connsiteX5036" fmla="*/ 8610808 w 10035679"/>
              <a:gd name="connsiteY5036" fmla="*/ 2192846 h 5893281"/>
              <a:gd name="connsiteX5037" fmla="*/ 8621070 w 10035679"/>
              <a:gd name="connsiteY5037" fmla="*/ 2192846 h 5893281"/>
              <a:gd name="connsiteX5038" fmla="*/ 8639184 w 10035679"/>
              <a:gd name="connsiteY5038" fmla="*/ 2192846 h 5893281"/>
              <a:gd name="connsiteX5039" fmla="*/ 8653070 w 10035679"/>
              <a:gd name="connsiteY5039" fmla="*/ 2209148 h 5893281"/>
              <a:gd name="connsiteX5040" fmla="*/ 8663335 w 10035679"/>
              <a:gd name="connsiteY5040" fmla="*/ 2223638 h 5893281"/>
              <a:gd name="connsiteX5041" fmla="*/ 8669372 w 10035679"/>
              <a:gd name="connsiteY5041" fmla="*/ 2242353 h 5893281"/>
              <a:gd name="connsiteX5042" fmla="*/ 8677221 w 10035679"/>
              <a:gd name="connsiteY5042" fmla="*/ 2271335 h 5893281"/>
              <a:gd name="connsiteX5043" fmla="*/ 8681447 w 10035679"/>
              <a:gd name="connsiteY5043" fmla="*/ 2290054 h 5893281"/>
              <a:gd name="connsiteX5044" fmla="*/ 8677221 w 10035679"/>
              <a:gd name="connsiteY5044" fmla="*/ 2300318 h 5893281"/>
              <a:gd name="connsiteX5045" fmla="*/ 8666956 w 10035679"/>
              <a:gd name="connsiteY5045" fmla="*/ 2310581 h 5893281"/>
              <a:gd name="connsiteX5046" fmla="*/ 8662730 w 10035679"/>
              <a:gd name="connsiteY5046" fmla="*/ 2329297 h 5893281"/>
              <a:gd name="connsiteX5047" fmla="*/ 8662730 w 10035679"/>
              <a:gd name="connsiteY5047" fmla="*/ 2349823 h 5893281"/>
              <a:gd name="connsiteX5048" fmla="*/ 8668769 w 10035679"/>
              <a:gd name="connsiteY5048" fmla="*/ 2368539 h 5893281"/>
              <a:gd name="connsiteX5049" fmla="*/ 8676616 w 10035679"/>
              <a:gd name="connsiteY5049" fmla="*/ 2387255 h 5893281"/>
              <a:gd name="connsiteX5050" fmla="*/ 8682655 w 10035679"/>
              <a:gd name="connsiteY5050" fmla="*/ 2412009 h 5893281"/>
              <a:gd name="connsiteX5051" fmla="*/ 8662127 w 10035679"/>
              <a:gd name="connsiteY5051" fmla="*/ 2434347 h 5893281"/>
              <a:gd name="connsiteX5052" fmla="*/ 8648241 w 10035679"/>
              <a:gd name="connsiteY5052" fmla="*/ 2459103 h 5893281"/>
              <a:gd name="connsiteX5053" fmla="*/ 8637977 w 10035679"/>
              <a:gd name="connsiteY5053" fmla="*/ 2483857 h 5893281"/>
              <a:gd name="connsiteX5054" fmla="*/ 8624091 w 10035679"/>
              <a:gd name="connsiteY5054" fmla="*/ 2517063 h 5893281"/>
              <a:gd name="connsiteX5055" fmla="*/ 8616241 w 10035679"/>
              <a:gd name="connsiteY5055" fmla="*/ 2523101 h 5893281"/>
              <a:gd name="connsiteX5056" fmla="*/ 8598127 w 10035679"/>
              <a:gd name="connsiteY5056" fmla="*/ 2545439 h 5893281"/>
              <a:gd name="connsiteX5057" fmla="*/ 8577600 w 10035679"/>
              <a:gd name="connsiteY5057" fmla="*/ 2570196 h 5893281"/>
              <a:gd name="connsiteX5058" fmla="*/ 8555262 w 10035679"/>
              <a:gd name="connsiteY5058" fmla="*/ 2599175 h 5893281"/>
              <a:gd name="connsiteX5059" fmla="*/ 8531111 w 10035679"/>
              <a:gd name="connsiteY5059" fmla="*/ 2623928 h 5893281"/>
              <a:gd name="connsiteX5060" fmla="*/ 8510584 w 10035679"/>
              <a:gd name="connsiteY5060" fmla="*/ 2648682 h 5893281"/>
              <a:gd name="connsiteX5061" fmla="*/ 8496698 w 10035679"/>
              <a:gd name="connsiteY5061" fmla="*/ 2667398 h 5893281"/>
              <a:gd name="connsiteX5062" fmla="*/ 8488848 w 10035679"/>
              <a:gd name="connsiteY5062" fmla="*/ 2675853 h 5893281"/>
              <a:gd name="connsiteX5063" fmla="*/ 8464698 w 10035679"/>
              <a:gd name="connsiteY5063" fmla="*/ 2681890 h 5893281"/>
              <a:gd name="connsiteX5064" fmla="*/ 8440547 w 10035679"/>
              <a:gd name="connsiteY5064" fmla="*/ 2677664 h 5893281"/>
              <a:gd name="connsiteX5065" fmla="*/ 8418209 w 10035679"/>
              <a:gd name="connsiteY5065" fmla="*/ 2677664 h 5893281"/>
              <a:gd name="connsiteX5066" fmla="*/ 8397681 w 10035679"/>
              <a:gd name="connsiteY5066" fmla="*/ 2681890 h 5893281"/>
              <a:gd name="connsiteX5067" fmla="*/ 8379567 w 10035679"/>
              <a:gd name="connsiteY5067" fmla="*/ 2700607 h 5893281"/>
              <a:gd name="connsiteX5068" fmla="*/ 8365681 w 10035679"/>
              <a:gd name="connsiteY5068" fmla="*/ 2721134 h 5893281"/>
              <a:gd name="connsiteX5069" fmla="*/ 8355417 w 10035679"/>
              <a:gd name="connsiteY5069" fmla="*/ 2743474 h 5893281"/>
              <a:gd name="connsiteX5070" fmla="*/ 8341531 w 10035679"/>
              <a:gd name="connsiteY5070" fmla="*/ 2764001 h 5893281"/>
              <a:gd name="connsiteX5071" fmla="*/ 8321003 w 10035679"/>
              <a:gd name="connsiteY5071" fmla="*/ 2778492 h 5893281"/>
              <a:gd name="connsiteX5072" fmla="*/ 8316777 w 10035679"/>
              <a:gd name="connsiteY5072" fmla="*/ 2778492 h 5893281"/>
              <a:gd name="connsiteX5073" fmla="*/ 8312551 w 10035679"/>
              <a:gd name="connsiteY5073" fmla="*/ 2782718 h 5893281"/>
              <a:gd name="connsiteX5074" fmla="*/ 8308323 w 10035679"/>
              <a:gd name="connsiteY5074" fmla="*/ 2782718 h 5893281"/>
              <a:gd name="connsiteX5075" fmla="*/ 8302286 w 10035679"/>
              <a:gd name="connsiteY5075" fmla="*/ 2782718 h 5893281"/>
              <a:gd name="connsiteX5076" fmla="*/ 8294437 w 10035679"/>
              <a:gd name="connsiteY5076" fmla="*/ 2786944 h 5893281"/>
              <a:gd name="connsiteX5077" fmla="*/ 8302286 w 10035679"/>
              <a:gd name="connsiteY5077" fmla="*/ 2807472 h 5893281"/>
              <a:gd name="connsiteX5078" fmla="*/ 8316172 w 10035679"/>
              <a:gd name="connsiteY5078" fmla="*/ 2829809 h 5893281"/>
              <a:gd name="connsiteX5079" fmla="*/ 8326437 w 10035679"/>
              <a:gd name="connsiteY5079" fmla="*/ 2854565 h 5893281"/>
              <a:gd name="connsiteX5080" fmla="*/ 8340323 w 10035679"/>
              <a:gd name="connsiteY5080" fmla="*/ 2879318 h 5893281"/>
              <a:gd name="connsiteX5081" fmla="*/ 8346362 w 10035679"/>
              <a:gd name="connsiteY5081" fmla="*/ 2901656 h 5893281"/>
              <a:gd name="connsiteX5082" fmla="*/ 8350588 w 10035679"/>
              <a:gd name="connsiteY5082" fmla="*/ 2926411 h 5893281"/>
              <a:gd name="connsiteX5083" fmla="*/ 8344549 w 10035679"/>
              <a:gd name="connsiteY5083" fmla="*/ 2942712 h 5893281"/>
              <a:gd name="connsiteX5084" fmla="*/ 8330663 w 10035679"/>
              <a:gd name="connsiteY5084" fmla="*/ 2957201 h 5893281"/>
              <a:gd name="connsiteX5085" fmla="*/ 8302286 w 10035679"/>
              <a:gd name="connsiteY5085" fmla="*/ 2969276 h 5893281"/>
              <a:gd name="connsiteX5086" fmla="*/ 8255797 w 10035679"/>
              <a:gd name="connsiteY5086" fmla="*/ 2975315 h 5893281"/>
              <a:gd name="connsiteX5087" fmla="*/ 8255797 w 10035679"/>
              <a:gd name="connsiteY5087" fmla="*/ 2956598 h 5893281"/>
              <a:gd name="connsiteX5088" fmla="*/ 8251569 w 10035679"/>
              <a:gd name="connsiteY5088" fmla="*/ 2940297 h 5893281"/>
              <a:gd name="connsiteX5089" fmla="*/ 8251569 w 10035679"/>
              <a:gd name="connsiteY5089" fmla="*/ 2915544 h 5893281"/>
              <a:gd name="connsiteX5090" fmla="*/ 8255797 w 10035679"/>
              <a:gd name="connsiteY5090" fmla="*/ 2886562 h 5893281"/>
              <a:gd name="connsiteX5091" fmla="*/ 8255797 w 10035679"/>
              <a:gd name="connsiteY5091" fmla="*/ 2864225 h 5893281"/>
              <a:gd name="connsiteX5092" fmla="*/ 8245533 w 10035679"/>
              <a:gd name="connsiteY5092" fmla="*/ 2864225 h 5893281"/>
              <a:gd name="connsiteX5093" fmla="*/ 8237683 w 10035679"/>
              <a:gd name="connsiteY5093" fmla="*/ 2864225 h 5893281"/>
              <a:gd name="connsiteX5094" fmla="*/ 8231647 w 10035679"/>
              <a:gd name="connsiteY5094" fmla="*/ 2864225 h 5893281"/>
              <a:gd name="connsiteX5095" fmla="*/ 8227421 w 10035679"/>
              <a:gd name="connsiteY5095" fmla="*/ 2864225 h 5893281"/>
              <a:gd name="connsiteX5096" fmla="*/ 8223195 w 10035679"/>
              <a:gd name="connsiteY5096" fmla="*/ 2859998 h 5893281"/>
              <a:gd name="connsiteX5097" fmla="*/ 8217156 w 10035679"/>
              <a:gd name="connsiteY5097" fmla="*/ 2858186 h 5893281"/>
              <a:gd name="connsiteX5098" fmla="*/ 8209307 w 10035679"/>
              <a:gd name="connsiteY5098" fmla="*/ 2846111 h 5893281"/>
              <a:gd name="connsiteX5099" fmla="*/ 8217156 w 10035679"/>
              <a:gd name="connsiteY5099" fmla="*/ 2835848 h 5893281"/>
              <a:gd name="connsiteX5100" fmla="*/ 8223195 w 10035679"/>
              <a:gd name="connsiteY5100" fmla="*/ 2825583 h 5893281"/>
              <a:gd name="connsiteX5101" fmla="*/ 8227421 w 10035679"/>
              <a:gd name="connsiteY5101" fmla="*/ 2815321 h 5893281"/>
              <a:gd name="connsiteX5102" fmla="*/ 8235268 w 10035679"/>
              <a:gd name="connsiteY5102" fmla="*/ 2800830 h 5893281"/>
              <a:gd name="connsiteX5103" fmla="*/ 8217156 w 10035679"/>
              <a:gd name="connsiteY5103" fmla="*/ 2800830 h 5893281"/>
              <a:gd name="connsiteX5104" fmla="*/ 8194818 w 10035679"/>
              <a:gd name="connsiteY5104" fmla="*/ 2796604 h 5893281"/>
              <a:gd name="connsiteX5105" fmla="*/ 8170667 w 10035679"/>
              <a:gd name="connsiteY5105" fmla="*/ 2802641 h 5893281"/>
              <a:gd name="connsiteX5106" fmla="*/ 8142290 w 10035679"/>
              <a:gd name="connsiteY5106" fmla="*/ 2814716 h 5893281"/>
              <a:gd name="connsiteX5107" fmla="*/ 8118140 w 10035679"/>
              <a:gd name="connsiteY5107" fmla="*/ 2824980 h 5893281"/>
              <a:gd name="connsiteX5108" fmla="*/ 8118140 w 10035679"/>
              <a:gd name="connsiteY5108" fmla="*/ 2816529 h 5893281"/>
              <a:gd name="connsiteX5109" fmla="*/ 8122366 w 10035679"/>
              <a:gd name="connsiteY5109" fmla="*/ 2806264 h 5893281"/>
              <a:gd name="connsiteX5110" fmla="*/ 8126592 w 10035679"/>
              <a:gd name="connsiteY5110" fmla="*/ 2800225 h 5893281"/>
              <a:gd name="connsiteX5111" fmla="*/ 8128404 w 10035679"/>
              <a:gd name="connsiteY5111" fmla="*/ 2788152 h 5893281"/>
              <a:gd name="connsiteX5112" fmla="*/ 8132630 w 10035679"/>
              <a:gd name="connsiteY5112" fmla="*/ 2782114 h 5893281"/>
              <a:gd name="connsiteX5113" fmla="*/ 8138667 w 10035679"/>
              <a:gd name="connsiteY5113" fmla="*/ 2767623 h 5893281"/>
              <a:gd name="connsiteX5114" fmla="*/ 8132630 w 10035679"/>
              <a:gd name="connsiteY5114" fmla="*/ 2767623 h 5893281"/>
              <a:gd name="connsiteX5115" fmla="*/ 8126592 w 10035679"/>
              <a:gd name="connsiteY5115" fmla="*/ 2763396 h 5893281"/>
              <a:gd name="connsiteX5116" fmla="*/ 8118743 w 10035679"/>
              <a:gd name="connsiteY5116" fmla="*/ 2763396 h 5893281"/>
              <a:gd name="connsiteX5117" fmla="*/ 8108480 w 10035679"/>
              <a:gd name="connsiteY5117" fmla="*/ 2759171 h 5893281"/>
              <a:gd name="connsiteX5118" fmla="*/ 8086142 w 10035679"/>
              <a:gd name="connsiteY5118" fmla="*/ 2781511 h 5893281"/>
              <a:gd name="connsiteX5119" fmla="*/ 8061991 w 10035679"/>
              <a:gd name="connsiteY5119" fmla="*/ 2800225 h 5893281"/>
              <a:gd name="connsiteX5120" fmla="*/ 8037840 w 10035679"/>
              <a:gd name="connsiteY5120" fmla="*/ 2820754 h 5893281"/>
              <a:gd name="connsiteX5121" fmla="*/ 8023952 w 10035679"/>
              <a:gd name="connsiteY5121" fmla="*/ 2845508 h 5893281"/>
              <a:gd name="connsiteX5122" fmla="*/ 8037840 w 10035679"/>
              <a:gd name="connsiteY5122" fmla="*/ 2853960 h 5893281"/>
              <a:gd name="connsiteX5123" fmla="*/ 8048103 w 10035679"/>
              <a:gd name="connsiteY5123" fmla="*/ 2859998 h 5893281"/>
              <a:gd name="connsiteX5124" fmla="*/ 8055952 w 10035679"/>
              <a:gd name="connsiteY5124" fmla="*/ 2868450 h 5893281"/>
              <a:gd name="connsiteX5125" fmla="*/ 8061991 w 10035679"/>
              <a:gd name="connsiteY5125" fmla="*/ 2874487 h 5893281"/>
              <a:gd name="connsiteX5126" fmla="*/ 8069838 w 10035679"/>
              <a:gd name="connsiteY5126" fmla="*/ 2886562 h 5893281"/>
              <a:gd name="connsiteX5127" fmla="*/ 8090366 w 10035679"/>
              <a:gd name="connsiteY5127" fmla="*/ 2874487 h 5893281"/>
              <a:gd name="connsiteX5128" fmla="*/ 8108480 w 10035679"/>
              <a:gd name="connsiteY5128" fmla="*/ 2868450 h 5893281"/>
              <a:gd name="connsiteX5129" fmla="*/ 8126592 w 10035679"/>
              <a:gd name="connsiteY5129" fmla="*/ 2868450 h 5893281"/>
              <a:gd name="connsiteX5130" fmla="*/ 8147119 w 10035679"/>
              <a:gd name="connsiteY5130" fmla="*/ 2878713 h 5893281"/>
              <a:gd name="connsiteX5131" fmla="*/ 8157384 w 10035679"/>
              <a:gd name="connsiteY5131" fmla="*/ 2878713 h 5893281"/>
              <a:gd name="connsiteX5132" fmla="*/ 8157384 w 10035679"/>
              <a:gd name="connsiteY5132" fmla="*/ 2903468 h 5893281"/>
              <a:gd name="connsiteX5133" fmla="*/ 8118743 w 10035679"/>
              <a:gd name="connsiteY5133" fmla="*/ 2903468 h 5893281"/>
              <a:gd name="connsiteX5134" fmla="*/ 8104857 w 10035679"/>
              <a:gd name="connsiteY5134" fmla="*/ 2922185 h 5893281"/>
              <a:gd name="connsiteX5135" fmla="*/ 8090971 w 10035679"/>
              <a:gd name="connsiteY5135" fmla="*/ 2936674 h 5893281"/>
              <a:gd name="connsiteX5136" fmla="*/ 8080706 w 10035679"/>
              <a:gd name="connsiteY5136" fmla="*/ 2951164 h 5893281"/>
              <a:gd name="connsiteX5137" fmla="*/ 8070443 w 10035679"/>
              <a:gd name="connsiteY5137" fmla="*/ 2975918 h 5893281"/>
              <a:gd name="connsiteX5138" fmla="*/ 8098820 w 10035679"/>
              <a:gd name="connsiteY5138" fmla="*/ 2994635 h 5893281"/>
              <a:gd name="connsiteX5139" fmla="*/ 8115121 w 10035679"/>
              <a:gd name="connsiteY5139" fmla="*/ 3023614 h 5893281"/>
              <a:gd name="connsiteX5140" fmla="*/ 8129007 w 10035679"/>
              <a:gd name="connsiteY5140" fmla="*/ 3062859 h 5893281"/>
              <a:gd name="connsiteX5141" fmla="*/ 8136857 w 10035679"/>
              <a:gd name="connsiteY5141" fmla="*/ 3102103 h 5893281"/>
              <a:gd name="connsiteX5142" fmla="*/ 8138667 w 10035679"/>
              <a:gd name="connsiteY5142" fmla="*/ 3145575 h 5893281"/>
              <a:gd name="connsiteX5143" fmla="*/ 8138667 w 10035679"/>
              <a:gd name="connsiteY5143" fmla="*/ 3183612 h 5893281"/>
              <a:gd name="connsiteX5144" fmla="*/ 8114517 w 10035679"/>
              <a:gd name="connsiteY5144" fmla="*/ 3199914 h 5893281"/>
              <a:gd name="connsiteX5145" fmla="*/ 8100631 w 10035679"/>
              <a:gd name="connsiteY5145" fmla="*/ 3228893 h 5893281"/>
              <a:gd name="connsiteX5146" fmla="*/ 8086745 w 10035679"/>
              <a:gd name="connsiteY5146" fmla="*/ 3255459 h 5893281"/>
              <a:gd name="connsiteX5147" fmla="*/ 8070443 w 10035679"/>
              <a:gd name="connsiteY5147" fmla="*/ 3284439 h 5893281"/>
              <a:gd name="connsiteX5148" fmla="*/ 8034217 w 10035679"/>
              <a:gd name="connsiteY5148" fmla="*/ 3323683 h 5893281"/>
              <a:gd name="connsiteX5149" fmla="*/ 7987728 w 10035679"/>
              <a:gd name="connsiteY5149" fmla="*/ 3352663 h 5893281"/>
              <a:gd name="connsiteX5150" fmla="*/ 7938824 w 10035679"/>
              <a:gd name="connsiteY5150" fmla="*/ 3373193 h 5893281"/>
              <a:gd name="connsiteX5151" fmla="*/ 7882071 w 10035679"/>
              <a:gd name="connsiteY5151" fmla="*/ 3391907 h 5893281"/>
              <a:gd name="connsiteX5152" fmla="*/ 7829543 w 10035679"/>
              <a:gd name="connsiteY5152" fmla="*/ 3402172 h 5893281"/>
              <a:gd name="connsiteX5153" fmla="*/ 7829543 w 10035679"/>
              <a:gd name="connsiteY5153" fmla="*/ 3416663 h 5893281"/>
              <a:gd name="connsiteX5154" fmla="*/ 7829543 w 10035679"/>
              <a:gd name="connsiteY5154" fmla="*/ 3425115 h 5893281"/>
              <a:gd name="connsiteX5155" fmla="*/ 7829543 w 10035679"/>
              <a:gd name="connsiteY5155" fmla="*/ 3431152 h 5893281"/>
              <a:gd name="connsiteX5156" fmla="*/ 7829543 w 10035679"/>
              <a:gd name="connsiteY5156" fmla="*/ 3435380 h 5893281"/>
              <a:gd name="connsiteX5157" fmla="*/ 7833769 w 10035679"/>
              <a:gd name="connsiteY5157" fmla="*/ 3439606 h 5893281"/>
              <a:gd name="connsiteX5158" fmla="*/ 7833769 w 10035679"/>
              <a:gd name="connsiteY5158" fmla="*/ 3449869 h 5893281"/>
              <a:gd name="connsiteX5159" fmla="*/ 7835582 w 10035679"/>
              <a:gd name="connsiteY5159" fmla="*/ 3460133 h 5893281"/>
              <a:gd name="connsiteX5160" fmla="*/ 7829543 w 10035679"/>
              <a:gd name="connsiteY5160" fmla="*/ 3468586 h 5893281"/>
              <a:gd name="connsiteX5161" fmla="*/ 7821694 w 10035679"/>
              <a:gd name="connsiteY5161" fmla="*/ 3474622 h 5893281"/>
              <a:gd name="connsiteX5162" fmla="*/ 7819883 w 10035679"/>
              <a:gd name="connsiteY5162" fmla="*/ 3478850 h 5893281"/>
              <a:gd name="connsiteX5163" fmla="*/ 7812034 w 10035679"/>
              <a:gd name="connsiteY5163" fmla="*/ 3484887 h 5893281"/>
              <a:gd name="connsiteX5164" fmla="*/ 7798148 w 10035679"/>
              <a:gd name="connsiteY5164" fmla="*/ 3493339 h 5893281"/>
              <a:gd name="connsiteX5165" fmla="*/ 7793922 w 10035679"/>
              <a:gd name="connsiteY5165" fmla="*/ 3493339 h 5893281"/>
              <a:gd name="connsiteX5166" fmla="*/ 7792109 w 10035679"/>
              <a:gd name="connsiteY5166" fmla="*/ 3497565 h 5893281"/>
              <a:gd name="connsiteX5167" fmla="*/ 7787883 w 10035679"/>
              <a:gd name="connsiteY5167" fmla="*/ 3497565 h 5893281"/>
              <a:gd name="connsiteX5168" fmla="*/ 7783657 w 10035679"/>
              <a:gd name="connsiteY5168" fmla="*/ 3497565 h 5893281"/>
              <a:gd name="connsiteX5169" fmla="*/ 7777619 w 10035679"/>
              <a:gd name="connsiteY5169" fmla="*/ 3499378 h 5893281"/>
              <a:gd name="connsiteX5170" fmla="*/ 7773392 w 10035679"/>
              <a:gd name="connsiteY5170" fmla="*/ 3489113 h 5893281"/>
              <a:gd name="connsiteX5171" fmla="*/ 7769166 w 10035679"/>
              <a:gd name="connsiteY5171" fmla="*/ 3478850 h 5893281"/>
              <a:gd name="connsiteX5172" fmla="*/ 7769166 w 10035679"/>
              <a:gd name="connsiteY5172" fmla="*/ 3468586 h 5893281"/>
              <a:gd name="connsiteX5173" fmla="*/ 7769166 w 10035679"/>
              <a:gd name="connsiteY5173" fmla="*/ 3449869 h 5893281"/>
              <a:gd name="connsiteX5174" fmla="*/ 7777016 w 10035679"/>
              <a:gd name="connsiteY5174" fmla="*/ 3445643 h 5893281"/>
              <a:gd name="connsiteX5175" fmla="*/ 7783054 w 10035679"/>
              <a:gd name="connsiteY5175" fmla="*/ 3445643 h 5893281"/>
              <a:gd name="connsiteX5176" fmla="*/ 7790902 w 10035679"/>
              <a:gd name="connsiteY5176" fmla="*/ 3441417 h 5893281"/>
              <a:gd name="connsiteX5177" fmla="*/ 7792714 w 10035679"/>
              <a:gd name="connsiteY5177" fmla="*/ 3435380 h 5893281"/>
              <a:gd name="connsiteX5178" fmla="*/ 7796940 w 10035679"/>
              <a:gd name="connsiteY5178" fmla="*/ 3426926 h 5893281"/>
              <a:gd name="connsiteX5179" fmla="*/ 7792714 w 10035679"/>
              <a:gd name="connsiteY5179" fmla="*/ 3420889 h 5893281"/>
              <a:gd name="connsiteX5180" fmla="*/ 7786676 w 10035679"/>
              <a:gd name="connsiteY5180" fmla="*/ 3410624 h 5893281"/>
              <a:gd name="connsiteX5181" fmla="*/ 7782449 w 10035679"/>
              <a:gd name="connsiteY5181" fmla="*/ 3402172 h 5893281"/>
              <a:gd name="connsiteX5182" fmla="*/ 7776413 w 10035679"/>
              <a:gd name="connsiteY5182" fmla="*/ 3397946 h 5893281"/>
              <a:gd name="connsiteX5183" fmla="*/ 7772187 w 10035679"/>
              <a:gd name="connsiteY5183" fmla="*/ 3397946 h 5893281"/>
              <a:gd name="connsiteX5184" fmla="*/ 7761922 w 10035679"/>
              <a:gd name="connsiteY5184" fmla="*/ 3396135 h 5893281"/>
              <a:gd name="connsiteX5185" fmla="*/ 7749847 w 10035679"/>
              <a:gd name="connsiteY5185" fmla="*/ 3396135 h 5893281"/>
              <a:gd name="connsiteX5186" fmla="*/ 7737771 w 10035679"/>
              <a:gd name="connsiteY5186" fmla="*/ 3412437 h 5893281"/>
              <a:gd name="connsiteX5187" fmla="*/ 7723885 w 10035679"/>
              <a:gd name="connsiteY5187" fmla="*/ 3424512 h 5893281"/>
              <a:gd name="connsiteX5188" fmla="*/ 7711810 w 10035679"/>
              <a:gd name="connsiteY5188" fmla="*/ 3434775 h 5893281"/>
              <a:gd name="connsiteX5189" fmla="*/ 7701545 w 10035679"/>
              <a:gd name="connsiteY5189" fmla="*/ 3453492 h 5893281"/>
              <a:gd name="connsiteX5190" fmla="*/ 7697319 w 10035679"/>
              <a:gd name="connsiteY5190" fmla="*/ 3482472 h 5893281"/>
              <a:gd name="connsiteX5191" fmla="*/ 7729924 w 10035679"/>
              <a:gd name="connsiteY5191" fmla="*/ 3513264 h 5893281"/>
              <a:gd name="connsiteX5192" fmla="*/ 7754073 w 10035679"/>
              <a:gd name="connsiteY5192" fmla="*/ 3546471 h 5893281"/>
              <a:gd name="connsiteX5193" fmla="*/ 7776413 w 10035679"/>
              <a:gd name="connsiteY5193" fmla="*/ 3581488 h 5893281"/>
              <a:gd name="connsiteX5194" fmla="*/ 7786676 w 10035679"/>
              <a:gd name="connsiteY5194" fmla="*/ 3628581 h 5893281"/>
              <a:gd name="connsiteX5195" fmla="*/ 7790902 w 10035679"/>
              <a:gd name="connsiteY5195" fmla="*/ 3685940 h 5893281"/>
              <a:gd name="connsiteX5196" fmla="*/ 7673170 w 10035679"/>
              <a:gd name="connsiteY5196" fmla="*/ 3782541 h 5893281"/>
              <a:gd name="connsiteX5197" fmla="*/ 7659283 w 10035679"/>
              <a:gd name="connsiteY5197" fmla="*/ 3782541 h 5893281"/>
              <a:gd name="connsiteX5198" fmla="*/ 7649020 w 10035679"/>
              <a:gd name="connsiteY5198" fmla="*/ 3743296 h 5893281"/>
              <a:gd name="connsiteX5199" fmla="*/ 7626680 w 10035679"/>
              <a:gd name="connsiteY5199" fmla="*/ 3714315 h 5893281"/>
              <a:gd name="connsiteX5200" fmla="*/ 7598303 w 10035679"/>
              <a:gd name="connsiteY5200" fmla="*/ 3689561 h 5893281"/>
              <a:gd name="connsiteX5201" fmla="*/ 7568116 w 10035679"/>
              <a:gd name="connsiteY5201" fmla="*/ 3664807 h 5893281"/>
              <a:gd name="connsiteX5202" fmla="*/ 7535513 w 10035679"/>
              <a:gd name="connsiteY5202" fmla="*/ 3638241 h 5893281"/>
              <a:gd name="connsiteX5203" fmla="*/ 7521627 w 10035679"/>
              <a:gd name="connsiteY5203" fmla="*/ 3695600 h 5893281"/>
              <a:gd name="connsiteX5204" fmla="*/ 7503513 w 10035679"/>
              <a:gd name="connsiteY5204" fmla="*/ 3742691 h 5893281"/>
              <a:gd name="connsiteX5205" fmla="*/ 7521627 w 10035679"/>
              <a:gd name="connsiteY5205" fmla="*/ 3752956 h 5893281"/>
              <a:gd name="connsiteX5206" fmla="*/ 7529474 w 10035679"/>
              <a:gd name="connsiteY5206" fmla="*/ 3767447 h 5893281"/>
              <a:gd name="connsiteX5207" fmla="*/ 7531287 w 10035679"/>
              <a:gd name="connsiteY5207" fmla="*/ 3786162 h 5893281"/>
              <a:gd name="connsiteX5208" fmla="*/ 7543362 w 10035679"/>
              <a:gd name="connsiteY5208" fmla="*/ 3806691 h 5893281"/>
              <a:gd name="connsiteX5209" fmla="*/ 7545173 w 10035679"/>
              <a:gd name="connsiteY5209" fmla="*/ 3810917 h 5893281"/>
              <a:gd name="connsiteX5210" fmla="*/ 7553022 w 10035679"/>
              <a:gd name="connsiteY5210" fmla="*/ 3810917 h 5893281"/>
              <a:gd name="connsiteX5211" fmla="*/ 7559059 w 10035679"/>
              <a:gd name="connsiteY5211" fmla="*/ 3810917 h 5893281"/>
              <a:gd name="connsiteX5212" fmla="*/ 7566908 w 10035679"/>
              <a:gd name="connsiteY5212" fmla="*/ 3810917 h 5893281"/>
              <a:gd name="connsiteX5213" fmla="*/ 7572946 w 10035679"/>
              <a:gd name="connsiteY5213" fmla="*/ 3815143 h 5893281"/>
              <a:gd name="connsiteX5214" fmla="*/ 7601321 w 10035679"/>
              <a:gd name="connsiteY5214" fmla="*/ 3844123 h 5893281"/>
              <a:gd name="connsiteX5215" fmla="*/ 7623661 w 10035679"/>
              <a:gd name="connsiteY5215" fmla="*/ 3887594 h 5893281"/>
              <a:gd name="connsiteX5216" fmla="*/ 7637547 w 10035679"/>
              <a:gd name="connsiteY5216" fmla="*/ 3937103 h 5893281"/>
              <a:gd name="connsiteX5217" fmla="*/ 7639360 w 10035679"/>
              <a:gd name="connsiteY5217" fmla="*/ 3988422 h 5893281"/>
              <a:gd name="connsiteX5218" fmla="*/ 7622253 w 10035679"/>
              <a:gd name="connsiteY5218" fmla="*/ 3988422 h 5893281"/>
              <a:gd name="connsiteX5219" fmla="*/ 7630303 w 10035679"/>
              <a:gd name="connsiteY5219" fmla="*/ 3998083 h 5893281"/>
              <a:gd name="connsiteX5220" fmla="*/ 7652641 w 10035679"/>
              <a:gd name="connsiteY5220" fmla="*/ 4028874 h 5893281"/>
              <a:gd name="connsiteX5221" fmla="*/ 7676792 w 10035679"/>
              <a:gd name="connsiteY5221" fmla="*/ 4065705 h 5893281"/>
              <a:gd name="connsiteX5222" fmla="*/ 7711205 w 10035679"/>
              <a:gd name="connsiteY5222" fmla="*/ 4094684 h 5893281"/>
              <a:gd name="connsiteX5223" fmla="*/ 7705169 w 10035679"/>
              <a:gd name="connsiteY5223" fmla="*/ 4129703 h 5893281"/>
              <a:gd name="connsiteX5224" fmla="*/ 7705169 w 10035679"/>
              <a:gd name="connsiteY5224" fmla="*/ 4172571 h 5893281"/>
              <a:gd name="connsiteX5225" fmla="*/ 7733545 w 10035679"/>
              <a:gd name="connsiteY5225" fmla="*/ 4176797 h 5893281"/>
              <a:gd name="connsiteX5226" fmla="*/ 7751657 w 10035679"/>
              <a:gd name="connsiteY5226" fmla="*/ 4182833 h 5893281"/>
              <a:gd name="connsiteX5227" fmla="*/ 7764338 w 10035679"/>
              <a:gd name="connsiteY5227" fmla="*/ 4195514 h 5893281"/>
              <a:gd name="connsiteX5228" fmla="*/ 7782450 w 10035679"/>
              <a:gd name="connsiteY5228" fmla="*/ 4205776 h 5893281"/>
              <a:gd name="connsiteX5229" fmla="*/ 7804788 w 10035679"/>
              <a:gd name="connsiteY5229" fmla="*/ 4205776 h 5893281"/>
              <a:gd name="connsiteX5230" fmla="*/ 7821091 w 10035679"/>
              <a:gd name="connsiteY5230" fmla="*/ 4197324 h 5893281"/>
              <a:gd name="connsiteX5231" fmla="*/ 7834977 w 10035679"/>
              <a:gd name="connsiteY5231" fmla="*/ 4191286 h 5893281"/>
              <a:gd name="connsiteX5232" fmla="*/ 7849468 w 10035679"/>
              <a:gd name="connsiteY5232" fmla="*/ 4187060 h 5893281"/>
              <a:gd name="connsiteX5233" fmla="*/ 7881466 w 10035679"/>
              <a:gd name="connsiteY5233" fmla="*/ 4197324 h 5893281"/>
              <a:gd name="connsiteX5234" fmla="*/ 7918295 w 10035679"/>
              <a:gd name="connsiteY5234" fmla="*/ 4211813 h 5893281"/>
              <a:gd name="connsiteX5235" fmla="*/ 7952710 w 10035679"/>
              <a:gd name="connsiteY5235" fmla="*/ 4230530 h 5893281"/>
              <a:gd name="connsiteX5236" fmla="*/ 7984708 w 10035679"/>
              <a:gd name="connsiteY5236" fmla="*/ 4245021 h 5893281"/>
              <a:gd name="connsiteX5237" fmla="*/ 7981087 w 10035679"/>
              <a:gd name="connsiteY5237" fmla="*/ 4245021 h 5893281"/>
              <a:gd name="connsiteX5238" fmla="*/ 7976861 w 10035679"/>
              <a:gd name="connsiteY5238" fmla="*/ 4249247 h 5893281"/>
              <a:gd name="connsiteX5239" fmla="*/ 7972635 w 10035679"/>
              <a:gd name="connsiteY5239" fmla="*/ 4249247 h 5893281"/>
              <a:gd name="connsiteX5240" fmla="*/ 7966596 w 10035679"/>
              <a:gd name="connsiteY5240" fmla="*/ 4252870 h 5893281"/>
              <a:gd name="connsiteX5241" fmla="*/ 7946671 w 10035679"/>
              <a:gd name="connsiteY5241" fmla="*/ 4259512 h 5893281"/>
              <a:gd name="connsiteX5242" fmla="*/ 7906221 w 10035679"/>
              <a:gd name="connsiteY5242" fmla="*/ 4259512 h 5893281"/>
              <a:gd name="connsiteX5243" fmla="*/ 7861541 w 10035679"/>
              <a:gd name="connsiteY5243" fmla="*/ 4252870 h 5893281"/>
              <a:gd name="connsiteX5244" fmla="*/ 7815052 w 10035679"/>
              <a:gd name="connsiteY5244" fmla="*/ 4240795 h 5893281"/>
              <a:gd name="connsiteX5245" fmla="*/ 7764338 w 10035679"/>
              <a:gd name="connsiteY5245" fmla="*/ 4230530 h 5893281"/>
              <a:gd name="connsiteX5246" fmla="*/ 7725696 w 10035679"/>
              <a:gd name="connsiteY5246" fmla="*/ 4220267 h 5893281"/>
              <a:gd name="connsiteX5247" fmla="*/ 7695509 w 10035679"/>
              <a:gd name="connsiteY5247" fmla="*/ 4205776 h 5893281"/>
              <a:gd name="connsiteX5248" fmla="*/ 7681018 w 10035679"/>
              <a:gd name="connsiteY5248" fmla="*/ 4197324 h 5893281"/>
              <a:gd name="connsiteX5249" fmla="*/ 7687057 w 10035679"/>
              <a:gd name="connsiteY5249" fmla="*/ 4191286 h 5893281"/>
              <a:gd name="connsiteX5250" fmla="*/ 7691283 w 10035679"/>
              <a:gd name="connsiteY5250" fmla="*/ 4187060 h 5893281"/>
              <a:gd name="connsiteX5251" fmla="*/ 7695509 w 10035679"/>
              <a:gd name="connsiteY5251" fmla="*/ 4181023 h 5893281"/>
              <a:gd name="connsiteX5252" fmla="*/ 7652641 w 10035679"/>
              <a:gd name="connsiteY5252" fmla="*/ 4168947 h 5893281"/>
              <a:gd name="connsiteX5253" fmla="*/ 7616417 w 10035679"/>
              <a:gd name="connsiteY5253" fmla="*/ 4148420 h 5893281"/>
              <a:gd name="connsiteX5254" fmla="*/ 7583812 w 10035679"/>
              <a:gd name="connsiteY5254" fmla="*/ 4115212 h 5893281"/>
              <a:gd name="connsiteX5255" fmla="*/ 7559664 w 10035679"/>
              <a:gd name="connsiteY5255" fmla="*/ 4080194 h 5893281"/>
              <a:gd name="connsiteX5256" fmla="*/ 7534908 w 10035679"/>
              <a:gd name="connsiteY5256" fmla="*/ 4040949 h 5893281"/>
              <a:gd name="connsiteX5257" fmla="*/ 7514985 w 10035679"/>
              <a:gd name="connsiteY5257" fmla="*/ 3999894 h 5893281"/>
              <a:gd name="connsiteX5258" fmla="*/ 7492645 w 10035679"/>
              <a:gd name="connsiteY5258" fmla="*/ 3969101 h 5893281"/>
              <a:gd name="connsiteX5259" fmla="*/ 7472118 w 10035679"/>
              <a:gd name="connsiteY5259" fmla="*/ 3942537 h 5893281"/>
              <a:gd name="connsiteX5260" fmla="*/ 7450383 w 10035679"/>
              <a:gd name="connsiteY5260" fmla="*/ 3925631 h 5893281"/>
              <a:gd name="connsiteX5261" fmla="*/ 7425629 w 10035679"/>
              <a:gd name="connsiteY5261" fmla="*/ 3903293 h 5893281"/>
              <a:gd name="connsiteX5262" fmla="*/ 7403289 w 10035679"/>
              <a:gd name="connsiteY5262" fmla="*/ 3882765 h 5893281"/>
              <a:gd name="connsiteX5263" fmla="*/ 7393629 w 10035679"/>
              <a:gd name="connsiteY5263" fmla="*/ 3849557 h 5893281"/>
              <a:gd name="connsiteX5264" fmla="*/ 7460043 w 10035679"/>
              <a:gd name="connsiteY5264" fmla="*/ 3858009 h 5893281"/>
              <a:gd name="connsiteX5265" fmla="*/ 7486609 w 10035679"/>
              <a:gd name="connsiteY5265" fmla="*/ 3888802 h 5893281"/>
              <a:gd name="connsiteX5266" fmla="*/ 7514985 w 10035679"/>
              <a:gd name="connsiteY5266" fmla="*/ 3907519 h 5893281"/>
              <a:gd name="connsiteX5267" fmla="*/ 7543362 w 10035679"/>
              <a:gd name="connsiteY5267" fmla="*/ 3925631 h 5893281"/>
              <a:gd name="connsiteX5268" fmla="*/ 7548358 w 10035679"/>
              <a:gd name="connsiteY5268" fmla="*/ 3928085 h 5893281"/>
              <a:gd name="connsiteX5269" fmla="*/ 7541549 w 10035679"/>
              <a:gd name="connsiteY5269" fmla="*/ 3911744 h 5893281"/>
              <a:gd name="connsiteX5270" fmla="*/ 7533702 w 10035679"/>
              <a:gd name="connsiteY5270" fmla="*/ 3878538 h 5893281"/>
              <a:gd name="connsiteX5271" fmla="*/ 7523437 w 10035679"/>
              <a:gd name="connsiteY5271" fmla="*/ 3849557 h 5893281"/>
              <a:gd name="connsiteX5272" fmla="*/ 7513173 w 10035679"/>
              <a:gd name="connsiteY5272" fmla="*/ 3820577 h 5893281"/>
              <a:gd name="connsiteX5273" fmla="*/ 7495061 w 10035679"/>
              <a:gd name="connsiteY5273" fmla="*/ 3795824 h 5893281"/>
              <a:gd name="connsiteX5274" fmla="*/ 7495061 w 10035679"/>
              <a:gd name="connsiteY5274" fmla="*/ 3789785 h 5893281"/>
              <a:gd name="connsiteX5275" fmla="*/ 7476949 w 10035679"/>
              <a:gd name="connsiteY5275" fmla="*/ 3795824 h 5893281"/>
              <a:gd name="connsiteX5276" fmla="*/ 7476949 w 10035679"/>
              <a:gd name="connsiteY5276" fmla="*/ 3789785 h 5893281"/>
              <a:gd name="connsiteX5277" fmla="*/ 7470910 w 10035679"/>
              <a:gd name="connsiteY5277" fmla="*/ 3760805 h 5893281"/>
              <a:gd name="connsiteX5278" fmla="*/ 7470910 w 10035679"/>
              <a:gd name="connsiteY5278" fmla="*/ 3723976 h 5893281"/>
              <a:gd name="connsiteX5279" fmla="*/ 7470910 w 10035679"/>
              <a:gd name="connsiteY5279" fmla="*/ 3684732 h 5893281"/>
              <a:gd name="connsiteX5280" fmla="*/ 7470910 w 10035679"/>
              <a:gd name="connsiteY5280" fmla="*/ 3641260 h 5893281"/>
              <a:gd name="connsiteX5281" fmla="*/ 7466684 w 10035679"/>
              <a:gd name="connsiteY5281" fmla="*/ 3602015 h 5893281"/>
              <a:gd name="connsiteX5282" fmla="*/ 7452798 w 10035679"/>
              <a:gd name="connsiteY5282" fmla="*/ 3568810 h 5893281"/>
              <a:gd name="connsiteX5283" fmla="*/ 7430458 w 10035679"/>
              <a:gd name="connsiteY5283" fmla="*/ 3544056 h 5893281"/>
              <a:gd name="connsiteX5284" fmla="*/ 7424421 w 10035679"/>
              <a:gd name="connsiteY5284" fmla="*/ 3550093 h 5893281"/>
              <a:gd name="connsiteX5285" fmla="*/ 7414156 w 10035679"/>
              <a:gd name="connsiteY5285" fmla="*/ 3558547 h 5893281"/>
              <a:gd name="connsiteX5286" fmla="*/ 7406307 w 10035679"/>
              <a:gd name="connsiteY5286" fmla="*/ 3562771 h 5893281"/>
              <a:gd name="connsiteX5287" fmla="*/ 7392421 w 10035679"/>
              <a:gd name="connsiteY5287" fmla="*/ 3564583 h 5893281"/>
              <a:gd name="connsiteX5288" fmla="*/ 7378535 w 10035679"/>
              <a:gd name="connsiteY5288" fmla="*/ 3564583 h 5893281"/>
              <a:gd name="connsiteX5289" fmla="*/ 7374309 w 10035679"/>
              <a:gd name="connsiteY5289" fmla="*/ 3564583 h 5893281"/>
              <a:gd name="connsiteX5290" fmla="*/ 7374309 w 10035679"/>
              <a:gd name="connsiteY5290" fmla="*/ 3562771 h 5893281"/>
              <a:gd name="connsiteX5291" fmla="*/ 7372497 w 10035679"/>
              <a:gd name="connsiteY5291" fmla="*/ 3562771 h 5893281"/>
              <a:gd name="connsiteX5292" fmla="*/ 7368270 w 10035679"/>
              <a:gd name="connsiteY5292" fmla="*/ 3558547 h 5893281"/>
              <a:gd name="connsiteX5293" fmla="*/ 7368270 w 10035679"/>
              <a:gd name="connsiteY5293" fmla="*/ 3515074 h 5893281"/>
              <a:gd name="connsiteX5294" fmla="*/ 7358008 w 10035679"/>
              <a:gd name="connsiteY5294" fmla="*/ 3480058 h 5893281"/>
              <a:gd name="connsiteX5295" fmla="*/ 7344122 w 10035679"/>
              <a:gd name="connsiteY5295" fmla="*/ 3451076 h 5893281"/>
              <a:gd name="connsiteX5296" fmla="*/ 7321782 w 10035679"/>
              <a:gd name="connsiteY5296" fmla="*/ 3424512 h 5893281"/>
              <a:gd name="connsiteX5297" fmla="*/ 7305480 w 10035679"/>
              <a:gd name="connsiteY5297" fmla="*/ 3395531 h 5893281"/>
              <a:gd name="connsiteX5298" fmla="*/ 7283142 w 10035679"/>
              <a:gd name="connsiteY5298" fmla="*/ 3360512 h 5893281"/>
              <a:gd name="connsiteX5299" fmla="*/ 7277103 w 10035679"/>
              <a:gd name="connsiteY5299" fmla="*/ 3366551 h 5893281"/>
              <a:gd name="connsiteX5300" fmla="*/ 7272877 w 10035679"/>
              <a:gd name="connsiteY5300" fmla="*/ 3370777 h 5893281"/>
              <a:gd name="connsiteX5301" fmla="*/ 7268651 w 10035679"/>
              <a:gd name="connsiteY5301" fmla="*/ 3379229 h 5893281"/>
              <a:gd name="connsiteX5302" fmla="*/ 7264425 w 10035679"/>
              <a:gd name="connsiteY5302" fmla="*/ 3381040 h 5893281"/>
              <a:gd name="connsiteX5303" fmla="*/ 7262613 w 10035679"/>
              <a:gd name="connsiteY5303" fmla="*/ 3385268 h 5893281"/>
              <a:gd name="connsiteX5304" fmla="*/ 7230010 w 10035679"/>
              <a:gd name="connsiteY5304" fmla="*/ 3389494 h 5893281"/>
              <a:gd name="connsiteX5305" fmla="*/ 7201633 w 10035679"/>
              <a:gd name="connsiteY5305" fmla="*/ 3385268 h 5893281"/>
              <a:gd name="connsiteX5306" fmla="*/ 7173256 w 10035679"/>
              <a:gd name="connsiteY5306" fmla="*/ 3385268 h 5893281"/>
              <a:gd name="connsiteX5307" fmla="*/ 7165409 w 10035679"/>
              <a:gd name="connsiteY5307" fmla="*/ 3414247 h 5893281"/>
              <a:gd name="connsiteX5308" fmla="*/ 7155144 w 10035679"/>
              <a:gd name="connsiteY5308" fmla="*/ 3428738 h 5893281"/>
              <a:gd name="connsiteX5309" fmla="*/ 7149106 w 10035679"/>
              <a:gd name="connsiteY5309" fmla="*/ 3432964 h 5893281"/>
              <a:gd name="connsiteX5310" fmla="*/ 7135220 w 10035679"/>
              <a:gd name="connsiteY5310" fmla="*/ 3432964 h 5893281"/>
              <a:gd name="connsiteX5311" fmla="*/ 7121334 w 10035679"/>
              <a:gd name="connsiteY5311" fmla="*/ 3437190 h 5893281"/>
              <a:gd name="connsiteX5312" fmla="*/ 7107448 w 10035679"/>
              <a:gd name="connsiteY5312" fmla="*/ 3447453 h 5893281"/>
              <a:gd name="connsiteX5313" fmla="*/ 7083297 w 10035679"/>
              <a:gd name="connsiteY5313" fmla="*/ 3511453 h 5893281"/>
              <a:gd name="connsiteX5314" fmla="*/ 7050694 w 10035679"/>
              <a:gd name="connsiteY5314" fmla="*/ 3511453 h 5893281"/>
              <a:gd name="connsiteX5315" fmla="*/ 7032582 w 10035679"/>
              <a:gd name="connsiteY5315" fmla="*/ 3525942 h 5893281"/>
              <a:gd name="connsiteX5316" fmla="*/ 7014468 w 10035679"/>
              <a:gd name="connsiteY5316" fmla="*/ 3544659 h 5893281"/>
              <a:gd name="connsiteX5317" fmla="*/ 6990317 w 10035679"/>
              <a:gd name="connsiteY5317" fmla="*/ 3559150 h 5893281"/>
              <a:gd name="connsiteX5318" fmla="*/ 6984281 w 10035679"/>
              <a:gd name="connsiteY5318" fmla="*/ 3630997 h 5893281"/>
              <a:gd name="connsiteX5319" fmla="*/ 6966169 w 10035679"/>
              <a:gd name="connsiteY5319" fmla="*/ 3692579 h 5893281"/>
              <a:gd name="connsiteX5320" fmla="*/ 6942018 w 10035679"/>
              <a:gd name="connsiteY5320" fmla="*/ 3742088 h 5893281"/>
              <a:gd name="connsiteX5321" fmla="*/ 6903377 w 10035679"/>
              <a:gd name="connsiteY5321" fmla="*/ 3789182 h 5893281"/>
              <a:gd name="connsiteX5322" fmla="*/ 6899150 w 10035679"/>
              <a:gd name="connsiteY5322" fmla="*/ 3789182 h 5893281"/>
              <a:gd name="connsiteX5323" fmla="*/ 6894924 w 10035679"/>
              <a:gd name="connsiteY5323" fmla="*/ 3784956 h 5893281"/>
              <a:gd name="connsiteX5324" fmla="*/ 6890698 w 10035679"/>
              <a:gd name="connsiteY5324" fmla="*/ 3784956 h 5893281"/>
              <a:gd name="connsiteX5325" fmla="*/ 6888886 w 10035679"/>
              <a:gd name="connsiteY5325" fmla="*/ 3780730 h 5893281"/>
              <a:gd name="connsiteX5326" fmla="*/ 6866548 w 10035679"/>
              <a:gd name="connsiteY5326" fmla="*/ 3755974 h 5893281"/>
              <a:gd name="connsiteX5327" fmla="*/ 6846020 w 10035679"/>
              <a:gd name="connsiteY5327" fmla="*/ 3716730 h 5893281"/>
              <a:gd name="connsiteX5328" fmla="*/ 6833945 w 10035679"/>
              <a:gd name="connsiteY5328" fmla="*/ 3683524 h 5893281"/>
              <a:gd name="connsiteX5329" fmla="*/ 6832132 w 10035679"/>
              <a:gd name="connsiteY5329" fmla="*/ 3677486 h 5893281"/>
              <a:gd name="connsiteX5330" fmla="*/ 6833945 w 10035679"/>
              <a:gd name="connsiteY5330" fmla="*/ 3669034 h 5893281"/>
              <a:gd name="connsiteX5331" fmla="*/ 6838171 w 10035679"/>
              <a:gd name="connsiteY5331" fmla="*/ 3662997 h 5893281"/>
              <a:gd name="connsiteX5332" fmla="*/ 6842397 w 10035679"/>
              <a:gd name="connsiteY5332" fmla="*/ 3658769 h 5893281"/>
              <a:gd name="connsiteX5333" fmla="*/ 6842397 w 10035679"/>
              <a:gd name="connsiteY5333" fmla="*/ 3654543 h 5893281"/>
              <a:gd name="connsiteX5334" fmla="*/ 6806173 w 10035679"/>
              <a:gd name="connsiteY5334" fmla="*/ 3600810 h 5893281"/>
              <a:gd name="connsiteX5335" fmla="*/ 6782022 w 10035679"/>
              <a:gd name="connsiteY5335" fmla="*/ 3543451 h 5893281"/>
              <a:gd name="connsiteX5336" fmla="*/ 6765719 w 10035679"/>
              <a:gd name="connsiteY5336" fmla="*/ 3481869 h 5893281"/>
              <a:gd name="connsiteX5337" fmla="*/ 6757872 w 10035679"/>
              <a:gd name="connsiteY5337" fmla="*/ 3407606 h 5893281"/>
              <a:gd name="connsiteX5338" fmla="*/ 6733721 w 10035679"/>
              <a:gd name="connsiteY5338" fmla="*/ 3409417 h 5893281"/>
              <a:gd name="connsiteX5339" fmla="*/ 6715609 w 10035679"/>
              <a:gd name="connsiteY5339" fmla="*/ 3409417 h 5893281"/>
              <a:gd name="connsiteX5340" fmla="*/ 6695079 w 10035679"/>
              <a:gd name="connsiteY5340" fmla="*/ 3407606 h 5893281"/>
              <a:gd name="connsiteX5341" fmla="*/ 6687230 w 10035679"/>
              <a:gd name="connsiteY5341" fmla="*/ 3399154 h 5893281"/>
              <a:gd name="connsiteX5342" fmla="*/ 6676967 w 10035679"/>
              <a:gd name="connsiteY5342" fmla="*/ 3393115 h 5893281"/>
              <a:gd name="connsiteX5343" fmla="*/ 6669118 w 10035679"/>
              <a:gd name="connsiteY5343" fmla="*/ 3384663 h 5893281"/>
              <a:gd name="connsiteX5344" fmla="*/ 6663081 w 10035679"/>
              <a:gd name="connsiteY5344" fmla="*/ 3378626 h 5893281"/>
              <a:gd name="connsiteX5345" fmla="*/ 6669118 w 10035679"/>
              <a:gd name="connsiteY5345" fmla="*/ 3352060 h 5893281"/>
              <a:gd name="connsiteX5346" fmla="*/ 6655232 w 10035679"/>
              <a:gd name="connsiteY5346" fmla="*/ 3331533 h 5893281"/>
              <a:gd name="connsiteX5347" fmla="*/ 6631081 w 10035679"/>
              <a:gd name="connsiteY5347" fmla="*/ 3312816 h 5893281"/>
              <a:gd name="connsiteX5348" fmla="*/ 6606931 w 10035679"/>
              <a:gd name="connsiteY5348" fmla="*/ 3296514 h 5893281"/>
              <a:gd name="connsiteX5349" fmla="*/ 6584593 w 10035679"/>
              <a:gd name="connsiteY5349" fmla="*/ 3274174 h 5893281"/>
              <a:gd name="connsiteX5350" fmla="*/ 6526028 w 10035679"/>
              <a:gd name="connsiteY5350" fmla="*/ 3282628 h 5893281"/>
              <a:gd name="connsiteX5351" fmla="*/ 6465049 w 10035679"/>
              <a:gd name="connsiteY5351" fmla="*/ 3282628 h 5893281"/>
              <a:gd name="connsiteX5352" fmla="*/ 6404067 w 10035679"/>
              <a:gd name="connsiteY5352" fmla="*/ 3278402 h 5893281"/>
              <a:gd name="connsiteX5353" fmla="*/ 6345503 w 10035679"/>
              <a:gd name="connsiteY5353" fmla="*/ 3274174 h 5893281"/>
              <a:gd name="connsiteX5354" fmla="*/ 6335240 w 10035679"/>
              <a:gd name="connsiteY5354" fmla="*/ 3253647 h 5893281"/>
              <a:gd name="connsiteX5355" fmla="*/ 6321353 w 10035679"/>
              <a:gd name="connsiteY5355" fmla="*/ 3227083 h 5893281"/>
              <a:gd name="connsiteX5356" fmla="*/ 6299014 w 10035679"/>
              <a:gd name="connsiteY5356" fmla="*/ 3235535 h 5893281"/>
              <a:gd name="connsiteX5357" fmla="*/ 6285128 w 10035679"/>
              <a:gd name="connsiteY5357" fmla="*/ 3239761 h 5893281"/>
              <a:gd name="connsiteX5358" fmla="*/ 6267014 w 10035679"/>
              <a:gd name="connsiteY5358" fmla="*/ 3241571 h 5893281"/>
              <a:gd name="connsiteX5359" fmla="*/ 6242864 w 10035679"/>
              <a:gd name="connsiteY5359" fmla="*/ 3241571 h 5893281"/>
              <a:gd name="connsiteX5360" fmla="*/ 6222336 w 10035679"/>
              <a:gd name="connsiteY5360" fmla="*/ 3227083 h 5893281"/>
              <a:gd name="connsiteX5361" fmla="*/ 6199998 w 10035679"/>
              <a:gd name="connsiteY5361" fmla="*/ 3216818 h 5893281"/>
              <a:gd name="connsiteX5362" fmla="*/ 6175847 w 10035679"/>
              <a:gd name="connsiteY5362" fmla="*/ 3202327 h 5893281"/>
              <a:gd name="connsiteX5363" fmla="*/ 6157735 w 10035679"/>
              <a:gd name="connsiteY5363" fmla="*/ 3187838 h 5893281"/>
              <a:gd name="connsiteX5364" fmla="*/ 6151697 w 10035679"/>
              <a:gd name="connsiteY5364" fmla="*/ 3167309 h 5893281"/>
              <a:gd name="connsiteX5365" fmla="*/ 6141434 w 10035679"/>
              <a:gd name="connsiteY5365" fmla="*/ 3148594 h 5893281"/>
              <a:gd name="connsiteX5366" fmla="*/ 6119094 w 10035679"/>
              <a:gd name="connsiteY5366" fmla="*/ 3129877 h 5893281"/>
              <a:gd name="connsiteX5367" fmla="*/ 6114868 w 10035679"/>
              <a:gd name="connsiteY5367" fmla="*/ 3129877 h 5893281"/>
              <a:gd name="connsiteX5368" fmla="*/ 6113057 w 10035679"/>
              <a:gd name="connsiteY5368" fmla="*/ 3129877 h 5893281"/>
              <a:gd name="connsiteX5369" fmla="*/ 6108829 w 10035679"/>
              <a:gd name="connsiteY5369" fmla="*/ 3129877 h 5893281"/>
              <a:gd name="connsiteX5370" fmla="*/ 6100982 w 10035679"/>
              <a:gd name="connsiteY5370" fmla="*/ 3129877 h 5893281"/>
              <a:gd name="connsiteX5371" fmla="*/ 6087094 w 10035679"/>
              <a:gd name="connsiteY5371" fmla="*/ 3129877 h 5893281"/>
              <a:gd name="connsiteX5372" fmla="*/ 6094943 w 10035679"/>
              <a:gd name="connsiteY5372" fmla="*/ 3158857 h 5893281"/>
              <a:gd name="connsiteX5373" fmla="*/ 6105208 w 10035679"/>
              <a:gd name="connsiteY5373" fmla="*/ 3192064 h 5893281"/>
              <a:gd name="connsiteX5374" fmla="*/ 6123320 w 10035679"/>
              <a:gd name="connsiteY5374" fmla="*/ 3225270 h 5893281"/>
              <a:gd name="connsiteX5375" fmla="*/ 6137206 w 10035679"/>
              <a:gd name="connsiteY5375" fmla="*/ 3254252 h 5893281"/>
              <a:gd name="connsiteX5376" fmla="*/ 6151094 w 10035679"/>
              <a:gd name="connsiteY5376" fmla="*/ 3274779 h 5893281"/>
              <a:gd name="connsiteX5377" fmla="*/ 6155320 w 10035679"/>
              <a:gd name="connsiteY5377" fmla="*/ 3264514 h 5893281"/>
              <a:gd name="connsiteX5378" fmla="*/ 6157131 w 10035679"/>
              <a:gd name="connsiteY5378" fmla="*/ 3260288 h 5893281"/>
              <a:gd name="connsiteX5379" fmla="*/ 6157131 w 10035679"/>
              <a:gd name="connsiteY5379" fmla="*/ 3256062 h 5893281"/>
              <a:gd name="connsiteX5380" fmla="*/ 6161357 w 10035679"/>
              <a:gd name="connsiteY5380" fmla="*/ 3256062 h 5893281"/>
              <a:gd name="connsiteX5381" fmla="*/ 6165583 w 10035679"/>
              <a:gd name="connsiteY5381" fmla="*/ 3256062 h 5893281"/>
              <a:gd name="connsiteX5382" fmla="*/ 6175847 w 10035679"/>
              <a:gd name="connsiteY5382" fmla="*/ 3260288 h 5893281"/>
              <a:gd name="connsiteX5383" fmla="*/ 6180074 w 10035679"/>
              <a:gd name="connsiteY5383" fmla="*/ 3270553 h 5893281"/>
              <a:gd name="connsiteX5384" fmla="*/ 6184300 w 10035679"/>
              <a:gd name="connsiteY5384" fmla="*/ 3282628 h 5893281"/>
              <a:gd name="connsiteX5385" fmla="*/ 6184300 w 10035679"/>
              <a:gd name="connsiteY5385" fmla="*/ 3292891 h 5893281"/>
              <a:gd name="connsiteX5386" fmla="*/ 6186110 w 10035679"/>
              <a:gd name="connsiteY5386" fmla="*/ 3303156 h 5893281"/>
              <a:gd name="connsiteX5387" fmla="*/ 6190338 w 10035679"/>
              <a:gd name="connsiteY5387" fmla="*/ 3313419 h 5893281"/>
              <a:gd name="connsiteX5388" fmla="*/ 6204224 w 10035679"/>
              <a:gd name="connsiteY5388" fmla="*/ 3311608 h 5893281"/>
              <a:gd name="connsiteX5389" fmla="*/ 6222336 w 10035679"/>
              <a:gd name="connsiteY5389" fmla="*/ 3307382 h 5893281"/>
              <a:gd name="connsiteX5390" fmla="*/ 6242864 w 10035679"/>
              <a:gd name="connsiteY5390" fmla="*/ 3307382 h 5893281"/>
              <a:gd name="connsiteX5391" fmla="*/ 6275469 w 10035679"/>
              <a:gd name="connsiteY5391" fmla="*/ 3270553 h 5893281"/>
              <a:gd name="connsiteX5392" fmla="*/ 6314108 w 10035679"/>
              <a:gd name="connsiteY5392" fmla="*/ 3241571 h 5893281"/>
              <a:gd name="connsiteX5393" fmla="*/ 6318334 w 10035679"/>
              <a:gd name="connsiteY5393" fmla="*/ 3278402 h 5893281"/>
              <a:gd name="connsiteX5394" fmla="*/ 6322560 w 10035679"/>
              <a:gd name="connsiteY5394" fmla="*/ 3307382 h 5893281"/>
              <a:gd name="connsiteX5395" fmla="*/ 6375088 w 10035679"/>
              <a:gd name="connsiteY5395" fmla="*/ 3336362 h 5893281"/>
              <a:gd name="connsiteX5396" fmla="*/ 6417350 w 10035679"/>
              <a:gd name="connsiteY5396" fmla="*/ 3371380 h 5893281"/>
              <a:gd name="connsiteX5397" fmla="*/ 6403464 w 10035679"/>
              <a:gd name="connsiteY5397" fmla="*/ 3390097 h 5893281"/>
              <a:gd name="connsiteX5398" fmla="*/ 6391389 w 10035679"/>
              <a:gd name="connsiteY5398" fmla="*/ 3408814 h 5893281"/>
              <a:gd name="connsiteX5399" fmla="*/ 6379314 w 10035679"/>
              <a:gd name="connsiteY5399" fmla="*/ 3423304 h 5893281"/>
              <a:gd name="connsiteX5400" fmla="*/ 6352748 w 10035679"/>
              <a:gd name="connsiteY5400" fmla="*/ 3433567 h 5893281"/>
              <a:gd name="connsiteX5401" fmla="*/ 6352748 w 10035679"/>
              <a:gd name="connsiteY5401" fmla="*/ 3472812 h 5893281"/>
              <a:gd name="connsiteX5402" fmla="*/ 6318334 w 10035679"/>
              <a:gd name="connsiteY5402" fmla="*/ 3495152 h 5893281"/>
              <a:gd name="connsiteX5403" fmla="*/ 6282108 w 10035679"/>
              <a:gd name="connsiteY5403" fmla="*/ 3519905 h 5893281"/>
              <a:gd name="connsiteX5404" fmla="*/ 6282108 w 10035679"/>
              <a:gd name="connsiteY5404" fmla="*/ 3537414 h 5893281"/>
              <a:gd name="connsiteX5405" fmla="*/ 6237430 w 10035679"/>
              <a:gd name="connsiteY5405" fmla="*/ 3537414 h 5893281"/>
              <a:gd name="connsiteX5406" fmla="*/ 6210866 w 10035679"/>
              <a:gd name="connsiteY5406" fmla="*/ 3551905 h 5893281"/>
              <a:gd name="connsiteX5407" fmla="*/ 6190338 w 10035679"/>
              <a:gd name="connsiteY5407" fmla="*/ 3574243 h 5893281"/>
              <a:gd name="connsiteX5408" fmla="*/ 6166188 w 10035679"/>
              <a:gd name="connsiteY5408" fmla="*/ 3592960 h 5893281"/>
              <a:gd name="connsiteX5409" fmla="*/ 6133585 w 10035679"/>
              <a:gd name="connsiteY5409" fmla="*/ 3607451 h 5893281"/>
              <a:gd name="connsiteX5410" fmla="*/ 6100982 w 10035679"/>
              <a:gd name="connsiteY5410" fmla="*/ 3613488 h 5893281"/>
              <a:gd name="connsiteX5411" fmla="*/ 6066566 w 10035679"/>
              <a:gd name="connsiteY5411" fmla="*/ 3623752 h 5893281"/>
              <a:gd name="connsiteX5412" fmla="*/ 6038190 w 10035679"/>
              <a:gd name="connsiteY5412" fmla="*/ 3635828 h 5893281"/>
              <a:gd name="connsiteX5413" fmla="*/ 6014039 w 10035679"/>
              <a:gd name="connsiteY5413" fmla="*/ 3650317 h 5893281"/>
              <a:gd name="connsiteX5414" fmla="*/ 5989890 w 10035679"/>
              <a:gd name="connsiteY5414" fmla="*/ 3656355 h 5893281"/>
              <a:gd name="connsiteX5415" fmla="*/ 5971776 w 10035679"/>
              <a:gd name="connsiteY5415" fmla="*/ 3656355 h 5893281"/>
              <a:gd name="connsiteX5416" fmla="*/ 5963927 w 10035679"/>
              <a:gd name="connsiteY5416" fmla="*/ 3652129 h 5893281"/>
              <a:gd name="connsiteX5417" fmla="*/ 5962116 w 10035679"/>
              <a:gd name="connsiteY5417" fmla="*/ 3652129 h 5893281"/>
              <a:gd name="connsiteX5418" fmla="*/ 5957890 w 10035679"/>
              <a:gd name="connsiteY5418" fmla="*/ 3650317 h 5893281"/>
              <a:gd name="connsiteX5419" fmla="*/ 5953664 w 10035679"/>
              <a:gd name="connsiteY5419" fmla="*/ 3646091 h 5893281"/>
              <a:gd name="connsiteX5420" fmla="*/ 5949438 w 10035679"/>
              <a:gd name="connsiteY5420" fmla="*/ 3637638 h 5893281"/>
              <a:gd name="connsiteX5421" fmla="*/ 5939173 w 10035679"/>
              <a:gd name="connsiteY5421" fmla="*/ 3617111 h 5893281"/>
              <a:gd name="connsiteX5422" fmla="*/ 5934947 w 10035679"/>
              <a:gd name="connsiteY5422" fmla="*/ 3594771 h 5893281"/>
              <a:gd name="connsiteX5423" fmla="*/ 5934947 w 10035679"/>
              <a:gd name="connsiteY5423" fmla="*/ 3574243 h 5893281"/>
              <a:gd name="connsiteX5424" fmla="*/ 5933137 w 10035679"/>
              <a:gd name="connsiteY5424" fmla="*/ 3551905 h 5893281"/>
              <a:gd name="connsiteX5425" fmla="*/ 5915023 w 10035679"/>
              <a:gd name="connsiteY5425" fmla="*/ 3516887 h 5893281"/>
              <a:gd name="connsiteX5426" fmla="*/ 5890874 w 10035679"/>
              <a:gd name="connsiteY5426" fmla="*/ 3483679 h 5893281"/>
              <a:gd name="connsiteX5427" fmla="*/ 5864308 w 10035679"/>
              <a:gd name="connsiteY5427" fmla="*/ 3454700 h 5893281"/>
              <a:gd name="connsiteX5428" fmla="*/ 5840157 w 10035679"/>
              <a:gd name="connsiteY5428" fmla="*/ 3425718 h 5893281"/>
              <a:gd name="connsiteX5429" fmla="*/ 5834121 w 10035679"/>
              <a:gd name="connsiteY5429" fmla="*/ 3405191 h 5893281"/>
              <a:gd name="connsiteX5430" fmla="*/ 5829892 w 10035679"/>
              <a:gd name="connsiteY5430" fmla="*/ 3380437 h 5893281"/>
              <a:gd name="connsiteX5431" fmla="*/ 5825666 w 10035679"/>
              <a:gd name="connsiteY5431" fmla="*/ 3353871 h 5893281"/>
              <a:gd name="connsiteX5432" fmla="*/ 5815404 w 10035679"/>
              <a:gd name="connsiteY5432" fmla="*/ 3333343 h 5893281"/>
              <a:gd name="connsiteX5433" fmla="*/ 5776762 w 10035679"/>
              <a:gd name="connsiteY5433" fmla="*/ 3308590 h 5893281"/>
              <a:gd name="connsiteX5434" fmla="*/ 5766499 w 10035679"/>
              <a:gd name="connsiteY5434" fmla="*/ 3283836 h 5893281"/>
              <a:gd name="connsiteX5435" fmla="*/ 5754424 w 10035679"/>
              <a:gd name="connsiteY5435" fmla="*/ 3257270 h 5893281"/>
              <a:gd name="connsiteX5436" fmla="*/ 5744159 w 10035679"/>
              <a:gd name="connsiteY5436" fmla="*/ 3232516 h 5893281"/>
              <a:gd name="connsiteX5437" fmla="*/ 5730273 w 10035679"/>
              <a:gd name="connsiteY5437" fmla="*/ 3211989 h 5893281"/>
              <a:gd name="connsiteX5438" fmla="*/ 5709746 w 10035679"/>
              <a:gd name="connsiteY5438" fmla="*/ 3197498 h 5893281"/>
              <a:gd name="connsiteX5439" fmla="*/ 5697671 w 10035679"/>
              <a:gd name="connsiteY5439" fmla="*/ 3193272 h 5893281"/>
              <a:gd name="connsiteX5440" fmla="*/ 5695860 w 10035679"/>
              <a:gd name="connsiteY5440" fmla="*/ 3184818 h 5893281"/>
              <a:gd name="connsiteX5441" fmla="*/ 5688011 w 10035679"/>
              <a:gd name="connsiteY5441" fmla="*/ 3183007 h 5893281"/>
              <a:gd name="connsiteX5442" fmla="*/ 5681972 w 10035679"/>
              <a:gd name="connsiteY5442" fmla="*/ 3178781 h 5893281"/>
              <a:gd name="connsiteX5443" fmla="*/ 5674123 w 10035679"/>
              <a:gd name="connsiteY5443" fmla="*/ 3174555 h 5893281"/>
              <a:gd name="connsiteX5444" fmla="*/ 5668086 w 10035679"/>
              <a:gd name="connsiteY5444" fmla="*/ 3168517 h 5893281"/>
              <a:gd name="connsiteX5445" fmla="*/ 5660237 w 10035679"/>
              <a:gd name="connsiteY5445" fmla="*/ 3156443 h 5893281"/>
              <a:gd name="connsiteX5446" fmla="*/ 5654200 w 10035679"/>
              <a:gd name="connsiteY5446" fmla="*/ 3141952 h 5893281"/>
              <a:gd name="connsiteX5447" fmla="*/ 5646351 w 10035679"/>
              <a:gd name="connsiteY5447" fmla="*/ 3141952 h 5893281"/>
              <a:gd name="connsiteX5448" fmla="*/ 5646351 w 10035679"/>
              <a:gd name="connsiteY5448" fmla="*/ 3156443 h 5893281"/>
              <a:gd name="connsiteX5449" fmla="*/ 5670501 w 10035679"/>
              <a:gd name="connsiteY5449" fmla="*/ 3189649 h 5893281"/>
              <a:gd name="connsiteX5450" fmla="*/ 5692840 w 10035679"/>
              <a:gd name="connsiteY5450" fmla="*/ 3226478 h 5893281"/>
              <a:gd name="connsiteX5451" fmla="*/ 5706727 w 10035679"/>
              <a:gd name="connsiteY5451" fmla="*/ 3269948 h 5893281"/>
              <a:gd name="connsiteX5452" fmla="*/ 5720613 w 10035679"/>
              <a:gd name="connsiteY5452" fmla="*/ 3309193 h 5893281"/>
              <a:gd name="connsiteX5453" fmla="*/ 5738726 w 10035679"/>
              <a:gd name="connsiteY5453" fmla="*/ 3348437 h 5893281"/>
              <a:gd name="connsiteX5454" fmla="*/ 5744764 w 10035679"/>
              <a:gd name="connsiteY5454" fmla="*/ 3354476 h 5893281"/>
              <a:gd name="connsiteX5455" fmla="*/ 5755027 w 10035679"/>
              <a:gd name="connsiteY5455" fmla="*/ 3362928 h 5893281"/>
              <a:gd name="connsiteX5456" fmla="*/ 5762876 w 10035679"/>
              <a:gd name="connsiteY5456" fmla="*/ 3368964 h 5893281"/>
              <a:gd name="connsiteX5457" fmla="*/ 5773141 w 10035679"/>
              <a:gd name="connsiteY5457" fmla="*/ 3377419 h 5893281"/>
              <a:gd name="connsiteX5458" fmla="*/ 5777367 w 10035679"/>
              <a:gd name="connsiteY5458" fmla="*/ 3387681 h 5893281"/>
              <a:gd name="connsiteX5459" fmla="*/ 5777367 w 10035679"/>
              <a:gd name="connsiteY5459" fmla="*/ 3459529 h 5893281"/>
              <a:gd name="connsiteX5460" fmla="*/ 5783404 w 10035679"/>
              <a:gd name="connsiteY5460" fmla="*/ 3467983 h 5893281"/>
              <a:gd name="connsiteX5461" fmla="*/ 5791253 w 10035679"/>
              <a:gd name="connsiteY5461" fmla="*/ 3478245 h 5893281"/>
              <a:gd name="connsiteX5462" fmla="*/ 5801518 w 10035679"/>
              <a:gd name="connsiteY5462" fmla="*/ 3484284 h 5893281"/>
              <a:gd name="connsiteX5463" fmla="*/ 5811780 w 10035679"/>
              <a:gd name="connsiteY5463" fmla="*/ 3492736 h 5893281"/>
              <a:gd name="connsiteX5464" fmla="*/ 5816007 w 10035679"/>
              <a:gd name="connsiteY5464" fmla="*/ 3498773 h 5893281"/>
              <a:gd name="connsiteX5465" fmla="*/ 5822045 w 10035679"/>
              <a:gd name="connsiteY5465" fmla="*/ 3521113 h 5893281"/>
              <a:gd name="connsiteX5466" fmla="*/ 5826271 w 10035679"/>
              <a:gd name="connsiteY5466" fmla="*/ 3537414 h 5893281"/>
              <a:gd name="connsiteX5467" fmla="*/ 5834121 w 10035679"/>
              <a:gd name="connsiteY5467" fmla="*/ 3559753 h 5893281"/>
              <a:gd name="connsiteX5468" fmla="*/ 5854648 w 10035679"/>
              <a:gd name="connsiteY5468" fmla="*/ 3584508 h 5893281"/>
              <a:gd name="connsiteX5469" fmla="*/ 5887251 w 10035679"/>
              <a:gd name="connsiteY5469" fmla="*/ 3606846 h 5893281"/>
              <a:gd name="connsiteX5470" fmla="*/ 5921664 w 10035679"/>
              <a:gd name="connsiteY5470" fmla="*/ 3627374 h 5893281"/>
              <a:gd name="connsiteX5471" fmla="*/ 5950041 w 10035679"/>
              <a:gd name="connsiteY5471" fmla="*/ 3649714 h 5893281"/>
              <a:gd name="connsiteX5472" fmla="*/ 5957890 w 10035679"/>
              <a:gd name="connsiteY5472" fmla="*/ 3659977 h 5893281"/>
              <a:gd name="connsiteX5473" fmla="*/ 5957890 w 10035679"/>
              <a:gd name="connsiteY5473" fmla="*/ 3674467 h 5893281"/>
              <a:gd name="connsiteX5474" fmla="*/ 5957890 w 10035679"/>
              <a:gd name="connsiteY5474" fmla="*/ 3684732 h 5893281"/>
              <a:gd name="connsiteX5475" fmla="*/ 5962116 w 10035679"/>
              <a:gd name="connsiteY5475" fmla="*/ 3694995 h 5893281"/>
              <a:gd name="connsiteX5476" fmla="*/ 5972381 w 10035679"/>
              <a:gd name="connsiteY5476" fmla="*/ 3707070 h 5893281"/>
              <a:gd name="connsiteX5477" fmla="*/ 6002569 w 10035679"/>
              <a:gd name="connsiteY5477" fmla="*/ 3708881 h 5893281"/>
              <a:gd name="connsiteX5478" fmla="*/ 6038795 w 10035679"/>
              <a:gd name="connsiteY5478" fmla="*/ 3692579 h 5893281"/>
              <a:gd name="connsiteX5479" fmla="*/ 6087699 w 10035679"/>
              <a:gd name="connsiteY5479" fmla="*/ 3680504 h 5893281"/>
              <a:gd name="connsiteX5480" fmla="*/ 6134188 w 10035679"/>
              <a:gd name="connsiteY5480" fmla="*/ 3670241 h 5893281"/>
              <a:gd name="connsiteX5481" fmla="*/ 6176450 w 10035679"/>
              <a:gd name="connsiteY5481" fmla="*/ 3664205 h 5893281"/>
              <a:gd name="connsiteX5482" fmla="*/ 6176450 w 10035679"/>
              <a:gd name="connsiteY5482" fmla="*/ 3670241 h 5893281"/>
              <a:gd name="connsiteX5483" fmla="*/ 6166188 w 10035679"/>
              <a:gd name="connsiteY5483" fmla="*/ 3688958 h 5893281"/>
              <a:gd name="connsiteX5484" fmla="*/ 6166188 w 10035679"/>
              <a:gd name="connsiteY5484" fmla="*/ 3710693 h 5893281"/>
              <a:gd name="connsiteX5485" fmla="*/ 6158338 w 10035679"/>
              <a:gd name="connsiteY5485" fmla="*/ 3735447 h 5893281"/>
              <a:gd name="connsiteX5486" fmla="*/ 6144452 w 10035679"/>
              <a:gd name="connsiteY5486" fmla="*/ 3772276 h 5893281"/>
              <a:gd name="connsiteX5487" fmla="*/ 6123925 w 10035679"/>
              <a:gd name="connsiteY5487" fmla="*/ 3815746 h 5893281"/>
              <a:gd name="connsiteX5488" fmla="*/ 6099774 w 10035679"/>
              <a:gd name="connsiteY5488" fmla="*/ 3859217 h 5893281"/>
              <a:gd name="connsiteX5489" fmla="*/ 6073208 w 10035679"/>
              <a:gd name="connsiteY5489" fmla="*/ 3894235 h 5893281"/>
              <a:gd name="connsiteX5490" fmla="*/ 6034568 w 10035679"/>
              <a:gd name="connsiteY5490" fmla="*/ 3933479 h 5893281"/>
              <a:gd name="connsiteX5491" fmla="*/ 5992304 w 10035679"/>
              <a:gd name="connsiteY5491" fmla="*/ 3970308 h 5893281"/>
              <a:gd name="connsiteX5492" fmla="*/ 5947626 w 10035679"/>
              <a:gd name="connsiteY5492" fmla="*/ 4005327 h 5893281"/>
              <a:gd name="connsiteX5493" fmla="*/ 5905363 w 10035679"/>
              <a:gd name="connsiteY5493" fmla="*/ 4046384 h 5893281"/>
              <a:gd name="connsiteX5494" fmla="*/ 5869137 w 10035679"/>
              <a:gd name="connsiteY5494" fmla="*/ 4089854 h 5893281"/>
              <a:gd name="connsiteX5495" fmla="*/ 5840762 w 10035679"/>
              <a:gd name="connsiteY5495" fmla="*/ 4139361 h 5893281"/>
              <a:gd name="connsiteX5496" fmla="*/ 5830497 w 10035679"/>
              <a:gd name="connsiteY5496" fmla="*/ 4186455 h 5893281"/>
              <a:gd name="connsiteX5497" fmla="*/ 5836534 w 10035679"/>
              <a:gd name="connsiteY5497" fmla="*/ 4229925 h 5893281"/>
              <a:gd name="connsiteX5498" fmla="*/ 5850422 w 10035679"/>
              <a:gd name="connsiteY5498" fmla="*/ 4273396 h 5893281"/>
              <a:gd name="connsiteX5499" fmla="*/ 5864308 w 10035679"/>
              <a:gd name="connsiteY5499" fmla="*/ 4312640 h 5893281"/>
              <a:gd name="connsiteX5500" fmla="*/ 5878194 w 10035679"/>
              <a:gd name="connsiteY5500" fmla="*/ 4356111 h 5893281"/>
              <a:gd name="connsiteX5501" fmla="*/ 5890269 w 10035679"/>
              <a:gd name="connsiteY5501" fmla="*/ 4399581 h 5893281"/>
              <a:gd name="connsiteX5502" fmla="*/ 5886043 w 10035679"/>
              <a:gd name="connsiteY5502" fmla="*/ 4443053 h 5893281"/>
              <a:gd name="connsiteX5503" fmla="*/ 5863705 w 10035679"/>
              <a:gd name="connsiteY5503" fmla="*/ 4488335 h 5893281"/>
              <a:gd name="connsiteX5504" fmla="*/ 5833516 w 10035679"/>
              <a:gd name="connsiteY5504" fmla="*/ 4510673 h 5893281"/>
              <a:gd name="connsiteX5505" fmla="*/ 5797290 w 10035679"/>
              <a:gd name="connsiteY5505" fmla="*/ 4526974 h 5893281"/>
              <a:gd name="connsiteX5506" fmla="*/ 5762876 w 10035679"/>
              <a:gd name="connsiteY5506" fmla="*/ 4545691 h 5893281"/>
              <a:gd name="connsiteX5507" fmla="*/ 5734499 w 10035679"/>
              <a:gd name="connsiteY5507" fmla="*/ 4570447 h 5893281"/>
              <a:gd name="connsiteX5508" fmla="*/ 5716387 w 10035679"/>
              <a:gd name="connsiteY5508" fmla="*/ 4607275 h 5893281"/>
              <a:gd name="connsiteX5509" fmla="*/ 5734499 w 10035679"/>
              <a:gd name="connsiteY5509" fmla="*/ 4627803 h 5893281"/>
              <a:gd name="connsiteX5510" fmla="*/ 5748385 w 10035679"/>
              <a:gd name="connsiteY5510" fmla="*/ 4661011 h 5893281"/>
              <a:gd name="connsiteX5511" fmla="*/ 5754424 w 10035679"/>
              <a:gd name="connsiteY5511" fmla="*/ 4700255 h 5893281"/>
              <a:gd name="connsiteX5512" fmla="*/ 5744159 w 10035679"/>
              <a:gd name="connsiteY5512" fmla="*/ 4708707 h 5893281"/>
              <a:gd name="connsiteX5513" fmla="*/ 5738123 w 10035679"/>
              <a:gd name="connsiteY5513" fmla="*/ 4714744 h 5893281"/>
              <a:gd name="connsiteX5514" fmla="*/ 5733897 w 10035679"/>
              <a:gd name="connsiteY5514" fmla="*/ 4718970 h 5893281"/>
              <a:gd name="connsiteX5515" fmla="*/ 5726047 w 10035679"/>
              <a:gd name="connsiteY5515" fmla="*/ 4725009 h 5893281"/>
              <a:gd name="connsiteX5516" fmla="*/ 5724235 w 10035679"/>
              <a:gd name="connsiteY5516" fmla="*/ 4733461 h 5893281"/>
              <a:gd name="connsiteX5517" fmla="*/ 5716387 w 10035679"/>
              <a:gd name="connsiteY5517" fmla="*/ 4739498 h 5893281"/>
              <a:gd name="connsiteX5518" fmla="*/ 5677746 w 10035679"/>
              <a:gd name="connsiteY5518" fmla="*/ 4747952 h 5893281"/>
              <a:gd name="connsiteX5519" fmla="*/ 5667483 w 10035679"/>
              <a:gd name="connsiteY5519" fmla="*/ 4772705 h 5893281"/>
              <a:gd name="connsiteX5520" fmla="*/ 5663255 w 10035679"/>
              <a:gd name="connsiteY5520" fmla="*/ 4801685 h 5893281"/>
              <a:gd name="connsiteX5521" fmla="*/ 5659029 w 10035679"/>
              <a:gd name="connsiteY5521" fmla="*/ 4830666 h 5893281"/>
              <a:gd name="connsiteX5522" fmla="*/ 5652992 w 10035679"/>
              <a:gd name="connsiteY5522" fmla="*/ 4859646 h 5893281"/>
              <a:gd name="connsiteX5523" fmla="*/ 5606504 w 10035679"/>
              <a:gd name="connsiteY5523" fmla="*/ 4898891 h 5893281"/>
              <a:gd name="connsiteX5524" fmla="*/ 5592616 w 10035679"/>
              <a:gd name="connsiteY5524" fmla="*/ 4932098 h 5893281"/>
              <a:gd name="connsiteX5525" fmla="*/ 5574504 w 10035679"/>
              <a:gd name="connsiteY5525" fmla="*/ 4965304 h 5893281"/>
              <a:gd name="connsiteX5526" fmla="*/ 5540088 w 10035679"/>
              <a:gd name="connsiteY5526" fmla="*/ 4996096 h 5893281"/>
              <a:gd name="connsiteX5527" fmla="*/ 5497825 w 10035679"/>
              <a:gd name="connsiteY5527" fmla="*/ 5022662 h 5893281"/>
              <a:gd name="connsiteX5528" fmla="*/ 5445300 w 10035679"/>
              <a:gd name="connsiteY5528" fmla="*/ 5037151 h 5893281"/>
              <a:gd name="connsiteX5529" fmla="*/ 5392772 w 10035679"/>
              <a:gd name="connsiteY5529" fmla="*/ 5051642 h 5893281"/>
              <a:gd name="connsiteX5530" fmla="*/ 5337830 w 10035679"/>
              <a:gd name="connsiteY5530" fmla="*/ 5061907 h 5893281"/>
              <a:gd name="connsiteX5531" fmla="*/ 5288925 w 10035679"/>
              <a:gd name="connsiteY5531" fmla="*/ 5072169 h 5893281"/>
              <a:gd name="connsiteX5532" fmla="*/ 5278661 w 10035679"/>
              <a:gd name="connsiteY5532" fmla="*/ 5066133 h 5893281"/>
              <a:gd name="connsiteX5533" fmla="*/ 5270813 w 10035679"/>
              <a:gd name="connsiteY5533" fmla="*/ 5057679 h 5893281"/>
              <a:gd name="connsiteX5534" fmla="*/ 5264775 w 10035679"/>
              <a:gd name="connsiteY5534" fmla="*/ 5053453 h 5893281"/>
              <a:gd name="connsiteX5535" fmla="*/ 5256927 w 10035679"/>
              <a:gd name="connsiteY5535" fmla="*/ 5043190 h 5893281"/>
              <a:gd name="connsiteX5536" fmla="*/ 5250889 w 10035679"/>
              <a:gd name="connsiteY5536" fmla="*/ 5037151 h 5893281"/>
              <a:gd name="connsiteX5537" fmla="*/ 5246663 w 10035679"/>
              <a:gd name="connsiteY5537" fmla="*/ 5018434 h 5893281"/>
              <a:gd name="connsiteX5538" fmla="*/ 5246663 w 10035679"/>
              <a:gd name="connsiteY5538" fmla="*/ 4996096 h 5893281"/>
              <a:gd name="connsiteX5539" fmla="*/ 5246663 w 10035679"/>
              <a:gd name="connsiteY5539" fmla="*/ 4971343 h 5893281"/>
              <a:gd name="connsiteX5540" fmla="*/ 5242436 w 10035679"/>
              <a:gd name="connsiteY5540" fmla="*/ 4946587 h 5893281"/>
              <a:gd name="connsiteX5541" fmla="*/ 5221909 w 10035679"/>
              <a:gd name="connsiteY5541" fmla="*/ 4911571 h 5893281"/>
              <a:gd name="connsiteX5542" fmla="*/ 5193532 w 10035679"/>
              <a:gd name="connsiteY5542" fmla="*/ 4878363 h 5893281"/>
              <a:gd name="connsiteX5543" fmla="*/ 5165155 w 10035679"/>
              <a:gd name="connsiteY5543" fmla="*/ 4841534 h 5893281"/>
              <a:gd name="connsiteX5544" fmla="*/ 5147041 w 10035679"/>
              <a:gd name="connsiteY5544" fmla="*/ 4806516 h 5893281"/>
              <a:gd name="connsiteX5545" fmla="*/ 5154891 w 10035679"/>
              <a:gd name="connsiteY5545" fmla="*/ 4781762 h 5893281"/>
              <a:gd name="connsiteX5546" fmla="*/ 5154891 w 10035679"/>
              <a:gd name="connsiteY5546" fmla="*/ 4777536 h 5893281"/>
              <a:gd name="connsiteX5547" fmla="*/ 5147041 w 10035679"/>
              <a:gd name="connsiteY5547" fmla="*/ 4769082 h 5893281"/>
              <a:gd name="connsiteX5548" fmla="*/ 5141005 w 10035679"/>
              <a:gd name="connsiteY5548" fmla="*/ 4767271 h 5893281"/>
              <a:gd name="connsiteX5549" fmla="*/ 5136779 w 10035679"/>
              <a:gd name="connsiteY5549" fmla="*/ 4758819 h 5893281"/>
              <a:gd name="connsiteX5550" fmla="*/ 5132553 w 10035679"/>
              <a:gd name="connsiteY5550" fmla="*/ 4758819 h 5893281"/>
              <a:gd name="connsiteX5551" fmla="*/ 5128327 w 10035679"/>
              <a:gd name="connsiteY5551" fmla="*/ 4748555 h 5893281"/>
              <a:gd name="connsiteX5552" fmla="*/ 5132553 w 10035679"/>
              <a:gd name="connsiteY5552" fmla="*/ 4738292 h 5893281"/>
              <a:gd name="connsiteX5553" fmla="*/ 5132553 w 10035679"/>
              <a:gd name="connsiteY5553" fmla="*/ 4729838 h 5893281"/>
              <a:gd name="connsiteX5554" fmla="*/ 5136779 w 10035679"/>
              <a:gd name="connsiteY5554" fmla="*/ 4723801 h 5893281"/>
              <a:gd name="connsiteX5555" fmla="*/ 5141005 w 10035679"/>
              <a:gd name="connsiteY5555" fmla="*/ 4715349 h 5893281"/>
              <a:gd name="connsiteX5556" fmla="*/ 5127119 w 10035679"/>
              <a:gd name="connsiteY5556" fmla="*/ 4709310 h 5893281"/>
              <a:gd name="connsiteX5557" fmla="*/ 5127119 w 10035679"/>
              <a:gd name="connsiteY5557" fmla="*/ 4700858 h 5893281"/>
              <a:gd name="connsiteX5558" fmla="*/ 5127119 w 10035679"/>
              <a:gd name="connsiteY5558" fmla="*/ 4694819 h 5893281"/>
              <a:gd name="connsiteX5559" fmla="*/ 5128929 w 10035679"/>
              <a:gd name="connsiteY5559" fmla="*/ 4684556 h 5893281"/>
              <a:gd name="connsiteX5560" fmla="*/ 5133156 w 10035679"/>
              <a:gd name="connsiteY5560" fmla="*/ 4676104 h 5893281"/>
              <a:gd name="connsiteX5561" fmla="*/ 5133156 w 10035679"/>
              <a:gd name="connsiteY5561" fmla="*/ 4665840 h 5893281"/>
              <a:gd name="connsiteX5562" fmla="*/ 5133156 w 10035679"/>
              <a:gd name="connsiteY5562" fmla="*/ 4655575 h 5893281"/>
              <a:gd name="connsiteX5563" fmla="*/ 5119270 w 10035679"/>
              <a:gd name="connsiteY5563" fmla="*/ 4626595 h 5893281"/>
              <a:gd name="connsiteX5564" fmla="*/ 5098742 w 10035679"/>
              <a:gd name="connsiteY5564" fmla="*/ 4593389 h 5893281"/>
              <a:gd name="connsiteX5565" fmla="*/ 5076402 w 10035679"/>
              <a:gd name="connsiteY5565" fmla="*/ 4564408 h 5893281"/>
              <a:gd name="connsiteX5566" fmla="*/ 5062516 w 10035679"/>
              <a:gd name="connsiteY5566" fmla="*/ 4535428 h 5893281"/>
              <a:gd name="connsiteX5567" fmla="*/ 5058290 w 10035679"/>
              <a:gd name="connsiteY5567" fmla="*/ 4500410 h 5893281"/>
              <a:gd name="connsiteX5568" fmla="*/ 5066139 w 10035679"/>
              <a:gd name="connsiteY5568" fmla="*/ 4459355 h 5893281"/>
              <a:gd name="connsiteX5569" fmla="*/ 5080025 w 10035679"/>
              <a:gd name="connsiteY5569" fmla="*/ 4424337 h 5893281"/>
              <a:gd name="connsiteX5570" fmla="*/ 5100553 w 10035679"/>
              <a:gd name="connsiteY5570" fmla="*/ 4385092 h 5893281"/>
              <a:gd name="connsiteX5571" fmla="*/ 5114439 w 10035679"/>
              <a:gd name="connsiteY5571" fmla="*/ 4351885 h 5893281"/>
              <a:gd name="connsiteX5572" fmla="*/ 5126514 w 10035679"/>
              <a:gd name="connsiteY5572" fmla="*/ 4322905 h 5893281"/>
              <a:gd name="connsiteX5573" fmla="*/ 5112628 w 10035679"/>
              <a:gd name="connsiteY5573" fmla="*/ 4293923 h 5893281"/>
              <a:gd name="connsiteX5574" fmla="*/ 5108402 w 10035679"/>
              <a:gd name="connsiteY5574" fmla="*/ 4269170 h 5893281"/>
              <a:gd name="connsiteX5575" fmla="*/ 5108402 w 10035679"/>
              <a:gd name="connsiteY5575" fmla="*/ 4244416 h 5893281"/>
              <a:gd name="connsiteX5576" fmla="*/ 5100553 w 10035679"/>
              <a:gd name="connsiteY5576" fmla="*/ 4211208 h 5893281"/>
              <a:gd name="connsiteX5577" fmla="*/ 5080025 w 10035679"/>
              <a:gd name="connsiteY5577" fmla="*/ 4167738 h 5893281"/>
              <a:gd name="connsiteX5578" fmla="*/ 5047436 w 10035679"/>
              <a:gd name="connsiteY5578" fmla="*/ 4124268 h 5893281"/>
              <a:gd name="connsiteX5579" fmla="*/ 5017253 w 10035679"/>
              <a:gd name="connsiteY5579" fmla="*/ 4085023 h 5893281"/>
              <a:gd name="connsiteX5580" fmla="*/ 4984649 w 10035679"/>
              <a:gd name="connsiteY5580" fmla="*/ 4051817 h 5893281"/>
              <a:gd name="connsiteX5581" fmla="*/ 4994914 w 10035679"/>
              <a:gd name="connsiteY5581" fmla="*/ 4008347 h 5893281"/>
              <a:gd name="connsiteX5582" fmla="*/ 5005179 w 10035679"/>
              <a:gd name="connsiteY5582" fmla="*/ 3969103 h 5893281"/>
              <a:gd name="connsiteX5583" fmla="*/ 5017253 w 10035679"/>
              <a:gd name="connsiteY5583" fmla="*/ 3925632 h 5893281"/>
              <a:gd name="connsiteX5584" fmla="*/ 5005179 w 10035679"/>
              <a:gd name="connsiteY5584" fmla="*/ 3919593 h 5893281"/>
              <a:gd name="connsiteX5585" fmla="*/ 4999138 w 10035679"/>
              <a:gd name="connsiteY5585" fmla="*/ 3915367 h 5893281"/>
              <a:gd name="connsiteX5586" fmla="*/ 4991290 w 10035679"/>
              <a:gd name="connsiteY5586" fmla="*/ 3906915 h 5893281"/>
              <a:gd name="connsiteX5587" fmla="*/ 4985253 w 10035679"/>
              <a:gd name="connsiteY5587" fmla="*/ 3905103 h 5893281"/>
              <a:gd name="connsiteX5588" fmla="*/ 4974988 w 10035679"/>
              <a:gd name="connsiteY5588" fmla="*/ 3905103 h 5893281"/>
              <a:gd name="connsiteX5589" fmla="*/ 4961103 w 10035679"/>
              <a:gd name="connsiteY5589" fmla="*/ 3900877 h 5893281"/>
              <a:gd name="connsiteX5590" fmla="*/ 4953254 w 10035679"/>
              <a:gd name="connsiteY5590" fmla="*/ 3906915 h 5893281"/>
              <a:gd name="connsiteX5591" fmla="*/ 4949028 w 10035679"/>
              <a:gd name="connsiteY5591" fmla="*/ 3911141 h 5893281"/>
              <a:gd name="connsiteX5592" fmla="*/ 4938764 w 10035679"/>
              <a:gd name="connsiteY5592" fmla="*/ 3915367 h 5893281"/>
              <a:gd name="connsiteX5593" fmla="*/ 4928500 w 10035679"/>
              <a:gd name="connsiteY5593" fmla="*/ 3915367 h 5893281"/>
              <a:gd name="connsiteX5594" fmla="*/ 4914614 w 10035679"/>
              <a:gd name="connsiteY5594" fmla="*/ 3915367 h 5893281"/>
              <a:gd name="connsiteX5595" fmla="*/ 4875973 w 10035679"/>
              <a:gd name="connsiteY5595" fmla="*/ 3853783 h 5893281"/>
              <a:gd name="connsiteX5596" fmla="*/ 4849408 w 10035679"/>
              <a:gd name="connsiteY5596" fmla="*/ 3849557 h 5893281"/>
              <a:gd name="connsiteX5597" fmla="*/ 4825258 w 10035679"/>
              <a:gd name="connsiteY5597" fmla="*/ 3847746 h 5893281"/>
              <a:gd name="connsiteX5598" fmla="*/ 4796881 w 10035679"/>
              <a:gd name="connsiteY5598" fmla="*/ 3843520 h 5893281"/>
              <a:gd name="connsiteX5599" fmla="*/ 4762465 w 10035679"/>
              <a:gd name="connsiteY5599" fmla="*/ 3858011 h 5893281"/>
              <a:gd name="connsiteX5600" fmla="*/ 4726239 w 10035679"/>
              <a:gd name="connsiteY5600" fmla="*/ 3872500 h 5893281"/>
              <a:gd name="connsiteX5601" fmla="*/ 4697864 w 10035679"/>
              <a:gd name="connsiteY5601" fmla="*/ 3882765 h 5893281"/>
              <a:gd name="connsiteX5602" fmla="*/ 4629033 w 10035679"/>
              <a:gd name="connsiteY5602" fmla="*/ 3868274 h 5893281"/>
              <a:gd name="connsiteX5603" fmla="*/ 4621186 w 10035679"/>
              <a:gd name="connsiteY5603" fmla="*/ 3893027 h 5893281"/>
              <a:gd name="connsiteX5604" fmla="*/ 4597035 w 10035679"/>
              <a:gd name="connsiteY5604" fmla="*/ 3893027 h 5893281"/>
              <a:gd name="connsiteX5605" fmla="*/ 4574697 w 10035679"/>
              <a:gd name="connsiteY5605" fmla="*/ 3886991 h 5893281"/>
              <a:gd name="connsiteX5606" fmla="*/ 4558396 w 10035679"/>
              <a:gd name="connsiteY5606" fmla="*/ 3882765 h 5893281"/>
              <a:gd name="connsiteX5607" fmla="*/ 4550547 w 10035679"/>
              <a:gd name="connsiteY5607" fmla="*/ 3886991 h 5893281"/>
              <a:gd name="connsiteX5608" fmla="*/ 4544509 w 10035679"/>
              <a:gd name="connsiteY5608" fmla="*/ 3893027 h 5893281"/>
              <a:gd name="connsiteX5609" fmla="*/ 4532435 w 10035679"/>
              <a:gd name="connsiteY5609" fmla="*/ 3897255 h 5893281"/>
              <a:gd name="connsiteX5610" fmla="*/ 4518548 w 10035679"/>
              <a:gd name="connsiteY5610" fmla="*/ 3901481 h 5893281"/>
              <a:gd name="connsiteX5611" fmla="*/ 4498019 w 10035679"/>
              <a:gd name="connsiteY5611" fmla="*/ 3876726 h 5893281"/>
              <a:gd name="connsiteX5612" fmla="*/ 4469643 w 10035679"/>
              <a:gd name="connsiteY5612" fmla="*/ 3862237 h 5893281"/>
              <a:gd name="connsiteX5613" fmla="*/ 4441267 w 10035679"/>
              <a:gd name="connsiteY5613" fmla="*/ 3847746 h 5893281"/>
              <a:gd name="connsiteX5614" fmla="*/ 4412890 w 10035679"/>
              <a:gd name="connsiteY5614" fmla="*/ 3833255 h 5893281"/>
              <a:gd name="connsiteX5615" fmla="*/ 4388741 w 10035679"/>
              <a:gd name="connsiteY5615" fmla="*/ 3814539 h 5893281"/>
              <a:gd name="connsiteX5616" fmla="*/ 4370627 w 10035679"/>
              <a:gd name="connsiteY5616" fmla="*/ 3767447 h 5893281"/>
              <a:gd name="connsiteX5617" fmla="*/ 4350099 w 10035679"/>
              <a:gd name="connsiteY5617" fmla="*/ 3742691 h 5893281"/>
              <a:gd name="connsiteX5618" fmla="*/ 4317498 w 10035679"/>
              <a:gd name="connsiteY5618" fmla="*/ 3717938 h 5893281"/>
              <a:gd name="connsiteX5619" fmla="*/ 4289121 w 10035679"/>
              <a:gd name="connsiteY5619" fmla="*/ 3693184 h 5893281"/>
              <a:gd name="connsiteX5620" fmla="*/ 4271009 w 10035679"/>
              <a:gd name="connsiteY5620" fmla="*/ 3670844 h 5893281"/>
              <a:gd name="connsiteX5621" fmla="*/ 4271009 w 10035679"/>
              <a:gd name="connsiteY5621" fmla="*/ 3623752 h 5893281"/>
              <a:gd name="connsiteX5622" fmla="*/ 4264970 w 10035679"/>
              <a:gd name="connsiteY5622" fmla="*/ 3603223 h 5893281"/>
              <a:gd name="connsiteX5623" fmla="*/ 4266782 w 10035679"/>
              <a:gd name="connsiteY5623" fmla="*/ 3570017 h 5893281"/>
              <a:gd name="connsiteX5624" fmla="*/ 4274631 w 10035679"/>
              <a:gd name="connsiteY5624" fmla="*/ 3541038 h 5893281"/>
              <a:gd name="connsiteX5625" fmla="*/ 4280668 w 10035679"/>
              <a:gd name="connsiteY5625" fmla="*/ 3516282 h 5893281"/>
              <a:gd name="connsiteX5626" fmla="*/ 4284895 w 10035679"/>
              <a:gd name="connsiteY5626" fmla="*/ 3497565 h 5893281"/>
              <a:gd name="connsiteX5627" fmla="*/ 4284895 w 10035679"/>
              <a:gd name="connsiteY5627" fmla="*/ 3468586 h 5893281"/>
              <a:gd name="connsiteX5628" fmla="*/ 4278856 w 10035679"/>
              <a:gd name="connsiteY5628" fmla="*/ 3452284 h 5893281"/>
              <a:gd name="connsiteX5629" fmla="*/ 4266782 w 10035679"/>
              <a:gd name="connsiteY5629" fmla="*/ 3433567 h 5893281"/>
              <a:gd name="connsiteX5630" fmla="*/ 4260744 w 10035679"/>
              <a:gd name="connsiteY5630" fmla="*/ 3419076 h 5893281"/>
              <a:gd name="connsiteX5631" fmla="*/ 4260744 w 10035679"/>
              <a:gd name="connsiteY5631" fmla="*/ 3396738 h 5893281"/>
              <a:gd name="connsiteX5632" fmla="*/ 4266782 w 10035679"/>
              <a:gd name="connsiteY5632" fmla="*/ 3367759 h 5893281"/>
              <a:gd name="connsiteX5633" fmla="*/ 4280668 w 10035679"/>
              <a:gd name="connsiteY5633" fmla="*/ 3336966 h 5893281"/>
              <a:gd name="connsiteX5634" fmla="*/ 4294555 w 10035679"/>
              <a:gd name="connsiteY5634" fmla="*/ 3300138 h 5893281"/>
              <a:gd name="connsiteX5635" fmla="*/ 4308441 w 10035679"/>
              <a:gd name="connsiteY5635" fmla="*/ 3269345 h 5893281"/>
              <a:gd name="connsiteX5636" fmla="*/ 4322329 w 10035679"/>
              <a:gd name="connsiteY5636" fmla="*/ 3242779 h 5893281"/>
              <a:gd name="connsiteX5637" fmla="*/ 4330176 w 10035679"/>
              <a:gd name="connsiteY5637" fmla="*/ 3228290 h 5893281"/>
              <a:gd name="connsiteX5638" fmla="*/ 4354326 w 10035679"/>
              <a:gd name="connsiteY5638" fmla="*/ 3207761 h 5893281"/>
              <a:gd name="connsiteX5639" fmla="*/ 4382702 w 10035679"/>
              <a:gd name="connsiteY5639" fmla="*/ 3189046 h 5893281"/>
              <a:gd name="connsiteX5640" fmla="*/ 4411079 w 10035679"/>
              <a:gd name="connsiteY5640" fmla="*/ 3174555 h 5893281"/>
              <a:gd name="connsiteX5641" fmla="*/ 4439455 w 10035679"/>
              <a:gd name="connsiteY5641" fmla="*/ 3155838 h 5893281"/>
              <a:gd name="connsiteX5642" fmla="*/ 4445492 w 10035679"/>
              <a:gd name="connsiteY5642" fmla="*/ 3139537 h 5893281"/>
              <a:gd name="connsiteX5643" fmla="*/ 4445492 w 10035679"/>
              <a:gd name="connsiteY5643" fmla="*/ 3117199 h 5893281"/>
              <a:gd name="connsiteX5644" fmla="*/ 4443682 w 10035679"/>
              <a:gd name="connsiteY5644" fmla="*/ 3092443 h 5893281"/>
              <a:gd name="connsiteX5645" fmla="*/ 4445492 w 10035679"/>
              <a:gd name="connsiteY5645" fmla="*/ 3071916 h 5893281"/>
              <a:gd name="connsiteX5646" fmla="*/ 4463607 w 10035679"/>
              <a:gd name="connsiteY5646" fmla="*/ 3042936 h 5893281"/>
              <a:gd name="connsiteX5647" fmla="*/ 4487756 w 10035679"/>
              <a:gd name="connsiteY5647" fmla="*/ 3020596 h 5893281"/>
              <a:gd name="connsiteX5648" fmla="*/ 4514322 w 10035679"/>
              <a:gd name="connsiteY5648" fmla="*/ 3000068 h 5893281"/>
              <a:gd name="connsiteX5649" fmla="*/ 4538472 w 10035679"/>
              <a:gd name="connsiteY5649" fmla="*/ 2977730 h 5893281"/>
              <a:gd name="connsiteX5650" fmla="*/ 4558999 w 10035679"/>
              <a:gd name="connsiteY5650" fmla="*/ 2952975 h 5893281"/>
              <a:gd name="connsiteX5651" fmla="*/ 4571074 w 10035679"/>
              <a:gd name="connsiteY5651" fmla="*/ 2919770 h 5893281"/>
              <a:gd name="connsiteX5652" fmla="*/ 4571074 w 10035679"/>
              <a:gd name="connsiteY5652" fmla="*/ 2917957 h 5893281"/>
              <a:gd name="connsiteX5653" fmla="*/ 4566849 w 10035679"/>
              <a:gd name="connsiteY5653" fmla="*/ 2917957 h 5893281"/>
              <a:gd name="connsiteX5654" fmla="*/ 4566849 w 10035679"/>
              <a:gd name="connsiteY5654" fmla="*/ 2913731 h 5893281"/>
              <a:gd name="connsiteX5655" fmla="*/ 4566849 w 10035679"/>
              <a:gd name="connsiteY5655" fmla="*/ 2909505 h 5893281"/>
              <a:gd name="connsiteX5656" fmla="*/ 4562622 w 10035679"/>
              <a:gd name="connsiteY5656" fmla="*/ 2905279 h 5893281"/>
              <a:gd name="connsiteX5657" fmla="*/ 4556584 w 10035679"/>
              <a:gd name="connsiteY5657" fmla="*/ 2903468 h 5893281"/>
              <a:gd name="connsiteX5658" fmla="*/ 4548737 w 10035679"/>
              <a:gd name="connsiteY5658" fmla="*/ 2899242 h 5893281"/>
              <a:gd name="connsiteX5659" fmla="*/ 4542697 w 10035679"/>
              <a:gd name="connsiteY5659" fmla="*/ 2899242 h 5893281"/>
              <a:gd name="connsiteX5660" fmla="*/ 4530622 w 10035679"/>
              <a:gd name="connsiteY5660" fmla="*/ 2895016 h 5893281"/>
              <a:gd name="connsiteX5661" fmla="*/ 4524584 w 10035679"/>
              <a:gd name="connsiteY5661" fmla="*/ 2903468 h 5893281"/>
              <a:gd name="connsiteX5662" fmla="*/ 4516736 w 10035679"/>
              <a:gd name="connsiteY5662" fmla="*/ 2903468 h 5893281"/>
              <a:gd name="connsiteX5663" fmla="*/ 4506471 w 10035679"/>
              <a:gd name="connsiteY5663" fmla="*/ 2905279 h 5893281"/>
              <a:gd name="connsiteX5664" fmla="*/ 4492586 w 10035679"/>
              <a:gd name="connsiteY5664" fmla="*/ 2905279 h 5893281"/>
              <a:gd name="connsiteX5665" fmla="*/ 4492586 w 10035679"/>
              <a:gd name="connsiteY5665" fmla="*/ 2895016 h 5893281"/>
              <a:gd name="connsiteX5666" fmla="*/ 4486550 w 10035679"/>
              <a:gd name="connsiteY5666" fmla="*/ 2895016 h 5893281"/>
              <a:gd name="connsiteX5667" fmla="*/ 4486550 w 10035679"/>
              <a:gd name="connsiteY5667" fmla="*/ 2866035 h 5893281"/>
              <a:gd name="connsiteX5668" fmla="*/ 4482323 w 10035679"/>
              <a:gd name="connsiteY5668" fmla="*/ 2826791 h 5893281"/>
              <a:gd name="connsiteX5669" fmla="*/ 4478094 w 10035679"/>
              <a:gd name="connsiteY5669" fmla="*/ 2779698 h 5893281"/>
              <a:gd name="connsiteX5670" fmla="*/ 4478094 w 10035679"/>
              <a:gd name="connsiteY5670" fmla="*/ 2734417 h 5893281"/>
              <a:gd name="connsiteX5671" fmla="*/ 4478094 w 10035679"/>
              <a:gd name="connsiteY5671" fmla="*/ 2693362 h 5893281"/>
              <a:gd name="connsiteX5672" fmla="*/ 4485945 w 10035679"/>
              <a:gd name="connsiteY5672" fmla="*/ 2668606 h 5893281"/>
              <a:gd name="connsiteX5673" fmla="*/ 4487152 w 10035679"/>
              <a:gd name="connsiteY5673" fmla="*/ 2661362 h 5893281"/>
              <a:gd name="connsiteX5674" fmla="*/ 4491378 w 10035679"/>
              <a:gd name="connsiteY5674" fmla="*/ 2652908 h 5893281"/>
              <a:gd name="connsiteX5675" fmla="*/ 4495605 w 10035679"/>
              <a:gd name="connsiteY5675" fmla="*/ 2651095 h 5893281"/>
              <a:gd name="connsiteX5676" fmla="*/ 4499831 w 10035679"/>
              <a:gd name="connsiteY5676" fmla="*/ 2651095 h 5893281"/>
              <a:gd name="connsiteX5677" fmla="*/ 4505870 w 10035679"/>
              <a:gd name="connsiteY5677" fmla="*/ 2651095 h 5893281"/>
              <a:gd name="connsiteX5678" fmla="*/ 4513719 w 10035679"/>
              <a:gd name="connsiteY5678" fmla="*/ 2646870 h 5893281"/>
              <a:gd name="connsiteX5679" fmla="*/ 4523980 w 10035679"/>
              <a:gd name="connsiteY5679" fmla="*/ 2646870 h 5893281"/>
              <a:gd name="connsiteX5680" fmla="*/ 4552358 w 10035679"/>
              <a:gd name="connsiteY5680" fmla="*/ 2657135 h 5893281"/>
              <a:gd name="connsiteX5681" fmla="*/ 4584960 w 10035679"/>
              <a:gd name="connsiteY5681" fmla="*/ 2665587 h 5893281"/>
              <a:gd name="connsiteX5682" fmla="*/ 4619374 w 10035679"/>
              <a:gd name="connsiteY5682" fmla="*/ 2665587 h 5893281"/>
              <a:gd name="connsiteX5683" fmla="*/ 4653790 w 10035679"/>
              <a:gd name="connsiteY5683" fmla="*/ 2657135 h 5893281"/>
              <a:gd name="connsiteX5684" fmla="*/ 4680355 w 10035679"/>
              <a:gd name="connsiteY5684" fmla="*/ 2646870 h 5893281"/>
              <a:gd name="connsiteX5685" fmla="*/ 4682166 w 10035679"/>
              <a:gd name="connsiteY5685" fmla="*/ 2642645 h 5893281"/>
              <a:gd name="connsiteX5686" fmla="*/ 4682166 w 10035679"/>
              <a:gd name="connsiteY5686" fmla="*/ 2638419 h 5893281"/>
              <a:gd name="connsiteX5687" fmla="*/ 4686391 w 10035679"/>
              <a:gd name="connsiteY5687" fmla="*/ 2638419 h 5893281"/>
              <a:gd name="connsiteX5688" fmla="*/ 4686391 w 10035679"/>
              <a:gd name="connsiteY5688" fmla="*/ 2636609 h 5893281"/>
              <a:gd name="connsiteX5689" fmla="*/ 4686391 w 10035679"/>
              <a:gd name="connsiteY5689" fmla="*/ 2632382 h 5893281"/>
              <a:gd name="connsiteX5690" fmla="*/ 4694241 w 10035679"/>
              <a:gd name="connsiteY5690" fmla="*/ 2603401 h 5893281"/>
              <a:gd name="connsiteX5691" fmla="*/ 4694241 w 10035679"/>
              <a:gd name="connsiteY5691" fmla="*/ 2570196 h 5893281"/>
              <a:gd name="connsiteX5692" fmla="*/ 4690015 w 10035679"/>
              <a:gd name="connsiteY5692" fmla="*/ 2539402 h 5893281"/>
              <a:gd name="connsiteX5693" fmla="*/ 4685790 w 10035679"/>
              <a:gd name="connsiteY5693" fmla="*/ 2502574 h 5893281"/>
              <a:gd name="connsiteX5694" fmla="*/ 4661637 w 10035679"/>
              <a:gd name="connsiteY5694" fmla="*/ 2496535 h 5893281"/>
              <a:gd name="connsiteX5695" fmla="*/ 4637486 w 10035679"/>
              <a:gd name="connsiteY5695" fmla="*/ 2488083 h 5893281"/>
              <a:gd name="connsiteX5696" fmla="*/ 4613337 w 10035679"/>
              <a:gd name="connsiteY5696" fmla="*/ 2473592 h 5893281"/>
              <a:gd name="connsiteX5697" fmla="*/ 4595224 w 10035679"/>
              <a:gd name="connsiteY5697" fmla="*/ 2454877 h 5893281"/>
              <a:gd name="connsiteX5698" fmla="*/ 4601262 w 10035679"/>
              <a:gd name="connsiteY5698" fmla="*/ 2453064 h 5893281"/>
              <a:gd name="connsiteX5699" fmla="*/ 4609111 w 10035679"/>
              <a:gd name="connsiteY5699" fmla="*/ 2448838 h 5893281"/>
              <a:gd name="connsiteX5700" fmla="*/ 4613337 w 10035679"/>
              <a:gd name="connsiteY5700" fmla="*/ 2444612 h 5893281"/>
              <a:gd name="connsiteX5701" fmla="*/ 4619374 w 10035679"/>
              <a:gd name="connsiteY5701" fmla="*/ 2444612 h 5893281"/>
              <a:gd name="connsiteX5702" fmla="*/ 4627225 w 10035679"/>
              <a:gd name="connsiteY5702" fmla="*/ 2440386 h 5893281"/>
              <a:gd name="connsiteX5703" fmla="*/ 4639299 w 10035679"/>
              <a:gd name="connsiteY5703" fmla="*/ 2440386 h 5893281"/>
              <a:gd name="connsiteX5704" fmla="*/ 4647146 w 10035679"/>
              <a:gd name="connsiteY5704" fmla="*/ 2438573 h 5893281"/>
              <a:gd name="connsiteX5705" fmla="*/ 4657412 w 10035679"/>
              <a:gd name="connsiteY5705" fmla="*/ 2434347 h 5893281"/>
              <a:gd name="connsiteX5706" fmla="*/ 4667675 w 10035679"/>
              <a:gd name="connsiteY5706" fmla="*/ 2434347 h 5893281"/>
              <a:gd name="connsiteX5707" fmla="*/ 4679750 w 10035679"/>
              <a:gd name="connsiteY5707" fmla="*/ 2434347 h 5893281"/>
              <a:gd name="connsiteX5708" fmla="*/ 4679750 w 10035679"/>
              <a:gd name="connsiteY5708" fmla="*/ 2395102 h 5893281"/>
              <a:gd name="connsiteX5709" fmla="*/ 4690015 w 10035679"/>
              <a:gd name="connsiteY5709" fmla="*/ 2395102 h 5893281"/>
              <a:gd name="connsiteX5710" fmla="*/ 4700279 w 10035679"/>
              <a:gd name="connsiteY5710" fmla="*/ 2396915 h 5893281"/>
              <a:gd name="connsiteX5711" fmla="*/ 4704506 w 10035679"/>
              <a:gd name="connsiteY5711" fmla="*/ 2401141 h 5893281"/>
              <a:gd name="connsiteX5712" fmla="*/ 4710542 w 10035679"/>
              <a:gd name="connsiteY5712" fmla="*/ 2401141 h 5893281"/>
              <a:gd name="connsiteX5713" fmla="*/ 4718393 w 10035679"/>
              <a:gd name="connsiteY5713" fmla="*/ 2405367 h 5893281"/>
              <a:gd name="connsiteX5714" fmla="*/ 4724429 w 10035679"/>
              <a:gd name="connsiteY5714" fmla="*/ 2409593 h 5893281"/>
              <a:gd name="connsiteX5715" fmla="*/ 4732278 w 10035679"/>
              <a:gd name="connsiteY5715" fmla="*/ 2401141 h 5893281"/>
              <a:gd name="connsiteX5716" fmla="*/ 4742542 w 10035679"/>
              <a:gd name="connsiteY5716" fmla="*/ 2396915 h 5893281"/>
              <a:gd name="connsiteX5717" fmla="*/ 4750388 w 10035679"/>
              <a:gd name="connsiteY5717" fmla="*/ 2395102 h 5893281"/>
              <a:gd name="connsiteX5718" fmla="*/ 4760656 w 10035679"/>
              <a:gd name="connsiteY5718" fmla="*/ 2390876 h 5893281"/>
              <a:gd name="connsiteX5719" fmla="*/ 4764881 w 10035679"/>
              <a:gd name="connsiteY5719" fmla="*/ 2386649 h 5893281"/>
              <a:gd name="connsiteX5720" fmla="*/ 4766692 w 10035679"/>
              <a:gd name="connsiteY5720" fmla="*/ 2380613 h 5893281"/>
              <a:gd name="connsiteX5721" fmla="*/ 4766692 w 10035679"/>
              <a:gd name="connsiteY5721" fmla="*/ 2372160 h 5893281"/>
              <a:gd name="connsiteX5722" fmla="*/ 4766692 w 10035679"/>
              <a:gd name="connsiteY5722" fmla="*/ 2366123 h 5893281"/>
              <a:gd name="connsiteX5723" fmla="*/ 4766692 w 10035679"/>
              <a:gd name="connsiteY5723" fmla="*/ 2357673 h 5893281"/>
              <a:gd name="connsiteX5724" fmla="*/ 4770919 w 10035679"/>
              <a:gd name="connsiteY5724" fmla="*/ 2351634 h 5893281"/>
              <a:gd name="connsiteX5725" fmla="*/ 4775145 w 10035679"/>
              <a:gd name="connsiteY5725" fmla="*/ 2343182 h 5893281"/>
              <a:gd name="connsiteX5726" fmla="*/ 4842162 w 10035679"/>
              <a:gd name="connsiteY5726" fmla="*/ 2322656 h 5893281"/>
              <a:gd name="connsiteX5727" fmla="*/ 4856048 w 10035679"/>
              <a:gd name="connsiteY5727" fmla="*/ 2300318 h 5893281"/>
              <a:gd name="connsiteX5728" fmla="*/ 4860276 w 10035679"/>
              <a:gd name="connsiteY5728" fmla="*/ 2279788 h 5893281"/>
              <a:gd name="connsiteX5729" fmla="*/ 4870539 w 10035679"/>
              <a:gd name="connsiteY5729" fmla="*/ 2257447 h 5893281"/>
              <a:gd name="connsiteX5730" fmla="*/ 4891066 w 10035679"/>
              <a:gd name="connsiteY5730" fmla="*/ 2242955 h 5893281"/>
              <a:gd name="connsiteX5731" fmla="*/ 4917632 w 10035679"/>
              <a:gd name="connsiteY5731" fmla="*/ 2232692 h 5893281"/>
              <a:gd name="connsiteX5732" fmla="*/ 4947819 w 10035679"/>
              <a:gd name="connsiteY5732" fmla="*/ 2222429 h 5893281"/>
              <a:gd name="connsiteX5733" fmla="*/ 4976196 w 10035679"/>
              <a:gd name="connsiteY5733" fmla="*/ 2212165 h 5893281"/>
              <a:gd name="connsiteX5734" fmla="*/ 4980423 w 10035679"/>
              <a:gd name="connsiteY5734" fmla="*/ 2207940 h 5893281"/>
              <a:gd name="connsiteX5735" fmla="*/ 4980423 w 10035679"/>
              <a:gd name="connsiteY5735" fmla="*/ 2203714 h 5893281"/>
              <a:gd name="connsiteX5736" fmla="*/ 4980423 w 10035679"/>
              <a:gd name="connsiteY5736" fmla="*/ 2199488 h 5893281"/>
              <a:gd name="connsiteX5737" fmla="*/ 4984649 w 10035679"/>
              <a:gd name="connsiteY5737" fmla="*/ 2197677 h 5893281"/>
              <a:gd name="connsiteX5738" fmla="*/ 4970762 w 10035679"/>
              <a:gd name="connsiteY5738" fmla="*/ 2160847 h 5893281"/>
              <a:gd name="connsiteX5739" fmla="*/ 4962913 w 10035679"/>
              <a:gd name="connsiteY5739" fmla="*/ 2117379 h 5893281"/>
              <a:gd name="connsiteX5740" fmla="*/ 4962913 w 10035679"/>
              <a:gd name="connsiteY5740" fmla="*/ 2078135 h 5893281"/>
              <a:gd name="connsiteX5741" fmla="*/ 4961103 w 10035679"/>
              <a:gd name="connsiteY5741" fmla="*/ 2044930 h 5893281"/>
              <a:gd name="connsiteX5742" fmla="*/ 4991290 w 10035679"/>
              <a:gd name="connsiteY5742" fmla="*/ 2043117 h 5893281"/>
              <a:gd name="connsiteX5743" fmla="*/ 5013630 w 10035679"/>
              <a:gd name="connsiteY5743" fmla="*/ 2034665 h 5893281"/>
              <a:gd name="connsiteX5744" fmla="*/ 5037776 w 10035679"/>
              <a:gd name="connsiteY5744" fmla="*/ 2028629 h 5893281"/>
              <a:gd name="connsiteX5745" fmla="*/ 5037776 w 10035679"/>
              <a:gd name="connsiteY5745" fmla="*/ 2044930 h 5893281"/>
              <a:gd name="connsiteX5746" fmla="*/ 5033550 w 10035679"/>
              <a:gd name="connsiteY5746" fmla="*/ 2059420 h 5893281"/>
              <a:gd name="connsiteX5747" fmla="*/ 5029322 w 10035679"/>
              <a:gd name="connsiteY5747" fmla="*/ 2085984 h 5893281"/>
              <a:gd name="connsiteX5748" fmla="*/ 5027512 w 10035679"/>
              <a:gd name="connsiteY5748" fmla="*/ 2121003 h 5893281"/>
              <a:gd name="connsiteX5749" fmla="*/ 5023286 w 10035679"/>
              <a:gd name="connsiteY5749" fmla="*/ 2154208 h 5893281"/>
              <a:gd name="connsiteX5750" fmla="*/ 5023286 w 10035679"/>
              <a:gd name="connsiteY5750" fmla="*/ 2178960 h 5893281"/>
              <a:gd name="connsiteX5751" fmla="*/ 5033550 w 10035679"/>
              <a:gd name="connsiteY5751" fmla="*/ 2184996 h 5893281"/>
              <a:gd name="connsiteX5752" fmla="*/ 5041398 w 10035679"/>
              <a:gd name="connsiteY5752" fmla="*/ 2189223 h 5893281"/>
              <a:gd name="connsiteX5753" fmla="*/ 5043210 w 10035679"/>
              <a:gd name="connsiteY5753" fmla="*/ 2193449 h 5893281"/>
              <a:gd name="connsiteX5754" fmla="*/ 5051057 w 10035679"/>
              <a:gd name="connsiteY5754" fmla="*/ 2197677 h 5893281"/>
              <a:gd name="connsiteX5755" fmla="*/ 5061308 w 10035679"/>
              <a:gd name="connsiteY5755" fmla="*/ 2203714 h 5893281"/>
              <a:gd name="connsiteX5756" fmla="*/ 5083648 w 10035679"/>
              <a:gd name="connsiteY5756" fmla="*/ 2193449 h 5893281"/>
              <a:gd name="connsiteX5757" fmla="*/ 5099345 w 10035679"/>
              <a:gd name="connsiteY5757" fmla="*/ 2193449 h 5893281"/>
              <a:gd name="connsiteX5758" fmla="*/ 5109610 w 10035679"/>
              <a:gd name="connsiteY5758" fmla="*/ 2199488 h 5893281"/>
              <a:gd name="connsiteX5759" fmla="*/ 5123496 w 10035679"/>
              <a:gd name="connsiteY5759" fmla="*/ 2211562 h 5893281"/>
              <a:gd name="connsiteX5760" fmla="*/ 5141608 w 10035679"/>
              <a:gd name="connsiteY5760" fmla="*/ 2211562 h 5893281"/>
              <a:gd name="connsiteX5761" fmla="*/ 5162135 w 10035679"/>
              <a:gd name="connsiteY5761" fmla="*/ 2203111 h 5893281"/>
              <a:gd name="connsiteX5762" fmla="*/ 5180249 w 10035679"/>
              <a:gd name="connsiteY5762" fmla="*/ 2192846 h 5893281"/>
              <a:gd name="connsiteX5763" fmla="*/ 5190512 w 10035679"/>
              <a:gd name="connsiteY5763" fmla="*/ 2182580 h 5893281"/>
              <a:gd name="connsiteX5764" fmla="*/ 5204400 w 10035679"/>
              <a:gd name="connsiteY5764" fmla="*/ 2174128 h 5893281"/>
              <a:gd name="connsiteX5765" fmla="*/ 5222512 w 10035679"/>
              <a:gd name="connsiteY5765" fmla="*/ 2168092 h 5893281"/>
              <a:gd name="connsiteX5766" fmla="*/ 5250889 w 10035679"/>
              <a:gd name="connsiteY5766" fmla="*/ 2169902 h 5893281"/>
              <a:gd name="connsiteX5767" fmla="*/ 5289528 w 10035679"/>
              <a:gd name="connsiteY5767" fmla="*/ 2178354 h 5893281"/>
              <a:gd name="connsiteX5768" fmla="*/ 5293756 w 10035679"/>
              <a:gd name="connsiteY5768" fmla="*/ 2168092 h 5893281"/>
              <a:gd name="connsiteX5769" fmla="*/ 5295567 w 10035679"/>
              <a:gd name="connsiteY5769" fmla="*/ 2163866 h 5893281"/>
              <a:gd name="connsiteX5770" fmla="*/ 5303416 w 10035679"/>
              <a:gd name="connsiteY5770" fmla="*/ 2155413 h 5893281"/>
              <a:gd name="connsiteX5771" fmla="*/ 5309453 w 10035679"/>
              <a:gd name="connsiteY5771" fmla="*/ 2153605 h 5893281"/>
              <a:gd name="connsiteX5772" fmla="*/ 5317302 w 10035679"/>
              <a:gd name="connsiteY5772" fmla="*/ 2153605 h 5893281"/>
              <a:gd name="connsiteX5773" fmla="*/ 5327567 w 10035679"/>
              <a:gd name="connsiteY5773" fmla="*/ 2149379 h 5893281"/>
              <a:gd name="connsiteX5774" fmla="*/ 5327567 w 10035679"/>
              <a:gd name="connsiteY5774" fmla="*/ 2087796 h 5893281"/>
              <a:gd name="connsiteX5775" fmla="*/ 5335414 w 10035679"/>
              <a:gd name="connsiteY5775" fmla="*/ 2038288 h 5893281"/>
              <a:gd name="connsiteX5776" fmla="*/ 5341453 w 10035679"/>
              <a:gd name="connsiteY5776" fmla="*/ 2029837 h 5893281"/>
              <a:gd name="connsiteX5777" fmla="*/ 5349302 w 10035679"/>
              <a:gd name="connsiteY5777" fmla="*/ 2028024 h 5893281"/>
              <a:gd name="connsiteX5778" fmla="*/ 5355339 w 10035679"/>
              <a:gd name="connsiteY5778" fmla="*/ 2019571 h 5893281"/>
              <a:gd name="connsiteX5779" fmla="*/ 5363188 w 10035679"/>
              <a:gd name="connsiteY5779" fmla="*/ 2015345 h 5893281"/>
              <a:gd name="connsiteX5780" fmla="*/ 5373453 w 10035679"/>
              <a:gd name="connsiteY5780" fmla="*/ 2013534 h 5893281"/>
              <a:gd name="connsiteX5781" fmla="*/ 5373453 w 10035679"/>
              <a:gd name="connsiteY5781" fmla="*/ 2019571 h 5893281"/>
              <a:gd name="connsiteX5782" fmla="*/ 5379489 w 10035679"/>
              <a:gd name="connsiteY5782" fmla="*/ 2028024 h 5893281"/>
              <a:gd name="connsiteX5783" fmla="*/ 5383715 w 10035679"/>
              <a:gd name="connsiteY5783" fmla="*/ 2034062 h 5893281"/>
              <a:gd name="connsiteX5784" fmla="*/ 5387942 w 10035679"/>
              <a:gd name="connsiteY5784" fmla="*/ 2042514 h 5893281"/>
              <a:gd name="connsiteX5785" fmla="*/ 5392168 w 10035679"/>
              <a:gd name="connsiteY5785" fmla="*/ 2044325 h 5893281"/>
              <a:gd name="connsiteX5786" fmla="*/ 5402432 w 10035679"/>
              <a:gd name="connsiteY5786" fmla="*/ 2048551 h 5893281"/>
              <a:gd name="connsiteX5787" fmla="*/ 5412697 w 10035679"/>
              <a:gd name="connsiteY5787" fmla="*/ 2052779 h 5893281"/>
              <a:gd name="connsiteX5788" fmla="*/ 5408469 w 10035679"/>
              <a:gd name="connsiteY5788" fmla="*/ 2019571 h 5893281"/>
              <a:gd name="connsiteX5789" fmla="*/ 5406658 w 10035679"/>
              <a:gd name="connsiteY5789" fmla="*/ 1999044 h 5893281"/>
              <a:gd name="connsiteX5790" fmla="*/ 5398809 w 10035679"/>
              <a:gd name="connsiteY5790" fmla="*/ 1984553 h 5893281"/>
              <a:gd name="connsiteX5791" fmla="*/ 5394583 w 10035679"/>
              <a:gd name="connsiteY5791" fmla="*/ 1965838 h 5893281"/>
              <a:gd name="connsiteX5792" fmla="*/ 5388546 w 10035679"/>
              <a:gd name="connsiteY5792" fmla="*/ 1932630 h 5893281"/>
              <a:gd name="connsiteX5793" fmla="*/ 5406658 w 10035679"/>
              <a:gd name="connsiteY5793" fmla="*/ 1930820 h 5893281"/>
              <a:gd name="connsiteX5794" fmla="*/ 5418734 w 10035679"/>
              <a:gd name="connsiteY5794" fmla="*/ 1922366 h 5893281"/>
              <a:gd name="connsiteX5795" fmla="*/ 5430809 w 10035679"/>
              <a:gd name="connsiteY5795" fmla="*/ 1916330 h 5893281"/>
              <a:gd name="connsiteX5796" fmla="*/ 5444695 w 10035679"/>
              <a:gd name="connsiteY5796" fmla="*/ 1907877 h 5893281"/>
              <a:gd name="connsiteX5797" fmla="*/ 5468846 w 10035679"/>
              <a:gd name="connsiteY5797" fmla="*/ 1907877 h 5893281"/>
              <a:gd name="connsiteX5798" fmla="*/ 5492996 w 10035679"/>
              <a:gd name="connsiteY5798" fmla="*/ 1912104 h 5893281"/>
              <a:gd name="connsiteX5799" fmla="*/ 5511109 w 10035679"/>
              <a:gd name="connsiteY5799" fmla="*/ 1916330 h 5893281"/>
              <a:gd name="connsiteX5800" fmla="*/ 5529221 w 10035679"/>
              <a:gd name="connsiteY5800" fmla="*/ 1907877 h 5893281"/>
              <a:gd name="connsiteX5801" fmla="*/ 5543108 w 10035679"/>
              <a:gd name="connsiteY5801" fmla="*/ 1887349 h 5893281"/>
              <a:gd name="connsiteX5802" fmla="*/ 5531033 w 10035679"/>
              <a:gd name="connsiteY5802" fmla="*/ 1883123 h 5893281"/>
              <a:gd name="connsiteX5803" fmla="*/ 5520768 w 10035679"/>
              <a:gd name="connsiteY5803" fmla="*/ 1878896 h 5893281"/>
              <a:gd name="connsiteX5804" fmla="*/ 5514732 w 10035679"/>
              <a:gd name="connsiteY5804" fmla="*/ 1874670 h 5893281"/>
              <a:gd name="connsiteX5805" fmla="*/ 5502656 w 10035679"/>
              <a:gd name="connsiteY5805" fmla="*/ 1872860 h 5893281"/>
              <a:gd name="connsiteX5806" fmla="*/ 5488770 w 10035679"/>
              <a:gd name="connsiteY5806" fmla="*/ 1872860 h 5893281"/>
              <a:gd name="connsiteX5807" fmla="*/ 5454355 w 10035679"/>
              <a:gd name="connsiteY5807" fmla="*/ 1889161 h 5893281"/>
              <a:gd name="connsiteX5808" fmla="*/ 5415715 w 10035679"/>
              <a:gd name="connsiteY5808" fmla="*/ 1901236 h 5893281"/>
              <a:gd name="connsiteX5809" fmla="*/ 5373453 w 10035679"/>
              <a:gd name="connsiteY5809" fmla="*/ 1907273 h 5893281"/>
              <a:gd name="connsiteX5810" fmla="*/ 5365603 w 10035679"/>
              <a:gd name="connsiteY5810" fmla="*/ 1888556 h 5893281"/>
              <a:gd name="connsiteX5811" fmla="*/ 5355339 w 10035679"/>
              <a:gd name="connsiteY5811" fmla="*/ 1874067 h 5893281"/>
              <a:gd name="connsiteX5812" fmla="*/ 5345076 w 10035679"/>
              <a:gd name="connsiteY5812" fmla="*/ 1859576 h 5893281"/>
              <a:gd name="connsiteX5813" fmla="*/ 5337227 w 10035679"/>
              <a:gd name="connsiteY5813" fmla="*/ 1843274 h 5893281"/>
              <a:gd name="connsiteX5814" fmla="*/ 5335414 w 10035679"/>
              <a:gd name="connsiteY5814" fmla="*/ 1814292 h 5893281"/>
              <a:gd name="connsiteX5815" fmla="*/ 5337227 w 10035679"/>
              <a:gd name="connsiteY5815" fmla="*/ 1791953 h 5893281"/>
              <a:gd name="connsiteX5816" fmla="*/ 5335414 w 10035679"/>
              <a:gd name="connsiteY5816" fmla="*/ 1767199 h 5893281"/>
              <a:gd name="connsiteX5817" fmla="*/ 5331188 w 10035679"/>
              <a:gd name="connsiteY5817" fmla="*/ 1738217 h 5893281"/>
              <a:gd name="connsiteX5818" fmla="*/ 5335414 w 10035679"/>
              <a:gd name="connsiteY5818" fmla="*/ 1713464 h 5893281"/>
              <a:gd name="connsiteX5819" fmla="*/ 5351717 w 10035679"/>
              <a:gd name="connsiteY5819" fmla="*/ 1676636 h 5893281"/>
              <a:gd name="connsiteX5820" fmla="*/ 5380092 w 10035679"/>
              <a:gd name="connsiteY5820" fmla="*/ 1651883 h 5893281"/>
              <a:gd name="connsiteX5821" fmla="*/ 5408469 w 10035679"/>
              <a:gd name="connsiteY5821" fmla="*/ 1622902 h 5893281"/>
              <a:gd name="connsiteX5822" fmla="*/ 5432620 w 10035679"/>
              <a:gd name="connsiteY5822" fmla="*/ 1593923 h 5893281"/>
              <a:gd name="connsiteX5823" fmla="*/ 5450734 w 10035679"/>
              <a:gd name="connsiteY5823" fmla="*/ 1560716 h 5893281"/>
              <a:gd name="connsiteX5824" fmla="*/ 5440469 w 10035679"/>
              <a:gd name="connsiteY5824" fmla="*/ 1550453 h 5893281"/>
              <a:gd name="connsiteX5825" fmla="*/ 5430206 w 10035679"/>
              <a:gd name="connsiteY5825" fmla="*/ 1540189 h 5893281"/>
              <a:gd name="connsiteX5826" fmla="*/ 5418131 w 10035679"/>
              <a:gd name="connsiteY5826" fmla="*/ 1529924 h 5893281"/>
              <a:gd name="connsiteX5827" fmla="*/ 5391565 w 10035679"/>
              <a:gd name="connsiteY5827" fmla="*/ 1534152 h 5893281"/>
              <a:gd name="connsiteX5828" fmla="*/ 5358962 w 10035679"/>
              <a:gd name="connsiteY5828" fmla="*/ 1535962 h 5893281"/>
              <a:gd name="connsiteX5829" fmla="*/ 5348697 w 10035679"/>
              <a:gd name="connsiteY5829" fmla="*/ 1587281 h 5893281"/>
              <a:gd name="connsiteX5830" fmla="*/ 5330585 w 10035679"/>
              <a:gd name="connsiteY5830" fmla="*/ 1626525 h 5893281"/>
              <a:gd name="connsiteX5831" fmla="*/ 5306434 w 10035679"/>
              <a:gd name="connsiteY5831" fmla="*/ 1659730 h 5893281"/>
              <a:gd name="connsiteX5832" fmla="*/ 5278058 w 10035679"/>
              <a:gd name="connsiteY5832" fmla="*/ 1690521 h 5893281"/>
              <a:gd name="connsiteX5833" fmla="*/ 5251492 w 10035679"/>
              <a:gd name="connsiteY5833" fmla="*/ 1727350 h 5893281"/>
              <a:gd name="connsiteX5834" fmla="*/ 5235190 w 10035679"/>
              <a:gd name="connsiteY5834" fmla="*/ 1770821 h 5893281"/>
              <a:gd name="connsiteX5835" fmla="*/ 5223115 w 10035679"/>
              <a:gd name="connsiteY5835" fmla="*/ 1820331 h 5893281"/>
              <a:gd name="connsiteX5836" fmla="*/ 5245455 w 10035679"/>
              <a:gd name="connsiteY5836" fmla="*/ 1839048 h 5893281"/>
              <a:gd name="connsiteX5837" fmla="*/ 5265982 w 10035679"/>
              <a:gd name="connsiteY5837" fmla="*/ 1859576 h 5893281"/>
              <a:gd name="connsiteX5838" fmla="*/ 5279868 w 10035679"/>
              <a:gd name="connsiteY5838" fmla="*/ 1886143 h 5893281"/>
              <a:gd name="connsiteX5839" fmla="*/ 5287718 w 10035679"/>
              <a:gd name="connsiteY5839" fmla="*/ 1916933 h 5893281"/>
              <a:gd name="connsiteX5840" fmla="*/ 5277455 w 10035679"/>
              <a:gd name="connsiteY5840" fmla="*/ 1921159 h 5893281"/>
              <a:gd name="connsiteX5841" fmla="*/ 5273229 w 10035679"/>
              <a:gd name="connsiteY5841" fmla="*/ 1925385 h 5893281"/>
              <a:gd name="connsiteX5842" fmla="*/ 5269001 w 10035679"/>
              <a:gd name="connsiteY5842" fmla="*/ 1929612 h 5893281"/>
              <a:gd name="connsiteX5843" fmla="*/ 5269001 w 10035679"/>
              <a:gd name="connsiteY5843" fmla="*/ 1931422 h 5893281"/>
              <a:gd name="connsiteX5844" fmla="*/ 5264775 w 10035679"/>
              <a:gd name="connsiteY5844" fmla="*/ 1935649 h 5893281"/>
              <a:gd name="connsiteX5845" fmla="*/ 5264775 w 10035679"/>
              <a:gd name="connsiteY5845" fmla="*/ 1944102 h 5893281"/>
              <a:gd name="connsiteX5846" fmla="*/ 5262964 w 10035679"/>
              <a:gd name="connsiteY5846" fmla="*/ 1945915 h 5893281"/>
              <a:gd name="connsiteX5847" fmla="*/ 5216475 w 10035679"/>
              <a:gd name="connsiteY5847" fmla="*/ 1964631 h 5893281"/>
              <a:gd name="connsiteX5848" fmla="*/ 5210437 w 10035679"/>
              <a:gd name="connsiteY5848" fmla="*/ 2008101 h 5893281"/>
              <a:gd name="connsiteX5849" fmla="*/ 5196551 w 10035679"/>
              <a:gd name="connsiteY5849" fmla="*/ 2041306 h 5893281"/>
              <a:gd name="connsiteX5850" fmla="*/ 5182665 w 10035679"/>
              <a:gd name="connsiteY5850" fmla="*/ 2066060 h 5893281"/>
              <a:gd name="connsiteX5851" fmla="*/ 5160325 w 10035679"/>
              <a:gd name="connsiteY5851" fmla="*/ 2086589 h 5893281"/>
              <a:gd name="connsiteX5852" fmla="*/ 5142212 w 10035679"/>
              <a:gd name="connsiteY5852" fmla="*/ 2108928 h 5893281"/>
              <a:gd name="connsiteX5853" fmla="*/ 5125911 w 10035679"/>
              <a:gd name="connsiteY5853" fmla="*/ 2137907 h 5893281"/>
              <a:gd name="connsiteX5854" fmla="*/ 5113836 w 10035679"/>
              <a:gd name="connsiteY5854" fmla="*/ 2137907 h 5893281"/>
              <a:gd name="connsiteX5855" fmla="*/ 5113836 w 10035679"/>
              <a:gd name="connsiteY5855" fmla="*/ 2129455 h 5893281"/>
              <a:gd name="connsiteX5856" fmla="*/ 5085459 w 10035679"/>
              <a:gd name="connsiteY5856" fmla="*/ 2090210 h 5893281"/>
              <a:gd name="connsiteX5857" fmla="*/ 5069158 w 10035679"/>
              <a:gd name="connsiteY5857" fmla="*/ 2046740 h 5893281"/>
              <a:gd name="connsiteX5858" fmla="*/ 5057082 w 10035679"/>
              <a:gd name="connsiteY5858" fmla="*/ 1999647 h 5893281"/>
              <a:gd name="connsiteX5859" fmla="*/ 5036569 w 10035679"/>
              <a:gd name="connsiteY5859" fmla="*/ 1945915 h 5893281"/>
              <a:gd name="connsiteX5860" fmla="*/ 5008196 w 10035679"/>
              <a:gd name="connsiteY5860" fmla="*/ 1960405 h 5893281"/>
              <a:gd name="connsiteX5861" fmla="*/ 4990082 w 10035679"/>
              <a:gd name="connsiteY5861" fmla="*/ 1979118 h 5893281"/>
              <a:gd name="connsiteX5862" fmla="*/ 4969555 w 10035679"/>
              <a:gd name="connsiteY5862" fmla="*/ 1993610 h 5893281"/>
              <a:gd name="connsiteX5863" fmla="*/ 4947216 w 10035679"/>
              <a:gd name="connsiteY5863" fmla="*/ 2003873 h 5893281"/>
              <a:gd name="connsiteX5864" fmla="*/ 4912801 w 10035679"/>
              <a:gd name="connsiteY5864" fmla="*/ 2012327 h 5893281"/>
              <a:gd name="connsiteX5865" fmla="*/ 4908576 w 10035679"/>
              <a:gd name="connsiteY5865" fmla="*/ 2008101 h 5893281"/>
              <a:gd name="connsiteX5866" fmla="*/ 4904349 w 10035679"/>
              <a:gd name="connsiteY5866" fmla="*/ 2008101 h 5893281"/>
              <a:gd name="connsiteX5867" fmla="*/ 4902538 w 10035679"/>
              <a:gd name="connsiteY5867" fmla="*/ 2008101 h 5893281"/>
              <a:gd name="connsiteX5868" fmla="*/ 4898313 w 10035679"/>
              <a:gd name="connsiteY5868" fmla="*/ 2003873 h 5893281"/>
              <a:gd name="connsiteX5869" fmla="*/ 4890463 w 10035679"/>
              <a:gd name="connsiteY5869" fmla="*/ 2003873 h 5893281"/>
              <a:gd name="connsiteX5870" fmla="*/ 4888652 w 10035679"/>
              <a:gd name="connsiteY5870" fmla="*/ 1960405 h 5893281"/>
              <a:gd name="connsiteX5871" fmla="*/ 4884425 w 10035679"/>
              <a:gd name="connsiteY5871" fmla="*/ 1925385 h 5893281"/>
              <a:gd name="connsiteX5872" fmla="*/ 4876577 w 10035679"/>
              <a:gd name="connsiteY5872" fmla="*/ 1896405 h 5893281"/>
              <a:gd name="connsiteX5873" fmla="*/ 4870539 w 10035679"/>
              <a:gd name="connsiteY5873" fmla="*/ 1863200 h 5893281"/>
              <a:gd name="connsiteX5874" fmla="*/ 4866313 w 10035679"/>
              <a:gd name="connsiteY5874" fmla="*/ 1819726 h 5893281"/>
              <a:gd name="connsiteX5875" fmla="*/ 4884425 w 10035679"/>
              <a:gd name="connsiteY5875" fmla="*/ 1801011 h 5893281"/>
              <a:gd name="connsiteX5876" fmla="*/ 4890463 w 10035679"/>
              <a:gd name="connsiteY5876" fmla="*/ 1784709 h 5893281"/>
              <a:gd name="connsiteX5877" fmla="*/ 4894689 w 10035679"/>
              <a:gd name="connsiteY5877" fmla="*/ 1762368 h 5893281"/>
              <a:gd name="connsiteX5878" fmla="*/ 4904954 w 10035679"/>
              <a:gd name="connsiteY5878" fmla="*/ 1733388 h 5893281"/>
              <a:gd name="connsiteX5879" fmla="*/ 4912801 w 10035679"/>
              <a:gd name="connsiteY5879" fmla="*/ 1727350 h 5893281"/>
              <a:gd name="connsiteX5880" fmla="*/ 4923066 w 10035679"/>
              <a:gd name="connsiteY5880" fmla="*/ 1717087 h 5893281"/>
              <a:gd name="connsiteX5881" fmla="*/ 4933329 w 10035679"/>
              <a:gd name="connsiteY5881" fmla="*/ 1705012 h 5893281"/>
              <a:gd name="connsiteX5882" fmla="*/ 4945404 w 10035679"/>
              <a:gd name="connsiteY5882" fmla="*/ 1694748 h 5893281"/>
              <a:gd name="connsiteX5883" fmla="*/ 4951443 w 10035679"/>
              <a:gd name="connsiteY5883" fmla="*/ 1698974 h 5893281"/>
              <a:gd name="connsiteX5884" fmla="*/ 4955669 w 10035679"/>
              <a:gd name="connsiteY5884" fmla="*/ 1703200 h 5893281"/>
              <a:gd name="connsiteX5885" fmla="*/ 4959895 w 10035679"/>
              <a:gd name="connsiteY5885" fmla="*/ 1705012 h 5893281"/>
              <a:gd name="connsiteX5886" fmla="*/ 4961706 w 10035679"/>
              <a:gd name="connsiteY5886" fmla="*/ 1709238 h 5893281"/>
              <a:gd name="connsiteX5887" fmla="*/ 4969555 w 10035679"/>
              <a:gd name="connsiteY5887" fmla="*/ 1703200 h 5893281"/>
              <a:gd name="connsiteX5888" fmla="*/ 4973781 w 10035679"/>
              <a:gd name="connsiteY5888" fmla="*/ 1694748 h 5893281"/>
              <a:gd name="connsiteX5889" fmla="*/ 4975593 w 10035679"/>
              <a:gd name="connsiteY5889" fmla="*/ 1688711 h 5893281"/>
              <a:gd name="connsiteX5890" fmla="*/ 4979820 w 10035679"/>
              <a:gd name="connsiteY5890" fmla="*/ 1676636 h 5893281"/>
              <a:gd name="connsiteX5891" fmla="*/ 4984046 w 10035679"/>
              <a:gd name="connsiteY5891" fmla="*/ 1670597 h 5893281"/>
              <a:gd name="connsiteX5892" fmla="*/ 5008196 w 10035679"/>
              <a:gd name="connsiteY5892" fmla="*/ 1656109 h 5893281"/>
              <a:gd name="connsiteX5893" fmla="*/ 5028719 w 10035679"/>
              <a:gd name="connsiteY5893" fmla="*/ 1647655 h 5893281"/>
              <a:gd name="connsiteX5894" fmla="*/ 5046832 w 10035679"/>
              <a:gd name="connsiteY5894" fmla="*/ 1631354 h 5893281"/>
              <a:gd name="connsiteX5895" fmla="*/ 5040795 w 10035679"/>
              <a:gd name="connsiteY5895" fmla="*/ 1627128 h 5893281"/>
              <a:gd name="connsiteX5896" fmla="*/ 5036569 w 10035679"/>
              <a:gd name="connsiteY5896" fmla="*/ 1627128 h 5893281"/>
              <a:gd name="connsiteX5897" fmla="*/ 5032343 w 10035679"/>
              <a:gd name="connsiteY5897" fmla="*/ 1627128 h 5893281"/>
              <a:gd name="connsiteX5898" fmla="*/ 5032343 w 10035679"/>
              <a:gd name="connsiteY5898" fmla="*/ 1622902 h 5893281"/>
              <a:gd name="connsiteX5899" fmla="*/ 5032343 w 10035679"/>
              <a:gd name="connsiteY5899" fmla="*/ 1616865 h 5893281"/>
              <a:gd name="connsiteX5900" fmla="*/ 5028116 w 10035679"/>
              <a:gd name="connsiteY5900" fmla="*/ 1608411 h 5893281"/>
              <a:gd name="connsiteX5901" fmla="*/ 5054680 w 10035679"/>
              <a:gd name="connsiteY5901" fmla="*/ 1575206 h 5893281"/>
              <a:gd name="connsiteX5902" fmla="*/ 5078817 w 10035679"/>
              <a:gd name="connsiteY5902" fmla="*/ 1535962 h 5893281"/>
              <a:gd name="connsiteX5903" fmla="*/ 5099345 w 10035679"/>
              <a:gd name="connsiteY5903" fmla="*/ 1490682 h 5893281"/>
              <a:gd name="connsiteX5904" fmla="*/ 5121685 w 10035679"/>
              <a:gd name="connsiteY5904" fmla="*/ 1443587 h 5893281"/>
              <a:gd name="connsiteX5905" fmla="*/ 5142212 w 10035679"/>
              <a:gd name="connsiteY5905" fmla="*/ 1396493 h 5893281"/>
              <a:gd name="connsiteX5906" fmla="*/ 5168777 w 10035679"/>
              <a:gd name="connsiteY5906" fmla="*/ 1353022 h 5893281"/>
              <a:gd name="connsiteX5907" fmla="*/ 5192927 w 10035679"/>
              <a:gd name="connsiteY5907" fmla="*/ 1324042 h 5893281"/>
              <a:gd name="connsiteX5908" fmla="*/ 5223115 w 10035679"/>
              <a:gd name="connsiteY5908" fmla="*/ 1307739 h 5893281"/>
              <a:gd name="connsiteX5909" fmla="*/ 5223115 w 10035679"/>
              <a:gd name="connsiteY5909" fmla="*/ 1278760 h 5893281"/>
              <a:gd name="connsiteX5910" fmla="*/ 5255720 w 10035679"/>
              <a:gd name="connsiteY5910" fmla="*/ 1278760 h 5893281"/>
              <a:gd name="connsiteX5911" fmla="*/ 5273832 w 10035679"/>
              <a:gd name="connsiteY5911" fmla="*/ 1245553 h 5893281"/>
              <a:gd name="connsiteX5912" fmla="*/ 5302208 w 10035679"/>
              <a:gd name="connsiteY5912" fmla="*/ 1223214 h 5893281"/>
              <a:gd name="connsiteX5913" fmla="*/ 5340848 w 10035679"/>
              <a:gd name="connsiteY5913" fmla="*/ 1212949 h 5893281"/>
              <a:gd name="connsiteX5914" fmla="*/ 5345076 w 10035679"/>
              <a:gd name="connsiteY5914" fmla="*/ 1217178 h 5893281"/>
              <a:gd name="connsiteX5915" fmla="*/ 5349302 w 10035679"/>
              <a:gd name="connsiteY5915" fmla="*/ 1217178 h 5893281"/>
              <a:gd name="connsiteX5916" fmla="*/ 5351113 w 10035679"/>
              <a:gd name="connsiteY5916" fmla="*/ 1217178 h 5893281"/>
              <a:gd name="connsiteX5917" fmla="*/ 5358962 w 10035679"/>
              <a:gd name="connsiteY5917" fmla="*/ 1221404 h 5893281"/>
              <a:gd name="connsiteX5918" fmla="*/ 5358962 w 10035679"/>
              <a:gd name="connsiteY5918" fmla="*/ 1194837 h 5893281"/>
              <a:gd name="connsiteX5919" fmla="*/ 5369225 w 10035679"/>
              <a:gd name="connsiteY5919" fmla="*/ 1194837 h 5893281"/>
              <a:gd name="connsiteX5920" fmla="*/ 5377074 w 10035679"/>
              <a:gd name="connsiteY5920" fmla="*/ 1194837 h 5893281"/>
              <a:gd name="connsiteX5921" fmla="*/ 5383113 w 10035679"/>
              <a:gd name="connsiteY5921" fmla="*/ 1194837 h 5893281"/>
              <a:gd name="connsiteX5922" fmla="*/ 5387339 w 10035679"/>
              <a:gd name="connsiteY5922" fmla="*/ 1194837 h 5893281"/>
              <a:gd name="connsiteX5923" fmla="*/ 5391565 w 10035679"/>
              <a:gd name="connsiteY5923" fmla="*/ 1199063 h 5893281"/>
              <a:gd name="connsiteX5924" fmla="*/ 5395188 w 10035679"/>
              <a:gd name="connsiteY5924" fmla="*/ 1199063 h 5893281"/>
              <a:gd name="connsiteX5925" fmla="*/ 5407261 w 10035679"/>
              <a:gd name="connsiteY5925" fmla="*/ 1207515 h 5893281"/>
              <a:gd name="connsiteX5926" fmla="*/ 5419337 w 10035679"/>
              <a:gd name="connsiteY5926" fmla="*/ 1178532 h 5893281"/>
              <a:gd name="connsiteX5927" fmla="*/ 5441677 w 10035679"/>
              <a:gd name="connsiteY5927" fmla="*/ 1159819 h 5893281"/>
              <a:gd name="connsiteX5928" fmla="*/ 5465827 w 10035679"/>
              <a:gd name="connsiteY5928" fmla="*/ 1153782 h 5893281"/>
              <a:gd name="connsiteX5929" fmla="*/ 5498430 w 10035679"/>
              <a:gd name="connsiteY5929" fmla="*/ 1145330 h 5893281"/>
              <a:gd name="connsiteX5930" fmla="*/ 5531033 w 10035679"/>
              <a:gd name="connsiteY5930" fmla="*/ 1141102 h 5893281"/>
              <a:gd name="connsiteX5931" fmla="*/ 5544919 w 10035679"/>
              <a:gd name="connsiteY5931" fmla="*/ 1155593 h 5893281"/>
              <a:gd name="connsiteX5932" fmla="*/ 5561220 w 10035679"/>
              <a:gd name="connsiteY5932" fmla="*/ 1164045 h 5893281"/>
              <a:gd name="connsiteX5933" fmla="*/ 5575106 w 10035679"/>
              <a:gd name="connsiteY5933" fmla="*/ 1165857 h 5893281"/>
              <a:gd name="connsiteX5934" fmla="*/ 5588994 w 10035679"/>
              <a:gd name="connsiteY5934" fmla="*/ 1170083 h 5893281"/>
              <a:gd name="connsiteX5935" fmla="*/ 5601070 w 10035679"/>
              <a:gd name="connsiteY5935" fmla="*/ 1184573 h 5893281"/>
              <a:gd name="connsiteX5936" fmla="*/ 5607106 w 10035679"/>
              <a:gd name="connsiteY5936" fmla="*/ 1213554 h 5893281"/>
              <a:gd name="connsiteX5937" fmla="*/ 5602880 w 10035679"/>
              <a:gd name="connsiteY5937" fmla="*/ 1217781 h 5893281"/>
              <a:gd name="connsiteX5938" fmla="*/ 5601070 w 10035679"/>
              <a:gd name="connsiteY5938" fmla="*/ 1222006 h 5893281"/>
              <a:gd name="connsiteX5939" fmla="*/ 5596842 w 10035679"/>
              <a:gd name="connsiteY5939" fmla="*/ 1222006 h 5893281"/>
              <a:gd name="connsiteX5940" fmla="*/ 5596842 w 10035679"/>
              <a:gd name="connsiteY5940" fmla="*/ 1223816 h 5893281"/>
              <a:gd name="connsiteX5941" fmla="*/ 5592616 w 10035679"/>
              <a:gd name="connsiteY5941" fmla="*/ 1228044 h 5893281"/>
              <a:gd name="connsiteX5942" fmla="*/ 5592616 w 10035679"/>
              <a:gd name="connsiteY5942" fmla="*/ 1236497 h 5893281"/>
              <a:gd name="connsiteX5943" fmla="*/ 5596842 w 10035679"/>
              <a:gd name="connsiteY5943" fmla="*/ 1242533 h 5893281"/>
              <a:gd name="connsiteX5944" fmla="*/ 5601070 w 10035679"/>
              <a:gd name="connsiteY5944" fmla="*/ 1242533 h 5893281"/>
              <a:gd name="connsiteX5945" fmla="*/ 5602880 w 10035679"/>
              <a:gd name="connsiteY5945" fmla="*/ 1246759 h 5893281"/>
              <a:gd name="connsiteX5946" fmla="*/ 5607106 w 10035679"/>
              <a:gd name="connsiteY5946" fmla="*/ 1252799 h 5893281"/>
              <a:gd name="connsiteX5947" fmla="*/ 5631257 w 10035679"/>
              <a:gd name="connsiteY5947" fmla="*/ 1242533 h 5893281"/>
              <a:gd name="connsiteX5948" fmla="*/ 5645143 w 10035679"/>
              <a:gd name="connsiteY5948" fmla="*/ 1238307 h 5893281"/>
              <a:gd name="connsiteX5949" fmla="*/ 5655408 w 10035679"/>
              <a:gd name="connsiteY5949" fmla="*/ 1238307 h 5893281"/>
              <a:gd name="connsiteX5950" fmla="*/ 5659634 w 10035679"/>
              <a:gd name="connsiteY5950" fmla="*/ 1246759 h 5893281"/>
              <a:gd name="connsiteX5951" fmla="*/ 5663860 w 10035679"/>
              <a:gd name="connsiteY5951" fmla="*/ 1257025 h 5893281"/>
              <a:gd name="connsiteX5952" fmla="*/ 5674123 w 10035679"/>
              <a:gd name="connsiteY5952" fmla="*/ 1267290 h 5893281"/>
              <a:gd name="connsiteX5953" fmla="*/ 5684387 w 10035679"/>
              <a:gd name="connsiteY5953" fmla="*/ 1279363 h 5893281"/>
              <a:gd name="connsiteX5954" fmla="*/ 5748990 w 10035679"/>
              <a:gd name="connsiteY5954" fmla="*/ 1285402 h 5893281"/>
              <a:gd name="connsiteX5955" fmla="*/ 5773141 w 10035679"/>
              <a:gd name="connsiteY5955" fmla="*/ 1299892 h 5893281"/>
              <a:gd name="connsiteX5956" fmla="*/ 5801518 w 10035679"/>
              <a:gd name="connsiteY5956" fmla="*/ 1322230 h 5893281"/>
              <a:gd name="connsiteX5957" fmla="*/ 5829892 w 10035679"/>
              <a:gd name="connsiteY5957" fmla="*/ 1351211 h 5893281"/>
              <a:gd name="connsiteX5958" fmla="*/ 5854043 w 10035679"/>
              <a:gd name="connsiteY5958" fmla="*/ 1382002 h 5893281"/>
              <a:gd name="connsiteX5959" fmla="*/ 5876383 w 10035679"/>
              <a:gd name="connsiteY5959" fmla="*/ 1415211 h 5893281"/>
              <a:gd name="connsiteX5960" fmla="*/ 5882420 w 10035679"/>
              <a:gd name="connsiteY5960" fmla="*/ 1448416 h 5893281"/>
              <a:gd name="connsiteX5961" fmla="*/ 5878194 w 10035679"/>
              <a:gd name="connsiteY5961" fmla="*/ 1479210 h 5893281"/>
              <a:gd name="connsiteX5962" fmla="*/ 5854043 w 10035679"/>
              <a:gd name="connsiteY5962" fmla="*/ 1505776 h 5893281"/>
              <a:gd name="connsiteX5963" fmla="*/ 5821440 w 10035679"/>
              <a:gd name="connsiteY5963" fmla="*/ 1522077 h 5893281"/>
              <a:gd name="connsiteX5964" fmla="*/ 5787027 w 10035679"/>
              <a:gd name="connsiteY5964" fmla="*/ 1522077 h 5893281"/>
              <a:gd name="connsiteX5965" fmla="*/ 5754424 w 10035679"/>
              <a:gd name="connsiteY5965" fmla="*/ 1507586 h 5893281"/>
              <a:gd name="connsiteX5966" fmla="*/ 5726047 w 10035679"/>
              <a:gd name="connsiteY5966" fmla="*/ 1493096 h 5893281"/>
              <a:gd name="connsiteX5967" fmla="*/ 5697671 w 10035679"/>
              <a:gd name="connsiteY5967" fmla="*/ 1482833 h 5893281"/>
              <a:gd name="connsiteX5968" fmla="*/ 5701897 w 10035679"/>
              <a:gd name="connsiteY5968" fmla="*/ 1507586 h 5893281"/>
              <a:gd name="connsiteX5969" fmla="*/ 5706123 w 10035679"/>
              <a:gd name="connsiteY5969" fmla="*/ 1540794 h 5893281"/>
              <a:gd name="connsiteX5970" fmla="*/ 5710349 w 10035679"/>
              <a:gd name="connsiteY5970" fmla="*/ 1575809 h 5893281"/>
              <a:gd name="connsiteX5971" fmla="*/ 5716387 w 10035679"/>
              <a:gd name="connsiteY5971" fmla="*/ 1604790 h 5893281"/>
              <a:gd name="connsiteX5972" fmla="*/ 5724235 w 10035679"/>
              <a:gd name="connsiteY5972" fmla="*/ 1623507 h 5893281"/>
              <a:gd name="connsiteX5973" fmla="*/ 5730273 w 10035679"/>
              <a:gd name="connsiteY5973" fmla="*/ 1633769 h 5893281"/>
              <a:gd name="connsiteX5974" fmla="*/ 5740538 w 10035679"/>
              <a:gd name="connsiteY5974" fmla="*/ 1637995 h 5893281"/>
              <a:gd name="connsiteX5975" fmla="*/ 5748385 w 10035679"/>
              <a:gd name="connsiteY5975" fmla="*/ 1646449 h 5893281"/>
              <a:gd name="connsiteX5976" fmla="*/ 5762273 w 10035679"/>
              <a:gd name="connsiteY5976" fmla="*/ 1648260 h 5893281"/>
              <a:gd name="connsiteX5977" fmla="*/ 5758047 w 10035679"/>
              <a:gd name="connsiteY5977" fmla="*/ 1623507 h 5893281"/>
              <a:gd name="connsiteX5978" fmla="*/ 5753819 w 10035679"/>
              <a:gd name="connsiteY5978" fmla="*/ 1604790 h 5893281"/>
              <a:gd name="connsiteX5979" fmla="*/ 5753819 w 10035679"/>
              <a:gd name="connsiteY5979" fmla="*/ 1584263 h 5893281"/>
              <a:gd name="connsiteX5980" fmla="*/ 5766499 w 10035679"/>
              <a:gd name="connsiteY5980" fmla="*/ 1584263 h 5893281"/>
              <a:gd name="connsiteX5981" fmla="*/ 5766499 w 10035679"/>
              <a:gd name="connsiteY5981" fmla="*/ 1575809 h 5893281"/>
              <a:gd name="connsiteX5982" fmla="*/ 5790648 w 10035679"/>
              <a:gd name="connsiteY5982" fmla="*/ 1590300 h 5893281"/>
              <a:gd name="connsiteX5983" fmla="*/ 5814799 w 10035679"/>
              <a:gd name="connsiteY5983" fmla="*/ 1604790 h 5893281"/>
              <a:gd name="connsiteX5984" fmla="*/ 5843176 w 10035679"/>
              <a:gd name="connsiteY5984" fmla="*/ 1616865 h 5893281"/>
              <a:gd name="connsiteX5985" fmla="*/ 5847402 w 10035679"/>
              <a:gd name="connsiteY5985" fmla="*/ 1608411 h 5893281"/>
              <a:gd name="connsiteX5986" fmla="*/ 5851630 w 10035679"/>
              <a:gd name="connsiteY5986" fmla="*/ 1602375 h 5893281"/>
              <a:gd name="connsiteX5987" fmla="*/ 5853440 w 10035679"/>
              <a:gd name="connsiteY5987" fmla="*/ 1598149 h 5893281"/>
              <a:gd name="connsiteX5988" fmla="*/ 5857666 w 10035679"/>
              <a:gd name="connsiteY5988" fmla="*/ 1587884 h 5893281"/>
              <a:gd name="connsiteX5989" fmla="*/ 5857666 w 10035679"/>
              <a:gd name="connsiteY5989" fmla="*/ 1575809 h 5893281"/>
              <a:gd name="connsiteX5990" fmla="*/ 5853440 w 10035679"/>
              <a:gd name="connsiteY5990" fmla="*/ 1573999 h 5893281"/>
              <a:gd name="connsiteX5991" fmla="*/ 5851630 w 10035679"/>
              <a:gd name="connsiteY5991" fmla="*/ 1569772 h 5893281"/>
              <a:gd name="connsiteX5992" fmla="*/ 5847402 w 10035679"/>
              <a:gd name="connsiteY5992" fmla="*/ 1565546 h 5893281"/>
              <a:gd name="connsiteX5993" fmla="*/ 5847402 w 10035679"/>
              <a:gd name="connsiteY5993" fmla="*/ 1561320 h 5893281"/>
              <a:gd name="connsiteX5994" fmla="*/ 5847402 w 10035679"/>
              <a:gd name="connsiteY5994" fmla="*/ 1555282 h 5893281"/>
              <a:gd name="connsiteX5995" fmla="*/ 5843176 w 10035679"/>
              <a:gd name="connsiteY5995" fmla="*/ 1545020 h 5893281"/>
              <a:gd name="connsiteX5996" fmla="*/ 5875778 w 10035679"/>
              <a:gd name="connsiteY5996" fmla="*/ 1530529 h 5893281"/>
              <a:gd name="connsiteX5997" fmla="*/ 5896306 w 10035679"/>
              <a:gd name="connsiteY5997" fmla="*/ 1508189 h 5893281"/>
              <a:gd name="connsiteX5998" fmla="*/ 5914420 w 10035679"/>
              <a:gd name="connsiteY5998" fmla="*/ 1483436 h 5893281"/>
              <a:gd name="connsiteX5999" fmla="*/ 5924683 w 10035679"/>
              <a:gd name="connsiteY5999" fmla="*/ 1487662 h 5893281"/>
              <a:gd name="connsiteX6000" fmla="*/ 5938571 w 10035679"/>
              <a:gd name="connsiteY6000" fmla="*/ 1491888 h 5893281"/>
              <a:gd name="connsiteX6001" fmla="*/ 5952457 w 10035679"/>
              <a:gd name="connsiteY6001" fmla="*/ 1493701 h 5893281"/>
              <a:gd name="connsiteX6002" fmla="*/ 5966342 w 10035679"/>
              <a:gd name="connsiteY6002" fmla="*/ 1497926 h 5893281"/>
              <a:gd name="connsiteX6003" fmla="*/ 5960306 w 10035679"/>
              <a:gd name="connsiteY6003" fmla="*/ 1420040 h 5893281"/>
              <a:gd name="connsiteX6004" fmla="*/ 5946420 w 10035679"/>
              <a:gd name="connsiteY6004" fmla="*/ 1333702 h 5893281"/>
              <a:gd name="connsiteX6005" fmla="*/ 6004984 w 10035679"/>
              <a:gd name="connsiteY6005" fmla="*/ 1333702 h 5893281"/>
              <a:gd name="connsiteX6006" fmla="*/ 6018870 w 10035679"/>
              <a:gd name="connsiteY6006" fmla="*/ 1348191 h 5893281"/>
              <a:gd name="connsiteX6007" fmla="*/ 6032756 w 10035679"/>
              <a:gd name="connsiteY6007" fmla="*/ 1368719 h 5893281"/>
              <a:gd name="connsiteX6008" fmla="*/ 6044831 w 10035679"/>
              <a:gd name="connsiteY6008" fmla="*/ 1387436 h 5893281"/>
              <a:gd name="connsiteX6009" fmla="*/ 6044831 w 10035679"/>
              <a:gd name="connsiteY6009" fmla="*/ 1406154 h 5893281"/>
              <a:gd name="connsiteX6010" fmla="*/ 6036982 w 10035679"/>
              <a:gd name="connsiteY6010" fmla="*/ 1407964 h 5893281"/>
              <a:gd name="connsiteX6011" fmla="*/ 6032756 w 10035679"/>
              <a:gd name="connsiteY6011" fmla="*/ 1407964 h 5893281"/>
              <a:gd name="connsiteX6012" fmla="*/ 6026719 w 10035679"/>
              <a:gd name="connsiteY6012" fmla="*/ 1412193 h 5893281"/>
              <a:gd name="connsiteX6013" fmla="*/ 6012833 w 10035679"/>
              <a:gd name="connsiteY6013" fmla="*/ 1412193 h 5893281"/>
              <a:gd name="connsiteX6014" fmla="*/ 6012833 w 10035679"/>
              <a:gd name="connsiteY6014" fmla="*/ 1451436 h 5893281"/>
              <a:gd name="connsiteX6015" fmla="*/ 6023096 w 10035679"/>
              <a:gd name="connsiteY6015" fmla="*/ 1455663 h 5893281"/>
              <a:gd name="connsiteX6016" fmla="*/ 6027322 w 10035679"/>
              <a:gd name="connsiteY6016" fmla="*/ 1459889 h 5893281"/>
              <a:gd name="connsiteX6017" fmla="*/ 6033361 w 10035679"/>
              <a:gd name="connsiteY6017" fmla="*/ 1464116 h 5893281"/>
              <a:gd name="connsiteX6018" fmla="*/ 6041208 w 10035679"/>
              <a:gd name="connsiteY6018" fmla="*/ 1465926 h 5893281"/>
              <a:gd name="connsiteX6019" fmla="*/ 6051473 w 10035679"/>
              <a:gd name="connsiteY6019" fmla="*/ 1465926 h 5893281"/>
              <a:gd name="connsiteX6020" fmla="*/ 6055699 w 10035679"/>
              <a:gd name="connsiteY6020" fmla="*/ 1465926 h 5893281"/>
              <a:gd name="connsiteX6021" fmla="*/ 6059925 w 10035679"/>
              <a:gd name="connsiteY6021" fmla="*/ 1464116 h 5893281"/>
              <a:gd name="connsiteX6022" fmla="*/ 6061738 w 10035679"/>
              <a:gd name="connsiteY6022" fmla="*/ 1464116 h 5893281"/>
              <a:gd name="connsiteX6023" fmla="*/ 6069585 w 10035679"/>
              <a:gd name="connsiteY6023" fmla="*/ 1459889 h 5893281"/>
              <a:gd name="connsiteX6024" fmla="*/ 6073813 w 10035679"/>
              <a:gd name="connsiteY6024" fmla="*/ 1449624 h 5893281"/>
              <a:gd name="connsiteX6025" fmla="*/ 6073813 w 10035679"/>
              <a:gd name="connsiteY6025" fmla="*/ 1441172 h 5893281"/>
              <a:gd name="connsiteX6026" fmla="*/ 6073813 w 10035679"/>
              <a:gd name="connsiteY6026" fmla="*/ 1430908 h 5893281"/>
              <a:gd name="connsiteX6027" fmla="*/ 6073813 w 10035679"/>
              <a:gd name="connsiteY6027" fmla="*/ 1422456 h 5893281"/>
              <a:gd name="connsiteX6028" fmla="*/ 6069585 w 10035679"/>
              <a:gd name="connsiteY6028" fmla="*/ 1412193 h 5893281"/>
              <a:gd name="connsiteX6029" fmla="*/ 6093736 w 10035679"/>
              <a:gd name="connsiteY6029" fmla="*/ 1378984 h 5893281"/>
              <a:gd name="connsiteX6030" fmla="*/ 6122112 w 10035679"/>
              <a:gd name="connsiteY6030" fmla="*/ 1352417 h 5893281"/>
              <a:gd name="connsiteX6031" fmla="*/ 6146263 w 10035679"/>
              <a:gd name="connsiteY6031" fmla="*/ 1319211 h 5893281"/>
              <a:gd name="connsiteX6032" fmla="*/ 6158338 w 10035679"/>
              <a:gd name="connsiteY6032" fmla="*/ 1314985 h 5893281"/>
              <a:gd name="connsiteX6033" fmla="*/ 6168603 w 10035679"/>
              <a:gd name="connsiteY6033" fmla="*/ 1314985 h 5893281"/>
              <a:gd name="connsiteX6034" fmla="*/ 6172829 w 10035679"/>
              <a:gd name="connsiteY6034" fmla="*/ 1310759 h 5893281"/>
              <a:gd name="connsiteX6035" fmla="*/ 6178866 w 10035679"/>
              <a:gd name="connsiteY6035" fmla="*/ 1314985 h 5893281"/>
              <a:gd name="connsiteX6036" fmla="*/ 6186715 w 10035679"/>
              <a:gd name="connsiteY6036" fmla="*/ 1319211 h 5893281"/>
              <a:gd name="connsiteX6037" fmla="*/ 6188526 w 10035679"/>
              <a:gd name="connsiteY6037" fmla="*/ 1325248 h 5893281"/>
              <a:gd name="connsiteX6038" fmla="*/ 6192752 w 10035679"/>
              <a:gd name="connsiteY6038" fmla="*/ 1333702 h 5893281"/>
              <a:gd name="connsiteX6039" fmla="*/ 6196980 w 10035679"/>
              <a:gd name="connsiteY6039" fmla="*/ 1337928 h 5893281"/>
              <a:gd name="connsiteX6040" fmla="*/ 6198790 w 10035679"/>
              <a:gd name="connsiteY6040" fmla="*/ 1343965 h 5893281"/>
              <a:gd name="connsiteX6041" fmla="*/ 6206640 w 10035679"/>
              <a:gd name="connsiteY6041" fmla="*/ 1348191 h 5893281"/>
              <a:gd name="connsiteX6042" fmla="*/ 6206640 w 10035679"/>
              <a:gd name="connsiteY6042" fmla="*/ 1339739 h 5893281"/>
              <a:gd name="connsiteX6043" fmla="*/ 6212676 w 10035679"/>
              <a:gd name="connsiteY6043" fmla="*/ 1333702 h 5893281"/>
              <a:gd name="connsiteX6044" fmla="*/ 6216902 w 10035679"/>
              <a:gd name="connsiteY6044" fmla="*/ 1325248 h 5893281"/>
              <a:gd name="connsiteX6045" fmla="*/ 6221129 w 10035679"/>
              <a:gd name="connsiteY6045" fmla="*/ 1319211 h 5893281"/>
              <a:gd name="connsiteX6046" fmla="*/ 6221129 w 10035679"/>
              <a:gd name="connsiteY6046" fmla="*/ 1308947 h 5893281"/>
              <a:gd name="connsiteX6047" fmla="*/ 6225355 w 10035679"/>
              <a:gd name="connsiteY6047" fmla="*/ 1294459 h 5893281"/>
              <a:gd name="connsiteX6048" fmla="*/ 6255544 w 10035679"/>
              <a:gd name="connsiteY6048" fmla="*/ 1294459 h 5893281"/>
              <a:gd name="connsiteX6049" fmla="*/ 6283921 w 10035679"/>
              <a:gd name="connsiteY6049" fmla="*/ 1300495 h 5893281"/>
              <a:gd name="connsiteX6050" fmla="*/ 6310485 w 10035679"/>
              <a:gd name="connsiteY6050" fmla="*/ 1308947 h 5893281"/>
              <a:gd name="connsiteX6051" fmla="*/ 6292373 w 10035679"/>
              <a:gd name="connsiteY6051" fmla="*/ 1323437 h 5893281"/>
              <a:gd name="connsiteX6052" fmla="*/ 6274259 w 10035679"/>
              <a:gd name="connsiteY6052" fmla="*/ 1333702 h 5893281"/>
              <a:gd name="connsiteX6053" fmla="*/ 6260373 w 10035679"/>
              <a:gd name="connsiteY6053" fmla="*/ 1343965 h 5893281"/>
              <a:gd name="connsiteX6054" fmla="*/ 6246487 w 10035679"/>
              <a:gd name="connsiteY6054" fmla="*/ 1364493 h 5893281"/>
              <a:gd name="connsiteX6055" fmla="*/ 6264599 w 10035679"/>
              <a:gd name="connsiteY6055" fmla="*/ 1364493 h 5893281"/>
              <a:gd name="connsiteX6056" fmla="*/ 6274864 w 10035679"/>
              <a:gd name="connsiteY6056" fmla="*/ 1354230 h 5893281"/>
              <a:gd name="connsiteX6057" fmla="*/ 6299014 w 10035679"/>
              <a:gd name="connsiteY6057" fmla="*/ 1343965 h 5893281"/>
              <a:gd name="connsiteX6058" fmla="*/ 6325579 w 10035679"/>
              <a:gd name="connsiteY6058" fmla="*/ 1333702 h 5893281"/>
              <a:gd name="connsiteX6059" fmla="*/ 6346108 w 10035679"/>
              <a:gd name="connsiteY6059" fmla="*/ 1325248 h 5893281"/>
              <a:gd name="connsiteX6060" fmla="*/ 6368446 w 10035679"/>
              <a:gd name="connsiteY6060" fmla="*/ 1319211 h 5893281"/>
              <a:gd name="connsiteX6061" fmla="*/ 6374485 w 10035679"/>
              <a:gd name="connsiteY6061" fmla="*/ 1319211 h 5893281"/>
              <a:gd name="connsiteX6062" fmla="*/ 6378711 w 10035679"/>
              <a:gd name="connsiteY6062" fmla="*/ 1323437 h 5893281"/>
              <a:gd name="connsiteX6063" fmla="*/ 6384748 w 10035679"/>
              <a:gd name="connsiteY6063" fmla="*/ 1329474 h 5893281"/>
              <a:gd name="connsiteX6064" fmla="*/ 6388974 w 10035679"/>
              <a:gd name="connsiteY6064" fmla="*/ 1333702 h 5893281"/>
              <a:gd name="connsiteX6065" fmla="*/ 6393202 w 10035679"/>
              <a:gd name="connsiteY6065" fmla="*/ 1337928 h 5893281"/>
              <a:gd name="connsiteX6066" fmla="*/ 6399238 w 10035679"/>
              <a:gd name="connsiteY6066" fmla="*/ 1337928 h 5893281"/>
              <a:gd name="connsiteX6067" fmla="*/ 6413124 w 10035679"/>
              <a:gd name="connsiteY6067" fmla="*/ 1339739 h 5893281"/>
              <a:gd name="connsiteX6068" fmla="*/ 6417350 w 10035679"/>
              <a:gd name="connsiteY6068" fmla="*/ 1333702 h 5893281"/>
              <a:gd name="connsiteX6069" fmla="*/ 6421576 w 10035679"/>
              <a:gd name="connsiteY6069" fmla="*/ 1325248 h 5893281"/>
              <a:gd name="connsiteX6070" fmla="*/ 6423389 w 10035679"/>
              <a:gd name="connsiteY6070" fmla="*/ 1323437 h 5893281"/>
              <a:gd name="connsiteX6071" fmla="*/ 6423389 w 10035679"/>
              <a:gd name="connsiteY6071" fmla="*/ 1314985 h 5893281"/>
              <a:gd name="connsiteX6072" fmla="*/ 6427615 w 10035679"/>
              <a:gd name="connsiteY6072" fmla="*/ 1304721 h 5893281"/>
              <a:gd name="connsiteX6073" fmla="*/ 6427615 w 10035679"/>
              <a:gd name="connsiteY6073" fmla="*/ 1294459 h 5893281"/>
              <a:gd name="connsiteX6074" fmla="*/ 6421576 w 10035679"/>
              <a:gd name="connsiteY6074" fmla="*/ 1286005 h 5893281"/>
              <a:gd name="connsiteX6075" fmla="*/ 6417350 w 10035679"/>
              <a:gd name="connsiteY6075" fmla="*/ 1279968 h 5893281"/>
              <a:gd name="connsiteX6076" fmla="*/ 6413124 w 10035679"/>
              <a:gd name="connsiteY6076" fmla="*/ 1271516 h 5893281"/>
              <a:gd name="connsiteX6077" fmla="*/ 6413124 w 10035679"/>
              <a:gd name="connsiteY6077" fmla="*/ 1261251 h 5893281"/>
              <a:gd name="connsiteX6078" fmla="*/ 6413124 w 10035679"/>
              <a:gd name="connsiteY6078" fmla="*/ 1246759 h 5893281"/>
              <a:gd name="connsiteX6079" fmla="*/ 6423389 w 10035679"/>
              <a:gd name="connsiteY6079" fmla="*/ 1238307 h 5893281"/>
              <a:gd name="connsiteX6080" fmla="*/ 6431236 w 10035679"/>
              <a:gd name="connsiteY6080" fmla="*/ 1232271 h 5893281"/>
              <a:gd name="connsiteX6081" fmla="*/ 6437275 w 10035679"/>
              <a:gd name="connsiteY6081" fmla="*/ 1228044 h 5893281"/>
              <a:gd name="connsiteX6082" fmla="*/ 6451161 w 10035679"/>
              <a:gd name="connsiteY6082" fmla="*/ 1222006 h 5893281"/>
              <a:gd name="connsiteX6083" fmla="*/ 6459010 w 10035679"/>
              <a:gd name="connsiteY6083" fmla="*/ 1223816 h 5893281"/>
              <a:gd name="connsiteX6084" fmla="*/ 6469275 w 10035679"/>
              <a:gd name="connsiteY6084" fmla="*/ 1228044 h 5893281"/>
              <a:gd name="connsiteX6085" fmla="*/ 6483161 w 10035679"/>
              <a:gd name="connsiteY6085" fmla="*/ 1228044 h 5893281"/>
              <a:gd name="connsiteX6086" fmla="*/ 6497047 w 10035679"/>
              <a:gd name="connsiteY6086" fmla="*/ 1228044 h 5893281"/>
              <a:gd name="connsiteX6087" fmla="*/ 6515159 w 10035679"/>
              <a:gd name="connsiteY6087" fmla="*/ 1250383 h 5893281"/>
              <a:gd name="connsiteX6088" fmla="*/ 6539310 w 10035679"/>
              <a:gd name="connsiteY6088" fmla="*/ 1275138 h 5893281"/>
              <a:gd name="connsiteX6089" fmla="*/ 6575536 w 10035679"/>
              <a:gd name="connsiteY6089" fmla="*/ 1299892 h 5893281"/>
              <a:gd name="connsiteX6090" fmla="*/ 6605723 w 10035679"/>
              <a:gd name="connsiteY6090" fmla="*/ 1324645 h 5893281"/>
              <a:gd name="connsiteX6091" fmla="*/ 6634100 w 10035679"/>
              <a:gd name="connsiteY6091" fmla="*/ 1339136 h 5893281"/>
              <a:gd name="connsiteX6092" fmla="*/ 6652214 w 10035679"/>
              <a:gd name="connsiteY6092" fmla="*/ 1347588 h 5893281"/>
              <a:gd name="connsiteX6093" fmla="*/ 6656440 w 10035679"/>
              <a:gd name="connsiteY6093" fmla="*/ 1343362 h 5893281"/>
              <a:gd name="connsiteX6094" fmla="*/ 6656440 w 10035679"/>
              <a:gd name="connsiteY6094" fmla="*/ 1339136 h 5893281"/>
              <a:gd name="connsiteX6095" fmla="*/ 6658250 w 10035679"/>
              <a:gd name="connsiteY6095" fmla="*/ 1333097 h 5893281"/>
              <a:gd name="connsiteX6096" fmla="*/ 6647986 w 10035679"/>
              <a:gd name="connsiteY6096" fmla="*/ 1322834 h 5893281"/>
              <a:gd name="connsiteX6097" fmla="*/ 6641949 w 10035679"/>
              <a:gd name="connsiteY6097" fmla="*/ 1314380 h 5893281"/>
              <a:gd name="connsiteX6098" fmla="*/ 6637723 w 10035679"/>
              <a:gd name="connsiteY6098" fmla="*/ 1304118 h 5893281"/>
              <a:gd name="connsiteX6099" fmla="*/ 6629874 w 10035679"/>
              <a:gd name="connsiteY6099" fmla="*/ 1293854 h 5893281"/>
              <a:gd name="connsiteX6100" fmla="*/ 6628063 w 10035679"/>
              <a:gd name="connsiteY6100" fmla="*/ 1279363 h 5893281"/>
              <a:gd name="connsiteX6101" fmla="*/ 6595460 w 10035679"/>
              <a:gd name="connsiteY6101" fmla="*/ 1279363 h 5893281"/>
              <a:gd name="connsiteX6102" fmla="*/ 6599686 w 10035679"/>
              <a:gd name="connsiteY6102" fmla="*/ 1235891 h 5893281"/>
              <a:gd name="connsiteX6103" fmla="*/ 6591837 w 10035679"/>
              <a:gd name="connsiteY6103" fmla="*/ 1202686 h 5893281"/>
              <a:gd name="connsiteX6104" fmla="*/ 6587611 w 10035679"/>
              <a:gd name="connsiteY6104" fmla="*/ 1173704 h 5893281"/>
              <a:gd name="connsiteX6105" fmla="*/ 6581572 w 10035679"/>
              <a:gd name="connsiteY6105" fmla="*/ 1134460 h 5893281"/>
              <a:gd name="connsiteX6106" fmla="*/ 6602102 w 10035679"/>
              <a:gd name="connsiteY6106" fmla="*/ 1119972 h 5893281"/>
              <a:gd name="connsiteX6107" fmla="*/ 6615988 w 10035679"/>
              <a:gd name="connsiteY6107" fmla="*/ 1101253 h 5893281"/>
              <a:gd name="connsiteX6108" fmla="*/ 6623837 w 10035679"/>
              <a:gd name="connsiteY6108" fmla="*/ 1080726 h 5893281"/>
              <a:gd name="connsiteX6109" fmla="*/ 6629874 w 10035679"/>
              <a:gd name="connsiteY6109" fmla="*/ 1054159 h 5893281"/>
              <a:gd name="connsiteX6110" fmla="*/ 6637723 w 10035679"/>
              <a:gd name="connsiteY6110" fmla="*/ 1033632 h 5893281"/>
              <a:gd name="connsiteX6111" fmla="*/ 6647986 w 10035679"/>
              <a:gd name="connsiteY6111" fmla="*/ 1011294 h 5893281"/>
              <a:gd name="connsiteX6112" fmla="*/ 6661874 w 10035679"/>
              <a:gd name="connsiteY6112" fmla="*/ 994992 h 5893281"/>
              <a:gd name="connsiteX6113" fmla="*/ 6679986 w 10035679"/>
              <a:gd name="connsiteY6113" fmla="*/ 982917 h 5893281"/>
              <a:gd name="connsiteX6114" fmla="*/ 6712588 w 10035679"/>
              <a:gd name="connsiteY6114" fmla="*/ 981104 h 5893281"/>
              <a:gd name="connsiteX6115" fmla="*/ 6751230 w 10035679"/>
              <a:gd name="connsiteY6115" fmla="*/ 982917 h 5893281"/>
              <a:gd name="connsiteX6116" fmla="*/ 6761493 w 10035679"/>
              <a:gd name="connsiteY6116" fmla="*/ 1001632 h 5893281"/>
              <a:gd name="connsiteX6117" fmla="*/ 6775379 w 10035679"/>
              <a:gd name="connsiteY6117" fmla="*/ 1016123 h 5893281"/>
              <a:gd name="connsiteX6118" fmla="*/ 6771153 w 10035679"/>
              <a:gd name="connsiteY6118" fmla="*/ 1045104 h 5893281"/>
              <a:gd name="connsiteX6119" fmla="*/ 6765116 w 10035679"/>
              <a:gd name="connsiteY6119" fmla="*/ 1074084 h 5893281"/>
              <a:gd name="connsiteX6120" fmla="*/ 6757267 w 10035679"/>
              <a:gd name="connsiteY6120" fmla="*/ 1098838 h 5893281"/>
              <a:gd name="connsiteX6121" fmla="*/ 6755456 w 10035679"/>
              <a:gd name="connsiteY6121" fmla="*/ 1121179 h 5893281"/>
              <a:gd name="connsiteX6122" fmla="*/ 6751230 w 10035679"/>
              <a:gd name="connsiteY6122" fmla="*/ 1135668 h 5893281"/>
              <a:gd name="connsiteX6123" fmla="*/ 6757267 w 10035679"/>
              <a:gd name="connsiteY6123" fmla="*/ 1154385 h 5893281"/>
              <a:gd name="connsiteX6124" fmla="*/ 6769342 w 10035679"/>
              <a:gd name="connsiteY6124" fmla="*/ 1179137 h 5893281"/>
              <a:gd name="connsiteX6125" fmla="*/ 6775379 w 10035679"/>
              <a:gd name="connsiteY6125" fmla="*/ 1208120 h 5893281"/>
              <a:gd name="connsiteX6126" fmla="*/ 6781417 w 10035679"/>
              <a:gd name="connsiteY6126" fmla="*/ 1228648 h 5893281"/>
              <a:gd name="connsiteX6127" fmla="*/ 6781417 w 10035679"/>
              <a:gd name="connsiteY6127" fmla="*/ 1253401 h 5893281"/>
              <a:gd name="connsiteX6128" fmla="*/ 6775379 w 10035679"/>
              <a:gd name="connsiteY6128" fmla="*/ 1275742 h 5893281"/>
              <a:gd name="connsiteX6129" fmla="*/ 6769342 w 10035679"/>
              <a:gd name="connsiteY6129" fmla="*/ 1294459 h 5893281"/>
              <a:gd name="connsiteX6130" fmla="*/ 6769342 w 10035679"/>
              <a:gd name="connsiteY6130" fmla="*/ 1308947 h 5893281"/>
              <a:gd name="connsiteX6131" fmla="*/ 6771153 w 10035679"/>
              <a:gd name="connsiteY6131" fmla="*/ 1319211 h 5893281"/>
              <a:gd name="connsiteX6132" fmla="*/ 6775379 w 10035679"/>
              <a:gd name="connsiteY6132" fmla="*/ 1325248 h 5893281"/>
              <a:gd name="connsiteX6133" fmla="*/ 6781417 w 10035679"/>
              <a:gd name="connsiteY6133" fmla="*/ 1333702 h 5893281"/>
              <a:gd name="connsiteX6134" fmla="*/ 6789267 w 10035679"/>
              <a:gd name="connsiteY6134" fmla="*/ 1339739 h 5893281"/>
              <a:gd name="connsiteX6135" fmla="*/ 6793493 w 10035679"/>
              <a:gd name="connsiteY6135" fmla="*/ 1351815 h 5893281"/>
              <a:gd name="connsiteX6136" fmla="*/ 6799529 w 10035679"/>
              <a:gd name="connsiteY6136" fmla="*/ 1363890 h 5893281"/>
              <a:gd name="connsiteX6137" fmla="*/ 6789267 w 10035679"/>
              <a:gd name="connsiteY6137" fmla="*/ 1386229 h 5893281"/>
              <a:gd name="connsiteX6138" fmla="*/ 6781417 w 10035679"/>
              <a:gd name="connsiteY6138" fmla="*/ 1410985 h 5893281"/>
              <a:gd name="connsiteX6139" fmla="*/ 6781417 w 10035679"/>
              <a:gd name="connsiteY6139" fmla="*/ 1444191 h 5893281"/>
              <a:gd name="connsiteX6140" fmla="*/ 6771153 w 10035679"/>
              <a:gd name="connsiteY6140" fmla="*/ 1450228 h 5893281"/>
              <a:gd name="connsiteX6141" fmla="*/ 6765116 w 10035679"/>
              <a:gd name="connsiteY6141" fmla="*/ 1458682 h 5893281"/>
              <a:gd name="connsiteX6142" fmla="*/ 6754853 w 10035679"/>
              <a:gd name="connsiteY6142" fmla="*/ 1462908 h 5893281"/>
              <a:gd name="connsiteX6143" fmla="*/ 6742778 w 10035679"/>
              <a:gd name="connsiteY6143" fmla="*/ 1468945 h 5893281"/>
              <a:gd name="connsiteX6144" fmla="*/ 6728890 w 10035679"/>
              <a:gd name="connsiteY6144" fmla="*/ 1473173 h 5893281"/>
              <a:gd name="connsiteX6145" fmla="*/ 6728890 w 10035679"/>
              <a:gd name="connsiteY6145" fmla="*/ 1484041 h 5893281"/>
              <a:gd name="connsiteX6146" fmla="*/ 6769342 w 10035679"/>
              <a:gd name="connsiteY6146" fmla="*/ 1484041 h 5893281"/>
              <a:gd name="connsiteX6147" fmla="*/ 6771153 w 10035679"/>
              <a:gd name="connsiteY6147" fmla="*/ 1479815 h 5893281"/>
              <a:gd name="connsiteX6148" fmla="*/ 6775379 w 10035679"/>
              <a:gd name="connsiteY6148" fmla="*/ 1478003 h 5893281"/>
              <a:gd name="connsiteX6149" fmla="*/ 6781417 w 10035679"/>
              <a:gd name="connsiteY6149" fmla="*/ 1473776 h 5893281"/>
              <a:gd name="connsiteX6150" fmla="*/ 6795303 w 10035679"/>
              <a:gd name="connsiteY6150" fmla="*/ 1449021 h 5893281"/>
              <a:gd name="connsiteX6151" fmla="*/ 6809191 w 10035679"/>
              <a:gd name="connsiteY6151" fmla="*/ 1420040 h 5893281"/>
              <a:gd name="connsiteX6152" fmla="*/ 6821267 w 10035679"/>
              <a:gd name="connsiteY6152" fmla="*/ 1397701 h 5893281"/>
              <a:gd name="connsiteX6153" fmla="*/ 6827303 w 10035679"/>
              <a:gd name="connsiteY6153" fmla="*/ 1362682 h 5893281"/>
              <a:gd name="connsiteX6154" fmla="*/ 6821267 w 10035679"/>
              <a:gd name="connsiteY6154" fmla="*/ 1329474 h 5893281"/>
              <a:gd name="connsiteX6155" fmla="*/ 6817039 w 10035679"/>
              <a:gd name="connsiteY6155" fmla="*/ 1296269 h 5893281"/>
              <a:gd name="connsiteX6156" fmla="*/ 6812812 w 10035679"/>
              <a:gd name="connsiteY6156" fmla="*/ 1267290 h 5893281"/>
              <a:gd name="connsiteX6157" fmla="*/ 6851454 w 10035679"/>
              <a:gd name="connsiteY6157" fmla="*/ 1267290 h 5893281"/>
              <a:gd name="connsiteX6158" fmla="*/ 6887680 w 10035679"/>
              <a:gd name="connsiteY6158" fmla="*/ 1267290 h 5893281"/>
              <a:gd name="connsiteX6159" fmla="*/ 6922093 w 10035679"/>
              <a:gd name="connsiteY6159" fmla="*/ 1279363 h 5893281"/>
              <a:gd name="connsiteX6160" fmla="*/ 6922093 w 10035679"/>
              <a:gd name="connsiteY6160" fmla="*/ 1267290 h 5893281"/>
              <a:gd name="connsiteX6161" fmla="*/ 6887680 w 10035679"/>
              <a:gd name="connsiteY6161" fmla="*/ 1252799 h 5893281"/>
              <a:gd name="connsiteX6162" fmla="*/ 6845415 w 10035679"/>
              <a:gd name="connsiteY6162" fmla="*/ 1236497 h 5893281"/>
              <a:gd name="connsiteX6163" fmla="*/ 6806776 w 10035679"/>
              <a:gd name="connsiteY6163" fmla="*/ 1222006 h 5893281"/>
              <a:gd name="connsiteX6164" fmla="*/ 6798927 w 10035679"/>
              <a:gd name="connsiteY6164" fmla="*/ 1185177 h 5893281"/>
              <a:gd name="connsiteX6165" fmla="*/ 6788664 w 10035679"/>
              <a:gd name="connsiteY6165" fmla="*/ 1160423 h 5893281"/>
              <a:gd name="connsiteX6166" fmla="*/ 6778399 w 10035679"/>
              <a:gd name="connsiteY6166" fmla="*/ 1139896 h 5893281"/>
              <a:gd name="connsiteX6167" fmla="*/ 6768134 w 10035679"/>
              <a:gd name="connsiteY6167" fmla="*/ 1110915 h 5893281"/>
              <a:gd name="connsiteX6168" fmla="*/ 6812812 w 10035679"/>
              <a:gd name="connsiteY6168" fmla="*/ 1069858 h 5893281"/>
              <a:gd name="connsiteX6169" fmla="*/ 6812812 w 10035679"/>
              <a:gd name="connsiteY6169" fmla="*/ 1002237 h 5893281"/>
              <a:gd name="connsiteX6170" fmla="*/ 6820662 w 10035679"/>
              <a:gd name="connsiteY6170" fmla="*/ 1002237 h 5893281"/>
              <a:gd name="connsiteX6171" fmla="*/ 6826698 w 10035679"/>
              <a:gd name="connsiteY6171" fmla="*/ 1002237 h 5893281"/>
              <a:gd name="connsiteX6172" fmla="*/ 6830926 w 10035679"/>
              <a:gd name="connsiteY6172" fmla="*/ 1002237 h 5893281"/>
              <a:gd name="connsiteX6173" fmla="*/ 6830926 w 10035679"/>
              <a:gd name="connsiteY6173" fmla="*/ 1003445 h 5893281"/>
              <a:gd name="connsiteX6174" fmla="*/ 6836963 w 10035679"/>
              <a:gd name="connsiteY6174" fmla="*/ 1007671 h 5893281"/>
              <a:gd name="connsiteX6175" fmla="*/ 6844812 w 10035679"/>
              <a:gd name="connsiteY6175" fmla="*/ 1028198 h 5893281"/>
              <a:gd name="connsiteX6176" fmla="*/ 6850849 w 10035679"/>
              <a:gd name="connsiteY6176" fmla="*/ 1050538 h 5893281"/>
              <a:gd name="connsiteX6177" fmla="*/ 6864737 w 10035679"/>
              <a:gd name="connsiteY6177" fmla="*/ 1066840 h 5893281"/>
              <a:gd name="connsiteX6178" fmla="*/ 6891301 w 10035679"/>
              <a:gd name="connsiteY6178" fmla="*/ 1052349 h 5893281"/>
              <a:gd name="connsiteX6179" fmla="*/ 6921491 w 10035679"/>
              <a:gd name="connsiteY6179" fmla="*/ 1046310 h 5893281"/>
              <a:gd name="connsiteX6180" fmla="*/ 6961941 w 10035679"/>
              <a:gd name="connsiteY6180" fmla="*/ 1046310 h 5893281"/>
              <a:gd name="connsiteX6181" fmla="*/ 6982470 w 10035679"/>
              <a:gd name="connsiteY6181" fmla="*/ 1075292 h 5893281"/>
              <a:gd name="connsiteX6182" fmla="*/ 7015073 w 10035679"/>
              <a:gd name="connsiteY6182" fmla="*/ 1104271 h 5893281"/>
              <a:gd name="connsiteX6183" fmla="*/ 7045260 w 10035679"/>
              <a:gd name="connsiteY6183" fmla="*/ 1124800 h 5893281"/>
              <a:gd name="connsiteX6184" fmla="*/ 7045260 w 10035679"/>
              <a:gd name="connsiteY6184" fmla="*/ 1108499 h 5893281"/>
              <a:gd name="connsiteX6185" fmla="*/ 7021110 w 10035679"/>
              <a:gd name="connsiteY6185" fmla="*/ 1081934 h 5893281"/>
              <a:gd name="connsiteX6186" fmla="*/ 7002998 w 10035679"/>
              <a:gd name="connsiteY6186" fmla="*/ 1051141 h 5893281"/>
              <a:gd name="connsiteX6187" fmla="*/ 6992733 w 10035679"/>
              <a:gd name="connsiteY6187" fmla="*/ 1010086 h 5893281"/>
              <a:gd name="connsiteX6188" fmla="*/ 6982470 w 10035679"/>
              <a:gd name="connsiteY6188" fmla="*/ 970842 h 5893281"/>
              <a:gd name="connsiteX6189" fmla="*/ 6974621 w 10035679"/>
              <a:gd name="connsiteY6189" fmla="*/ 927371 h 5893281"/>
              <a:gd name="connsiteX6190" fmla="*/ 7021110 w 10035679"/>
              <a:gd name="connsiteY6190" fmla="*/ 912880 h 5893281"/>
              <a:gd name="connsiteX6191" fmla="*/ 7071827 w 10035679"/>
              <a:gd name="connsiteY6191" fmla="*/ 902616 h 5893281"/>
              <a:gd name="connsiteX6192" fmla="*/ 7085712 w 10035679"/>
              <a:gd name="connsiteY6192" fmla="*/ 935823 h 5893281"/>
              <a:gd name="connsiteX6193" fmla="*/ 7091749 w 10035679"/>
              <a:gd name="connsiteY6193" fmla="*/ 935823 h 5893281"/>
              <a:gd name="connsiteX6194" fmla="*/ 7099598 w 10035679"/>
              <a:gd name="connsiteY6194" fmla="*/ 902616 h 5893281"/>
              <a:gd name="connsiteX6195" fmla="*/ 7105637 w 10035679"/>
              <a:gd name="connsiteY6195" fmla="*/ 867597 h 5893281"/>
              <a:gd name="connsiteX6196" fmla="*/ 7115900 w 10035679"/>
              <a:gd name="connsiteY6196" fmla="*/ 830768 h 5893281"/>
              <a:gd name="connsiteX6197" fmla="*/ 7148503 w 10035679"/>
              <a:gd name="connsiteY6197" fmla="*/ 812052 h 5893281"/>
              <a:gd name="connsiteX6198" fmla="*/ 7172653 w 10035679"/>
              <a:gd name="connsiteY6198" fmla="*/ 791524 h 5893281"/>
              <a:gd name="connsiteX6199" fmla="*/ 7201030 w 10035679"/>
              <a:gd name="connsiteY6199" fmla="*/ 769186 h 5893281"/>
              <a:gd name="connsiteX6200" fmla="*/ 7229407 w 10035679"/>
              <a:gd name="connsiteY6200" fmla="*/ 757111 h 5893281"/>
              <a:gd name="connsiteX6201" fmla="*/ 7262010 w 10035679"/>
              <a:gd name="connsiteY6201" fmla="*/ 745035 h 5893281"/>
              <a:gd name="connsiteX6202" fmla="*/ 7304272 w 10035679"/>
              <a:gd name="connsiteY6202" fmla="*/ 745035 h 5893281"/>
              <a:gd name="connsiteX6203" fmla="*/ 7308499 w 10035679"/>
              <a:gd name="connsiteY6203" fmla="*/ 730545 h 5893281"/>
              <a:gd name="connsiteX6204" fmla="*/ 7314537 w 10035679"/>
              <a:gd name="connsiteY6204" fmla="*/ 720282 h 5893281"/>
              <a:gd name="connsiteX6205" fmla="*/ 7318763 w 10035679"/>
              <a:gd name="connsiteY6205" fmla="*/ 710017 h 5893281"/>
              <a:gd name="connsiteX6206" fmla="*/ 7324800 w 10035679"/>
              <a:gd name="connsiteY6206" fmla="*/ 699754 h 5893281"/>
              <a:gd name="connsiteX6207" fmla="*/ 7347140 w 10035679"/>
              <a:gd name="connsiteY6207" fmla="*/ 699754 h 5893281"/>
              <a:gd name="connsiteX6208" fmla="*/ 7375517 w 10035679"/>
              <a:gd name="connsiteY6208" fmla="*/ 699754 h 5893281"/>
              <a:gd name="connsiteX6209" fmla="*/ 7403894 w 10035679"/>
              <a:gd name="connsiteY6209" fmla="*/ 699754 h 5893281"/>
              <a:gd name="connsiteX6210" fmla="*/ 7424421 w 10035679"/>
              <a:gd name="connsiteY6210" fmla="*/ 699754 h 5893281"/>
              <a:gd name="connsiteX6211" fmla="*/ 7434684 w 10035679"/>
              <a:gd name="connsiteY6211" fmla="*/ 699754 h 5893281"/>
              <a:gd name="connsiteX6212" fmla="*/ 7448570 w 10035679"/>
              <a:gd name="connsiteY6212" fmla="*/ 687679 h 5893281"/>
              <a:gd name="connsiteX6213" fmla="*/ 7462458 w 10035679"/>
              <a:gd name="connsiteY6213" fmla="*/ 677414 h 5893281"/>
              <a:gd name="connsiteX6214" fmla="*/ 7476344 w 10035679"/>
              <a:gd name="connsiteY6214" fmla="*/ 662924 h 5893281"/>
              <a:gd name="connsiteX6215" fmla="*/ 7488419 w 10035679"/>
              <a:gd name="connsiteY6215" fmla="*/ 652661 h 5893281"/>
              <a:gd name="connsiteX6216" fmla="*/ 7498684 w 10035679"/>
              <a:gd name="connsiteY6216" fmla="*/ 656887 h 5893281"/>
              <a:gd name="connsiteX6217" fmla="*/ 7504720 w 10035679"/>
              <a:gd name="connsiteY6217" fmla="*/ 656887 h 5893281"/>
              <a:gd name="connsiteX6218" fmla="*/ 7516796 w 10035679"/>
              <a:gd name="connsiteY6218" fmla="*/ 658698 h 5893281"/>
              <a:gd name="connsiteX6219" fmla="*/ 7527059 w 10035679"/>
              <a:gd name="connsiteY6219" fmla="*/ 658698 h 5893281"/>
              <a:gd name="connsiteX6220" fmla="*/ 7527059 w 10035679"/>
              <a:gd name="connsiteY6220" fmla="*/ 619453 h 5893281"/>
              <a:gd name="connsiteX6221" fmla="*/ 7557248 w 10035679"/>
              <a:gd name="connsiteY6221" fmla="*/ 604964 h 5893281"/>
              <a:gd name="connsiteX6222" fmla="*/ 7583812 w 10035679"/>
              <a:gd name="connsiteY6222" fmla="*/ 590474 h 5893281"/>
              <a:gd name="connsiteX6223" fmla="*/ 7607963 w 10035679"/>
              <a:gd name="connsiteY6223" fmla="*/ 571757 h 5893281"/>
              <a:gd name="connsiteX6224" fmla="*/ 7628490 w 10035679"/>
              <a:gd name="connsiteY6224" fmla="*/ 551229 h 5893281"/>
              <a:gd name="connsiteX6225" fmla="*/ 1875891 w 10035679"/>
              <a:gd name="connsiteY6225" fmla="*/ 498704 h 5893281"/>
              <a:gd name="connsiteX6226" fmla="*/ 1912720 w 10035679"/>
              <a:gd name="connsiteY6226" fmla="*/ 508968 h 5893281"/>
              <a:gd name="connsiteX6227" fmla="*/ 1936870 w 10035679"/>
              <a:gd name="connsiteY6227" fmla="*/ 527685 h 5893281"/>
              <a:gd name="connsiteX6228" fmla="*/ 1957398 w 10035679"/>
              <a:gd name="connsiteY6228" fmla="*/ 543987 h 5893281"/>
              <a:gd name="connsiteX6229" fmla="*/ 1979738 w 10035679"/>
              <a:gd name="connsiteY6229" fmla="*/ 566325 h 5893281"/>
              <a:gd name="connsiteX6230" fmla="*/ 2000266 w 10035679"/>
              <a:gd name="connsiteY6230" fmla="*/ 582626 h 5893281"/>
              <a:gd name="connsiteX6231" fmla="*/ 2000266 w 10035679"/>
              <a:gd name="connsiteY6231" fmla="*/ 576589 h 5893281"/>
              <a:gd name="connsiteX6232" fmla="*/ 2012341 w 10035679"/>
              <a:gd name="connsiteY6232" fmla="*/ 576589 h 5893281"/>
              <a:gd name="connsiteX6233" fmla="*/ 2012341 w 10035679"/>
              <a:gd name="connsiteY6233" fmla="*/ 582626 h 5893281"/>
              <a:gd name="connsiteX6234" fmla="*/ 2014151 w 10035679"/>
              <a:gd name="connsiteY6234" fmla="*/ 591078 h 5893281"/>
              <a:gd name="connsiteX6235" fmla="*/ 2022000 w 10035679"/>
              <a:gd name="connsiteY6235" fmla="*/ 601343 h 5893281"/>
              <a:gd name="connsiteX6236" fmla="*/ 2026227 w 10035679"/>
              <a:gd name="connsiteY6236" fmla="*/ 615834 h 5893281"/>
              <a:gd name="connsiteX6237" fmla="*/ 2011738 w 10035679"/>
              <a:gd name="connsiteY6237" fmla="*/ 615834 h 5893281"/>
              <a:gd name="connsiteX6238" fmla="*/ 2003889 w 10035679"/>
              <a:gd name="connsiteY6238" fmla="*/ 615834 h 5893281"/>
              <a:gd name="connsiteX6239" fmla="*/ 2003889 w 10035679"/>
              <a:gd name="connsiteY6239" fmla="*/ 620060 h 5893281"/>
              <a:gd name="connsiteX6240" fmla="*/ 1999663 w 10035679"/>
              <a:gd name="connsiteY6240" fmla="*/ 620060 h 5893281"/>
              <a:gd name="connsiteX6241" fmla="*/ 1993624 w 10035679"/>
              <a:gd name="connsiteY6241" fmla="*/ 620060 h 5893281"/>
              <a:gd name="connsiteX6242" fmla="*/ 1985775 w 10035679"/>
              <a:gd name="connsiteY6242" fmla="*/ 624286 h 5893281"/>
              <a:gd name="connsiteX6243" fmla="*/ 1957398 w 10035679"/>
              <a:gd name="connsiteY6243" fmla="*/ 601946 h 5893281"/>
              <a:gd name="connsiteX6244" fmla="*/ 1929023 w 10035679"/>
              <a:gd name="connsiteY6244" fmla="*/ 591683 h 5893281"/>
              <a:gd name="connsiteX6245" fmla="*/ 1894608 w 10035679"/>
              <a:gd name="connsiteY6245" fmla="*/ 583231 h 5893281"/>
              <a:gd name="connsiteX6246" fmla="*/ 1862005 w 10035679"/>
              <a:gd name="connsiteY6246" fmla="*/ 566929 h 5893281"/>
              <a:gd name="connsiteX6247" fmla="*/ 1874080 w 10035679"/>
              <a:gd name="connsiteY6247" fmla="*/ 556665 h 5893281"/>
              <a:gd name="connsiteX6248" fmla="*/ 1875891 w 10035679"/>
              <a:gd name="connsiteY6248" fmla="*/ 544589 h 5893281"/>
              <a:gd name="connsiteX6249" fmla="*/ 1874080 w 10035679"/>
              <a:gd name="connsiteY6249" fmla="*/ 534327 h 5893281"/>
              <a:gd name="connsiteX6250" fmla="*/ 1874080 w 10035679"/>
              <a:gd name="connsiteY6250" fmla="*/ 519231 h 5893281"/>
              <a:gd name="connsiteX6251" fmla="*/ 4341650 w 10035679"/>
              <a:gd name="connsiteY6251" fmla="*/ 484215 h 5893281"/>
              <a:gd name="connsiteX6252" fmla="*/ 4349498 w 10035679"/>
              <a:gd name="connsiteY6252" fmla="*/ 484215 h 5893281"/>
              <a:gd name="connsiteX6253" fmla="*/ 4355535 w 10035679"/>
              <a:gd name="connsiteY6253" fmla="*/ 486025 h 5893281"/>
              <a:gd name="connsiteX6254" fmla="*/ 4359762 w 10035679"/>
              <a:gd name="connsiteY6254" fmla="*/ 490251 h 5893281"/>
              <a:gd name="connsiteX6255" fmla="*/ 4363988 w 10035679"/>
              <a:gd name="connsiteY6255" fmla="*/ 494477 h 5893281"/>
              <a:gd name="connsiteX6256" fmla="*/ 4365800 w 10035679"/>
              <a:gd name="connsiteY6256" fmla="*/ 498704 h 5893281"/>
              <a:gd name="connsiteX6257" fmla="*/ 4365800 w 10035679"/>
              <a:gd name="connsiteY6257" fmla="*/ 501119 h 5893281"/>
              <a:gd name="connsiteX6258" fmla="*/ 4365800 w 10035679"/>
              <a:gd name="connsiteY6258" fmla="*/ 505345 h 5893281"/>
              <a:gd name="connsiteX6259" fmla="*/ 4370026 w 10035679"/>
              <a:gd name="connsiteY6259" fmla="*/ 513797 h 5893281"/>
              <a:gd name="connsiteX6260" fmla="*/ 4355535 w 10035679"/>
              <a:gd name="connsiteY6260" fmla="*/ 513797 h 5893281"/>
              <a:gd name="connsiteX6261" fmla="*/ 4349498 w 10035679"/>
              <a:gd name="connsiteY6261" fmla="*/ 515610 h 5893281"/>
              <a:gd name="connsiteX6262" fmla="*/ 4341650 w 10035679"/>
              <a:gd name="connsiteY6262" fmla="*/ 515610 h 5893281"/>
              <a:gd name="connsiteX6263" fmla="*/ 4335612 w 10035679"/>
              <a:gd name="connsiteY6263" fmla="*/ 519836 h 5893281"/>
              <a:gd name="connsiteX6264" fmla="*/ 4323536 w 10035679"/>
              <a:gd name="connsiteY6264" fmla="*/ 519836 h 5893281"/>
              <a:gd name="connsiteX6265" fmla="*/ 4323536 w 10035679"/>
              <a:gd name="connsiteY6265" fmla="*/ 513797 h 5893281"/>
              <a:gd name="connsiteX6266" fmla="*/ 4317500 w 10035679"/>
              <a:gd name="connsiteY6266" fmla="*/ 513797 h 5893281"/>
              <a:gd name="connsiteX6267" fmla="*/ 4317500 w 10035679"/>
              <a:gd name="connsiteY6267" fmla="*/ 487233 h 5893281"/>
              <a:gd name="connsiteX6268" fmla="*/ 4327764 w 10035679"/>
              <a:gd name="connsiteY6268" fmla="*/ 487233 h 5893281"/>
              <a:gd name="connsiteX6269" fmla="*/ 4338027 w 10035679"/>
              <a:gd name="connsiteY6269" fmla="*/ 485420 h 5893281"/>
              <a:gd name="connsiteX6270" fmla="*/ 4341650 w 10035679"/>
              <a:gd name="connsiteY6270" fmla="*/ 485420 h 5893281"/>
              <a:gd name="connsiteX6271" fmla="*/ 1985775 w 10035679"/>
              <a:gd name="connsiteY6271" fmla="*/ 466101 h 5893281"/>
              <a:gd name="connsiteX6272" fmla="*/ 2018378 w 10035679"/>
              <a:gd name="connsiteY6272" fmla="*/ 466101 h 5893281"/>
              <a:gd name="connsiteX6273" fmla="*/ 2018378 w 10035679"/>
              <a:gd name="connsiteY6273" fmla="*/ 472139 h 5893281"/>
              <a:gd name="connsiteX6274" fmla="*/ 2012341 w 10035679"/>
              <a:gd name="connsiteY6274" fmla="*/ 472139 h 5893281"/>
              <a:gd name="connsiteX6275" fmla="*/ 2004491 w 10035679"/>
              <a:gd name="connsiteY6275" fmla="*/ 472139 h 5893281"/>
              <a:gd name="connsiteX6276" fmla="*/ 2000266 w 10035679"/>
              <a:gd name="connsiteY6276" fmla="*/ 476365 h 5893281"/>
              <a:gd name="connsiteX6277" fmla="*/ 1998455 w 10035679"/>
              <a:gd name="connsiteY6277" fmla="*/ 476365 h 5893281"/>
              <a:gd name="connsiteX6278" fmla="*/ 1994229 w 10035679"/>
              <a:gd name="connsiteY6278" fmla="*/ 476365 h 5893281"/>
              <a:gd name="connsiteX6279" fmla="*/ 1990003 w 10035679"/>
              <a:gd name="connsiteY6279" fmla="*/ 472139 h 5893281"/>
              <a:gd name="connsiteX6280" fmla="*/ 5344471 w 10035679"/>
              <a:gd name="connsiteY6280" fmla="*/ 414781 h 5893281"/>
              <a:gd name="connsiteX6281" fmla="*/ 5368622 w 10035679"/>
              <a:gd name="connsiteY6281" fmla="*/ 414781 h 5893281"/>
              <a:gd name="connsiteX6282" fmla="*/ 5376471 w 10035679"/>
              <a:gd name="connsiteY6282" fmla="*/ 443763 h 5893281"/>
              <a:gd name="connsiteX6283" fmla="*/ 5382507 w 10035679"/>
              <a:gd name="connsiteY6283" fmla="*/ 462478 h 5893281"/>
              <a:gd name="connsiteX6284" fmla="*/ 5396998 w 10035679"/>
              <a:gd name="connsiteY6284" fmla="*/ 470932 h 5893281"/>
              <a:gd name="connsiteX6285" fmla="*/ 5421149 w 10035679"/>
              <a:gd name="connsiteY6285" fmla="*/ 481194 h 5893281"/>
              <a:gd name="connsiteX6286" fmla="*/ 5410884 w 10035679"/>
              <a:gd name="connsiteY6286" fmla="*/ 524062 h 5893281"/>
              <a:gd name="connsiteX6287" fmla="*/ 5396395 w 10035679"/>
              <a:gd name="connsiteY6287" fmla="*/ 566929 h 5893281"/>
              <a:gd name="connsiteX6288" fmla="*/ 5375866 w 10035679"/>
              <a:gd name="connsiteY6288" fmla="*/ 597720 h 5893281"/>
              <a:gd name="connsiteX6289" fmla="*/ 5375866 w 10035679"/>
              <a:gd name="connsiteY6289" fmla="*/ 558475 h 5893281"/>
              <a:gd name="connsiteX6290" fmla="*/ 5329377 w 10035679"/>
              <a:gd name="connsiteY6290" fmla="*/ 558475 h 5893281"/>
              <a:gd name="connsiteX6291" fmla="*/ 5333603 w 10035679"/>
              <a:gd name="connsiteY6291" fmla="*/ 513194 h 5893281"/>
              <a:gd name="connsiteX6292" fmla="*/ 5337829 w 10035679"/>
              <a:gd name="connsiteY6292" fmla="*/ 470327 h 5893281"/>
              <a:gd name="connsiteX6293" fmla="*/ 7582001 w 10035679"/>
              <a:gd name="connsiteY6293" fmla="*/ 322407 h 5893281"/>
              <a:gd name="connsiteX6294" fmla="*/ 7583209 w 10035679"/>
              <a:gd name="connsiteY6294" fmla="*/ 322407 h 5893281"/>
              <a:gd name="connsiteX6295" fmla="*/ 7591058 w 10035679"/>
              <a:gd name="connsiteY6295" fmla="*/ 322407 h 5893281"/>
              <a:gd name="connsiteX6296" fmla="*/ 7591058 w 10035679"/>
              <a:gd name="connsiteY6296" fmla="*/ 330859 h 5893281"/>
              <a:gd name="connsiteX6297" fmla="*/ 7592869 w 10035679"/>
              <a:gd name="connsiteY6297" fmla="*/ 341123 h 5893281"/>
              <a:gd name="connsiteX6298" fmla="*/ 7597097 w 10035679"/>
              <a:gd name="connsiteY6298" fmla="*/ 345349 h 5893281"/>
              <a:gd name="connsiteX6299" fmla="*/ 7601323 w 10035679"/>
              <a:gd name="connsiteY6299" fmla="*/ 351386 h 5893281"/>
              <a:gd name="connsiteX6300" fmla="*/ 7605549 w 10035679"/>
              <a:gd name="connsiteY6300" fmla="*/ 355614 h 5893281"/>
              <a:gd name="connsiteX6301" fmla="*/ 7611586 w 10035679"/>
              <a:gd name="connsiteY6301" fmla="*/ 361651 h 5893281"/>
              <a:gd name="connsiteX6302" fmla="*/ 7619435 w 10035679"/>
              <a:gd name="connsiteY6302" fmla="*/ 355614 h 5893281"/>
              <a:gd name="connsiteX6303" fmla="*/ 7621246 w 10035679"/>
              <a:gd name="connsiteY6303" fmla="*/ 347160 h 5893281"/>
              <a:gd name="connsiteX6304" fmla="*/ 7625472 w 10035679"/>
              <a:gd name="connsiteY6304" fmla="*/ 345349 h 5893281"/>
              <a:gd name="connsiteX6305" fmla="*/ 7633321 w 10035679"/>
              <a:gd name="connsiteY6305" fmla="*/ 345349 h 5893281"/>
              <a:gd name="connsiteX6306" fmla="*/ 7643586 w 10035679"/>
              <a:gd name="connsiteY6306" fmla="*/ 341123 h 5893281"/>
              <a:gd name="connsiteX6307" fmla="*/ 7649622 w 10035679"/>
              <a:gd name="connsiteY6307" fmla="*/ 361651 h 5893281"/>
              <a:gd name="connsiteX6308" fmla="*/ 7661698 w 10035679"/>
              <a:gd name="connsiteY6308" fmla="*/ 376142 h 5893281"/>
              <a:gd name="connsiteX6309" fmla="*/ 7671962 w 10035679"/>
              <a:gd name="connsiteY6309" fmla="*/ 390630 h 5893281"/>
              <a:gd name="connsiteX6310" fmla="*/ 7677999 w 10035679"/>
              <a:gd name="connsiteY6310" fmla="*/ 409347 h 5893281"/>
              <a:gd name="connsiteX6311" fmla="*/ 7682225 w 10035679"/>
              <a:gd name="connsiteY6311" fmla="*/ 434103 h 5893281"/>
              <a:gd name="connsiteX6312" fmla="*/ 7682225 w 10035679"/>
              <a:gd name="connsiteY6312" fmla="*/ 438329 h 5893281"/>
              <a:gd name="connsiteX6313" fmla="*/ 7677999 w 10035679"/>
              <a:gd name="connsiteY6313" fmla="*/ 442555 h 5893281"/>
              <a:gd name="connsiteX6314" fmla="*/ 7677999 w 10035679"/>
              <a:gd name="connsiteY6314" fmla="*/ 444366 h 5893281"/>
              <a:gd name="connsiteX6315" fmla="*/ 7677999 w 10035679"/>
              <a:gd name="connsiteY6315" fmla="*/ 448592 h 5893281"/>
              <a:gd name="connsiteX6316" fmla="*/ 7677999 w 10035679"/>
              <a:gd name="connsiteY6316" fmla="*/ 452818 h 5893281"/>
              <a:gd name="connsiteX6317" fmla="*/ 7676189 w 10035679"/>
              <a:gd name="connsiteY6317" fmla="*/ 458856 h 5893281"/>
              <a:gd name="connsiteX6318" fmla="*/ 7653848 w 10035679"/>
              <a:gd name="connsiteY6318" fmla="*/ 473347 h 5893281"/>
              <a:gd name="connsiteX6319" fmla="*/ 7621246 w 10035679"/>
              <a:gd name="connsiteY6319" fmla="*/ 487836 h 5893281"/>
              <a:gd name="connsiteX6320" fmla="*/ 7582606 w 10035679"/>
              <a:gd name="connsiteY6320" fmla="*/ 496288 h 5893281"/>
              <a:gd name="connsiteX6321" fmla="*/ 7543965 w 10035679"/>
              <a:gd name="connsiteY6321" fmla="*/ 502327 h 5893281"/>
              <a:gd name="connsiteX6322" fmla="*/ 7511362 w 10035679"/>
              <a:gd name="connsiteY6322" fmla="*/ 506553 h 5893281"/>
              <a:gd name="connsiteX6323" fmla="*/ 7515588 w 10035679"/>
              <a:gd name="connsiteY6323" fmla="*/ 487836 h 5893281"/>
              <a:gd name="connsiteX6324" fmla="*/ 7519814 w 10035679"/>
              <a:gd name="connsiteY6324" fmla="*/ 481799 h 5893281"/>
              <a:gd name="connsiteX6325" fmla="*/ 7524040 w 10035679"/>
              <a:gd name="connsiteY6325" fmla="*/ 473347 h 5893281"/>
              <a:gd name="connsiteX6326" fmla="*/ 7525853 w 10035679"/>
              <a:gd name="connsiteY6326" fmla="*/ 471535 h 5893281"/>
              <a:gd name="connsiteX6327" fmla="*/ 7530079 w 10035679"/>
              <a:gd name="connsiteY6327" fmla="*/ 471535 h 5893281"/>
              <a:gd name="connsiteX6328" fmla="*/ 7537928 w 10035679"/>
              <a:gd name="connsiteY6328" fmla="*/ 467309 h 5893281"/>
              <a:gd name="connsiteX6329" fmla="*/ 7539739 w 10035679"/>
              <a:gd name="connsiteY6329" fmla="*/ 467309 h 5893281"/>
              <a:gd name="connsiteX6330" fmla="*/ 7543965 w 10035679"/>
              <a:gd name="connsiteY6330" fmla="*/ 463082 h 5893281"/>
              <a:gd name="connsiteX6331" fmla="*/ 7551814 w 10035679"/>
              <a:gd name="connsiteY6331" fmla="*/ 458856 h 5893281"/>
              <a:gd name="connsiteX6332" fmla="*/ 7562079 w 10035679"/>
              <a:gd name="connsiteY6332" fmla="*/ 429875 h 5893281"/>
              <a:gd name="connsiteX6333" fmla="*/ 7562079 w 10035679"/>
              <a:gd name="connsiteY6333" fmla="*/ 400895 h 5893281"/>
              <a:gd name="connsiteX6334" fmla="*/ 7557853 w 10035679"/>
              <a:gd name="connsiteY6334" fmla="*/ 374329 h 5893281"/>
              <a:gd name="connsiteX6335" fmla="*/ 7563889 w 10035679"/>
              <a:gd name="connsiteY6335" fmla="*/ 351991 h 5893281"/>
              <a:gd name="connsiteX6336" fmla="*/ 7582001 w 10035679"/>
              <a:gd name="connsiteY6336" fmla="*/ 331464 h 5893281"/>
              <a:gd name="connsiteX6337" fmla="*/ 2138526 w 10035679"/>
              <a:gd name="connsiteY6337" fmla="*/ 307916 h 5893281"/>
              <a:gd name="connsiteX6338" fmla="*/ 2142752 w 10035679"/>
              <a:gd name="connsiteY6338" fmla="*/ 307916 h 5893281"/>
              <a:gd name="connsiteX6339" fmla="*/ 2149998 w 10035679"/>
              <a:gd name="connsiteY6339" fmla="*/ 307916 h 5893281"/>
              <a:gd name="connsiteX6340" fmla="*/ 2188638 w 10035679"/>
              <a:gd name="connsiteY6340" fmla="*/ 350783 h 5893281"/>
              <a:gd name="connsiteX6341" fmla="*/ 2237542 w 10035679"/>
              <a:gd name="connsiteY6341" fmla="*/ 383386 h 5893281"/>
              <a:gd name="connsiteX6342" fmla="*/ 2298522 w 10035679"/>
              <a:gd name="connsiteY6342" fmla="*/ 408140 h 5893281"/>
              <a:gd name="connsiteX6343" fmla="*/ 2302747 w 10035679"/>
              <a:gd name="connsiteY6343" fmla="*/ 443158 h 5893281"/>
              <a:gd name="connsiteX6344" fmla="*/ 2313012 w 10035679"/>
              <a:gd name="connsiteY6344" fmla="*/ 469724 h 5893281"/>
              <a:gd name="connsiteX6345" fmla="*/ 2323277 w 10035679"/>
              <a:gd name="connsiteY6345" fmla="*/ 484215 h 5893281"/>
              <a:gd name="connsiteX6346" fmla="*/ 2337766 w 10035679"/>
              <a:gd name="connsiteY6346" fmla="*/ 498704 h 5893281"/>
              <a:gd name="connsiteX6347" fmla="*/ 2352256 w 10035679"/>
              <a:gd name="connsiteY6347" fmla="*/ 519231 h 5893281"/>
              <a:gd name="connsiteX6348" fmla="*/ 2328106 w 10035679"/>
              <a:gd name="connsiteY6348" fmla="*/ 523459 h 5893281"/>
              <a:gd name="connsiteX6349" fmla="*/ 2303955 w 10035679"/>
              <a:gd name="connsiteY6349" fmla="*/ 527685 h 5893281"/>
              <a:gd name="connsiteX6350" fmla="*/ 2281617 w 10035679"/>
              <a:gd name="connsiteY6350" fmla="*/ 537948 h 5893281"/>
              <a:gd name="connsiteX6351" fmla="*/ 2267126 w 10035679"/>
              <a:gd name="connsiteY6351" fmla="*/ 552439 h 5893281"/>
              <a:gd name="connsiteX6352" fmla="*/ 2265316 w 10035679"/>
              <a:gd name="connsiteY6352" fmla="*/ 558475 h 5893281"/>
              <a:gd name="connsiteX6353" fmla="*/ 2261090 w 10035679"/>
              <a:gd name="connsiteY6353" fmla="*/ 566929 h 5893281"/>
              <a:gd name="connsiteX6354" fmla="*/ 2256864 w 10035679"/>
              <a:gd name="connsiteY6354" fmla="*/ 572966 h 5893281"/>
              <a:gd name="connsiteX6355" fmla="*/ 2252636 w 10035679"/>
              <a:gd name="connsiteY6355" fmla="*/ 577192 h 5893281"/>
              <a:gd name="connsiteX6356" fmla="*/ 2246599 w 10035679"/>
              <a:gd name="connsiteY6356" fmla="*/ 583231 h 5893281"/>
              <a:gd name="connsiteX6357" fmla="*/ 2224259 w 10035679"/>
              <a:gd name="connsiteY6357" fmla="*/ 587457 h 5893281"/>
              <a:gd name="connsiteX6358" fmla="*/ 2194072 w 10035679"/>
              <a:gd name="connsiteY6358" fmla="*/ 591683 h 5893281"/>
              <a:gd name="connsiteX6359" fmla="*/ 2157243 w 10035679"/>
              <a:gd name="connsiteY6359" fmla="*/ 587457 h 5893281"/>
              <a:gd name="connsiteX6360" fmla="*/ 2128866 w 10035679"/>
              <a:gd name="connsiteY6360" fmla="*/ 583231 h 5893281"/>
              <a:gd name="connsiteX6361" fmla="*/ 2122829 w 10035679"/>
              <a:gd name="connsiteY6361" fmla="*/ 562701 h 5893281"/>
              <a:gd name="connsiteX6362" fmla="*/ 2118601 w 10035679"/>
              <a:gd name="connsiteY6362" fmla="*/ 548213 h 5893281"/>
              <a:gd name="connsiteX6363" fmla="*/ 2114375 w 10035679"/>
              <a:gd name="connsiteY6363" fmla="*/ 537948 h 5893281"/>
              <a:gd name="connsiteX6364" fmla="*/ 2104112 w 10035679"/>
              <a:gd name="connsiteY6364" fmla="*/ 519231 h 5893281"/>
              <a:gd name="connsiteX6365" fmla="*/ 2150601 w 10035679"/>
              <a:gd name="connsiteY6365" fmla="*/ 504742 h 5893281"/>
              <a:gd name="connsiteX6366" fmla="*/ 2150601 w 10035679"/>
              <a:gd name="connsiteY6366" fmla="*/ 498704 h 5893281"/>
              <a:gd name="connsiteX6367" fmla="*/ 2113772 w 10035679"/>
              <a:gd name="connsiteY6367" fmla="*/ 494477 h 5893281"/>
              <a:gd name="connsiteX6368" fmla="*/ 2089622 w 10035679"/>
              <a:gd name="connsiteY6368" fmla="*/ 486025 h 5893281"/>
              <a:gd name="connsiteX6369" fmla="*/ 2071509 w 10035679"/>
              <a:gd name="connsiteY6369" fmla="*/ 471535 h 5893281"/>
              <a:gd name="connsiteX6370" fmla="*/ 2069697 w 10035679"/>
              <a:gd name="connsiteY6370" fmla="*/ 461272 h 5893281"/>
              <a:gd name="connsiteX6371" fmla="*/ 2061850 w 10035679"/>
              <a:gd name="connsiteY6371" fmla="*/ 451007 h 5893281"/>
              <a:gd name="connsiteX6372" fmla="*/ 2057622 w 10035679"/>
              <a:gd name="connsiteY6372" fmla="*/ 440742 h 5893281"/>
              <a:gd name="connsiteX6373" fmla="*/ 2057622 w 10035679"/>
              <a:gd name="connsiteY6373" fmla="*/ 428669 h 5893281"/>
              <a:gd name="connsiteX6374" fmla="*/ 2057622 w 10035679"/>
              <a:gd name="connsiteY6374" fmla="*/ 422630 h 5893281"/>
              <a:gd name="connsiteX6375" fmla="*/ 2057622 w 10035679"/>
              <a:gd name="connsiteY6375" fmla="*/ 414178 h 5893281"/>
              <a:gd name="connsiteX6376" fmla="*/ 2061850 w 10035679"/>
              <a:gd name="connsiteY6376" fmla="*/ 414178 h 5893281"/>
              <a:gd name="connsiteX6377" fmla="*/ 2066076 w 10035679"/>
              <a:gd name="connsiteY6377" fmla="*/ 412366 h 5893281"/>
              <a:gd name="connsiteX6378" fmla="*/ 2070302 w 10035679"/>
              <a:gd name="connsiteY6378" fmla="*/ 412366 h 5893281"/>
              <a:gd name="connsiteX6379" fmla="*/ 2072113 w 10035679"/>
              <a:gd name="connsiteY6379" fmla="*/ 412366 h 5893281"/>
              <a:gd name="connsiteX6380" fmla="*/ 2079962 w 10035679"/>
              <a:gd name="connsiteY6380" fmla="*/ 408140 h 5893281"/>
              <a:gd name="connsiteX6381" fmla="*/ 2082980 w 10035679"/>
              <a:gd name="connsiteY6381" fmla="*/ 398480 h 5893281"/>
              <a:gd name="connsiteX6382" fmla="*/ 2082980 w 10035679"/>
              <a:gd name="connsiteY6382" fmla="*/ 386404 h 5893281"/>
              <a:gd name="connsiteX6383" fmla="*/ 2082980 w 10035679"/>
              <a:gd name="connsiteY6383" fmla="*/ 380368 h 5893281"/>
              <a:gd name="connsiteX6384" fmla="*/ 2084791 w 10035679"/>
              <a:gd name="connsiteY6384" fmla="*/ 376142 h 5893281"/>
              <a:gd name="connsiteX6385" fmla="*/ 2089019 w 10035679"/>
              <a:gd name="connsiteY6385" fmla="*/ 370103 h 5893281"/>
              <a:gd name="connsiteX6386" fmla="*/ 2093245 w 10035679"/>
              <a:gd name="connsiteY6386" fmla="*/ 370103 h 5893281"/>
              <a:gd name="connsiteX6387" fmla="*/ 2097471 w 10035679"/>
              <a:gd name="connsiteY6387" fmla="*/ 365877 h 5893281"/>
              <a:gd name="connsiteX6388" fmla="*/ 2099282 w 10035679"/>
              <a:gd name="connsiteY6388" fmla="*/ 365877 h 5893281"/>
              <a:gd name="connsiteX6389" fmla="*/ 2103508 w 10035679"/>
              <a:gd name="connsiteY6389" fmla="*/ 365877 h 5893281"/>
              <a:gd name="connsiteX6390" fmla="*/ 2109546 w 10035679"/>
              <a:gd name="connsiteY6390" fmla="*/ 361651 h 5893281"/>
              <a:gd name="connsiteX6391" fmla="*/ 2113772 w 10035679"/>
              <a:gd name="connsiteY6391" fmla="*/ 347160 h 5893281"/>
              <a:gd name="connsiteX6392" fmla="*/ 2117999 w 10035679"/>
              <a:gd name="connsiteY6392" fmla="*/ 336897 h 5893281"/>
              <a:gd name="connsiteX6393" fmla="*/ 2122224 w 10035679"/>
              <a:gd name="connsiteY6393" fmla="*/ 326633 h 5893281"/>
              <a:gd name="connsiteX6394" fmla="*/ 2128263 w 10035679"/>
              <a:gd name="connsiteY6394" fmla="*/ 316370 h 5893281"/>
              <a:gd name="connsiteX6395" fmla="*/ 2132489 w 10035679"/>
              <a:gd name="connsiteY6395" fmla="*/ 312142 h 5893281"/>
              <a:gd name="connsiteX6396" fmla="*/ 2136715 w 10035679"/>
              <a:gd name="connsiteY6396" fmla="*/ 312142 h 5893281"/>
              <a:gd name="connsiteX6397" fmla="*/ 4240220 w 10035679"/>
              <a:gd name="connsiteY6397" fmla="*/ 268671 h 5893281"/>
              <a:gd name="connsiteX6398" fmla="*/ 4250484 w 10035679"/>
              <a:gd name="connsiteY6398" fmla="*/ 272899 h 5893281"/>
              <a:gd name="connsiteX6399" fmla="*/ 4260746 w 10035679"/>
              <a:gd name="connsiteY6399" fmla="*/ 274710 h 5893281"/>
              <a:gd name="connsiteX6400" fmla="*/ 4266785 w 10035679"/>
              <a:gd name="connsiteY6400" fmla="*/ 278936 h 5893281"/>
              <a:gd name="connsiteX6401" fmla="*/ 4278858 w 10035679"/>
              <a:gd name="connsiteY6401" fmla="*/ 283162 h 5893281"/>
              <a:gd name="connsiteX6402" fmla="*/ 4278858 w 10035679"/>
              <a:gd name="connsiteY6402" fmla="*/ 293427 h 5893281"/>
              <a:gd name="connsiteX6403" fmla="*/ 4280671 w 10035679"/>
              <a:gd name="connsiteY6403" fmla="*/ 301879 h 5893281"/>
              <a:gd name="connsiteX6404" fmla="*/ 4280671 w 10035679"/>
              <a:gd name="connsiteY6404" fmla="*/ 307916 h 5893281"/>
              <a:gd name="connsiteX6405" fmla="*/ 4284896 w 10035679"/>
              <a:gd name="connsiteY6405" fmla="*/ 316370 h 5893281"/>
              <a:gd name="connsiteX6406" fmla="*/ 4260746 w 10035679"/>
              <a:gd name="connsiteY6406" fmla="*/ 316370 h 5893281"/>
              <a:gd name="connsiteX6407" fmla="*/ 4256519 w 10035679"/>
              <a:gd name="connsiteY6407" fmla="*/ 307916 h 5893281"/>
              <a:gd name="connsiteX6408" fmla="*/ 4252295 w 10035679"/>
              <a:gd name="connsiteY6408" fmla="*/ 301879 h 5893281"/>
              <a:gd name="connsiteX6409" fmla="*/ 4246256 w 10035679"/>
              <a:gd name="connsiteY6409" fmla="*/ 293427 h 5893281"/>
              <a:gd name="connsiteX6410" fmla="*/ 4242029 w 10035679"/>
              <a:gd name="connsiteY6410" fmla="*/ 289201 h 5893281"/>
              <a:gd name="connsiteX6411" fmla="*/ 4242029 w 10035679"/>
              <a:gd name="connsiteY6411" fmla="*/ 278936 h 5893281"/>
              <a:gd name="connsiteX6412" fmla="*/ 5226738 w 10035679"/>
              <a:gd name="connsiteY6412" fmla="*/ 221580 h 5893281"/>
              <a:gd name="connsiteX6413" fmla="*/ 5238813 w 10035679"/>
              <a:gd name="connsiteY6413" fmla="*/ 240295 h 5893281"/>
              <a:gd name="connsiteX6414" fmla="*/ 5249078 w 10035679"/>
              <a:gd name="connsiteY6414" fmla="*/ 275313 h 5893281"/>
              <a:gd name="connsiteX6415" fmla="*/ 5263567 w 10035679"/>
              <a:gd name="connsiteY6415" fmla="*/ 307916 h 5893281"/>
              <a:gd name="connsiteX6416" fmla="*/ 5281681 w 10035679"/>
              <a:gd name="connsiteY6416" fmla="*/ 340519 h 5893281"/>
              <a:gd name="connsiteX6417" fmla="*/ 5291943 w 10035679"/>
              <a:gd name="connsiteY6417" fmla="*/ 355009 h 5893281"/>
              <a:gd name="connsiteX6418" fmla="*/ 5297982 w 10035679"/>
              <a:gd name="connsiteY6418" fmla="*/ 346557 h 5893281"/>
              <a:gd name="connsiteX6419" fmla="*/ 5302208 w 10035679"/>
              <a:gd name="connsiteY6419" fmla="*/ 344747 h 5893281"/>
              <a:gd name="connsiteX6420" fmla="*/ 5310057 w 10035679"/>
              <a:gd name="connsiteY6420" fmla="*/ 344747 h 5893281"/>
              <a:gd name="connsiteX6421" fmla="*/ 5316094 w 10035679"/>
              <a:gd name="connsiteY6421" fmla="*/ 340519 h 5893281"/>
              <a:gd name="connsiteX6422" fmla="*/ 5330585 w 10035679"/>
              <a:gd name="connsiteY6422" fmla="*/ 340519 h 5893281"/>
              <a:gd name="connsiteX6423" fmla="*/ 5330585 w 10035679"/>
              <a:gd name="connsiteY6423" fmla="*/ 346557 h 5893281"/>
              <a:gd name="connsiteX6424" fmla="*/ 5338434 w 10035679"/>
              <a:gd name="connsiteY6424" fmla="*/ 346557 h 5893281"/>
              <a:gd name="connsiteX6425" fmla="*/ 5338434 w 10035679"/>
              <a:gd name="connsiteY6425" fmla="*/ 368895 h 5893281"/>
              <a:gd name="connsiteX6426" fmla="*/ 5283491 w 10035679"/>
              <a:gd name="connsiteY6426" fmla="*/ 374934 h 5893281"/>
              <a:gd name="connsiteX6427" fmla="*/ 5277455 w 10035679"/>
              <a:gd name="connsiteY6427" fmla="*/ 432290 h 5893281"/>
              <a:gd name="connsiteX6428" fmla="*/ 5259341 w 10035679"/>
              <a:gd name="connsiteY6428" fmla="*/ 479384 h 5893281"/>
              <a:gd name="connsiteX6429" fmla="*/ 5244852 w 10035679"/>
              <a:gd name="connsiteY6429" fmla="*/ 526477 h 5893281"/>
              <a:gd name="connsiteX6430" fmla="*/ 5238813 w 10035679"/>
              <a:gd name="connsiteY6430" fmla="*/ 565722 h 5893281"/>
              <a:gd name="connsiteX6431" fmla="*/ 5234587 w 10035679"/>
              <a:gd name="connsiteY6431" fmla="*/ 604966 h 5893281"/>
              <a:gd name="connsiteX6432" fmla="*/ 5234587 w 10035679"/>
              <a:gd name="connsiteY6432" fmla="*/ 637569 h 5893281"/>
              <a:gd name="connsiteX6433" fmla="*/ 5226738 w 10035679"/>
              <a:gd name="connsiteY6433" fmla="*/ 668361 h 5893281"/>
              <a:gd name="connsiteX6434" fmla="*/ 5220701 w 10035679"/>
              <a:gd name="connsiteY6434" fmla="*/ 668361 h 5893281"/>
              <a:gd name="connsiteX6435" fmla="*/ 5220701 w 10035679"/>
              <a:gd name="connsiteY6435" fmla="*/ 662322 h 5893281"/>
              <a:gd name="connsiteX6436" fmla="*/ 5210436 w 10035679"/>
              <a:gd name="connsiteY6436" fmla="*/ 647832 h 5893281"/>
              <a:gd name="connsiteX6437" fmla="*/ 5192324 w 10035679"/>
              <a:gd name="connsiteY6437" fmla="*/ 629117 h 5893281"/>
              <a:gd name="connsiteX6438" fmla="*/ 5171797 w 10035679"/>
              <a:gd name="connsiteY6438" fmla="*/ 604361 h 5893281"/>
              <a:gd name="connsiteX6439" fmla="*/ 5153683 w 10035679"/>
              <a:gd name="connsiteY6439" fmla="*/ 579608 h 5893281"/>
              <a:gd name="connsiteX6440" fmla="*/ 5139194 w 10035679"/>
              <a:gd name="connsiteY6440" fmla="*/ 554854 h 5893281"/>
              <a:gd name="connsiteX6441" fmla="*/ 5131345 w 10035679"/>
              <a:gd name="connsiteY6441" fmla="*/ 532514 h 5893281"/>
              <a:gd name="connsiteX6442" fmla="*/ 5135571 w 10035679"/>
              <a:gd name="connsiteY6442" fmla="*/ 518025 h 5893281"/>
              <a:gd name="connsiteX6443" fmla="*/ 5143420 w 10035679"/>
              <a:gd name="connsiteY6443" fmla="*/ 513797 h 5893281"/>
              <a:gd name="connsiteX6444" fmla="*/ 5149457 w 10035679"/>
              <a:gd name="connsiteY6444" fmla="*/ 513797 h 5893281"/>
              <a:gd name="connsiteX6445" fmla="*/ 5153683 w 10035679"/>
              <a:gd name="connsiteY6445" fmla="*/ 513797 h 5893281"/>
              <a:gd name="connsiteX6446" fmla="*/ 5157909 w 10035679"/>
              <a:gd name="connsiteY6446" fmla="*/ 513797 h 5893281"/>
              <a:gd name="connsiteX6447" fmla="*/ 5159721 w 10035679"/>
              <a:gd name="connsiteY6447" fmla="*/ 513797 h 5893281"/>
              <a:gd name="connsiteX6448" fmla="*/ 5163948 w 10035679"/>
              <a:gd name="connsiteY6448" fmla="*/ 513797 h 5893281"/>
              <a:gd name="connsiteX6449" fmla="*/ 5168174 w 10035679"/>
              <a:gd name="connsiteY6449" fmla="*/ 513194 h 5893281"/>
              <a:gd name="connsiteX6450" fmla="*/ 5174212 w 10035679"/>
              <a:gd name="connsiteY6450" fmla="*/ 504742 h 5893281"/>
              <a:gd name="connsiteX6451" fmla="*/ 5168174 w 10035679"/>
              <a:gd name="connsiteY6451" fmla="*/ 504742 h 5893281"/>
              <a:gd name="connsiteX6452" fmla="*/ 5168174 w 10035679"/>
              <a:gd name="connsiteY6452" fmla="*/ 498704 h 5893281"/>
              <a:gd name="connsiteX6453" fmla="*/ 5135571 w 10035679"/>
              <a:gd name="connsiteY6453" fmla="*/ 494477 h 5893281"/>
              <a:gd name="connsiteX6454" fmla="*/ 5117459 w 10035679"/>
              <a:gd name="connsiteY6454" fmla="*/ 484215 h 5893281"/>
              <a:gd name="connsiteX6455" fmla="*/ 5102968 w 10035679"/>
              <a:gd name="connsiteY6455" fmla="*/ 465498 h 5893281"/>
              <a:gd name="connsiteX6456" fmla="*/ 5117459 w 10035679"/>
              <a:gd name="connsiteY6456" fmla="*/ 461272 h 5893281"/>
              <a:gd name="connsiteX6457" fmla="*/ 5129532 w 10035679"/>
              <a:gd name="connsiteY6457" fmla="*/ 457044 h 5893281"/>
              <a:gd name="connsiteX6458" fmla="*/ 5135571 w 10035679"/>
              <a:gd name="connsiteY6458" fmla="*/ 455233 h 5893281"/>
              <a:gd name="connsiteX6459" fmla="*/ 5143420 w 10035679"/>
              <a:gd name="connsiteY6459" fmla="*/ 451007 h 5893281"/>
              <a:gd name="connsiteX6460" fmla="*/ 5149457 w 10035679"/>
              <a:gd name="connsiteY6460" fmla="*/ 446781 h 5893281"/>
              <a:gd name="connsiteX6461" fmla="*/ 5157306 w 10035679"/>
              <a:gd name="connsiteY6461" fmla="*/ 440742 h 5893281"/>
              <a:gd name="connsiteX6462" fmla="*/ 5157306 w 10035679"/>
              <a:gd name="connsiteY6462" fmla="*/ 432290 h 5893281"/>
              <a:gd name="connsiteX6463" fmla="*/ 5128929 w 10035679"/>
              <a:gd name="connsiteY6463" fmla="*/ 432290 h 5893281"/>
              <a:gd name="connsiteX6464" fmla="*/ 5121080 w 10035679"/>
              <a:gd name="connsiteY6464" fmla="*/ 436516 h 5893281"/>
              <a:gd name="connsiteX6465" fmla="*/ 5115043 w 10035679"/>
              <a:gd name="connsiteY6465" fmla="*/ 436516 h 5893281"/>
              <a:gd name="connsiteX6466" fmla="*/ 5107194 w 10035679"/>
              <a:gd name="connsiteY6466" fmla="*/ 440742 h 5893281"/>
              <a:gd name="connsiteX6467" fmla="*/ 5096931 w 10035679"/>
              <a:gd name="connsiteY6467" fmla="*/ 440742 h 5893281"/>
              <a:gd name="connsiteX6468" fmla="*/ 5078817 w 10035679"/>
              <a:gd name="connsiteY6468" fmla="*/ 408140 h 5893281"/>
              <a:gd name="connsiteX6469" fmla="*/ 5058290 w 10035679"/>
              <a:gd name="connsiteY6469" fmla="*/ 375537 h 5893281"/>
              <a:gd name="connsiteX6470" fmla="*/ 5060100 w 10035679"/>
              <a:gd name="connsiteY6470" fmla="*/ 365274 h 5893281"/>
              <a:gd name="connsiteX6471" fmla="*/ 5060100 w 10035679"/>
              <a:gd name="connsiteY6471" fmla="*/ 359235 h 5893281"/>
              <a:gd name="connsiteX6472" fmla="*/ 5064326 w 10035679"/>
              <a:gd name="connsiteY6472" fmla="*/ 355009 h 5893281"/>
              <a:gd name="connsiteX6473" fmla="*/ 5068554 w 10035679"/>
              <a:gd name="connsiteY6473" fmla="*/ 346557 h 5893281"/>
              <a:gd name="connsiteX6474" fmla="*/ 5068554 w 10035679"/>
              <a:gd name="connsiteY6474" fmla="*/ 340519 h 5893281"/>
              <a:gd name="connsiteX6475" fmla="*/ 5072781 w 10035679"/>
              <a:gd name="connsiteY6475" fmla="*/ 330256 h 5893281"/>
              <a:gd name="connsiteX6476" fmla="*/ 5064931 w 10035679"/>
              <a:gd name="connsiteY6476" fmla="*/ 330256 h 5893281"/>
              <a:gd name="connsiteX6477" fmla="*/ 5064931 w 10035679"/>
              <a:gd name="connsiteY6477" fmla="*/ 321804 h 5893281"/>
              <a:gd name="connsiteX6478" fmla="*/ 5058893 w 10035679"/>
              <a:gd name="connsiteY6478" fmla="*/ 326030 h 5893281"/>
              <a:gd name="connsiteX6479" fmla="*/ 5054680 w 10035679"/>
              <a:gd name="connsiteY6479" fmla="*/ 326030 h 5893281"/>
              <a:gd name="connsiteX6480" fmla="*/ 5050454 w 10035679"/>
              <a:gd name="connsiteY6480" fmla="*/ 326030 h 5893281"/>
              <a:gd name="connsiteX6481" fmla="*/ 5046228 w 10035679"/>
              <a:gd name="connsiteY6481" fmla="*/ 326030 h 5893281"/>
              <a:gd name="connsiteX6482" fmla="*/ 5046228 w 10035679"/>
              <a:gd name="connsiteY6482" fmla="*/ 321804 h 5893281"/>
              <a:gd name="connsiteX6483" fmla="*/ 5040192 w 10035679"/>
              <a:gd name="connsiteY6483" fmla="*/ 315765 h 5893281"/>
              <a:gd name="connsiteX6484" fmla="*/ 5035964 w 10035679"/>
              <a:gd name="connsiteY6484" fmla="*/ 307313 h 5893281"/>
              <a:gd name="connsiteX6485" fmla="*/ 5031737 w 10035679"/>
              <a:gd name="connsiteY6485" fmla="*/ 301274 h 5893281"/>
              <a:gd name="connsiteX6486" fmla="*/ 5029927 w 10035679"/>
              <a:gd name="connsiteY6486" fmla="*/ 297048 h 5893281"/>
              <a:gd name="connsiteX6487" fmla="*/ 5029927 w 10035679"/>
              <a:gd name="connsiteY6487" fmla="*/ 286785 h 5893281"/>
              <a:gd name="connsiteX6488" fmla="*/ 5025701 w 10035679"/>
              <a:gd name="connsiteY6488" fmla="*/ 274710 h 5893281"/>
              <a:gd name="connsiteX6489" fmla="*/ 5064326 w 10035679"/>
              <a:gd name="connsiteY6489" fmla="*/ 249957 h 5893281"/>
              <a:gd name="connsiteX6490" fmla="*/ 5102968 w 10035679"/>
              <a:gd name="connsiteY6490" fmla="*/ 229427 h 5893281"/>
              <a:gd name="connsiteX6491" fmla="*/ 5107194 w 10035679"/>
              <a:gd name="connsiteY6491" fmla="*/ 239692 h 5893281"/>
              <a:gd name="connsiteX6492" fmla="*/ 5111420 w 10035679"/>
              <a:gd name="connsiteY6492" fmla="*/ 249957 h 5893281"/>
              <a:gd name="connsiteX6493" fmla="*/ 5115646 w 10035679"/>
              <a:gd name="connsiteY6493" fmla="*/ 254183 h 5893281"/>
              <a:gd name="connsiteX6494" fmla="*/ 5121685 w 10035679"/>
              <a:gd name="connsiteY6494" fmla="*/ 258409 h 5893281"/>
              <a:gd name="connsiteX6495" fmla="*/ 5125911 w 10035679"/>
              <a:gd name="connsiteY6495" fmla="*/ 258409 h 5893281"/>
              <a:gd name="connsiteX6496" fmla="*/ 5130137 w 10035679"/>
              <a:gd name="connsiteY6496" fmla="*/ 260219 h 5893281"/>
              <a:gd name="connsiteX6497" fmla="*/ 5136174 w 10035679"/>
              <a:gd name="connsiteY6497" fmla="*/ 264445 h 5893281"/>
              <a:gd name="connsiteX6498" fmla="*/ 5144023 w 10035679"/>
              <a:gd name="connsiteY6498" fmla="*/ 268671 h 5893281"/>
              <a:gd name="connsiteX6499" fmla="*/ 5150062 w 10035679"/>
              <a:gd name="connsiteY6499" fmla="*/ 289201 h 5893281"/>
              <a:gd name="connsiteX6500" fmla="*/ 5154288 w 10035679"/>
              <a:gd name="connsiteY6500" fmla="*/ 315765 h 5893281"/>
              <a:gd name="connsiteX6501" fmla="*/ 5158514 w 10035679"/>
              <a:gd name="connsiteY6501" fmla="*/ 340519 h 5893281"/>
              <a:gd name="connsiteX6502" fmla="*/ 5174815 w 10035679"/>
              <a:gd name="connsiteY6502" fmla="*/ 340519 h 5893281"/>
              <a:gd name="connsiteX6503" fmla="*/ 5174815 w 10035679"/>
              <a:gd name="connsiteY6503" fmla="*/ 321804 h 5893281"/>
              <a:gd name="connsiteX6504" fmla="*/ 5168776 w 10035679"/>
              <a:gd name="connsiteY6504" fmla="*/ 301274 h 5893281"/>
              <a:gd name="connsiteX6505" fmla="*/ 5168776 w 10035679"/>
              <a:gd name="connsiteY6505" fmla="*/ 274710 h 5893281"/>
              <a:gd name="connsiteX6506" fmla="*/ 5174815 w 10035679"/>
              <a:gd name="connsiteY6506" fmla="*/ 249957 h 5893281"/>
              <a:gd name="connsiteX6507" fmla="*/ 5182664 w 10035679"/>
              <a:gd name="connsiteY6507" fmla="*/ 229427 h 5893281"/>
              <a:gd name="connsiteX6508" fmla="*/ 7221557 w 10035679"/>
              <a:gd name="connsiteY6508" fmla="*/ 203466 h 5893281"/>
              <a:gd name="connsiteX6509" fmla="*/ 7231822 w 10035679"/>
              <a:gd name="connsiteY6509" fmla="*/ 211918 h 5893281"/>
              <a:gd name="connsiteX6510" fmla="*/ 7239670 w 10035679"/>
              <a:gd name="connsiteY6510" fmla="*/ 217957 h 5893281"/>
              <a:gd name="connsiteX6511" fmla="*/ 7249934 w 10035679"/>
              <a:gd name="connsiteY6511" fmla="*/ 217957 h 5893281"/>
              <a:gd name="connsiteX6512" fmla="*/ 7260199 w 10035679"/>
              <a:gd name="connsiteY6512" fmla="*/ 217957 h 5893281"/>
              <a:gd name="connsiteX6513" fmla="*/ 7278311 w 10035679"/>
              <a:gd name="connsiteY6513" fmla="*/ 222183 h 5893281"/>
              <a:gd name="connsiteX6514" fmla="*/ 7274085 w 10035679"/>
              <a:gd name="connsiteY6514" fmla="*/ 230635 h 5893281"/>
              <a:gd name="connsiteX6515" fmla="*/ 7274085 w 10035679"/>
              <a:gd name="connsiteY6515" fmla="*/ 232447 h 5893281"/>
              <a:gd name="connsiteX6516" fmla="*/ 7274085 w 10035679"/>
              <a:gd name="connsiteY6516" fmla="*/ 236673 h 5893281"/>
              <a:gd name="connsiteX6517" fmla="*/ 7272274 w 10035679"/>
              <a:gd name="connsiteY6517" fmla="*/ 240900 h 5893281"/>
              <a:gd name="connsiteX6518" fmla="*/ 7272274 w 10035679"/>
              <a:gd name="connsiteY6518" fmla="*/ 245126 h 5893281"/>
              <a:gd name="connsiteX6519" fmla="*/ 7245708 w 10035679"/>
              <a:gd name="connsiteY6519" fmla="*/ 259616 h 5893281"/>
              <a:gd name="connsiteX6520" fmla="*/ 7211295 w 10035679"/>
              <a:gd name="connsiteY6520" fmla="*/ 265653 h 5893281"/>
              <a:gd name="connsiteX6521" fmla="*/ 7174466 w 10035679"/>
              <a:gd name="connsiteY6521" fmla="*/ 269879 h 5893281"/>
              <a:gd name="connsiteX6522" fmla="*/ 7172653 w 10035679"/>
              <a:gd name="connsiteY6522" fmla="*/ 261427 h 5893281"/>
              <a:gd name="connsiteX6523" fmla="*/ 7172653 w 10035679"/>
              <a:gd name="connsiteY6523" fmla="*/ 255390 h 5893281"/>
              <a:gd name="connsiteX6524" fmla="*/ 7168427 w 10035679"/>
              <a:gd name="connsiteY6524" fmla="*/ 246936 h 5893281"/>
              <a:gd name="connsiteX6525" fmla="*/ 7168427 w 10035679"/>
              <a:gd name="connsiteY6525" fmla="*/ 236673 h 5893281"/>
              <a:gd name="connsiteX6526" fmla="*/ 7178692 w 10035679"/>
              <a:gd name="connsiteY6526" fmla="*/ 230635 h 5893281"/>
              <a:gd name="connsiteX6527" fmla="*/ 7186539 w 10035679"/>
              <a:gd name="connsiteY6527" fmla="*/ 222183 h 5893281"/>
              <a:gd name="connsiteX6528" fmla="*/ 7192578 w 10035679"/>
              <a:gd name="connsiteY6528" fmla="*/ 217957 h 5893281"/>
              <a:gd name="connsiteX6529" fmla="*/ 7200425 w 10035679"/>
              <a:gd name="connsiteY6529" fmla="*/ 211918 h 5893281"/>
              <a:gd name="connsiteX6530" fmla="*/ 7206464 w 10035679"/>
              <a:gd name="connsiteY6530" fmla="*/ 207692 h 5893281"/>
              <a:gd name="connsiteX6531" fmla="*/ 6131772 w 10035679"/>
              <a:gd name="connsiteY6531" fmla="*/ 203466 h 5893281"/>
              <a:gd name="connsiteX6532" fmla="*/ 6160149 w 10035679"/>
              <a:gd name="connsiteY6532" fmla="*/ 207692 h 5893281"/>
              <a:gd name="connsiteX6533" fmla="*/ 6180678 w 10035679"/>
              <a:gd name="connsiteY6533" fmla="*/ 217957 h 5893281"/>
              <a:gd name="connsiteX6534" fmla="*/ 6201206 w 10035679"/>
              <a:gd name="connsiteY6534" fmla="*/ 230032 h 5893281"/>
              <a:gd name="connsiteX6535" fmla="*/ 6195167 w 10035679"/>
              <a:gd name="connsiteY6535" fmla="*/ 236069 h 5893281"/>
              <a:gd name="connsiteX6536" fmla="*/ 6190941 w 10035679"/>
              <a:gd name="connsiteY6536" fmla="*/ 246333 h 5893281"/>
              <a:gd name="connsiteX6537" fmla="*/ 6184904 w 10035679"/>
              <a:gd name="connsiteY6537" fmla="*/ 250559 h 5893281"/>
              <a:gd name="connsiteX6538" fmla="*/ 6174640 w 10035679"/>
              <a:gd name="connsiteY6538" fmla="*/ 254785 h 5893281"/>
              <a:gd name="connsiteX6539" fmla="*/ 6162564 w 10035679"/>
              <a:gd name="connsiteY6539" fmla="*/ 259012 h 5893281"/>
              <a:gd name="connsiteX6540" fmla="*/ 6148075 w 10035679"/>
              <a:gd name="connsiteY6540" fmla="*/ 259012 h 5893281"/>
              <a:gd name="connsiteX6541" fmla="*/ 6137811 w 10035679"/>
              <a:gd name="connsiteY6541" fmla="*/ 265050 h 5893281"/>
              <a:gd name="connsiteX6542" fmla="*/ 6127548 w 10035679"/>
              <a:gd name="connsiteY6542" fmla="*/ 265050 h 5893281"/>
              <a:gd name="connsiteX6543" fmla="*/ 6117283 w 10035679"/>
              <a:gd name="connsiteY6543" fmla="*/ 269276 h 5893281"/>
              <a:gd name="connsiteX6544" fmla="*/ 6102792 w 10035679"/>
              <a:gd name="connsiteY6544" fmla="*/ 269276 h 5893281"/>
              <a:gd name="connsiteX6545" fmla="*/ 6102792 w 10035679"/>
              <a:gd name="connsiteY6545" fmla="*/ 246936 h 5893281"/>
              <a:gd name="connsiteX6546" fmla="*/ 6104603 w 10035679"/>
              <a:gd name="connsiteY6546" fmla="*/ 232447 h 5893281"/>
              <a:gd name="connsiteX6547" fmla="*/ 6119094 w 10035679"/>
              <a:gd name="connsiteY6547" fmla="*/ 222183 h 5893281"/>
              <a:gd name="connsiteX6548" fmla="*/ 3413670 w 10035679"/>
              <a:gd name="connsiteY6548" fmla="*/ 203466 h 5893281"/>
              <a:gd name="connsiteX6549" fmla="*/ 3414272 w 10035679"/>
              <a:gd name="connsiteY6549" fmla="*/ 203466 h 5893281"/>
              <a:gd name="connsiteX6550" fmla="*/ 3442650 w 10035679"/>
              <a:gd name="connsiteY6550" fmla="*/ 203466 h 5893281"/>
              <a:gd name="connsiteX6551" fmla="*/ 3448688 w 10035679"/>
              <a:gd name="connsiteY6551" fmla="*/ 222183 h 5893281"/>
              <a:gd name="connsiteX6552" fmla="*/ 3456536 w 10035679"/>
              <a:gd name="connsiteY6552" fmla="*/ 232447 h 5893281"/>
              <a:gd name="connsiteX6553" fmla="*/ 3462575 w 10035679"/>
              <a:gd name="connsiteY6553" fmla="*/ 246936 h 5893281"/>
              <a:gd name="connsiteX6554" fmla="*/ 3466800 w 10035679"/>
              <a:gd name="connsiteY6554" fmla="*/ 269276 h 5893281"/>
              <a:gd name="connsiteX6555" fmla="*/ 3460762 w 10035679"/>
              <a:gd name="connsiteY6555" fmla="*/ 269276 h 5893281"/>
              <a:gd name="connsiteX6556" fmla="*/ 3438424 w 10035679"/>
              <a:gd name="connsiteY6556" fmla="*/ 254785 h 5893281"/>
              <a:gd name="connsiteX6557" fmla="*/ 3423932 w 10035679"/>
              <a:gd name="connsiteY6557" fmla="*/ 240295 h 5893281"/>
              <a:gd name="connsiteX6558" fmla="*/ 3413670 w 10035679"/>
              <a:gd name="connsiteY6558" fmla="*/ 225806 h 5893281"/>
              <a:gd name="connsiteX6559" fmla="*/ 7410535 w 10035679"/>
              <a:gd name="connsiteY6559" fmla="*/ 158185 h 5893281"/>
              <a:gd name="connsiteX6560" fmla="*/ 7416572 w 10035679"/>
              <a:gd name="connsiteY6560" fmla="*/ 158185 h 5893281"/>
              <a:gd name="connsiteX6561" fmla="*/ 7424421 w 10035679"/>
              <a:gd name="connsiteY6561" fmla="*/ 162411 h 5893281"/>
              <a:gd name="connsiteX6562" fmla="*/ 7426232 w 10035679"/>
              <a:gd name="connsiteY6562" fmla="*/ 162411 h 5893281"/>
              <a:gd name="connsiteX6563" fmla="*/ 7430458 w 10035679"/>
              <a:gd name="connsiteY6563" fmla="*/ 162411 h 5893281"/>
              <a:gd name="connsiteX6564" fmla="*/ 7434686 w 10035679"/>
              <a:gd name="connsiteY6564" fmla="*/ 164222 h 5893281"/>
              <a:gd name="connsiteX6565" fmla="*/ 7426836 w 10035679"/>
              <a:gd name="connsiteY6565" fmla="*/ 172676 h 5893281"/>
              <a:gd name="connsiteX6566" fmla="*/ 7420798 w 10035679"/>
              <a:gd name="connsiteY6566" fmla="*/ 178712 h 5893281"/>
              <a:gd name="connsiteX6567" fmla="*/ 7416572 w 10035679"/>
              <a:gd name="connsiteY6567" fmla="*/ 188977 h 5893281"/>
              <a:gd name="connsiteX6568" fmla="*/ 7412346 w 10035679"/>
              <a:gd name="connsiteY6568" fmla="*/ 197429 h 5893281"/>
              <a:gd name="connsiteX6569" fmla="*/ 7410535 w 10035679"/>
              <a:gd name="connsiteY6569" fmla="*/ 211918 h 5893281"/>
              <a:gd name="connsiteX6570" fmla="*/ 7416572 w 10035679"/>
              <a:gd name="connsiteY6570" fmla="*/ 211918 h 5893281"/>
              <a:gd name="connsiteX6571" fmla="*/ 7424421 w 10035679"/>
              <a:gd name="connsiteY6571" fmla="*/ 201655 h 5893281"/>
              <a:gd name="connsiteX6572" fmla="*/ 7430458 w 10035679"/>
              <a:gd name="connsiteY6572" fmla="*/ 193203 h 5893281"/>
              <a:gd name="connsiteX6573" fmla="*/ 7438307 w 10035679"/>
              <a:gd name="connsiteY6573" fmla="*/ 187164 h 5893281"/>
              <a:gd name="connsiteX6574" fmla="*/ 7448572 w 10035679"/>
              <a:gd name="connsiteY6574" fmla="*/ 182938 h 5893281"/>
              <a:gd name="connsiteX6575" fmla="*/ 7469099 w 10035679"/>
              <a:gd name="connsiteY6575" fmla="*/ 203466 h 5893281"/>
              <a:gd name="connsiteX6576" fmla="*/ 7495665 w 10035679"/>
              <a:gd name="connsiteY6576" fmla="*/ 222183 h 5893281"/>
              <a:gd name="connsiteX6577" fmla="*/ 7511965 w 10035679"/>
              <a:gd name="connsiteY6577" fmla="*/ 236673 h 5893281"/>
              <a:gd name="connsiteX6578" fmla="*/ 7511965 w 10035679"/>
              <a:gd name="connsiteY6578" fmla="*/ 283767 h 5893281"/>
              <a:gd name="connsiteX6579" fmla="*/ 7524040 w 10035679"/>
              <a:gd name="connsiteY6579" fmla="*/ 294030 h 5893281"/>
              <a:gd name="connsiteX6580" fmla="*/ 7534305 w 10035679"/>
              <a:gd name="connsiteY6580" fmla="*/ 302482 h 5893281"/>
              <a:gd name="connsiteX6581" fmla="*/ 7544569 w 10035679"/>
              <a:gd name="connsiteY6581" fmla="*/ 304295 h 5893281"/>
              <a:gd name="connsiteX6582" fmla="*/ 7552419 w 10035679"/>
              <a:gd name="connsiteY6582" fmla="*/ 318783 h 5893281"/>
              <a:gd name="connsiteX6583" fmla="*/ 7558455 w 10035679"/>
              <a:gd name="connsiteY6583" fmla="*/ 347765 h 5893281"/>
              <a:gd name="connsiteX6584" fmla="*/ 7543965 w 10035679"/>
              <a:gd name="connsiteY6584" fmla="*/ 366482 h 5893281"/>
              <a:gd name="connsiteX6585" fmla="*/ 7537928 w 10035679"/>
              <a:gd name="connsiteY6585" fmla="*/ 385197 h 5893281"/>
              <a:gd name="connsiteX6586" fmla="*/ 7523437 w 10035679"/>
              <a:gd name="connsiteY6586" fmla="*/ 395461 h 5893281"/>
              <a:gd name="connsiteX6587" fmla="*/ 7505325 w 10035679"/>
              <a:gd name="connsiteY6587" fmla="*/ 399687 h 5893281"/>
              <a:gd name="connsiteX6588" fmla="*/ 7472720 w 10035679"/>
              <a:gd name="connsiteY6588" fmla="*/ 401498 h 5893281"/>
              <a:gd name="connsiteX6589" fmla="*/ 7448572 w 10035679"/>
              <a:gd name="connsiteY6589" fmla="*/ 380971 h 5893281"/>
              <a:gd name="connsiteX6590" fmla="*/ 7411743 w 10035679"/>
              <a:gd name="connsiteY6590" fmla="*/ 362254 h 5893281"/>
              <a:gd name="connsiteX6591" fmla="*/ 7373101 w 10035679"/>
              <a:gd name="connsiteY6591" fmla="*/ 351991 h 5893281"/>
              <a:gd name="connsiteX6592" fmla="*/ 7334462 w 10035679"/>
              <a:gd name="connsiteY6592" fmla="*/ 337500 h 5893281"/>
              <a:gd name="connsiteX6593" fmla="*/ 7300046 w 10035679"/>
              <a:gd name="connsiteY6593" fmla="*/ 323011 h 5893281"/>
              <a:gd name="connsiteX6594" fmla="*/ 7277708 w 10035679"/>
              <a:gd name="connsiteY6594" fmla="*/ 302482 h 5893281"/>
              <a:gd name="connsiteX6595" fmla="*/ 7292197 w 10035679"/>
              <a:gd name="connsiteY6595" fmla="*/ 294030 h 5893281"/>
              <a:gd name="connsiteX6596" fmla="*/ 7302462 w 10035679"/>
              <a:gd name="connsiteY6596" fmla="*/ 287993 h 5893281"/>
              <a:gd name="connsiteX6597" fmla="*/ 7310311 w 10035679"/>
              <a:gd name="connsiteY6597" fmla="*/ 279539 h 5893281"/>
              <a:gd name="connsiteX6598" fmla="*/ 7314537 w 10035679"/>
              <a:gd name="connsiteY6598" fmla="*/ 269276 h 5893281"/>
              <a:gd name="connsiteX6599" fmla="*/ 7316348 w 10035679"/>
              <a:gd name="connsiteY6599" fmla="*/ 250559 h 5893281"/>
              <a:gd name="connsiteX6600" fmla="*/ 7314537 w 10035679"/>
              <a:gd name="connsiteY6600" fmla="*/ 244523 h 5893281"/>
              <a:gd name="connsiteX6601" fmla="*/ 7310311 w 10035679"/>
              <a:gd name="connsiteY6601" fmla="*/ 232447 h 5893281"/>
              <a:gd name="connsiteX6602" fmla="*/ 7310311 w 10035679"/>
              <a:gd name="connsiteY6602" fmla="*/ 217352 h 5893281"/>
              <a:gd name="connsiteX6603" fmla="*/ 7310311 w 10035679"/>
              <a:gd name="connsiteY6603" fmla="*/ 202863 h 5893281"/>
              <a:gd name="connsiteX6604" fmla="*/ 7310311 w 10035679"/>
              <a:gd name="connsiteY6604" fmla="*/ 201050 h 5893281"/>
              <a:gd name="connsiteX6605" fmla="*/ 7314537 w 10035679"/>
              <a:gd name="connsiteY6605" fmla="*/ 201050 h 5893281"/>
              <a:gd name="connsiteX6606" fmla="*/ 7316348 w 10035679"/>
              <a:gd name="connsiteY6606" fmla="*/ 196824 h 5893281"/>
              <a:gd name="connsiteX6607" fmla="*/ 7348950 w 10035679"/>
              <a:gd name="connsiteY6607" fmla="*/ 188372 h 5893281"/>
              <a:gd name="connsiteX6608" fmla="*/ 7383366 w 10035679"/>
              <a:gd name="connsiteY6608" fmla="*/ 172071 h 5893281"/>
              <a:gd name="connsiteX6609" fmla="*/ 6960130 w 10035679"/>
              <a:gd name="connsiteY6609" fmla="*/ 149733 h 5893281"/>
              <a:gd name="connsiteX6610" fmla="*/ 6980657 w 10035679"/>
              <a:gd name="connsiteY6610" fmla="*/ 149733 h 5893281"/>
              <a:gd name="connsiteX6611" fmla="*/ 7009034 w 10035679"/>
              <a:gd name="connsiteY6611" fmla="*/ 178712 h 5893281"/>
              <a:gd name="connsiteX6612" fmla="*/ 7045863 w 10035679"/>
              <a:gd name="connsiteY6612" fmla="*/ 203466 h 5893281"/>
              <a:gd name="connsiteX6613" fmla="*/ 7045863 w 10035679"/>
              <a:gd name="connsiteY6613" fmla="*/ 211315 h 5893281"/>
              <a:gd name="connsiteX6614" fmla="*/ 7038014 w 10035679"/>
              <a:gd name="connsiteY6614" fmla="*/ 211315 h 5893281"/>
              <a:gd name="connsiteX6615" fmla="*/ 7038014 w 10035679"/>
              <a:gd name="connsiteY6615" fmla="*/ 221580 h 5893281"/>
              <a:gd name="connsiteX6616" fmla="*/ 7003600 w 10035679"/>
              <a:gd name="connsiteY6616" fmla="*/ 202863 h 5893281"/>
              <a:gd name="connsiteX6617" fmla="*/ 6979450 w 10035679"/>
              <a:gd name="connsiteY6617" fmla="*/ 178109 h 5893281"/>
              <a:gd name="connsiteX6618" fmla="*/ 6247694 w 10035679"/>
              <a:gd name="connsiteY6618" fmla="*/ 139468 h 5893281"/>
              <a:gd name="connsiteX6619" fmla="*/ 6276071 w 10035679"/>
              <a:gd name="connsiteY6619" fmla="*/ 147920 h 5893281"/>
              <a:gd name="connsiteX6620" fmla="*/ 6298409 w 10035679"/>
              <a:gd name="connsiteY6620" fmla="*/ 153959 h 5893281"/>
              <a:gd name="connsiteX6621" fmla="*/ 6318939 w 10035679"/>
              <a:gd name="connsiteY6621" fmla="*/ 164222 h 5893281"/>
              <a:gd name="connsiteX6622" fmla="*/ 6318939 w 10035679"/>
              <a:gd name="connsiteY6622" fmla="*/ 182938 h 5893281"/>
              <a:gd name="connsiteX6623" fmla="*/ 6300825 w 10035679"/>
              <a:gd name="connsiteY6623" fmla="*/ 187164 h 5893281"/>
              <a:gd name="connsiteX6624" fmla="*/ 6284523 w 10035679"/>
              <a:gd name="connsiteY6624" fmla="*/ 193203 h 5893281"/>
              <a:gd name="connsiteX6625" fmla="*/ 6257959 w 10035679"/>
              <a:gd name="connsiteY6625" fmla="*/ 197429 h 5893281"/>
              <a:gd name="connsiteX6626" fmla="*/ 6247694 w 10035679"/>
              <a:gd name="connsiteY6626" fmla="*/ 201655 h 5893281"/>
              <a:gd name="connsiteX6627" fmla="*/ 6241658 w 10035679"/>
              <a:gd name="connsiteY6627" fmla="*/ 203466 h 5893281"/>
              <a:gd name="connsiteX6628" fmla="*/ 6229582 w 10035679"/>
              <a:gd name="connsiteY6628" fmla="*/ 203466 h 5893281"/>
              <a:gd name="connsiteX6629" fmla="*/ 6219318 w 10035679"/>
              <a:gd name="connsiteY6629" fmla="*/ 203466 h 5893281"/>
              <a:gd name="connsiteX6630" fmla="*/ 6219318 w 10035679"/>
              <a:gd name="connsiteY6630" fmla="*/ 182938 h 5893281"/>
              <a:gd name="connsiteX6631" fmla="*/ 6227167 w 10035679"/>
              <a:gd name="connsiteY6631" fmla="*/ 172676 h 5893281"/>
              <a:gd name="connsiteX6632" fmla="*/ 6237430 w 10035679"/>
              <a:gd name="connsiteY6632" fmla="*/ 158185 h 5893281"/>
              <a:gd name="connsiteX6633" fmla="*/ 5383112 w 10035679"/>
              <a:gd name="connsiteY6633" fmla="*/ 118941 h 5893281"/>
              <a:gd name="connsiteX6634" fmla="*/ 5383112 w 10035679"/>
              <a:gd name="connsiteY6634" fmla="*/ 158185 h 5893281"/>
              <a:gd name="connsiteX6635" fmla="*/ 5397601 w 10035679"/>
              <a:gd name="connsiteY6635" fmla="*/ 158185 h 5893281"/>
              <a:gd name="connsiteX6636" fmla="*/ 5405450 w 10035679"/>
              <a:gd name="connsiteY6636" fmla="*/ 153959 h 5893281"/>
              <a:gd name="connsiteX6637" fmla="*/ 5411489 w 10035679"/>
              <a:gd name="connsiteY6637" fmla="*/ 153959 h 5893281"/>
              <a:gd name="connsiteX6638" fmla="*/ 5419336 w 10035679"/>
              <a:gd name="connsiteY6638" fmla="*/ 153959 h 5893281"/>
              <a:gd name="connsiteX6639" fmla="*/ 5421149 w 10035679"/>
              <a:gd name="connsiteY6639" fmla="*/ 153959 h 5893281"/>
              <a:gd name="connsiteX6640" fmla="*/ 5428998 w 10035679"/>
              <a:gd name="connsiteY6640" fmla="*/ 158185 h 5893281"/>
              <a:gd name="connsiteX6641" fmla="*/ 5439261 w 10035679"/>
              <a:gd name="connsiteY6641" fmla="*/ 164222 h 5893281"/>
              <a:gd name="connsiteX6642" fmla="*/ 5439261 w 10035679"/>
              <a:gd name="connsiteY6642" fmla="*/ 182938 h 5893281"/>
              <a:gd name="connsiteX6643" fmla="*/ 5447110 w 10035679"/>
              <a:gd name="connsiteY6643" fmla="*/ 187164 h 5893281"/>
              <a:gd name="connsiteX6644" fmla="*/ 5457375 w 10035679"/>
              <a:gd name="connsiteY6644" fmla="*/ 187164 h 5893281"/>
              <a:gd name="connsiteX6645" fmla="*/ 5463412 w 10035679"/>
              <a:gd name="connsiteY6645" fmla="*/ 182938 h 5893281"/>
              <a:gd name="connsiteX6646" fmla="*/ 5475487 w 10035679"/>
              <a:gd name="connsiteY6646" fmla="*/ 182938 h 5893281"/>
              <a:gd name="connsiteX6647" fmla="*/ 5477298 w 10035679"/>
              <a:gd name="connsiteY6647" fmla="*/ 178712 h 5893281"/>
              <a:gd name="connsiteX6648" fmla="*/ 5485147 w 10035679"/>
              <a:gd name="connsiteY6648" fmla="*/ 182938 h 5893281"/>
              <a:gd name="connsiteX6649" fmla="*/ 5491186 w 10035679"/>
              <a:gd name="connsiteY6649" fmla="*/ 188977 h 5893281"/>
              <a:gd name="connsiteX6650" fmla="*/ 5499033 w 10035679"/>
              <a:gd name="connsiteY6650" fmla="*/ 201050 h 5893281"/>
              <a:gd name="connsiteX6651" fmla="*/ 5505072 w 10035679"/>
              <a:gd name="connsiteY6651" fmla="*/ 211315 h 5893281"/>
              <a:gd name="connsiteX6652" fmla="*/ 5494807 w 10035679"/>
              <a:gd name="connsiteY6652" fmla="*/ 236069 h 5893281"/>
              <a:gd name="connsiteX6653" fmla="*/ 5484544 w 10035679"/>
              <a:gd name="connsiteY6653" fmla="*/ 260824 h 5893281"/>
              <a:gd name="connsiteX6654" fmla="*/ 5476695 w 10035679"/>
              <a:gd name="connsiteY6654" fmla="*/ 289804 h 5893281"/>
              <a:gd name="connsiteX6655" fmla="*/ 5452544 w 10035679"/>
              <a:gd name="connsiteY6655" fmla="*/ 289804 h 5893281"/>
              <a:gd name="connsiteX6656" fmla="*/ 5434432 w 10035679"/>
              <a:gd name="connsiteY6656" fmla="*/ 298256 h 5893281"/>
              <a:gd name="connsiteX6657" fmla="*/ 5418131 w 10035679"/>
              <a:gd name="connsiteY6657" fmla="*/ 308521 h 5893281"/>
              <a:gd name="connsiteX6658" fmla="*/ 5389754 w 10035679"/>
              <a:gd name="connsiteY6658" fmla="*/ 316973 h 5893281"/>
              <a:gd name="connsiteX6659" fmla="*/ 5371640 w 10035679"/>
              <a:gd name="connsiteY6659" fmla="*/ 302482 h 5893281"/>
              <a:gd name="connsiteX6660" fmla="*/ 5347489 w 10035679"/>
              <a:gd name="connsiteY6660" fmla="*/ 294030 h 5893281"/>
              <a:gd name="connsiteX6661" fmla="*/ 5323340 w 10035679"/>
              <a:gd name="connsiteY6661" fmla="*/ 283767 h 5893281"/>
              <a:gd name="connsiteX6662" fmla="*/ 5319114 w 10035679"/>
              <a:gd name="connsiteY6662" fmla="*/ 275313 h 5893281"/>
              <a:gd name="connsiteX6663" fmla="*/ 5319114 w 10035679"/>
              <a:gd name="connsiteY6663" fmla="*/ 269276 h 5893281"/>
              <a:gd name="connsiteX6664" fmla="*/ 5314886 w 10035679"/>
              <a:gd name="connsiteY6664" fmla="*/ 260824 h 5893281"/>
              <a:gd name="connsiteX6665" fmla="*/ 5310660 w 10035679"/>
              <a:gd name="connsiteY6665" fmla="*/ 250559 h 5893281"/>
              <a:gd name="connsiteX6666" fmla="*/ 5300398 w 10035679"/>
              <a:gd name="connsiteY6666" fmla="*/ 240295 h 5893281"/>
              <a:gd name="connsiteX6667" fmla="*/ 5290133 w 10035679"/>
              <a:gd name="connsiteY6667" fmla="*/ 230032 h 5893281"/>
              <a:gd name="connsiteX6668" fmla="*/ 5282284 w 10035679"/>
              <a:gd name="connsiteY6668" fmla="*/ 221580 h 5893281"/>
              <a:gd name="connsiteX6669" fmla="*/ 5276247 w 10035679"/>
              <a:gd name="connsiteY6669" fmla="*/ 207089 h 5893281"/>
              <a:gd name="connsiteX6670" fmla="*/ 5272021 w 10035679"/>
              <a:gd name="connsiteY6670" fmla="*/ 182336 h 5893281"/>
              <a:gd name="connsiteX6671" fmla="*/ 5286510 w 10035679"/>
              <a:gd name="connsiteY6671" fmla="*/ 163619 h 5893281"/>
              <a:gd name="connsiteX6672" fmla="*/ 5296774 w 10035679"/>
              <a:gd name="connsiteY6672" fmla="*/ 149128 h 5893281"/>
              <a:gd name="connsiteX6673" fmla="*/ 5311265 w 10035679"/>
              <a:gd name="connsiteY6673" fmla="*/ 149128 h 5893281"/>
              <a:gd name="connsiteX6674" fmla="*/ 5323340 w 10035679"/>
              <a:gd name="connsiteY6674" fmla="*/ 153354 h 5893281"/>
              <a:gd name="connsiteX6675" fmla="*/ 5337829 w 10035679"/>
              <a:gd name="connsiteY6675" fmla="*/ 157580 h 5893281"/>
              <a:gd name="connsiteX6676" fmla="*/ 5352320 w 10035679"/>
              <a:gd name="connsiteY6676" fmla="*/ 157580 h 5893281"/>
              <a:gd name="connsiteX6677" fmla="*/ 5352320 w 10035679"/>
              <a:gd name="connsiteY6677" fmla="*/ 132826 h 5893281"/>
              <a:gd name="connsiteX6678" fmla="*/ 5358357 w 10035679"/>
              <a:gd name="connsiteY6678" fmla="*/ 128600 h 5893281"/>
              <a:gd name="connsiteX6679" fmla="*/ 5366206 w 10035679"/>
              <a:gd name="connsiteY6679" fmla="*/ 124374 h 5893281"/>
              <a:gd name="connsiteX6680" fmla="*/ 5368019 w 10035679"/>
              <a:gd name="connsiteY6680" fmla="*/ 124374 h 5893281"/>
              <a:gd name="connsiteX6681" fmla="*/ 5375866 w 10035679"/>
              <a:gd name="connsiteY6681" fmla="*/ 120148 h 5893281"/>
              <a:gd name="connsiteX6682" fmla="*/ 6298409 w 10035679"/>
              <a:gd name="connsiteY6682" fmla="*/ 92374 h 5893281"/>
              <a:gd name="connsiteX6683" fmla="*/ 6326788 w 10035679"/>
              <a:gd name="connsiteY6683" fmla="*/ 92374 h 5893281"/>
              <a:gd name="connsiteX6684" fmla="*/ 6343089 w 10035679"/>
              <a:gd name="connsiteY6684" fmla="*/ 111091 h 5893281"/>
              <a:gd name="connsiteX6685" fmla="*/ 6361202 w 10035679"/>
              <a:gd name="connsiteY6685" fmla="*/ 121356 h 5893281"/>
              <a:gd name="connsiteX6686" fmla="*/ 6375692 w 10035679"/>
              <a:gd name="connsiteY6686" fmla="*/ 135845 h 5893281"/>
              <a:gd name="connsiteX6687" fmla="*/ 6390181 w 10035679"/>
              <a:gd name="connsiteY6687" fmla="*/ 158185 h 5893281"/>
              <a:gd name="connsiteX6688" fmla="*/ 6357578 w 10035679"/>
              <a:gd name="connsiteY6688" fmla="*/ 158185 h 5893281"/>
              <a:gd name="connsiteX6689" fmla="*/ 6337051 w 10035679"/>
              <a:gd name="connsiteY6689" fmla="*/ 135845 h 5893281"/>
              <a:gd name="connsiteX6690" fmla="*/ 6314713 w 10035679"/>
              <a:gd name="connsiteY6690" fmla="*/ 119543 h 5893281"/>
              <a:gd name="connsiteX6691" fmla="*/ 2716324 w 10035679"/>
              <a:gd name="connsiteY6691" fmla="*/ 92374 h 5893281"/>
              <a:gd name="connsiteX6692" fmla="*/ 2740474 w 10035679"/>
              <a:gd name="connsiteY6692" fmla="*/ 92374 h 5893281"/>
              <a:gd name="connsiteX6693" fmla="*/ 2750737 w 10035679"/>
              <a:gd name="connsiteY6693" fmla="*/ 100827 h 5893281"/>
              <a:gd name="connsiteX6694" fmla="*/ 2758586 w 10035679"/>
              <a:gd name="connsiteY6694" fmla="*/ 106865 h 5893281"/>
              <a:gd name="connsiteX6695" fmla="*/ 2762813 w 10035679"/>
              <a:gd name="connsiteY6695" fmla="*/ 115317 h 5893281"/>
              <a:gd name="connsiteX6696" fmla="*/ 2768851 w 10035679"/>
              <a:gd name="connsiteY6696" fmla="*/ 125582 h 5893281"/>
              <a:gd name="connsiteX6697" fmla="*/ 2773077 w 10035679"/>
              <a:gd name="connsiteY6697" fmla="*/ 134034 h 5893281"/>
              <a:gd name="connsiteX6698" fmla="*/ 2791188 w 10035679"/>
              <a:gd name="connsiteY6698" fmla="*/ 115317 h 5893281"/>
              <a:gd name="connsiteX6699" fmla="*/ 2811717 w 10035679"/>
              <a:gd name="connsiteY6699" fmla="*/ 106865 h 5893281"/>
              <a:gd name="connsiteX6700" fmla="*/ 2844320 w 10035679"/>
              <a:gd name="connsiteY6700" fmla="*/ 111091 h 5893281"/>
              <a:gd name="connsiteX6701" fmla="*/ 2844320 w 10035679"/>
              <a:gd name="connsiteY6701" fmla="*/ 140071 h 5893281"/>
              <a:gd name="connsiteX6702" fmla="*/ 2888998 w 10035679"/>
              <a:gd name="connsiteY6702" fmla="*/ 144299 h 5893281"/>
              <a:gd name="connsiteX6703" fmla="*/ 2929450 w 10035679"/>
              <a:gd name="connsiteY6703" fmla="*/ 150336 h 5893281"/>
              <a:gd name="connsiteX6704" fmla="*/ 2963866 w 10035679"/>
              <a:gd name="connsiteY6704" fmla="*/ 158788 h 5893281"/>
              <a:gd name="connsiteX6705" fmla="*/ 3002506 w 10035679"/>
              <a:gd name="connsiteY6705" fmla="*/ 163014 h 5893281"/>
              <a:gd name="connsiteX6706" fmla="*/ 3045374 w 10035679"/>
              <a:gd name="connsiteY6706" fmla="*/ 158788 h 5893281"/>
              <a:gd name="connsiteX6707" fmla="*/ 3045374 w 10035679"/>
              <a:gd name="connsiteY6707" fmla="*/ 183543 h 5893281"/>
              <a:gd name="connsiteX6708" fmla="*/ 3053223 w 10035679"/>
              <a:gd name="connsiteY6708" fmla="*/ 183543 h 5893281"/>
              <a:gd name="connsiteX6709" fmla="*/ 3059259 w 10035679"/>
              <a:gd name="connsiteY6709" fmla="*/ 183543 h 5893281"/>
              <a:gd name="connsiteX6710" fmla="*/ 3063486 w 10035679"/>
              <a:gd name="connsiteY6710" fmla="*/ 183543 h 5893281"/>
              <a:gd name="connsiteX6711" fmla="*/ 3067712 w 10035679"/>
              <a:gd name="connsiteY6711" fmla="*/ 187769 h 5893281"/>
              <a:gd name="connsiteX6712" fmla="*/ 3071938 w 10035679"/>
              <a:gd name="connsiteY6712" fmla="*/ 189580 h 5893281"/>
              <a:gd name="connsiteX6713" fmla="*/ 3064090 w 10035679"/>
              <a:gd name="connsiteY6713" fmla="*/ 189580 h 5893281"/>
              <a:gd name="connsiteX6714" fmla="*/ 3030883 w 10035679"/>
              <a:gd name="connsiteY6714" fmla="*/ 211315 h 5893281"/>
              <a:gd name="connsiteX6715" fmla="*/ 2992243 w 10035679"/>
              <a:gd name="connsiteY6715" fmla="*/ 236069 h 5893281"/>
              <a:gd name="connsiteX6716" fmla="*/ 2945752 w 10035679"/>
              <a:gd name="connsiteY6716" fmla="*/ 258409 h 5893281"/>
              <a:gd name="connsiteX6717" fmla="*/ 2902886 w 10035679"/>
              <a:gd name="connsiteY6717" fmla="*/ 283162 h 5893281"/>
              <a:gd name="connsiteX6718" fmla="*/ 2872697 w 10035679"/>
              <a:gd name="connsiteY6718" fmla="*/ 303690 h 5893281"/>
              <a:gd name="connsiteX6719" fmla="*/ 2850359 w 10035679"/>
              <a:gd name="connsiteY6719" fmla="*/ 322407 h 5893281"/>
              <a:gd name="connsiteX6720" fmla="*/ 2882961 w 10035679"/>
              <a:gd name="connsiteY6720" fmla="*/ 322407 h 5893281"/>
              <a:gd name="connsiteX6721" fmla="*/ 2893225 w 10035679"/>
              <a:gd name="connsiteY6721" fmla="*/ 316370 h 5893281"/>
              <a:gd name="connsiteX6722" fmla="*/ 2903490 w 10035679"/>
              <a:gd name="connsiteY6722" fmla="*/ 312142 h 5893281"/>
              <a:gd name="connsiteX6723" fmla="*/ 2915564 w 10035679"/>
              <a:gd name="connsiteY6723" fmla="*/ 307916 h 5893281"/>
              <a:gd name="connsiteX6724" fmla="*/ 2930056 w 10035679"/>
              <a:gd name="connsiteY6724" fmla="*/ 307916 h 5893281"/>
              <a:gd name="connsiteX6725" fmla="*/ 2930056 w 10035679"/>
              <a:gd name="connsiteY6725" fmla="*/ 316370 h 5893281"/>
              <a:gd name="connsiteX6726" fmla="*/ 2887187 w 10035679"/>
              <a:gd name="connsiteY6726" fmla="*/ 347160 h 5893281"/>
              <a:gd name="connsiteX6727" fmla="*/ 2850359 w 10035679"/>
              <a:gd name="connsiteY6727" fmla="*/ 379763 h 5893281"/>
              <a:gd name="connsiteX6728" fmla="*/ 2820169 w 10035679"/>
              <a:gd name="connsiteY6728" fmla="*/ 412366 h 5893281"/>
              <a:gd name="connsiteX6729" fmla="*/ 2783340 w 10035679"/>
              <a:gd name="connsiteY6729" fmla="*/ 441347 h 5893281"/>
              <a:gd name="connsiteX6730" fmla="*/ 2744700 w 10035679"/>
              <a:gd name="connsiteY6730" fmla="*/ 466101 h 5893281"/>
              <a:gd name="connsiteX6731" fmla="*/ 2693984 w 10035679"/>
              <a:gd name="connsiteY6731" fmla="*/ 480592 h 5893281"/>
              <a:gd name="connsiteX6732" fmla="*/ 2693984 w 10035679"/>
              <a:gd name="connsiteY6732" fmla="*/ 505345 h 5893281"/>
              <a:gd name="connsiteX6733" fmla="*/ 2669834 w 10035679"/>
              <a:gd name="connsiteY6733" fmla="*/ 509571 h 5893281"/>
              <a:gd name="connsiteX6734" fmla="*/ 2641459 w 10035679"/>
              <a:gd name="connsiteY6734" fmla="*/ 519836 h 5893281"/>
              <a:gd name="connsiteX6735" fmla="*/ 2625155 w 10035679"/>
              <a:gd name="connsiteY6735" fmla="*/ 534327 h 5893281"/>
              <a:gd name="connsiteX6736" fmla="*/ 2635420 w 10035679"/>
              <a:gd name="connsiteY6736" fmla="*/ 542779 h 5893281"/>
              <a:gd name="connsiteX6737" fmla="*/ 2641459 w 10035679"/>
              <a:gd name="connsiteY6737" fmla="*/ 548815 h 5893281"/>
              <a:gd name="connsiteX6738" fmla="*/ 2645684 w 10035679"/>
              <a:gd name="connsiteY6738" fmla="*/ 553042 h 5893281"/>
              <a:gd name="connsiteX6739" fmla="*/ 2645684 w 10035679"/>
              <a:gd name="connsiteY6739" fmla="*/ 559080 h 5893281"/>
              <a:gd name="connsiteX6740" fmla="*/ 2645684 w 10035679"/>
              <a:gd name="connsiteY6740" fmla="*/ 567532 h 5893281"/>
              <a:gd name="connsiteX6741" fmla="*/ 2641459 w 10035679"/>
              <a:gd name="connsiteY6741" fmla="*/ 577797 h 5893281"/>
              <a:gd name="connsiteX6742" fmla="*/ 2641459 w 10035679"/>
              <a:gd name="connsiteY6742" fmla="*/ 592286 h 5893281"/>
              <a:gd name="connsiteX6743" fmla="*/ 2564176 w 10035679"/>
              <a:gd name="connsiteY6743" fmla="*/ 598324 h 5893281"/>
              <a:gd name="connsiteX6744" fmla="*/ 2564176 w 10035679"/>
              <a:gd name="connsiteY6744" fmla="*/ 606777 h 5893281"/>
              <a:gd name="connsiteX6745" fmla="*/ 2574440 w 10035679"/>
              <a:gd name="connsiteY6745" fmla="*/ 611003 h 5893281"/>
              <a:gd name="connsiteX6746" fmla="*/ 2578666 w 10035679"/>
              <a:gd name="connsiteY6746" fmla="*/ 611003 h 5893281"/>
              <a:gd name="connsiteX6747" fmla="*/ 2584705 w 10035679"/>
              <a:gd name="connsiteY6747" fmla="*/ 611003 h 5893281"/>
              <a:gd name="connsiteX6748" fmla="*/ 2588931 w 10035679"/>
              <a:gd name="connsiteY6748" fmla="*/ 612815 h 5893281"/>
              <a:gd name="connsiteX6749" fmla="*/ 2588931 w 10035679"/>
              <a:gd name="connsiteY6749" fmla="*/ 617041 h 5893281"/>
              <a:gd name="connsiteX6750" fmla="*/ 2596780 w 10035679"/>
              <a:gd name="connsiteY6750" fmla="*/ 625494 h 5893281"/>
              <a:gd name="connsiteX6751" fmla="*/ 2584705 w 10035679"/>
              <a:gd name="connsiteY6751" fmla="*/ 625494 h 5893281"/>
              <a:gd name="connsiteX6752" fmla="*/ 2568404 w 10035679"/>
              <a:gd name="connsiteY6752" fmla="*/ 631530 h 5893281"/>
              <a:gd name="connsiteX6753" fmla="*/ 2546063 w 10035679"/>
              <a:gd name="connsiteY6753" fmla="*/ 639984 h 5893281"/>
              <a:gd name="connsiteX6754" fmla="*/ 2525536 w 10035679"/>
              <a:gd name="connsiteY6754" fmla="*/ 646021 h 5893281"/>
              <a:gd name="connsiteX6755" fmla="*/ 2531573 w 10035679"/>
              <a:gd name="connsiteY6755" fmla="*/ 650247 h 5893281"/>
              <a:gd name="connsiteX6756" fmla="*/ 2535801 w 10035679"/>
              <a:gd name="connsiteY6756" fmla="*/ 650247 h 5893281"/>
              <a:gd name="connsiteX6757" fmla="*/ 2540027 w 10035679"/>
              <a:gd name="connsiteY6757" fmla="*/ 650247 h 5893281"/>
              <a:gd name="connsiteX6758" fmla="*/ 2541837 w 10035679"/>
              <a:gd name="connsiteY6758" fmla="*/ 654473 h 5893281"/>
              <a:gd name="connsiteX6759" fmla="*/ 2546063 w 10035679"/>
              <a:gd name="connsiteY6759" fmla="*/ 654473 h 5893281"/>
              <a:gd name="connsiteX6760" fmla="*/ 2541837 w 10035679"/>
              <a:gd name="connsiteY6760" fmla="*/ 660512 h 5893281"/>
              <a:gd name="connsiteX6761" fmla="*/ 2540027 w 10035679"/>
              <a:gd name="connsiteY6761" fmla="*/ 668964 h 5893281"/>
              <a:gd name="connsiteX6762" fmla="*/ 2535801 w 10035679"/>
              <a:gd name="connsiteY6762" fmla="*/ 670774 h 5893281"/>
              <a:gd name="connsiteX6763" fmla="*/ 2540027 w 10035679"/>
              <a:gd name="connsiteY6763" fmla="*/ 675001 h 5893281"/>
              <a:gd name="connsiteX6764" fmla="*/ 2540027 w 10035679"/>
              <a:gd name="connsiteY6764" fmla="*/ 679229 h 5893281"/>
              <a:gd name="connsiteX6765" fmla="*/ 2541837 w 10035679"/>
              <a:gd name="connsiteY6765" fmla="*/ 685265 h 5893281"/>
              <a:gd name="connsiteX6766" fmla="*/ 2546063 w 10035679"/>
              <a:gd name="connsiteY6766" fmla="*/ 693717 h 5893281"/>
              <a:gd name="connsiteX6767" fmla="*/ 2531573 w 10035679"/>
              <a:gd name="connsiteY6767" fmla="*/ 697943 h 5893281"/>
              <a:gd name="connsiteX6768" fmla="*/ 2521310 w 10035679"/>
              <a:gd name="connsiteY6768" fmla="*/ 697943 h 5893281"/>
              <a:gd name="connsiteX6769" fmla="*/ 2511045 w 10035679"/>
              <a:gd name="connsiteY6769" fmla="*/ 697943 h 5893281"/>
              <a:gd name="connsiteX6770" fmla="*/ 2498970 w 10035679"/>
              <a:gd name="connsiteY6770" fmla="*/ 703982 h 5893281"/>
              <a:gd name="connsiteX6771" fmla="*/ 2535801 w 10035679"/>
              <a:gd name="connsiteY6771" fmla="*/ 703982 h 5893281"/>
              <a:gd name="connsiteX6772" fmla="*/ 2564176 w 10035679"/>
              <a:gd name="connsiteY6772" fmla="*/ 712434 h 5893281"/>
              <a:gd name="connsiteX6773" fmla="*/ 2564176 w 10035679"/>
              <a:gd name="connsiteY6773" fmla="*/ 726925 h 5893281"/>
              <a:gd name="connsiteX6774" fmla="*/ 2517687 w 10035679"/>
              <a:gd name="connsiteY6774" fmla="*/ 726925 h 5893281"/>
              <a:gd name="connsiteX6775" fmla="*/ 2513461 w 10035679"/>
              <a:gd name="connsiteY6775" fmla="*/ 737188 h 5893281"/>
              <a:gd name="connsiteX6776" fmla="*/ 2513461 w 10035679"/>
              <a:gd name="connsiteY6776" fmla="*/ 741414 h 5893281"/>
              <a:gd name="connsiteX6777" fmla="*/ 2513461 w 10035679"/>
              <a:gd name="connsiteY6777" fmla="*/ 743226 h 5893281"/>
              <a:gd name="connsiteX6778" fmla="*/ 2511650 w 10035679"/>
              <a:gd name="connsiteY6778" fmla="*/ 747453 h 5893281"/>
              <a:gd name="connsiteX6779" fmla="*/ 2507424 w 10035679"/>
              <a:gd name="connsiteY6779" fmla="*/ 751679 h 5893281"/>
              <a:gd name="connsiteX6780" fmla="*/ 2489310 w 10035679"/>
              <a:gd name="connsiteY6780" fmla="*/ 757715 h 5893281"/>
              <a:gd name="connsiteX6781" fmla="*/ 2465159 w 10035679"/>
              <a:gd name="connsiteY6781" fmla="*/ 757715 h 5893281"/>
              <a:gd name="connsiteX6782" fmla="*/ 2441009 w 10035679"/>
              <a:gd name="connsiteY6782" fmla="*/ 757715 h 5893281"/>
              <a:gd name="connsiteX6783" fmla="*/ 2416861 w 10035679"/>
              <a:gd name="connsiteY6783" fmla="*/ 743226 h 5893281"/>
              <a:gd name="connsiteX6784" fmla="*/ 2384258 w 10035679"/>
              <a:gd name="connsiteY6784" fmla="*/ 743226 h 5893281"/>
              <a:gd name="connsiteX6785" fmla="*/ 2351654 w 10035679"/>
              <a:gd name="connsiteY6785" fmla="*/ 747453 h 5893281"/>
              <a:gd name="connsiteX6786" fmla="*/ 2317238 w 10035679"/>
              <a:gd name="connsiteY6786" fmla="*/ 751679 h 5893281"/>
              <a:gd name="connsiteX6787" fmla="*/ 2284636 w 10035679"/>
              <a:gd name="connsiteY6787" fmla="*/ 747453 h 5893281"/>
              <a:gd name="connsiteX6788" fmla="*/ 2252033 w 10035679"/>
              <a:gd name="connsiteY6788" fmla="*/ 737188 h 5893281"/>
              <a:gd name="connsiteX6789" fmla="*/ 2250222 w 10035679"/>
              <a:gd name="connsiteY6789" fmla="*/ 732962 h 5893281"/>
              <a:gd name="connsiteX6790" fmla="*/ 2250222 w 10035679"/>
              <a:gd name="connsiteY6790" fmla="*/ 728736 h 5893281"/>
              <a:gd name="connsiteX6791" fmla="*/ 2245996 w 10035679"/>
              <a:gd name="connsiteY6791" fmla="*/ 728736 h 5893281"/>
              <a:gd name="connsiteX6792" fmla="*/ 2245996 w 10035679"/>
              <a:gd name="connsiteY6792" fmla="*/ 724510 h 5893281"/>
              <a:gd name="connsiteX6793" fmla="*/ 2245996 w 10035679"/>
              <a:gd name="connsiteY6793" fmla="*/ 716057 h 5893281"/>
              <a:gd name="connsiteX6794" fmla="*/ 2252033 w 10035679"/>
              <a:gd name="connsiteY6794" fmla="*/ 716057 h 5893281"/>
              <a:gd name="connsiteX6795" fmla="*/ 2256259 w 10035679"/>
              <a:gd name="connsiteY6795" fmla="*/ 710019 h 5893281"/>
              <a:gd name="connsiteX6796" fmla="*/ 2264108 w 10035679"/>
              <a:gd name="connsiteY6796" fmla="*/ 701567 h 5893281"/>
              <a:gd name="connsiteX6797" fmla="*/ 2265919 w 10035679"/>
              <a:gd name="connsiteY6797" fmla="*/ 697341 h 5893281"/>
              <a:gd name="connsiteX6798" fmla="*/ 2273768 w 10035679"/>
              <a:gd name="connsiteY6798" fmla="*/ 695530 h 5893281"/>
              <a:gd name="connsiteX6799" fmla="*/ 2277994 w 10035679"/>
              <a:gd name="connsiteY6799" fmla="*/ 687076 h 5893281"/>
              <a:gd name="connsiteX6800" fmla="*/ 2284033 w 10035679"/>
              <a:gd name="connsiteY6800" fmla="*/ 676813 h 5893281"/>
              <a:gd name="connsiteX6801" fmla="*/ 2269542 w 10035679"/>
              <a:gd name="connsiteY6801" fmla="*/ 672587 h 5893281"/>
              <a:gd name="connsiteX6802" fmla="*/ 2259277 w 10035679"/>
              <a:gd name="connsiteY6802" fmla="*/ 666548 h 5893281"/>
              <a:gd name="connsiteX6803" fmla="*/ 2251430 w 10035679"/>
              <a:gd name="connsiteY6803" fmla="*/ 654473 h 5893281"/>
              <a:gd name="connsiteX6804" fmla="*/ 2249617 w 10035679"/>
              <a:gd name="connsiteY6804" fmla="*/ 644210 h 5893281"/>
              <a:gd name="connsiteX6805" fmla="*/ 2245391 w 10035679"/>
              <a:gd name="connsiteY6805" fmla="*/ 629720 h 5893281"/>
              <a:gd name="connsiteX6806" fmla="*/ 2259882 w 10035679"/>
              <a:gd name="connsiteY6806" fmla="*/ 629720 h 5893281"/>
              <a:gd name="connsiteX6807" fmla="*/ 2284033 w 10035679"/>
              <a:gd name="connsiteY6807" fmla="*/ 623683 h 5893281"/>
              <a:gd name="connsiteX6808" fmla="*/ 2312409 w 10035679"/>
              <a:gd name="connsiteY6808" fmla="*/ 629720 h 5893281"/>
              <a:gd name="connsiteX6809" fmla="*/ 2336558 w 10035679"/>
              <a:gd name="connsiteY6809" fmla="*/ 639984 h 5893281"/>
              <a:gd name="connsiteX6810" fmla="*/ 2360709 w 10035679"/>
              <a:gd name="connsiteY6810" fmla="*/ 652058 h 5893281"/>
              <a:gd name="connsiteX6811" fmla="*/ 2360709 w 10035679"/>
              <a:gd name="connsiteY6811" fmla="*/ 637569 h 5893281"/>
              <a:gd name="connsiteX6812" fmla="*/ 2336558 w 10035679"/>
              <a:gd name="connsiteY6812" fmla="*/ 625494 h 5893281"/>
              <a:gd name="connsiteX6813" fmla="*/ 2316031 w 10035679"/>
              <a:gd name="connsiteY6813" fmla="*/ 615229 h 5893281"/>
              <a:gd name="connsiteX6814" fmla="*/ 2297918 w 10035679"/>
              <a:gd name="connsiteY6814" fmla="*/ 596512 h 5893281"/>
              <a:gd name="connsiteX6815" fmla="*/ 2303955 w 10035679"/>
              <a:gd name="connsiteY6815" fmla="*/ 596512 h 5893281"/>
              <a:gd name="connsiteX6816" fmla="*/ 2322069 w 10035679"/>
              <a:gd name="connsiteY6816" fmla="*/ 569948 h 5893281"/>
              <a:gd name="connsiteX6817" fmla="*/ 2344407 w 10035679"/>
              <a:gd name="connsiteY6817" fmla="*/ 551231 h 5893281"/>
              <a:gd name="connsiteX6818" fmla="*/ 2372784 w 10035679"/>
              <a:gd name="connsiteY6818" fmla="*/ 536740 h 5893281"/>
              <a:gd name="connsiteX6819" fmla="*/ 2407201 w 10035679"/>
              <a:gd name="connsiteY6819" fmla="*/ 526477 h 5893281"/>
              <a:gd name="connsiteX6820" fmla="*/ 2407201 w 10035679"/>
              <a:gd name="connsiteY6820" fmla="*/ 519231 h 5893281"/>
              <a:gd name="connsiteX6821" fmla="*/ 2374595 w 10035679"/>
              <a:gd name="connsiteY6821" fmla="*/ 508968 h 5893281"/>
              <a:gd name="connsiteX6822" fmla="*/ 2350446 w 10035679"/>
              <a:gd name="connsiteY6822" fmla="*/ 490251 h 5893281"/>
              <a:gd name="connsiteX6823" fmla="*/ 2329916 w 10035679"/>
              <a:gd name="connsiteY6823" fmla="*/ 465498 h 5893281"/>
              <a:gd name="connsiteX6824" fmla="*/ 2311804 w 10035679"/>
              <a:gd name="connsiteY6824" fmla="*/ 440742 h 5893281"/>
              <a:gd name="connsiteX6825" fmla="*/ 2322069 w 10035679"/>
              <a:gd name="connsiteY6825" fmla="*/ 436516 h 5893281"/>
              <a:gd name="connsiteX6826" fmla="*/ 2329916 w 10035679"/>
              <a:gd name="connsiteY6826" fmla="*/ 436516 h 5893281"/>
              <a:gd name="connsiteX6827" fmla="*/ 2340181 w 10035679"/>
              <a:gd name="connsiteY6827" fmla="*/ 432290 h 5893281"/>
              <a:gd name="connsiteX6828" fmla="*/ 2350446 w 10035679"/>
              <a:gd name="connsiteY6828" fmla="*/ 432290 h 5893281"/>
              <a:gd name="connsiteX6829" fmla="*/ 2364935 w 10035679"/>
              <a:gd name="connsiteY6829" fmla="*/ 442555 h 5893281"/>
              <a:gd name="connsiteX6830" fmla="*/ 2375200 w 10035679"/>
              <a:gd name="connsiteY6830" fmla="*/ 454630 h 5893281"/>
              <a:gd name="connsiteX6831" fmla="*/ 2389692 w 10035679"/>
              <a:gd name="connsiteY6831" fmla="*/ 464893 h 5893281"/>
              <a:gd name="connsiteX6832" fmla="*/ 2389692 w 10035679"/>
              <a:gd name="connsiteY6832" fmla="*/ 456441 h 5893281"/>
              <a:gd name="connsiteX6833" fmla="*/ 2387879 w 10035679"/>
              <a:gd name="connsiteY6833" fmla="*/ 450404 h 5893281"/>
              <a:gd name="connsiteX6834" fmla="*/ 2383652 w 10035679"/>
              <a:gd name="connsiteY6834" fmla="*/ 450404 h 5893281"/>
              <a:gd name="connsiteX6835" fmla="*/ 2383652 w 10035679"/>
              <a:gd name="connsiteY6835" fmla="*/ 446176 h 5893281"/>
              <a:gd name="connsiteX6836" fmla="*/ 2379426 w 10035679"/>
              <a:gd name="connsiteY6836" fmla="*/ 441950 h 5893281"/>
              <a:gd name="connsiteX6837" fmla="*/ 2379426 w 10035679"/>
              <a:gd name="connsiteY6837" fmla="*/ 440139 h 5893281"/>
              <a:gd name="connsiteX6838" fmla="*/ 2375200 w 10035679"/>
              <a:gd name="connsiteY6838" fmla="*/ 431687 h 5893281"/>
              <a:gd name="connsiteX6839" fmla="*/ 2383049 w 10035679"/>
              <a:gd name="connsiteY6839" fmla="*/ 431687 h 5893281"/>
              <a:gd name="connsiteX6840" fmla="*/ 2383049 w 10035679"/>
              <a:gd name="connsiteY6840" fmla="*/ 425649 h 5893281"/>
              <a:gd name="connsiteX6841" fmla="*/ 2415653 w 10035679"/>
              <a:gd name="connsiteY6841" fmla="*/ 413573 h 5893281"/>
              <a:gd name="connsiteX6842" fmla="*/ 2445840 w 10035679"/>
              <a:gd name="connsiteY6842" fmla="*/ 407537 h 5893281"/>
              <a:gd name="connsiteX6843" fmla="*/ 2478443 w 10035679"/>
              <a:gd name="connsiteY6843" fmla="*/ 403311 h 5893281"/>
              <a:gd name="connsiteX6844" fmla="*/ 2517084 w 10035679"/>
              <a:gd name="connsiteY6844" fmla="*/ 407537 h 5893281"/>
              <a:gd name="connsiteX6845" fmla="*/ 2498970 w 10035679"/>
              <a:gd name="connsiteY6845" fmla="*/ 385197 h 5893281"/>
              <a:gd name="connsiteX6846" fmla="*/ 2521310 w 10035679"/>
              <a:gd name="connsiteY6846" fmla="*/ 379160 h 5893281"/>
              <a:gd name="connsiteX6847" fmla="*/ 2545460 w 10035679"/>
              <a:gd name="connsiteY6847" fmla="*/ 368895 h 5893281"/>
              <a:gd name="connsiteX6848" fmla="*/ 2569610 w 10035679"/>
              <a:gd name="connsiteY6848" fmla="*/ 358633 h 5893281"/>
              <a:gd name="connsiteX6849" fmla="*/ 2584100 w 10035679"/>
              <a:gd name="connsiteY6849" fmla="*/ 346557 h 5893281"/>
              <a:gd name="connsiteX6850" fmla="*/ 2596175 w 10035679"/>
              <a:gd name="connsiteY6850" fmla="*/ 346557 h 5893281"/>
              <a:gd name="connsiteX6851" fmla="*/ 2596175 w 10035679"/>
              <a:gd name="connsiteY6851" fmla="*/ 340519 h 5893281"/>
              <a:gd name="connsiteX6852" fmla="*/ 2578063 w 10035679"/>
              <a:gd name="connsiteY6852" fmla="*/ 340519 h 5893281"/>
              <a:gd name="connsiteX6853" fmla="*/ 2570214 w 10035679"/>
              <a:gd name="connsiteY6853" fmla="*/ 344747 h 5893281"/>
              <a:gd name="connsiteX6854" fmla="*/ 2564176 w 10035679"/>
              <a:gd name="connsiteY6854" fmla="*/ 346557 h 5893281"/>
              <a:gd name="connsiteX6855" fmla="*/ 2559949 w 10035679"/>
              <a:gd name="connsiteY6855" fmla="*/ 346557 h 5893281"/>
              <a:gd name="connsiteX6856" fmla="*/ 2555724 w 10035679"/>
              <a:gd name="connsiteY6856" fmla="*/ 346557 h 5893281"/>
              <a:gd name="connsiteX6857" fmla="*/ 2553913 w 10035679"/>
              <a:gd name="connsiteY6857" fmla="*/ 346557 h 5893281"/>
              <a:gd name="connsiteX6858" fmla="*/ 2549687 w 10035679"/>
              <a:gd name="connsiteY6858" fmla="*/ 344747 h 5893281"/>
              <a:gd name="connsiteX6859" fmla="*/ 2545460 w 10035679"/>
              <a:gd name="connsiteY6859" fmla="*/ 340519 h 5893281"/>
              <a:gd name="connsiteX6860" fmla="*/ 2539422 w 10035679"/>
              <a:gd name="connsiteY6860" fmla="*/ 340519 h 5893281"/>
              <a:gd name="connsiteX6861" fmla="*/ 2531573 w 10035679"/>
              <a:gd name="connsiteY6861" fmla="*/ 346557 h 5893281"/>
              <a:gd name="connsiteX6862" fmla="*/ 2521310 w 10035679"/>
              <a:gd name="connsiteY6862" fmla="*/ 358633 h 5893281"/>
              <a:gd name="connsiteX6863" fmla="*/ 2511045 w 10035679"/>
              <a:gd name="connsiteY6863" fmla="*/ 368895 h 5893281"/>
              <a:gd name="connsiteX6864" fmla="*/ 2503196 w 10035679"/>
              <a:gd name="connsiteY6864" fmla="*/ 379160 h 5893281"/>
              <a:gd name="connsiteX6865" fmla="*/ 2492933 w 10035679"/>
              <a:gd name="connsiteY6865" fmla="*/ 385197 h 5893281"/>
              <a:gd name="connsiteX6866" fmla="*/ 2454292 w 10035679"/>
              <a:gd name="connsiteY6866" fmla="*/ 397272 h 5893281"/>
              <a:gd name="connsiteX6867" fmla="*/ 2417463 w 10035679"/>
              <a:gd name="connsiteY6867" fmla="*/ 397272 h 5893281"/>
              <a:gd name="connsiteX6868" fmla="*/ 2383049 w 10035679"/>
              <a:gd name="connsiteY6868" fmla="*/ 388820 h 5893281"/>
              <a:gd name="connsiteX6869" fmla="*/ 2350446 w 10035679"/>
              <a:gd name="connsiteY6869" fmla="*/ 374329 h 5893281"/>
              <a:gd name="connsiteX6870" fmla="*/ 2346220 w 10035679"/>
              <a:gd name="connsiteY6870" fmla="*/ 374329 h 5893281"/>
              <a:gd name="connsiteX6871" fmla="*/ 2340181 w 10035679"/>
              <a:gd name="connsiteY6871" fmla="*/ 378557 h 5893281"/>
              <a:gd name="connsiteX6872" fmla="*/ 2329916 w 10035679"/>
              <a:gd name="connsiteY6872" fmla="*/ 382783 h 5893281"/>
              <a:gd name="connsiteX6873" fmla="*/ 2322069 w 10035679"/>
              <a:gd name="connsiteY6873" fmla="*/ 384594 h 5893281"/>
              <a:gd name="connsiteX6874" fmla="*/ 2316031 w 10035679"/>
              <a:gd name="connsiteY6874" fmla="*/ 388820 h 5893281"/>
              <a:gd name="connsiteX6875" fmla="*/ 2303955 w 10035679"/>
              <a:gd name="connsiteY6875" fmla="*/ 393046 h 5893281"/>
              <a:gd name="connsiteX6876" fmla="*/ 2297918 w 10035679"/>
              <a:gd name="connsiteY6876" fmla="*/ 374329 h 5893281"/>
              <a:gd name="connsiteX6877" fmla="*/ 2303955 w 10035679"/>
              <a:gd name="connsiteY6877" fmla="*/ 372518 h 5893281"/>
              <a:gd name="connsiteX6878" fmla="*/ 2308181 w 10035679"/>
              <a:gd name="connsiteY6878" fmla="*/ 368292 h 5893281"/>
              <a:gd name="connsiteX6879" fmla="*/ 2312409 w 10035679"/>
              <a:gd name="connsiteY6879" fmla="*/ 359840 h 5893281"/>
              <a:gd name="connsiteX6880" fmla="*/ 2291880 w 10035679"/>
              <a:gd name="connsiteY6880" fmla="*/ 359840 h 5893281"/>
              <a:gd name="connsiteX6881" fmla="*/ 2284033 w 10035679"/>
              <a:gd name="connsiteY6881" fmla="*/ 364066 h 5893281"/>
              <a:gd name="connsiteX6882" fmla="*/ 2273768 w 10035679"/>
              <a:gd name="connsiteY6882" fmla="*/ 368292 h 5893281"/>
              <a:gd name="connsiteX6883" fmla="*/ 2263503 w 10035679"/>
              <a:gd name="connsiteY6883" fmla="*/ 368292 h 5893281"/>
              <a:gd name="connsiteX6884" fmla="*/ 2251430 w 10035679"/>
              <a:gd name="connsiteY6884" fmla="*/ 368292 h 5893281"/>
              <a:gd name="connsiteX6885" fmla="*/ 2245391 w 10035679"/>
              <a:gd name="connsiteY6885" fmla="*/ 345952 h 5893281"/>
              <a:gd name="connsiteX6886" fmla="*/ 2251430 w 10035679"/>
              <a:gd name="connsiteY6886" fmla="*/ 344142 h 5893281"/>
              <a:gd name="connsiteX6887" fmla="*/ 2255656 w 10035679"/>
              <a:gd name="connsiteY6887" fmla="*/ 344142 h 5893281"/>
              <a:gd name="connsiteX6888" fmla="*/ 2259882 w 10035679"/>
              <a:gd name="connsiteY6888" fmla="*/ 344142 h 5893281"/>
              <a:gd name="connsiteX6889" fmla="*/ 2263825 w 10035679"/>
              <a:gd name="connsiteY6889" fmla="*/ 340198 h 5893281"/>
              <a:gd name="connsiteX6890" fmla="*/ 2265919 w 10035679"/>
              <a:gd name="connsiteY6890" fmla="*/ 339916 h 5893281"/>
              <a:gd name="connsiteX6891" fmla="*/ 2264108 w 10035679"/>
              <a:gd name="connsiteY6891" fmla="*/ 339916 h 5893281"/>
              <a:gd name="connsiteX6892" fmla="*/ 2263825 w 10035679"/>
              <a:gd name="connsiteY6892" fmla="*/ 340198 h 5893281"/>
              <a:gd name="connsiteX6893" fmla="*/ 2221241 w 10035679"/>
              <a:gd name="connsiteY6893" fmla="*/ 345952 h 5893281"/>
              <a:gd name="connsiteX6894" fmla="*/ 2217015 w 10035679"/>
              <a:gd name="connsiteY6894" fmla="*/ 335690 h 5893281"/>
              <a:gd name="connsiteX6895" fmla="*/ 2209165 w 10035679"/>
              <a:gd name="connsiteY6895" fmla="*/ 329651 h 5893281"/>
              <a:gd name="connsiteX6896" fmla="*/ 2207354 w 10035679"/>
              <a:gd name="connsiteY6896" fmla="*/ 325425 h 5893281"/>
              <a:gd name="connsiteX6897" fmla="*/ 2203129 w 10035679"/>
              <a:gd name="connsiteY6897" fmla="*/ 316973 h 5893281"/>
              <a:gd name="connsiteX6898" fmla="*/ 2195279 w 10035679"/>
              <a:gd name="connsiteY6898" fmla="*/ 306708 h 5893281"/>
              <a:gd name="connsiteX6899" fmla="*/ 2207354 w 10035679"/>
              <a:gd name="connsiteY6899" fmla="*/ 302482 h 5893281"/>
              <a:gd name="connsiteX6900" fmla="*/ 2213391 w 10035679"/>
              <a:gd name="connsiteY6900" fmla="*/ 302482 h 5893281"/>
              <a:gd name="connsiteX6901" fmla="*/ 2217619 w 10035679"/>
              <a:gd name="connsiteY6901" fmla="*/ 302482 h 5893281"/>
              <a:gd name="connsiteX6902" fmla="*/ 2221845 w 10035679"/>
              <a:gd name="connsiteY6902" fmla="*/ 302482 h 5893281"/>
              <a:gd name="connsiteX6903" fmla="*/ 2221845 w 10035679"/>
              <a:gd name="connsiteY6903" fmla="*/ 301879 h 5893281"/>
              <a:gd name="connsiteX6904" fmla="*/ 2223656 w 10035679"/>
              <a:gd name="connsiteY6904" fmla="*/ 297653 h 5893281"/>
              <a:gd name="connsiteX6905" fmla="*/ 2227882 w 10035679"/>
              <a:gd name="connsiteY6905" fmla="*/ 289201 h 5893281"/>
              <a:gd name="connsiteX6906" fmla="*/ 2213391 w 10035679"/>
              <a:gd name="connsiteY6906" fmla="*/ 287388 h 5893281"/>
              <a:gd name="connsiteX6907" fmla="*/ 2198902 w 10035679"/>
              <a:gd name="connsiteY6907" fmla="*/ 283162 h 5893281"/>
              <a:gd name="connsiteX6908" fmla="*/ 2192864 w 10035679"/>
              <a:gd name="connsiteY6908" fmla="*/ 274710 h 5893281"/>
              <a:gd name="connsiteX6909" fmla="*/ 2180789 w 10035679"/>
              <a:gd name="connsiteY6909" fmla="*/ 268671 h 5893281"/>
              <a:gd name="connsiteX6910" fmla="*/ 2188638 w 10035679"/>
              <a:gd name="connsiteY6910" fmla="*/ 268671 h 5893281"/>
              <a:gd name="connsiteX6911" fmla="*/ 2188638 w 10035679"/>
              <a:gd name="connsiteY6911" fmla="*/ 258409 h 5893281"/>
              <a:gd name="connsiteX6912" fmla="*/ 2223053 w 10035679"/>
              <a:gd name="connsiteY6912" fmla="*/ 264445 h 5893281"/>
              <a:gd name="connsiteX6913" fmla="*/ 2241165 w 10035679"/>
              <a:gd name="connsiteY6913" fmla="*/ 260219 h 5893281"/>
              <a:gd name="connsiteX6914" fmla="*/ 2255656 w 10035679"/>
              <a:gd name="connsiteY6914" fmla="*/ 254183 h 5893281"/>
              <a:gd name="connsiteX6915" fmla="*/ 2263503 w 10035679"/>
              <a:gd name="connsiteY6915" fmla="*/ 243918 h 5893281"/>
              <a:gd name="connsiteX6916" fmla="*/ 2273768 w 10035679"/>
              <a:gd name="connsiteY6916" fmla="*/ 229427 h 5893281"/>
              <a:gd name="connsiteX6917" fmla="*/ 2291880 w 10035679"/>
              <a:gd name="connsiteY6917" fmla="*/ 220975 h 5893281"/>
              <a:gd name="connsiteX6918" fmla="*/ 2312409 w 10035679"/>
              <a:gd name="connsiteY6918" fmla="*/ 214938 h 5893281"/>
              <a:gd name="connsiteX6919" fmla="*/ 2326898 w 10035679"/>
              <a:gd name="connsiteY6919" fmla="*/ 220975 h 5893281"/>
              <a:gd name="connsiteX6920" fmla="*/ 2345012 w 10035679"/>
              <a:gd name="connsiteY6920" fmla="*/ 229427 h 5893281"/>
              <a:gd name="connsiteX6921" fmla="*/ 2359501 w 10035679"/>
              <a:gd name="connsiteY6921" fmla="*/ 231240 h 5893281"/>
              <a:gd name="connsiteX6922" fmla="*/ 2375802 w 10035679"/>
              <a:gd name="connsiteY6922" fmla="*/ 229427 h 5893281"/>
              <a:gd name="connsiteX6923" fmla="*/ 2369765 w 10035679"/>
              <a:gd name="connsiteY6923" fmla="*/ 225201 h 5893281"/>
              <a:gd name="connsiteX6924" fmla="*/ 2361916 w 10035679"/>
              <a:gd name="connsiteY6924" fmla="*/ 220975 h 5893281"/>
              <a:gd name="connsiteX6925" fmla="*/ 2360106 w 10035679"/>
              <a:gd name="connsiteY6925" fmla="*/ 220975 h 5893281"/>
              <a:gd name="connsiteX6926" fmla="*/ 2360106 w 10035679"/>
              <a:gd name="connsiteY6926" fmla="*/ 217352 h 5893281"/>
              <a:gd name="connsiteX6927" fmla="*/ 2355879 w 10035679"/>
              <a:gd name="connsiteY6927" fmla="*/ 215541 h 5893281"/>
              <a:gd name="connsiteX6928" fmla="*/ 2355879 w 10035679"/>
              <a:gd name="connsiteY6928" fmla="*/ 207089 h 5893281"/>
              <a:gd name="connsiteX6929" fmla="*/ 2351654 w 10035679"/>
              <a:gd name="connsiteY6929" fmla="*/ 196824 h 5893281"/>
              <a:gd name="connsiteX6930" fmla="*/ 2361916 w 10035679"/>
              <a:gd name="connsiteY6930" fmla="*/ 192598 h 5893281"/>
              <a:gd name="connsiteX6931" fmla="*/ 2369765 w 10035679"/>
              <a:gd name="connsiteY6931" fmla="*/ 188372 h 5893281"/>
              <a:gd name="connsiteX6932" fmla="*/ 2375802 w 10035679"/>
              <a:gd name="connsiteY6932" fmla="*/ 188372 h 5893281"/>
              <a:gd name="connsiteX6933" fmla="*/ 2380031 w 10035679"/>
              <a:gd name="connsiteY6933" fmla="*/ 186562 h 5893281"/>
              <a:gd name="connsiteX6934" fmla="*/ 2387879 w 10035679"/>
              <a:gd name="connsiteY6934" fmla="*/ 182336 h 5893281"/>
              <a:gd name="connsiteX6935" fmla="*/ 2402370 w 10035679"/>
              <a:gd name="connsiteY6935" fmla="*/ 182336 h 5893281"/>
              <a:gd name="connsiteX6936" fmla="*/ 2408406 w 10035679"/>
              <a:gd name="connsiteY6936" fmla="*/ 186562 h 5893281"/>
              <a:gd name="connsiteX6937" fmla="*/ 2416256 w 10035679"/>
              <a:gd name="connsiteY6937" fmla="*/ 192598 h 5893281"/>
              <a:gd name="connsiteX6938" fmla="*/ 2422295 w 10035679"/>
              <a:gd name="connsiteY6938" fmla="*/ 196824 h 5893281"/>
              <a:gd name="connsiteX6939" fmla="*/ 2422295 w 10035679"/>
              <a:gd name="connsiteY6939" fmla="*/ 188372 h 5893281"/>
              <a:gd name="connsiteX6940" fmla="*/ 2418068 w 10035679"/>
              <a:gd name="connsiteY6940" fmla="*/ 186562 h 5893281"/>
              <a:gd name="connsiteX6941" fmla="*/ 2418068 w 10035679"/>
              <a:gd name="connsiteY6941" fmla="*/ 182336 h 5893281"/>
              <a:gd name="connsiteX6942" fmla="*/ 2418068 w 10035679"/>
              <a:gd name="connsiteY6942" fmla="*/ 178109 h 5893281"/>
              <a:gd name="connsiteX6943" fmla="*/ 2416256 w 10035679"/>
              <a:gd name="connsiteY6943" fmla="*/ 172071 h 5893281"/>
              <a:gd name="connsiteX6944" fmla="*/ 2426520 w 10035679"/>
              <a:gd name="connsiteY6944" fmla="*/ 167845 h 5893281"/>
              <a:gd name="connsiteX6945" fmla="*/ 2432557 w 10035679"/>
              <a:gd name="connsiteY6945" fmla="*/ 163619 h 5893281"/>
              <a:gd name="connsiteX6946" fmla="*/ 2444632 w 10035679"/>
              <a:gd name="connsiteY6946" fmla="*/ 157580 h 5893281"/>
              <a:gd name="connsiteX6947" fmla="*/ 2450671 w 10035679"/>
              <a:gd name="connsiteY6947" fmla="*/ 149128 h 5893281"/>
              <a:gd name="connsiteX6948" fmla="*/ 2454897 w 10035679"/>
              <a:gd name="connsiteY6948" fmla="*/ 149128 h 5893281"/>
              <a:gd name="connsiteX6949" fmla="*/ 2469386 w 10035679"/>
              <a:gd name="connsiteY6949" fmla="*/ 149128 h 5893281"/>
              <a:gd name="connsiteX6950" fmla="*/ 2479650 w 10035679"/>
              <a:gd name="connsiteY6950" fmla="*/ 153354 h 5893281"/>
              <a:gd name="connsiteX6951" fmla="*/ 2487500 w 10035679"/>
              <a:gd name="connsiteY6951" fmla="*/ 161806 h 5893281"/>
              <a:gd name="connsiteX6952" fmla="*/ 2499575 w 10035679"/>
              <a:gd name="connsiteY6952" fmla="*/ 161806 h 5893281"/>
              <a:gd name="connsiteX6953" fmla="*/ 2517687 w 10035679"/>
              <a:gd name="connsiteY6953" fmla="*/ 157580 h 5893281"/>
              <a:gd name="connsiteX6954" fmla="*/ 2525536 w 10035679"/>
              <a:gd name="connsiteY6954" fmla="*/ 132826 h 5893281"/>
              <a:gd name="connsiteX6955" fmla="*/ 2535801 w 10035679"/>
              <a:gd name="connsiteY6955" fmla="*/ 128600 h 5893281"/>
              <a:gd name="connsiteX6956" fmla="*/ 2546063 w 10035679"/>
              <a:gd name="connsiteY6956" fmla="*/ 128600 h 5893281"/>
              <a:gd name="connsiteX6957" fmla="*/ 2556328 w 10035679"/>
              <a:gd name="connsiteY6957" fmla="*/ 128600 h 5893281"/>
              <a:gd name="connsiteX6958" fmla="*/ 2564176 w 10035679"/>
              <a:gd name="connsiteY6958" fmla="*/ 132826 h 5893281"/>
              <a:gd name="connsiteX6959" fmla="*/ 2570214 w 10035679"/>
              <a:gd name="connsiteY6959" fmla="*/ 132826 h 5893281"/>
              <a:gd name="connsiteX6960" fmla="*/ 2584705 w 10035679"/>
              <a:gd name="connsiteY6960" fmla="*/ 110488 h 5893281"/>
              <a:gd name="connsiteX6961" fmla="*/ 2607043 w 10035679"/>
              <a:gd name="connsiteY6961" fmla="*/ 106260 h 5893281"/>
              <a:gd name="connsiteX6962" fmla="*/ 2621534 w 10035679"/>
              <a:gd name="connsiteY6962" fmla="*/ 114714 h 5893281"/>
              <a:gd name="connsiteX6963" fmla="*/ 2636025 w 10035679"/>
              <a:gd name="connsiteY6963" fmla="*/ 120751 h 5893281"/>
              <a:gd name="connsiteX6964" fmla="*/ 2650513 w 10035679"/>
              <a:gd name="connsiteY6964" fmla="*/ 124977 h 5893281"/>
              <a:gd name="connsiteX6965" fmla="*/ 2668627 w 10035679"/>
              <a:gd name="connsiteY6965" fmla="*/ 118941 h 5893281"/>
              <a:gd name="connsiteX6966" fmla="*/ 2692776 w 10035679"/>
              <a:gd name="connsiteY6966" fmla="*/ 104450 h 5893281"/>
              <a:gd name="connsiteX6967" fmla="*/ 6131772 w 10035679"/>
              <a:gd name="connsiteY6967" fmla="*/ 86338 h 5893281"/>
              <a:gd name="connsiteX6968" fmla="*/ 6146263 w 10035679"/>
              <a:gd name="connsiteY6968" fmla="*/ 90564 h 5893281"/>
              <a:gd name="connsiteX6969" fmla="*/ 6160754 w 10035679"/>
              <a:gd name="connsiteY6969" fmla="*/ 96600 h 5893281"/>
              <a:gd name="connsiteX6970" fmla="*/ 6166790 w 10035679"/>
              <a:gd name="connsiteY6970" fmla="*/ 105055 h 5893281"/>
              <a:gd name="connsiteX6971" fmla="*/ 6177055 w 10035679"/>
              <a:gd name="connsiteY6971" fmla="*/ 111091 h 5893281"/>
              <a:gd name="connsiteX6972" fmla="*/ 6189130 w 10035679"/>
              <a:gd name="connsiteY6972" fmla="*/ 119543 h 5893281"/>
              <a:gd name="connsiteX6973" fmla="*/ 6181281 w 10035679"/>
              <a:gd name="connsiteY6973" fmla="*/ 140071 h 5893281"/>
              <a:gd name="connsiteX6974" fmla="*/ 6138415 w 10035679"/>
              <a:gd name="connsiteY6974" fmla="*/ 164826 h 5893281"/>
              <a:gd name="connsiteX6975" fmla="*/ 6105811 w 10035679"/>
              <a:gd name="connsiteY6975" fmla="*/ 193806 h 5893281"/>
              <a:gd name="connsiteX6976" fmla="*/ 6077434 w 10035679"/>
              <a:gd name="connsiteY6976" fmla="*/ 230635 h 5893281"/>
              <a:gd name="connsiteX6977" fmla="*/ 6071397 w 10035679"/>
              <a:gd name="connsiteY6977" fmla="*/ 230635 h 5893281"/>
              <a:gd name="connsiteX6978" fmla="*/ 6071397 w 10035679"/>
              <a:gd name="connsiteY6978" fmla="*/ 222183 h 5893281"/>
              <a:gd name="connsiteX6979" fmla="*/ 6061132 w 10035679"/>
              <a:gd name="connsiteY6979" fmla="*/ 216146 h 5893281"/>
              <a:gd name="connsiteX6980" fmla="*/ 6053285 w 10035679"/>
              <a:gd name="connsiteY6980" fmla="*/ 207692 h 5893281"/>
              <a:gd name="connsiteX6981" fmla="*/ 6049059 w 10035679"/>
              <a:gd name="connsiteY6981" fmla="*/ 201655 h 5893281"/>
              <a:gd name="connsiteX6982" fmla="*/ 6043020 w 10035679"/>
              <a:gd name="connsiteY6982" fmla="*/ 193203 h 5893281"/>
              <a:gd name="connsiteX6983" fmla="*/ 6038794 w 10035679"/>
              <a:gd name="connsiteY6983" fmla="*/ 182938 h 5893281"/>
              <a:gd name="connsiteX6984" fmla="*/ 6046644 w 10035679"/>
              <a:gd name="connsiteY6984" fmla="*/ 168448 h 5893281"/>
              <a:gd name="connsiteX6985" fmla="*/ 6048454 w 10035679"/>
              <a:gd name="connsiteY6985" fmla="*/ 158185 h 5893281"/>
              <a:gd name="connsiteX6986" fmla="*/ 6052680 w 10035679"/>
              <a:gd name="connsiteY6986" fmla="*/ 139468 h 5893281"/>
              <a:gd name="connsiteX6987" fmla="*/ 6000153 w 10035679"/>
              <a:gd name="connsiteY6987" fmla="*/ 139468 h 5893281"/>
              <a:gd name="connsiteX6988" fmla="*/ 6000153 w 10035679"/>
              <a:gd name="connsiteY6988" fmla="*/ 124977 h 5893281"/>
              <a:gd name="connsiteX6989" fmla="*/ 6028530 w 10035679"/>
              <a:gd name="connsiteY6989" fmla="*/ 114714 h 5893281"/>
              <a:gd name="connsiteX6990" fmla="*/ 6056906 w 10035679"/>
              <a:gd name="connsiteY6990" fmla="*/ 106260 h 5893281"/>
              <a:gd name="connsiteX6991" fmla="*/ 6091322 w 10035679"/>
              <a:gd name="connsiteY6991" fmla="*/ 100224 h 5893281"/>
              <a:gd name="connsiteX6992" fmla="*/ 6095548 w 10035679"/>
              <a:gd name="connsiteY6992" fmla="*/ 110488 h 5893281"/>
              <a:gd name="connsiteX6993" fmla="*/ 6099774 w 10035679"/>
              <a:gd name="connsiteY6993" fmla="*/ 114714 h 5893281"/>
              <a:gd name="connsiteX6994" fmla="*/ 6099774 w 10035679"/>
              <a:gd name="connsiteY6994" fmla="*/ 118941 h 5893281"/>
              <a:gd name="connsiteX6995" fmla="*/ 6104000 w 10035679"/>
              <a:gd name="connsiteY6995" fmla="*/ 118941 h 5893281"/>
              <a:gd name="connsiteX6996" fmla="*/ 6104000 w 10035679"/>
              <a:gd name="connsiteY6996" fmla="*/ 120751 h 5893281"/>
              <a:gd name="connsiteX6997" fmla="*/ 6110039 w 10035679"/>
              <a:gd name="connsiteY6997" fmla="*/ 124977 h 5893281"/>
              <a:gd name="connsiteX6998" fmla="*/ 6114265 w 10035679"/>
              <a:gd name="connsiteY6998" fmla="*/ 114714 h 5893281"/>
              <a:gd name="connsiteX6999" fmla="*/ 6118491 w 10035679"/>
              <a:gd name="connsiteY6999" fmla="*/ 106260 h 5893281"/>
              <a:gd name="connsiteX7000" fmla="*/ 6120301 w 10035679"/>
              <a:gd name="connsiteY7000" fmla="*/ 100224 h 5893281"/>
              <a:gd name="connsiteX7001" fmla="*/ 6128151 w 10035679"/>
              <a:gd name="connsiteY7001" fmla="*/ 91772 h 5893281"/>
              <a:gd name="connsiteX7002" fmla="*/ 6218715 w 10035679"/>
              <a:gd name="connsiteY7002" fmla="*/ 47093 h 5893281"/>
              <a:gd name="connsiteX7003" fmla="*/ 6219318 w 10035679"/>
              <a:gd name="connsiteY7003" fmla="*/ 47093 h 5893281"/>
              <a:gd name="connsiteX7004" fmla="*/ 6227167 w 10035679"/>
              <a:gd name="connsiteY7004" fmla="*/ 48904 h 5893281"/>
              <a:gd name="connsiteX7005" fmla="*/ 6228978 w 10035679"/>
              <a:gd name="connsiteY7005" fmla="*/ 48904 h 5893281"/>
              <a:gd name="connsiteX7006" fmla="*/ 6233206 w 10035679"/>
              <a:gd name="connsiteY7006" fmla="*/ 53130 h 5893281"/>
              <a:gd name="connsiteX7007" fmla="*/ 6237430 w 10035679"/>
              <a:gd name="connsiteY7007" fmla="*/ 57356 h 5893281"/>
              <a:gd name="connsiteX7008" fmla="*/ 6241658 w 10035679"/>
              <a:gd name="connsiteY7008" fmla="*/ 63395 h 5893281"/>
              <a:gd name="connsiteX7009" fmla="*/ 6247694 w 10035679"/>
              <a:gd name="connsiteY7009" fmla="*/ 75470 h 5893281"/>
              <a:gd name="connsiteX7010" fmla="*/ 6255544 w 10035679"/>
              <a:gd name="connsiteY7010" fmla="*/ 85733 h 5893281"/>
              <a:gd name="connsiteX7011" fmla="*/ 6257354 w 10035679"/>
              <a:gd name="connsiteY7011" fmla="*/ 100224 h 5893281"/>
              <a:gd name="connsiteX7012" fmla="*/ 6241053 w 10035679"/>
              <a:gd name="connsiteY7012" fmla="*/ 100224 h 5893281"/>
              <a:gd name="connsiteX7013" fmla="*/ 6241053 w 10035679"/>
              <a:gd name="connsiteY7013" fmla="*/ 91772 h 5893281"/>
              <a:gd name="connsiteX7014" fmla="*/ 6233206 w 10035679"/>
              <a:gd name="connsiteY7014" fmla="*/ 85733 h 5893281"/>
              <a:gd name="connsiteX7015" fmla="*/ 6227167 w 10035679"/>
              <a:gd name="connsiteY7015" fmla="*/ 77281 h 5893281"/>
              <a:gd name="connsiteX7016" fmla="*/ 6222941 w 10035679"/>
              <a:gd name="connsiteY7016" fmla="*/ 71244 h 5893281"/>
              <a:gd name="connsiteX7017" fmla="*/ 6218715 w 10035679"/>
              <a:gd name="connsiteY7017" fmla="*/ 60979 h 5893281"/>
              <a:gd name="connsiteX7018" fmla="*/ 3775927 w 10035679"/>
              <a:gd name="connsiteY7018" fmla="*/ 39244 h 5893281"/>
              <a:gd name="connsiteX7019" fmla="*/ 3824832 w 10035679"/>
              <a:gd name="connsiteY7019" fmla="*/ 39244 h 5893281"/>
              <a:gd name="connsiteX7020" fmla="*/ 3875549 w 10035679"/>
              <a:gd name="connsiteY7020" fmla="*/ 47696 h 5893281"/>
              <a:gd name="connsiteX7021" fmla="*/ 3920226 w 10035679"/>
              <a:gd name="connsiteY7021" fmla="*/ 53735 h 5893281"/>
              <a:gd name="connsiteX7022" fmla="*/ 3960678 w 10035679"/>
              <a:gd name="connsiteY7022" fmla="*/ 63998 h 5893281"/>
              <a:gd name="connsiteX7023" fmla="*/ 4019242 w 10035679"/>
              <a:gd name="connsiteY7023" fmla="*/ 53735 h 5893281"/>
              <a:gd name="connsiteX7024" fmla="*/ 4027093 w 10035679"/>
              <a:gd name="connsiteY7024" fmla="*/ 62187 h 5893281"/>
              <a:gd name="connsiteX7025" fmla="*/ 4033129 w 10035679"/>
              <a:gd name="connsiteY7025" fmla="*/ 63998 h 5893281"/>
              <a:gd name="connsiteX7026" fmla="*/ 4040978 w 10035679"/>
              <a:gd name="connsiteY7026" fmla="*/ 76073 h 5893281"/>
              <a:gd name="connsiteX7027" fmla="*/ 4045205 w 10035679"/>
              <a:gd name="connsiteY7027" fmla="*/ 82112 h 5893281"/>
              <a:gd name="connsiteX7028" fmla="*/ 4051241 w 10035679"/>
              <a:gd name="connsiteY7028" fmla="*/ 86338 h 5893281"/>
              <a:gd name="connsiteX7029" fmla="*/ 4085657 w 10035679"/>
              <a:gd name="connsiteY7029" fmla="*/ 100827 h 5893281"/>
              <a:gd name="connsiteX7030" fmla="*/ 4126109 w 10035679"/>
              <a:gd name="connsiteY7030" fmla="*/ 111091 h 5893281"/>
              <a:gd name="connsiteX7031" fmla="*/ 4160523 w 10035679"/>
              <a:gd name="connsiteY7031" fmla="*/ 119543 h 5893281"/>
              <a:gd name="connsiteX7032" fmla="*/ 4160523 w 10035679"/>
              <a:gd name="connsiteY7032" fmla="*/ 134034 h 5893281"/>
              <a:gd name="connsiteX7033" fmla="*/ 4103770 w 10035679"/>
              <a:gd name="connsiteY7033" fmla="*/ 134034 h 5893281"/>
              <a:gd name="connsiteX7034" fmla="*/ 4079618 w 10035679"/>
              <a:gd name="connsiteY7034" fmla="*/ 121959 h 5893281"/>
              <a:gd name="connsiteX7035" fmla="*/ 4051241 w 10035679"/>
              <a:gd name="connsiteY7035" fmla="*/ 121959 h 5893281"/>
              <a:gd name="connsiteX7036" fmla="*/ 4018639 w 10035679"/>
              <a:gd name="connsiteY7036" fmla="*/ 126185 h 5893281"/>
              <a:gd name="connsiteX7037" fmla="*/ 3988451 w 10035679"/>
              <a:gd name="connsiteY7037" fmla="*/ 134637 h 5893281"/>
              <a:gd name="connsiteX7038" fmla="*/ 3988451 w 10035679"/>
              <a:gd name="connsiteY7038" fmla="*/ 150938 h 5893281"/>
              <a:gd name="connsiteX7039" fmla="*/ 4027093 w 10035679"/>
              <a:gd name="connsiteY7039" fmla="*/ 150938 h 5893281"/>
              <a:gd name="connsiteX7040" fmla="*/ 4055469 w 10035679"/>
              <a:gd name="connsiteY7040" fmla="*/ 144902 h 5893281"/>
              <a:gd name="connsiteX7041" fmla="*/ 4089883 w 10035679"/>
              <a:gd name="connsiteY7041" fmla="*/ 140676 h 5893281"/>
              <a:gd name="connsiteX7042" fmla="*/ 4132751 w 10035679"/>
              <a:gd name="connsiteY7042" fmla="*/ 140676 h 5893281"/>
              <a:gd name="connsiteX7043" fmla="*/ 4175617 w 10035679"/>
              <a:gd name="connsiteY7043" fmla="*/ 140676 h 5893281"/>
              <a:gd name="connsiteX7044" fmla="*/ 4208219 w 10035679"/>
              <a:gd name="connsiteY7044" fmla="*/ 140676 h 5893281"/>
              <a:gd name="connsiteX7045" fmla="*/ 4236595 w 10035679"/>
              <a:gd name="connsiteY7045" fmla="*/ 169655 h 5893281"/>
              <a:gd name="connsiteX7046" fmla="*/ 4271010 w 10035679"/>
              <a:gd name="connsiteY7046" fmla="*/ 190183 h 5893281"/>
              <a:gd name="connsiteX7047" fmla="*/ 4260746 w 10035679"/>
              <a:gd name="connsiteY7047" fmla="*/ 212523 h 5893281"/>
              <a:gd name="connsiteX7048" fmla="*/ 4240220 w 10035679"/>
              <a:gd name="connsiteY7048" fmla="*/ 227014 h 5893281"/>
              <a:gd name="connsiteX7049" fmla="*/ 4222107 w 10035679"/>
              <a:gd name="connsiteY7049" fmla="*/ 237276 h 5893281"/>
              <a:gd name="connsiteX7050" fmla="*/ 4197957 w 10035679"/>
              <a:gd name="connsiteY7050" fmla="*/ 245728 h 5893281"/>
              <a:gd name="connsiteX7051" fmla="*/ 4161127 w 10035679"/>
              <a:gd name="connsiteY7051" fmla="*/ 245728 h 5893281"/>
              <a:gd name="connsiteX7052" fmla="*/ 4128522 w 10035679"/>
              <a:gd name="connsiteY7052" fmla="*/ 255993 h 5893281"/>
              <a:gd name="connsiteX7053" fmla="*/ 4094109 w 10035679"/>
              <a:gd name="connsiteY7053" fmla="*/ 255993 h 5893281"/>
              <a:gd name="connsiteX7054" fmla="*/ 4055469 w 10035679"/>
              <a:gd name="connsiteY7054" fmla="*/ 251767 h 5893281"/>
              <a:gd name="connsiteX7055" fmla="*/ 4018639 w 10035679"/>
              <a:gd name="connsiteY7055" fmla="*/ 247541 h 5893281"/>
              <a:gd name="connsiteX7056" fmla="*/ 3984827 w 10035679"/>
              <a:gd name="connsiteY7056" fmla="*/ 247541 h 5893281"/>
              <a:gd name="connsiteX7057" fmla="*/ 3956450 w 10035679"/>
              <a:gd name="connsiteY7057" fmla="*/ 255993 h 5893281"/>
              <a:gd name="connsiteX7058" fmla="*/ 3934111 w 10035679"/>
              <a:gd name="connsiteY7058" fmla="*/ 276521 h 5893281"/>
              <a:gd name="connsiteX7059" fmla="*/ 4019242 w 10035679"/>
              <a:gd name="connsiteY7059" fmla="*/ 276521 h 5893281"/>
              <a:gd name="connsiteX7060" fmla="*/ 4045808 w 10035679"/>
              <a:gd name="connsiteY7060" fmla="*/ 270484 h 5893281"/>
              <a:gd name="connsiteX7061" fmla="*/ 4075997 w 10035679"/>
              <a:gd name="connsiteY7061" fmla="*/ 266258 h 5893281"/>
              <a:gd name="connsiteX7062" fmla="*/ 4112826 w 10035679"/>
              <a:gd name="connsiteY7062" fmla="*/ 270484 h 5893281"/>
              <a:gd name="connsiteX7063" fmla="*/ 4136976 w 10035679"/>
              <a:gd name="connsiteY7063" fmla="*/ 276521 h 5893281"/>
              <a:gd name="connsiteX7064" fmla="*/ 4143014 w 10035679"/>
              <a:gd name="connsiteY7064" fmla="*/ 303087 h 5893281"/>
              <a:gd name="connsiteX7065" fmla="*/ 4155088 w 10035679"/>
              <a:gd name="connsiteY7065" fmla="*/ 298861 h 5893281"/>
              <a:gd name="connsiteX7066" fmla="*/ 4171390 w 10035679"/>
              <a:gd name="connsiteY7066" fmla="*/ 288596 h 5893281"/>
              <a:gd name="connsiteX7067" fmla="*/ 4193731 w 10035679"/>
              <a:gd name="connsiteY7067" fmla="*/ 280144 h 5893281"/>
              <a:gd name="connsiteX7068" fmla="*/ 4214258 w 10035679"/>
              <a:gd name="connsiteY7068" fmla="*/ 275918 h 5893281"/>
              <a:gd name="connsiteX7069" fmla="*/ 4218483 w 10035679"/>
              <a:gd name="connsiteY7069" fmla="*/ 287993 h 5893281"/>
              <a:gd name="connsiteX7070" fmla="*/ 4222709 w 10035679"/>
              <a:gd name="connsiteY7070" fmla="*/ 294030 h 5893281"/>
              <a:gd name="connsiteX7071" fmla="*/ 4226936 w 10035679"/>
              <a:gd name="connsiteY7071" fmla="*/ 298256 h 5893281"/>
              <a:gd name="connsiteX7072" fmla="*/ 4232974 w 10035679"/>
              <a:gd name="connsiteY7072" fmla="*/ 302482 h 5893281"/>
              <a:gd name="connsiteX7073" fmla="*/ 4240821 w 10035679"/>
              <a:gd name="connsiteY7073" fmla="*/ 308521 h 5893281"/>
              <a:gd name="connsiteX7074" fmla="*/ 4208219 w 10035679"/>
              <a:gd name="connsiteY7074" fmla="*/ 369500 h 5893281"/>
              <a:gd name="connsiteX7075" fmla="*/ 4222709 w 10035679"/>
              <a:gd name="connsiteY7075" fmla="*/ 369500 h 5893281"/>
              <a:gd name="connsiteX7076" fmla="*/ 4246860 w 10035679"/>
              <a:gd name="connsiteY7076" fmla="*/ 355009 h 5893281"/>
              <a:gd name="connsiteX7077" fmla="*/ 4279463 w 10035679"/>
              <a:gd name="connsiteY7077" fmla="*/ 336292 h 5893281"/>
              <a:gd name="connsiteX7078" fmla="*/ 4318102 w 10035679"/>
              <a:gd name="connsiteY7078" fmla="*/ 321804 h 5893281"/>
              <a:gd name="connsiteX7079" fmla="*/ 4360969 w 10035679"/>
              <a:gd name="connsiteY7079" fmla="*/ 307313 h 5893281"/>
              <a:gd name="connsiteX7080" fmla="*/ 4407458 w 10035679"/>
              <a:gd name="connsiteY7080" fmla="*/ 297048 h 5893281"/>
              <a:gd name="connsiteX7081" fmla="*/ 4447909 w 10035679"/>
              <a:gd name="connsiteY7081" fmla="*/ 297048 h 5893281"/>
              <a:gd name="connsiteX7082" fmla="*/ 4488361 w 10035679"/>
              <a:gd name="connsiteY7082" fmla="*/ 301274 h 5893281"/>
              <a:gd name="connsiteX7083" fmla="*/ 4516736 w 10035679"/>
              <a:gd name="connsiteY7083" fmla="*/ 317576 h 5893281"/>
              <a:gd name="connsiteX7084" fmla="*/ 4533038 w 10035679"/>
              <a:gd name="connsiteY7084" fmla="*/ 346557 h 5893281"/>
              <a:gd name="connsiteX7085" fmla="*/ 4545113 w 10035679"/>
              <a:gd name="connsiteY7085" fmla="*/ 346557 h 5893281"/>
              <a:gd name="connsiteX7086" fmla="*/ 4545113 w 10035679"/>
              <a:gd name="connsiteY7086" fmla="*/ 350783 h 5893281"/>
              <a:gd name="connsiteX7087" fmla="*/ 4540886 w 10035679"/>
              <a:gd name="connsiteY7087" fmla="*/ 355009 h 5893281"/>
              <a:gd name="connsiteX7088" fmla="*/ 4536661 w 10035679"/>
              <a:gd name="connsiteY7088" fmla="*/ 355009 h 5893281"/>
              <a:gd name="connsiteX7089" fmla="*/ 4532435 w 10035679"/>
              <a:gd name="connsiteY7089" fmla="*/ 355009 h 5893281"/>
              <a:gd name="connsiteX7090" fmla="*/ 4526396 w 10035679"/>
              <a:gd name="connsiteY7090" fmla="*/ 361048 h 5893281"/>
              <a:gd name="connsiteX7091" fmla="*/ 4516134 w 10035679"/>
              <a:gd name="connsiteY7091" fmla="*/ 365274 h 5893281"/>
              <a:gd name="connsiteX7092" fmla="*/ 4504061 w 10035679"/>
              <a:gd name="connsiteY7092" fmla="*/ 369500 h 5893281"/>
              <a:gd name="connsiteX7093" fmla="*/ 4489570 w 10035679"/>
              <a:gd name="connsiteY7093" fmla="*/ 373726 h 5893281"/>
              <a:gd name="connsiteX7094" fmla="*/ 4479305 w 10035679"/>
              <a:gd name="connsiteY7094" fmla="*/ 375537 h 5893281"/>
              <a:gd name="connsiteX7095" fmla="*/ 4455155 w 10035679"/>
              <a:gd name="connsiteY7095" fmla="*/ 414781 h 5893281"/>
              <a:gd name="connsiteX7096" fmla="*/ 4408666 w 10035679"/>
              <a:gd name="connsiteY7096" fmla="*/ 443763 h 5893281"/>
              <a:gd name="connsiteX7097" fmla="*/ 4356141 w 10035679"/>
              <a:gd name="connsiteY7097" fmla="*/ 462478 h 5893281"/>
              <a:gd name="connsiteX7098" fmla="*/ 4293349 w 10035679"/>
              <a:gd name="connsiteY7098" fmla="*/ 472742 h 5893281"/>
              <a:gd name="connsiteX7099" fmla="*/ 4293349 w 10035679"/>
              <a:gd name="connsiteY7099" fmla="*/ 484818 h 5893281"/>
              <a:gd name="connsiteX7100" fmla="*/ 4293349 w 10035679"/>
              <a:gd name="connsiteY7100" fmla="*/ 490854 h 5893281"/>
              <a:gd name="connsiteX7101" fmla="*/ 4293349 w 10035679"/>
              <a:gd name="connsiteY7101" fmla="*/ 495082 h 5893281"/>
              <a:gd name="connsiteX7102" fmla="*/ 4289123 w 10035679"/>
              <a:gd name="connsiteY7102" fmla="*/ 499308 h 5893281"/>
              <a:gd name="connsiteX7103" fmla="*/ 4293349 w 10035679"/>
              <a:gd name="connsiteY7103" fmla="*/ 501119 h 5893281"/>
              <a:gd name="connsiteX7104" fmla="*/ 4293349 w 10035679"/>
              <a:gd name="connsiteY7104" fmla="*/ 505345 h 5893281"/>
              <a:gd name="connsiteX7105" fmla="*/ 4299388 w 10035679"/>
              <a:gd name="connsiteY7105" fmla="*/ 513797 h 5893281"/>
              <a:gd name="connsiteX7106" fmla="*/ 4309651 w 10035679"/>
              <a:gd name="connsiteY7106" fmla="*/ 519836 h 5893281"/>
              <a:gd name="connsiteX7107" fmla="*/ 4317500 w 10035679"/>
              <a:gd name="connsiteY7107" fmla="*/ 524062 h 5893281"/>
              <a:gd name="connsiteX7108" fmla="*/ 4323536 w 10035679"/>
              <a:gd name="connsiteY7108" fmla="*/ 530099 h 5893281"/>
              <a:gd name="connsiteX7109" fmla="*/ 4331384 w 10035679"/>
              <a:gd name="connsiteY7109" fmla="*/ 534327 h 5893281"/>
              <a:gd name="connsiteX7110" fmla="*/ 4337423 w 10035679"/>
              <a:gd name="connsiteY7110" fmla="*/ 544589 h 5893281"/>
              <a:gd name="connsiteX7111" fmla="*/ 4331384 w 10035679"/>
              <a:gd name="connsiteY7111" fmla="*/ 559080 h 5893281"/>
              <a:gd name="connsiteX7112" fmla="*/ 4323536 w 10035679"/>
              <a:gd name="connsiteY7112" fmla="*/ 591683 h 5893281"/>
              <a:gd name="connsiteX7113" fmla="*/ 4317500 w 10035679"/>
              <a:gd name="connsiteY7113" fmla="*/ 630927 h 5893281"/>
              <a:gd name="connsiteX7114" fmla="*/ 4309651 w 10035679"/>
              <a:gd name="connsiteY7114" fmla="*/ 670172 h 5893281"/>
              <a:gd name="connsiteX7115" fmla="*/ 4309651 w 10035679"/>
              <a:gd name="connsiteY7115" fmla="*/ 702774 h 5893281"/>
              <a:gd name="connsiteX7116" fmla="*/ 4317500 w 10035679"/>
              <a:gd name="connsiteY7116" fmla="*/ 698548 h 5893281"/>
              <a:gd name="connsiteX7117" fmla="*/ 4323536 w 10035679"/>
              <a:gd name="connsiteY7117" fmla="*/ 698548 h 5893281"/>
              <a:gd name="connsiteX7118" fmla="*/ 4327764 w 10035679"/>
              <a:gd name="connsiteY7118" fmla="*/ 698548 h 5893281"/>
              <a:gd name="connsiteX7119" fmla="*/ 4335612 w 10035679"/>
              <a:gd name="connsiteY7119" fmla="*/ 698548 h 5893281"/>
              <a:gd name="connsiteX7120" fmla="*/ 4337423 w 10035679"/>
              <a:gd name="connsiteY7120" fmla="*/ 698548 h 5893281"/>
              <a:gd name="connsiteX7121" fmla="*/ 4349498 w 10035679"/>
              <a:gd name="connsiteY7121" fmla="*/ 702774 h 5893281"/>
              <a:gd name="connsiteX7122" fmla="*/ 4345274 w 10035679"/>
              <a:gd name="connsiteY7122" fmla="*/ 713037 h 5893281"/>
              <a:gd name="connsiteX7123" fmla="*/ 4345274 w 10035679"/>
              <a:gd name="connsiteY7123" fmla="*/ 717265 h 5893281"/>
              <a:gd name="connsiteX7124" fmla="*/ 4345274 w 10035679"/>
              <a:gd name="connsiteY7124" fmla="*/ 725717 h 5893281"/>
              <a:gd name="connsiteX7125" fmla="*/ 4345274 w 10035679"/>
              <a:gd name="connsiteY7125" fmla="*/ 727528 h 5893281"/>
              <a:gd name="connsiteX7126" fmla="*/ 4345274 w 10035679"/>
              <a:gd name="connsiteY7126" fmla="*/ 735980 h 5893281"/>
              <a:gd name="connsiteX7127" fmla="*/ 4349498 w 10035679"/>
              <a:gd name="connsiteY7127" fmla="*/ 750471 h 5893281"/>
              <a:gd name="connsiteX7128" fmla="*/ 4337423 w 10035679"/>
              <a:gd name="connsiteY7128" fmla="*/ 750471 h 5893281"/>
              <a:gd name="connsiteX7129" fmla="*/ 4337423 w 10035679"/>
              <a:gd name="connsiteY7129" fmla="*/ 756509 h 5893281"/>
              <a:gd name="connsiteX7130" fmla="*/ 4331384 w 10035679"/>
              <a:gd name="connsiteY7130" fmla="*/ 754697 h 5893281"/>
              <a:gd name="connsiteX7131" fmla="*/ 4323536 w 10035679"/>
              <a:gd name="connsiteY7131" fmla="*/ 746245 h 5893281"/>
              <a:gd name="connsiteX7132" fmla="*/ 4321726 w 10035679"/>
              <a:gd name="connsiteY7132" fmla="*/ 742019 h 5893281"/>
              <a:gd name="connsiteX7133" fmla="*/ 4313876 w 10035679"/>
              <a:gd name="connsiteY7133" fmla="*/ 740208 h 5893281"/>
              <a:gd name="connsiteX7134" fmla="*/ 4307839 w 10035679"/>
              <a:gd name="connsiteY7134" fmla="*/ 735980 h 5893281"/>
              <a:gd name="connsiteX7135" fmla="*/ 4293349 w 10035679"/>
              <a:gd name="connsiteY7135" fmla="*/ 735980 h 5893281"/>
              <a:gd name="connsiteX7136" fmla="*/ 4285500 w 10035679"/>
              <a:gd name="connsiteY7136" fmla="*/ 740208 h 5893281"/>
              <a:gd name="connsiteX7137" fmla="*/ 4279463 w 10035679"/>
              <a:gd name="connsiteY7137" fmla="*/ 742019 h 5893281"/>
              <a:gd name="connsiteX7138" fmla="*/ 4271614 w 10035679"/>
              <a:gd name="connsiteY7138" fmla="*/ 746245 h 5893281"/>
              <a:gd name="connsiteX7139" fmla="*/ 4267388 w 10035679"/>
              <a:gd name="connsiteY7139" fmla="*/ 750471 h 5893281"/>
              <a:gd name="connsiteX7140" fmla="*/ 4261349 w 10035679"/>
              <a:gd name="connsiteY7140" fmla="*/ 754697 h 5893281"/>
              <a:gd name="connsiteX7141" fmla="*/ 4257124 w 10035679"/>
              <a:gd name="connsiteY7141" fmla="*/ 760736 h 5893281"/>
              <a:gd name="connsiteX7142" fmla="*/ 4252897 w 10035679"/>
              <a:gd name="connsiteY7142" fmla="*/ 775224 h 5893281"/>
              <a:gd name="connsiteX7143" fmla="*/ 4299388 w 10035679"/>
              <a:gd name="connsiteY7143" fmla="*/ 789715 h 5893281"/>
              <a:gd name="connsiteX7144" fmla="*/ 4309651 w 10035679"/>
              <a:gd name="connsiteY7144" fmla="*/ 853110 h 5893281"/>
              <a:gd name="connsiteX7145" fmla="*/ 4299388 w 10035679"/>
              <a:gd name="connsiteY7145" fmla="*/ 853110 h 5893281"/>
              <a:gd name="connsiteX7146" fmla="*/ 4293349 w 10035679"/>
              <a:gd name="connsiteY7146" fmla="*/ 853110 h 5893281"/>
              <a:gd name="connsiteX7147" fmla="*/ 4285500 w 10035679"/>
              <a:gd name="connsiteY7147" fmla="*/ 857336 h 5893281"/>
              <a:gd name="connsiteX7148" fmla="*/ 4279463 w 10035679"/>
              <a:gd name="connsiteY7148" fmla="*/ 861562 h 5893281"/>
              <a:gd name="connsiteX7149" fmla="*/ 4279463 w 10035679"/>
              <a:gd name="connsiteY7149" fmla="*/ 876053 h 5893281"/>
              <a:gd name="connsiteX7150" fmla="*/ 4295764 w 10035679"/>
              <a:gd name="connsiteY7150" fmla="*/ 886316 h 5893281"/>
              <a:gd name="connsiteX7151" fmla="*/ 4307839 w 10035679"/>
              <a:gd name="connsiteY7151" fmla="*/ 900807 h 5893281"/>
              <a:gd name="connsiteX7152" fmla="*/ 4313876 w 10035679"/>
              <a:gd name="connsiteY7152" fmla="*/ 919524 h 5893281"/>
              <a:gd name="connsiteX7153" fmla="*/ 4318102 w 10035679"/>
              <a:gd name="connsiteY7153" fmla="*/ 948503 h 5893281"/>
              <a:gd name="connsiteX7154" fmla="*/ 4299991 w 10035679"/>
              <a:gd name="connsiteY7154" fmla="*/ 948503 h 5893281"/>
              <a:gd name="connsiteX7155" fmla="*/ 4295764 w 10035679"/>
              <a:gd name="connsiteY7155" fmla="*/ 948503 h 5893281"/>
              <a:gd name="connsiteX7156" fmla="*/ 4285500 w 10035679"/>
              <a:gd name="connsiteY7156" fmla="*/ 944277 h 5893281"/>
              <a:gd name="connsiteX7157" fmla="*/ 4279463 w 10035679"/>
              <a:gd name="connsiteY7157" fmla="*/ 948503 h 5893281"/>
              <a:gd name="connsiteX7158" fmla="*/ 4267388 w 10035679"/>
              <a:gd name="connsiteY7158" fmla="*/ 948503 h 5893281"/>
              <a:gd name="connsiteX7159" fmla="*/ 4261349 w 10035679"/>
              <a:gd name="connsiteY7159" fmla="*/ 954542 h 5893281"/>
              <a:gd name="connsiteX7160" fmla="*/ 4253502 w 10035679"/>
              <a:gd name="connsiteY7160" fmla="*/ 962994 h 5893281"/>
              <a:gd name="connsiteX7161" fmla="*/ 4265577 w 10035679"/>
              <a:gd name="connsiteY7161" fmla="*/ 969033 h 5893281"/>
              <a:gd name="connsiteX7162" fmla="*/ 4271614 w 10035679"/>
              <a:gd name="connsiteY7162" fmla="*/ 973259 h 5893281"/>
              <a:gd name="connsiteX7163" fmla="*/ 4275840 w 10035679"/>
              <a:gd name="connsiteY7163" fmla="*/ 977485 h 5893281"/>
              <a:gd name="connsiteX7164" fmla="*/ 4280067 w 10035679"/>
              <a:gd name="connsiteY7164" fmla="*/ 979296 h 5893281"/>
              <a:gd name="connsiteX7165" fmla="*/ 4281878 w 10035679"/>
              <a:gd name="connsiteY7165" fmla="*/ 991371 h 5893281"/>
              <a:gd name="connsiteX7166" fmla="*/ 4286105 w 10035679"/>
              <a:gd name="connsiteY7166" fmla="*/ 1001635 h 5893281"/>
              <a:gd name="connsiteX7167" fmla="*/ 4281878 w 10035679"/>
              <a:gd name="connsiteY7167" fmla="*/ 1005862 h 5893281"/>
              <a:gd name="connsiteX7168" fmla="*/ 4281878 w 10035679"/>
              <a:gd name="connsiteY7168" fmla="*/ 1007672 h 5893281"/>
              <a:gd name="connsiteX7169" fmla="*/ 4280067 w 10035679"/>
              <a:gd name="connsiteY7169" fmla="*/ 1011898 h 5893281"/>
              <a:gd name="connsiteX7170" fmla="*/ 4280067 w 10035679"/>
              <a:gd name="connsiteY7170" fmla="*/ 1020351 h 5893281"/>
              <a:gd name="connsiteX7171" fmla="*/ 4250484 w 10035679"/>
              <a:gd name="connsiteY7171" fmla="*/ 1020351 h 5893281"/>
              <a:gd name="connsiteX7172" fmla="*/ 4222107 w 10035679"/>
              <a:gd name="connsiteY7172" fmla="*/ 1026389 h 5893281"/>
              <a:gd name="connsiteX7173" fmla="*/ 4199767 w 10035679"/>
              <a:gd name="connsiteY7173" fmla="*/ 1034841 h 5893281"/>
              <a:gd name="connsiteX7174" fmla="*/ 4207616 w 10035679"/>
              <a:gd name="connsiteY7174" fmla="*/ 1034841 h 5893281"/>
              <a:gd name="connsiteX7175" fmla="*/ 4217879 w 10035679"/>
              <a:gd name="connsiteY7175" fmla="*/ 1040880 h 5893281"/>
              <a:gd name="connsiteX7176" fmla="*/ 4225728 w 10035679"/>
              <a:gd name="connsiteY7176" fmla="*/ 1045106 h 5893281"/>
              <a:gd name="connsiteX7177" fmla="*/ 4231766 w 10035679"/>
              <a:gd name="connsiteY7177" fmla="*/ 1045106 h 5893281"/>
              <a:gd name="connsiteX7178" fmla="*/ 4239616 w 10035679"/>
              <a:gd name="connsiteY7178" fmla="*/ 1049332 h 5893281"/>
              <a:gd name="connsiteX7179" fmla="*/ 4245653 w 10035679"/>
              <a:gd name="connsiteY7179" fmla="*/ 1055369 h 5893281"/>
              <a:gd name="connsiteX7180" fmla="*/ 4251691 w 10035679"/>
              <a:gd name="connsiteY7180" fmla="*/ 1065634 h 5893281"/>
              <a:gd name="connsiteX7181" fmla="*/ 4239616 w 10035679"/>
              <a:gd name="connsiteY7181" fmla="*/ 1084351 h 5893281"/>
              <a:gd name="connsiteX7182" fmla="*/ 4231766 w 10035679"/>
              <a:gd name="connsiteY7182" fmla="*/ 1106691 h 5893281"/>
              <a:gd name="connsiteX7183" fmla="*/ 4221502 w 10035679"/>
              <a:gd name="connsiteY7183" fmla="*/ 1131444 h 5893281"/>
              <a:gd name="connsiteX7184" fmla="*/ 4217276 w 10035679"/>
              <a:gd name="connsiteY7184" fmla="*/ 1121181 h 5893281"/>
              <a:gd name="connsiteX7185" fmla="*/ 4211240 w 10035679"/>
              <a:gd name="connsiteY7185" fmla="*/ 1112729 h 5893281"/>
              <a:gd name="connsiteX7186" fmla="*/ 4207012 w 10035679"/>
              <a:gd name="connsiteY7186" fmla="*/ 1108503 h 5893281"/>
              <a:gd name="connsiteX7187" fmla="*/ 4199164 w 10035679"/>
              <a:gd name="connsiteY7187" fmla="*/ 1108503 h 5893281"/>
              <a:gd name="connsiteX7188" fmla="*/ 4188899 w 10035679"/>
              <a:gd name="connsiteY7188" fmla="*/ 1106691 h 5893281"/>
              <a:gd name="connsiteX7189" fmla="*/ 4174409 w 10035679"/>
              <a:gd name="connsiteY7189" fmla="*/ 1106691 h 5893281"/>
              <a:gd name="connsiteX7190" fmla="*/ 4174409 w 10035679"/>
              <a:gd name="connsiteY7190" fmla="*/ 1112729 h 5893281"/>
              <a:gd name="connsiteX7191" fmla="*/ 4182258 w 10035679"/>
              <a:gd name="connsiteY7191" fmla="*/ 1112729 h 5893281"/>
              <a:gd name="connsiteX7192" fmla="*/ 4206408 w 10035679"/>
              <a:gd name="connsiteY7192" fmla="*/ 1137483 h 5893281"/>
              <a:gd name="connsiteX7193" fmla="*/ 4226936 w 10035679"/>
              <a:gd name="connsiteY7193" fmla="*/ 1166462 h 5893281"/>
              <a:gd name="connsiteX7194" fmla="*/ 4239012 w 10035679"/>
              <a:gd name="connsiteY7194" fmla="*/ 1203293 h 5893281"/>
              <a:gd name="connsiteX7195" fmla="*/ 4245048 w 10035679"/>
              <a:gd name="connsiteY7195" fmla="*/ 1246158 h 5893281"/>
              <a:gd name="connsiteX7196" fmla="*/ 4239012 w 10035679"/>
              <a:gd name="connsiteY7196" fmla="*/ 1246158 h 5893281"/>
              <a:gd name="connsiteX7197" fmla="*/ 4239012 w 10035679"/>
              <a:gd name="connsiteY7197" fmla="*/ 1256424 h 5893281"/>
              <a:gd name="connsiteX7198" fmla="*/ 4182258 w 10035679"/>
              <a:gd name="connsiteY7198" fmla="*/ 1262461 h 5893281"/>
              <a:gd name="connsiteX7199" fmla="*/ 4182258 w 10035679"/>
              <a:gd name="connsiteY7199" fmla="*/ 1223216 h 5893281"/>
              <a:gd name="connsiteX7200" fmla="*/ 4174409 w 10035679"/>
              <a:gd name="connsiteY7200" fmla="*/ 1217180 h 5893281"/>
              <a:gd name="connsiteX7201" fmla="*/ 4168373 w 10035679"/>
              <a:gd name="connsiteY7201" fmla="*/ 1212953 h 5893281"/>
              <a:gd name="connsiteX7202" fmla="*/ 4164145 w 10035679"/>
              <a:gd name="connsiteY7202" fmla="*/ 1208727 h 5893281"/>
              <a:gd name="connsiteX7203" fmla="*/ 4153881 w 10035679"/>
              <a:gd name="connsiteY7203" fmla="*/ 1202687 h 5893281"/>
              <a:gd name="connsiteX7204" fmla="*/ 4141806 w 10035679"/>
              <a:gd name="connsiteY7204" fmla="*/ 1198461 h 5893281"/>
              <a:gd name="connsiteX7205" fmla="*/ 4125504 w 10035679"/>
              <a:gd name="connsiteY7205" fmla="*/ 1208727 h 5893281"/>
              <a:gd name="connsiteX7206" fmla="*/ 4103167 w 10035679"/>
              <a:gd name="connsiteY7206" fmla="*/ 1217180 h 5893281"/>
              <a:gd name="connsiteX7207" fmla="*/ 4079015 w 10035679"/>
              <a:gd name="connsiteY7207" fmla="*/ 1218991 h 5893281"/>
              <a:gd name="connsiteX7208" fmla="*/ 4056675 w 10035679"/>
              <a:gd name="connsiteY7208" fmla="*/ 1227442 h 5893281"/>
              <a:gd name="connsiteX7209" fmla="*/ 4044601 w 10035679"/>
              <a:gd name="connsiteY7209" fmla="*/ 1237705 h 5893281"/>
              <a:gd name="connsiteX7210" fmla="*/ 4056675 w 10035679"/>
              <a:gd name="connsiteY7210" fmla="*/ 1237705 h 5893281"/>
              <a:gd name="connsiteX7211" fmla="*/ 4074789 w 10035679"/>
              <a:gd name="connsiteY7211" fmla="*/ 1237705 h 5893281"/>
              <a:gd name="connsiteX7212" fmla="*/ 4103167 w 10035679"/>
              <a:gd name="connsiteY7212" fmla="*/ 1233480 h 5893281"/>
              <a:gd name="connsiteX7213" fmla="*/ 4135769 w 10035679"/>
              <a:gd name="connsiteY7213" fmla="*/ 1231668 h 5893281"/>
              <a:gd name="connsiteX7214" fmla="*/ 4135769 w 10035679"/>
              <a:gd name="connsiteY7214" fmla="*/ 1246158 h 5893281"/>
              <a:gd name="connsiteX7215" fmla="*/ 4064524 w 10035679"/>
              <a:gd name="connsiteY7215" fmla="*/ 1270914 h 5893281"/>
              <a:gd name="connsiteX7216" fmla="*/ 4064524 w 10035679"/>
              <a:gd name="connsiteY7216" fmla="*/ 1276952 h 5893281"/>
              <a:gd name="connsiteX7217" fmla="*/ 4082638 w 10035679"/>
              <a:gd name="connsiteY7217" fmla="*/ 1276952 h 5893281"/>
              <a:gd name="connsiteX7218" fmla="*/ 4092901 w 10035679"/>
              <a:gd name="connsiteY7218" fmla="*/ 1275142 h 5893281"/>
              <a:gd name="connsiteX7219" fmla="*/ 4107391 w 10035679"/>
              <a:gd name="connsiteY7219" fmla="*/ 1270914 h 5893281"/>
              <a:gd name="connsiteX7220" fmla="*/ 4121882 w 10035679"/>
              <a:gd name="connsiteY7220" fmla="*/ 1266688 h 5893281"/>
              <a:gd name="connsiteX7221" fmla="*/ 4136373 w 10035679"/>
              <a:gd name="connsiteY7221" fmla="*/ 1262461 h 5893281"/>
              <a:gd name="connsiteX7222" fmla="*/ 4140598 w 10035679"/>
              <a:gd name="connsiteY7222" fmla="*/ 1281178 h 5893281"/>
              <a:gd name="connsiteX7223" fmla="*/ 4155088 w 10035679"/>
              <a:gd name="connsiteY7223" fmla="*/ 1289630 h 5893281"/>
              <a:gd name="connsiteX7224" fmla="*/ 4169580 w 10035679"/>
              <a:gd name="connsiteY7224" fmla="*/ 1291443 h 5893281"/>
              <a:gd name="connsiteX7225" fmla="*/ 4193731 w 10035679"/>
              <a:gd name="connsiteY7225" fmla="*/ 1289630 h 5893281"/>
              <a:gd name="connsiteX7226" fmla="*/ 4222107 w 10035679"/>
              <a:gd name="connsiteY7226" fmla="*/ 1289630 h 5893281"/>
              <a:gd name="connsiteX7227" fmla="*/ 4222107 w 10035679"/>
              <a:gd name="connsiteY7227" fmla="*/ 1295668 h 5893281"/>
              <a:gd name="connsiteX7228" fmla="*/ 4214258 w 10035679"/>
              <a:gd name="connsiteY7228" fmla="*/ 1295668 h 5893281"/>
              <a:gd name="connsiteX7229" fmla="*/ 4175617 w 10035679"/>
              <a:gd name="connsiteY7229" fmla="*/ 1332497 h 5893281"/>
              <a:gd name="connsiteX7230" fmla="*/ 4132751 w 10035679"/>
              <a:gd name="connsiteY7230" fmla="*/ 1367515 h 5893281"/>
              <a:gd name="connsiteX7231" fmla="*/ 4089883 w 10035679"/>
              <a:gd name="connsiteY7231" fmla="*/ 1396496 h 5893281"/>
              <a:gd name="connsiteX7232" fmla="*/ 4040978 w 10035679"/>
              <a:gd name="connsiteY7232" fmla="*/ 1421250 h 5893281"/>
              <a:gd name="connsiteX7233" fmla="*/ 3988451 w 10035679"/>
              <a:gd name="connsiteY7233" fmla="*/ 1431515 h 5893281"/>
              <a:gd name="connsiteX7234" fmla="*/ 3927471 w 10035679"/>
              <a:gd name="connsiteY7234" fmla="*/ 1429704 h 5893281"/>
              <a:gd name="connsiteX7235" fmla="*/ 3927471 w 10035679"/>
              <a:gd name="connsiteY7235" fmla="*/ 1439967 h 5893281"/>
              <a:gd name="connsiteX7236" fmla="*/ 3927471 w 10035679"/>
              <a:gd name="connsiteY7236" fmla="*/ 1450231 h 5893281"/>
              <a:gd name="connsiteX7237" fmla="*/ 3923244 w 10035679"/>
              <a:gd name="connsiteY7237" fmla="*/ 1458684 h 5893281"/>
              <a:gd name="connsiteX7238" fmla="*/ 3919019 w 10035679"/>
              <a:gd name="connsiteY7238" fmla="*/ 1460495 h 5893281"/>
              <a:gd name="connsiteX7239" fmla="*/ 3917206 w 10035679"/>
              <a:gd name="connsiteY7239" fmla="*/ 1460495 h 5893281"/>
              <a:gd name="connsiteX7240" fmla="*/ 3912980 w 10035679"/>
              <a:gd name="connsiteY7240" fmla="*/ 1464723 h 5893281"/>
              <a:gd name="connsiteX7241" fmla="*/ 3905130 w 10035679"/>
              <a:gd name="connsiteY7241" fmla="*/ 1468950 h 5893281"/>
              <a:gd name="connsiteX7242" fmla="*/ 3899094 w 10035679"/>
              <a:gd name="connsiteY7242" fmla="*/ 1473176 h 5893281"/>
              <a:gd name="connsiteX7243" fmla="*/ 3894867 w 10035679"/>
              <a:gd name="connsiteY7243" fmla="*/ 1474987 h 5893281"/>
              <a:gd name="connsiteX7244" fmla="*/ 3888828 w 10035679"/>
              <a:gd name="connsiteY7244" fmla="*/ 1483439 h 5893281"/>
              <a:gd name="connsiteX7245" fmla="*/ 3880982 w 10035679"/>
              <a:gd name="connsiteY7245" fmla="*/ 1503968 h 5893281"/>
              <a:gd name="connsiteX7246" fmla="*/ 3876755 w 10035679"/>
              <a:gd name="connsiteY7246" fmla="*/ 1530532 h 5893281"/>
              <a:gd name="connsiteX7247" fmla="*/ 3870718 w 10035679"/>
              <a:gd name="connsiteY7247" fmla="*/ 1546833 h 5893281"/>
              <a:gd name="connsiteX7248" fmla="*/ 3852605 w 10035679"/>
              <a:gd name="connsiteY7248" fmla="*/ 1565549 h 5893281"/>
              <a:gd name="connsiteX7249" fmla="*/ 3822417 w 10035679"/>
              <a:gd name="connsiteY7249" fmla="*/ 1586076 h 5893281"/>
              <a:gd name="connsiteX7250" fmla="*/ 3781966 w 10035679"/>
              <a:gd name="connsiteY7250" fmla="*/ 1604792 h 5893281"/>
              <a:gd name="connsiteX7251" fmla="*/ 3747551 w 10035679"/>
              <a:gd name="connsiteY7251" fmla="*/ 1619283 h 5893281"/>
              <a:gd name="connsiteX7252" fmla="*/ 3714947 w 10035679"/>
              <a:gd name="connsiteY7252" fmla="*/ 1627735 h 5893281"/>
              <a:gd name="connsiteX7253" fmla="*/ 3714947 w 10035679"/>
              <a:gd name="connsiteY7253" fmla="*/ 1619283 h 5893281"/>
              <a:gd name="connsiteX7254" fmla="*/ 3714947 w 10035679"/>
              <a:gd name="connsiteY7254" fmla="*/ 1613244 h 5893281"/>
              <a:gd name="connsiteX7255" fmla="*/ 3710720 w 10035679"/>
              <a:gd name="connsiteY7255" fmla="*/ 1613244 h 5893281"/>
              <a:gd name="connsiteX7256" fmla="*/ 3710720 w 10035679"/>
              <a:gd name="connsiteY7256" fmla="*/ 1609018 h 5893281"/>
              <a:gd name="connsiteX7257" fmla="*/ 3708910 w 10035679"/>
              <a:gd name="connsiteY7257" fmla="*/ 1604792 h 5893281"/>
              <a:gd name="connsiteX7258" fmla="*/ 3704683 w 10035679"/>
              <a:gd name="connsiteY7258" fmla="*/ 1633771 h 5893281"/>
              <a:gd name="connsiteX7259" fmla="*/ 3694419 w 10035679"/>
              <a:gd name="connsiteY7259" fmla="*/ 1658526 h 5893281"/>
              <a:gd name="connsiteX7260" fmla="*/ 3686571 w 10035679"/>
              <a:gd name="connsiteY7260" fmla="*/ 1680864 h 5893281"/>
              <a:gd name="connsiteX7261" fmla="*/ 3676307 w 10035679"/>
              <a:gd name="connsiteY7261" fmla="*/ 1701390 h 5893281"/>
              <a:gd name="connsiteX7262" fmla="*/ 3668458 w 10035679"/>
              <a:gd name="connsiteY7262" fmla="*/ 1730372 h 5893281"/>
              <a:gd name="connsiteX7263" fmla="*/ 3676307 w 10035679"/>
              <a:gd name="connsiteY7263" fmla="*/ 1734597 h 5893281"/>
              <a:gd name="connsiteX7264" fmla="*/ 3676307 w 10035679"/>
              <a:gd name="connsiteY7264" fmla="*/ 1738823 h 5893281"/>
              <a:gd name="connsiteX7265" fmla="*/ 3680533 w 10035679"/>
              <a:gd name="connsiteY7265" fmla="*/ 1738823 h 5893281"/>
              <a:gd name="connsiteX7266" fmla="*/ 3680533 w 10035679"/>
              <a:gd name="connsiteY7266" fmla="*/ 1743049 h 5893281"/>
              <a:gd name="connsiteX7267" fmla="*/ 3676307 w 10035679"/>
              <a:gd name="connsiteY7267" fmla="*/ 1744860 h 5893281"/>
              <a:gd name="connsiteX7268" fmla="*/ 3668458 w 10035679"/>
              <a:gd name="connsiteY7268" fmla="*/ 1753315 h 5893281"/>
              <a:gd name="connsiteX7269" fmla="*/ 3662419 w 10035679"/>
              <a:gd name="connsiteY7269" fmla="*/ 1757540 h 5893281"/>
              <a:gd name="connsiteX7270" fmla="*/ 3656382 w 10035679"/>
              <a:gd name="connsiteY7270" fmla="*/ 1763578 h 5893281"/>
              <a:gd name="connsiteX7271" fmla="*/ 3648533 w 10035679"/>
              <a:gd name="connsiteY7271" fmla="*/ 1767804 h 5893281"/>
              <a:gd name="connsiteX7272" fmla="*/ 3644307 w 10035679"/>
              <a:gd name="connsiteY7272" fmla="*/ 1773843 h 5893281"/>
              <a:gd name="connsiteX7273" fmla="*/ 3638269 w 10035679"/>
              <a:gd name="connsiteY7273" fmla="*/ 1784106 h 5893281"/>
              <a:gd name="connsiteX7274" fmla="*/ 3623778 w 10035679"/>
              <a:gd name="connsiteY7274" fmla="*/ 1825164 h 5893281"/>
              <a:gd name="connsiteX7275" fmla="*/ 3613513 w 10035679"/>
              <a:gd name="connsiteY7275" fmla="*/ 1868031 h 5893281"/>
              <a:gd name="connsiteX7276" fmla="*/ 3609289 w 10035679"/>
              <a:gd name="connsiteY7276" fmla="*/ 1917539 h 5893281"/>
              <a:gd name="connsiteX7277" fmla="*/ 3601439 w 10035679"/>
              <a:gd name="connsiteY7277" fmla="*/ 1964636 h 5893281"/>
              <a:gd name="connsiteX7278" fmla="*/ 3591176 w 10035679"/>
              <a:gd name="connsiteY7278" fmla="*/ 2007498 h 5893281"/>
              <a:gd name="connsiteX7279" fmla="*/ 3585138 w 10035679"/>
              <a:gd name="connsiteY7279" fmla="*/ 2003272 h 5893281"/>
              <a:gd name="connsiteX7280" fmla="*/ 3580912 w 10035679"/>
              <a:gd name="connsiteY7280" fmla="*/ 2003272 h 5893281"/>
              <a:gd name="connsiteX7281" fmla="*/ 3580912 w 10035679"/>
              <a:gd name="connsiteY7281" fmla="*/ 1999046 h 5893281"/>
              <a:gd name="connsiteX7282" fmla="*/ 3576685 w 10035679"/>
              <a:gd name="connsiteY7282" fmla="*/ 1999046 h 5893281"/>
              <a:gd name="connsiteX7283" fmla="*/ 3566420 w 10035679"/>
              <a:gd name="connsiteY7283" fmla="*/ 1993009 h 5893281"/>
              <a:gd name="connsiteX7284" fmla="*/ 3548308 w 10035679"/>
              <a:gd name="connsiteY7284" fmla="*/ 1978517 h 5893281"/>
              <a:gd name="connsiteX7285" fmla="*/ 3519931 w 10035679"/>
              <a:gd name="connsiteY7285" fmla="*/ 1956180 h 5893281"/>
              <a:gd name="connsiteX7286" fmla="*/ 3487328 w 10035679"/>
              <a:gd name="connsiteY7286" fmla="*/ 1937464 h 5893281"/>
              <a:gd name="connsiteX7287" fmla="*/ 3457141 w 10035679"/>
              <a:gd name="connsiteY7287" fmla="*/ 1916935 h 5893281"/>
              <a:gd name="connsiteX7288" fmla="*/ 3432990 w 10035679"/>
              <a:gd name="connsiteY7288" fmla="*/ 1898220 h 5893281"/>
              <a:gd name="connsiteX7289" fmla="*/ 3410651 w 10035679"/>
              <a:gd name="connsiteY7289" fmla="*/ 1887956 h 5893281"/>
              <a:gd name="connsiteX7290" fmla="*/ 3404613 w 10035679"/>
              <a:gd name="connsiteY7290" fmla="*/ 1883729 h 5893281"/>
              <a:gd name="connsiteX7291" fmla="*/ 3396762 w 10035679"/>
              <a:gd name="connsiteY7291" fmla="*/ 1805842 h 5893281"/>
              <a:gd name="connsiteX7292" fmla="*/ 3392537 w 10035679"/>
              <a:gd name="connsiteY7292" fmla="*/ 1797389 h 5893281"/>
              <a:gd name="connsiteX7293" fmla="*/ 3382275 w 10035679"/>
              <a:gd name="connsiteY7293" fmla="*/ 1791352 h 5893281"/>
              <a:gd name="connsiteX7294" fmla="*/ 3376236 w 10035679"/>
              <a:gd name="connsiteY7294" fmla="*/ 1787126 h 5893281"/>
              <a:gd name="connsiteX7295" fmla="*/ 3364160 w 10035679"/>
              <a:gd name="connsiteY7295" fmla="*/ 1778672 h 5893281"/>
              <a:gd name="connsiteX7296" fmla="*/ 3358123 w 10035679"/>
              <a:gd name="connsiteY7296" fmla="*/ 1772635 h 5893281"/>
              <a:gd name="connsiteX7297" fmla="*/ 3364160 w 10035679"/>
              <a:gd name="connsiteY7297" fmla="*/ 1768409 h 5893281"/>
              <a:gd name="connsiteX7298" fmla="*/ 3364160 w 10035679"/>
              <a:gd name="connsiteY7298" fmla="*/ 1764183 h 5893281"/>
              <a:gd name="connsiteX7299" fmla="*/ 3368386 w 10035679"/>
              <a:gd name="connsiteY7299" fmla="*/ 1762370 h 5893281"/>
              <a:gd name="connsiteX7300" fmla="*/ 3372612 w 10035679"/>
              <a:gd name="connsiteY7300" fmla="*/ 1753917 h 5893281"/>
              <a:gd name="connsiteX7301" fmla="*/ 3376838 w 10035679"/>
              <a:gd name="connsiteY7301" fmla="*/ 1747881 h 5893281"/>
              <a:gd name="connsiteX7302" fmla="*/ 3358726 w 10035679"/>
              <a:gd name="connsiteY7302" fmla="*/ 1747881 h 5893281"/>
              <a:gd name="connsiteX7303" fmla="*/ 3348461 w 10035679"/>
              <a:gd name="connsiteY7303" fmla="*/ 1747881 h 5893281"/>
              <a:gd name="connsiteX7304" fmla="*/ 3340613 w 10035679"/>
              <a:gd name="connsiteY7304" fmla="*/ 1747881 h 5893281"/>
              <a:gd name="connsiteX7305" fmla="*/ 3336389 w 10035679"/>
              <a:gd name="connsiteY7305" fmla="*/ 1743653 h 5893281"/>
              <a:gd name="connsiteX7306" fmla="*/ 3334574 w 10035679"/>
              <a:gd name="connsiteY7306" fmla="*/ 1737616 h 5893281"/>
              <a:gd name="connsiteX7307" fmla="*/ 3326726 w 10035679"/>
              <a:gd name="connsiteY7307" fmla="*/ 1725541 h 5893281"/>
              <a:gd name="connsiteX7308" fmla="*/ 3322500 w 10035679"/>
              <a:gd name="connsiteY7308" fmla="*/ 1719504 h 5893281"/>
              <a:gd name="connsiteX7309" fmla="*/ 3322500 w 10035679"/>
              <a:gd name="connsiteY7309" fmla="*/ 1711050 h 5893281"/>
              <a:gd name="connsiteX7310" fmla="*/ 3322500 w 10035679"/>
              <a:gd name="connsiteY7310" fmla="*/ 1709239 h 5893281"/>
              <a:gd name="connsiteX7311" fmla="*/ 3322500 w 10035679"/>
              <a:gd name="connsiteY7311" fmla="*/ 1700788 h 5893281"/>
              <a:gd name="connsiteX7312" fmla="*/ 3326726 w 10035679"/>
              <a:gd name="connsiteY7312" fmla="*/ 1694749 h 5893281"/>
              <a:gd name="connsiteX7313" fmla="*/ 3326726 w 10035679"/>
              <a:gd name="connsiteY7313" fmla="*/ 1686297 h 5893281"/>
              <a:gd name="connsiteX7314" fmla="*/ 3306198 w 10035679"/>
              <a:gd name="connsiteY7314" fmla="*/ 1686297 h 5893281"/>
              <a:gd name="connsiteX7315" fmla="*/ 3306198 w 10035679"/>
              <a:gd name="connsiteY7315" fmla="*/ 1676035 h 5893281"/>
              <a:gd name="connsiteX7316" fmla="*/ 3308010 w 10035679"/>
              <a:gd name="connsiteY7316" fmla="*/ 1665771 h 5893281"/>
              <a:gd name="connsiteX7317" fmla="*/ 3312237 w 10035679"/>
              <a:gd name="connsiteY7317" fmla="*/ 1661544 h 5893281"/>
              <a:gd name="connsiteX7318" fmla="*/ 3312237 w 10035679"/>
              <a:gd name="connsiteY7318" fmla="*/ 1654300 h 5893281"/>
              <a:gd name="connsiteX7319" fmla="*/ 3316462 w 10035679"/>
              <a:gd name="connsiteY7319" fmla="*/ 1648262 h 5893281"/>
              <a:gd name="connsiteX7320" fmla="*/ 3320689 w 10035679"/>
              <a:gd name="connsiteY7320" fmla="*/ 1637997 h 5893281"/>
              <a:gd name="connsiteX7321" fmla="*/ 3308614 w 10035679"/>
              <a:gd name="connsiteY7321" fmla="*/ 1637997 h 5893281"/>
              <a:gd name="connsiteX7322" fmla="*/ 3296539 w 10035679"/>
              <a:gd name="connsiteY7322" fmla="*/ 1637997 h 5893281"/>
              <a:gd name="connsiteX7323" fmla="*/ 3290501 w 10035679"/>
              <a:gd name="connsiteY7323" fmla="*/ 1633771 h 5893281"/>
              <a:gd name="connsiteX7324" fmla="*/ 3278426 w 10035679"/>
              <a:gd name="connsiteY7324" fmla="*/ 1629545 h 5893281"/>
              <a:gd name="connsiteX7325" fmla="*/ 3276615 w 10035679"/>
              <a:gd name="connsiteY7325" fmla="*/ 1576416 h 5893281"/>
              <a:gd name="connsiteX7326" fmla="*/ 3272387 w 10035679"/>
              <a:gd name="connsiteY7326" fmla="*/ 1526908 h 5893281"/>
              <a:gd name="connsiteX7327" fmla="*/ 3272387 w 10035679"/>
              <a:gd name="connsiteY7327" fmla="*/ 1479818 h 5893281"/>
              <a:gd name="connsiteX7328" fmla="*/ 3286878 w 10035679"/>
              <a:gd name="connsiteY7328" fmla="*/ 1432723 h 5893281"/>
              <a:gd name="connsiteX7329" fmla="*/ 3301369 w 10035679"/>
              <a:gd name="connsiteY7329" fmla="*/ 1412195 h 5893281"/>
              <a:gd name="connsiteX7330" fmla="*/ 3319480 w 10035679"/>
              <a:gd name="connsiteY7330" fmla="*/ 1397704 h 5893281"/>
              <a:gd name="connsiteX7331" fmla="*/ 3333972 w 10035679"/>
              <a:gd name="connsiteY7331" fmla="*/ 1385628 h 5893281"/>
              <a:gd name="connsiteX7332" fmla="*/ 3344235 w 10035679"/>
              <a:gd name="connsiteY7332" fmla="*/ 1369326 h 5893281"/>
              <a:gd name="connsiteX7333" fmla="*/ 3354500 w 10035679"/>
              <a:gd name="connsiteY7333" fmla="*/ 1346987 h 5893281"/>
              <a:gd name="connsiteX7334" fmla="*/ 3358726 w 10035679"/>
              <a:gd name="connsiteY7334" fmla="*/ 1307743 h 5893281"/>
              <a:gd name="connsiteX7335" fmla="*/ 3350876 w 10035679"/>
              <a:gd name="connsiteY7335" fmla="*/ 1307743 h 5893281"/>
              <a:gd name="connsiteX7336" fmla="*/ 3344840 w 10035679"/>
              <a:gd name="connsiteY7336" fmla="*/ 1316195 h 5893281"/>
              <a:gd name="connsiteX7337" fmla="*/ 3336990 w 10035679"/>
              <a:gd name="connsiteY7337" fmla="*/ 1318006 h 5893281"/>
              <a:gd name="connsiteX7338" fmla="*/ 3335180 w 10035679"/>
              <a:gd name="connsiteY7338" fmla="*/ 1318006 h 5893281"/>
              <a:gd name="connsiteX7339" fmla="*/ 3327331 w 10035679"/>
              <a:gd name="connsiteY7339" fmla="*/ 1318006 h 5893281"/>
              <a:gd name="connsiteX7340" fmla="*/ 3321292 w 10035679"/>
              <a:gd name="connsiteY7340" fmla="*/ 1316195 h 5893281"/>
              <a:gd name="connsiteX7341" fmla="*/ 3292916 w 10035679"/>
              <a:gd name="connsiteY7341" fmla="*/ 1307743 h 5893281"/>
              <a:gd name="connsiteX7342" fmla="*/ 3270577 w 10035679"/>
              <a:gd name="connsiteY7342" fmla="*/ 1293253 h 5893281"/>
              <a:gd name="connsiteX7343" fmla="*/ 3256086 w 10035679"/>
              <a:gd name="connsiteY7343" fmla="*/ 1272726 h 5893281"/>
              <a:gd name="connsiteX7344" fmla="*/ 3250049 w 10035679"/>
              <a:gd name="connsiteY7344" fmla="*/ 1235895 h 5893281"/>
              <a:gd name="connsiteX7345" fmla="*/ 3260312 w 10035679"/>
              <a:gd name="connsiteY7345" fmla="*/ 1235895 h 5893281"/>
              <a:gd name="connsiteX7346" fmla="*/ 3260312 w 10035679"/>
              <a:gd name="connsiteY7346" fmla="*/ 1229857 h 5893281"/>
              <a:gd name="connsiteX7347" fmla="*/ 3278426 w 10035679"/>
              <a:gd name="connsiteY7347" fmla="*/ 1240121 h 5893281"/>
              <a:gd name="connsiteX7348" fmla="*/ 3298953 w 10035679"/>
              <a:gd name="connsiteY7348" fmla="*/ 1254611 h 5893281"/>
              <a:gd name="connsiteX7349" fmla="*/ 3317065 w 10035679"/>
              <a:gd name="connsiteY7349" fmla="*/ 1260650 h 5893281"/>
              <a:gd name="connsiteX7350" fmla="*/ 3337594 w 10035679"/>
              <a:gd name="connsiteY7350" fmla="*/ 1260650 h 5893281"/>
              <a:gd name="connsiteX7351" fmla="*/ 3337594 w 10035679"/>
              <a:gd name="connsiteY7351" fmla="*/ 1258839 h 5893281"/>
              <a:gd name="connsiteX7352" fmla="*/ 3341822 w 10035679"/>
              <a:gd name="connsiteY7352" fmla="*/ 1254611 h 5893281"/>
              <a:gd name="connsiteX7353" fmla="*/ 3341822 w 10035679"/>
              <a:gd name="connsiteY7353" fmla="*/ 1249781 h 5893281"/>
              <a:gd name="connsiteX7354" fmla="*/ 3346048 w 10035679"/>
              <a:gd name="connsiteY7354" fmla="*/ 1243743 h 5893281"/>
              <a:gd name="connsiteX7355" fmla="*/ 3307406 w 10035679"/>
              <a:gd name="connsiteY7355" fmla="*/ 1214764 h 5893281"/>
              <a:gd name="connsiteX7356" fmla="*/ 3274802 w 10035679"/>
              <a:gd name="connsiteY7356" fmla="*/ 1173708 h 5893281"/>
              <a:gd name="connsiteX7357" fmla="*/ 3264540 w 10035679"/>
              <a:gd name="connsiteY7357" fmla="*/ 1177935 h 5893281"/>
              <a:gd name="connsiteX7358" fmla="*/ 3256690 w 10035679"/>
              <a:gd name="connsiteY7358" fmla="*/ 1182160 h 5893281"/>
              <a:gd name="connsiteX7359" fmla="*/ 3246426 w 10035679"/>
              <a:gd name="connsiteY7359" fmla="*/ 1186385 h 5893281"/>
              <a:gd name="connsiteX7360" fmla="*/ 3236163 w 10035679"/>
              <a:gd name="connsiteY7360" fmla="*/ 1188196 h 5893281"/>
              <a:gd name="connsiteX7361" fmla="*/ 3228313 w 10035679"/>
              <a:gd name="connsiteY7361" fmla="*/ 1182160 h 5893281"/>
              <a:gd name="connsiteX7362" fmla="*/ 3226504 w 10035679"/>
              <a:gd name="connsiteY7362" fmla="*/ 1177935 h 5893281"/>
              <a:gd name="connsiteX7363" fmla="*/ 3222275 w 10035679"/>
              <a:gd name="connsiteY7363" fmla="*/ 1171895 h 5893281"/>
              <a:gd name="connsiteX7364" fmla="*/ 3218050 w 10035679"/>
              <a:gd name="connsiteY7364" fmla="*/ 1167671 h 5893281"/>
              <a:gd name="connsiteX7365" fmla="*/ 3212013 w 10035679"/>
              <a:gd name="connsiteY7365" fmla="*/ 1157407 h 5893281"/>
              <a:gd name="connsiteX7366" fmla="*/ 3232540 w 10035679"/>
              <a:gd name="connsiteY7366" fmla="*/ 1135067 h 5893281"/>
              <a:gd name="connsiteX7367" fmla="*/ 3236766 w 10035679"/>
              <a:gd name="connsiteY7367" fmla="*/ 1104273 h 5893281"/>
              <a:gd name="connsiteX7368" fmla="*/ 3232540 w 10035679"/>
              <a:gd name="connsiteY7368" fmla="*/ 1063218 h 5893281"/>
              <a:gd name="connsiteX7369" fmla="*/ 3222275 w 10035679"/>
              <a:gd name="connsiteY7369" fmla="*/ 1020351 h 5893281"/>
              <a:gd name="connsiteX7370" fmla="*/ 3204163 w 10035679"/>
              <a:gd name="connsiteY7370" fmla="*/ 975069 h 5893281"/>
              <a:gd name="connsiteX7371" fmla="*/ 3183635 w 10035679"/>
              <a:gd name="connsiteY7371" fmla="*/ 932202 h 5893281"/>
              <a:gd name="connsiteX7372" fmla="*/ 3157069 w 10035679"/>
              <a:gd name="connsiteY7372" fmla="*/ 892957 h 5893281"/>
              <a:gd name="connsiteX7373" fmla="*/ 3136541 w 10035679"/>
              <a:gd name="connsiteY7373" fmla="*/ 856128 h 5893281"/>
              <a:gd name="connsiteX7374" fmla="*/ 3118429 w 10035679"/>
              <a:gd name="connsiteY7374" fmla="*/ 827149 h 5893281"/>
              <a:gd name="connsiteX7375" fmla="*/ 3075561 w 10035679"/>
              <a:gd name="connsiteY7375" fmla="*/ 798167 h 5893281"/>
              <a:gd name="connsiteX7376" fmla="*/ 3026656 w 10035679"/>
              <a:gd name="connsiteY7376" fmla="*/ 787905 h 5893281"/>
              <a:gd name="connsiteX7377" fmla="*/ 2975940 w 10035679"/>
              <a:gd name="connsiteY7377" fmla="*/ 787905 h 5893281"/>
              <a:gd name="connsiteX7378" fmla="*/ 2919187 w 10035679"/>
              <a:gd name="connsiteY7378" fmla="*/ 787905 h 5893281"/>
              <a:gd name="connsiteX7379" fmla="*/ 2864244 w 10035679"/>
              <a:gd name="connsiteY7379" fmla="*/ 792131 h 5893281"/>
              <a:gd name="connsiteX7380" fmla="*/ 2807491 w 10035679"/>
              <a:gd name="connsiteY7380" fmla="*/ 787905 h 5893281"/>
              <a:gd name="connsiteX7381" fmla="*/ 2807491 w 10035679"/>
              <a:gd name="connsiteY7381" fmla="*/ 777640 h 5893281"/>
              <a:gd name="connsiteX7382" fmla="*/ 2807491 w 10035679"/>
              <a:gd name="connsiteY7382" fmla="*/ 769188 h 5893281"/>
              <a:gd name="connsiteX7383" fmla="*/ 2809301 w 10035679"/>
              <a:gd name="connsiteY7383" fmla="*/ 767377 h 5893281"/>
              <a:gd name="connsiteX7384" fmla="*/ 2809301 w 10035679"/>
              <a:gd name="connsiteY7384" fmla="*/ 763151 h 5893281"/>
              <a:gd name="connsiteX7385" fmla="*/ 2809301 w 10035679"/>
              <a:gd name="connsiteY7385" fmla="*/ 758923 h 5893281"/>
              <a:gd name="connsiteX7386" fmla="*/ 2807491 w 10035679"/>
              <a:gd name="connsiteY7386" fmla="*/ 754697 h 5893281"/>
              <a:gd name="connsiteX7387" fmla="*/ 2785152 w 10035679"/>
              <a:gd name="connsiteY7387" fmla="*/ 744434 h 5893281"/>
              <a:gd name="connsiteX7388" fmla="*/ 2764623 w 10035679"/>
              <a:gd name="connsiteY7388" fmla="*/ 738396 h 5893281"/>
              <a:gd name="connsiteX7389" fmla="*/ 2742285 w 10035679"/>
              <a:gd name="connsiteY7389" fmla="*/ 723907 h 5893281"/>
              <a:gd name="connsiteX7390" fmla="*/ 2760396 w 10035679"/>
              <a:gd name="connsiteY7390" fmla="*/ 723907 h 5893281"/>
              <a:gd name="connsiteX7391" fmla="*/ 2780926 w 10035679"/>
              <a:gd name="connsiteY7391" fmla="*/ 715453 h 5893281"/>
              <a:gd name="connsiteX7392" fmla="*/ 2809301 w 10035679"/>
              <a:gd name="connsiteY7392" fmla="*/ 709416 h 5893281"/>
              <a:gd name="connsiteX7393" fmla="*/ 2841906 w 10035679"/>
              <a:gd name="connsiteY7393" fmla="*/ 705190 h 5893281"/>
              <a:gd name="connsiteX7394" fmla="*/ 2866055 w 10035679"/>
              <a:gd name="connsiteY7394" fmla="*/ 696736 h 5893281"/>
              <a:gd name="connsiteX7395" fmla="*/ 2884169 w 10035679"/>
              <a:gd name="connsiteY7395" fmla="*/ 682247 h 5893281"/>
              <a:gd name="connsiteX7396" fmla="*/ 2799038 w 10035679"/>
              <a:gd name="connsiteY7396" fmla="*/ 682247 h 5893281"/>
              <a:gd name="connsiteX7397" fmla="*/ 2778511 w 10035679"/>
              <a:gd name="connsiteY7397" fmla="*/ 676208 h 5893281"/>
              <a:gd name="connsiteX7398" fmla="*/ 2760396 w 10035679"/>
              <a:gd name="connsiteY7398" fmla="*/ 676208 h 5893281"/>
              <a:gd name="connsiteX7399" fmla="*/ 2738059 w 10035679"/>
              <a:gd name="connsiteY7399" fmla="*/ 671982 h 5893281"/>
              <a:gd name="connsiteX7400" fmla="*/ 2721757 w 10035679"/>
              <a:gd name="connsiteY7400" fmla="*/ 667756 h 5893281"/>
              <a:gd name="connsiteX7401" fmla="*/ 2703643 w 10035679"/>
              <a:gd name="connsiteY7401" fmla="*/ 661719 h 5893281"/>
              <a:gd name="connsiteX7402" fmla="*/ 2693380 w 10035679"/>
              <a:gd name="connsiteY7402" fmla="*/ 643003 h 5893281"/>
              <a:gd name="connsiteX7403" fmla="*/ 2689155 w 10035679"/>
              <a:gd name="connsiteY7403" fmla="*/ 614021 h 5893281"/>
              <a:gd name="connsiteX7404" fmla="*/ 2732020 w 10035679"/>
              <a:gd name="connsiteY7404" fmla="*/ 607984 h 5893281"/>
              <a:gd name="connsiteX7405" fmla="*/ 2770662 w 10035679"/>
              <a:gd name="connsiteY7405" fmla="*/ 593494 h 5893281"/>
              <a:gd name="connsiteX7406" fmla="*/ 2803264 w 10035679"/>
              <a:gd name="connsiteY7406" fmla="*/ 579005 h 5893281"/>
              <a:gd name="connsiteX7407" fmla="*/ 2837679 w 10035679"/>
              <a:gd name="connsiteY7407" fmla="*/ 564514 h 5893281"/>
              <a:gd name="connsiteX7408" fmla="*/ 2908923 w 10035679"/>
              <a:gd name="connsiteY7408" fmla="*/ 564514 h 5893281"/>
              <a:gd name="connsiteX7409" fmla="*/ 2937300 w 10035679"/>
              <a:gd name="connsiteY7409" fmla="*/ 470327 h 5893281"/>
              <a:gd name="connsiteX7410" fmla="*/ 2870281 w 10035679"/>
              <a:gd name="connsiteY7410" fmla="*/ 470327 h 5893281"/>
              <a:gd name="connsiteX7411" fmla="*/ 2852169 w 10035679"/>
              <a:gd name="connsiteY7411" fmla="*/ 445573 h 5893281"/>
              <a:gd name="connsiteX7412" fmla="*/ 2874509 w 10035679"/>
              <a:gd name="connsiteY7412" fmla="*/ 431082 h 5893281"/>
              <a:gd name="connsiteX7413" fmla="*/ 2890811 w 10035679"/>
              <a:gd name="connsiteY7413" fmla="*/ 416594 h 5893281"/>
              <a:gd name="connsiteX7414" fmla="*/ 2913149 w 10035679"/>
              <a:gd name="connsiteY7414" fmla="*/ 406329 h 5893281"/>
              <a:gd name="connsiteX7415" fmla="*/ 2937300 w 10035679"/>
              <a:gd name="connsiteY7415" fmla="*/ 397877 h 5893281"/>
              <a:gd name="connsiteX7416" fmla="*/ 2937300 w 10035679"/>
              <a:gd name="connsiteY7416" fmla="*/ 373123 h 5893281"/>
              <a:gd name="connsiteX7417" fmla="*/ 2965677 w 10035679"/>
              <a:gd name="connsiteY7417" fmla="*/ 358633 h 5893281"/>
              <a:gd name="connsiteX7418" fmla="*/ 2980167 w 10035679"/>
              <a:gd name="connsiteY7418" fmla="*/ 342331 h 5893281"/>
              <a:gd name="connsiteX7419" fmla="*/ 2994656 w 10035679"/>
              <a:gd name="connsiteY7419" fmla="*/ 319991 h 5893281"/>
              <a:gd name="connsiteX7420" fmla="*/ 3016996 w 10035679"/>
              <a:gd name="connsiteY7420" fmla="*/ 305502 h 5893281"/>
              <a:gd name="connsiteX7421" fmla="*/ 3041147 w 10035679"/>
              <a:gd name="connsiteY7421" fmla="*/ 295238 h 5893281"/>
              <a:gd name="connsiteX7422" fmla="*/ 3061675 w 10035679"/>
              <a:gd name="connsiteY7422" fmla="*/ 295238 h 5893281"/>
              <a:gd name="connsiteX7423" fmla="*/ 3079788 w 10035679"/>
              <a:gd name="connsiteY7423" fmla="*/ 301274 h 5893281"/>
              <a:gd name="connsiteX7424" fmla="*/ 3103939 w 10035679"/>
              <a:gd name="connsiteY7424" fmla="*/ 299464 h 5893281"/>
              <a:gd name="connsiteX7425" fmla="*/ 3085826 w 10035679"/>
              <a:gd name="connsiteY7425" fmla="*/ 291011 h 5893281"/>
              <a:gd name="connsiteX7426" fmla="*/ 3075561 w 10035679"/>
              <a:gd name="connsiteY7426" fmla="*/ 286785 h 5893281"/>
              <a:gd name="connsiteX7427" fmla="*/ 3065296 w 10035679"/>
              <a:gd name="connsiteY7427" fmla="*/ 284973 h 5893281"/>
              <a:gd name="connsiteX7428" fmla="*/ 3055034 w 10035679"/>
              <a:gd name="connsiteY7428" fmla="*/ 272899 h 5893281"/>
              <a:gd name="connsiteX7429" fmla="*/ 3089447 w 10035679"/>
              <a:gd name="connsiteY7429" fmla="*/ 266861 h 5893281"/>
              <a:gd name="connsiteX7430" fmla="*/ 3122050 w 10035679"/>
              <a:gd name="connsiteY7430" fmla="*/ 256596 h 5893281"/>
              <a:gd name="connsiteX7431" fmla="*/ 3150427 w 10035679"/>
              <a:gd name="connsiteY7431" fmla="*/ 248144 h 5893281"/>
              <a:gd name="connsiteX7432" fmla="*/ 3183030 w 10035679"/>
              <a:gd name="connsiteY7432" fmla="*/ 242107 h 5893281"/>
              <a:gd name="connsiteX7433" fmla="*/ 3184842 w 10035679"/>
              <a:gd name="connsiteY7433" fmla="*/ 256596 h 5893281"/>
              <a:gd name="connsiteX7434" fmla="*/ 3189070 w 10035679"/>
              <a:gd name="connsiteY7434" fmla="*/ 262635 h 5893281"/>
              <a:gd name="connsiteX7435" fmla="*/ 3193296 w 10035679"/>
              <a:gd name="connsiteY7435" fmla="*/ 272899 h 5893281"/>
              <a:gd name="connsiteX7436" fmla="*/ 3197521 w 10035679"/>
              <a:gd name="connsiteY7436" fmla="*/ 281352 h 5893281"/>
              <a:gd name="connsiteX7437" fmla="*/ 3207786 w 10035679"/>
              <a:gd name="connsiteY7437" fmla="*/ 285578 h 5893281"/>
              <a:gd name="connsiteX7438" fmla="*/ 3222275 w 10035679"/>
              <a:gd name="connsiteY7438" fmla="*/ 287388 h 5893281"/>
              <a:gd name="connsiteX7439" fmla="*/ 3222275 w 10035679"/>
              <a:gd name="connsiteY7439" fmla="*/ 277126 h 5893281"/>
              <a:gd name="connsiteX7440" fmla="*/ 3228313 w 10035679"/>
              <a:gd name="connsiteY7440" fmla="*/ 266861 h 5893281"/>
              <a:gd name="connsiteX7441" fmla="*/ 3232540 w 10035679"/>
              <a:gd name="connsiteY7441" fmla="*/ 252370 h 5893281"/>
              <a:gd name="connsiteX7442" fmla="*/ 3236766 w 10035679"/>
              <a:gd name="connsiteY7442" fmla="*/ 242107 h 5893281"/>
              <a:gd name="connsiteX7443" fmla="*/ 3242803 w 10035679"/>
              <a:gd name="connsiteY7443" fmla="*/ 252370 h 5893281"/>
              <a:gd name="connsiteX7444" fmla="*/ 3254878 w 10035679"/>
              <a:gd name="connsiteY7444" fmla="*/ 262635 h 5893281"/>
              <a:gd name="connsiteX7445" fmla="*/ 3260917 w 10035679"/>
              <a:gd name="connsiteY7445" fmla="*/ 271087 h 5893281"/>
              <a:gd name="connsiteX7446" fmla="*/ 3275408 w 10035679"/>
              <a:gd name="connsiteY7446" fmla="*/ 277126 h 5893281"/>
              <a:gd name="connsiteX7447" fmla="*/ 3289896 w 10035679"/>
              <a:gd name="connsiteY7447" fmla="*/ 281352 h 5893281"/>
              <a:gd name="connsiteX7448" fmla="*/ 3282048 w 10035679"/>
              <a:gd name="connsiteY7448" fmla="*/ 234258 h 5893281"/>
              <a:gd name="connsiteX7449" fmla="*/ 3308614 w 10035679"/>
              <a:gd name="connsiteY7449" fmla="*/ 228221 h 5893281"/>
              <a:gd name="connsiteX7450" fmla="*/ 3329141 w 10035679"/>
              <a:gd name="connsiteY7450" fmla="*/ 219767 h 5893281"/>
              <a:gd name="connsiteX7451" fmla="*/ 3361744 w 10035679"/>
              <a:gd name="connsiteY7451" fmla="*/ 228221 h 5893281"/>
              <a:gd name="connsiteX7452" fmla="*/ 3396161 w 10035679"/>
              <a:gd name="connsiteY7452" fmla="*/ 242710 h 5893281"/>
              <a:gd name="connsiteX7453" fmla="*/ 3432990 w 10035679"/>
              <a:gd name="connsiteY7453" fmla="*/ 263238 h 5893281"/>
              <a:gd name="connsiteX7454" fmla="*/ 3471628 w 10035679"/>
              <a:gd name="connsiteY7454" fmla="*/ 281954 h 5893281"/>
              <a:gd name="connsiteX7455" fmla="*/ 3504235 w 10035679"/>
              <a:gd name="connsiteY7455" fmla="*/ 296445 h 5893281"/>
              <a:gd name="connsiteX7456" fmla="*/ 3534423 w 10035679"/>
              <a:gd name="connsiteY7456" fmla="*/ 306708 h 5893281"/>
              <a:gd name="connsiteX7457" fmla="*/ 3534423 w 10035679"/>
              <a:gd name="connsiteY7457" fmla="*/ 300671 h 5893281"/>
              <a:gd name="connsiteX7458" fmla="*/ 3513894 w 10035679"/>
              <a:gd name="connsiteY7458" fmla="*/ 281954 h 5893281"/>
              <a:gd name="connsiteX7459" fmla="*/ 3499404 w 10035679"/>
              <a:gd name="connsiteY7459" fmla="*/ 267464 h 5893281"/>
              <a:gd name="connsiteX7460" fmla="*/ 3491554 w 10035679"/>
              <a:gd name="connsiteY7460" fmla="*/ 248749 h 5893281"/>
              <a:gd name="connsiteX7461" fmla="*/ 3503630 w 10035679"/>
              <a:gd name="connsiteY7461" fmla="*/ 228221 h 5893281"/>
              <a:gd name="connsiteX7462" fmla="*/ 3495780 w 10035679"/>
              <a:gd name="connsiteY7462" fmla="*/ 219767 h 5893281"/>
              <a:gd name="connsiteX7463" fmla="*/ 3485518 w 10035679"/>
              <a:gd name="connsiteY7463" fmla="*/ 209505 h 5893281"/>
              <a:gd name="connsiteX7464" fmla="*/ 3475253 w 10035679"/>
              <a:gd name="connsiteY7464" fmla="*/ 201050 h 5893281"/>
              <a:gd name="connsiteX7465" fmla="*/ 3464990 w 10035679"/>
              <a:gd name="connsiteY7465" fmla="*/ 195014 h 5893281"/>
              <a:gd name="connsiteX7466" fmla="*/ 3457141 w 10035679"/>
              <a:gd name="connsiteY7466" fmla="*/ 186562 h 5893281"/>
              <a:gd name="connsiteX7467" fmla="*/ 3464990 w 10035679"/>
              <a:gd name="connsiteY7467" fmla="*/ 170260 h 5893281"/>
              <a:gd name="connsiteX7468" fmla="*/ 3485518 w 10035679"/>
              <a:gd name="connsiteY7468" fmla="*/ 176297 h 5893281"/>
              <a:gd name="connsiteX7469" fmla="*/ 3513894 w 10035679"/>
              <a:gd name="connsiteY7469" fmla="*/ 180523 h 5893281"/>
              <a:gd name="connsiteX7470" fmla="*/ 3538043 w 10035679"/>
              <a:gd name="connsiteY7470" fmla="*/ 176297 h 5893281"/>
              <a:gd name="connsiteX7471" fmla="*/ 3556157 w 10035679"/>
              <a:gd name="connsiteY7471" fmla="*/ 161806 h 5893281"/>
              <a:gd name="connsiteX7472" fmla="*/ 3471027 w 10035679"/>
              <a:gd name="connsiteY7472" fmla="*/ 161806 h 5893281"/>
              <a:gd name="connsiteX7473" fmla="*/ 3471027 w 10035679"/>
              <a:gd name="connsiteY7473" fmla="*/ 155769 h 5893281"/>
              <a:gd name="connsiteX7474" fmla="*/ 3464990 w 10035679"/>
              <a:gd name="connsiteY7474" fmla="*/ 155769 h 5893281"/>
              <a:gd name="connsiteX7475" fmla="*/ 3464990 w 10035679"/>
              <a:gd name="connsiteY7475" fmla="*/ 147317 h 5893281"/>
              <a:gd name="connsiteX7476" fmla="*/ 3475253 w 10035679"/>
              <a:gd name="connsiteY7476" fmla="*/ 141279 h 5893281"/>
              <a:gd name="connsiteX7477" fmla="*/ 3485518 w 10035679"/>
              <a:gd name="connsiteY7477" fmla="*/ 132826 h 5893281"/>
              <a:gd name="connsiteX7478" fmla="*/ 3495780 w 10035679"/>
              <a:gd name="connsiteY7478" fmla="*/ 126790 h 5893281"/>
              <a:gd name="connsiteX7479" fmla="*/ 3506044 w 10035679"/>
              <a:gd name="connsiteY7479" fmla="*/ 118336 h 5893281"/>
              <a:gd name="connsiteX7480" fmla="*/ 3518121 w 10035679"/>
              <a:gd name="connsiteY7480" fmla="*/ 116525 h 5893281"/>
              <a:gd name="connsiteX7481" fmla="*/ 3562799 w 10035679"/>
              <a:gd name="connsiteY7481" fmla="*/ 122562 h 5893281"/>
              <a:gd name="connsiteX7482" fmla="*/ 3574875 w 10035679"/>
              <a:gd name="connsiteY7482" fmla="*/ 89959 h 5893281"/>
              <a:gd name="connsiteX7483" fmla="*/ 3627401 w 10035679"/>
              <a:gd name="connsiteY7483" fmla="*/ 98413 h 5893281"/>
              <a:gd name="connsiteX7484" fmla="*/ 3631629 w 10035679"/>
              <a:gd name="connsiteY7484" fmla="*/ 98413 h 5893281"/>
              <a:gd name="connsiteX7485" fmla="*/ 3633440 w 10035679"/>
              <a:gd name="connsiteY7485" fmla="*/ 89959 h 5893281"/>
              <a:gd name="connsiteX7486" fmla="*/ 3637665 w 10035679"/>
              <a:gd name="connsiteY7486" fmla="*/ 88148 h 5893281"/>
              <a:gd name="connsiteX7487" fmla="*/ 3641890 w 10035679"/>
              <a:gd name="connsiteY7487" fmla="*/ 79696 h 5893281"/>
              <a:gd name="connsiteX7488" fmla="*/ 3652155 w 10035679"/>
              <a:gd name="connsiteY7488" fmla="*/ 75470 h 5893281"/>
              <a:gd name="connsiteX7489" fmla="*/ 3660005 w 10035679"/>
              <a:gd name="connsiteY7489" fmla="*/ 87545 h 5893281"/>
              <a:gd name="connsiteX7490" fmla="*/ 3670268 w 10035679"/>
              <a:gd name="connsiteY7490" fmla="*/ 97808 h 5893281"/>
              <a:gd name="connsiteX7491" fmla="*/ 3680533 w 10035679"/>
              <a:gd name="connsiteY7491" fmla="*/ 108073 h 5893281"/>
              <a:gd name="connsiteX7492" fmla="*/ 3680533 w 10035679"/>
              <a:gd name="connsiteY7492" fmla="*/ 89356 h 5893281"/>
              <a:gd name="connsiteX7493" fmla="*/ 3684759 w 10035679"/>
              <a:gd name="connsiteY7493" fmla="*/ 87545 h 5893281"/>
              <a:gd name="connsiteX7494" fmla="*/ 3684759 w 10035679"/>
              <a:gd name="connsiteY7494" fmla="*/ 83319 h 5893281"/>
              <a:gd name="connsiteX7495" fmla="*/ 3684759 w 10035679"/>
              <a:gd name="connsiteY7495" fmla="*/ 79091 h 5893281"/>
              <a:gd name="connsiteX7496" fmla="*/ 3684759 w 10035679"/>
              <a:gd name="connsiteY7496" fmla="*/ 74865 h 5893281"/>
              <a:gd name="connsiteX7497" fmla="*/ 3686571 w 10035679"/>
              <a:gd name="connsiteY7497" fmla="*/ 68829 h 5893281"/>
              <a:gd name="connsiteX7498" fmla="*/ 3690795 w 10035679"/>
              <a:gd name="connsiteY7498" fmla="*/ 64603 h 5893281"/>
              <a:gd name="connsiteX7499" fmla="*/ 3698645 w 10035679"/>
              <a:gd name="connsiteY7499" fmla="*/ 60376 h 5893281"/>
              <a:gd name="connsiteX7500" fmla="*/ 3733059 w 10035679"/>
              <a:gd name="connsiteY7500" fmla="*/ 44075 h 5893281"/>
              <a:gd name="connsiteX7501" fmla="*/ 6337051 w 10035679"/>
              <a:gd name="connsiteY7501" fmla="*/ 32603 h 5893281"/>
              <a:gd name="connsiteX7502" fmla="*/ 6357578 w 10035679"/>
              <a:gd name="connsiteY7502" fmla="*/ 38641 h 5893281"/>
              <a:gd name="connsiteX7503" fmla="*/ 6357578 w 10035679"/>
              <a:gd name="connsiteY7503" fmla="*/ 53130 h 5893281"/>
              <a:gd name="connsiteX7504" fmla="*/ 6327391 w 10035679"/>
              <a:gd name="connsiteY7504" fmla="*/ 53130 h 5893281"/>
              <a:gd name="connsiteX7505" fmla="*/ 7045863 w 10035679"/>
              <a:gd name="connsiteY7505" fmla="*/ 623 h 5893281"/>
              <a:gd name="connsiteX7506" fmla="*/ 7063372 w 10035679"/>
              <a:gd name="connsiteY7506" fmla="*/ 18717 h 5893281"/>
              <a:gd name="connsiteX7507" fmla="*/ 7073637 w 10035679"/>
              <a:gd name="connsiteY7507" fmla="*/ 39244 h 5893281"/>
              <a:gd name="connsiteX7508" fmla="*/ 7083902 w 10035679"/>
              <a:gd name="connsiteY7508" fmla="*/ 63998 h 5893281"/>
              <a:gd name="connsiteX7509" fmla="*/ 7065788 w 10035679"/>
              <a:gd name="connsiteY7509" fmla="*/ 63998 h 5893281"/>
              <a:gd name="connsiteX7510" fmla="*/ 7065788 w 10035679"/>
              <a:gd name="connsiteY7510" fmla="*/ 53130 h 5893281"/>
              <a:gd name="connsiteX7511" fmla="*/ 7059751 w 10035679"/>
              <a:gd name="connsiteY7511" fmla="*/ 47093 h 5893281"/>
              <a:gd name="connsiteX7512" fmla="*/ 7051902 w 10035679"/>
              <a:gd name="connsiteY7512" fmla="*/ 38641 h 5893281"/>
              <a:gd name="connsiteX7513" fmla="*/ 7050089 w 10035679"/>
              <a:gd name="connsiteY7513" fmla="*/ 28377 h 5893281"/>
              <a:gd name="connsiteX7514" fmla="*/ 7045863 w 10035679"/>
              <a:gd name="connsiteY7514" fmla="*/ 18112 h 5893281"/>
              <a:gd name="connsiteX7515" fmla="*/ 7292802 w 10035679"/>
              <a:gd name="connsiteY7515" fmla="*/ 0 h 5893281"/>
              <a:gd name="connsiteX7516" fmla="*/ 7303065 w 10035679"/>
              <a:gd name="connsiteY7516" fmla="*/ 6036 h 5893281"/>
              <a:gd name="connsiteX7517" fmla="*/ 7310914 w 10035679"/>
              <a:gd name="connsiteY7517" fmla="*/ 14491 h 5893281"/>
              <a:gd name="connsiteX7518" fmla="*/ 7315140 w 10035679"/>
              <a:gd name="connsiteY7518" fmla="*/ 20527 h 5893281"/>
              <a:gd name="connsiteX7519" fmla="*/ 7316952 w 10035679"/>
              <a:gd name="connsiteY7519" fmla="*/ 32603 h 5893281"/>
              <a:gd name="connsiteX7520" fmla="*/ 7321179 w 10035679"/>
              <a:gd name="connsiteY7520" fmla="*/ 38641 h 5893281"/>
              <a:gd name="connsiteX7521" fmla="*/ 7325405 w 10035679"/>
              <a:gd name="connsiteY7521" fmla="*/ 48904 h 5893281"/>
              <a:gd name="connsiteX7522" fmla="*/ 7331441 w 10035679"/>
              <a:gd name="connsiteY7522" fmla="*/ 53130 h 5893281"/>
              <a:gd name="connsiteX7523" fmla="*/ 7353781 w 10035679"/>
              <a:gd name="connsiteY7523" fmla="*/ 63395 h 5893281"/>
              <a:gd name="connsiteX7524" fmla="*/ 7374309 w 10035679"/>
              <a:gd name="connsiteY7524" fmla="*/ 67621 h 5893281"/>
              <a:gd name="connsiteX7525" fmla="*/ 7388800 w 10035679"/>
              <a:gd name="connsiteY7525" fmla="*/ 67621 h 5893281"/>
              <a:gd name="connsiteX7526" fmla="*/ 7399062 w 10035679"/>
              <a:gd name="connsiteY7526" fmla="*/ 76073 h 5893281"/>
              <a:gd name="connsiteX7527" fmla="*/ 7406912 w 10035679"/>
              <a:gd name="connsiteY7527" fmla="*/ 90564 h 5893281"/>
              <a:gd name="connsiteX7528" fmla="*/ 7411138 w 10035679"/>
              <a:gd name="connsiteY7528" fmla="*/ 119543 h 5893281"/>
              <a:gd name="connsiteX7529" fmla="*/ 7406912 w 10035679"/>
              <a:gd name="connsiteY7529" fmla="*/ 121356 h 5893281"/>
              <a:gd name="connsiteX7530" fmla="*/ 7406912 w 10035679"/>
              <a:gd name="connsiteY7530" fmla="*/ 125582 h 5893281"/>
              <a:gd name="connsiteX7531" fmla="*/ 7406912 w 10035679"/>
              <a:gd name="connsiteY7531" fmla="*/ 129808 h 5893281"/>
              <a:gd name="connsiteX7532" fmla="*/ 7402686 w 10035679"/>
              <a:gd name="connsiteY7532" fmla="*/ 134034 h 5893281"/>
              <a:gd name="connsiteX7533" fmla="*/ 7358007 w 10035679"/>
              <a:gd name="connsiteY7533" fmla="*/ 134034 h 5893281"/>
              <a:gd name="connsiteX7534" fmla="*/ 7311519 w 10035679"/>
              <a:gd name="connsiteY7534" fmla="*/ 134034 h 5893281"/>
              <a:gd name="connsiteX7535" fmla="*/ 7272877 w 10035679"/>
              <a:gd name="connsiteY7535" fmla="*/ 150336 h 5893281"/>
              <a:gd name="connsiteX7536" fmla="*/ 7265028 w 10035679"/>
              <a:gd name="connsiteY7536" fmla="*/ 154562 h 5893281"/>
              <a:gd name="connsiteX7537" fmla="*/ 7260802 w 10035679"/>
              <a:gd name="connsiteY7537" fmla="*/ 163014 h 5893281"/>
              <a:gd name="connsiteX7538" fmla="*/ 7258991 w 10035679"/>
              <a:gd name="connsiteY7538" fmla="*/ 164826 h 5893281"/>
              <a:gd name="connsiteX7539" fmla="*/ 7254765 w 10035679"/>
              <a:gd name="connsiteY7539" fmla="*/ 169052 h 5893281"/>
              <a:gd name="connsiteX7540" fmla="*/ 7250539 w 10035679"/>
              <a:gd name="connsiteY7540" fmla="*/ 173279 h 5893281"/>
              <a:gd name="connsiteX7541" fmla="*/ 7244500 w 10035679"/>
              <a:gd name="connsiteY7541" fmla="*/ 177505 h 5893281"/>
              <a:gd name="connsiteX7542" fmla="*/ 7232425 w 10035679"/>
              <a:gd name="connsiteY7542" fmla="*/ 183543 h 5893281"/>
              <a:gd name="connsiteX7543" fmla="*/ 7226388 w 10035679"/>
              <a:gd name="connsiteY7543" fmla="*/ 173279 h 5893281"/>
              <a:gd name="connsiteX7544" fmla="*/ 7222160 w 10035679"/>
              <a:gd name="connsiteY7544" fmla="*/ 164826 h 5893281"/>
              <a:gd name="connsiteX7545" fmla="*/ 7216124 w 10035679"/>
              <a:gd name="connsiteY7545" fmla="*/ 158788 h 5893281"/>
              <a:gd name="connsiteX7546" fmla="*/ 7240274 w 10035679"/>
              <a:gd name="connsiteY7546" fmla="*/ 97205 h 5893281"/>
              <a:gd name="connsiteX7547" fmla="*/ 7264425 w 10035679"/>
              <a:gd name="connsiteY7547" fmla="*/ 47696 h 5893281"/>
              <a:gd name="connsiteX7548" fmla="*/ 7045260 w 10035679"/>
              <a:gd name="connsiteY7548" fmla="*/ 0 h 5893281"/>
              <a:gd name="connsiteX7549" fmla="*/ 7045863 w 10035679"/>
              <a:gd name="connsiteY7549" fmla="*/ 0 h 5893281"/>
              <a:gd name="connsiteX7550" fmla="*/ 7045863 w 10035679"/>
              <a:gd name="connsiteY7550" fmla="*/ 623 h 589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</a:cxnLst>
            <a:rect l="l" t="t" r="r" b="b"/>
            <a:pathLst>
              <a:path w="10035679" h="5893281">
                <a:moveTo>
                  <a:pt x="2849140" y="5761662"/>
                </a:moveTo>
                <a:lnTo>
                  <a:pt x="2877517" y="5777964"/>
                </a:lnTo>
                <a:lnTo>
                  <a:pt x="2905894" y="5805133"/>
                </a:lnTo>
                <a:lnTo>
                  <a:pt x="2934272" y="5829284"/>
                </a:lnTo>
                <a:lnTo>
                  <a:pt x="2966876" y="5848002"/>
                </a:lnTo>
                <a:lnTo>
                  <a:pt x="2966876" y="5864303"/>
                </a:lnTo>
                <a:lnTo>
                  <a:pt x="2948158" y="5864303"/>
                </a:lnTo>
                <a:lnTo>
                  <a:pt x="2930046" y="5868529"/>
                </a:lnTo>
                <a:lnTo>
                  <a:pt x="2901668" y="5868529"/>
                </a:lnTo>
                <a:lnTo>
                  <a:pt x="2877517" y="5862491"/>
                </a:lnTo>
                <a:lnTo>
                  <a:pt x="2863631" y="5858264"/>
                </a:lnTo>
                <a:lnTo>
                  <a:pt x="2856989" y="5829284"/>
                </a:lnTo>
                <a:lnTo>
                  <a:pt x="2849140" y="5792455"/>
                </a:lnTo>
                <a:close/>
                <a:moveTo>
                  <a:pt x="3076153" y="5700079"/>
                </a:moveTo>
                <a:lnTo>
                  <a:pt x="3104531" y="5706116"/>
                </a:lnTo>
                <a:lnTo>
                  <a:pt x="3137135" y="5718192"/>
                </a:lnTo>
                <a:lnTo>
                  <a:pt x="3161285" y="5728457"/>
                </a:lnTo>
                <a:lnTo>
                  <a:pt x="3152833" y="5728457"/>
                </a:lnTo>
                <a:lnTo>
                  <a:pt x="3128682" y="5742948"/>
                </a:lnTo>
                <a:lnTo>
                  <a:pt x="3104531" y="5753212"/>
                </a:lnTo>
                <a:lnTo>
                  <a:pt x="3076153" y="5761666"/>
                </a:lnTo>
                <a:lnTo>
                  <a:pt x="3076153" y="5747175"/>
                </a:lnTo>
                <a:lnTo>
                  <a:pt x="3080382" y="5742948"/>
                </a:lnTo>
                <a:lnTo>
                  <a:pt x="3086419" y="5739325"/>
                </a:lnTo>
                <a:lnTo>
                  <a:pt x="3090042" y="5735099"/>
                </a:lnTo>
                <a:lnTo>
                  <a:pt x="3090042" y="5732683"/>
                </a:lnTo>
                <a:lnTo>
                  <a:pt x="3094268" y="5728457"/>
                </a:lnTo>
                <a:lnTo>
                  <a:pt x="3096078" y="5720608"/>
                </a:lnTo>
                <a:lnTo>
                  <a:pt x="3090042" y="5720608"/>
                </a:lnTo>
                <a:lnTo>
                  <a:pt x="3071928" y="5739325"/>
                </a:lnTo>
                <a:lnTo>
                  <a:pt x="3055626" y="5749590"/>
                </a:lnTo>
                <a:lnTo>
                  <a:pt x="3037513" y="5753212"/>
                </a:lnTo>
                <a:lnTo>
                  <a:pt x="3013362" y="5761666"/>
                </a:lnTo>
                <a:lnTo>
                  <a:pt x="3013362" y="5728457"/>
                </a:lnTo>
                <a:lnTo>
                  <a:pt x="3033287" y="5720608"/>
                </a:lnTo>
                <a:lnTo>
                  <a:pt x="3055626" y="5710344"/>
                </a:lnTo>
                <a:close/>
                <a:moveTo>
                  <a:pt x="3019400" y="5294352"/>
                </a:moveTo>
                <a:lnTo>
                  <a:pt x="3027250" y="5300389"/>
                </a:lnTo>
                <a:lnTo>
                  <a:pt x="3033287" y="5304616"/>
                </a:lnTo>
                <a:lnTo>
                  <a:pt x="3037516" y="5308844"/>
                </a:lnTo>
                <a:lnTo>
                  <a:pt x="3041742" y="5314881"/>
                </a:lnTo>
                <a:lnTo>
                  <a:pt x="3041742" y="5323333"/>
                </a:lnTo>
                <a:lnTo>
                  <a:pt x="3043552" y="5333599"/>
                </a:lnTo>
                <a:lnTo>
                  <a:pt x="3027250" y="5333599"/>
                </a:lnTo>
                <a:lnTo>
                  <a:pt x="3023627" y="5325146"/>
                </a:lnTo>
                <a:lnTo>
                  <a:pt x="3019400" y="5319107"/>
                </a:lnTo>
                <a:lnTo>
                  <a:pt x="3019400" y="5314881"/>
                </a:lnTo>
                <a:lnTo>
                  <a:pt x="3015173" y="5310655"/>
                </a:lnTo>
                <a:lnTo>
                  <a:pt x="3019400" y="5304616"/>
                </a:lnTo>
                <a:close/>
                <a:moveTo>
                  <a:pt x="8924762" y="5247259"/>
                </a:moveTo>
                <a:lnTo>
                  <a:pt x="8935026" y="5276241"/>
                </a:lnTo>
                <a:lnTo>
                  <a:pt x="8939253" y="5308844"/>
                </a:lnTo>
                <a:lnTo>
                  <a:pt x="8930800" y="5339634"/>
                </a:lnTo>
                <a:lnTo>
                  <a:pt x="8915102" y="5358351"/>
                </a:lnTo>
                <a:lnTo>
                  <a:pt x="8896384" y="5368616"/>
                </a:lnTo>
                <a:lnTo>
                  <a:pt x="8872235" y="5380691"/>
                </a:lnTo>
                <a:lnTo>
                  <a:pt x="8861970" y="5337823"/>
                </a:lnTo>
                <a:lnTo>
                  <a:pt x="8848084" y="5294353"/>
                </a:lnTo>
                <a:lnTo>
                  <a:pt x="8833593" y="5255109"/>
                </a:lnTo>
                <a:lnTo>
                  <a:pt x="8861970" y="5255109"/>
                </a:lnTo>
                <a:lnTo>
                  <a:pt x="8886724" y="5269599"/>
                </a:lnTo>
                <a:lnTo>
                  <a:pt x="8906649" y="5265371"/>
                </a:lnTo>
                <a:close/>
                <a:moveTo>
                  <a:pt x="9508596" y="5241222"/>
                </a:moveTo>
                <a:lnTo>
                  <a:pt x="9514635" y="5243033"/>
                </a:lnTo>
                <a:lnTo>
                  <a:pt x="9522482" y="5247259"/>
                </a:lnTo>
                <a:lnTo>
                  <a:pt x="9526710" y="5251487"/>
                </a:lnTo>
                <a:lnTo>
                  <a:pt x="9528521" y="5255108"/>
                </a:lnTo>
                <a:lnTo>
                  <a:pt x="9532747" y="5257524"/>
                </a:lnTo>
                <a:lnTo>
                  <a:pt x="9540596" y="5265373"/>
                </a:lnTo>
                <a:lnTo>
                  <a:pt x="9540596" y="5261750"/>
                </a:lnTo>
                <a:lnTo>
                  <a:pt x="9543011" y="5257524"/>
                </a:lnTo>
                <a:lnTo>
                  <a:pt x="9547237" y="5251487"/>
                </a:lnTo>
                <a:lnTo>
                  <a:pt x="9547237" y="5247259"/>
                </a:lnTo>
                <a:lnTo>
                  <a:pt x="9550861" y="5247259"/>
                </a:lnTo>
                <a:lnTo>
                  <a:pt x="9555087" y="5247259"/>
                </a:lnTo>
                <a:lnTo>
                  <a:pt x="9555087" y="5255108"/>
                </a:lnTo>
                <a:lnTo>
                  <a:pt x="9556897" y="5261750"/>
                </a:lnTo>
                <a:lnTo>
                  <a:pt x="9561123" y="5272015"/>
                </a:lnTo>
                <a:lnTo>
                  <a:pt x="9561123" y="5284090"/>
                </a:lnTo>
                <a:lnTo>
                  <a:pt x="9561123" y="5294353"/>
                </a:lnTo>
                <a:lnTo>
                  <a:pt x="9536973" y="5323334"/>
                </a:lnTo>
                <a:lnTo>
                  <a:pt x="9514635" y="5358353"/>
                </a:lnTo>
                <a:lnTo>
                  <a:pt x="9522482" y="5380691"/>
                </a:lnTo>
                <a:lnTo>
                  <a:pt x="9518861" y="5387332"/>
                </a:lnTo>
                <a:lnTo>
                  <a:pt x="9508596" y="5395182"/>
                </a:lnTo>
                <a:lnTo>
                  <a:pt x="9498333" y="5397597"/>
                </a:lnTo>
                <a:lnTo>
                  <a:pt x="9488068" y="5401218"/>
                </a:lnTo>
                <a:lnTo>
                  <a:pt x="9475993" y="5409670"/>
                </a:lnTo>
                <a:lnTo>
                  <a:pt x="9469956" y="5412086"/>
                </a:lnTo>
                <a:lnTo>
                  <a:pt x="9462107" y="5424161"/>
                </a:lnTo>
                <a:lnTo>
                  <a:pt x="9462107" y="5434426"/>
                </a:lnTo>
                <a:lnTo>
                  <a:pt x="9459692" y="5444689"/>
                </a:lnTo>
                <a:lnTo>
                  <a:pt x="9459692" y="5454954"/>
                </a:lnTo>
                <a:lnTo>
                  <a:pt x="9456068" y="5469444"/>
                </a:lnTo>
                <a:lnTo>
                  <a:pt x="9447616" y="5477897"/>
                </a:lnTo>
                <a:lnTo>
                  <a:pt x="9437353" y="5483933"/>
                </a:lnTo>
                <a:lnTo>
                  <a:pt x="9427694" y="5491783"/>
                </a:lnTo>
                <a:lnTo>
                  <a:pt x="9417429" y="5498424"/>
                </a:lnTo>
                <a:lnTo>
                  <a:pt x="9405353" y="5508689"/>
                </a:lnTo>
                <a:lnTo>
                  <a:pt x="9390863" y="5508689"/>
                </a:lnTo>
                <a:lnTo>
                  <a:pt x="9374561" y="5496009"/>
                </a:lnTo>
                <a:lnTo>
                  <a:pt x="9356449" y="5483933"/>
                </a:lnTo>
                <a:lnTo>
                  <a:pt x="9342563" y="5473670"/>
                </a:lnTo>
                <a:lnTo>
                  <a:pt x="9328072" y="5453143"/>
                </a:lnTo>
                <a:lnTo>
                  <a:pt x="9338335" y="5444689"/>
                </a:lnTo>
                <a:lnTo>
                  <a:pt x="9342563" y="5434426"/>
                </a:lnTo>
                <a:lnTo>
                  <a:pt x="9346184" y="5425974"/>
                </a:lnTo>
                <a:lnTo>
                  <a:pt x="9348600" y="5415709"/>
                </a:lnTo>
                <a:lnTo>
                  <a:pt x="9352223" y="5405444"/>
                </a:lnTo>
                <a:lnTo>
                  <a:pt x="9360675" y="5397597"/>
                </a:lnTo>
                <a:lnTo>
                  <a:pt x="9380600" y="5390956"/>
                </a:lnTo>
                <a:lnTo>
                  <a:pt x="9402938" y="5387332"/>
                </a:lnTo>
                <a:lnTo>
                  <a:pt x="9423467" y="5380691"/>
                </a:lnTo>
                <a:lnTo>
                  <a:pt x="9433730" y="5368615"/>
                </a:lnTo>
                <a:lnTo>
                  <a:pt x="9451842" y="5343862"/>
                </a:lnTo>
                <a:lnTo>
                  <a:pt x="9465730" y="5314880"/>
                </a:lnTo>
                <a:lnTo>
                  <a:pt x="9484447" y="5286503"/>
                </a:lnTo>
                <a:lnTo>
                  <a:pt x="9498333" y="5257524"/>
                </a:lnTo>
                <a:close/>
                <a:moveTo>
                  <a:pt x="9494106" y="4977379"/>
                </a:moveTo>
                <a:lnTo>
                  <a:pt x="9508597" y="4977379"/>
                </a:lnTo>
                <a:lnTo>
                  <a:pt x="9540596" y="5010587"/>
                </a:lnTo>
                <a:lnTo>
                  <a:pt x="9568973" y="5039567"/>
                </a:lnTo>
                <a:lnTo>
                  <a:pt x="9597350" y="5072170"/>
                </a:lnTo>
                <a:lnTo>
                  <a:pt x="9617877" y="5113226"/>
                </a:lnTo>
                <a:lnTo>
                  <a:pt x="9628142" y="5113226"/>
                </a:lnTo>
                <a:lnTo>
                  <a:pt x="9640218" y="5113226"/>
                </a:lnTo>
                <a:lnTo>
                  <a:pt x="9646254" y="5113226"/>
                </a:lnTo>
                <a:lnTo>
                  <a:pt x="9650482" y="5113226"/>
                </a:lnTo>
                <a:lnTo>
                  <a:pt x="9656519" y="5113226"/>
                </a:lnTo>
                <a:lnTo>
                  <a:pt x="9664368" y="5107189"/>
                </a:lnTo>
                <a:lnTo>
                  <a:pt x="9668595" y="5101150"/>
                </a:lnTo>
                <a:lnTo>
                  <a:pt x="9670405" y="5088472"/>
                </a:lnTo>
                <a:lnTo>
                  <a:pt x="9678857" y="5088472"/>
                </a:lnTo>
                <a:lnTo>
                  <a:pt x="9678857" y="5136169"/>
                </a:lnTo>
                <a:lnTo>
                  <a:pt x="9674631" y="5146433"/>
                </a:lnTo>
                <a:lnTo>
                  <a:pt x="9670405" y="5156696"/>
                </a:lnTo>
                <a:lnTo>
                  <a:pt x="9668595" y="5168772"/>
                </a:lnTo>
                <a:lnTo>
                  <a:pt x="9664368" y="5175413"/>
                </a:lnTo>
                <a:lnTo>
                  <a:pt x="9640218" y="5175413"/>
                </a:lnTo>
                <a:lnTo>
                  <a:pt x="9640218" y="5199564"/>
                </a:lnTo>
                <a:lnTo>
                  <a:pt x="9617877" y="5222507"/>
                </a:lnTo>
                <a:lnTo>
                  <a:pt x="9599765" y="5243035"/>
                </a:lnTo>
                <a:lnTo>
                  <a:pt x="9579237" y="5265375"/>
                </a:lnTo>
                <a:lnTo>
                  <a:pt x="9579237" y="5255110"/>
                </a:lnTo>
                <a:lnTo>
                  <a:pt x="9575614" y="5247261"/>
                </a:lnTo>
                <a:lnTo>
                  <a:pt x="9575614" y="5241224"/>
                </a:lnTo>
                <a:lnTo>
                  <a:pt x="9575614" y="5228544"/>
                </a:lnTo>
                <a:lnTo>
                  <a:pt x="9579237" y="5222507"/>
                </a:lnTo>
                <a:lnTo>
                  <a:pt x="9579237" y="5214055"/>
                </a:lnTo>
                <a:lnTo>
                  <a:pt x="9579237" y="5208016"/>
                </a:lnTo>
                <a:lnTo>
                  <a:pt x="9575614" y="5203790"/>
                </a:lnTo>
                <a:lnTo>
                  <a:pt x="9568973" y="5199564"/>
                </a:lnTo>
                <a:lnTo>
                  <a:pt x="9561123" y="5197754"/>
                </a:lnTo>
                <a:lnTo>
                  <a:pt x="9555086" y="5193527"/>
                </a:lnTo>
                <a:lnTo>
                  <a:pt x="9547237" y="5189299"/>
                </a:lnTo>
                <a:lnTo>
                  <a:pt x="9540596" y="5185678"/>
                </a:lnTo>
                <a:lnTo>
                  <a:pt x="9536974" y="5183263"/>
                </a:lnTo>
                <a:lnTo>
                  <a:pt x="9536974" y="5179037"/>
                </a:lnTo>
                <a:lnTo>
                  <a:pt x="9540596" y="5175413"/>
                </a:lnTo>
                <a:lnTo>
                  <a:pt x="9547237" y="5164546"/>
                </a:lnTo>
                <a:lnTo>
                  <a:pt x="9556897" y="5156696"/>
                </a:lnTo>
                <a:lnTo>
                  <a:pt x="9568973" y="5146433"/>
                </a:lnTo>
                <a:lnTo>
                  <a:pt x="9579237" y="5136169"/>
                </a:lnTo>
                <a:lnTo>
                  <a:pt x="9565351" y="5121678"/>
                </a:lnTo>
                <a:lnTo>
                  <a:pt x="9550860" y="5096924"/>
                </a:lnTo>
                <a:lnTo>
                  <a:pt x="9528520" y="5060095"/>
                </a:lnTo>
                <a:lnTo>
                  <a:pt x="9512218" y="5028699"/>
                </a:lnTo>
                <a:lnTo>
                  <a:pt x="9502558" y="5000322"/>
                </a:lnTo>
                <a:close/>
                <a:moveTo>
                  <a:pt x="9366713" y="4600634"/>
                </a:moveTo>
                <a:lnTo>
                  <a:pt x="9384825" y="4600634"/>
                </a:lnTo>
                <a:lnTo>
                  <a:pt x="9417430" y="4625388"/>
                </a:lnTo>
                <a:lnTo>
                  <a:pt x="9456069" y="4648330"/>
                </a:lnTo>
                <a:lnTo>
                  <a:pt x="9456069" y="4668858"/>
                </a:lnTo>
                <a:lnTo>
                  <a:pt x="9431316" y="4668858"/>
                </a:lnTo>
                <a:lnTo>
                  <a:pt x="9413202" y="4654369"/>
                </a:lnTo>
                <a:lnTo>
                  <a:pt x="9395090" y="4639878"/>
                </a:lnTo>
                <a:lnTo>
                  <a:pt x="9380599" y="4621766"/>
                </a:lnTo>
                <a:close/>
                <a:moveTo>
                  <a:pt x="9741646" y="4475656"/>
                </a:moveTo>
                <a:lnTo>
                  <a:pt x="9749496" y="4475656"/>
                </a:lnTo>
                <a:lnTo>
                  <a:pt x="9755533" y="4479279"/>
                </a:lnTo>
                <a:lnTo>
                  <a:pt x="9759759" y="4481693"/>
                </a:lnTo>
                <a:lnTo>
                  <a:pt x="9759759" y="4485921"/>
                </a:lnTo>
                <a:lnTo>
                  <a:pt x="9763985" y="4489542"/>
                </a:lnTo>
                <a:lnTo>
                  <a:pt x="9765798" y="4496184"/>
                </a:lnTo>
                <a:lnTo>
                  <a:pt x="9773648" y="4508259"/>
                </a:lnTo>
                <a:lnTo>
                  <a:pt x="9777874" y="4520937"/>
                </a:lnTo>
                <a:lnTo>
                  <a:pt x="9779685" y="4534825"/>
                </a:lnTo>
                <a:lnTo>
                  <a:pt x="9765798" y="4534825"/>
                </a:lnTo>
                <a:lnTo>
                  <a:pt x="9765798" y="4520937"/>
                </a:lnTo>
                <a:lnTo>
                  <a:pt x="9755533" y="4514298"/>
                </a:lnTo>
                <a:lnTo>
                  <a:pt x="9751306" y="4504033"/>
                </a:lnTo>
                <a:lnTo>
                  <a:pt x="9749496" y="4496184"/>
                </a:lnTo>
                <a:lnTo>
                  <a:pt x="9745269" y="4485921"/>
                </a:lnTo>
                <a:close/>
                <a:moveTo>
                  <a:pt x="9417428" y="4432186"/>
                </a:moveTo>
                <a:lnTo>
                  <a:pt x="9423465" y="4432186"/>
                </a:lnTo>
                <a:lnTo>
                  <a:pt x="9427692" y="4436412"/>
                </a:lnTo>
                <a:lnTo>
                  <a:pt x="9427692" y="4438223"/>
                </a:lnTo>
                <a:lnTo>
                  <a:pt x="9431315" y="4438223"/>
                </a:lnTo>
                <a:lnTo>
                  <a:pt x="9433731" y="4438223"/>
                </a:lnTo>
                <a:lnTo>
                  <a:pt x="9437352" y="4442451"/>
                </a:lnTo>
                <a:lnTo>
                  <a:pt x="9441580" y="4452715"/>
                </a:lnTo>
                <a:lnTo>
                  <a:pt x="9441580" y="4464790"/>
                </a:lnTo>
                <a:lnTo>
                  <a:pt x="9445807" y="4471432"/>
                </a:lnTo>
                <a:lnTo>
                  <a:pt x="9447617" y="4479282"/>
                </a:lnTo>
                <a:lnTo>
                  <a:pt x="9451844" y="4485923"/>
                </a:lnTo>
                <a:lnTo>
                  <a:pt x="9456070" y="4496187"/>
                </a:lnTo>
                <a:lnTo>
                  <a:pt x="9431315" y="4496187"/>
                </a:lnTo>
                <a:lnTo>
                  <a:pt x="9427692" y="4479282"/>
                </a:lnTo>
                <a:lnTo>
                  <a:pt x="9419239" y="4467206"/>
                </a:lnTo>
                <a:lnTo>
                  <a:pt x="9417428" y="4452715"/>
                </a:lnTo>
                <a:close/>
                <a:moveTo>
                  <a:pt x="6125133" y="4417695"/>
                </a:moveTo>
                <a:lnTo>
                  <a:pt x="6125133" y="4432186"/>
                </a:lnTo>
                <a:lnTo>
                  <a:pt x="6141434" y="4471431"/>
                </a:lnTo>
                <a:lnTo>
                  <a:pt x="6141434" y="4514296"/>
                </a:lnTo>
                <a:lnTo>
                  <a:pt x="6131172" y="4553541"/>
                </a:lnTo>
                <a:lnTo>
                  <a:pt x="6113057" y="4592786"/>
                </a:lnTo>
                <a:lnTo>
                  <a:pt x="6092530" y="4629615"/>
                </a:lnTo>
                <a:lnTo>
                  <a:pt x="6074417" y="4664633"/>
                </a:lnTo>
                <a:lnTo>
                  <a:pt x="6060531" y="4693615"/>
                </a:lnTo>
                <a:lnTo>
                  <a:pt x="6054492" y="4730444"/>
                </a:lnTo>
                <a:lnTo>
                  <a:pt x="6050266" y="4761236"/>
                </a:lnTo>
                <a:lnTo>
                  <a:pt x="6046040" y="4788405"/>
                </a:lnTo>
                <a:lnTo>
                  <a:pt x="6032154" y="4808933"/>
                </a:lnTo>
                <a:lnTo>
                  <a:pt x="6007398" y="4827045"/>
                </a:lnTo>
                <a:lnTo>
                  <a:pt x="6007398" y="4819196"/>
                </a:lnTo>
                <a:lnTo>
                  <a:pt x="5993512" y="4816782"/>
                </a:lnTo>
                <a:lnTo>
                  <a:pt x="5983249" y="4813159"/>
                </a:lnTo>
                <a:lnTo>
                  <a:pt x="5972984" y="4804707"/>
                </a:lnTo>
                <a:lnTo>
                  <a:pt x="5965135" y="4794442"/>
                </a:lnTo>
                <a:lnTo>
                  <a:pt x="5960909" y="4779951"/>
                </a:lnTo>
                <a:lnTo>
                  <a:pt x="5947023" y="4750972"/>
                </a:lnTo>
                <a:lnTo>
                  <a:pt x="5944607" y="4722595"/>
                </a:lnTo>
                <a:lnTo>
                  <a:pt x="5954872" y="4697841"/>
                </a:lnTo>
                <a:lnTo>
                  <a:pt x="5965135" y="4668859"/>
                </a:lnTo>
                <a:lnTo>
                  <a:pt x="5975400" y="4639879"/>
                </a:lnTo>
                <a:lnTo>
                  <a:pt x="5975400" y="4621767"/>
                </a:lnTo>
                <a:lnTo>
                  <a:pt x="5972984" y="4592786"/>
                </a:lnTo>
                <a:lnTo>
                  <a:pt x="5969361" y="4563806"/>
                </a:lnTo>
                <a:lnTo>
                  <a:pt x="5969361" y="4534824"/>
                </a:lnTo>
                <a:lnTo>
                  <a:pt x="6007398" y="4534824"/>
                </a:lnTo>
                <a:lnTo>
                  <a:pt x="6017663" y="4518523"/>
                </a:lnTo>
                <a:lnTo>
                  <a:pt x="6040003" y="4496184"/>
                </a:lnTo>
                <a:lnTo>
                  <a:pt x="6060531" y="4471431"/>
                </a:lnTo>
                <a:lnTo>
                  <a:pt x="6084680" y="4446675"/>
                </a:lnTo>
                <a:lnTo>
                  <a:pt x="6107021" y="4427960"/>
                </a:lnTo>
                <a:close/>
                <a:moveTo>
                  <a:pt x="9261055" y="4306603"/>
                </a:moveTo>
                <a:lnTo>
                  <a:pt x="9289435" y="4316869"/>
                </a:lnTo>
                <a:lnTo>
                  <a:pt x="9289435" y="4331359"/>
                </a:lnTo>
                <a:lnTo>
                  <a:pt x="9267093" y="4331359"/>
                </a:lnTo>
                <a:lnTo>
                  <a:pt x="9267093" y="4322906"/>
                </a:lnTo>
                <a:lnTo>
                  <a:pt x="9265282" y="4321095"/>
                </a:lnTo>
                <a:lnTo>
                  <a:pt x="9265282" y="4316869"/>
                </a:lnTo>
                <a:lnTo>
                  <a:pt x="9261055" y="4316869"/>
                </a:lnTo>
                <a:lnTo>
                  <a:pt x="9261055" y="4312641"/>
                </a:lnTo>
                <a:close/>
                <a:moveTo>
                  <a:pt x="8755105" y="4298151"/>
                </a:moveTo>
                <a:lnTo>
                  <a:pt x="8762954" y="4298151"/>
                </a:lnTo>
                <a:lnTo>
                  <a:pt x="8764765" y="4316868"/>
                </a:lnTo>
                <a:lnTo>
                  <a:pt x="8768991" y="4341622"/>
                </a:lnTo>
                <a:lnTo>
                  <a:pt x="8779255" y="4370601"/>
                </a:lnTo>
                <a:lnTo>
                  <a:pt x="8787103" y="4395357"/>
                </a:lnTo>
                <a:lnTo>
                  <a:pt x="8793141" y="4409243"/>
                </a:lnTo>
                <a:lnTo>
                  <a:pt x="8797367" y="4413469"/>
                </a:lnTo>
                <a:lnTo>
                  <a:pt x="8807632" y="4417695"/>
                </a:lnTo>
                <a:lnTo>
                  <a:pt x="8815479" y="4417695"/>
                </a:lnTo>
                <a:lnTo>
                  <a:pt x="8825744" y="4421921"/>
                </a:lnTo>
                <a:lnTo>
                  <a:pt x="8833593" y="4421921"/>
                </a:lnTo>
                <a:lnTo>
                  <a:pt x="8839630" y="4423734"/>
                </a:lnTo>
                <a:lnTo>
                  <a:pt x="8839630" y="4436412"/>
                </a:lnTo>
                <a:lnTo>
                  <a:pt x="8848082" y="4461165"/>
                </a:lnTo>
                <a:lnTo>
                  <a:pt x="8854121" y="4489542"/>
                </a:lnTo>
                <a:lnTo>
                  <a:pt x="8864384" y="4524561"/>
                </a:lnTo>
                <a:lnTo>
                  <a:pt x="8872233" y="4549314"/>
                </a:lnTo>
                <a:lnTo>
                  <a:pt x="8878272" y="4568031"/>
                </a:lnTo>
                <a:lnTo>
                  <a:pt x="8896384" y="4568031"/>
                </a:lnTo>
                <a:lnTo>
                  <a:pt x="8906646" y="4572257"/>
                </a:lnTo>
                <a:lnTo>
                  <a:pt x="8918722" y="4576483"/>
                </a:lnTo>
                <a:lnTo>
                  <a:pt x="8924760" y="4582522"/>
                </a:lnTo>
                <a:lnTo>
                  <a:pt x="8930797" y="4592787"/>
                </a:lnTo>
                <a:lnTo>
                  <a:pt x="8949514" y="4619351"/>
                </a:lnTo>
                <a:lnTo>
                  <a:pt x="8957363" y="4654369"/>
                </a:lnTo>
                <a:lnTo>
                  <a:pt x="8996005" y="4654369"/>
                </a:lnTo>
                <a:lnTo>
                  <a:pt x="9009891" y="4691198"/>
                </a:lnTo>
                <a:lnTo>
                  <a:pt x="9030418" y="4715952"/>
                </a:lnTo>
                <a:lnTo>
                  <a:pt x="9048530" y="4740707"/>
                </a:lnTo>
                <a:lnTo>
                  <a:pt x="9066644" y="4773913"/>
                </a:lnTo>
                <a:lnTo>
                  <a:pt x="9072681" y="4827043"/>
                </a:lnTo>
                <a:lnTo>
                  <a:pt x="9070870" y="4870516"/>
                </a:lnTo>
                <a:lnTo>
                  <a:pt x="9058795" y="4913986"/>
                </a:lnTo>
                <a:lnTo>
                  <a:pt x="9042494" y="4952626"/>
                </a:lnTo>
                <a:lnTo>
                  <a:pt x="9024380" y="4996096"/>
                </a:lnTo>
                <a:lnTo>
                  <a:pt x="9002041" y="5043190"/>
                </a:lnTo>
                <a:lnTo>
                  <a:pt x="8996005" y="5072169"/>
                </a:lnTo>
                <a:lnTo>
                  <a:pt x="8985740" y="5101151"/>
                </a:lnTo>
                <a:lnTo>
                  <a:pt x="8977891" y="5131943"/>
                </a:lnTo>
                <a:lnTo>
                  <a:pt x="8967628" y="5156697"/>
                </a:lnTo>
                <a:lnTo>
                  <a:pt x="8949514" y="5175414"/>
                </a:lnTo>
                <a:lnTo>
                  <a:pt x="8928987" y="5185677"/>
                </a:lnTo>
                <a:lnTo>
                  <a:pt x="8904836" y="5197752"/>
                </a:lnTo>
                <a:lnTo>
                  <a:pt x="8878272" y="5208017"/>
                </a:lnTo>
                <a:lnTo>
                  <a:pt x="8861970" y="5214053"/>
                </a:lnTo>
                <a:lnTo>
                  <a:pt x="8839630" y="5197752"/>
                </a:lnTo>
                <a:lnTo>
                  <a:pt x="8815479" y="5175414"/>
                </a:lnTo>
                <a:lnTo>
                  <a:pt x="8797367" y="5189300"/>
                </a:lnTo>
                <a:lnTo>
                  <a:pt x="8776840" y="5197752"/>
                </a:lnTo>
                <a:lnTo>
                  <a:pt x="8750879" y="5193526"/>
                </a:lnTo>
                <a:lnTo>
                  <a:pt x="8724312" y="5189300"/>
                </a:lnTo>
                <a:lnTo>
                  <a:pt x="8691710" y="5185677"/>
                </a:lnTo>
                <a:lnTo>
                  <a:pt x="8677824" y="5113226"/>
                </a:lnTo>
                <a:lnTo>
                  <a:pt x="8667559" y="5111414"/>
                </a:lnTo>
                <a:lnTo>
                  <a:pt x="8655484" y="5107188"/>
                </a:lnTo>
                <a:lnTo>
                  <a:pt x="8645221" y="5102962"/>
                </a:lnTo>
                <a:lnTo>
                  <a:pt x="8639182" y="5096925"/>
                </a:lnTo>
                <a:lnTo>
                  <a:pt x="8631333" y="5092699"/>
                </a:lnTo>
                <a:lnTo>
                  <a:pt x="8627107" y="5088471"/>
                </a:lnTo>
                <a:lnTo>
                  <a:pt x="8627107" y="5086660"/>
                </a:lnTo>
                <a:lnTo>
                  <a:pt x="8631333" y="5082434"/>
                </a:lnTo>
                <a:lnTo>
                  <a:pt x="8631333" y="5078208"/>
                </a:lnTo>
                <a:lnTo>
                  <a:pt x="8631333" y="5073982"/>
                </a:lnTo>
                <a:lnTo>
                  <a:pt x="8627107" y="5072169"/>
                </a:lnTo>
                <a:lnTo>
                  <a:pt x="8625296" y="5067943"/>
                </a:lnTo>
                <a:lnTo>
                  <a:pt x="8613221" y="5063717"/>
                </a:lnTo>
                <a:lnTo>
                  <a:pt x="8610805" y="5067943"/>
                </a:lnTo>
                <a:lnTo>
                  <a:pt x="8610805" y="5072169"/>
                </a:lnTo>
                <a:lnTo>
                  <a:pt x="8607182" y="5073982"/>
                </a:lnTo>
                <a:lnTo>
                  <a:pt x="8602956" y="5073982"/>
                </a:lnTo>
                <a:lnTo>
                  <a:pt x="8598730" y="5073982"/>
                </a:lnTo>
                <a:lnTo>
                  <a:pt x="8598730" y="5063717"/>
                </a:lnTo>
                <a:lnTo>
                  <a:pt x="8588467" y="5063717"/>
                </a:lnTo>
                <a:lnTo>
                  <a:pt x="8588467" y="5057681"/>
                </a:lnTo>
                <a:lnTo>
                  <a:pt x="8602956" y="5049831"/>
                </a:lnTo>
                <a:lnTo>
                  <a:pt x="8613221" y="5039567"/>
                </a:lnTo>
                <a:lnTo>
                  <a:pt x="8621070" y="5028699"/>
                </a:lnTo>
                <a:lnTo>
                  <a:pt x="8613221" y="5028699"/>
                </a:lnTo>
                <a:lnTo>
                  <a:pt x="8613221" y="5016626"/>
                </a:lnTo>
                <a:lnTo>
                  <a:pt x="8596919" y="5035341"/>
                </a:lnTo>
                <a:lnTo>
                  <a:pt x="8578807" y="5045605"/>
                </a:lnTo>
                <a:lnTo>
                  <a:pt x="8550429" y="5057681"/>
                </a:lnTo>
                <a:lnTo>
                  <a:pt x="8540166" y="5035341"/>
                </a:lnTo>
                <a:lnTo>
                  <a:pt x="8525675" y="5014813"/>
                </a:lnTo>
                <a:lnTo>
                  <a:pt x="8507563" y="4996096"/>
                </a:lnTo>
                <a:lnTo>
                  <a:pt x="8483412" y="4981607"/>
                </a:lnTo>
                <a:lnTo>
                  <a:pt x="8450810" y="4977381"/>
                </a:lnTo>
                <a:lnTo>
                  <a:pt x="8430885" y="4971343"/>
                </a:lnTo>
                <a:lnTo>
                  <a:pt x="8402508" y="4967116"/>
                </a:lnTo>
                <a:lnTo>
                  <a:pt x="8362058" y="4971343"/>
                </a:lnTo>
                <a:lnTo>
                  <a:pt x="8323417" y="4973153"/>
                </a:lnTo>
                <a:lnTo>
                  <a:pt x="8284775" y="4981607"/>
                </a:lnTo>
                <a:lnTo>
                  <a:pt x="8250362" y="4987644"/>
                </a:lnTo>
                <a:lnTo>
                  <a:pt x="8223795" y="4996096"/>
                </a:lnTo>
                <a:lnTo>
                  <a:pt x="8209910" y="5043190"/>
                </a:lnTo>
                <a:lnTo>
                  <a:pt x="8175496" y="5043190"/>
                </a:lnTo>
                <a:lnTo>
                  <a:pt x="8142893" y="5039567"/>
                </a:lnTo>
                <a:lnTo>
                  <a:pt x="8108478" y="5043190"/>
                </a:lnTo>
                <a:lnTo>
                  <a:pt x="8084329" y="5049831"/>
                </a:lnTo>
                <a:lnTo>
                  <a:pt x="8057763" y="5060094"/>
                </a:lnTo>
                <a:lnTo>
                  <a:pt x="8037838" y="5072169"/>
                </a:lnTo>
                <a:lnTo>
                  <a:pt x="8013085" y="5073982"/>
                </a:lnTo>
                <a:lnTo>
                  <a:pt x="7984708" y="5073982"/>
                </a:lnTo>
                <a:lnTo>
                  <a:pt x="7976859" y="5060094"/>
                </a:lnTo>
                <a:lnTo>
                  <a:pt x="7970822" y="5049831"/>
                </a:lnTo>
                <a:lnTo>
                  <a:pt x="7958747" y="5039567"/>
                </a:lnTo>
                <a:lnTo>
                  <a:pt x="7952708" y="5028699"/>
                </a:lnTo>
                <a:lnTo>
                  <a:pt x="7970822" y="5002135"/>
                </a:lnTo>
                <a:lnTo>
                  <a:pt x="7972633" y="4971343"/>
                </a:lnTo>
                <a:lnTo>
                  <a:pt x="7970822" y="4934514"/>
                </a:lnTo>
                <a:lnTo>
                  <a:pt x="7956331" y="4899495"/>
                </a:lnTo>
                <a:lnTo>
                  <a:pt x="7942445" y="4860251"/>
                </a:lnTo>
                <a:lnTo>
                  <a:pt x="7924331" y="4823422"/>
                </a:lnTo>
                <a:lnTo>
                  <a:pt x="7914069" y="4790214"/>
                </a:lnTo>
                <a:lnTo>
                  <a:pt x="7906219" y="4765461"/>
                </a:lnTo>
                <a:lnTo>
                  <a:pt x="7914069" y="4765461"/>
                </a:lnTo>
                <a:lnTo>
                  <a:pt x="7920105" y="4769687"/>
                </a:lnTo>
                <a:lnTo>
                  <a:pt x="7924331" y="4769687"/>
                </a:lnTo>
                <a:lnTo>
                  <a:pt x="7927954" y="4773913"/>
                </a:lnTo>
                <a:lnTo>
                  <a:pt x="7932181" y="4769687"/>
                </a:lnTo>
                <a:lnTo>
                  <a:pt x="7934596" y="4765461"/>
                </a:lnTo>
                <a:lnTo>
                  <a:pt x="7938219" y="4759422"/>
                </a:lnTo>
                <a:lnTo>
                  <a:pt x="7920105" y="4740707"/>
                </a:lnTo>
                <a:lnTo>
                  <a:pt x="7914069" y="4718367"/>
                </a:lnTo>
                <a:lnTo>
                  <a:pt x="7906219" y="4693613"/>
                </a:lnTo>
                <a:lnTo>
                  <a:pt x="7924331" y="4673086"/>
                </a:lnTo>
                <a:lnTo>
                  <a:pt x="7938219" y="4650143"/>
                </a:lnTo>
                <a:lnTo>
                  <a:pt x="7952708" y="4629616"/>
                </a:lnTo>
                <a:lnTo>
                  <a:pt x="7972633" y="4611502"/>
                </a:lnTo>
                <a:lnTo>
                  <a:pt x="7999199" y="4600634"/>
                </a:lnTo>
                <a:lnTo>
                  <a:pt x="8015500" y="4600634"/>
                </a:lnTo>
                <a:lnTo>
                  <a:pt x="8043877" y="4597013"/>
                </a:lnTo>
                <a:lnTo>
                  <a:pt x="8080103" y="4590371"/>
                </a:lnTo>
                <a:lnTo>
                  <a:pt x="8112704" y="4582522"/>
                </a:lnTo>
                <a:lnTo>
                  <a:pt x="8141081" y="4576483"/>
                </a:lnTo>
                <a:lnTo>
                  <a:pt x="8151345" y="4549314"/>
                </a:lnTo>
                <a:lnTo>
                  <a:pt x="8167042" y="4520937"/>
                </a:lnTo>
                <a:lnTo>
                  <a:pt x="8189382" y="4499807"/>
                </a:lnTo>
                <a:lnTo>
                  <a:pt x="8217759" y="4489542"/>
                </a:lnTo>
                <a:lnTo>
                  <a:pt x="8217759" y="4464789"/>
                </a:lnTo>
                <a:lnTo>
                  <a:pt x="8232250" y="4456939"/>
                </a:lnTo>
                <a:lnTo>
                  <a:pt x="8250362" y="4438223"/>
                </a:lnTo>
                <a:lnTo>
                  <a:pt x="8270889" y="4421921"/>
                </a:lnTo>
                <a:lnTo>
                  <a:pt x="8292624" y="4407432"/>
                </a:lnTo>
                <a:lnTo>
                  <a:pt x="8313154" y="4395357"/>
                </a:lnTo>
                <a:lnTo>
                  <a:pt x="8327040" y="4403204"/>
                </a:lnTo>
                <a:lnTo>
                  <a:pt x="8331266" y="4407432"/>
                </a:lnTo>
                <a:lnTo>
                  <a:pt x="8331266" y="4413469"/>
                </a:lnTo>
                <a:lnTo>
                  <a:pt x="8331266" y="4421921"/>
                </a:lnTo>
                <a:lnTo>
                  <a:pt x="8335492" y="4432186"/>
                </a:lnTo>
                <a:lnTo>
                  <a:pt x="8345757" y="4436412"/>
                </a:lnTo>
                <a:lnTo>
                  <a:pt x="8355417" y="4436412"/>
                </a:lnTo>
                <a:lnTo>
                  <a:pt x="8362058" y="4438223"/>
                </a:lnTo>
                <a:lnTo>
                  <a:pt x="8374131" y="4442449"/>
                </a:lnTo>
                <a:lnTo>
                  <a:pt x="8380170" y="4409243"/>
                </a:lnTo>
                <a:lnTo>
                  <a:pt x="8390433" y="4392941"/>
                </a:lnTo>
                <a:lnTo>
                  <a:pt x="8404321" y="4380866"/>
                </a:lnTo>
                <a:lnTo>
                  <a:pt x="8422433" y="4370601"/>
                </a:lnTo>
                <a:lnTo>
                  <a:pt x="8440547" y="4363960"/>
                </a:lnTo>
                <a:lnTo>
                  <a:pt x="8459262" y="4345848"/>
                </a:lnTo>
                <a:lnTo>
                  <a:pt x="8450810" y="4341622"/>
                </a:lnTo>
                <a:lnTo>
                  <a:pt x="8450810" y="4337396"/>
                </a:lnTo>
                <a:lnTo>
                  <a:pt x="8446583" y="4335583"/>
                </a:lnTo>
                <a:lnTo>
                  <a:pt x="8444771" y="4331359"/>
                </a:lnTo>
                <a:lnTo>
                  <a:pt x="8473150" y="4331359"/>
                </a:lnTo>
                <a:lnTo>
                  <a:pt x="8501524" y="4345848"/>
                </a:lnTo>
                <a:lnTo>
                  <a:pt x="8531714" y="4350074"/>
                </a:lnTo>
                <a:lnTo>
                  <a:pt x="8564317" y="4350074"/>
                </a:lnTo>
                <a:lnTo>
                  <a:pt x="8598730" y="4345848"/>
                </a:lnTo>
                <a:lnTo>
                  <a:pt x="8598730" y="4363960"/>
                </a:lnTo>
                <a:lnTo>
                  <a:pt x="8574579" y="4395357"/>
                </a:lnTo>
                <a:lnTo>
                  <a:pt x="8560091" y="4442449"/>
                </a:lnTo>
                <a:lnTo>
                  <a:pt x="8584844" y="4456939"/>
                </a:lnTo>
                <a:lnTo>
                  <a:pt x="8616844" y="4475656"/>
                </a:lnTo>
                <a:lnTo>
                  <a:pt x="8649447" y="4493768"/>
                </a:lnTo>
                <a:lnTo>
                  <a:pt x="8682050" y="4504033"/>
                </a:lnTo>
                <a:lnTo>
                  <a:pt x="8706200" y="4504033"/>
                </a:lnTo>
                <a:lnTo>
                  <a:pt x="8724312" y="4475656"/>
                </a:lnTo>
                <a:lnTo>
                  <a:pt x="8734575" y="4427960"/>
                </a:lnTo>
                <a:lnTo>
                  <a:pt x="8736388" y="4380866"/>
                </a:lnTo>
                <a:lnTo>
                  <a:pt x="8744840" y="4335583"/>
                </a:lnTo>
                <a:close/>
                <a:moveTo>
                  <a:pt x="9229055" y="4273396"/>
                </a:moveTo>
                <a:lnTo>
                  <a:pt x="9236905" y="4281848"/>
                </a:lnTo>
                <a:lnTo>
                  <a:pt x="9242944" y="4287887"/>
                </a:lnTo>
                <a:lnTo>
                  <a:pt x="9251396" y="4292113"/>
                </a:lnTo>
                <a:lnTo>
                  <a:pt x="9251396" y="4306604"/>
                </a:lnTo>
                <a:lnTo>
                  <a:pt x="9236905" y="4306604"/>
                </a:lnTo>
                <a:lnTo>
                  <a:pt x="9232679" y="4306604"/>
                </a:lnTo>
                <a:lnTo>
                  <a:pt x="9229055" y="4302376"/>
                </a:lnTo>
                <a:lnTo>
                  <a:pt x="9224829" y="4302376"/>
                </a:lnTo>
                <a:lnTo>
                  <a:pt x="9223018" y="4302376"/>
                </a:lnTo>
                <a:lnTo>
                  <a:pt x="9210942" y="4298150"/>
                </a:lnTo>
                <a:lnTo>
                  <a:pt x="9214566" y="4292113"/>
                </a:lnTo>
                <a:lnTo>
                  <a:pt x="9214566" y="4284264"/>
                </a:lnTo>
                <a:lnTo>
                  <a:pt x="9214566" y="4281848"/>
                </a:lnTo>
                <a:lnTo>
                  <a:pt x="9218792" y="4281848"/>
                </a:lnTo>
                <a:lnTo>
                  <a:pt x="9223018" y="4281848"/>
                </a:lnTo>
                <a:close/>
                <a:moveTo>
                  <a:pt x="8069838" y="4273396"/>
                </a:moveTo>
                <a:lnTo>
                  <a:pt x="8084330" y="4277622"/>
                </a:lnTo>
                <a:lnTo>
                  <a:pt x="8094593" y="4277622"/>
                </a:lnTo>
                <a:lnTo>
                  <a:pt x="8104255" y="4277622"/>
                </a:lnTo>
                <a:lnTo>
                  <a:pt x="8112707" y="4281848"/>
                </a:lnTo>
                <a:lnTo>
                  <a:pt x="8122970" y="4284264"/>
                </a:lnTo>
                <a:lnTo>
                  <a:pt x="8122970" y="4298150"/>
                </a:lnTo>
                <a:lnTo>
                  <a:pt x="8114518" y="4298150"/>
                </a:lnTo>
                <a:lnTo>
                  <a:pt x="8114518" y="4306604"/>
                </a:lnTo>
                <a:lnTo>
                  <a:pt x="8104255" y="4302376"/>
                </a:lnTo>
                <a:lnTo>
                  <a:pt x="8094593" y="4298150"/>
                </a:lnTo>
                <a:lnTo>
                  <a:pt x="8084330" y="4292113"/>
                </a:lnTo>
                <a:lnTo>
                  <a:pt x="8075875" y="4284264"/>
                </a:lnTo>
                <a:close/>
                <a:moveTo>
                  <a:pt x="9236905" y="4252868"/>
                </a:moveTo>
                <a:lnTo>
                  <a:pt x="9261057" y="4252868"/>
                </a:lnTo>
                <a:lnTo>
                  <a:pt x="9275549" y="4298150"/>
                </a:lnTo>
                <a:lnTo>
                  <a:pt x="9261057" y="4298150"/>
                </a:lnTo>
                <a:lnTo>
                  <a:pt x="9261057" y="4292113"/>
                </a:lnTo>
                <a:lnTo>
                  <a:pt x="9251397" y="4284264"/>
                </a:lnTo>
                <a:lnTo>
                  <a:pt x="9247169" y="4277622"/>
                </a:lnTo>
                <a:lnTo>
                  <a:pt x="9242942" y="4269773"/>
                </a:lnTo>
                <a:lnTo>
                  <a:pt x="9238716" y="4263131"/>
                </a:lnTo>
                <a:close/>
                <a:moveTo>
                  <a:pt x="8264248" y="4245019"/>
                </a:moveTo>
                <a:lnTo>
                  <a:pt x="8302889" y="4245019"/>
                </a:lnTo>
                <a:lnTo>
                  <a:pt x="8302889" y="4252869"/>
                </a:lnTo>
                <a:lnTo>
                  <a:pt x="8295040" y="4252869"/>
                </a:lnTo>
                <a:lnTo>
                  <a:pt x="8270889" y="4269774"/>
                </a:lnTo>
                <a:lnTo>
                  <a:pt x="8242512" y="4287888"/>
                </a:lnTo>
                <a:lnTo>
                  <a:pt x="8217759" y="4306606"/>
                </a:lnTo>
                <a:lnTo>
                  <a:pt x="8209910" y="4306606"/>
                </a:lnTo>
                <a:lnTo>
                  <a:pt x="8208099" y="4302378"/>
                </a:lnTo>
                <a:lnTo>
                  <a:pt x="8203873" y="4302378"/>
                </a:lnTo>
                <a:lnTo>
                  <a:pt x="8199645" y="4298152"/>
                </a:lnTo>
                <a:lnTo>
                  <a:pt x="8193608" y="4298152"/>
                </a:lnTo>
                <a:lnTo>
                  <a:pt x="8193608" y="4292115"/>
                </a:lnTo>
                <a:lnTo>
                  <a:pt x="8228024" y="4269774"/>
                </a:lnTo>
                <a:close/>
                <a:moveTo>
                  <a:pt x="8171272" y="4234756"/>
                </a:moveTo>
                <a:lnTo>
                  <a:pt x="8179724" y="4240793"/>
                </a:lnTo>
                <a:lnTo>
                  <a:pt x="8181535" y="4240793"/>
                </a:lnTo>
                <a:lnTo>
                  <a:pt x="8181535" y="4245019"/>
                </a:lnTo>
                <a:lnTo>
                  <a:pt x="8181535" y="4252868"/>
                </a:lnTo>
                <a:lnTo>
                  <a:pt x="8185763" y="4259510"/>
                </a:lnTo>
                <a:lnTo>
                  <a:pt x="8171272" y="4259510"/>
                </a:lnTo>
                <a:lnTo>
                  <a:pt x="8147121" y="4267359"/>
                </a:lnTo>
                <a:lnTo>
                  <a:pt x="8118743" y="4267359"/>
                </a:lnTo>
                <a:lnTo>
                  <a:pt x="8094592" y="4259510"/>
                </a:lnTo>
                <a:lnTo>
                  <a:pt x="8094592" y="4255283"/>
                </a:lnTo>
                <a:lnTo>
                  <a:pt x="8098216" y="4255283"/>
                </a:lnTo>
                <a:lnTo>
                  <a:pt x="8100629" y="4252868"/>
                </a:lnTo>
                <a:lnTo>
                  <a:pt x="8118743" y="4245019"/>
                </a:lnTo>
                <a:lnTo>
                  <a:pt x="8136856" y="4245019"/>
                </a:lnTo>
                <a:lnTo>
                  <a:pt x="8153158" y="4245019"/>
                </a:lnTo>
                <a:close/>
                <a:moveTo>
                  <a:pt x="8037838" y="4234756"/>
                </a:moveTo>
                <a:lnTo>
                  <a:pt x="8051724" y="4238982"/>
                </a:lnTo>
                <a:lnTo>
                  <a:pt x="8057762" y="4240793"/>
                </a:lnTo>
                <a:lnTo>
                  <a:pt x="8066214" y="4245019"/>
                </a:lnTo>
                <a:lnTo>
                  <a:pt x="8072251" y="4252868"/>
                </a:lnTo>
                <a:lnTo>
                  <a:pt x="8075874" y="4259510"/>
                </a:lnTo>
                <a:lnTo>
                  <a:pt x="8069838" y="4259510"/>
                </a:lnTo>
                <a:lnTo>
                  <a:pt x="8051724" y="4267359"/>
                </a:lnTo>
                <a:lnTo>
                  <a:pt x="8029386" y="4267359"/>
                </a:lnTo>
                <a:lnTo>
                  <a:pt x="8005235" y="4267359"/>
                </a:lnTo>
                <a:lnTo>
                  <a:pt x="8005235" y="4252868"/>
                </a:lnTo>
                <a:lnTo>
                  <a:pt x="8015498" y="4249247"/>
                </a:lnTo>
                <a:lnTo>
                  <a:pt x="8027573" y="4245019"/>
                </a:lnTo>
                <a:lnTo>
                  <a:pt x="8029386" y="4240793"/>
                </a:lnTo>
                <a:close/>
                <a:moveTo>
                  <a:pt x="9172302" y="4220265"/>
                </a:moveTo>
                <a:lnTo>
                  <a:pt x="9186189" y="4226302"/>
                </a:lnTo>
                <a:lnTo>
                  <a:pt x="9194643" y="4230530"/>
                </a:lnTo>
                <a:lnTo>
                  <a:pt x="9204303" y="4238982"/>
                </a:lnTo>
                <a:lnTo>
                  <a:pt x="9210945" y="4245019"/>
                </a:lnTo>
                <a:lnTo>
                  <a:pt x="9214566" y="4255284"/>
                </a:lnTo>
                <a:lnTo>
                  <a:pt x="9223021" y="4267359"/>
                </a:lnTo>
                <a:lnTo>
                  <a:pt x="9210945" y="4267359"/>
                </a:lnTo>
                <a:lnTo>
                  <a:pt x="9204303" y="4259510"/>
                </a:lnTo>
                <a:lnTo>
                  <a:pt x="9194643" y="4252868"/>
                </a:lnTo>
                <a:lnTo>
                  <a:pt x="9186189" y="4245019"/>
                </a:lnTo>
                <a:lnTo>
                  <a:pt x="9180152" y="4234756"/>
                </a:lnTo>
                <a:close/>
                <a:moveTo>
                  <a:pt x="9119775" y="4205774"/>
                </a:moveTo>
                <a:lnTo>
                  <a:pt x="9125812" y="4205774"/>
                </a:lnTo>
                <a:lnTo>
                  <a:pt x="9129435" y="4210000"/>
                </a:lnTo>
                <a:lnTo>
                  <a:pt x="9133661" y="4210000"/>
                </a:lnTo>
                <a:lnTo>
                  <a:pt x="9137887" y="4211811"/>
                </a:lnTo>
                <a:lnTo>
                  <a:pt x="9137887" y="4216039"/>
                </a:lnTo>
                <a:lnTo>
                  <a:pt x="9143926" y="4220265"/>
                </a:lnTo>
                <a:lnTo>
                  <a:pt x="9151775" y="4220265"/>
                </a:lnTo>
                <a:lnTo>
                  <a:pt x="9151775" y="4226302"/>
                </a:lnTo>
                <a:lnTo>
                  <a:pt x="9139700" y="4224491"/>
                </a:lnTo>
                <a:lnTo>
                  <a:pt x="9133661" y="4220265"/>
                </a:lnTo>
                <a:lnTo>
                  <a:pt x="9129435" y="4216039"/>
                </a:lnTo>
                <a:lnTo>
                  <a:pt x="9125812" y="4211811"/>
                </a:lnTo>
                <a:close/>
                <a:moveTo>
                  <a:pt x="8503337" y="4166530"/>
                </a:moveTo>
                <a:lnTo>
                  <a:pt x="8529906" y="4172567"/>
                </a:lnTo>
                <a:lnTo>
                  <a:pt x="8529906" y="4187059"/>
                </a:lnTo>
                <a:lnTo>
                  <a:pt x="8511790" y="4197324"/>
                </a:lnTo>
                <a:lnTo>
                  <a:pt x="8507564" y="4201550"/>
                </a:lnTo>
                <a:lnTo>
                  <a:pt x="8503337" y="4205777"/>
                </a:lnTo>
                <a:close/>
                <a:moveTo>
                  <a:pt x="9072681" y="4125475"/>
                </a:moveTo>
                <a:lnTo>
                  <a:pt x="9095021" y="4139966"/>
                </a:lnTo>
                <a:lnTo>
                  <a:pt x="9109510" y="4162304"/>
                </a:lnTo>
                <a:lnTo>
                  <a:pt x="9119775" y="4187059"/>
                </a:lnTo>
                <a:lnTo>
                  <a:pt x="9113134" y="4187059"/>
                </a:lnTo>
                <a:lnTo>
                  <a:pt x="9113134" y="4197322"/>
                </a:lnTo>
                <a:lnTo>
                  <a:pt x="9087172" y="4187059"/>
                </a:lnTo>
                <a:lnTo>
                  <a:pt x="9081133" y="4168945"/>
                </a:lnTo>
                <a:lnTo>
                  <a:pt x="9076907" y="4152041"/>
                </a:lnTo>
                <a:close/>
                <a:moveTo>
                  <a:pt x="8270891" y="4094683"/>
                </a:moveTo>
                <a:lnTo>
                  <a:pt x="8302891" y="4094683"/>
                </a:lnTo>
                <a:lnTo>
                  <a:pt x="8307119" y="4098909"/>
                </a:lnTo>
                <a:lnTo>
                  <a:pt x="8308930" y="4100720"/>
                </a:lnTo>
                <a:lnTo>
                  <a:pt x="8308930" y="4115211"/>
                </a:lnTo>
                <a:lnTo>
                  <a:pt x="8270891" y="4115211"/>
                </a:lnTo>
                <a:close/>
                <a:moveTo>
                  <a:pt x="8327040" y="4086231"/>
                </a:moveTo>
                <a:lnTo>
                  <a:pt x="8404321" y="4094684"/>
                </a:lnTo>
                <a:lnTo>
                  <a:pt x="8404321" y="4100723"/>
                </a:lnTo>
                <a:lnTo>
                  <a:pt x="8408547" y="4109175"/>
                </a:lnTo>
                <a:lnTo>
                  <a:pt x="8408547" y="4115212"/>
                </a:lnTo>
                <a:lnTo>
                  <a:pt x="8412170" y="4125478"/>
                </a:lnTo>
                <a:lnTo>
                  <a:pt x="8404321" y="4125478"/>
                </a:lnTo>
                <a:lnTo>
                  <a:pt x="8383793" y="4113402"/>
                </a:lnTo>
                <a:lnTo>
                  <a:pt x="8359643" y="4109175"/>
                </a:lnTo>
                <a:lnTo>
                  <a:pt x="8327040" y="4109175"/>
                </a:lnTo>
                <a:close/>
                <a:moveTo>
                  <a:pt x="8971854" y="4069929"/>
                </a:moveTo>
                <a:lnTo>
                  <a:pt x="9009891" y="4069929"/>
                </a:lnTo>
                <a:lnTo>
                  <a:pt x="9028608" y="4090456"/>
                </a:lnTo>
                <a:lnTo>
                  <a:pt x="9042494" y="4113399"/>
                </a:lnTo>
                <a:lnTo>
                  <a:pt x="9048530" y="4139965"/>
                </a:lnTo>
                <a:lnTo>
                  <a:pt x="9042494" y="4139965"/>
                </a:lnTo>
                <a:lnTo>
                  <a:pt x="9028610" y="4127287"/>
                </a:lnTo>
                <a:lnTo>
                  <a:pt x="9028610" y="4166532"/>
                </a:lnTo>
                <a:lnTo>
                  <a:pt x="8957364" y="4187062"/>
                </a:lnTo>
                <a:lnTo>
                  <a:pt x="8945288" y="4182834"/>
                </a:lnTo>
                <a:lnTo>
                  <a:pt x="8935025" y="4181023"/>
                </a:lnTo>
                <a:lnTo>
                  <a:pt x="8921137" y="4176797"/>
                </a:lnTo>
                <a:lnTo>
                  <a:pt x="8910874" y="4172571"/>
                </a:lnTo>
                <a:lnTo>
                  <a:pt x="8910874" y="4158684"/>
                </a:lnTo>
                <a:lnTo>
                  <a:pt x="8953138" y="4154456"/>
                </a:lnTo>
                <a:lnTo>
                  <a:pt x="8985741" y="4144193"/>
                </a:lnTo>
                <a:lnTo>
                  <a:pt x="9009892" y="4125475"/>
                </a:lnTo>
                <a:lnTo>
                  <a:pt x="9026797" y="4125475"/>
                </a:lnTo>
                <a:lnTo>
                  <a:pt x="9028608" y="4127284"/>
                </a:lnTo>
                <a:lnTo>
                  <a:pt x="9028608" y="4125475"/>
                </a:lnTo>
                <a:lnTo>
                  <a:pt x="9026795" y="4125475"/>
                </a:lnTo>
                <a:lnTo>
                  <a:pt x="9024382" y="4123664"/>
                </a:lnTo>
                <a:lnTo>
                  <a:pt x="9006268" y="4104947"/>
                </a:lnTo>
                <a:lnTo>
                  <a:pt x="8985740" y="4090456"/>
                </a:lnTo>
                <a:close/>
                <a:moveTo>
                  <a:pt x="8432698" y="4026459"/>
                </a:moveTo>
                <a:lnTo>
                  <a:pt x="8455038" y="4026459"/>
                </a:lnTo>
                <a:lnTo>
                  <a:pt x="8474961" y="4026459"/>
                </a:lnTo>
                <a:lnTo>
                  <a:pt x="8503337" y="4028875"/>
                </a:lnTo>
                <a:lnTo>
                  <a:pt x="8511790" y="4055439"/>
                </a:lnTo>
                <a:lnTo>
                  <a:pt x="8522054" y="4075966"/>
                </a:lnTo>
                <a:lnTo>
                  <a:pt x="8535940" y="4094683"/>
                </a:lnTo>
                <a:lnTo>
                  <a:pt x="8535940" y="4100722"/>
                </a:lnTo>
                <a:lnTo>
                  <a:pt x="8541979" y="4100722"/>
                </a:lnTo>
                <a:lnTo>
                  <a:pt x="8541979" y="4094683"/>
                </a:lnTo>
                <a:lnTo>
                  <a:pt x="8560091" y="4075966"/>
                </a:lnTo>
                <a:lnTo>
                  <a:pt x="8578808" y="4065703"/>
                </a:lnTo>
                <a:lnTo>
                  <a:pt x="8602958" y="4057854"/>
                </a:lnTo>
                <a:lnTo>
                  <a:pt x="8639183" y="4055439"/>
                </a:lnTo>
                <a:lnTo>
                  <a:pt x="8667559" y="4071740"/>
                </a:lnTo>
                <a:lnTo>
                  <a:pt x="8701975" y="4086231"/>
                </a:lnTo>
                <a:lnTo>
                  <a:pt x="8744840" y="4100722"/>
                </a:lnTo>
                <a:lnTo>
                  <a:pt x="8779256" y="4123665"/>
                </a:lnTo>
                <a:lnTo>
                  <a:pt x="8807632" y="4144192"/>
                </a:lnTo>
                <a:lnTo>
                  <a:pt x="8821518" y="4172569"/>
                </a:lnTo>
                <a:lnTo>
                  <a:pt x="8848084" y="4176795"/>
                </a:lnTo>
                <a:lnTo>
                  <a:pt x="8864386" y="4182832"/>
                </a:lnTo>
                <a:lnTo>
                  <a:pt x="8886724" y="4187060"/>
                </a:lnTo>
                <a:lnTo>
                  <a:pt x="8886724" y="4205775"/>
                </a:lnTo>
                <a:lnTo>
                  <a:pt x="8882498" y="4205775"/>
                </a:lnTo>
                <a:lnTo>
                  <a:pt x="8876459" y="4210001"/>
                </a:lnTo>
                <a:lnTo>
                  <a:pt x="8868009" y="4210001"/>
                </a:lnTo>
                <a:lnTo>
                  <a:pt x="8864386" y="4211813"/>
                </a:lnTo>
                <a:lnTo>
                  <a:pt x="8861970" y="4216039"/>
                </a:lnTo>
                <a:lnTo>
                  <a:pt x="8864386" y="4216039"/>
                </a:lnTo>
                <a:lnTo>
                  <a:pt x="8872233" y="4220266"/>
                </a:lnTo>
                <a:lnTo>
                  <a:pt x="8896384" y="4255284"/>
                </a:lnTo>
                <a:lnTo>
                  <a:pt x="8930799" y="4284264"/>
                </a:lnTo>
                <a:lnTo>
                  <a:pt x="8971854" y="4306604"/>
                </a:lnTo>
                <a:lnTo>
                  <a:pt x="8971854" y="4322905"/>
                </a:lnTo>
                <a:lnTo>
                  <a:pt x="8924761" y="4322905"/>
                </a:lnTo>
                <a:lnTo>
                  <a:pt x="8918724" y="4316866"/>
                </a:lnTo>
                <a:lnTo>
                  <a:pt x="8910875" y="4312640"/>
                </a:lnTo>
                <a:lnTo>
                  <a:pt x="8904838" y="4312640"/>
                </a:lnTo>
                <a:lnTo>
                  <a:pt x="8896384" y="4312640"/>
                </a:lnTo>
                <a:lnTo>
                  <a:pt x="8890347" y="4310830"/>
                </a:lnTo>
                <a:lnTo>
                  <a:pt x="8878272" y="4306604"/>
                </a:lnTo>
                <a:lnTo>
                  <a:pt x="8868009" y="4298151"/>
                </a:lnTo>
                <a:lnTo>
                  <a:pt x="8861970" y="4292113"/>
                </a:lnTo>
                <a:lnTo>
                  <a:pt x="8854121" y="4277622"/>
                </a:lnTo>
                <a:lnTo>
                  <a:pt x="8848084" y="4267359"/>
                </a:lnTo>
                <a:lnTo>
                  <a:pt x="8839630" y="4259510"/>
                </a:lnTo>
                <a:lnTo>
                  <a:pt x="8811256" y="4245019"/>
                </a:lnTo>
                <a:lnTo>
                  <a:pt x="8791331" y="4245019"/>
                </a:lnTo>
                <a:lnTo>
                  <a:pt x="8764765" y="4252868"/>
                </a:lnTo>
                <a:lnTo>
                  <a:pt x="8740614" y="4267359"/>
                </a:lnTo>
                <a:lnTo>
                  <a:pt x="8716464" y="4273396"/>
                </a:lnTo>
                <a:lnTo>
                  <a:pt x="8691710" y="4259510"/>
                </a:lnTo>
                <a:lnTo>
                  <a:pt x="8667559" y="4252868"/>
                </a:lnTo>
                <a:lnTo>
                  <a:pt x="8641598" y="4249245"/>
                </a:lnTo>
                <a:lnTo>
                  <a:pt x="8607185" y="4252868"/>
                </a:lnTo>
                <a:lnTo>
                  <a:pt x="8610806" y="4238982"/>
                </a:lnTo>
                <a:lnTo>
                  <a:pt x="8613221" y="4226302"/>
                </a:lnTo>
                <a:lnTo>
                  <a:pt x="8616844" y="4220266"/>
                </a:lnTo>
                <a:lnTo>
                  <a:pt x="8621071" y="4211813"/>
                </a:lnTo>
                <a:lnTo>
                  <a:pt x="8625297" y="4205775"/>
                </a:lnTo>
                <a:lnTo>
                  <a:pt x="8621071" y="4197323"/>
                </a:lnTo>
                <a:lnTo>
                  <a:pt x="8602958" y="4166530"/>
                </a:lnTo>
                <a:lnTo>
                  <a:pt x="8578808" y="4148418"/>
                </a:lnTo>
                <a:lnTo>
                  <a:pt x="8550431" y="4139966"/>
                </a:lnTo>
                <a:lnTo>
                  <a:pt x="8517828" y="4129701"/>
                </a:lnTo>
                <a:lnTo>
                  <a:pt x="8487641" y="4123665"/>
                </a:lnTo>
                <a:lnTo>
                  <a:pt x="8461075" y="4109174"/>
                </a:lnTo>
                <a:lnTo>
                  <a:pt x="8444773" y="4086231"/>
                </a:lnTo>
                <a:lnTo>
                  <a:pt x="8450810" y="4084420"/>
                </a:lnTo>
                <a:lnTo>
                  <a:pt x="8455038" y="4084420"/>
                </a:lnTo>
                <a:lnTo>
                  <a:pt x="8459262" y="4080194"/>
                </a:lnTo>
                <a:lnTo>
                  <a:pt x="8461075" y="4075966"/>
                </a:lnTo>
                <a:lnTo>
                  <a:pt x="8465301" y="4069930"/>
                </a:lnTo>
                <a:lnTo>
                  <a:pt x="8444773" y="4065703"/>
                </a:lnTo>
                <a:lnTo>
                  <a:pt x="8422433" y="4055439"/>
                </a:lnTo>
                <a:lnTo>
                  <a:pt x="8404321" y="4047591"/>
                </a:lnTo>
                <a:lnTo>
                  <a:pt x="8404321" y="4028875"/>
                </a:lnTo>
                <a:close/>
                <a:moveTo>
                  <a:pt x="8238289" y="3957027"/>
                </a:moveTo>
                <a:lnTo>
                  <a:pt x="8242515" y="3957027"/>
                </a:lnTo>
                <a:lnTo>
                  <a:pt x="8246138" y="3957027"/>
                </a:lnTo>
                <a:lnTo>
                  <a:pt x="8246138" y="3960650"/>
                </a:lnTo>
                <a:lnTo>
                  <a:pt x="8246138" y="3964876"/>
                </a:lnTo>
                <a:lnTo>
                  <a:pt x="8250364" y="3964876"/>
                </a:lnTo>
                <a:lnTo>
                  <a:pt x="8250364" y="3969102"/>
                </a:lnTo>
                <a:lnTo>
                  <a:pt x="8256401" y="3969102"/>
                </a:lnTo>
                <a:lnTo>
                  <a:pt x="8252175" y="3970913"/>
                </a:lnTo>
                <a:lnTo>
                  <a:pt x="8250364" y="3970913"/>
                </a:lnTo>
                <a:lnTo>
                  <a:pt x="8250364" y="3975139"/>
                </a:lnTo>
                <a:lnTo>
                  <a:pt x="8238289" y="3985404"/>
                </a:lnTo>
                <a:lnTo>
                  <a:pt x="8228026" y="3998082"/>
                </a:lnTo>
                <a:lnTo>
                  <a:pt x="8217761" y="4008347"/>
                </a:lnTo>
                <a:lnTo>
                  <a:pt x="8179724" y="4004121"/>
                </a:lnTo>
                <a:lnTo>
                  <a:pt x="8147121" y="4004121"/>
                </a:lnTo>
                <a:lnTo>
                  <a:pt x="8108479" y="4008347"/>
                </a:lnTo>
                <a:lnTo>
                  <a:pt x="8108479" y="4028874"/>
                </a:lnTo>
                <a:lnTo>
                  <a:pt x="8114517" y="4033101"/>
                </a:lnTo>
                <a:lnTo>
                  <a:pt x="8114517" y="4036724"/>
                </a:lnTo>
                <a:lnTo>
                  <a:pt x="8118743" y="4040950"/>
                </a:lnTo>
                <a:lnTo>
                  <a:pt x="8122970" y="4047591"/>
                </a:lnTo>
                <a:lnTo>
                  <a:pt x="8161007" y="4033101"/>
                </a:lnTo>
                <a:lnTo>
                  <a:pt x="8199647" y="4022836"/>
                </a:lnTo>
                <a:lnTo>
                  <a:pt x="8199647" y="4040950"/>
                </a:lnTo>
                <a:lnTo>
                  <a:pt x="8193610" y="4040950"/>
                </a:lnTo>
                <a:lnTo>
                  <a:pt x="8181534" y="4047591"/>
                </a:lnTo>
                <a:lnTo>
                  <a:pt x="8167044" y="4055441"/>
                </a:lnTo>
                <a:lnTo>
                  <a:pt x="8153157" y="4061477"/>
                </a:lnTo>
                <a:lnTo>
                  <a:pt x="8165233" y="4086231"/>
                </a:lnTo>
                <a:lnTo>
                  <a:pt x="8179724" y="4109174"/>
                </a:lnTo>
                <a:lnTo>
                  <a:pt x="8185761" y="4129702"/>
                </a:lnTo>
                <a:lnTo>
                  <a:pt x="8193610" y="4166533"/>
                </a:lnTo>
                <a:lnTo>
                  <a:pt x="8185761" y="4166533"/>
                </a:lnTo>
                <a:lnTo>
                  <a:pt x="8185761" y="4172569"/>
                </a:lnTo>
                <a:lnTo>
                  <a:pt x="8179724" y="4168946"/>
                </a:lnTo>
                <a:lnTo>
                  <a:pt x="8175498" y="4168946"/>
                </a:lnTo>
                <a:lnTo>
                  <a:pt x="8175498" y="4166533"/>
                </a:lnTo>
                <a:lnTo>
                  <a:pt x="8171272" y="4166533"/>
                </a:lnTo>
                <a:lnTo>
                  <a:pt x="8151347" y="4144192"/>
                </a:lnTo>
                <a:lnTo>
                  <a:pt x="8132630" y="4119439"/>
                </a:lnTo>
                <a:lnTo>
                  <a:pt x="8114517" y="4094685"/>
                </a:lnTo>
                <a:lnTo>
                  <a:pt x="8114517" y="4172569"/>
                </a:lnTo>
                <a:lnTo>
                  <a:pt x="8084328" y="4172569"/>
                </a:lnTo>
                <a:lnTo>
                  <a:pt x="8084328" y="4168946"/>
                </a:lnTo>
                <a:lnTo>
                  <a:pt x="8080102" y="4168946"/>
                </a:lnTo>
                <a:lnTo>
                  <a:pt x="8080102" y="4166533"/>
                </a:lnTo>
                <a:lnTo>
                  <a:pt x="8075875" y="4166533"/>
                </a:lnTo>
                <a:lnTo>
                  <a:pt x="8080102" y="4139966"/>
                </a:lnTo>
                <a:lnTo>
                  <a:pt x="8075875" y="4125475"/>
                </a:lnTo>
                <a:lnTo>
                  <a:pt x="8069839" y="4113400"/>
                </a:lnTo>
                <a:lnTo>
                  <a:pt x="8061989" y="4094685"/>
                </a:lnTo>
                <a:lnTo>
                  <a:pt x="8061989" y="4075968"/>
                </a:lnTo>
                <a:lnTo>
                  <a:pt x="8072252" y="4055441"/>
                </a:lnTo>
                <a:lnTo>
                  <a:pt x="8086140" y="4026459"/>
                </a:lnTo>
                <a:lnTo>
                  <a:pt x="8100629" y="3999895"/>
                </a:lnTo>
                <a:lnTo>
                  <a:pt x="8114517" y="3979365"/>
                </a:lnTo>
                <a:lnTo>
                  <a:pt x="8122970" y="3969102"/>
                </a:lnTo>
                <a:lnTo>
                  <a:pt x="8157384" y="3979365"/>
                </a:lnTo>
                <a:lnTo>
                  <a:pt x="8179724" y="3979365"/>
                </a:lnTo>
                <a:lnTo>
                  <a:pt x="8195421" y="3975139"/>
                </a:lnTo>
                <a:lnTo>
                  <a:pt x="8217761" y="3969102"/>
                </a:lnTo>
                <a:close/>
                <a:moveTo>
                  <a:pt x="8317380" y="3950385"/>
                </a:moveTo>
                <a:lnTo>
                  <a:pt x="8331266" y="3957027"/>
                </a:lnTo>
                <a:lnTo>
                  <a:pt x="8337305" y="3960650"/>
                </a:lnTo>
                <a:lnTo>
                  <a:pt x="8345757" y="3969102"/>
                </a:lnTo>
                <a:lnTo>
                  <a:pt x="8347567" y="3975139"/>
                </a:lnTo>
                <a:lnTo>
                  <a:pt x="8347567" y="3989630"/>
                </a:lnTo>
                <a:lnTo>
                  <a:pt x="8347567" y="4008348"/>
                </a:lnTo>
                <a:lnTo>
                  <a:pt x="8341531" y="4012574"/>
                </a:lnTo>
                <a:lnTo>
                  <a:pt x="8337305" y="4014384"/>
                </a:lnTo>
                <a:lnTo>
                  <a:pt x="8337305" y="4018611"/>
                </a:lnTo>
                <a:lnTo>
                  <a:pt x="8337305" y="4022837"/>
                </a:lnTo>
                <a:lnTo>
                  <a:pt x="8337305" y="4026460"/>
                </a:lnTo>
                <a:lnTo>
                  <a:pt x="8337305" y="4028875"/>
                </a:lnTo>
                <a:lnTo>
                  <a:pt x="8335492" y="4033102"/>
                </a:lnTo>
                <a:lnTo>
                  <a:pt x="8327040" y="4040951"/>
                </a:lnTo>
                <a:lnTo>
                  <a:pt x="8327040" y="4022837"/>
                </a:lnTo>
                <a:lnTo>
                  <a:pt x="8313154" y="3999895"/>
                </a:lnTo>
                <a:lnTo>
                  <a:pt x="8313154" y="3975139"/>
                </a:lnTo>
                <a:close/>
                <a:moveTo>
                  <a:pt x="7999200" y="3810917"/>
                </a:moveTo>
                <a:lnTo>
                  <a:pt x="8019125" y="3816954"/>
                </a:lnTo>
                <a:lnTo>
                  <a:pt x="8043878" y="3831445"/>
                </a:lnTo>
                <a:lnTo>
                  <a:pt x="8066218" y="3853785"/>
                </a:lnTo>
                <a:lnTo>
                  <a:pt x="8075878" y="3872502"/>
                </a:lnTo>
                <a:lnTo>
                  <a:pt x="8066218" y="3878539"/>
                </a:lnTo>
                <a:lnTo>
                  <a:pt x="8055954" y="3888802"/>
                </a:lnTo>
                <a:lnTo>
                  <a:pt x="8043878" y="3897256"/>
                </a:lnTo>
                <a:lnTo>
                  <a:pt x="8029387" y="3903292"/>
                </a:lnTo>
                <a:lnTo>
                  <a:pt x="8041463" y="3935895"/>
                </a:lnTo>
                <a:lnTo>
                  <a:pt x="8055954" y="3960651"/>
                </a:lnTo>
                <a:lnTo>
                  <a:pt x="8069840" y="3989631"/>
                </a:lnTo>
                <a:lnTo>
                  <a:pt x="8057764" y="3993857"/>
                </a:lnTo>
                <a:lnTo>
                  <a:pt x="8051728" y="3993857"/>
                </a:lnTo>
                <a:lnTo>
                  <a:pt x="8047501" y="3993857"/>
                </a:lnTo>
                <a:lnTo>
                  <a:pt x="8043878" y="3998083"/>
                </a:lnTo>
                <a:lnTo>
                  <a:pt x="8041463" y="3999896"/>
                </a:lnTo>
                <a:lnTo>
                  <a:pt x="8037842" y="4008348"/>
                </a:lnTo>
                <a:lnTo>
                  <a:pt x="8019125" y="4040951"/>
                </a:lnTo>
                <a:lnTo>
                  <a:pt x="8009465" y="4080196"/>
                </a:lnTo>
                <a:lnTo>
                  <a:pt x="7990748" y="4115214"/>
                </a:lnTo>
                <a:lnTo>
                  <a:pt x="7981088" y="4123666"/>
                </a:lnTo>
                <a:lnTo>
                  <a:pt x="7970823" y="4123666"/>
                </a:lnTo>
                <a:lnTo>
                  <a:pt x="7958748" y="4125477"/>
                </a:lnTo>
                <a:lnTo>
                  <a:pt x="7946672" y="4125477"/>
                </a:lnTo>
                <a:lnTo>
                  <a:pt x="7924334" y="4113402"/>
                </a:lnTo>
                <a:lnTo>
                  <a:pt x="7903806" y="4109175"/>
                </a:lnTo>
                <a:lnTo>
                  <a:pt x="7877845" y="4109175"/>
                </a:lnTo>
                <a:lnTo>
                  <a:pt x="7853089" y="4104949"/>
                </a:lnTo>
                <a:lnTo>
                  <a:pt x="7828938" y="4094687"/>
                </a:lnTo>
                <a:lnTo>
                  <a:pt x="7804787" y="4061479"/>
                </a:lnTo>
                <a:lnTo>
                  <a:pt x="7786675" y="4018611"/>
                </a:lnTo>
                <a:lnTo>
                  <a:pt x="7782449" y="3969103"/>
                </a:lnTo>
                <a:lnTo>
                  <a:pt x="7800561" y="3960651"/>
                </a:lnTo>
                <a:lnTo>
                  <a:pt x="7815052" y="3960651"/>
                </a:lnTo>
                <a:lnTo>
                  <a:pt x="7828938" y="3964877"/>
                </a:lnTo>
                <a:lnTo>
                  <a:pt x="7843429" y="3957028"/>
                </a:lnTo>
                <a:lnTo>
                  <a:pt x="7861541" y="3928046"/>
                </a:lnTo>
                <a:lnTo>
                  <a:pt x="7906220" y="3922009"/>
                </a:lnTo>
                <a:lnTo>
                  <a:pt x="7914069" y="3915368"/>
                </a:lnTo>
                <a:lnTo>
                  <a:pt x="7920108" y="3907519"/>
                </a:lnTo>
                <a:lnTo>
                  <a:pt x="7920108" y="3903292"/>
                </a:lnTo>
                <a:lnTo>
                  <a:pt x="7924334" y="3900877"/>
                </a:lnTo>
                <a:lnTo>
                  <a:pt x="7924334" y="3897256"/>
                </a:lnTo>
                <a:lnTo>
                  <a:pt x="7924334" y="3893030"/>
                </a:lnTo>
                <a:lnTo>
                  <a:pt x="7927955" y="3888802"/>
                </a:lnTo>
                <a:lnTo>
                  <a:pt x="7934597" y="3888802"/>
                </a:lnTo>
                <a:lnTo>
                  <a:pt x="7946672" y="3888802"/>
                </a:lnTo>
                <a:lnTo>
                  <a:pt x="7958748" y="3888802"/>
                </a:lnTo>
                <a:lnTo>
                  <a:pt x="7966597" y="3864048"/>
                </a:lnTo>
                <a:lnTo>
                  <a:pt x="7976860" y="3845331"/>
                </a:lnTo>
                <a:lnTo>
                  <a:pt x="7987124" y="3829029"/>
                </a:lnTo>
                <a:close/>
                <a:moveTo>
                  <a:pt x="6980054" y="3763221"/>
                </a:moveTo>
                <a:lnTo>
                  <a:pt x="7000582" y="3777712"/>
                </a:lnTo>
                <a:lnTo>
                  <a:pt x="7012658" y="3802465"/>
                </a:lnTo>
                <a:lnTo>
                  <a:pt x="7012658" y="3839294"/>
                </a:lnTo>
                <a:lnTo>
                  <a:pt x="7012658" y="3843520"/>
                </a:lnTo>
                <a:lnTo>
                  <a:pt x="7014470" y="3843520"/>
                </a:lnTo>
                <a:lnTo>
                  <a:pt x="7018696" y="3845333"/>
                </a:lnTo>
                <a:lnTo>
                  <a:pt x="7018696" y="3849559"/>
                </a:lnTo>
                <a:lnTo>
                  <a:pt x="7018696" y="3858011"/>
                </a:lnTo>
                <a:lnTo>
                  <a:pt x="7012658" y="3858011"/>
                </a:lnTo>
                <a:lnTo>
                  <a:pt x="7004205" y="3859822"/>
                </a:lnTo>
                <a:lnTo>
                  <a:pt x="7000582" y="3868276"/>
                </a:lnTo>
                <a:lnTo>
                  <a:pt x="6994545" y="3872502"/>
                </a:lnTo>
                <a:lnTo>
                  <a:pt x="6990319" y="3872502"/>
                </a:lnTo>
                <a:lnTo>
                  <a:pt x="6986091" y="3868276"/>
                </a:lnTo>
                <a:lnTo>
                  <a:pt x="6984280" y="3868276"/>
                </a:lnTo>
                <a:lnTo>
                  <a:pt x="6980054" y="3864048"/>
                </a:lnTo>
                <a:lnTo>
                  <a:pt x="6966167" y="3835068"/>
                </a:lnTo>
                <a:lnTo>
                  <a:pt x="6966167" y="3792201"/>
                </a:lnTo>
                <a:lnTo>
                  <a:pt x="6969791" y="3786164"/>
                </a:lnTo>
                <a:lnTo>
                  <a:pt x="6974017" y="3781938"/>
                </a:lnTo>
                <a:lnTo>
                  <a:pt x="6975827" y="3773486"/>
                </a:lnTo>
                <a:close/>
                <a:moveTo>
                  <a:pt x="8250362" y="3720353"/>
                </a:moveTo>
                <a:lnTo>
                  <a:pt x="8266663" y="3738465"/>
                </a:lnTo>
                <a:lnTo>
                  <a:pt x="8278739" y="3758993"/>
                </a:lnTo>
                <a:lnTo>
                  <a:pt x="8278739" y="3792201"/>
                </a:lnTo>
                <a:lnTo>
                  <a:pt x="8280549" y="3800051"/>
                </a:lnTo>
                <a:lnTo>
                  <a:pt x="8284775" y="3800051"/>
                </a:lnTo>
                <a:lnTo>
                  <a:pt x="8284775" y="3802466"/>
                </a:lnTo>
                <a:lnTo>
                  <a:pt x="8280549" y="3802466"/>
                </a:lnTo>
                <a:lnTo>
                  <a:pt x="8278739" y="3810919"/>
                </a:lnTo>
                <a:lnTo>
                  <a:pt x="8278739" y="3816955"/>
                </a:lnTo>
                <a:lnTo>
                  <a:pt x="8274512" y="3816955"/>
                </a:lnTo>
                <a:lnTo>
                  <a:pt x="8274512" y="3821181"/>
                </a:lnTo>
                <a:lnTo>
                  <a:pt x="8270889" y="3821181"/>
                </a:lnTo>
                <a:lnTo>
                  <a:pt x="8264250" y="3824805"/>
                </a:lnTo>
                <a:lnTo>
                  <a:pt x="8260626" y="3816955"/>
                </a:lnTo>
                <a:lnTo>
                  <a:pt x="8260626" y="3814540"/>
                </a:lnTo>
                <a:lnTo>
                  <a:pt x="8256400" y="3814540"/>
                </a:lnTo>
                <a:lnTo>
                  <a:pt x="8252174" y="3814540"/>
                </a:lnTo>
                <a:lnTo>
                  <a:pt x="8250362" y="3810919"/>
                </a:lnTo>
                <a:lnTo>
                  <a:pt x="8250362" y="3816955"/>
                </a:lnTo>
                <a:lnTo>
                  <a:pt x="8252174" y="3821181"/>
                </a:lnTo>
                <a:lnTo>
                  <a:pt x="8256400" y="3824805"/>
                </a:lnTo>
                <a:lnTo>
                  <a:pt x="8260626" y="3829031"/>
                </a:lnTo>
                <a:lnTo>
                  <a:pt x="8256400" y="3831446"/>
                </a:lnTo>
                <a:lnTo>
                  <a:pt x="8256400" y="3835070"/>
                </a:lnTo>
                <a:lnTo>
                  <a:pt x="8256400" y="3839296"/>
                </a:lnTo>
                <a:lnTo>
                  <a:pt x="8256400" y="3849559"/>
                </a:lnTo>
                <a:lnTo>
                  <a:pt x="8238286" y="3849559"/>
                </a:lnTo>
                <a:lnTo>
                  <a:pt x="8238286" y="3839296"/>
                </a:lnTo>
                <a:lnTo>
                  <a:pt x="8228024" y="3835070"/>
                </a:lnTo>
                <a:lnTo>
                  <a:pt x="8217759" y="3829031"/>
                </a:lnTo>
                <a:lnTo>
                  <a:pt x="8214136" y="3821181"/>
                </a:lnTo>
                <a:lnTo>
                  <a:pt x="8209910" y="3810919"/>
                </a:lnTo>
                <a:lnTo>
                  <a:pt x="8208099" y="3800051"/>
                </a:lnTo>
                <a:lnTo>
                  <a:pt x="8199647" y="3786163"/>
                </a:lnTo>
                <a:lnTo>
                  <a:pt x="8189382" y="3792201"/>
                </a:lnTo>
                <a:lnTo>
                  <a:pt x="8175496" y="3800051"/>
                </a:lnTo>
                <a:lnTo>
                  <a:pt x="8161005" y="3802466"/>
                </a:lnTo>
                <a:lnTo>
                  <a:pt x="8147119" y="3810919"/>
                </a:lnTo>
                <a:lnTo>
                  <a:pt x="8147119" y="3792201"/>
                </a:lnTo>
                <a:lnTo>
                  <a:pt x="8151345" y="3787975"/>
                </a:lnTo>
                <a:lnTo>
                  <a:pt x="8151345" y="3786163"/>
                </a:lnTo>
                <a:lnTo>
                  <a:pt x="8153156" y="3786163"/>
                </a:lnTo>
                <a:lnTo>
                  <a:pt x="8153156" y="3777710"/>
                </a:lnTo>
                <a:lnTo>
                  <a:pt x="8181533" y="3767447"/>
                </a:lnTo>
                <a:lnTo>
                  <a:pt x="8208099" y="3758993"/>
                </a:lnTo>
                <a:lnTo>
                  <a:pt x="8232250" y="3744504"/>
                </a:lnTo>
                <a:close/>
                <a:moveTo>
                  <a:pt x="8075879" y="3681109"/>
                </a:moveTo>
                <a:lnTo>
                  <a:pt x="8084331" y="3688959"/>
                </a:lnTo>
                <a:lnTo>
                  <a:pt x="8086142" y="3688959"/>
                </a:lnTo>
                <a:lnTo>
                  <a:pt x="8090368" y="3688959"/>
                </a:lnTo>
                <a:lnTo>
                  <a:pt x="8090368" y="3691374"/>
                </a:lnTo>
                <a:lnTo>
                  <a:pt x="8090368" y="3699222"/>
                </a:lnTo>
                <a:lnTo>
                  <a:pt x="8094594" y="3705863"/>
                </a:lnTo>
                <a:lnTo>
                  <a:pt x="8072255" y="3723978"/>
                </a:lnTo>
                <a:lnTo>
                  <a:pt x="8057764" y="3742695"/>
                </a:lnTo>
                <a:lnTo>
                  <a:pt x="8041462" y="3757184"/>
                </a:lnTo>
                <a:lnTo>
                  <a:pt x="8015500" y="3771675"/>
                </a:lnTo>
                <a:lnTo>
                  <a:pt x="8015500" y="3763223"/>
                </a:lnTo>
                <a:lnTo>
                  <a:pt x="8037841" y="3738467"/>
                </a:lnTo>
                <a:lnTo>
                  <a:pt x="8061992" y="3713713"/>
                </a:lnTo>
                <a:close/>
                <a:moveTo>
                  <a:pt x="2998871" y="3491528"/>
                </a:moveTo>
                <a:lnTo>
                  <a:pt x="3013361" y="3491528"/>
                </a:lnTo>
                <a:lnTo>
                  <a:pt x="3027247" y="3493944"/>
                </a:lnTo>
                <a:lnTo>
                  <a:pt x="3043549" y="3501794"/>
                </a:lnTo>
                <a:lnTo>
                  <a:pt x="3037512" y="3506020"/>
                </a:lnTo>
                <a:lnTo>
                  <a:pt x="3033286" y="3512058"/>
                </a:lnTo>
                <a:lnTo>
                  <a:pt x="3027247" y="3516284"/>
                </a:lnTo>
                <a:lnTo>
                  <a:pt x="3015172" y="3516284"/>
                </a:lnTo>
                <a:lnTo>
                  <a:pt x="3004910" y="3512058"/>
                </a:lnTo>
                <a:lnTo>
                  <a:pt x="2995250" y="3512058"/>
                </a:lnTo>
                <a:lnTo>
                  <a:pt x="2984985" y="3512058"/>
                </a:lnTo>
                <a:lnTo>
                  <a:pt x="2972910" y="3516284"/>
                </a:lnTo>
                <a:lnTo>
                  <a:pt x="2972910" y="3493944"/>
                </a:lnTo>
                <a:close/>
                <a:moveTo>
                  <a:pt x="8136855" y="3469188"/>
                </a:moveTo>
                <a:lnTo>
                  <a:pt x="8147119" y="3469188"/>
                </a:lnTo>
                <a:lnTo>
                  <a:pt x="8161005" y="3469188"/>
                </a:lnTo>
                <a:lnTo>
                  <a:pt x="8161005" y="3506017"/>
                </a:lnTo>
                <a:lnTo>
                  <a:pt x="8157382" y="3530773"/>
                </a:lnTo>
                <a:lnTo>
                  <a:pt x="8151346" y="3551301"/>
                </a:lnTo>
                <a:lnTo>
                  <a:pt x="8147119" y="3588130"/>
                </a:lnTo>
                <a:lnTo>
                  <a:pt x="8153156" y="3588130"/>
                </a:lnTo>
                <a:lnTo>
                  <a:pt x="8153156" y="3594771"/>
                </a:lnTo>
                <a:lnTo>
                  <a:pt x="8167044" y="3594771"/>
                </a:lnTo>
                <a:lnTo>
                  <a:pt x="8175496" y="3594771"/>
                </a:lnTo>
                <a:lnTo>
                  <a:pt x="8181533" y="3594771"/>
                </a:lnTo>
                <a:lnTo>
                  <a:pt x="8189382" y="3598393"/>
                </a:lnTo>
                <a:lnTo>
                  <a:pt x="8195421" y="3602621"/>
                </a:lnTo>
                <a:lnTo>
                  <a:pt x="8209910" y="3605034"/>
                </a:lnTo>
                <a:lnTo>
                  <a:pt x="8217759" y="3631600"/>
                </a:lnTo>
                <a:lnTo>
                  <a:pt x="8232250" y="3647902"/>
                </a:lnTo>
                <a:lnTo>
                  <a:pt x="8250362" y="3666619"/>
                </a:lnTo>
                <a:lnTo>
                  <a:pt x="8264250" y="3691373"/>
                </a:lnTo>
                <a:lnTo>
                  <a:pt x="8252174" y="3695599"/>
                </a:lnTo>
                <a:lnTo>
                  <a:pt x="8246136" y="3699222"/>
                </a:lnTo>
                <a:lnTo>
                  <a:pt x="8242512" y="3699222"/>
                </a:lnTo>
                <a:lnTo>
                  <a:pt x="8242512" y="3703448"/>
                </a:lnTo>
                <a:lnTo>
                  <a:pt x="8242512" y="3705864"/>
                </a:lnTo>
                <a:lnTo>
                  <a:pt x="8242512" y="3709487"/>
                </a:lnTo>
                <a:lnTo>
                  <a:pt x="8235871" y="3709487"/>
                </a:lnTo>
                <a:lnTo>
                  <a:pt x="8223796" y="3713713"/>
                </a:lnTo>
                <a:lnTo>
                  <a:pt x="8221985" y="3705864"/>
                </a:lnTo>
                <a:lnTo>
                  <a:pt x="8221985" y="3703448"/>
                </a:lnTo>
                <a:lnTo>
                  <a:pt x="8217759" y="3703448"/>
                </a:lnTo>
                <a:lnTo>
                  <a:pt x="8214136" y="3703448"/>
                </a:lnTo>
                <a:lnTo>
                  <a:pt x="8209910" y="3699222"/>
                </a:lnTo>
                <a:lnTo>
                  <a:pt x="8203873" y="3713713"/>
                </a:lnTo>
                <a:lnTo>
                  <a:pt x="8199647" y="3723976"/>
                </a:lnTo>
                <a:lnTo>
                  <a:pt x="8193608" y="3734241"/>
                </a:lnTo>
                <a:lnTo>
                  <a:pt x="8181533" y="3738467"/>
                </a:lnTo>
                <a:lnTo>
                  <a:pt x="8171270" y="3744503"/>
                </a:lnTo>
                <a:lnTo>
                  <a:pt x="8171270" y="3738467"/>
                </a:lnTo>
                <a:lnTo>
                  <a:pt x="8165231" y="3730617"/>
                </a:lnTo>
                <a:lnTo>
                  <a:pt x="8165231" y="3723976"/>
                </a:lnTo>
                <a:lnTo>
                  <a:pt x="8165231" y="3720354"/>
                </a:lnTo>
                <a:lnTo>
                  <a:pt x="8165231" y="3717939"/>
                </a:lnTo>
                <a:lnTo>
                  <a:pt x="8165231" y="3713713"/>
                </a:lnTo>
                <a:lnTo>
                  <a:pt x="8161005" y="3709487"/>
                </a:lnTo>
                <a:lnTo>
                  <a:pt x="8157382" y="3709487"/>
                </a:lnTo>
                <a:lnTo>
                  <a:pt x="8147119" y="3705864"/>
                </a:lnTo>
                <a:lnTo>
                  <a:pt x="8147119" y="3695599"/>
                </a:lnTo>
                <a:lnTo>
                  <a:pt x="8147119" y="3685336"/>
                </a:lnTo>
                <a:lnTo>
                  <a:pt x="8151346" y="3676882"/>
                </a:lnTo>
                <a:lnTo>
                  <a:pt x="8151346" y="3675071"/>
                </a:lnTo>
                <a:lnTo>
                  <a:pt x="8153156" y="3670845"/>
                </a:lnTo>
                <a:lnTo>
                  <a:pt x="8161005" y="3670845"/>
                </a:lnTo>
                <a:lnTo>
                  <a:pt x="8171270" y="3666619"/>
                </a:lnTo>
                <a:lnTo>
                  <a:pt x="8185761" y="3666619"/>
                </a:lnTo>
                <a:lnTo>
                  <a:pt x="8185761" y="3691373"/>
                </a:lnTo>
                <a:lnTo>
                  <a:pt x="8209910" y="3691373"/>
                </a:lnTo>
                <a:lnTo>
                  <a:pt x="8209910" y="3685336"/>
                </a:lnTo>
                <a:lnTo>
                  <a:pt x="8214136" y="3676882"/>
                </a:lnTo>
                <a:lnTo>
                  <a:pt x="8217759" y="3675071"/>
                </a:lnTo>
                <a:lnTo>
                  <a:pt x="8217759" y="3670845"/>
                </a:lnTo>
                <a:lnTo>
                  <a:pt x="8221985" y="3666619"/>
                </a:lnTo>
                <a:lnTo>
                  <a:pt x="8223796" y="3660580"/>
                </a:lnTo>
                <a:lnTo>
                  <a:pt x="8217759" y="3660580"/>
                </a:lnTo>
                <a:lnTo>
                  <a:pt x="8181533" y="3631600"/>
                </a:lnTo>
                <a:lnTo>
                  <a:pt x="8141083" y="3612883"/>
                </a:lnTo>
                <a:lnTo>
                  <a:pt x="8141083" y="3627374"/>
                </a:lnTo>
                <a:lnTo>
                  <a:pt x="8136855" y="3637637"/>
                </a:lnTo>
                <a:lnTo>
                  <a:pt x="8132629" y="3647902"/>
                </a:lnTo>
                <a:lnTo>
                  <a:pt x="8132629" y="3660580"/>
                </a:lnTo>
                <a:lnTo>
                  <a:pt x="8129007" y="3656354"/>
                </a:lnTo>
                <a:lnTo>
                  <a:pt x="8126592" y="3652128"/>
                </a:lnTo>
                <a:lnTo>
                  <a:pt x="8126592" y="3647902"/>
                </a:lnTo>
                <a:lnTo>
                  <a:pt x="8122969" y="3646091"/>
                </a:lnTo>
                <a:lnTo>
                  <a:pt x="8112704" y="3618922"/>
                </a:lnTo>
                <a:lnTo>
                  <a:pt x="8100629" y="3588130"/>
                </a:lnTo>
                <a:lnTo>
                  <a:pt x="8098215" y="3547074"/>
                </a:lnTo>
                <a:lnTo>
                  <a:pt x="8100629" y="3512056"/>
                </a:lnTo>
                <a:lnTo>
                  <a:pt x="8114517" y="3477037"/>
                </a:lnTo>
                <a:lnTo>
                  <a:pt x="8126592" y="3472811"/>
                </a:lnTo>
                <a:close/>
                <a:moveTo>
                  <a:pt x="2881749" y="3469188"/>
                </a:moveTo>
                <a:lnTo>
                  <a:pt x="2895635" y="3469188"/>
                </a:lnTo>
                <a:lnTo>
                  <a:pt x="2910127" y="3472812"/>
                </a:lnTo>
                <a:lnTo>
                  <a:pt x="2924013" y="3472812"/>
                </a:lnTo>
                <a:lnTo>
                  <a:pt x="2934278" y="3477038"/>
                </a:lnTo>
                <a:lnTo>
                  <a:pt x="2934278" y="3493944"/>
                </a:lnTo>
                <a:lnTo>
                  <a:pt x="2881749" y="3493944"/>
                </a:lnTo>
                <a:close/>
                <a:moveTo>
                  <a:pt x="2583486" y="3469188"/>
                </a:moveTo>
                <a:lnTo>
                  <a:pt x="2602203" y="3472812"/>
                </a:lnTo>
                <a:lnTo>
                  <a:pt x="2611863" y="3479453"/>
                </a:lnTo>
                <a:lnTo>
                  <a:pt x="2626353" y="3487301"/>
                </a:lnTo>
                <a:lnTo>
                  <a:pt x="2638428" y="3493943"/>
                </a:lnTo>
                <a:lnTo>
                  <a:pt x="2638428" y="3501793"/>
                </a:lnTo>
                <a:lnTo>
                  <a:pt x="2624543" y="3501793"/>
                </a:lnTo>
                <a:lnTo>
                  <a:pt x="2611863" y="3506019"/>
                </a:lnTo>
                <a:lnTo>
                  <a:pt x="2602203" y="3507832"/>
                </a:lnTo>
                <a:lnTo>
                  <a:pt x="2596166" y="3506019"/>
                </a:lnTo>
                <a:lnTo>
                  <a:pt x="2581675" y="3506019"/>
                </a:lnTo>
                <a:lnTo>
                  <a:pt x="2569600" y="3501793"/>
                </a:lnTo>
                <a:lnTo>
                  <a:pt x="2569600" y="3477038"/>
                </a:lnTo>
                <a:lnTo>
                  <a:pt x="2573826" y="3477038"/>
                </a:lnTo>
                <a:lnTo>
                  <a:pt x="2577449" y="3472812"/>
                </a:lnTo>
                <a:lnTo>
                  <a:pt x="2581675" y="3472812"/>
                </a:lnTo>
                <a:close/>
                <a:moveTo>
                  <a:pt x="2707255" y="3435982"/>
                </a:moveTo>
                <a:lnTo>
                  <a:pt x="2750123" y="3440208"/>
                </a:lnTo>
                <a:lnTo>
                  <a:pt x="2786349" y="3448660"/>
                </a:lnTo>
                <a:lnTo>
                  <a:pt x="2814727" y="3458925"/>
                </a:lnTo>
                <a:lnTo>
                  <a:pt x="2849140" y="3469190"/>
                </a:lnTo>
                <a:lnTo>
                  <a:pt x="2849140" y="3487302"/>
                </a:lnTo>
                <a:lnTo>
                  <a:pt x="2835254" y="3487302"/>
                </a:lnTo>
                <a:lnTo>
                  <a:pt x="2828613" y="3491528"/>
                </a:lnTo>
                <a:lnTo>
                  <a:pt x="2818952" y="3493943"/>
                </a:lnTo>
                <a:lnTo>
                  <a:pt x="2810500" y="3497566"/>
                </a:lnTo>
                <a:lnTo>
                  <a:pt x="2804461" y="3501792"/>
                </a:lnTo>
                <a:lnTo>
                  <a:pt x="2792386" y="3501792"/>
                </a:lnTo>
                <a:lnTo>
                  <a:pt x="2792386" y="3497566"/>
                </a:lnTo>
                <a:lnTo>
                  <a:pt x="2792386" y="3493943"/>
                </a:lnTo>
                <a:lnTo>
                  <a:pt x="2790575" y="3491528"/>
                </a:lnTo>
                <a:lnTo>
                  <a:pt x="2786349" y="3487302"/>
                </a:lnTo>
                <a:lnTo>
                  <a:pt x="2782123" y="3483678"/>
                </a:lnTo>
                <a:lnTo>
                  <a:pt x="2778500" y="3487302"/>
                </a:lnTo>
                <a:lnTo>
                  <a:pt x="2772461" y="3507829"/>
                </a:lnTo>
                <a:lnTo>
                  <a:pt x="2762198" y="3507829"/>
                </a:lnTo>
                <a:lnTo>
                  <a:pt x="2735632" y="3506018"/>
                </a:lnTo>
                <a:lnTo>
                  <a:pt x="2707255" y="3501792"/>
                </a:lnTo>
                <a:lnTo>
                  <a:pt x="2687332" y="3501792"/>
                </a:lnTo>
                <a:lnTo>
                  <a:pt x="2677067" y="3477037"/>
                </a:lnTo>
                <a:lnTo>
                  <a:pt x="2695179" y="3477037"/>
                </a:lnTo>
                <a:lnTo>
                  <a:pt x="2707255" y="3477037"/>
                </a:lnTo>
                <a:lnTo>
                  <a:pt x="2721745" y="3472811"/>
                </a:lnTo>
                <a:lnTo>
                  <a:pt x="2733821" y="3469190"/>
                </a:lnTo>
                <a:lnTo>
                  <a:pt x="2725369" y="3464964"/>
                </a:lnTo>
                <a:lnTo>
                  <a:pt x="2719330" y="3458925"/>
                </a:lnTo>
                <a:lnTo>
                  <a:pt x="2715709" y="3454699"/>
                </a:lnTo>
                <a:lnTo>
                  <a:pt x="2711481" y="3448660"/>
                </a:lnTo>
                <a:close/>
                <a:moveTo>
                  <a:pt x="438334" y="3358099"/>
                </a:moveTo>
                <a:lnTo>
                  <a:pt x="470937" y="3368364"/>
                </a:lnTo>
                <a:lnTo>
                  <a:pt x="495088" y="3382250"/>
                </a:lnTo>
                <a:lnTo>
                  <a:pt x="523465" y="3396739"/>
                </a:lnTo>
                <a:lnTo>
                  <a:pt x="523465" y="3405193"/>
                </a:lnTo>
                <a:lnTo>
                  <a:pt x="515011" y="3405193"/>
                </a:lnTo>
                <a:lnTo>
                  <a:pt x="490862" y="3421494"/>
                </a:lnTo>
                <a:lnTo>
                  <a:pt x="466711" y="3425720"/>
                </a:lnTo>
                <a:lnTo>
                  <a:pt x="444371" y="3429946"/>
                </a:lnTo>
                <a:lnTo>
                  <a:pt x="420221" y="3435983"/>
                </a:lnTo>
                <a:lnTo>
                  <a:pt x="420221" y="3429946"/>
                </a:lnTo>
                <a:lnTo>
                  <a:pt x="414184" y="3429946"/>
                </a:lnTo>
                <a:lnTo>
                  <a:pt x="420221" y="3411229"/>
                </a:lnTo>
                <a:lnTo>
                  <a:pt x="420221" y="3393117"/>
                </a:lnTo>
                <a:lnTo>
                  <a:pt x="420221" y="3368364"/>
                </a:lnTo>
                <a:lnTo>
                  <a:pt x="428070" y="3364136"/>
                </a:lnTo>
                <a:lnTo>
                  <a:pt x="429882" y="3364136"/>
                </a:lnTo>
                <a:lnTo>
                  <a:pt x="429882" y="3361722"/>
                </a:lnTo>
                <a:lnTo>
                  <a:pt x="434108" y="3361722"/>
                </a:lnTo>
                <a:close/>
                <a:moveTo>
                  <a:pt x="2460320" y="3335156"/>
                </a:moveTo>
                <a:lnTo>
                  <a:pt x="2517074" y="3347835"/>
                </a:lnTo>
                <a:lnTo>
                  <a:pt x="2567789" y="3364136"/>
                </a:lnTo>
                <a:lnTo>
                  <a:pt x="2605826" y="3382251"/>
                </a:lnTo>
                <a:lnTo>
                  <a:pt x="2644467" y="3400966"/>
                </a:lnTo>
                <a:lnTo>
                  <a:pt x="2687335" y="3421496"/>
                </a:lnTo>
                <a:lnTo>
                  <a:pt x="2687335" y="3435985"/>
                </a:lnTo>
                <a:lnTo>
                  <a:pt x="2668618" y="3435985"/>
                </a:lnTo>
                <a:lnTo>
                  <a:pt x="2648694" y="3444439"/>
                </a:lnTo>
                <a:lnTo>
                  <a:pt x="2624543" y="3450476"/>
                </a:lnTo>
                <a:lnTo>
                  <a:pt x="2597978" y="3454702"/>
                </a:lnTo>
                <a:lnTo>
                  <a:pt x="2602204" y="3448665"/>
                </a:lnTo>
                <a:lnTo>
                  <a:pt x="2602204" y="3440211"/>
                </a:lnTo>
                <a:lnTo>
                  <a:pt x="2602204" y="3435985"/>
                </a:lnTo>
                <a:lnTo>
                  <a:pt x="2602204" y="3434174"/>
                </a:lnTo>
                <a:lnTo>
                  <a:pt x="2602204" y="3429948"/>
                </a:lnTo>
                <a:lnTo>
                  <a:pt x="2597978" y="3421496"/>
                </a:lnTo>
                <a:lnTo>
                  <a:pt x="2545450" y="3407005"/>
                </a:lnTo>
                <a:lnTo>
                  <a:pt x="2496546" y="3382251"/>
                </a:lnTo>
                <a:lnTo>
                  <a:pt x="2444018" y="3358100"/>
                </a:lnTo>
                <a:lnTo>
                  <a:pt x="2431943" y="3368364"/>
                </a:lnTo>
                <a:lnTo>
                  <a:pt x="2425906" y="3378627"/>
                </a:lnTo>
                <a:lnTo>
                  <a:pt x="2415641" y="3390703"/>
                </a:lnTo>
                <a:lnTo>
                  <a:pt x="2403566" y="3386477"/>
                </a:lnTo>
                <a:lnTo>
                  <a:pt x="2389075" y="3378627"/>
                </a:lnTo>
                <a:lnTo>
                  <a:pt x="2383038" y="3376212"/>
                </a:lnTo>
                <a:lnTo>
                  <a:pt x="2397529" y="3376212"/>
                </a:lnTo>
                <a:lnTo>
                  <a:pt x="2407189" y="3361723"/>
                </a:lnTo>
                <a:lnTo>
                  <a:pt x="2417452" y="3353873"/>
                </a:lnTo>
                <a:lnTo>
                  <a:pt x="2429527" y="3343608"/>
                </a:lnTo>
                <a:lnTo>
                  <a:pt x="2439792" y="3343608"/>
                </a:lnTo>
                <a:lnTo>
                  <a:pt x="2445829" y="3339382"/>
                </a:lnTo>
                <a:lnTo>
                  <a:pt x="2454283" y="3339382"/>
                </a:lnTo>
                <a:close/>
                <a:moveTo>
                  <a:pt x="391847" y="3318854"/>
                </a:moveTo>
                <a:lnTo>
                  <a:pt x="420221" y="3329120"/>
                </a:lnTo>
                <a:lnTo>
                  <a:pt x="420221" y="3335157"/>
                </a:lnTo>
                <a:lnTo>
                  <a:pt x="414185" y="3335157"/>
                </a:lnTo>
                <a:lnTo>
                  <a:pt x="391847" y="3343610"/>
                </a:lnTo>
                <a:lnTo>
                  <a:pt x="371317" y="3343610"/>
                </a:lnTo>
                <a:lnTo>
                  <a:pt x="353205" y="3343610"/>
                </a:lnTo>
                <a:lnTo>
                  <a:pt x="353205" y="3329120"/>
                </a:lnTo>
                <a:lnTo>
                  <a:pt x="363470" y="3324891"/>
                </a:lnTo>
                <a:lnTo>
                  <a:pt x="373733" y="3324891"/>
                </a:lnTo>
                <a:lnTo>
                  <a:pt x="381582" y="3323081"/>
                </a:lnTo>
                <a:close/>
                <a:moveTo>
                  <a:pt x="235475" y="3285646"/>
                </a:moveTo>
                <a:lnTo>
                  <a:pt x="247550" y="3289872"/>
                </a:lnTo>
                <a:lnTo>
                  <a:pt x="262041" y="3289872"/>
                </a:lnTo>
                <a:lnTo>
                  <a:pt x="268078" y="3289872"/>
                </a:lnTo>
                <a:lnTo>
                  <a:pt x="278342" y="3294098"/>
                </a:lnTo>
                <a:lnTo>
                  <a:pt x="290418" y="3295911"/>
                </a:lnTo>
                <a:lnTo>
                  <a:pt x="290418" y="3310399"/>
                </a:lnTo>
                <a:lnTo>
                  <a:pt x="282569" y="3310399"/>
                </a:lnTo>
                <a:lnTo>
                  <a:pt x="272303" y="3314625"/>
                </a:lnTo>
                <a:lnTo>
                  <a:pt x="262041" y="3318853"/>
                </a:lnTo>
                <a:lnTo>
                  <a:pt x="249966" y="3318853"/>
                </a:lnTo>
                <a:lnTo>
                  <a:pt x="235475" y="3318853"/>
                </a:lnTo>
                <a:close/>
                <a:moveTo>
                  <a:pt x="2569600" y="3279610"/>
                </a:moveTo>
                <a:lnTo>
                  <a:pt x="2581676" y="3285647"/>
                </a:lnTo>
                <a:lnTo>
                  <a:pt x="2587714" y="3294101"/>
                </a:lnTo>
                <a:lnTo>
                  <a:pt x="2596168" y="3300138"/>
                </a:lnTo>
                <a:lnTo>
                  <a:pt x="2597979" y="3310403"/>
                </a:lnTo>
                <a:lnTo>
                  <a:pt x="2597979" y="3329121"/>
                </a:lnTo>
                <a:lnTo>
                  <a:pt x="2583487" y="3329121"/>
                </a:lnTo>
                <a:lnTo>
                  <a:pt x="2581676" y="3318856"/>
                </a:lnTo>
                <a:lnTo>
                  <a:pt x="2577450" y="3314630"/>
                </a:lnTo>
                <a:lnTo>
                  <a:pt x="2573826" y="3308591"/>
                </a:lnTo>
                <a:lnTo>
                  <a:pt x="2569600" y="3300138"/>
                </a:lnTo>
                <a:lnTo>
                  <a:pt x="2569600" y="3294101"/>
                </a:lnTo>
                <a:close/>
                <a:moveTo>
                  <a:pt x="8147123" y="3265119"/>
                </a:moveTo>
                <a:lnTo>
                  <a:pt x="8153160" y="3271156"/>
                </a:lnTo>
                <a:lnTo>
                  <a:pt x="8157386" y="3279610"/>
                </a:lnTo>
                <a:lnTo>
                  <a:pt x="8161009" y="3285647"/>
                </a:lnTo>
                <a:lnTo>
                  <a:pt x="8161009" y="3295912"/>
                </a:lnTo>
                <a:lnTo>
                  <a:pt x="8161009" y="3310401"/>
                </a:lnTo>
                <a:lnTo>
                  <a:pt x="8132632" y="3382252"/>
                </a:lnTo>
                <a:lnTo>
                  <a:pt x="8118743" y="3364137"/>
                </a:lnTo>
                <a:lnTo>
                  <a:pt x="8112706" y="3347836"/>
                </a:lnTo>
                <a:lnTo>
                  <a:pt x="8108480" y="3318855"/>
                </a:lnTo>
                <a:close/>
                <a:moveTo>
                  <a:pt x="2553298" y="3232516"/>
                </a:moveTo>
                <a:lnTo>
                  <a:pt x="2597976" y="3232516"/>
                </a:lnTo>
                <a:lnTo>
                  <a:pt x="2602202" y="3238553"/>
                </a:lnTo>
                <a:lnTo>
                  <a:pt x="2610051" y="3242779"/>
                </a:lnTo>
                <a:lnTo>
                  <a:pt x="2610051" y="3247007"/>
                </a:lnTo>
                <a:lnTo>
                  <a:pt x="2611862" y="3250628"/>
                </a:lnTo>
                <a:lnTo>
                  <a:pt x="2611862" y="3253043"/>
                </a:lnTo>
                <a:lnTo>
                  <a:pt x="2610051" y="3257269"/>
                </a:lnTo>
                <a:lnTo>
                  <a:pt x="2610051" y="3265119"/>
                </a:lnTo>
                <a:lnTo>
                  <a:pt x="2597976" y="3257269"/>
                </a:lnTo>
                <a:lnTo>
                  <a:pt x="2587711" y="3253043"/>
                </a:lnTo>
                <a:lnTo>
                  <a:pt x="2577448" y="3253043"/>
                </a:lnTo>
                <a:lnTo>
                  <a:pt x="2569599" y="3250628"/>
                </a:lnTo>
                <a:lnTo>
                  <a:pt x="2563562" y="3250628"/>
                </a:lnTo>
                <a:lnTo>
                  <a:pt x="2555108" y="3247007"/>
                </a:lnTo>
                <a:lnTo>
                  <a:pt x="2553298" y="3238553"/>
                </a:lnTo>
                <a:close/>
                <a:moveTo>
                  <a:pt x="8374133" y="3098482"/>
                </a:moveTo>
                <a:lnTo>
                  <a:pt x="8380170" y="3102708"/>
                </a:lnTo>
                <a:lnTo>
                  <a:pt x="8383793" y="3102708"/>
                </a:lnTo>
                <a:lnTo>
                  <a:pt x="8383793" y="3106935"/>
                </a:lnTo>
                <a:lnTo>
                  <a:pt x="8388019" y="3112973"/>
                </a:lnTo>
                <a:lnTo>
                  <a:pt x="8388019" y="3121426"/>
                </a:lnTo>
                <a:lnTo>
                  <a:pt x="8383793" y="3131691"/>
                </a:lnTo>
                <a:lnTo>
                  <a:pt x="8375943" y="3141954"/>
                </a:lnTo>
                <a:lnTo>
                  <a:pt x="8374133" y="3152219"/>
                </a:lnTo>
                <a:lnTo>
                  <a:pt x="8355416" y="3152219"/>
                </a:lnTo>
                <a:lnTo>
                  <a:pt x="8355416" y="3127463"/>
                </a:lnTo>
                <a:lnTo>
                  <a:pt x="8362058" y="3125049"/>
                </a:lnTo>
                <a:lnTo>
                  <a:pt x="8365679" y="3117200"/>
                </a:lnTo>
                <a:lnTo>
                  <a:pt x="8369907" y="3111161"/>
                </a:lnTo>
                <a:close/>
                <a:moveTo>
                  <a:pt x="8278740" y="3001881"/>
                </a:moveTo>
                <a:lnTo>
                  <a:pt x="8302889" y="3001881"/>
                </a:lnTo>
                <a:lnTo>
                  <a:pt x="8302889" y="3026637"/>
                </a:lnTo>
                <a:lnTo>
                  <a:pt x="8270891" y="3026637"/>
                </a:lnTo>
                <a:lnTo>
                  <a:pt x="8270891" y="3010334"/>
                </a:lnTo>
                <a:lnTo>
                  <a:pt x="8278740" y="3010334"/>
                </a:lnTo>
                <a:close/>
                <a:moveTo>
                  <a:pt x="5703707" y="2933656"/>
                </a:moveTo>
                <a:lnTo>
                  <a:pt x="5721819" y="2933656"/>
                </a:lnTo>
                <a:lnTo>
                  <a:pt x="5713970" y="2943920"/>
                </a:lnTo>
                <a:lnTo>
                  <a:pt x="5707933" y="2952372"/>
                </a:lnTo>
                <a:lnTo>
                  <a:pt x="5699481" y="2958409"/>
                </a:lnTo>
                <a:lnTo>
                  <a:pt x="5693443" y="2966863"/>
                </a:lnTo>
                <a:lnTo>
                  <a:pt x="5681367" y="2972900"/>
                </a:lnTo>
                <a:lnTo>
                  <a:pt x="5675331" y="2972900"/>
                </a:lnTo>
                <a:lnTo>
                  <a:pt x="5675331" y="2977126"/>
                </a:lnTo>
                <a:lnTo>
                  <a:pt x="5671105" y="2977126"/>
                </a:lnTo>
                <a:lnTo>
                  <a:pt x="5665066" y="2977126"/>
                </a:lnTo>
                <a:lnTo>
                  <a:pt x="5657217" y="2981352"/>
                </a:lnTo>
                <a:lnTo>
                  <a:pt x="5651180" y="2954183"/>
                </a:lnTo>
                <a:lnTo>
                  <a:pt x="5665066" y="2952372"/>
                </a:lnTo>
                <a:lnTo>
                  <a:pt x="5679557" y="2943920"/>
                </a:lnTo>
                <a:lnTo>
                  <a:pt x="5693443" y="2940297"/>
                </a:lnTo>
                <a:close/>
                <a:moveTo>
                  <a:pt x="5409677" y="2923393"/>
                </a:moveTo>
                <a:lnTo>
                  <a:pt x="5428394" y="2930034"/>
                </a:lnTo>
                <a:lnTo>
                  <a:pt x="5448318" y="2937883"/>
                </a:lnTo>
                <a:lnTo>
                  <a:pt x="5472467" y="2943920"/>
                </a:lnTo>
                <a:lnTo>
                  <a:pt x="5486958" y="2954184"/>
                </a:lnTo>
                <a:lnTo>
                  <a:pt x="5430204" y="2954184"/>
                </a:lnTo>
                <a:lnTo>
                  <a:pt x="5424168" y="2952371"/>
                </a:lnTo>
                <a:lnTo>
                  <a:pt x="5419942" y="2952371"/>
                </a:lnTo>
                <a:lnTo>
                  <a:pt x="5413903" y="2948145"/>
                </a:lnTo>
                <a:lnTo>
                  <a:pt x="5400017" y="2948145"/>
                </a:lnTo>
                <a:lnTo>
                  <a:pt x="5400017" y="2940297"/>
                </a:lnTo>
                <a:lnTo>
                  <a:pt x="5403640" y="2937883"/>
                </a:lnTo>
                <a:lnTo>
                  <a:pt x="5406054" y="2933657"/>
                </a:lnTo>
                <a:lnTo>
                  <a:pt x="5406054" y="2930034"/>
                </a:lnTo>
                <a:close/>
                <a:moveTo>
                  <a:pt x="4778163" y="2783926"/>
                </a:moveTo>
                <a:lnTo>
                  <a:pt x="4826467" y="2783926"/>
                </a:lnTo>
                <a:lnTo>
                  <a:pt x="4826467" y="2789963"/>
                </a:lnTo>
                <a:lnTo>
                  <a:pt x="4816201" y="2794191"/>
                </a:lnTo>
                <a:lnTo>
                  <a:pt x="4812578" y="2797812"/>
                </a:lnTo>
                <a:lnTo>
                  <a:pt x="4805936" y="2800228"/>
                </a:lnTo>
                <a:lnTo>
                  <a:pt x="4798089" y="2804454"/>
                </a:lnTo>
                <a:lnTo>
                  <a:pt x="4787824" y="2804454"/>
                </a:lnTo>
                <a:close/>
                <a:moveTo>
                  <a:pt x="5528015" y="2742266"/>
                </a:moveTo>
                <a:lnTo>
                  <a:pt x="5523789" y="2746492"/>
                </a:lnTo>
                <a:lnTo>
                  <a:pt x="5519561" y="2750719"/>
                </a:lnTo>
                <a:lnTo>
                  <a:pt x="5515335" y="2750719"/>
                </a:lnTo>
                <a:lnTo>
                  <a:pt x="5515335" y="2754945"/>
                </a:lnTo>
                <a:lnTo>
                  <a:pt x="5513524" y="2756755"/>
                </a:lnTo>
                <a:lnTo>
                  <a:pt x="5510506" y="2765209"/>
                </a:lnTo>
                <a:lnTo>
                  <a:pt x="5516542" y="2765209"/>
                </a:lnTo>
                <a:lnTo>
                  <a:pt x="5528618" y="2760983"/>
                </a:lnTo>
                <a:lnTo>
                  <a:pt x="5534656" y="2756755"/>
                </a:lnTo>
                <a:lnTo>
                  <a:pt x="5542504" y="2754945"/>
                </a:lnTo>
                <a:lnTo>
                  <a:pt x="5548542" y="2750719"/>
                </a:lnTo>
                <a:lnTo>
                  <a:pt x="5556392" y="2742266"/>
                </a:lnTo>
                <a:close/>
                <a:moveTo>
                  <a:pt x="4996725" y="2742266"/>
                </a:moveTo>
                <a:lnTo>
                  <a:pt x="5006990" y="2742266"/>
                </a:lnTo>
                <a:lnTo>
                  <a:pt x="5020872" y="2742266"/>
                </a:lnTo>
                <a:lnTo>
                  <a:pt x="5025097" y="2775475"/>
                </a:lnTo>
                <a:lnTo>
                  <a:pt x="5029326" y="2814718"/>
                </a:lnTo>
                <a:lnTo>
                  <a:pt x="5010613" y="2814718"/>
                </a:lnTo>
                <a:lnTo>
                  <a:pt x="5006990" y="2818341"/>
                </a:lnTo>
                <a:lnTo>
                  <a:pt x="5000952" y="2818341"/>
                </a:lnTo>
                <a:lnTo>
                  <a:pt x="4992498" y="2818341"/>
                </a:lnTo>
                <a:lnTo>
                  <a:pt x="4982234" y="2822567"/>
                </a:lnTo>
                <a:lnTo>
                  <a:pt x="4978611" y="2794190"/>
                </a:lnTo>
                <a:lnTo>
                  <a:pt x="4978611" y="2765210"/>
                </a:lnTo>
                <a:lnTo>
                  <a:pt x="4982234" y="2750719"/>
                </a:lnTo>
                <a:lnTo>
                  <a:pt x="4988271" y="2746493"/>
                </a:lnTo>
                <a:close/>
                <a:moveTo>
                  <a:pt x="5002761" y="2672229"/>
                </a:moveTo>
                <a:lnTo>
                  <a:pt x="5020872" y="2672229"/>
                </a:lnTo>
                <a:lnTo>
                  <a:pt x="5016650" y="2686722"/>
                </a:lnTo>
                <a:lnTo>
                  <a:pt x="5016650" y="2696984"/>
                </a:lnTo>
                <a:lnTo>
                  <a:pt x="5016650" y="2707249"/>
                </a:lnTo>
                <a:lnTo>
                  <a:pt x="5014837" y="2715701"/>
                </a:lnTo>
                <a:lnTo>
                  <a:pt x="5010611" y="2725966"/>
                </a:lnTo>
                <a:lnTo>
                  <a:pt x="4996723" y="2725966"/>
                </a:lnTo>
                <a:lnTo>
                  <a:pt x="4996723" y="2711475"/>
                </a:lnTo>
                <a:lnTo>
                  <a:pt x="5000950" y="2696984"/>
                </a:lnTo>
                <a:lnTo>
                  <a:pt x="5000950" y="2683099"/>
                </a:lnTo>
                <a:close/>
                <a:moveTo>
                  <a:pt x="2690868" y="2573919"/>
                </a:moveTo>
                <a:lnTo>
                  <a:pt x="2687343" y="2577441"/>
                </a:lnTo>
                <a:lnTo>
                  <a:pt x="2683191" y="2581593"/>
                </a:lnTo>
                <a:lnTo>
                  <a:pt x="2687332" y="2578042"/>
                </a:lnTo>
                <a:close/>
                <a:moveTo>
                  <a:pt x="8730353" y="2573817"/>
                </a:moveTo>
                <a:lnTo>
                  <a:pt x="8748465" y="2600382"/>
                </a:lnTo>
                <a:lnTo>
                  <a:pt x="8764766" y="2614870"/>
                </a:lnTo>
                <a:lnTo>
                  <a:pt x="8787106" y="2620909"/>
                </a:lnTo>
                <a:lnTo>
                  <a:pt x="8801597" y="2629361"/>
                </a:lnTo>
                <a:lnTo>
                  <a:pt x="8815483" y="2639626"/>
                </a:lnTo>
                <a:lnTo>
                  <a:pt x="8819709" y="2645663"/>
                </a:lnTo>
                <a:lnTo>
                  <a:pt x="8821520" y="2654115"/>
                </a:lnTo>
                <a:lnTo>
                  <a:pt x="8821520" y="2660153"/>
                </a:lnTo>
                <a:lnTo>
                  <a:pt x="8821520" y="2672229"/>
                </a:lnTo>
                <a:lnTo>
                  <a:pt x="8797369" y="2678871"/>
                </a:lnTo>
                <a:lnTo>
                  <a:pt x="8779257" y="2693359"/>
                </a:lnTo>
                <a:lnTo>
                  <a:pt x="8764766" y="2707247"/>
                </a:lnTo>
                <a:lnTo>
                  <a:pt x="8744844" y="2717510"/>
                </a:lnTo>
                <a:lnTo>
                  <a:pt x="8736389" y="2707247"/>
                </a:lnTo>
                <a:lnTo>
                  <a:pt x="8730353" y="2703624"/>
                </a:lnTo>
                <a:lnTo>
                  <a:pt x="8724316" y="2701208"/>
                </a:lnTo>
                <a:lnTo>
                  <a:pt x="8716467" y="2703624"/>
                </a:lnTo>
                <a:lnTo>
                  <a:pt x="8710428" y="2707247"/>
                </a:lnTo>
                <a:lnTo>
                  <a:pt x="8706202" y="2715699"/>
                </a:lnTo>
                <a:lnTo>
                  <a:pt x="8698353" y="2717510"/>
                </a:lnTo>
                <a:lnTo>
                  <a:pt x="8710428" y="2760980"/>
                </a:lnTo>
                <a:lnTo>
                  <a:pt x="8712241" y="2794188"/>
                </a:lnTo>
                <a:lnTo>
                  <a:pt x="8712241" y="2818338"/>
                </a:lnTo>
                <a:lnTo>
                  <a:pt x="8710428" y="2843092"/>
                </a:lnTo>
                <a:lnTo>
                  <a:pt x="8701976" y="2870261"/>
                </a:lnTo>
                <a:lnTo>
                  <a:pt x="8695939" y="2905279"/>
                </a:lnTo>
                <a:lnTo>
                  <a:pt x="8691711" y="2948144"/>
                </a:lnTo>
                <a:lnTo>
                  <a:pt x="8645222" y="2972899"/>
                </a:lnTo>
                <a:lnTo>
                  <a:pt x="8592694" y="2997653"/>
                </a:lnTo>
                <a:lnTo>
                  <a:pt x="8541979" y="3020596"/>
                </a:lnTo>
                <a:lnTo>
                  <a:pt x="8531714" y="3001879"/>
                </a:lnTo>
                <a:lnTo>
                  <a:pt x="8522054" y="2987388"/>
                </a:lnTo>
                <a:lnTo>
                  <a:pt x="8517828" y="3001879"/>
                </a:lnTo>
                <a:lnTo>
                  <a:pt x="8517828" y="3010331"/>
                </a:lnTo>
                <a:lnTo>
                  <a:pt x="8516018" y="3020596"/>
                </a:lnTo>
                <a:lnTo>
                  <a:pt x="8511792" y="3026633"/>
                </a:lnTo>
                <a:lnTo>
                  <a:pt x="8501527" y="3026633"/>
                </a:lnTo>
                <a:lnTo>
                  <a:pt x="8493678" y="3026633"/>
                </a:lnTo>
                <a:lnTo>
                  <a:pt x="8489451" y="3030861"/>
                </a:lnTo>
                <a:lnTo>
                  <a:pt x="8487641" y="3030861"/>
                </a:lnTo>
                <a:lnTo>
                  <a:pt x="8483415" y="3034482"/>
                </a:lnTo>
                <a:lnTo>
                  <a:pt x="8479189" y="3038708"/>
                </a:lnTo>
                <a:lnTo>
                  <a:pt x="8468924" y="3038708"/>
                </a:lnTo>
                <a:lnTo>
                  <a:pt x="8459264" y="3041124"/>
                </a:lnTo>
                <a:lnTo>
                  <a:pt x="8455038" y="3034482"/>
                </a:lnTo>
                <a:lnTo>
                  <a:pt x="8455038" y="3024219"/>
                </a:lnTo>
                <a:lnTo>
                  <a:pt x="8455038" y="3020596"/>
                </a:lnTo>
                <a:lnTo>
                  <a:pt x="8455038" y="3012144"/>
                </a:lnTo>
                <a:lnTo>
                  <a:pt x="8455038" y="3010331"/>
                </a:lnTo>
                <a:lnTo>
                  <a:pt x="8446584" y="3010331"/>
                </a:lnTo>
                <a:lnTo>
                  <a:pt x="8440547" y="3006105"/>
                </a:lnTo>
                <a:lnTo>
                  <a:pt x="8426661" y="3001879"/>
                </a:lnTo>
                <a:lnTo>
                  <a:pt x="8426661" y="3010331"/>
                </a:lnTo>
                <a:lnTo>
                  <a:pt x="8432698" y="3020596"/>
                </a:lnTo>
                <a:lnTo>
                  <a:pt x="8440547" y="3024219"/>
                </a:lnTo>
                <a:lnTo>
                  <a:pt x="8440547" y="3030861"/>
                </a:lnTo>
                <a:lnTo>
                  <a:pt x="8440547" y="3041124"/>
                </a:lnTo>
                <a:lnTo>
                  <a:pt x="8444773" y="3059238"/>
                </a:lnTo>
                <a:lnTo>
                  <a:pt x="8432698" y="3069500"/>
                </a:lnTo>
                <a:lnTo>
                  <a:pt x="8426661" y="3083991"/>
                </a:lnTo>
                <a:lnTo>
                  <a:pt x="8418209" y="3098480"/>
                </a:lnTo>
                <a:lnTo>
                  <a:pt x="8394058" y="3098480"/>
                </a:lnTo>
                <a:lnTo>
                  <a:pt x="8390435" y="3069500"/>
                </a:lnTo>
                <a:lnTo>
                  <a:pt x="8388019" y="3055009"/>
                </a:lnTo>
                <a:lnTo>
                  <a:pt x="8380170" y="3041124"/>
                </a:lnTo>
                <a:lnTo>
                  <a:pt x="8374133" y="3020596"/>
                </a:lnTo>
                <a:lnTo>
                  <a:pt x="8394058" y="3020596"/>
                </a:lnTo>
                <a:lnTo>
                  <a:pt x="8418209" y="2987388"/>
                </a:lnTo>
                <a:lnTo>
                  <a:pt x="8450810" y="2958409"/>
                </a:lnTo>
                <a:lnTo>
                  <a:pt x="8489451" y="2940297"/>
                </a:lnTo>
                <a:lnTo>
                  <a:pt x="8503337" y="2937882"/>
                </a:lnTo>
                <a:lnTo>
                  <a:pt x="8517828" y="2937882"/>
                </a:lnTo>
                <a:lnTo>
                  <a:pt x="8529904" y="2940297"/>
                </a:lnTo>
                <a:lnTo>
                  <a:pt x="8535942" y="2940297"/>
                </a:lnTo>
                <a:lnTo>
                  <a:pt x="8541979" y="2940297"/>
                </a:lnTo>
                <a:lnTo>
                  <a:pt x="8550431" y="2930032"/>
                </a:lnTo>
                <a:lnTo>
                  <a:pt x="8556468" y="2919769"/>
                </a:lnTo>
                <a:lnTo>
                  <a:pt x="8560091" y="2908900"/>
                </a:lnTo>
                <a:lnTo>
                  <a:pt x="8564317" y="2901053"/>
                </a:lnTo>
                <a:lnTo>
                  <a:pt x="8570356" y="2890788"/>
                </a:lnTo>
                <a:lnTo>
                  <a:pt x="8582431" y="2884752"/>
                </a:lnTo>
                <a:lnTo>
                  <a:pt x="8584847" y="2890788"/>
                </a:lnTo>
                <a:lnTo>
                  <a:pt x="8588468" y="2895014"/>
                </a:lnTo>
                <a:lnTo>
                  <a:pt x="8592694" y="2895014"/>
                </a:lnTo>
                <a:lnTo>
                  <a:pt x="8596922" y="2895014"/>
                </a:lnTo>
                <a:lnTo>
                  <a:pt x="8598733" y="2890788"/>
                </a:lnTo>
                <a:lnTo>
                  <a:pt x="8627110" y="2866035"/>
                </a:lnTo>
                <a:lnTo>
                  <a:pt x="8645222" y="2843092"/>
                </a:lnTo>
                <a:lnTo>
                  <a:pt x="8653676" y="2818338"/>
                </a:lnTo>
                <a:lnTo>
                  <a:pt x="8659713" y="2789962"/>
                </a:lnTo>
                <a:lnTo>
                  <a:pt x="8669976" y="2765206"/>
                </a:lnTo>
                <a:lnTo>
                  <a:pt x="8691711" y="2732001"/>
                </a:lnTo>
                <a:lnTo>
                  <a:pt x="8677825" y="2732001"/>
                </a:lnTo>
                <a:lnTo>
                  <a:pt x="8667562" y="2725962"/>
                </a:lnTo>
                <a:lnTo>
                  <a:pt x="8663939" y="2717510"/>
                </a:lnTo>
                <a:lnTo>
                  <a:pt x="8659713" y="2711474"/>
                </a:lnTo>
                <a:lnTo>
                  <a:pt x="8659713" y="2696983"/>
                </a:lnTo>
                <a:lnTo>
                  <a:pt x="8659713" y="2678871"/>
                </a:lnTo>
                <a:lnTo>
                  <a:pt x="8663939" y="2674643"/>
                </a:lnTo>
                <a:lnTo>
                  <a:pt x="8667562" y="2672229"/>
                </a:lnTo>
                <a:lnTo>
                  <a:pt x="8667562" y="2668605"/>
                </a:lnTo>
                <a:lnTo>
                  <a:pt x="8667562" y="2664379"/>
                </a:lnTo>
                <a:lnTo>
                  <a:pt x="8682051" y="2660153"/>
                </a:lnTo>
                <a:lnTo>
                  <a:pt x="8691711" y="2660153"/>
                </a:lnTo>
                <a:lnTo>
                  <a:pt x="8698353" y="2658340"/>
                </a:lnTo>
                <a:lnTo>
                  <a:pt x="8706202" y="2658340"/>
                </a:lnTo>
                <a:lnTo>
                  <a:pt x="8706202" y="2620909"/>
                </a:lnTo>
                <a:lnTo>
                  <a:pt x="8712241" y="2592533"/>
                </a:lnTo>
                <a:close/>
                <a:moveTo>
                  <a:pt x="5124099" y="2567174"/>
                </a:moveTo>
                <a:lnTo>
                  <a:pt x="5122288" y="2571405"/>
                </a:lnTo>
                <a:lnTo>
                  <a:pt x="5118062" y="2571405"/>
                </a:lnTo>
                <a:lnTo>
                  <a:pt x="5113836" y="2571405"/>
                </a:lnTo>
                <a:lnTo>
                  <a:pt x="5113836" y="2573214"/>
                </a:lnTo>
                <a:lnTo>
                  <a:pt x="5109610" y="2573214"/>
                </a:lnTo>
                <a:lnTo>
                  <a:pt x="5103571" y="2581666"/>
                </a:lnTo>
                <a:lnTo>
                  <a:pt x="5095722" y="2585892"/>
                </a:lnTo>
                <a:lnTo>
                  <a:pt x="5095722" y="2587705"/>
                </a:lnTo>
                <a:lnTo>
                  <a:pt x="5095722" y="2596157"/>
                </a:lnTo>
                <a:lnTo>
                  <a:pt x="5095722" y="2602194"/>
                </a:lnTo>
                <a:lnTo>
                  <a:pt x="5095722" y="2614268"/>
                </a:lnTo>
                <a:lnTo>
                  <a:pt x="5124099" y="2643250"/>
                </a:lnTo>
                <a:lnTo>
                  <a:pt x="5150665" y="2674040"/>
                </a:lnTo>
                <a:lnTo>
                  <a:pt x="5174815" y="2710871"/>
                </a:lnTo>
                <a:lnTo>
                  <a:pt x="5203192" y="2710871"/>
                </a:lnTo>
                <a:lnTo>
                  <a:pt x="5203192" y="2731398"/>
                </a:lnTo>
                <a:lnTo>
                  <a:pt x="5231569" y="2741661"/>
                </a:lnTo>
                <a:lnTo>
                  <a:pt x="5252096" y="2756153"/>
                </a:lnTo>
                <a:lnTo>
                  <a:pt x="5274434" y="2774869"/>
                </a:lnTo>
                <a:lnTo>
                  <a:pt x="5274434" y="2783321"/>
                </a:lnTo>
                <a:lnTo>
                  <a:pt x="5266587" y="2783321"/>
                </a:lnTo>
                <a:lnTo>
                  <a:pt x="5260549" y="2783321"/>
                </a:lnTo>
                <a:lnTo>
                  <a:pt x="5252699" y="2783321"/>
                </a:lnTo>
                <a:lnTo>
                  <a:pt x="5248473" y="2783321"/>
                </a:lnTo>
                <a:lnTo>
                  <a:pt x="5242436" y="2779095"/>
                </a:lnTo>
                <a:lnTo>
                  <a:pt x="5232172" y="2774869"/>
                </a:lnTo>
                <a:lnTo>
                  <a:pt x="5221909" y="2774869"/>
                </a:lnTo>
                <a:lnTo>
                  <a:pt x="5221909" y="2785131"/>
                </a:lnTo>
                <a:lnTo>
                  <a:pt x="5223720" y="2793586"/>
                </a:lnTo>
                <a:lnTo>
                  <a:pt x="5227946" y="2799622"/>
                </a:lnTo>
                <a:lnTo>
                  <a:pt x="5227946" y="2803848"/>
                </a:lnTo>
                <a:lnTo>
                  <a:pt x="5232172" y="2812301"/>
                </a:lnTo>
                <a:lnTo>
                  <a:pt x="5233984" y="2822565"/>
                </a:lnTo>
                <a:lnTo>
                  <a:pt x="5223720" y="2828602"/>
                </a:lnTo>
                <a:lnTo>
                  <a:pt x="5217683" y="2837056"/>
                </a:lnTo>
                <a:lnTo>
                  <a:pt x="5209834" y="2847318"/>
                </a:lnTo>
                <a:lnTo>
                  <a:pt x="5203795" y="2861809"/>
                </a:lnTo>
                <a:lnTo>
                  <a:pt x="5181457" y="2861809"/>
                </a:lnTo>
                <a:lnTo>
                  <a:pt x="5181457" y="2909505"/>
                </a:lnTo>
                <a:lnTo>
                  <a:pt x="5165155" y="2909505"/>
                </a:lnTo>
                <a:lnTo>
                  <a:pt x="5147041" y="2895016"/>
                </a:lnTo>
                <a:lnTo>
                  <a:pt x="5124703" y="2886562"/>
                </a:lnTo>
                <a:lnTo>
                  <a:pt x="5108402" y="2876300"/>
                </a:lnTo>
                <a:lnTo>
                  <a:pt x="5096327" y="2851544"/>
                </a:lnTo>
                <a:lnTo>
                  <a:pt x="5124703" y="2855772"/>
                </a:lnTo>
                <a:lnTo>
                  <a:pt x="5153080" y="2851544"/>
                </a:lnTo>
                <a:lnTo>
                  <a:pt x="5175418" y="2843092"/>
                </a:lnTo>
                <a:lnTo>
                  <a:pt x="5189306" y="2828602"/>
                </a:lnTo>
                <a:lnTo>
                  <a:pt x="5193532" y="2826791"/>
                </a:lnTo>
                <a:lnTo>
                  <a:pt x="5193532" y="2822565"/>
                </a:lnTo>
                <a:lnTo>
                  <a:pt x="5195343" y="2818339"/>
                </a:lnTo>
                <a:lnTo>
                  <a:pt x="5195343" y="2812301"/>
                </a:lnTo>
                <a:lnTo>
                  <a:pt x="5195343" y="2803848"/>
                </a:lnTo>
                <a:lnTo>
                  <a:pt x="5142815" y="2764604"/>
                </a:lnTo>
                <a:lnTo>
                  <a:pt x="5086062" y="2725360"/>
                </a:lnTo>
                <a:lnTo>
                  <a:pt x="5067950" y="2703021"/>
                </a:lnTo>
                <a:lnTo>
                  <a:pt x="5051662" y="2682495"/>
                </a:lnTo>
                <a:lnTo>
                  <a:pt x="5037776" y="2657739"/>
                </a:lnTo>
                <a:lnTo>
                  <a:pt x="5015441" y="2635401"/>
                </a:lnTo>
                <a:lnTo>
                  <a:pt x="4987064" y="2625135"/>
                </a:lnTo>
                <a:lnTo>
                  <a:pt x="4962913" y="2645663"/>
                </a:lnTo>
                <a:lnTo>
                  <a:pt x="4930311" y="2664379"/>
                </a:lnTo>
                <a:lnTo>
                  <a:pt x="4891671" y="2672833"/>
                </a:lnTo>
                <a:lnTo>
                  <a:pt x="4887444" y="2664379"/>
                </a:lnTo>
                <a:lnTo>
                  <a:pt x="4885632" y="2658345"/>
                </a:lnTo>
                <a:lnTo>
                  <a:pt x="4881407" y="2654117"/>
                </a:lnTo>
                <a:lnTo>
                  <a:pt x="4873557" y="2654117"/>
                </a:lnTo>
                <a:lnTo>
                  <a:pt x="4871746" y="2654117"/>
                </a:lnTo>
                <a:lnTo>
                  <a:pt x="4863898" y="2658345"/>
                </a:lnTo>
                <a:lnTo>
                  <a:pt x="4845785" y="2672833"/>
                </a:lnTo>
                <a:lnTo>
                  <a:pt x="4839746" y="2693362"/>
                </a:lnTo>
                <a:lnTo>
                  <a:pt x="4835519" y="2715700"/>
                </a:lnTo>
                <a:lnTo>
                  <a:pt x="4825258" y="2732001"/>
                </a:lnTo>
                <a:lnTo>
                  <a:pt x="4786617" y="2732001"/>
                </a:lnTo>
                <a:lnTo>
                  <a:pt x="4772730" y="2750719"/>
                </a:lnTo>
                <a:lnTo>
                  <a:pt x="4762465" y="2771246"/>
                </a:lnTo>
                <a:lnTo>
                  <a:pt x="4754618" y="2797812"/>
                </a:lnTo>
                <a:lnTo>
                  <a:pt x="4750388" y="2799622"/>
                </a:lnTo>
                <a:lnTo>
                  <a:pt x="4750388" y="2808074"/>
                </a:lnTo>
                <a:lnTo>
                  <a:pt x="4754618" y="2812301"/>
                </a:lnTo>
                <a:lnTo>
                  <a:pt x="4758844" y="2814113"/>
                </a:lnTo>
                <a:lnTo>
                  <a:pt x="4764881" y="2822565"/>
                </a:lnTo>
                <a:lnTo>
                  <a:pt x="4769107" y="2828602"/>
                </a:lnTo>
                <a:lnTo>
                  <a:pt x="4758844" y="2828602"/>
                </a:lnTo>
                <a:lnTo>
                  <a:pt x="4754618" y="2832830"/>
                </a:lnTo>
                <a:lnTo>
                  <a:pt x="4750388" y="2832830"/>
                </a:lnTo>
                <a:lnTo>
                  <a:pt x="4748579" y="2837056"/>
                </a:lnTo>
                <a:lnTo>
                  <a:pt x="4744353" y="2841282"/>
                </a:lnTo>
                <a:lnTo>
                  <a:pt x="4736503" y="2843092"/>
                </a:lnTo>
                <a:lnTo>
                  <a:pt x="4736503" y="2851544"/>
                </a:lnTo>
                <a:lnTo>
                  <a:pt x="4736503" y="2855772"/>
                </a:lnTo>
                <a:lnTo>
                  <a:pt x="4736503" y="2859393"/>
                </a:lnTo>
                <a:lnTo>
                  <a:pt x="4736503" y="2871469"/>
                </a:lnTo>
                <a:lnTo>
                  <a:pt x="4712353" y="2873279"/>
                </a:lnTo>
                <a:lnTo>
                  <a:pt x="4702090" y="2881733"/>
                </a:lnTo>
                <a:lnTo>
                  <a:pt x="4694241" y="2887770"/>
                </a:lnTo>
                <a:lnTo>
                  <a:pt x="4688204" y="2899845"/>
                </a:lnTo>
                <a:lnTo>
                  <a:pt x="4677940" y="2910110"/>
                </a:lnTo>
                <a:lnTo>
                  <a:pt x="4665864" y="2914336"/>
                </a:lnTo>
                <a:lnTo>
                  <a:pt x="4659826" y="2914336"/>
                </a:lnTo>
                <a:lnTo>
                  <a:pt x="4649563" y="2910110"/>
                </a:lnTo>
                <a:lnTo>
                  <a:pt x="4641712" y="2905882"/>
                </a:lnTo>
                <a:lnTo>
                  <a:pt x="4635677" y="2901656"/>
                </a:lnTo>
                <a:lnTo>
                  <a:pt x="4631451" y="2901656"/>
                </a:lnTo>
                <a:lnTo>
                  <a:pt x="4625411" y="2905882"/>
                </a:lnTo>
                <a:lnTo>
                  <a:pt x="4617564" y="2910110"/>
                </a:lnTo>
                <a:lnTo>
                  <a:pt x="4611526" y="2914336"/>
                </a:lnTo>
                <a:lnTo>
                  <a:pt x="4599452" y="2916147"/>
                </a:lnTo>
                <a:lnTo>
                  <a:pt x="4599452" y="2934863"/>
                </a:lnTo>
                <a:lnTo>
                  <a:pt x="4698467" y="2949354"/>
                </a:lnTo>
                <a:lnTo>
                  <a:pt x="4726843" y="2934863"/>
                </a:lnTo>
                <a:lnTo>
                  <a:pt x="4755221" y="2916147"/>
                </a:lnTo>
                <a:lnTo>
                  <a:pt x="4777562" y="2901656"/>
                </a:lnTo>
                <a:lnTo>
                  <a:pt x="4807749" y="2895619"/>
                </a:lnTo>
                <a:lnTo>
                  <a:pt x="4854237" y="2887167"/>
                </a:lnTo>
                <a:lnTo>
                  <a:pt x="4903141" y="2885354"/>
                </a:lnTo>
                <a:lnTo>
                  <a:pt x="4958084" y="2885354"/>
                </a:lnTo>
                <a:lnTo>
                  <a:pt x="5002763" y="2885354"/>
                </a:lnTo>
                <a:lnTo>
                  <a:pt x="5041398" y="2887167"/>
                </a:lnTo>
                <a:lnTo>
                  <a:pt x="5059498" y="2891393"/>
                </a:lnTo>
                <a:lnTo>
                  <a:pt x="5068553" y="2891393"/>
                </a:lnTo>
                <a:lnTo>
                  <a:pt x="5056477" y="2924599"/>
                </a:lnTo>
                <a:lnTo>
                  <a:pt x="5050454" y="2959616"/>
                </a:lnTo>
                <a:lnTo>
                  <a:pt x="5042605" y="2996445"/>
                </a:lnTo>
                <a:lnTo>
                  <a:pt x="5054680" y="3002484"/>
                </a:lnTo>
                <a:lnTo>
                  <a:pt x="5056477" y="3010936"/>
                </a:lnTo>
                <a:lnTo>
                  <a:pt x="5064327" y="3016975"/>
                </a:lnTo>
                <a:lnTo>
                  <a:pt x="5068553" y="3021201"/>
                </a:lnTo>
                <a:lnTo>
                  <a:pt x="5074591" y="3027238"/>
                </a:lnTo>
                <a:lnTo>
                  <a:pt x="5098742" y="3035690"/>
                </a:lnTo>
                <a:lnTo>
                  <a:pt x="5127119" y="3035690"/>
                </a:lnTo>
                <a:lnTo>
                  <a:pt x="5155496" y="3039918"/>
                </a:lnTo>
                <a:lnTo>
                  <a:pt x="5183870" y="3054407"/>
                </a:lnTo>
                <a:lnTo>
                  <a:pt x="5191720" y="3083388"/>
                </a:lnTo>
                <a:lnTo>
                  <a:pt x="5205608" y="3089425"/>
                </a:lnTo>
                <a:lnTo>
                  <a:pt x="5226135" y="3097877"/>
                </a:lnTo>
                <a:lnTo>
                  <a:pt x="5254512" y="3103916"/>
                </a:lnTo>
                <a:lnTo>
                  <a:pt x="5278661" y="3112368"/>
                </a:lnTo>
                <a:lnTo>
                  <a:pt x="5292548" y="3114178"/>
                </a:lnTo>
                <a:lnTo>
                  <a:pt x="5296775" y="3093651"/>
                </a:lnTo>
                <a:lnTo>
                  <a:pt x="5304624" y="3074934"/>
                </a:lnTo>
                <a:lnTo>
                  <a:pt x="5310661" y="3056219"/>
                </a:lnTo>
                <a:lnTo>
                  <a:pt x="5333001" y="3041728"/>
                </a:lnTo>
                <a:lnTo>
                  <a:pt x="5363188" y="3035690"/>
                </a:lnTo>
                <a:lnTo>
                  <a:pt x="5391565" y="3041728"/>
                </a:lnTo>
                <a:lnTo>
                  <a:pt x="5419942" y="3056219"/>
                </a:lnTo>
                <a:lnTo>
                  <a:pt x="5448318" y="3068293"/>
                </a:lnTo>
                <a:lnTo>
                  <a:pt x="5462204" y="3070105"/>
                </a:lnTo>
                <a:lnTo>
                  <a:pt x="5490581" y="3074331"/>
                </a:lnTo>
                <a:lnTo>
                  <a:pt x="5518958" y="3082783"/>
                </a:lnTo>
                <a:lnTo>
                  <a:pt x="5547335" y="3084594"/>
                </a:lnTo>
                <a:lnTo>
                  <a:pt x="5569673" y="3088822"/>
                </a:lnTo>
                <a:lnTo>
                  <a:pt x="5579937" y="3093048"/>
                </a:lnTo>
                <a:lnTo>
                  <a:pt x="5585974" y="3088822"/>
                </a:lnTo>
                <a:lnTo>
                  <a:pt x="5590202" y="3082783"/>
                </a:lnTo>
                <a:lnTo>
                  <a:pt x="5594428" y="3078557"/>
                </a:lnTo>
                <a:lnTo>
                  <a:pt x="5600465" y="3070105"/>
                </a:lnTo>
                <a:lnTo>
                  <a:pt x="5608314" y="3068293"/>
                </a:lnTo>
                <a:lnTo>
                  <a:pt x="5614351" y="3068293"/>
                </a:lnTo>
                <a:lnTo>
                  <a:pt x="5624616" y="3068293"/>
                </a:lnTo>
                <a:lnTo>
                  <a:pt x="5651182" y="3074331"/>
                </a:lnTo>
                <a:lnTo>
                  <a:pt x="5671709" y="3084594"/>
                </a:lnTo>
                <a:lnTo>
                  <a:pt x="5695860" y="3082783"/>
                </a:lnTo>
                <a:lnTo>
                  <a:pt x="5722424" y="3074331"/>
                </a:lnTo>
                <a:lnTo>
                  <a:pt x="5724235" y="3045350"/>
                </a:lnTo>
                <a:lnTo>
                  <a:pt x="5738123" y="3010333"/>
                </a:lnTo>
                <a:lnTo>
                  <a:pt x="5750198" y="2977126"/>
                </a:lnTo>
                <a:lnTo>
                  <a:pt x="5753819" y="2949354"/>
                </a:lnTo>
                <a:lnTo>
                  <a:pt x="5747782" y="2924599"/>
                </a:lnTo>
                <a:lnTo>
                  <a:pt x="5743556" y="2916147"/>
                </a:lnTo>
                <a:lnTo>
                  <a:pt x="5743556" y="2910110"/>
                </a:lnTo>
                <a:lnTo>
                  <a:pt x="5739330" y="2905882"/>
                </a:lnTo>
                <a:lnTo>
                  <a:pt x="5735104" y="2901656"/>
                </a:lnTo>
                <a:lnTo>
                  <a:pt x="5729066" y="2901656"/>
                </a:lnTo>
                <a:lnTo>
                  <a:pt x="5721216" y="2901656"/>
                </a:lnTo>
                <a:lnTo>
                  <a:pt x="5707330" y="2901656"/>
                </a:lnTo>
                <a:lnTo>
                  <a:pt x="5691029" y="2916147"/>
                </a:lnTo>
                <a:lnTo>
                  <a:pt x="5677143" y="2920373"/>
                </a:lnTo>
                <a:lnTo>
                  <a:pt x="5663255" y="2916147"/>
                </a:lnTo>
                <a:lnTo>
                  <a:pt x="5649369" y="2910110"/>
                </a:lnTo>
                <a:lnTo>
                  <a:pt x="5631257" y="2901656"/>
                </a:lnTo>
                <a:lnTo>
                  <a:pt x="5620992" y="2899845"/>
                </a:lnTo>
                <a:lnTo>
                  <a:pt x="5613145" y="2901656"/>
                </a:lnTo>
                <a:lnTo>
                  <a:pt x="5602880" y="2905882"/>
                </a:lnTo>
                <a:lnTo>
                  <a:pt x="5598654" y="2914336"/>
                </a:lnTo>
                <a:lnTo>
                  <a:pt x="5592616" y="2920373"/>
                </a:lnTo>
                <a:lnTo>
                  <a:pt x="5584768" y="2924599"/>
                </a:lnTo>
                <a:lnTo>
                  <a:pt x="5554579" y="2916147"/>
                </a:lnTo>
                <a:lnTo>
                  <a:pt x="5521976" y="2895619"/>
                </a:lnTo>
                <a:lnTo>
                  <a:pt x="5497825" y="2862412"/>
                </a:lnTo>
                <a:lnTo>
                  <a:pt x="5485750" y="2829206"/>
                </a:lnTo>
                <a:lnTo>
                  <a:pt x="5485750" y="2823168"/>
                </a:lnTo>
                <a:lnTo>
                  <a:pt x="5485750" y="2814716"/>
                </a:lnTo>
                <a:lnTo>
                  <a:pt x="5485750" y="2808679"/>
                </a:lnTo>
                <a:lnTo>
                  <a:pt x="5485750" y="2800225"/>
                </a:lnTo>
                <a:lnTo>
                  <a:pt x="5485750" y="2794189"/>
                </a:lnTo>
                <a:lnTo>
                  <a:pt x="5489978" y="2785737"/>
                </a:lnTo>
                <a:lnTo>
                  <a:pt x="5494204" y="2775472"/>
                </a:lnTo>
                <a:lnTo>
                  <a:pt x="5486355" y="2769435"/>
                </a:lnTo>
                <a:lnTo>
                  <a:pt x="5480316" y="2765209"/>
                </a:lnTo>
                <a:lnTo>
                  <a:pt x="5476090" y="2760983"/>
                </a:lnTo>
                <a:lnTo>
                  <a:pt x="5471864" y="2756755"/>
                </a:lnTo>
                <a:lnTo>
                  <a:pt x="5465827" y="2754945"/>
                </a:lnTo>
                <a:lnTo>
                  <a:pt x="5455563" y="2750719"/>
                </a:lnTo>
                <a:lnTo>
                  <a:pt x="5451337" y="2746492"/>
                </a:lnTo>
                <a:lnTo>
                  <a:pt x="5447111" y="2746492"/>
                </a:lnTo>
                <a:lnTo>
                  <a:pt x="5442884" y="2742266"/>
                </a:lnTo>
                <a:lnTo>
                  <a:pt x="5436846" y="2742266"/>
                </a:lnTo>
                <a:lnTo>
                  <a:pt x="5428999" y="2742266"/>
                </a:lnTo>
                <a:lnTo>
                  <a:pt x="5428999" y="2750719"/>
                </a:lnTo>
                <a:lnTo>
                  <a:pt x="5422960" y="2750719"/>
                </a:lnTo>
                <a:lnTo>
                  <a:pt x="5422960" y="2760983"/>
                </a:lnTo>
                <a:lnTo>
                  <a:pt x="5427186" y="2769435"/>
                </a:lnTo>
                <a:lnTo>
                  <a:pt x="5427186" y="2771246"/>
                </a:lnTo>
                <a:lnTo>
                  <a:pt x="5427186" y="2775472"/>
                </a:lnTo>
                <a:lnTo>
                  <a:pt x="5422960" y="2779698"/>
                </a:lnTo>
                <a:lnTo>
                  <a:pt x="5418734" y="2779698"/>
                </a:lnTo>
                <a:lnTo>
                  <a:pt x="5412697" y="2779698"/>
                </a:lnTo>
                <a:lnTo>
                  <a:pt x="5398809" y="2783926"/>
                </a:lnTo>
                <a:lnTo>
                  <a:pt x="5394583" y="2775472"/>
                </a:lnTo>
                <a:lnTo>
                  <a:pt x="5390357" y="2771246"/>
                </a:lnTo>
                <a:lnTo>
                  <a:pt x="5390357" y="2769435"/>
                </a:lnTo>
                <a:lnTo>
                  <a:pt x="5384320" y="2765209"/>
                </a:lnTo>
                <a:lnTo>
                  <a:pt x="5384320" y="2774869"/>
                </a:lnTo>
                <a:lnTo>
                  <a:pt x="5402432" y="2797207"/>
                </a:lnTo>
                <a:lnTo>
                  <a:pt x="5416318" y="2827999"/>
                </a:lnTo>
                <a:lnTo>
                  <a:pt x="5422357" y="2861206"/>
                </a:lnTo>
                <a:lnTo>
                  <a:pt x="5412092" y="2869658"/>
                </a:lnTo>
                <a:lnTo>
                  <a:pt x="5404243" y="2871469"/>
                </a:lnTo>
                <a:lnTo>
                  <a:pt x="5402432" y="2879921"/>
                </a:lnTo>
                <a:lnTo>
                  <a:pt x="5398206" y="2885960"/>
                </a:lnTo>
                <a:lnTo>
                  <a:pt x="5398206" y="2890186"/>
                </a:lnTo>
                <a:lnTo>
                  <a:pt x="5393980" y="2898638"/>
                </a:lnTo>
                <a:lnTo>
                  <a:pt x="5389754" y="2900450"/>
                </a:lnTo>
                <a:lnTo>
                  <a:pt x="5379489" y="2904676"/>
                </a:lnTo>
                <a:lnTo>
                  <a:pt x="5369225" y="2908902"/>
                </a:lnTo>
                <a:lnTo>
                  <a:pt x="5364999" y="2904676"/>
                </a:lnTo>
                <a:lnTo>
                  <a:pt x="5360773" y="2904676"/>
                </a:lnTo>
                <a:lnTo>
                  <a:pt x="5358962" y="2900450"/>
                </a:lnTo>
                <a:lnTo>
                  <a:pt x="5351113" y="2900450"/>
                </a:lnTo>
                <a:lnTo>
                  <a:pt x="5318510" y="2803848"/>
                </a:lnTo>
                <a:lnTo>
                  <a:pt x="5312473" y="2799622"/>
                </a:lnTo>
                <a:lnTo>
                  <a:pt x="5304624" y="2793586"/>
                </a:lnTo>
                <a:lnTo>
                  <a:pt x="5294359" y="2785131"/>
                </a:lnTo>
                <a:lnTo>
                  <a:pt x="5288322" y="2783321"/>
                </a:lnTo>
                <a:lnTo>
                  <a:pt x="5280473" y="2774869"/>
                </a:lnTo>
                <a:lnTo>
                  <a:pt x="5276247" y="2754342"/>
                </a:lnTo>
                <a:lnTo>
                  <a:pt x="5280473" y="2735625"/>
                </a:lnTo>
                <a:lnTo>
                  <a:pt x="5284699" y="2721134"/>
                </a:lnTo>
                <a:lnTo>
                  <a:pt x="5284699" y="2706643"/>
                </a:lnTo>
                <a:lnTo>
                  <a:pt x="5274434" y="2696380"/>
                </a:lnTo>
                <a:lnTo>
                  <a:pt x="5247870" y="2677664"/>
                </a:lnTo>
                <a:lnTo>
                  <a:pt x="5227343" y="2667398"/>
                </a:lnTo>
                <a:lnTo>
                  <a:pt x="5209229" y="2663173"/>
                </a:lnTo>
                <a:lnTo>
                  <a:pt x="5192927" y="2652908"/>
                </a:lnTo>
                <a:lnTo>
                  <a:pt x="5179041" y="2630570"/>
                </a:lnTo>
                <a:lnTo>
                  <a:pt x="5165155" y="2591326"/>
                </a:lnTo>
                <a:lnTo>
                  <a:pt x="5136779" y="2599779"/>
                </a:lnTo>
                <a:lnTo>
                  <a:pt x="5132553" y="2587705"/>
                </a:lnTo>
                <a:lnTo>
                  <a:pt x="5132553" y="2581666"/>
                </a:lnTo>
                <a:lnTo>
                  <a:pt x="5128327" y="2573214"/>
                </a:lnTo>
                <a:close/>
                <a:moveTo>
                  <a:pt x="2701834" y="2558722"/>
                </a:moveTo>
                <a:lnTo>
                  <a:pt x="2701532" y="2559325"/>
                </a:lnTo>
                <a:lnTo>
                  <a:pt x="2707258" y="2559325"/>
                </a:lnTo>
                <a:lnTo>
                  <a:pt x="2707264" y="2559325"/>
                </a:lnTo>
                <a:lnTo>
                  <a:pt x="2705453" y="2567781"/>
                </a:lnTo>
                <a:lnTo>
                  <a:pt x="2701225" y="2571402"/>
                </a:lnTo>
                <a:lnTo>
                  <a:pt x="2696998" y="2578044"/>
                </a:lnTo>
                <a:lnTo>
                  <a:pt x="2696998" y="2581667"/>
                </a:lnTo>
                <a:lnTo>
                  <a:pt x="2695330" y="2591678"/>
                </a:lnTo>
                <a:lnTo>
                  <a:pt x="2695797" y="2591929"/>
                </a:lnTo>
                <a:lnTo>
                  <a:pt x="2697608" y="2581666"/>
                </a:lnTo>
                <a:lnTo>
                  <a:pt x="2697608" y="2577441"/>
                </a:lnTo>
                <a:lnTo>
                  <a:pt x="2701834" y="2571402"/>
                </a:lnTo>
                <a:lnTo>
                  <a:pt x="2706060" y="2567174"/>
                </a:lnTo>
                <a:lnTo>
                  <a:pt x="2707872" y="2558722"/>
                </a:lnTo>
                <a:close/>
                <a:moveTo>
                  <a:pt x="5611937" y="2529138"/>
                </a:moveTo>
                <a:lnTo>
                  <a:pt x="5604088" y="2545439"/>
                </a:lnTo>
                <a:lnTo>
                  <a:pt x="5590202" y="2572008"/>
                </a:lnTo>
                <a:lnTo>
                  <a:pt x="5572088" y="2600986"/>
                </a:lnTo>
                <a:lnTo>
                  <a:pt x="5555787" y="2629967"/>
                </a:lnTo>
                <a:lnTo>
                  <a:pt x="5541901" y="2654720"/>
                </a:lnTo>
                <a:lnTo>
                  <a:pt x="5534051" y="2675248"/>
                </a:lnTo>
                <a:lnTo>
                  <a:pt x="5534051" y="2687324"/>
                </a:lnTo>
                <a:lnTo>
                  <a:pt x="5538278" y="2701815"/>
                </a:lnTo>
                <a:lnTo>
                  <a:pt x="5538278" y="2707850"/>
                </a:lnTo>
                <a:lnTo>
                  <a:pt x="5542504" y="2716304"/>
                </a:lnTo>
                <a:lnTo>
                  <a:pt x="5548542" y="2718115"/>
                </a:lnTo>
                <a:lnTo>
                  <a:pt x="5556392" y="2722342"/>
                </a:lnTo>
                <a:lnTo>
                  <a:pt x="5566654" y="2726567"/>
                </a:lnTo>
                <a:lnTo>
                  <a:pt x="5595031" y="2736833"/>
                </a:lnTo>
                <a:lnTo>
                  <a:pt x="5623408" y="2732606"/>
                </a:lnTo>
                <a:lnTo>
                  <a:pt x="5647559" y="2722342"/>
                </a:lnTo>
                <a:lnTo>
                  <a:pt x="5675935" y="2707850"/>
                </a:lnTo>
                <a:lnTo>
                  <a:pt x="5704312" y="2703625"/>
                </a:lnTo>
                <a:lnTo>
                  <a:pt x="5732689" y="2703625"/>
                </a:lnTo>
                <a:lnTo>
                  <a:pt x="5750801" y="2715700"/>
                </a:lnTo>
                <a:lnTo>
                  <a:pt x="5764687" y="2725965"/>
                </a:lnTo>
                <a:lnTo>
                  <a:pt x="5780988" y="2732001"/>
                </a:lnTo>
                <a:lnTo>
                  <a:pt x="5823253" y="2740454"/>
                </a:lnTo>
                <a:lnTo>
                  <a:pt x="5865516" y="2736228"/>
                </a:lnTo>
                <a:lnTo>
                  <a:pt x="5904155" y="2725965"/>
                </a:lnTo>
                <a:lnTo>
                  <a:pt x="5915023" y="2704229"/>
                </a:lnTo>
                <a:lnTo>
                  <a:pt x="5902949" y="2704229"/>
                </a:lnTo>
                <a:lnTo>
                  <a:pt x="5886646" y="2675248"/>
                </a:lnTo>
                <a:lnTo>
                  <a:pt x="5858269" y="2650493"/>
                </a:lnTo>
                <a:lnTo>
                  <a:pt x="5817819" y="2625741"/>
                </a:lnTo>
                <a:lnTo>
                  <a:pt x="5779178" y="2603401"/>
                </a:lnTo>
                <a:lnTo>
                  <a:pt x="5748990" y="2593138"/>
                </a:lnTo>
                <a:lnTo>
                  <a:pt x="5730876" y="2607627"/>
                </a:lnTo>
                <a:lnTo>
                  <a:pt x="5706727" y="2617891"/>
                </a:lnTo>
                <a:lnTo>
                  <a:pt x="5688614" y="2616081"/>
                </a:lnTo>
                <a:lnTo>
                  <a:pt x="5678351" y="2601591"/>
                </a:lnTo>
                <a:lnTo>
                  <a:pt x="5664463" y="2587099"/>
                </a:lnTo>
                <a:lnTo>
                  <a:pt x="5656616" y="2568384"/>
                </a:lnTo>
                <a:lnTo>
                  <a:pt x="5680764" y="2559928"/>
                </a:lnTo>
                <a:lnTo>
                  <a:pt x="5678954" y="2558119"/>
                </a:lnTo>
                <a:lnTo>
                  <a:pt x="5674728" y="2558119"/>
                </a:lnTo>
                <a:lnTo>
                  <a:pt x="5670501" y="2558119"/>
                </a:lnTo>
                <a:lnTo>
                  <a:pt x="5664463" y="2553892"/>
                </a:lnTo>
                <a:lnTo>
                  <a:pt x="5652389" y="2543628"/>
                </a:lnTo>
                <a:lnTo>
                  <a:pt x="5642125" y="2539402"/>
                </a:lnTo>
                <a:lnTo>
                  <a:pt x="5628239" y="2533364"/>
                </a:lnTo>
                <a:close/>
                <a:moveTo>
                  <a:pt x="6178263" y="2518875"/>
                </a:moveTo>
                <a:lnTo>
                  <a:pt x="6155923" y="2537592"/>
                </a:lnTo>
                <a:lnTo>
                  <a:pt x="6131772" y="2547854"/>
                </a:lnTo>
                <a:lnTo>
                  <a:pt x="6107621" y="2558119"/>
                </a:lnTo>
                <a:lnTo>
                  <a:pt x="6085283" y="2576838"/>
                </a:lnTo>
                <a:lnTo>
                  <a:pt x="6071397" y="2599175"/>
                </a:lnTo>
                <a:lnTo>
                  <a:pt x="6065359" y="2629967"/>
                </a:lnTo>
                <a:lnTo>
                  <a:pt x="6075623" y="2663173"/>
                </a:lnTo>
                <a:lnTo>
                  <a:pt x="6097962" y="2696380"/>
                </a:lnTo>
                <a:lnTo>
                  <a:pt x="6118491" y="2729586"/>
                </a:lnTo>
                <a:lnTo>
                  <a:pt x="6142642" y="2756153"/>
                </a:lnTo>
                <a:lnTo>
                  <a:pt x="6156528" y="2782718"/>
                </a:lnTo>
                <a:lnTo>
                  <a:pt x="6132377" y="2782718"/>
                </a:lnTo>
                <a:lnTo>
                  <a:pt x="6132377" y="2827999"/>
                </a:lnTo>
                <a:lnTo>
                  <a:pt x="6140226" y="2861206"/>
                </a:lnTo>
                <a:lnTo>
                  <a:pt x="6160754" y="2879921"/>
                </a:lnTo>
                <a:lnTo>
                  <a:pt x="6196980" y="2885960"/>
                </a:lnTo>
                <a:lnTo>
                  <a:pt x="6249505" y="2884149"/>
                </a:lnTo>
                <a:lnTo>
                  <a:pt x="6245279" y="2843092"/>
                </a:lnTo>
                <a:lnTo>
                  <a:pt x="6237430" y="2818339"/>
                </a:lnTo>
                <a:lnTo>
                  <a:pt x="6227167" y="2797812"/>
                </a:lnTo>
                <a:lnTo>
                  <a:pt x="6222941" y="2775472"/>
                </a:lnTo>
                <a:lnTo>
                  <a:pt x="6227167" y="2742266"/>
                </a:lnTo>
                <a:lnTo>
                  <a:pt x="6235014" y="2746492"/>
                </a:lnTo>
                <a:lnTo>
                  <a:pt x="6241053" y="2746492"/>
                </a:lnTo>
                <a:lnTo>
                  <a:pt x="6248902" y="2746492"/>
                </a:lnTo>
                <a:lnTo>
                  <a:pt x="6254939" y="2746492"/>
                </a:lnTo>
                <a:lnTo>
                  <a:pt x="6265204" y="2741661"/>
                </a:lnTo>
                <a:lnTo>
                  <a:pt x="6259165" y="2735625"/>
                </a:lnTo>
                <a:lnTo>
                  <a:pt x="6251318" y="2731398"/>
                </a:lnTo>
                <a:lnTo>
                  <a:pt x="6249505" y="2729586"/>
                </a:lnTo>
                <a:lnTo>
                  <a:pt x="6241658" y="2721134"/>
                </a:lnTo>
                <a:lnTo>
                  <a:pt x="6235619" y="2716908"/>
                </a:lnTo>
                <a:lnTo>
                  <a:pt x="6231393" y="2721134"/>
                </a:lnTo>
                <a:lnTo>
                  <a:pt x="6231393" y="2729586"/>
                </a:lnTo>
                <a:lnTo>
                  <a:pt x="6227167" y="2735625"/>
                </a:lnTo>
                <a:lnTo>
                  <a:pt x="6227167" y="2739851"/>
                </a:lnTo>
                <a:lnTo>
                  <a:pt x="6222941" y="2741661"/>
                </a:lnTo>
                <a:lnTo>
                  <a:pt x="6221129" y="2739851"/>
                </a:lnTo>
                <a:lnTo>
                  <a:pt x="6216902" y="2731398"/>
                </a:lnTo>
                <a:lnTo>
                  <a:pt x="6206640" y="2715097"/>
                </a:lnTo>
                <a:lnTo>
                  <a:pt x="6196375" y="2696380"/>
                </a:lnTo>
                <a:lnTo>
                  <a:pt x="6198186" y="2687929"/>
                </a:lnTo>
                <a:lnTo>
                  <a:pt x="6202414" y="2687929"/>
                </a:lnTo>
                <a:lnTo>
                  <a:pt x="6206640" y="2686117"/>
                </a:lnTo>
                <a:lnTo>
                  <a:pt x="6208450" y="2677664"/>
                </a:lnTo>
                <a:lnTo>
                  <a:pt x="6178263" y="2658946"/>
                </a:lnTo>
                <a:lnTo>
                  <a:pt x="6154112" y="2629967"/>
                </a:lnTo>
                <a:lnTo>
                  <a:pt x="6140226" y="2599175"/>
                </a:lnTo>
                <a:lnTo>
                  <a:pt x="6178866" y="2594949"/>
                </a:lnTo>
                <a:lnTo>
                  <a:pt x="6207243" y="2584685"/>
                </a:lnTo>
                <a:lnTo>
                  <a:pt x="6221129" y="2558119"/>
                </a:lnTo>
                <a:lnTo>
                  <a:pt x="6227167" y="2527327"/>
                </a:lnTo>
                <a:lnTo>
                  <a:pt x="6216902" y="2523101"/>
                </a:lnTo>
                <a:lnTo>
                  <a:pt x="6206640" y="2523101"/>
                </a:lnTo>
                <a:lnTo>
                  <a:pt x="6196375" y="2518875"/>
                </a:lnTo>
                <a:close/>
                <a:moveTo>
                  <a:pt x="5799102" y="2514044"/>
                </a:moveTo>
                <a:lnTo>
                  <a:pt x="5770725" y="2528535"/>
                </a:lnTo>
                <a:lnTo>
                  <a:pt x="5736310" y="2538798"/>
                </a:lnTo>
                <a:lnTo>
                  <a:pt x="5736310" y="2567781"/>
                </a:lnTo>
                <a:lnTo>
                  <a:pt x="5750198" y="2572008"/>
                </a:lnTo>
                <a:lnTo>
                  <a:pt x="5766499" y="2573817"/>
                </a:lnTo>
                <a:lnTo>
                  <a:pt x="5788837" y="2573817"/>
                </a:lnTo>
                <a:lnTo>
                  <a:pt x="5788837" y="2559325"/>
                </a:lnTo>
                <a:lnTo>
                  <a:pt x="5794876" y="2549063"/>
                </a:lnTo>
                <a:lnTo>
                  <a:pt x="5799102" y="2538798"/>
                </a:lnTo>
                <a:lnTo>
                  <a:pt x="5799102" y="2528535"/>
                </a:lnTo>
                <a:lnTo>
                  <a:pt x="5799102" y="2520083"/>
                </a:lnTo>
                <a:close/>
                <a:moveTo>
                  <a:pt x="3052010" y="2495327"/>
                </a:moveTo>
                <a:lnTo>
                  <a:pt x="3058048" y="2514043"/>
                </a:lnTo>
                <a:lnTo>
                  <a:pt x="3061669" y="2538797"/>
                </a:lnTo>
                <a:lnTo>
                  <a:pt x="3065898" y="2559325"/>
                </a:lnTo>
                <a:lnTo>
                  <a:pt x="3061669" y="2563549"/>
                </a:lnTo>
                <a:lnTo>
                  <a:pt x="3058048" y="2563549"/>
                </a:lnTo>
                <a:lnTo>
                  <a:pt x="3055632" y="2563549"/>
                </a:lnTo>
                <a:lnTo>
                  <a:pt x="3055632" y="2567777"/>
                </a:lnTo>
                <a:lnTo>
                  <a:pt x="3052010" y="2567777"/>
                </a:lnTo>
                <a:lnTo>
                  <a:pt x="3037519" y="2567777"/>
                </a:lnTo>
                <a:lnTo>
                  <a:pt x="3033291" y="2563549"/>
                </a:lnTo>
                <a:lnTo>
                  <a:pt x="3033291" y="2559325"/>
                </a:lnTo>
                <a:lnTo>
                  <a:pt x="3033291" y="2557512"/>
                </a:lnTo>
                <a:lnTo>
                  <a:pt x="3029670" y="2557512"/>
                </a:lnTo>
                <a:lnTo>
                  <a:pt x="3027254" y="2553288"/>
                </a:lnTo>
                <a:close/>
                <a:moveTo>
                  <a:pt x="2265920" y="2427706"/>
                </a:moveTo>
                <a:lnTo>
                  <a:pt x="2249618" y="2452462"/>
                </a:lnTo>
                <a:lnTo>
                  <a:pt x="2231506" y="2474799"/>
                </a:lnTo>
                <a:lnTo>
                  <a:pt x="2221242" y="2505592"/>
                </a:lnTo>
                <a:lnTo>
                  <a:pt x="2241769" y="2503779"/>
                </a:lnTo>
                <a:lnTo>
                  <a:pt x="2255657" y="2509818"/>
                </a:lnTo>
                <a:lnTo>
                  <a:pt x="2265920" y="2520080"/>
                </a:lnTo>
                <a:lnTo>
                  <a:pt x="2279807" y="2538798"/>
                </a:lnTo>
                <a:lnTo>
                  <a:pt x="2284033" y="2524308"/>
                </a:lnTo>
                <a:lnTo>
                  <a:pt x="2284033" y="2514044"/>
                </a:lnTo>
                <a:lnTo>
                  <a:pt x="2288260" y="2505592"/>
                </a:lnTo>
                <a:lnTo>
                  <a:pt x="2288260" y="2495327"/>
                </a:lnTo>
                <a:lnTo>
                  <a:pt x="2306372" y="2495327"/>
                </a:lnTo>
                <a:lnTo>
                  <a:pt x="2316636" y="2520080"/>
                </a:lnTo>
                <a:lnTo>
                  <a:pt x="2332938" y="2528535"/>
                </a:lnTo>
                <a:lnTo>
                  <a:pt x="2346824" y="2534573"/>
                </a:lnTo>
                <a:lnTo>
                  <a:pt x="2360710" y="2543023"/>
                </a:lnTo>
                <a:lnTo>
                  <a:pt x="2374596" y="2559325"/>
                </a:lnTo>
                <a:lnTo>
                  <a:pt x="2360710" y="2581666"/>
                </a:lnTo>
                <a:lnTo>
                  <a:pt x="2344408" y="2606420"/>
                </a:lnTo>
                <a:lnTo>
                  <a:pt x="2330522" y="2639628"/>
                </a:lnTo>
                <a:lnTo>
                  <a:pt x="2318447" y="2668606"/>
                </a:lnTo>
                <a:lnTo>
                  <a:pt x="2318447" y="2686722"/>
                </a:lnTo>
                <a:lnTo>
                  <a:pt x="2320863" y="2698794"/>
                </a:lnTo>
                <a:lnTo>
                  <a:pt x="2320863" y="2704833"/>
                </a:lnTo>
                <a:lnTo>
                  <a:pt x="2325089" y="2709059"/>
                </a:lnTo>
                <a:lnTo>
                  <a:pt x="2329315" y="2713285"/>
                </a:lnTo>
                <a:lnTo>
                  <a:pt x="2331125" y="2717511"/>
                </a:lnTo>
                <a:lnTo>
                  <a:pt x="2343200" y="2719323"/>
                </a:lnTo>
                <a:lnTo>
                  <a:pt x="2343200" y="2713285"/>
                </a:lnTo>
                <a:lnTo>
                  <a:pt x="2349239" y="2698794"/>
                </a:lnTo>
                <a:lnTo>
                  <a:pt x="2359502" y="2676456"/>
                </a:lnTo>
                <a:lnTo>
                  <a:pt x="2371577" y="2647475"/>
                </a:lnTo>
                <a:lnTo>
                  <a:pt x="2381843" y="2622721"/>
                </a:lnTo>
                <a:lnTo>
                  <a:pt x="2392106" y="2602194"/>
                </a:lnTo>
                <a:lnTo>
                  <a:pt x="2396334" y="2587703"/>
                </a:lnTo>
                <a:lnTo>
                  <a:pt x="2420482" y="2587703"/>
                </a:lnTo>
                <a:lnTo>
                  <a:pt x="2424710" y="2626946"/>
                </a:lnTo>
                <a:lnTo>
                  <a:pt x="2424710" y="2661965"/>
                </a:lnTo>
                <a:lnTo>
                  <a:pt x="2424710" y="2705436"/>
                </a:lnTo>
                <a:lnTo>
                  <a:pt x="2428937" y="2752529"/>
                </a:lnTo>
                <a:lnTo>
                  <a:pt x="2473615" y="2758568"/>
                </a:lnTo>
                <a:lnTo>
                  <a:pt x="2491727" y="2732002"/>
                </a:lnTo>
                <a:lnTo>
                  <a:pt x="2524329" y="2713285"/>
                </a:lnTo>
                <a:lnTo>
                  <a:pt x="2558743" y="2694568"/>
                </a:lnTo>
                <a:lnTo>
                  <a:pt x="2594969" y="2680080"/>
                </a:lnTo>
                <a:lnTo>
                  <a:pt x="2629384" y="2665587"/>
                </a:lnTo>
                <a:lnTo>
                  <a:pt x="2661987" y="2646870"/>
                </a:lnTo>
                <a:lnTo>
                  <a:pt x="2675873" y="2626343"/>
                </a:lnTo>
                <a:lnTo>
                  <a:pt x="2668023" y="2626343"/>
                </a:lnTo>
                <a:lnTo>
                  <a:pt x="2666213" y="2617891"/>
                </a:lnTo>
                <a:lnTo>
                  <a:pt x="2666213" y="2616079"/>
                </a:lnTo>
                <a:lnTo>
                  <a:pt x="2661987" y="2611853"/>
                </a:lnTo>
                <a:lnTo>
                  <a:pt x="2657761" y="2611853"/>
                </a:lnTo>
                <a:lnTo>
                  <a:pt x="2653533" y="2611853"/>
                </a:lnTo>
                <a:lnTo>
                  <a:pt x="2647496" y="2607627"/>
                </a:lnTo>
                <a:lnTo>
                  <a:pt x="2633610" y="2617891"/>
                </a:lnTo>
                <a:lnTo>
                  <a:pt x="2609460" y="2632381"/>
                </a:lnTo>
                <a:lnTo>
                  <a:pt x="2581083" y="2654720"/>
                </a:lnTo>
                <a:lnTo>
                  <a:pt x="2544856" y="2673438"/>
                </a:lnTo>
                <a:lnTo>
                  <a:pt x="2512254" y="2693965"/>
                </a:lnTo>
                <a:lnTo>
                  <a:pt x="2482067" y="2708456"/>
                </a:lnTo>
                <a:lnTo>
                  <a:pt x="2459726" y="2716908"/>
                </a:lnTo>
                <a:lnTo>
                  <a:pt x="2453691" y="2718719"/>
                </a:lnTo>
                <a:lnTo>
                  <a:pt x="2449464" y="2716908"/>
                </a:lnTo>
                <a:lnTo>
                  <a:pt x="2445238" y="2712682"/>
                </a:lnTo>
                <a:lnTo>
                  <a:pt x="2445238" y="2708456"/>
                </a:lnTo>
                <a:lnTo>
                  <a:pt x="2445238" y="2704228"/>
                </a:lnTo>
                <a:lnTo>
                  <a:pt x="2443425" y="2698192"/>
                </a:lnTo>
                <a:lnTo>
                  <a:pt x="2453691" y="2679475"/>
                </a:lnTo>
                <a:lnTo>
                  <a:pt x="2453691" y="2664982"/>
                </a:lnTo>
                <a:lnTo>
                  <a:pt x="2449464" y="2654720"/>
                </a:lnTo>
                <a:lnTo>
                  <a:pt x="2445238" y="2636005"/>
                </a:lnTo>
                <a:lnTo>
                  <a:pt x="2453085" y="2615476"/>
                </a:lnTo>
                <a:lnTo>
                  <a:pt x="2457314" y="2611251"/>
                </a:lnTo>
                <a:lnTo>
                  <a:pt x="2459124" y="2607025"/>
                </a:lnTo>
                <a:lnTo>
                  <a:pt x="2463350" y="2602799"/>
                </a:lnTo>
                <a:lnTo>
                  <a:pt x="2467576" y="2602799"/>
                </a:lnTo>
                <a:lnTo>
                  <a:pt x="2471802" y="2602799"/>
                </a:lnTo>
                <a:lnTo>
                  <a:pt x="2473615" y="2600986"/>
                </a:lnTo>
                <a:lnTo>
                  <a:pt x="2477841" y="2596760"/>
                </a:lnTo>
                <a:lnTo>
                  <a:pt x="2477841" y="2588308"/>
                </a:lnTo>
                <a:lnTo>
                  <a:pt x="2482067" y="2578043"/>
                </a:lnTo>
                <a:lnTo>
                  <a:pt x="2482067" y="2559325"/>
                </a:lnTo>
                <a:lnTo>
                  <a:pt x="2463955" y="2549062"/>
                </a:lnTo>
                <a:lnTo>
                  <a:pt x="2445841" y="2544836"/>
                </a:lnTo>
                <a:lnTo>
                  <a:pt x="2431956" y="2544836"/>
                </a:lnTo>
                <a:lnTo>
                  <a:pt x="2415654" y="2538798"/>
                </a:lnTo>
                <a:lnTo>
                  <a:pt x="2389087" y="2520080"/>
                </a:lnTo>
                <a:lnTo>
                  <a:pt x="2372785" y="2503779"/>
                </a:lnTo>
                <a:lnTo>
                  <a:pt x="2360710" y="2481442"/>
                </a:lnTo>
                <a:lnTo>
                  <a:pt x="2346824" y="2460914"/>
                </a:lnTo>
                <a:lnTo>
                  <a:pt x="2330522" y="2446423"/>
                </a:lnTo>
                <a:lnTo>
                  <a:pt x="2302145" y="2431931"/>
                </a:lnTo>
                <a:close/>
                <a:moveTo>
                  <a:pt x="2977132" y="2395103"/>
                </a:moveTo>
                <a:lnTo>
                  <a:pt x="3003699" y="2396914"/>
                </a:lnTo>
                <a:lnTo>
                  <a:pt x="3019397" y="2401140"/>
                </a:lnTo>
                <a:lnTo>
                  <a:pt x="3041737" y="2409595"/>
                </a:lnTo>
                <a:lnTo>
                  <a:pt x="3041737" y="2425897"/>
                </a:lnTo>
                <a:lnTo>
                  <a:pt x="3033888" y="2425897"/>
                </a:lnTo>
                <a:lnTo>
                  <a:pt x="3027849" y="2430123"/>
                </a:lnTo>
                <a:lnTo>
                  <a:pt x="3019397" y="2430123"/>
                </a:lnTo>
                <a:lnTo>
                  <a:pt x="3013360" y="2430123"/>
                </a:lnTo>
                <a:lnTo>
                  <a:pt x="3003699" y="2433747"/>
                </a:lnTo>
                <a:lnTo>
                  <a:pt x="2995245" y="2423482"/>
                </a:lnTo>
                <a:lnTo>
                  <a:pt x="2991019" y="2419858"/>
                </a:lnTo>
                <a:lnTo>
                  <a:pt x="2989208" y="2411405"/>
                </a:lnTo>
                <a:lnTo>
                  <a:pt x="2984982" y="2405368"/>
                </a:lnTo>
                <a:close/>
                <a:moveTo>
                  <a:pt x="3143170" y="2354046"/>
                </a:moveTo>
                <a:lnTo>
                  <a:pt x="3165508" y="2354046"/>
                </a:lnTo>
                <a:lnTo>
                  <a:pt x="3165508" y="2383026"/>
                </a:lnTo>
                <a:lnTo>
                  <a:pt x="3165508" y="2409592"/>
                </a:lnTo>
                <a:lnTo>
                  <a:pt x="3169734" y="2430120"/>
                </a:lnTo>
                <a:lnTo>
                  <a:pt x="3171547" y="2454270"/>
                </a:lnTo>
                <a:lnTo>
                  <a:pt x="3211998" y="2454270"/>
                </a:lnTo>
                <a:lnTo>
                  <a:pt x="3211998" y="2495325"/>
                </a:lnTo>
                <a:lnTo>
                  <a:pt x="3228301" y="2495325"/>
                </a:lnTo>
                <a:lnTo>
                  <a:pt x="3232527" y="2497138"/>
                </a:lnTo>
                <a:lnTo>
                  <a:pt x="3236753" y="2497138"/>
                </a:lnTo>
                <a:lnTo>
                  <a:pt x="3240374" y="2497138"/>
                </a:lnTo>
                <a:lnTo>
                  <a:pt x="3242790" y="2497138"/>
                </a:lnTo>
                <a:lnTo>
                  <a:pt x="3246413" y="2497138"/>
                </a:lnTo>
                <a:lnTo>
                  <a:pt x="3250639" y="2501364"/>
                </a:lnTo>
                <a:lnTo>
                  <a:pt x="3246413" y="2523702"/>
                </a:lnTo>
                <a:lnTo>
                  <a:pt x="3240374" y="2548457"/>
                </a:lnTo>
                <a:lnTo>
                  <a:pt x="3236753" y="2572606"/>
                </a:lnTo>
                <a:lnTo>
                  <a:pt x="3228301" y="2572606"/>
                </a:lnTo>
                <a:lnTo>
                  <a:pt x="3226488" y="2564759"/>
                </a:lnTo>
                <a:lnTo>
                  <a:pt x="3226488" y="2562343"/>
                </a:lnTo>
                <a:lnTo>
                  <a:pt x="3226488" y="2558721"/>
                </a:lnTo>
                <a:lnTo>
                  <a:pt x="3222262" y="2554494"/>
                </a:lnTo>
                <a:lnTo>
                  <a:pt x="3222262" y="2550269"/>
                </a:lnTo>
                <a:lnTo>
                  <a:pt x="3218036" y="2558721"/>
                </a:lnTo>
                <a:lnTo>
                  <a:pt x="3214413" y="2558721"/>
                </a:lnTo>
                <a:lnTo>
                  <a:pt x="3214413" y="2562343"/>
                </a:lnTo>
                <a:lnTo>
                  <a:pt x="3211998" y="2562343"/>
                </a:lnTo>
                <a:lnTo>
                  <a:pt x="3204150" y="2564759"/>
                </a:lnTo>
                <a:lnTo>
                  <a:pt x="3204150" y="2550269"/>
                </a:lnTo>
                <a:lnTo>
                  <a:pt x="3208376" y="2548457"/>
                </a:lnTo>
                <a:lnTo>
                  <a:pt x="3208376" y="2544229"/>
                </a:lnTo>
                <a:lnTo>
                  <a:pt x="3211998" y="2540004"/>
                </a:lnTo>
                <a:lnTo>
                  <a:pt x="3211998" y="2533967"/>
                </a:lnTo>
                <a:lnTo>
                  <a:pt x="3211998" y="2526118"/>
                </a:lnTo>
                <a:lnTo>
                  <a:pt x="3204150" y="2526118"/>
                </a:lnTo>
                <a:lnTo>
                  <a:pt x="3189659" y="2540004"/>
                </a:lnTo>
                <a:lnTo>
                  <a:pt x="3175773" y="2554494"/>
                </a:lnTo>
                <a:lnTo>
                  <a:pt x="3157658" y="2564759"/>
                </a:lnTo>
                <a:lnTo>
                  <a:pt x="3157658" y="2554494"/>
                </a:lnTo>
                <a:lnTo>
                  <a:pt x="3157658" y="2544229"/>
                </a:lnTo>
                <a:lnTo>
                  <a:pt x="3157658" y="2540004"/>
                </a:lnTo>
                <a:lnTo>
                  <a:pt x="3155243" y="2538193"/>
                </a:lnTo>
                <a:lnTo>
                  <a:pt x="3147395" y="2533967"/>
                </a:lnTo>
                <a:lnTo>
                  <a:pt x="3137131" y="2533967"/>
                </a:lnTo>
                <a:lnTo>
                  <a:pt x="3119019" y="2533967"/>
                </a:lnTo>
                <a:lnTo>
                  <a:pt x="3112980" y="2533967"/>
                </a:lnTo>
                <a:lnTo>
                  <a:pt x="3104528" y="2533967"/>
                </a:lnTo>
                <a:lnTo>
                  <a:pt x="3094868" y="2529741"/>
                </a:lnTo>
                <a:lnTo>
                  <a:pt x="3084603" y="2529741"/>
                </a:lnTo>
                <a:lnTo>
                  <a:pt x="3074340" y="2526118"/>
                </a:lnTo>
                <a:lnTo>
                  <a:pt x="3066490" y="2519476"/>
                </a:lnTo>
                <a:lnTo>
                  <a:pt x="3086415" y="2491099"/>
                </a:lnTo>
                <a:lnTo>
                  <a:pt x="3108754" y="2448234"/>
                </a:lnTo>
                <a:lnTo>
                  <a:pt x="3123245" y="2401140"/>
                </a:lnTo>
                <a:close/>
                <a:moveTo>
                  <a:pt x="2472391" y="2229672"/>
                </a:moveTo>
                <a:lnTo>
                  <a:pt x="2502578" y="2229672"/>
                </a:lnTo>
                <a:lnTo>
                  <a:pt x="2502578" y="2244162"/>
                </a:lnTo>
                <a:lnTo>
                  <a:pt x="2496542" y="2244162"/>
                </a:lnTo>
                <a:lnTo>
                  <a:pt x="2492919" y="2247783"/>
                </a:lnTo>
                <a:lnTo>
                  <a:pt x="2490503" y="2247783"/>
                </a:lnTo>
                <a:lnTo>
                  <a:pt x="2486882" y="2247783"/>
                </a:lnTo>
                <a:lnTo>
                  <a:pt x="2482656" y="2252012"/>
                </a:lnTo>
                <a:lnTo>
                  <a:pt x="2472391" y="2252012"/>
                </a:lnTo>
                <a:close/>
                <a:moveTo>
                  <a:pt x="1043899" y="2213370"/>
                </a:moveTo>
                <a:lnTo>
                  <a:pt x="1057785" y="2213370"/>
                </a:lnTo>
                <a:lnTo>
                  <a:pt x="1063823" y="2215181"/>
                </a:lnTo>
                <a:lnTo>
                  <a:pt x="1072275" y="2219408"/>
                </a:lnTo>
                <a:lnTo>
                  <a:pt x="1081935" y="2219408"/>
                </a:lnTo>
                <a:lnTo>
                  <a:pt x="1096426" y="2219408"/>
                </a:lnTo>
                <a:lnTo>
                  <a:pt x="1100652" y="2247783"/>
                </a:lnTo>
                <a:lnTo>
                  <a:pt x="1106689" y="2270726"/>
                </a:lnTo>
                <a:lnTo>
                  <a:pt x="1110312" y="2299103"/>
                </a:lnTo>
                <a:lnTo>
                  <a:pt x="1096426" y="2299103"/>
                </a:lnTo>
                <a:lnTo>
                  <a:pt x="1088577" y="2287028"/>
                </a:lnTo>
                <a:lnTo>
                  <a:pt x="1081935" y="2280991"/>
                </a:lnTo>
                <a:lnTo>
                  <a:pt x="1072275" y="2272539"/>
                </a:lnTo>
                <a:lnTo>
                  <a:pt x="1063823" y="2266500"/>
                </a:lnTo>
                <a:lnTo>
                  <a:pt x="1057785" y="2256238"/>
                </a:lnTo>
                <a:lnTo>
                  <a:pt x="1049935" y="2244162"/>
                </a:lnTo>
                <a:lnTo>
                  <a:pt x="1045709" y="2238124"/>
                </a:lnTo>
                <a:lnTo>
                  <a:pt x="1043899" y="2229672"/>
                </a:lnTo>
                <a:lnTo>
                  <a:pt x="1043899" y="2223635"/>
                </a:lnTo>
                <a:close/>
                <a:moveTo>
                  <a:pt x="8722502" y="2186807"/>
                </a:moveTo>
                <a:lnTo>
                  <a:pt x="8726728" y="2191033"/>
                </a:lnTo>
                <a:lnTo>
                  <a:pt x="8726728" y="2194656"/>
                </a:lnTo>
                <a:lnTo>
                  <a:pt x="8728538" y="2194656"/>
                </a:lnTo>
                <a:lnTo>
                  <a:pt x="8728538" y="2198882"/>
                </a:lnTo>
                <a:lnTo>
                  <a:pt x="8740614" y="2223635"/>
                </a:lnTo>
                <a:lnTo>
                  <a:pt x="8740614" y="2256239"/>
                </a:lnTo>
                <a:lnTo>
                  <a:pt x="8740614" y="2287031"/>
                </a:lnTo>
                <a:lnTo>
                  <a:pt x="8746652" y="2323860"/>
                </a:lnTo>
                <a:lnTo>
                  <a:pt x="8756915" y="2358276"/>
                </a:lnTo>
                <a:lnTo>
                  <a:pt x="8775029" y="2396916"/>
                </a:lnTo>
                <a:lnTo>
                  <a:pt x="8785292" y="2439783"/>
                </a:lnTo>
                <a:lnTo>
                  <a:pt x="8736993" y="2433744"/>
                </a:lnTo>
                <a:lnTo>
                  <a:pt x="8736993" y="2466347"/>
                </a:lnTo>
                <a:lnTo>
                  <a:pt x="8743029" y="2491103"/>
                </a:lnTo>
                <a:lnTo>
                  <a:pt x="8746652" y="2515857"/>
                </a:lnTo>
                <a:lnTo>
                  <a:pt x="8755104" y="2550270"/>
                </a:lnTo>
                <a:lnTo>
                  <a:pt x="8743029" y="2550270"/>
                </a:lnTo>
                <a:lnTo>
                  <a:pt x="8736993" y="2550270"/>
                </a:lnTo>
                <a:lnTo>
                  <a:pt x="8726728" y="2554497"/>
                </a:lnTo>
                <a:lnTo>
                  <a:pt x="8722502" y="2554497"/>
                </a:lnTo>
                <a:lnTo>
                  <a:pt x="8716463" y="2558725"/>
                </a:lnTo>
                <a:lnTo>
                  <a:pt x="8708616" y="2538195"/>
                </a:lnTo>
                <a:lnTo>
                  <a:pt x="8704388" y="2497140"/>
                </a:lnTo>
                <a:lnTo>
                  <a:pt x="8704388" y="2452461"/>
                </a:lnTo>
                <a:lnTo>
                  <a:pt x="8704388" y="2401141"/>
                </a:lnTo>
                <a:lnTo>
                  <a:pt x="8704388" y="2354047"/>
                </a:lnTo>
                <a:lnTo>
                  <a:pt x="8698351" y="2323860"/>
                </a:lnTo>
                <a:lnTo>
                  <a:pt x="8698351" y="2244164"/>
                </a:lnTo>
                <a:lnTo>
                  <a:pt x="8704388" y="2233901"/>
                </a:lnTo>
                <a:lnTo>
                  <a:pt x="8708616" y="2227862"/>
                </a:lnTo>
                <a:lnTo>
                  <a:pt x="8712237" y="2219410"/>
                </a:lnTo>
                <a:lnTo>
                  <a:pt x="8716463" y="2213373"/>
                </a:lnTo>
                <a:lnTo>
                  <a:pt x="8718276" y="2201297"/>
                </a:lnTo>
                <a:close/>
                <a:moveTo>
                  <a:pt x="4566229" y="2158429"/>
                </a:moveTo>
                <a:lnTo>
                  <a:pt x="4574077" y="2201297"/>
                </a:lnTo>
                <a:lnTo>
                  <a:pt x="4569850" y="2244164"/>
                </a:lnTo>
                <a:lnTo>
                  <a:pt x="4560191" y="2290655"/>
                </a:lnTo>
                <a:lnTo>
                  <a:pt x="4531814" y="2305144"/>
                </a:lnTo>
                <a:lnTo>
                  <a:pt x="4505249" y="2313598"/>
                </a:lnTo>
                <a:lnTo>
                  <a:pt x="4466607" y="2315409"/>
                </a:lnTo>
                <a:lnTo>
                  <a:pt x="4466607" y="2299108"/>
                </a:lnTo>
                <a:lnTo>
                  <a:pt x="4476871" y="2272541"/>
                </a:lnTo>
                <a:lnTo>
                  <a:pt x="4476871" y="2241748"/>
                </a:lnTo>
                <a:lnTo>
                  <a:pt x="4475059" y="2204919"/>
                </a:lnTo>
                <a:lnTo>
                  <a:pt x="4494984" y="2186807"/>
                </a:lnTo>
                <a:lnTo>
                  <a:pt x="4513096" y="2172315"/>
                </a:lnTo>
                <a:lnTo>
                  <a:pt x="4533626" y="2162052"/>
                </a:lnTo>
                <a:close/>
                <a:moveTo>
                  <a:pt x="5072780" y="2102884"/>
                </a:moveTo>
                <a:lnTo>
                  <a:pt x="5078819" y="2108921"/>
                </a:lnTo>
                <a:lnTo>
                  <a:pt x="5083045" y="2113148"/>
                </a:lnTo>
                <a:lnTo>
                  <a:pt x="5086666" y="2117375"/>
                </a:lnTo>
                <a:lnTo>
                  <a:pt x="5086666" y="2123411"/>
                </a:lnTo>
                <a:lnTo>
                  <a:pt x="5086666" y="2131863"/>
                </a:lnTo>
                <a:lnTo>
                  <a:pt x="5089082" y="2141525"/>
                </a:lnTo>
                <a:lnTo>
                  <a:pt x="5086666" y="2148164"/>
                </a:lnTo>
                <a:lnTo>
                  <a:pt x="5083045" y="2151788"/>
                </a:lnTo>
                <a:lnTo>
                  <a:pt x="5083045" y="2156013"/>
                </a:lnTo>
                <a:lnTo>
                  <a:pt x="5083045" y="2158429"/>
                </a:lnTo>
                <a:lnTo>
                  <a:pt x="5083045" y="2162052"/>
                </a:lnTo>
                <a:lnTo>
                  <a:pt x="5078819" y="2166278"/>
                </a:lnTo>
                <a:lnTo>
                  <a:pt x="5074591" y="2170504"/>
                </a:lnTo>
                <a:lnTo>
                  <a:pt x="5072780" y="2170504"/>
                </a:lnTo>
                <a:lnTo>
                  <a:pt x="5068554" y="2170504"/>
                </a:lnTo>
                <a:lnTo>
                  <a:pt x="5064328" y="2172315"/>
                </a:lnTo>
                <a:lnTo>
                  <a:pt x="5058289" y="2172315"/>
                </a:lnTo>
                <a:lnTo>
                  <a:pt x="5046213" y="2148164"/>
                </a:lnTo>
                <a:lnTo>
                  <a:pt x="5040176" y="2137902"/>
                </a:lnTo>
                <a:lnTo>
                  <a:pt x="5040176" y="2133676"/>
                </a:lnTo>
                <a:lnTo>
                  <a:pt x="5044402" y="2131863"/>
                </a:lnTo>
                <a:lnTo>
                  <a:pt x="5058289" y="2123411"/>
                </a:lnTo>
                <a:close/>
                <a:moveTo>
                  <a:pt x="5234588" y="2023187"/>
                </a:moveTo>
                <a:lnTo>
                  <a:pt x="5244853" y="2027414"/>
                </a:lnTo>
                <a:lnTo>
                  <a:pt x="5249079" y="2027414"/>
                </a:lnTo>
                <a:lnTo>
                  <a:pt x="5252703" y="2027414"/>
                </a:lnTo>
                <a:lnTo>
                  <a:pt x="5255116" y="2031640"/>
                </a:lnTo>
                <a:lnTo>
                  <a:pt x="5259343" y="2031640"/>
                </a:lnTo>
                <a:lnTo>
                  <a:pt x="5252703" y="2041904"/>
                </a:lnTo>
                <a:lnTo>
                  <a:pt x="5249079" y="2052167"/>
                </a:lnTo>
                <a:lnTo>
                  <a:pt x="5244853" y="2062432"/>
                </a:lnTo>
                <a:lnTo>
                  <a:pt x="5238814" y="2074507"/>
                </a:lnTo>
                <a:lnTo>
                  <a:pt x="5226738" y="2080544"/>
                </a:lnTo>
                <a:lnTo>
                  <a:pt x="5226738" y="2070281"/>
                </a:lnTo>
                <a:lnTo>
                  <a:pt x="5224325" y="2070281"/>
                </a:lnTo>
                <a:lnTo>
                  <a:pt x="5224325" y="2066055"/>
                </a:lnTo>
                <a:lnTo>
                  <a:pt x="5224325" y="2062432"/>
                </a:lnTo>
                <a:lnTo>
                  <a:pt x="5220701" y="2055790"/>
                </a:lnTo>
                <a:lnTo>
                  <a:pt x="5226738" y="2047941"/>
                </a:lnTo>
                <a:lnTo>
                  <a:pt x="5230966" y="2041904"/>
                </a:lnTo>
                <a:lnTo>
                  <a:pt x="5234588" y="2033452"/>
                </a:lnTo>
                <a:close/>
                <a:moveTo>
                  <a:pt x="498707" y="2017150"/>
                </a:moveTo>
                <a:lnTo>
                  <a:pt x="508973" y="2033451"/>
                </a:lnTo>
                <a:lnTo>
                  <a:pt x="508973" y="2047942"/>
                </a:lnTo>
                <a:lnTo>
                  <a:pt x="498707" y="2066054"/>
                </a:lnTo>
                <a:lnTo>
                  <a:pt x="484218" y="2076318"/>
                </a:lnTo>
                <a:lnTo>
                  <a:pt x="470331" y="2084771"/>
                </a:lnTo>
                <a:lnTo>
                  <a:pt x="466103" y="2088996"/>
                </a:lnTo>
                <a:lnTo>
                  <a:pt x="460066" y="2080544"/>
                </a:lnTo>
                <a:lnTo>
                  <a:pt x="455840" y="2074506"/>
                </a:lnTo>
                <a:lnTo>
                  <a:pt x="452217" y="2062431"/>
                </a:lnTo>
                <a:lnTo>
                  <a:pt x="452217" y="2052168"/>
                </a:lnTo>
                <a:lnTo>
                  <a:pt x="447991" y="2041903"/>
                </a:lnTo>
                <a:lnTo>
                  <a:pt x="473953" y="2031641"/>
                </a:lnTo>
                <a:lnTo>
                  <a:pt x="480595" y="2027415"/>
                </a:lnTo>
                <a:lnTo>
                  <a:pt x="490255" y="2023187"/>
                </a:lnTo>
                <a:close/>
                <a:moveTo>
                  <a:pt x="5362585" y="1970057"/>
                </a:moveTo>
                <a:lnTo>
                  <a:pt x="5390964" y="1984548"/>
                </a:lnTo>
                <a:lnTo>
                  <a:pt x="5390964" y="1994812"/>
                </a:lnTo>
                <a:lnTo>
                  <a:pt x="5382509" y="1994812"/>
                </a:lnTo>
                <a:lnTo>
                  <a:pt x="5380698" y="1999039"/>
                </a:lnTo>
                <a:lnTo>
                  <a:pt x="5372849" y="2002661"/>
                </a:lnTo>
                <a:lnTo>
                  <a:pt x="5368622" y="2009303"/>
                </a:lnTo>
                <a:lnTo>
                  <a:pt x="5362585" y="2005077"/>
                </a:lnTo>
                <a:lnTo>
                  <a:pt x="5358357" y="2005077"/>
                </a:lnTo>
                <a:lnTo>
                  <a:pt x="5354131" y="2002661"/>
                </a:lnTo>
                <a:lnTo>
                  <a:pt x="5352320" y="2002661"/>
                </a:lnTo>
                <a:lnTo>
                  <a:pt x="5352320" y="1994812"/>
                </a:lnTo>
                <a:lnTo>
                  <a:pt x="5352320" y="1988775"/>
                </a:lnTo>
                <a:lnTo>
                  <a:pt x="5352320" y="1984548"/>
                </a:lnTo>
                <a:lnTo>
                  <a:pt x="5354131" y="1976094"/>
                </a:lnTo>
                <a:close/>
                <a:moveTo>
                  <a:pt x="4604263" y="1951943"/>
                </a:moveTo>
                <a:lnTo>
                  <a:pt x="4641094" y="1956169"/>
                </a:lnTo>
                <a:lnTo>
                  <a:pt x="4669471" y="1962208"/>
                </a:lnTo>
                <a:lnTo>
                  <a:pt x="4661016" y="1976094"/>
                </a:lnTo>
                <a:lnTo>
                  <a:pt x="4657396" y="1988772"/>
                </a:lnTo>
                <a:lnTo>
                  <a:pt x="4651357" y="1999036"/>
                </a:lnTo>
                <a:lnTo>
                  <a:pt x="4642905" y="2009299"/>
                </a:lnTo>
                <a:lnTo>
                  <a:pt x="4661016" y="2009299"/>
                </a:lnTo>
                <a:lnTo>
                  <a:pt x="4669471" y="2002659"/>
                </a:lnTo>
                <a:lnTo>
                  <a:pt x="4671281" y="1999036"/>
                </a:lnTo>
                <a:lnTo>
                  <a:pt x="4679734" y="1994810"/>
                </a:lnTo>
                <a:lnTo>
                  <a:pt x="4689394" y="1994810"/>
                </a:lnTo>
                <a:lnTo>
                  <a:pt x="4689394" y="2009299"/>
                </a:lnTo>
                <a:lnTo>
                  <a:pt x="4699658" y="2033450"/>
                </a:lnTo>
                <a:lnTo>
                  <a:pt x="4693619" y="2055790"/>
                </a:lnTo>
                <a:lnTo>
                  <a:pt x="4683357" y="2074507"/>
                </a:lnTo>
                <a:lnTo>
                  <a:pt x="4675508" y="2088996"/>
                </a:lnTo>
                <a:lnTo>
                  <a:pt x="4693619" y="2105297"/>
                </a:lnTo>
                <a:lnTo>
                  <a:pt x="4711734" y="2131863"/>
                </a:lnTo>
                <a:lnTo>
                  <a:pt x="4736487" y="2158429"/>
                </a:lnTo>
                <a:lnTo>
                  <a:pt x="4756411" y="2191032"/>
                </a:lnTo>
                <a:lnTo>
                  <a:pt x="4774524" y="2227861"/>
                </a:lnTo>
                <a:lnTo>
                  <a:pt x="4789014" y="2258048"/>
                </a:lnTo>
                <a:lnTo>
                  <a:pt x="4793240" y="2284614"/>
                </a:lnTo>
                <a:lnTo>
                  <a:pt x="4784789" y="2309367"/>
                </a:lnTo>
                <a:lnTo>
                  <a:pt x="4768487" y="2323858"/>
                </a:lnTo>
                <a:lnTo>
                  <a:pt x="4746147" y="2337744"/>
                </a:lnTo>
                <a:lnTo>
                  <a:pt x="4711734" y="2352236"/>
                </a:lnTo>
                <a:lnTo>
                  <a:pt x="4669471" y="2362498"/>
                </a:lnTo>
                <a:lnTo>
                  <a:pt x="4630830" y="2372763"/>
                </a:lnTo>
                <a:lnTo>
                  <a:pt x="4598227" y="2376989"/>
                </a:lnTo>
                <a:lnTo>
                  <a:pt x="4598227" y="2368537"/>
                </a:lnTo>
                <a:lnTo>
                  <a:pt x="4618755" y="2337744"/>
                </a:lnTo>
                <a:lnTo>
                  <a:pt x="4636866" y="2305141"/>
                </a:lnTo>
                <a:lnTo>
                  <a:pt x="4626604" y="2305141"/>
                </a:lnTo>
                <a:lnTo>
                  <a:pt x="4618755" y="2305141"/>
                </a:lnTo>
                <a:lnTo>
                  <a:pt x="4612718" y="2300916"/>
                </a:lnTo>
                <a:lnTo>
                  <a:pt x="4612718" y="2299103"/>
                </a:lnTo>
                <a:lnTo>
                  <a:pt x="4608489" y="2294877"/>
                </a:lnTo>
                <a:lnTo>
                  <a:pt x="4608489" y="2287028"/>
                </a:lnTo>
                <a:lnTo>
                  <a:pt x="4604263" y="2276765"/>
                </a:lnTo>
                <a:lnTo>
                  <a:pt x="4630830" y="2270726"/>
                </a:lnTo>
                <a:lnTo>
                  <a:pt x="4622980" y="2262274"/>
                </a:lnTo>
                <a:lnTo>
                  <a:pt x="4622980" y="2258048"/>
                </a:lnTo>
                <a:lnTo>
                  <a:pt x="4618755" y="2256237"/>
                </a:lnTo>
                <a:lnTo>
                  <a:pt x="4618755" y="2252011"/>
                </a:lnTo>
                <a:lnTo>
                  <a:pt x="4622980" y="2244162"/>
                </a:lnTo>
                <a:lnTo>
                  <a:pt x="4626604" y="2229672"/>
                </a:lnTo>
                <a:lnTo>
                  <a:pt x="4636866" y="2219409"/>
                </a:lnTo>
                <a:lnTo>
                  <a:pt x="4642905" y="2213370"/>
                </a:lnTo>
                <a:lnTo>
                  <a:pt x="4657396" y="2204918"/>
                </a:lnTo>
                <a:lnTo>
                  <a:pt x="4669471" y="2198879"/>
                </a:lnTo>
                <a:lnTo>
                  <a:pt x="4665243" y="2191032"/>
                </a:lnTo>
                <a:lnTo>
                  <a:pt x="4665243" y="2186804"/>
                </a:lnTo>
                <a:lnTo>
                  <a:pt x="4661016" y="2184993"/>
                </a:lnTo>
                <a:lnTo>
                  <a:pt x="4661016" y="2180767"/>
                </a:lnTo>
                <a:lnTo>
                  <a:pt x="4657396" y="2172315"/>
                </a:lnTo>
                <a:lnTo>
                  <a:pt x="4654980" y="2172315"/>
                </a:lnTo>
                <a:lnTo>
                  <a:pt x="4654980" y="2170502"/>
                </a:lnTo>
                <a:lnTo>
                  <a:pt x="4651357" y="2170502"/>
                </a:lnTo>
                <a:lnTo>
                  <a:pt x="4642905" y="2166276"/>
                </a:lnTo>
                <a:lnTo>
                  <a:pt x="4636866" y="2162050"/>
                </a:lnTo>
                <a:lnTo>
                  <a:pt x="4632640" y="2162050"/>
                </a:lnTo>
                <a:lnTo>
                  <a:pt x="4626604" y="2162050"/>
                </a:lnTo>
                <a:lnTo>
                  <a:pt x="4618755" y="2158429"/>
                </a:lnTo>
                <a:lnTo>
                  <a:pt x="4612718" y="2158429"/>
                </a:lnTo>
                <a:lnTo>
                  <a:pt x="4612718" y="2156013"/>
                </a:lnTo>
                <a:lnTo>
                  <a:pt x="4608489" y="2151788"/>
                </a:lnTo>
                <a:lnTo>
                  <a:pt x="4608489" y="2148165"/>
                </a:lnTo>
                <a:lnTo>
                  <a:pt x="4608489" y="2141523"/>
                </a:lnTo>
                <a:lnTo>
                  <a:pt x="4604263" y="2133674"/>
                </a:lnTo>
                <a:lnTo>
                  <a:pt x="4608489" y="2131863"/>
                </a:lnTo>
                <a:lnTo>
                  <a:pt x="4608489" y="2127637"/>
                </a:lnTo>
                <a:lnTo>
                  <a:pt x="4612718" y="2123411"/>
                </a:lnTo>
                <a:lnTo>
                  <a:pt x="4612718" y="2119185"/>
                </a:lnTo>
                <a:lnTo>
                  <a:pt x="4612718" y="2113146"/>
                </a:lnTo>
                <a:lnTo>
                  <a:pt x="4604263" y="2113146"/>
                </a:lnTo>
                <a:lnTo>
                  <a:pt x="4602453" y="2119185"/>
                </a:lnTo>
                <a:lnTo>
                  <a:pt x="4602453" y="2123411"/>
                </a:lnTo>
                <a:lnTo>
                  <a:pt x="4602453" y="2127637"/>
                </a:lnTo>
                <a:lnTo>
                  <a:pt x="4598227" y="2127637"/>
                </a:lnTo>
                <a:lnTo>
                  <a:pt x="4594603" y="2131863"/>
                </a:lnTo>
                <a:lnTo>
                  <a:pt x="4590377" y="2133674"/>
                </a:lnTo>
                <a:lnTo>
                  <a:pt x="4584341" y="2098656"/>
                </a:lnTo>
                <a:lnTo>
                  <a:pt x="4575886" y="2066053"/>
                </a:lnTo>
                <a:lnTo>
                  <a:pt x="4574076" y="2041904"/>
                </a:lnTo>
                <a:lnTo>
                  <a:pt x="4580113" y="2023187"/>
                </a:lnTo>
                <a:lnTo>
                  <a:pt x="4590377" y="2005073"/>
                </a:lnTo>
                <a:lnTo>
                  <a:pt x="4602453" y="1984546"/>
                </a:lnTo>
                <a:close/>
                <a:moveTo>
                  <a:pt x="58565" y="1878288"/>
                </a:moveTo>
                <a:lnTo>
                  <a:pt x="99019" y="1878288"/>
                </a:lnTo>
                <a:lnTo>
                  <a:pt x="99019" y="1892778"/>
                </a:lnTo>
                <a:lnTo>
                  <a:pt x="91169" y="1892778"/>
                </a:lnTo>
                <a:lnTo>
                  <a:pt x="91169" y="1898814"/>
                </a:lnTo>
                <a:lnTo>
                  <a:pt x="80904" y="1894589"/>
                </a:lnTo>
                <a:lnTo>
                  <a:pt x="73056" y="1888552"/>
                </a:lnTo>
                <a:lnTo>
                  <a:pt x="67017" y="1884324"/>
                </a:lnTo>
                <a:close/>
                <a:moveTo>
                  <a:pt x="2511033" y="1765986"/>
                </a:moveTo>
                <a:lnTo>
                  <a:pt x="2521296" y="1774438"/>
                </a:lnTo>
                <a:lnTo>
                  <a:pt x="2530955" y="1784098"/>
                </a:lnTo>
                <a:lnTo>
                  <a:pt x="2539410" y="1798589"/>
                </a:lnTo>
                <a:lnTo>
                  <a:pt x="2543636" y="1813080"/>
                </a:lnTo>
                <a:lnTo>
                  <a:pt x="2535184" y="1813080"/>
                </a:lnTo>
                <a:lnTo>
                  <a:pt x="2529145" y="1817306"/>
                </a:lnTo>
                <a:lnTo>
                  <a:pt x="2524919" y="1817306"/>
                </a:lnTo>
                <a:lnTo>
                  <a:pt x="2515259" y="1820929"/>
                </a:lnTo>
                <a:lnTo>
                  <a:pt x="2502578" y="1820929"/>
                </a:lnTo>
                <a:lnTo>
                  <a:pt x="2502578" y="1813080"/>
                </a:lnTo>
                <a:lnTo>
                  <a:pt x="2500768" y="1813080"/>
                </a:lnTo>
                <a:lnTo>
                  <a:pt x="2500768" y="1808854"/>
                </a:lnTo>
                <a:lnTo>
                  <a:pt x="2496542" y="1807041"/>
                </a:lnTo>
                <a:lnTo>
                  <a:pt x="2500768" y="1798589"/>
                </a:lnTo>
                <a:lnTo>
                  <a:pt x="2500768" y="1794363"/>
                </a:lnTo>
                <a:lnTo>
                  <a:pt x="2500768" y="1792552"/>
                </a:lnTo>
                <a:lnTo>
                  <a:pt x="2502578" y="1788326"/>
                </a:lnTo>
                <a:close/>
                <a:moveTo>
                  <a:pt x="2450055" y="1741234"/>
                </a:moveTo>
                <a:lnTo>
                  <a:pt x="2458507" y="1749686"/>
                </a:lnTo>
                <a:lnTo>
                  <a:pt x="2462129" y="1753912"/>
                </a:lnTo>
                <a:lnTo>
                  <a:pt x="2462129" y="1755725"/>
                </a:lnTo>
                <a:lnTo>
                  <a:pt x="2464545" y="1764177"/>
                </a:lnTo>
                <a:lnTo>
                  <a:pt x="2464545" y="1770214"/>
                </a:lnTo>
                <a:lnTo>
                  <a:pt x="2464545" y="1780479"/>
                </a:lnTo>
                <a:lnTo>
                  <a:pt x="2458507" y="1780479"/>
                </a:lnTo>
                <a:lnTo>
                  <a:pt x="2458507" y="1788328"/>
                </a:lnTo>
                <a:lnTo>
                  <a:pt x="2444016" y="1784102"/>
                </a:lnTo>
                <a:lnTo>
                  <a:pt x="2430130" y="1780479"/>
                </a:lnTo>
                <a:lnTo>
                  <a:pt x="2419865" y="1774442"/>
                </a:lnTo>
                <a:lnTo>
                  <a:pt x="2411413" y="1774442"/>
                </a:lnTo>
                <a:lnTo>
                  <a:pt x="2411413" y="1765987"/>
                </a:lnTo>
                <a:lnTo>
                  <a:pt x="2425904" y="1759951"/>
                </a:lnTo>
                <a:lnTo>
                  <a:pt x="2439790" y="1753912"/>
                </a:lnTo>
                <a:close/>
                <a:moveTo>
                  <a:pt x="2606426" y="1677838"/>
                </a:moveTo>
                <a:lnTo>
                  <a:pt x="2614276" y="1682064"/>
                </a:lnTo>
                <a:lnTo>
                  <a:pt x="2616089" y="1684480"/>
                </a:lnTo>
                <a:lnTo>
                  <a:pt x="2620315" y="1688103"/>
                </a:lnTo>
                <a:lnTo>
                  <a:pt x="2628768" y="1688103"/>
                </a:lnTo>
                <a:lnTo>
                  <a:pt x="2628768" y="1692329"/>
                </a:lnTo>
                <a:lnTo>
                  <a:pt x="2628768" y="1696555"/>
                </a:lnTo>
                <a:lnTo>
                  <a:pt x="2624542" y="1698366"/>
                </a:lnTo>
                <a:lnTo>
                  <a:pt x="2620315" y="1702592"/>
                </a:lnTo>
                <a:lnTo>
                  <a:pt x="2616089" y="1706818"/>
                </a:lnTo>
                <a:lnTo>
                  <a:pt x="2614276" y="1706818"/>
                </a:lnTo>
                <a:lnTo>
                  <a:pt x="2610050" y="1711045"/>
                </a:lnTo>
                <a:lnTo>
                  <a:pt x="2606426" y="1711045"/>
                </a:lnTo>
                <a:lnTo>
                  <a:pt x="2600389" y="1711045"/>
                </a:lnTo>
                <a:lnTo>
                  <a:pt x="2600389" y="1698366"/>
                </a:lnTo>
                <a:lnTo>
                  <a:pt x="2600389" y="1692329"/>
                </a:lnTo>
                <a:lnTo>
                  <a:pt x="2602200" y="1688103"/>
                </a:lnTo>
                <a:close/>
                <a:moveTo>
                  <a:pt x="0" y="1639197"/>
                </a:moveTo>
                <a:lnTo>
                  <a:pt x="34413" y="1645234"/>
                </a:lnTo>
                <a:lnTo>
                  <a:pt x="58564" y="1655498"/>
                </a:lnTo>
                <a:lnTo>
                  <a:pt x="77281" y="1677838"/>
                </a:lnTo>
                <a:lnTo>
                  <a:pt x="70640" y="1684478"/>
                </a:lnTo>
                <a:lnTo>
                  <a:pt x="62790" y="1684478"/>
                </a:lnTo>
                <a:lnTo>
                  <a:pt x="58564" y="1688101"/>
                </a:lnTo>
                <a:lnTo>
                  <a:pt x="56753" y="1692327"/>
                </a:lnTo>
                <a:lnTo>
                  <a:pt x="44678" y="1696553"/>
                </a:lnTo>
                <a:lnTo>
                  <a:pt x="38642" y="1688101"/>
                </a:lnTo>
                <a:lnTo>
                  <a:pt x="28377" y="1682064"/>
                </a:lnTo>
                <a:lnTo>
                  <a:pt x="20528" y="1674215"/>
                </a:lnTo>
                <a:lnTo>
                  <a:pt x="10265" y="1669989"/>
                </a:lnTo>
                <a:lnTo>
                  <a:pt x="6037" y="1668176"/>
                </a:lnTo>
                <a:lnTo>
                  <a:pt x="0" y="1659724"/>
                </a:lnTo>
                <a:lnTo>
                  <a:pt x="0" y="1653688"/>
                </a:lnTo>
                <a:close/>
                <a:moveTo>
                  <a:pt x="2387262" y="1553464"/>
                </a:moveTo>
                <a:lnTo>
                  <a:pt x="2387262" y="1569765"/>
                </a:lnTo>
                <a:lnTo>
                  <a:pt x="2391488" y="1578218"/>
                </a:lnTo>
                <a:lnTo>
                  <a:pt x="2393301" y="1584256"/>
                </a:lnTo>
                <a:lnTo>
                  <a:pt x="2393301" y="1596332"/>
                </a:lnTo>
                <a:lnTo>
                  <a:pt x="2393301" y="1610821"/>
                </a:lnTo>
                <a:lnTo>
                  <a:pt x="2433751" y="1610821"/>
                </a:lnTo>
                <a:lnTo>
                  <a:pt x="2468167" y="1649463"/>
                </a:lnTo>
                <a:lnTo>
                  <a:pt x="2502581" y="1688102"/>
                </a:lnTo>
                <a:lnTo>
                  <a:pt x="2502581" y="1692331"/>
                </a:lnTo>
                <a:lnTo>
                  <a:pt x="2500770" y="1696557"/>
                </a:lnTo>
                <a:lnTo>
                  <a:pt x="2500770" y="1698367"/>
                </a:lnTo>
                <a:lnTo>
                  <a:pt x="2496544" y="1702594"/>
                </a:lnTo>
                <a:lnTo>
                  <a:pt x="2490505" y="1711046"/>
                </a:lnTo>
                <a:lnTo>
                  <a:pt x="2486884" y="1712859"/>
                </a:lnTo>
                <a:lnTo>
                  <a:pt x="2482658" y="1717085"/>
                </a:lnTo>
                <a:lnTo>
                  <a:pt x="2478430" y="1717085"/>
                </a:lnTo>
                <a:lnTo>
                  <a:pt x="2468167" y="1717085"/>
                </a:lnTo>
                <a:lnTo>
                  <a:pt x="2458507" y="1721311"/>
                </a:lnTo>
                <a:lnTo>
                  <a:pt x="2458507" y="1711046"/>
                </a:lnTo>
                <a:lnTo>
                  <a:pt x="2458507" y="1698367"/>
                </a:lnTo>
                <a:lnTo>
                  <a:pt x="2458507" y="1692331"/>
                </a:lnTo>
                <a:lnTo>
                  <a:pt x="2458507" y="1688102"/>
                </a:lnTo>
                <a:lnTo>
                  <a:pt x="2450053" y="1682066"/>
                </a:lnTo>
                <a:lnTo>
                  <a:pt x="2444016" y="1677840"/>
                </a:lnTo>
                <a:lnTo>
                  <a:pt x="2433751" y="1669991"/>
                </a:lnTo>
                <a:lnTo>
                  <a:pt x="2421677" y="1698367"/>
                </a:lnTo>
                <a:lnTo>
                  <a:pt x="2401753" y="1717085"/>
                </a:lnTo>
                <a:lnTo>
                  <a:pt x="2373376" y="1727348"/>
                </a:lnTo>
                <a:lnTo>
                  <a:pt x="2373376" y="1717085"/>
                </a:lnTo>
                <a:lnTo>
                  <a:pt x="2373376" y="1711046"/>
                </a:lnTo>
                <a:lnTo>
                  <a:pt x="2376999" y="1702594"/>
                </a:lnTo>
                <a:lnTo>
                  <a:pt x="2373376" y="1696557"/>
                </a:lnTo>
                <a:lnTo>
                  <a:pt x="2369149" y="1688102"/>
                </a:lnTo>
                <a:lnTo>
                  <a:pt x="2364923" y="1677840"/>
                </a:lnTo>
                <a:lnTo>
                  <a:pt x="2354659" y="1674217"/>
                </a:lnTo>
                <a:lnTo>
                  <a:pt x="2348622" y="1669991"/>
                </a:lnTo>
                <a:lnTo>
                  <a:pt x="2340772" y="1669991"/>
                </a:lnTo>
                <a:lnTo>
                  <a:pt x="2334734" y="1668180"/>
                </a:lnTo>
                <a:lnTo>
                  <a:pt x="2330508" y="1668180"/>
                </a:lnTo>
                <a:lnTo>
                  <a:pt x="2322658" y="1663954"/>
                </a:lnTo>
                <a:lnTo>
                  <a:pt x="2316622" y="1655499"/>
                </a:lnTo>
                <a:lnTo>
                  <a:pt x="2336546" y="1631350"/>
                </a:lnTo>
                <a:lnTo>
                  <a:pt x="2351035" y="1602369"/>
                </a:lnTo>
                <a:lnTo>
                  <a:pt x="2364923" y="1573992"/>
                </a:lnTo>
                <a:close/>
                <a:moveTo>
                  <a:pt x="4357324" y="1492482"/>
                </a:moveTo>
                <a:lnTo>
                  <a:pt x="4361550" y="1500331"/>
                </a:lnTo>
                <a:lnTo>
                  <a:pt x="4365174" y="1506368"/>
                </a:lnTo>
                <a:lnTo>
                  <a:pt x="4367589" y="1510594"/>
                </a:lnTo>
                <a:lnTo>
                  <a:pt x="4367589" y="1516633"/>
                </a:lnTo>
                <a:lnTo>
                  <a:pt x="4371210" y="1525085"/>
                </a:lnTo>
                <a:lnTo>
                  <a:pt x="4371210" y="1538971"/>
                </a:lnTo>
                <a:lnTo>
                  <a:pt x="4371210" y="1549236"/>
                </a:lnTo>
                <a:lnTo>
                  <a:pt x="4375436" y="1578215"/>
                </a:lnTo>
                <a:lnTo>
                  <a:pt x="4379664" y="1610818"/>
                </a:lnTo>
                <a:lnTo>
                  <a:pt x="4379664" y="1639195"/>
                </a:lnTo>
                <a:lnTo>
                  <a:pt x="4339212" y="1659723"/>
                </a:lnTo>
                <a:lnTo>
                  <a:pt x="4294534" y="1677837"/>
                </a:lnTo>
                <a:lnTo>
                  <a:pt x="4251666" y="1698364"/>
                </a:lnTo>
                <a:lnTo>
                  <a:pt x="4215441" y="1727344"/>
                </a:lnTo>
                <a:lnTo>
                  <a:pt x="4205178" y="1721307"/>
                </a:lnTo>
                <a:lnTo>
                  <a:pt x="4187064" y="1712855"/>
                </a:lnTo>
                <a:lnTo>
                  <a:pt x="4162913" y="1698364"/>
                </a:lnTo>
                <a:lnTo>
                  <a:pt x="4142386" y="1688100"/>
                </a:lnTo>
                <a:lnTo>
                  <a:pt x="4124274" y="1677837"/>
                </a:lnTo>
                <a:lnTo>
                  <a:pt x="4115822" y="1669987"/>
                </a:lnTo>
                <a:lnTo>
                  <a:pt x="4120048" y="1668177"/>
                </a:lnTo>
                <a:lnTo>
                  <a:pt x="4124274" y="1663951"/>
                </a:lnTo>
                <a:lnTo>
                  <a:pt x="4128500" y="1659723"/>
                </a:lnTo>
                <a:lnTo>
                  <a:pt x="4128500" y="1655497"/>
                </a:lnTo>
                <a:lnTo>
                  <a:pt x="4130310" y="1649460"/>
                </a:lnTo>
                <a:lnTo>
                  <a:pt x="4120048" y="1641611"/>
                </a:lnTo>
                <a:lnTo>
                  <a:pt x="4106160" y="1639195"/>
                </a:lnTo>
                <a:lnTo>
                  <a:pt x="4095897" y="1631348"/>
                </a:lnTo>
                <a:lnTo>
                  <a:pt x="4085632" y="1625309"/>
                </a:lnTo>
                <a:lnTo>
                  <a:pt x="4091671" y="1625309"/>
                </a:lnTo>
                <a:lnTo>
                  <a:pt x="4100123" y="1616857"/>
                </a:lnTo>
                <a:lnTo>
                  <a:pt x="4101934" y="1612631"/>
                </a:lnTo>
                <a:lnTo>
                  <a:pt x="4106160" y="1612631"/>
                </a:lnTo>
                <a:lnTo>
                  <a:pt x="4109783" y="1610818"/>
                </a:lnTo>
                <a:lnTo>
                  <a:pt x="4120048" y="1610818"/>
                </a:lnTo>
                <a:lnTo>
                  <a:pt x="4130310" y="1610818"/>
                </a:lnTo>
                <a:lnTo>
                  <a:pt x="4130310" y="1584254"/>
                </a:lnTo>
                <a:lnTo>
                  <a:pt x="4077785" y="1584254"/>
                </a:lnTo>
                <a:lnTo>
                  <a:pt x="4067520" y="1563727"/>
                </a:lnTo>
                <a:lnTo>
                  <a:pt x="4085632" y="1549236"/>
                </a:lnTo>
                <a:lnTo>
                  <a:pt x="4100123" y="1535350"/>
                </a:lnTo>
                <a:lnTo>
                  <a:pt x="4115822" y="1529311"/>
                </a:lnTo>
                <a:lnTo>
                  <a:pt x="4144198" y="1520859"/>
                </a:lnTo>
                <a:lnTo>
                  <a:pt x="4156877" y="1531124"/>
                </a:lnTo>
                <a:lnTo>
                  <a:pt x="4162913" y="1543197"/>
                </a:lnTo>
                <a:lnTo>
                  <a:pt x="4170763" y="1549236"/>
                </a:lnTo>
                <a:lnTo>
                  <a:pt x="4176801" y="1563727"/>
                </a:lnTo>
                <a:lnTo>
                  <a:pt x="4199139" y="1545613"/>
                </a:lnTo>
                <a:lnTo>
                  <a:pt x="4219667" y="1531124"/>
                </a:lnTo>
                <a:lnTo>
                  <a:pt x="4248044" y="1520859"/>
                </a:lnTo>
                <a:lnTo>
                  <a:pt x="4251666" y="1531124"/>
                </a:lnTo>
                <a:lnTo>
                  <a:pt x="4257703" y="1535350"/>
                </a:lnTo>
                <a:lnTo>
                  <a:pt x="4257703" y="1538971"/>
                </a:lnTo>
                <a:lnTo>
                  <a:pt x="4261931" y="1538971"/>
                </a:lnTo>
                <a:lnTo>
                  <a:pt x="4266157" y="1538971"/>
                </a:lnTo>
                <a:lnTo>
                  <a:pt x="4272194" y="1538971"/>
                </a:lnTo>
                <a:lnTo>
                  <a:pt x="4290306" y="1529311"/>
                </a:lnTo>
                <a:lnTo>
                  <a:pt x="4300571" y="1516633"/>
                </a:lnTo>
                <a:lnTo>
                  <a:pt x="4314457" y="1506368"/>
                </a:lnTo>
                <a:lnTo>
                  <a:pt x="4328947" y="1496105"/>
                </a:lnTo>
                <a:close/>
                <a:moveTo>
                  <a:pt x="2638425" y="1363281"/>
                </a:moveTo>
                <a:lnTo>
                  <a:pt x="2644464" y="1367507"/>
                </a:lnTo>
                <a:lnTo>
                  <a:pt x="2648690" y="1371733"/>
                </a:lnTo>
                <a:lnTo>
                  <a:pt x="2652916" y="1371733"/>
                </a:lnTo>
                <a:lnTo>
                  <a:pt x="2657142" y="1373546"/>
                </a:lnTo>
                <a:lnTo>
                  <a:pt x="2657142" y="1377772"/>
                </a:lnTo>
                <a:lnTo>
                  <a:pt x="2657142" y="1381998"/>
                </a:lnTo>
                <a:lnTo>
                  <a:pt x="2658955" y="1388035"/>
                </a:lnTo>
                <a:lnTo>
                  <a:pt x="2666802" y="1400111"/>
                </a:lnTo>
                <a:lnTo>
                  <a:pt x="2671028" y="1410376"/>
                </a:lnTo>
                <a:lnTo>
                  <a:pt x="2672841" y="1420639"/>
                </a:lnTo>
                <a:lnTo>
                  <a:pt x="2677067" y="1435130"/>
                </a:lnTo>
                <a:lnTo>
                  <a:pt x="2666802" y="1439357"/>
                </a:lnTo>
                <a:lnTo>
                  <a:pt x="2657142" y="1442980"/>
                </a:lnTo>
                <a:lnTo>
                  <a:pt x="2644464" y="1442980"/>
                </a:lnTo>
                <a:lnTo>
                  <a:pt x="2628765" y="1445395"/>
                </a:lnTo>
                <a:lnTo>
                  <a:pt x="2624539" y="1429093"/>
                </a:lnTo>
                <a:lnTo>
                  <a:pt x="2620313" y="1410376"/>
                </a:lnTo>
                <a:lnTo>
                  <a:pt x="2620313" y="1388035"/>
                </a:lnTo>
                <a:lnTo>
                  <a:pt x="2628765" y="1381998"/>
                </a:lnTo>
                <a:lnTo>
                  <a:pt x="2630578" y="1373546"/>
                </a:lnTo>
                <a:close/>
                <a:moveTo>
                  <a:pt x="3250641" y="1304111"/>
                </a:moveTo>
                <a:lnTo>
                  <a:pt x="3265130" y="1310148"/>
                </a:lnTo>
                <a:lnTo>
                  <a:pt x="3279016" y="1318602"/>
                </a:lnTo>
                <a:lnTo>
                  <a:pt x="3285055" y="1324639"/>
                </a:lnTo>
                <a:lnTo>
                  <a:pt x="3295318" y="1333091"/>
                </a:lnTo>
                <a:lnTo>
                  <a:pt x="3307393" y="1343356"/>
                </a:lnTo>
                <a:lnTo>
                  <a:pt x="3303167" y="1349392"/>
                </a:lnTo>
                <a:lnTo>
                  <a:pt x="3303167" y="1353620"/>
                </a:lnTo>
                <a:lnTo>
                  <a:pt x="3299546" y="1353620"/>
                </a:lnTo>
                <a:lnTo>
                  <a:pt x="3299546" y="1357242"/>
                </a:lnTo>
                <a:lnTo>
                  <a:pt x="3293507" y="1363280"/>
                </a:lnTo>
                <a:lnTo>
                  <a:pt x="3293507" y="1367506"/>
                </a:lnTo>
                <a:lnTo>
                  <a:pt x="3289280" y="1367506"/>
                </a:lnTo>
                <a:lnTo>
                  <a:pt x="3285055" y="1367506"/>
                </a:lnTo>
                <a:lnTo>
                  <a:pt x="3280829" y="1371732"/>
                </a:lnTo>
                <a:lnTo>
                  <a:pt x="3274790" y="1373543"/>
                </a:lnTo>
                <a:lnTo>
                  <a:pt x="3265130" y="1363280"/>
                </a:lnTo>
                <a:lnTo>
                  <a:pt x="3254866" y="1353620"/>
                </a:lnTo>
                <a:lnTo>
                  <a:pt x="3240375" y="1343356"/>
                </a:lnTo>
                <a:lnTo>
                  <a:pt x="3228300" y="1334903"/>
                </a:lnTo>
                <a:lnTo>
                  <a:pt x="3236751" y="1310148"/>
                </a:lnTo>
                <a:lnTo>
                  <a:pt x="3242790" y="1310148"/>
                </a:lnTo>
                <a:lnTo>
                  <a:pt x="3246412" y="1306527"/>
                </a:lnTo>
                <a:close/>
                <a:moveTo>
                  <a:pt x="6004982" y="1290225"/>
                </a:moveTo>
                <a:lnTo>
                  <a:pt x="6037585" y="1290225"/>
                </a:lnTo>
                <a:lnTo>
                  <a:pt x="6037585" y="1304110"/>
                </a:lnTo>
                <a:lnTo>
                  <a:pt x="6030943" y="1304110"/>
                </a:lnTo>
                <a:lnTo>
                  <a:pt x="6023094" y="1310149"/>
                </a:lnTo>
                <a:lnTo>
                  <a:pt x="6018868" y="1310149"/>
                </a:lnTo>
                <a:lnTo>
                  <a:pt x="6012831" y="1310149"/>
                </a:lnTo>
                <a:lnTo>
                  <a:pt x="6012831" y="1306526"/>
                </a:lnTo>
                <a:lnTo>
                  <a:pt x="6009208" y="1300489"/>
                </a:lnTo>
                <a:lnTo>
                  <a:pt x="6009208" y="1296261"/>
                </a:lnTo>
                <a:lnTo>
                  <a:pt x="6004982" y="1292035"/>
                </a:lnTo>
                <a:close/>
                <a:moveTo>
                  <a:pt x="2004480" y="1247358"/>
                </a:moveTo>
                <a:lnTo>
                  <a:pt x="2036480" y="1267283"/>
                </a:lnTo>
                <a:lnTo>
                  <a:pt x="2064857" y="1292037"/>
                </a:lnTo>
                <a:lnTo>
                  <a:pt x="2093233" y="1318602"/>
                </a:lnTo>
                <a:lnTo>
                  <a:pt x="2083574" y="1318602"/>
                </a:lnTo>
                <a:lnTo>
                  <a:pt x="2075120" y="1328865"/>
                </a:lnTo>
                <a:lnTo>
                  <a:pt x="2069083" y="1333091"/>
                </a:lnTo>
                <a:lnTo>
                  <a:pt x="2058818" y="1333091"/>
                </a:lnTo>
                <a:lnTo>
                  <a:pt x="2046743" y="1334904"/>
                </a:lnTo>
                <a:lnTo>
                  <a:pt x="2030441" y="1334904"/>
                </a:lnTo>
                <a:lnTo>
                  <a:pt x="2016555" y="1320413"/>
                </a:lnTo>
                <a:lnTo>
                  <a:pt x="2002065" y="1310148"/>
                </a:lnTo>
                <a:lnTo>
                  <a:pt x="1983953" y="1304112"/>
                </a:lnTo>
                <a:lnTo>
                  <a:pt x="1983953" y="1296263"/>
                </a:lnTo>
                <a:lnTo>
                  <a:pt x="2016555" y="1277546"/>
                </a:lnTo>
                <a:lnTo>
                  <a:pt x="2012329" y="1271509"/>
                </a:lnTo>
                <a:lnTo>
                  <a:pt x="2008103" y="1267283"/>
                </a:lnTo>
                <a:lnTo>
                  <a:pt x="2008103" y="1261245"/>
                </a:lnTo>
                <a:close/>
                <a:moveTo>
                  <a:pt x="9772438" y="1147133"/>
                </a:moveTo>
                <a:lnTo>
                  <a:pt x="9780288" y="1157397"/>
                </a:lnTo>
                <a:lnTo>
                  <a:pt x="9786324" y="1165245"/>
                </a:lnTo>
                <a:lnTo>
                  <a:pt x="9794778" y="1165245"/>
                </a:lnTo>
                <a:lnTo>
                  <a:pt x="9798400" y="1167660"/>
                </a:lnTo>
                <a:lnTo>
                  <a:pt x="9800815" y="1167660"/>
                </a:lnTo>
                <a:lnTo>
                  <a:pt x="9808664" y="1167660"/>
                </a:lnTo>
                <a:lnTo>
                  <a:pt x="9812890" y="1167660"/>
                </a:lnTo>
                <a:lnTo>
                  <a:pt x="9814701" y="1167660"/>
                </a:lnTo>
                <a:lnTo>
                  <a:pt x="9823155" y="1171284"/>
                </a:lnTo>
                <a:lnTo>
                  <a:pt x="9826776" y="1177925"/>
                </a:lnTo>
                <a:lnTo>
                  <a:pt x="9812890" y="1190000"/>
                </a:lnTo>
                <a:lnTo>
                  <a:pt x="9798400" y="1200263"/>
                </a:lnTo>
                <a:lnTo>
                  <a:pt x="9727760" y="1206302"/>
                </a:lnTo>
                <a:lnTo>
                  <a:pt x="9727760" y="1177925"/>
                </a:lnTo>
                <a:lnTo>
                  <a:pt x="9738025" y="1167660"/>
                </a:lnTo>
                <a:lnTo>
                  <a:pt x="9748288" y="1161624"/>
                </a:lnTo>
                <a:lnTo>
                  <a:pt x="9757947" y="1153170"/>
                </a:lnTo>
                <a:close/>
                <a:moveTo>
                  <a:pt x="2154225" y="1087972"/>
                </a:moveTo>
                <a:lnTo>
                  <a:pt x="2156036" y="1102462"/>
                </a:lnTo>
                <a:lnTo>
                  <a:pt x="2156036" y="1112727"/>
                </a:lnTo>
                <a:lnTo>
                  <a:pt x="2160262" y="1116953"/>
                </a:lnTo>
                <a:lnTo>
                  <a:pt x="2164488" y="1121181"/>
                </a:lnTo>
                <a:lnTo>
                  <a:pt x="2168716" y="1122992"/>
                </a:lnTo>
                <a:lnTo>
                  <a:pt x="2174753" y="1131444"/>
                </a:lnTo>
                <a:lnTo>
                  <a:pt x="2178979" y="1137483"/>
                </a:lnTo>
                <a:lnTo>
                  <a:pt x="2174753" y="1145934"/>
                </a:lnTo>
                <a:lnTo>
                  <a:pt x="2170527" y="1156198"/>
                </a:lnTo>
                <a:lnTo>
                  <a:pt x="2168716" y="1164652"/>
                </a:lnTo>
                <a:lnTo>
                  <a:pt x="2164488" y="1170688"/>
                </a:lnTo>
                <a:lnTo>
                  <a:pt x="2160262" y="1185177"/>
                </a:lnTo>
                <a:lnTo>
                  <a:pt x="2174150" y="1189405"/>
                </a:lnTo>
                <a:lnTo>
                  <a:pt x="2181997" y="1195441"/>
                </a:lnTo>
                <a:lnTo>
                  <a:pt x="2188036" y="1203895"/>
                </a:lnTo>
                <a:lnTo>
                  <a:pt x="2192262" y="1209932"/>
                </a:lnTo>
                <a:lnTo>
                  <a:pt x="2192262" y="1224424"/>
                </a:lnTo>
                <a:lnTo>
                  <a:pt x="2192262" y="1238912"/>
                </a:lnTo>
                <a:lnTo>
                  <a:pt x="2181997" y="1247366"/>
                </a:lnTo>
                <a:lnTo>
                  <a:pt x="2174150" y="1253403"/>
                </a:lnTo>
                <a:lnTo>
                  <a:pt x="2169922" y="1263669"/>
                </a:lnTo>
                <a:lnTo>
                  <a:pt x="2168111" y="1275744"/>
                </a:lnTo>
                <a:lnTo>
                  <a:pt x="2160262" y="1290233"/>
                </a:lnTo>
                <a:lnTo>
                  <a:pt x="2210979" y="1290233"/>
                </a:lnTo>
                <a:lnTo>
                  <a:pt x="2210979" y="1321024"/>
                </a:lnTo>
                <a:lnTo>
                  <a:pt x="2217016" y="1349401"/>
                </a:lnTo>
                <a:lnTo>
                  <a:pt x="2239355" y="1349401"/>
                </a:lnTo>
                <a:lnTo>
                  <a:pt x="2249618" y="1339136"/>
                </a:lnTo>
                <a:lnTo>
                  <a:pt x="2259883" y="1328873"/>
                </a:lnTo>
                <a:lnTo>
                  <a:pt x="2270146" y="1318608"/>
                </a:lnTo>
                <a:lnTo>
                  <a:pt x="2288260" y="1310156"/>
                </a:lnTo>
                <a:lnTo>
                  <a:pt x="2288260" y="1333099"/>
                </a:lnTo>
                <a:lnTo>
                  <a:pt x="2284033" y="1361476"/>
                </a:lnTo>
                <a:lnTo>
                  <a:pt x="2282221" y="1386231"/>
                </a:lnTo>
                <a:lnTo>
                  <a:pt x="2282221" y="1402532"/>
                </a:lnTo>
                <a:lnTo>
                  <a:pt x="2277995" y="1414608"/>
                </a:lnTo>
                <a:lnTo>
                  <a:pt x="2284033" y="1420647"/>
                </a:lnTo>
                <a:lnTo>
                  <a:pt x="2288260" y="1424873"/>
                </a:lnTo>
                <a:lnTo>
                  <a:pt x="2292486" y="1429099"/>
                </a:lnTo>
                <a:lnTo>
                  <a:pt x="2298522" y="1430910"/>
                </a:lnTo>
                <a:lnTo>
                  <a:pt x="2308787" y="1435136"/>
                </a:lnTo>
                <a:lnTo>
                  <a:pt x="2326899" y="1406759"/>
                </a:lnTo>
                <a:lnTo>
                  <a:pt x="2340787" y="1374155"/>
                </a:lnTo>
                <a:lnTo>
                  <a:pt x="2340787" y="1349401"/>
                </a:lnTo>
                <a:lnTo>
                  <a:pt x="2336559" y="1324646"/>
                </a:lnTo>
                <a:lnTo>
                  <a:pt x="2336559" y="1299892"/>
                </a:lnTo>
                <a:lnTo>
                  <a:pt x="2344408" y="1275139"/>
                </a:lnTo>
                <a:lnTo>
                  <a:pt x="2364936" y="1257026"/>
                </a:lnTo>
                <a:lnTo>
                  <a:pt x="2372785" y="1248574"/>
                </a:lnTo>
                <a:lnTo>
                  <a:pt x="2378825" y="1248574"/>
                </a:lnTo>
                <a:lnTo>
                  <a:pt x="2386672" y="1252800"/>
                </a:lnTo>
                <a:lnTo>
                  <a:pt x="2392711" y="1257026"/>
                </a:lnTo>
                <a:lnTo>
                  <a:pt x="2396936" y="1263064"/>
                </a:lnTo>
                <a:lnTo>
                  <a:pt x="2404786" y="1271518"/>
                </a:lnTo>
                <a:lnTo>
                  <a:pt x="2406597" y="1277555"/>
                </a:lnTo>
                <a:lnTo>
                  <a:pt x="2414446" y="1281781"/>
                </a:lnTo>
                <a:lnTo>
                  <a:pt x="2418672" y="1290233"/>
                </a:lnTo>
                <a:lnTo>
                  <a:pt x="2432558" y="1290233"/>
                </a:lnTo>
                <a:lnTo>
                  <a:pt x="2448859" y="1281781"/>
                </a:lnTo>
                <a:lnTo>
                  <a:pt x="2466973" y="1277555"/>
                </a:lnTo>
                <a:lnTo>
                  <a:pt x="2480859" y="1289630"/>
                </a:lnTo>
                <a:lnTo>
                  <a:pt x="2480859" y="1318005"/>
                </a:lnTo>
                <a:lnTo>
                  <a:pt x="2480859" y="1332496"/>
                </a:lnTo>
                <a:lnTo>
                  <a:pt x="2476633" y="1357250"/>
                </a:lnTo>
                <a:lnTo>
                  <a:pt x="2474821" y="1388043"/>
                </a:lnTo>
                <a:lnTo>
                  <a:pt x="2466973" y="1424873"/>
                </a:lnTo>
                <a:lnTo>
                  <a:pt x="2460934" y="1453250"/>
                </a:lnTo>
                <a:lnTo>
                  <a:pt x="2456708" y="1473779"/>
                </a:lnTo>
                <a:lnTo>
                  <a:pt x="2442823" y="1473779"/>
                </a:lnTo>
                <a:lnTo>
                  <a:pt x="2434973" y="1471968"/>
                </a:lnTo>
                <a:lnTo>
                  <a:pt x="2428937" y="1467740"/>
                </a:lnTo>
                <a:lnTo>
                  <a:pt x="2421088" y="1463513"/>
                </a:lnTo>
                <a:lnTo>
                  <a:pt x="2410823" y="1459287"/>
                </a:lnTo>
                <a:lnTo>
                  <a:pt x="2410823" y="1467740"/>
                </a:lnTo>
                <a:lnTo>
                  <a:pt x="2415048" y="1471968"/>
                </a:lnTo>
                <a:lnTo>
                  <a:pt x="2419276" y="1473779"/>
                </a:lnTo>
                <a:lnTo>
                  <a:pt x="2421088" y="1478005"/>
                </a:lnTo>
                <a:lnTo>
                  <a:pt x="2421088" y="1482231"/>
                </a:lnTo>
                <a:lnTo>
                  <a:pt x="2425313" y="1488269"/>
                </a:lnTo>
                <a:lnTo>
                  <a:pt x="2425313" y="1500343"/>
                </a:lnTo>
                <a:lnTo>
                  <a:pt x="2326296" y="1506381"/>
                </a:lnTo>
                <a:lnTo>
                  <a:pt x="2326296" y="1514833"/>
                </a:lnTo>
                <a:lnTo>
                  <a:pt x="2334146" y="1535360"/>
                </a:lnTo>
                <a:lnTo>
                  <a:pt x="2329919" y="1557700"/>
                </a:lnTo>
                <a:lnTo>
                  <a:pt x="2325691" y="1592717"/>
                </a:lnTo>
                <a:lnTo>
                  <a:pt x="2307579" y="1592717"/>
                </a:lnTo>
                <a:lnTo>
                  <a:pt x="2283428" y="1578226"/>
                </a:lnTo>
                <a:lnTo>
                  <a:pt x="2249015" y="1569775"/>
                </a:lnTo>
                <a:lnTo>
                  <a:pt x="2249015" y="1577624"/>
                </a:lnTo>
                <a:lnTo>
                  <a:pt x="2255052" y="1577624"/>
                </a:lnTo>
                <a:lnTo>
                  <a:pt x="2262901" y="1583660"/>
                </a:lnTo>
                <a:lnTo>
                  <a:pt x="2267127" y="1587886"/>
                </a:lnTo>
                <a:lnTo>
                  <a:pt x="2268938" y="1592112"/>
                </a:lnTo>
                <a:lnTo>
                  <a:pt x="2273166" y="1596338"/>
                </a:lnTo>
                <a:lnTo>
                  <a:pt x="2277392" y="1606603"/>
                </a:lnTo>
                <a:lnTo>
                  <a:pt x="2277392" y="1616867"/>
                </a:lnTo>
                <a:lnTo>
                  <a:pt x="2273166" y="1625319"/>
                </a:lnTo>
                <a:lnTo>
                  <a:pt x="2267127" y="1631356"/>
                </a:lnTo>
                <a:lnTo>
                  <a:pt x="2262901" y="1639809"/>
                </a:lnTo>
                <a:lnTo>
                  <a:pt x="2244789" y="1654298"/>
                </a:lnTo>
                <a:lnTo>
                  <a:pt x="2230901" y="1668788"/>
                </a:lnTo>
                <a:lnTo>
                  <a:pt x="2224865" y="1685089"/>
                </a:lnTo>
                <a:lnTo>
                  <a:pt x="2217016" y="1711655"/>
                </a:lnTo>
                <a:lnTo>
                  <a:pt x="2203130" y="1711655"/>
                </a:lnTo>
                <a:lnTo>
                  <a:pt x="2192865" y="1707427"/>
                </a:lnTo>
                <a:lnTo>
                  <a:pt x="2182602" y="1703201"/>
                </a:lnTo>
                <a:lnTo>
                  <a:pt x="2174753" y="1698975"/>
                </a:lnTo>
                <a:lnTo>
                  <a:pt x="2160867" y="1697164"/>
                </a:lnTo>
                <a:lnTo>
                  <a:pt x="2160867" y="1703201"/>
                </a:lnTo>
                <a:lnTo>
                  <a:pt x="2178979" y="1703201"/>
                </a:lnTo>
                <a:lnTo>
                  <a:pt x="2183205" y="1711655"/>
                </a:lnTo>
                <a:lnTo>
                  <a:pt x="2185017" y="1717692"/>
                </a:lnTo>
                <a:lnTo>
                  <a:pt x="2189244" y="1721918"/>
                </a:lnTo>
                <a:lnTo>
                  <a:pt x="2189244" y="1727956"/>
                </a:lnTo>
                <a:lnTo>
                  <a:pt x="2193469" y="1740031"/>
                </a:lnTo>
                <a:lnTo>
                  <a:pt x="2193469" y="1750294"/>
                </a:lnTo>
                <a:lnTo>
                  <a:pt x="2160867" y="1760559"/>
                </a:lnTo>
                <a:lnTo>
                  <a:pt x="2132490" y="1778672"/>
                </a:lnTo>
                <a:lnTo>
                  <a:pt x="2114376" y="1799200"/>
                </a:lnTo>
                <a:lnTo>
                  <a:pt x="2102301" y="1831804"/>
                </a:lnTo>
                <a:lnTo>
                  <a:pt x="2102301" y="1878898"/>
                </a:lnTo>
                <a:lnTo>
                  <a:pt x="2114376" y="1907275"/>
                </a:lnTo>
                <a:lnTo>
                  <a:pt x="2122225" y="1945915"/>
                </a:lnTo>
                <a:lnTo>
                  <a:pt x="2122225" y="1984554"/>
                </a:lnTo>
                <a:lnTo>
                  <a:pt x="2160867" y="1984554"/>
                </a:lnTo>
                <a:lnTo>
                  <a:pt x="2160867" y="2002667"/>
                </a:lnTo>
                <a:lnTo>
                  <a:pt x="2168716" y="2008705"/>
                </a:lnTo>
                <a:lnTo>
                  <a:pt x="2168716" y="2017157"/>
                </a:lnTo>
                <a:lnTo>
                  <a:pt x="2168716" y="2023196"/>
                </a:lnTo>
                <a:lnTo>
                  <a:pt x="2168716" y="2027423"/>
                </a:lnTo>
                <a:lnTo>
                  <a:pt x="2168716" y="2031648"/>
                </a:lnTo>
                <a:lnTo>
                  <a:pt x="2168716" y="2033459"/>
                </a:lnTo>
                <a:lnTo>
                  <a:pt x="2170527" y="2037686"/>
                </a:lnTo>
                <a:lnTo>
                  <a:pt x="2182602" y="2037686"/>
                </a:lnTo>
                <a:lnTo>
                  <a:pt x="2192865" y="2041911"/>
                </a:lnTo>
                <a:lnTo>
                  <a:pt x="2217016" y="2037686"/>
                </a:lnTo>
                <a:lnTo>
                  <a:pt x="2241166" y="2047950"/>
                </a:lnTo>
                <a:lnTo>
                  <a:pt x="2267732" y="2066061"/>
                </a:lnTo>
                <a:lnTo>
                  <a:pt x="2291881" y="2090815"/>
                </a:lnTo>
                <a:lnTo>
                  <a:pt x="2312410" y="2113155"/>
                </a:lnTo>
                <a:lnTo>
                  <a:pt x="2337767" y="2125833"/>
                </a:lnTo>
                <a:lnTo>
                  <a:pt x="2348031" y="2130059"/>
                </a:lnTo>
                <a:lnTo>
                  <a:pt x="2354068" y="2131872"/>
                </a:lnTo>
                <a:lnTo>
                  <a:pt x="2361917" y="2130059"/>
                </a:lnTo>
                <a:lnTo>
                  <a:pt x="2367956" y="2130059"/>
                </a:lnTo>
                <a:lnTo>
                  <a:pt x="2372182" y="2125833"/>
                </a:lnTo>
                <a:lnTo>
                  <a:pt x="2380032" y="2121608"/>
                </a:lnTo>
                <a:lnTo>
                  <a:pt x="2381843" y="2117381"/>
                </a:lnTo>
                <a:lnTo>
                  <a:pt x="2389692" y="2117381"/>
                </a:lnTo>
                <a:lnTo>
                  <a:pt x="2446445" y="2131872"/>
                </a:lnTo>
                <a:lnTo>
                  <a:pt x="2452482" y="2170506"/>
                </a:lnTo>
                <a:lnTo>
                  <a:pt x="2460332" y="2198884"/>
                </a:lnTo>
                <a:lnTo>
                  <a:pt x="2464558" y="2221222"/>
                </a:lnTo>
                <a:lnTo>
                  <a:pt x="2466368" y="2241748"/>
                </a:lnTo>
                <a:lnTo>
                  <a:pt x="2474217" y="2264088"/>
                </a:lnTo>
                <a:lnTo>
                  <a:pt x="2492329" y="2288848"/>
                </a:lnTo>
                <a:lnTo>
                  <a:pt x="2512859" y="2321450"/>
                </a:lnTo>
                <a:lnTo>
                  <a:pt x="2518896" y="2317224"/>
                </a:lnTo>
                <a:lnTo>
                  <a:pt x="2523122" y="2317224"/>
                </a:lnTo>
                <a:lnTo>
                  <a:pt x="2527348" y="2312999"/>
                </a:lnTo>
                <a:lnTo>
                  <a:pt x="2531574" y="2312999"/>
                </a:lnTo>
                <a:lnTo>
                  <a:pt x="2537612" y="2311186"/>
                </a:lnTo>
                <a:lnTo>
                  <a:pt x="2541839" y="2311186"/>
                </a:lnTo>
                <a:lnTo>
                  <a:pt x="2541839" y="2306961"/>
                </a:lnTo>
                <a:lnTo>
                  <a:pt x="2541839" y="2302732"/>
                </a:lnTo>
                <a:lnTo>
                  <a:pt x="2546065" y="2296697"/>
                </a:lnTo>
                <a:lnTo>
                  <a:pt x="2546065" y="2274355"/>
                </a:lnTo>
                <a:lnTo>
                  <a:pt x="2541839" y="2245973"/>
                </a:lnTo>
                <a:lnTo>
                  <a:pt x="2533989" y="2210958"/>
                </a:lnTo>
                <a:lnTo>
                  <a:pt x="2523727" y="2178354"/>
                </a:lnTo>
                <a:lnTo>
                  <a:pt x="2552103" y="2163865"/>
                </a:lnTo>
                <a:lnTo>
                  <a:pt x="2580480" y="2143342"/>
                </a:lnTo>
                <a:lnTo>
                  <a:pt x="2598592" y="2114966"/>
                </a:lnTo>
                <a:lnTo>
                  <a:pt x="2608855" y="2078136"/>
                </a:lnTo>
                <a:lnTo>
                  <a:pt x="2613082" y="2057609"/>
                </a:lnTo>
                <a:lnTo>
                  <a:pt x="2608855" y="2025007"/>
                </a:lnTo>
                <a:lnTo>
                  <a:pt x="2608855" y="1992404"/>
                </a:lnTo>
                <a:lnTo>
                  <a:pt x="2594969" y="1986366"/>
                </a:lnTo>
                <a:lnTo>
                  <a:pt x="2588932" y="1982139"/>
                </a:lnTo>
                <a:lnTo>
                  <a:pt x="2581083" y="1977913"/>
                </a:lnTo>
                <a:lnTo>
                  <a:pt x="2575046" y="1971878"/>
                </a:lnTo>
                <a:lnTo>
                  <a:pt x="2570818" y="1959804"/>
                </a:lnTo>
                <a:lnTo>
                  <a:pt x="2584706" y="1935045"/>
                </a:lnTo>
                <a:lnTo>
                  <a:pt x="2590743" y="1906670"/>
                </a:lnTo>
                <a:lnTo>
                  <a:pt x="2584706" y="1875880"/>
                </a:lnTo>
                <a:lnTo>
                  <a:pt x="2576857" y="1843276"/>
                </a:lnTo>
                <a:lnTo>
                  <a:pt x="2566592" y="1806446"/>
                </a:lnTo>
                <a:lnTo>
                  <a:pt x="2562366" y="1771427"/>
                </a:lnTo>
                <a:lnTo>
                  <a:pt x="2570215" y="1771427"/>
                </a:lnTo>
                <a:lnTo>
                  <a:pt x="2570215" y="1762973"/>
                </a:lnTo>
                <a:lnTo>
                  <a:pt x="2619119" y="1771427"/>
                </a:lnTo>
                <a:lnTo>
                  <a:pt x="2661382" y="1771427"/>
                </a:lnTo>
                <a:lnTo>
                  <a:pt x="2707872" y="1762973"/>
                </a:lnTo>
                <a:lnTo>
                  <a:pt x="2718135" y="1781087"/>
                </a:lnTo>
                <a:lnTo>
                  <a:pt x="2728400" y="1805841"/>
                </a:lnTo>
                <a:lnTo>
                  <a:pt x="2740475" y="1823954"/>
                </a:lnTo>
                <a:lnTo>
                  <a:pt x="2750738" y="1832408"/>
                </a:lnTo>
                <a:lnTo>
                  <a:pt x="2756777" y="1834219"/>
                </a:lnTo>
                <a:lnTo>
                  <a:pt x="2768852" y="1834219"/>
                </a:lnTo>
                <a:lnTo>
                  <a:pt x="2779115" y="1838445"/>
                </a:lnTo>
                <a:lnTo>
                  <a:pt x="2789380" y="1842671"/>
                </a:lnTo>
                <a:lnTo>
                  <a:pt x="2797229" y="1848710"/>
                </a:lnTo>
                <a:lnTo>
                  <a:pt x="2799040" y="1866823"/>
                </a:lnTo>
                <a:lnTo>
                  <a:pt x="2806889" y="1899426"/>
                </a:lnTo>
                <a:lnTo>
                  <a:pt x="2811115" y="1927801"/>
                </a:lnTo>
                <a:lnTo>
                  <a:pt x="2817152" y="1948330"/>
                </a:lnTo>
                <a:lnTo>
                  <a:pt x="2821378" y="1952557"/>
                </a:lnTo>
                <a:lnTo>
                  <a:pt x="2827417" y="1958595"/>
                </a:lnTo>
                <a:lnTo>
                  <a:pt x="2835266" y="1962823"/>
                </a:lnTo>
                <a:lnTo>
                  <a:pt x="2841303" y="1971273"/>
                </a:lnTo>
                <a:lnTo>
                  <a:pt x="2853379" y="1973086"/>
                </a:lnTo>
                <a:lnTo>
                  <a:pt x="2855189" y="1981536"/>
                </a:lnTo>
                <a:lnTo>
                  <a:pt x="2883567" y="1959198"/>
                </a:lnTo>
                <a:lnTo>
                  <a:pt x="2905907" y="1932632"/>
                </a:lnTo>
                <a:lnTo>
                  <a:pt x="2922208" y="1904257"/>
                </a:lnTo>
                <a:lnTo>
                  <a:pt x="2950585" y="1881917"/>
                </a:lnTo>
                <a:lnTo>
                  <a:pt x="2954810" y="1906670"/>
                </a:lnTo>
                <a:lnTo>
                  <a:pt x="2965073" y="1921160"/>
                </a:lnTo>
                <a:lnTo>
                  <a:pt x="2978962" y="1935650"/>
                </a:lnTo>
                <a:lnTo>
                  <a:pt x="2992848" y="1950143"/>
                </a:lnTo>
                <a:lnTo>
                  <a:pt x="3004923" y="1968255"/>
                </a:lnTo>
                <a:lnTo>
                  <a:pt x="3004923" y="1974291"/>
                </a:lnTo>
                <a:lnTo>
                  <a:pt x="3004923" y="1982743"/>
                </a:lnTo>
                <a:lnTo>
                  <a:pt x="3000696" y="1986970"/>
                </a:lnTo>
                <a:lnTo>
                  <a:pt x="3000696" y="1993007"/>
                </a:lnTo>
                <a:lnTo>
                  <a:pt x="2996470" y="2001461"/>
                </a:lnTo>
                <a:lnTo>
                  <a:pt x="3000696" y="2007498"/>
                </a:lnTo>
                <a:lnTo>
                  <a:pt x="3004923" y="2015949"/>
                </a:lnTo>
                <a:lnTo>
                  <a:pt x="3006733" y="2017763"/>
                </a:lnTo>
                <a:lnTo>
                  <a:pt x="3014583" y="2017763"/>
                </a:lnTo>
                <a:lnTo>
                  <a:pt x="3020620" y="2017763"/>
                </a:lnTo>
                <a:lnTo>
                  <a:pt x="3024847" y="2017763"/>
                </a:lnTo>
                <a:lnTo>
                  <a:pt x="3032695" y="2017763"/>
                </a:lnTo>
                <a:lnTo>
                  <a:pt x="3034508" y="2021988"/>
                </a:lnTo>
                <a:lnTo>
                  <a:pt x="3046583" y="2050365"/>
                </a:lnTo>
                <a:lnTo>
                  <a:pt x="3046583" y="2072702"/>
                </a:lnTo>
                <a:lnTo>
                  <a:pt x="3042357" y="2093231"/>
                </a:lnTo>
                <a:lnTo>
                  <a:pt x="3048394" y="2111345"/>
                </a:lnTo>
                <a:lnTo>
                  <a:pt x="3074960" y="2131872"/>
                </a:lnTo>
                <a:lnTo>
                  <a:pt x="3052620" y="2174734"/>
                </a:lnTo>
                <a:lnTo>
                  <a:pt x="3028469" y="2211563"/>
                </a:lnTo>
                <a:lnTo>
                  <a:pt x="3034508" y="2211563"/>
                </a:lnTo>
                <a:lnTo>
                  <a:pt x="3056846" y="2189223"/>
                </a:lnTo>
                <a:lnTo>
                  <a:pt x="3077373" y="2171112"/>
                </a:lnTo>
                <a:lnTo>
                  <a:pt x="3095487" y="2150589"/>
                </a:lnTo>
                <a:lnTo>
                  <a:pt x="3119639" y="2156621"/>
                </a:lnTo>
                <a:lnTo>
                  <a:pt x="3133525" y="2171112"/>
                </a:lnTo>
                <a:lnTo>
                  <a:pt x="3147410" y="2189223"/>
                </a:lnTo>
                <a:lnTo>
                  <a:pt x="3151637" y="2217600"/>
                </a:lnTo>
                <a:lnTo>
                  <a:pt x="3188466" y="2217600"/>
                </a:lnTo>
                <a:lnTo>
                  <a:pt x="3188466" y="2227864"/>
                </a:lnTo>
                <a:lnTo>
                  <a:pt x="3190278" y="2236316"/>
                </a:lnTo>
                <a:lnTo>
                  <a:pt x="3190278" y="2246578"/>
                </a:lnTo>
                <a:lnTo>
                  <a:pt x="3194505" y="2256842"/>
                </a:lnTo>
                <a:lnTo>
                  <a:pt x="3190278" y="2268920"/>
                </a:lnTo>
                <a:lnTo>
                  <a:pt x="3190278" y="2274957"/>
                </a:lnTo>
                <a:lnTo>
                  <a:pt x="3190278" y="2283413"/>
                </a:lnTo>
                <a:lnTo>
                  <a:pt x="3194505" y="2285224"/>
                </a:lnTo>
                <a:lnTo>
                  <a:pt x="3194505" y="2293677"/>
                </a:lnTo>
                <a:lnTo>
                  <a:pt x="3194505" y="2297903"/>
                </a:lnTo>
                <a:lnTo>
                  <a:pt x="3194505" y="2303941"/>
                </a:lnTo>
                <a:lnTo>
                  <a:pt x="3155863" y="2332317"/>
                </a:lnTo>
                <a:lnTo>
                  <a:pt x="3113600" y="2350426"/>
                </a:lnTo>
                <a:lnTo>
                  <a:pt x="3064695" y="2360690"/>
                </a:lnTo>
                <a:lnTo>
                  <a:pt x="3013980" y="2366727"/>
                </a:lnTo>
                <a:lnTo>
                  <a:pt x="2965073" y="2375178"/>
                </a:lnTo>
                <a:lnTo>
                  <a:pt x="2914358" y="2381217"/>
                </a:lnTo>
                <a:lnTo>
                  <a:pt x="2872095" y="2395706"/>
                </a:lnTo>
                <a:lnTo>
                  <a:pt x="2833453" y="2413820"/>
                </a:lnTo>
                <a:lnTo>
                  <a:pt x="2805076" y="2446423"/>
                </a:lnTo>
                <a:lnTo>
                  <a:pt x="2812925" y="2446423"/>
                </a:lnTo>
                <a:lnTo>
                  <a:pt x="2847341" y="2421668"/>
                </a:lnTo>
                <a:lnTo>
                  <a:pt x="2889605" y="2403554"/>
                </a:lnTo>
                <a:lnTo>
                  <a:pt x="2936093" y="2393291"/>
                </a:lnTo>
                <a:lnTo>
                  <a:pt x="2937904" y="2399328"/>
                </a:lnTo>
                <a:lnTo>
                  <a:pt x="2942130" y="2407782"/>
                </a:lnTo>
                <a:lnTo>
                  <a:pt x="2946358" y="2409593"/>
                </a:lnTo>
                <a:lnTo>
                  <a:pt x="2952395" y="2413820"/>
                </a:lnTo>
                <a:lnTo>
                  <a:pt x="2960244" y="2418046"/>
                </a:lnTo>
                <a:lnTo>
                  <a:pt x="2966281" y="2424085"/>
                </a:lnTo>
                <a:lnTo>
                  <a:pt x="2956018" y="2442196"/>
                </a:lnTo>
                <a:lnTo>
                  <a:pt x="2949979" y="2456688"/>
                </a:lnTo>
                <a:lnTo>
                  <a:pt x="2945754" y="2471177"/>
                </a:lnTo>
                <a:lnTo>
                  <a:pt x="2941527" y="2493517"/>
                </a:lnTo>
                <a:lnTo>
                  <a:pt x="2969904" y="2508008"/>
                </a:lnTo>
                <a:lnTo>
                  <a:pt x="2988017" y="2528535"/>
                </a:lnTo>
                <a:lnTo>
                  <a:pt x="3001905" y="2549062"/>
                </a:lnTo>
                <a:lnTo>
                  <a:pt x="3020017" y="2571402"/>
                </a:lnTo>
                <a:lnTo>
                  <a:pt x="3020017" y="2577441"/>
                </a:lnTo>
                <a:lnTo>
                  <a:pt x="3020017" y="2581666"/>
                </a:lnTo>
                <a:lnTo>
                  <a:pt x="3015790" y="2581666"/>
                </a:lnTo>
                <a:lnTo>
                  <a:pt x="3015790" y="2585892"/>
                </a:lnTo>
                <a:lnTo>
                  <a:pt x="3011564" y="2590118"/>
                </a:lnTo>
                <a:lnTo>
                  <a:pt x="2991036" y="2614871"/>
                </a:lnTo>
                <a:lnTo>
                  <a:pt x="2962660" y="2635401"/>
                </a:lnTo>
                <a:lnTo>
                  <a:pt x="2926433" y="2649889"/>
                </a:lnTo>
                <a:lnTo>
                  <a:pt x="2926433" y="2619099"/>
                </a:lnTo>
                <a:lnTo>
                  <a:pt x="2944546" y="2607025"/>
                </a:lnTo>
                <a:lnTo>
                  <a:pt x="2958434" y="2596760"/>
                </a:lnTo>
                <a:lnTo>
                  <a:pt x="2972319" y="2578648"/>
                </a:lnTo>
                <a:lnTo>
                  <a:pt x="2958434" y="2572611"/>
                </a:lnTo>
                <a:lnTo>
                  <a:pt x="2958434" y="2564156"/>
                </a:lnTo>
                <a:lnTo>
                  <a:pt x="2954206" y="2564156"/>
                </a:lnTo>
                <a:lnTo>
                  <a:pt x="2949979" y="2564156"/>
                </a:lnTo>
                <a:lnTo>
                  <a:pt x="2949979" y="2568384"/>
                </a:lnTo>
                <a:lnTo>
                  <a:pt x="2949979" y="2572611"/>
                </a:lnTo>
                <a:lnTo>
                  <a:pt x="2925831" y="2590723"/>
                </a:lnTo>
                <a:lnTo>
                  <a:pt x="2893226" y="2605212"/>
                </a:lnTo>
                <a:lnTo>
                  <a:pt x="2866661" y="2615476"/>
                </a:lnTo>
                <a:lnTo>
                  <a:pt x="2838284" y="2629967"/>
                </a:lnTo>
                <a:lnTo>
                  <a:pt x="2811718" y="2648077"/>
                </a:lnTo>
                <a:lnTo>
                  <a:pt x="2795417" y="2672833"/>
                </a:lnTo>
                <a:lnTo>
                  <a:pt x="2783341" y="2707850"/>
                </a:lnTo>
                <a:lnTo>
                  <a:pt x="2795417" y="2712077"/>
                </a:lnTo>
                <a:lnTo>
                  <a:pt x="2809303" y="2716303"/>
                </a:lnTo>
                <a:lnTo>
                  <a:pt x="2815341" y="2722342"/>
                </a:lnTo>
                <a:lnTo>
                  <a:pt x="2801456" y="2722342"/>
                </a:lnTo>
                <a:lnTo>
                  <a:pt x="2780927" y="2740454"/>
                </a:lnTo>
                <a:lnTo>
                  <a:pt x="2752551" y="2746493"/>
                </a:lnTo>
                <a:lnTo>
                  <a:pt x="2725985" y="2750719"/>
                </a:lnTo>
                <a:lnTo>
                  <a:pt x="2697608" y="2754945"/>
                </a:lnTo>
                <a:lnTo>
                  <a:pt x="2677080" y="2812301"/>
                </a:lnTo>
                <a:lnTo>
                  <a:pt x="2652930" y="2873279"/>
                </a:lnTo>
                <a:lnTo>
                  <a:pt x="2645080" y="2864828"/>
                </a:lnTo>
                <a:lnTo>
                  <a:pt x="2643270" y="2860602"/>
                </a:lnTo>
                <a:lnTo>
                  <a:pt x="2635421" y="2858791"/>
                </a:lnTo>
                <a:lnTo>
                  <a:pt x="2631195" y="2854563"/>
                </a:lnTo>
                <a:lnTo>
                  <a:pt x="2620930" y="2846111"/>
                </a:lnTo>
                <a:lnTo>
                  <a:pt x="2620930" y="2864225"/>
                </a:lnTo>
                <a:lnTo>
                  <a:pt x="2625156" y="2872676"/>
                </a:lnTo>
                <a:lnTo>
                  <a:pt x="2631195" y="2893204"/>
                </a:lnTo>
                <a:lnTo>
                  <a:pt x="2639044" y="2917957"/>
                </a:lnTo>
                <a:lnTo>
                  <a:pt x="2645080" y="2940297"/>
                </a:lnTo>
                <a:lnTo>
                  <a:pt x="2645080" y="2950559"/>
                </a:lnTo>
                <a:lnTo>
                  <a:pt x="2616704" y="2968673"/>
                </a:lnTo>
                <a:lnTo>
                  <a:pt x="2586516" y="2984975"/>
                </a:lnTo>
                <a:lnTo>
                  <a:pt x="2553914" y="3007313"/>
                </a:lnTo>
                <a:lnTo>
                  <a:pt x="2521311" y="3027840"/>
                </a:lnTo>
                <a:lnTo>
                  <a:pt x="2500784" y="3056217"/>
                </a:lnTo>
                <a:lnTo>
                  <a:pt x="2490519" y="3093048"/>
                </a:lnTo>
                <a:lnTo>
                  <a:pt x="2478444" y="3121423"/>
                </a:lnTo>
                <a:lnTo>
                  <a:pt x="2482670" y="3156441"/>
                </a:lnTo>
                <a:lnTo>
                  <a:pt x="2492934" y="3195082"/>
                </a:lnTo>
                <a:lnTo>
                  <a:pt x="2506820" y="3236137"/>
                </a:lnTo>
                <a:lnTo>
                  <a:pt x="2520706" y="3274779"/>
                </a:lnTo>
                <a:lnTo>
                  <a:pt x="2528556" y="3309797"/>
                </a:lnTo>
                <a:lnTo>
                  <a:pt x="2520706" y="3309797"/>
                </a:lnTo>
                <a:lnTo>
                  <a:pt x="2520706" y="3318249"/>
                </a:lnTo>
                <a:lnTo>
                  <a:pt x="2496557" y="3309797"/>
                </a:lnTo>
                <a:lnTo>
                  <a:pt x="2486293" y="3279005"/>
                </a:lnTo>
                <a:lnTo>
                  <a:pt x="2468181" y="3237950"/>
                </a:lnTo>
                <a:lnTo>
                  <a:pt x="2447652" y="3195082"/>
                </a:lnTo>
                <a:lnTo>
                  <a:pt x="2425313" y="3164290"/>
                </a:lnTo>
                <a:lnTo>
                  <a:pt x="2404786" y="3146178"/>
                </a:lnTo>
                <a:lnTo>
                  <a:pt x="2378219" y="3141952"/>
                </a:lnTo>
                <a:lnTo>
                  <a:pt x="2348031" y="3127461"/>
                </a:lnTo>
                <a:lnTo>
                  <a:pt x="2311805" y="3112971"/>
                </a:lnTo>
                <a:lnTo>
                  <a:pt x="2269542" y="3106934"/>
                </a:lnTo>
                <a:lnTo>
                  <a:pt x="2269542" y="3112971"/>
                </a:lnTo>
                <a:lnTo>
                  <a:pt x="2263504" y="3112971"/>
                </a:lnTo>
                <a:lnTo>
                  <a:pt x="2267732" y="3125046"/>
                </a:lnTo>
                <a:lnTo>
                  <a:pt x="2273769" y="3135311"/>
                </a:lnTo>
                <a:lnTo>
                  <a:pt x="2277995" y="3141347"/>
                </a:lnTo>
                <a:lnTo>
                  <a:pt x="2282221" y="3149801"/>
                </a:lnTo>
                <a:lnTo>
                  <a:pt x="2288260" y="3160064"/>
                </a:lnTo>
                <a:lnTo>
                  <a:pt x="2255657" y="3160064"/>
                </a:lnTo>
                <a:lnTo>
                  <a:pt x="2231506" y="3149801"/>
                </a:lnTo>
                <a:lnTo>
                  <a:pt x="2198903" y="3141347"/>
                </a:lnTo>
                <a:lnTo>
                  <a:pt x="2168716" y="3141347"/>
                </a:lnTo>
                <a:lnTo>
                  <a:pt x="2136111" y="3145573"/>
                </a:lnTo>
                <a:lnTo>
                  <a:pt x="2113773" y="3151612"/>
                </a:lnTo>
                <a:lnTo>
                  <a:pt x="2089623" y="3163687"/>
                </a:lnTo>
                <a:lnTo>
                  <a:pt x="2069095" y="3178178"/>
                </a:lnTo>
                <a:lnTo>
                  <a:pt x="2055209" y="3198706"/>
                </a:lnTo>
                <a:lnTo>
                  <a:pt x="2047360" y="3216818"/>
                </a:lnTo>
                <a:lnTo>
                  <a:pt x="2051586" y="3231308"/>
                </a:lnTo>
                <a:lnTo>
                  <a:pt x="2051586" y="3249420"/>
                </a:lnTo>
                <a:lnTo>
                  <a:pt x="2045549" y="3269948"/>
                </a:lnTo>
                <a:lnTo>
                  <a:pt x="2031661" y="3317042"/>
                </a:lnTo>
                <a:lnTo>
                  <a:pt x="2031661" y="3352060"/>
                </a:lnTo>
                <a:lnTo>
                  <a:pt x="2033474" y="3388889"/>
                </a:lnTo>
                <a:lnTo>
                  <a:pt x="2047360" y="3423907"/>
                </a:lnTo>
                <a:lnTo>
                  <a:pt x="2069698" y="3466775"/>
                </a:lnTo>
                <a:lnTo>
                  <a:pt x="2093848" y="3471001"/>
                </a:lnTo>
                <a:lnTo>
                  <a:pt x="2107735" y="3475227"/>
                </a:lnTo>
                <a:lnTo>
                  <a:pt x="2113773" y="3481264"/>
                </a:lnTo>
                <a:lnTo>
                  <a:pt x="2121622" y="3485490"/>
                </a:lnTo>
                <a:lnTo>
                  <a:pt x="2131885" y="3489716"/>
                </a:lnTo>
                <a:lnTo>
                  <a:pt x="2149999" y="3481264"/>
                </a:lnTo>
                <a:lnTo>
                  <a:pt x="2178376" y="3466775"/>
                </a:lnTo>
                <a:lnTo>
                  <a:pt x="2184413" y="3462547"/>
                </a:lnTo>
                <a:lnTo>
                  <a:pt x="2188638" y="3462547"/>
                </a:lnTo>
                <a:lnTo>
                  <a:pt x="2196488" y="3462547"/>
                </a:lnTo>
                <a:lnTo>
                  <a:pt x="2198298" y="3462547"/>
                </a:lnTo>
                <a:lnTo>
                  <a:pt x="2202525" y="3462547"/>
                </a:lnTo>
                <a:lnTo>
                  <a:pt x="2202525" y="3460736"/>
                </a:lnTo>
                <a:lnTo>
                  <a:pt x="2210374" y="3452284"/>
                </a:lnTo>
                <a:lnTo>
                  <a:pt x="2212186" y="3442019"/>
                </a:lnTo>
                <a:lnTo>
                  <a:pt x="2216413" y="3431756"/>
                </a:lnTo>
                <a:lnTo>
                  <a:pt x="2220639" y="3419681"/>
                </a:lnTo>
                <a:lnTo>
                  <a:pt x="2224865" y="3413642"/>
                </a:lnTo>
                <a:lnTo>
                  <a:pt x="2241166" y="3395530"/>
                </a:lnTo>
                <a:lnTo>
                  <a:pt x="2263504" y="3385266"/>
                </a:lnTo>
                <a:lnTo>
                  <a:pt x="2296109" y="3381040"/>
                </a:lnTo>
                <a:lnTo>
                  <a:pt x="2297920" y="3389494"/>
                </a:lnTo>
                <a:lnTo>
                  <a:pt x="2302145" y="3391304"/>
                </a:lnTo>
                <a:lnTo>
                  <a:pt x="2302145" y="3395530"/>
                </a:lnTo>
                <a:lnTo>
                  <a:pt x="2306372" y="3395530"/>
                </a:lnTo>
                <a:lnTo>
                  <a:pt x="2306372" y="3391304"/>
                </a:lnTo>
                <a:lnTo>
                  <a:pt x="2308787" y="3391304"/>
                </a:lnTo>
                <a:lnTo>
                  <a:pt x="2316636" y="3391304"/>
                </a:lnTo>
                <a:lnTo>
                  <a:pt x="2326899" y="3389494"/>
                </a:lnTo>
                <a:lnTo>
                  <a:pt x="2326899" y="3420284"/>
                </a:lnTo>
                <a:lnTo>
                  <a:pt x="2313013" y="3434775"/>
                </a:lnTo>
                <a:lnTo>
                  <a:pt x="2302749" y="3461339"/>
                </a:lnTo>
                <a:lnTo>
                  <a:pt x="2292486" y="3496357"/>
                </a:lnTo>
                <a:lnTo>
                  <a:pt x="2282221" y="3528960"/>
                </a:lnTo>
                <a:lnTo>
                  <a:pt x="2270146" y="3553716"/>
                </a:lnTo>
                <a:lnTo>
                  <a:pt x="2306372" y="3553716"/>
                </a:lnTo>
                <a:lnTo>
                  <a:pt x="2336559" y="3549490"/>
                </a:lnTo>
                <a:lnTo>
                  <a:pt x="2364936" y="3549490"/>
                </a:lnTo>
                <a:lnTo>
                  <a:pt x="2391503" y="3553716"/>
                </a:lnTo>
                <a:lnTo>
                  <a:pt x="2407804" y="3563978"/>
                </a:lnTo>
                <a:lnTo>
                  <a:pt x="2421690" y="3586318"/>
                </a:lnTo>
                <a:lnTo>
                  <a:pt x="2425916" y="3617109"/>
                </a:lnTo>
                <a:lnTo>
                  <a:pt x="2419880" y="3639449"/>
                </a:lnTo>
                <a:lnTo>
                  <a:pt x="2412031" y="3667826"/>
                </a:lnTo>
                <a:lnTo>
                  <a:pt x="2412031" y="3696202"/>
                </a:lnTo>
                <a:lnTo>
                  <a:pt x="2430144" y="3714314"/>
                </a:lnTo>
                <a:lnTo>
                  <a:pt x="2440407" y="3726390"/>
                </a:lnTo>
                <a:lnTo>
                  <a:pt x="2454293" y="3740881"/>
                </a:lnTo>
                <a:lnTo>
                  <a:pt x="2476633" y="3752956"/>
                </a:lnTo>
                <a:lnTo>
                  <a:pt x="2503197" y="3758993"/>
                </a:lnTo>
                <a:lnTo>
                  <a:pt x="2517085" y="3740881"/>
                </a:lnTo>
                <a:lnTo>
                  <a:pt x="2535198" y="3734842"/>
                </a:lnTo>
                <a:lnTo>
                  <a:pt x="2567799" y="3734842"/>
                </a:lnTo>
                <a:lnTo>
                  <a:pt x="2572026" y="3740881"/>
                </a:lnTo>
                <a:lnTo>
                  <a:pt x="2578064" y="3749333"/>
                </a:lnTo>
                <a:lnTo>
                  <a:pt x="2581686" y="3753559"/>
                </a:lnTo>
                <a:lnTo>
                  <a:pt x="2585912" y="3753559"/>
                </a:lnTo>
                <a:lnTo>
                  <a:pt x="2596176" y="3755371"/>
                </a:lnTo>
                <a:lnTo>
                  <a:pt x="2609460" y="3758390"/>
                </a:lnTo>
                <a:lnTo>
                  <a:pt x="2623346" y="3730013"/>
                </a:lnTo>
                <a:lnTo>
                  <a:pt x="2641460" y="3709485"/>
                </a:lnTo>
                <a:lnTo>
                  <a:pt x="2661987" y="3691371"/>
                </a:lnTo>
                <a:lnTo>
                  <a:pt x="2688550" y="3676883"/>
                </a:lnTo>
                <a:lnTo>
                  <a:pt x="2727192" y="3670844"/>
                </a:lnTo>
                <a:lnTo>
                  <a:pt x="2733229" y="3666618"/>
                </a:lnTo>
                <a:lnTo>
                  <a:pt x="2737455" y="3666618"/>
                </a:lnTo>
                <a:lnTo>
                  <a:pt x="2743494" y="3666618"/>
                </a:lnTo>
                <a:lnTo>
                  <a:pt x="2747720" y="3666618"/>
                </a:lnTo>
                <a:lnTo>
                  <a:pt x="2755570" y="3670844"/>
                </a:lnTo>
                <a:lnTo>
                  <a:pt x="2765832" y="3670844"/>
                </a:lnTo>
                <a:lnTo>
                  <a:pt x="2761606" y="3676883"/>
                </a:lnTo>
                <a:lnTo>
                  <a:pt x="2761606" y="3685335"/>
                </a:lnTo>
                <a:lnTo>
                  <a:pt x="2757380" y="3685335"/>
                </a:lnTo>
                <a:lnTo>
                  <a:pt x="2757380" y="3687145"/>
                </a:lnTo>
                <a:lnTo>
                  <a:pt x="2761606" y="3687145"/>
                </a:lnTo>
                <a:lnTo>
                  <a:pt x="2765832" y="3691371"/>
                </a:lnTo>
                <a:lnTo>
                  <a:pt x="2771870" y="3695598"/>
                </a:lnTo>
                <a:lnTo>
                  <a:pt x="2771870" y="3687145"/>
                </a:lnTo>
                <a:lnTo>
                  <a:pt x="2779720" y="3681109"/>
                </a:lnTo>
                <a:lnTo>
                  <a:pt x="2783946" y="3676883"/>
                </a:lnTo>
                <a:lnTo>
                  <a:pt x="2785756" y="3672657"/>
                </a:lnTo>
                <a:lnTo>
                  <a:pt x="2789983" y="3670844"/>
                </a:lnTo>
                <a:lnTo>
                  <a:pt x="2797832" y="3666618"/>
                </a:lnTo>
                <a:lnTo>
                  <a:pt x="2803869" y="3662392"/>
                </a:lnTo>
                <a:lnTo>
                  <a:pt x="2836472" y="3690769"/>
                </a:lnTo>
                <a:lnTo>
                  <a:pt x="2878737" y="3705259"/>
                </a:lnTo>
                <a:lnTo>
                  <a:pt x="2921000" y="3709485"/>
                </a:lnTo>
                <a:lnTo>
                  <a:pt x="2969904" y="3705259"/>
                </a:lnTo>
                <a:lnTo>
                  <a:pt x="3020620" y="3701031"/>
                </a:lnTo>
                <a:lnTo>
                  <a:pt x="3020620" y="3709485"/>
                </a:lnTo>
                <a:lnTo>
                  <a:pt x="3020620" y="3713712"/>
                </a:lnTo>
                <a:lnTo>
                  <a:pt x="3016393" y="3715522"/>
                </a:lnTo>
                <a:lnTo>
                  <a:pt x="3016393" y="3719748"/>
                </a:lnTo>
                <a:lnTo>
                  <a:pt x="3012167" y="3725787"/>
                </a:lnTo>
                <a:lnTo>
                  <a:pt x="3036318" y="3734239"/>
                </a:lnTo>
                <a:lnTo>
                  <a:pt x="3050204" y="3744504"/>
                </a:lnTo>
                <a:lnTo>
                  <a:pt x="3064092" y="3754767"/>
                </a:lnTo>
                <a:lnTo>
                  <a:pt x="3088241" y="3766842"/>
                </a:lnTo>
                <a:lnTo>
                  <a:pt x="3088241" y="3787369"/>
                </a:lnTo>
                <a:lnTo>
                  <a:pt x="3114807" y="3795823"/>
                </a:lnTo>
                <a:lnTo>
                  <a:pt x="3131109" y="3797634"/>
                </a:lnTo>
                <a:lnTo>
                  <a:pt x="3144995" y="3812125"/>
                </a:lnTo>
                <a:lnTo>
                  <a:pt x="3152844" y="3834463"/>
                </a:lnTo>
                <a:lnTo>
                  <a:pt x="3195108" y="3838689"/>
                </a:lnTo>
                <a:lnTo>
                  <a:pt x="3229524" y="3840500"/>
                </a:lnTo>
                <a:lnTo>
                  <a:pt x="3276013" y="3844728"/>
                </a:lnTo>
                <a:lnTo>
                  <a:pt x="3308615" y="3887593"/>
                </a:lnTo>
                <a:lnTo>
                  <a:pt x="3347257" y="3926235"/>
                </a:lnTo>
                <a:lnTo>
                  <a:pt x="3389520" y="3958838"/>
                </a:lnTo>
                <a:lnTo>
                  <a:pt x="3438426" y="3983591"/>
                </a:lnTo>
                <a:lnTo>
                  <a:pt x="3436616" y="3998082"/>
                </a:lnTo>
                <a:lnTo>
                  <a:pt x="3428765" y="4006534"/>
                </a:lnTo>
                <a:lnTo>
                  <a:pt x="3422726" y="4016799"/>
                </a:lnTo>
                <a:lnTo>
                  <a:pt x="3414877" y="4022836"/>
                </a:lnTo>
                <a:lnTo>
                  <a:pt x="3408840" y="4034911"/>
                </a:lnTo>
                <a:lnTo>
                  <a:pt x="3453518" y="4034911"/>
                </a:lnTo>
                <a:lnTo>
                  <a:pt x="3495782" y="4049402"/>
                </a:lnTo>
                <a:lnTo>
                  <a:pt x="3503632" y="4074155"/>
                </a:lnTo>
                <a:lnTo>
                  <a:pt x="3513896" y="4069929"/>
                </a:lnTo>
                <a:lnTo>
                  <a:pt x="3519933" y="4065703"/>
                </a:lnTo>
                <a:lnTo>
                  <a:pt x="3532008" y="4069929"/>
                </a:lnTo>
                <a:lnTo>
                  <a:pt x="3533819" y="4069929"/>
                </a:lnTo>
                <a:lnTo>
                  <a:pt x="3541668" y="4074155"/>
                </a:lnTo>
                <a:lnTo>
                  <a:pt x="3547707" y="4078381"/>
                </a:lnTo>
                <a:lnTo>
                  <a:pt x="3555557" y="4080192"/>
                </a:lnTo>
                <a:lnTo>
                  <a:pt x="3664837" y="4088646"/>
                </a:lnTo>
                <a:lnTo>
                  <a:pt x="3675102" y="4098909"/>
                </a:lnTo>
                <a:lnTo>
                  <a:pt x="3682950" y="4119436"/>
                </a:lnTo>
                <a:lnTo>
                  <a:pt x="3684760" y="4137550"/>
                </a:lnTo>
                <a:lnTo>
                  <a:pt x="3696837" y="4152041"/>
                </a:lnTo>
                <a:lnTo>
                  <a:pt x="3713139" y="4156267"/>
                </a:lnTo>
                <a:lnTo>
                  <a:pt x="3731250" y="4156267"/>
                </a:lnTo>
                <a:lnTo>
                  <a:pt x="3745136" y="4152041"/>
                </a:lnTo>
                <a:lnTo>
                  <a:pt x="3755401" y="4166530"/>
                </a:lnTo>
                <a:lnTo>
                  <a:pt x="3767477" y="4176795"/>
                </a:lnTo>
                <a:lnTo>
                  <a:pt x="3773514" y="4188870"/>
                </a:lnTo>
                <a:lnTo>
                  <a:pt x="3778343" y="4202756"/>
                </a:lnTo>
                <a:lnTo>
                  <a:pt x="3782571" y="4219058"/>
                </a:lnTo>
                <a:lnTo>
                  <a:pt x="3756004" y="4251660"/>
                </a:lnTo>
                <a:lnTo>
                  <a:pt x="3727630" y="4290302"/>
                </a:lnTo>
                <a:lnTo>
                  <a:pt x="3699253" y="4333168"/>
                </a:lnTo>
                <a:lnTo>
                  <a:pt x="3675102" y="4376035"/>
                </a:lnTo>
                <a:lnTo>
                  <a:pt x="3658800" y="4408638"/>
                </a:lnTo>
                <a:lnTo>
                  <a:pt x="3658800" y="4429165"/>
                </a:lnTo>
                <a:lnTo>
                  <a:pt x="3660610" y="4457542"/>
                </a:lnTo>
                <a:lnTo>
                  <a:pt x="3668459" y="4490145"/>
                </a:lnTo>
                <a:lnTo>
                  <a:pt x="3664233" y="4518522"/>
                </a:lnTo>
                <a:lnTo>
                  <a:pt x="3658194" y="4536636"/>
                </a:lnTo>
                <a:lnTo>
                  <a:pt x="3644308" y="4565011"/>
                </a:lnTo>
                <a:lnTo>
                  <a:pt x="3626196" y="4595803"/>
                </a:lnTo>
                <a:lnTo>
                  <a:pt x="3608082" y="4628406"/>
                </a:lnTo>
                <a:lnTo>
                  <a:pt x="3589969" y="4653161"/>
                </a:lnTo>
                <a:lnTo>
                  <a:pt x="3579705" y="4667650"/>
                </a:lnTo>
                <a:lnTo>
                  <a:pt x="3559178" y="4676102"/>
                </a:lnTo>
                <a:lnTo>
                  <a:pt x="3526575" y="4680330"/>
                </a:lnTo>
                <a:lnTo>
                  <a:pt x="3493971" y="4682141"/>
                </a:lnTo>
                <a:lnTo>
                  <a:pt x="3463784" y="4690593"/>
                </a:lnTo>
                <a:lnTo>
                  <a:pt x="3435408" y="4700858"/>
                </a:lnTo>
                <a:lnTo>
                  <a:pt x="3417292" y="4721385"/>
                </a:lnTo>
                <a:lnTo>
                  <a:pt x="3409445" y="4733461"/>
                </a:lnTo>
                <a:lnTo>
                  <a:pt x="3409445" y="4739497"/>
                </a:lnTo>
                <a:lnTo>
                  <a:pt x="3409445" y="4747951"/>
                </a:lnTo>
                <a:lnTo>
                  <a:pt x="3413671" y="4758214"/>
                </a:lnTo>
                <a:lnTo>
                  <a:pt x="3417897" y="4768479"/>
                </a:lnTo>
                <a:lnTo>
                  <a:pt x="3393746" y="4768479"/>
                </a:lnTo>
                <a:lnTo>
                  <a:pt x="3389520" y="4815571"/>
                </a:lnTo>
                <a:lnTo>
                  <a:pt x="3381671" y="4854212"/>
                </a:lnTo>
                <a:lnTo>
                  <a:pt x="3367785" y="4886815"/>
                </a:lnTo>
                <a:lnTo>
                  <a:pt x="3353899" y="4917607"/>
                </a:lnTo>
                <a:lnTo>
                  <a:pt x="3340011" y="4958662"/>
                </a:lnTo>
                <a:lnTo>
                  <a:pt x="3329748" y="4958662"/>
                </a:lnTo>
                <a:lnTo>
                  <a:pt x="3329748" y="4944171"/>
                </a:lnTo>
                <a:lnTo>
                  <a:pt x="3329748" y="4935719"/>
                </a:lnTo>
                <a:lnTo>
                  <a:pt x="3325521" y="4925456"/>
                </a:lnTo>
                <a:lnTo>
                  <a:pt x="3323710" y="4917002"/>
                </a:lnTo>
                <a:lnTo>
                  <a:pt x="3319484" y="4921228"/>
                </a:lnTo>
                <a:lnTo>
                  <a:pt x="3315256" y="4921228"/>
                </a:lnTo>
                <a:lnTo>
                  <a:pt x="3311030" y="4925456"/>
                </a:lnTo>
                <a:lnTo>
                  <a:pt x="3309218" y="4925456"/>
                </a:lnTo>
                <a:lnTo>
                  <a:pt x="3291106" y="4968322"/>
                </a:lnTo>
                <a:lnTo>
                  <a:pt x="3270578" y="4996699"/>
                </a:lnTo>
                <a:lnTo>
                  <a:pt x="3248240" y="5021452"/>
                </a:lnTo>
                <a:lnTo>
                  <a:pt x="3224089" y="5049829"/>
                </a:lnTo>
                <a:lnTo>
                  <a:pt x="3173372" y="5039566"/>
                </a:lnTo>
                <a:lnTo>
                  <a:pt x="3128694" y="5029302"/>
                </a:lnTo>
                <a:lnTo>
                  <a:pt x="3128694" y="5043792"/>
                </a:lnTo>
                <a:lnTo>
                  <a:pt x="3152844" y="5058283"/>
                </a:lnTo>
                <a:lnTo>
                  <a:pt x="3163109" y="5078811"/>
                </a:lnTo>
                <a:lnTo>
                  <a:pt x="3167335" y="5099338"/>
                </a:lnTo>
                <a:lnTo>
                  <a:pt x="3163109" y="5125904"/>
                </a:lnTo>
                <a:lnTo>
                  <a:pt x="3158883" y="5154281"/>
                </a:lnTo>
                <a:lnTo>
                  <a:pt x="3096090" y="5156092"/>
                </a:lnTo>
                <a:lnTo>
                  <a:pt x="3043562" y="5170583"/>
                </a:lnTo>
                <a:lnTo>
                  <a:pt x="3039337" y="5179035"/>
                </a:lnTo>
                <a:lnTo>
                  <a:pt x="3035110" y="5189298"/>
                </a:lnTo>
                <a:lnTo>
                  <a:pt x="3035110" y="5203788"/>
                </a:lnTo>
                <a:lnTo>
                  <a:pt x="3035110" y="5218279"/>
                </a:lnTo>
                <a:lnTo>
                  <a:pt x="3033300" y="5226731"/>
                </a:lnTo>
                <a:lnTo>
                  <a:pt x="3033300" y="5228542"/>
                </a:lnTo>
                <a:lnTo>
                  <a:pt x="3033300" y="5235788"/>
                </a:lnTo>
                <a:lnTo>
                  <a:pt x="3033300" y="5241825"/>
                </a:lnTo>
                <a:lnTo>
                  <a:pt x="3035110" y="5256316"/>
                </a:lnTo>
                <a:lnTo>
                  <a:pt x="3018809" y="5256316"/>
                </a:lnTo>
                <a:lnTo>
                  <a:pt x="2996470" y="5260542"/>
                </a:lnTo>
                <a:lnTo>
                  <a:pt x="2968094" y="5260542"/>
                </a:lnTo>
                <a:lnTo>
                  <a:pt x="2939716" y="5264768"/>
                </a:lnTo>
                <a:lnTo>
                  <a:pt x="2939716" y="5279259"/>
                </a:lnTo>
                <a:lnTo>
                  <a:pt x="2953603" y="5285296"/>
                </a:lnTo>
                <a:lnTo>
                  <a:pt x="2963868" y="5293750"/>
                </a:lnTo>
                <a:lnTo>
                  <a:pt x="2971715" y="5295560"/>
                </a:lnTo>
                <a:lnTo>
                  <a:pt x="2977754" y="5299786"/>
                </a:lnTo>
                <a:lnTo>
                  <a:pt x="2985603" y="5308239"/>
                </a:lnTo>
                <a:lnTo>
                  <a:pt x="2989829" y="5314277"/>
                </a:lnTo>
                <a:lnTo>
                  <a:pt x="2995866" y="5324540"/>
                </a:lnTo>
                <a:lnTo>
                  <a:pt x="2981980" y="5328766"/>
                </a:lnTo>
                <a:lnTo>
                  <a:pt x="2971715" y="5332994"/>
                </a:lnTo>
                <a:lnTo>
                  <a:pt x="2961452" y="5337220"/>
                </a:lnTo>
                <a:lnTo>
                  <a:pt x="2953603" y="5339031"/>
                </a:lnTo>
                <a:lnTo>
                  <a:pt x="2949377" y="5351106"/>
                </a:lnTo>
                <a:lnTo>
                  <a:pt x="2939112" y="5371634"/>
                </a:lnTo>
                <a:lnTo>
                  <a:pt x="2933076" y="5393974"/>
                </a:lnTo>
                <a:lnTo>
                  <a:pt x="2925226" y="5414501"/>
                </a:lnTo>
                <a:lnTo>
                  <a:pt x="2919189" y="5418727"/>
                </a:lnTo>
                <a:lnTo>
                  <a:pt x="2914961" y="5418727"/>
                </a:lnTo>
                <a:lnTo>
                  <a:pt x="2904698" y="5422953"/>
                </a:lnTo>
                <a:lnTo>
                  <a:pt x="2892623" y="5422953"/>
                </a:lnTo>
                <a:lnTo>
                  <a:pt x="2892623" y="5433218"/>
                </a:lnTo>
                <a:lnTo>
                  <a:pt x="2892623" y="5439255"/>
                </a:lnTo>
                <a:lnTo>
                  <a:pt x="2892623" y="5443481"/>
                </a:lnTo>
                <a:lnTo>
                  <a:pt x="2890812" y="5447707"/>
                </a:lnTo>
                <a:lnTo>
                  <a:pt x="2892623" y="5451933"/>
                </a:lnTo>
                <a:lnTo>
                  <a:pt x="2892623" y="5453746"/>
                </a:lnTo>
                <a:lnTo>
                  <a:pt x="2900472" y="5468234"/>
                </a:lnTo>
                <a:lnTo>
                  <a:pt x="2906508" y="5480310"/>
                </a:lnTo>
                <a:lnTo>
                  <a:pt x="2918584" y="5486348"/>
                </a:lnTo>
                <a:lnTo>
                  <a:pt x="2928849" y="5492385"/>
                </a:lnTo>
                <a:lnTo>
                  <a:pt x="2939112" y="5500837"/>
                </a:lnTo>
                <a:lnTo>
                  <a:pt x="2933076" y="5525593"/>
                </a:lnTo>
                <a:lnTo>
                  <a:pt x="2904698" y="5540082"/>
                </a:lnTo>
                <a:lnTo>
                  <a:pt x="2876321" y="5568458"/>
                </a:lnTo>
                <a:lnTo>
                  <a:pt x="2852171" y="5605289"/>
                </a:lnTo>
                <a:lnTo>
                  <a:pt x="2834058" y="5640306"/>
                </a:lnTo>
                <a:lnTo>
                  <a:pt x="2823793" y="5672908"/>
                </a:lnTo>
                <a:lnTo>
                  <a:pt x="2834058" y="5683173"/>
                </a:lnTo>
                <a:lnTo>
                  <a:pt x="2844321" y="5693438"/>
                </a:lnTo>
                <a:lnTo>
                  <a:pt x="2852171" y="5703701"/>
                </a:lnTo>
                <a:lnTo>
                  <a:pt x="2853981" y="5721815"/>
                </a:lnTo>
                <a:lnTo>
                  <a:pt x="2837679" y="5726041"/>
                </a:lnTo>
                <a:lnTo>
                  <a:pt x="2811115" y="5740530"/>
                </a:lnTo>
                <a:lnTo>
                  <a:pt x="2786964" y="5761059"/>
                </a:lnTo>
                <a:lnTo>
                  <a:pt x="2768852" y="5783397"/>
                </a:lnTo>
                <a:lnTo>
                  <a:pt x="2767040" y="5789436"/>
                </a:lnTo>
                <a:lnTo>
                  <a:pt x="2762814" y="5797888"/>
                </a:lnTo>
                <a:lnTo>
                  <a:pt x="2762814" y="5803925"/>
                </a:lnTo>
                <a:lnTo>
                  <a:pt x="2762814" y="5816000"/>
                </a:lnTo>
                <a:lnTo>
                  <a:pt x="2768852" y="5816000"/>
                </a:lnTo>
                <a:lnTo>
                  <a:pt x="2768852" y="5807548"/>
                </a:lnTo>
                <a:lnTo>
                  <a:pt x="2791190" y="5782794"/>
                </a:lnTo>
                <a:lnTo>
                  <a:pt x="2809303" y="5758039"/>
                </a:lnTo>
                <a:lnTo>
                  <a:pt x="2815341" y="5759851"/>
                </a:lnTo>
                <a:lnTo>
                  <a:pt x="2819568" y="5759851"/>
                </a:lnTo>
                <a:lnTo>
                  <a:pt x="2819568" y="5764077"/>
                </a:lnTo>
                <a:lnTo>
                  <a:pt x="2823793" y="5768303"/>
                </a:lnTo>
                <a:lnTo>
                  <a:pt x="2829833" y="5786416"/>
                </a:lnTo>
                <a:lnTo>
                  <a:pt x="2834058" y="5806943"/>
                </a:lnTo>
                <a:lnTo>
                  <a:pt x="2838284" y="5831699"/>
                </a:lnTo>
                <a:lnTo>
                  <a:pt x="2840096" y="5854037"/>
                </a:lnTo>
                <a:lnTo>
                  <a:pt x="2852171" y="5854037"/>
                </a:lnTo>
                <a:lnTo>
                  <a:pt x="2853981" y="5854037"/>
                </a:lnTo>
                <a:lnTo>
                  <a:pt x="2861830" y="5854037"/>
                </a:lnTo>
                <a:lnTo>
                  <a:pt x="2861830" y="5858263"/>
                </a:lnTo>
                <a:lnTo>
                  <a:pt x="2861830" y="5860075"/>
                </a:lnTo>
                <a:lnTo>
                  <a:pt x="2867869" y="5868527"/>
                </a:lnTo>
                <a:lnTo>
                  <a:pt x="2861830" y="5872754"/>
                </a:lnTo>
                <a:lnTo>
                  <a:pt x="2857604" y="5874564"/>
                </a:lnTo>
                <a:lnTo>
                  <a:pt x="2857604" y="5878792"/>
                </a:lnTo>
                <a:lnTo>
                  <a:pt x="2853379" y="5878792"/>
                </a:lnTo>
                <a:lnTo>
                  <a:pt x="2849152" y="5883018"/>
                </a:lnTo>
                <a:lnTo>
                  <a:pt x="2843114" y="5884829"/>
                </a:lnTo>
                <a:lnTo>
                  <a:pt x="2810510" y="5893281"/>
                </a:lnTo>
                <a:lnTo>
                  <a:pt x="2777907" y="5884829"/>
                </a:lnTo>
                <a:lnTo>
                  <a:pt x="2747720" y="5868527"/>
                </a:lnTo>
                <a:lnTo>
                  <a:pt x="2715117" y="5843774"/>
                </a:lnTo>
                <a:lnTo>
                  <a:pt x="2686740" y="5815397"/>
                </a:lnTo>
                <a:lnTo>
                  <a:pt x="2666213" y="5787020"/>
                </a:lnTo>
                <a:lnTo>
                  <a:pt x="2654138" y="5758644"/>
                </a:lnTo>
                <a:lnTo>
                  <a:pt x="2661987" y="5758644"/>
                </a:lnTo>
                <a:lnTo>
                  <a:pt x="2686137" y="5783397"/>
                </a:lnTo>
                <a:lnTo>
                  <a:pt x="2710286" y="5803925"/>
                </a:lnTo>
                <a:lnTo>
                  <a:pt x="2738663" y="5822039"/>
                </a:lnTo>
                <a:lnTo>
                  <a:pt x="2738663" y="5807548"/>
                </a:lnTo>
                <a:lnTo>
                  <a:pt x="2700023" y="5787020"/>
                </a:lnTo>
                <a:lnTo>
                  <a:pt x="2667421" y="5758644"/>
                </a:lnTo>
                <a:lnTo>
                  <a:pt x="2646893" y="5717589"/>
                </a:lnTo>
                <a:lnTo>
                  <a:pt x="2633005" y="5672908"/>
                </a:lnTo>
                <a:lnTo>
                  <a:pt x="2625156" y="5625817"/>
                </a:lnTo>
                <a:lnTo>
                  <a:pt x="2629384" y="5572686"/>
                </a:lnTo>
                <a:lnTo>
                  <a:pt x="2633610" y="5521367"/>
                </a:lnTo>
                <a:lnTo>
                  <a:pt x="2643873" y="5476689"/>
                </a:lnTo>
                <a:lnTo>
                  <a:pt x="2657761" y="5433821"/>
                </a:lnTo>
                <a:lnTo>
                  <a:pt x="2671647" y="5396992"/>
                </a:lnTo>
                <a:lnTo>
                  <a:pt x="2692174" y="5396992"/>
                </a:lnTo>
                <a:lnTo>
                  <a:pt x="2710286" y="5325748"/>
                </a:lnTo>
                <a:lnTo>
                  <a:pt x="2700023" y="5325748"/>
                </a:lnTo>
                <a:lnTo>
                  <a:pt x="2700023" y="5319711"/>
                </a:lnTo>
                <a:lnTo>
                  <a:pt x="2692174" y="5325748"/>
                </a:lnTo>
                <a:lnTo>
                  <a:pt x="2686137" y="5334200"/>
                </a:lnTo>
                <a:lnTo>
                  <a:pt x="2681910" y="5340238"/>
                </a:lnTo>
                <a:lnTo>
                  <a:pt x="2675873" y="5348691"/>
                </a:lnTo>
                <a:lnTo>
                  <a:pt x="2661987" y="5352917"/>
                </a:lnTo>
                <a:lnTo>
                  <a:pt x="2661987" y="5344465"/>
                </a:lnTo>
                <a:lnTo>
                  <a:pt x="2686137" y="5195336"/>
                </a:lnTo>
                <a:lnTo>
                  <a:pt x="2681910" y="5180845"/>
                </a:lnTo>
                <a:lnTo>
                  <a:pt x="2675873" y="5156092"/>
                </a:lnTo>
                <a:lnTo>
                  <a:pt x="2680099" y="5133752"/>
                </a:lnTo>
                <a:lnTo>
                  <a:pt x="2704250" y="5048019"/>
                </a:lnTo>
                <a:lnTo>
                  <a:pt x="2724777" y="4960473"/>
                </a:lnTo>
                <a:lnTo>
                  <a:pt x="2742889" y="4864477"/>
                </a:lnTo>
                <a:lnTo>
                  <a:pt x="2763419" y="4770290"/>
                </a:lnTo>
                <a:lnTo>
                  <a:pt x="2775494" y="4708707"/>
                </a:lnTo>
                <a:lnTo>
                  <a:pt x="2777305" y="4645312"/>
                </a:lnTo>
                <a:lnTo>
                  <a:pt x="2781531" y="4583728"/>
                </a:lnTo>
                <a:lnTo>
                  <a:pt x="2789380" y="4526371"/>
                </a:lnTo>
                <a:lnTo>
                  <a:pt x="2718740" y="4499805"/>
                </a:lnTo>
                <a:lnTo>
                  <a:pt x="2657761" y="4458750"/>
                </a:lnTo>
                <a:lnTo>
                  <a:pt x="2608855" y="4405620"/>
                </a:lnTo>
                <a:lnTo>
                  <a:pt x="2568405" y="4348261"/>
                </a:lnTo>
                <a:lnTo>
                  <a:pt x="2554517" y="4315658"/>
                </a:lnTo>
                <a:lnTo>
                  <a:pt x="2544254" y="4284868"/>
                </a:lnTo>
                <a:lnTo>
                  <a:pt x="2533989" y="4248037"/>
                </a:lnTo>
                <a:lnTo>
                  <a:pt x="2520103" y="4219662"/>
                </a:lnTo>
                <a:lnTo>
                  <a:pt x="2497763" y="4199133"/>
                </a:lnTo>
                <a:lnTo>
                  <a:pt x="2491727" y="4190681"/>
                </a:lnTo>
                <a:lnTo>
                  <a:pt x="2481462" y="4190681"/>
                </a:lnTo>
                <a:lnTo>
                  <a:pt x="2473615" y="4188870"/>
                </a:lnTo>
                <a:lnTo>
                  <a:pt x="2467576" y="4180418"/>
                </a:lnTo>
                <a:lnTo>
                  <a:pt x="2459726" y="4174379"/>
                </a:lnTo>
                <a:lnTo>
                  <a:pt x="2467576" y="4159889"/>
                </a:lnTo>
                <a:lnTo>
                  <a:pt x="2467576" y="4147813"/>
                </a:lnTo>
                <a:lnTo>
                  <a:pt x="2467576" y="4133324"/>
                </a:lnTo>
                <a:lnTo>
                  <a:pt x="2467576" y="4118834"/>
                </a:lnTo>
                <a:lnTo>
                  <a:pt x="2485690" y="4108569"/>
                </a:lnTo>
                <a:lnTo>
                  <a:pt x="2497763" y="4098306"/>
                </a:lnTo>
                <a:lnTo>
                  <a:pt x="2515877" y="4088041"/>
                </a:lnTo>
                <a:lnTo>
                  <a:pt x="2515877" y="4079589"/>
                </a:lnTo>
                <a:lnTo>
                  <a:pt x="2497763" y="4079589"/>
                </a:lnTo>
                <a:lnTo>
                  <a:pt x="2487501" y="4077779"/>
                </a:lnTo>
                <a:lnTo>
                  <a:pt x="2477236" y="4077779"/>
                </a:lnTo>
                <a:lnTo>
                  <a:pt x="2466973" y="4073552"/>
                </a:lnTo>
                <a:lnTo>
                  <a:pt x="2480859" y="4040948"/>
                </a:lnTo>
                <a:lnTo>
                  <a:pt x="2491124" y="4008345"/>
                </a:lnTo>
                <a:lnTo>
                  <a:pt x="2505010" y="3977555"/>
                </a:lnTo>
                <a:lnTo>
                  <a:pt x="2529160" y="3950988"/>
                </a:lnTo>
                <a:lnTo>
                  <a:pt x="2557537" y="3926235"/>
                </a:lnTo>
                <a:lnTo>
                  <a:pt x="2581686" y="3897858"/>
                </a:lnTo>
                <a:lnTo>
                  <a:pt x="2579875" y="3877331"/>
                </a:lnTo>
                <a:lnTo>
                  <a:pt x="2579875" y="3848954"/>
                </a:lnTo>
                <a:lnTo>
                  <a:pt x="2575649" y="3820577"/>
                </a:lnTo>
                <a:lnTo>
                  <a:pt x="2565384" y="3802463"/>
                </a:lnTo>
                <a:lnTo>
                  <a:pt x="2551499" y="3781936"/>
                </a:lnTo>
                <a:lnTo>
                  <a:pt x="2537612" y="3759597"/>
                </a:lnTo>
                <a:lnTo>
                  <a:pt x="2523727" y="3759597"/>
                </a:lnTo>
                <a:lnTo>
                  <a:pt x="2519499" y="3763824"/>
                </a:lnTo>
                <a:lnTo>
                  <a:pt x="2515273" y="3768050"/>
                </a:lnTo>
                <a:lnTo>
                  <a:pt x="2511046" y="3769860"/>
                </a:lnTo>
                <a:lnTo>
                  <a:pt x="2505010" y="3774086"/>
                </a:lnTo>
                <a:lnTo>
                  <a:pt x="2509235" y="3782540"/>
                </a:lnTo>
                <a:lnTo>
                  <a:pt x="2509235" y="3788577"/>
                </a:lnTo>
                <a:lnTo>
                  <a:pt x="2509235" y="3792803"/>
                </a:lnTo>
                <a:lnTo>
                  <a:pt x="2505010" y="3798842"/>
                </a:lnTo>
                <a:lnTo>
                  <a:pt x="2500784" y="3798842"/>
                </a:lnTo>
                <a:lnTo>
                  <a:pt x="2496557" y="3803068"/>
                </a:lnTo>
                <a:lnTo>
                  <a:pt x="2494745" y="3803068"/>
                </a:lnTo>
                <a:lnTo>
                  <a:pt x="2490519" y="3803068"/>
                </a:lnTo>
                <a:lnTo>
                  <a:pt x="2484482" y="3807294"/>
                </a:lnTo>
                <a:lnTo>
                  <a:pt x="2466368" y="3792803"/>
                </a:lnTo>
                <a:lnTo>
                  <a:pt x="2433766" y="3774691"/>
                </a:lnTo>
                <a:lnTo>
                  <a:pt x="2401163" y="3756579"/>
                </a:lnTo>
                <a:lnTo>
                  <a:pt x="2370975" y="3742088"/>
                </a:lnTo>
                <a:lnTo>
                  <a:pt x="2348634" y="3736050"/>
                </a:lnTo>
                <a:lnTo>
                  <a:pt x="2330522" y="3693184"/>
                </a:lnTo>
                <a:lnTo>
                  <a:pt x="2314221" y="3668429"/>
                </a:lnTo>
                <a:lnTo>
                  <a:pt x="2296109" y="3650316"/>
                </a:lnTo>
                <a:lnTo>
                  <a:pt x="2277995" y="3644280"/>
                </a:lnTo>
                <a:lnTo>
                  <a:pt x="2249618" y="3635826"/>
                </a:lnTo>
                <a:lnTo>
                  <a:pt x="2219431" y="3625563"/>
                </a:lnTo>
                <a:lnTo>
                  <a:pt x="2178979" y="3611072"/>
                </a:lnTo>
                <a:lnTo>
                  <a:pt x="2154828" y="3592960"/>
                </a:lnTo>
                <a:lnTo>
                  <a:pt x="2134301" y="3574846"/>
                </a:lnTo>
                <a:lnTo>
                  <a:pt x="2101698" y="3560357"/>
                </a:lnTo>
                <a:lnTo>
                  <a:pt x="2081170" y="3560357"/>
                </a:lnTo>
                <a:lnTo>
                  <a:pt x="2067284" y="3568809"/>
                </a:lnTo>
                <a:lnTo>
                  <a:pt x="2055209" y="3574846"/>
                </a:lnTo>
                <a:lnTo>
                  <a:pt x="2041321" y="3583300"/>
                </a:lnTo>
                <a:lnTo>
                  <a:pt x="2025020" y="3579072"/>
                </a:lnTo>
                <a:lnTo>
                  <a:pt x="2017172" y="3574846"/>
                </a:lnTo>
                <a:lnTo>
                  <a:pt x="2011134" y="3568809"/>
                </a:lnTo>
                <a:lnTo>
                  <a:pt x="2003285" y="3560357"/>
                </a:lnTo>
                <a:lnTo>
                  <a:pt x="1993022" y="3550092"/>
                </a:lnTo>
                <a:lnTo>
                  <a:pt x="1985172" y="3544056"/>
                </a:lnTo>
                <a:lnTo>
                  <a:pt x="1979134" y="3539828"/>
                </a:lnTo>
                <a:lnTo>
                  <a:pt x="1932645" y="3531376"/>
                </a:lnTo>
                <a:lnTo>
                  <a:pt x="1926608" y="3525339"/>
                </a:lnTo>
                <a:lnTo>
                  <a:pt x="1918759" y="3519300"/>
                </a:lnTo>
                <a:lnTo>
                  <a:pt x="1912721" y="3510848"/>
                </a:lnTo>
                <a:lnTo>
                  <a:pt x="1904873" y="3504811"/>
                </a:lnTo>
                <a:lnTo>
                  <a:pt x="1903061" y="3500583"/>
                </a:lnTo>
                <a:lnTo>
                  <a:pt x="1862609" y="3506622"/>
                </a:lnTo>
                <a:lnTo>
                  <a:pt x="1856572" y="3504811"/>
                </a:lnTo>
                <a:lnTo>
                  <a:pt x="1846307" y="3490321"/>
                </a:lnTo>
                <a:lnTo>
                  <a:pt x="1828195" y="3475830"/>
                </a:lnTo>
                <a:lnTo>
                  <a:pt x="1814309" y="3457718"/>
                </a:lnTo>
                <a:lnTo>
                  <a:pt x="1800423" y="3443227"/>
                </a:lnTo>
                <a:lnTo>
                  <a:pt x="1792574" y="3434775"/>
                </a:lnTo>
                <a:lnTo>
                  <a:pt x="1806460" y="3390097"/>
                </a:lnTo>
                <a:lnTo>
                  <a:pt x="1767818" y="3347229"/>
                </a:lnTo>
                <a:lnTo>
                  <a:pt x="1733405" y="3300135"/>
                </a:lnTo>
                <a:lnTo>
                  <a:pt x="1697179" y="3251231"/>
                </a:lnTo>
                <a:lnTo>
                  <a:pt x="1662766" y="3199911"/>
                </a:lnTo>
                <a:lnTo>
                  <a:pt x="1654916" y="3195685"/>
                </a:lnTo>
                <a:lnTo>
                  <a:pt x="1644654" y="3193875"/>
                </a:lnTo>
                <a:lnTo>
                  <a:pt x="1638615" y="3193875"/>
                </a:lnTo>
                <a:lnTo>
                  <a:pt x="1626539" y="3189649"/>
                </a:lnTo>
                <a:lnTo>
                  <a:pt x="1624729" y="3185423"/>
                </a:lnTo>
                <a:lnTo>
                  <a:pt x="1610843" y="3167309"/>
                </a:lnTo>
                <a:lnTo>
                  <a:pt x="1602994" y="3146781"/>
                </a:lnTo>
                <a:lnTo>
                  <a:pt x="1596955" y="3126254"/>
                </a:lnTo>
                <a:lnTo>
                  <a:pt x="1584880" y="3103914"/>
                </a:lnTo>
                <a:lnTo>
                  <a:pt x="1568579" y="3093651"/>
                </a:lnTo>
                <a:lnTo>
                  <a:pt x="1560731" y="3085199"/>
                </a:lnTo>
                <a:lnTo>
                  <a:pt x="1554692" y="3079160"/>
                </a:lnTo>
                <a:lnTo>
                  <a:pt x="1546843" y="3074934"/>
                </a:lnTo>
                <a:lnTo>
                  <a:pt x="1546843" y="3113575"/>
                </a:lnTo>
                <a:lnTo>
                  <a:pt x="1557108" y="3128064"/>
                </a:lnTo>
                <a:lnTo>
                  <a:pt x="1579446" y="3152820"/>
                </a:lnTo>
                <a:lnTo>
                  <a:pt x="1599975" y="3181197"/>
                </a:lnTo>
                <a:lnTo>
                  <a:pt x="1626539" y="3218025"/>
                </a:lnTo>
                <a:lnTo>
                  <a:pt x="1647067" y="3253044"/>
                </a:lnTo>
                <a:lnTo>
                  <a:pt x="1669407" y="3289873"/>
                </a:lnTo>
                <a:lnTo>
                  <a:pt x="1685709" y="3322475"/>
                </a:lnTo>
                <a:lnTo>
                  <a:pt x="1693558" y="3343003"/>
                </a:lnTo>
                <a:lnTo>
                  <a:pt x="1693558" y="3357494"/>
                </a:lnTo>
                <a:lnTo>
                  <a:pt x="1689332" y="3363530"/>
                </a:lnTo>
                <a:lnTo>
                  <a:pt x="1685104" y="3367757"/>
                </a:lnTo>
                <a:lnTo>
                  <a:pt x="1685104" y="3371985"/>
                </a:lnTo>
                <a:lnTo>
                  <a:pt x="1679067" y="3376211"/>
                </a:lnTo>
                <a:lnTo>
                  <a:pt x="1679067" y="3361720"/>
                </a:lnTo>
                <a:lnTo>
                  <a:pt x="1674841" y="3349644"/>
                </a:lnTo>
                <a:lnTo>
                  <a:pt x="1674841" y="3343608"/>
                </a:lnTo>
                <a:lnTo>
                  <a:pt x="1670615" y="3335154"/>
                </a:lnTo>
                <a:lnTo>
                  <a:pt x="1664576" y="3335154"/>
                </a:lnTo>
                <a:lnTo>
                  <a:pt x="1660350" y="3335154"/>
                </a:lnTo>
                <a:lnTo>
                  <a:pt x="1656124" y="3335154"/>
                </a:lnTo>
                <a:lnTo>
                  <a:pt x="1654314" y="3335154"/>
                </a:lnTo>
                <a:lnTo>
                  <a:pt x="1650087" y="3335154"/>
                </a:lnTo>
                <a:lnTo>
                  <a:pt x="1639823" y="3335154"/>
                </a:lnTo>
                <a:lnTo>
                  <a:pt x="1631973" y="3310400"/>
                </a:lnTo>
                <a:lnTo>
                  <a:pt x="1625937" y="3285647"/>
                </a:lnTo>
                <a:lnTo>
                  <a:pt x="1613861" y="3265119"/>
                </a:lnTo>
                <a:lnTo>
                  <a:pt x="1597560" y="3247005"/>
                </a:lnTo>
                <a:lnTo>
                  <a:pt x="1575220" y="3232516"/>
                </a:lnTo>
                <a:lnTo>
                  <a:pt x="1554692" y="3218025"/>
                </a:lnTo>
                <a:lnTo>
                  <a:pt x="1536580" y="3193272"/>
                </a:lnTo>
                <a:lnTo>
                  <a:pt x="1542617" y="3189044"/>
                </a:lnTo>
                <a:lnTo>
                  <a:pt x="1546843" y="3189044"/>
                </a:lnTo>
                <a:lnTo>
                  <a:pt x="1551069" y="3189044"/>
                </a:lnTo>
                <a:lnTo>
                  <a:pt x="1551069" y="3184818"/>
                </a:lnTo>
                <a:lnTo>
                  <a:pt x="1551069" y="3180592"/>
                </a:lnTo>
                <a:lnTo>
                  <a:pt x="1555298" y="3178781"/>
                </a:lnTo>
                <a:lnTo>
                  <a:pt x="1528731" y="3160669"/>
                </a:lnTo>
                <a:lnTo>
                  <a:pt x="1516656" y="3138329"/>
                </a:lnTo>
                <a:lnTo>
                  <a:pt x="1504580" y="3113575"/>
                </a:lnTo>
                <a:lnTo>
                  <a:pt x="1498544" y="3085199"/>
                </a:lnTo>
                <a:lnTo>
                  <a:pt x="1484656" y="3060443"/>
                </a:lnTo>
                <a:lnTo>
                  <a:pt x="1466544" y="3039916"/>
                </a:lnTo>
                <a:lnTo>
                  <a:pt x="1446016" y="3027840"/>
                </a:lnTo>
                <a:lnTo>
                  <a:pt x="1419450" y="3017577"/>
                </a:lnTo>
                <a:lnTo>
                  <a:pt x="1398923" y="3003087"/>
                </a:lnTo>
                <a:lnTo>
                  <a:pt x="1385037" y="2984975"/>
                </a:lnTo>
                <a:lnTo>
                  <a:pt x="1377188" y="2964447"/>
                </a:lnTo>
                <a:lnTo>
                  <a:pt x="1366923" y="2942108"/>
                </a:lnTo>
                <a:lnTo>
                  <a:pt x="1342774" y="2907089"/>
                </a:lnTo>
                <a:lnTo>
                  <a:pt x="1322247" y="2882336"/>
                </a:lnTo>
                <a:lnTo>
                  <a:pt x="1299907" y="2859997"/>
                </a:lnTo>
                <a:lnTo>
                  <a:pt x="1286021" y="2835244"/>
                </a:lnTo>
                <a:lnTo>
                  <a:pt x="1275756" y="2802641"/>
                </a:lnTo>
                <a:lnTo>
                  <a:pt x="1267907" y="2759774"/>
                </a:lnTo>
                <a:lnTo>
                  <a:pt x="1266096" y="2700607"/>
                </a:lnTo>
                <a:lnTo>
                  <a:pt x="1266096" y="2686117"/>
                </a:lnTo>
                <a:lnTo>
                  <a:pt x="1267907" y="2657739"/>
                </a:lnTo>
                <a:lnTo>
                  <a:pt x="1267907" y="2619099"/>
                </a:lnTo>
                <a:lnTo>
                  <a:pt x="1267907" y="2572008"/>
                </a:lnTo>
                <a:lnTo>
                  <a:pt x="1267907" y="2529138"/>
                </a:lnTo>
                <a:lnTo>
                  <a:pt x="1272135" y="2494120"/>
                </a:lnTo>
                <a:lnTo>
                  <a:pt x="1276361" y="2471782"/>
                </a:lnTo>
                <a:lnTo>
                  <a:pt x="1286624" y="2467555"/>
                </a:lnTo>
                <a:lnTo>
                  <a:pt x="1294473" y="2467555"/>
                </a:lnTo>
                <a:lnTo>
                  <a:pt x="1300510" y="2467555"/>
                </a:lnTo>
                <a:lnTo>
                  <a:pt x="1308359" y="2467555"/>
                </a:lnTo>
                <a:lnTo>
                  <a:pt x="1314398" y="2471782"/>
                </a:lnTo>
                <a:lnTo>
                  <a:pt x="1318624" y="2480234"/>
                </a:lnTo>
                <a:lnTo>
                  <a:pt x="1324660" y="2486271"/>
                </a:lnTo>
                <a:lnTo>
                  <a:pt x="1328886" y="2494725"/>
                </a:lnTo>
                <a:lnTo>
                  <a:pt x="1328886" y="2453667"/>
                </a:lnTo>
                <a:lnTo>
                  <a:pt x="1304738" y="2425291"/>
                </a:lnTo>
                <a:lnTo>
                  <a:pt x="1276361" y="2396914"/>
                </a:lnTo>
                <a:lnTo>
                  <a:pt x="1243758" y="2376386"/>
                </a:lnTo>
                <a:lnTo>
                  <a:pt x="1243758" y="2394499"/>
                </a:lnTo>
                <a:lnTo>
                  <a:pt x="1257644" y="2404762"/>
                </a:lnTo>
                <a:lnTo>
                  <a:pt x="1271530" y="2415027"/>
                </a:lnTo>
                <a:lnTo>
                  <a:pt x="1285416" y="2425291"/>
                </a:lnTo>
                <a:lnTo>
                  <a:pt x="1295681" y="2439781"/>
                </a:lnTo>
                <a:lnTo>
                  <a:pt x="1295681" y="2448233"/>
                </a:lnTo>
                <a:lnTo>
                  <a:pt x="1293870" y="2448233"/>
                </a:lnTo>
                <a:lnTo>
                  <a:pt x="1293870" y="2452462"/>
                </a:lnTo>
                <a:lnTo>
                  <a:pt x="1289642" y="2454272"/>
                </a:lnTo>
                <a:lnTo>
                  <a:pt x="1281795" y="2458498"/>
                </a:lnTo>
                <a:lnTo>
                  <a:pt x="1279982" y="2462724"/>
                </a:lnTo>
                <a:lnTo>
                  <a:pt x="1267907" y="2462724"/>
                </a:lnTo>
                <a:lnTo>
                  <a:pt x="1257644" y="2462724"/>
                </a:lnTo>
                <a:lnTo>
                  <a:pt x="1253418" y="2462724"/>
                </a:lnTo>
                <a:lnTo>
                  <a:pt x="1253418" y="2458498"/>
                </a:lnTo>
                <a:lnTo>
                  <a:pt x="1251605" y="2458498"/>
                </a:lnTo>
                <a:lnTo>
                  <a:pt x="1243758" y="2454272"/>
                </a:lnTo>
                <a:lnTo>
                  <a:pt x="1219608" y="2423480"/>
                </a:lnTo>
                <a:lnTo>
                  <a:pt x="1197267" y="2390876"/>
                </a:lnTo>
                <a:lnTo>
                  <a:pt x="1180966" y="2354049"/>
                </a:lnTo>
                <a:lnTo>
                  <a:pt x="1197267" y="2354049"/>
                </a:lnTo>
                <a:lnTo>
                  <a:pt x="1205117" y="2358276"/>
                </a:lnTo>
                <a:lnTo>
                  <a:pt x="1211155" y="2358276"/>
                </a:lnTo>
                <a:lnTo>
                  <a:pt x="1219003" y="2358276"/>
                </a:lnTo>
                <a:lnTo>
                  <a:pt x="1225041" y="2354049"/>
                </a:lnTo>
                <a:lnTo>
                  <a:pt x="1196665" y="2343786"/>
                </a:lnTo>
                <a:lnTo>
                  <a:pt x="1180363" y="2327486"/>
                </a:lnTo>
                <a:lnTo>
                  <a:pt x="1166477" y="2305150"/>
                </a:lnTo>
                <a:lnTo>
                  <a:pt x="1154402" y="2280393"/>
                </a:lnTo>
                <a:lnTo>
                  <a:pt x="1148363" y="2255634"/>
                </a:lnTo>
                <a:lnTo>
                  <a:pt x="1138100" y="2233298"/>
                </a:lnTo>
                <a:lnTo>
                  <a:pt x="1124213" y="2215183"/>
                </a:lnTo>
                <a:lnTo>
                  <a:pt x="1101874" y="2204921"/>
                </a:lnTo>
                <a:lnTo>
                  <a:pt x="1109724" y="2157829"/>
                </a:lnTo>
                <a:lnTo>
                  <a:pt x="1085573" y="2131267"/>
                </a:lnTo>
                <a:lnTo>
                  <a:pt x="1063233" y="2098665"/>
                </a:lnTo>
                <a:lnTo>
                  <a:pt x="1045121" y="2066061"/>
                </a:lnTo>
                <a:lnTo>
                  <a:pt x="1020970" y="2033459"/>
                </a:lnTo>
                <a:lnTo>
                  <a:pt x="992594" y="2008705"/>
                </a:lnTo>
                <a:lnTo>
                  <a:pt x="953954" y="1990593"/>
                </a:lnTo>
                <a:lnTo>
                  <a:pt x="907463" y="1980327"/>
                </a:lnTo>
                <a:lnTo>
                  <a:pt x="868824" y="1962219"/>
                </a:lnTo>
                <a:lnTo>
                  <a:pt x="840447" y="1937461"/>
                </a:lnTo>
                <a:lnTo>
                  <a:pt x="807845" y="1909087"/>
                </a:lnTo>
                <a:lnTo>
                  <a:pt x="777655" y="1892785"/>
                </a:lnTo>
                <a:lnTo>
                  <a:pt x="713054" y="1892785"/>
                </a:lnTo>
                <a:lnTo>
                  <a:pt x="692527" y="1880709"/>
                </a:lnTo>
                <a:lnTo>
                  <a:pt x="674413" y="1866220"/>
                </a:lnTo>
                <a:lnTo>
                  <a:pt x="653885" y="1855955"/>
                </a:lnTo>
                <a:lnTo>
                  <a:pt x="621283" y="1851729"/>
                </a:lnTo>
                <a:lnTo>
                  <a:pt x="621283" y="1898823"/>
                </a:lnTo>
                <a:lnTo>
                  <a:pt x="585057" y="1916935"/>
                </a:lnTo>
                <a:lnTo>
                  <a:pt x="554869" y="1935045"/>
                </a:lnTo>
                <a:lnTo>
                  <a:pt x="512606" y="1945312"/>
                </a:lnTo>
                <a:lnTo>
                  <a:pt x="522869" y="1912708"/>
                </a:lnTo>
                <a:lnTo>
                  <a:pt x="536757" y="1880106"/>
                </a:lnTo>
                <a:lnTo>
                  <a:pt x="557285" y="1851729"/>
                </a:lnTo>
                <a:lnTo>
                  <a:pt x="575396" y="1820936"/>
                </a:lnTo>
                <a:lnTo>
                  <a:pt x="557285" y="1820936"/>
                </a:lnTo>
                <a:lnTo>
                  <a:pt x="557285" y="1826974"/>
                </a:lnTo>
                <a:lnTo>
                  <a:pt x="530718" y="1849313"/>
                </a:lnTo>
                <a:lnTo>
                  <a:pt x="508380" y="1877691"/>
                </a:lnTo>
                <a:lnTo>
                  <a:pt x="494493" y="1908482"/>
                </a:lnTo>
                <a:lnTo>
                  <a:pt x="484230" y="1941085"/>
                </a:lnTo>
                <a:lnTo>
                  <a:pt x="470344" y="1976102"/>
                </a:lnTo>
                <a:lnTo>
                  <a:pt x="448004" y="2008705"/>
                </a:lnTo>
                <a:lnTo>
                  <a:pt x="434118" y="2023196"/>
                </a:lnTo>
                <a:lnTo>
                  <a:pt x="405741" y="2045534"/>
                </a:lnTo>
                <a:lnTo>
                  <a:pt x="371326" y="2066061"/>
                </a:lnTo>
                <a:lnTo>
                  <a:pt x="329063" y="2090815"/>
                </a:lnTo>
                <a:lnTo>
                  <a:pt x="286800" y="2119192"/>
                </a:lnTo>
                <a:lnTo>
                  <a:pt x="244537" y="2145758"/>
                </a:lnTo>
                <a:lnTo>
                  <a:pt x="202274" y="2166279"/>
                </a:lnTo>
                <a:lnTo>
                  <a:pt x="169672" y="2180772"/>
                </a:lnTo>
                <a:lnTo>
                  <a:pt x="149142" y="2186807"/>
                </a:lnTo>
                <a:lnTo>
                  <a:pt x="149142" y="2180772"/>
                </a:lnTo>
                <a:lnTo>
                  <a:pt x="156991" y="2180772"/>
                </a:lnTo>
                <a:lnTo>
                  <a:pt x="181142" y="2156018"/>
                </a:lnTo>
                <a:lnTo>
                  <a:pt x="211329" y="2133682"/>
                </a:lnTo>
                <a:lnTo>
                  <a:pt x="247555" y="2113155"/>
                </a:lnTo>
                <a:lnTo>
                  <a:pt x="281970" y="2090213"/>
                </a:lnTo>
                <a:lnTo>
                  <a:pt x="314574" y="2065458"/>
                </a:lnTo>
                <a:lnTo>
                  <a:pt x="338723" y="2037082"/>
                </a:lnTo>
                <a:lnTo>
                  <a:pt x="356837" y="2004480"/>
                </a:lnTo>
                <a:lnTo>
                  <a:pt x="362874" y="1961614"/>
                </a:lnTo>
                <a:lnTo>
                  <a:pt x="336309" y="1970065"/>
                </a:lnTo>
                <a:lnTo>
                  <a:pt x="318196" y="1976102"/>
                </a:lnTo>
                <a:lnTo>
                  <a:pt x="294045" y="1984554"/>
                </a:lnTo>
                <a:lnTo>
                  <a:pt x="294045" y="1976102"/>
                </a:lnTo>
                <a:lnTo>
                  <a:pt x="294045" y="1970065"/>
                </a:lnTo>
                <a:lnTo>
                  <a:pt x="289819" y="1965841"/>
                </a:lnTo>
                <a:lnTo>
                  <a:pt x="286197" y="1965841"/>
                </a:lnTo>
                <a:lnTo>
                  <a:pt x="280159" y="1961614"/>
                </a:lnTo>
                <a:lnTo>
                  <a:pt x="275933" y="1965841"/>
                </a:lnTo>
                <a:lnTo>
                  <a:pt x="271706" y="1970065"/>
                </a:lnTo>
                <a:lnTo>
                  <a:pt x="267480" y="1974291"/>
                </a:lnTo>
                <a:lnTo>
                  <a:pt x="265668" y="1974291"/>
                </a:lnTo>
                <a:lnTo>
                  <a:pt x="257820" y="1973687"/>
                </a:lnTo>
                <a:lnTo>
                  <a:pt x="247555" y="1973687"/>
                </a:lnTo>
                <a:lnTo>
                  <a:pt x="243329" y="1953162"/>
                </a:lnTo>
                <a:lnTo>
                  <a:pt x="233065" y="1924782"/>
                </a:lnTo>
                <a:lnTo>
                  <a:pt x="225218" y="1904257"/>
                </a:lnTo>
                <a:lnTo>
                  <a:pt x="219179" y="1910293"/>
                </a:lnTo>
                <a:lnTo>
                  <a:pt x="214953" y="1914519"/>
                </a:lnTo>
                <a:lnTo>
                  <a:pt x="210726" y="1914519"/>
                </a:lnTo>
                <a:lnTo>
                  <a:pt x="204688" y="1914519"/>
                </a:lnTo>
                <a:lnTo>
                  <a:pt x="200462" y="1910293"/>
                </a:lnTo>
                <a:lnTo>
                  <a:pt x="166048" y="1885540"/>
                </a:lnTo>
                <a:lnTo>
                  <a:pt x="137672" y="1848710"/>
                </a:lnTo>
                <a:lnTo>
                  <a:pt x="115331" y="1810068"/>
                </a:lnTo>
                <a:lnTo>
                  <a:pt x="127406" y="1789540"/>
                </a:lnTo>
                <a:lnTo>
                  <a:pt x="137672" y="1762973"/>
                </a:lnTo>
                <a:lnTo>
                  <a:pt x="147934" y="1742445"/>
                </a:lnTo>
                <a:lnTo>
                  <a:pt x="161823" y="1724332"/>
                </a:lnTo>
                <a:lnTo>
                  <a:pt x="185973" y="1709842"/>
                </a:lnTo>
                <a:lnTo>
                  <a:pt x="208311" y="1703806"/>
                </a:lnTo>
                <a:lnTo>
                  <a:pt x="228838" y="1693541"/>
                </a:lnTo>
                <a:lnTo>
                  <a:pt x="242725" y="1679051"/>
                </a:lnTo>
                <a:lnTo>
                  <a:pt x="252989" y="1656713"/>
                </a:lnTo>
                <a:lnTo>
                  <a:pt x="252989" y="1621696"/>
                </a:lnTo>
                <a:lnTo>
                  <a:pt x="257216" y="1617470"/>
                </a:lnTo>
                <a:lnTo>
                  <a:pt x="261442" y="1617470"/>
                </a:lnTo>
                <a:lnTo>
                  <a:pt x="261442" y="1613244"/>
                </a:lnTo>
                <a:lnTo>
                  <a:pt x="261442" y="1609018"/>
                </a:lnTo>
                <a:lnTo>
                  <a:pt x="265668" y="1607205"/>
                </a:lnTo>
                <a:lnTo>
                  <a:pt x="236688" y="1607205"/>
                </a:lnTo>
                <a:lnTo>
                  <a:pt x="228838" y="1613244"/>
                </a:lnTo>
                <a:lnTo>
                  <a:pt x="227028" y="1617470"/>
                </a:lnTo>
                <a:lnTo>
                  <a:pt x="222802" y="1621696"/>
                </a:lnTo>
                <a:lnTo>
                  <a:pt x="214953" y="1623507"/>
                </a:lnTo>
                <a:lnTo>
                  <a:pt x="208916" y="1627735"/>
                </a:lnTo>
                <a:lnTo>
                  <a:pt x="198651" y="1627735"/>
                </a:lnTo>
                <a:lnTo>
                  <a:pt x="176311" y="1621696"/>
                </a:lnTo>
                <a:lnTo>
                  <a:pt x="146124" y="1609621"/>
                </a:lnTo>
                <a:lnTo>
                  <a:pt x="109898" y="1603584"/>
                </a:lnTo>
                <a:lnTo>
                  <a:pt x="81521" y="1589094"/>
                </a:lnTo>
                <a:lnTo>
                  <a:pt x="75484" y="1535965"/>
                </a:lnTo>
                <a:lnTo>
                  <a:pt x="89370" y="1535965"/>
                </a:lnTo>
                <a:lnTo>
                  <a:pt x="95409" y="1531739"/>
                </a:lnTo>
                <a:lnTo>
                  <a:pt x="105672" y="1527513"/>
                </a:lnTo>
                <a:lnTo>
                  <a:pt x="113521" y="1525700"/>
                </a:lnTo>
                <a:lnTo>
                  <a:pt x="119559" y="1525700"/>
                </a:lnTo>
                <a:lnTo>
                  <a:pt x="127406" y="1517248"/>
                </a:lnTo>
                <a:lnTo>
                  <a:pt x="133445" y="1511212"/>
                </a:lnTo>
                <a:lnTo>
                  <a:pt x="131633" y="1506984"/>
                </a:lnTo>
                <a:lnTo>
                  <a:pt x="131633" y="1502758"/>
                </a:lnTo>
                <a:lnTo>
                  <a:pt x="127406" y="1496722"/>
                </a:lnTo>
                <a:lnTo>
                  <a:pt x="160010" y="1496722"/>
                </a:lnTo>
                <a:lnTo>
                  <a:pt x="161823" y="1492495"/>
                </a:lnTo>
                <a:lnTo>
                  <a:pt x="166048" y="1492495"/>
                </a:lnTo>
                <a:lnTo>
                  <a:pt x="170274" y="1488269"/>
                </a:lnTo>
                <a:lnTo>
                  <a:pt x="172084" y="1488269"/>
                </a:lnTo>
                <a:lnTo>
                  <a:pt x="179934" y="1488269"/>
                </a:lnTo>
                <a:lnTo>
                  <a:pt x="190199" y="1498532"/>
                </a:lnTo>
                <a:lnTo>
                  <a:pt x="200462" y="1506984"/>
                </a:lnTo>
                <a:lnTo>
                  <a:pt x="212537" y="1517248"/>
                </a:lnTo>
                <a:lnTo>
                  <a:pt x="218576" y="1527513"/>
                </a:lnTo>
                <a:lnTo>
                  <a:pt x="242725" y="1517248"/>
                </a:lnTo>
                <a:lnTo>
                  <a:pt x="242725" y="1502758"/>
                </a:lnTo>
                <a:lnTo>
                  <a:pt x="236688" y="1492495"/>
                </a:lnTo>
                <a:lnTo>
                  <a:pt x="232462" y="1482231"/>
                </a:lnTo>
                <a:lnTo>
                  <a:pt x="228236" y="1470156"/>
                </a:lnTo>
                <a:lnTo>
                  <a:pt x="226423" y="1459892"/>
                </a:lnTo>
                <a:lnTo>
                  <a:pt x="218576" y="1449626"/>
                </a:lnTo>
                <a:lnTo>
                  <a:pt x="194425" y="1421250"/>
                </a:lnTo>
                <a:lnTo>
                  <a:pt x="166048" y="1398911"/>
                </a:lnTo>
                <a:lnTo>
                  <a:pt x="133445" y="1378381"/>
                </a:lnTo>
                <a:lnTo>
                  <a:pt x="105068" y="1357853"/>
                </a:lnTo>
                <a:lnTo>
                  <a:pt x="88767" y="1325250"/>
                </a:lnTo>
                <a:lnTo>
                  <a:pt x="94804" y="1314987"/>
                </a:lnTo>
                <a:lnTo>
                  <a:pt x="99030" y="1302912"/>
                </a:lnTo>
                <a:lnTo>
                  <a:pt x="103258" y="1292648"/>
                </a:lnTo>
                <a:lnTo>
                  <a:pt x="145521" y="1296874"/>
                </a:lnTo>
                <a:lnTo>
                  <a:pt x="185973" y="1292648"/>
                </a:lnTo>
                <a:lnTo>
                  <a:pt x="218576" y="1274537"/>
                </a:lnTo>
                <a:lnTo>
                  <a:pt x="228838" y="1249780"/>
                </a:lnTo>
                <a:lnTo>
                  <a:pt x="236688" y="1225026"/>
                </a:lnTo>
                <a:lnTo>
                  <a:pt x="242725" y="1202687"/>
                </a:lnTo>
                <a:lnTo>
                  <a:pt x="269291" y="1182159"/>
                </a:lnTo>
                <a:lnTo>
                  <a:pt x="303705" y="1164047"/>
                </a:lnTo>
                <a:lnTo>
                  <a:pt x="342346" y="1153784"/>
                </a:lnTo>
                <a:lnTo>
                  <a:pt x="374949" y="1139293"/>
                </a:lnTo>
                <a:lnTo>
                  <a:pt x="407552" y="1118766"/>
                </a:lnTo>
                <a:lnTo>
                  <a:pt x="417816" y="1124802"/>
                </a:lnTo>
                <a:lnTo>
                  <a:pt x="423853" y="1129029"/>
                </a:lnTo>
                <a:lnTo>
                  <a:pt x="423853" y="1135067"/>
                </a:lnTo>
                <a:lnTo>
                  <a:pt x="428079" y="1139293"/>
                </a:lnTo>
                <a:lnTo>
                  <a:pt x="428079" y="1147745"/>
                </a:lnTo>
                <a:lnTo>
                  <a:pt x="432305" y="1149556"/>
                </a:lnTo>
                <a:lnTo>
                  <a:pt x="438344" y="1158010"/>
                </a:lnTo>
                <a:lnTo>
                  <a:pt x="446193" y="1164047"/>
                </a:lnTo>
                <a:lnTo>
                  <a:pt x="456456" y="1164047"/>
                </a:lnTo>
                <a:lnTo>
                  <a:pt x="464305" y="1164047"/>
                </a:lnTo>
                <a:lnTo>
                  <a:pt x="470344" y="1162236"/>
                </a:lnTo>
                <a:lnTo>
                  <a:pt x="478191" y="1158010"/>
                </a:lnTo>
                <a:lnTo>
                  <a:pt x="484230" y="1158010"/>
                </a:lnTo>
                <a:lnTo>
                  <a:pt x="492079" y="1158010"/>
                </a:lnTo>
                <a:lnTo>
                  <a:pt x="498116" y="1162236"/>
                </a:lnTo>
                <a:lnTo>
                  <a:pt x="505965" y="1168273"/>
                </a:lnTo>
                <a:lnTo>
                  <a:pt x="516228" y="1178538"/>
                </a:lnTo>
                <a:lnTo>
                  <a:pt x="522266" y="1186988"/>
                </a:lnTo>
                <a:lnTo>
                  <a:pt x="530116" y="1193028"/>
                </a:lnTo>
                <a:lnTo>
                  <a:pt x="540379" y="1197254"/>
                </a:lnTo>
                <a:lnTo>
                  <a:pt x="550643" y="1201479"/>
                </a:lnTo>
                <a:lnTo>
                  <a:pt x="560906" y="1197254"/>
                </a:lnTo>
                <a:lnTo>
                  <a:pt x="568755" y="1197254"/>
                </a:lnTo>
                <a:lnTo>
                  <a:pt x="574794" y="1193028"/>
                </a:lnTo>
                <a:lnTo>
                  <a:pt x="586869" y="1188799"/>
                </a:lnTo>
                <a:lnTo>
                  <a:pt x="592906" y="1188799"/>
                </a:lnTo>
                <a:lnTo>
                  <a:pt x="615246" y="1197254"/>
                </a:lnTo>
                <a:lnTo>
                  <a:pt x="645433" y="1207517"/>
                </a:lnTo>
                <a:lnTo>
                  <a:pt x="673810" y="1222008"/>
                </a:lnTo>
                <a:lnTo>
                  <a:pt x="702187" y="1230459"/>
                </a:lnTo>
                <a:lnTo>
                  <a:pt x="763166" y="1222008"/>
                </a:lnTo>
                <a:lnTo>
                  <a:pt x="801806" y="1240119"/>
                </a:lnTo>
                <a:lnTo>
                  <a:pt x="838032" y="1264876"/>
                </a:lnTo>
                <a:lnTo>
                  <a:pt x="872445" y="1287214"/>
                </a:lnTo>
                <a:lnTo>
                  <a:pt x="911086" y="1307741"/>
                </a:lnTo>
                <a:lnTo>
                  <a:pt x="957575" y="1316194"/>
                </a:lnTo>
                <a:lnTo>
                  <a:pt x="957575" y="1301704"/>
                </a:lnTo>
                <a:lnTo>
                  <a:pt x="947312" y="1289630"/>
                </a:lnTo>
                <a:lnTo>
                  <a:pt x="937048" y="1275139"/>
                </a:lnTo>
                <a:lnTo>
                  <a:pt x="924973" y="1260650"/>
                </a:lnTo>
                <a:lnTo>
                  <a:pt x="918936" y="1244345"/>
                </a:lnTo>
                <a:lnTo>
                  <a:pt x="961199" y="1240119"/>
                </a:lnTo>
                <a:lnTo>
                  <a:pt x="989575" y="1231668"/>
                </a:lnTo>
                <a:lnTo>
                  <a:pt x="1013726" y="1217178"/>
                </a:lnTo>
                <a:lnTo>
                  <a:pt x="1034254" y="1202687"/>
                </a:lnTo>
                <a:lnTo>
                  <a:pt x="1056592" y="1186385"/>
                </a:lnTo>
                <a:lnTo>
                  <a:pt x="1080742" y="1174311"/>
                </a:lnTo>
                <a:lnTo>
                  <a:pt x="1113345" y="1168273"/>
                </a:lnTo>
                <a:lnTo>
                  <a:pt x="1119383" y="1172497"/>
                </a:lnTo>
                <a:lnTo>
                  <a:pt x="1131459" y="1174311"/>
                </a:lnTo>
                <a:lnTo>
                  <a:pt x="1137496" y="1178538"/>
                </a:lnTo>
                <a:lnTo>
                  <a:pt x="1143534" y="1182762"/>
                </a:lnTo>
                <a:lnTo>
                  <a:pt x="1131459" y="1182762"/>
                </a:lnTo>
                <a:lnTo>
                  <a:pt x="1095233" y="1211140"/>
                </a:lnTo>
                <a:lnTo>
                  <a:pt x="1056592" y="1235893"/>
                </a:lnTo>
                <a:lnTo>
                  <a:pt x="1014329" y="1254008"/>
                </a:lnTo>
                <a:lnTo>
                  <a:pt x="1014329" y="1268498"/>
                </a:lnTo>
                <a:lnTo>
                  <a:pt x="1052970" y="1274537"/>
                </a:lnTo>
                <a:lnTo>
                  <a:pt x="1071082" y="1254008"/>
                </a:lnTo>
                <a:lnTo>
                  <a:pt x="1089194" y="1243742"/>
                </a:lnTo>
                <a:lnTo>
                  <a:pt x="1113345" y="1239517"/>
                </a:lnTo>
                <a:lnTo>
                  <a:pt x="1137496" y="1239517"/>
                </a:lnTo>
                <a:lnTo>
                  <a:pt x="1170098" y="1235291"/>
                </a:lnTo>
                <a:lnTo>
                  <a:pt x="1171911" y="1225026"/>
                </a:lnTo>
                <a:lnTo>
                  <a:pt x="1176137" y="1214764"/>
                </a:lnTo>
                <a:lnTo>
                  <a:pt x="1183984" y="1202687"/>
                </a:lnTo>
                <a:lnTo>
                  <a:pt x="1190023" y="1196649"/>
                </a:lnTo>
                <a:lnTo>
                  <a:pt x="1200286" y="1221405"/>
                </a:lnTo>
                <a:lnTo>
                  <a:pt x="1212361" y="1239517"/>
                </a:lnTo>
                <a:lnTo>
                  <a:pt x="1228663" y="1254008"/>
                </a:lnTo>
                <a:lnTo>
                  <a:pt x="1255229" y="1260045"/>
                </a:lnTo>
                <a:lnTo>
                  <a:pt x="1261265" y="1254008"/>
                </a:lnTo>
                <a:lnTo>
                  <a:pt x="1265493" y="1249780"/>
                </a:lnTo>
                <a:lnTo>
                  <a:pt x="1271530" y="1245553"/>
                </a:lnTo>
                <a:lnTo>
                  <a:pt x="1275756" y="1243742"/>
                </a:lnTo>
                <a:lnTo>
                  <a:pt x="1283605" y="1243742"/>
                </a:lnTo>
                <a:lnTo>
                  <a:pt x="1285416" y="1243742"/>
                </a:lnTo>
                <a:lnTo>
                  <a:pt x="1293265" y="1254008"/>
                </a:lnTo>
                <a:lnTo>
                  <a:pt x="1297491" y="1260045"/>
                </a:lnTo>
                <a:lnTo>
                  <a:pt x="1299304" y="1268498"/>
                </a:lnTo>
                <a:lnTo>
                  <a:pt x="1311377" y="1264272"/>
                </a:lnTo>
                <a:lnTo>
                  <a:pt x="1321642" y="1258234"/>
                </a:lnTo>
                <a:lnTo>
                  <a:pt x="1327680" y="1249780"/>
                </a:lnTo>
                <a:lnTo>
                  <a:pt x="1337943" y="1245553"/>
                </a:lnTo>
                <a:lnTo>
                  <a:pt x="1345793" y="1243742"/>
                </a:lnTo>
                <a:lnTo>
                  <a:pt x="1384432" y="1254008"/>
                </a:lnTo>
                <a:lnTo>
                  <a:pt x="1417037" y="1278762"/>
                </a:lnTo>
                <a:lnTo>
                  <a:pt x="1449640" y="1303515"/>
                </a:lnTo>
                <a:lnTo>
                  <a:pt x="1479827" y="1325854"/>
                </a:lnTo>
                <a:lnTo>
                  <a:pt x="1491902" y="1325854"/>
                </a:lnTo>
                <a:lnTo>
                  <a:pt x="1502165" y="1325854"/>
                </a:lnTo>
                <a:lnTo>
                  <a:pt x="1508204" y="1321628"/>
                </a:lnTo>
                <a:lnTo>
                  <a:pt x="1520279" y="1317400"/>
                </a:lnTo>
                <a:lnTo>
                  <a:pt x="1526316" y="1315590"/>
                </a:lnTo>
                <a:lnTo>
                  <a:pt x="1532354" y="1315590"/>
                </a:lnTo>
                <a:lnTo>
                  <a:pt x="1540202" y="1321628"/>
                </a:lnTo>
                <a:lnTo>
                  <a:pt x="1546240" y="1330080"/>
                </a:lnTo>
                <a:lnTo>
                  <a:pt x="1554090" y="1340343"/>
                </a:lnTo>
                <a:lnTo>
                  <a:pt x="1560126" y="1354834"/>
                </a:lnTo>
                <a:lnTo>
                  <a:pt x="1564352" y="1360872"/>
                </a:lnTo>
                <a:lnTo>
                  <a:pt x="1558316" y="1365100"/>
                </a:lnTo>
                <a:lnTo>
                  <a:pt x="1550466" y="1369326"/>
                </a:lnTo>
                <a:lnTo>
                  <a:pt x="1546240" y="1371137"/>
                </a:lnTo>
                <a:lnTo>
                  <a:pt x="1546240" y="1375363"/>
                </a:lnTo>
                <a:lnTo>
                  <a:pt x="1544430" y="1379589"/>
                </a:lnTo>
                <a:lnTo>
                  <a:pt x="1540202" y="1385628"/>
                </a:lnTo>
                <a:lnTo>
                  <a:pt x="1564352" y="1385628"/>
                </a:lnTo>
                <a:lnTo>
                  <a:pt x="1596955" y="1389854"/>
                </a:lnTo>
                <a:lnTo>
                  <a:pt x="1629558" y="1389854"/>
                </a:lnTo>
                <a:lnTo>
                  <a:pt x="1657935" y="1389854"/>
                </a:lnTo>
                <a:lnTo>
                  <a:pt x="1674236" y="1394080"/>
                </a:lnTo>
                <a:lnTo>
                  <a:pt x="1692350" y="1414608"/>
                </a:lnTo>
                <a:lnTo>
                  <a:pt x="1710462" y="1436948"/>
                </a:lnTo>
                <a:lnTo>
                  <a:pt x="1726763" y="1457476"/>
                </a:lnTo>
                <a:lnTo>
                  <a:pt x="1726763" y="1386231"/>
                </a:lnTo>
                <a:lnTo>
                  <a:pt x="1744878" y="1386231"/>
                </a:lnTo>
                <a:lnTo>
                  <a:pt x="1758763" y="1386231"/>
                </a:lnTo>
                <a:lnTo>
                  <a:pt x="1769026" y="1384420"/>
                </a:lnTo>
                <a:lnTo>
                  <a:pt x="1782914" y="1380194"/>
                </a:lnTo>
                <a:lnTo>
                  <a:pt x="1782914" y="1371741"/>
                </a:lnTo>
                <a:lnTo>
                  <a:pt x="1720122" y="1371741"/>
                </a:lnTo>
                <a:lnTo>
                  <a:pt x="1715896" y="1361476"/>
                </a:lnTo>
                <a:lnTo>
                  <a:pt x="1714085" y="1359666"/>
                </a:lnTo>
                <a:lnTo>
                  <a:pt x="1709859" y="1351211"/>
                </a:lnTo>
                <a:lnTo>
                  <a:pt x="1705633" y="1345175"/>
                </a:lnTo>
                <a:lnTo>
                  <a:pt x="1705633" y="1333099"/>
                </a:lnTo>
                <a:lnTo>
                  <a:pt x="1713481" y="1333099"/>
                </a:lnTo>
                <a:lnTo>
                  <a:pt x="1713481" y="1327062"/>
                </a:lnTo>
                <a:lnTo>
                  <a:pt x="1804650" y="1316798"/>
                </a:lnTo>
                <a:lnTo>
                  <a:pt x="1804650" y="1341551"/>
                </a:lnTo>
                <a:lnTo>
                  <a:pt x="1814912" y="1347590"/>
                </a:lnTo>
                <a:lnTo>
                  <a:pt x="1822761" y="1359666"/>
                </a:lnTo>
                <a:lnTo>
                  <a:pt x="1828800" y="1365703"/>
                </a:lnTo>
                <a:lnTo>
                  <a:pt x="1836647" y="1380194"/>
                </a:lnTo>
                <a:lnTo>
                  <a:pt x="1875289" y="1380194"/>
                </a:lnTo>
                <a:lnTo>
                  <a:pt x="1899439" y="1386231"/>
                </a:lnTo>
                <a:lnTo>
                  <a:pt x="1923590" y="1390457"/>
                </a:lnTo>
                <a:lnTo>
                  <a:pt x="1947739" y="1394683"/>
                </a:lnTo>
                <a:lnTo>
                  <a:pt x="1983965" y="1394683"/>
                </a:lnTo>
                <a:lnTo>
                  <a:pt x="1988191" y="1390457"/>
                </a:lnTo>
                <a:lnTo>
                  <a:pt x="1990004" y="1386231"/>
                </a:lnTo>
                <a:lnTo>
                  <a:pt x="1994229" y="1384420"/>
                </a:lnTo>
                <a:lnTo>
                  <a:pt x="1998455" y="1380194"/>
                </a:lnTo>
                <a:lnTo>
                  <a:pt x="1998455" y="1355440"/>
                </a:lnTo>
                <a:lnTo>
                  <a:pt x="2044944" y="1355440"/>
                </a:lnTo>
                <a:lnTo>
                  <a:pt x="2058830" y="1386231"/>
                </a:lnTo>
                <a:lnTo>
                  <a:pt x="2075132" y="1418834"/>
                </a:lnTo>
                <a:lnTo>
                  <a:pt x="2079358" y="1404345"/>
                </a:lnTo>
                <a:lnTo>
                  <a:pt x="2079358" y="1398306"/>
                </a:lnTo>
                <a:lnTo>
                  <a:pt x="2083586" y="1386231"/>
                </a:lnTo>
                <a:lnTo>
                  <a:pt x="2083586" y="1380194"/>
                </a:lnTo>
                <a:lnTo>
                  <a:pt x="2107735" y="1380194"/>
                </a:lnTo>
                <a:lnTo>
                  <a:pt x="2107735" y="1351816"/>
                </a:lnTo>
                <a:lnTo>
                  <a:pt x="2107735" y="1319213"/>
                </a:lnTo>
                <a:lnTo>
                  <a:pt x="2111963" y="1290838"/>
                </a:lnTo>
                <a:lnTo>
                  <a:pt x="2107735" y="1276347"/>
                </a:lnTo>
                <a:lnTo>
                  <a:pt x="2083586" y="1247969"/>
                </a:lnTo>
                <a:lnTo>
                  <a:pt x="2065472" y="1217178"/>
                </a:lnTo>
                <a:lnTo>
                  <a:pt x="2061246" y="1180348"/>
                </a:lnTo>
                <a:lnTo>
                  <a:pt x="2069095" y="1145330"/>
                </a:lnTo>
                <a:lnTo>
                  <a:pt x="2093246" y="1106690"/>
                </a:lnTo>
                <a:lnTo>
                  <a:pt x="2111358" y="1098237"/>
                </a:lnTo>
                <a:lnTo>
                  <a:pt x="2131885" y="1092198"/>
                </a:lnTo>
                <a:close/>
                <a:moveTo>
                  <a:pt x="1724940" y="989554"/>
                </a:moveTo>
                <a:lnTo>
                  <a:pt x="1767202" y="1018533"/>
                </a:lnTo>
                <a:lnTo>
                  <a:pt x="1793768" y="1052949"/>
                </a:lnTo>
                <a:lnTo>
                  <a:pt x="1807654" y="1095814"/>
                </a:lnTo>
                <a:lnTo>
                  <a:pt x="1817917" y="1151360"/>
                </a:lnTo>
                <a:lnTo>
                  <a:pt x="1828182" y="1206303"/>
                </a:lnTo>
                <a:lnTo>
                  <a:pt x="1860182" y="1210529"/>
                </a:lnTo>
                <a:lnTo>
                  <a:pt x="1880709" y="1214153"/>
                </a:lnTo>
                <a:lnTo>
                  <a:pt x="1898821" y="1228643"/>
                </a:lnTo>
                <a:lnTo>
                  <a:pt x="1909086" y="1247358"/>
                </a:lnTo>
                <a:lnTo>
                  <a:pt x="1913312" y="1277548"/>
                </a:lnTo>
                <a:lnTo>
                  <a:pt x="1907273" y="1277548"/>
                </a:lnTo>
                <a:lnTo>
                  <a:pt x="1903047" y="1275735"/>
                </a:lnTo>
                <a:lnTo>
                  <a:pt x="1898821" y="1271509"/>
                </a:lnTo>
                <a:lnTo>
                  <a:pt x="1894595" y="1267283"/>
                </a:lnTo>
                <a:lnTo>
                  <a:pt x="1888559" y="1263660"/>
                </a:lnTo>
                <a:lnTo>
                  <a:pt x="1888559" y="1277548"/>
                </a:lnTo>
                <a:lnTo>
                  <a:pt x="1894595" y="1286000"/>
                </a:lnTo>
                <a:lnTo>
                  <a:pt x="1898821" y="1290226"/>
                </a:lnTo>
                <a:lnTo>
                  <a:pt x="1903047" y="1290226"/>
                </a:lnTo>
                <a:lnTo>
                  <a:pt x="1903047" y="1296263"/>
                </a:lnTo>
                <a:lnTo>
                  <a:pt x="1903047" y="1300491"/>
                </a:lnTo>
                <a:lnTo>
                  <a:pt x="1907273" y="1310150"/>
                </a:lnTo>
                <a:lnTo>
                  <a:pt x="1888559" y="1314376"/>
                </a:lnTo>
                <a:lnTo>
                  <a:pt x="1870445" y="1318602"/>
                </a:lnTo>
                <a:lnTo>
                  <a:pt x="1850520" y="1318602"/>
                </a:lnTo>
                <a:lnTo>
                  <a:pt x="1813691" y="1304112"/>
                </a:lnTo>
                <a:lnTo>
                  <a:pt x="1779278" y="1300491"/>
                </a:lnTo>
                <a:lnTo>
                  <a:pt x="1738826" y="1306527"/>
                </a:lnTo>
                <a:lnTo>
                  <a:pt x="1700184" y="1318602"/>
                </a:lnTo>
                <a:lnTo>
                  <a:pt x="1661545" y="1324639"/>
                </a:lnTo>
                <a:lnTo>
                  <a:pt x="1619282" y="1324639"/>
                </a:lnTo>
                <a:lnTo>
                  <a:pt x="1570378" y="1310150"/>
                </a:lnTo>
                <a:lnTo>
                  <a:pt x="1544415" y="1304112"/>
                </a:lnTo>
                <a:lnTo>
                  <a:pt x="1523887" y="1300491"/>
                </a:lnTo>
                <a:lnTo>
                  <a:pt x="1505775" y="1296263"/>
                </a:lnTo>
                <a:lnTo>
                  <a:pt x="1489474" y="1286000"/>
                </a:lnTo>
                <a:lnTo>
                  <a:pt x="1477398" y="1263660"/>
                </a:lnTo>
                <a:lnTo>
                  <a:pt x="1485248" y="1263660"/>
                </a:lnTo>
                <a:lnTo>
                  <a:pt x="1503964" y="1247358"/>
                </a:lnTo>
                <a:lnTo>
                  <a:pt x="1529926" y="1238906"/>
                </a:lnTo>
                <a:lnTo>
                  <a:pt x="1562528" y="1234680"/>
                </a:lnTo>
                <a:lnTo>
                  <a:pt x="1595131" y="1232870"/>
                </a:lnTo>
                <a:lnTo>
                  <a:pt x="1595131" y="1224415"/>
                </a:lnTo>
                <a:lnTo>
                  <a:pt x="1580641" y="1214153"/>
                </a:lnTo>
                <a:lnTo>
                  <a:pt x="1570378" y="1206303"/>
                </a:lnTo>
                <a:lnTo>
                  <a:pt x="1556490" y="1204492"/>
                </a:lnTo>
                <a:lnTo>
                  <a:pt x="1529926" y="1200267"/>
                </a:lnTo>
                <a:lnTo>
                  <a:pt x="1517850" y="1200267"/>
                </a:lnTo>
                <a:lnTo>
                  <a:pt x="1491889" y="1200267"/>
                </a:lnTo>
                <a:lnTo>
                  <a:pt x="1461097" y="1200267"/>
                </a:lnTo>
                <a:lnTo>
                  <a:pt x="1456871" y="1177926"/>
                </a:lnTo>
                <a:lnTo>
                  <a:pt x="1447211" y="1157399"/>
                </a:lnTo>
                <a:lnTo>
                  <a:pt x="1438757" y="1138682"/>
                </a:lnTo>
                <a:lnTo>
                  <a:pt x="1432720" y="1118155"/>
                </a:lnTo>
                <a:lnTo>
                  <a:pt x="1432720" y="1081928"/>
                </a:lnTo>
                <a:lnTo>
                  <a:pt x="1447211" y="1061401"/>
                </a:lnTo>
                <a:lnTo>
                  <a:pt x="1461097" y="1036647"/>
                </a:lnTo>
                <a:lnTo>
                  <a:pt x="1477398" y="1014307"/>
                </a:lnTo>
                <a:lnTo>
                  <a:pt x="1499736" y="999818"/>
                </a:lnTo>
                <a:lnTo>
                  <a:pt x="1523887" y="1004044"/>
                </a:lnTo>
                <a:lnTo>
                  <a:pt x="1529926" y="1004044"/>
                </a:lnTo>
                <a:lnTo>
                  <a:pt x="1529926" y="1010081"/>
                </a:lnTo>
                <a:lnTo>
                  <a:pt x="1529926" y="1014307"/>
                </a:lnTo>
                <a:lnTo>
                  <a:pt x="1528113" y="1014307"/>
                </a:lnTo>
                <a:lnTo>
                  <a:pt x="1528113" y="1018533"/>
                </a:lnTo>
                <a:lnTo>
                  <a:pt x="1529926" y="1022156"/>
                </a:lnTo>
                <a:lnTo>
                  <a:pt x="1529926" y="1028798"/>
                </a:lnTo>
                <a:lnTo>
                  <a:pt x="1548038" y="1028798"/>
                </a:lnTo>
                <a:lnTo>
                  <a:pt x="1572791" y="1028798"/>
                </a:lnTo>
                <a:lnTo>
                  <a:pt x="1595131" y="1028798"/>
                </a:lnTo>
                <a:lnTo>
                  <a:pt x="1609017" y="1028798"/>
                </a:lnTo>
                <a:lnTo>
                  <a:pt x="1615056" y="1032421"/>
                </a:lnTo>
                <a:lnTo>
                  <a:pt x="1619282" y="1036647"/>
                </a:lnTo>
                <a:lnTo>
                  <a:pt x="1623508" y="1042684"/>
                </a:lnTo>
                <a:lnTo>
                  <a:pt x="1627131" y="1051138"/>
                </a:lnTo>
                <a:lnTo>
                  <a:pt x="1633168" y="1052949"/>
                </a:lnTo>
                <a:lnTo>
                  <a:pt x="1641620" y="1061401"/>
                </a:lnTo>
                <a:lnTo>
                  <a:pt x="1643433" y="1051138"/>
                </a:lnTo>
                <a:lnTo>
                  <a:pt x="1647659" y="1046910"/>
                </a:lnTo>
                <a:lnTo>
                  <a:pt x="1655508" y="1042684"/>
                </a:lnTo>
                <a:lnTo>
                  <a:pt x="1657921" y="1039063"/>
                </a:lnTo>
                <a:lnTo>
                  <a:pt x="1669997" y="1039063"/>
                </a:lnTo>
                <a:lnTo>
                  <a:pt x="1680262" y="1036647"/>
                </a:lnTo>
                <a:lnTo>
                  <a:pt x="1694147" y="1065024"/>
                </a:lnTo>
                <a:lnTo>
                  <a:pt x="1708638" y="1085551"/>
                </a:lnTo>
                <a:lnTo>
                  <a:pt x="1718298" y="1100042"/>
                </a:lnTo>
                <a:lnTo>
                  <a:pt x="1722524" y="1089778"/>
                </a:lnTo>
                <a:lnTo>
                  <a:pt x="1724940" y="1079513"/>
                </a:lnTo>
                <a:lnTo>
                  <a:pt x="1724940" y="1067439"/>
                </a:lnTo>
                <a:lnTo>
                  <a:pt x="1724940" y="1052949"/>
                </a:lnTo>
                <a:lnTo>
                  <a:pt x="1712260" y="1032421"/>
                </a:lnTo>
                <a:lnTo>
                  <a:pt x="1714675" y="1010081"/>
                </a:lnTo>
                <a:close/>
                <a:moveTo>
                  <a:pt x="1765392" y="956951"/>
                </a:moveTo>
                <a:lnTo>
                  <a:pt x="1781694" y="956951"/>
                </a:lnTo>
                <a:lnTo>
                  <a:pt x="1795580" y="961177"/>
                </a:lnTo>
                <a:lnTo>
                  <a:pt x="1810070" y="965403"/>
                </a:lnTo>
                <a:lnTo>
                  <a:pt x="1822146" y="971442"/>
                </a:lnTo>
                <a:lnTo>
                  <a:pt x="1823956" y="981705"/>
                </a:lnTo>
                <a:lnTo>
                  <a:pt x="1823956" y="989555"/>
                </a:lnTo>
                <a:lnTo>
                  <a:pt x="1828182" y="999820"/>
                </a:lnTo>
                <a:lnTo>
                  <a:pt x="1828182" y="1014309"/>
                </a:lnTo>
                <a:lnTo>
                  <a:pt x="1817920" y="1014309"/>
                </a:lnTo>
                <a:lnTo>
                  <a:pt x="1810070" y="1018536"/>
                </a:lnTo>
                <a:lnTo>
                  <a:pt x="1799806" y="1018536"/>
                </a:lnTo>
                <a:lnTo>
                  <a:pt x="1789543" y="1022159"/>
                </a:lnTo>
                <a:lnTo>
                  <a:pt x="1771429" y="1004046"/>
                </a:lnTo>
                <a:lnTo>
                  <a:pt x="1750902" y="989555"/>
                </a:lnTo>
                <a:close/>
                <a:moveTo>
                  <a:pt x="8645824" y="942458"/>
                </a:moveTo>
                <a:lnTo>
                  <a:pt x="8683861" y="942458"/>
                </a:lnTo>
                <a:lnTo>
                  <a:pt x="8716464" y="950911"/>
                </a:lnTo>
                <a:lnTo>
                  <a:pt x="8746651" y="956949"/>
                </a:lnTo>
                <a:lnTo>
                  <a:pt x="8755105" y="989552"/>
                </a:lnTo>
                <a:lnTo>
                  <a:pt x="8651861" y="989552"/>
                </a:lnTo>
                <a:lnTo>
                  <a:pt x="8647635" y="979287"/>
                </a:lnTo>
                <a:lnTo>
                  <a:pt x="8647635" y="969025"/>
                </a:lnTo>
                <a:lnTo>
                  <a:pt x="8645824" y="956949"/>
                </a:lnTo>
                <a:close/>
                <a:moveTo>
                  <a:pt x="6687231" y="929787"/>
                </a:moveTo>
                <a:lnTo>
                  <a:pt x="6709573" y="938240"/>
                </a:lnTo>
                <a:lnTo>
                  <a:pt x="6709573" y="952732"/>
                </a:lnTo>
                <a:lnTo>
                  <a:pt x="6701723" y="952732"/>
                </a:lnTo>
                <a:lnTo>
                  <a:pt x="6697496" y="956959"/>
                </a:lnTo>
                <a:lnTo>
                  <a:pt x="6695685" y="958770"/>
                </a:lnTo>
                <a:lnTo>
                  <a:pt x="6691459" y="958770"/>
                </a:lnTo>
                <a:lnTo>
                  <a:pt x="6687231" y="958770"/>
                </a:lnTo>
                <a:lnTo>
                  <a:pt x="6681193" y="958770"/>
                </a:lnTo>
                <a:lnTo>
                  <a:pt x="6681193" y="948506"/>
                </a:lnTo>
                <a:lnTo>
                  <a:pt x="6681193" y="942467"/>
                </a:lnTo>
                <a:lnTo>
                  <a:pt x="6683609" y="938240"/>
                </a:lnTo>
                <a:close/>
                <a:moveTo>
                  <a:pt x="2363725" y="913485"/>
                </a:moveTo>
                <a:lnTo>
                  <a:pt x="2363725" y="919522"/>
                </a:lnTo>
                <a:lnTo>
                  <a:pt x="2371574" y="919522"/>
                </a:lnTo>
                <a:lnTo>
                  <a:pt x="2367951" y="956955"/>
                </a:lnTo>
                <a:lnTo>
                  <a:pt x="2371574" y="987748"/>
                </a:lnTo>
                <a:lnTo>
                  <a:pt x="2386064" y="1016125"/>
                </a:lnTo>
                <a:lnTo>
                  <a:pt x="2392102" y="1020351"/>
                </a:lnTo>
                <a:lnTo>
                  <a:pt x="2399952" y="1020351"/>
                </a:lnTo>
                <a:lnTo>
                  <a:pt x="2405989" y="1024577"/>
                </a:lnTo>
                <a:lnTo>
                  <a:pt x="2418064" y="1024577"/>
                </a:lnTo>
                <a:lnTo>
                  <a:pt x="2418064" y="938239"/>
                </a:lnTo>
                <a:lnTo>
                  <a:pt x="2471194" y="938239"/>
                </a:lnTo>
                <a:lnTo>
                  <a:pt x="2480854" y="962994"/>
                </a:lnTo>
                <a:lnTo>
                  <a:pt x="2495345" y="987748"/>
                </a:lnTo>
                <a:lnTo>
                  <a:pt x="2509231" y="1010086"/>
                </a:lnTo>
                <a:lnTo>
                  <a:pt x="2533986" y="1016125"/>
                </a:lnTo>
                <a:lnTo>
                  <a:pt x="2533986" y="1026388"/>
                </a:lnTo>
                <a:lnTo>
                  <a:pt x="2537608" y="1049330"/>
                </a:lnTo>
                <a:lnTo>
                  <a:pt x="2541834" y="1074086"/>
                </a:lnTo>
                <a:lnTo>
                  <a:pt x="2541834" y="1088576"/>
                </a:lnTo>
                <a:lnTo>
                  <a:pt x="2547872" y="1084349"/>
                </a:lnTo>
                <a:lnTo>
                  <a:pt x="2552098" y="1084349"/>
                </a:lnTo>
                <a:lnTo>
                  <a:pt x="2555721" y="1081934"/>
                </a:lnTo>
                <a:lnTo>
                  <a:pt x="2558135" y="1078312"/>
                </a:lnTo>
                <a:lnTo>
                  <a:pt x="2562361" y="1069858"/>
                </a:lnTo>
                <a:lnTo>
                  <a:pt x="2565984" y="1059595"/>
                </a:lnTo>
                <a:lnTo>
                  <a:pt x="2570211" y="1049330"/>
                </a:lnTo>
                <a:lnTo>
                  <a:pt x="2572023" y="1040878"/>
                </a:lnTo>
                <a:lnTo>
                  <a:pt x="2580475" y="1034842"/>
                </a:lnTo>
                <a:lnTo>
                  <a:pt x="2586512" y="1030614"/>
                </a:lnTo>
                <a:lnTo>
                  <a:pt x="2598587" y="1026388"/>
                </a:lnTo>
                <a:lnTo>
                  <a:pt x="2604626" y="1020351"/>
                </a:lnTo>
                <a:lnTo>
                  <a:pt x="2612475" y="1016125"/>
                </a:lnTo>
                <a:lnTo>
                  <a:pt x="2604626" y="1016125"/>
                </a:lnTo>
                <a:lnTo>
                  <a:pt x="2604626" y="1010086"/>
                </a:lnTo>
                <a:lnTo>
                  <a:pt x="2586512" y="1016125"/>
                </a:lnTo>
                <a:lnTo>
                  <a:pt x="2576249" y="1024577"/>
                </a:lnTo>
                <a:lnTo>
                  <a:pt x="2562361" y="1034842"/>
                </a:lnTo>
                <a:lnTo>
                  <a:pt x="2541834" y="1040878"/>
                </a:lnTo>
                <a:lnTo>
                  <a:pt x="2537608" y="1010086"/>
                </a:lnTo>
                <a:lnTo>
                  <a:pt x="2533986" y="987748"/>
                </a:lnTo>
                <a:lnTo>
                  <a:pt x="2527948" y="969031"/>
                </a:lnTo>
                <a:lnTo>
                  <a:pt x="2519495" y="944277"/>
                </a:lnTo>
                <a:lnTo>
                  <a:pt x="2527948" y="942465"/>
                </a:lnTo>
                <a:lnTo>
                  <a:pt x="2529758" y="942465"/>
                </a:lnTo>
                <a:lnTo>
                  <a:pt x="2537608" y="938239"/>
                </a:lnTo>
                <a:lnTo>
                  <a:pt x="2547872" y="938239"/>
                </a:lnTo>
                <a:lnTo>
                  <a:pt x="2558135" y="944277"/>
                </a:lnTo>
                <a:lnTo>
                  <a:pt x="2565984" y="948503"/>
                </a:lnTo>
                <a:lnTo>
                  <a:pt x="2576249" y="952729"/>
                </a:lnTo>
                <a:lnTo>
                  <a:pt x="2586512" y="956955"/>
                </a:lnTo>
                <a:lnTo>
                  <a:pt x="2598587" y="958766"/>
                </a:lnTo>
                <a:lnTo>
                  <a:pt x="2612475" y="983522"/>
                </a:lnTo>
                <a:lnTo>
                  <a:pt x="2626964" y="1012502"/>
                </a:lnTo>
                <a:lnTo>
                  <a:pt x="2637229" y="1039068"/>
                </a:lnTo>
                <a:lnTo>
                  <a:pt x="2651115" y="1055369"/>
                </a:lnTo>
                <a:lnTo>
                  <a:pt x="2657153" y="1059595"/>
                </a:lnTo>
                <a:lnTo>
                  <a:pt x="2669226" y="1059595"/>
                </a:lnTo>
                <a:lnTo>
                  <a:pt x="2679491" y="1059595"/>
                </a:lnTo>
                <a:lnTo>
                  <a:pt x="2689756" y="1059595"/>
                </a:lnTo>
                <a:lnTo>
                  <a:pt x="2695793" y="1059595"/>
                </a:lnTo>
                <a:lnTo>
                  <a:pt x="2703642" y="1063821"/>
                </a:lnTo>
                <a:lnTo>
                  <a:pt x="2738056" y="1088576"/>
                </a:lnTo>
                <a:lnTo>
                  <a:pt x="2766432" y="1121180"/>
                </a:lnTo>
                <a:lnTo>
                  <a:pt x="2799035" y="1150161"/>
                </a:lnTo>
                <a:lnTo>
                  <a:pt x="2799035" y="1174914"/>
                </a:lnTo>
                <a:lnTo>
                  <a:pt x="2827412" y="1185179"/>
                </a:lnTo>
                <a:lnTo>
                  <a:pt x="2851563" y="1199667"/>
                </a:lnTo>
                <a:lnTo>
                  <a:pt x="2866054" y="1222009"/>
                </a:lnTo>
                <a:lnTo>
                  <a:pt x="2884166" y="1246762"/>
                </a:lnTo>
                <a:lnTo>
                  <a:pt x="2898053" y="1271517"/>
                </a:lnTo>
                <a:lnTo>
                  <a:pt x="2916769" y="1293856"/>
                </a:lnTo>
                <a:lnTo>
                  <a:pt x="2904091" y="1308347"/>
                </a:lnTo>
                <a:lnTo>
                  <a:pt x="2898053" y="1314986"/>
                </a:lnTo>
                <a:lnTo>
                  <a:pt x="2894430" y="1325251"/>
                </a:lnTo>
                <a:lnTo>
                  <a:pt x="2890205" y="1333100"/>
                </a:lnTo>
                <a:lnTo>
                  <a:pt x="2904091" y="1357854"/>
                </a:lnTo>
                <a:lnTo>
                  <a:pt x="2926430" y="1376571"/>
                </a:lnTo>
                <a:lnTo>
                  <a:pt x="2954806" y="1386834"/>
                </a:lnTo>
                <a:lnTo>
                  <a:pt x="2954806" y="1397099"/>
                </a:lnTo>
                <a:lnTo>
                  <a:pt x="2954806" y="1401326"/>
                </a:lnTo>
                <a:lnTo>
                  <a:pt x="2959032" y="1404949"/>
                </a:lnTo>
                <a:lnTo>
                  <a:pt x="2959032" y="1407365"/>
                </a:lnTo>
                <a:lnTo>
                  <a:pt x="2960845" y="1411591"/>
                </a:lnTo>
                <a:lnTo>
                  <a:pt x="2969297" y="1415817"/>
                </a:lnTo>
                <a:lnTo>
                  <a:pt x="2975334" y="1421853"/>
                </a:lnTo>
                <a:lnTo>
                  <a:pt x="2987410" y="1426080"/>
                </a:lnTo>
                <a:lnTo>
                  <a:pt x="2993448" y="1429703"/>
                </a:lnTo>
                <a:lnTo>
                  <a:pt x="3001297" y="1436344"/>
                </a:lnTo>
                <a:lnTo>
                  <a:pt x="3003711" y="1439967"/>
                </a:lnTo>
                <a:lnTo>
                  <a:pt x="3007939" y="1448419"/>
                </a:lnTo>
                <a:lnTo>
                  <a:pt x="3003711" y="1450231"/>
                </a:lnTo>
                <a:lnTo>
                  <a:pt x="3003711" y="1454456"/>
                </a:lnTo>
                <a:lnTo>
                  <a:pt x="3003711" y="1458685"/>
                </a:lnTo>
                <a:lnTo>
                  <a:pt x="3007939" y="1462911"/>
                </a:lnTo>
                <a:lnTo>
                  <a:pt x="3015786" y="1464722"/>
                </a:lnTo>
                <a:lnTo>
                  <a:pt x="3026051" y="1468948"/>
                </a:lnTo>
                <a:lnTo>
                  <a:pt x="3032088" y="1473174"/>
                </a:lnTo>
                <a:lnTo>
                  <a:pt x="3044163" y="1473174"/>
                </a:lnTo>
                <a:lnTo>
                  <a:pt x="3054428" y="1473174"/>
                </a:lnTo>
                <a:lnTo>
                  <a:pt x="3039938" y="1569776"/>
                </a:lnTo>
                <a:lnTo>
                  <a:pt x="3029675" y="1574002"/>
                </a:lnTo>
                <a:lnTo>
                  <a:pt x="3017599" y="1574002"/>
                </a:lnTo>
                <a:lnTo>
                  <a:pt x="3007939" y="1575813"/>
                </a:lnTo>
                <a:lnTo>
                  <a:pt x="2993448" y="1575813"/>
                </a:lnTo>
                <a:lnTo>
                  <a:pt x="2979562" y="1559511"/>
                </a:lnTo>
                <a:lnTo>
                  <a:pt x="2960845" y="1540795"/>
                </a:lnTo>
                <a:lnTo>
                  <a:pt x="2946957" y="1522683"/>
                </a:lnTo>
                <a:lnTo>
                  <a:pt x="2936694" y="1497930"/>
                </a:lnTo>
                <a:lnTo>
                  <a:pt x="2922808" y="1497930"/>
                </a:lnTo>
                <a:lnTo>
                  <a:pt x="2912543" y="1502156"/>
                </a:lnTo>
                <a:lnTo>
                  <a:pt x="2902281" y="1502156"/>
                </a:lnTo>
                <a:lnTo>
                  <a:pt x="2890205" y="1505777"/>
                </a:lnTo>
                <a:lnTo>
                  <a:pt x="2908317" y="1561322"/>
                </a:lnTo>
                <a:lnTo>
                  <a:pt x="2922808" y="1623508"/>
                </a:lnTo>
                <a:lnTo>
                  <a:pt x="2946957" y="1623508"/>
                </a:lnTo>
                <a:lnTo>
                  <a:pt x="2960845" y="1651884"/>
                </a:lnTo>
                <a:lnTo>
                  <a:pt x="2972920" y="1680865"/>
                </a:lnTo>
                <a:lnTo>
                  <a:pt x="2975334" y="1720109"/>
                </a:lnTo>
                <a:lnTo>
                  <a:pt x="2972920" y="1724335"/>
                </a:lnTo>
                <a:lnTo>
                  <a:pt x="2969297" y="1727956"/>
                </a:lnTo>
                <a:lnTo>
                  <a:pt x="2969297" y="1732182"/>
                </a:lnTo>
                <a:lnTo>
                  <a:pt x="2965071" y="1734598"/>
                </a:lnTo>
                <a:lnTo>
                  <a:pt x="2960845" y="1738823"/>
                </a:lnTo>
                <a:lnTo>
                  <a:pt x="2954806" y="1742447"/>
                </a:lnTo>
                <a:lnTo>
                  <a:pt x="2940920" y="1734598"/>
                </a:lnTo>
                <a:lnTo>
                  <a:pt x="2922808" y="1724335"/>
                </a:lnTo>
                <a:lnTo>
                  <a:pt x="2904091" y="1714070"/>
                </a:lnTo>
                <a:lnTo>
                  <a:pt x="2890205" y="1705618"/>
                </a:lnTo>
                <a:lnTo>
                  <a:pt x="2884166" y="1703808"/>
                </a:lnTo>
                <a:lnTo>
                  <a:pt x="2878129" y="1703808"/>
                </a:lnTo>
                <a:lnTo>
                  <a:pt x="2898053" y="1732182"/>
                </a:lnTo>
                <a:lnTo>
                  <a:pt x="2916769" y="1756938"/>
                </a:lnTo>
                <a:lnTo>
                  <a:pt x="2930655" y="1787731"/>
                </a:lnTo>
                <a:lnTo>
                  <a:pt x="2922808" y="1787731"/>
                </a:lnTo>
                <a:lnTo>
                  <a:pt x="2898053" y="1777466"/>
                </a:lnTo>
                <a:lnTo>
                  <a:pt x="2866054" y="1771427"/>
                </a:lnTo>
                <a:lnTo>
                  <a:pt x="2831639" y="1762975"/>
                </a:lnTo>
                <a:lnTo>
                  <a:pt x="2806885" y="1749088"/>
                </a:lnTo>
                <a:lnTo>
                  <a:pt x="2785149" y="1727956"/>
                </a:lnTo>
                <a:lnTo>
                  <a:pt x="2770659" y="1695354"/>
                </a:lnTo>
                <a:lnTo>
                  <a:pt x="2756772" y="1666375"/>
                </a:lnTo>
                <a:lnTo>
                  <a:pt x="2736245" y="1637999"/>
                </a:lnTo>
                <a:lnTo>
                  <a:pt x="2713905" y="1616867"/>
                </a:lnTo>
                <a:lnTo>
                  <a:pt x="2683717" y="1633773"/>
                </a:lnTo>
                <a:lnTo>
                  <a:pt x="2646888" y="1645848"/>
                </a:lnTo>
                <a:lnTo>
                  <a:pt x="2604626" y="1648263"/>
                </a:lnTo>
                <a:lnTo>
                  <a:pt x="2600399" y="1637999"/>
                </a:lnTo>
                <a:lnTo>
                  <a:pt x="2598587" y="1627734"/>
                </a:lnTo>
                <a:lnTo>
                  <a:pt x="2598587" y="1616867"/>
                </a:lnTo>
                <a:lnTo>
                  <a:pt x="2598587" y="1602981"/>
                </a:lnTo>
                <a:lnTo>
                  <a:pt x="2628776" y="1590303"/>
                </a:lnTo>
                <a:lnTo>
                  <a:pt x="2669226" y="1580038"/>
                </a:lnTo>
                <a:lnTo>
                  <a:pt x="2703642" y="1569776"/>
                </a:lnTo>
                <a:lnTo>
                  <a:pt x="2713905" y="1549247"/>
                </a:lnTo>
                <a:lnTo>
                  <a:pt x="2724169" y="1520268"/>
                </a:lnTo>
                <a:lnTo>
                  <a:pt x="2736245" y="1487665"/>
                </a:lnTo>
                <a:lnTo>
                  <a:pt x="2742282" y="1454456"/>
                </a:lnTo>
                <a:lnTo>
                  <a:pt x="2746508" y="1429703"/>
                </a:lnTo>
                <a:lnTo>
                  <a:pt x="2742282" y="1411591"/>
                </a:lnTo>
                <a:lnTo>
                  <a:pt x="2728395" y="1386834"/>
                </a:lnTo>
                <a:lnTo>
                  <a:pt x="2709679" y="1372345"/>
                </a:lnTo>
                <a:lnTo>
                  <a:pt x="2689756" y="1357854"/>
                </a:lnTo>
                <a:lnTo>
                  <a:pt x="2675265" y="1339137"/>
                </a:lnTo>
                <a:lnTo>
                  <a:pt x="2657153" y="1252801"/>
                </a:lnTo>
                <a:lnTo>
                  <a:pt x="2628776" y="1246762"/>
                </a:lnTo>
                <a:lnTo>
                  <a:pt x="2608852" y="1232271"/>
                </a:lnTo>
                <a:lnTo>
                  <a:pt x="2590738" y="1217783"/>
                </a:lnTo>
                <a:lnTo>
                  <a:pt x="2572023" y="1214160"/>
                </a:lnTo>
                <a:lnTo>
                  <a:pt x="2555721" y="1222009"/>
                </a:lnTo>
                <a:lnTo>
                  <a:pt x="2543646" y="1232271"/>
                </a:lnTo>
                <a:lnTo>
                  <a:pt x="2533986" y="1242535"/>
                </a:lnTo>
                <a:lnTo>
                  <a:pt x="2519495" y="1252801"/>
                </a:lnTo>
                <a:lnTo>
                  <a:pt x="2495345" y="1261253"/>
                </a:lnTo>
                <a:lnTo>
                  <a:pt x="2471194" y="1246762"/>
                </a:lnTo>
                <a:lnTo>
                  <a:pt x="2438591" y="1236499"/>
                </a:lnTo>
                <a:lnTo>
                  <a:pt x="2404178" y="1228045"/>
                </a:lnTo>
                <a:lnTo>
                  <a:pt x="2371574" y="1217783"/>
                </a:lnTo>
                <a:lnTo>
                  <a:pt x="2343197" y="1207517"/>
                </a:lnTo>
                <a:lnTo>
                  <a:pt x="2320858" y="1189405"/>
                </a:lnTo>
                <a:lnTo>
                  <a:pt x="2306971" y="1160424"/>
                </a:lnTo>
                <a:lnTo>
                  <a:pt x="2311198" y="1156198"/>
                </a:lnTo>
                <a:lnTo>
                  <a:pt x="2311198" y="1154387"/>
                </a:lnTo>
                <a:lnTo>
                  <a:pt x="2314821" y="1154387"/>
                </a:lnTo>
                <a:lnTo>
                  <a:pt x="2314821" y="1150161"/>
                </a:lnTo>
                <a:lnTo>
                  <a:pt x="2314821" y="1141709"/>
                </a:lnTo>
                <a:lnTo>
                  <a:pt x="2300935" y="1139896"/>
                </a:lnTo>
                <a:lnTo>
                  <a:pt x="2286444" y="1135671"/>
                </a:lnTo>
                <a:lnTo>
                  <a:pt x="2276784" y="1127218"/>
                </a:lnTo>
                <a:lnTo>
                  <a:pt x="2268330" y="1116953"/>
                </a:lnTo>
                <a:lnTo>
                  <a:pt x="2262293" y="1103066"/>
                </a:lnTo>
                <a:lnTo>
                  <a:pt x="2280405" y="1068048"/>
                </a:lnTo>
                <a:lnTo>
                  <a:pt x="2294896" y="1020351"/>
                </a:lnTo>
                <a:lnTo>
                  <a:pt x="2300935" y="969031"/>
                </a:lnTo>
                <a:lnTo>
                  <a:pt x="2306971" y="919522"/>
                </a:lnTo>
                <a:close/>
                <a:moveTo>
                  <a:pt x="2035279" y="905030"/>
                </a:moveTo>
                <a:lnTo>
                  <a:pt x="2067883" y="905030"/>
                </a:lnTo>
                <a:lnTo>
                  <a:pt x="2085997" y="977482"/>
                </a:lnTo>
                <a:lnTo>
                  <a:pt x="2100488" y="1055368"/>
                </a:lnTo>
                <a:lnTo>
                  <a:pt x="2092034" y="1055368"/>
                </a:lnTo>
                <a:lnTo>
                  <a:pt x="2082373" y="1069860"/>
                </a:lnTo>
                <a:lnTo>
                  <a:pt x="2060035" y="1063821"/>
                </a:lnTo>
                <a:lnTo>
                  <a:pt x="2053997" y="1069860"/>
                </a:lnTo>
                <a:lnTo>
                  <a:pt x="2053997" y="1078312"/>
                </a:lnTo>
                <a:lnTo>
                  <a:pt x="2053997" y="1084349"/>
                </a:lnTo>
                <a:lnTo>
                  <a:pt x="2053997" y="1088577"/>
                </a:lnTo>
                <a:lnTo>
                  <a:pt x="2049770" y="1092803"/>
                </a:lnTo>
                <a:lnTo>
                  <a:pt x="2045544" y="1098840"/>
                </a:lnTo>
                <a:lnTo>
                  <a:pt x="2035279" y="1103066"/>
                </a:lnTo>
                <a:lnTo>
                  <a:pt x="2025619" y="1096424"/>
                </a:lnTo>
                <a:lnTo>
                  <a:pt x="2011130" y="1084349"/>
                </a:lnTo>
                <a:lnTo>
                  <a:pt x="1997242" y="1078312"/>
                </a:lnTo>
                <a:lnTo>
                  <a:pt x="1997242" y="1055368"/>
                </a:lnTo>
                <a:lnTo>
                  <a:pt x="1950753" y="1049331"/>
                </a:lnTo>
                <a:lnTo>
                  <a:pt x="1958602" y="983520"/>
                </a:lnTo>
                <a:lnTo>
                  <a:pt x="1972489" y="977482"/>
                </a:lnTo>
                <a:lnTo>
                  <a:pt x="1986979" y="967219"/>
                </a:lnTo>
                <a:lnTo>
                  <a:pt x="1997242" y="952728"/>
                </a:lnTo>
                <a:lnTo>
                  <a:pt x="1986979" y="948501"/>
                </a:lnTo>
                <a:lnTo>
                  <a:pt x="1978527" y="944276"/>
                </a:lnTo>
                <a:lnTo>
                  <a:pt x="1972489" y="942465"/>
                </a:lnTo>
                <a:lnTo>
                  <a:pt x="1964639" y="934011"/>
                </a:lnTo>
                <a:lnTo>
                  <a:pt x="1960413" y="927974"/>
                </a:lnTo>
                <a:lnTo>
                  <a:pt x="1958602" y="913483"/>
                </a:lnTo>
                <a:lnTo>
                  <a:pt x="1997242" y="909257"/>
                </a:lnTo>
                <a:close/>
                <a:moveTo>
                  <a:pt x="8639787" y="872429"/>
                </a:moveTo>
                <a:lnTo>
                  <a:pt x="8663938" y="884505"/>
                </a:lnTo>
                <a:lnTo>
                  <a:pt x="8663938" y="898997"/>
                </a:lnTo>
                <a:lnTo>
                  <a:pt x="8631938" y="898997"/>
                </a:lnTo>
                <a:close/>
                <a:moveTo>
                  <a:pt x="2112559" y="872427"/>
                </a:moveTo>
                <a:lnTo>
                  <a:pt x="2138522" y="876653"/>
                </a:lnTo>
                <a:lnTo>
                  <a:pt x="2166899" y="880879"/>
                </a:lnTo>
                <a:lnTo>
                  <a:pt x="2191653" y="884503"/>
                </a:lnTo>
                <a:lnTo>
                  <a:pt x="2209765" y="891144"/>
                </a:lnTo>
                <a:lnTo>
                  <a:pt x="2211577" y="898993"/>
                </a:lnTo>
                <a:lnTo>
                  <a:pt x="2211577" y="909256"/>
                </a:lnTo>
                <a:lnTo>
                  <a:pt x="2215803" y="923747"/>
                </a:lnTo>
                <a:lnTo>
                  <a:pt x="2215803" y="938238"/>
                </a:lnTo>
                <a:lnTo>
                  <a:pt x="2211577" y="944274"/>
                </a:lnTo>
                <a:lnTo>
                  <a:pt x="2209765" y="952727"/>
                </a:lnTo>
                <a:lnTo>
                  <a:pt x="2205538" y="962991"/>
                </a:lnTo>
                <a:lnTo>
                  <a:pt x="2197689" y="969028"/>
                </a:lnTo>
                <a:lnTo>
                  <a:pt x="2191653" y="973254"/>
                </a:lnTo>
                <a:lnTo>
                  <a:pt x="2183200" y="977482"/>
                </a:lnTo>
                <a:lnTo>
                  <a:pt x="2181388" y="981708"/>
                </a:lnTo>
                <a:lnTo>
                  <a:pt x="2173541" y="983519"/>
                </a:lnTo>
                <a:lnTo>
                  <a:pt x="2169312" y="991971"/>
                </a:lnTo>
                <a:lnTo>
                  <a:pt x="2173541" y="1010085"/>
                </a:lnTo>
                <a:lnTo>
                  <a:pt x="2169312" y="1030613"/>
                </a:lnTo>
                <a:lnTo>
                  <a:pt x="2166899" y="1045103"/>
                </a:lnTo>
                <a:lnTo>
                  <a:pt x="2159050" y="1055366"/>
                </a:lnTo>
                <a:lnTo>
                  <a:pt x="2153011" y="1059592"/>
                </a:lnTo>
                <a:lnTo>
                  <a:pt x="2145164" y="1063818"/>
                </a:lnTo>
                <a:lnTo>
                  <a:pt x="2134899" y="1063818"/>
                </a:lnTo>
                <a:lnTo>
                  <a:pt x="2120408" y="1063818"/>
                </a:lnTo>
                <a:lnTo>
                  <a:pt x="2112559" y="1040875"/>
                </a:lnTo>
                <a:lnTo>
                  <a:pt x="2120408" y="1020348"/>
                </a:lnTo>
                <a:lnTo>
                  <a:pt x="2120408" y="995594"/>
                </a:lnTo>
                <a:lnTo>
                  <a:pt x="2112559" y="967218"/>
                </a:lnTo>
                <a:lnTo>
                  <a:pt x="2110748" y="934010"/>
                </a:lnTo>
                <a:lnTo>
                  <a:pt x="2106523" y="905030"/>
                </a:lnTo>
                <a:close/>
                <a:moveTo>
                  <a:pt x="1347000" y="870619"/>
                </a:moveTo>
                <a:lnTo>
                  <a:pt x="1375377" y="872430"/>
                </a:lnTo>
                <a:lnTo>
                  <a:pt x="1375377" y="898996"/>
                </a:lnTo>
                <a:lnTo>
                  <a:pt x="1409791" y="898996"/>
                </a:lnTo>
                <a:lnTo>
                  <a:pt x="1438168" y="898996"/>
                </a:lnTo>
                <a:lnTo>
                  <a:pt x="1470771" y="898996"/>
                </a:lnTo>
                <a:lnTo>
                  <a:pt x="1476807" y="913486"/>
                </a:lnTo>
                <a:lnTo>
                  <a:pt x="1484657" y="929788"/>
                </a:lnTo>
                <a:lnTo>
                  <a:pt x="1490696" y="948505"/>
                </a:lnTo>
                <a:lnTo>
                  <a:pt x="1499148" y="962994"/>
                </a:lnTo>
                <a:lnTo>
                  <a:pt x="1499148" y="969033"/>
                </a:lnTo>
                <a:lnTo>
                  <a:pt x="1476807" y="995597"/>
                </a:lnTo>
                <a:lnTo>
                  <a:pt x="1448430" y="1005862"/>
                </a:lnTo>
                <a:lnTo>
                  <a:pt x="1420056" y="1016124"/>
                </a:lnTo>
                <a:lnTo>
                  <a:pt x="1403754" y="1049332"/>
                </a:lnTo>
                <a:lnTo>
                  <a:pt x="1389263" y="1078312"/>
                </a:lnTo>
                <a:lnTo>
                  <a:pt x="1385640" y="1110916"/>
                </a:lnTo>
                <a:lnTo>
                  <a:pt x="1391679" y="1141708"/>
                </a:lnTo>
                <a:lnTo>
                  <a:pt x="1360886" y="1145934"/>
                </a:lnTo>
                <a:lnTo>
                  <a:pt x="1332510" y="1156199"/>
                </a:lnTo>
                <a:lnTo>
                  <a:pt x="1296283" y="1166462"/>
                </a:lnTo>
                <a:lnTo>
                  <a:pt x="1294473" y="1160425"/>
                </a:lnTo>
                <a:lnTo>
                  <a:pt x="1290247" y="1154389"/>
                </a:lnTo>
                <a:lnTo>
                  <a:pt x="1286020" y="1150161"/>
                </a:lnTo>
                <a:lnTo>
                  <a:pt x="1286020" y="1141708"/>
                </a:lnTo>
                <a:lnTo>
                  <a:pt x="1282397" y="1135671"/>
                </a:lnTo>
                <a:lnTo>
                  <a:pt x="1286020" y="1131445"/>
                </a:lnTo>
                <a:lnTo>
                  <a:pt x="1286020" y="1127217"/>
                </a:lnTo>
                <a:lnTo>
                  <a:pt x="1286020" y="1125407"/>
                </a:lnTo>
                <a:lnTo>
                  <a:pt x="1290247" y="1116955"/>
                </a:lnTo>
                <a:lnTo>
                  <a:pt x="1290247" y="1110916"/>
                </a:lnTo>
                <a:lnTo>
                  <a:pt x="1266096" y="1110916"/>
                </a:lnTo>
                <a:lnTo>
                  <a:pt x="1266096" y="1098841"/>
                </a:lnTo>
                <a:lnTo>
                  <a:pt x="1266096" y="1096426"/>
                </a:lnTo>
                <a:lnTo>
                  <a:pt x="1261870" y="1092803"/>
                </a:lnTo>
                <a:lnTo>
                  <a:pt x="1261870" y="1088577"/>
                </a:lnTo>
                <a:lnTo>
                  <a:pt x="1257643" y="1084351"/>
                </a:lnTo>
                <a:lnTo>
                  <a:pt x="1251605" y="1078312"/>
                </a:lnTo>
                <a:lnTo>
                  <a:pt x="1247982" y="1078312"/>
                </a:lnTo>
                <a:lnTo>
                  <a:pt x="1243756" y="1078312"/>
                </a:lnTo>
                <a:lnTo>
                  <a:pt x="1239529" y="1078312"/>
                </a:lnTo>
                <a:lnTo>
                  <a:pt x="1237719" y="1078312"/>
                </a:lnTo>
                <a:lnTo>
                  <a:pt x="1225643" y="1078312"/>
                </a:lnTo>
                <a:lnTo>
                  <a:pt x="1225643" y="1055368"/>
                </a:lnTo>
                <a:lnTo>
                  <a:pt x="1251605" y="1026389"/>
                </a:lnTo>
                <a:lnTo>
                  <a:pt x="1267906" y="987749"/>
                </a:lnTo>
                <a:lnTo>
                  <a:pt x="1282397" y="944277"/>
                </a:lnTo>
                <a:lnTo>
                  <a:pt x="1272132" y="938240"/>
                </a:lnTo>
                <a:lnTo>
                  <a:pt x="1267906" y="927976"/>
                </a:lnTo>
                <a:lnTo>
                  <a:pt x="1266096" y="919524"/>
                </a:lnTo>
                <a:lnTo>
                  <a:pt x="1261870" y="905032"/>
                </a:lnTo>
                <a:lnTo>
                  <a:pt x="1257643" y="891147"/>
                </a:lnTo>
                <a:lnTo>
                  <a:pt x="1286020" y="884505"/>
                </a:lnTo>
                <a:lnTo>
                  <a:pt x="1308359" y="880884"/>
                </a:lnTo>
                <a:lnTo>
                  <a:pt x="1324660" y="872430"/>
                </a:lnTo>
                <a:close/>
                <a:moveTo>
                  <a:pt x="4376665" y="786090"/>
                </a:moveTo>
                <a:lnTo>
                  <a:pt x="4406853" y="786090"/>
                </a:lnTo>
                <a:lnTo>
                  <a:pt x="4406853" y="793940"/>
                </a:lnTo>
                <a:lnTo>
                  <a:pt x="4400815" y="793940"/>
                </a:lnTo>
                <a:lnTo>
                  <a:pt x="4392967" y="798167"/>
                </a:lnTo>
                <a:lnTo>
                  <a:pt x="4391155" y="798167"/>
                </a:lnTo>
                <a:lnTo>
                  <a:pt x="4386928" y="798167"/>
                </a:lnTo>
                <a:lnTo>
                  <a:pt x="4382702" y="793940"/>
                </a:lnTo>
                <a:close/>
                <a:moveTo>
                  <a:pt x="2145166" y="786089"/>
                </a:moveTo>
                <a:lnTo>
                  <a:pt x="2153013" y="833183"/>
                </a:lnTo>
                <a:lnTo>
                  <a:pt x="2140940" y="841635"/>
                </a:lnTo>
                <a:lnTo>
                  <a:pt x="2134901" y="843445"/>
                </a:lnTo>
                <a:lnTo>
                  <a:pt x="2126449" y="847672"/>
                </a:lnTo>
                <a:lnTo>
                  <a:pt x="2116788" y="856126"/>
                </a:lnTo>
                <a:lnTo>
                  <a:pt x="2106523" y="857936"/>
                </a:lnTo>
                <a:lnTo>
                  <a:pt x="2102297" y="856126"/>
                </a:lnTo>
                <a:lnTo>
                  <a:pt x="2100486" y="856126"/>
                </a:lnTo>
                <a:lnTo>
                  <a:pt x="2096260" y="851900"/>
                </a:lnTo>
                <a:lnTo>
                  <a:pt x="2092032" y="851900"/>
                </a:lnTo>
                <a:lnTo>
                  <a:pt x="2082372" y="851900"/>
                </a:lnTo>
                <a:lnTo>
                  <a:pt x="2082372" y="843445"/>
                </a:lnTo>
                <a:lnTo>
                  <a:pt x="2082372" y="841635"/>
                </a:lnTo>
                <a:lnTo>
                  <a:pt x="2078146" y="841635"/>
                </a:lnTo>
                <a:lnTo>
                  <a:pt x="2078146" y="837409"/>
                </a:lnTo>
                <a:lnTo>
                  <a:pt x="2073920" y="833183"/>
                </a:lnTo>
                <a:lnTo>
                  <a:pt x="2073920" y="818692"/>
                </a:lnTo>
                <a:lnTo>
                  <a:pt x="2092032" y="808428"/>
                </a:lnTo>
                <a:lnTo>
                  <a:pt x="2106523" y="798165"/>
                </a:lnTo>
                <a:lnTo>
                  <a:pt x="2120410" y="790316"/>
                </a:lnTo>
                <a:close/>
                <a:moveTo>
                  <a:pt x="1446015" y="780055"/>
                </a:moveTo>
                <a:lnTo>
                  <a:pt x="1452052" y="780055"/>
                </a:lnTo>
                <a:lnTo>
                  <a:pt x="1460507" y="783679"/>
                </a:lnTo>
                <a:lnTo>
                  <a:pt x="1462318" y="783679"/>
                </a:lnTo>
                <a:lnTo>
                  <a:pt x="1466544" y="786092"/>
                </a:lnTo>
                <a:lnTo>
                  <a:pt x="1470771" y="793943"/>
                </a:lnTo>
                <a:lnTo>
                  <a:pt x="1446015" y="793943"/>
                </a:lnTo>
                <a:close/>
                <a:moveTo>
                  <a:pt x="8807630" y="755301"/>
                </a:moveTo>
                <a:lnTo>
                  <a:pt x="8840233" y="759527"/>
                </a:lnTo>
                <a:lnTo>
                  <a:pt x="8872836" y="765565"/>
                </a:lnTo>
                <a:lnTo>
                  <a:pt x="8901215" y="775828"/>
                </a:lnTo>
                <a:lnTo>
                  <a:pt x="8921138" y="793942"/>
                </a:lnTo>
                <a:lnTo>
                  <a:pt x="8935629" y="818696"/>
                </a:lnTo>
                <a:lnTo>
                  <a:pt x="8943479" y="851901"/>
                </a:lnTo>
                <a:lnTo>
                  <a:pt x="8896987" y="843449"/>
                </a:lnTo>
                <a:lnTo>
                  <a:pt x="8854121" y="828958"/>
                </a:lnTo>
                <a:lnTo>
                  <a:pt x="8822121" y="808431"/>
                </a:lnTo>
                <a:lnTo>
                  <a:pt x="8801593" y="780054"/>
                </a:lnTo>
                <a:lnTo>
                  <a:pt x="8805819" y="775828"/>
                </a:lnTo>
                <a:lnTo>
                  <a:pt x="8805819" y="771602"/>
                </a:lnTo>
                <a:lnTo>
                  <a:pt x="8807630" y="769791"/>
                </a:lnTo>
                <a:lnTo>
                  <a:pt x="8807630" y="761337"/>
                </a:lnTo>
                <a:close/>
                <a:moveTo>
                  <a:pt x="2003282" y="732356"/>
                </a:moveTo>
                <a:lnTo>
                  <a:pt x="2015357" y="732356"/>
                </a:lnTo>
                <a:lnTo>
                  <a:pt x="2017168" y="732356"/>
                </a:lnTo>
                <a:lnTo>
                  <a:pt x="2021394" y="736582"/>
                </a:lnTo>
                <a:lnTo>
                  <a:pt x="2025620" y="736582"/>
                </a:lnTo>
                <a:lnTo>
                  <a:pt x="2029243" y="740809"/>
                </a:lnTo>
                <a:lnTo>
                  <a:pt x="2031659" y="746847"/>
                </a:lnTo>
                <a:lnTo>
                  <a:pt x="2035280" y="751073"/>
                </a:lnTo>
                <a:lnTo>
                  <a:pt x="2035280" y="761336"/>
                </a:lnTo>
                <a:lnTo>
                  <a:pt x="2035280" y="771601"/>
                </a:lnTo>
                <a:lnTo>
                  <a:pt x="2029243" y="793939"/>
                </a:lnTo>
                <a:lnTo>
                  <a:pt x="2025620" y="827147"/>
                </a:lnTo>
                <a:lnTo>
                  <a:pt x="2021394" y="851900"/>
                </a:lnTo>
                <a:lnTo>
                  <a:pt x="2011129" y="856126"/>
                </a:lnTo>
                <a:lnTo>
                  <a:pt x="2003282" y="857939"/>
                </a:lnTo>
                <a:lnTo>
                  <a:pt x="1997243" y="866391"/>
                </a:lnTo>
                <a:lnTo>
                  <a:pt x="1988791" y="866391"/>
                </a:lnTo>
                <a:lnTo>
                  <a:pt x="1988791" y="862165"/>
                </a:lnTo>
                <a:lnTo>
                  <a:pt x="1986980" y="862165"/>
                </a:lnTo>
                <a:lnTo>
                  <a:pt x="1982752" y="857939"/>
                </a:lnTo>
                <a:lnTo>
                  <a:pt x="1974905" y="851900"/>
                </a:lnTo>
                <a:lnTo>
                  <a:pt x="1972489" y="843448"/>
                </a:lnTo>
                <a:lnTo>
                  <a:pt x="1972489" y="833183"/>
                </a:lnTo>
                <a:lnTo>
                  <a:pt x="1972489" y="827147"/>
                </a:lnTo>
                <a:lnTo>
                  <a:pt x="1964640" y="818694"/>
                </a:lnTo>
                <a:lnTo>
                  <a:pt x="1950754" y="808430"/>
                </a:lnTo>
                <a:lnTo>
                  <a:pt x="1932037" y="804204"/>
                </a:lnTo>
                <a:lnTo>
                  <a:pt x="1916338" y="808430"/>
                </a:lnTo>
                <a:lnTo>
                  <a:pt x="1897623" y="804204"/>
                </a:lnTo>
                <a:lnTo>
                  <a:pt x="1879509" y="793939"/>
                </a:lnTo>
                <a:lnTo>
                  <a:pt x="1865623" y="771601"/>
                </a:lnTo>
                <a:lnTo>
                  <a:pt x="1873472" y="771601"/>
                </a:lnTo>
                <a:lnTo>
                  <a:pt x="1877698" y="765564"/>
                </a:lnTo>
                <a:lnTo>
                  <a:pt x="1879509" y="761336"/>
                </a:lnTo>
                <a:lnTo>
                  <a:pt x="1879509" y="759525"/>
                </a:lnTo>
                <a:lnTo>
                  <a:pt x="1883735" y="759525"/>
                </a:lnTo>
                <a:lnTo>
                  <a:pt x="1887963" y="759525"/>
                </a:lnTo>
                <a:lnTo>
                  <a:pt x="1894000" y="759525"/>
                </a:lnTo>
                <a:lnTo>
                  <a:pt x="1906075" y="755299"/>
                </a:lnTo>
                <a:lnTo>
                  <a:pt x="1926000" y="761336"/>
                </a:lnTo>
                <a:lnTo>
                  <a:pt x="1950754" y="759525"/>
                </a:lnTo>
                <a:lnTo>
                  <a:pt x="1978526" y="755299"/>
                </a:lnTo>
                <a:lnTo>
                  <a:pt x="2003282" y="755299"/>
                </a:lnTo>
                <a:close/>
                <a:moveTo>
                  <a:pt x="1717706" y="726320"/>
                </a:moveTo>
                <a:lnTo>
                  <a:pt x="1727970" y="726320"/>
                </a:lnTo>
                <a:lnTo>
                  <a:pt x="1741856" y="726320"/>
                </a:lnTo>
                <a:lnTo>
                  <a:pt x="1746083" y="732357"/>
                </a:lnTo>
                <a:lnTo>
                  <a:pt x="1749706" y="736585"/>
                </a:lnTo>
                <a:lnTo>
                  <a:pt x="1752121" y="745037"/>
                </a:lnTo>
                <a:lnTo>
                  <a:pt x="1752121" y="751074"/>
                </a:lnTo>
                <a:lnTo>
                  <a:pt x="1756347" y="759528"/>
                </a:lnTo>
                <a:lnTo>
                  <a:pt x="1756347" y="771601"/>
                </a:lnTo>
                <a:lnTo>
                  <a:pt x="1749706" y="771601"/>
                </a:lnTo>
                <a:lnTo>
                  <a:pt x="1749706" y="780056"/>
                </a:lnTo>
                <a:lnTo>
                  <a:pt x="1756347" y="780056"/>
                </a:lnTo>
                <a:lnTo>
                  <a:pt x="1766007" y="783677"/>
                </a:lnTo>
                <a:lnTo>
                  <a:pt x="1778082" y="786092"/>
                </a:lnTo>
                <a:lnTo>
                  <a:pt x="1788347" y="786092"/>
                </a:lnTo>
                <a:lnTo>
                  <a:pt x="1802836" y="786092"/>
                </a:lnTo>
                <a:lnTo>
                  <a:pt x="1808874" y="780056"/>
                </a:lnTo>
                <a:lnTo>
                  <a:pt x="1812496" y="775829"/>
                </a:lnTo>
                <a:lnTo>
                  <a:pt x="1816722" y="775829"/>
                </a:lnTo>
                <a:lnTo>
                  <a:pt x="1820950" y="775829"/>
                </a:lnTo>
                <a:lnTo>
                  <a:pt x="1826987" y="780056"/>
                </a:lnTo>
                <a:lnTo>
                  <a:pt x="1831213" y="783677"/>
                </a:lnTo>
                <a:lnTo>
                  <a:pt x="1831213" y="786092"/>
                </a:lnTo>
                <a:lnTo>
                  <a:pt x="1831213" y="790318"/>
                </a:lnTo>
                <a:lnTo>
                  <a:pt x="1834836" y="793942"/>
                </a:lnTo>
                <a:lnTo>
                  <a:pt x="1834836" y="800583"/>
                </a:lnTo>
                <a:lnTo>
                  <a:pt x="1831213" y="808432"/>
                </a:lnTo>
                <a:lnTo>
                  <a:pt x="1831213" y="812658"/>
                </a:lnTo>
                <a:lnTo>
                  <a:pt x="1831213" y="815074"/>
                </a:lnTo>
                <a:lnTo>
                  <a:pt x="1831213" y="818695"/>
                </a:lnTo>
                <a:lnTo>
                  <a:pt x="1826987" y="827147"/>
                </a:lnTo>
                <a:lnTo>
                  <a:pt x="1806459" y="837412"/>
                </a:lnTo>
                <a:lnTo>
                  <a:pt x="1780498" y="837412"/>
                </a:lnTo>
                <a:lnTo>
                  <a:pt x="1752121" y="837412"/>
                </a:lnTo>
                <a:lnTo>
                  <a:pt x="1723744" y="843449"/>
                </a:lnTo>
                <a:lnTo>
                  <a:pt x="1703217" y="857940"/>
                </a:lnTo>
                <a:lnTo>
                  <a:pt x="1679066" y="876656"/>
                </a:lnTo>
                <a:lnTo>
                  <a:pt x="1656726" y="894768"/>
                </a:lnTo>
                <a:lnTo>
                  <a:pt x="1626539" y="905033"/>
                </a:lnTo>
                <a:lnTo>
                  <a:pt x="1622313" y="898995"/>
                </a:lnTo>
                <a:lnTo>
                  <a:pt x="1618087" y="891147"/>
                </a:lnTo>
                <a:lnTo>
                  <a:pt x="1618087" y="884506"/>
                </a:lnTo>
                <a:lnTo>
                  <a:pt x="1614464" y="872430"/>
                </a:lnTo>
                <a:lnTo>
                  <a:pt x="1626539" y="866392"/>
                </a:lnTo>
                <a:lnTo>
                  <a:pt x="1636804" y="857940"/>
                </a:lnTo>
                <a:lnTo>
                  <a:pt x="1642840" y="847677"/>
                </a:lnTo>
                <a:lnTo>
                  <a:pt x="1650690" y="837412"/>
                </a:lnTo>
                <a:lnTo>
                  <a:pt x="1654916" y="827147"/>
                </a:lnTo>
                <a:lnTo>
                  <a:pt x="1614464" y="827147"/>
                </a:lnTo>
                <a:lnTo>
                  <a:pt x="1589710" y="837412"/>
                </a:lnTo>
                <a:lnTo>
                  <a:pt x="1561936" y="841638"/>
                </a:lnTo>
                <a:lnTo>
                  <a:pt x="1529334" y="837412"/>
                </a:lnTo>
                <a:lnTo>
                  <a:pt x="1508806" y="827147"/>
                </a:lnTo>
                <a:lnTo>
                  <a:pt x="1499146" y="827147"/>
                </a:lnTo>
                <a:lnTo>
                  <a:pt x="1499146" y="818695"/>
                </a:lnTo>
                <a:lnTo>
                  <a:pt x="1508806" y="815074"/>
                </a:lnTo>
                <a:lnTo>
                  <a:pt x="1517258" y="812658"/>
                </a:lnTo>
                <a:lnTo>
                  <a:pt x="1519071" y="808432"/>
                </a:lnTo>
                <a:lnTo>
                  <a:pt x="1526918" y="804204"/>
                </a:lnTo>
                <a:lnTo>
                  <a:pt x="1529334" y="793942"/>
                </a:lnTo>
                <a:lnTo>
                  <a:pt x="1523297" y="793942"/>
                </a:lnTo>
                <a:lnTo>
                  <a:pt x="1523297" y="786092"/>
                </a:lnTo>
                <a:lnTo>
                  <a:pt x="1533560" y="786092"/>
                </a:lnTo>
                <a:lnTo>
                  <a:pt x="1541409" y="783677"/>
                </a:lnTo>
                <a:lnTo>
                  <a:pt x="1547447" y="783677"/>
                </a:lnTo>
                <a:lnTo>
                  <a:pt x="1555295" y="780056"/>
                </a:lnTo>
                <a:lnTo>
                  <a:pt x="1551673" y="775829"/>
                </a:lnTo>
                <a:lnTo>
                  <a:pt x="1547447" y="771601"/>
                </a:lnTo>
                <a:lnTo>
                  <a:pt x="1543222" y="769791"/>
                </a:lnTo>
                <a:lnTo>
                  <a:pt x="1543222" y="765565"/>
                </a:lnTo>
                <a:lnTo>
                  <a:pt x="1541409" y="761339"/>
                </a:lnTo>
                <a:lnTo>
                  <a:pt x="1537183" y="755300"/>
                </a:lnTo>
                <a:lnTo>
                  <a:pt x="1543222" y="755300"/>
                </a:lnTo>
                <a:lnTo>
                  <a:pt x="1547447" y="751074"/>
                </a:lnTo>
                <a:lnTo>
                  <a:pt x="1551673" y="751074"/>
                </a:lnTo>
                <a:lnTo>
                  <a:pt x="1555295" y="746848"/>
                </a:lnTo>
                <a:lnTo>
                  <a:pt x="1593936" y="759528"/>
                </a:lnTo>
                <a:lnTo>
                  <a:pt x="1626539" y="771601"/>
                </a:lnTo>
                <a:lnTo>
                  <a:pt x="1654916" y="786092"/>
                </a:lnTo>
                <a:lnTo>
                  <a:pt x="1685103" y="798168"/>
                </a:lnTo>
                <a:lnTo>
                  <a:pt x="1723744" y="800583"/>
                </a:lnTo>
                <a:lnTo>
                  <a:pt x="1717706" y="783677"/>
                </a:lnTo>
                <a:lnTo>
                  <a:pt x="1711669" y="769791"/>
                </a:lnTo>
                <a:lnTo>
                  <a:pt x="1707443" y="759528"/>
                </a:lnTo>
                <a:lnTo>
                  <a:pt x="1703217" y="732357"/>
                </a:lnTo>
                <a:lnTo>
                  <a:pt x="1711669" y="730546"/>
                </a:lnTo>
                <a:close/>
                <a:moveTo>
                  <a:pt x="1508805" y="682849"/>
                </a:moveTo>
                <a:lnTo>
                  <a:pt x="1508805" y="697340"/>
                </a:lnTo>
                <a:lnTo>
                  <a:pt x="1508805" y="707603"/>
                </a:lnTo>
                <a:lnTo>
                  <a:pt x="1513031" y="717868"/>
                </a:lnTo>
                <a:lnTo>
                  <a:pt x="1508805" y="726320"/>
                </a:lnTo>
                <a:lnTo>
                  <a:pt x="1508805" y="732359"/>
                </a:lnTo>
                <a:lnTo>
                  <a:pt x="1499145" y="740811"/>
                </a:lnTo>
                <a:lnTo>
                  <a:pt x="1488882" y="746848"/>
                </a:lnTo>
                <a:lnTo>
                  <a:pt x="1476807" y="755300"/>
                </a:lnTo>
                <a:lnTo>
                  <a:pt x="1470768" y="765565"/>
                </a:lnTo>
                <a:lnTo>
                  <a:pt x="1456278" y="759529"/>
                </a:lnTo>
                <a:lnTo>
                  <a:pt x="1448430" y="755300"/>
                </a:lnTo>
                <a:lnTo>
                  <a:pt x="1442392" y="751074"/>
                </a:lnTo>
                <a:lnTo>
                  <a:pt x="1438166" y="746848"/>
                </a:lnTo>
                <a:lnTo>
                  <a:pt x="1432129" y="740811"/>
                </a:lnTo>
                <a:lnTo>
                  <a:pt x="1427903" y="775830"/>
                </a:lnTo>
                <a:lnTo>
                  <a:pt x="1417638" y="793943"/>
                </a:lnTo>
                <a:lnTo>
                  <a:pt x="1391677" y="800584"/>
                </a:lnTo>
                <a:lnTo>
                  <a:pt x="1371149" y="800584"/>
                </a:lnTo>
                <a:lnTo>
                  <a:pt x="1348809" y="800584"/>
                </a:lnTo>
                <a:lnTo>
                  <a:pt x="1322848" y="800584"/>
                </a:lnTo>
                <a:lnTo>
                  <a:pt x="1322848" y="771604"/>
                </a:lnTo>
                <a:lnTo>
                  <a:pt x="1360885" y="745037"/>
                </a:lnTo>
                <a:lnTo>
                  <a:pt x="1403752" y="717868"/>
                </a:lnTo>
                <a:lnTo>
                  <a:pt x="1452051" y="697340"/>
                </a:lnTo>
                <a:close/>
                <a:moveTo>
                  <a:pt x="8659712" y="682849"/>
                </a:moveTo>
                <a:lnTo>
                  <a:pt x="8678427" y="682849"/>
                </a:lnTo>
                <a:lnTo>
                  <a:pt x="8684466" y="701566"/>
                </a:lnTo>
                <a:lnTo>
                  <a:pt x="8684466" y="722093"/>
                </a:lnTo>
                <a:lnTo>
                  <a:pt x="8684466" y="746847"/>
                </a:lnTo>
                <a:lnTo>
                  <a:pt x="8716464" y="736584"/>
                </a:lnTo>
                <a:lnTo>
                  <a:pt x="8741220" y="722093"/>
                </a:lnTo>
                <a:lnTo>
                  <a:pt x="8769596" y="707602"/>
                </a:lnTo>
                <a:lnTo>
                  <a:pt x="8769596" y="818696"/>
                </a:lnTo>
                <a:lnTo>
                  <a:pt x="8769596" y="822922"/>
                </a:lnTo>
                <a:lnTo>
                  <a:pt x="8765370" y="822922"/>
                </a:lnTo>
                <a:lnTo>
                  <a:pt x="8763558" y="827150"/>
                </a:lnTo>
                <a:lnTo>
                  <a:pt x="8736992" y="827150"/>
                </a:lnTo>
                <a:lnTo>
                  <a:pt x="8702578" y="828960"/>
                </a:lnTo>
                <a:lnTo>
                  <a:pt x="8668165" y="833187"/>
                </a:lnTo>
                <a:lnTo>
                  <a:pt x="8639788" y="837413"/>
                </a:lnTo>
                <a:lnTo>
                  <a:pt x="8617448" y="841639"/>
                </a:lnTo>
                <a:lnTo>
                  <a:pt x="8607185" y="843452"/>
                </a:lnTo>
                <a:lnTo>
                  <a:pt x="8583034" y="822922"/>
                </a:lnTo>
                <a:lnTo>
                  <a:pt x="8564920" y="793942"/>
                </a:lnTo>
                <a:lnTo>
                  <a:pt x="8554657" y="755300"/>
                </a:lnTo>
                <a:lnTo>
                  <a:pt x="8556468" y="745037"/>
                </a:lnTo>
                <a:lnTo>
                  <a:pt x="8560694" y="736584"/>
                </a:lnTo>
                <a:lnTo>
                  <a:pt x="8564920" y="730546"/>
                </a:lnTo>
                <a:lnTo>
                  <a:pt x="8569148" y="722093"/>
                </a:lnTo>
                <a:lnTo>
                  <a:pt x="8570959" y="716057"/>
                </a:lnTo>
                <a:lnTo>
                  <a:pt x="8584845" y="707602"/>
                </a:lnTo>
                <a:lnTo>
                  <a:pt x="8603562" y="697340"/>
                </a:lnTo>
                <a:lnTo>
                  <a:pt x="8631938" y="687075"/>
                </a:lnTo>
                <a:close/>
                <a:moveTo>
                  <a:pt x="2728395" y="682849"/>
                </a:moveTo>
                <a:lnTo>
                  <a:pt x="2752548" y="693113"/>
                </a:lnTo>
                <a:lnTo>
                  <a:pt x="2752548" y="701565"/>
                </a:lnTo>
                <a:lnTo>
                  <a:pt x="2742283" y="701565"/>
                </a:lnTo>
                <a:lnTo>
                  <a:pt x="2736245" y="701565"/>
                </a:lnTo>
                <a:lnTo>
                  <a:pt x="2732019" y="701565"/>
                </a:lnTo>
                <a:lnTo>
                  <a:pt x="2728395" y="697339"/>
                </a:lnTo>
                <a:lnTo>
                  <a:pt x="2728395" y="693113"/>
                </a:lnTo>
                <a:close/>
                <a:moveTo>
                  <a:pt x="1988793" y="668964"/>
                </a:moveTo>
                <a:lnTo>
                  <a:pt x="2053998" y="668964"/>
                </a:lnTo>
                <a:lnTo>
                  <a:pt x="2053998" y="675000"/>
                </a:lnTo>
                <a:lnTo>
                  <a:pt x="2057621" y="682849"/>
                </a:lnTo>
                <a:lnTo>
                  <a:pt x="2057621" y="689491"/>
                </a:lnTo>
                <a:lnTo>
                  <a:pt x="2060037" y="701566"/>
                </a:lnTo>
                <a:lnTo>
                  <a:pt x="2043735" y="701566"/>
                </a:lnTo>
                <a:lnTo>
                  <a:pt x="2035281" y="701566"/>
                </a:lnTo>
                <a:lnTo>
                  <a:pt x="2029245" y="701566"/>
                </a:lnTo>
                <a:lnTo>
                  <a:pt x="2015359" y="697340"/>
                </a:lnTo>
                <a:lnTo>
                  <a:pt x="2003283" y="697340"/>
                </a:lnTo>
                <a:lnTo>
                  <a:pt x="1988793" y="693114"/>
                </a:lnTo>
                <a:close/>
                <a:moveTo>
                  <a:pt x="2140938" y="668961"/>
                </a:moveTo>
                <a:lnTo>
                  <a:pt x="2153014" y="668961"/>
                </a:lnTo>
                <a:lnTo>
                  <a:pt x="2159050" y="689489"/>
                </a:lnTo>
                <a:lnTo>
                  <a:pt x="2173541" y="697338"/>
                </a:lnTo>
                <a:lnTo>
                  <a:pt x="2195276" y="697338"/>
                </a:lnTo>
                <a:lnTo>
                  <a:pt x="2229690" y="693112"/>
                </a:lnTo>
                <a:lnTo>
                  <a:pt x="2229690" y="701564"/>
                </a:lnTo>
                <a:lnTo>
                  <a:pt x="2233918" y="711829"/>
                </a:lnTo>
                <a:lnTo>
                  <a:pt x="2238144" y="722092"/>
                </a:lnTo>
                <a:lnTo>
                  <a:pt x="2238144" y="730544"/>
                </a:lnTo>
                <a:lnTo>
                  <a:pt x="2238144" y="740808"/>
                </a:lnTo>
                <a:lnTo>
                  <a:pt x="2238144" y="746845"/>
                </a:lnTo>
                <a:lnTo>
                  <a:pt x="2276784" y="769788"/>
                </a:lnTo>
                <a:lnTo>
                  <a:pt x="2320859" y="780053"/>
                </a:lnTo>
                <a:lnTo>
                  <a:pt x="2371574" y="780053"/>
                </a:lnTo>
                <a:lnTo>
                  <a:pt x="2420479" y="780053"/>
                </a:lnTo>
                <a:lnTo>
                  <a:pt x="2474817" y="775827"/>
                </a:lnTo>
                <a:lnTo>
                  <a:pt x="2519496" y="780053"/>
                </a:lnTo>
                <a:lnTo>
                  <a:pt x="2519496" y="790317"/>
                </a:lnTo>
                <a:lnTo>
                  <a:pt x="2523724" y="800580"/>
                </a:lnTo>
                <a:lnTo>
                  <a:pt x="2527950" y="808429"/>
                </a:lnTo>
                <a:lnTo>
                  <a:pt x="2527950" y="812655"/>
                </a:lnTo>
                <a:lnTo>
                  <a:pt x="2527950" y="818694"/>
                </a:lnTo>
                <a:lnTo>
                  <a:pt x="2527950" y="827146"/>
                </a:lnTo>
                <a:lnTo>
                  <a:pt x="2519496" y="851900"/>
                </a:lnTo>
                <a:lnTo>
                  <a:pt x="2499573" y="851900"/>
                </a:lnTo>
                <a:lnTo>
                  <a:pt x="2474817" y="847674"/>
                </a:lnTo>
                <a:lnTo>
                  <a:pt x="2456705" y="843448"/>
                </a:lnTo>
                <a:lnTo>
                  <a:pt x="2448856" y="843448"/>
                </a:lnTo>
                <a:lnTo>
                  <a:pt x="2442819" y="847674"/>
                </a:lnTo>
                <a:lnTo>
                  <a:pt x="2438593" y="856126"/>
                </a:lnTo>
                <a:lnTo>
                  <a:pt x="2434367" y="857938"/>
                </a:lnTo>
                <a:lnTo>
                  <a:pt x="2428328" y="857938"/>
                </a:lnTo>
                <a:lnTo>
                  <a:pt x="2424102" y="862164"/>
                </a:lnTo>
                <a:lnTo>
                  <a:pt x="2414442" y="866391"/>
                </a:lnTo>
                <a:lnTo>
                  <a:pt x="2404178" y="866391"/>
                </a:lnTo>
                <a:lnTo>
                  <a:pt x="2392102" y="870617"/>
                </a:lnTo>
                <a:lnTo>
                  <a:pt x="2386066" y="872427"/>
                </a:lnTo>
                <a:lnTo>
                  <a:pt x="2375800" y="872427"/>
                </a:lnTo>
                <a:lnTo>
                  <a:pt x="2363725" y="872427"/>
                </a:lnTo>
                <a:lnTo>
                  <a:pt x="2357688" y="862164"/>
                </a:lnTo>
                <a:lnTo>
                  <a:pt x="2353462" y="851900"/>
                </a:lnTo>
                <a:lnTo>
                  <a:pt x="2347423" y="843448"/>
                </a:lnTo>
                <a:lnTo>
                  <a:pt x="2347423" y="851900"/>
                </a:lnTo>
                <a:lnTo>
                  <a:pt x="2339576" y="857938"/>
                </a:lnTo>
                <a:lnTo>
                  <a:pt x="2335348" y="866391"/>
                </a:lnTo>
                <a:lnTo>
                  <a:pt x="2333537" y="872427"/>
                </a:lnTo>
                <a:lnTo>
                  <a:pt x="2314821" y="872427"/>
                </a:lnTo>
                <a:lnTo>
                  <a:pt x="2306973" y="862164"/>
                </a:lnTo>
                <a:lnTo>
                  <a:pt x="2300935" y="847674"/>
                </a:lnTo>
                <a:lnTo>
                  <a:pt x="2294898" y="833183"/>
                </a:lnTo>
                <a:lnTo>
                  <a:pt x="2290670" y="843448"/>
                </a:lnTo>
                <a:lnTo>
                  <a:pt x="2286444" y="851900"/>
                </a:lnTo>
                <a:lnTo>
                  <a:pt x="2282822" y="856126"/>
                </a:lnTo>
                <a:lnTo>
                  <a:pt x="2276784" y="856126"/>
                </a:lnTo>
                <a:lnTo>
                  <a:pt x="2268332" y="851900"/>
                </a:lnTo>
                <a:lnTo>
                  <a:pt x="2262295" y="847674"/>
                </a:lnTo>
                <a:lnTo>
                  <a:pt x="2258067" y="843448"/>
                </a:lnTo>
                <a:lnTo>
                  <a:pt x="2258067" y="841635"/>
                </a:lnTo>
                <a:lnTo>
                  <a:pt x="2258067" y="837409"/>
                </a:lnTo>
                <a:lnTo>
                  <a:pt x="2258067" y="833183"/>
                </a:lnTo>
                <a:lnTo>
                  <a:pt x="2258067" y="828957"/>
                </a:lnTo>
                <a:lnTo>
                  <a:pt x="2254446" y="827146"/>
                </a:lnTo>
                <a:lnTo>
                  <a:pt x="2252030" y="827146"/>
                </a:lnTo>
                <a:lnTo>
                  <a:pt x="2248407" y="828957"/>
                </a:lnTo>
                <a:lnTo>
                  <a:pt x="2239955" y="828957"/>
                </a:lnTo>
                <a:lnTo>
                  <a:pt x="2229690" y="833183"/>
                </a:lnTo>
                <a:lnTo>
                  <a:pt x="2223653" y="833183"/>
                </a:lnTo>
                <a:lnTo>
                  <a:pt x="2211578" y="837409"/>
                </a:lnTo>
                <a:lnTo>
                  <a:pt x="2209767" y="833183"/>
                </a:lnTo>
                <a:lnTo>
                  <a:pt x="2205541" y="833183"/>
                </a:lnTo>
                <a:lnTo>
                  <a:pt x="2197692" y="828957"/>
                </a:lnTo>
                <a:lnTo>
                  <a:pt x="2195276" y="827146"/>
                </a:lnTo>
                <a:lnTo>
                  <a:pt x="2187427" y="822920"/>
                </a:lnTo>
                <a:lnTo>
                  <a:pt x="2183201" y="818694"/>
                </a:lnTo>
                <a:lnTo>
                  <a:pt x="2187427" y="798165"/>
                </a:lnTo>
                <a:lnTo>
                  <a:pt x="2183201" y="783676"/>
                </a:lnTo>
                <a:lnTo>
                  <a:pt x="2177164" y="771601"/>
                </a:lnTo>
                <a:lnTo>
                  <a:pt x="2169315" y="755299"/>
                </a:lnTo>
                <a:lnTo>
                  <a:pt x="2169315" y="732356"/>
                </a:lnTo>
                <a:lnTo>
                  <a:pt x="2134901" y="730544"/>
                </a:lnTo>
                <a:lnTo>
                  <a:pt x="2102297" y="717865"/>
                </a:lnTo>
                <a:lnTo>
                  <a:pt x="2073920" y="707603"/>
                </a:lnTo>
                <a:lnTo>
                  <a:pt x="2072109" y="703980"/>
                </a:lnTo>
                <a:lnTo>
                  <a:pt x="2072109" y="701564"/>
                </a:lnTo>
                <a:lnTo>
                  <a:pt x="2072109" y="697338"/>
                </a:lnTo>
                <a:lnTo>
                  <a:pt x="2067883" y="693112"/>
                </a:lnTo>
                <a:lnTo>
                  <a:pt x="2067883" y="682847"/>
                </a:lnTo>
                <a:lnTo>
                  <a:pt x="2082374" y="679226"/>
                </a:lnTo>
                <a:lnTo>
                  <a:pt x="2100486" y="679226"/>
                </a:lnTo>
                <a:lnTo>
                  <a:pt x="2120411" y="674998"/>
                </a:lnTo>
                <a:lnTo>
                  <a:pt x="2126447" y="672585"/>
                </a:lnTo>
                <a:lnTo>
                  <a:pt x="2134901" y="672585"/>
                </a:lnTo>
                <a:close/>
                <a:moveTo>
                  <a:pt x="1834833" y="660510"/>
                </a:moveTo>
                <a:lnTo>
                  <a:pt x="1849323" y="668962"/>
                </a:lnTo>
                <a:lnTo>
                  <a:pt x="1863210" y="675000"/>
                </a:lnTo>
                <a:lnTo>
                  <a:pt x="1869246" y="687076"/>
                </a:lnTo>
                <a:lnTo>
                  <a:pt x="1877701" y="701564"/>
                </a:lnTo>
                <a:lnTo>
                  <a:pt x="1879511" y="716055"/>
                </a:lnTo>
                <a:lnTo>
                  <a:pt x="1859586" y="716055"/>
                </a:lnTo>
                <a:lnTo>
                  <a:pt x="1859586" y="707603"/>
                </a:lnTo>
                <a:lnTo>
                  <a:pt x="1849323" y="701564"/>
                </a:lnTo>
                <a:lnTo>
                  <a:pt x="1845097" y="693112"/>
                </a:lnTo>
                <a:lnTo>
                  <a:pt x="1840869" y="687076"/>
                </a:lnTo>
                <a:lnTo>
                  <a:pt x="1837248" y="675000"/>
                </a:lnTo>
                <a:close/>
                <a:moveTo>
                  <a:pt x="1614463" y="644210"/>
                </a:moveTo>
                <a:lnTo>
                  <a:pt x="1632575" y="646021"/>
                </a:lnTo>
                <a:lnTo>
                  <a:pt x="1646463" y="646021"/>
                </a:lnTo>
                <a:lnTo>
                  <a:pt x="1660951" y="650247"/>
                </a:lnTo>
                <a:lnTo>
                  <a:pt x="1671216" y="654475"/>
                </a:lnTo>
                <a:lnTo>
                  <a:pt x="1665178" y="664737"/>
                </a:lnTo>
                <a:lnTo>
                  <a:pt x="1656725" y="675002"/>
                </a:lnTo>
                <a:lnTo>
                  <a:pt x="1650689" y="682851"/>
                </a:lnTo>
                <a:lnTo>
                  <a:pt x="1640424" y="693114"/>
                </a:lnTo>
                <a:lnTo>
                  <a:pt x="1628349" y="701566"/>
                </a:lnTo>
                <a:lnTo>
                  <a:pt x="1618086" y="703982"/>
                </a:lnTo>
                <a:lnTo>
                  <a:pt x="1612048" y="703982"/>
                </a:lnTo>
                <a:lnTo>
                  <a:pt x="1599972" y="701566"/>
                </a:lnTo>
                <a:lnTo>
                  <a:pt x="1593936" y="693114"/>
                </a:lnTo>
                <a:lnTo>
                  <a:pt x="1589710" y="687077"/>
                </a:lnTo>
                <a:lnTo>
                  <a:pt x="1586086" y="679228"/>
                </a:lnTo>
                <a:lnTo>
                  <a:pt x="1586086" y="668964"/>
                </a:lnTo>
                <a:lnTo>
                  <a:pt x="1599972" y="658701"/>
                </a:lnTo>
                <a:close/>
                <a:moveTo>
                  <a:pt x="2215805" y="644210"/>
                </a:moveTo>
                <a:lnTo>
                  <a:pt x="2248408" y="644210"/>
                </a:lnTo>
                <a:lnTo>
                  <a:pt x="2248408" y="660513"/>
                </a:lnTo>
                <a:lnTo>
                  <a:pt x="2215805" y="660513"/>
                </a:lnTo>
                <a:close/>
                <a:moveTo>
                  <a:pt x="2106525" y="629719"/>
                </a:moveTo>
                <a:lnTo>
                  <a:pt x="2116790" y="629719"/>
                </a:lnTo>
                <a:lnTo>
                  <a:pt x="2124638" y="629719"/>
                </a:lnTo>
                <a:lnTo>
                  <a:pt x="2130676" y="629719"/>
                </a:lnTo>
                <a:lnTo>
                  <a:pt x="2134903" y="629719"/>
                </a:lnTo>
                <a:lnTo>
                  <a:pt x="2140940" y="629719"/>
                </a:lnTo>
                <a:lnTo>
                  <a:pt x="2148789" y="629719"/>
                </a:lnTo>
                <a:lnTo>
                  <a:pt x="2159054" y="629719"/>
                </a:lnTo>
                <a:lnTo>
                  <a:pt x="2159054" y="644211"/>
                </a:lnTo>
                <a:lnTo>
                  <a:pt x="2112562" y="654475"/>
                </a:lnTo>
                <a:close/>
                <a:moveTo>
                  <a:pt x="1671217" y="606777"/>
                </a:moveTo>
                <a:lnTo>
                  <a:pt x="1685103" y="611003"/>
                </a:lnTo>
                <a:lnTo>
                  <a:pt x="1699594" y="615229"/>
                </a:lnTo>
                <a:lnTo>
                  <a:pt x="1711669" y="621267"/>
                </a:lnTo>
                <a:lnTo>
                  <a:pt x="1703215" y="621267"/>
                </a:lnTo>
                <a:lnTo>
                  <a:pt x="1685103" y="629720"/>
                </a:lnTo>
                <a:lnTo>
                  <a:pt x="1665179" y="629720"/>
                </a:lnTo>
                <a:lnTo>
                  <a:pt x="1640425" y="629720"/>
                </a:lnTo>
                <a:lnTo>
                  <a:pt x="1640425" y="621267"/>
                </a:lnTo>
                <a:lnTo>
                  <a:pt x="1646462" y="621267"/>
                </a:lnTo>
                <a:lnTo>
                  <a:pt x="1654916" y="615229"/>
                </a:lnTo>
                <a:lnTo>
                  <a:pt x="1665179" y="611003"/>
                </a:lnTo>
                <a:close/>
                <a:moveTo>
                  <a:pt x="6634703" y="603153"/>
                </a:moveTo>
                <a:lnTo>
                  <a:pt x="6669118" y="606776"/>
                </a:lnTo>
                <a:lnTo>
                  <a:pt x="6677570" y="615228"/>
                </a:lnTo>
                <a:lnTo>
                  <a:pt x="6681193" y="621265"/>
                </a:lnTo>
                <a:lnTo>
                  <a:pt x="6687230" y="629719"/>
                </a:lnTo>
                <a:lnTo>
                  <a:pt x="6683607" y="635756"/>
                </a:lnTo>
                <a:lnTo>
                  <a:pt x="6683607" y="639982"/>
                </a:lnTo>
                <a:lnTo>
                  <a:pt x="6681193" y="644208"/>
                </a:lnTo>
                <a:lnTo>
                  <a:pt x="6658853" y="672585"/>
                </a:lnTo>
                <a:lnTo>
                  <a:pt x="6630477" y="693112"/>
                </a:lnTo>
                <a:lnTo>
                  <a:pt x="6598479" y="711829"/>
                </a:lnTo>
                <a:lnTo>
                  <a:pt x="6559837" y="726320"/>
                </a:lnTo>
                <a:lnTo>
                  <a:pt x="6525424" y="740811"/>
                </a:lnTo>
                <a:lnTo>
                  <a:pt x="6492821" y="755300"/>
                </a:lnTo>
                <a:lnTo>
                  <a:pt x="6458405" y="783677"/>
                </a:lnTo>
                <a:lnTo>
                  <a:pt x="6417953" y="827147"/>
                </a:lnTo>
                <a:lnTo>
                  <a:pt x="6377503" y="876656"/>
                </a:lnTo>
                <a:lnTo>
                  <a:pt x="6337049" y="934013"/>
                </a:lnTo>
                <a:lnTo>
                  <a:pt x="6306861" y="991974"/>
                </a:lnTo>
                <a:lnTo>
                  <a:pt x="6284523" y="1049331"/>
                </a:lnTo>
                <a:lnTo>
                  <a:pt x="6274259" y="1103066"/>
                </a:lnTo>
                <a:lnTo>
                  <a:pt x="6278485" y="1121180"/>
                </a:lnTo>
                <a:lnTo>
                  <a:pt x="6292371" y="1141709"/>
                </a:lnTo>
                <a:lnTo>
                  <a:pt x="6308674" y="1164653"/>
                </a:lnTo>
                <a:lnTo>
                  <a:pt x="6331012" y="1180952"/>
                </a:lnTo>
                <a:lnTo>
                  <a:pt x="6331012" y="1189406"/>
                </a:lnTo>
                <a:lnTo>
                  <a:pt x="6320749" y="1189406"/>
                </a:lnTo>
                <a:lnTo>
                  <a:pt x="6312900" y="1207518"/>
                </a:lnTo>
                <a:lnTo>
                  <a:pt x="6284523" y="1195443"/>
                </a:lnTo>
                <a:lnTo>
                  <a:pt x="6251920" y="1189406"/>
                </a:lnTo>
                <a:lnTo>
                  <a:pt x="6241656" y="1160424"/>
                </a:lnTo>
                <a:lnTo>
                  <a:pt x="6223544" y="1135671"/>
                </a:lnTo>
                <a:lnTo>
                  <a:pt x="6207242" y="1116954"/>
                </a:lnTo>
                <a:lnTo>
                  <a:pt x="6189128" y="1098840"/>
                </a:lnTo>
                <a:lnTo>
                  <a:pt x="6175242" y="1069861"/>
                </a:lnTo>
                <a:lnTo>
                  <a:pt x="6195167" y="1055369"/>
                </a:lnTo>
                <a:lnTo>
                  <a:pt x="6207242" y="1049331"/>
                </a:lnTo>
                <a:lnTo>
                  <a:pt x="6207242" y="1039068"/>
                </a:lnTo>
                <a:lnTo>
                  <a:pt x="6203619" y="1030616"/>
                </a:lnTo>
                <a:lnTo>
                  <a:pt x="6199393" y="1016125"/>
                </a:lnTo>
                <a:lnTo>
                  <a:pt x="6203619" y="1002239"/>
                </a:lnTo>
                <a:lnTo>
                  <a:pt x="6213279" y="983522"/>
                </a:lnTo>
                <a:lnTo>
                  <a:pt x="6227770" y="973257"/>
                </a:lnTo>
                <a:lnTo>
                  <a:pt x="6241656" y="958768"/>
                </a:lnTo>
                <a:lnTo>
                  <a:pt x="6251920" y="938239"/>
                </a:lnTo>
                <a:lnTo>
                  <a:pt x="6245882" y="934013"/>
                </a:lnTo>
                <a:lnTo>
                  <a:pt x="6238033" y="929787"/>
                </a:lnTo>
                <a:lnTo>
                  <a:pt x="6238033" y="927976"/>
                </a:lnTo>
                <a:lnTo>
                  <a:pt x="6235619" y="927976"/>
                </a:lnTo>
                <a:lnTo>
                  <a:pt x="6235619" y="923750"/>
                </a:lnTo>
                <a:lnTo>
                  <a:pt x="6235619" y="919524"/>
                </a:lnTo>
                <a:lnTo>
                  <a:pt x="6251920" y="901410"/>
                </a:lnTo>
                <a:lnTo>
                  <a:pt x="6270032" y="884505"/>
                </a:lnTo>
                <a:lnTo>
                  <a:pt x="6280295" y="857939"/>
                </a:lnTo>
                <a:lnTo>
                  <a:pt x="6284523" y="851903"/>
                </a:lnTo>
                <a:lnTo>
                  <a:pt x="6280295" y="841638"/>
                </a:lnTo>
                <a:lnTo>
                  <a:pt x="6280295" y="833186"/>
                </a:lnTo>
                <a:lnTo>
                  <a:pt x="6278485" y="828960"/>
                </a:lnTo>
                <a:lnTo>
                  <a:pt x="6278485" y="818695"/>
                </a:lnTo>
                <a:lnTo>
                  <a:pt x="6278485" y="812658"/>
                </a:lnTo>
                <a:lnTo>
                  <a:pt x="6280295" y="800583"/>
                </a:lnTo>
                <a:lnTo>
                  <a:pt x="6308674" y="769791"/>
                </a:lnTo>
                <a:lnTo>
                  <a:pt x="6344898" y="736585"/>
                </a:lnTo>
                <a:lnTo>
                  <a:pt x="6389576" y="703980"/>
                </a:lnTo>
                <a:lnTo>
                  <a:pt x="6436067" y="679226"/>
                </a:lnTo>
                <a:lnTo>
                  <a:pt x="6474707" y="660509"/>
                </a:lnTo>
                <a:lnTo>
                  <a:pt x="6539310" y="660509"/>
                </a:lnTo>
                <a:lnTo>
                  <a:pt x="6559837" y="650247"/>
                </a:lnTo>
                <a:lnTo>
                  <a:pt x="6574328" y="639982"/>
                </a:lnTo>
                <a:lnTo>
                  <a:pt x="6583988" y="625491"/>
                </a:lnTo>
                <a:lnTo>
                  <a:pt x="6596063" y="617039"/>
                </a:lnTo>
                <a:lnTo>
                  <a:pt x="6610554" y="611002"/>
                </a:lnTo>
                <a:close/>
                <a:moveTo>
                  <a:pt x="2035281" y="549420"/>
                </a:moveTo>
                <a:lnTo>
                  <a:pt x="2067886" y="549420"/>
                </a:lnTo>
                <a:lnTo>
                  <a:pt x="2078149" y="563911"/>
                </a:lnTo>
                <a:lnTo>
                  <a:pt x="2092034" y="578400"/>
                </a:lnTo>
                <a:lnTo>
                  <a:pt x="2106525" y="588665"/>
                </a:lnTo>
                <a:lnTo>
                  <a:pt x="2100489" y="596515"/>
                </a:lnTo>
                <a:lnTo>
                  <a:pt x="2096263" y="600741"/>
                </a:lnTo>
                <a:lnTo>
                  <a:pt x="2092034" y="603156"/>
                </a:lnTo>
                <a:lnTo>
                  <a:pt x="2088413" y="611004"/>
                </a:lnTo>
                <a:lnTo>
                  <a:pt x="2085998" y="617043"/>
                </a:lnTo>
                <a:lnTo>
                  <a:pt x="2082375" y="629721"/>
                </a:lnTo>
                <a:lnTo>
                  <a:pt x="2072112" y="629721"/>
                </a:lnTo>
                <a:lnTo>
                  <a:pt x="2057621" y="629721"/>
                </a:lnTo>
                <a:lnTo>
                  <a:pt x="2049772" y="625495"/>
                </a:lnTo>
                <a:lnTo>
                  <a:pt x="2039509" y="625495"/>
                </a:lnTo>
                <a:lnTo>
                  <a:pt x="2029244" y="621269"/>
                </a:lnTo>
                <a:lnTo>
                  <a:pt x="2029244" y="606778"/>
                </a:lnTo>
                <a:lnTo>
                  <a:pt x="2031660" y="596515"/>
                </a:lnTo>
                <a:lnTo>
                  <a:pt x="2035281" y="582023"/>
                </a:lnTo>
                <a:lnTo>
                  <a:pt x="2035281" y="568137"/>
                </a:lnTo>
                <a:close/>
                <a:moveTo>
                  <a:pt x="7636340" y="516211"/>
                </a:moveTo>
                <a:lnTo>
                  <a:pt x="7674981" y="516211"/>
                </a:lnTo>
                <a:lnTo>
                  <a:pt x="7682830" y="526476"/>
                </a:lnTo>
                <a:lnTo>
                  <a:pt x="7684641" y="530702"/>
                </a:lnTo>
                <a:lnTo>
                  <a:pt x="7688867" y="536738"/>
                </a:lnTo>
                <a:lnTo>
                  <a:pt x="7696716" y="545191"/>
                </a:lnTo>
                <a:lnTo>
                  <a:pt x="7698527" y="555455"/>
                </a:lnTo>
                <a:lnTo>
                  <a:pt x="7688264" y="559681"/>
                </a:lnTo>
                <a:lnTo>
                  <a:pt x="7684036" y="561492"/>
                </a:lnTo>
                <a:lnTo>
                  <a:pt x="7677999" y="565720"/>
                </a:lnTo>
                <a:lnTo>
                  <a:pt x="7673773" y="571757"/>
                </a:lnTo>
                <a:lnTo>
                  <a:pt x="7669547" y="575983"/>
                </a:lnTo>
                <a:lnTo>
                  <a:pt x="7667735" y="586248"/>
                </a:lnTo>
                <a:lnTo>
                  <a:pt x="7696111" y="594700"/>
                </a:lnTo>
                <a:lnTo>
                  <a:pt x="7709999" y="600736"/>
                </a:lnTo>
                <a:lnTo>
                  <a:pt x="7723885" y="615227"/>
                </a:lnTo>
                <a:lnTo>
                  <a:pt x="7737771" y="633944"/>
                </a:lnTo>
                <a:lnTo>
                  <a:pt x="7761922" y="623679"/>
                </a:lnTo>
                <a:lnTo>
                  <a:pt x="7786073" y="619453"/>
                </a:lnTo>
                <a:lnTo>
                  <a:pt x="7814449" y="615227"/>
                </a:lnTo>
                <a:lnTo>
                  <a:pt x="7847052" y="604964"/>
                </a:lnTo>
                <a:lnTo>
                  <a:pt x="7848863" y="600736"/>
                </a:lnTo>
                <a:lnTo>
                  <a:pt x="7853089" y="604964"/>
                </a:lnTo>
                <a:lnTo>
                  <a:pt x="7853089" y="609190"/>
                </a:lnTo>
                <a:lnTo>
                  <a:pt x="7853089" y="613417"/>
                </a:lnTo>
                <a:lnTo>
                  <a:pt x="7881466" y="627905"/>
                </a:lnTo>
                <a:lnTo>
                  <a:pt x="7903806" y="644209"/>
                </a:lnTo>
                <a:lnTo>
                  <a:pt x="7920107" y="666547"/>
                </a:lnTo>
                <a:lnTo>
                  <a:pt x="7938219" y="691300"/>
                </a:lnTo>
                <a:lnTo>
                  <a:pt x="7938219" y="738394"/>
                </a:lnTo>
                <a:lnTo>
                  <a:pt x="7914069" y="757111"/>
                </a:lnTo>
                <a:lnTo>
                  <a:pt x="7903806" y="773412"/>
                </a:lnTo>
                <a:lnTo>
                  <a:pt x="7895957" y="792129"/>
                </a:lnTo>
                <a:lnTo>
                  <a:pt x="7885692" y="810846"/>
                </a:lnTo>
                <a:lnTo>
                  <a:pt x="7857315" y="827147"/>
                </a:lnTo>
                <a:lnTo>
                  <a:pt x="7824712" y="845862"/>
                </a:lnTo>
                <a:lnTo>
                  <a:pt x="7792109" y="868202"/>
                </a:lnTo>
                <a:lnTo>
                  <a:pt x="7767959" y="897182"/>
                </a:lnTo>
                <a:lnTo>
                  <a:pt x="7775808" y="897182"/>
                </a:lnTo>
                <a:lnTo>
                  <a:pt x="7799959" y="882693"/>
                </a:lnTo>
                <a:lnTo>
                  <a:pt x="7828335" y="878465"/>
                </a:lnTo>
                <a:lnTo>
                  <a:pt x="7860938" y="882693"/>
                </a:lnTo>
                <a:lnTo>
                  <a:pt x="7860938" y="888730"/>
                </a:lnTo>
                <a:lnTo>
                  <a:pt x="7856712" y="897182"/>
                </a:lnTo>
                <a:lnTo>
                  <a:pt x="7856712" y="898994"/>
                </a:lnTo>
                <a:lnTo>
                  <a:pt x="7856712" y="903221"/>
                </a:lnTo>
                <a:lnTo>
                  <a:pt x="7856712" y="907447"/>
                </a:lnTo>
                <a:lnTo>
                  <a:pt x="7860938" y="907447"/>
                </a:lnTo>
                <a:lnTo>
                  <a:pt x="7866977" y="911673"/>
                </a:lnTo>
                <a:lnTo>
                  <a:pt x="7877240" y="899597"/>
                </a:lnTo>
                <a:lnTo>
                  <a:pt x="7891126" y="889335"/>
                </a:lnTo>
                <a:lnTo>
                  <a:pt x="7905013" y="879070"/>
                </a:lnTo>
                <a:lnTo>
                  <a:pt x="7923126" y="870618"/>
                </a:lnTo>
                <a:lnTo>
                  <a:pt x="7923126" y="882693"/>
                </a:lnTo>
                <a:lnTo>
                  <a:pt x="7917089" y="892956"/>
                </a:lnTo>
                <a:lnTo>
                  <a:pt x="7912861" y="903221"/>
                </a:lnTo>
                <a:lnTo>
                  <a:pt x="7908635" y="917709"/>
                </a:lnTo>
                <a:lnTo>
                  <a:pt x="7904409" y="936426"/>
                </a:lnTo>
                <a:lnTo>
                  <a:pt x="7908635" y="940652"/>
                </a:lnTo>
                <a:lnTo>
                  <a:pt x="7912861" y="940652"/>
                </a:lnTo>
                <a:lnTo>
                  <a:pt x="7912861" y="942465"/>
                </a:lnTo>
                <a:lnTo>
                  <a:pt x="7930975" y="942465"/>
                </a:lnTo>
                <a:lnTo>
                  <a:pt x="7930975" y="917709"/>
                </a:lnTo>
                <a:lnTo>
                  <a:pt x="7965388" y="913483"/>
                </a:lnTo>
                <a:lnTo>
                  <a:pt x="7997991" y="913483"/>
                </a:lnTo>
                <a:lnTo>
                  <a:pt x="8022142" y="917709"/>
                </a:lnTo>
                <a:lnTo>
                  <a:pt x="8046292" y="936426"/>
                </a:lnTo>
                <a:lnTo>
                  <a:pt x="8046292" y="940652"/>
                </a:lnTo>
                <a:lnTo>
                  <a:pt x="8046292" y="950917"/>
                </a:lnTo>
                <a:lnTo>
                  <a:pt x="8050519" y="961182"/>
                </a:lnTo>
                <a:lnTo>
                  <a:pt x="8050519" y="971445"/>
                </a:lnTo>
                <a:lnTo>
                  <a:pt x="8054745" y="981709"/>
                </a:lnTo>
                <a:lnTo>
                  <a:pt x="8156176" y="990162"/>
                </a:lnTo>
                <a:lnTo>
                  <a:pt x="8164026" y="967821"/>
                </a:lnTo>
                <a:lnTo>
                  <a:pt x="8164026" y="961785"/>
                </a:lnTo>
                <a:lnTo>
                  <a:pt x="8164026" y="957559"/>
                </a:lnTo>
                <a:lnTo>
                  <a:pt x="8164026" y="951520"/>
                </a:lnTo>
                <a:lnTo>
                  <a:pt x="8164026" y="941257"/>
                </a:lnTo>
                <a:lnTo>
                  <a:pt x="8164026" y="929182"/>
                </a:lnTo>
                <a:lnTo>
                  <a:pt x="8170062" y="927371"/>
                </a:lnTo>
                <a:lnTo>
                  <a:pt x="8174290" y="927371"/>
                </a:lnTo>
                <a:lnTo>
                  <a:pt x="8174290" y="923143"/>
                </a:lnTo>
                <a:lnTo>
                  <a:pt x="8178514" y="918917"/>
                </a:lnTo>
                <a:lnTo>
                  <a:pt x="8199044" y="929182"/>
                </a:lnTo>
                <a:lnTo>
                  <a:pt x="8221382" y="941257"/>
                </a:lnTo>
                <a:lnTo>
                  <a:pt x="8241910" y="951520"/>
                </a:lnTo>
                <a:lnTo>
                  <a:pt x="8264250" y="932805"/>
                </a:lnTo>
                <a:lnTo>
                  <a:pt x="8288400" y="922540"/>
                </a:lnTo>
                <a:lnTo>
                  <a:pt x="8327040" y="918314"/>
                </a:lnTo>
                <a:lnTo>
                  <a:pt x="8327040" y="928577"/>
                </a:lnTo>
                <a:lnTo>
                  <a:pt x="8333078" y="928577"/>
                </a:lnTo>
                <a:lnTo>
                  <a:pt x="8351190" y="1000426"/>
                </a:lnTo>
                <a:lnTo>
                  <a:pt x="8327040" y="1025180"/>
                </a:lnTo>
                <a:lnTo>
                  <a:pt x="8313154" y="1062009"/>
                </a:lnTo>
                <a:lnTo>
                  <a:pt x="8317380" y="1068046"/>
                </a:lnTo>
                <a:lnTo>
                  <a:pt x="8321606" y="1076500"/>
                </a:lnTo>
                <a:lnTo>
                  <a:pt x="8321606" y="1082537"/>
                </a:lnTo>
                <a:lnTo>
                  <a:pt x="8323417" y="1090989"/>
                </a:lnTo>
                <a:lnTo>
                  <a:pt x="8327645" y="1101253"/>
                </a:lnTo>
                <a:lnTo>
                  <a:pt x="8345757" y="1119972"/>
                </a:lnTo>
                <a:lnTo>
                  <a:pt x="8369907" y="1134460"/>
                </a:lnTo>
                <a:lnTo>
                  <a:pt x="8390435" y="1148951"/>
                </a:lnTo>
                <a:lnTo>
                  <a:pt x="8394661" y="1144725"/>
                </a:lnTo>
                <a:lnTo>
                  <a:pt x="8398887" y="1140499"/>
                </a:lnTo>
                <a:lnTo>
                  <a:pt x="8409152" y="1124198"/>
                </a:lnTo>
                <a:lnTo>
                  <a:pt x="8417001" y="1101856"/>
                </a:lnTo>
                <a:lnTo>
                  <a:pt x="8423038" y="1081329"/>
                </a:lnTo>
                <a:lnTo>
                  <a:pt x="8436924" y="1062612"/>
                </a:lnTo>
                <a:lnTo>
                  <a:pt x="8436924" y="1081329"/>
                </a:lnTo>
                <a:lnTo>
                  <a:pt x="8441150" y="1095819"/>
                </a:lnTo>
                <a:lnTo>
                  <a:pt x="8447188" y="1106086"/>
                </a:lnTo>
                <a:lnTo>
                  <a:pt x="8459264" y="1112122"/>
                </a:lnTo>
                <a:lnTo>
                  <a:pt x="8473150" y="1116348"/>
                </a:lnTo>
                <a:lnTo>
                  <a:pt x="8489451" y="1120574"/>
                </a:lnTo>
                <a:lnTo>
                  <a:pt x="8516017" y="1077103"/>
                </a:lnTo>
                <a:lnTo>
                  <a:pt x="8526280" y="1087367"/>
                </a:lnTo>
                <a:lnTo>
                  <a:pt x="8536545" y="1095819"/>
                </a:lnTo>
                <a:lnTo>
                  <a:pt x="8542582" y="1106086"/>
                </a:lnTo>
                <a:lnTo>
                  <a:pt x="8554657" y="1112122"/>
                </a:lnTo>
                <a:lnTo>
                  <a:pt x="8568543" y="1120574"/>
                </a:lnTo>
                <a:lnTo>
                  <a:pt x="8574582" y="1112122"/>
                </a:lnTo>
                <a:lnTo>
                  <a:pt x="8582431" y="1106086"/>
                </a:lnTo>
                <a:lnTo>
                  <a:pt x="8588468" y="1106086"/>
                </a:lnTo>
                <a:lnTo>
                  <a:pt x="8592694" y="1106086"/>
                </a:lnTo>
                <a:lnTo>
                  <a:pt x="8602958" y="1106086"/>
                </a:lnTo>
                <a:lnTo>
                  <a:pt x="8610808" y="1110312"/>
                </a:lnTo>
                <a:lnTo>
                  <a:pt x="8624694" y="1110312"/>
                </a:lnTo>
                <a:lnTo>
                  <a:pt x="8620467" y="1073479"/>
                </a:lnTo>
                <a:lnTo>
                  <a:pt x="8612618" y="1048725"/>
                </a:lnTo>
                <a:lnTo>
                  <a:pt x="8606581" y="1015520"/>
                </a:lnTo>
                <a:lnTo>
                  <a:pt x="8630732" y="1009481"/>
                </a:lnTo>
                <a:lnTo>
                  <a:pt x="8653070" y="1001029"/>
                </a:lnTo>
                <a:lnTo>
                  <a:pt x="8687484" y="1001029"/>
                </a:lnTo>
                <a:lnTo>
                  <a:pt x="8726125" y="1005255"/>
                </a:lnTo>
                <a:lnTo>
                  <a:pt x="8764765" y="1015520"/>
                </a:lnTo>
                <a:lnTo>
                  <a:pt x="8800991" y="1025783"/>
                </a:lnTo>
                <a:lnTo>
                  <a:pt x="8833594" y="1037858"/>
                </a:lnTo>
                <a:lnTo>
                  <a:pt x="8847482" y="1048123"/>
                </a:lnTo>
                <a:lnTo>
                  <a:pt x="8853518" y="1054159"/>
                </a:lnTo>
                <a:lnTo>
                  <a:pt x="8857744" y="1066235"/>
                </a:lnTo>
                <a:lnTo>
                  <a:pt x="8857744" y="1072274"/>
                </a:lnTo>
                <a:lnTo>
                  <a:pt x="8861970" y="1076500"/>
                </a:lnTo>
                <a:lnTo>
                  <a:pt x="8861970" y="1082537"/>
                </a:lnTo>
                <a:lnTo>
                  <a:pt x="8868009" y="1086762"/>
                </a:lnTo>
                <a:lnTo>
                  <a:pt x="8875856" y="1090989"/>
                </a:lnTo>
                <a:lnTo>
                  <a:pt x="8886121" y="1095217"/>
                </a:lnTo>
                <a:lnTo>
                  <a:pt x="8906649" y="1086762"/>
                </a:lnTo>
                <a:lnTo>
                  <a:pt x="8930799" y="1086762"/>
                </a:lnTo>
                <a:lnTo>
                  <a:pt x="8957365" y="1086762"/>
                </a:lnTo>
                <a:lnTo>
                  <a:pt x="8967628" y="1109104"/>
                </a:lnTo>
                <a:lnTo>
                  <a:pt x="8981514" y="1129632"/>
                </a:lnTo>
                <a:lnTo>
                  <a:pt x="9002044" y="1148348"/>
                </a:lnTo>
                <a:lnTo>
                  <a:pt x="9028608" y="1158611"/>
                </a:lnTo>
                <a:lnTo>
                  <a:pt x="9052758" y="1148348"/>
                </a:lnTo>
                <a:lnTo>
                  <a:pt x="9087172" y="1148348"/>
                </a:lnTo>
                <a:lnTo>
                  <a:pt x="9119777" y="1152575"/>
                </a:lnTo>
                <a:lnTo>
                  <a:pt x="9152380" y="1158611"/>
                </a:lnTo>
                <a:lnTo>
                  <a:pt x="9176530" y="1164650"/>
                </a:lnTo>
                <a:lnTo>
                  <a:pt x="9186793" y="1197855"/>
                </a:lnTo>
                <a:lnTo>
                  <a:pt x="9191019" y="1226837"/>
                </a:lnTo>
                <a:lnTo>
                  <a:pt x="9197058" y="1251591"/>
                </a:lnTo>
                <a:lnTo>
                  <a:pt x="9204905" y="1255817"/>
                </a:lnTo>
                <a:lnTo>
                  <a:pt x="9209133" y="1264270"/>
                </a:lnTo>
                <a:lnTo>
                  <a:pt x="9215170" y="1266082"/>
                </a:lnTo>
                <a:lnTo>
                  <a:pt x="9282188" y="1260043"/>
                </a:lnTo>
                <a:lnTo>
                  <a:pt x="9349204" y="1260043"/>
                </a:lnTo>
                <a:lnTo>
                  <a:pt x="9418033" y="1260043"/>
                </a:lnTo>
                <a:lnTo>
                  <a:pt x="9424070" y="1274535"/>
                </a:lnTo>
                <a:lnTo>
                  <a:pt x="9434335" y="1284799"/>
                </a:lnTo>
                <a:lnTo>
                  <a:pt x="9446410" y="1299288"/>
                </a:lnTo>
                <a:lnTo>
                  <a:pt x="9456673" y="1307739"/>
                </a:lnTo>
                <a:lnTo>
                  <a:pt x="9470559" y="1318004"/>
                </a:lnTo>
                <a:lnTo>
                  <a:pt x="9470559" y="1307739"/>
                </a:lnTo>
                <a:lnTo>
                  <a:pt x="9474787" y="1303513"/>
                </a:lnTo>
                <a:lnTo>
                  <a:pt x="9476597" y="1295061"/>
                </a:lnTo>
                <a:lnTo>
                  <a:pt x="9476597" y="1289025"/>
                </a:lnTo>
                <a:lnTo>
                  <a:pt x="9480823" y="1278760"/>
                </a:lnTo>
                <a:lnTo>
                  <a:pt x="9474787" y="1266685"/>
                </a:lnTo>
                <a:lnTo>
                  <a:pt x="9470559" y="1260648"/>
                </a:lnTo>
                <a:lnTo>
                  <a:pt x="9466335" y="1256422"/>
                </a:lnTo>
                <a:lnTo>
                  <a:pt x="9466335" y="1250383"/>
                </a:lnTo>
                <a:lnTo>
                  <a:pt x="9470559" y="1241930"/>
                </a:lnTo>
                <a:lnTo>
                  <a:pt x="9470559" y="1231666"/>
                </a:lnTo>
                <a:lnTo>
                  <a:pt x="9470559" y="1221404"/>
                </a:lnTo>
                <a:lnTo>
                  <a:pt x="9504974" y="1227440"/>
                </a:lnTo>
                <a:lnTo>
                  <a:pt x="9529125" y="1241930"/>
                </a:lnTo>
                <a:lnTo>
                  <a:pt x="9557502" y="1252194"/>
                </a:lnTo>
                <a:lnTo>
                  <a:pt x="9569577" y="1252194"/>
                </a:lnTo>
                <a:lnTo>
                  <a:pt x="9579840" y="1252194"/>
                </a:lnTo>
                <a:lnTo>
                  <a:pt x="9590104" y="1250383"/>
                </a:lnTo>
                <a:lnTo>
                  <a:pt x="9597952" y="1241930"/>
                </a:lnTo>
                <a:lnTo>
                  <a:pt x="9603990" y="1237704"/>
                </a:lnTo>
                <a:lnTo>
                  <a:pt x="9611840" y="1235891"/>
                </a:lnTo>
                <a:lnTo>
                  <a:pt x="9727157" y="1285402"/>
                </a:lnTo>
                <a:lnTo>
                  <a:pt x="9791760" y="1353022"/>
                </a:lnTo>
                <a:lnTo>
                  <a:pt x="9802023" y="1361474"/>
                </a:lnTo>
                <a:lnTo>
                  <a:pt x="9812287" y="1361474"/>
                </a:lnTo>
                <a:lnTo>
                  <a:pt x="9822552" y="1363285"/>
                </a:lnTo>
                <a:lnTo>
                  <a:pt x="9834625" y="1363285"/>
                </a:lnTo>
                <a:lnTo>
                  <a:pt x="9844890" y="1371739"/>
                </a:lnTo>
                <a:lnTo>
                  <a:pt x="9865417" y="1390457"/>
                </a:lnTo>
                <a:lnTo>
                  <a:pt x="9879303" y="1410985"/>
                </a:lnTo>
                <a:lnTo>
                  <a:pt x="9893191" y="1429702"/>
                </a:lnTo>
                <a:lnTo>
                  <a:pt x="9911303" y="1444191"/>
                </a:lnTo>
                <a:lnTo>
                  <a:pt x="9945719" y="1450228"/>
                </a:lnTo>
                <a:lnTo>
                  <a:pt x="9949943" y="1448416"/>
                </a:lnTo>
                <a:lnTo>
                  <a:pt x="9954169" y="1448416"/>
                </a:lnTo>
                <a:lnTo>
                  <a:pt x="9958397" y="1444191"/>
                </a:lnTo>
                <a:lnTo>
                  <a:pt x="9960208" y="1444191"/>
                </a:lnTo>
                <a:lnTo>
                  <a:pt x="9968057" y="1444191"/>
                </a:lnTo>
                <a:lnTo>
                  <a:pt x="9988585" y="1468945"/>
                </a:lnTo>
                <a:lnTo>
                  <a:pt x="10010923" y="1493701"/>
                </a:lnTo>
                <a:lnTo>
                  <a:pt x="10029037" y="1520264"/>
                </a:lnTo>
                <a:lnTo>
                  <a:pt x="10035679" y="1551661"/>
                </a:lnTo>
                <a:lnTo>
                  <a:pt x="9965039" y="1551661"/>
                </a:lnTo>
                <a:lnTo>
                  <a:pt x="9960813" y="1557697"/>
                </a:lnTo>
                <a:lnTo>
                  <a:pt x="9954774" y="1566150"/>
                </a:lnTo>
                <a:lnTo>
                  <a:pt x="9950548" y="1570376"/>
                </a:lnTo>
                <a:lnTo>
                  <a:pt x="9946322" y="1580640"/>
                </a:lnTo>
                <a:lnTo>
                  <a:pt x="9942096" y="1590904"/>
                </a:lnTo>
                <a:lnTo>
                  <a:pt x="9949943" y="1595130"/>
                </a:lnTo>
                <a:lnTo>
                  <a:pt x="9954169" y="1599356"/>
                </a:lnTo>
                <a:lnTo>
                  <a:pt x="9955982" y="1601167"/>
                </a:lnTo>
                <a:lnTo>
                  <a:pt x="9960208" y="1609619"/>
                </a:lnTo>
                <a:lnTo>
                  <a:pt x="9960208" y="1613845"/>
                </a:lnTo>
                <a:lnTo>
                  <a:pt x="9955982" y="1619884"/>
                </a:lnTo>
                <a:lnTo>
                  <a:pt x="9949943" y="1630148"/>
                </a:lnTo>
                <a:lnTo>
                  <a:pt x="9945719" y="1634374"/>
                </a:lnTo>
                <a:lnTo>
                  <a:pt x="9939681" y="1638600"/>
                </a:lnTo>
                <a:lnTo>
                  <a:pt x="9931831" y="1638600"/>
                </a:lnTo>
                <a:lnTo>
                  <a:pt x="9925795" y="1638600"/>
                </a:lnTo>
                <a:lnTo>
                  <a:pt x="9911907" y="1638600"/>
                </a:lnTo>
                <a:lnTo>
                  <a:pt x="9898021" y="1616261"/>
                </a:lnTo>
                <a:lnTo>
                  <a:pt x="9875683" y="1605998"/>
                </a:lnTo>
                <a:lnTo>
                  <a:pt x="9847305" y="1599959"/>
                </a:lnTo>
                <a:lnTo>
                  <a:pt x="9847305" y="1573396"/>
                </a:lnTo>
                <a:lnTo>
                  <a:pt x="9841267" y="1571583"/>
                </a:lnTo>
                <a:lnTo>
                  <a:pt x="9833418" y="1567357"/>
                </a:lnTo>
                <a:lnTo>
                  <a:pt x="9831607" y="1563131"/>
                </a:lnTo>
                <a:lnTo>
                  <a:pt x="9823758" y="1558905"/>
                </a:lnTo>
                <a:lnTo>
                  <a:pt x="9809872" y="1558905"/>
                </a:lnTo>
                <a:lnTo>
                  <a:pt x="9805646" y="1558905"/>
                </a:lnTo>
                <a:lnTo>
                  <a:pt x="9803835" y="1563131"/>
                </a:lnTo>
                <a:lnTo>
                  <a:pt x="9799607" y="1563131"/>
                </a:lnTo>
                <a:lnTo>
                  <a:pt x="9795381" y="1563131"/>
                </a:lnTo>
                <a:lnTo>
                  <a:pt x="9789345" y="1567357"/>
                </a:lnTo>
                <a:lnTo>
                  <a:pt x="9781495" y="1552869"/>
                </a:lnTo>
                <a:lnTo>
                  <a:pt x="9771233" y="1538378"/>
                </a:lnTo>
                <a:lnTo>
                  <a:pt x="9763383" y="1528113"/>
                </a:lnTo>
                <a:lnTo>
                  <a:pt x="9763383" y="1552869"/>
                </a:lnTo>
                <a:lnTo>
                  <a:pt x="9757345" y="1581848"/>
                </a:lnTo>
                <a:lnTo>
                  <a:pt x="9749497" y="1606601"/>
                </a:lnTo>
                <a:lnTo>
                  <a:pt x="9733194" y="1621091"/>
                </a:lnTo>
                <a:lnTo>
                  <a:pt x="9725347" y="1625317"/>
                </a:lnTo>
                <a:lnTo>
                  <a:pt x="9719308" y="1625317"/>
                </a:lnTo>
                <a:lnTo>
                  <a:pt x="9715082" y="1625317"/>
                </a:lnTo>
                <a:lnTo>
                  <a:pt x="9710856" y="1625317"/>
                </a:lnTo>
                <a:lnTo>
                  <a:pt x="9706630" y="1621091"/>
                </a:lnTo>
                <a:lnTo>
                  <a:pt x="9704819" y="1621091"/>
                </a:lnTo>
                <a:lnTo>
                  <a:pt x="9700591" y="1621091"/>
                </a:lnTo>
                <a:lnTo>
                  <a:pt x="9696365" y="1625317"/>
                </a:lnTo>
                <a:lnTo>
                  <a:pt x="9692139" y="1629543"/>
                </a:lnTo>
                <a:lnTo>
                  <a:pt x="9686102" y="1639808"/>
                </a:lnTo>
                <a:lnTo>
                  <a:pt x="9706630" y="1664561"/>
                </a:lnTo>
                <a:lnTo>
                  <a:pt x="9728967" y="1708030"/>
                </a:lnTo>
                <a:lnTo>
                  <a:pt x="9739233" y="1757539"/>
                </a:lnTo>
                <a:lnTo>
                  <a:pt x="9733194" y="1757539"/>
                </a:lnTo>
                <a:lnTo>
                  <a:pt x="9728967" y="1761765"/>
                </a:lnTo>
                <a:lnTo>
                  <a:pt x="9721119" y="1761765"/>
                </a:lnTo>
                <a:lnTo>
                  <a:pt x="9710856" y="1765992"/>
                </a:lnTo>
                <a:lnTo>
                  <a:pt x="9696970" y="1755727"/>
                </a:lnTo>
                <a:lnTo>
                  <a:pt x="9686705" y="1747275"/>
                </a:lnTo>
                <a:lnTo>
                  <a:pt x="9672819" y="1745464"/>
                </a:lnTo>
                <a:lnTo>
                  <a:pt x="9654705" y="1741238"/>
                </a:lnTo>
                <a:lnTo>
                  <a:pt x="9644443" y="1770218"/>
                </a:lnTo>
                <a:lnTo>
                  <a:pt x="9623915" y="1784709"/>
                </a:lnTo>
                <a:lnTo>
                  <a:pt x="9597349" y="1794972"/>
                </a:lnTo>
                <a:lnTo>
                  <a:pt x="9568972" y="1805237"/>
                </a:lnTo>
                <a:lnTo>
                  <a:pt x="9567161" y="1834217"/>
                </a:lnTo>
                <a:lnTo>
                  <a:pt x="9559312" y="1856558"/>
                </a:lnTo>
                <a:lnTo>
                  <a:pt x="9545426" y="1877086"/>
                </a:lnTo>
                <a:lnTo>
                  <a:pt x="9517049" y="1881312"/>
                </a:lnTo>
                <a:lnTo>
                  <a:pt x="9496522" y="1887349"/>
                </a:lnTo>
                <a:lnTo>
                  <a:pt x="9482634" y="1895802"/>
                </a:lnTo>
                <a:lnTo>
                  <a:pt x="9468748" y="1900029"/>
                </a:lnTo>
                <a:lnTo>
                  <a:pt x="9458485" y="1891577"/>
                </a:lnTo>
                <a:lnTo>
                  <a:pt x="9446410" y="1881312"/>
                </a:lnTo>
                <a:lnTo>
                  <a:pt x="9440371" y="1871047"/>
                </a:lnTo>
                <a:lnTo>
                  <a:pt x="9426485" y="1872860"/>
                </a:lnTo>
                <a:lnTo>
                  <a:pt x="9408373" y="1877086"/>
                </a:lnTo>
                <a:lnTo>
                  <a:pt x="9394485" y="1885538"/>
                </a:lnTo>
                <a:lnTo>
                  <a:pt x="9384223" y="1891577"/>
                </a:lnTo>
                <a:lnTo>
                  <a:pt x="9384223" y="1906065"/>
                </a:lnTo>
                <a:lnTo>
                  <a:pt x="9373958" y="1910292"/>
                </a:lnTo>
                <a:lnTo>
                  <a:pt x="9355846" y="1910292"/>
                </a:lnTo>
                <a:lnTo>
                  <a:pt x="9331695" y="1910292"/>
                </a:lnTo>
                <a:lnTo>
                  <a:pt x="9309357" y="1914519"/>
                </a:lnTo>
                <a:lnTo>
                  <a:pt x="9299092" y="1916330"/>
                </a:lnTo>
                <a:lnTo>
                  <a:pt x="9280978" y="1959802"/>
                </a:lnTo>
                <a:lnTo>
                  <a:pt x="9279168" y="2006893"/>
                </a:lnTo>
                <a:lnTo>
                  <a:pt x="9279168" y="2060626"/>
                </a:lnTo>
                <a:lnTo>
                  <a:pt x="9285206" y="2107721"/>
                </a:lnTo>
                <a:lnTo>
                  <a:pt x="9274942" y="2107721"/>
                </a:lnTo>
                <a:lnTo>
                  <a:pt x="9270716" y="2107721"/>
                </a:lnTo>
                <a:lnTo>
                  <a:pt x="9266490" y="2107721"/>
                </a:lnTo>
                <a:lnTo>
                  <a:pt x="9264679" y="2111946"/>
                </a:lnTo>
                <a:lnTo>
                  <a:pt x="9260453" y="2113758"/>
                </a:lnTo>
                <a:lnTo>
                  <a:pt x="9256225" y="2125834"/>
                </a:lnTo>
                <a:lnTo>
                  <a:pt x="9251999" y="2136096"/>
                </a:lnTo>
                <a:lnTo>
                  <a:pt x="9251999" y="2150587"/>
                </a:lnTo>
                <a:lnTo>
                  <a:pt x="9251999" y="2166885"/>
                </a:lnTo>
                <a:lnTo>
                  <a:pt x="9227848" y="2166885"/>
                </a:lnTo>
                <a:lnTo>
                  <a:pt x="9213962" y="2189223"/>
                </a:lnTo>
                <a:lnTo>
                  <a:pt x="9203699" y="2203714"/>
                </a:lnTo>
                <a:lnTo>
                  <a:pt x="9199471" y="2218204"/>
                </a:lnTo>
                <a:lnTo>
                  <a:pt x="9195245" y="2247182"/>
                </a:lnTo>
                <a:lnTo>
                  <a:pt x="9189209" y="2247182"/>
                </a:lnTo>
                <a:lnTo>
                  <a:pt x="9181359" y="2247182"/>
                </a:lnTo>
                <a:lnTo>
                  <a:pt x="9179549" y="2247182"/>
                </a:lnTo>
                <a:lnTo>
                  <a:pt x="9175321" y="2247182"/>
                </a:lnTo>
                <a:lnTo>
                  <a:pt x="9167473" y="2247182"/>
                </a:lnTo>
                <a:lnTo>
                  <a:pt x="9153585" y="2276167"/>
                </a:lnTo>
                <a:lnTo>
                  <a:pt x="9143323" y="2311185"/>
                </a:lnTo>
                <a:lnTo>
                  <a:pt x="9119172" y="2311185"/>
                </a:lnTo>
                <a:lnTo>
                  <a:pt x="9111323" y="2350426"/>
                </a:lnTo>
                <a:lnTo>
                  <a:pt x="9099247" y="2350426"/>
                </a:lnTo>
                <a:lnTo>
                  <a:pt x="9099247" y="2340164"/>
                </a:lnTo>
                <a:lnTo>
                  <a:pt x="9070872" y="2300923"/>
                </a:lnTo>
                <a:lnTo>
                  <a:pt x="9052758" y="2253824"/>
                </a:lnTo>
                <a:lnTo>
                  <a:pt x="9048532" y="2200090"/>
                </a:lnTo>
                <a:lnTo>
                  <a:pt x="9052758" y="2136096"/>
                </a:lnTo>
                <a:lnTo>
                  <a:pt x="9063023" y="2127644"/>
                </a:lnTo>
                <a:lnTo>
                  <a:pt x="9070872" y="2121605"/>
                </a:lnTo>
                <a:lnTo>
                  <a:pt x="9081135" y="2113153"/>
                </a:lnTo>
                <a:lnTo>
                  <a:pt x="9085361" y="2102891"/>
                </a:lnTo>
                <a:lnTo>
                  <a:pt x="9091400" y="2088400"/>
                </a:lnTo>
                <a:lnTo>
                  <a:pt x="9081135" y="2069683"/>
                </a:lnTo>
                <a:lnTo>
                  <a:pt x="9076909" y="2044930"/>
                </a:lnTo>
                <a:lnTo>
                  <a:pt x="9090795" y="2015948"/>
                </a:lnTo>
                <a:lnTo>
                  <a:pt x="9104681" y="2005685"/>
                </a:lnTo>
                <a:lnTo>
                  <a:pt x="9122795" y="1997233"/>
                </a:lnTo>
                <a:lnTo>
                  <a:pt x="9143323" y="1991194"/>
                </a:lnTo>
                <a:lnTo>
                  <a:pt x="9157209" y="1976703"/>
                </a:lnTo>
                <a:lnTo>
                  <a:pt x="9185585" y="1933234"/>
                </a:lnTo>
                <a:lnTo>
                  <a:pt x="9213962" y="1889763"/>
                </a:lnTo>
                <a:lnTo>
                  <a:pt x="9236302" y="1871047"/>
                </a:lnTo>
                <a:lnTo>
                  <a:pt x="9260453" y="1854745"/>
                </a:lnTo>
                <a:lnTo>
                  <a:pt x="9284602" y="1836030"/>
                </a:lnTo>
                <a:lnTo>
                  <a:pt x="9294866" y="1811274"/>
                </a:lnTo>
                <a:lnTo>
                  <a:pt x="9302716" y="1782293"/>
                </a:lnTo>
                <a:lnTo>
                  <a:pt x="9312978" y="1755727"/>
                </a:lnTo>
                <a:lnTo>
                  <a:pt x="9312978" y="1753916"/>
                </a:lnTo>
                <a:lnTo>
                  <a:pt x="9308752" y="1753916"/>
                </a:lnTo>
                <a:lnTo>
                  <a:pt x="9308752" y="1749690"/>
                </a:lnTo>
                <a:lnTo>
                  <a:pt x="9304526" y="1745464"/>
                </a:lnTo>
                <a:lnTo>
                  <a:pt x="9298488" y="1749690"/>
                </a:lnTo>
                <a:lnTo>
                  <a:pt x="9294261" y="1753916"/>
                </a:lnTo>
                <a:lnTo>
                  <a:pt x="9292451" y="1755727"/>
                </a:lnTo>
                <a:lnTo>
                  <a:pt x="9274339" y="1782293"/>
                </a:lnTo>
                <a:lnTo>
                  <a:pt x="9256225" y="1811274"/>
                </a:lnTo>
                <a:lnTo>
                  <a:pt x="9238113" y="1836030"/>
                </a:lnTo>
                <a:lnTo>
                  <a:pt x="9213962" y="1854745"/>
                </a:lnTo>
                <a:lnTo>
                  <a:pt x="9181359" y="1869236"/>
                </a:lnTo>
                <a:lnTo>
                  <a:pt x="9179549" y="1857161"/>
                </a:lnTo>
                <a:lnTo>
                  <a:pt x="9179549" y="1855350"/>
                </a:lnTo>
                <a:lnTo>
                  <a:pt x="9175321" y="1846898"/>
                </a:lnTo>
                <a:lnTo>
                  <a:pt x="9175321" y="1836633"/>
                </a:lnTo>
                <a:lnTo>
                  <a:pt x="9179549" y="1832407"/>
                </a:lnTo>
                <a:lnTo>
                  <a:pt x="9179549" y="1828181"/>
                </a:lnTo>
                <a:lnTo>
                  <a:pt x="9179549" y="1826368"/>
                </a:lnTo>
                <a:lnTo>
                  <a:pt x="9181359" y="1817915"/>
                </a:lnTo>
                <a:lnTo>
                  <a:pt x="9181359" y="1811879"/>
                </a:lnTo>
                <a:lnTo>
                  <a:pt x="9171095" y="1803426"/>
                </a:lnTo>
                <a:lnTo>
                  <a:pt x="9160832" y="1799198"/>
                </a:lnTo>
                <a:lnTo>
                  <a:pt x="9152982" y="1797388"/>
                </a:lnTo>
                <a:lnTo>
                  <a:pt x="9142720" y="1793161"/>
                </a:lnTo>
                <a:lnTo>
                  <a:pt x="9136681" y="1797388"/>
                </a:lnTo>
                <a:lnTo>
                  <a:pt x="9118569" y="1807652"/>
                </a:lnTo>
                <a:lnTo>
                  <a:pt x="9094418" y="1828181"/>
                </a:lnTo>
                <a:lnTo>
                  <a:pt x="9072078" y="1854745"/>
                </a:lnTo>
                <a:lnTo>
                  <a:pt x="9051551" y="1879501"/>
                </a:lnTo>
                <a:lnTo>
                  <a:pt x="9041288" y="1898217"/>
                </a:lnTo>
                <a:lnTo>
                  <a:pt x="9041288" y="1904255"/>
                </a:lnTo>
                <a:lnTo>
                  <a:pt x="9041288" y="1912707"/>
                </a:lnTo>
                <a:lnTo>
                  <a:pt x="9043099" y="1918747"/>
                </a:lnTo>
                <a:lnTo>
                  <a:pt x="9047325" y="1929007"/>
                </a:lnTo>
                <a:lnTo>
                  <a:pt x="9051551" y="1937460"/>
                </a:lnTo>
                <a:lnTo>
                  <a:pt x="9051551" y="1943499"/>
                </a:lnTo>
                <a:lnTo>
                  <a:pt x="9029213" y="1953762"/>
                </a:lnTo>
                <a:lnTo>
                  <a:pt x="9005062" y="1957991"/>
                </a:lnTo>
                <a:lnTo>
                  <a:pt x="8972459" y="1962217"/>
                </a:lnTo>
                <a:lnTo>
                  <a:pt x="8942270" y="1962217"/>
                </a:lnTo>
                <a:lnTo>
                  <a:pt x="8942270" y="1922972"/>
                </a:lnTo>
                <a:lnTo>
                  <a:pt x="8909667" y="1929007"/>
                </a:lnTo>
                <a:lnTo>
                  <a:pt x="8881290" y="1941083"/>
                </a:lnTo>
                <a:lnTo>
                  <a:pt x="8857141" y="1936857"/>
                </a:lnTo>
                <a:lnTo>
                  <a:pt x="8839027" y="1914519"/>
                </a:lnTo>
                <a:lnTo>
                  <a:pt x="8768388" y="1904255"/>
                </a:lnTo>
                <a:lnTo>
                  <a:pt x="8744237" y="1929007"/>
                </a:lnTo>
                <a:lnTo>
                  <a:pt x="8715861" y="1947725"/>
                </a:lnTo>
                <a:lnTo>
                  <a:pt x="8691710" y="1968254"/>
                </a:lnTo>
                <a:lnTo>
                  <a:pt x="8677824" y="1994818"/>
                </a:lnTo>
                <a:lnTo>
                  <a:pt x="8663938" y="2019571"/>
                </a:lnTo>
                <a:lnTo>
                  <a:pt x="8650052" y="2044325"/>
                </a:lnTo>
                <a:lnTo>
                  <a:pt x="8631938" y="2063041"/>
                </a:lnTo>
                <a:lnTo>
                  <a:pt x="8575186" y="2081758"/>
                </a:lnTo>
                <a:lnTo>
                  <a:pt x="8561298" y="2096249"/>
                </a:lnTo>
                <a:lnTo>
                  <a:pt x="8551036" y="2112551"/>
                </a:lnTo>
                <a:lnTo>
                  <a:pt x="8540771" y="2127039"/>
                </a:lnTo>
                <a:lnTo>
                  <a:pt x="8516620" y="2145756"/>
                </a:lnTo>
                <a:lnTo>
                  <a:pt x="8516620" y="2166279"/>
                </a:lnTo>
                <a:lnTo>
                  <a:pt x="8546808" y="2166279"/>
                </a:lnTo>
                <a:lnTo>
                  <a:pt x="8551036" y="2178354"/>
                </a:lnTo>
                <a:lnTo>
                  <a:pt x="8555262" y="2184393"/>
                </a:lnTo>
                <a:lnTo>
                  <a:pt x="8557072" y="2192846"/>
                </a:lnTo>
                <a:lnTo>
                  <a:pt x="8564922" y="2198885"/>
                </a:lnTo>
                <a:lnTo>
                  <a:pt x="8570958" y="2203111"/>
                </a:lnTo>
                <a:lnTo>
                  <a:pt x="8584846" y="2207336"/>
                </a:lnTo>
                <a:lnTo>
                  <a:pt x="8592694" y="2198885"/>
                </a:lnTo>
                <a:lnTo>
                  <a:pt x="8598732" y="2194656"/>
                </a:lnTo>
                <a:lnTo>
                  <a:pt x="8610808" y="2192846"/>
                </a:lnTo>
                <a:lnTo>
                  <a:pt x="8621070" y="2192846"/>
                </a:lnTo>
                <a:lnTo>
                  <a:pt x="8639184" y="2192846"/>
                </a:lnTo>
                <a:lnTo>
                  <a:pt x="8653070" y="2209148"/>
                </a:lnTo>
                <a:lnTo>
                  <a:pt x="8663335" y="2223638"/>
                </a:lnTo>
                <a:lnTo>
                  <a:pt x="8669372" y="2242353"/>
                </a:lnTo>
                <a:lnTo>
                  <a:pt x="8677221" y="2271335"/>
                </a:lnTo>
                <a:lnTo>
                  <a:pt x="8681447" y="2290054"/>
                </a:lnTo>
                <a:lnTo>
                  <a:pt x="8677221" y="2300318"/>
                </a:lnTo>
                <a:lnTo>
                  <a:pt x="8666956" y="2310581"/>
                </a:lnTo>
                <a:lnTo>
                  <a:pt x="8662730" y="2329297"/>
                </a:lnTo>
                <a:lnTo>
                  <a:pt x="8662730" y="2349823"/>
                </a:lnTo>
                <a:lnTo>
                  <a:pt x="8668769" y="2368539"/>
                </a:lnTo>
                <a:lnTo>
                  <a:pt x="8676616" y="2387255"/>
                </a:lnTo>
                <a:lnTo>
                  <a:pt x="8682655" y="2412009"/>
                </a:lnTo>
                <a:lnTo>
                  <a:pt x="8662127" y="2434347"/>
                </a:lnTo>
                <a:lnTo>
                  <a:pt x="8648241" y="2459103"/>
                </a:lnTo>
                <a:lnTo>
                  <a:pt x="8637977" y="2483857"/>
                </a:lnTo>
                <a:lnTo>
                  <a:pt x="8624091" y="2517063"/>
                </a:lnTo>
                <a:lnTo>
                  <a:pt x="8616241" y="2523101"/>
                </a:lnTo>
                <a:lnTo>
                  <a:pt x="8598127" y="2545439"/>
                </a:lnTo>
                <a:lnTo>
                  <a:pt x="8577600" y="2570196"/>
                </a:lnTo>
                <a:lnTo>
                  <a:pt x="8555262" y="2599175"/>
                </a:lnTo>
                <a:lnTo>
                  <a:pt x="8531111" y="2623928"/>
                </a:lnTo>
                <a:lnTo>
                  <a:pt x="8510584" y="2648682"/>
                </a:lnTo>
                <a:lnTo>
                  <a:pt x="8496698" y="2667398"/>
                </a:lnTo>
                <a:lnTo>
                  <a:pt x="8488848" y="2675853"/>
                </a:lnTo>
                <a:lnTo>
                  <a:pt x="8464698" y="2681890"/>
                </a:lnTo>
                <a:lnTo>
                  <a:pt x="8440547" y="2677664"/>
                </a:lnTo>
                <a:lnTo>
                  <a:pt x="8418209" y="2677664"/>
                </a:lnTo>
                <a:lnTo>
                  <a:pt x="8397681" y="2681890"/>
                </a:lnTo>
                <a:lnTo>
                  <a:pt x="8379567" y="2700607"/>
                </a:lnTo>
                <a:lnTo>
                  <a:pt x="8365681" y="2721134"/>
                </a:lnTo>
                <a:lnTo>
                  <a:pt x="8355417" y="2743474"/>
                </a:lnTo>
                <a:lnTo>
                  <a:pt x="8341531" y="2764001"/>
                </a:lnTo>
                <a:lnTo>
                  <a:pt x="8321003" y="2778492"/>
                </a:lnTo>
                <a:lnTo>
                  <a:pt x="8316777" y="2778492"/>
                </a:lnTo>
                <a:lnTo>
                  <a:pt x="8312551" y="2782718"/>
                </a:lnTo>
                <a:lnTo>
                  <a:pt x="8308323" y="2782718"/>
                </a:lnTo>
                <a:lnTo>
                  <a:pt x="8302286" y="2782718"/>
                </a:lnTo>
                <a:lnTo>
                  <a:pt x="8294437" y="2786944"/>
                </a:lnTo>
                <a:lnTo>
                  <a:pt x="8302286" y="2807472"/>
                </a:lnTo>
                <a:lnTo>
                  <a:pt x="8316172" y="2829809"/>
                </a:lnTo>
                <a:lnTo>
                  <a:pt x="8326437" y="2854565"/>
                </a:lnTo>
                <a:lnTo>
                  <a:pt x="8340323" y="2879318"/>
                </a:lnTo>
                <a:lnTo>
                  <a:pt x="8346362" y="2901656"/>
                </a:lnTo>
                <a:lnTo>
                  <a:pt x="8350588" y="2926411"/>
                </a:lnTo>
                <a:lnTo>
                  <a:pt x="8344549" y="2942712"/>
                </a:lnTo>
                <a:lnTo>
                  <a:pt x="8330663" y="2957201"/>
                </a:lnTo>
                <a:lnTo>
                  <a:pt x="8302286" y="2969276"/>
                </a:lnTo>
                <a:lnTo>
                  <a:pt x="8255797" y="2975315"/>
                </a:lnTo>
                <a:lnTo>
                  <a:pt x="8255797" y="2956598"/>
                </a:lnTo>
                <a:lnTo>
                  <a:pt x="8251569" y="2940297"/>
                </a:lnTo>
                <a:lnTo>
                  <a:pt x="8251569" y="2915544"/>
                </a:lnTo>
                <a:lnTo>
                  <a:pt x="8255797" y="2886562"/>
                </a:lnTo>
                <a:lnTo>
                  <a:pt x="8255797" y="2864225"/>
                </a:lnTo>
                <a:lnTo>
                  <a:pt x="8245533" y="2864225"/>
                </a:lnTo>
                <a:lnTo>
                  <a:pt x="8237683" y="2864225"/>
                </a:lnTo>
                <a:lnTo>
                  <a:pt x="8231647" y="2864225"/>
                </a:lnTo>
                <a:lnTo>
                  <a:pt x="8227421" y="2864225"/>
                </a:lnTo>
                <a:lnTo>
                  <a:pt x="8223195" y="2859998"/>
                </a:lnTo>
                <a:lnTo>
                  <a:pt x="8217156" y="2858186"/>
                </a:lnTo>
                <a:lnTo>
                  <a:pt x="8209307" y="2846111"/>
                </a:lnTo>
                <a:lnTo>
                  <a:pt x="8217156" y="2835848"/>
                </a:lnTo>
                <a:lnTo>
                  <a:pt x="8223195" y="2825583"/>
                </a:lnTo>
                <a:lnTo>
                  <a:pt x="8227421" y="2815321"/>
                </a:lnTo>
                <a:lnTo>
                  <a:pt x="8235268" y="2800830"/>
                </a:lnTo>
                <a:lnTo>
                  <a:pt x="8217156" y="2800830"/>
                </a:lnTo>
                <a:lnTo>
                  <a:pt x="8194818" y="2796604"/>
                </a:lnTo>
                <a:lnTo>
                  <a:pt x="8170667" y="2802641"/>
                </a:lnTo>
                <a:lnTo>
                  <a:pt x="8142290" y="2814716"/>
                </a:lnTo>
                <a:lnTo>
                  <a:pt x="8118140" y="2824980"/>
                </a:lnTo>
                <a:lnTo>
                  <a:pt x="8118140" y="2816529"/>
                </a:lnTo>
                <a:lnTo>
                  <a:pt x="8122366" y="2806264"/>
                </a:lnTo>
                <a:lnTo>
                  <a:pt x="8126592" y="2800225"/>
                </a:lnTo>
                <a:lnTo>
                  <a:pt x="8128404" y="2788152"/>
                </a:lnTo>
                <a:lnTo>
                  <a:pt x="8132630" y="2782114"/>
                </a:lnTo>
                <a:lnTo>
                  <a:pt x="8138667" y="2767623"/>
                </a:lnTo>
                <a:lnTo>
                  <a:pt x="8132630" y="2767623"/>
                </a:lnTo>
                <a:lnTo>
                  <a:pt x="8126592" y="2763396"/>
                </a:lnTo>
                <a:lnTo>
                  <a:pt x="8118743" y="2763396"/>
                </a:lnTo>
                <a:lnTo>
                  <a:pt x="8108480" y="2759171"/>
                </a:lnTo>
                <a:lnTo>
                  <a:pt x="8086142" y="2781511"/>
                </a:lnTo>
                <a:lnTo>
                  <a:pt x="8061991" y="2800225"/>
                </a:lnTo>
                <a:lnTo>
                  <a:pt x="8037840" y="2820754"/>
                </a:lnTo>
                <a:lnTo>
                  <a:pt x="8023952" y="2845508"/>
                </a:lnTo>
                <a:lnTo>
                  <a:pt x="8037840" y="2853960"/>
                </a:lnTo>
                <a:lnTo>
                  <a:pt x="8048103" y="2859998"/>
                </a:lnTo>
                <a:lnTo>
                  <a:pt x="8055952" y="2868450"/>
                </a:lnTo>
                <a:lnTo>
                  <a:pt x="8061991" y="2874487"/>
                </a:lnTo>
                <a:lnTo>
                  <a:pt x="8069838" y="2886562"/>
                </a:lnTo>
                <a:lnTo>
                  <a:pt x="8090366" y="2874487"/>
                </a:lnTo>
                <a:lnTo>
                  <a:pt x="8108480" y="2868450"/>
                </a:lnTo>
                <a:lnTo>
                  <a:pt x="8126592" y="2868450"/>
                </a:lnTo>
                <a:lnTo>
                  <a:pt x="8147119" y="2878713"/>
                </a:lnTo>
                <a:lnTo>
                  <a:pt x="8157384" y="2878713"/>
                </a:lnTo>
                <a:lnTo>
                  <a:pt x="8157384" y="2903468"/>
                </a:lnTo>
                <a:lnTo>
                  <a:pt x="8118743" y="2903468"/>
                </a:lnTo>
                <a:lnTo>
                  <a:pt x="8104857" y="2922185"/>
                </a:lnTo>
                <a:lnTo>
                  <a:pt x="8090971" y="2936674"/>
                </a:lnTo>
                <a:lnTo>
                  <a:pt x="8080706" y="2951164"/>
                </a:lnTo>
                <a:lnTo>
                  <a:pt x="8070443" y="2975918"/>
                </a:lnTo>
                <a:lnTo>
                  <a:pt x="8098820" y="2994635"/>
                </a:lnTo>
                <a:lnTo>
                  <a:pt x="8115121" y="3023614"/>
                </a:lnTo>
                <a:lnTo>
                  <a:pt x="8129007" y="3062859"/>
                </a:lnTo>
                <a:lnTo>
                  <a:pt x="8136857" y="3102103"/>
                </a:lnTo>
                <a:lnTo>
                  <a:pt x="8138667" y="3145575"/>
                </a:lnTo>
                <a:lnTo>
                  <a:pt x="8138667" y="3183612"/>
                </a:lnTo>
                <a:lnTo>
                  <a:pt x="8114517" y="3199914"/>
                </a:lnTo>
                <a:lnTo>
                  <a:pt x="8100631" y="3228893"/>
                </a:lnTo>
                <a:lnTo>
                  <a:pt x="8086745" y="3255459"/>
                </a:lnTo>
                <a:lnTo>
                  <a:pt x="8070443" y="3284439"/>
                </a:lnTo>
                <a:lnTo>
                  <a:pt x="8034217" y="3323683"/>
                </a:lnTo>
                <a:lnTo>
                  <a:pt x="7987728" y="3352663"/>
                </a:lnTo>
                <a:lnTo>
                  <a:pt x="7938824" y="3373193"/>
                </a:lnTo>
                <a:lnTo>
                  <a:pt x="7882071" y="3391907"/>
                </a:lnTo>
                <a:lnTo>
                  <a:pt x="7829543" y="3402172"/>
                </a:lnTo>
                <a:lnTo>
                  <a:pt x="7829543" y="3416663"/>
                </a:lnTo>
                <a:lnTo>
                  <a:pt x="7829543" y="3425115"/>
                </a:lnTo>
                <a:lnTo>
                  <a:pt x="7829543" y="3431152"/>
                </a:lnTo>
                <a:lnTo>
                  <a:pt x="7829543" y="3435380"/>
                </a:lnTo>
                <a:lnTo>
                  <a:pt x="7833769" y="3439606"/>
                </a:lnTo>
                <a:lnTo>
                  <a:pt x="7833769" y="3449869"/>
                </a:lnTo>
                <a:lnTo>
                  <a:pt x="7835582" y="3460133"/>
                </a:lnTo>
                <a:lnTo>
                  <a:pt x="7829543" y="3468586"/>
                </a:lnTo>
                <a:lnTo>
                  <a:pt x="7821694" y="3474622"/>
                </a:lnTo>
                <a:lnTo>
                  <a:pt x="7819883" y="3478850"/>
                </a:lnTo>
                <a:lnTo>
                  <a:pt x="7812034" y="3484887"/>
                </a:lnTo>
                <a:lnTo>
                  <a:pt x="7798148" y="3493339"/>
                </a:lnTo>
                <a:lnTo>
                  <a:pt x="7793922" y="3493339"/>
                </a:lnTo>
                <a:lnTo>
                  <a:pt x="7792109" y="3497565"/>
                </a:lnTo>
                <a:lnTo>
                  <a:pt x="7787883" y="3497565"/>
                </a:lnTo>
                <a:lnTo>
                  <a:pt x="7783657" y="3497565"/>
                </a:lnTo>
                <a:lnTo>
                  <a:pt x="7777619" y="3499378"/>
                </a:lnTo>
                <a:lnTo>
                  <a:pt x="7773392" y="3489113"/>
                </a:lnTo>
                <a:lnTo>
                  <a:pt x="7769166" y="3478850"/>
                </a:lnTo>
                <a:lnTo>
                  <a:pt x="7769166" y="3468586"/>
                </a:lnTo>
                <a:lnTo>
                  <a:pt x="7769166" y="3449869"/>
                </a:lnTo>
                <a:lnTo>
                  <a:pt x="7777016" y="3445643"/>
                </a:lnTo>
                <a:lnTo>
                  <a:pt x="7783054" y="3445643"/>
                </a:lnTo>
                <a:lnTo>
                  <a:pt x="7790902" y="3441417"/>
                </a:lnTo>
                <a:lnTo>
                  <a:pt x="7792714" y="3435380"/>
                </a:lnTo>
                <a:lnTo>
                  <a:pt x="7796940" y="3426926"/>
                </a:lnTo>
                <a:lnTo>
                  <a:pt x="7792714" y="3420889"/>
                </a:lnTo>
                <a:lnTo>
                  <a:pt x="7786676" y="3410624"/>
                </a:lnTo>
                <a:lnTo>
                  <a:pt x="7782449" y="3402172"/>
                </a:lnTo>
                <a:lnTo>
                  <a:pt x="7776413" y="3397946"/>
                </a:lnTo>
                <a:lnTo>
                  <a:pt x="7772187" y="3397946"/>
                </a:lnTo>
                <a:lnTo>
                  <a:pt x="7761922" y="3396135"/>
                </a:lnTo>
                <a:lnTo>
                  <a:pt x="7749847" y="3396135"/>
                </a:lnTo>
                <a:lnTo>
                  <a:pt x="7737771" y="3412437"/>
                </a:lnTo>
                <a:lnTo>
                  <a:pt x="7723885" y="3424512"/>
                </a:lnTo>
                <a:lnTo>
                  <a:pt x="7711810" y="3434775"/>
                </a:lnTo>
                <a:lnTo>
                  <a:pt x="7701545" y="3453492"/>
                </a:lnTo>
                <a:lnTo>
                  <a:pt x="7697319" y="3482472"/>
                </a:lnTo>
                <a:lnTo>
                  <a:pt x="7729924" y="3513264"/>
                </a:lnTo>
                <a:lnTo>
                  <a:pt x="7754073" y="3546471"/>
                </a:lnTo>
                <a:lnTo>
                  <a:pt x="7776413" y="3581488"/>
                </a:lnTo>
                <a:lnTo>
                  <a:pt x="7786676" y="3628581"/>
                </a:lnTo>
                <a:lnTo>
                  <a:pt x="7790902" y="3685940"/>
                </a:lnTo>
                <a:lnTo>
                  <a:pt x="7673170" y="3782541"/>
                </a:lnTo>
                <a:lnTo>
                  <a:pt x="7659283" y="3782541"/>
                </a:lnTo>
                <a:lnTo>
                  <a:pt x="7649020" y="3743296"/>
                </a:lnTo>
                <a:lnTo>
                  <a:pt x="7626680" y="3714315"/>
                </a:lnTo>
                <a:lnTo>
                  <a:pt x="7598303" y="3689561"/>
                </a:lnTo>
                <a:lnTo>
                  <a:pt x="7568116" y="3664807"/>
                </a:lnTo>
                <a:lnTo>
                  <a:pt x="7535513" y="3638241"/>
                </a:lnTo>
                <a:lnTo>
                  <a:pt x="7521627" y="3695600"/>
                </a:lnTo>
                <a:lnTo>
                  <a:pt x="7503513" y="3742691"/>
                </a:lnTo>
                <a:lnTo>
                  <a:pt x="7521627" y="3752956"/>
                </a:lnTo>
                <a:lnTo>
                  <a:pt x="7529474" y="3767447"/>
                </a:lnTo>
                <a:lnTo>
                  <a:pt x="7531287" y="3786162"/>
                </a:lnTo>
                <a:lnTo>
                  <a:pt x="7543362" y="3806691"/>
                </a:lnTo>
                <a:lnTo>
                  <a:pt x="7545173" y="3810917"/>
                </a:lnTo>
                <a:lnTo>
                  <a:pt x="7553022" y="3810917"/>
                </a:lnTo>
                <a:lnTo>
                  <a:pt x="7559059" y="3810917"/>
                </a:lnTo>
                <a:lnTo>
                  <a:pt x="7566908" y="3810917"/>
                </a:lnTo>
                <a:lnTo>
                  <a:pt x="7572946" y="3815143"/>
                </a:lnTo>
                <a:lnTo>
                  <a:pt x="7601321" y="3844123"/>
                </a:lnTo>
                <a:lnTo>
                  <a:pt x="7623661" y="3887594"/>
                </a:lnTo>
                <a:lnTo>
                  <a:pt x="7637547" y="3937103"/>
                </a:lnTo>
                <a:lnTo>
                  <a:pt x="7639360" y="3988422"/>
                </a:lnTo>
                <a:lnTo>
                  <a:pt x="7622253" y="3988422"/>
                </a:lnTo>
                <a:lnTo>
                  <a:pt x="7630303" y="3998083"/>
                </a:lnTo>
                <a:lnTo>
                  <a:pt x="7652641" y="4028874"/>
                </a:lnTo>
                <a:lnTo>
                  <a:pt x="7676792" y="4065705"/>
                </a:lnTo>
                <a:lnTo>
                  <a:pt x="7711205" y="4094684"/>
                </a:lnTo>
                <a:lnTo>
                  <a:pt x="7705169" y="4129703"/>
                </a:lnTo>
                <a:lnTo>
                  <a:pt x="7705169" y="4172571"/>
                </a:lnTo>
                <a:lnTo>
                  <a:pt x="7733545" y="4176797"/>
                </a:lnTo>
                <a:lnTo>
                  <a:pt x="7751657" y="4182833"/>
                </a:lnTo>
                <a:lnTo>
                  <a:pt x="7764338" y="4195514"/>
                </a:lnTo>
                <a:lnTo>
                  <a:pt x="7782450" y="4205776"/>
                </a:lnTo>
                <a:lnTo>
                  <a:pt x="7804788" y="4205776"/>
                </a:lnTo>
                <a:lnTo>
                  <a:pt x="7821091" y="4197324"/>
                </a:lnTo>
                <a:lnTo>
                  <a:pt x="7834977" y="4191286"/>
                </a:lnTo>
                <a:lnTo>
                  <a:pt x="7849468" y="4187060"/>
                </a:lnTo>
                <a:lnTo>
                  <a:pt x="7881466" y="4197324"/>
                </a:lnTo>
                <a:lnTo>
                  <a:pt x="7918295" y="4211813"/>
                </a:lnTo>
                <a:lnTo>
                  <a:pt x="7952710" y="4230530"/>
                </a:lnTo>
                <a:lnTo>
                  <a:pt x="7984708" y="4245021"/>
                </a:lnTo>
                <a:lnTo>
                  <a:pt x="7981087" y="4245021"/>
                </a:lnTo>
                <a:lnTo>
                  <a:pt x="7976861" y="4249247"/>
                </a:lnTo>
                <a:lnTo>
                  <a:pt x="7972635" y="4249247"/>
                </a:lnTo>
                <a:lnTo>
                  <a:pt x="7966596" y="4252870"/>
                </a:lnTo>
                <a:lnTo>
                  <a:pt x="7946671" y="4259512"/>
                </a:lnTo>
                <a:lnTo>
                  <a:pt x="7906221" y="4259512"/>
                </a:lnTo>
                <a:lnTo>
                  <a:pt x="7861541" y="4252870"/>
                </a:lnTo>
                <a:lnTo>
                  <a:pt x="7815052" y="4240795"/>
                </a:lnTo>
                <a:lnTo>
                  <a:pt x="7764338" y="4230530"/>
                </a:lnTo>
                <a:lnTo>
                  <a:pt x="7725696" y="4220267"/>
                </a:lnTo>
                <a:lnTo>
                  <a:pt x="7695509" y="4205776"/>
                </a:lnTo>
                <a:lnTo>
                  <a:pt x="7681018" y="4197324"/>
                </a:lnTo>
                <a:lnTo>
                  <a:pt x="7687057" y="4191286"/>
                </a:lnTo>
                <a:lnTo>
                  <a:pt x="7691283" y="4187060"/>
                </a:lnTo>
                <a:lnTo>
                  <a:pt x="7695509" y="4181023"/>
                </a:lnTo>
                <a:lnTo>
                  <a:pt x="7652641" y="4168947"/>
                </a:lnTo>
                <a:lnTo>
                  <a:pt x="7616417" y="4148420"/>
                </a:lnTo>
                <a:lnTo>
                  <a:pt x="7583812" y="4115212"/>
                </a:lnTo>
                <a:lnTo>
                  <a:pt x="7559664" y="4080194"/>
                </a:lnTo>
                <a:lnTo>
                  <a:pt x="7534908" y="4040949"/>
                </a:lnTo>
                <a:lnTo>
                  <a:pt x="7514985" y="3999894"/>
                </a:lnTo>
                <a:lnTo>
                  <a:pt x="7492645" y="3969101"/>
                </a:lnTo>
                <a:lnTo>
                  <a:pt x="7472118" y="3942537"/>
                </a:lnTo>
                <a:lnTo>
                  <a:pt x="7450383" y="3925631"/>
                </a:lnTo>
                <a:lnTo>
                  <a:pt x="7425629" y="3903293"/>
                </a:lnTo>
                <a:lnTo>
                  <a:pt x="7403289" y="3882765"/>
                </a:lnTo>
                <a:lnTo>
                  <a:pt x="7393629" y="3849557"/>
                </a:lnTo>
                <a:lnTo>
                  <a:pt x="7460043" y="3858009"/>
                </a:lnTo>
                <a:lnTo>
                  <a:pt x="7486609" y="3888802"/>
                </a:lnTo>
                <a:lnTo>
                  <a:pt x="7514985" y="3907519"/>
                </a:lnTo>
                <a:lnTo>
                  <a:pt x="7543362" y="3925631"/>
                </a:lnTo>
                <a:lnTo>
                  <a:pt x="7548358" y="3928085"/>
                </a:lnTo>
                <a:lnTo>
                  <a:pt x="7541549" y="3911744"/>
                </a:lnTo>
                <a:lnTo>
                  <a:pt x="7533702" y="3878538"/>
                </a:lnTo>
                <a:lnTo>
                  <a:pt x="7523437" y="3849557"/>
                </a:lnTo>
                <a:lnTo>
                  <a:pt x="7513173" y="3820577"/>
                </a:lnTo>
                <a:lnTo>
                  <a:pt x="7495061" y="3795824"/>
                </a:lnTo>
                <a:lnTo>
                  <a:pt x="7495061" y="3789785"/>
                </a:lnTo>
                <a:lnTo>
                  <a:pt x="7476949" y="3795824"/>
                </a:lnTo>
                <a:lnTo>
                  <a:pt x="7476949" y="3789785"/>
                </a:lnTo>
                <a:lnTo>
                  <a:pt x="7470910" y="3760805"/>
                </a:lnTo>
                <a:lnTo>
                  <a:pt x="7470910" y="3723976"/>
                </a:lnTo>
                <a:lnTo>
                  <a:pt x="7470910" y="3684732"/>
                </a:lnTo>
                <a:lnTo>
                  <a:pt x="7470910" y="3641260"/>
                </a:lnTo>
                <a:lnTo>
                  <a:pt x="7466684" y="3602015"/>
                </a:lnTo>
                <a:lnTo>
                  <a:pt x="7452798" y="3568810"/>
                </a:lnTo>
                <a:lnTo>
                  <a:pt x="7430458" y="3544056"/>
                </a:lnTo>
                <a:lnTo>
                  <a:pt x="7424421" y="3550093"/>
                </a:lnTo>
                <a:lnTo>
                  <a:pt x="7414156" y="3558547"/>
                </a:lnTo>
                <a:lnTo>
                  <a:pt x="7406307" y="3562771"/>
                </a:lnTo>
                <a:lnTo>
                  <a:pt x="7392421" y="3564583"/>
                </a:lnTo>
                <a:lnTo>
                  <a:pt x="7378535" y="3564583"/>
                </a:lnTo>
                <a:lnTo>
                  <a:pt x="7374309" y="3564583"/>
                </a:lnTo>
                <a:lnTo>
                  <a:pt x="7374309" y="3562771"/>
                </a:lnTo>
                <a:lnTo>
                  <a:pt x="7372497" y="3562771"/>
                </a:lnTo>
                <a:lnTo>
                  <a:pt x="7368270" y="3558547"/>
                </a:lnTo>
                <a:lnTo>
                  <a:pt x="7368270" y="3515074"/>
                </a:lnTo>
                <a:lnTo>
                  <a:pt x="7358008" y="3480058"/>
                </a:lnTo>
                <a:lnTo>
                  <a:pt x="7344122" y="3451076"/>
                </a:lnTo>
                <a:lnTo>
                  <a:pt x="7321782" y="3424512"/>
                </a:lnTo>
                <a:lnTo>
                  <a:pt x="7305480" y="3395531"/>
                </a:lnTo>
                <a:lnTo>
                  <a:pt x="7283142" y="3360512"/>
                </a:lnTo>
                <a:lnTo>
                  <a:pt x="7277103" y="3366551"/>
                </a:lnTo>
                <a:lnTo>
                  <a:pt x="7272877" y="3370777"/>
                </a:lnTo>
                <a:lnTo>
                  <a:pt x="7268651" y="3379229"/>
                </a:lnTo>
                <a:lnTo>
                  <a:pt x="7264425" y="3381040"/>
                </a:lnTo>
                <a:lnTo>
                  <a:pt x="7262613" y="3385268"/>
                </a:lnTo>
                <a:lnTo>
                  <a:pt x="7230010" y="3389494"/>
                </a:lnTo>
                <a:lnTo>
                  <a:pt x="7201633" y="3385268"/>
                </a:lnTo>
                <a:lnTo>
                  <a:pt x="7173256" y="3385268"/>
                </a:lnTo>
                <a:lnTo>
                  <a:pt x="7165409" y="3414247"/>
                </a:lnTo>
                <a:lnTo>
                  <a:pt x="7155144" y="3428738"/>
                </a:lnTo>
                <a:lnTo>
                  <a:pt x="7149106" y="3432964"/>
                </a:lnTo>
                <a:lnTo>
                  <a:pt x="7135220" y="3432964"/>
                </a:lnTo>
                <a:lnTo>
                  <a:pt x="7121334" y="3437190"/>
                </a:lnTo>
                <a:lnTo>
                  <a:pt x="7107448" y="3447453"/>
                </a:lnTo>
                <a:lnTo>
                  <a:pt x="7083297" y="3511453"/>
                </a:lnTo>
                <a:lnTo>
                  <a:pt x="7050694" y="3511453"/>
                </a:lnTo>
                <a:lnTo>
                  <a:pt x="7032582" y="3525942"/>
                </a:lnTo>
                <a:lnTo>
                  <a:pt x="7014468" y="3544659"/>
                </a:lnTo>
                <a:lnTo>
                  <a:pt x="6990317" y="3559150"/>
                </a:lnTo>
                <a:lnTo>
                  <a:pt x="6984281" y="3630997"/>
                </a:lnTo>
                <a:lnTo>
                  <a:pt x="6966169" y="3692579"/>
                </a:lnTo>
                <a:lnTo>
                  <a:pt x="6942018" y="3742088"/>
                </a:lnTo>
                <a:lnTo>
                  <a:pt x="6903377" y="3789182"/>
                </a:lnTo>
                <a:lnTo>
                  <a:pt x="6899150" y="3789182"/>
                </a:lnTo>
                <a:lnTo>
                  <a:pt x="6894924" y="3784956"/>
                </a:lnTo>
                <a:lnTo>
                  <a:pt x="6890698" y="3784956"/>
                </a:lnTo>
                <a:lnTo>
                  <a:pt x="6888886" y="3780730"/>
                </a:lnTo>
                <a:lnTo>
                  <a:pt x="6866548" y="3755974"/>
                </a:lnTo>
                <a:lnTo>
                  <a:pt x="6846020" y="3716730"/>
                </a:lnTo>
                <a:lnTo>
                  <a:pt x="6833945" y="3683524"/>
                </a:lnTo>
                <a:lnTo>
                  <a:pt x="6832132" y="3677486"/>
                </a:lnTo>
                <a:lnTo>
                  <a:pt x="6833945" y="3669034"/>
                </a:lnTo>
                <a:lnTo>
                  <a:pt x="6838171" y="3662997"/>
                </a:lnTo>
                <a:lnTo>
                  <a:pt x="6842397" y="3658769"/>
                </a:lnTo>
                <a:lnTo>
                  <a:pt x="6842397" y="3654543"/>
                </a:lnTo>
                <a:lnTo>
                  <a:pt x="6806173" y="3600810"/>
                </a:lnTo>
                <a:lnTo>
                  <a:pt x="6782022" y="3543451"/>
                </a:lnTo>
                <a:lnTo>
                  <a:pt x="6765719" y="3481869"/>
                </a:lnTo>
                <a:lnTo>
                  <a:pt x="6757872" y="3407606"/>
                </a:lnTo>
                <a:lnTo>
                  <a:pt x="6733721" y="3409417"/>
                </a:lnTo>
                <a:lnTo>
                  <a:pt x="6715609" y="3409417"/>
                </a:lnTo>
                <a:lnTo>
                  <a:pt x="6695079" y="3407606"/>
                </a:lnTo>
                <a:lnTo>
                  <a:pt x="6687230" y="3399154"/>
                </a:lnTo>
                <a:lnTo>
                  <a:pt x="6676967" y="3393115"/>
                </a:lnTo>
                <a:lnTo>
                  <a:pt x="6669118" y="3384663"/>
                </a:lnTo>
                <a:lnTo>
                  <a:pt x="6663081" y="3378626"/>
                </a:lnTo>
                <a:lnTo>
                  <a:pt x="6669118" y="3352060"/>
                </a:lnTo>
                <a:lnTo>
                  <a:pt x="6655232" y="3331533"/>
                </a:lnTo>
                <a:lnTo>
                  <a:pt x="6631081" y="3312816"/>
                </a:lnTo>
                <a:lnTo>
                  <a:pt x="6606931" y="3296514"/>
                </a:lnTo>
                <a:lnTo>
                  <a:pt x="6584593" y="3274174"/>
                </a:lnTo>
                <a:lnTo>
                  <a:pt x="6526028" y="3282628"/>
                </a:lnTo>
                <a:lnTo>
                  <a:pt x="6465049" y="3282628"/>
                </a:lnTo>
                <a:lnTo>
                  <a:pt x="6404067" y="3278402"/>
                </a:lnTo>
                <a:lnTo>
                  <a:pt x="6345503" y="3274174"/>
                </a:lnTo>
                <a:lnTo>
                  <a:pt x="6335240" y="3253647"/>
                </a:lnTo>
                <a:lnTo>
                  <a:pt x="6321353" y="3227083"/>
                </a:lnTo>
                <a:lnTo>
                  <a:pt x="6299014" y="3235535"/>
                </a:lnTo>
                <a:lnTo>
                  <a:pt x="6285128" y="3239761"/>
                </a:lnTo>
                <a:lnTo>
                  <a:pt x="6267014" y="3241571"/>
                </a:lnTo>
                <a:lnTo>
                  <a:pt x="6242864" y="3241571"/>
                </a:lnTo>
                <a:lnTo>
                  <a:pt x="6222336" y="3227083"/>
                </a:lnTo>
                <a:lnTo>
                  <a:pt x="6199998" y="3216818"/>
                </a:lnTo>
                <a:lnTo>
                  <a:pt x="6175847" y="3202327"/>
                </a:lnTo>
                <a:lnTo>
                  <a:pt x="6157735" y="3187838"/>
                </a:lnTo>
                <a:lnTo>
                  <a:pt x="6151697" y="3167309"/>
                </a:lnTo>
                <a:lnTo>
                  <a:pt x="6141434" y="3148594"/>
                </a:lnTo>
                <a:lnTo>
                  <a:pt x="6119094" y="3129877"/>
                </a:lnTo>
                <a:lnTo>
                  <a:pt x="6114868" y="3129877"/>
                </a:lnTo>
                <a:lnTo>
                  <a:pt x="6113057" y="3129877"/>
                </a:lnTo>
                <a:lnTo>
                  <a:pt x="6108829" y="3129877"/>
                </a:lnTo>
                <a:lnTo>
                  <a:pt x="6100982" y="3129877"/>
                </a:lnTo>
                <a:lnTo>
                  <a:pt x="6087094" y="3129877"/>
                </a:lnTo>
                <a:lnTo>
                  <a:pt x="6094943" y="3158857"/>
                </a:lnTo>
                <a:lnTo>
                  <a:pt x="6105208" y="3192064"/>
                </a:lnTo>
                <a:lnTo>
                  <a:pt x="6123320" y="3225270"/>
                </a:lnTo>
                <a:lnTo>
                  <a:pt x="6137206" y="3254252"/>
                </a:lnTo>
                <a:lnTo>
                  <a:pt x="6151094" y="3274779"/>
                </a:lnTo>
                <a:lnTo>
                  <a:pt x="6155320" y="3264514"/>
                </a:lnTo>
                <a:lnTo>
                  <a:pt x="6157131" y="3260288"/>
                </a:lnTo>
                <a:lnTo>
                  <a:pt x="6157131" y="3256062"/>
                </a:lnTo>
                <a:lnTo>
                  <a:pt x="6161357" y="3256062"/>
                </a:lnTo>
                <a:lnTo>
                  <a:pt x="6165583" y="3256062"/>
                </a:lnTo>
                <a:lnTo>
                  <a:pt x="6175847" y="3260288"/>
                </a:lnTo>
                <a:lnTo>
                  <a:pt x="6180074" y="3270553"/>
                </a:lnTo>
                <a:lnTo>
                  <a:pt x="6184300" y="3282628"/>
                </a:lnTo>
                <a:lnTo>
                  <a:pt x="6184300" y="3292891"/>
                </a:lnTo>
                <a:lnTo>
                  <a:pt x="6186110" y="3303156"/>
                </a:lnTo>
                <a:lnTo>
                  <a:pt x="6190338" y="3313419"/>
                </a:lnTo>
                <a:lnTo>
                  <a:pt x="6204224" y="3311608"/>
                </a:lnTo>
                <a:lnTo>
                  <a:pt x="6222336" y="3307382"/>
                </a:lnTo>
                <a:lnTo>
                  <a:pt x="6242864" y="3307382"/>
                </a:lnTo>
                <a:lnTo>
                  <a:pt x="6275469" y="3270553"/>
                </a:lnTo>
                <a:lnTo>
                  <a:pt x="6314108" y="3241571"/>
                </a:lnTo>
                <a:lnTo>
                  <a:pt x="6318334" y="3278402"/>
                </a:lnTo>
                <a:lnTo>
                  <a:pt x="6322560" y="3307382"/>
                </a:lnTo>
                <a:lnTo>
                  <a:pt x="6375088" y="3336362"/>
                </a:lnTo>
                <a:lnTo>
                  <a:pt x="6417350" y="3371380"/>
                </a:lnTo>
                <a:lnTo>
                  <a:pt x="6403464" y="3390097"/>
                </a:lnTo>
                <a:lnTo>
                  <a:pt x="6391389" y="3408814"/>
                </a:lnTo>
                <a:lnTo>
                  <a:pt x="6379314" y="3423304"/>
                </a:lnTo>
                <a:lnTo>
                  <a:pt x="6352748" y="3433567"/>
                </a:lnTo>
                <a:lnTo>
                  <a:pt x="6352748" y="3472812"/>
                </a:lnTo>
                <a:lnTo>
                  <a:pt x="6318334" y="3495152"/>
                </a:lnTo>
                <a:lnTo>
                  <a:pt x="6282108" y="3519905"/>
                </a:lnTo>
                <a:lnTo>
                  <a:pt x="6282108" y="3537414"/>
                </a:lnTo>
                <a:lnTo>
                  <a:pt x="6237430" y="3537414"/>
                </a:lnTo>
                <a:lnTo>
                  <a:pt x="6210866" y="3551905"/>
                </a:lnTo>
                <a:lnTo>
                  <a:pt x="6190338" y="3574243"/>
                </a:lnTo>
                <a:lnTo>
                  <a:pt x="6166188" y="3592960"/>
                </a:lnTo>
                <a:lnTo>
                  <a:pt x="6133585" y="3607451"/>
                </a:lnTo>
                <a:lnTo>
                  <a:pt x="6100982" y="3613488"/>
                </a:lnTo>
                <a:lnTo>
                  <a:pt x="6066566" y="3623752"/>
                </a:lnTo>
                <a:lnTo>
                  <a:pt x="6038190" y="3635828"/>
                </a:lnTo>
                <a:lnTo>
                  <a:pt x="6014039" y="3650317"/>
                </a:lnTo>
                <a:lnTo>
                  <a:pt x="5989890" y="3656355"/>
                </a:lnTo>
                <a:lnTo>
                  <a:pt x="5971776" y="3656355"/>
                </a:lnTo>
                <a:lnTo>
                  <a:pt x="5963927" y="3652129"/>
                </a:lnTo>
                <a:lnTo>
                  <a:pt x="5962116" y="3652129"/>
                </a:lnTo>
                <a:lnTo>
                  <a:pt x="5957890" y="3650317"/>
                </a:lnTo>
                <a:lnTo>
                  <a:pt x="5953664" y="3646091"/>
                </a:lnTo>
                <a:lnTo>
                  <a:pt x="5949438" y="3637638"/>
                </a:lnTo>
                <a:lnTo>
                  <a:pt x="5939173" y="3617111"/>
                </a:lnTo>
                <a:lnTo>
                  <a:pt x="5934947" y="3594771"/>
                </a:lnTo>
                <a:lnTo>
                  <a:pt x="5934947" y="3574243"/>
                </a:lnTo>
                <a:lnTo>
                  <a:pt x="5933137" y="3551905"/>
                </a:lnTo>
                <a:lnTo>
                  <a:pt x="5915023" y="3516887"/>
                </a:lnTo>
                <a:lnTo>
                  <a:pt x="5890874" y="3483679"/>
                </a:lnTo>
                <a:lnTo>
                  <a:pt x="5864308" y="3454700"/>
                </a:lnTo>
                <a:lnTo>
                  <a:pt x="5840157" y="3425718"/>
                </a:lnTo>
                <a:lnTo>
                  <a:pt x="5834121" y="3405191"/>
                </a:lnTo>
                <a:lnTo>
                  <a:pt x="5829892" y="3380437"/>
                </a:lnTo>
                <a:lnTo>
                  <a:pt x="5825666" y="3353871"/>
                </a:lnTo>
                <a:lnTo>
                  <a:pt x="5815404" y="3333343"/>
                </a:lnTo>
                <a:lnTo>
                  <a:pt x="5776762" y="3308590"/>
                </a:lnTo>
                <a:lnTo>
                  <a:pt x="5766499" y="3283836"/>
                </a:lnTo>
                <a:lnTo>
                  <a:pt x="5754424" y="3257270"/>
                </a:lnTo>
                <a:lnTo>
                  <a:pt x="5744159" y="3232516"/>
                </a:lnTo>
                <a:lnTo>
                  <a:pt x="5730273" y="3211989"/>
                </a:lnTo>
                <a:lnTo>
                  <a:pt x="5709746" y="3197498"/>
                </a:lnTo>
                <a:lnTo>
                  <a:pt x="5697671" y="3193272"/>
                </a:lnTo>
                <a:lnTo>
                  <a:pt x="5695860" y="3184818"/>
                </a:lnTo>
                <a:lnTo>
                  <a:pt x="5688011" y="3183007"/>
                </a:lnTo>
                <a:lnTo>
                  <a:pt x="5681972" y="3178781"/>
                </a:lnTo>
                <a:lnTo>
                  <a:pt x="5674123" y="3174555"/>
                </a:lnTo>
                <a:lnTo>
                  <a:pt x="5668086" y="3168517"/>
                </a:lnTo>
                <a:lnTo>
                  <a:pt x="5660237" y="3156443"/>
                </a:lnTo>
                <a:lnTo>
                  <a:pt x="5654200" y="3141952"/>
                </a:lnTo>
                <a:lnTo>
                  <a:pt x="5646351" y="3141952"/>
                </a:lnTo>
                <a:lnTo>
                  <a:pt x="5646351" y="3156443"/>
                </a:lnTo>
                <a:lnTo>
                  <a:pt x="5670501" y="3189649"/>
                </a:lnTo>
                <a:lnTo>
                  <a:pt x="5692840" y="3226478"/>
                </a:lnTo>
                <a:lnTo>
                  <a:pt x="5706727" y="3269948"/>
                </a:lnTo>
                <a:lnTo>
                  <a:pt x="5720613" y="3309193"/>
                </a:lnTo>
                <a:lnTo>
                  <a:pt x="5738726" y="3348437"/>
                </a:lnTo>
                <a:lnTo>
                  <a:pt x="5744764" y="3354476"/>
                </a:lnTo>
                <a:lnTo>
                  <a:pt x="5755027" y="3362928"/>
                </a:lnTo>
                <a:lnTo>
                  <a:pt x="5762876" y="3368964"/>
                </a:lnTo>
                <a:lnTo>
                  <a:pt x="5773141" y="3377419"/>
                </a:lnTo>
                <a:lnTo>
                  <a:pt x="5777367" y="3387681"/>
                </a:lnTo>
                <a:lnTo>
                  <a:pt x="5777367" y="3459529"/>
                </a:lnTo>
                <a:lnTo>
                  <a:pt x="5783404" y="3467983"/>
                </a:lnTo>
                <a:lnTo>
                  <a:pt x="5791253" y="3478245"/>
                </a:lnTo>
                <a:lnTo>
                  <a:pt x="5801518" y="3484284"/>
                </a:lnTo>
                <a:lnTo>
                  <a:pt x="5811780" y="3492736"/>
                </a:lnTo>
                <a:lnTo>
                  <a:pt x="5816007" y="3498773"/>
                </a:lnTo>
                <a:lnTo>
                  <a:pt x="5822045" y="3521113"/>
                </a:lnTo>
                <a:lnTo>
                  <a:pt x="5826271" y="3537414"/>
                </a:lnTo>
                <a:lnTo>
                  <a:pt x="5834121" y="3559753"/>
                </a:lnTo>
                <a:lnTo>
                  <a:pt x="5854648" y="3584508"/>
                </a:lnTo>
                <a:lnTo>
                  <a:pt x="5887251" y="3606846"/>
                </a:lnTo>
                <a:lnTo>
                  <a:pt x="5921664" y="3627374"/>
                </a:lnTo>
                <a:lnTo>
                  <a:pt x="5950041" y="3649714"/>
                </a:lnTo>
                <a:lnTo>
                  <a:pt x="5957890" y="3659977"/>
                </a:lnTo>
                <a:lnTo>
                  <a:pt x="5957890" y="3674467"/>
                </a:lnTo>
                <a:lnTo>
                  <a:pt x="5957890" y="3684732"/>
                </a:lnTo>
                <a:lnTo>
                  <a:pt x="5962116" y="3694995"/>
                </a:lnTo>
                <a:lnTo>
                  <a:pt x="5972381" y="3707070"/>
                </a:lnTo>
                <a:lnTo>
                  <a:pt x="6002569" y="3708881"/>
                </a:lnTo>
                <a:lnTo>
                  <a:pt x="6038795" y="3692579"/>
                </a:lnTo>
                <a:lnTo>
                  <a:pt x="6087699" y="3680504"/>
                </a:lnTo>
                <a:lnTo>
                  <a:pt x="6134188" y="3670241"/>
                </a:lnTo>
                <a:lnTo>
                  <a:pt x="6176450" y="3664205"/>
                </a:lnTo>
                <a:lnTo>
                  <a:pt x="6176450" y="3670241"/>
                </a:lnTo>
                <a:lnTo>
                  <a:pt x="6166188" y="3688958"/>
                </a:lnTo>
                <a:lnTo>
                  <a:pt x="6166188" y="3710693"/>
                </a:lnTo>
                <a:lnTo>
                  <a:pt x="6158338" y="3735447"/>
                </a:lnTo>
                <a:lnTo>
                  <a:pt x="6144452" y="3772276"/>
                </a:lnTo>
                <a:lnTo>
                  <a:pt x="6123925" y="3815746"/>
                </a:lnTo>
                <a:lnTo>
                  <a:pt x="6099774" y="3859217"/>
                </a:lnTo>
                <a:lnTo>
                  <a:pt x="6073208" y="3894235"/>
                </a:lnTo>
                <a:lnTo>
                  <a:pt x="6034568" y="3933479"/>
                </a:lnTo>
                <a:lnTo>
                  <a:pt x="5992304" y="3970308"/>
                </a:lnTo>
                <a:lnTo>
                  <a:pt x="5947626" y="4005327"/>
                </a:lnTo>
                <a:lnTo>
                  <a:pt x="5905363" y="4046384"/>
                </a:lnTo>
                <a:lnTo>
                  <a:pt x="5869137" y="4089854"/>
                </a:lnTo>
                <a:lnTo>
                  <a:pt x="5840762" y="4139361"/>
                </a:lnTo>
                <a:lnTo>
                  <a:pt x="5830497" y="4186455"/>
                </a:lnTo>
                <a:lnTo>
                  <a:pt x="5836534" y="4229925"/>
                </a:lnTo>
                <a:lnTo>
                  <a:pt x="5850422" y="4273396"/>
                </a:lnTo>
                <a:lnTo>
                  <a:pt x="5864308" y="4312640"/>
                </a:lnTo>
                <a:lnTo>
                  <a:pt x="5878194" y="4356111"/>
                </a:lnTo>
                <a:lnTo>
                  <a:pt x="5890269" y="4399581"/>
                </a:lnTo>
                <a:lnTo>
                  <a:pt x="5886043" y="4443053"/>
                </a:lnTo>
                <a:lnTo>
                  <a:pt x="5863705" y="4488335"/>
                </a:lnTo>
                <a:lnTo>
                  <a:pt x="5833516" y="4510673"/>
                </a:lnTo>
                <a:lnTo>
                  <a:pt x="5797290" y="4526974"/>
                </a:lnTo>
                <a:lnTo>
                  <a:pt x="5762876" y="4545691"/>
                </a:lnTo>
                <a:lnTo>
                  <a:pt x="5734499" y="4570447"/>
                </a:lnTo>
                <a:lnTo>
                  <a:pt x="5716387" y="4607275"/>
                </a:lnTo>
                <a:lnTo>
                  <a:pt x="5734499" y="4627803"/>
                </a:lnTo>
                <a:lnTo>
                  <a:pt x="5748385" y="4661011"/>
                </a:lnTo>
                <a:lnTo>
                  <a:pt x="5754424" y="4700255"/>
                </a:lnTo>
                <a:lnTo>
                  <a:pt x="5744159" y="4708707"/>
                </a:lnTo>
                <a:lnTo>
                  <a:pt x="5738123" y="4714744"/>
                </a:lnTo>
                <a:lnTo>
                  <a:pt x="5733897" y="4718970"/>
                </a:lnTo>
                <a:lnTo>
                  <a:pt x="5726047" y="4725009"/>
                </a:lnTo>
                <a:lnTo>
                  <a:pt x="5724235" y="4733461"/>
                </a:lnTo>
                <a:lnTo>
                  <a:pt x="5716387" y="4739498"/>
                </a:lnTo>
                <a:lnTo>
                  <a:pt x="5677746" y="4747952"/>
                </a:lnTo>
                <a:lnTo>
                  <a:pt x="5667483" y="4772705"/>
                </a:lnTo>
                <a:lnTo>
                  <a:pt x="5663255" y="4801685"/>
                </a:lnTo>
                <a:lnTo>
                  <a:pt x="5659029" y="4830666"/>
                </a:lnTo>
                <a:lnTo>
                  <a:pt x="5652992" y="4859646"/>
                </a:lnTo>
                <a:lnTo>
                  <a:pt x="5606504" y="4898891"/>
                </a:lnTo>
                <a:lnTo>
                  <a:pt x="5592616" y="4932098"/>
                </a:lnTo>
                <a:lnTo>
                  <a:pt x="5574504" y="4965304"/>
                </a:lnTo>
                <a:lnTo>
                  <a:pt x="5540088" y="4996096"/>
                </a:lnTo>
                <a:lnTo>
                  <a:pt x="5497825" y="5022662"/>
                </a:lnTo>
                <a:lnTo>
                  <a:pt x="5445300" y="5037151"/>
                </a:lnTo>
                <a:lnTo>
                  <a:pt x="5392772" y="5051642"/>
                </a:lnTo>
                <a:lnTo>
                  <a:pt x="5337830" y="5061907"/>
                </a:lnTo>
                <a:lnTo>
                  <a:pt x="5288925" y="5072169"/>
                </a:lnTo>
                <a:lnTo>
                  <a:pt x="5278661" y="5066133"/>
                </a:lnTo>
                <a:lnTo>
                  <a:pt x="5270813" y="5057679"/>
                </a:lnTo>
                <a:lnTo>
                  <a:pt x="5264775" y="5053453"/>
                </a:lnTo>
                <a:lnTo>
                  <a:pt x="5256927" y="5043190"/>
                </a:lnTo>
                <a:lnTo>
                  <a:pt x="5250889" y="5037151"/>
                </a:lnTo>
                <a:lnTo>
                  <a:pt x="5246663" y="5018434"/>
                </a:lnTo>
                <a:lnTo>
                  <a:pt x="5246663" y="4996096"/>
                </a:lnTo>
                <a:lnTo>
                  <a:pt x="5246663" y="4971343"/>
                </a:lnTo>
                <a:lnTo>
                  <a:pt x="5242436" y="4946587"/>
                </a:lnTo>
                <a:lnTo>
                  <a:pt x="5221909" y="4911571"/>
                </a:lnTo>
                <a:lnTo>
                  <a:pt x="5193532" y="4878363"/>
                </a:lnTo>
                <a:lnTo>
                  <a:pt x="5165155" y="4841534"/>
                </a:lnTo>
                <a:lnTo>
                  <a:pt x="5147041" y="4806516"/>
                </a:lnTo>
                <a:lnTo>
                  <a:pt x="5154891" y="4781762"/>
                </a:lnTo>
                <a:lnTo>
                  <a:pt x="5154891" y="4777536"/>
                </a:lnTo>
                <a:lnTo>
                  <a:pt x="5147041" y="4769082"/>
                </a:lnTo>
                <a:lnTo>
                  <a:pt x="5141005" y="4767271"/>
                </a:lnTo>
                <a:lnTo>
                  <a:pt x="5136779" y="4758819"/>
                </a:lnTo>
                <a:lnTo>
                  <a:pt x="5132553" y="4758819"/>
                </a:lnTo>
                <a:lnTo>
                  <a:pt x="5128327" y="4748555"/>
                </a:lnTo>
                <a:lnTo>
                  <a:pt x="5132553" y="4738292"/>
                </a:lnTo>
                <a:lnTo>
                  <a:pt x="5132553" y="4729838"/>
                </a:lnTo>
                <a:lnTo>
                  <a:pt x="5136779" y="4723801"/>
                </a:lnTo>
                <a:lnTo>
                  <a:pt x="5141005" y="4715349"/>
                </a:lnTo>
                <a:lnTo>
                  <a:pt x="5127119" y="4709310"/>
                </a:lnTo>
                <a:lnTo>
                  <a:pt x="5127119" y="4700858"/>
                </a:lnTo>
                <a:lnTo>
                  <a:pt x="5127119" y="4694819"/>
                </a:lnTo>
                <a:lnTo>
                  <a:pt x="5128929" y="4684556"/>
                </a:lnTo>
                <a:lnTo>
                  <a:pt x="5133156" y="4676104"/>
                </a:lnTo>
                <a:lnTo>
                  <a:pt x="5133156" y="4665840"/>
                </a:lnTo>
                <a:lnTo>
                  <a:pt x="5133156" y="4655575"/>
                </a:lnTo>
                <a:lnTo>
                  <a:pt x="5119270" y="4626595"/>
                </a:lnTo>
                <a:lnTo>
                  <a:pt x="5098742" y="4593389"/>
                </a:lnTo>
                <a:lnTo>
                  <a:pt x="5076402" y="4564408"/>
                </a:lnTo>
                <a:lnTo>
                  <a:pt x="5062516" y="4535428"/>
                </a:lnTo>
                <a:lnTo>
                  <a:pt x="5058290" y="4500410"/>
                </a:lnTo>
                <a:lnTo>
                  <a:pt x="5066139" y="4459355"/>
                </a:lnTo>
                <a:lnTo>
                  <a:pt x="5080025" y="4424337"/>
                </a:lnTo>
                <a:lnTo>
                  <a:pt x="5100553" y="4385092"/>
                </a:lnTo>
                <a:lnTo>
                  <a:pt x="5114439" y="4351885"/>
                </a:lnTo>
                <a:lnTo>
                  <a:pt x="5126514" y="4322905"/>
                </a:lnTo>
                <a:lnTo>
                  <a:pt x="5112628" y="4293923"/>
                </a:lnTo>
                <a:lnTo>
                  <a:pt x="5108402" y="4269170"/>
                </a:lnTo>
                <a:lnTo>
                  <a:pt x="5108402" y="4244416"/>
                </a:lnTo>
                <a:lnTo>
                  <a:pt x="5100553" y="4211208"/>
                </a:lnTo>
                <a:lnTo>
                  <a:pt x="5080025" y="4167738"/>
                </a:lnTo>
                <a:lnTo>
                  <a:pt x="5047436" y="4124268"/>
                </a:lnTo>
                <a:lnTo>
                  <a:pt x="5017253" y="4085023"/>
                </a:lnTo>
                <a:lnTo>
                  <a:pt x="4984649" y="4051817"/>
                </a:lnTo>
                <a:lnTo>
                  <a:pt x="4994914" y="4008347"/>
                </a:lnTo>
                <a:lnTo>
                  <a:pt x="5005179" y="3969103"/>
                </a:lnTo>
                <a:lnTo>
                  <a:pt x="5017253" y="3925632"/>
                </a:lnTo>
                <a:lnTo>
                  <a:pt x="5005179" y="3919593"/>
                </a:lnTo>
                <a:lnTo>
                  <a:pt x="4999138" y="3915367"/>
                </a:lnTo>
                <a:lnTo>
                  <a:pt x="4991290" y="3906915"/>
                </a:lnTo>
                <a:lnTo>
                  <a:pt x="4985253" y="3905103"/>
                </a:lnTo>
                <a:lnTo>
                  <a:pt x="4974988" y="3905103"/>
                </a:lnTo>
                <a:lnTo>
                  <a:pt x="4961103" y="3900877"/>
                </a:lnTo>
                <a:lnTo>
                  <a:pt x="4953254" y="3906915"/>
                </a:lnTo>
                <a:lnTo>
                  <a:pt x="4949028" y="3911141"/>
                </a:lnTo>
                <a:lnTo>
                  <a:pt x="4938764" y="3915367"/>
                </a:lnTo>
                <a:lnTo>
                  <a:pt x="4928500" y="3915367"/>
                </a:lnTo>
                <a:lnTo>
                  <a:pt x="4914614" y="3915367"/>
                </a:lnTo>
                <a:lnTo>
                  <a:pt x="4875973" y="3853783"/>
                </a:lnTo>
                <a:lnTo>
                  <a:pt x="4849408" y="3849557"/>
                </a:lnTo>
                <a:lnTo>
                  <a:pt x="4825258" y="3847746"/>
                </a:lnTo>
                <a:lnTo>
                  <a:pt x="4796881" y="3843520"/>
                </a:lnTo>
                <a:lnTo>
                  <a:pt x="4762465" y="3858011"/>
                </a:lnTo>
                <a:lnTo>
                  <a:pt x="4726239" y="3872500"/>
                </a:lnTo>
                <a:lnTo>
                  <a:pt x="4697864" y="3882765"/>
                </a:lnTo>
                <a:lnTo>
                  <a:pt x="4629033" y="3868274"/>
                </a:lnTo>
                <a:lnTo>
                  <a:pt x="4621186" y="3893027"/>
                </a:lnTo>
                <a:lnTo>
                  <a:pt x="4597035" y="3893027"/>
                </a:lnTo>
                <a:lnTo>
                  <a:pt x="4574697" y="3886991"/>
                </a:lnTo>
                <a:lnTo>
                  <a:pt x="4558396" y="3882765"/>
                </a:lnTo>
                <a:lnTo>
                  <a:pt x="4550547" y="3886991"/>
                </a:lnTo>
                <a:lnTo>
                  <a:pt x="4544509" y="3893027"/>
                </a:lnTo>
                <a:lnTo>
                  <a:pt x="4532435" y="3897255"/>
                </a:lnTo>
                <a:lnTo>
                  <a:pt x="4518548" y="3901481"/>
                </a:lnTo>
                <a:lnTo>
                  <a:pt x="4498019" y="3876726"/>
                </a:lnTo>
                <a:lnTo>
                  <a:pt x="4469643" y="3862237"/>
                </a:lnTo>
                <a:lnTo>
                  <a:pt x="4441267" y="3847746"/>
                </a:lnTo>
                <a:lnTo>
                  <a:pt x="4412890" y="3833255"/>
                </a:lnTo>
                <a:lnTo>
                  <a:pt x="4388741" y="3814539"/>
                </a:lnTo>
                <a:lnTo>
                  <a:pt x="4370627" y="3767447"/>
                </a:lnTo>
                <a:lnTo>
                  <a:pt x="4350099" y="3742691"/>
                </a:lnTo>
                <a:lnTo>
                  <a:pt x="4317498" y="3717938"/>
                </a:lnTo>
                <a:lnTo>
                  <a:pt x="4289121" y="3693184"/>
                </a:lnTo>
                <a:lnTo>
                  <a:pt x="4271009" y="3670844"/>
                </a:lnTo>
                <a:lnTo>
                  <a:pt x="4271009" y="3623752"/>
                </a:lnTo>
                <a:lnTo>
                  <a:pt x="4264970" y="3603223"/>
                </a:lnTo>
                <a:lnTo>
                  <a:pt x="4266782" y="3570017"/>
                </a:lnTo>
                <a:lnTo>
                  <a:pt x="4274631" y="3541038"/>
                </a:lnTo>
                <a:lnTo>
                  <a:pt x="4280668" y="3516282"/>
                </a:lnTo>
                <a:lnTo>
                  <a:pt x="4284895" y="3497565"/>
                </a:lnTo>
                <a:lnTo>
                  <a:pt x="4284895" y="3468586"/>
                </a:lnTo>
                <a:lnTo>
                  <a:pt x="4278856" y="3452284"/>
                </a:lnTo>
                <a:lnTo>
                  <a:pt x="4266782" y="3433567"/>
                </a:lnTo>
                <a:lnTo>
                  <a:pt x="4260744" y="3419076"/>
                </a:lnTo>
                <a:lnTo>
                  <a:pt x="4260744" y="3396738"/>
                </a:lnTo>
                <a:lnTo>
                  <a:pt x="4266782" y="3367759"/>
                </a:lnTo>
                <a:lnTo>
                  <a:pt x="4280668" y="3336966"/>
                </a:lnTo>
                <a:lnTo>
                  <a:pt x="4294555" y="3300138"/>
                </a:lnTo>
                <a:lnTo>
                  <a:pt x="4308441" y="3269345"/>
                </a:lnTo>
                <a:lnTo>
                  <a:pt x="4322329" y="3242779"/>
                </a:lnTo>
                <a:lnTo>
                  <a:pt x="4330176" y="3228290"/>
                </a:lnTo>
                <a:lnTo>
                  <a:pt x="4354326" y="3207761"/>
                </a:lnTo>
                <a:lnTo>
                  <a:pt x="4382702" y="3189046"/>
                </a:lnTo>
                <a:lnTo>
                  <a:pt x="4411079" y="3174555"/>
                </a:lnTo>
                <a:lnTo>
                  <a:pt x="4439455" y="3155838"/>
                </a:lnTo>
                <a:lnTo>
                  <a:pt x="4445492" y="3139537"/>
                </a:lnTo>
                <a:lnTo>
                  <a:pt x="4445492" y="3117199"/>
                </a:lnTo>
                <a:lnTo>
                  <a:pt x="4443682" y="3092443"/>
                </a:lnTo>
                <a:lnTo>
                  <a:pt x="4445492" y="3071916"/>
                </a:lnTo>
                <a:lnTo>
                  <a:pt x="4463607" y="3042936"/>
                </a:lnTo>
                <a:lnTo>
                  <a:pt x="4487756" y="3020596"/>
                </a:lnTo>
                <a:lnTo>
                  <a:pt x="4514322" y="3000068"/>
                </a:lnTo>
                <a:lnTo>
                  <a:pt x="4538472" y="2977730"/>
                </a:lnTo>
                <a:lnTo>
                  <a:pt x="4558999" y="2952975"/>
                </a:lnTo>
                <a:lnTo>
                  <a:pt x="4571074" y="2919770"/>
                </a:lnTo>
                <a:lnTo>
                  <a:pt x="4571074" y="2917957"/>
                </a:lnTo>
                <a:lnTo>
                  <a:pt x="4566849" y="2917957"/>
                </a:lnTo>
                <a:lnTo>
                  <a:pt x="4566849" y="2913731"/>
                </a:lnTo>
                <a:lnTo>
                  <a:pt x="4566849" y="2909505"/>
                </a:lnTo>
                <a:lnTo>
                  <a:pt x="4562622" y="2905279"/>
                </a:lnTo>
                <a:lnTo>
                  <a:pt x="4556584" y="2903468"/>
                </a:lnTo>
                <a:lnTo>
                  <a:pt x="4548737" y="2899242"/>
                </a:lnTo>
                <a:lnTo>
                  <a:pt x="4542697" y="2899242"/>
                </a:lnTo>
                <a:lnTo>
                  <a:pt x="4530622" y="2895016"/>
                </a:lnTo>
                <a:lnTo>
                  <a:pt x="4524584" y="2903468"/>
                </a:lnTo>
                <a:lnTo>
                  <a:pt x="4516736" y="2903468"/>
                </a:lnTo>
                <a:lnTo>
                  <a:pt x="4506471" y="2905279"/>
                </a:lnTo>
                <a:lnTo>
                  <a:pt x="4492586" y="2905279"/>
                </a:lnTo>
                <a:lnTo>
                  <a:pt x="4492586" y="2895016"/>
                </a:lnTo>
                <a:lnTo>
                  <a:pt x="4486550" y="2895016"/>
                </a:lnTo>
                <a:lnTo>
                  <a:pt x="4486550" y="2866035"/>
                </a:lnTo>
                <a:lnTo>
                  <a:pt x="4482323" y="2826791"/>
                </a:lnTo>
                <a:lnTo>
                  <a:pt x="4478094" y="2779698"/>
                </a:lnTo>
                <a:lnTo>
                  <a:pt x="4478094" y="2734417"/>
                </a:lnTo>
                <a:lnTo>
                  <a:pt x="4478094" y="2693362"/>
                </a:lnTo>
                <a:lnTo>
                  <a:pt x="4485945" y="2668606"/>
                </a:lnTo>
                <a:lnTo>
                  <a:pt x="4487152" y="2661362"/>
                </a:lnTo>
                <a:lnTo>
                  <a:pt x="4491378" y="2652908"/>
                </a:lnTo>
                <a:lnTo>
                  <a:pt x="4495605" y="2651095"/>
                </a:lnTo>
                <a:lnTo>
                  <a:pt x="4499831" y="2651095"/>
                </a:lnTo>
                <a:lnTo>
                  <a:pt x="4505870" y="2651095"/>
                </a:lnTo>
                <a:lnTo>
                  <a:pt x="4513719" y="2646870"/>
                </a:lnTo>
                <a:lnTo>
                  <a:pt x="4523980" y="2646870"/>
                </a:lnTo>
                <a:lnTo>
                  <a:pt x="4552358" y="2657135"/>
                </a:lnTo>
                <a:lnTo>
                  <a:pt x="4584960" y="2665587"/>
                </a:lnTo>
                <a:lnTo>
                  <a:pt x="4619374" y="2665587"/>
                </a:lnTo>
                <a:lnTo>
                  <a:pt x="4653790" y="2657135"/>
                </a:lnTo>
                <a:lnTo>
                  <a:pt x="4680355" y="2646870"/>
                </a:lnTo>
                <a:lnTo>
                  <a:pt x="4682166" y="2642645"/>
                </a:lnTo>
                <a:lnTo>
                  <a:pt x="4682166" y="2638419"/>
                </a:lnTo>
                <a:lnTo>
                  <a:pt x="4686391" y="2638419"/>
                </a:lnTo>
                <a:lnTo>
                  <a:pt x="4686391" y="2636609"/>
                </a:lnTo>
                <a:lnTo>
                  <a:pt x="4686391" y="2632382"/>
                </a:lnTo>
                <a:lnTo>
                  <a:pt x="4694241" y="2603401"/>
                </a:lnTo>
                <a:lnTo>
                  <a:pt x="4694241" y="2570196"/>
                </a:lnTo>
                <a:lnTo>
                  <a:pt x="4690015" y="2539402"/>
                </a:lnTo>
                <a:lnTo>
                  <a:pt x="4685790" y="2502574"/>
                </a:lnTo>
                <a:lnTo>
                  <a:pt x="4661637" y="2496535"/>
                </a:lnTo>
                <a:lnTo>
                  <a:pt x="4637486" y="2488083"/>
                </a:lnTo>
                <a:lnTo>
                  <a:pt x="4613337" y="2473592"/>
                </a:lnTo>
                <a:lnTo>
                  <a:pt x="4595224" y="2454877"/>
                </a:lnTo>
                <a:lnTo>
                  <a:pt x="4601262" y="2453064"/>
                </a:lnTo>
                <a:lnTo>
                  <a:pt x="4609111" y="2448838"/>
                </a:lnTo>
                <a:lnTo>
                  <a:pt x="4613337" y="2444612"/>
                </a:lnTo>
                <a:lnTo>
                  <a:pt x="4619374" y="2444612"/>
                </a:lnTo>
                <a:lnTo>
                  <a:pt x="4627225" y="2440386"/>
                </a:lnTo>
                <a:lnTo>
                  <a:pt x="4639299" y="2440386"/>
                </a:lnTo>
                <a:lnTo>
                  <a:pt x="4647146" y="2438573"/>
                </a:lnTo>
                <a:lnTo>
                  <a:pt x="4657412" y="2434347"/>
                </a:lnTo>
                <a:lnTo>
                  <a:pt x="4667675" y="2434347"/>
                </a:lnTo>
                <a:lnTo>
                  <a:pt x="4679750" y="2434347"/>
                </a:lnTo>
                <a:lnTo>
                  <a:pt x="4679750" y="2395102"/>
                </a:lnTo>
                <a:lnTo>
                  <a:pt x="4690015" y="2395102"/>
                </a:lnTo>
                <a:lnTo>
                  <a:pt x="4700279" y="2396915"/>
                </a:lnTo>
                <a:lnTo>
                  <a:pt x="4704506" y="2401141"/>
                </a:lnTo>
                <a:lnTo>
                  <a:pt x="4710542" y="2401141"/>
                </a:lnTo>
                <a:lnTo>
                  <a:pt x="4718393" y="2405367"/>
                </a:lnTo>
                <a:lnTo>
                  <a:pt x="4724429" y="2409593"/>
                </a:lnTo>
                <a:lnTo>
                  <a:pt x="4732278" y="2401141"/>
                </a:lnTo>
                <a:lnTo>
                  <a:pt x="4742542" y="2396915"/>
                </a:lnTo>
                <a:lnTo>
                  <a:pt x="4750388" y="2395102"/>
                </a:lnTo>
                <a:lnTo>
                  <a:pt x="4760656" y="2390876"/>
                </a:lnTo>
                <a:lnTo>
                  <a:pt x="4764881" y="2386649"/>
                </a:lnTo>
                <a:lnTo>
                  <a:pt x="4766692" y="2380613"/>
                </a:lnTo>
                <a:lnTo>
                  <a:pt x="4766692" y="2372160"/>
                </a:lnTo>
                <a:lnTo>
                  <a:pt x="4766692" y="2366123"/>
                </a:lnTo>
                <a:lnTo>
                  <a:pt x="4766692" y="2357673"/>
                </a:lnTo>
                <a:lnTo>
                  <a:pt x="4770919" y="2351634"/>
                </a:lnTo>
                <a:lnTo>
                  <a:pt x="4775145" y="2343182"/>
                </a:lnTo>
                <a:lnTo>
                  <a:pt x="4842162" y="2322656"/>
                </a:lnTo>
                <a:lnTo>
                  <a:pt x="4856048" y="2300318"/>
                </a:lnTo>
                <a:lnTo>
                  <a:pt x="4860276" y="2279788"/>
                </a:lnTo>
                <a:lnTo>
                  <a:pt x="4870539" y="2257447"/>
                </a:lnTo>
                <a:lnTo>
                  <a:pt x="4891066" y="2242955"/>
                </a:lnTo>
                <a:lnTo>
                  <a:pt x="4917632" y="2232692"/>
                </a:lnTo>
                <a:lnTo>
                  <a:pt x="4947819" y="2222429"/>
                </a:lnTo>
                <a:lnTo>
                  <a:pt x="4976196" y="2212165"/>
                </a:lnTo>
                <a:lnTo>
                  <a:pt x="4980423" y="2207940"/>
                </a:lnTo>
                <a:lnTo>
                  <a:pt x="4980423" y="2203714"/>
                </a:lnTo>
                <a:lnTo>
                  <a:pt x="4980423" y="2199488"/>
                </a:lnTo>
                <a:lnTo>
                  <a:pt x="4984649" y="2197677"/>
                </a:lnTo>
                <a:lnTo>
                  <a:pt x="4970762" y="2160847"/>
                </a:lnTo>
                <a:lnTo>
                  <a:pt x="4962913" y="2117379"/>
                </a:lnTo>
                <a:lnTo>
                  <a:pt x="4962913" y="2078135"/>
                </a:lnTo>
                <a:lnTo>
                  <a:pt x="4961103" y="2044930"/>
                </a:lnTo>
                <a:lnTo>
                  <a:pt x="4991290" y="2043117"/>
                </a:lnTo>
                <a:lnTo>
                  <a:pt x="5013630" y="2034665"/>
                </a:lnTo>
                <a:lnTo>
                  <a:pt x="5037776" y="2028629"/>
                </a:lnTo>
                <a:lnTo>
                  <a:pt x="5037776" y="2044930"/>
                </a:lnTo>
                <a:lnTo>
                  <a:pt x="5033550" y="2059420"/>
                </a:lnTo>
                <a:lnTo>
                  <a:pt x="5029322" y="2085984"/>
                </a:lnTo>
                <a:lnTo>
                  <a:pt x="5027512" y="2121003"/>
                </a:lnTo>
                <a:lnTo>
                  <a:pt x="5023286" y="2154208"/>
                </a:lnTo>
                <a:lnTo>
                  <a:pt x="5023286" y="2178960"/>
                </a:lnTo>
                <a:lnTo>
                  <a:pt x="5033550" y="2184996"/>
                </a:lnTo>
                <a:lnTo>
                  <a:pt x="5041398" y="2189223"/>
                </a:lnTo>
                <a:lnTo>
                  <a:pt x="5043210" y="2193449"/>
                </a:lnTo>
                <a:lnTo>
                  <a:pt x="5051057" y="2197677"/>
                </a:lnTo>
                <a:lnTo>
                  <a:pt x="5061308" y="2203714"/>
                </a:lnTo>
                <a:lnTo>
                  <a:pt x="5083648" y="2193449"/>
                </a:lnTo>
                <a:lnTo>
                  <a:pt x="5099345" y="2193449"/>
                </a:lnTo>
                <a:lnTo>
                  <a:pt x="5109610" y="2199488"/>
                </a:lnTo>
                <a:lnTo>
                  <a:pt x="5123496" y="2211562"/>
                </a:lnTo>
                <a:lnTo>
                  <a:pt x="5141608" y="2211562"/>
                </a:lnTo>
                <a:lnTo>
                  <a:pt x="5162135" y="2203111"/>
                </a:lnTo>
                <a:lnTo>
                  <a:pt x="5180249" y="2192846"/>
                </a:lnTo>
                <a:lnTo>
                  <a:pt x="5190512" y="2182580"/>
                </a:lnTo>
                <a:lnTo>
                  <a:pt x="5204400" y="2174128"/>
                </a:lnTo>
                <a:lnTo>
                  <a:pt x="5222512" y="2168092"/>
                </a:lnTo>
                <a:lnTo>
                  <a:pt x="5250889" y="2169902"/>
                </a:lnTo>
                <a:lnTo>
                  <a:pt x="5289528" y="2178354"/>
                </a:lnTo>
                <a:lnTo>
                  <a:pt x="5293756" y="2168092"/>
                </a:lnTo>
                <a:lnTo>
                  <a:pt x="5295567" y="2163866"/>
                </a:lnTo>
                <a:lnTo>
                  <a:pt x="5303416" y="2155413"/>
                </a:lnTo>
                <a:lnTo>
                  <a:pt x="5309453" y="2153605"/>
                </a:lnTo>
                <a:lnTo>
                  <a:pt x="5317302" y="2153605"/>
                </a:lnTo>
                <a:lnTo>
                  <a:pt x="5327567" y="2149379"/>
                </a:lnTo>
                <a:lnTo>
                  <a:pt x="5327567" y="2087796"/>
                </a:lnTo>
                <a:lnTo>
                  <a:pt x="5335414" y="2038288"/>
                </a:lnTo>
                <a:lnTo>
                  <a:pt x="5341453" y="2029837"/>
                </a:lnTo>
                <a:lnTo>
                  <a:pt x="5349302" y="2028024"/>
                </a:lnTo>
                <a:lnTo>
                  <a:pt x="5355339" y="2019571"/>
                </a:lnTo>
                <a:lnTo>
                  <a:pt x="5363188" y="2015345"/>
                </a:lnTo>
                <a:lnTo>
                  <a:pt x="5373453" y="2013534"/>
                </a:lnTo>
                <a:lnTo>
                  <a:pt x="5373453" y="2019571"/>
                </a:lnTo>
                <a:lnTo>
                  <a:pt x="5379489" y="2028024"/>
                </a:lnTo>
                <a:lnTo>
                  <a:pt x="5383715" y="2034062"/>
                </a:lnTo>
                <a:lnTo>
                  <a:pt x="5387942" y="2042514"/>
                </a:lnTo>
                <a:lnTo>
                  <a:pt x="5392168" y="2044325"/>
                </a:lnTo>
                <a:lnTo>
                  <a:pt x="5402432" y="2048551"/>
                </a:lnTo>
                <a:lnTo>
                  <a:pt x="5412697" y="2052779"/>
                </a:lnTo>
                <a:lnTo>
                  <a:pt x="5408469" y="2019571"/>
                </a:lnTo>
                <a:lnTo>
                  <a:pt x="5406658" y="1999044"/>
                </a:lnTo>
                <a:lnTo>
                  <a:pt x="5398809" y="1984553"/>
                </a:lnTo>
                <a:lnTo>
                  <a:pt x="5394583" y="1965838"/>
                </a:lnTo>
                <a:lnTo>
                  <a:pt x="5388546" y="1932630"/>
                </a:lnTo>
                <a:lnTo>
                  <a:pt x="5406658" y="1930820"/>
                </a:lnTo>
                <a:lnTo>
                  <a:pt x="5418734" y="1922366"/>
                </a:lnTo>
                <a:lnTo>
                  <a:pt x="5430809" y="1916330"/>
                </a:lnTo>
                <a:lnTo>
                  <a:pt x="5444695" y="1907877"/>
                </a:lnTo>
                <a:lnTo>
                  <a:pt x="5468846" y="1907877"/>
                </a:lnTo>
                <a:lnTo>
                  <a:pt x="5492996" y="1912104"/>
                </a:lnTo>
                <a:lnTo>
                  <a:pt x="5511109" y="1916330"/>
                </a:lnTo>
                <a:lnTo>
                  <a:pt x="5529221" y="1907877"/>
                </a:lnTo>
                <a:lnTo>
                  <a:pt x="5543108" y="1887349"/>
                </a:lnTo>
                <a:lnTo>
                  <a:pt x="5531033" y="1883123"/>
                </a:lnTo>
                <a:lnTo>
                  <a:pt x="5520768" y="1878896"/>
                </a:lnTo>
                <a:lnTo>
                  <a:pt x="5514732" y="1874670"/>
                </a:lnTo>
                <a:lnTo>
                  <a:pt x="5502656" y="1872860"/>
                </a:lnTo>
                <a:lnTo>
                  <a:pt x="5488770" y="1872860"/>
                </a:lnTo>
                <a:lnTo>
                  <a:pt x="5454355" y="1889161"/>
                </a:lnTo>
                <a:lnTo>
                  <a:pt x="5415715" y="1901236"/>
                </a:lnTo>
                <a:lnTo>
                  <a:pt x="5373453" y="1907273"/>
                </a:lnTo>
                <a:lnTo>
                  <a:pt x="5365603" y="1888556"/>
                </a:lnTo>
                <a:lnTo>
                  <a:pt x="5355339" y="1874067"/>
                </a:lnTo>
                <a:lnTo>
                  <a:pt x="5345076" y="1859576"/>
                </a:lnTo>
                <a:lnTo>
                  <a:pt x="5337227" y="1843274"/>
                </a:lnTo>
                <a:lnTo>
                  <a:pt x="5335414" y="1814292"/>
                </a:lnTo>
                <a:lnTo>
                  <a:pt x="5337227" y="1791953"/>
                </a:lnTo>
                <a:lnTo>
                  <a:pt x="5335414" y="1767199"/>
                </a:lnTo>
                <a:lnTo>
                  <a:pt x="5331188" y="1738217"/>
                </a:lnTo>
                <a:lnTo>
                  <a:pt x="5335414" y="1713464"/>
                </a:lnTo>
                <a:lnTo>
                  <a:pt x="5351717" y="1676636"/>
                </a:lnTo>
                <a:lnTo>
                  <a:pt x="5380092" y="1651883"/>
                </a:lnTo>
                <a:lnTo>
                  <a:pt x="5408469" y="1622902"/>
                </a:lnTo>
                <a:lnTo>
                  <a:pt x="5432620" y="1593923"/>
                </a:lnTo>
                <a:lnTo>
                  <a:pt x="5450734" y="1560716"/>
                </a:lnTo>
                <a:lnTo>
                  <a:pt x="5440469" y="1550453"/>
                </a:lnTo>
                <a:lnTo>
                  <a:pt x="5430206" y="1540189"/>
                </a:lnTo>
                <a:lnTo>
                  <a:pt x="5418131" y="1529924"/>
                </a:lnTo>
                <a:lnTo>
                  <a:pt x="5391565" y="1534152"/>
                </a:lnTo>
                <a:lnTo>
                  <a:pt x="5358962" y="1535962"/>
                </a:lnTo>
                <a:lnTo>
                  <a:pt x="5348697" y="1587281"/>
                </a:lnTo>
                <a:lnTo>
                  <a:pt x="5330585" y="1626525"/>
                </a:lnTo>
                <a:lnTo>
                  <a:pt x="5306434" y="1659730"/>
                </a:lnTo>
                <a:lnTo>
                  <a:pt x="5278058" y="1690521"/>
                </a:lnTo>
                <a:lnTo>
                  <a:pt x="5251492" y="1727350"/>
                </a:lnTo>
                <a:lnTo>
                  <a:pt x="5235190" y="1770821"/>
                </a:lnTo>
                <a:lnTo>
                  <a:pt x="5223115" y="1820331"/>
                </a:lnTo>
                <a:lnTo>
                  <a:pt x="5245455" y="1839048"/>
                </a:lnTo>
                <a:lnTo>
                  <a:pt x="5265982" y="1859576"/>
                </a:lnTo>
                <a:lnTo>
                  <a:pt x="5279868" y="1886143"/>
                </a:lnTo>
                <a:lnTo>
                  <a:pt x="5287718" y="1916933"/>
                </a:lnTo>
                <a:lnTo>
                  <a:pt x="5277455" y="1921159"/>
                </a:lnTo>
                <a:lnTo>
                  <a:pt x="5273229" y="1925385"/>
                </a:lnTo>
                <a:lnTo>
                  <a:pt x="5269001" y="1929612"/>
                </a:lnTo>
                <a:lnTo>
                  <a:pt x="5269001" y="1931422"/>
                </a:lnTo>
                <a:lnTo>
                  <a:pt x="5264775" y="1935649"/>
                </a:lnTo>
                <a:lnTo>
                  <a:pt x="5264775" y="1944102"/>
                </a:lnTo>
                <a:lnTo>
                  <a:pt x="5262964" y="1945915"/>
                </a:lnTo>
                <a:lnTo>
                  <a:pt x="5216475" y="1964631"/>
                </a:lnTo>
                <a:lnTo>
                  <a:pt x="5210437" y="2008101"/>
                </a:lnTo>
                <a:lnTo>
                  <a:pt x="5196551" y="2041306"/>
                </a:lnTo>
                <a:lnTo>
                  <a:pt x="5182665" y="2066060"/>
                </a:lnTo>
                <a:lnTo>
                  <a:pt x="5160325" y="2086589"/>
                </a:lnTo>
                <a:lnTo>
                  <a:pt x="5142212" y="2108928"/>
                </a:lnTo>
                <a:lnTo>
                  <a:pt x="5125911" y="2137907"/>
                </a:lnTo>
                <a:lnTo>
                  <a:pt x="5113836" y="2137907"/>
                </a:lnTo>
                <a:lnTo>
                  <a:pt x="5113836" y="2129455"/>
                </a:lnTo>
                <a:lnTo>
                  <a:pt x="5085459" y="2090210"/>
                </a:lnTo>
                <a:lnTo>
                  <a:pt x="5069158" y="2046740"/>
                </a:lnTo>
                <a:lnTo>
                  <a:pt x="5057082" y="1999647"/>
                </a:lnTo>
                <a:lnTo>
                  <a:pt x="5036569" y="1945915"/>
                </a:lnTo>
                <a:lnTo>
                  <a:pt x="5008196" y="1960405"/>
                </a:lnTo>
                <a:lnTo>
                  <a:pt x="4990082" y="1979118"/>
                </a:lnTo>
                <a:lnTo>
                  <a:pt x="4969555" y="1993610"/>
                </a:lnTo>
                <a:lnTo>
                  <a:pt x="4947216" y="2003873"/>
                </a:lnTo>
                <a:lnTo>
                  <a:pt x="4912801" y="2012327"/>
                </a:lnTo>
                <a:lnTo>
                  <a:pt x="4908576" y="2008101"/>
                </a:lnTo>
                <a:lnTo>
                  <a:pt x="4904349" y="2008101"/>
                </a:lnTo>
                <a:lnTo>
                  <a:pt x="4902538" y="2008101"/>
                </a:lnTo>
                <a:lnTo>
                  <a:pt x="4898313" y="2003873"/>
                </a:lnTo>
                <a:lnTo>
                  <a:pt x="4890463" y="2003873"/>
                </a:lnTo>
                <a:lnTo>
                  <a:pt x="4888652" y="1960405"/>
                </a:lnTo>
                <a:lnTo>
                  <a:pt x="4884425" y="1925385"/>
                </a:lnTo>
                <a:lnTo>
                  <a:pt x="4876577" y="1896405"/>
                </a:lnTo>
                <a:lnTo>
                  <a:pt x="4870539" y="1863200"/>
                </a:lnTo>
                <a:lnTo>
                  <a:pt x="4866313" y="1819726"/>
                </a:lnTo>
                <a:lnTo>
                  <a:pt x="4884425" y="1801011"/>
                </a:lnTo>
                <a:lnTo>
                  <a:pt x="4890463" y="1784709"/>
                </a:lnTo>
                <a:lnTo>
                  <a:pt x="4894689" y="1762368"/>
                </a:lnTo>
                <a:lnTo>
                  <a:pt x="4904954" y="1733388"/>
                </a:lnTo>
                <a:lnTo>
                  <a:pt x="4912801" y="1727350"/>
                </a:lnTo>
                <a:lnTo>
                  <a:pt x="4923066" y="1717087"/>
                </a:lnTo>
                <a:lnTo>
                  <a:pt x="4933329" y="1705012"/>
                </a:lnTo>
                <a:lnTo>
                  <a:pt x="4945404" y="1694748"/>
                </a:lnTo>
                <a:lnTo>
                  <a:pt x="4951443" y="1698974"/>
                </a:lnTo>
                <a:lnTo>
                  <a:pt x="4955669" y="1703200"/>
                </a:lnTo>
                <a:lnTo>
                  <a:pt x="4959895" y="1705012"/>
                </a:lnTo>
                <a:lnTo>
                  <a:pt x="4961706" y="1709238"/>
                </a:lnTo>
                <a:lnTo>
                  <a:pt x="4969555" y="1703200"/>
                </a:lnTo>
                <a:lnTo>
                  <a:pt x="4973781" y="1694748"/>
                </a:lnTo>
                <a:lnTo>
                  <a:pt x="4975593" y="1688711"/>
                </a:lnTo>
                <a:lnTo>
                  <a:pt x="4979820" y="1676636"/>
                </a:lnTo>
                <a:lnTo>
                  <a:pt x="4984046" y="1670597"/>
                </a:lnTo>
                <a:lnTo>
                  <a:pt x="5008196" y="1656109"/>
                </a:lnTo>
                <a:lnTo>
                  <a:pt x="5028719" y="1647655"/>
                </a:lnTo>
                <a:lnTo>
                  <a:pt x="5046832" y="1631354"/>
                </a:lnTo>
                <a:lnTo>
                  <a:pt x="5040795" y="1627128"/>
                </a:lnTo>
                <a:lnTo>
                  <a:pt x="5036569" y="1627128"/>
                </a:lnTo>
                <a:lnTo>
                  <a:pt x="5032343" y="1627128"/>
                </a:lnTo>
                <a:lnTo>
                  <a:pt x="5032343" y="1622902"/>
                </a:lnTo>
                <a:lnTo>
                  <a:pt x="5032343" y="1616865"/>
                </a:lnTo>
                <a:lnTo>
                  <a:pt x="5028116" y="1608411"/>
                </a:lnTo>
                <a:lnTo>
                  <a:pt x="5054680" y="1575206"/>
                </a:lnTo>
                <a:lnTo>
                  <a:pt x="5078817" y="1535962"/>
                </a:lnTo>
                <a:lnTo>
                  <a:pt x="5099345" y="1490682"/>
                </a:lnTo>
                <a:lnTo>
                  <a:pt x="5121685" y="1443587"/>
                </a:lnTo>
                <a:lnTo>
                  <a:pt x="5142212" y="1396493"/>
                </a:lnTo>
                <a:lnTo>
                  <a:pt x="5168777" y="1353022"/>
                </a:lnTo>
                <a:lnTo>
                  <a:pt x="5192927" y="1324042"/>
                </a:lnTo>
                <a:lnTo>
                  <a:pt x="5223115" y="1307739"/>
                </a:lnTo>
                <a:lnTo>
                  <a:pt x="5223115" y="1278760"/>
                </a:lnTo>
                <a:lnTo>
                  <a:pt x="5255720" y="1278760"/>
                </a:lnTo>
                <a:lnTo>
                  <a:pt x="5273832" y="1245553"/>
                </a:lnTo>
                <a:lnTo>
                  <a:pt x="5302208" y="1223214"/>
                </a:lnTo>
                <a:lnTo>
                  <a:pt x="5340848" y="1212949"/>
                </a:lnTo>
                <a:lnTo>
                  <a:pt x="5345076" y="1217178"/>
                </a:lnTo>
                <a:lnTo>
                  <a:pt x="5349302" y="1217178"/>
                </a:lnTo>
                <a:lnTo>
                  <a:pt x="5351113" y="1217178"/>
                </a:lnTo>
                <a:lnTo>
                  <a:pt x="5358962" y="1221404"/>
                </a:lnTo>
                <a:lnTo>
                  <a:pt x="5358962" y="1194837"/>
                </a:lnTo>
                <a:lnTo>
                  <a:pt x="5369225" y="1194837"/>
                </a:lnTo>
                <a:lnTo>
                  <a:pt x="5377074" y="1194837"/>
                </a:lnTo>
                <a:lnTo>
                  <a:pt x="5383113" y="1194837"/>
                </a:lnTo>
                <a:lnTo>
                  <a:pt x="5387339" y="1194837"/>
                </a:lnTo>
                <a:lnTo>
                  <a:pt x="5391565" y="1199063"/>
                </a:lnTo>
                <a:lnTo>
                  <a:pt x="5395188" y="1199063"/>
                </a:lnTo>
                <a:lnTo>
                  <a:pt x="5407261" y="1207515"/>
                </a:lnTo>
                <a:lnTo>
                  <a:pt x="5419337" y="1178532"/>
                </a:lnTo>
                <a:lnTo>
                  <a:pt x="5441677" y="1159819"/>
                </a:lnTo>
                <a:lnTo>
                  <a:pt x="5465827" y="1153782"/>
                </a:lnTo>
                <a:lnTo>
                  <a:pt x="5498430" y="1145330"/>
                </a:lnTo>
                <a:lnTo>
                  <a:pt x="5531033" y="1141102"/>
                </a:lnTo>
                <a:lnTo>
                  <a:pt x="5544919" y="1155593"/>
                </a:lnTo>
                <a:lnTo>
                  <a:pt x="5561220" y="1164045"/>
                </a:lnTo>
                <a:lnTo>
                  <a:pt x="5575106" y="1165857"/>
                </a:lnTo>
                <a:lnTo>
                  <a:pt x="5588994" y="1170083"/>
                </a:lnTo>
                <a:lnTo>
                  <a:pt x="5601070" y="1184573"/>
                </a:lnTo>
                <a:lnTo>
                  <a:pt x="5607106" y="1213554"/>
                </a:lnTo>
                <a:lnTo>
                  <a:pt x="5602880" y="1217781"/>
                </a:lnTo>
                <a:lnTo>
                  <a:pt x="5601070" y="1222006"/>
                </a:lnTo>
                <a:lnTo>
                  <a:pt x="5596842" y="1222006"/>
                </a:lnTo>
                <a:lnTo>
                  <a:pt x="5596842" y="1223816"/>
                </a:lnTo>
                <a:lnTo>
                  <a:pt x="5592616" y="1228044"/>
                </a:lnTo>
                <a:lnTo>
                  <a:pt x="5592616" y="1236497"/>
                </a:lnTo>
                <a:lnTo>
                  <a:pt x="5596842" y="1242533"/>
                </a:lnTo>
                <a:lnTo>
                  <a:pt x="5601070" y="1242533"/>
                </a:lnTo>
                <a:lnTo>
                  <a:pt x="5602880" y="1246759"/>
                </a:lnTo>
                <a:lnTo>
                  <a:pt x="5607106" y="1252799"/>
                </a:lnTo>
                <a:lnTo>
                  <a:pt x="5631257" y="1242533"/>
                </a:lnTo>
                <a:lnTo>
                  <a:pt x="5645143" y="1238307"/>
                </a:lnTo>
                <a:lnTo>
                  <a:pt x="5655408" y="1238307"/>
                </a:lnTo>
                <a:lnTo>
                  <a:pt x="5659634" y="1246759"/>
                </a:lnTo>
                <a:lnTo>
                  <a:pt x="5663860" y="1257025"/>
                </a:lnTo>
                <a:lnTo>
                  <a:pt x="5674123" y="1267290"/>
                </a:lnTo>
                <a:lnTo>
                  <a:pt x="5684387" y="1279363"/>
                </a:lnTo>
                <a:lnTo>
                  <a:pt x="5748990" y="1285402"/>
                </a:lnTo>
                <a:lnTo>
                  <a:pt x="5773141" y="1299892"/>
                </a:lnTo>
                <a:lnTo>
                  <a:pt x="5801518" y="1322230"/>
                </a:lnTo>
                <a:lnTo>
                  <a:pt x="5829892" y="1351211"/>
                </a:lnTo>
                <a:lnTo>
                  <a:pt x="5854043" y="1382002"/>
                </a:lnTo>
                <a:lnTo>
                  <a:pt x="5876383" y="1415211"/>
                </a:lnTo>
                <a:lnTo>
                  <a:pt x="5882420" y="1448416"/>
                </a:lnTo>
                <a:lnTo>
                  <a:pt x="5878194" y="1479210"/>
                </a:lnTo>
                <a:lnTo>
                  <a:pt x="5854043" y="1505776"/>
                </a:lnTo>
                <a:lnTo>
                  <a:pt x="5821440" y="1522077"/>
                </a:lnTo>
                <a:lnTo>
                  <a:pt x="5787027" y="1522077"/>
                </a:lnTo>
                <a:lnTo>
                  <a:pt x="5754424" y="1507586"/>
                </a:lnTo>
                <a:lnTo>
                  <a:pt x="5726047" y="1493096"/>
                </a:lnTo>
                <a:lnTo>
                  <a:pt x="5697671" y="1482833"/>
                </a:lnTo>
                <a:lnTo>
                  <a:pt x="5701897" y="1507586"/>
                </a:lnTo>
                <a:lnTo>
                  <a:pt x="5706123" y="1540794"/>
                </a:lnTo>
                <a:lnTo>
                  <a:pt x="5710349" y="1575809"/>
                </a:lnTo>
                <a:lnTo>
                  <a:pt x="5716387" y="1604790"/>
                </a:lnTo>
                <a:lnTo>
                  <a:pt x="5724235" y="1623507"/>
                </a:lnTo>
                <a:lnTo>
                  <a:pt x="5730273" y="1633769"/>
                </a:lnTo>
                <a:lnTo>
                  <a:pt x="5740538" y="1637995"/>
                </a:lnTo>
                <a:lnTo>
                  <a:pt x="5748385" y="1646449"/>
                </a:lnTo>
                <a:lnTo>
                  <a:pt x="5762273" y="1648260"/>
                </a:lnTo>
                <a:lnTo>
                  <a:pt x="5758047" y="1623507"/>
                </a:lnTo>
                <a:lnTo>
                  <a:pt x="5753819" y="1604790"/>
                </a:lnTo>
                <a:lnTo>
                  <a:pt x="5753819" y="1584263"/>
                </a:lnTo>
                <a:lnTo>
                  <a:pt x="5766499" y="1584263"/>
                </a:lnTo>
                <a:lnTo>
                  <a:pt x="5766499" y="1575809"/>
                </a:lnTo>
                <a:lnTo>
                  <a:pt x="5790648" y="1590300"/>
                </a:lnTo>
                <a:lnTo>
                  <a:pt x="5814799" y="1604790"/>
                </a:lnTo>
                <a:lnTo>
                  <a:pt x="5843176" y="1616865"/>
                </a:lnTo>
                <a:lnTo>
                  <a:pt x="5847402" y="1608411"/>
                </a:lnTo>
                <a:lnTo>
                  <a:pt x="5851630" y="1602375"/>
                </a:lnTo>
                <a:lnTo>
                  <a:pt x="5853440" y="1598149"/>
                </a:lnTo>
                <a:lnTo>
                  <a:pt x="5857666" y="1587884"/>
                </a:lnTo>
                <a:lnTo>
                  <a:pt x="5857666" y="1575809"/>
                </a:lnTo>
                <a:lnTo>
                  <a:pt x="5853440" y="1573999"/>
                </a:lnTo>
                <a:lnTo>
                  <a:pt x="5851630" y="1569772"/>
                </a:lnTo>
                <a:lnTo>
                  <a:pt x="5847402" y="1565546"/>
                </a:lnTo>
                <a:lnTo>
                  <a:pt x="5847402" y="1561320"/>
                </a:lnTo>
                <a:lnTo>
                  <a:pt x="5847402" y="1555282"/>
                </a:lnTo>
                <a:lnTo>
                  <a:pt x="5843176" y="1545020"/>
                </a:lnTo>
                <a:lnTo>
                  <a:pt x="5875778" y="1530529"/>
                </a:lnTo>
                <a:lnTo>
                  <a:pt x="5896306" y="1508189"/>
                </a:lnTo>
                <a:lnTo>
                  <a:pt x="5914420" y="1483436"/>
                </a:lnTo>
                <a:lnTo>
                  <a:pt x="5924683" y="1487662"/>
                </a:lnTo>
                <a:lnTo>
                  <a:pt x="5938571" y="1491888"/>
                </a:lnTo>
                <a:lnTo>
                  <a:pt x="5952457" y="1493701"/>
                </a:lnTo>
                <a:lnTo>
                  <a:pt x="5966342" y="1497926"/>
                </a:lnTo>
                <a:lnTo>
                  <a:pt x="5960306" y="1420040"/>
                </a:lnTo>
                <a:lnTo>
                  <a:pt x="5946420" y="1333702"/>
                </a:lnTo>
                <a:lnTo>
                  <a:pt x="6004984" y="1333702"/>
                </a:lnTo>
                <a:lnTo>
                  <a:pt x="6018870" y="1348191"/>
                </a:lnTo>
                <a:lnTo>
                  <a:pt x="6032756" y="1368719"/>
                </a:lnTo>
                <a:lnTo>
                  <a:pt x="6044831" y="1387436"/>
                </a:lnTo>
                <a:lnTo>
                  <a:pt x="6044831" y="1406154"/>
                </a:lnTo>
                <a:lnTo>
                  <a:pt x="6036982" y="1407964"/>
                </a:lnTo>
                <a:lnTo>
                  <a:pt x="6032756" y="1407964"/>
                </a:lnTo>
                <a:lnTo>
                  <a:pt x="6026719" y="1412193"/>
                </a:lnTo>
                <a:lnTo>
                  <a:pt x="6012833" y="1412193"/>
                </a:lnTo>
                <a:lnTo>
                  <a:pt x="6012833" y="1451436"/>
                </a:lnTo>
                <a:lnTo>
                  <a:pt x="6023096" y="1455663"/>
                </a:lnTo>
                <a:lnTo>
                  <a:pt x="6027322" y="1459889"/>
                </a:lnTo>
                <a:lnTo>
                  <a:pt x="6033361" y="1464116"/>
                </a:lnTo>
                <a:lnTo>
                  <a:pt x="6041208" y="1465926"/>
                </a:lnTo>
                <a:lnTo>
                  <a:pt x="6051473" y="1465926"/>
                </a:lnTo>
                <a:lnTo>
                  <a:pt x="6055699" y="1465926"/>
                </a:lnTo>
                <a:lnTo>
                  <a:pt x="6059925" y="1464116"/>
                </a:lnTo>
                <a:lnTo>
                  <a:pt x="6061738" y="1464116"/>
                </a:lnTo>
                <a:lnTo>
                  <a:pt x="6069585" y="1459889"/>
                </a:lnTo>
                <a:lnTo>
                  <a:pt x="6073813" y="1449624"/>
                </a:lnTo>
                <a:lnTo>
                  <a:pt x="6073813" y="1441172"/>
                </a:lnTo>
                <a:lnTo>
                  <a:pt x="6073813" y="1430908"/>
                </a:lnTo>
                <a:lnTo>
                  <a:pt x="6073813" y="1422456"/>
                </a:lnTo>
                <a:lnTo>
                  <a:pt x="6069585" y="1412193"/>
                </a:lnTo>
                <a:lnTo>
                  <a:pt x="6093736" y="1378984"/>
                </a:lnTo>
                <a:lnTo>
                  <a:pt x="6122112" y="1352417"/>
                </a:lnTo>
                <a:lnTo>
                  <a:pt x="6146263" y="1319211"/>
                </a:lnTo>
                <a:lnTo>
                  <a:pt x="6158338" y="1314985"/>
                </a:lnTo>
                <a:lnTo>
                  <a:pt x="6168603" y="1314985"/>
                </a:lnTo>
                <a:lnTo>
                  <a:pt x="6172829" y="1310759"/>
                </a:lnTo>
                <a:lnTo>
                  <a:pt x="6178866" y="1314985"/>
                </a:lnTo>
                <a:lnTo>
                  <a:pt x="6186715" y="1319211"/>
                </a:lnTo>
                <a:lnTo>
                  <a:pt x="6188526" y="1325248"/>
                </a:lnTo>
                <a:lnTo>
                  <a:pt x="6192752" y="1333702"/>
                </a:lnTo>
                <a:lnTo>
                  <a:pt x="6196980" y="1337928"/>
                </a:lnTo>
                <a:lnTo>
                  <a:pt x="6198790" y="1343965"/>
                </a:lnTo>
                <a:lnTo>
                  <a:pt x="6206640" y="1348191"/>
                </a:lnTo>
                <a:lnTo>
                  <a:pt x="6206640" y="1339739"/>
                </a:lnTo>
                <a:lnTo>
                  <a:pt x="6212676" y="1333702"/>
                </a:lnTo>
                <a:lnTo>
                  <a:pt x="6216902" y="1325248"/>
                </a:lnTo>
                <a:lnTo>
                  <a:pt x="6221129" y="1319211"/>
                </a:lnTo>
                <a:lnTo>
                  <a:pt x="6221129" y="1308947"/>
                </a:lnTo>
                <a:lnTo>
                  <a:pt x="6225355" y="1294459"/>
                </a:lnTo>
                <a:lnTo>
                  <a:pt x="6255544" y="1294459"/>
                </a:lnTo>
                <a:lnTo>
                  <a:pt x="6283921" y="1300495"/>
                </a:lnTo>
                <a:lnTo>
                  <a:pt x="6310485" y="1308947"/>
                </a:lnTo>
                <a:lnTo>
                  <a:pt x="6292373" y="1323437"/>
                </a:lnTo>
                <a:lnTo>
                  <a:pt x="6274259" y="1333702"/>
                </a:lnTo>
                <a:lnTo>
                  <a:pt x="6260373" y="1343965"/>
                </a:lnTo>
                <a:lnTo>
                  <a:pt x="6246487" y="1364493"/>
                </a:lnTo>
                <a:lnTo>
                  <a:pt x="6264599" y="1364493"/>
                </a:lnTo>
                <a:lnTo>
                  <a:pt x="6274864" y="1354230"/>
                </a:lnTo>
                <a:lnTo>
                  <a:pt x="6299014" y="1343965"/>
                </a:lnTo>
                <a:lnTo>
                  <a:pt x="6325579" y="1333702"/>
                </a:lnTo>
                <a:lnTo>
                  <a:pt x="6346108" y="1325248"/>
                </a:lnTo>
                <a:lnTo>
                  <a:pt x="6368446" y="1319211"/>
                </a:lnTo>
                <a:lnTo>
                  <a:pt x="6374485" y="1319211"/>
                </a:lnTo>
                <a:lnTo>
                  <a:pt x="6378711" y="1323437"/>
                </a:lnTo>
                <a:lnTo>
                  <a:pt x="6384748" y="1329474"/>
                </a:lnTo>
                <a:lnTo>
                  <a:pt x="6388974" y="1333702"/>
                </a:lnTo>
                <a:lnTo>
                  <a:pt x="6393202" y="1337928"/>
                </a:lnTo>
                <a:lnTo>
                  <a:pt x="6399238" y="1337928"/>
                </a:lnTo>
                <a:lnTo>
                  <a:pt x="6413124" y="1339739"/>
                </a:lnTo>
                <a:lnTo>
                  <a:pt x="6417350" y="1333702"/>
                </a:lnTo>
                <a:lnTo>
                  <a:pt x="6421576" y="1325248"/>
                </a:lnTo>
                <a:lnTo>
                  <a:pt x="6423389" y="1323437"/>
                </a:lnTo>
                <a:lnTo>
                  <a:pt x="6423389" y="1314985"/>
                </a:lnTo>
                <a:lnTo>
                  <a:pt x="6427615" y="1304721"/>
                </a:lnTo>
                <a:lnTo>
                  <a:pt x="6427615" y="1294459"/>
                </a:lnTo>
                <a:lnTo>
                  <a:pt x="6421576" y="1286005"/>
                </a:lnTo>
                <a:lnTo>
                  <a:pt x="6417350" y="1279968"/>
                </a:lnTo>
                <a:lnTo>
                  <a:pt x="6413124" y="1271516"/>
                </a:lnTo>
                <a:lnTo>
                  <a:pt x="6413124" y="1261251"/>
                </a:lnTo>
                <a:lnTo>
                  <a:pt x="6413124" y="1246759"/>
                </a:lnTo>
                <a:lnTo>
                  <a:pt x="6423389" y="1238307"/>
                </a:lnTo>
                <a:lnTo>
                  <a:pt x="6431236" y="1232271"/>
                </a:lnTo>
                <a:lnTo>
                  <a:pt x="6437275" y="1228044"/>
                </a:lnTo>
                <a:lnTo>
                  <a:pt x="6451161" y="1222006"/>
                </a:lnTo>
                <a:lnTo>
                  <a:pt x="6459010" y="1223816"/>
                </a:lnTo>
                <a:lnTo>
                  <a:pt x="6469275" y="1228044"/>
                </a:lnTo>
                <a:lnTo>
                  <a:pt x="6483161" y="1228044"/>
                </a:lnTo>
                <a:lnTo>
                  <a:pt x="6497047" y="1228044"/>
                </a:lnTo>
                <a:lnTo>
                  <a:pt x="6515159" y="1250383"/>
                </a:lnTo>
                <a:lnTo>
                  <a:pt x="6539310" y="1275138"/>
                </a:lnTo>
                <a:lnTo>
                  <a:pt x="6575536" y="1299892"/>
                </a:lnTo>
                <a:lnTo>
                  <a:pt x="6605723" y="1324645"/>
                </a:lnTo>
                <a:lnTo>
                  <a:pt x="6634100" y="1339136"/>
                </a:lnTo>
                <a:lnTo>
                  <a:pt x="6652214" y="1347588"/>
                </a:lnTo>
                <a:lnTo>
                  <a:pt x="6656440" y="1343362"/>
                </a:lnTo>
                <a:lnTo>
                  <a:pt x="6656440" y="1339136"/>
                </a:lnTo>
                <a:lnTo>
                  <a:pt x="6658250" y="1333097"/>
                </a:lnTo>
                <a:lnTo>
                  <a:pt x="6647986" y="1322834"/>
                </a:lnTo>
                <a:lnTo>
                  <a:pt x="6641949" y="1314380"/>
                </a:lnTo>
                <a:lnTo>
                  <a:pt x="6637723" y="1304118"/>
                </a:lnTo>
                <a:lnTo>
                  <a:pt x="6629874" y="1293854"/>
                </a:lnTo>
                <a:lnTo>
                  <a:pt x="6628063" y="1279363"/>
                </a:lnTo>
                <a:lnTo>
                  <a:pt x="6595460" y="1279363"/>
                </a:lnTo>
                <a:lnTo>
                  <a:pt x="6599686" y="1235891"/>
                </a:lnTo>
                <a:lnTo>
                  <a:pt x="6591837" y="1202686"/>
                </a:lnTo>
                <a:lnTo>
                  <a:pt x="6587611" y="1173704"/>
                </a:lnTo>
                <a:lnTo>
                  <a:pt x="6581572" y="1134460"/>
                </a:lnTo>
                <a:lnTo>
                  <a:pt x="6602102" y="1119972"/>
                </a:lnTo>
                <a:lnTo>
                  <a:pt x="6615988" y="1101253"/>
                </a:lnTo>
                <a:lnTo>
                  <a:pt x="6623837" y="1080726"/>
                </a:lnTo>
                <a:lnTo>
                  <a:pt x="6629874" y="1054159"/>
                </a:lnTo>
                <a:lnTo>
                  <a:pt x="6637723" y="1033632"/>
                </a:lnTo>
                <a:lnTo>
                  <a:pt x="6647986" y="1011294"/>
                </a:lnTo>
                <a:lnTo>
                  <a:pt x="6661874" y="994992"/>
                </a:lnTo>
                <a:lnTo>
                  <a:pt x="6679986" y="982917"/>
                </a:lnTo>
                <a:lnTo>
                  <a:pt x="6712588" y="981104"/>
                </a:lnTo>
                <a:lnTo>
                  <a:pt x="6751230" y="982917"/>
                </a:lnTo>
                <a:lnTo>
                  <a:pt x="6761493" y="1001632"/>
                </a:lnTo>
                <a:lnTo>
                  <a:pt x="6775379" y="1016123"/>
                </a:lnTo>
                <a:lnTo>
                  <a:pt x="6771153" y="1045104"/>
                </a:lnTo>
                <a:lnTo>
                  <a:pt x="6765116" y="1074084"/>
                </a:lnTo>
                <a:lnTo>
                  <a:pt x="6757267" y="1098838"/>
                </a:lnTo>
                <a:lnTo>
                  <a:pt x="6755456" y="1121179"/>
                </a:lnTo>
                <a:lnTo>
                  <a:pt x="6751230" y="1135668"/>
                </a:lnTo>
                <a:lnTo>
                  <a:pt x="6757267" y="1154385"/>
                </a:lnTo>
                <a:lnTo>
                  <a:pt x="6769342" y="1179137"/>
                </a:lnTo>
                <a:lnTo>
                  <a:pt x="6775379" y="1208120"/>
                </a:lnTo>
                <a:lnTo>
                  <a:pt x="6781417" y="1228648"/>
                </a:lnTo>
                <a:lnTo>
                  <a:pt x="6781417" y="1253401"/>
                </a:lnTo>
                <a:lnTo>
                  <a:pt x="6775379" y="1275742"/>
                </a:lnTo>
                <a:lnTo>
                  <a:pt x="6769342" y="1294459"/>
                </a:lnTo>
                <a:lnTo>
                  <a:pt x="6769342" y="1308947"/>
                </a:lnTo>
                <a:lnTo>
                  <a:pt x="6771153" y="1319211"/>
                </a:lnTo>
                <a:lnTo>
                  <a:pt x="6775379" y="1325248"/>
                </a:lnTo>
                <a:lnTo>
                  <a:pt x="6781417" y="1333702"/>
                </a:lnTo>
                <a:lnTo>
                  <a:pt x="6789267" y="1339739"/>
                </a:lnTo>
                <a:lnTo>
                  <a:pt x="6793493" y="1351815"/>
                </a:lnTo>
                <a:lnTo>
                  <a:pt x="6799529" y="1363890"/>
                </a:lnTo>
                <a:lnTo>
                  <a:pt x="6789267" y="1386229"/>
                </a:lnTo>
                <a:lnTo>
                  <a:pt x="6781417" y="1410985"/>
                </a:lnTo>
                <a:lnTo>
                  <a:pt x="6781417" y="1444191"/>
                </a:lnTo>
                <a:lnTo>
                  <a:pt x="6771153" y="1450228"/>
                </a:lnTo>
                <a:lnTo>
                  <a:pt x="6765116" y="1458682"/>
                </a:lnTo>
                <a:lnTo>
                  <a:pt x="6754853" y="1462908"/>
                </a:lnTo>
                <a:lnTo>
                  <a:pt x="6742778" y="1468945"/>
                </a:lnTo>
                <a:lnTo>
                  <a:pt x="6728890" y="1473173"/>
                </a:lnTo>
                <a:lnTo>
                  <a:pt x="6728890" y="1484041"/>
                </a:lnTo>
                <a:lnTo>
                  <a:pt x="6769342" y="1484041"/>
                </a:lnTo>
                <a:lnTo>
                  <a:pt x="6771153" y="1479815"/>
                </a:lnTo>
                <a:lnTo>
                  <a:pt x="6775379" y="1478003"/>
                </a:lnTo>
                <a:lnTo>
                  <a:pt x="6781417" y="1473776"/>
                </a:lnTo>
                <a:lnTo>
                  <a:pt x="6795303" y="1449021"/>
                </a:lnTo>
                <a:lnTo>
                  <a:pt x="6809191" y="1420040"/>
                </a:lnTo>
                <a:lnTo>
                  <a:pt x="6821267" y="1397701"/>
                </a:lnTo>
                <a:lnTo>
                  <a:pt x="6827303" y="1362682"/>
                </a:lnTo>
                <a:lnTo>
                  <a:pt x="6821267" y="1329474"/>
                </a:lnTo>
                <a:lnTo>
                  <a:pt x="6817039" y="1296269"/>
                </a:lnTo>
                <a:lnTo>
                  <a:pt x="6812812" y="1267290"/>
                </a:lnTo>
                <a:lnTo>
                  <a:pt x="6851454" y="1267290"/>
                </a:lnTo>
                <a:lnTo>
                  <a:pt x="6887680" y="1267290"/>
                </a:lnTo>
                <a:lnTo>
                  <a:pt x="6922093" y="1279363"/>
                </a:lnTo>
                <a:lnTo>
                  <a:pt x="6922093" y="1267290"/>
                </a:lnTo>
                <a:lnTo>
                  <a:pt x="6887680" y="1252799"/>
                </a:lnTo>
                <a:lnTo>
                  <a:pt x="6845415" y="1236497"/>
                </a:lnTo>
                <a:lnTo>
                  <a:pt x="6806776" y="1222006"/>
                </a:lnTo>
                <a:lnTo>
                  <a:pt x="6798927" y="1185177"/>
                </a:lnTo>
                <a:lnTo>
                  <a:pt x="6788664" y="1160423"/>
                </a:lnTo>
                <a:lnTo>
                  <a:pt x="6778399" y="1139896"/>
                </a:lnTo>
                <a:lnTo>
                  <a:pt x="6768134" y="1110915"/>
                </a:lnTo>
                <a:lnTo>
                  <a:pt x="6812812" y="1069858"/>
                </a:lnTo>
                <a:lnTo>
                  <a:pt x="6812812" y="1002237"/>
                </a:lnTo>
                <a:lnTo>
                  <a:pt x="6820662" y="1002237"/>
                </a:lnTo>
                <a:lnTo>
                  <a:pt x="6826698" y="1002237"/>
                </a:lnTo>
                <a:lnTo>
                  <a:pt x="6830926" y="1002237"/>
                </a:lnTo>
                <a:lnTo>
                  <a:pt x="6830926" y="1003445"/>
                </a:lnTo>
                <a:lnTo>
                  <a:pt x="6836963" y="1007671"/>
                </a:lnTo>
                <a:lnTo>
                  <a:pt x="6844812" y="1028198"/>
                </a:lnTo>
                <a:lnTo>
                  <a:pt x="6850849" y="1050538"/>
                </a:lnTo>
                <a:lnTo>
                  <a:pt x="6864737" y="1066840"/>
                </a:lnTo>
                <a:lnTo>
                  <a:pt x="6891301" y="1052349"/>
                </a:lnTo>
                <a:lnTo>
                  <a:pt x="6921491" y="1046310"/>
                </a:lnTo>
                <a:lnTo>
                  <a:pt x="6961941" y="1046310"/>
                </a:lnTo>
                <a:lnTo>
                  <a:pt x="6982470" y="1075292"/>
                </a:lnTo>
                <a:lnTo>
                  <a:pt x="7015073" y="1104271"/>
                </a:lnTo>
                <a:lnTo>
                  <a:pt x="7045260" y="1124800"/>
                </a:lnTo>
                <a:lnTo>
                  <a:pt x="7045260" y="1108499"/>
                </a:lnTo>
                <a:lnTo>
                  <a:pt x="7021110" y="1081934"/>
                </a:lnTo>
                <a:lnTo>
                  <a:pt x="7002998" y="1051141"/>
                </a:lnTo>
                <a:lnTo>
                  <a:pt x="6992733" y="1010086"/>
                </a:lnTo>
                <a:lnTo>
                  <a:pt x="6982470" y="970842"/>
                </a:lnTo>
                <a:lnTo>
                  <a:pt x="6974621" y="927371"/>
                </a:lnTo>
                <a:lnTo>
                  <a:pt x="7021110" y="912880"/>
                </a:lnTo>
                <a:lnTo>
                  <a:pt x="7071827" y="902616"/>
                </a:lnTo>
                <a:lnTo>
                  <a:pt x="7085712" y="935823"/>
                </a:lnTo>
                <a:lnTo>
                  <a:pt x="7091749" y="935823"/>
                </a:lnTo>
                <a:lnTo>
                  <a:pt x="7099598" y="902616"/>
                </a:lnTo>
                <a:lnTo>
                  <a:pt x="7105637" y="867597"/>
                </a:lnTo>
                <a:lnTo>
                  <a:pt x="7115900" y="830768"/>
                </a:lnTo>
                <a:lnTo>
                  <a:pt x="7148503" y="812052"/>
                </a:lnTo>
                <a:lnTo>
                  <a:pt x="7172653" y="791524"/>
                </a:lnTo>
                <a:lnTo>
                  <a:pt x="7201030" y="769186"/>
                </a:lnTo>
                <a:lnTo>
                  <a:pt x="7229407" y="757111"/>
                </a:lnTo>
                <a:lnTo>
                  <a:pt x="7262010" y="745035"/>
                </a:lnTo>
                <a:lnTo>
                  <a:pt x="7304272" y="745035"/>
                </a:lnTo>
                <a:lnTo>
                  <a:pt x="7308499" y="730545"/>
                </a:lnTo>
                <a:lnTo>
                  <a:pt x="7314537" y="720282"/>
                </a:lnTo>
                <a:lnTo>
                  <a:pt x="7318763" y="710017"/>
                </a:lnTo>
                <a:lnTo>
                  <a:pt x="7324800" y="699754"/>
                </a:lnTo>
                <a:lnTo>
                  <a:pt x="7347140" y="699754"/>
                </a:lnTo>
                <a:lnTo>
                  <a:pt x="7375517" y="699754"/>
                </a:lnTo>
                <a:lnTo>
                  <a:pt x="7403894" y="699754"/>
                </a:lnTo>
                <a:lnTo>
                  <a:pt x="7424421" y="699754"/>
                </a:lnTo>
                <a:lnTo>
                  <a:pt x="7434684" y="699754"/>
                </a:lnTo>
                <a:lnTo>
                  <a:pt x="7448570" y="687679"/>
                </a:lnTo>
                <a:lnTo>
                  <a:pt x="7462458" y="677414"/>
                </a:lnTo>
                <a:lnTo>
                  <a:pt x="7476344" y="662924"/>
                </a:lnTo>
                <a:lnTo>
                  <a:pt x="7488419" y="652661"/>
                </a:lnTo>
                <a:lnTo>
                  <a:pt x="7498684" y="656887"/>
                </a:lnTo>
                <a:lnTo>
                  <a:pt x="7504720" y="656887"/>
                </a:lnTo>
                <a:lnTo>
                  <a:pt x="7516796" y="658698"/>
                </a:lnTo>
                <a:lnTo>
                  <a:pt x="7527059" y="658698"/>
                </a:lnTo>
                <a:lnTo>
                  <a:pt x="7527059" y="619453"/>
                </a:lnTo>
                <a:lnTo>
                  <a:pt x="7557248" y="604964"/>
                </a:lnTo>
                <a:lnTo>
                  <a:pt x="7583812" y="590474"/>
                </a:lnTo>
                <a:lnTo>
                  <a:pt x="7607963" y="571757"/>
                </a:lnTo>
                <a:lnTo>
                  <a:pt x="7628490" y="551229"/>
                </a:lnTo>
                <a:close/>
                <a:moveTo>
                  <a:pt x="1875891" y="498704"/>
                </a:moveTo>
                <a:lnTo>
                  <a:pt x="1912720" y="508968"/>
                </a:lnTo>
                <a:lnTo>
                  <a:pt x="1936870" y="527685"/>
                </a:lnTo>
                <a:lnTo>
                  <a:pt x="1957398" y="543987"/>
                </a:lnTo>
                <a:lnTo>
                  <a:pt x="1979738" y="566325"/>
                </a:lnTo>
                <a:lnTo>
                  <a:pt x="2000266" y="582626"/>
                </a:lnTo>
                <a:lnTo>
                  <a:pt x="2000266" y="576589"/>
                </a:lnTo>
                <a:lnTo>
                  <a:pt x="2012341" y="576589"/>
                </a:lnTo>
                <a:lnTo>
                  <a:pt x="2012341" y="582626"/>
                </a:lnTo>
                <a:lnTo>
                  <a:pt x="2014151" y="591078"/>
                </a:lnTo>
                <a:lnTo>
                  <a:pt x="2022000" y="601343"/>
                </a:lnTo>
                <a:lnTo>
                  <a:pt x="2026227" y="615834"/>
                </a:lnTo>
                <a:lnTo>
                  <a:pt x="2011738" y="615834"/>
                </a:lnTo>
                <a:lnTo>
                  <a:pt x="2003889" y="615834"/>
                </a:lnTo>
                <a:lnTo>
                  <a:pt x="2003889" y="620060"/>
                </a:lnTo>
                <a:lnTo>
                  <a:pt x="1999663" y="620060"/>
                </a:lnTo>
                <a:lnTo>
                  <a:pt x="1993624" y="620060"/>
                </a:lnTo>
                <a:lnTo>
                  <a:pt x="1985775" y="624286"/>
                </a:lnTo>
                <a:lnTo>
                  <a:pt x="1957398" y="601946"/>
                </a:lnTo>
                <a:lnTo>
                  <a:pt x="1929023" y="591683"/>
                </a:lnTo>
                <a:lnTo>
                  <a:pt x="1894608" y="583231"/>
                </a:lnTo>
                <a:lnTo>
                  <a:pt x="1862005" y="566929"/>
                </a:lnTo>
                <a:lnTo>
                  <a:pt x="1874080" y="556665"/>
                </a:lnTo>
                <a:lnTo>
                  <a:pt x="1875891" y="544589"/>
                </a:lnTo>
                <a:lnTo>
                  <a:pt x="1874080" y="534327"/>
                </a:lnTo>
                <a:lnTo>
                  <a:pt x="1874080" y="519231"/>
                </a:lnTo>
                <a:close/>
                <a:moveTo>
                  <a:pt x="4341650" y="484215"/>
                </a:moveTo>
                <a:lnTo>
                  <a:pt x="4349498" y="484215"/>
                </a:lnTo>
                <a:lnTo>
                  <a:pt x="4355535" y="486025"/>
                </a:lnTo>
                <a:lnTo>
                  <a:pt x="4359762" y="490251"/>
                </a:lnTo>
                <a:lnTo>
                  <a:pt x="4363988" y="494477"/>
                </a:lnTo>
                <a:lnTo>
                  <a:pt x="4365800" y="498704"/>
                </a:lnTo>
                <a:lnTo>
                  <a:pt x="4365800" y="501119"/>
                </a:lnTo>
                <a:lnTo>
                  <a:pt x="4365800" y="505345"/>
                </a:lnTo>
                <a:lnTo>
                  <a:pt x="4370026" y="513797"/>
                </a:lnTo>
                <a:lnTo>
                  <a:pt x="4355535" y="513797"/>
                </a:lnTo>
                <a:lnTo>
                  <a:pt x="4349498" y="515610"/>
                </a:lnTo>
                <a:lnTo>
                  <a:pt x="4341650" y="515610"/>
                </a:lnTo>
                <a:lnTo>
                  <a:pt x="4335612" y="519836"/>
                </a:lnTo>
                <a:lnTo>
                  <a:pt x="4323536" y="519836"/>
                </a:lnTo>
                <a:lnTo>
                  <a:pt x="4323536" y="513797"/>
                </a:lnTo>
                <a:lnTo>
                  <a:pt x="4317500" y="513797"/>
                </a:lnTo>
                <a:lnTo>
                  <a:pt x="4317500" y="487233"/>
                </a:lnTo>
                <a:lnTo>
                  <a:pt x="4327764" y="487233"/>
                </a:lnTo>
                <a:lnTo>
                  <a:pt x="4338027" y="485420"/>
                </a:lnTo>
                <a:lnTo>
                  <a:pt x="4341650" y="485420"/>
                </a:lnTo>
                <a:close/>
                <a:moveTo>
                  <a:pt x="1985775" y="466101"/>
                </a:moveTo>
                <a:lnTo>
                  <a:pt x="2018378" y="466101"/>
                </a:lnTo>
                <a:lnTo>
                  <a:pt x="2018378" y="472139"/>
                </a:lnTo>
                <a:lnTo>
                  <a:pt x="2012341" y="472139"/>
                </a:lnTo>
                <a:lnTo>
                  <a:pt x="2004491" y="472139"/>
                </a:lnTo>
                <a:lnTo>
                  <a:pt x="2000266" y="476365"/>
                </a:lnTo>
                <a:lnTo>
                  <a:pt x="1998455" y="476365"/>
                </a:lnTo>
                <a:lnTo>
                  <a:pt x="1994229" y="476365"/>
                </a:lnTo>
                <a:lnTo>
                  <a:pt x="1990003" y="472139"/>
                </a:lnTo>
                <a:close/>
                <a:moveTo>
                  <a:pt x="5344471" y="414781"/>
                </a:moveTo>
                <a:lnTo>
                  <a:pt x="5368622" y="414781"/>
                </a:lnTo>
                <a:lnTo>
                  <a:pt x="5376471" y="443763"/>
                </a:lnTo>
                <a:lnTo>
                  <a:pt x="5382507" y="462478"/>
                </a:lnTo>
                <a:lnTo>
                  <a:pt x="5396998" y="470932"/>
                </a:lnTo>
                <a:lnTo>
                  <a:pt x="5421149" y="481194"/>
                </a:lnTo>
                <a:lnTo>
                  <a:pt x="5410884" y="524062"/>
                </a:lnTo>
                <a:lnTo>
                  <a:pt x="5396395" y="566929"/>
                </a:lnTo>
                <a:lnTo>
                  <a:pt x="5375866" y="597720"/>
                </a:lnTo>
                <a:lnTo>
                  <a:pt x="5375866" y="558475"/>
                </a:lnTo>
                <a:lnTo>
                  <a:pt x="5329377" y="558475"/>
                </a:lnTo>
                <a:lnTo>
                  <a:pt x="5333603" y="513194"/>
                </a:lnTo>
                <a:lnTo>
                  <a:pt x="5337829" y="470327"/>
                </a:lnTo>
                <a:close/>
                <a:moveTo>
                  <a:pt x="7582001" y="322407"/>
                </a:moveTo>
                <a:lnTo>
                  <a:pt x="7583209" y="322407"/>
                </a:lnTo>
                <a:lnTo>
                  <a:pt x="7591058" y="322407"/>
                </a:lnTo>
                <a:lnTo>
                  <a:pt x="7591058" y="330859"/>
                </a:lnTo>
                <a:lnTo>
                  <a:pt x="7592869" y="341123"/>
                </a:lnTo>
                <a:lnTo>
                  <a:pt x="7597097" y="345349"/>
                </a:lnTo>
                <a:lnTo>
                  <a:pt x="7601323" y="351386"/>
                </a:lnTo>
                <a:lnTo>
                  <a:pt x="7605549" y="355614"/>
                </a:lnTo>
                <a:lnTo>
                  <a:pt x="7611586" y="361651"/>
                </a:lnTo>
                <a:lnTo>
                  <a:pt x="7619435" y="355614"/>
                </a:lnTo>
                <a:lnTo>
                  <a:pt x="7621246" y="347160"/>
                </a:lnTo>
                <a:lnTo>
                  <a:pt x="7625472" y="345349"/>
                </a:lnTo>
                <a:lnTo>
                  <a:pt x="7633321" y="345349"/>
                </a:lnTo>
                <a:lnTo>
                  <a:pt x="7643586" y="341123"/>
                </a:lnTo>
                <a:lnTo>
                  <a:pt x="7649622" y="361651"/>
                </a:lnTo>
                <a:lnTo>
                  <a:pt x="7661698" y="376142"/>
                </a:lnTo>
                <a:lnTo>
                  <a:pt x="7671962" y="390630"/>
                </a:lnTo>
                <a:lnTo>
                  <a:pt x="7677999" y="409347"/>
                </a:lnTo>
                <a:lnTo>
                  <a:pt x="7682225" y="434103"/>
                </a:lnTo>
                <a:lnTo>
                  <a:pt x="7682225" y="438329"/>
                </a:lnTo>
                <a:lnTo>
                  <a:pt x="7677999" y="442555"/>
                </a:lnTo>
                <a:lnTo>
                  <a:pt x="7677999" y="444366"/>
                </a:lnTo>
                <a:lnTo>
                  <a:pt x="7677999" y="448592"/>
                </a:lnTo>
                <a:lnTo>
                  <a:pt x="7677999" y="452818"/>
                </a:lnTo>
                <a:lnTo>
                  <a:pt x="7676189" y="458856"/>
                </a:lnTo>
                <a:lnTo>
                  <a:pt x="7653848" y="473347"/>
                </a:lnTo>
                <a:lnTo>
                  <a:pt x="7621246" y="487836"/>
                </a:lnTo>
                <a:lnTo>
                  <a:pt x="7582606" y="496288"/>
                </a:lnTo>
                <a:lnTo>
                  <a:pt x="7543965" y="502327"/>
                </a:lnTo>
                <a:lnTo>
                  <a:pt x="7511362" y="506553"/>
                </a:lnTo>
                <a:lnTo>
                  <a:pt x="7515588" y="487836"/>
                </a:lnTo>
                <a:lnTo>
                  <a:pt x="7519814" y="481799"/>
                </a:lnTo>
                <a:lnTo>
                  <a:pt x="7524040" y="473347"/>
                </a:lnTo>
                <a:lnTo>
                  <a:pt x="7525853" y="471535"/>
                </a:lnTo>
                <a:lnTo>
                  <a:pt x="7530079" y="471535"/>
                </a:lnTo>
                <a:lnTo>
                  <a:pt x="7537928" y="467309"/>
                </a:lnTo>
                <a:lnTo>
                  <a:pt x="7539739" y="467309"/>
                </a:lnTo>
                <a:lnTo>
                  <a:pt x="7543965" y="463082"/>
                </a:lnTo>
                <a:lnTo>
                  <a:pt x="7551814" y="458856"/>
                </a:lnTo>
                <a:lnTo>
                  <a:pt x="7562079" y="429875"/>
                </a:lnTo>
                <a:lnTo>
                  <a:pt x="7562079" y="400895"/>
                </a:lnTo>
                <a:lnTo>
                  <a:pt x="7557853" y="374329"/>
                </a:lnTo>
                <a:lnTo>
                  <a:pt x="7563889" y="351991"/>
                </a:lnTo>
                <a:lnTo>
                  <a:pt x="7582001" y="331464"/>
                </a:lnTo>
                <a:close/>
                <a:moveTo>
                  <a:pt x="2138526" y="307916"/>
                </a:moveTo>
                <a:lnTo>
                  <a:pt x="2142752" y="307916"/>
                </a:lnTo>
                <a:lnTo>
                  <a:pt x="2149998" y="307916"/>
                </a:lnTo>
                <a:lnTo>
                  <a:pt x="2188638" y="350783"/>
                </a:lnTo>
                <a:lnTo>
                  <a:pt x="2237542" y="383386"/>
                </a:lnTo>
                <a:lnTo>
                  <a:pt x="2298522" y="408140"/>
                </a:lnTo>
                <a:lnTo>
                  <a:pt x="2302747" y="443158"/>
                </a:lnTo>
                <a:lnTo>
                  <a:pt x="2313012" y="469724"/>
                </a:lnTo>
                <a:lnTo>
                  <a:pt x="2323277" y="484215"/>
                </a:lnTo>
                <a:lnTo>
                  <a:pt x="2337766" y="498704"/>
                </a:lnTo>
                <a:lnTo>
                  <a:pt x="2352256" y="519231"/>
                </a:lnTo>
                <a:lnTo>
                  <a:pt x="2328106" y="523459"/>
                </a:lnTo>
                <a:lnTo>
                  <a:pt x="2303955" y="527685"/>
                </a:lnTo>
                <a:lnTo>
                  <a:pt x="2281617" y="537948"/>
                </a:lnTo>
                <a:lnTo>
                  <a:pt x="2267126" y="552439"/>
                </a:lnTo>
                <a:lnTo>
                  <a:pt x="2265316" y="558475"/>
                </a:lnTo>
                <a:lnTo>
                  <a:pt x="2261090" y="566929"/>
                </a:lnTo>
                <a:lnTo>
                  <a:pt x="2256864" y="572966"/>
                </a:lnTo>
                <a:lnTo>
                  <a:pt x="2252636" y="577192"/>
                </a:lnTo>
                <a:lnTo>
                  <a:pt x="2246599" y="583231"/>
                </a:lnTo>
                <a:lnTo>
                  <a:pt x="2224259" y="587457"/>
                </a:lnTo>
                <a:lnTo>
                  <a:pt x="2194072" y="591683"/>
                </a:lnTo>
                <a:lnTo>
                  <a:pt x="2157243" y="587457"/>
                </a:lnTo>
                <a:lnTo>
                  <a:pt x="2128866" y="583231"/>
                </a:lnTo>
                <a:lnTo>
                  <a:pt x="2122829" y="562701"/>
                </a:lnTo>
                <a:lnTo>
                  <a:pt x="2118601" y="548213"/>
                </a:lnTo>
                <a:lnTo>
                  <a:pt x="2114375" y="537948"/>
                </a:lnTo>
                <a:lnTo>
                  <a:pt x="2104112" y="519231"/>
                </a:lnTo>
                <a:lnTo>
                  <a:pt x="2150601" y="504742"/>
                </a:lnTo>
                <a:lnTo>
                  <a:pt x="2150601" y="498704"/>
                </a:lnTo>
                <a:lnTo>
                  <a:pt x="2113772" y="494477"/>
                </a:lnTo>
                <a:lnTo>
                  <a:pt x="2089622" y="486025"/>
                </a:lnTo>
                <a:lnTo>
                  <a:pt x="2071509" y="471535"/>
                </a:lnTo>
                <a:lnTo>
                  <a:pt x="2069697" y="461272"/>
                </a:lnTo>
                <a:lnTo>
                  <a:pt x="2061850" y="451007"/>
                </a:lnTo>
                <a:lnTo>
                  <a:pt x="2057622" y="440742"/>
                </a:lnTo>
                <a:lnTo>
                  <a:pt x="2057622" y="428669"/>
                </a:lnTo>
                <a:lnTo>
                  <a:pt x="2057622" y="422630"/>
                </a:lnTo>
                <a:lnTo>
                  <a:pt x="2057622" y="414178"/>
                </a:lnTo>
                <a:lnTo>
                  <a:pt x="2061850" y="414178"/>
                </a:lnTo>
                <a:lnTo>
                  <a:pt x="2066076" y="412366"/>
                </a:lnTo>
                <a:lnTo>
                  <a:pt x="2070302" y="412366"/>
                </a:lnTo>
                <a:lnTo>
                  <a:pt x="2072113" y="412366"/>
                </a:lnTo>
                <a:lnTo>
                  <a:pt x="2079962" y="408140"/>
                </a:lnTo>
                <a:lnTo>
                  <a:pt x="2082980" y="398480"/>
                </a:lnTo>
                <a:lnTo>
                  <a:pt x="2082980" y="386404"/>
                </a:lnTo>
                <a:lnTo>
                  <a:pt x="2082980" y="380368"/>
                </a:lnTo>
                <a:lnTo>
                  <a:pt x="2084791" y="376142"/>
                </a:lnTo>
                <a:lnTo>
                  <a:pt x="2089019" y="370103"/>
                </a:lnTo>
                <a:lnTo>
                  <a:pt x="2093245" y="370103"/>
                </a:lnTo>
                <a:lnTo>
                  <a:pt x="2097471" y="365877"/>
                </a:lnTo>
                <a:lnTo>
                  <a:pt x="2099282" y="365877"/>
                </a:lnTo>
                <a:lnTo>
                  <a:pt x="2103508" y="365877"/>
                </a:lnTo>
                <a:lnTo>
                  <a:pt x="2109546" y="361651"/>
                </a:lnTo>
                <a:lnTo>
                  <a:pt x="2113772" y="347160"/>
                </a:lnTo>
                <a:lnTo>
                  <a:pt x="2117999" y="336897"/>
                </a:lnTo>
                <a:lnTo>
                  <a:pt x="2122224" y="326633"/>
                </a:lnTo>
                <a:lnTo>
                  <a:pt x="2128263" y="316370"/>
                </a:lnTo>
                <a:lnTo>
                  <a:pt x="2132489" y="312142"/>
                </a:lnTo>
                <a:lnTo>
                  <a:pt x="2136715" y="312142"/>
                </a:lnTo>
                <a:close/>
                <a:moveTo>
                  <a:pt x="4240220" y="268671"/>
                </a:moveTo>
                <a:lnTo>
                  <a:pt x="4250484" y="272899"/>
                </a:lnTo>
                <a:lnTo>
                  <a:pt x="4260746" y="274710"/>
                </a:lnTo>
                <a:lnTo>
                  <a:pt x="4266785" y="278936"/>
                </a:lnTo>
                <a:lnTo>
                  <a:pt x="4278858" y="283162"/>
                </a:lnTo>
                <a:lnTo>
                  <a:pt x="4278858" y="293427"/>
                </a:lnTo>
                <a:lnTo>
                  <a:pt x="4280671" y="301879"/>
                </a:lnTo>
                <a:lnTo>
                  <a:pt x="4280671" y="307916"/>
                </a:lnTo>
                <a:lnTo>
                  <a:pt x="4284896" y="316370"/>
                </a:lnTo>
                <a:lnTo>
                  <a:pt x="4260746" y="316370"/>
                </a:lnTo>
                <a:lnTo>
                  <a:pt x="4256519" y="307916"/>
                </a:lnTo>
                <a:lnTo>
                  <a:pt x="4252295" y="301879"/>
                </a:lnTo>
                <a:lnTo>
                  <a:pt x="4246256" y="293427"/>
                </a:lnTo>
                <a:lnTo>
                  <a:pt x="4242029" y="289201"/>
                </a:lnTo>
                <a:lnTo>
                  <a:pt x="4242029" y="278936"/>
                </a:lnTo>
                <a:close/>
                <a:moveTo>
                  <a:pt x="5226738" y="221580"/>
                </a:moveTo>
                <a:lnTo>
                  <a:pt x="5238813" y="240295"/>
                </a:lnTo>
                <a:lnTo>
                  <a:pt x="5249078" y="275313"/>
                </a:lnTo>
                <a:lnTo>
                  <a:pt x="5263567" y="307916"/>
                </a:lnTo>
                <a:lnTo>
                  <a:pt x="5281681" y="340519"/>
                </a:lnTo>
                <a:lnTo>
                  <a:pt x="5291943" y="355009"/>
                </a:lnTo>
                <a:lnTo>
                  <a:pt x="5297982" y="346557"/>
                </a:lnTo>
                <a:lnTo>
                  <a:pt x="5302208" y="344747"/>
                </a:lnTo>
                <a:lnTo>
                  <a:pt x="5310057" y="344747"/>
                </a:lnTo>
                <a:lnTo>
                  <a:pt x="5316094" y="340519"/>
                </a:lnTo>
                <a:lnTo>
                  <a:pt x="5330585" y="340519"/>
                </a:lnTo>
                <a:lnTo>
                  <a:pt x="5330585" y="346557"/>
                </a:lnTo>
                <a:lnTo>
                  <a:pt x="5338434" y="346557"/>
                </a:lnTo>
                <a:lnTo>
                  <a:pt x="5338434" y="368895"/>
                </a:lnTo>
                <a:lnTo>
                  <a:pt x="5283491" y="374934"/>
                </a:lnTo>
                <a:lnTo>
                  <a:pt x="5277455" y="432290"/>
                </a:lnTo>
                <a:lnTo>
                  <a:pt x="5259341" y="479384"/>
                </a:lnTo>
                <a:lnTo>
                  <a:pt x="5244852" y="526477"/>
                </a:lnTo>
                <a:lnTo>
                  <a:pt x="5238813" y="565722"/>
                </a:lnTo>
                <a:lnTo>
                  <a:pt x="5234587" y="604966"/>
                </a:lnTo>
                <a:lnTo>
                  <a:pt x="5234587" y="637569"/>
                </a:lnTo>
                <a:lnTo>
                  <a:pt x="5226738" y="668361"/>
                </a:lnTo>
                <a:lnTo>
                  <a:pt x="5220701" y="668361"/>
                </a:lnTo>
                <a:lnTo>
                  <a:pt x="5220701" y="662322"/>
                </a:lnTo>
                <a:lnTo>
                  <a:pt x="5210436" y="647832"/>
                </a:lnTo>
                <a:lnTo>
                  <a:pt x="5192324" y="629117"/>
                </a:lnTo>
                <a:lnTo>
                  <a:pt x="5171797" y="604361"/>
                </a:lnTo>
                <a:lnTo>
                  <a:pt x="5153683" y="579608"/>
                </a:lnTo>
                <a:lnTo>
                  <a:pt x="5139194" y="554854"/>
                </a:lnTo>
                <a:lnTo>
                  <a:pt x="5131345" y="532514"/>
                </a:lnTo>
                <a:lnTo>
                  <a:pt x="5135571" y="518025"/>
                </a:lnTo>
                <a:lnTo>
                  <a:pt x="5143420" y="513797"/>
                </a:lnTo>
                <a:lnTo>
                  <a:pt x="5149457" y="513797"/>
                </a:lnTo>
                <a:lnTo>
                  <a:pt x="5153683" y="513797"/>
                </a:lnTo>
                <a:lnTo>
                  <a:pt x="5157909" y="513797"/>
                </a:lnTo>
                <a:lnTo>
                  <a:pt x="5159721" y="513797"/>
                </a:lnTo>
                <a:lnTo>
                  <a:pt x="5163948" y="513797"/>
                </a:lnTo>
                <a:lnTo>
                  <a:pt x="5168174" y="513194"/>
                </a:lnTo>
                <a:lnTo>
                  <a:pt x="5174212" y="504742"/>
                </a:lnTo>
                <a:lnTo>
                  <a:pt x="5168174" y="504742"/>
                </a:lnTo>
                <a:lnTo>
                  <a:pt x="5168174" y="498704"/>
                </a:lnTo>
                <a:lnTo>
                  <a:pt x="5135571" y="494477"/>
                </a:lnTo>
                <a:lnTo>
                  <a:pt x="5117459" y="484215"/>
                </a:lnTo>
                <a:lnTo>
                  <a:pt x="5102968" y="465498"/>
                </a:lnTo>
                <a:lnTo>
                  <a:pt x="5117459" y="461272"/>
                </a:lnTo>
                <a:lnTo>
                  <a:pt x="5129532" y="457044"/>
                </a:lnTo>
                <a:lnTo>
                  <a:pt x="5135571" y="455233"/>
                </a:lnTo>
                <a:lnTo>
                  <a:pt x="5143420" y="451007"/>
                </a:lnTo>
                <a:lnTo>
                  <a:pt x="5149457" y="446781"/>
                </a:lnTo>
                <a:lnTo>
                  <a:pt x="5157306" y="440742"/>
                </a:lnTo>
                <a:lnTo>
                  <a:pt x="5157306" y="432290"/>
                </a:lnTo>
                <a:lnTo>
                  <a:pt x="5128929" y="432290"/>
                </a:lnTo>
                <a:lnTo>
                  <a:pt x="5121080" y="436516"/>
                </a:lnTo>
                <a:lnTo>
                  <a:pt x="5115043" y="436516"/>
                </a:lnTo>
                <a:lnTo>
                  <a:pt x="5107194" y="440742"/>
                </a:lnTo>
                <a:lnTo>
                  <a:pt x="5096931" y="440742"/>
                </a:lnTo>
                <a:lnTo>
                  <a:pt x="5078817" y="408140"/>
                </a:lnTo>
                <a:lnTo>
                  <a:pt x="5058290" y="375537"/>
                </a:lnTo>
                <a:lnTo>
                  <a:pt x="5060100" y="365274"/>
                </a:lnTo>
                <a:lnTo>
                  <a:pt x="5060100" y="359235"/>
                </a:lnTo>
                <a:lnTo>
                  <a:pt x="5064326" y="355009"/>
                </a:lnTo>
                <a:lnTo>
                  <a:pt x="5068554" y="346557"/>
                </a:lnTo>
                <a:lnTo>
                  <a:pt x="5068554" y="340519"/>
                </a:lnTo>
                <a:lnTo>
                  <a:pt x="5072781" y="330256"/>
                </a:lnTo>
                <a:lnTo>
                  <a:pt x="5064931" y="330256"/>
                </a:lnTo>
                <a:lnTo>
                  <a:pt x="5064931" y="321804"/>
                </a:lnTo>
                <a:lnTo>
                  <a:pt x="5058893" y="326030"/>
                </a:lnTo>
                <a:lnTo>
                  <a:pt x="5054680" y="326030"/>
                </a:lnTo>
                <a:lnTo>
                  <a:pt x="5050454" y="326030"/>
                </a:lnTo>
                <a:lnTo>
                  <a:pt x="5046228" y="326030"/>
                </a:lnTo>
                <a:lnTo>
                  <a:pt x="5046228" y="321804"/>
                </a:lnTo>
                <a:lnTo>
                  <a:pt x="5040192" y="315765"/>
                </a:lnTo>
                <a:lnTo>
                  <a:pt x="5035964" y="307313"/>
                </a:lnTo>
                <a:lnTo>
                  <a:pt x="5031737" y="301274"/>
                </a:lnTo>
                <a:lnTo>
                  <a:pt x="5029927" y="297048"/>
                </a:lnTo>
                <a:lnTo>
                  <a:pt x="5029927" y="286785"/>
                </a:lnTo>
                <a:lnTo>
                  <a:pt x="5025701" y="274710"/>
                </a:lnTo>
                <a:lnTo>
                  <a:pt x="5064326" y="249957"/>
                </a:lnTo>
                <a:lnTo>
                  <a:pt x="5102968" y="229427"/>
                </a:lnTo>
                <a:lnTo>
                  <a:pt x="5107194" y="239692"/>
                </a:lnTo>
                <a:lnTo>
                  <a:pt x="5111420" y="249957"/>
                </a:lnTo>
                <a:lnTo>
                  <a:pt x="5115646" y="254183"/>
                </a:lnTo>
                <a:lnTo>
                  <a:pt x="5121685" y="258409"/>
                </a:lnTo>
                <a:lnTo>
                  <a:pt x="5125911" y="258409"/>
                </a:lnTo>
                <a:lnTo>
                  <a:pt x="5130137" y="260219"/>
                </a:lnTo>
                <a:lnTo>
                  <a:pt x="5136174" y="264445"/>
                </a:lnTo>
                <a:lnTo>
                  <a:pt x="5144023" y="268671"/>
                </a:lnTo>
                <a:lnTo>
                  <a:pt x="5150062" y="289201"/>
                </a:lnTo>
                <a:lnTo>
                  <a:pt x="5154288" y="315765"/>
                </a:lnTo>
                <a:lnTo>
                  <a:pt x="5158514" y="340519"/>
                </a:lnTo>
                <a:lnTo>
                  <a:pt x="5174815" y="340519"/>
                </a:lnTo>
                <a:lnTo>
                  <a:pt x="5174815" y="321804"/>
                </a:lnTo>
                <a:lnTo>
                  <a:pt x="5168776" y="301274"/>
                </a:lnTo>
                <a:lnTo>
                  <a:pt x="5168776" y="274710"/>
                </a:lnTo>
                <a:lnTo>
                  <a:pt x="5174815" y="249957"/>
                </a:lnTo>
                <a:lnTo>
                  <a:pt x="5182664" y="229427"/>
                </a:lnTo>
                <a:close/>
                <a:moveTo>
                  <a:pt x="7221557" y="203466"/>
                </a:moveTo>
                <a:lnTo>
                  <a:pt x="7231822" y="211918"/>
                </a:lnTo>
                <a:lnTo>
                  <a:pt x="7239670" y="217957"/>
                </a:lnTo>
                <a:lnTo>
                  <a:pt x="7249934" y="217957"/>
                </a:lnTo>
                <a:lnTo>
                  <a:pt x="7260199" y="217957"/>
                </a:lnTo>
                <a:lnTo>
                  <a:pt x="7278311" y="222183"/>
                </a:lnTo>
                <a:lnTo>
                  <a:pt x="7274085" y="230635"/>
                </a:lnTo>
                <a:lnTo>
                  <a:pt x="7274085" y="232447"/>
                </a:lnTo>
                <a:lnTo>
                  <a:pt x="7274085" y="236673"/>
                </a:lnTo>
                <a:lnTo>
                  <a:pt x="7272274" y="240900"/>
                </a:lnTo>
                <a:lnTo>
                  <a:pt x="7272274" y="245126"/>
                </a:lnTo>
                <a:lnTo>
                  <a:pt x="7245708" y="259616"/>
                </a:lnTo>
                <a:lnTo>
                  <a:pt x="7211295" y="265653"/>
                </a:lnTo>
                <a:lnTo>
                  <a:pt x="7174466" y="269879"/>
                </a:lnTo>
                <a:lnTo>
                  <a:pt x="7172653" y="261427"/>
                </a:lnTo>
                <a:lnTo>
                  <a:pt x="7172653" y="255390"/>
                </a:lnTo>
                <a:lnTo>
                  <a:pt x="7168427" y="246936"/>
                </a:lnTo>
                <a:lnTo>
                  <a:pt x="7168427" y="236673"/>
                </a:lnTo>
                <a:lnTo>
                  <a:pt x="7178692" y="230635"/>
                </a:lnTo>
                <a:lnTo>
                  <a:pt x="7186539" y="222183"/>
                </a:lnTo>
                <a:lnTo>
                  <a:pt x="7192578" y="217957"/>
                </a:lnTo>
                <a:lnTo>
                  <a:pt x="7200425" y="211918"/>
                </a:lnTo>
                <a:lnTo>
                  <a:pt x="7206464" y="207692"/>
                </a:lnTo>
                <a:close/>
                <a:moveTo>
                  <a:pt x="6131772" y="203466"/>
                </a:moveTo>
                <a:lnTo>
                  <a:pt x="6160149" y="207692"/>
                </a:lnTo>
                <a:lnTo>
                  <a:pt x="6180678" y="217957"/>
                </a:lnTo>
                <a:lnTo>
                  <a:pt x="6201206" y="230032"/>
                </a:lnTo>
                <a:lnTo>
                  <a:pt x="6195167" y="236069"/>
                </a:lnTo>
                <a:lnTo>
                  <a:pt x="6190941" y="246333"/>
                </a:lnTo>
                <a:lnTo>
                  <a:pt x="6184904" y="250559"/>
                </a:lnTo>
                <a:lnTo>
                  <a:pt x="6174640" y="254785"/>
                </a:lnTo>
                <a:lnTo>
                  <a:pt x="6162564" y="259012"/>
                </a:lnTo>
                <a:lnTo>
                  <a:pt x="6148075" y="259012"/>
                </a:lnTo>
                <a:lnTo>
                  <a:pt x="6137811" y="265050"/>
                </a:lnTo>
                <a:lnTo>
                  <a:pt x="6127548" y="265050"/>
                </a:lnTo>
                <a:lnTo>
                  <a:pt x="6117283" y="269276"/>
                </a:lnTo>
                <a:lnTo>
                  <a:pt x="6102792" y="269276"/>
                </a:lnTo>
                <a:lnTo>
                  <a:pt x="6102792" y="246936"/>
                </a:lnTo>
                <a:lnTo>
                  <a:pt x="6104603" y="232447"/>
                </a:lnTo>
                <a:lnTo>
                  <a:pt x="6119094" y="222183"/>
                </a:lnTo>
                <a:close/>
                <a:moveTo>
                  <a:pt x="3413670" y="203466"/>
                </a:moveTo>
                <a:lnTo>
                  <a:pt x="3414272" y="203466"/>
                </a:lnTo>
                <a:lnTo>
                  <a:pt x="3442650" y="203466"/>
                </a:lnTo>
                <a:lnTo>
                  <a:pt x="3448688" y="222183"/>
                </a:lnTo>
                <a:lnTo>
                  <a:pt x="3456536" y="232447"/>
                </a:lnTo>
                <a:lnTo>
                  <a:pt x="3462575" y="246936"/>
                </a:lnTo>
                <a:lnTo>
                  <a:pt x="3466800" y="269276"/>
                </a:lnTo>
                <a:lnTo>
                  <a:pt x="3460762" y="269276"/>
                </a:lnTo>
                <a:lnTo>
                  <a:pt x="3438424" y="254785"/>
                </a:lnTo>
                <a:lnTo>
                  <a:pt x="3423932" y="240295"/>
                </a:lnTo>
                <a:lnTo>
                  <a:pt x="3413670" y="225806"/>
                </a:lnTo>
                <a:close/>
                <a:moveTo>
                  <a:pt x="7410535" y="158185"/>
                </a:moveTo>
                <a:lnTo>
                  <a:pt x="7416572" y="158185"/>
                </a:lnTo>
                <a:lnTo>
                  <a:pt x="7424421" y="162411"/>
                </a:lnTo>
                <a:lnTo>
                  <a:pt x="7426232" y="162411"/>
                </a:lnTo>
                <a:lnTo>
                  <a:pt x="7430458" y="162411"/>
                </a:lnTo>
                <a:lnTo>
                  <a:pt x="7434686" y="164222"/>
                </a:lnTo>
                <a:lnTo>
                  <a:pt x="7426836" y="172676"/>
                </a:lnTo>
                <a:lnTo>
                  <a:pt x="7420798" y="178712"/>
                </a:lnTo>
                <a:lnTo>
                  <a:pt x="7416572" y="188977"/>
                </a:lnTo>
                <a:lnTo>
                  <a:pt x="7412346" y="197429"/>
                </a:lnTo>
                <a:lnTo>
                  <a:pt x="7410535" y="211918"/>
                </a:lnTo>
                <a:lnTo>
                  <a:pt x="7416572" y="211918"/>
                </a:lnTo>
                <a:lnTo>
                  <a:pt x="7424421" y="201655"/>
                </a:lnTo>
                <a:lnTo>
                  <a:pt x="7430458" y="193203"/>
                </a:lnTo>
                <a:lnTo>
                  <a:pt x="7438307" y="187164"/>
                </a:lnTo>
                <a:lnTo>
                  <a:pt x="7448572" y="182938"/>
                </a:lnTo>
                <a:lnTo>
                  <a:pt x="7469099" y="203466"/>
                </a:lnTo>
                <a:lnTo>
                  <a:pt x="7495665" y="222183"/>
                </a:lnTo>
                <a:lnTo>
                  <a:pt x="7511965" y="236673"/>
                </a:lnTo>
                <a:lnTo>
                  <a:pt x="7511965" y="283767"/>
                </a:lnTo>
                <a:lnTo>
                  <a:pt x="7524040" y="294030"/>
                </a:lnTo>
                <a:lnTo>
                  <a:pt x="7534305" y="302482"/>
                </a:lnTo>
                <a:lnTo>
                  <a:pt x="7544569" y="304295"/>
                </a:lnTo>
                <a:lnTo>
                  <a:pt x="7552419" y="318783"/>
                </a:lnTo>
                <a:lnTo>
                  <a:pt x="7558455" y="347765"/>
                </a:lnTo>
                <a:lnTo>
                  <a:pt x="7543965" y="366482"/>
                </a:lnTo>
                <a:lnTo>
                  <a:pt x="7537928" y="385197"/>
                </a:lnTo>
                <a:lnTo>
                  <a:pt x="7523437" y="395461"/>
                </a:lnTo>
                <a:lnTo>
                  <a:pt x="7505325" y="399687"/>
                </a:lnTo>
                <a:lnTo>
                  <a:pt x="7472720" y="401498"/>
                </a:lnTo>
                <a:lnTo>
                  <a:pt x="7448572" y="380971"/>
                </a:lnTo>
                <a:lnTo>
                  <a:pt x="7411743" y="362254"/>
                </a:lnTo>
                <a:lnTo>
                  <a:pt x="7373101" y="351991"/>
                </a:lnTo>
                <a:lnTo>
                  <a:pt x="7334462" y="337500"/>
                </a:lnTo>
                <a:lnTo>
                  <a:pt x="7300046" y="323011"/>
                </a:lnTo>
                <a:lnTo>
                  <a:pt x="7277708" y="302482"/>
                </a:lnTo>
                <a:lnTo>
                  <a:pt x="7292197" y="294030"/>
                </a:lnTo>
                <a:lnTo>
                  <a:pt x="7302462" y="287993"/>
                </a:lnTo>
                <a:lnTo>
                  <a:pt x="7310311" y="279539"/>
                </a:lnTo>
                <a:lnTo>
                  <a:pt x="7314537" y="269276"/>
                </a:lnTo>
                <a:lnTo>
                  <a:pt x="7316348" y="250559"/>
                </a:lnTo>
                <a:lnTo>
                  <a:pt x="7314537" y="244523"/>
                </a:lnTo>
                <a:lnTo>
                  <a:pt x="7310311" y="232447"/>
                </a:lnTo>
                <a:lnTo>
                  <a:pt x="7310311" y="217352"/>
                </a:lnTo>
                <a:lnTo>
                  <a:pt x="7310311" y="202863"/>
                </a:lnTo>
                <a:lnTo>
                  <a:pt x="7310311" y="201050"/>
                </a:lnTo>
                <a:lnTo>
                  <a:pt x="7314537" y="201050"/>
                </a:lnTo>
                <a:lnTo>
                  <a:pt x="7316348" y="196824"/>
                </a:lnTo>
                <a:lnTo>
                  <a:pt x="7348950" y="188372"/>
                </a:lnTo>
                <a:lnTo>
                  <a:pt x="7383366" y="172071"/>
                </a:lnTo>
                <a:close/>
                <a:moveTo>
                  <a:pt x="6960130" y="149733"/>
                </a:moveTo>
                <a:lnTo>
                  <a:pt x="6980657" y="149733"/>
                </a:lnTo>
                <a:lnTo>
                  <a:pt x="7009034" y="178712"/>
                </a:lnTo>
                <a:lnTo>
                  <a:pt x="7045863" y="203466"/>
                </a:lnTo>
                <a:lnTo>
                  <a:pt x="7045863" y="211315"/>
                </a:lnTo>
                <a:lnTo>
                  <a:pt x="7038014" y="211315"/>
                </a:lnTo>
                <a:lnTo>
                  <a:pt x="7038014" y="221580"/>
                </a:lnTo>
                <a:lnTo>
                  <a:pt x="7003600" y="202863"/>
                </a:lnTo>
                <a:lnTo>
                  <a:pt x="6979450" y="178109"/>
                </a:lnTo>
                <a:close/>
                <a:moveTo>
                  <a:pt x="6247694" y="139468"/>
                </a:moveTo>
                <a:lnTo>
                  <a:pt x="6276071" y="147920"/>
                </a:lnTo>
                <a:lnTo>
                  <a:pt x="6298409" y="153959"/>
                </a:lnTo>
                <a:lnTo>
                  <a:pt x="6318939" y="164222"/>
                </a:lnTo>
                <a:lnTo>
                  <a:pt x="6318939" y="182938"/>
                </a:lnTo>
                <a:lnTo>
                  <a:pt x="6300825" y="187164"/>
                </a:lnTo>
                <a:lnTo>
                  <a:pt x="6284523" y="193203"/>
                </a:lnTo>
                <a:lnTo>
                  <a:pt x="6257959" y="197429"/>
                </a:lnTo>
                <a:lnTo>
                  <a:pt x="6247694" y="201655"/>
                </a:lnTo>
                <a:lnTo>
                  <a:pt x="6241658" y="203466"/>
                </a:lnTo>
                <a:lnTo>
                  <a:pt x="6229582" y="203466"/>
                </a:lnTo>
                <a:lnTo>
                  <a:pt x="6219318" y="203466"/>
                </a:lnTo>
                <a:lnTo>
                  <a:pt x="6219318" y="182938"/>
                </a:lnTo>
                <a:lnTo>
                  <a:pt x="6227167" y="172676"/>
                </a:lnTo>
                <a:lnTo>
                  <a:pt x="6237430" y="158185"/>
                </a:lnTo>
                <a:close/>
                <a:moveTo>
                  <a:pt x="5383112" y="118941"/>
                </a:moveTo>
                <a:lnTo>
                  <a:pt x="5383112" y="158185"/>
                </a:lnTo>
                <a:lnTo>
                  <a:pt x="5397601" y="158185"/>
                </a:lnTo>
                <a:lnTo>
                  <a:pt x="5405450" y="153959"/>
                </a:lnTo>
                <a:lnTo>
                  <a:pt x="5411489" y="153959"/>
                </a:lnTo>
                <a:lnTo>
                  <a:pt x="5419336" y="153959"/>
                </a:lnTo>
                <a:lnTo>
                  <a:pt x="5421149" y="153959"/>
                </a:lnTo>
                <a:lnTo>
                  <a:pt x="5428998" y="158185"/>
                </a:lnTo>
                <a:lnTo>
                  <a:pt x="5439261" y="164222"/>
                </a:lnTo>
                <a:lnTo>
                  <a:pt x="5439261" y="182938"/>
                </a:lnTo>
                <a:lnTo>
                  <a:pt x="5447110" y="187164"/>
                </a:lnTo>
                <a:lnTo>
                  <a:pt x="5457375" y="187164"/>
                </a:lnTo>
                <a:lnTo>
                  <a:pt x="5463412" y="182938"/>
                </a:lnTo>
                <a:lnTo>
                  <a:pt x="5475487" y="182938"/>
                </a:lnTo>
                <a:lnTo>
                  <a:pt x="5477298" y="178712"/>
                </a:lnTo>
                <a:lnTo>
                  <a:pt x="5485147" y="182938"/>
                </a:lnTo>
                <a:lnTo>
                  <a:pt x="5491186" y="188977"/>
                </a:lnTo>
                <a:lnTo>
                  <a:pt x="5499033" y="201050"/>
                </a:lnTo>
                <a:lnTo>
                  <a:pt x="5505072" y="211315"/>
                </a:lnTo>
                <a:lnTo>
                  <a:pt x="5494807" y="236069"/>
                </a:lnTo>
                <a:lnTo>
                  <a:pt x="5484544" y="260824"/>
                </a:lnTo>
                <a:lnTo>
                  <a:pt x="5476695" y="289804"/>
                </a:lnTo>
                <a:lnTo>
                  <a:pt x="5452544" y="289804"/>
                </a:lnTo>
                <a:lnTo>
                  <a:pt x="5434432" y="298256"/>
                </a:lnTo>
                <a:lnTo>
                  <a:pt x="5418131" y="308521"/>
                </a:lnTo>
                <a:lnTo>
                  <a:pt x="5389754" y="316973"/>
                </a:lnTo>
                <a:lnTo>
                  <a:pt x="5371640" y="302482"/>
                </a:lnTo>
                <a:lnTo>
                  <a:pt x="5347489" y="294030"/>
                </a:lnTo>
                <a:lnTo>
                  <a:pt x="5323340" y="283767"/>
                </a:lnTo>
                <a:lnTo>
                  <a:pt x="5319114" y="275313"/>
                </a:lnTo>
                <a:lnTo>
                  <a:pt x="5319114" y="269276"/>
                </a:lnTo>
                <a:lnTo>
                  <a:pt x="5314886" y="260824"/>
                </a:lnTo>
                <a:lnTo>
                  <a:pt x="5310660" y="250559"/>
                </a:lnTo>
                <a:lnTo>
                  <a:pt x="5300398" y="240295"/>
                </a:lnTo>
                <a:lnTo>
                  <a:pt x="5290133" y="230032"/>
                </a:lnTo>
                <a:lnTo>
                  <a:pt x="5282284" y="221580"/>
                </a:lnTo>
                <a:lnTo>
                  <a:pt x="5276247" y="207089"/>
                </a:lnTo>
                <a:lnTo>
                  <a:pt x="5272021" y="182336"/>
                </a:lnTo>
                <a:lnTo>
                  <a:pt x="5286510" y="163619"/>
                </a:lnTo>
                <a:lnTo>
                  <a:pt x="5296774" y="149128"/>
                </a:lnTo>
                <a:lnTo>
                  <a:pt x="5311265" y="149128"/>
                </a:lnTo>
                <a:lnTo>
                  <a:pt x="5323340" y="153354"/>
                </a:lnTo>
                <a:lnTo>
                  <a:pt x="5337829" y="157580"/>
                </a:lnTo>
                <a:lnTo>
                  <a:pt x="5352320" y="157580"/>
                </a:lnTo>
                <a:lnTo>
                  <a:pt x="5352320" y="132826"/>
                </a:lnTo>
                <a:lnTo>
                  <a:pt x="5358357" y="128600"/>
                </a:lnTo>
                <a:lnTo>
                  <a:pt x="5366206" y="124374"/>
                </a:lnTo>
                <a:lnTo>
                  <a:pt x="5368019" y="124374"/>
                </a:lnTo>
                <a:lnTo>
                  <a:pt x="5375866" y="120148"/>
                </a:lnTo>
                <a:close/>
                <a:moveTo>
                  <a:pt x="6298409" y="92374"/>
                </a:moveTo>
                <a:lnTo>
                  <a:pt x="6326788" y="92374"/>
                </a:lnTo>
                <a:lnTo>
                  <a:pt x="6343089" y="111091"/>
                </a:lnTo>
                <a:lnTo>
                  <a:pt x="6361202" y="121356"/>
                </a:lnTo>
                <a:lnTo>
                  <a:pt x="6375692" y="135845"/>
                </a:lnTo>
                <a:lnTo>
                  <a:pt x="6390181" y="158185"/>
                </a:lnTo>
                <a:lnTo>
                  <a:pt x="6357578" y="158185"/>
                </a:lnTo>
                <a:lnTo>
                  <a:pt x="6337051" y="135845"/>
                </a:lnTo>
                <a:lnTo>
                  <a:pt x="6314713" y="119543"/>
                </a:lnTo>
                <a:close/>
                <a:moveTo>
                  <a:pt x="2716324" y="92374"/>
                </a:moveTo>
                <a:lnTo>
                  <a:pt x="2740474" y="92374"/>
                </a:lnTo>
                <a:lnTo>
                  <a:pt x="2750737" y="100827"/>
                </a:lnTo>
                <a:lnTo>
                  <a:pt x="2758586" y="106865"/>
                </a:lnTo>
                <a:lnTo>
                  <a:pt x="2762813" y="115317"/>
                </a:lnTo>
                <a:lnTo>
                  <a:pt x="2768851" y="125582"/>
                </a:lnTo>
                <a:lnTo>
                  <a:pt x="2773077" y="134034"/>
                </a:lnTo>
                <a:lnTo>
                  <a:pt x="2791188" y="115317"/>
                </a:lnTo>
                <a:lnTo>
                  <a:pt x="2811717" y="106865"/>
                </a:lnTo>
                <a:lnTo>
                  <a:pt x="2844320" y="111091"/>
                </a:lnTo>
                <a:lnTo>
                  <a:pt x="2844320" y="140071"/>
                </a:lnTo>
                <a:lnTo>
                  <a:pt x="2888998" y="144299"/>
                </a:lnTo>
                <a:lnTo>
                  <a:pt x="2929450" y="150336"/>
                </a:lnTo>
                <a:lnTo>
                  <a:pt x="2963866" y="158788"/>
                </a:lnTo>
                <a:lnTo>
                  <a:pt x="3002506" y="163014"/>
                </a:lnTo>
                <a:lnTo>
                  <a:pt x="3045374" y="158788"/>
                </a:lnTo>
                <a:lnTo>
                  <a:pt x="3045374" y="183543"/>
                </a:lnTo>
                <a:lnTo>
                  <a:pt x="3053223" y="183543"/>
                </a:lnTo>
                <a:lnTo>
                  <a:pt x="3059259" y="183543"/>
                </a:lnTo>
                <a:lnTo>
                  <a:pt x="3063486" y="183543"/>
                </a:lnTo>
                <a:lnTo>
                  <a:pt x="3067712" y="187769"/>
                </a:lnTo>
                <a:lnTo>
                  <a:pt x="3071938" y="189580"/>
                </a:lnTo>
                <a:lnTo>
                  <a:pt x="3064090" y="189580"/>
                </a:lnTo>
                <a:lnTo>
                  <a:pt x="3030883" y="211315"/>
                </a:lnTo>
                <a:lnTo>
                  <a:pt x="2992243" y="236069"/>
                </a:lnTo>
                <a:lnTo>
                  <a:pt x="2945752" y="258409"/>
                </a:lnTo>
                <a:lnTo>
                  <a:pt x="2902886" y="283162"/>
                </a:lnTo>
                <a:lnTo>
                  <a:pt x="2872697" y="303690"/>
                </a:lnTo>
                <a:lnTo>
                  <a:pt x="2850359" y="322407"/>
                </a:lnTo>
                <a:lnTo>
                  <a:pt x="2882961" y="322407"/>
                </a:lnTo>
                <a:lnTo>
                  <a:pt x="2893225" y="316370"/>
                </a:lnTo>
                <a:lnTo>
                  <a:pt x="2903490" y="312142"/>
                </a:lnTo>
                <a:lnTo>
                  <a:pt x="2915564" y="307916"/>
                </a:lnTo>
                <a:lnTo>
                  <a:pt x="2930056" y="307916"/>
                </a:lnTo>
                <a:lnTo>
                  <a:pt x="2930056" y="316370"/>
                </a:lnTo>
                <a:lnTo>
                  <a:pt x="2887187" y="347160"/>
                </a:lnTo>
                <a:lnTo>
                  <a:pt x="2850359" y="379763"/>
                </a:lnTo>
                <a:lnTo>
                  <a:pt x="2820169" y="412366"/>
                </a:lnTo>
                <a:lnTo>
                  <a:pt x="2783340" y="441347"/>
                </a:lnTo>
                <a:lnTo>
                  <a:pt x="2744700" y="466101"/>
                </a:lnTo>
                <a:lnTo>
                  <a:pt x="2693984" y="480592"/>
                </a:lnTo>
                <a:lnTo>
                  <a:pt x="2693984" y="505345"/>
                </a:lnTo>
                <a:lnTo>
                  <a:pt x="2669834" y="509571"/>
                </a:lnTo>
                <a:lnTo>
                  <a:pt x="2641459" y="519836"/>
                </a:lnTo>
                <a:lnTo>
                  <a:pt x="2625155" y="534327"/>
                </a:lnTo>
                <a:lnTo>
                  <a:pt x="2635420" y="542779"/>
                </a:lnTo>
                <a:lnTo>
                  <a:pt x="2641459" y="548815"/>
                </a:lnTo>
                <a:lnTo>
                  <a:pt x="2645684" y="553042"/>
                </a:lnTo>
                <a:lnTo>
                  <a:pt x="2645684" y="559080"/>
                </a:lnTo>
                <a:lnTo>
                  <a:pt x="2645684" y="567532"/>
                </a:lnTo>
                <a:lnTo>
                  <a:pt x="2641459" y="577797"/>
                </a:lnTo>
                <a:lnTo>
                  <a:pt x="2641459" y="592286"/>
                </a:lnTo>
                <a:lnTo>
                  <a:pt x="2564176" y="598324"/>
                </a:lnTo>
                <a:lnTo>
                  <a:pt x="2564176" y="606777"/>
                </a:lnTo>
                <a:lnTo>
                  <a:pt x="2574440" y="611003"/>
                </a:lnTo>
                <a:lnTo>
                  <a:pt x="2578666" y="611003"/>
                </a:lnTo>
                <a:lnTo>
                  <a:pt x="2584705" y="611003"/>
                </a:lnTo>
                <a:lnTo>
                  <a:pt x="2588931" y="612815"/>
                </a:lnTo>
                <a:lnTo>
                  <a:pt x="2588931" y="617041"/>
                </a:lnTo>
                <a:lnTo>
                  <a:pt x="2596780" y="625494"/>
                </a:lnTo>
                <a:lnTo>
                  <a:pt x="2584705" y="625494"/>
                </a:lnTo>
                <a:lnTo>
                  <a:pt x="2568404" y="631530"/>
                </a:lnTo>
                <a:lnTo>
                  <a:pt x="2546063" y="639984"/>
                </a:lnTo>
                <a:lnTo>
                  <a:pt x="2525536" y="646021"/>
                </a:lnTo>
                <a:lnTo>
                  <a:pt x="2531573" y="650247"/>
                </a:lnTo>
                <a:lnTo>
                  <a:pt x="2535801" y="650247"/>
                </a:lnTo>
                <a:lnTo>
                  <a:pt x="2540027" y="650247"/>
                </a:lnTo>
                <a:lnTo>
                  <a:pt x="2541837" y="654473"/>
                </a:lnTo>
                <a:lnTo>
                  <a:pt x="2546063" y="654473"/>
                </a:lnTo>
                <a:lnTo>
                  <a:pt x="2541837" y="660512"/>
                </a:lnTo>
                <a:lnTo>
                  <a:pt x="2540027" y="668964"/>
                </a:lnTo>
                <a:lnTo>
                  <a:pt x="2535801" y="670774"/>
                </a:lnTo>
                <a:lnTo>
                  <a:pt x="2540027" y="675001"/>
                </a:lnTo>
                <a:lnTo>
                  <a:pt x="2540027" y="679229"/>
                </a:lnTo>
                <a:lnTo>
                  <a:pt x="2541837" y="685265"/>
                </a:lnTo>
                <a:lnTo>
                  <a:pt x="2546063" y="693717"/>
                </a:lnTo>
                <a:lnTo>
                  <a:pt x="2531573" y="697943"/>
                </a:lnTo>
                <a:lnTo>
                  <a:pt x="2521310" y="697943"/>
                </a:lnTo>
                <a:lnTo>
                  <a:pt x="2511045" y="697943"/>
                </a:lnTo>
                <a:lnTo>
                  <a:pt x="2498970" y="703982"/>
                </a:lnTo>
                <a:lnTo>
                  <a:pt x="2535801" y="703982"/>
                </a:lnTo>
                <a:lnTo>
                  <a:pt x="2564176" y="712434"/>
                </a:lnTo>
                <a:lnTo>
                  <a:pt x="2564176" y="726925"/>
                </a:lnTo>
                <a:lnTo>
                  <a:pt x="2517687" y="726925"/>
                </a:lnTo>
                <a:lnTo>
                  <a:pt x="2513461" y="737188"/>
                </a:lnTo>
                <a:lnTo>
                  <a:pt x="2513461" y="741414"/>
                </a:lnTo>
                <a:lnTo>
                  <a:pt x="2513461" y="743226"/>
                </a:lnTo>
                <a:lnTo>
                  <a:pt x="2511650" y="747453"/>
                </a:lnTo>
                <a:lnTo>
                  <a:pt x="2507424" y="751679"/>
                </a:lnTo>
                <a:lnTo>
                  <a:pt x="2489310" y="757715"/>
                </a:lnTo>
                <a:lnTo>
                  <a:pt x="2465159" y="757715"/>
                </a:lnTo>
                <a:lnTo>
                  <a:pt x="2441009" y="757715"/>
                </a:lnTo>
                <a:lnTo>
                  <a:pt x="2416861" y="743226"/>
                </a:lnTo>
                <a:lnTo>
                  <a:pt x="2384258" y="743226"/>
                </a:lnTo>
                <a:lnTo>
                  <a:pt x="2351654" y="747453"/>
                </a:lnTo>
                <a:lnTo>
                  <a:pt x="2317238" y="751679"/>
                </a:lnTo>
                <a:lnTo>
                  <a:pt x="2284636" y="747453"/>
                </a:lnTo>
                <a:lnTo>
                  <a:pt x="2252033" y="737188"/>
                </a:lnTo>
                <a:lnTo>
                  <a:pt x="2250222" y="732962"/>
                </a:lnTo>
                <a:lnTo>
                  <a:pt x="2250222" y="728736"/>
                </a:lnTo>
                <a:lnTo>
                  <a:pt x="2245996" y="728736"/>
                </a:lnTo>
                <a:lnTo>
                  <a:pt x="2245996" y="724510"/>
                </a:lnTo>
                <a:lnTo>
                  <a:pt x="2245996" y="716057"/>
                </a:lnTo>
                <a:lnTo>
                  <a:pt x="2252033" y="716057"/>
                </a:lnTo>
                <a:lnTo>
                  <a:pt x="2256259" y="710019"/>
                </a:lnTo>
                <a:lnTo>
                  <a:pt x="2264108" y="701567"/>
                </a:lnTo>
                <a:lnTo>
                  <a:pt x="2265919" y="697341"/>
                </a:lnTo>
                <a:lnTo>
                  <a:pt x="2273768" y="695530"/>
                </a:lnTo>
                <a:lnTo>
                  <a:pt x="2277994" y="687076"/>
                </a:lnTo>
                <a:lnTo>
                  <a:pt x="2284033" y="676813"/>
                </a:lnTo>
                <a:lnTo>
                  <a:pt x="2269542" y="672587"/>
                </a:lnTo>
                <a:lnTo>
                  <a:pt x="2259277" y="666548"/>
                </a:lnTo>
                <a:lnTo>
                  <a:pt x="2251430" y="654473"/>
                </a:lnTo>
                <a:lnTo>
                  <a:pt x="2249617" y="644210"/>
                </a:lnTo>
                <a:lnTo>
                  <a:pt x="2245391" y="629720"/>
                </a:lnTo>
                <a:lnTo>
                  <a:pt x="2259882" y="629720"/>
                </a:lnTo>
                <a:lnTo>
                  <a:pt x="2284033" y="623683"/>
                </a:lnTo>
                <a:lnTo>
                  <a:pt x="2312409" y="629720"/>
                </a:lnTo>
                <a:lnTo>
                  <a:pt x="2336558" y="639984"/>
                </a:lnTo>
                <a:lnTo>
                  <a:pt x="2360709" y="652058"/>
                </a:lnTo>
                <a:lnTo>
                  <a:pt x="2360709" y="637569"/>
                </a:lnTo>
                <a:lnTo>
                  <a:pt x="2336558" y="625494"/>
                </a:lnTo>
                <a:lnTo>
                  <a:pt x="2316031" y="615229"/>
                </a:lnTo>
                <a:lnTo>
                  <a:pt x="2297918" y="596512"/>
                </a:lnTo>
                <a:lnTo>
                  <a:pt x="2303955" y="596512"/>
                </a:lnTo>
                <a:lnTo>
                  <a:pt x="2322069" y="569948"/>
                </a:lnTo>
                <a:lnTo>
                  <a:pt x="2344407" y="551231"/>
                </a:lnTo>
                <a:lnTo>
                  <a:pt x="2372784" y="536740"/>
                </a:lnTo>
                <a:lnTo>
                  <a:pt x="2407201" y="526477"/>
                </a:lnTo>
                <a:lnTo>
                  <a:pt x="2407201" y="519231"/>
                </a:lnTo>
                <a:lnTo>
                  <a:pt x="2374595" y="508968"/>
                </a:lnTo>
                <a:lnTo>
                  <a:pt x="2350446" y="490251"/>
                </a:lnTo>
                <a:lnTo>
                  <a:pt x="2329916" y="465498"/>
                </a:lnTo>
                <a:lnTo>
                  <a:pt x="2311804" y="440742"/>
                </a:lnTo>
                <a:lnTo>
                  <a:pt x="2322069" y="436516"/>
                </a:lnTo>
                <a:lnTo>
                  <a:pt x="2329916" y="436516"/>
                </a:lnTo>
                <a:lnTo>
                  <a:pt x="2340181" y="432290"/>
                </a:lnTo>
                <a:lnTo>
                  <a:pt x="2350446" y="432290"/>
                </a:lnTo>
                <a:lnTo>
                  <a:pt x="2364935" y="442555"/>
                </a:lnTo>
                <a:lnTo>
                  <a:pt x="2375200" y="454630"/>
                </a:lnTo>
                <a:lnTo>
                  <a:pt x="2389692" y="464893"/>
                </a:lnTo>
                <a:lnTo>
                  <a:pt x="2389692" y="456441"/>
                </a:lnTo>
                <a:lnTo>
                  <a:pt x="2387879" y="450404"/>
                </a:lnTo>
                <a:lnTo>
                  <a:pt x="2383652" y="450404"/>
                </a:lnTo>
                <a:lnTo>
                  <a:pt x="2383652" y="446176"/>
                </a:lnTo>
                <a:lnTo>
                  <a:pt x="2379426" y="441950"/>
                </a:lnTo>
                <a:lnTo>
                  <a:pt x="2379426" y="440139"/>
                </a:lnTo>
                <a:lnTo>
                  <a:pt x="2375200" y="431687"/>
                </a:lnTo>
                <a:lnTo>
                  <a:pt x="2383049" y="431687"/>
                </a:lnTo>
                <a:lnTo>
                  <a:pt x="2383049" y="425649"/>
                </a:lnTo>
                <a:lnTo>
                  <a:pt x="2415653" y="413573"/>
                </a:lnTo>
                <a:lnTo>
                  <a:pt x="2445840" y="407537"/>
                </a:lnTo>
                <a:lnTo>
                  <a:pt x="2478443" y="403311"/>
                </a:lnTo>
                <a:lnTo>
                  <a:pt x="2517084" y="407537"/>
                </a:lnTo>
                <a:lnTo>
                  <a:pt x="2498970" y="385197"/>
                </a:lnTo>
                <a:lnTo>
                  <a:pt x="2521310" y="379160"/>
                </a:lnTo>
                <a:lnTo>
                  <a:pt x="2545460" y="368895"/>
                </a:lnTo>
                <a:lnTo>
                  <a:pt x="2569610" y="358633"/>
                </a:lnTo>
                <a:lnTo>
                  <a:pt x="2584100" y="346557"/>
                </a:lnTo>
                <a:lnTo>
                  <a:pt x="2596175" y="346557"/>
                </a:lnTo>
                <a:lnTo>
                  <a:pt x="2596175" y="340519"/>
                </a:lnTo>
                <a:lnTo>
                  <a:pt x="2578063" y="340519"/>
                </a:lnTo>
                <a:lnTo>
                  <a:pt x="2570214" y="344747"/>
                </a:lnTo>
                <a:lnTo>
                  <a:pt x="2564176" y="346557"/>
                </a:lnTo>
                <a:lnTo>
                  <a:pt x="2559949" y="346557"/>
                </a:lnTo>
                <a:lnTo>
                  <a:pt x="2555724" y="346557"/>
                </a:lnTo>
                <a:lnTo>
                  <a:pt x="2553913" y="346557"/>
                </a:lnTo>
                <a:lnTo>
                  <a:pt x="2549687" y="344747"/>
                </a:lnTo>
                <a:lnTo>
                  <a:pt x="2545460" y="340519"/>
                </a:lnTo>
                <a:lnTo>
                  <a:pt x="2539422" y="340519"/>
                </a:lnTo>
                <a:lnTo>
                  <a:pt x="2531573" y="346557"/>
                </a:lnTo>
                <a:lnTo>
                  <a:pt x="2521310" y="358633"/>
                </a:lnTo>
                <a:lnTo>
                  <a:pt x="2511045" y="368895"/>
                </a:lnTo>
                <a:lnTo>
                  <a:pt x="2503196" y="379160"/>
                </a:lnTo>
                <a:lnTo>
                  <a:pt x="2492933" y="385197"/>
                </a:lnTo>
                <a:lnTo>
                  <a:pt x="2454292" y="397272"/>
                </a:lnTo>
                <a:lnTo>
                  <a:pt x="2417463" y="397272"/>
                </a:lnTo>
                <a:lnTo>
                  <a:pt x="2383049" y="388820"/>
                </a:lnTo>
                <a:lnTo>
                  <a:pt x="2350446" y="374329"/>
                </a:lnTo>
                <a:lnTo>
                  <a:pt x="2346220" y="374329"/>
                </a:lnTo>
                <a:lnTo>
                  <a:pt x="2340181" y="378557"/>
                </a:lnTo>
                <a:lnTo>
                  <a:pt x="2329916" y="382783"/>
                </a:lnTo>
                <a:lnTo>
                  <a:pt x="2322069" y="384594"/>
                </a:lnTo>
                <a:lnTo>
                  <a:pt x="2316031" y="388820"/>
                </a:lnTo>
                <a:lnTo>
                  <a:pt x="2303955" y="393046"/>
                </a:lnTo>
                <a:lnTo>
                  <a:pt x="2297918" y="374329"/>
                </a:lnTo>
                <a:lnTo>
                  <a:pt x="2303955" y="372518"/>
                </a:lnTo>
                <a:lnTo>
                  <a:pt x="2308181" y="368292"/>
                </a:lnTo>
                <a:lnTo>
                  <a:pt x="2312409" y="359840"/>
                </a:lnTo>
                <a:lnTo>
                  <a:pt x="2291880" y="359840"/>
                </a:lnTo>
                <a:lnTo>
                  <a:pt x="2284033" y="364066"/>
                </a:lnTo>
                <a:lnTo>
                  <a:pt x="2273768" y="368292"/>
                </a:lnTo>
                <a:lnTo>
                  <a:pt x="2263503" y="368292"/>
                </a:lnTo>
                <a:lnTo>
                  <a:pt x="2251430" y="368292"/>
                </a:lnTo>
                <a:lnTo>
                  <a:pt x="2245391" y="345952"/>
                </a:lnTo>
                <a:lnTo>
                  <a:pt x="2251430" y="344142"/>
                </a:lnTo>
                <a:lnTo>
                  <a:pt x="2255656" y="344142"/>
                </a:lnTo>
                <a:lnTo>
                  <a:pt x="2259882" y="344142"/>
                </a:lnTo>
                <a:lnTo>
                  <a:pt x="2263825" y="340198"/>
                </a:lnTo>
                <a:lnTo>
                  <a:pt x="2265919" y="339916"/>
                </a:lnTo>
                <a:lnTo>
                  <a:pt x="2264108" y="339916"/>
                </a:lnTo>
                <a:lnTo>
                  <a:pt x="2263825" y="340198"/>
                </a:lnTo>
                <a:lnTo>
                  <a:pt x="2221241" y="345952"/>
                </a:lnTo>
                <a:lnTo>
                  <a:pt x="2217015" y="335690"/>
                </a:lnTo>
                <a:lnTo>
                  <a:pt x="2209165" y="329651"/>
                </a:lnTo>
                <a:lnTo>
                  <a:pt x="2207354" y="325425"/>
                </a:lnTo>
                <a:lnTo>
                  <a:pt x="2203129" y="316973"/>
                </a:lnTo>
                <a:lnTo>
                  <a:pt x="2195279" y="306708"/>
                </a:lnTo>
                <a:lnTo>
                  <a:pt x="2207354" y="302482"/>
                </a:lnTo>
                <a:lnTo>
                  <a:pt x="2213391" y="302482"/>
                </a:lnTo>
                <a:lnTo>
                  <a:pt x="2217619" y="302482"/>
                </a:lnTo>
                <a:lnTo>
                  <a:pt x="2221845" y="302482"/>
                </a:lnTo>
                <a:lnTo>
                  <a:pt x="2221845" y="301879"/>
                </a:lnTo>
                <a:lnTo>
                  <a:pt x="2223656" y="297653"/>
                </a:lnTo>
                <a:lnTo>
                  <a:pt x="2227882" y="289201"/>
                </a:lnTo>
                <a:lnTo>
                  <a:pt x="2213391" y="287388"/>
                </a:lnTo>
                <a:lnTo>
                  <a:pt x="2198902" y="283162"/>
                </a:lnTo>
                <a:lnTo>
                  <a:pt x="2192864" y="274710"/>
                </a:lnTo>
                <a:lnTo>
                  <a:pt x="2180789" y="268671"/>
                </a:lnTo>
                <a:lnTo>
                  <a:pt x="2188638" y="268671"/>
                </a:lnTo>
                <a:lnTo>
                  <a:pt x="2188638" y="258409"/>
                </a:lnTo>
                <a:lnTo>
                  <a:pt x="2223053" y="264445"/>
                </a:lnTo>
                <a:lnTo>
                  <a:pt x="2241165" y="260219"/>
                </a:lnTo>
                <a:lnTo>
                  <a:pt x="2255656" y="254183"/>
                </a:lnTo>
                <a:lnTo>
                  <a:pt x="2263503" y="243918"/>
                </a:lnTo>
                <a:lnTo>
                  <a:pt x="2273768" y="229427"/>
                </a:lnTo>
                <a:lnTo>
                  <a:pt x="2291880" y="220975"/>
                </a:lnTo>
                <a:lnTo>
                  <a:pt x="2312409" y="214938"/>
                </a:lnTo>
                <a:lnTo>
                  <a:pt x="2326898" y="220975"/>
                </a:lnTo>
                <a:lnTo>
                  <a:pt x="2345012" y="229427"/>
                </a:lnTo>
                <a:lnTo>
                  <a:pt x="2359501" y="231240"/>
                </a:lnTo>
                <a:lnTo>
                  <a:pt x="2375802" y="229427"/>
                </a:lnTo>
                <a:lnTo>
                  <a:pt x="2369765" y="225201"/>
                </a:lnTo>
                <a:lnTo>
                  <a:pt x="2361916" y="220975"/>
                </a:lnTo>
                <a:lnTo>
                  <a:pt x="2360106" y="220975"/>
                </a:lnTo>
                <a:lnTo>
                  <a:pt x="2360106" y="217352"/>
                </a:lnTo>
                <a:lnTo>
                  <a:pt x="2355879" y="215541"/>
                </a:lnTo>
                <a:lnTo>
                  <a:pt x="2355879" y="207089"/>
                </a:lnTo>
                <a:lnTo>
                  <a:pt x="2351654" y="196824"/>
                </a:lnTo>
                <a:lnTo>
                  <a:pt x="2361916" y="192598"/>
                </a:lnTo>
                <a:lnTo>
                  <a:pt x="2369765" y="188372"/>
                </a:lnTo>
                <a:lnTo>
                  <a:pt x="2375802" y="188372"/>
                </a:lnTo>
                <a:lnTo>
                  <a:pt x="2380031" y="186562"/>
                </a:lnTo>
                <a:lnTo>
                  <a:pt x="2387879" y="182336"/>
                </a:lnTo>
                <a:lnTo>
                  <a:pt x="2402370" y="182336"/>
                </a:lnTo>
                <a:lnTo>
                  <a:pt x="2408406" y="186562"/>
                </a:lnTo>
                <a:lnTo>
                  <a:pt x="2416256" y="192598"/>
                </a:lnTo>
                <a:lnTo>
                  <a:pt x="2422295" y="196824"/>
                </a:lnTo>
                <a:lnTo>
                  <a:pt x="2422295" y="188372"/>
                </a:lnTo>
                <a:lnTo>
                  <a:pt x="2418068" y="186562"/>
                </a:lnTo>
                <a:lnTo>
                  <a:pt x="2418068" y="182336"/>
                </a:lnTo>
                <a:lnTo>
                  <a:pt x="2418068" y="178109"/>
                </a:lnTo>
                <a:lnTo>
                  <a:pt x="2416256" y="172071"/>
                </a:lnTo>
                <a:lnTo>
                  <a:pt x="2426520" y="167845"/>
                </a:lnTo>
                <a:lnTo>
                  <a:pt x="2432557" y="163619"/>
                </a:lnTo>
                <a:lnTo>
                  <a:pt x="2444632" y="157580"/>
                </a:lnTo>
                <a:lnTo>
                  <a:pt x="2450671" y="149128"/>
                </a:lnTo>
                <a:lnTo>
                  <a:pt x="2454897" y="149128"/>
                </a:lnTo>
                <a:lnTo>
                  <a:pt x="2469386" y="149128"/>
                </a:lnTo>
                <a:lnTo>
                  <a:pt x="2479650" y="153354"/>
                </a:lnTo>
                <a:lnTo>
                  <a:pt x="2487500" y="161806"/>
                </a:lnTo>
                <a:lnTo>
                  <a:pt x="2499575" y="161806"/>
                </a:lnTo>
                <a:lnTo>
                  <a:pt x="2517687" y="157580"/>
                </a:lnTo>
                <a:lnTo>
                  <a:pt x="2525536" y="132826"/>
                </a:lnTo>
                <a:lnTo>
                  <a:pt x="2535801" y="128600"/>
                </a:lnTo>
                <a:lnTo>
                  <a:pt x="2546063" y="128600"/>
                </a:lnTo>
                <a:lnTo>
                  <a:pt x="2556328" y="128600"/>
                </a:lnTo>
                <a:lnTo>
                  <a:pt x="2564176" y="132826"/>
                </a:lnTo>
                <a:lnTo>
                  <a:pt x="2570214" y="132826"/>
                </a:lnTo>
                <a:lnTo>
                  <a:pt x="2584705" y="110488"/>
                </a:lnTo>
                <a:lnTo>
                  <a:pt x="2607043" y="106260"/>
                </a:lnTo>
                <a:lnTo>
                  <a:pt x="2621534" y="114714"/>
                </a:lnTo>
                <a:lnTo>
                  <a:pt x="2636025" y="120751"/>
                </a:lnTo>
                <a:lnTo>
                  <a:pt x="2650513" y="124977"/>
                </a:lnTo>
                <a:lnTo>
                  <a:pt x="2668627" y="118941"/>
                </a:lnTo>
                <a:lnTo>
                  <a:pt x="2692776" y="104450"/>
                </a:lnTo>
                <a:close/>
                <a:moveTo>
                  <a:pt x="6131772" y="86338"/>
                </a:moveTo>
                <a:lnTo>
                  <a:pt x="6146263" y="90564"/>
                </a:lnTo>
                <a:lnTo>
                  <a:pt x="6160754" y="96600"/>
                </a:lnTo>
                <a:lnTo>
                  <a:pt x="6166790" y="105055"/>
                </a:lnTo>
                <a:lnTo>
                  <a:pt x="6177055" y="111091"/>
                </a:lnTo>
                <a:lnTo>
                  <a:pt x="6189130" y="119543"/>
                </a:lnTo>
                <a:lnTo>
                  <a:pt x="6181281" y="140071"/>
                </a:lnTo>
                <a:lnTo>
                  <a:pt x="6138415" y="164826"/>
                </a:lnTo>
                <a:lnTo>
                  <a:pt x="6105811" y="193806"/>
                </a:lnTo>
                <a:lnTo>
                  <a:pt x="6077434" y="230635"/>
                </a:lnTo>
                <a:lnTo>
                  <a:pt x="6071397" y="230635"/>
                </a:lnTo>
                <a:lnTo>
                  <a:pt x="6071397" y="222183"/>
                </a:lnTo>
                <a:lnTo>
                  <a:pt x="6061132" y="216146"/>
                </a:lnTo>
                <a:lnTo>
                  <a:pt x="6053285" y="207692"/>
                </a:lnTo>
                <a:lnTo>
                  <a:pt x="6049059" y="201655"/>
                </a:lnTo>
                <a:lnTo>
                  <a:pt x="6043020" y="193203"/>
                </a:lnTo>
                <a:lnTo>
                  <a:pt x="6038794" y="182938"/>
                </a:lnTo>
                <a:lnTo>
                  <a:pt x="6046644" y="168448"/>
                </a:lnTo>
                <a:lnTo>
                  <a:pt x="6048454" y="158185"/>
                </a:lnTo>
                <a:lnTo>
                  <a:pt x="6052680" y="139468"/>
                </a:lnTo>
                <a:lnTo>
                  <a:pt x="6000153" y="139468"/>
                </a:lnTo>
                <a:lnTo>
                  <a:pt x="6000153" y="124977"/>
                </a:lnTo>
                <a:lnTo>
                  <a:pt x="6028530" y="114714"/>
                </a:lnTo>
                <a:lnTo>
                  <a:pt x="6056906" y="106260"/>
                </a:lnTo>
                <a:lnTo>
                  <a:pt x="6091322" y="100224"/>
                </a:lnTo>
                <a:lnTo>
                  <a:pt x="6095548" y="110488"/>
                </a:lnTo>
                <a:lnTo>
                  <a:pt x="6099774" y="114714"/>
                </a:lnTo>
                <a:lnTo>
                  <a:pt x="6099774" y="118941"/>
                </a:lnTo>
                <a:lnTo>
                  <a:pt x="6104000" y="118941"/>
                </a:lnTo>
                <a:lnTo>
                  <a:pt x="6104000" y="120751"/>
                </a:lnTo>
                <a:lnTo>
                  <a:pt x="6110039" y="124977"/>
                </a:lnTo>
                <a:lnTo>
                  <a:pt x="6114265" y="114714"/>
                </a:lnTo>
                <a:lnTo>
                  <a:pt x="6118491" y="106260"/>
                </a:lnTo>
                <a:lnTo>
                  <a:pt x="6120301" y="100224"/>
                </a:lnTo>
                <a:lnTo>
                  <a:pt x="6128151" y="91772"/>
                </a:lnTo>
                <a:close/>
                <a:moveTo>
                  <a:pt x="6218715" y="47093"/>
                </a:moveTo>
                <a:lnTo>
                  <a:pt x="6219318" y="47093"/>
                </a:lnTo>
                <a:lnTo>
                  <a:pt x="6227167" y="48904"/>
                </a:lnTo>
                <a:lnTo>
                  <a:pt x="6228978" y="48904"/>
                </a:lnTo>
                <a:lnTo>
                  <a:pt x="6233206" y="53130"/>
                </a:lnTo>
                <a:lnTo>
                  <a:pt x="6237430" y="57356"/>
                </a:lnTo>
                <a:lnTo>
                  <a:pt x="6241658" y="63395"/>
                </a:lnTo>
                <a:lnTo>
                  <a:pt x="6247694" y="75470"/>
                </a:lnTo>
                <a:lnTo>
                  <a:pt x="6255544" y="85733"/>
                </a:lnTo>
                <a:lnTo>
                  <a:pt x="6257354" y="100224"/>
                </a:lnTo>
                <a:lnTo>
                  <a:pt x="6241053" y="100224"/>
                </a:lnTo>
                <a:lnTo>
                  <a:pt x="6241053" y="91772"/>
                </a:lnTo>
                <a:lnTo>
                  <a:pt x="6233206" y="85733"/>
                </a:lnTo>
                <a:lnTo>
                  <a:pt x="6227167" y="77281"/>
                </a:lnTo>
                <a:lnTo>
                  <a:pt x="6222941" y="71244"/>
                </a:lnTo>
                <a:lnTo>
                  <a:pt x="6218715" y="60979"/>
                </a:lnTo>
                <a:close/>
                <a:moveTo>
                  <a:pt x="3775927" y="39244"/>
                </a:moveTo>
                <a:lnTo>
                  <a:pt x="3824832" y="39244"/>
                </a:lnTo>
                <a:lnTo>
                  <a:pt x="3875549" y="47696"/>
                </a:lnTo>
                <a:lnTo>
                  <a:pt x="3920226" y="53735"/>
                </a:lnTo>
                <a:lnTo>
                  <a:pt x="3960678" y="63998"/>
                </a:lnTo>
                <a:lnTo>
                  <a:pt x="4019242" y="53735"/>
                </a:lnTo>
                <a:lnTo>
                  <a:pt x="4027093" y="62187"/>
                </a:lnTo>
                <a:lnTo>
                  <a:pt x="4033129" y="63998"/>
                </a:lnTo>
                <a:lnTo>
                  <a:pt x="4040978" y="76073"/>
                </a:lnTo>
                <a:lnTo>
                  <a:pt x="4045205" y="82112"/>
                </a:lnTo>
                <a:lnTo>
                  <a:pt x="4051241" y="86338"/>
                </a:lnTo>
                <a:lnTo>
                  <a:pt x="4085657" y="100827"/>
                </a:lnTo>
                <a:lnTo>
                  <a:pt x="4126109" y="111091"/>
                </a:lnTo>
                <a:lnTo>
                  <a:pt x="4160523" y="119543"/>
                </a:lnTo>
                <a:lnTo>
                  <a:pt x="4160523" y="134034"/>
                </a:lnTo>
                <a:lnTo>
                  <a:pt x="4103770" y="134034"/>
                </a:lnTo>
                <a:lnTo>
                  <a:pt x="4079618" y="121959"/>
                </a:lnTo>
                <a:lnTo>
                  <a:pt x="4051241" y="121959"/>
                </a:lnTo>
                <a:lnTo>
                  <a:pt x="4018639" y="126185"/>
                </a:lnTo>
                <a:lnTo>
                  <a:pt x="3988451" y="134637"/>
                </a:lnTo>
                <a:lnTo>
                  <a:pt x="3988451" y="150938"/>
                </a:lnTo>
                <a:lnTo>
                  <a:pt x="4027093" y="150938"/>
                </a:lnTo>
                <a:lnTo>
                  <a:pt x="4055469" y="144902"/>
                </a:lnTo>
                <a:lnTo>
                  <a:pt x="4089883" y="140676"/>
                </a:lnTo>
                <a:lnTo>
                  <a:pt x="4132751" y="140676"/>
                </a:lnTo>
                <a:lnTo>
                  <a:pt x="4175617" y="140676"/>
                </a:lnTo>
                <a:lnTo>
                  <a:pt x="4208219" y="140676"/>
                </a:lnTo>
                <a:lnTo>
                  <a:pt x="4236595" y="169655"/>
                </a:lnTo>
                <a:lnTo>
                  <a:pt x="4271010" y="190183"/>
                </a:lnTo>
                <a:lnTo>
                  <a:pt x="4260746" y="212523"/>
                </a:lnTo>
                <a:lnTo>
                  <a:pt x="4240220" y="227014"/>
                </a:lnTo>
                <a:lnTo>
                  <a:pt x="4222107" y="237276"/>
                </a:lnTo>
                <a:lnTo>
                  <a:pt x="4197957" y="245728"/>
                </a:lnTo>
                <a:lnTo>
                  <a:pt x="4161127" y="245728"/>
                </a:lnTo>
                <a:lnTo>
                  <a:pt x="4128522" y="255993"/>
                </a:lnTo>
                <a:lnTo>
                  <a:pt x="4094109" y="255993"/>
                </a:lnTo>
                <a:lnTo>
                  <a:pt x="4055469" y="251767"/>
                </a:lnTo>
                <a:lnTo>
                  <a:pt x="4018639" y="247541"/>
                </a:lnTo>
                <a:lnTo>
                  <a:pt x="3984827" y="247541"/>
                </a:lnTo>
                <a:lnTo>
                  <a:pt x="3956450" y="255993"/>
                </a:lnTo>
                <a:lnTo>
                  <a:pt x="3934111" y="276521"/>
                </a:lnTo>
                <a:lnTo>
                  <a:pt x="4019242" y="276521"/>
                </a:lnTo>
                <a:lnTo>
                  <a:pt x="4045808" y="270484"/>
                </a:lnTo>
                <a:lnTo>
                  <a:pt x="4075997" y="266258"/>
                </a:lnTo>
                <a:lnTo>
                  <a:pt x="4112826" y="270484"/>
                </a:lnTo>
                <a:lnTo>
                  <a:pt x="4136976" y="276521"/>
                </a:lnTo>
                <a:lnTo>
                  <a:pt x="4143014" y="303087"/>
                </a:lnTo>
                <a:lnTo>
                  <a:pt x="4155088" y="298861"/>
                </a:lnTo>
                <a:lnTo>
                  <a:pt x="4171390" y="288596"/>
                </a:lnTo>
                <a:lnTo>
                  <a:pt x="4193731" y="280144"/>
                </a:lnTo>
                <a:lnTo>
                  <a:pt x="4214258" y="275918"/>
                </a:lnTo>
                <a:lnTo>
                  <a:pt x="4218483" y="287993"/>
                </a:lnTo>
                <a:lnTo>
                  <a:pt x="4222709" y="294030"/>
                </a:lnTo>
                <a:lnTo>
                  <a:pt x="4226936" y="298256"/>
                </a:lnTo>
                <a:lnTo>
                  <a:pt x="4232974" y="302482"/>
                </a:lnTo>
                <a:lnTo>
                  <a:pt x="4240821" y="308521"/>
                </a:lnTo>
                <a:lnTo>
                  <a:pt x="4208219" y="369500"/>
                </a:lnTo>
                <a:lnTo>
                  <a:pt x="4222709" y="369500"/>
                </a:lnTo>
                <a:lnTo>
                  <a:pt x="4246860" y="355009"/>
                </a:lnTo>
                <a:lnTo>
                  <a:pt x="4279463" y="336292"/>
                </a:lnTo>
                <a:lnTo>
                  <a:pt x="4318102" y="321804"/>
                </a:lnTo>
                <a:lnTo>
                  <a:pt x="4360969" y="307313"/>
                </a:lnTo>
                <a:lnTo>
                  <a:pt x="4407458" y="297048"/>
                </a:lnTo>
                <a:lnTo>
                  <a:pt x="4447909" y="297048"/>
                </a:lnTo>
                <a:lnTo>
                  <a:pt x="4488361" y="301274"/>
                </a:lnTo>
                <a:lnTo>
                  <a:pt x="4516736" y="317576"/>
                </a:lnTo>
                <a:lnTo>
                  <a:pt x="4533038" y="346557"/>
                </a:lnTo>
                <a:lnTo>
                  <a:pt x="4545113" y="346557"/>
                </a:lnTo>
                <a:lnTo>
                  <a:pt x="4545113" y="350783"/>
                </a:lnTo>
                <a:lnTo>
                  <a:pt x="4540886" y="355009"/>
                </a:lnTo>
                <a:lnTo>
                  <a:pt x="4536661" y="355009"/>
                </a:lnTo>
                <a:lnTo>
                  <a:pt x="4532435" y="355009"/>
                </a:lnTo>
                <a:lnTo>
                  <a:pt x="4526396" y="361048"/>
                </a:lnTo>
                <a:lnTo>
                  <a:pt x="4516134" y="365274"/>
                </a:lnTo>
                <a:lnTo>
                  <a:pt x="4504061" y="369500"/>
                </a:lnTo>
                <a:lnTo>
                  <a:pt x="4489570" y="373726"/>
                </a:lnTo>
                <a:lnTo>
                  <a:pt x="4479305" y="375537"/>
                </a:lnTo>
                <a:lnTo>
                  <a:pt x="4455155" y="414781"/>
                </a:lnTo>
                <a:lnTo>
                  <a:pt x="4408666" y="443763"/>
                </a:lnTo>
                <a:lnTo>
                  <a:pt x="4356141" y="462478"/>
                </a:lnTo>
                <a:lnTo>
                  <a:pt x="4293349" y="472742"/>
                </a:lnTo>
                <a:lnTo>
                  <a:pt x="4293349" y="484818"/>
                </a:lnTo>
                <a:lnTo>
                  <a:pt x="4293349" y="490854"/>
                </a:lnTo>
                <a:lnTo>
                  <a:pt x="4293349" y="495082"/>
                </a:lnTo>
                <a:lnTo>
                  <a:pt x="4289123" y="499308"/>
                </a:lnTo>
                <a:lnTo>
                  <a:pt x="4293349" y="501119"/>
                </a:lnTo>
                <a:lnTo>
                  <a:pt x="4293349" y="505345"/>
                </a:lnTo>
                <a:lnTo>
                  <a:pt x="4299388" y="513797"/>
                </a:lnTo>
                <a:lnTo>
                  <a:pt x="4309651" y="519836"/>
                </a:lnTo>
                <a:lnTo>
                  <a:pt x="4317500" y="524062"/>
                </a:lnTo>
                <a:lnTo>
                  <a:pt x="4323536" y="530099"/>
                </a:lnTo>
                <a:lnTo>
                  <a:pt x="4331384" y="534327"/>
                </a:lnTo>
                <a:lnTo>
                  <a:pt x="4337423" y="544589"/>
                </a:lnTo>
                <a:lnTo>
                  <a:pt x="4331384" y="559080"/>
                </a:lnTo>
                <a:lnTo>
                  <a:pt x="4323536" y="591683"/>
                </a:lnTo>
                <a:lnTo>
                  <a:pt x="4317500" y="630927"/>
                </a:lnTo>
                <a:lnTo>
                  <a:pt x="4309651" y="670172"/>
                </a:lnTo>
                <a:lnTo>
                  <a:pt x="4309651" y="702774"/>
                </a:lnTo>
                <a:lnTo>
                  <a:pt x="4317500" y="698548"/>
                </a:lnTo>
                <a:lnTo>
                  <a:pt x="4323536" y="698548"/>
                </a:lnTo>
                <a:lnTo>
                  <a:pt x="4327764" y="698548"/>
                </a:lnTo>
                <a:lnTo>
                  <a:pt x="4335612" y="698548"/>
                </a:lnTo>
                <a:lnTo>
                  <a:pt x="4337423" y="698548"/>
                </a:lnTo>
                <a:lnTo>
                  <a:pt x="4349498" y="702774"/>
                </a:lnTo>
                <a:lnTo>
                  <a:pt x="4345274" y="713037"/>
                </a:lnTo>
                <a:lnTo>
                  <a:pt x="4345274" y="717265"/>
                </a:lnTo>
                <a:lnTo>
                  <a:pt x="4345274" y="725717"/>
                </a:lnTo>
                <a:lnTo>
                  <a:pt x="4345274" y="727528"/>
                </a:lnTo>
                <a:lnTo>
                  <a:pt x="4345274" y="735980"/>
                </a:lnTo>
                <a:lnTo>
                  <a:pt x="4349498" y="750471"/>
                </a:lnTo>
                <a:lnTo>
                  <a:pt x="4337423" y="750471"/>
                </a:lnTo>
                <a:lnTo>
                  <a:pt x="4337423" y="756509"/>
                </a:lnTo>
                <a:lnTo>
                  <a:pt x="4331384" y="754697"/>
                </a:lnTo>
                <a:lnTo>
                  <a:pt x="4323536" y="746245"/>
                </a:lnTo>
                <a:lnTo>
                  <a:pt x="4321726" y="742019"/>
                </a:lnTo>
                <a:lnTo>
                  <a:pt x="4313876" y="740208"/>
                </a:lnTo>
                <a:lnTo>
                  <a:pt x="4307839" y="735980"/>
                </a:lnTo>
                <a:lnTo>
                  <a:pt x="4293349" y="735980"/>
                </a:lnTo>
                <a:lnTo>
                  <a:pt x="4285500" y="740208"/>
                </a:lnTo>
                <a:lnTo>
                  <a:pt x="4279463" y="742019"/>
                </a:lnTo>
                <a:lnTo>
                  <a:pt x="4271614" y="746245"/>
                </a:lnTo>
                <a:lnTo>
                  <a:pt x="4267388" y="750471"/>
                </a:lnTo>
                <a:lnTo>
                  <a:pt x="4261349" y="754697"/>
                </a:lnTo>
                <a:lnTo>
                  <a:pt x="4257124" y="760736"/>
                </a:lnTo>
                <a:lnTo>
                  <a:pt x="4252897" y="775224"/>
                </a:lnTo>
                <a:lnTo>
                  <a:pt x="4299388" y="789715"/>
                </a:lnTo>
                <a:lnTo>
                  <a:pt x="4309651" y="853110"/>
                </a:lnTo>
                <a:lnTo>
                  <a:pt x="4299388" y="853110"/>
                </a:lnTo>
                <a:lnTo>
                  <a:pt x="4293349" y="853110"/>
                </a:lnTo>
                <a:lnTo>
                  <a:pt x="4285500" y="857336"/>
                </a:lnTo>
                <a:lnTo>
                  <a:pt x="4279463" y="861562"/>
                </a:lnTo>
                <a:lnTo>
                  <a:pt x="4279463" y="876053"/>
                </a:lnTo>
                <a:lnTo>
                  <a:pt x="4295764" y="886316"/>
                </a:lnTo>
                <a:lnTo>
                  <a:pt x="4307839" y="900807"/>
                </a:lnTo>
                <a:lnTo>
                  <a:pt x="4313876" y="919524"/>
                </a:lnTo>
                <a:lnTo>
                  <a:pt x="4318102" y="948503"/>
                </a:lnTo>
                <a:lnTo>
                  <a:pt x="4299991" y="948503"/>
                </a:lnTo>
                <a:lnTo>
                  <a:pt x="4295764" y="948503"/>
                </a:lnTo>
                <a:lnTo>
                  <a:pt x="4285500" y="944277"/>
                </a:lnTo>
                <a:lnTo>
                  <a:pt x="4279463" y="948503"/>
                </a:lnTo>
                <a:lnTo>
                  <a:pt x="4267388" y="948503"/>
                </a:lnTo>
                <a:lnTo>
                  <a:pt x="4261349" y="954542"/>
                </a:lnTo>
                <a:lnTo>
                  <a:pt x="4253502" y="962994"/>
                </a:lnTo>
                <a:lnTo>
                  <a:pt x="4265577" y="969033"/>
                </a:lnTo>
                <a:lnTo>
                  <a:pt x="4271614" y="973259"/>
                </a:lnTo>
                <a:lnTo>
                  <a:pt x="4275840" y="977485"/>
                </a:lnTo>
                <a:lnTo>
                  <a:pt x="4280067" y="979296"/>
                </a:lnTo>
                <a:lnTo>
                  <a:pt x="4281878" y="991371"/>
                </a:lnTo>
                <a:lnTo>
                  <a:pt x="4286105" y="1001635"/>
                </a:lnTo>
                <a:lnTo>
                  <a:pt x="4281878" y="1005862"/>
                </a:lnTo>
                <a:lnTo>
                  <a:pt x="4281878" y="1007672"/>
                </a:lnTo>
                <a:lnTo>
                  <a:pt x="4280067" y="1011898"/>
                </a:lnTo>
                <a:lnTo>
                  <a:pt x="4280067" y="1020351"/>
                </a:lnTo>
                <a:lnTo>
                  <a:pt x="4250484" y="1020351"/>
                </a:lnTo>
                <a:lnTo>
                  <a:pt x="4222107" y="1026389"/>
                </a:lnTo>
                <a:lnTo>
                  <a:pt x="4199767" y="1034841"/>
                </a:lnTo>
                <a:lnTo>
                  <a:pt x="4207616" y="1034841"/>
                </a:lnTo>
                <a:lnTo>
                  <a:pt x="4217879" y="1040880"/>
                </a:lnTo>
                <a:lnTo>
                  <a:pt x="4225728" y="1045106"/>
                </a:lnTo>
                <a:lnTo>
                  <a:pt x="4231766" y="1045106"/>
                </a:lnTo>
                <a:lnTo>
                  <a:pt x="4239616" y="1049332"/>
                </a:lnTo>
                <a:lnTo>
                  <a:pt x="4245653" y="1055369"/>
                </a:lnTo>
                <a:lnTo>
                  <a:pt x="4251691" y="1065634"/>
                </a:lnTo>
                <a:lnTo>
                  <a:pt x="4239616" y="1084351"/>
                </a:lnTo>
                <a:lnTo>
                  <a:pt x="4231766" y="1106691"/>
                </a:lnTo>
                <a:lnTo>
                  <a:pt x="4221502" y="1131444"/>
                </a:lnTo>
                <a:lnTo>
                  <a:pt x="4217276" y="1121181"/>
                </a:lnTo>
                <a:lnTo>
                  <a:pt x="4211240" y="1112729"/>
                </a:lnTo>
                <a:lnTo>
                  <a:pt x="4207012" y="1108503"/>
                </a:lnTo>
                <a:lnTo>
                  <a:pt x="4199164" y="1108503"/>
                </a:lnTo>
                <a:lnTo>
                  <a:pt x="4188899" y="1106691"/>
                </a:lnTo>
                <a:lnTo>
                  <a:pt x="4174409" y="1106691"/>
                </a:lnTo>
                <a:lnTo>
                  <a:pt x="4174409" y="1112729"/>
                </a:lnTo>
                <a:lnTo>
                  <a:pt x="4182258" y="1112729"/>
                </a:lnTo>
                <a:lnTo>
                  <a:pt x="4206408" y="1137483"/>
                </a:lnTo>
                <a:lnTo>
                  <a:pt x="4226936" y="1166462"/>
                </a:lnTo>
                <a:lnTo>
                  <a:pt x="4239012" y="1203293"/>
                </a:lnTo>
                <a:lnTo>
                  <a:pt x="4245048" y="1246158"/>
                </a:lnTo>
                <a:lnTo>
                  <a:pt x="4239012" y="1246158"/>
                </a:lnTo>
                <a:lnTo>
                  <a:pt x="4239012" y="1256424"/>
                </a:lnTo>
                <a:lnTo>
                  <a:pt x="4182258" y="1262461"/>
                </a:lnTo>
                <a:lnTo>
                  <a:pt x="4182258" y="1223216"/>
                </a:lnTo>
                <a:lnTo>
                  <a:pt x="4174409" y="1217180"/>
                </a:lnTo>
                <a:lnTo>
                  <a:pt x="4168373" y="1212953"/>
                </a:lnTo>
                <a:lnTo>
                  <a:pt x="4164145" y="1208727"/>
                </a:lnTo>
                <a:lnTo>
                  <a:pt x="4153881" y="1202687"/>
                </a:lnTo>
                <a:lnTo>
                  <a:pt x="4141806" y="1198461"/>
                </a:lnTo>
                <a:lnTo>
                  <a:pt x="4125504" y="1208727"/>
                </a:lnTo>
                <a:lnTo>
                  <a:pt x="4103167" y="1217180"/>
                </a:lnTo>
                <a:lnTo>
                  <a:pt x="4079015" y="1218991"/>
                </a:lnTo>
                <a:lnTo>
                  <a:pt x="4056675" y="1227442"/>
                </a:lnTo>
                <a:lnTo>
                  <a:pt x="4044601" y="1237705"/>
                </a:lnTo>
                <a:lnTo>
                  <a:pt x="4056675" y="1237705"/>
                </a:lnTo>
                <a:lnTo>
                  <a:pt x="4074789" y="1237705"/>
                </a:lnTo>
                <a:lnTo>
                  <a:pt x="4103167" y="1233480"/>
                </a:lnTo>
                <a:lnTo>
                  <a:pt x="4135769" y="1231668"/>
                </a:lnTo>
                <a:lnTo>
                  <a:pt x="4135769" y="1246158"/>
                </a:lnTo>
                <a:lnTo>
                  <a:pt x="4064524" y="1270914"/>
                </a:lnTo>
                <a:lnTo>
                  <a:pt x="4064524" y="1276952"/>
                </a:lnTo>
                <a:lnTo>
                  <a:pt x="4082638" y="1276952"/>
                </a:lnTo>
                <a:lnTo>
                  <a:pt x="4092901" y="1275142"/>
                </a:lnTo>
                <a:lnTo>
                  <a:pt x="4107391" y="1270914"/>
                </a:lnTo>
                <a:lnTo>
                  <a:pt x="4121882" y="1266688"/>
                </a:lnTo>
                <a:lnTo>
                  <a:pt x="4136373" y="1262461"/>
                </a:lnTo>
                <a:lnTo>
                  <a:pt x="4140598" y="1281178"/>
                </a:lnTo>
                <a:lnTo>
                  <a:pt x="4155088" y="1289630"/>
                </a:lnTo>
                <a:lnTo>
                  <a:pt x="4169580" y="1291443"/>
                </a:lnTo>
                <a:lnTo>
                  <a:pt x="4193731" y="1289630"/>
                </a:lnTo>
                <a:lnTo>
                  <a:pt x="4222107" y="1289630"/>
                </a:lnTo>
                <a:lnTo>
                  <a:pt x="4222107" y="1295668"/>
                </a:lnTo>
                <a:lnTo>
                  <a:pt x="4214258" y="1295668"/>
                </a:lnTo>
                <a:lnTo>
                  <a:pt x="4175617" y="1332497"/>
                </a:lnTo>
                <a:lnTo>
                  <a:pt x="4132751" y="1367515"/>
                </a:lnTo>
                <a:lnTo>
                  <a:pt x="4089883" y="1396496"/>
                </a:lnTo>
                <a:lnTo>
                  <a:pt x="4040978" y="1421250"/>
                </a:lnTo>
                <a:lnTo>
                  <a:pt x="3988451" y="1431515"/>
                </a:lnTo>
                <a:lnTo>
                  <a:pt x="3927471" y="1429704"/>
                </a:lnTo>
                <a:lnTo>
                  <a:pt x="3927471" y="1439967"/>
                </a:lnTo>
                <a:lnTo>
                  <a:pt x="3927471" y="1450231"/>
                </a:lnTo>
                <a:lnTo>
                  <a:pt x="3923244" y="1458684"/>
                </a:lnTo>
                <a:lnTo>
                  <a:pt x="3919019" y="1460495"/>
                </a:lnTo>
                <a:lnTo>
                  <a:pt x="3917206" y="1460495"/>
                </a:lnTo>
                <a:lnTo>
                  <a:pt x="3912980" y="1464723"/>
                </a:lnTo>
                <a:lnTo>
                  <a:pt x="3905130" y="1468950"/>
                </a:lnTo>
                <a:lnTo>
                  <a:pt x="3899094" y="1473176"/>
                </a:lnTo>
                <a:lnTo>
                  <a:pt x="3894867" y="1474987"/>
                </a:lnTo>
                <a:lnTo>
                  <a:pt x="3888828" y="1483439"/>
                </a:lnTo>
                <a:lnTo>
                  <a:pt x="3880982" y="1503968"/>
                </a:lnTo>
                <a:lnTo>
                  <a:pt x="3876755" y="1530532"/>
                </a:lnTo>
                <a:lnTo>
                  <a:pt x="3870718" y="1546833"/>
                </a:lnTo>
                <a:lnTo>
                  <a:pt x="3852605" y="1565549"/>
                </a:lnTo>
                <a:lnTo>
                  <a:pt x="3822417" y="1586076"/>
                </a:lnTo>
                <a:lnTo>
                  <a:pt x="3781966" y="1604792"/>
                </a:lnTo>
                <a:lnTo>
                  <a:pt x="3747551" y="1619283"/>
                </a:lnTo>
                <a:lnTo>
                  <a:pt x="3714947" y="1627735"/>
                </a:lnTo>
                <a:lnTo>
                  <a:pt x="3714947" y="1619283"/>
                </a:lnTo>
                <a:lnTo>
                  <a:pt x="3714947" y="1613244"/>
                </a:lnTo>
                <a:lnTo>
                  <a:pt x="3710720" y="1613244"/>
                </a:lnTo>
                <a:lnTo>
                  <a:pt x="3710720" y="1609018"/>
                </a:lnTo>
                <a:lnTo>
                  <a:pt x="3708910" y="1604792"/>
                </a:lnTo>
                <a:lnTo>
                  <a:pt x="3704683" y="1633771"/>
                </a:lnTo>
                <a:lnTo>
                  <a:pt x="3694419" y="1658526"/>
                </a:lnTo>
                <a:lnTo>
                  <a:pt x="3686571" y="1680864"/>
                </a:lnTo>
                <a:lnTo>
                  <a:pt x="3676307" y="1701390"/>
                </a:lnTo>
                <a:lnTo>
                  <a:pt x="3668458" y="1730372"/>
                </a:lnTo>
                <a:lnTo>
                  <a:pt x="3676307" y="1734597"/>
                </a:lnTo>
                <a:lnTo>
                  <a:pt x="3676307" y="1738823"/>
                </a:lnTo>
                <a:lnTo>
                  <a:pt x="3680533" y="1738823"/>
                </a:lnTo>
                <a:lnTo>
                  <a:pt x="3680533" y="1743049"/>
                </a:lnTo>
                <a:lnTo>
                  <a:pt x="3676307" y="1744860"/>
                </a:lnTo>
                <a:lnTo>
                  <a:pt x="3668458" y="1753315"/>
                </a:lnTo>
                <a:lnTo>
                  <a:pt x="3662419" y="1757540"/>
                </a:lnTo>
                <a:lnTo>
                  <a:pt x="3656382" y="1763578"/>
                </a:lnTo>
                <a:lnTo>
                  <a:pt x="3648533" y="1767804"/>
                </a:lnTo>
                <a:lnTo>
                  <a:pt x="3644307" y="1773843"/>
                </a:lnTo>
                <a:lnTo>
                  <a:pt x="3638269" y="1784106"/>
                </a:lnTo>
                <a:lnTo>
                  <a:pt x="3623778" y="1825164"/>
                </a:lnTo>
                <a:lnTo>
                  <a:pt x="3613513" y="1868031"/>
                </a:lnTo>
                <a:lnTo>
                  <a:pt x="3609289" y="1917539"/>
                </a:lnTo>
                <a:lnTo>
                  <a:pt x="3601439" y="1964636"/>
                </a:lnTo>
                <a:lnTo>
                  <a:pt x="3591176" y="2007498"/>
                </a:lnTo>
                <a:lnTo>
                  <a:pt x="3585138" y="2003272"/>
                </a:lnTo>
                <a:lnTo>
                  <a:pt x="3580912" y="2003272"/>
                </a:lnTo>
                <a:lnTo>
                  <a:pt x="3580912" y="1999046"/>
                </a:lnTo>
                <a:lnTo>
                  <a:pt x="3576685" y="1999046"/>
                </a:lnTo>
                <a:lnTo>
                  <a:pt x="3566420" y="1993009"/>
                </a:lnTo>
                <a:lnTo>
                  <a:pt x="3548308" y="1978517"/>
                </a:lnTo>
                <a:lnTo>
                  <a:pt x="3519931" y="1956180"/>
                </a:lnTo>
                <a:lnTo>
                  <a:pt x="3487328" y="1937464"/>
                </a:lnTo>
                <a:lnTo>
                  <a:pt x="3457141" y="1916935"/>
                </a:lnTo>
                <a:lnTo>
                  <a:pt x="3432990" y="1898220"/>
                </a:lnTo>
                <a:lnTo>
                  <a:pt x="3410651" y="1887956"/>
                </a:lnTo>
                <a:lnTo>
                  <a:pt x="3404613" y="1883729"/>
                </a:lnTo>
                <a:lnTo>
                  <a:pt x="3396762" y="1805842"/>
                </a:lnTo>
                <a:lnTo>
                  <a:pt x="3392537" y="1797389"/>
                </a:lnTo>
                <a:lnTo>
                  <a:pt x="3382275" y="1791352"/>
                </a:lnTo>
                <a:lnTo>
                  <a:pt x="3376236" y="1787126"/>
                </a:lnTo>
                <a:lnTo>
                  <a:pt x="3364160" y="1778672"/>
                </a:lnTo>
                <a:lnTo>
                  <a:pt x="3358123" y="1772635"/>
                </a:lnTo>
                <a:lnTo>
                  <a:pt x="3364160" y="1768409"/>
                </a:lnTo>
                <a:lnTo>
                  <a:pt x="3364160" y="1764183"/>
                </a:lnTo>
                <a:lnTo>
                  <a:pt x="3368386" y="1762370"/>
                </a:lnTo>
                <a:lnTo>
                  <a:pt x="3372612" y="1753917"/>
                </a:lnTo>
                <a:lnTo>
                  <a:pt x="3376838" y="1747881"/>
                </a:lnTo>
                <a:lnTo>
                  <a:pt x="3358726" y="1747881"/>
                </a:lnTo>
                <a:lnTo>
                  <a:pt x="3348461" y="1747881"/>
                </a:lnTo>
                <a:lnTo>
                  <a:pt x="3340613" y="1747881"/>
                </a:lnTo>
                <a:lnTo>
                  <a:pt x="3336389" y="1743653"/>
                </a:lnTo>
                <a:lnTo>
                  <a:pt x="3334574" y="1737616"/>
                </a:lnTo>
                <a:lnTo>
                  <a:pt x="3326726" y="1725541"/>
                </a:lnTo>
                <a:lnTo>
                  <a:pt x="3322500" y="1719504"/>
                </a:lnTo>
                <a:lnTo>
                  <a:pt x="3322500" y="1711050"/>
                </a:lnTo>
                <a:lnTo>
                  <a:pt x="3322500" y="1709239"/>
                </a:lnTo>
                <a:lnTo>
                  <a:pt x="3322500" y="1700788"/>
                </a:lnTo>
                <a:lnTo>
                  <a:pt x="3326726" y="1694749"/>
                </a:lnTo>
                <a:lnTo>
                  <a:pt x="3326726" y="1686297"/>
                </a:lnTo>
                <a:lnTo>
                  <a:pt x="3306198" y="1686297"/>
                </a:lnTo>
                <a:lnTo>
                  <a:pt x="3306198" y="1676035"/>
                </a:lnTo>
                <a:lnTo>
                  <a:pt x="3308010" y="1665771"/>
                </a:lnTo>
                <a:lnTo>
                  <a:pt x="3312237" y="1661544"/>
                </a:lnTo>
                <a:lnTo>
                  <a:pt x="3312237" y="1654300"/>
                </a:lnTo>
                <a:lnTo>
                  <a:pt x="3316462" y="1648262"/>
                </a:lnTo>
                <a:lnTo>
                  <a:pt x="3320689" y="1637997"/>
                </a:lnTo>
                <a:lnTo>
                  <a:pt x="3308614" y="1637997"/>
                </a:lnTo>
                <a:lnTo>
                  <a:pt x="3296539" y="1637997"/>
                </a:lnTo>
                <a:lnTo>
                  <a:pt x="3290501" y="1633771"/>
                </a:lnTo>
                <a:lnTo>
                  <a:pt x="3278426" y="1629545"/>
                </a:lnTo>
                <a:lnTo>
                  <a:pt x="3276615" y="1576416"/>
                </a:lnTo>
                <a:lnTo>
                  <a:pt x="3272387" y="1526908"/>
                </a:lnTo>
                <a:lnTo>
                  <a:pt x="3272387" y="1479818"/>
                </a:lnTo>
                <a:lnTo>
                  <a:pt x="3286878" y="1432723"/>
                </a:lnTo>
                <a:lnTo>
                  <a:pt x="3301369" y="1412195"/>
                </a:lnTo>
                <a:lnTo>
                  <a:pt x="3319480" y="1397704"/>
                </a:lnTo>
                <a:lnTo>
                  <a:pt x="3333972" y="1385628"/>
                </a:lnTo>
                <a:lnTo>
                  <a:pt x="3344235" y="1369326"/>
                </a:lnTo>
                <a:lnTo>
                  <a:pt x="3354500" y="1346987"/>
                </a:lnTo>
                <a:lnTo>
                  <a:pt x="3358726" y="1307743"/>
                </a:lnTo>
                <a:lnTo>
                  <a:pt x="3350876" y="1307743"/>
                </a:lnTo>
                <a:lnTo>
                  <a:pt x="3344840" y="1316195"/>
                </a:lnTo>
                <a:lnTo>
                  <a:pt x="3336990" y="1318006"/>
                </a:lnTo>
                <a:lnTo>
                  <a:pt x="3335180" y="1318006"/>
                </a:lnTo>
                <a:lnTo>
                  <a:pt x="3327331" y="1318006"/>
                </a:lnTo>
                <a:lnTo>
                  <a:pt x="3321292" y="1316195"/>
                </a:lnTo>
                <a:lnTo>
                  <a:pt x="3292916" y="1307743"/>
                </a:lnTo>
                <a:lnTo>
                  <a:pt x="3270577" y="1293253"/>
                </a:lnTo>
                <a:lnTo>
                  <a:pt x="3256086" y="1272726"/>
                </a:lnTo>
                <a:lnTo>
                  <a:pt x="3250049" y="1235895"/>
                </a:lnTo>
                <a:lnTo>
                  <a:pt x="3260312" y="1235895"/>
                </a:lnTo>
                <a:lnTo>
                  <a:pt x="3260312" y="1229857"/>
                </a:lnTo>
                <a:lnTo>
                  <a:pt x="3278426" y="1240121"/>
                </a:lnTo>
                <a:lnTo>
                  <a:pt x="3298953" y="1254611"/>
                </a:lnTo>
                <a:lnTo>
                  <a:pt x="3317065" y="1260650"/>
                </a:lnTo>
                <a:lnTo>
                  <a:pt x="3337594" y="1260650"/>
                </a:lnTo>
                <a:lnTo>
                  <a:pt x="3337594" y="1258839"/>
                </a:lnTo>
                <a:lnTo>
                  <a:pt x="3341822" y="1254611"/>
                </a:lnTo>
                <a:lnTo>
                  <a:pt x="3341822" y="1249781"/>
                </a:lnTo>
                <a:lnTo>
                  <a:pt x="3346048" y="1243743"/>
                </a:lnTo>
                <a:lnTo>
                  <a:pt x="3307406" y="1214764"/>
                </a:lnTo>
                <a:lnTo>
                  <a:pt x="3274802" y="1173708"/>
                </a:lnTo>
                <a:lnTo>
                  <a:pt x="3264540" y="1177935"/>
                </a:lnTo>
                <a:lnTo>
                  <a:pt x="3256690" y="1182160"/>
                </a:lnTo>
                <a:lnTo>
                  <a:pt x="3246426" y="1186385"/>
                </a:lnTo>
                <a:lnTo>
                  <a:pt x="3236163" y="1188196"/>
                </a:lnTo>
                <a:lnTo>
                  <a:pt x="3228313" y="1182160"/>
                </a:lnTo>
                <a:lnTo>
                  <a:pt x="3226504" y="1177935"/>
                </a:lnTo>
                <a:lnTo>
                  <a:pt x="3222275" y="1171895"/>
                </a:lnTo>
                <a:lnTo>
                  <a:pt x="3218050" y="1167671"/>
                </a:lnTo>
                <a:lnTo>
                  <a:pt x="3212013" y="1157407"/>
                </a:lnTo>
                <a:lnTo>
                  <a:pt x="3232540" y="1135067"/>
                </a:lnTo>
                <a:lnTo>
                  <a:pt x="3236766" y="1104273"/>
                </a:lnTo>
                <a:lnTo>
                  <a:pt x="3232540" y="1063218"/>
                </a:lnTo>
                <a:lnTo>
                  <a:pt x="3222275" y="1020351"/>
                </a:lnTo>
                <a:lnTo>
                  <a:pt x="3204163" y="975069"/>
                </a:lnTo>
                <a:lnTo>
                  <a:pt x="3183635" y="932202"/>
                </a:lnTo>
                <a:lnTo>
                  <a:pt x="3157069" y="892957"/>
                </a:lnTo>
                <a:lnTo>
                  <a:pt x="3136541" y="856128"/>
                </a:lnTo>
                <a:lnTo>
                  <a:pt x="3118429" y="827149"/>
                </a:lnTo>
                <a:lnTo>
                  <a:pt x="3075561" y="798167"/>
                </a:lnTo>
                <a:lnTo>
                  <a:pt x="3026656" y="787905"/>
                </a:lnTo>
                <a:lnTo>
                  <a:pt x="2975940" y="787905"/>
                </a:lnTo>
                <a:lnTo>
                  <a:pt x="2919187" y="787905"/>
                </a:lnTo>
                <a:lnTo>
                  <a:pt x="2864244" y="792131"/>
                </a:lnTo>
                <a:lnTo>
                  <a:pt x="2807491" y="787905"/>
                </a:lnTo>
                <a:lnTo>
                  <a:pt x="2807491" y="777640"/>
                </a:lnTo>
                <a:lnTo>
                  <a:pt x="2807491" y="769188"/>
                </a:lnTo>
                <a:lnTo>
                  <a:pt x="2809301" y="767377"/>
                </a:lnTo>
                <a:lnTo>
                  <a:pt x="2809301" y="763151"/>
                </a:lnTo>
                <a:lnTo>
                  <a:pt x="2809301" y="758923"/>
                </a:lnTo>
                <a:lnTo>
                  <a:pt x="2807491" y="754697"/>
                </a:lnTo>
                <a:lnTo>
                  <a:pt x="2785152" y="744434"/>
                </a:lnTo>
                <a:lnTo>
                  <a:pt x="2764623" y="738396"/>
                </a:lnTo>
                <a:lnTo>
                  <a:pt x="2742285" y="723907"/>
                </a:lnTo>
                <a:lnTo>
                  <a:pt x="2760396" y="723907"/>
                </a:lnTo>
                <a:lnTo>
                  <a:pt x="2780926" y="715453"/>
                </a:lnTo>
                <a:lnTo>
                  <a:pt x="2809301" y="709416"/>
                </a:lnTo>
                <a:lnTo>
                  <a:pt x="2841906" y="705190"/>
                </a:lnTo>
                <a:lnTo>
                  <a:pt x="2866055" y="696736"/>
                </a:lnTo>
                <a:lnTo>
                  <a:pt x="2884169" y="682247"/>
                </a:lnTo>
                <a:lnTo>
                  <a:pt x="2799038" y="682247"/>
                </a:lnTo>
                <a:lnTo>
                  <a:pt x="2778511" y="676208"/>
                </a:lnTo>
                <a:lnTo>
                  <a:pt x="2760396" y="676208"/>
                </a:lnTo>
                <a:lnTo>
                  <a:pt x="2738059" y="671982"/>
                </a:lnTo>
                <a:lnTo>
                  <a:pt x="2721757" y="667756"/>
                </a:lnTo>
                <a:lnTo>
                  <a:pt x="2703643" y="661719"/>
                </a:lnTo>
                <a:lnTo>
                  <a:pt x="2693380" y="643003"/>
                </a:lnTo>
                <a:lnTo>
                  <a:pt x="2689155" y="614021"/>
                </a:lnTo>
                <a:lnTo>
                  <a:pt x="2732020" y="607984"/>
                </a:lnTo>
                <a:lnTo>
                  <a:pt x="2770662" y="593494"/>
                </a:lnTo>
                <a:lnTo>
                  <a:pt x="2803264" y="579005"/>
                </a:lnTo>
                <a:lnTo>
                  <a:pt x="2837679" y="564514"/>
                </a:lnTo>
                <a:lnTo>
                  <a:pt x="2908923" y="564514"/>
                </a:lnTo>
                <a:lnTo>
                  <a:pt x="2937300" y="470327"/>
                </a:lnTo>
                <a:lnTo>
                  <a:pt x="2870281" y="470327"/>
                </a:lnTo>
                <a:lnTo>
                  <a:pt x="2852169" y="445573"/>
                </a:lnTo>
                <a:lnTo>
                  <a:pt x="2874509" y="431082"/>
                </a:lnTo>
                <a:lnTo>
                  <a:pt x="2890811" y="416594"/>
                </a:lnTo>
                <a:lnTo>
                  <a:pt x="2913149" y="406329"/>
                </a:lnTo>
                <a:lnTo>
                  <a:pt x="2937300" y="397877"/>
                </a:lnTo>
                <a:lnTo>
                  <a:pt x="2937300" y="373123"/>
                </a:lnTo>
                <a:lnTo>
                  <a:pt x="2965677" y="358633"/>
                </a:lnTo>
                <a:lnTo>
                  <a:pt x="2980167" y="342331"/>
                </a:lnTo>
                <a:lnTo>
                  <a:pt x="2994656" y="319991"/>
                </a:lnTo>
                <a:lnTo>
                  <a:pt x="3016996" y="305502"/>
                </a:lnTo>
                <a:lnTo>
                  <a:pt x="3041147" y="295238"/>
                </a:lnTo>
                <a:lnTo>
                  <a:pt x="3061675" y="295238"/>
                </a:lnTo>
                <a:lnTo>
                  <a:pt x="3079788" y="301274"/>
                </a:lnTo>
                <a:lnTo>
                  <a:pt x="3103939" y="299464"/>
                </a:lnTo>
                <a:lnTo>
                  <a:pt x="3085826" y="291011"/>
                </a:lnTo>
                <a:lnTo>
                  <a:pt x="3075561" y="286785"/>
                </a:lnTo>
                <a:lnTo>
                  <a:pt x="3065296" y="284973"/>
                </a:lnTo>
                <a:lnTo>
                  <a:pt x="3055034" y="272899"/>
                </a:lnTo>
                <a:lnTo>
                  <a:pt x="3089447" y="266861"/>
                </a:lnTo>
                <a:lnTo>
                  <a:pt x="3122050" y="256596"/>
                </a:lnTo>
                <a:lnTo>
                  <a:pt x="3150427" y="248144"/>
                </a:lnTo>
                <a:lnTo>
                  <a:pt x="3183030" y="242107"/>
                </a:lnTo>
                <a:lnTo>
                  <a:pt x="3184842" y="256596"/>
                </a:lnTo>
                <a:lnTo>
                  <a:pt x="3189070" y="262635"/>
                </a:lnTo>
                <a:lnTo>
                  <a:pt x="3193296" y="272899"/>
                </a:lnTo>
                <a:lnTo>
                  <a:pt x="3197521" y="281352"/>
                </a:lnTo>
                <a:lnTo>
                  <a:pt x="3207786" y="285578"/>
                </a:lnTo>
                <a:lnTo>
                  <a:pt x="3222275" y="287388"/>
                </a:lnTo>
                <a:lnTo>
                  <a:pt x="3222275" y="277126"/>
                </a:lnTo>
                <a:lnTo>
                  <a:pt x="3228313" y="266861"/>
                </a:lnTo>
                <a:lnTo>
                  <a:pt x="3232540" y="252370"/>
                </a:lnTo>
                <a:lnTo>
                  <a:pt x="3236766" y="242107"/>
                </a:lnTo>
                <a:lnTo>
                  <a:pt x="3242803" y="252370"/>
                </a:lnTo>
                <a:lnTo>
                  <a:pt x="3254878" y="262635"/>
                </a:lnTo>
                <a:lnTo>
                  <a:pt x="3260917" y="271087"/>
                </a:lnTo>
                <a:lnTo>
                  <a:pt x="3275408" y="277126"/>
                </a:lnTo>
                <a:lnTo>
                  <a:pt x="3289896" y="281352"/>
                </a:lnTo>
                <a:lnTo>
                  <a:pt x="3282048" y="234258"/>
                </a:lnTo>
                <a:lnTo>
                  <a:pt x="3308614" y="228221"/>
                </a:lnTo>
                <a:lnTo>
                  <a:pt x="3329141" y="219767"/>
                </a:lnTo>
                <a:lnTo>
                  <a:pt x="3361744" y="228221"/>
                </a:lnTo>
                <a:lnTo>
                  <a:pt x="3396161" y="242710"/>
                </a:lnTo>
                <a:lnTo>
                  <a:pt x="3432990" y="263238"/>
                </a:lnTo>
                <a:lnTo>
                  <a:pt x="3471628" y="281954"/>
                </a:lnTo>
                <a:lnTo>
                  <a:pt x="3504235" y="296445"/>
                </a:lnTo>
                <a:lnTo>
                  <a:pt x="3534423" y="306708"/>
                </a:lnTo>
                <a:lnTo>
                  <a:pt x="3534423" y="300671"/>
                </a:lnTo>
                <a:lnTo>
                  <a:pt x="3513894" y="281954"/>
                </a:lnTo>
                <a:lnTo>
                  <a:pt x="3499404" y="267464"/>
                </a:lnTo>
                <a:lnTo>
                  <a:pt x="3491554" y="248749"/>
                </a:lnTo>
                <a:lnTo>
                  <a:pt x="3503630" y="228221"/>
                </a:lnTo>
                <a:lnTo>
                  <a:pt x="3495780" y="219767"/>
                </a:lnTo>
                <a:lnTo>
                  <a:pt x="3485518" y="209505"/>
                </a:lnTo>
                <a:lnTo>
                  <a:pt x="3475253" y="201050"/>
                </a:lnTo>
                <a:lnTo>
                  <a:pt x="3464990" y="195014"/>
                </a:lnTo>
                <a:lnTo>
                  <a:pt x="3457141" y="186562"/>
                </a:lnTo>
                <a:lnTo>
                  <a:pt x="3464990" y="170260"/>
                </a:lnTo>
                <a:lnTo>
                  <a:pt x="3485518" y="176297"/>
                </a:lnTo>
                <a:lnTo>
                  <a:pt x="3513894" y="180523"/>
                </a:lnTo>
                <a:lnTo>
                  <a:pt x="3538043" y="176297"/>
                </a:lnTo>
                <a:lnTo>
                  <a:pt x="3556157" y="161806"/>
                </a:lnTo>
                <a:lnTo>
                  <a:pt x="3471027" y="161806"/>
                </a:lnTo>
                <a:lnTo>
                  <a:pt x="3471027" y="155769"/>
                </a:lnTo>
                <a:lnTo>
                  <a:pt x="3464990" y="155769"/>
                </a:lnTo>
                <a:lnTo>
                  <a:pt x="3464990" y="147317"/>
                </a:lnTo>
                <a:lnTo>
                  <a:pt x="3475253" y="141279"/>
                </a:lnTo>
                <a:lnTo>
                  <a:pt x="3485518" y="132826"/>
                </a:lnTo>
                <a:lnTo>
                  <a:pt x="3495780" y="126790"/>
                </a:lnTo>
                <a:lnTo>
                  <a:pt x="3506044" y="118336"/>
                </a:lnTo>
                <a:lnTo>
                  <a:pt x="3518121" y="116525"/>
                </a:lnTo>
                <a:lnTo>
                  <a:pt x="3562799" y="122562"/>
                </a:lnTo>
                <a:lnTo>
                  <a:pt x="3574875" y="89959"/>
                </a:lnTo>
                <a:lnTo>
                  <a:pt x="3627401" y="98413"/>
                </a:lnTo>
                <a:lnTo>
                  <a:pt x="3631629" y="98413"/>
                </a:lnTo>
                <a:lnTo>
                  <a:pt x="3633440" y="89959"/>
                </a:lnTo>
                <a:lnTo>
                  <a:pt x="3637665" y="88148"/>
                </a:lnTo>
                <a:lnTo>
                  <a:pt x="3641890" y="79696"/>
                </a:lnTo>
                <a:lnTo>
                  <a:pt x="3652155" y="75470"/>
                </a:lnTo>
                <a:lnTo>
                  <a:pt x="3660005" y="87545"/>
                </a:lnTo>
                <a:lnTo>
                  <a:pt x="3670268" y="97808"/>
                </a:lnTo>
                <a:lnTo>
                  <a:pt x="3680533" y="108073"/>
                </a:lnTo>
                <a:lnTo>
                  <a:pt x="3680533" y="89356"/>
                </a:lnTo>
                <a:lnTo>
                  <a:pt x="3684759" y="87545"/>
                </a:lnTo>
                <a:lnTo>
                  <a:pt x="3684759" y="83319"/>
                </a:lnTo>
                <a:lnTo>
                  <a:pt x="3684759" y="79091"/>
                </a:lnTo>
                <a:lnTo>
                  <a:pt x="3684759" y="74865"/>
                </a:lnTo>
                <a:lnTo>
                  <a:pt x="3686571" y="68829"/>
                </a:lnTo>
                <a:lnTo>
                  <a:pt x="3690795" y="64603"/>
                </a:lnTo>
                <a:lnTo>
                  <a:pt x="3698645" y="60376"/>
                </a:lnTo>
                <a:lnTo>
                  <a:pt x="3733059" y="44075"/>
                </a:lnTo>
                <a:close/>
                <a:moveTo>
                  <a:pt x="6337051" y="32603"/>
                </a:moveTo>
                <a:lnTo>
                  <a:pt x="6357578" y="38641"/>
                </a:lnTo>
                <a:lnTo>
                  <a:pt x="6357578" y="53130"/>
                </a:lnTo>
                <a:lnTo>
                  <a:pt x="6327391" y="53130"/>
                </a:lnTo>
                <a:close/>
                <a:moveTo>
                  <a:pt x="7045863" y="623"/>
                </a:moveTo>
                <a:lnTo>
                  <a:pt x="7063372" y="18717"/>
                </a:lnTo>
                <a:lnTo>
                  <a:pt x="7073637" y="39244"/>
                </a:lnTo>
                <a:lnTo>
                  <a:pt x="7083902" y="63998"/>
                </a:lnTo>
                <a:lnTo>
                  <a:pt x="7065788" y="63998"/>
                </a:lnTo>
                <a:lnTo>
                  <a:pt x="7065788" y="53130"/>
                </a:lnTo>
                <a:lnTo>
                  <a:pt x="7059751" y="47093"/>
                </a:lnTo>
                <a:lnTo>
                  <a:pt x="7051902" y="38641"/>
                </a:lnTo>
                <a:lnTo>
                  <a:pt x="7050089" y="28377"/>
                </a:lnTo>
                <a:lnTo>
                  <a:pt x="7045863" y="18112"/>
                </a:lnTo>
                <a:close/>
                <a:moveTo>
                  <a:pt x="7292802" y="0"/>
                </a:moveTo>
                <a:lnTo>
                  <a:pt x="7303065" y="6036"/>
                </a:lnTo>
                <a:lnTo>
                  <a:pt x="7310914" y="14491"/>
                </a:lnTo>
                <a:lnTo>
                  <a:pt x="7315140" y="20527"/>
                </a:lnTo>
                <a:lnTo>
                  <a:pt x="7316952" y="32603"/>
                </a:lnTo>
                <a:lnTo>
                  <a:pt x="7321179" y="38641"/>
                </a:lnTo>
                <a:lnTo>
                  <a:pt x="7325405" y="48904"/>
                </a:lnTo>
                <a:lnTo>
                  <a:pt x="7331441" y="53130"/>
                </a:lnTo>
                <a:lnTo>
                  <a:pt x="7353781" y="63395"/>
                </a:lnTo>
                <a:lnTo>
                  <a:pt x="7374309" y="67621"/>
                </a:lnTo>
                <a:lnTo>
                  <a:pt x="7388800" y="67621"/>
                </a:lnTo>
                <a:lnTo>
                  <a:pt x="7399062" y="76073"/>
                </a:lnTo>
                <a:lnTo>
                  <a:pt x="7406912" y="90564"/>
                </a:lnTo>
                <a:lnTo>
                  <a:pt x="7411138" y="119543"/>
                </a:lnTo>
                <a:lnTo>
                  <a:pt x="7406912" y="121356"/>
                </a:lnTo>
                <a:lnTo>
                  <a:pt x="7406912" y="125582"/>
                </a:lnTo>
                <a:lnTo>
                  <a:pt x="7406912" y="129808"/>
                </a:lnTo>
                <a:lnTo>
                  <a:pt x="7402686" y="134034"/>
                </a:lnTo>
                <a:lnTo>
                  <a:pt x="7358007" y="134034"/>
                </a:lnTo>
                <a:lnTo>
                  <a:pt x="7311519" y="134034"/>
                </a:lnTo>
                <a:lnTo>
                  <a:pt x="7272877" y="150336"/>
                </a:lnTo>
                <a:lnTo>
                  <a:pt x="7265028" y="154562"/>
                </a:lnTo>
                <a:lnTo>
                  <a:pt x="7260802" y="163014"/>
                </a:lnTo>
                <a:lnTo>
                  <a:pt x="7258991" y="164826"/>
                </a:lnTo>
                <a:lnTo>
                  <a:pt x="7254765" y="169052"/>
                </a:lnTo>
                <a:lnTo>
                  <a:pt x="7250539" y="173279"/>
                </a:lnTo>
                <a:lnTo>
                  <a:pt x="7244500" y="177505"/>
                </a:lnTo>
                <a:lnTo>
                  <a:pt x="7232425" y="183543"/>
                </a:lnTo>
                <a:lnTo>
                  <a:pt x="7226388" y="173279"/>
                </a:lnTo>
                <a:lnTo>
                  <a:pt x="7222160" y="164826"/>
                </a:lnTo>
                <a:lnTo>
                  <a:pt x="7216124" y="158788"/>
                </a:lnTo>
                <a:lnTo>
                  <a:pt x="7240274" y="97205"/>
                </a:lnTo>
                <a:lnTo>
                  <a:pt x="7264425" y="47696"/>
                </a:lnTo>
                <a:close/>
                <a:moveTo>
                  <a:pt x="7045260" y="0"/>
                </a:moveTo>
                <a:lnTo>
                  <a:pt x="7045863" y="0"/>
                </a:lnTo>
                <a:lnTo>
                  <a:pt x="7045863" y="623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662" name="Group 661">
            <a:extLst>
              <a:ext uri="{FF2B5EF4-FFF2-40B4-BE49-F238E27FC236}">
                <a16:creationId xmlns:a16="http://schemas.microsoft.com/office/drawing/2014/main" id="{9C80EADB-A598-45BD-A43A-CCFED9DFD5D1}"/>
              </a:ext>
            </a:extLst>
          </p:cNvPr>
          <p:cNvGrpSpPr/>
          <p:nvPr/>
        </p:nvGrpSpPr>
        <p:grpSpPr>
          <a:xfrm>
            <a:off x="-29184" y="-126464"/>
            <a:ext cx="8286624" cy="5159548"/>
            <a:chOff x="-28777" y="-72822"/>
            <a:chExt cx="2634356" cy="1640244"/>
          </a:xfrm>
          <a:solidFill>
            <a:schemeClr val="bg1">
              <a:alpha val="15000"/>
            </a:schemeClr>
          </a:solidFill>
        </p:grpSpPr>
        <p:cxnSp>
          <p:nvCxnSpPr>
            <p:cNvPr id="663" name="Straight Connector 662">
              <a:extLst>
                <a:ext uri="{FF2B5EF4-FFF2-40B4-BE49-F238E27FC236}">
                  <a16:creationId xmlns:a16="http://schemas.microsoft.com/office/drawing/2014/main" id="{CE738184-8102-48A8-B824-688E788762FC}"/>
                </a:ext>
              </a:extLst>
            </p:cNvPr>
            <p:cNvCxnSpPr>
              <a:cxnSpLocks/>
              <a:stCxn id="698" idx="7"/>
              <a:endCxn id="696" idx="2"/>
            </p:cNvCxnSpPr>
            <p:nvPr/>
          </p:nvCxnSpPr>
          <p:spPr>
            <a:xfrm rot="9888766" flipV="1">
              <a:off x="1208367" y="574276"/>
              <a:ext cx="600723" cy="59146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4" name="Straight Connector 663">
              <a:extLst>
                <a:ext uri="{FF2B5EF4-FFF2-40B4-BE49-F238E27FC236}">
                  <a16:creationId xmlns:a16="http://schemas.microsoft.com/office/drawing/2014/main" id="{48071157-E9D1-4A04-953B-5636EEF530BF}"/>
                </a:ext>
              </a:extLst>
            </p:cNvPr>
            <p:cNvCxnSpPr>
              <a:cxnSpLocks/>
              <a:stCxn id="696" idx="4"/>
              <a:endCxn id="708" idx="1"/>
            </p:cNvCxnSpPr>
            <p:nvPr/>
          </p:nvCxnSpPr>
          <p:spPr>
            <a:xfrm rot="9888766">
              <a:off x="993831" y="798494"/>
              <a:ext cx="190127" cy="45603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Straight Connector 664">
              <a:extLst>
                <a:ext uri="{FF2B5EF4-FFF2-40B4-BE49-F238E27FC236}">
                  <a16:creationId xmlns:a16="http://schemas.microsoft.com/office/drawing/2014/main" id="{98D852BE-EC35-423F-AF8F-ADC3115984F8}"/>
                </a:ext>
              </a:extLst>
            </p:cNvPr>
            <p:cNvCxnSpPr>
              <a:cxnSpLocks/>
              <a:stCxn id="701" idx="2"/>
              <a:endCxn id="706" idx="6"/>
            </p:cNvCxnSpPr>
            <p:nvPr/>
          </p:nvCxnSpPr>
          <p:spPr>
            <a:xfrm>
              <a:off x="356983" y="366234"/>
              <a:ext cx="472728" cy="19735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6" name="Straight Connector 665">
              <a:extLst>
                <a:ext uri="{FF2B5EF4-FFF2-40B4-BE49-F238E27FC236}">
                  <a16:creationId xmlns:a16="http://schemas.microsoft.com/office/drawing/2014/main" id="{AFCCA4B1-160D-4A49-B39B-94177D238A98}"/>
                </a:ext>
              </a:extLst>
            </p:cNvPr>
            <p:cNvCxnSpPr>
              <a:cxnSpLocks/>
              <a:stCxn id="708" idx="5"/>
              <a:endCxn id="701" idx="1"/>
            </p:cNvCxnSpPr>
            <p:nvPr/>
          </p:nvCxnSpPr>
          <p:spPr>
            <a:xfrm flipH="1" flipV="1">
              <a:off x="352822" y="398664"/>
              <a:ext cx="537699" cy="40582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7" name="Straight Connector 666">
              <a:extLst>
                <a:ext uri="{FF2B5EF4-FFF2-40B4-BE49-F238E27FC236}">
                  <a16:creationId xmlns:a16="http://schemas.microsoft.com/office/drawing/2014/main" id="{2BF8ED60-C817-4449-959C-90B4D0066D1B}"/>
                </a:ext>
              </a:extLst>
            </p:cNvPr>
            <p:cNvCxnSpPr>
              <a:cxnSpLocks/>
              <a:stCxn id="696" idx="5"/>
              <a:endCxn id="707" idx="1"/>
            </p:cNvCxnSpPr>
            <p:nvPr/>
          </p:nvCxnSpPr>
          <p:spPr>
            <a:xfrm rot="9888766">
              <a:off x="625773" y="865810"/>
              <a:ext cx="545961" cy="46081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8" name="Straight Connector 667">
              <a:extLst>
                <a:ext uri="{FF2B5EF4-FFF2-40B4-BE49-F238E27FC236}">
                  <a16:creationId xmlns:a16="http://schemas.microsoft.com/office/drawing/2014/main" id="{9A5D60E2-2BB7-4370-A8F0-C9356795AE17}"/>
                </a:ext>
              </a:extLst>
            </p:cNvPr>
            <p:cNvCxnSpPr>
              <a:cxnSpLocks/>
              <a:stCxn id="701" idx="0"/>
              <a:endCxn id="707" idx="4"/>
            </p:cNvCxnSpPr>
            <p:nvPr/>
          </p:nvCxnSpPr>
          <p:spPr>
            <a:xfrm>
              <a:off x="326946" y="418653"/>
              <a:ext cx="217472" cy="48720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9" name="Straight Connector 668">
              <a:extLst>
                <a:ext uri="{FF2B5EF4-FFF2-40B4-BE49-F238E27FC236}">
                  <a16:creationId xmlns:a16="http://schemas.microsoft.com/office/drawing/2014/main" id="{139F8519-337F-4DB4-B4D7-DEC5333543EE}"/>
                </a:ext>
              </a:extLst>
            </p:cNvPr>
            <p:cNvCxnSpPr>
              <a:cxnSpLocks/>
              <a:stCxn id="708" idx="3"/>
              <a:endCxn id="706" idx="0"/>
            </p:cNvCxnSpPr>
            <p:nvPr/>
          </p:nvCxnSpPr>
          <p:spPr>
            <a:xfrm rot="9888766" flipH="1">
              <a:off x="900057" y="589344"/>
              <a:ext cx="6741" cy="20788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0" name="Straight Connector 669">
              <a:extLst>
                <a:ext uri="{FF2B5EF4-FFF2-40B4-BE49-F238E27FC236}">
                  <a16:creationId xmlns:a16="http://schemas.microsoft.com/office/drawing/2014/main" id="{55143721-ED69-4D79-B6AD-B60C4F3DE595}"/>
                </a:ext>
              </a:extLst>
            </p:cNvPr>
            <p:cNvCxnSpPr>
              <a:cxnSpLocks/>
              <a:stCxn id="696" idx="6"/>
              <a:endCxn id="705" idx="2"/>
            </p:cNvCxnSpPr>
            <p:nvPr/>
          </p:nvCxnSpPr>
          <p:spPr>
            <a:xfrm flipH="1" flipV="1">
              <a:off x="694963" y="1213621"/>
              <a:ext cx="532965" cy="6399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1" name="Straight Connector 670">
              <a:extLst>
                <a:ext uri="{FF2B5EF4-FFF2-40B4-BE49-F238E27FC236}">
                  <a16:creationId xmlns:a16="http://schemas.microsoft.com/office/drawing/2014/main" id="{7903D5F5-C359-4B68-B5A5-5F779C1CF53E}"/>
                </a:ext>
              </a:extLst>
            </p:cNvPr>
            <p:cNvCxnSpPr>
              <a:cxnSpLocks/>
              <a:stCxn id="701" idx="7"/>
              <a:endCxn id="703" idx="3"/>
            </p:cNvCxnSpPr>
            <p:nvPr/>
          </p:nvCxnSpPr>
          <p:spPr>
            <a:xfrm flipH="1">
              <a:off x="199571" y="414492"/>
              <a:ext cx="94946" cy="71437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2" name="Straight Connector 671">
              <a:extLst>
                <a:ext uri="{FF2B5EF4-FFF2-40B4-BE49-F238E27FC236}">
                  <a16:creationId xmlns:a16="http://schemas.microsoft.com/office/drawing/2014/main" id="{BC2F77A0-32C4-47F0-A728-BF9267A6A663}"/>
                </a:ext>
              </a:extLst>
            </p:cNvPr>
            <p:cNvCxnSpPr>
              <a:cxnSpLocks/>
              <a:stCxn id="708" idx="6"/>
              <a:endCxn id="707" idx="2"/>
            </p:cNvCxnSpPr>
            <p:nvPr/>
          </p:nvCxnSpPr>
          <p:spPr>
            <a:xfrm rot="9888766" flipV="1">
              <a:off x="569919" y="867396"/>
              <a:ext cx="325630" cy="1506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3" name="Straight Connector 672">
              <a:extLst>
                <a:ext uri="{FF2B5EF4-FFF2-40B4-BE49-F238E27FC236}">
                  <a16:creationId xmlns:a16="http://schemas.microsoft.com/office/drawing/2014/main" id="{4B6A6D0B-A10C-4E9A-AFDE-45540D1D83B3}"/>
                </a:ext>
              </a:extLst>
            </p:cNvPr>
            <p:cNvCxnSpPr>
              <a:cxnSpLocks/>
              <a:stCxn id="700" idx="0"/>
              <a:endCxn id="706" idx="4"/>
            </p:cNvCxnSpPr>
            <p:nvPr/>
          </p:nvCxnSpPr>
          <p:spPr>
            <a:xfrm>
              <a:off x="809265" y="86803"/>
              <a:ext cx="48947" cy="42704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4" name="Straight Connector 673">
              <a:extLst>
                <a:ext uri="{FF2B5EF4-FFF2-40B4-BE49-F238E27FC236}">
                  <a16:creationId xmlns:a16="http://schemas.microsoft.com/office/drawing/2014/main" id="{21CE1A20-0206-40A0-A31D-147BB0AF5C2C}"/>
                </a:ext>
              </a:extLst>
            </p:cNvPr>
            <p:cNvCxnSpPr>
              <a:cxnSpLocks/>
              <a:stCxn id="707" idx="6"/>
              <a:endCxn id="703" idx="2"/>
            </p:cNvCxnSpPr>
            <p:nvPr/>
          </p:nvCxnSpPr>
          <p:spPr>
            <a:xfrm rot="9888766" flipV="1">
              <a:off x="195812" y="982956"/>
              <a:ext cx="352331" cy="12652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5" name="Straight Connector 674">
              <a:extLst>
                <a:ext uri="{FF2B5EF4-FFF2-40B4-BE49-F238E27FC236}">
                  <a16:creationId xmlns:a16="http://schemas.microsoft.com/office/drawing/2014/main" id="{190DBAB9-4CD0-4A52-8779-7C06A041A086}"/>
                </a:ext>
              </a:extLst>
            </p:cNvPr>
            <p:cNvCxnSpPr>
              <a:cxnSpLocks/>
              <a:stCxn id="702" idx="0"/>
              <a:endCxn id="703" idx="4"/>
            </p:cNvCxnSpPr>
            <p:nvPr/>
          </p:nvCxnSpPr>
          <p:spPr>
            <a:xfrm>
              <a:off x="19075" y="733170"/>
              <a:ext cx="149723" cy="3917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6" name="Straight Connector 675">
              <a:extLst>
                <a:ext uri="{FF2B5EF4-FFF2-40B4-BE49-F238E27FC236}">
                  <a16:creationId xmlns:a16="http://schemas.microsoft.com/office/drawing/2014/main" id="{FA33EE37-D27A-46DE-AEE7-83363CFEB85E}"/>
                </a:ext>
              </a:extLst>
            </p:cNvPr>
            <p:cNvCxnSpPr>
              <a:cxnSpLocks/>
              <a:stCxn id="705" idx="1"/>
              <a:endCxn id="703" idx="5"/>
            </p:cNvCxnSpPr>
            <p:nvPr/>
          </p:nvCxnSpPr>
          <p:spPr>
            <a:xfrm flipH="1" flipV="1">
              <a:off x="144246" y="1143887"/>
              <a:ext cx="548085" cy="902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7" name="Straight Connector 676">
              <a:extLst>
                <a:ext uri="{FF2B5EF4-FFF2-40B4-BE49-F238E27FC236}">
                  <a16:creationId xmlns:a16="http://schemas.microsoft.com/office/drawing/2014/main" id="{0CF602F6-7BF8-4756-A253-385E859D5C85}"/>
                </a:ext>
              </a:extLst>
            </p:cNvPr>
            <p:cNvCxnSpPr>
              <a:cxnSpLocks/>
              <a:stCxn id="705" idx="7"/>
              <a:endCxn id="704" idx="3"/>
            </p:cNvCxnSpPr>
            <p:nvPr/>
          </p:nvCxnSpPr>
          <p:spPr>
            <a:xfrm flipH="1">
              <a:off x="408479" y="1244149"/>
              <a:ext cx="246968" cy="2475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8" name="Straight Connector 677">
              <a:extLst>
                <a:ext uri="{FF2B5EF4-FFF2-40B4-BE49-F238E27FC236}">
                  <a16:creationId xmlns:a16="http://schemas.microsoft.com/office/drawing/2014/main" id="{E4B2190B-B02E-4C7A-84FF-BE44DEFE2D1F}"/>
                </a:ext>
              </a:extLst>
            </p:cNvPr>
            <p:cNvCxnSpPr>
              <a:cxnSpLocks/>
              <a:stCxn id="704" idx="5"/>
              <a:endCxn id="703" idx="1"/>
            </p:cNvCxnSpPr>
            <p:nvPr/>
          </p:nvCxnSpPr>
          <p:spPr>
            <a:xfrm flipH="1" flipV="1">
              <a:off x="214589" y="1184194"/>
              <a:ext cx="138565" cy="32253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9" name="Straight Connector 678">
              <a:extLst>
                <a:ext uri="{FF2B5EF4-FFF2-40B4-BE49-F238E27FC236}">
                  <a16:creationId xmlns:a16="http://schemas.microsoft.com/office/drawing/2014/main" id="{05D06022-46E6-4C4B-9D72-3CD541060A0D}"/>
                </a:ext>
              </a:extLst>
            </p:cNvPr>
            <p:cNvCxnSpPr>
              <a:cxnSpLocks/>
              <a:stCxn id="704" idx="6"/>
            </p:cNvCxnSpPr>
            <p:nvPr/>
          </p:nvCxnSpPr>
          <p:spPr>
            <a:xfrm flipH="1" flipV="1">
              <a:off x="-21567" y="1483634"/>
              <a:ext cx="370772" cy="5387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0" name="Straight Connector 679">
              <a:extLst>
                <a:ext uri="{FF2B5EF4-FFF2-40B4-BE49-F238E27FC236}">
                  <a16:creationId xmlns:a16="http://schemas.microsoft.com/office/drawing/2014/main" id="{64B4B026-AE7F-40D4-8AAB-D63B6575BEC6}"/>
                </a:ext>
              </a:extLst>
            </p:cNvPr>
            <p:cNvCxnSpPr>
              <a:cxnSpLocks/>
              <a:stCxn id="697" idx="0"/>
              <a:endCxn id="696" idx="3"/>
            </p:cNvCxnSpPr>
            <p:nvPr/>
          </p:nvCxnSpPr>
          <p:spPr>
            <a:xfrm rot="9888766" flipV="1">
              <a:off x="1186271" y="581266"/>
              <a:ext cx="157054" cy="6253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Straight Connector 680">
              <a:extLst>
                <a:ext uri="{FF2B5EF4-FFF2-40B4-BE49-F238E27FC236}">
                  <a16:creationId xmlns:a16="http://schemas.microsoft.com/office/drawing/2014/main" id="{2E9CC5D5-319D-4D62-996E-DD63168D0738}"/>
                </a:ext>
              </a:extLst>
            </p:cNvPr>
            <p:cNvCxnSpPr>
              <a:cxnSpLocks/>
              <a:stCxn id="706" idx="2"/>
              <a:endCxn id="697" idx="6"/>
            </p:cNvCxnSpPr>
            <p:nvPr/>
          </p:nvCxnSpPr>
          <p:spPr>
            <a:xfrm rot="9888766" flipH="1" flipV="1">
              <a:off x="913060" y="503264"/>
              <a:ext cx="288080" cy="7740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Straight Connector 681">
              <a:extLst>
                <a:ext uri="{FF2B5EF4-FFF2-40B4-BE49-F238E27FC236}">
                  <a16:creationId xmlns:a16="http://schemas.microsoft.com/office/drawing/2014/main" id="{36B58680-4DB1-49D6-BC34-D2CF1881D6B7}"/>
                </a:ext>
              </a:extLst>
            </p:cNvPr>
            <p:cNvCxnSpPr>
              <a:cxnSpLocks/>
              <a:stCxn id="700" idx="1"/>
              <a:endCxn id="697" idx="5"/>
            </p:cNvCxnSpPr>
            <p:nvPr/>
          </p:nvCxnSpPr>
          <p:spPr>
            <a:xfrm>
              <a:off x="833817" y="67836"/>
              <a:ext cx="376592" cy="44131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Straight Connector 682">
              <a:extLst>
                <a:ext uri="{FF2B5EF4-FFF2-40B4-BE49-F238E27FC236}">
                  <a16:creationId xmlns:a16="http://schemas.microsoft.com/office/drawing/2014/main" id="{9F18D6C2-7672-4D32-8558-EB60D5FD2BFE}"/>
                </a:ext>
              </a:extLst>
            </p:cNvPr>
            <p:cNvCxnSpPr>
              <a:cxnSpLocks/>
              <a:stCxn id="699" idx="7"/>
              <a:endCxn id="697" idx="3"/>
            </p:cNvCxnSpPr>
            <p:nvPr/>
          </p:nvCxnSpPr>
          <p:spPr>
            <a:xfrm flipH="1">
              <a:off x="1268714" y="-22350"/>
              <a:ext cx="275423" cy="51567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Straight Connector 683">
              <a:extLst>
                <a:ext uri="{FF2B5EF4-FFF2-40B4-BE49-F238E27FC236}">
                  <a16:creationId xmlns:a16="http://schemas.microsoft.com/office/drawing/2014/main" id="{5F5C9772-3EED-4DD7-BEDD-1A5855D7501E}"/>
                </a:ext>
              </a:extLst>
            </p:cNvPr>
            <p:cNvCxnSpPr>
              <a:cxnSpLocks/>
              <a:stCxn id="698" idx="6"/>
              <a:endCxn id="697" idx="2"/>
            </p:cNvCxnSpPr>
            <p:nvPr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Straight Connector 684">
              <a:extLst>
                <a:ext uri="{FF2B5EF4-FFF2-40B4-BE49-F238E27FC236}">
                  <a16:creationId xmlns:a16="http://schemas.microsoft.com/office/drawing/2014/main" id="{FAE759A0-6AFF-4482-BAC7-736AF909D315}"/>
                </a:ext>
              </a:extLst>
            </p:cNvPr>
            <p:cNvCxnSpPr>
              <a:cxnSpLocks/>
              <a:stCxn id="711" idx="7"/>
              <a:endCxn id="698" idx="3"/>
            </p:cNvCxnSpPr>
            <p:nvPr/>
          </p:nvCxnSpPr>
          <p:spPr>
            <a:xfrm flipH="1">
              <a:off x="1761433" y="90002"/>
              <a:ext cx="398513" cy="3455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6" name="Straight Connector 685">
              <a:extLst>
                <a:ext uri="{FF2B5EF4-FFF2-40B4-BE49-F238E27FC236}">
                  <a16:creationId xmlns:a16="http://schemas.microsoft.com/office/drawing/2014/main" id="{B46DCA1C-52E1-4C8B-AEC4-850E90A51FB1}"/>
                </a:ext>
              </a:extLst>
            </p:cNvPr>
            <p:cNvCxnSpPr>
              <a:cxnSpLocks/>
              <a:stCxn id="711" idx="6"/>
              <a:endCxn id="699" idx="2"/>
            </p:cNvCxnSpPr>
            <p:nvPr/>
          </p:nvCxnSpPr>
          <p:spPr>
            <a:xfrm flipH="1" flipV="1">
              <a:off x="1583653" y="-52878"/>
              <a:ext cx="563649" cy="12651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7" name="Straight Connector 686">
              <a:extLst>
                <a:ext uri="{FF2B5EF4-FFF2-40B4-BE49-F238E27FC236}">
                  <a16:creationId xmlns:a16="http://schemas.microsoft.com/office/drawing/2014/main" id="{9335D895-EE3A-4997-87DC-3CDE29E5E5C6}"/>
                </a:ext>
              </a:extLst>
            </p:cNvPr>
            <p:cNvCxnSpPr>
              <a:cxnSpLocks/>
              <a:stCxn id="711" idx="4"/>
            </p:cNvCxnSpPr>
            <p:nvPr/>
          </p:nvCxnSpPr>
          <p:spPr>
            <a:xfrm flipH="1" flipV="1">
              <a:off x="2122026" y="-9110"/>
              <a:ext cx="44276" cy="4958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8" name="Straight Connector 687">
              <a:extLst>
                <a:ext uri="{FF2B5EF4-FFF2-40B4-BE49-F238E27FC236}">
                  <a16:creationId xmlns:a16="http://schemas.microsoft.com/office/drawing/2014/main" id="{1531557D-B24A-497A-9BA0-24DAC83F71D7}"/>
                </a:ext>
              </a:extLst>
            </p:cNvPr>
            <p:cNvCxnSpPr>
              <a:cxnSpLocks/>
              <a:stCxn id="699" idx="6"/>
              <a:endCxn id="700" idx="2"/>
            </p:cNvCxnSpPr>
            <p:nvPr/>
          </p:nvCxnSpPr>
          <p:spPr>
            <a:xfrm flipH="1">
              <a:off x="837766" y="-38718"/>
              <a:ext cx="693727" cy="7578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9" name="Straight Connector 688">
              <a:extLst>
                <a:ext uri="{FF2B5EF4-FFF2-40B4-BE49-F238E27FC236}">
                  <a16:creationId xmlns:a16="http://schemas.microsoft.com/office/drawing/2014/main" id="{AFB8C433-58FC-48AA-87A0-0997C2C41AEE}"/>
                </a:ext>
              </a:extLst>
            </p:cNvPr>
            <p:cNvCxnSpPr>
              <a:cxnSpLocks/>
              <a:stCxn id="700" idx="6"/>
              <a:endCxn id="701" idx="3"/>
            </p:cNvCxnSpPr>
            <p:nvPr/>
          </p:nvCxnSpPr>
          <p:spPr>
            <a:xfrm flipH="1">
              <a:off x="336994" y="58302"/>
              <a:ext cx="422531" cy="28205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0" name="Straight Connector 689">
              <a:extLst>
                <a:ext uri="{FF2B5EF4-FFF2-40B4-BE49-F238E27FC236}">
                  <a16:creationId xmlns:a16="http://schemas.microsoft.com/office/drawing/2014/main" id="{1E04B6E0-BFA7-46D1-A017-D217331CF5A7}"/>
                </a:ext>
              </a:extLst>
            </p:cNvPr>
            <p:cNvCxnSpPr>
              <a:cxnSpLocks/>
              <a:stCxn id="702" idx="2"/>
              <a:endCxn id="701" idx="6"/>
            </p:cNvCxnSpPr>
            <p:nvPr/>
          </p:nvCxnSpPr>
          <p:spPr>
            <a:xfrm flipV="1">
              <a:off x="38075" y="388616"/>
              <a:ext cx="236453" cy="31139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1" name="Straight Connector 690">
              <a:extLst>
                <a:ext uri="{FF2B5EF4-FFF2-40B4-BE49-F238E27FC236}">
                  <a16:creationId xmlns:a16="http://schemas.microsoft.com/office/drawing/2014/main" id="{5513875D-C2A4-4385-AF0D-41D84094773B}"/>
                </a:ext>
              </a:extLst>
            </p:cNvPr>
            <p:cNvCxnSpPr>
              <a:cxnSpLocks/>
              <a:endCxn id="701" idx="5"/>
            </p:cNvCxnSpPr>
            <p:nvPr/>
          </p:nvCxnSpPr>
          <p:spPr>
            <a:xfrm>
              <a:off x="-6090" y="281927"/>
              <a:ext cx="284779" cy="7426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Straight Connector 691">
              <a:extLst>
                <a:ext uri="{FF2B5EF4-FFF2-40B4-BE49-F238E27FC236}">
                  <a16:creationId xmlns:a16="http://schemas.microsoft.com/office/drawing/2014/main" id="{BDE6637C-1A99-42FA-BECD-64A95B26016A}"/>
                </a:ext>
              </a:extLst>
            </p:cNvPr>
            <p:cNvCxnSpPr>
              <a:cxnSpLocks/>
              <a:endCxn id="701" idx="3"/>
            </p:cNvCxnSpPr>
            <p:nvPr/>
          </p:nvCxnSpPr>
          <p:spPr>
            <a:xfrm flipH="1">
              <a:off x="336994" y="-23344"/>
              <a:ext cx="68920" cy="36370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Straight Connector 692">
              <a:extLst>
                <a:ext uri="{FF2B5EF4-FFF2-40B4-BE49-F238E27FC236}">
                  <a16:creationId xmlns:a16="http://schemas.microsoft.com/office/drawing/2014/main" id="{5298785D-F50E-422E-AF68-1303C3F470A1}"/>
                </a:ext>
              </a:extLst>
            </p:cNvPr>
            <p:cNvCxnSpPr>
              <a:cxnSpLocks/>
              <a:stCxn id="705" idx="4"/>
              <a:endCxn id="707" idx="0"/>
            </p:cNvCxnSpPr>
            <p:nvPr/>
          </p:nvCxnSpPr>
          <p:spPr>
            <a:xfrm flipH="1" flipV="1">
              <a:off x="558578" y="958015"/>
              <a:ext cx="103225" cy="23660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4" name="Straight Connector 693">
              <a:extLst>
                <a:ext uri="{FF2B5EF4-FFF2-40B4-BE49-F238E27FC236}">
                  <a16:creationId xmlns:a16="http://schemas.microsoft.com/office/drawing/2014/main" id="{983A5302-F84C-4E92-8541-92AFFF9A743E}"/>
                </a:ext>
              </a:extLst>
            </p:cNvPr>
            <p:cNvCxnSpPr>
              <a:cxnSpLocks/>
              <a:endCxn id="703" idx="6"/>
            </p:cNvCxnSpPr>
            <p:nvPr/>
          </p:nvCxnSpPr>
          <p:spPr>
            <a:xfrm>
              <a:off x="-16940" y="1146159"/>
              <a:ext cx="157237" cy="2850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Straight Connector 694">
              <a:extLst>
                <a:ext uri="{FF2B5EF4-FFF2-40B4-BE49-F238E27FC236}">
                  <a16:creationId xmlns:a16="http://schemas.microsoft.com/office/drawing/2014/main" id="{2736FAE8-C718-496A-AF56-5A16F24C660D}"/>
                </a:ext>
              </a:extLst>
            </p:cNvPr>
            <p:cNvCxnSpPr>
              <a:cxnSpLocks/>
              <a:stCxn id="703" idx="7"/>
            </p:cNvCxnSpPr>
            <p:nvPr/>
          </p:nvCxnSpPr>
          <p:spPr>
            <a:xfrm flipH="1">
              <a:off x="-28777" y="1199212"/>
              <a:ext cx="188041" cy="21202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96" name="Oval 695">
              <a:extLst>
                <a:ext uri="{FF2B5EF4-FFF2-40B4-BE49-F238E27FC236}">
                  <a16:creationId xmlns:a16="http://schemas.microsoft.com/office/drawing/2014/main" id="{2DEAB4CF-024E-4C15-84CE-FD932117FB65}"/>
                </a:ext>
              </a:extLst>
            </p:cNvPr>
            <p:cNvSpPr/>
            <p:nvPr/>
          </p:nvSpPr>
          <p:spPr>
            <a:xfrm rot="8852236">
              <a:off x="1221594" y="1215323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7" name="Oval 696">
              <a:extLst>
                <a:ext uri="{FF2B5EF4-FFF2-40B4-BE49-F238E27FC236}">
                  <a16:creationId xmlns:a16="http://schemas.microsoft.com/office/drawing/2014/main" id="{5027336B-B4C0-4574-B9C7-50F161C5C936}"/>
                </a:ext>
              </a:extLst>
            </p:cNvPr>
            <p:cNvSpPr/>
            <p:nvPr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8" name="Oval 697">
              <a:extLst>
                <a:ext uri="{FF2B5EF4-FFF2-40B4-BE49-F238E27FC236}">
                  <a16:creationId xmlns:a16="http://schemas.microsoft.com/office/drawing/2014/main" id="{B77B02AE-4E5A-4A11-8858-F9F4E59C2AEE}"/>
                </a:ext>
              </a:extLst>
            </p:cNvPr>
            <p:cNvSpPr/>
            <p:nvPr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9" name="Oval 698">
              <a:extLst>
                <a:ext uri="{FF2B5EF4-FFF2-40B4-BE49-F238E27FC236}">
                  <a16:creationId xmlns:a16="http://schemas.microsoft.com/office/drawing/2014/main" id="{4BE9F461-FC7C-47E5-AA3E-3DEA6BF7F01C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1530549" y="-7282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0" name="Oval 699">
              <a:extLst>
                <a:ext uri="{FF2B5EF4-FFF2-40B4-BE49-F238E27FC236}">
                  <a16:creationId xmlns:a16="http://schemas.microsoft.com/office/drawing/2014/main" id="{05AB88B5-AF52-445D-A228-4C4B6340E699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758109" y="714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1" name="Oval 700">
              <a:extLst>
                <a:ext uri="{FF2B5EF4-FFF2-40B4-BE49-F238E27FC236}">
                  <a16:creationId xmlns:a16="http://schemas.microsoft.com/office/drawing/2014/main" id="{DA6C8F1B-CF42-4EF5-84AC-3359CE63448B}"/>
                </a:ext>
              </a:extLst>
            </p:cNvPr>
            <p:cNvSpPr/>
            <p:nvPr/>
          </p:nvSpPr>
          <p:spPr>
            <a:xfrm rot="9888766">
              <a:off x="273036" y="334706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2" name="Oval 701">
              <a:extLst>
                <a:ext uri="{FF2B5EF4-FFF2-40B4-BE49-F238E27FC236}">
                  <a16:creationId xmlns:a16="http://schemas.microsoft.com/office/drawing/2014/main" id="{26E0DD05-B038-4DE6-97E2-2D80D128F3D5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-15029" y="680066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3" name="Oval 702">
              <a:extLst>
                <a:ext uri="{FF2B5EF4-FFF2-40B4-BE49-F238E27FC236}">
                  <a16:creationId xmlns:a16="http://schemas.microsoft.com/office/drawing/2014/main" id="{19FB58D5-9B51-401E-B212-FFEA23296EDF}"/>
                </a:ext>
              </a:extLst>
            </p:cNvPr>
            <p:cNvSpPr/>
            <p:nvPr/>
          </p:nvSpPr>
          <p:spPr>
            <a:xfrm rot="9888766">
              <a:off x="138881" y="112350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4" name="Oval 703">
              <a:extLst>
                <a:ext uri="{FF2B5EF4-FFF2-40B4-BE49-F238E27FC236}">
                  <a16:creationId xmlns:a16="http://schemas.microsoft.com/office/drawing/2014/main" id="{BD689294-FF24-47E8-BE67-C30BF992E02C}"/>
                </a:ext>
              </a:extLst>
            </p:cNvPr>
            <p:cNvSpPr/>
            <p:nvPr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5" name="Oval 704">
              <a:extLst>
                <a:ext uri="{FF2B5EF4-FFF2-40B4-BE49-F238E27FC236}">
                  <a16:creationId xmlns:a16="http://schemas.microsoft.com/office/drawing/2014/main" id="{891F3367-E9A8-4D4A-8AFE-812B03557E67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641859" y="1193677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6" name="Oval 705">
              <a:extLst>
                <a:ext uri="{FF2B5EF4-FFF2-40B4-BE49-F238E27FC236}">
                  <a16:creationId xmlns:a16="http://schemas.microsoft.com/office/drawing/2014/main" id="{CB944D24-80B4-4F37-AB5E-3CC9513983CB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828295" y="51243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7" name="Oval 706">
              <a:extLst>
                <a:ext uri="{FF2B5EF4-FFF2-40B4-BE49-F238E27FC236}">
                  <a16:creationId xmlns:a16="http://schemas.microsoft.com/office/drawing/2014/main" id="{F5E284D9-8781-4CF7-A7AE-9DC461193EF5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524474" y="90491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8" name="Oval 707">
              <a:extLst>
                <a:ext uri="{FF2B5EF4-FFF2-40B4-BE49-F238E27FC236}">
                  <a16:creationId xmlns:a16="http://schemas.microsoft.com/office/drawing/2014/main" id="{3294A0BB-5F08-4E81-AE2E-300A1A182FDA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886945" y="79090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09" name="Straight Connector 708">
              <a:extLst>
                <a:ext uri="{FF2B5EF4-FFF2-40B4-BE49-F238E27FC236}">
                  <a16:creationId xmlns:a16="http://schemas.microsoft.com/office/drawing/2014/main" id="{9B2287F5-8279-4125-BBAB-F4713CE57048}"/>
                </a:ext>
              </a:extLst>
            </p:cNvPr>
            <p:cNvCxnSpPr>
              <a:cxnSpLocks/>
              <a:stCxn id="708" idx="2"/>
              <a:endCxn id="697" idx="7"/>
            </p:cNvCxnSpPr>
            <p:nvPr/>
          </p:nvCxnSpPr>
          <p:spPr>
            <a:xfrm rot="9888766" flipH="1">
              <a:off x="913165" y="609190"/>
              <a:ext cx="339955" cy="15992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Straight Connector 709">
              <a:extLst>
                <a:ext uri="{FF2B5EF4-FFF2-40B4-BE49-F238E27FC236}">
                  <a16:creationId xmlns:a16="http://schemas.microsoft.com/office/drawing/2014/main" id="{75A2CEF3-4CFA-4FC3-83BD-F76DD231CE49}"/>
                </a:ext>
              </a:extLst>
            </p:cNvPr>
            <p:cNvCxnSpPr>
              <a:cxnSpLocks/>
              <a:stCxn id="698" idx="4"/>
              <a:endCxn id="699" idx="1"/>
            </p:cNvCxnSpPr>
            <p:nvPr/>
          </p:nvCxnSpPr>
          <p:spPr>
            <a:xfrm flipH="1" flipV="1">
              <a:off x="1581021" y="-32362"/>
              <a:ext cx="149639" cy="46398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1" name="Oval 710">
              <a:extLst>
                <a:ext uri="{FF2B5EF4-FFF2-40B4-BE49-F238E27FC236}">
                  <a16:creationId xmlns:a16="http://schemas.microsoft.com/office/drawing/2014/main" id="{595A11A3-495F-40A2-8CE0-5B907B8FFAAF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2146358" y="39530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2" name="Straight Connector 711">
              <a:extLst>
                <a:ext uri="{FF2B5EF4-FFF2-40B4-BE49-F238E27FC236}">
                  <a16:creationId xmlns:a16="http://schemas.microsoft.com/office/drawing/2014/main" id="{8B11E1E8-24A6-4E6B-85FA-68D8F351E03C}"/>
                </a:ext>
              </a:extLst>
            </p:cNvPr>
            <p:cNvCxnSpPr>
              <a:cxnSpLocks/>
              <a:stCxn id="711" idx="3"/>
            </p:cNvCxnSpPr>
            <p:nvPr/>
          </p:nvCxnSpPr>
          <p:spPr>
            <a:xfrm rot="9888766" flipH="1">
              <a:off x="2174347" y="-50442"/>
              <a:ext cx="62078" cy="8693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3" name="Straight Connector 712">
              <a:extLst>
                <a:ext uri="{FF2B5EF4-FFF2-40B4-BE49-F238E27FC236}">
                  <a16:creationId xmlns:a16="http://schemas.microsoft.com/office/drawing/2014/main" id="{F62FDE05-41C4-43F1-96AD-0669BFC8AB87}"/>
                </a:ext>
              </a:extLst>
            </p:cNvPr>
            <p:cNvCxnSpPr>
              <a:cxnSpLocks/>
              <a:stCxn id="711" idx="1"/>
              <a:endCxn id="720" idx="2"/>
            </p:cNvCxnSpPr>
            <p:nvPr/>
          </p:nvCxnSpPr>
          <p:spPr>
            <a:xfrm>
              <a:off x="2196830" y="79990"/>
              <a:ext cx="166170" cy="19780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4" name="Straight Connector 713">
              <a:extLst>
                <a:ext uri="{FF2B5EF4-FFF2-40B4-BE49-F238E27FC236}">
                  <a16:creationId xmlns:a16="http://schemas.microsoft.com/office/drawing/2014/main" id="{8C6DC7C1-B5E4-471C-A22B-40A1563C894E}"/>
                </a:ext>
              </a:extLst>
            </p:cNvPr>
            <p:cNvCxnSpPr>
              <a:cxnSpLocks/>
              <a:stCxn id="720" idx="3"/>
              <a:endCxn id="698" idx="2"/>
            </p:cNvCxnSpPr>
            <p:nvPr/>
          </p:nvCxnSpPr>
          <p:spPr>
            <a:xfrm flipH="1">
              <a:off x="1780400" y="299945"/>
              <a:ext cx="577138" cy="16018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5" name="Straight Connector 714">
              <a:extLst>
                <a:ext uri="{FF2B5EF4-FFF2-40B4-BE49-F238E27FC236}">
                  <a16:creationId xmlns:a16="http://schemas.microsoft.com/office/drawing/2014/main" id="{1BCFCA73-68BB-4990-BA1A-7BDF1343C8E4}"/>
                </a:ext>
              </a:extLst>
            </p:cNvPr>
            <p:cNvCxnSpPr>
              <a:cxnSpLocks/>
              <a:stCxn id="696" idx="7"/>
              <a:endCxn id="704" idx="2"/>
            </p:cNvCxnSpPr>
            <p:nvPr/>
          </p:nvCxnSpPr>
          <p:spPr>
            <a:xfrm flipH="1">
              <a:off x="427446" y="1295429"/>
              <a:ext cx="825885" cy="22083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6" name="Straight Connector 715">
              <a:extLst>
                <a:ext uri="{FF2B5EF4-FFF2-40B4-BE49-F238E27FC236}">
                  <a16:creationId xmlns:a16="http://schemas.microsoft.com/office/drawing/2014/main" id="{7E6704FE-8688-42B0-818C-107A1AEF5F34}"/>
                </a:ext>
              </a:extLst>
            </p:cNvPr>
            <p:cNvCxnSpPr>
              <a:cxnSpLocks/>
              <a:stCxn id="698" idx="1"/>
              <a:endCxn id="717" idx="4"/>
            </p:cNvCxnSpPr>
            <p:nvPr/>
          </p:nvCxnSpPr>
          <p:spPr>
            <a:xfrm>
              <a:off x="1776451" y="490900"/>
              <a:ext cx="440756" cy="28194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7" name="Oval 716">
              <a:extLst>
                <a:ext uri="{FF2B5EF4-FFF2-40B4-BE49-F238E27FC236}">
                  <a16:creationId xmlns:a16="http://schemas.microsoft.com/office/drawing/2014/main" id="{8ECAD86E-6B1C-4581-8D5A-F4609C8D78A5}"/>
                </a:ext>
              </a:extLst>
            </p:cNvPr>
            <p:cNvSpPr/>
            <p:nvPr/>
          </p:nvSpPr>
          <p:spPr>
            <a:xfrm rot="8852236">
              <a:off x="2203401" y="768190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18" name="Straight Connector 717">
              <a:extLst>
                <a:ext uri="{FF2B5EF4-FFF2-40B4-BE49-F238E27FC236}">
                  <a16:creationId xmlns:a16="http://schemas.microsoft.com/office/drawing/2014/main" id="{3CB7E470-0011-4F06-A24A-E13EEBFF432E}"/>
                </a:ext>
              </a:extLst>
            </p:cNvPr>
            <p:cNvCxnSpPr>
              <a:cxnSpLocks/>
              <a:stCxn id="717" idx="6"/>
              <a:endCxn id="696" idx="1"/>
            </p:cNvCxnSpPr>
            <p:nvPr/>
          </p:nvCxnSpPr>
          <p:spPr>
            <a:xfrm flipH="1">
              <a:off x="1301700" y="813990"/>
              <a:ext cx="906358" cy="45066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9" name="Straight Connector 718">
              <a:extLst>
                <a:ext uri="{FF2B5EF4-FFF2-40B4-BE49-F238E27FC236}">
                  <a16:creationId xmlns:a16="http://schemas.microsoft.com/office/drawing/2014/main" id="{CDFF3F64-3EA0-4EDF-AE26-77A15578E1A0}"/>
                </a:ext>
              </a:extLst>
            </p:cNvPr>
            <p:cNvCxnSpPr>
              <a:cxnSpLocks/>
              <a:stCxn id="720" idx="4"/>
              <a:endCxn id="717" idx="2"/>
            </p:cNvCxnSpPr>
            <p:nvPr/>
          </p:nvCxnSpPr>
          <p:spPr>
            <a:xfrm flipH="1">
              <a:off x="2258351" y="319468"/>
              <a:ext cx="110986" cy="46252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0" name="Oval 719">
              <a:extLst>
                <a:ext uri="{FF2B5EF4-FFF2-40B4-BE49-F238E27FC236}">
                  <a16:creationId xmlns:a16="http://schemas.microsoft.com/office/drawing/2014/main" id="{E99AFB83-68E5-49D3-9092-C81BB64D54B4}"/>
                </a:ext>
              </a:extLst>
            </p:cNvPr>
            <p:cNvSpPr/>
            <p:nvPr/>
          </p:nvSpPr>
          <p:spPr>
            <a:xfrm rot="2181221">
              <a:off x="2357200" y="265661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1" name="Straight Connector 720">
              <a:extLst>
                <a:ext uri="{FF2B5EF4-FFF2-40B4-BE49-F238E27FC236}">
                  <a16:creationId xmlns:a16="http://schemas.microsoft.com/office/drawing/2014/main" id="{6101369B-8E23-410E-A01A-E3D77B02C695}"/>
                </a:ext>
              </a:extLst>
            </p:cNvPr>
            <p:cNvCxnSpPr>
              <a:cxnSpLocks/>
              <a:endCxn id="701" idx="4"/>
            </p:cNvCxnSpPr>
            <p:nvPr/>
          </p:nvCxnSpPr>
          <p:spPr>
            <a:xfrm>
              <a:off x="61339" y="-8698"/>
              <a:ext cx="243225" cy="34489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2" name="Oval 721">
              <a:extLst>
                <a:ext uri="{FF2B5EF4-FFF2-40B4-BE49-F238E27FC236}">
                  <a16:creationId xmlns:a16="http://schemas.microsoft.com/office/drawing/2014/main" id="{AE5978D6-C0CE-444C-AFBA-1CD7B8591904}"/>
                </a:ext>
              </a:extLst>
            </p:cNvPr>
            <p:cNvSpPr/>
            <p:nvPr/>
          </p:nvSpPr>
          <p:spPr>
            <a:xfrm rot="8852236">
              <a:off x="2545972" y="-969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723" name="Straight Connector 722">
              <a:extLst>
                <a:ext uri="{FF2B5EF4-FFF2-40B4-BE49-F238E27FC236}">
                  <a16:creationId xmlns:a16="http://schemas.microsoft.com/office/drawing/2014/main" id="{13E1B2D6-C827-4F65-88D1-63CC5A7CCE2F}"/>
                </a:ext>
              </a:extLst>
            </p:cNvPr>
            <p:cNvCxnSpPr>
              <a:cxnSpLocks/>
              <a:stCxn id="722" idx="7"/>
              <a:endCxn id="720" idx="0"/>
            </p:cNvCxnSpPr>
            <p:nvPr/>
          </p:nvCxnSpPr>
          <p:spPr>
            <a:xfrm flipH="1">
              <a:off x="2404670" y="57928"/>
              <a:ext cx="164636" cy="21353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4" name="Straight Connector 723">
              <a:extLst>
                <a:ext uri="{FF2B5EF4-FFF2-40B4-BE49-F238E27FC236}">
                  <a16:creationId xmlns:a16="http://schemas.microsoft.com/office/drawing/2014/main" id="{EE0569AA-5869-4C5E-9253-677825DFCDB0}"/>
                </a:ext>
              </a:extLst>
            </p:cNvPr>
            <p:cNvCxnSpPr>
              <a:cxnSpLocks/>
              <a:stCxn id="722" idx="5"/>
              <a:endCxn id="711" idx="1"/>
            </p:cNvCxnSpPr>
            <p:nvPr/>
          </p:nvCxnSpPr>
          <p:spPr>
            <a:xfrm flipH="1">
              <a:off x="2196830" y="22365"/>
              <a:ext cx="349852" cy="576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73446437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B82F47A8-1E24-4BC4-A8D2-EE5E3734D269}"/>
              </a:ext>
            </a:extLst>
          </p:cNvPr>
          <p:cNvSpPr/>
          <p:nvPr/>
        </p:nvSpPr>
        <p:spPr>
          <a:xfrm>
            <a:off x="2778815" y="839035"/>
            <a:ext cx="6634370" cy="3895921"/>
          </a:xfrm>
          <a:custGeom>
            <a:avLst/>
            <a:gdLst>
              <a:gd name="connsiteX0" fmla="*/ 2849140 w 10035679"/>
              <a:gd name="connsiteY0" fmla="*/ 5761662 h 5893281"/>
              <a:gd name="connsiteX1" fmla="*/ 2877517 w 10035679"/>
              <a:gd name="connsiteY1" fmla="*/ 5777964 h 5893281"/>
              <a:gd name="connsiteX2" fmla="*/ 2905894 w 10035679"/>
              <a:gd name="connsiteY2" fmla="*/ 5805133 h 5893281"/>
              <a:gd name="connsiteX3" fmla="*/ 2934272 w 10035679"/>
              <a:gd name="connsiteY3" fmla="*/ 5829284 h 5893281"/>
              <a:gd name="connsiteX4" fmla="*/ 2966876 w 10035679"/>
              <a:gd name="connsiteY4" fmla="*/ 5848002 h 5893281"/>
              <a:gd name="connsiteX5" fmla="*/ 2966876 w 10035679"/>
              <a:gd name="connsiteY5" fmla="*/ 5864303 h 5893281"/>
              <a:gd name="connsiteX6" fmla="*/ 2948158 w 10035679"/>
              <a:gd name="connsiteY6" fmla="*/ 5864303 h 5893281"/>
              <a:gd name="connsiteX7" fmla="*/ 2930046 w 10035679"/>
              <a:gd name="connsiteY7" fmla="*/ 5868529 h 5893281"/>
              <a:gd name="connsiteX8" fmla="*/ 2901668 w 10035679"/>
              <a:gd name="connsiteY8" fmla="*/ 5868529 h 5893281"/>
              <a:gd name="connsiteX9" fmla="*/ 2877517 w 10035679"/>
              <a:gd name="connsiteY9" fmla="*/ 5862491 h 5893281"/>
              <a:gd name="connsiteX10" fmla="*/ 2863631 w 10035679"/>
              <a:gd name="connsiteY10" fmla="*/ 5858264 h 5893281"/>
              <a:gd name="connsiteX11" fmla="*/ 2856989 w 10035679"/>
              <a:gd name="connsiteY11" fmla="*/ 5829284 h 5893281"/>
              <a:gd name="connsiteX12" fmla="*/ 2849140 w 10035679"/>
              <a:gd name="connsiteY12" fmla="*/ 5792455 h 5893281"/>
              <a:gd name="connsiteX13" fmla="*/ 3076153 w 10035679"/>
              <a:gd name="connsiteY13" fmla="*/ 5700079 h 5893281"/>
              <a:gd name="connsiteX14" fmla="*/ 3104531 w 10035679"/>
              <a:gd name="connsiteY14" fmla="*/ 5706116 h 5893281"/>
              <a:gd name="connsiteX15" fmla="*/ 3137135 w 10035679"/>
              <a:gd name="connsiteY15" fmla="*/ 5718192 h 5893281"/>
              <a:gd name="connsiteX16" fmla="*/ 3161285 w 10035679"/>
              <a:gd name="connsiteY16" fmla="*/ 5728457 h 5893281"/>
              <a:gd name="connsiteX17" fmla="*/ 3152833 w 10035679"/>
              <a:gd name="connsiteY17" fmla="*/ 5728457 h 5893281"/>
              <a:gd name="connsiteX18" fmla="*/ 3128682 w 10035679"/>
              <a:gd name="connsiteY18" fmla="*/ 5742948 h 5893281"/>
              <a:gd name="connsiteX19" fmla="*/ 3104531 w 10035679"/>
              <a:gd name="connsiteY19" fmla="*/ 5753212 h 5893281"/>
              <a:gd name="connsiteX20" fmla="*/ 3076153 w 10035679"/>
              <a:gd name="connsiteY20" fmla="*/ 5761666 h 5893281"/>
              <a:gd name="connsiteX21" fmla="*/ 3076153 w 10035679"/>
              <a:gd name="connsiteY21" fmla="*/ 5747175 h 5893281"/>
              <a:gd name="connsiteX22" fmla="*/ 3080382 w 10035679"/>
              <a:gd name="connsiteY22" fmla="*/ 5742948 h 5893281"/>
              <a:gd name="connsiteX23" fmla="*/ 3086419 w 10035679"/>
              <a:gd name="connsiteY23" fmla="*/ 5739325 h 5893281"/>
              <a:gd name="connsiteX24" fmla="*/ 3090042 w 10035679"/>
              <a:gd name="connsiteY24" fmla="*/ 5735099 h 5893281"/>
              <a:gd name="connsiteX25" fmla="*/ 3090042 w 10035679"/>
              <a:gd name="connsiteY25" fmla="*/ 5732683 h 5893281"/>
              <a:gd name="connsiteX26" fmla="*/ 3094268 w 10035679"/>
              <a:gd name="connsiteY26" fmla="*/ 5728457 h 5893281"/>
              <a:gd name="connsiteX27" fmla="*/ 3096078 w 10035679"/>
              <a:gd name="connsiteY27" fmla="*/ 5720608 h 5893281"/>
              <a:gd name="connsiteX28" fmla="*/ 3090042 w 10035679"/>
              <a:gd name="connsiteY28" fmla="*/ 5720608 h 5893281"/>
              <a:gd name="connsiteX29" fmla="*/ 3071928 w 10035679"/>
              <a:gd name="connsiteY29" fmla="*/ 5739325 h 5893281"/>
              <a:gd name="connsiteX30" fmla="*/ 3055626 w 10035679"/>
              <a:gd name="connsiteY30" fmla="*/ 5749590 h 5893281"/>
              <a:gd name="connsiteX31" fmla="*/ 3037513 w 10035679"/>
              <a:gd name="connsiteY31" fmla="*/ 5753212 h 5893281"/>
              <a:gd name="connsiteX32" fmla="*/ 3013362 w 10035679"/>
              <a:gd name="connsiteY32" fmla="*/ 5761666 h 5893281"/>
              <a:gd name="connsiteX33" fmla="*/ 3013362 w 10035679"/>
              <a:gd name="connsiteY33" fmla="*/ 5728457 h 5893281"/>
              <a:gd name="connsiteX34" fmla="*/ 3033287 w 10035679"/>
              <a:gd name="connsiteY34" fmla="*/ 5720608 h 5893281"/>
              <a:gd name="connsiteX35" fmla="*/ 3055626 w 10035679"/>
              <a:gd name="connsiteY35" fmla="*/ 5710344 h 5893281"/>
              <a:gd name="connsiteX36" fmla="*/ 3019400 w 10035679"/>
              <a:gd name="connsiteY36" fmla="*/ 5294352 h 5893281"/>
              <a:gd name="connsiteX37" fmla="*/ 3027250 w 10035679"/>
              <a:gd name="connsiteY37" fmla="*/ 5300389 h 5893281"/>
              <a:gd name="connsiteX38" fmla="*/ 3033287 w 10035679"/>
              <a:gd name="connsiteY38" fmla="*/ 5304616 h 5893281"/>
              <a:gd name="connsiteX39" fmla="*/ 3037516 w 10035679"/>
              <a:gd name="connsiteY39" fmla="*/ 5308844 h 5893281"/>
              <a:gd name="connsiteX40" fmla="*/ 3041742 w 10035679"/>
              <a:gd name="connsiteY40" fmla="*/ 5314881 h 5893281"/>
              <a:gd name="connsiteX41" fmla="*/ 3041742 w 10035679"/>
              <a:gd name="connsiteY41" fmla="*/ 5323333 h 5893281"/>
              <a:gd name="connsiteX42" fmla="*/ 3043552 w 10035679"/>
              <a:gd name="connsiteY42" fmla="*/ 5333599 h 5893281"/>
              <a:gd name="connsiteX43" fmla="*/ 3027250 w 10035679"/>
              <a:gd name="connsiteY43" fmla="*/ 5333599 h 5893281"/>
              <a:gd name="connsiteX44" fmla="*/ 3023627 w 10035679"/>
              <a:gd name="connsiteY44" fmla="*/ 5325146 h 5893281"/>
              <a:gd name="connsiteX45" fmla="*/ 3019400 w 10035679"/>
              <a:gd name="connsiteY45" fmla="*/ 5319107 h 5893281"/>
              <a:gd name="connsiteX46" fmla="*/ 3019400 w 10035679"/>
              <a:gd name="connsiteY46" fmla="*/ 5314881 h 5893281"/>
              <a:gd name="connsiteX47" fmla="*/ 3015173 w 10035679"/>
              <a:gd name="connsiteY47" fmla="*/ 5310655 h 5893281"/>
              <a:gd name="connsiteX48" fmla="*/ 3019400 w 10035679"/>
              <a:gd name="connsiteY48" fmla="*/ 5304616 h 5893281"/>
              <a:gd name="connsiteX49" fmla="*/ 8924762 w 10035679"/>
              <a:gd name="connsiteY49" fmla="*/ 5247259 h 5893281"/>
              <a:gd name="connsiteX50" fmla="*/ 8935026 w 10035679"/>
              <a:gd name="connsiteY50" fmla="*/ 5276241 h 5893281"/>
              <a:gd name="connsiteX51" fmla="*/ 8939253 w 10035679"/>
              <a:gd name="connsiteY51" fmla="*/ 5308844 h 5893281"/>
              <a:gd name="connsiteX52" fmla="*/ 8930800 w 10035679"/>
              <a:gd name="connsiteY52" fmla="*/ 5339634 h 5893281"/>
              <a:gd name="connsiteX53" fmla="*/ 8915102 w 10035679"/>
              <a:gd name="connsiteY53" fmla="*/ 5358351 h 5893281"/>
              <a:gd name="connsiteX54" fmla="*/ 8896384 w 10035679"/>
              <a:gd name="connsiteY54" fmla="*/ 5368616 h 5893281"/>
              <a:gd name="connsiteX55" fmla="*/ 8872235 w 10035679"/>
              <a:gd name="connsiteY55" fmla="*/ 5380691 h 5893281"/>
              <a:gd name="connsiteX56" fmla="*/ 8861970 w 10035679"/>
              <a:gd name="connsiteY56" fmla="*/ 5337823 h 5893281"/>
              <a:gd name="connsiteX57" fmla="*/ 8848084 w 10035679"/>
              <a:gd name="connsiteY57" fmla="*/ 5294353 h 5893281"/>
              <a:gd name="connsiteX58" fmla="*/ 8833593 w 10035679"/>
              <a:gd name="connsiteY58" fmla="*/ 5255109 h 5893281"/>
              <a:gd name="connsiteX59" fmla="*/ 8861970 w 10035679"/>
              <a:gd name="connsiteY59" fmla="*/ 5255109 h 5893281"/>
              <a:gd name="connsiteX60" fmla="*/ 8886724 w 10035679"/>
              <a:gd name="connsiteY60" fmla="*/ 5269599 h 5893281"/>
              <a:gd name="connsiteX61" fmla="*/ 8906649 w 10035679"/>
              <a:gd name="connsiteY61" fmla="*/ 5265371 h 5893281"/>
              <a:gd name="connsiteX62" fmla="*/ 9508596 w 10035679"/>
              <a:gd name="connsiteY62" fmla="*/ 5241222 h 5893281"/>
              <a:gd name="connsiteX63" fmla="*/ 9514635 w 10035679"/>
              <a:gd name="connsiteY63" fmla="*/ 5243033 h 5893281"/>
              <a:gd name="connsiteX64" fmla="*/ 9522482 w 10035679"/>
              <a:gd name="connsiteY64" fmla="*/ 5247259 h 5893281"/>
              <a:gd name="connsiteX65" fmla="*/ 9526710 w 10035679"/>
              <a:gd name="connsiteY65" fmla="*/ 5251487 h 5893281"/>
              <a:gd name="connsiteX66" fmla="*/ 9528521 w 10035679"/>
              <a:gd name="connsiteY66" fmla="*/ 5255108 h 5893281"/>
              <a:gd name="connsiteX67" fmla="*/ 9532747 w 10035679"/>
              <a:gd name="connsiteY67" fmla="*/ 5257524 h 5893281"/>
              <a:gd name="connsiteX68" fmla="*/ 9540596 w 10035679"/>
              <a:gd name="connsiteY68" fmla="*/ 5265373 h 5893281"/>
              <a:gd name="connsiteX69" fmla="*/ 9540596 w 10035679"/>
              <a:gd name="connsiteY69" fmla="*/ 5261750 h 5893281"/>
              <a:gd name="connsiteX70" fmla="*/ 9543011 w 10035679"/>
              <a:gd name="connsiteY70" fmla="*/ 5257524 h 5893281"/>
              <a:gd name="connsiteX71" fmla="*/ 9547237 w 10035679"/>
              <a:gd name="connsiteY71" fmla="*/ 5251487 h 5893281"/>
              <a:gd name="connsiteX72" fmla="*/ 9547237 w 10035679"/>
              <a:gd name="connsiteY72" fmla="*/ 5247259 h 5893281"/>
              <a:gd name="connsiteX73" fmla="*/ 9550861 w 10035679"/>
              <a:gd name="connsiteY73" fmla="*/ 5247259 h 5893281"/>
              <a:gd name="connsiteX74" fmla="*/ 9555087 w 10035679"/>
              <a:gd name="connsiteY74" fmla="*/ 5247259 h 5893281"/>
              <a:gd name="connsiteX75" fmla="*/ 9555087 w 10035679"/>
              <a:gd name="connsiteY75" fmla="*/ 5255108 h 5893281"/>
              <a:gd name="connsiteX76" fmla="*/ 9556897 w 10035679"/>
              <a:gd name="connsiteY76" fmla="*/ 5261750 h 5893281"/>
              <a:gd name="connsiteX77" fmla="*/ 9561123 w 10035679"/>
              <a:gd name="connsiteY77" fmla="*/ 5272015 h 5893281"/>
              <a:gd name="connsiteX78" fmla="*/ 9561123 w 10035679"/>
              <a:gd name="connsiteY78" fmla="*/ 5284090 h 5893281"/>
              <a:gd name="connsiteX79" fmla="*/ 9561123 w 10035679"/>
              <a:gd name="connsiteY79" fmla="*/ 5294353 h 5893281"/>
              <a:gd name="connsiteX80" fmla="*/ 9536973 w 10035679"/>
              <a:gd name="connsiteY80" fmla="*/ 5323334 h 5893281"/>
              <a:gd name="connsiteX81" fmla="*/ 9514635 w 10035679"/>
              <a:gd name="connsiteY81" fmla="*/ 5358353 h 5893281"/>
              <a:gd name="connsiteX82" fmla="*/ 9522482 w 10035679"/>
              <a:gd name="connsiteY82" fmla="*/ 5380691 h 5893281"/>
              <a:gd name="connsiteX83" fmla="*/ 9518861 w 10035679"/>
              <a:gd name="connsiteY83" fmla="*/ 5387332 h 5893281"/>
              <a:gd name="connsiteX84" fmla="*/ 9508596 w 10035679"/>
              <a:gd name="connsiteY84" fmla="*/ 5395182 h 5893281"/>
              <a:gd name="connsiteX85" fmla="*/ 9498333 w 10035679"/>
              <a:gd name="connsiteY85" fmla="*/ 5397597 h 5893281"/>
              <a:gd name="connsiteX86" fmla="*/ 9488068 w 10035679"/>
              <a:gd name="connsiteY86" fmla="*/ 5401218 h 5893281"/>
              <a:gd name="connsiteX87" fmla="*/ 9475993 w 10035679"/>
              <a:gd name="connsiteY87" fmla="*/ 5409670 h 5893281"/>
              <a:gd name="connsiteX88" fmla="*/ 9469956 w 10035679"/>
              <a:gd name="connsiteY88" fmla="*/ 5412086 h 5893281"/>
              <a:gd name="connsiteX89" fmla="*/ 9462107 w 10035679"/>
              <a:gd name="connsiteY89" fmla="*/ 5424161 h 5893281"/>
              <a:gd name="connsiteX90" fmla="*/ 9462107 w 10035679"/>
              <a:gd name="connsiteY90" fmla="*/ 5434426 h 5893281"/>
              <a:gd name="connsiteX91" fmla="*/ 9459692 w 10035679"/>
              <a:gd name="connsiteY91" fmla="*/ 5444689 h 5893281"/>
              <a:gd name="connsiteX92" fmla="*/ 9459692 w 10035679"/>
              <a:gd name="connsiteY92" fmla="*/ 5454954 h 5893281"/>
              <a:gd name="connsiteX93" fmla="*/ 9456068 w 10035679"/>
              <a:gd name="connsiteY93" fmla="*/ 5469444 h 5893281"/>
              <a:gd name="connsiteX94" fmla="*/ 9447616 w 10035679"/>
              <a:gd name="connsiteY94" fmla="*/ 5477897 h 5893281"/>
              <a:gd name="connsiteX95" fmla="*/ 9437353 w 10035679"/>
              <a:gd name="connsiteY95" fmla="*/ 5483933 h 5893281"/>
              <a:gd name="connsiteX96" fmla="*/ 9427694 w 10035679"/>
              <a:gd name="connsiteY96" fmla="*/ 5491783 h 5893281"/>
              <a:gd name="connsiteX97" fmla="*/ 9417429 w 10035679"/>
              <a:gd name="connsiteY97" fmla="*/ 5498424 h 5893281"/>
              <a:gd name="connsiteX98" fmla="*/ 9405353 w 10035679"/>
              <a:gd name="connsiteY98" fmla="*/ 5508689 h 5893281"/>
              <a:gd name="connsiteX99" fmla="*/ 9390863 w 10035679"/>
              <a:gd name="connsiteY99" fmla="*/ 5508689 h 5893281"/>
              <a:gd name="connsiteX100" fmla="*/ 9374561 w 10035679"/>
              <a:gd name="connsiteY100" fmla="*/ 5496009 h 5893281"/>
              <a:gd name="connsiteX101" fmla="*/ 9356449 w 10035679"/>
              <a:gd name="connsiteY101" fmla="*/ 5483933 h 5893281"/>
              <a:gd name="connsiteX102" fmla="*/ 9342563 w 10035679"/>
              <a:gd name="connsiteY102" fmla="*/ 5473670 h 5893281"/>
              <a:gd name="connsiteX103" fmla="*/ 9328072 w 10035679"/>
              <a:gd name="connsiteY103" fmla="*/ 5453143 h 5893281"/>
              <a:gd name="connsiteX104" fmla="*/ 9338335 w 10035679"/>
              <a:gd name="connsiteY104" fmla="*/ 5444689 h 5893281"/>
              <a:gd name="connsiteX105" fmla="*/ 9342563 w 10035679"/>
              <a:gd name="connsiteY105" fmla="*/ 5434426 h 5893281"/>
              <a:gd name="connsiteX106" fmla="*/ 9346184 w 10035679"/>
              <a:gd name="connsiteY106" fmla="*/ 5425974 h 5893281"/>
              <a:gd name="connsiteX107" fmla="*/ 9348600 w 10035679"/>
              <a:gd name="connsiteY107" fmla="*/ 5415709 h 5893281"/>
              <a:gd name="connsiteX108" fmla="*/ 9352223 w 10035679"/>
              <a:gd name="connsiteY108" fmla="*/ 5405444 h 5893281"/>
              <a:gd name="connsiteX109" fmla="*/ 9360675 w 10035679"/>
              <a:gd name="connsiteY109" fmla="*/ 5397597 h 5893281"/>
              <a:gd name="connsiteX110" fmla="*/ 9380600 w 10035679"/>
              <a:gd name="connsiteY110" fmla="*/ 5390956 h 5893281"/>
              <a:gd name="connsiteX111" fmla="*/ 9402938 w 10035679"/>
              <a:gd name="connsiteY111" fmla="*/ 5387332 h 5893281"/>
              <a:gd name="connsiteX112" fmla="*/ 9423467 w 10035679"/>
              <a:gd name="connsiteY112" fmla="*/ 5380691 h 5893281"/>
              <a:gd name="connsiteX113" fmla="*/ 9433730 w 10035679"/>
              <a:gd name="connsiteY113" fmla="*/ 5368615 h 5893281"/>
              <a:gd name="connsiteX114" fmla="*/ 9451842 w 10035679"/>
              <a:gd name="connsiteY114" fmla="*/ 5343862 h 5893281"/>
              <a:gd name="connsiteX115" fmla="*/ 9465730 w 10035679"/>
              <a:gd name="connsiteY115" fmla="*/ 5314880 h 5893281"/>
              <a:gd name="connsiteX116" fmla="*/ 9484447 w 10035679"/>
              <a:gd name="connsiteY116" fmla="*/ 5286503 h 5893281"/>
              <a:gd name="connsiteX117" fmla="*/ 9498333 w 10035679"/>
              <a:gd name="connsiteY117" fmla="*/ 5257524 h 5893281"/>
              <a:gd name="connsiteX118" fmla="*/ 9494106 w 10035679"/>
              <a:gd name="connsiteY118" fmla="*/ 4977379 h 5893281"/>
              <a:gd name="connsiteX119" fmla="*/ 9508597 w 10035679"/>
              <a:gd name="connsiteY119" fmla="*/ 4977379 h 5893281"/>
              <a:gd name="connsiteX120" fmla="*/ 9540596 w 10035679"/>
              <a:gd name="connsiteY120" fmla="*/ 5010587 h 5893281"/>
              <a:gd name="connsiteX121" fmla="*/ 9568973 w 10035679"/>
              <a:gd name="connsiteY121" fmla="*/ 5039567 h 5893281"/>
              <a:gd name="connsiteX122" fmla="*/ 9597350 w 10035679"/>
              <a:gd name="connsiteY122" fmla="*/ 5072170 h 5893281"/>
              <a:gd name="connsiteX123" fmla="*/ 9617877 w 10035679"/>
              <a:gd name="connsiteY123" fmla="*/ 5113226 h 5893281"/>
              <a:gd name="connsiteX124" fmla="*/ 9628142 w 10035679"/>
              <a:gd name="connsiteY124" fmla="*/ 5113226 h 5893281"/>
              <a:gd name="connsiteX125" fmla="*/ 9640218 w 10035679"/>
              <a:gd name="connsiteY125" fmla="*/ 5113226 h 5893281"/>
              <a:gd name="connsiteX126" fmla="*/ 9646254 w 10035679"/>
              <a:gd name="connsiteY126" fmla="*/ 5113226 h 5893281"/>
              <a:gd name="connsiteX127" fmla="*/ 9650482 w 10035679"/>
              <a:gd name="connsiteY127" fmla="*/ 5113226 h 5893281"/>
              <a:gd name="connsiteX128" fmla="*/ 9656519 w 10035679"/>
              <a:gd name="connsiteY128" fmla="*/ 5113226 h 5893281"/>
              <a:gd name="connsiteX129" fmla="*/ 9664368 w 10035679"/>
              <a:gd name="connsiteY129" fmla="*/ 5107189 h 5893281"/>
              <a:gd name="connsiteX130" fmla="*/ 9668595 w 10035679"/>
              <a:gd name="connsiteY130" fmla="*/ 5101150 h 5893281"/>
              <a:gd name="connsiteX131" fmla="*/ 9670405 w 10035679"/>
              <a:gd name="connsiteY131" fmla="*/ 5088472 h 5893281"/>
              <a:gd name="connsiteX132" fmla="*/ 9678857 w 10035679"/>
              <a:gd name="connsiteY132" fmla="*/ 5088472 h 5893281"/>
              <a:gd name="connsiteX133" fmla="*/ 9678857 w 10035679"/>
              <a:gd name="connsiteY133" fmla="*/ 5136169 h 5893281"/>
              <a:gd name="connsiteX134" fmla="*/ 9674631 w 10035679"/>
              <a:gd name="connsiteY134" fmla="*/ 5146433 h 5893281"/>
              <a:gd name="connsiteX135" fmla="*/ 9670405 w 10035679"/>
              <a:gd name="connsiteY135" fmla="*/ 5156696 h 5893281"/>
              <a:gd name="connsiteX136" fmla="*/ 9668595 w 10035679"/>
              <a:gd name="connsiteY136" fmla="*/ 5168772 h 5893281"/>
              <a:gd name="connsiteX137" fmla="*/ 9664368 w 10035679"/>
              <a:gd name="connsiteY137" fmla="*/ 5175413 h 5893281"/>
              <a:gd name="connsiteX138" fmla="*/ 9640218 w 10035679"/>
              <a:gd name="connsiteY138" fmla="*/ 5175413 h 5893281"/>
              <a:gd name="connsiteX139" fmla="*/ 9640218 w 10035679"/>
              <a:gd name="connsiteY139" fmla="*/ 5199564 h 5893281"/>
              <a:gd name="connsiteX140" fmla="*/ 9617877 w 10035679"/>
              <a:gd name="connsiteY140" fmla="*/ 5222507 h 5893281"/>
              <a:gd name="connsiteX141" fmla="*/ 9599765 w 10035679"/>
              <a:gd name="connsiteY141" fmla="*/ 5243035 h 5893281"/>
              <a:gd name="connsiteX142" fmla="*/ 9579237 w 10035679"/>
              <a:gd name="connsiteY142" fmla="*/ 5265375 h 5893281"/>
              <a:gd name="connsiteX143" fmla="*/ 9579237 w 10035679"/>
              <a:gd name="connsiteY143" fmla="*/ 5255110 h 5893281"/>
              <a:gd name="connsiteX144" fmla="*/ 9575614 w 10035679"/>
              <a:gd name="connsiteY144" fmla="*/ 5247261 h 5893281"/>
              <a:gd name="connsiteX145" fmla="*/ 9575614 w 10035679"/>
              <a:gd name="connsiteY145" fmla="*/ 5241224 h 5893281"/>
              <a:gd name="connsiteX146" fmla="*/ 9575614 w 10035679"/>
              <a:gd name="connsiteY146" fmla="*/ 5228544 h 5893281"/>
              <a:gd name="connsiteX147" fmla="*/ 9579237 w 10035679"/>
              <a:gd name="connsiteY147" fmla="*/ 5222507 h 5893281"/>
              <a:gd name="connsiteX148" fmla="*/ 9579237 w 10035679"/>
              <a:gd name="connsiteY148" fmla="*/ 5214055 h 5893281"/>
              <a:gd name="connsiteX149" fmla="*/ 9579237 w 10035679"/>
              <a:gd name="connsiteY149" fmla="*/ 5208016 h 5893281"/>
              <a:gd name="connsiteX150" fmla="*/ 9575614 w 10035679"/>
              <a:gd name="connsiteY150" fmla="*/ 5203790 h 5893281"/>
              <a:gd name="connsiteX151" fmla="*/ 9568973 w 10035679"/>
              <a:gd name="connsiteY151" fmla="*/ 5199564 h 5893281"/>
              <a:gd name="connsiteX152" fmla="*/ 9561123 w 10035679"/>
              <a:gd name="connsiteY152" fmla="*/ 5197754 h 5893281"/>
              <a:gd name="connsiteX153" fmla="*/ 9555086 w 10035679"/>
              <a:gd name="connsiteY153" fmla="*/ 5193527 h 5893281"/>
              <a:gd name="connsiteX154" fmla="*/ 9547237 w 10035679"/>
              <a:gd name="connsiteY154" fmla="*/ 5189299 h 5893281"/>
              <a:gd name="connsiteX155" fmla="*/ 9540596 w 10035679"/>
              <a:gd name="connsiteY155" fmla="*/ 5185678 h 5893281"/>
              <a:gd name="connsiteX156" fmla="*/ 9536974 w 10035679"/>
              <a:gd name="connsiteY156" fmla="*/ 5183263 h 5893281"/>
              <a:gd name="connsiteX157" fmla="*/ 9536974 w 10035679"/>
              <a:gd name="connsiteY157" fmla="*/ 5179037 h 5893281"/>
              <a:gd name="connsiteX158" fmla="*/ 9540596 w 10035679"/>
              <a:gd name="connsiteY158" fmla="*/ 5175413 h 5893281"/>
              <a:gd name="connsiteX159" fmla="*/ 9547237 w 10035679"/>
              <a:gd name="connsiteY159" fmla="*/ 5164546 h 5893281"/>
              <a:gd name="connsiteX160" fmla="*/ 9556897 w 10035679"/>
              <a:gd name="connsiteY160" fmla="*/ 5156696 h 5893281"/>
              <a:gd name="connsiteX161" fmla="*/ 9568973 w 10035679"/>
              <a:gd name="connsiteY161" fmla="*/ 5146433 h 5893281"/>
              <a:gd name="connsiteX162" fmla="*/ 9579237 w 10035679"/>
              <a:gd name="connsiteY162" fmla="*/ 5136169 h 5893281"/>
              <a:gd name="connsiteX163" fmla="*/ 9565351 w 10035679"/>
              <a:gd name="connsiteY163" fmla="*/ 5121678 h 5893281"/>
              <a:gd name="connsiteX164" fmla="*/ 9550860 w 10035679"/>
              <a:gd name="connsiteY164" fmla="*/ 5096924 h 5893281"/>
              <a:gd name="connsiteX165" fmla="*/ 9528520 w 10035679"/>
              <a:gd name="connsiteY165" fmla="*/ 5060095 h 5893281"/>
              <a:gd name="connsiteX166" fmla="*/ 9512218 w 10035679"/>
              <a:gd name="connsiteY166" fmla="*/ 5028699 h 5893281"/>
              <a:gd name="connsiteX167" fmla="*/ 9502558 w 10035679"/>
              <a:gd name="connsiteY167" fmla="*/ 5000322 h 5893281"/>
              <a:gd name="connsiteX168" fmla="*/ 9366713 w 10035679"/>
              <a:gd name="connsiteY168" fmla="*/ 4600634 h 5893281"/>
              <a:gd name="connsiteX169" fmla="*/ 9384825 w 10035679"/>
              <a:gd name="connsiteY169" fmla="*/ 4600634 h 5893281"/>
              <a:gd name="connsiteX170" fmla="*/ 9417430 w 10035679"/>
              <a:gd name="connsiteY170" fmla="*/ 4625388 h 5893281"/>
              <a:gd name="connsiteX171" fmla="*/ 9456069 w 10035679"/>
              <a:gd name="connsiteY171" fmla="*/ 4648330 h 5893281"/>
              <a:gd name="connsiteX172" fmla="*/ 9456069 w 10035679"/>
              <a:gd name="connsiteY172" fmla="*/ 4668858 h 5893281"/>
              <a:gd name="connsiteX173" fmla="*/ 9431316 w 10035679"/>
              <a:gd name="connsiteY173" fmla="*/ 4668858 h 5893281"/>
              <a:gd name="connsiteX174" fmla="*/ 9413202 w 10035679"/>
              <a:gd name="connsiteY174" fmla="*/ 4654369 h 5893281"/>
              <a:gd name="connsiteX175" fmla="*/ 9395090 w 10035679"/>
              <a:gd name="connsiteY175" fmla="*/ 4639878 h 5893281"/>
              <a:gd name="connsiteX176" fmla="*/ 9380599 w 10035679"/>
              <a:gd name="connsiteY176" fmla="*/ 4621766 h 5893281"/>
              <a:gd name="connsiteX177" fmla="*/ 9741646 w 10035679"/>
              <a:gd name="connsiteY177" fmla="*/ 4475656 h 5893281"/>
              <a:gd name="connsiteX178" fmla="*/ 9749496 w 10035679"/>
              <a:gd name="connsiteY178" fmla="*/ 4475656 h 5893281"/>
              <a:gd name="connsiteX179" fmla="*/ 9755533 w 10035679"/>
              <a:gd name="connsiteY179" fmla="*/ 4479279 h 5893281"/>
              <a:gd name="connsiteX180" fmla="*/ 9759759 w 10035679"/>
              <a:gd name="connsiteY180" fmla="*/ 4481693 h 5893281"/>
              <a:gd name="connsiteX181" fmla="*/ 9759759 w 10035679"/>
              <a:gd name="connsiteY181" fmla="*/ 4485921 h 5893281"/>
              <a:gd name="connsiteX182" fmla="*/ 9763985 w 10035679"/>
              <a:gd name="connsiteY182" fmla="*/ 4489542 h 5893281"/>
              <a:gd name="connsiteX183" fmla="*/ 9765798 w 10035679"/>
              <a:gd name="connsiteY183" fmla="*/ 4496184 h 5893281"/>
              <a:gd name="connsiteX184" fmla="*/ 9773648 w 10035679"/>
              <a:gd name="connsiteY184" fmla="*/ 4508259 h 5893281"/>
              <a:gd name="connsiteX185" fmla="*/ 9777874 w 10035679"/>
              <a:gd name="connsiteY185" fmla="*/ 4520937 h 5893281"/>
              <a:gd name="connsiteX186" fmla="*/ 9779685 w 10035679"/>
              <a:gd name="connsiteY186" fmla="*/ 4534825 h 5893281"/>
              <a:gd name="connsiteX187" fmla="*/ 9765798 w 10035679"/>
              <a:gd name="connsiteY187" fmla="*/ 4534825 h 5893281"/>
              <a:gd name="connsiteX188" fmla="*/ 9765798 w 10035679"/>
              <a:gd name="connsiteY188" fmla="*/ 4520937 h 5893281"/>
              <a:gd name="connsiteX189" fmla="*/ 9755533 w 10035679"/>
              <a:gd name="connsiteY189" fmla="*/ 4514298 h 5893281"/>
              <a:gd name="connsiteX190" fmla="*/ 9751306 w 10035679"/>
              <a:gd name="connsiteY190" fmla="*/ 4504033 h 5893281"/>
              <a:gd name="connsiteX191" fmla="*/ 9749496 w 10035679"/>
              <a:gd name="connsiteY191" fmla="*/ 4496184 h 5893281"/>
              <a:gd name="connsiteX192" fmla="*/ 9745269 w 10035679"/>
              <a:gd name="connsiteY192" fmla="*/ 4485921 h 5893281"/>
              <a:gd name="connsiteX193" fmla="*/ 9417428 w 10035679"/>
              <a:gd name="connsiteY193" fmla="*/ 4432186 h 5893281"/>
              <a:gd name="connsiteX194" fmla="*/ 9423465 w 10035679"/>
              <a:gd name="connsiteY194" fmla="*/ 4432186 h 5893281"/>
              <a:gd name="connsiteX195" fmla="*/ 9427692 w 10035679"/>
              <a:gd name="connsiteY195" fmla="*/ 4436412 h 5893281"/>
              <a:gd name="connsiteX196" fmla="*/ 9427692 w 10035679"/>
              <a:gd name="connsiteY196" fmla="*/ 4438223 h 5893281"/>
              <a:gd name="connsiteX197" fmla="*/ 9431315 w 10035679"/>
              <a:gd name="connsiteY197" fmla="*/ 4438223 h 5893281"/>
              <a:gd name="connsiteX198" fmla="*/ 9433731 w 10035679"/>
              <a:gd name="connsiteY198" fmla="*/ 4438223 h 5893281"/>
              <a:gd name="connsiteX199" fmla="*/ 9437352 w 10035679"/>
              <a:gd name="connsiteY199" fmla="*/ 4442451 h 5893281"/>
              <a:gd name="connsiteX200" fmla="*/ 9441580 w 10035679"/>
              <a:gd name="connsiteY200" fmla="*/ 4452715 h 5893281"/>
              <a:gd name="connsiteX201" fmla="*/ 9441580 w 10035679"/>
              <a:gd name="connsiteY201" fmla="*/ 4464790 h 5893281"/>
              <a:gd name="connsiteX202" fmla="*/ 9445807 w 10035679"/>
              <a:gd name="connsiteY202" fmla="*/ 4471432 h 5893281"/>
              <a:gd name="connsiteX203" fmla="*/ 9447617 w 10035679"/>
              <a:gd name="connsiteY203" fmla="*/ 4479282 h 5893281"/>
              <a:gd name="connsiteX204" fmla="*/ 9451844 w 10035679"/>
              <a:gd name="connsiteY204" fmla="*/ 4485923 h 5893281"/>
              <a:gd name="connsiteX205" fmla="*/ 9456070 w 10035679"/>
              <a:gd name="connsiteY205" fmla="*/ 4496187 h 5893281"/>
              <a:gd name="connsiteX206" fmla="*/ 9431315 w 10035679"/>
              <a:gd name="connsiteY206" fmla="*/ 4496187 h 5893281"/>
              <a:gd name="connsiteX207" fmla="*/ 9427692 w 10035679"/>
              <a:gd name="connsiteY207" fmla="*/ 4479282 h 5893281"/>
              <a:gd name="connsiteX208" fmla="*/ 9419239 w 10035679"/>
              <a:gd name="connsiteY208" fmla="*/ 4467206 h 5893281"/>
              <a:gd name="connsiteX209" fmla="*/ 9417428 w 10035679"/>
              <a:gd name="connsiteY209" fmla="*/ 4452715 h 5893281"/>
              <a:gd name="connsiteX210" fmla="*/ 6125133 w 10035679"/>
              <a:gd name="connsiteY210" fmla="*/ 4417695 h 5893281"/>
              <a:gd name="connsiteX211" fmla="*/ 6125133 w 10035679"/>
              <a:gd name="connsiteY211" fmla="*/ 4432186 h 5893281"/>
              <a:gd name="connsiteX212" fmla="*/ 6141434 w 10035679"/>
              <a:gd name="connsiteY212" fmla="*/ 4471431 h 5893281"/>
              <a:gd name="connsiteX213" fmla="*/ 6141434 w 10035679"/>
              <a:gd name="connsiteY213" fmla="*/ 4514296 h 5893281"/>
              <a:gd name="connsiteX214" fmla="*/ 6131172 w 10035679"/>
              <a:gd name="connsiteY214" fmla="*/ 4553541 h 5893281"/>
              <a:gd name="connsiteX215" fmla="*/ 6113057 w 10035679"/>
              <a:gd name="connsiteY215" fmla="*/ 4592786 h 5893281"/>
              <a:gd name="connsiteX216" fmla="*/ 6092530 w 10035679"/>
              <a:gd name="connsiteY216" fmla="*/ 4629615 h 5893281"/>
              <a:gd name="connsiteX217" fmla="*/ 6074417 w 10035679"/>
              <a:gd name="connsiteY217" fmla="*/ 4664633 h 5893281"/>
              <a:gd name="connsiteX218" fmla="*/ 6060531 w 10035679"/>
              <a:gd name="connsiteY218" fmla="*/ 4693615 h 5893281"/>
              <a:gd name="connsiteX219" fmla="*/ 6054492 w 10035679"/>
              <a:gd name="connsiteY219" fmla="*/ 4730444 h 5893281"/>
              <a:gd name="connsiteX220" fmla="*/ 6050266 w 10035679"/>
              <a:gd name="connsiteY220" fmla="*/ 4761236 h 5893281"/>
              <a:gd name="connsiteX221" fmla="*/ 6046040 w 10035679"/>
              <a:gd name="connsiteY221" fmla="*/ 4788405 h 5893281"/>
              <a:gd name="connsiteX222" fmla="*/ 6032154 w 10035679"/>
              <a:gd name="connsiteY222" fmla="*/ 4808933 h 5893281"/>
              <a:gd name="connsiteX223" fmla="*/ 6007398 w 10035679"/>
              <a:gd name="connsiteY223" fmla="*/ 4827045 h 5893281"/>
              <a:gd name="connsiteX224" fmla="*/ 6007398 w 10035679"/>
              <a:gd name="connsiteY224" fmla="*/ 4819196 h 5893281"/>
              <a:gd name="connsiteX225" fmla="*/ 5993512 w 10035679"/>
              <a:gd name="connsiteY225" fmla="*/ 4816782 h 5893281"/>
              <a:gd name="connsiteX226" fmla="*/ 5983249 w 10035679"/>
              <a:gd name="connsiteY226" fmla="*/ 4813159 h 5893281"/>
              <a:gd name="connsiteX227" fmla="*/ 5972984 w 10035679"/>
              <a:gd name="connsiteY227" fmla="*/ 4804707 h 5893281"/>
              <a:gd name="connsiteX228" fmla="*/ 5965135 w 10035679"/>
              <a:gd name="connsiteY228" fmla="*/ 4794442 h 5893281"/>
              <a:gd name="connsiteX229" fmla="*/ 5960909 w 10035679"/>
              <a:gd name="connsiteY229" fmla="*/ 4779951 h 5893281"/>
              <a:gd name="connsiteX230" fmla="*/ 5947023 w 10035679"/>
              <a:gd name="connsiteY230" fmla="*/ 4750972 h 5893281"/>
              <a:gd name="connsiteX231" fmla="*/ 5944607 w 10035679"/>
              <a:gd name="connsiteY231" fmla="*/ 4722595 h 5893281"/>
              <a:gd name="connsiteX232" fmla="*/ 5954872 w 10035679"/>
              <a:gd name="connsiteY232" fmla="*/ 4697841 h 5893281"/>
              <a:gd name="connsiteX233" fmla="*/ 5965135 w 10035679"/>
              <a:gd name="connsiteY233" fmla="*/ 4668859 h 5893281"/>
              <a:gd name="connsiteX234" fmla="*/ 5975400 w 10035679"/>
              <a:gd name="connsiteY234" fmla="*/ 4639879 h 5893281"/>
              <a:gd name="connsiteX235" fmla="*/ 5975400 w 10035679"/>
              <a:gd name="connsiteY235" fmla="*/ 4621767 h 5893281"/>
              <a:gd name="connsiteX236" fmla="*/ 5972984 w 10035679"/>
              <a:gd name="connsiteY236" fmla="*/ 4592786 h 5893281"/>
              <a:gd name="connsiteX237" fmla="*/ 5969361 w 10035679"/>
              <a:gd name="connsiteY237" fmla="*/ 4563806 h 5893281"/>
              <a:gd name="connsiteX238" fmla="*/ 5969361 w 10035679"/>
              <a:gd name="connsiteY238" fmla="*/ 4534824 h 5893281"/>
              <a:gd name="connsiteX239" fmla="*/ 6007398 w 10035679"/>
              <a:gd name="connsiteY239" fmla="*/ 4534824 h 5893281"/>
              <a:gd name="connsiteX240" fmla="*/ 6017663 w 10035679"/>
              <a:gd name="connsiteY240" fmla="*/ 4518523 h 5893281"/>
              <a:gd name="connsiteX241" fmla="*/ 6040003 w 10035679"/>
              <a:gd name="connsiteY241" fmla="*/ 4496184 h 5893281"/>
              <a:gd name="connsiteX242" fmla="*/ 6060531 w 10035679"/>
              <a:gd name="connsiteY242" fmla="*/ 4471431 h 5893281"/>
              <a:gd name="connsiteX243" fmla="*/ 6084680 w 10035679"/>
              <a:gd name="connsiteY243" fmla="*/ 4446675 h 5893281"/>
              <a:gd name="connsiteX244" fmla="*/ 6107021 w 10035679"/>
              <a:gd name="connsiteY244" fmla="*/ 4427960 h 5893281"/>
              <a:gd name="connsiteX245" fmla="*/ 9261055 w 10035679"/>
              <a:gd name="connsiteY245" fmla="*/ 4306603 h 5893281"/>
              <a:gd name="connsiteX246" fmla="*/ 9289435 w 10035679"/>
              <a:gd name="connsiteY246" fmla="*/ 4316869 h 5893281"/>
              <a:gd name="connsiteX247" fmla="*/ 9289435 w 10035679"/>
              <a:gd name="connsiteY247" fmla="*/ 4331359 h 5893281"/>
              <a:gd name="connsiteX248" fmla="*/ 9267093 w 10035679"/>
              <a:gd name="connsiteY248" fmla="*/ 4331359 h 5893281"/>
              <a:gd name="connsiteX249" fmla="*/ 9267093 w 10035679"/>
              <a:gd name="connsiteY249" fmla="*/ 4322906 h 5893281"/>
              <a:gd name="connsiteX250" fmla="*/ 9265282 w 10035679"/>
              <a:gd name="connsiteY250" fmla="*/ 4321095 h 5893281"/>
              <a:gd name="connsiteX251" fmla="*/ 9265282 w 10035679"/>
              <a:gd name="connsiteY251" fmla="*/ 4316869 h 5893281"/>
              <a:gd name="connsiteX252" fmla="*/ 9261055 w 10035679"/>
              <a:gd name="connsiteY252" fmla="*/ 4316869 h 5893281"/>
              <a:gd name="connsiteX253" fmla="*/ 9261055 w 10035679"/>
              <a:gd name="connsiteY253" fmla="*/ 4312641 h 5893281"/>
              <a:gd name="connsiteX254" fmla="*/ 8755105 w 10035679"/>
              <a:gd name="connsiteY254" fmla="*/ 4298151 h 5893281"/>
              <a:gd name="connsiteX255" fmla="*/ 8762954 w 10035679"/>
              <a:gd name="connsiteY255" fmla="*/ 4298151 h 5893281"/>
              <a:gd name="connsiteX256" fmla="*/ 8764765 w 10035679"/>
              <a:gd name="connsiteY256" fmla="*/ 4316868 h 5893281"/>
              <a:gd name="connsiteX257" fmla="*/ 8768991 w 10035679"/>
              <a:gd name="connsiteY257" fmla="*/ 4341622 h 5893281"/>
              <a:gd name="connsiteX258" fmla="*/ 8779255 w 10035679"/>
              <a:gd name="connsiteY258" fmla="*/ 4370601 h 5893281"/>
              <a:gd name="connsiteX259" fmla="*/ 8787103 w 10035679"/>
              <a:gd name="connsiteY259" fmla="*/ 4395357 h 5893281"/>
              <a:gd name="connsiteX260" fmla="*/ 8793141 w 10035679"/>
              <a:gd name="connsiteY260" fmla="*/ 4409243 h 5893281"/>
              <a:gd name="connsiteX261" fmla="*/ 8797367 w 10035679"/>
              <a:gd name="connsiteY261" fmla="*/ 4413469 h 5893281"/>
              <a:gd name="connsiteX262" fmla="*/ 8807632 w 10035679"/>
              <a:gd name="connsiteY262" fmla="*/ 4417695 h 5893281"/>
              <a:gd name="connsiteX263" fmla="*/ 8815479 w 10035679"/>
              <a:gd name="connsiteY263" fmla="*/ 4417695 h 5893281"/>
              <a:gd name="connsiteX264" fmla="*/ 8825744 w 10035679"/>
              <a:gd name="connsiteY264" fmla="*/ 4421921 h 5893281"/>
              <a:gd name="connsiteX265" fmla="*/ 8833593 w 10035679"/>
              <a:gd name="connsiteY265" fmla="*/ 4421921 h 5893281"/>
              <a:gd name="connsiteX266" fmla="*/ 8839630 w 10035679"/>
              <a:gd name="connsiteY266" fmla="*/ 4423734 h 5893281"/>
              <a:gd name="connsiteX267" fmla="*/ 8839630 w 10035679"/>
              <a:gd name="connsiteY267" fmla="*/ 4436412 h 5893281"/>
              <a:gd name="connsiteX268" fmla="*/ 8848082 w 10035679"/>
              <a:gd name="connsiteY268" fmla="*/ 4461165 h 5893281"/>
              <a:gd name="connsiteX269" fmla="*/ 8854121 w 10035679"/>
              <a:gd name="connsiteY269" fmla="*/ 4489542 h 5893281"/>
              <a:gd name="connsiteX270" fmla="*/ 8864384 w 10035679"/>
              <a:gd name="connsiteY270" fmla="*/ 4524561 h 5893281"/>
              <a:gd name="connsiteX271" fmla="*/ 8872233 w 10035679"/>
              <a:gd name="connsiteY271" fmla="*/ 4549314 h 5893281"/>
              <a:gd name="connsiteX272" fmla="*/ 8878272 w 10035679"/>
              <a:gd name="connsiteY272" fmla="*/ 4568031 h 5893281"/>
              <a:gd name="connsiteX273" fmla="*/ 8896384 w 10035679"/>
              <a:gd name="connsiteY273" fmla="*/ 4568031 h 5893281"/>
              <a:gd name="connsiteX274" fmla="*/ 8906646 w 10035679"/>
              <a:gd name="connsiteY274" fmla="*/ 4572257 h 5893281"/>
              <a:gd name="connsiteX275" fmla="*/ 8918722 w 10035679"/>
              <a:gd name="connsiteY275" fmla="*/ 4576483 h 5893281"/>
              <a:gd name="connsiteX276" fmla="*/ 8924760 w 10035679"/>
              <a:gd name="connsiteY276" fmla="*/ 4582522 h 5893281"/>
              <a:gd name="connsiteX277" fmla="*/ 8930797 w 10035679"/>
              <a:gd name="connsiteY277" fmla="*/ 4592787 h 5893281"/>
              <a:gd name="connsiteX278" fmla="*/ 8949514 w 10035679"/>
              <a:gd name="connsiteY278" fmla="*/ 4619351 h 5893281"/>
              <a:gd name="connsiteX279" fmla="*/ 8957363 w 10035679"/>
              <a:gd name="connsiteY279" fmla="*/ 4654369 h 5893281"/>
              <a:gd name="connsiteX280" fmla="*/ 8996005 w 10035679"/>
              <a:gd name="connsiteY280" fmla="*/ 4654369 h 5893281"/>
              <a:gd name="connsiteX281" fmla="*/ 9009891 w 10035679"/>
              <a:gd name="connsiteY281" fmla="*/ 4691198 h 5893281"/>
              <a:gd name="connsiteX282" fmla="*/ 9030418 w 10035679"/>
              <a:gd name="connsiteY282" fmla="*/ 4715952 h 5893281"/>
              <a:gd name="connsiteX283" fmla="*/ 9048530 w 10035679"/>
              <a:gd name="connsiteY283" fmla="*/ 4740707 h 5893281"/>
              <a:gd name="connsiteX284" fmla="*/ 9066644 w 10035679"/>
              <a:gd name="connsiteY284" fmla="*/ 4773913 h 5893281"/>
              <a:gd name="connsiteX285" fmla="*/ 9072681 w 10035679"/>
              <a:gd name="connsiteY285" fmla="*/ 4827043 h 5893281"/>
              <a:gd name="connsiteX286" fmla="*/ 9070870 w 10035679"/>
              <a:gd name="connsiteY286" fmla="*/ 4870516 h 5893281"/>
              <a:gd name="connsiteX287" fmla="*/ 9058795 w 10035679"/>
              <a:gd name="connsiteY287" fmla="*/ 4913986 h 5893281"/>
              <a:gd name="connsiteX288" fmla="*/ 9042494 w 10035679"/>
              <a:gd name="connsiteY288" fmla="*/ 4952626 h 5893281"/>
              <a:gd name="connsiteX289" fmla="*/ 9024380 w 10035679"/>
              <a:gd name="connsiteY289" fmla="*/ 4996096 h 5893281"/>
              <a:gd name="connsiteX290" fmla="*/ 9002041 w 10035679"/>
              <a:gd name="connsiteY290" fmla="*/ 5043190 h 5893281"/>
              <a:gd name="connsiteX291" fmla="*/ 8996005 w 10035679"/>
              <a:gd name="connsiteY291" fmla="*/ 5072169 h 5893281"/>
              <a:gd name="connsiteX292" fmla="*/ 8985740 w 10035679"/>
              <a:gd name="connsiteY292" fmla="*/ 5101151 h 5893281"/>
              <a:gd name="connsiteX293" fmla="*/ 8977891 w 10035679"/>
              <a:gd name="connsiteY293" fmla="*/ 5131943 h 5893281"/>
              <a:gd name="connsiteX294" fmla="*/ 8967628 w 10035679"/>
              <a:gd name="connsiteY294" fmla="*/ 5156697 h 5893281"/>
              <a:gd name="connsiteX295" fmla="*/ 8949514 w 10035679"/>
              <a:gd name="connsiteY295" fmla="*/ 5175414 h 5893281"/>
              <a:gd name="connsiteX296" fmla="*/ 8928987 w 10035679"/>
              <a:gd name="connsiteY296" fmla="*/ 5185677 h 5893281"/>
              <a:gd name="connsiteX297" fmla="*/ 8904836 w 10035679"/>
              <a:gd name="connsiteY297" fmla="*/ 5197752 h 5893281"/>
              <a:gd name="connsiteX298" fmla="*/ 8878272 w 10035679"/>
              <a:gd name="connsiteY298" fmla="*/ 5208017 h 5893281"/>
              <a:gd name="connsiteX299" fmla="*/ 8861970 w 10035679"/>
              <a:gd name="connsiteY299" fmla="*/ 5214053 h 5893281"/>
              <a:gd name="connsiteX300" fmla="*/ 8839630 w 10035679"/>
              <a:gd name="connsiteY300" fmla="*/ 5197752 h 5893281"/>
              <a:gd name="connsiteX301" fmla="*/ 8815479 w 10035679"/>
              <a:gd name="connsiteY301" fmla="*/ 5175414 h 5893281"/>
              <a:gd name="connsiteX302" fmla="*/ 8797367 w 10035679"/>
              <a:gd name="connsiteY302" fmla="*/ 5189300 h 5893281"/>
              <a:gd name="connsiteX303" fmla="*/ 8776840 w 10035679"/>
              <a:gd name="connsiteY303" fmla="*/ 5197752 h 5893281"/>
              <a:gd name="connsiteX304" fmla="*/ 8750879 w 10035679"/>
              <a:gd name="connsiteY304" fmla="*/ 5193526 h 5893281"/>
              <a:gd name="connsiteX305" fmla="*/ 8724312 w 10035679"/>
              <a:gd name="connsiteY305" fmla="*/ 5189300 h 5893281"/>
              <a:gd name="connsiteX306" fmla="*/ 8691710 w 10035679"/>
              <a:gd name="connsiteY306" fmla="*/ 5185677 h 5893281"/>
              <a:gd name="connsiteX307" fmla="*/ 8677824 w 10035679"/>
              <a:gd name="connsiteY307" fmla="*/ 5113226 h 5893281"/>
              <a:gd name="connsiteX308" fmla="*/ 8667559 w 10035679"/>
              <a:gd name="connsiteY308" fmla="*/ 5111414 h 5893281"/>
              <a:gd name="connsiteX309" fmla="*/ 8655484 w 10035679"/>
              <a:gd name="connsiteY309" fmla="*/ 5107188 h 5893281"/>
              <a:gd name="connsiteX310" fmla="*/ 8645221 w 10035679"/>
              <a:gd name="connsiteY310" fmla="*/ 5102962 h 5893281"/>
              <a:gd name="connsiteX311" fmla="*/ 8639182 w 10035679"/>
              <a:gd name="connsiteY311" fmla="*/ 5096925 h 5893281"/>
              <a:gd name="connsiteX312" fmla="*/ 8631333 w 10035679"/>
              <a:gd name="connsiteY312" fmla="*/ 5092699 h 5893281"/>
              <a:gd name="connsiteX313" fmla="*/ 8627107 w 10035679"/>
              <a:gd name="connsiteY313" fmla="*/ 5088471 h 5893281"/>
              <a:gd name="connsiteX314" fmla="*/ 8627107 w 10035679"/>
              <a:gd name="connsiteY314" fmla="*/ 5086660 h 5893281"/>
              <a:gd name="connsiteX315" fmla="*/ 8631333 w 10035679"/>
              <a:gd name="connsiteY315" fmla="*/ 5082434 h 5893281"/>
              <a:gd name="connsiteX316" fmla="*/ 8631333 w 10035679"/>
              <a:gd name="connsiteY316" fmla="*/ 5078208 h 5893281"/>
              <a:gd name="connsiteX317" fmla="*/ 8631333 w 10035679"/>
              <a:gd name="connsiteY317" fmla="*/ 5073982 h 5893281"/>
              <a:gd name="connsiteX318" fmla="*/ 8627107 w 10035679"/>
              <a:gd name="connsiteY318" fmla="*/ 5072169 h 5893281"/>
              <a:gd name="connsiteX319" fmla="*/ 8625296 w 10035679"/>
              <a:gd name="connsiteY319" fmla="*/ 5067943 h 5893281"/>
              <a:gd name="connsiteX320" fmla="*/ 8613221 w 10035679"/>
              <a:gd name="connsiteY320" fmla="*/ 5063717 h 5893281"/>
              <a:gd name="connsiteX321" fmla="*/ 8610805 w 10035679"/>
              <a:gd name="connsiteY321" fmla="*/ 5067943 h 5893281"/>
              <a:gd name="connsiteX322" fmla="*/ 8610805 w 10035679"/>
              <a:gd name="connsiteY322" fmla="*/ 5072169 h 5893281"/>
              <a:gd name="connsiteX323" fmla="*/ 8607182 w 10035679"/>
              <a:gd name="connsiteY323" fmla="*/ 5073982 h 5893281"/>
              <a:gd name="connsiteX324" fmla="*/ 8602956 w 10035679"/>
              <a:gd name="connsiteY324" fmla="*/ 5073982 h 5893281"/>
              <a:gd name="connsiteX325" fmla="*/ 8598730 w 10035679"/>
              <a:gd name="connsiteY325" fmla="*/ 5073982 h 5893281"/>
              <a:gd name="connsiteX326" fmla="*/ 8598730 w 10035679"/>
              <a:gd name="connsiteY326" fmla="*/ 5063717 h 5893281"/>
              <a:gd name="connsiteX327" fmla="*/ 8588467 w 10035679"/>
              <a:gd name="connsiteY327" fmla="*/ 5063717 h 5893281"/>
              <a:gd name="connsiteX328" fmla="*/ 8588467 w 10035679"/>
              <a:gd name="connsiteY328" fmla="*/ 5057681 h 5893281"/>
              <a:gd name="connsiteX329" fmla="*/ 8602956 w 10035679"/>
              <a:gd name="connsiteY329" fmla="*/ 5049831 h 5893281"/>
              <a:gd name="connsiteX330" fmla="*/ 8613221 w 10035679"/>
              <a:gd name="connsiteY330" fmla="*/ 5039567 h 5893281"/>
              <a:gd name="connsiteX331" fmla="*/ 8621070 w 10035679"/>
              <a:gd name="connsiteY331" fmla="*/ 5028699 h 5893281"/>
              <a:gd name="connsiteX332" fmla="*/ 8613221 w 10035679"/>
              <a:gd name="connsiteY332" fmla="*/ 5028699 h 5893281"/>
              <a:gd name="connsiteX333" fmla="*/ 8613221 w 10035679"/>
              <a:gd name="connsiteY333" fmla="*/ 5016626 h 5893281"/>
              <a:gd name="connsiteX334" fmla="*/ 8596919 w 10035679"/>
              <a:gd name="connsiteY334" fmla="*/ 5035341 h 5893281"/>
              <a:gd name="connsiteX335" fmla="*/ 8578807 w 10035679"/>
              <a:gd name="connsiteY335" fmla="*/ 5045605 h 5893281"/>
              <a:gd name="connsiteX336" fmla="*/ 8550429 w 10035679"/>
              <a:gd name="connsiteY336" fmla="*/ 5057681 h 5893281"/>
              <a:gd name="connsiteX337" fmla="*/ 8540166 w 10035679"/>
              <a:gd name="connsiteY337" fmla="*/ 5035341 h 5893281"/>
              <a:gd name="connsiteX338" fmla="*/ 8525675 w 10035679"/>
              <a:gd name="connsiteY338" fmla="*/ 5014813 h 5893281"/>
              <a:gd name="connsiteX339" fmla="*/ 8507563 w 10035679"/>
              <a:gd name="connsiteY339" fmla="*/ 4996096 h 5893281"/>
              <a:gd name="connsiteX340" fmla="*/ 8483412 w 10035679"/>
              <a:gd name="connsiteY340" fmla="*/ 4981607 h 5893281"/>
              <a:gd name="connsiteX341" fmla="*/ 8450810 w 10035679"/>
              <a:gd name="connsiteY341" fmla="*/ 4977381 h 5893281"/>
              <a:gd name="connsiteX342" fmla="*/ 8430885 w 10035679"/>
              <a:gd name="connsiteY342" fmla="*/ 4971343 h 5893281"/>
              <a:gd name="connsiteX343" fmla="*/ 8402508 w 10035679"/>
              <a:gd name="connsiteY343" fmla="*/ 4967116 h 5893281"/>
              <a:gd name="connsiteX344" fmla="*/ 8362058 w 10035679"/>
              <a:gd name="connsiteY344" fmla="*/ 4971343 h 5893281"/>
              <a:gd name="connsiteX345" fmla="*/ 8323417 w 10035679"/>
              <a:gd name="connsiteY345" fmla="*/ 4973153 h 5893281"/>
              <a:gd name="connsiteX346" fmla="*/ 8284775 w 10035679"/>
              <a:gd name="connsiteY346" fmla="*/ 4981607 h 5893281"/>
              <a:gd name="connsiteX347" fmla="*/ 8250362 w 10035679"/>
              <a:gd name="connsiteY347" fmla="*/ 4987644 h 5893281"/>
              <a:gd name="connsiteX348" fmla="*/ 8223795 w 10035679"/>
              <a:gd name="connsiteY348" fmla="*/ 4996096 h 5893281"/>
              <a:gd name="connsiteX349" fmla="*/ 8209910 w 10035679"/>
              <a:gd name="connsiteY349" fmla="*/ 5043190 h 5893281"/>
              <a:gd name="connsiteX350" fmla="*/ 8175496 w 10035679"/>
              <a:gd name="connsiteY350" fmla="*/ 5043190 h 5893281"/>
              <a:gd name="connsiteX351" fmla="*/ 8142893 w 10035679"/>
              <a:gd name="connsiteY351" fmla="*/ 5039567 h 5893281"/>
              <a:gd name="connsiteX352" fmla="*/ 8108478 w 10035679"/>
              <a:gd name="connsiteY352" fmla="*/ 5043190 h 5893281"/>
              <a:gd name="connsiteX353" fmla="*/ 8084329 w 10035679"/>
              <a:gd name="connsiteY353" fmla="*/ 5049831 h 5893281"/>
              <a:gd name="connsiteX354" fmla="*/ 8057763 w 10035679"/>
              <a:gd name="connsiteY354" fmla="*/ 5060094 h 5893281"/>
              <a:gd name="connsiteX355" fmla="*/ 8037838 w 10035679"/>
              <a:gd name="connsiteY355" fmla="*/ 5072169 h 5893281"/>
              <a:gd name="connsiteX356" fmla="*/ 8013085 w 10035679"/>
              <a:gd name="connsiteY356" fmla="*/ 5073982 h 5893281"/>
              <a:gd name="connsiteX357" fmla="*/ 7984708 w 10035679"/>
              <a:gd name="connsiteY357" fmla="*/ 5073982 h 5893281"/>
              <a:gd name="connsiteX358" fmla="*/ 7976859 w 10035679"/>
              <a:gd name="connsiteY358" fmla="*/ 5060094 h 5893281"/>
              <a:gd name="connsiteX359" fmla="*/ 7970822 w 10035679"/>
              <a:gd name="connsiteY359" fmla="*/ 5049831 h 5893281"/>
              <a:gd name="connsiteX360" fmla="*/ 7958747 w 10035679"/>
              <a:gd name="connsiteY360" fmla="*/ 5039567 h 5893281"/>
              <a:gd name="connsiteX361" fmla="*/ 7952708 w 10035679"/>
              <a:gd name="connsiteY361" fmla="*/ 5028699 h 5893281"/>
              <a:gd name="connsiteX362" fmla="*/ 7970822 w 10035679"/>
              <a:gd name="connsiteY362" fmla="*/ 5002135 h 5893281"/>
              <a:gd name="connsiteX363" fmla="*/ 7972633 w 10035679"/>
              <a:gd name="connsiteY363" fmla="*/ 4971343 h 5893281"/>
              <a:gd name="connsiteX364" fmla="*/ 7970822 w 10035679"/>
              <a:gd name="connsiteY364" fmla="*/ 4934514 h 5893281"/>
              <a:gd name="connsiteX365" fmla="*/ 7956331 w 10035679"/>
              <a:gd name="connsiteY365" fmla="*/ 4899495 h 5893281"/>
              <a:gd name="connsiteX366" fmla="*/ 7942445 w 10035679"/>
              <a:gd name="connsiteY366" fmla="*/ 4860251 h 5893281"/>
              <a:gd name="connsiteX367" fmla="*/ 7924331 w 10035679"/>
              <a:gd name="connsiteY367" fmla="*/ 4823422 h 5893281"/>
              <a:gd name="connsiteX368" fmla="*/ 7914069 w 10035679"/>
              <a:gd name="connsiteY368" fmla="*/ 4790214 h 5893281"/>
              <a:gd name="connsiteX369" fmla="*/ 7906219 w 10035679"/>
              <a:gd name="connsiteY369" fmla="*/ 4765461 h 5893281"/>
              <a:gd name="connsiteX370" fmla="*/ 7914069 w 10035679"/>
              <a:gd name="connsiteY370" fmla="*/ 4765461 h 5893281"/>
              <a:gd name="connsiteX371" fmla="*/ 7920105 w 10035679"/>
              <a:gd name="connsiteY371" fmla="*/ 4769687 h 5893281"/>
              <a:gd name="connsiteX372" fmla="*/ 7924331 w 10035679"/>
              <a:gd name="connsiteY372" fmla="*/ 4769687 h 5893281"/>
              <a:gd name="connsiteX373" fmla="*/ 7927954 w 10035679"/>
              <a:gd name="connsiteY373" fmla="*/ 4773913 h 5893281"/>
              <a:gd name="connsiteX374" fmla="*/ 7932181 w 10035679"/>
              <a:gd name="connsiteY374" fmla="*/ 4769687 h 5893281"/>
              <a:gd name="connsiteX375" fmla="*/ 7934596 w 10035679"/>
              <a:gd name="connsiteY375" fmla="*/ 4765461 h 5893281"/>
              <a:gd name="connsiteX376" fmla="*/ 7938219 w 10035679"/>
              <a:gd name="connsiteY376" fmla="*/ 4759422 h 5893281"/>
              <a:gd name="connsiteX377" fmla="*/ 7920105 w 10035679"/>
              <a:gd name="connsiteY377" fmla="*/ 4740707 h 5893281"/>
              <a:gd name="connsiteX378" fmla="*/ 7914069 w 10035679"/>
              <a:gd name="connsiteY378" fmla="*/ 4718367 h 5893281"/>
              <a:gd name="connsiteX379" fmla="*/ 7906219 w 10035679"/>
              <a:gd name="connsiteY379" fmla="*/ 4693613 h 5893281"/>
              <a:gd name="connsiteX380" fmla="*/ 7924331 w 10035679"/>
              <a:gd name="connsiteY380" fmla="*/ 4673086 h 5893281"/>
              <a:gd name="connsiteX381" fmla="*/ 7938219 w 10035679"/>
              <a:gd name="connsiteY381" fmla="*/ 4650143 h 5893281"/>
              <a:gd name="connsiteX382" fmla="*/ 7952708 w 10035679"/>
              <a:gd name="connsiteY382" fmla="*/ 4629616 h 5893281"/>
              <a:gd name="connsiteX383" fmla="*/ 7972633 w 10035679"/>
              <a:gd name="connsiteY383" fmla="*/ 4611502 h 5893281"/>
              <a:gd name="connsiteX384" fmla="*/ 7999199 w 10035679"/>
              <a:gd name="connsiteY384" fmla="*/ 4600634 h 5893281"/>
              <a:gd name="connsiteX385" fmla="*/ 8015500 w 10035679"/>
              <a:gd name="connsiteY385" fmla="*/ 4600634 h 5893281"/>
              <a:gd name="connsiteX386" fmla="*/ 8043877 w 10035679"/>
              <a:gd name="connsiteY386" fmla="*/ 4597013 h 5893281"/>
              <a:gd name="connsiteX387" fmla="*/ 8080103 w 10035679"/>
              <a:gd name="connsiteY387" fmla="*/ 4590371 h 5893281"/>
              <a:gd name="connsiteX388" fmla="*/ 8112704 w 10035679"/>
              <a:gd name="connsiteY388" fmla="*/ 4582522 h 5893281"/>
              <a:gd name="connsiteX389" fmla="*/ 8141081 w 10035679"/>
              <a:gd name="connsiteY389" fmla="*/ 4576483 h 5893281"/>
              <a:gd name="connsiteX390" fmla="*/ 8151345 w 10035679"/>
              <a:gd name="connsiteY390" fmla="*/ 4549314 h 5893281"/>
              <a:gd name="connsiteX391" fmla="*/ 8167042 w 10035679"/>
              <a:gd name="connsiteY391" fmla="*/ 4520937 h 5893281"/>
              <a:gd name="connsiteX392" fmla="*/ 8189382 w 10035679"/>
              <a:gd name="connsiteY392" fmla="*/ 4499807 h 5893281"/>
              <a:gd name="connsiteX393" fmla="*/ 8217759 w 10035679"/>
              <a:gd name="connsiteY393" fmla="*/ 4489542 h 5893281"/>
              <a:gd name="connsiteX394" fmla="*/ 8217759 w 10035679"/>
              <a:gd name="connsiteY394" fmla="*/ 4464789 h 5893281"/>
              <a:gd name="connsiteX395" fmla="*/ 8232250 w 10035679"/>
              <a:gd name="connsiteY395" fmla="*/ 4456939 h 5893281"/>
              <a:gd name="connsiteX396" fmla="*/ 8250362 w 10035679"/>
              <a:gd name="connsiteY396" fmla="*/ 4438223 h 5893281"/>
              <a:gd name="connsiteX397" fmla="*/ 8270889 w 10035679"/>
              <a:gd name="connsiteY397" fmla="*/ 4421921 h 5893281"/>
              <a:gd name="connsiteX398" fmla="*/ 8292624 w 10035679"/>
              <a:gd name="connsiteY398" fmla="*/ 4407432 h 5893281"/>
              <a:gd name="connsiteX399" fmla="*/ 8313154 w 10035679"/>
              <a:gd name="connsiteY399" fmla="*/ 4395357 h 5893281"/>
              <a:gd name="connsiteX400" fmla="*/ 8327040 w 10035679"/>
              <a:gd name="connsiteY400" fmla="*/ 4403204 h 5893281"/>
              <a:gd name="connsiteX401" fmla="*/ 8331266 w 10035679"/>
              <a:gd name="connsiteY401" fmla="*/ 4407432 h 5893281"/>
              <a:gd name="connsiteX402" fmla="*/ 8331266 w 10035679"/>
              <a:gd name="connsiteY402" fmla="*/ 4413469 h 5893281"/>
              <a:gd name="connsiteX403" fmla="*/ 8331266 w 10035679"/>
              <a:gd name="connsiteY403" fmla="*/ 4421921 h 5893281"/>
              <a:gd name="connsiteX404" fmla="*/ 8335492 w 10035679"/>
              <a:gd name="connsiteY404" fmla="*/ 4432186 h 5893281"/>
              <a:gd name="connsiteX405" fmla="*/ 8345757 w 10035679"/>
              <a:gd name="connsiteY405" fmla="*/ 4436412 h 5893281"/>
              <a:gd name="connsiteX406" fmla="*/ 8355417 w 10035679"/>
              <a:gd name="connsiteY406" fmla="*/ 4436412 h 5893281"/>
              <a:gd name="connsiteX407" fmla="*/ 8362058 w 10035679"/>
              <a:gd name="connsiteY407" fmla="*/ 4438223 h 5893281"/>
              <a:gd name="connsiteX408" fmla="*/ 8374131 w 10035679"/>
              <a:gd name="connsiteY408" fmla="*/ 4442449 h 5893281"/>
              <a:gd name="connsiteX409" fmla="*/ 8380170 w 10035679"/>
              <a:gd name="connsiteY409" fmla="*/ 4409243 h 5893281"/>
              <a:gd name="connsiteX410" fmla="*/ 8390433 w 10035679"/>
              <a:gd name="connsiteY410" fmla="*/ 4392941 h 5893281"/>
              <a:gd name="connsiteX411" fmla="*/ 8404321 w 10035679"/>
              <a:gd name="connsiteY411" fmla="*/ 4380866 h 5893281"/>
              <a:gd name="connsiteX412" fmla="*/ 8422433 w 10035679"/>
              <a:gd name="connsiteY412" fmla="*/ 4370601 h 5893281"/>
              <a:gd name="connsiteX413" fmla="*/ 8440547 w 10035679"/>
              <a:gd name="connsiteY413" fmla="*/ 4363960 h 5893281"/>
              <a:gd name="connsiteX414" fmla="*/ 8459262 w 10035679"/>
              <a:gd name="connsiteY414" fmla="*/ 4345848 h 5893281"/>
              <a:gd name="connsiteX415" fmla="*/ 8450810 w 10035679"/>
              <a:gd name="connsiteY415" fmla="*/ 4341622 h 5893281"/>
              <a:gd name="connsiteX416" fmla="*/ 8450810 w 10035679"/>
              <a:gd name="connsiteY416" fmla="*/ 4337396 h 5893281"/>
              <a:gd name="connsiteX417" fmla="*/ 8446583 w 10035679"/>
              <a:gd name="connsiteY417" fmla="*/ 4335583 h 5893281"/>
              <a:gd name="connsiteX418" fmla="*/ 8444771 w 10035679"/>
              <a:gd name="connsiteY418" fmla="*/ 4331359 h 5893281"/>
              <a:gd name="connsiteX419" fmla="*/ 8473150 w 10035679"/>
              <a:gd name="connsiteY419" fmla="*/ 4331359 h 5893281"/>
              <a:gd name="connsiteX420" fmla="*/ 8501524 w 10035679"/>
              <a:gd name="connsiteY420" fmla="*/ 4345848 h 5893281"/>
              <a:gd name="connsiteX421" fmla="*/ 8531714 w 10035679"/>
              <a:gd name="connsiteY421" fmla="*/ 4350074 h 5893281"/>
              <a:gd name="connsiteX422" fmla="*/ 8564317 w 10035679"/>
              <a:gd name="connsiteY422" fmla="*/ 4350074 h 5893281"/>
              <a:gd name="connsiteX423" fmla="*/ 8598730 w 10035679"/>
              <a:gd name="connsiteY423" fmla="*/ 4345848 h 5893281"/>
              <a:gd name="connsiteX424" fmla="*/ 8598730 w 10035679"/>
              <a:gd name="connsiteY424" fmla="*/ 4363960 h 5893281"/>
              <a:gd name="connsiteX425" fmla="*/ 8574579 w 10035679"/>
              <a:gd name="connsiteY425" fmla="*/ 4395357 h 5893281"/>
              <a:gd name="connsiteX426" fmla="*/ 8560091 w 10035679"/>
              <a:gd name="connsiteY426" fmla="*/ 4442449 h 5893281"/>
              <a:gd name="connsiteX427" fmla="*/ 8584844 w 10035679"/>
              <a:gd name="connsiteY427" fmla="*/ 4456939 h 5893281"/>
              <a:gd name="connsiteX428" fmla="*/ 8616844 w 10035679"/>
              <a:gd name="connsiteY428" fmla="*/ 4475656 h 5893281"/>
              <a:gd name="connsiteX429" fmla="*/ 8649447 w 10035679"/>
              <a:gd name="connsiteY429" fmla="*/ 4493768 h 5893281"/>
              <a:gd name="connsiteX430" fmla="*/ 8682050 w 10035679"/>
              <a:gd name="connsiteY430" fmla="*/ 4504033 h 5893281"/>
              <a:gd name="connsiteX431" fmla="*/ 8706200 w 10035679"/>
              <a:gd name="connsiteY431" fmla="*/ 4504033 h 5893281"/>
              <a:gd name="connsiteX432" fmla="*/ 8724312 w 10035679"/>
              <a:gd name="connsiteY432" fmla="*/ 4475656 h 5893281"/>
              <a:gd name="connsiteX433" fmla="*/ 8734575 w 10035679"/>
              <a:gd name="connsiteY433" fmla="*/ 4427960 h 5893281"/>
              <a:gd name="connsiteX434" fmla="*/ 8736388 w 10035679"/>
              <a:gd name="connsiteY434" fmla="*/ 4380866 h 5893281"/>
              <a:gd name="connsiteX435" fmla="*/ 8744840 w 10035679"/>
              <a:gd name="connsiteY435" fmla="*/ 4335583 h 5893281"/>
              <a:gd name="connsiteX436" fmla="*/ 9229055 w 10035679"/>
              <a:gd name="connsiteY436" fmla="*/ 4273396 h 5893281"/>
              <a:gd name="connsiteX437" fmla="*/ 9236905 w 10035679"/>
              <a:gd name="connsiteY437" fmla="*/ 4281848 h 5893281"/>
              <a:gd name="connsiteX438" fmla="*/ 9242944 w 10035679"/>
              <a:gd name="connsiteY438" fmla="*/ 4287887 h 5893281"/>
              <a:gd name="connsiteX439" fmla="*/ 9251396 w 10035679"/>
              <a:gd name="connsiteY439" fmla="*/ 4292113 h 5893281"/>
              <a:gd name="connsiteX440" fmla="*/ 9251396 w 10035679"/>
              <a:gd name="connsiteY440" fmla="*/ 4306604 h 5893281"/>
              <a:gd name="connsiteX441" fmla="*/ 9236905 w 10035679"/>
              <a:gd name="connsiteY441" fmla="*/ 4306604 h 5893281"/>
              <a:gd name="connsiteX442" fmla="*/ 9232679 w 10035679"/>
              <a:gd name="connsiteY442" fmla="*/ 4306604 h 5893281"/>
              <a:gd name="connsiteX443" fmla="*/ 9229055 w 10035679"/>
              <a:gd name="connsiteY443" fmla="*/ 4302376 h 5893281"/>
              <a:gd name="connsiteX444" fmla="*/ 9224829 w 10035679"/>
              <a:gd name="connsiteY444" fmla="*/ 4302376 h 5893281"/>
              <a:gd name="connsiteX445" fmla="*/ 9223018 w 10035679"/>
              <a:gd name="connsiteY445" fmla="*/ 4302376 h 5893281"/>
              <a:gd name="connsiteX446" fmla="*/ 9210942 w 10035679"/>
              <a:gd name="connsiteY446" fmla="*/ 4298150 h 5893281"/>
              <a:gd name="connsiteX447" fmla="*/ 9214566 w 10035679"/>
              <a:gd name="connsiteY447" fmla="*/ 4292113 h 5893281"/>
              <a:gd name="connsiteX448" fmla="*/ 9214566 w 10035679"/>
              <a:gd name="connsiteY448" fmla="*/ 4284264 h 5893281"/>
              <a:gd name="connsiteX449" fmla="*/ 9214566 w 10035679"/>
              <a:gd name="connsiteY449" fmla="*/ 4281848 h 5893281"/>
              <a:gd name="connsiteX450" fmla="*/ 9218792 w 10035679"/>
              <a:gd name="connsiteY450" fmla="*/ 4281848 h 5893281"/>
              <a:gd name="connsiteX451" fmla="*/ 9223018 w 10035679"/>
              <a:gd name="connsiteY451" fmla="*/ 4281848 h 5893281"/>
              <a:gd name="connsiteX452" fmla="*/ 8069838 w 10035679"/>
              <a:gd name="connsiteY452" fmla="*/ 4273396 h 5893281"/>
              <a:gd name="connsiteX453" fmla="*/ 8084330 w 10035679"/>
              <a:gd name="connsiteY453" fmla="*/ 4277622 h 5893281"/>
              <a:gd name="connsiteX454" fmla="*/ 8094593 w 10035679"/>
              <a:gd name="connsiteY454" fmla="*/ 4277622 h 5893281"/>
              <a:gd name="connsiteX455" fmla="*/ 8104255 w 10035679"/>
              <a:gd name="connsiteY455" fmla="*/ 4277622 h 5893281"/>
              <a:gd name="connsiteX456" fmla="*/ 8112707 w 10035679"/>
              <a:gd name="connsiteY456" fmla="*/ 4281848 h 5893281"/>
              <a:gd name="connsiteX457" fmla="*/ 8122970 w 10035679"/>
              <a:gd name="connsiteY457" fmla="*/ 4284264 h 5893281"/>
              <a:gd name="connsiteX458" fmla="*/ 8122970 w 10035679"/>
              <a:gd name="connsiteY458" fmla="*/ 4298150 h 5893281"/>
              <a:gd name="connsiteX459" fmla="*/ 8114518 w 10035679"/>
              <a:gd name="connsiteY459" fmla="*/ 4298150 h 5893281"/>
              <a:gd name="connsiteX460" fmla="*/ 8114518 w 10035679"/>
              <a:gd name="connsiteY460" fmla="*/ 4306604 h 5893281"/>
              <a:gd name="connsiteX461" fmla="*/ 8104255 w 10035679"/>
              <a:gd name="connsiteY461" fmla="*/ 4302376 h 5893281"/>
              <a:gd name="connsiteX462" fmla="*/ 8094593 w 10035679"/>
              <a:gd name="connsiteY462" fmla="*/ 4298150 h 5893281"/>
              <a:gd name="connsiteX463" fmla="*/ 8084330 w 10035679"/>
              <a:gd name="connsiteY463" fmla="*/ 4292113 h 5893281"/>
              <a:gd name="connsiteX464" fmla="*/ 8075875 w 10035679"/>
              <a:gd name="connsiteY464" fmla="*/ 4284264 h 5893281"/>
              <a:gd name="connsiteX465" fmla="*/ 9236905 w 10035679"/>
              <a:gd name="connsiteY465" fmla="*/ 4252868 h 5893281"/>
              <a:gd name="connsiteX466" fmla="*/ 9261057 w 10035679"/>
              <a:gd name="connsiteY466" fmla="*/ 4252868 h 5893281"/>
              <a:gd name="connsiteX467" fmla="*/ 9275549 w 10035679"/>
              <a:gd name="connsiteY467" fmla="*/ 4298150 h 5893281"/>
              <a:gd name="connsiteX468" fmla="*/ 9261057 w 10035679"/>
              <a:gd name="connsiteY468" fmla="*/ 4298150 h 5893281"/>
              <a:gd name="connsiteX469" fmla="*/ 9261057 w 10035679"/>
              <a:gd name="connsiteY469" fmla="*/ 4292113 h 5893281"/>
              <a:gd name="connsiteX470" fmla="*/ 9251397 w 10035679"/>
              <a:gd name="connsiteY470" fmla="*/ 4284264 h 5893281"/>
              <a:gd name="connsiteX471" fmla="*/ 9247169 w 10035679"/>
              <a:gd name="connsiteY471" fmla="*/ 4277622 h 5893281"/>
              <a:gd name="connsiteX472" fmla="*/ 9242942 w 10035679"/>
              <a:gd name="connsiteY472" fmla="*/ 4269773 h 5893281"/>
              <a:gd name="connsiteX473" fmla="*/ 9238716 w 10035679"/>
              <a:gd name="connsiteY473" fmla="*/ 4263131 h 5893281"/>
              <a:gd name="connsiteX474" fmla="*/ 8264248 w 10035679"/>
              <a:gd name="connsiteY474" fmla="*/ 4245019 h 5893281"/>
              <a:gd name="connsiteX475" fmla="*/ 8302889 w 10035679"/>
              <a:gd name="connsiteY475" fmla="*/ 4245019 h 5893281"/>
              <a:gd name="connsiteX476" fmla="*/ 8302889 w 10035679"/>
              <a:gd name="connsiteY476" fmla="*/ 4252869 h 5893281"/>
              <a:gd name="connsiteX477" fmla="*/ 8295040 w 10035679"/>
              <a:gd name="connsiteY477" fmla="*/ 4252869 h 5893281"/>
              <a:gd name="connsiteX478" fmla="*/ 8270889 w 10035679"/>
              <a:gd name="connsiteY478" fmla="*/ 4269774 h 5893281"/>
              <a:gd name="connsiteX479" fmla="*/ 8242512 w 10035679"/>
              <a:gd name="connsiteY479" fmla="*/ 4287888 h 5893281"/>
              <a:gd name="connsiteX480" fmla="*/ 8217759 w 10035679"/>
              <a:gd name="connsiteY480" fmla="*/ 4306606 h 5893281"/>
              <a:gd name="connsiteX481" fmla="*/ 8209910 w 10035679"/>
              <a:gd name="connsiteY481" fmla="*/ 4306606 h 5893281"/>
              <a:gd name="connsiteX482" fmla="*/ 8208099 w 10035679"/>
              <a:gd name="connsiteY482" fmla="*/ 4302378 h 5893281"/>
              <a:gd name="connsiteX483" fmla="*/ 8203873 w 10035679"/>
              <a:gd name="connsiteY483" fmla="*/ 4302378 h 5893281"/>
              <a:gd name="connsiteX484" fmla="*/ 8199645 w 10035679"/>
              <a:gd name="connsiteY484" fmla="*/ 4298152 h 5893281"/>
              <a:gd name="connsiteX485" fmla="*/ 8193608 w 10035679"/>
              <a:gd name="connsiteY485" fmla="*/ 4298152 h 5893281"/>
              <a:gd name="connsiteX486" fmla="*/ 8193608 w 10035679"/>
              <a:gd name="connsiteY486" fmla="*/ 4292115 h 5893281"/>
              <a:gd name="connsiteX487" fmla="*/ 8228024 w 10035679"/>
              <a:gd name="connsiteY487" fmla="*/ 4269774 h 5893281"/>
              <a:gd name="connsiteX488" fmla="*/ 8171272 w 10035679"/>
              <a:gd name="connsiteY488" fmla="*/ 4234756 h 5893281"/>
              <a:gd name="connsiteX489" fmla="*/ 8179724 w 10035679"/>
              <a:gd name="connsiteY489" fmla="*/ 4240793 h 5893281"/>
              <a:gd name="connsiteX490" fmla="*/ 8181535 w 10035679"/>
              <a:gd name="connsiteY490" fmla="*/ 4240793 h 5893281"/>
              <a:gd name="connsiteX491" fmla="*/ 8181535 w 10035679"/>
              <a:gd name="connsiteY491" fmla="*/ 4245019 h 5893281"/>
              <a:gd name="connsiteX492" fmla="*/ 8181535 w 10035679"/>
              <a:gd name="connsiteY492" fmla="*/ 4252868 h 5893281"/>
              <a:gd name="connsiteX493" fmla="*/ 8185763 w 10035679"/>
              <a:gd name="connsiteY493" fmla="*/ 4259510 h 5893281"/>
              <a:gd name="connsiteX494" fmla="*/ 8171272 w 10035679"/>
              <a:gd name="connsiteY494" fmla="*/ 4259510 h 5893281"/>
              <a:gd name="connsiteX495" fmla="*/ 8147121 w 10035679"/>
              <a:gd name="connsiteY495" fmla="*/ 4267359 h 5893281"/>
              <a:gd name="connsiteX496" fmla="*/ 8118743 w 10035679"/>
              <a:gd name="connsiteY496" fmla="*/ 4267359 h 5893281"/>
              <a:gd name="connsiteX497" fmla="*/ 8094592 w 10035679"/>
              <a:gd name="connsiteY497" fmla="*/ 4259510 h 5893281"/>
              <a:gd name="connsiteX498" fmla="*/ 8094592 w 10035679"/>
              <a:gd name="connsiteY498" fmla="*/ 4255283 h 5893281"/>
              <a:gd name="connsiteX499" fmla="*/ 8098216 w 10035679"/>
              <a:gd name="connsiteY499" fmla="*/ 4255283 h 5893281"/>
              <a:gd name="connsiteX500" fmla="*/ 8100629 w 10035679"/>
              <a:gd name="connsiteY500" fmla="*/ 4252868 h 5893281"/>
              <a:gd name="connsiteX501" fmla="*/ 8118743 w 10035679"/>
              <a:gd name="connsiteY501" fmla="*/ 4245019 h 5893281"/>
              <a:gd name="connsiteX502" fmla="*/ 8136856 w 10035679"/>
              <a:gd name="connsiteY502" fmla="*/ 4245019 h 5893281"/>
              <a:gd name="connsiteX503" fmla="*/ 8153158 w 10035679"/>
              <a:gd name="connsiteY503" fmla="*/ 4245019 h 5893281"/>
              <a:gd name="connsiteX504" fmla="*/ 8037838 w 10035679"/>
              <a:gd name="connsiteY504" fmla="*/ 4234756 h 5893281"/>
              <a:gd name="connsiteX505" fmla="*/ 8051724 w 10035679"/>
              <a:gd name="connsiteY505" fmla="*/ 4238982 h 5893281"/>
              <a:gd name="connsiteX506" fmla="*/ 8057762 w 10035679"/>
              <a:gd name="connsiteY506" fmla="*/ 4240793 h 5893281"/>
              <a:gd name="connsiteX507" fmla="*/ 8066214 w 10035679"/>
              <a:gd name="connsiteY507" fmla="*/ 4245019 h 5893281"/>
              <a:gd name="connsiteX508" fmla="*/ 8072251 w 10035679"/>
              <a:gd name="connsiteY508" fmla="*/ 4252868 h 5893281"/>
              <a:gd name="connsiteX509" fmla="*/ 8075874 w 10035679"/>
              <a:gd name="connsiteY509" fmla="*/ 4259510 h 5893281"/>
              <a:gd name="connsiteX510" fmla="*/ 8069838 w 10035679"/>
              <a:gd name="connsiteY510" fmla="*/ 4259510 h 5893281"/>
              <a:gd name="connsiteX511" fmla="*/ 8051724 w 10035679"/>
              <a:gd name="connsiteY511" fmla="*/ 4267359 h 5893281"/>
              <a:gd name="connsiteX512" fmla="*/ 8029386 w 10035679"/>
              <a:gd name="connsiteY512" fmla="*/ 4267359 h 5893281"/>
              <a:gd name="connsiteX513" fmla="*/ 8005235 w 10035679"/>
              <a:gd name="connsiteY513" fmla="*/ 4267359 h 5893281"/>
              <a:gd name="connsiteX514" fmla="*/ 8005235 w 10035679"/>
              <a:gd name="connsiteY514" fmla="*/ 4252868 h 5893281"/>
              <a:gd name="connsiteX515" fmla="*/ 8015498 w 10035679"/>
              <a:gd name="connsiteY515" fmla="*/ 4249247 h 5893281"/>
              <a:gd name="connsiteX516" fmla="*/ 8027573 w 10035679"/>
              <a:gd name="connsiteY516" fmla="*/ 4245019 h 5893281"/>
              <a:gd name="connsiteX517" fmla="*/ 8029386 w 10035679"/>
              <a:gd name="connsiteY517" fmla="*/ 4240793 h 5893281"/>
              <a:gd name="connsiteX518" fmla="*/ 9172302 w 10035679"/>
              <a:gd name="connsiteY518" fmla="*/ 4220265 h 5893281"/>
              <a:gd name="connsiteX519" fmla="*/ 9186189 w 10035679"/>
              <a:gd name="connsiteY519" fmla="*/ 4226302 h 5893281"/>
              <a:gd name="connsiteX520" fmla="*/ 9194643 w 10035679"/>
              <a:gd name="connsiteY520" fmla="*/ 4230530 h 5893281"/>
              <a:gd name="connsiteX521" fmla="*/ 9204303 w 10035679"/>
              <a:gd name="connsiteY521" fmla="*/ 4238982 h 5893281"/>
              <a:gd name="connsiteX522" fmla="*/ 9210945 w 10035679"/>
              <a:gd name="connsiteY522" fmla="*/ 4245019 h 5893281"/>
              <a:gd name="connsiteX523" fmla="*/ 9214566 w 10035679"/>
              <a:gd name="connsiteY523" fmla="*/ 4255284 h 5893281"/>
              <a:gd name="connsiteX524" fmla="*/ 9223021 w 10035679"/>
              <a:gd name="connsiteY524" fmla="*/ 4267359 h 5893281"/>
              <a:gd name="connsiteX525" fmla="*/ 9210945 w 10035679"/>
              <a:gd name="connsiteY525" fmla="*/ 4267359 h 5893281"/>
              <a:gd name="connsiteX526" fmla="*/ 9204303 w 10035679"/>
              <a:gd name="connsiteY526" fmla="*/ 4259510 h 5893281"/>
              <a:gd name="connsiteX527" fmla="*/ 9194643 w 10035679"/>
              <a:gd name="connsiteY527" fmla="*/ 4252868 h 5893281"/>
              <a:gd name="connsiteX528" fmla="*/ 9186189 w 10035679"/>
              <a:gd name="connsiteY528" fmla="*/ 4245019 h 5893281"/>
              <a:gd name="connsiteX529" fmla="*/ 9180152 w 10035679"/>
              <a:gd name="connsiteY529" fmla="*/ 4234756 h 5893281"/>
              <a:gd name="connsiteX530" fmla="*/ 9119775 w 10035679"/>
              <a:gd name="connsiteY530" fmla="*/ 4205774 h 5893281"/>
              <a:gd name="connsiteX531" fmla="*/ 9125812 w 10035679"/>
              <a:gd name="connsiteY531" fmla="*/ 4205774 h 5893281"/>
              <a:gd name="connsiteX532" fmla="*/ 9129435 w 10035679"/>
              <a:gd name="connsiteY532" fmla="*/ 4210000 h 5893281"/>
              <a:gd name="connsiteX533" fmla="*/ 9133661 w 10035679"/>
              <a:gd name="connsiteY533" fmla="*/ 4210000 h 5893281"/>
              <a:gd name="connsiteX534" fmla="*/ 9137887 w 10035679"/>
              <a:gd name="connsiteY534" fmla="*/ 4211811 h 5893281"/>
              <a:gd name="connsiteX535" fmla="*/ 9137887 w 10035679"/>
              <a:gd name="connsiteY535" fmla="*/ 4216039 h 5893281"/>
              <a:gd name="connsiteX536" fmla="*/ 9143926 w 10035679"/>
              <a:gd name="connsiteY536" fmla="*/ 4220265 h 5893281"/>
              <a:gd name="connsiteX537" fmla="*/ 9151775 w 10035679"/>
              <a:gd name="connsiteY537" fmla="*/ 4220265 h 5893281"/>
              <a:gd name="connsiteX538" fmla="*/ 9151775 w 10035679"/>
              <a:gd name="connsiteY538" fmla="*/ 4226302 h 5893281"/>
              <a:gd name="connsiteX539" fmla="*/ 9139700 w 10035679"/>
              <a:gd name="connsiteY539" fmla="*/ 4224491 h 5893281"/>
              <a:gd name="connsiteX540" fmla="*/ 9133661 w 10035679"/>
              <a:gd name="connsiteY540" fmla="*/ 4220265 h 5893281"/>
              <a:gd name="connsiteX541" fmla="*/ 9129435 w 10035679"/>
              <a:gd name="connsiteY541" fmla="*/ 4216039 h 5893281"/>
              <a:gd name="connsiteX542" fmla="*/ 9125812 w 10035679"/>
              <a:gd name="connsiteY542" fmla="*/ 4211811 h 5893281"/>
              <a:gd name="connsiteX543" fmla="*/ 8503337 w 10035679"/>
              <a:gd name="connsiteY543" fmla="*/ 4166530 h 5893281"/>
              <a:gd name="connsiteX544" fmla="*/ 8529906 w 10035679"/>
              <a:gd name="connsiteY544" fmla="*/ 4172567 h 5893281"/>
              <a:gd name="connsiteX545" fmla="*/ 8529906 w 10035679"/>
              <a:gd name="connsiteY545" fmla="*/ 4187059 h 5893281"/>
              <a:gd name="connsiteX546" fmla="*/ 8511790 w 10035679"/>
              <a:gd name="connsiteY546" fmla="*/ 4197324 h 5893281"/>
              <a:gd name="connsiteX547" fmla="*/ 8507564 w 10035679"/>
              <a:gd name="connsiteY547" fmla="*/ 4201550 h 5893281"/>
              <a:gd name="connsiteX548" fmla="*/ 8503337 w 10035679"/>
              <a:gd name="connsiteY548" fmla="*/ 4205777 h 5893281"/>
              <a:gd name="connsiteX549" fmla="*/ 9072681 w 10035679"/>
              <a:gd name="connsiteY549" fmla="*/ 4125475 h 5893281"/>
              <a:gd name="connsiteX550" fmla="*/ 9095021 w 10035679"/>
              <a:gd name="connsiteY550" fmla="*/ 4139966 h 5893281"/>
              <a:gd name="connsiteX551" fmla="*/ 9109510 w 10035679"/>
              <a:gd name="connsiteY551" fmla="*/ 4162304 h 5893281"/>
              <a:gd name="connsiteX552" fmla="*/ 9119775 w 10035679"/>
              <a:gd name="connsiteY552" fmla="*/ 4187059 h 5893281"/>
              <a:gd name="connsiteX553" fmla="*/ 9113134 w 10035679"/>
              <a:gd name="connsiteY553" fmla="*/ 4187059 h 5893281"/>
              <a:gd name="connsiteX554" fmla="*/ 9113134 w 10035679"/>
              <a:gd name="connsiteY554" fmla="*/ 4197322 h 5893281"/>
              <a:gd name="connsiteX555" fmla="*/ 9087172 w 10035679"/>
              <a:gd name="connsiteY555" fmla="*/ 4187059 h 5893281"/>
              <a:gd name="connsiteX556" fmla="*/ 9081133 w 10035679"/>
              <a:gd name="connsiteY556" fmla="*/ 4168945 h 5893281"/>
              <a:gd name="connsiteX557" fmla="*/ 9076907 w 10035679"/>
              <a:gd name="connsiteY557" fmla="*/ 4152041 h 5893281"/>
              <a:gd name="connsiteX558" fmla="*/ 8270891 w 10035679"/>
              <a:gd name="connsiteY558" fmla="*/ 4094683 h 5893281"/>
              <a:gd name="connsiteX559" fmla="*/ 8302891 w 10035679"/>
              <a:gd name="connsiteY559" fmla="*/ 4094683 h 5893281"/>
              <a:gd name="connsiteX560" fmla="*/ 8307119 w 10035679"/>
              <a:gd name="connsiteY560" fmla="*/ 4098909 h 5893281"/>
              <a:gd name="connsiteX561" fmla="*/ 8308930 w 10035679"/>
              <a:gd name="connsiteY561" fmla="*/ 4100720 h 5893281"/>
              <a:gd name="connsiteX562" fmla="*/ 8308930 w 10035679"/>
              <a:gd name="connsiteY562" fmla="*/ 4115211 h 5893281"/>
              <a:gd name="connsiteX563" fmla="*/ 8270891 w 10035679"/>
              <a:gd name="connsiteY563" fmla="*/ 4115211 h 5893281"/>
              <a:gd name="connsiteX564" fmla="*/ 8327040 w 10035679"/>
              <a:gd name="connsiteY564" fmla="*/ 4086231 h 5893281"/>
              <a:gd name="connsiteX565" fmla="*/ 8404321 w 10035679"/>
              <a:gd name="connsiteY565" fmla="*/ 4094684 h 5893281"/>
              <a:gd name="connsiteX566" fmla="*/ 8404321 w 10035679"/>
              <a:gd name="connsiteY566" fmla="*/ 4100723 h 5893281"/>
              <a:gd name="connsiteX567" fmla="*/ 8408547 w 10035679"/>
              <a:gd name="connsiteY567" fmla="*/ 4109175 h 5893281"/>
              <a:gd name="connsiteX568" fmla="*/ 8408547 w 10035679"/>
              <a:gd name="connsiteY568" fmla="*/ 4115212 h 5893281"/>
              <a:gd name="connsiteX569" fmla="*/ 8412170 w 10035679"/>
              <a:gd name="connsiteY569" fmla="*/ 4125478 h 5893281"/>
              <a:gd name="connsiteX570" fmla="*/ 8404321 w 10035679"/>
              <a:gd name="connsiteY570" fmla="*/ 4125478 h 5893281"/>
              <a:gd name="connsiteX571" fmla="*/ 8383793 w 10035679"/>
              <a:gd name="connsiteY571" fmla="*/ 4113402 h 5893281"/>
              <a:gd name="connsiteX572" fmla="*/ 8359643 w 10035679"/>
              <a:gd name="connsiteY572" fmla="*/ 4109175 h 5893281"/>
              <a:gd name="connsiteX573" fmla="*/ 8327040 w 10035679"/>
              <a:gd name="connsiteY573" fmla="*/ 4109175 h 5893281"/>
              <a:gd name="connsiteX574" fmla="*/ 8971854 w 10035679"/>
              <a:gd name="connsiteY574" fmla="*/ 4069929 h 5893281"/>
              <a:gd name="connsiteX575" fmla="*/ 9009891 w 10035679"/>
              <a:gd name="connsiteY575" fmla="*/ 4069929 h 5893281"/>
              <a:gd name="connsiteX576" fmla="*/ 9028608 w 10035679"/>
              <a:gd name="connsiteY576" fmla="*/ 4090456 h 5893281"/>
              <a:gd name="connsiteX577" fmla="*/ 9042494 w 10035679"/>
              <a:gd name="connsiteY577" fmla="*/ 4113399 h 5893281"/>
              <a:gd name="connsiteX578" fmla="*/ 9048530 w 10035679"/>
              <a:gd name="connsiteY578" fmla="*/ 4139965 h 5893281"/>
              <a:gd name="connsiteX579" fmla="*/ 9042494 w 10035679"/>
              <a:gd name="connsiteY579" fmla="*/ 4139965 h 5893281"/>
              <a:gd name="connsiteX580" fmla="*/ 9028610 w 10035679"/>
              <a:gd name="connsiteY580" fmla="*/ 4127287 h 5893281"/>
              <a:gd name="connsiteX581" fmla="*/ 9028610 w 10035679"/>
              <a:gd name="connsiteY581" fmla="*/ 4166532 h 5893281"/>
              <a:gd name="connsiteX582" fmla="*/ 8957364 w 10035679"/>
              <a:gd name="connsiteY582" fmla="*/ 4187062 h 5893281"/>
              <a:gd name="connsiteX583" fmla="*/ 8945288 w 10035679"/>
              <a:gd name="connsiteY583" fmla="*/ 4182834 h 5893281"/>
              <a:gd name="connsiteX584" fmla="*/ 8935025 w 10035679"/>
              <a:gd name="connsiteY584" fmla="*/ 4181023 h 5893281"/>
              <a:gd name="connsiteX585" fmla="*/ 8921137 w 10035679"/>
              <a:gd name="connsiteY585" fmla="*/ 4176797 h 5893281"/>
              <a:gd name="connsiteX586" fmla="*/ 8910874 w 10035679"/>
              <a:gd name="connsiteY586" fmla="*/ 4172571 h 5893281"/>
              <a:gd name="connsiteX587" fmla="*/ 8910874 w 10035679"/>
              <a:gd name="connsiteY587" fmla="*/ 4158684 h 5893281"/>
              <a:gd name="connsiteX588" fmla="*/ 8953138 w 10035679"/>
              <a:gd name="connsiteY588" fmla="*/ 4154456 h 5893281"/>
              <a:gd name="connsiteX589" fmla="*/ 8985741 w 10035679"/>
              <a:gd name="connsiteY589" fmla="*/ 4144193 h 5893281"/>
              <a:gd name="connsiteX590" fmla="*/ 9009892 w 10035679"/>
              <a:gd name="connsiteY590" fmla="*/ 4125475 h 5893281"/>
              <a:gd name="connsiteX591" fmla="*/ 9026797 w 10035679"/>
              <a:gd name="connsiteY591" fmla="*/ 4125475 h 5893281"/>
              <a:gd name="connsiteX592" fmla="*/ 9028608 w 10035679"/>
              <a:gd name="connsiteY592" fmla="*/ 4127284 h 5893281"/>
              <a:gd name="connsiteX593" fmla="*/ 9028608 w 10035679"/>
              <a:gd name="connsiteY593" fmla="*/ 4125475 h 5893281"/>
              <a:gd name="connsiteX594" fmla="*/ 9026795 w 10035679"/>
              <a:gd name="connsiteY594" fmla="*/ 4125475 h 5893281"/>
              <a:gd name="connsiteX595" fmla="*/ 9024382 w 10035679"/>
              <a:gd name="connsiteY595" fmla="*/ 4123664 h 5893281"/>
              <a:gd name="connsiteX596" fmla="*/ 9006268 w 10035679"/>
              <a:gd name="connsiteY596" fmla="*/ 4104947 h 5893281"/>
              <a:gd name="connsiteX597" fmla="*/ 8985740 w 10035679"/>
              <a:gd name="connsiteY597" fmla="*/ 4090456 h 5893281"/>
              <a:gd name="connsiteX598" fmla="*/ 8432698 w 10035679"/>
              <a:gd name="connsiteY598" fmla="*/ 4026459 h 5893281"/>
              <a:gd name="connsiteX599" fmla="*/ 8455038 w 10035679"/>
              <a:gd name="connsiteY599" fmla="*/ 4026459 h 5893281"/>
              <a:gd name="connsiteX600" fmla="*/ 8474961 w 10035679"/>
              <a:gd name="connsiteY600" fmla="*/ 4026459 h 5893281"/>
              <a:gd name="connsiteX601" fmla="*/ 8503337 w 10035679"/>
              <a:gd name="connsiteY601" fmla="*/ 4028875 h 5893281"/>
              <a:gd name="connsiteX602" fmla="*/ 8511790 w 10035679"/>
              <a:gd name="connsiteY602" fmla="*/ 4055439 h 5893281"/>
              <a:gd name="connsiteX603" fmla="*/ 8522054 w 10035679"/>
              <a:gd name="connsiteY603" fmla="*/ 4075966 h 5893281"/>
              <a:gd name="connsiteX604" fmla="*/ 8535940 w 10035679"/>
              <a:gd name="connsiteY604" fmla="*/ 4094683 h 5893281"/>
              <a:gd name="connsiteX605" fmla="*/ 8535940 w 10035679"/>
              <a:gd name="connsiteY605" fmla="*/ 4100722 h 5893281"/>
              <a:gd name="connsiteX606" fmla="*/ 8541979 w 10035679"/>
              <a:gd name="connsiteY606" fmla="*/ 4100722 h 5893281"/>
              <a:gd name="connsiteX607" fmla="*/ 8541979 w 10035679"/>
              <a:gd name="connsiteY607" fmla="*/ 4094683 h 5893281"/>
              <a:gd name="connsiteX608" fmla="*/ 8560091 w 10035679"/>
              <a:gd name="connsiteY608" fmla="*/ 4075966 h 5893281"/>
              <a:gd name="connsiteX609" fmla="*/ 8578808 w 10035679"/>
              <a:gd name="connsiteY609" fmla="*/ 4065703 h 5893281"/>
              <a:gd name="connsiteX610" fmla="*/ 8602958 w 10035679"/>
              <a:gd name="connsiteY610" fmla="*/ 4057854 h 5893281"/>
              <a:gd name="connsiteX611" fmla="*/ 8639183 w 10035679"/>
              <a:gd name="connsiteY611" fmla="*/ 4055439 h 5893281"/>
              <a:gd name="connsiteX612" fmla="*/ 8667559 w 10035679"/>
              <a:gd name="connsiteY612" fmla="*/ 4071740 h 5893281"/>
              <a:gd name="connsiteX613" fmla="*/ 8701975 w 10035679"/>
              <a:gd name="connsiteY613" fmla="*/ 4086231 h 5893281"/>
              <a:gd name="connsiteX614" fmla="*/ 8744840 w 10035679"/>
              <a:gd name="connsiteY614" fmla="*/ 4100722 h 5893281"/>
              <a:gd name="connsiteX615" fmla="*/ 8779256 w 10035679"/>
              <a:gd name="connsiteY615" fmla="*/ 4123665 h 5893281"/>
              <a:gd name="connsiteX616" fmla="*/ 8807632 w 10035679"/>
              <a:gd name="connsiteY616" fmla="*/ 4144192 h 5893281"/>
              <a:gd name="connsiteX617" fmla="*/ 8821518 w 10035679"/>
              <a:gd name="connsiteY617" fmla="*/ 4172569 h 5893281"/>
              <a:gd name="connsiteX618" fmla="*/ 8848084 w 10035679"/>
              <a:gd name="connsiteY618" fmla="*/ 4176795 h 5893281"/>
              <a:gd name="connsiteX619" fmla="*/ 8864386 w 10035679"/>
              <a:gd name="connsiteY619" fmla="*/ 4182832 h 5893281"/>
              <a:gd name="connsiteX620" fmla="*/ 8886724 w 10035679"/>
              <a:gd name="connsiteY620" fmla="*/ 4187060 h 5893281"/>
              <a:gd name="connsiteX621" fmla="*/ 8886724 w 10035679"/>
              <a:gd name="connsiteY621" fmla="*/ 4205775 h 5893281"/>
              <a:gd name="connsiteX622" fmla="*/ 8882498 w 10035679"/>
              <a:gd name="connsiteY622" fmla="*/ 4205775 h 5893281"/>
              <a:gd name="connsiteX623" fmla="*/ 8876459 w 10035679"/>
              <a:gd name="connsiteY623" fmla="*/ 4210001 h 5893281"/>
              <a:gd name="connsiteX624" fmla="*/ 8868009 w 10035679"/>
              <a:gd name="connsiteY624" fmla="*/ 4210001 h 5893281"/>
              <a:gd name="connsiteX625" fmla="*/ 8864386 w 10035679"/>
              <a:gd name="connsiteY625" fmla="*/ 4211813 h 5893281"/>
              <a:gd name="connsiteX626" fmla="*/ 8861970 w 10035679"/>
              <a:gd name="connsiteY626" fmla="*/ 4216039 h 5893281"/>
              <a:gd name="connsiteX627" fmla="*/ 8864386 w 10035679"/>
              <a:gd name="connsiteY627" fmla="*/ 4216039 h 5893281"/>
              <a:gd name="connsiteX628" fmla="*/ 8872233 w 10035679"/>
              <a:gd name="connsiteY628" fmla="*/ 4220266 h 5893281"/>
              <a:gd name="connsiteX629" fmla="*/ 8896384 w 10035679"/>
              <a:gd name="connsiteY629" fmla="*/ 4255284 h 5893281"/>
              <a:gd name="connsiteX630" fmla="*/ 8930799 w 10035679"/>
              <a:gd name="connsiteY630" fmla="*/ 4284264 h 5893281"/>
              <a:gd name="connsiteX631" fmla="*/ 8971854 w 10035679"/>
              <a:gd name="connsiteY631" fmla="*/ 4306604 h 5893281"/>
              <a:gd name="connsiteX632" fmla="*/ 8971854 w 10035679"/>
              <a:gd name="connsiteY632" fmla="*/ 4322905 h 5893281"/>
              <a:gd name="connsiteX633" fmla="*/ 8924761 w 10035679"/>
              <a:gd name="connsiteY633" fmla="*/ 4322905 h 5893281"/>
              <a:gd name="connsiteX634" fmla="*/ 8918724 w 10035679"/>
              <a:gd name="connsiteY634" fmla="*/ 4316866 h 5893281"/>
              <a:gd name="connsiteX635" fmla="*/ 8910875 w 10035679"/>
              <a:gd name="connsiteY635" fmla="*/ 4312640 h 5893281"/>
              <a:gd name="connsiteX636" fmla="*/ 8904838 w 10035679"/>
              <a:gd name="connsiteY636" fmla="*/ 4312640 h 5893281"/>
              <a:gd name="connsiteX637" fmla="*/ 8896384 w 10035679"/>
              <a:gd name="connsiteY637" fmla="*/ 4312640 h 5893281"/>
              <a:gd name="connsiteX638" fmla="*/ 8890347 w 10035679"/>
              <a:gd name="connsiteY638" fmla="*/ 4310830 h 5893281"/>
              <a:gd name="connsiteX639" fmla="*/ 8878272 w 10035679"/>
              <a:gd name="connsiteY639" fmla="*/ 4306604 h 5893281"/>
              <a:gd name="connsiteX640" fmla="*/ 8868009 w 10035679"/>
              <a:gd name="connsiteY640" fmla="*/ 4298151 h 5893281"/>
              <a:gd name="connsiteX641" fmla="*/ 8861970 w 10035679"/>
              <a:gd name="connsiteY641" fmla="*/ 4292113 h 5893281"/>
              <a:gd name="connsiteX642" fmla="*/ 8854121 w 10035679"/>
              <a:gd name="connsiteY642" fmla="*/ 4277622 h 5893281"/>
              <a:gd name="connsiteX643" fmla="*/ 8848084 w 10035679"/>
              <a:gd name="connsiteY643" fmla="*/ 4267359 h 5893281"/>
              <a:gd name="connsiteX644" fmla="*/ 8839630 w 10035679"/>
              <a:gd name="connsiteY644" fmla="*/ 4259510 h 5893281"/>
              <a:gd name="connsiteX645" fmla="*/ 8811256 w 10035679"/>
              <a:gd name="connsiteY645" fmla="*/ 4245019 h 5893281"/>
              <a:gd name="connsiteX646" fmla="*/ 8791331 w 10035679"/>
              <a:gd name="connsiteY646" fmla="*/ 4245019 h 5893281"/>
              <a:gd name="connsiteX647" fmla="*/ 8764765 w 10035679"/>
              <a:gd name="connsiteY647" fmla="*/ 4252868 h 5893281"/>
              <a:gd name="connsiteX648" fmla="*/ 8740614 w 10035679"/>
              <a:gd name="connsiteY648" fmla="*/ 4267359 h 5893281"/>
              <a:gd name="connsiteX649" fmla="*/ 8716464 w 10035679"/>
              <a:gd name="connsiteY649" fmla="*/ 4273396 h 5893281"/>
              <a:gd name="connsiteX650" fmla="*/ 8691710 w 10035679"/>
              <a:gd name="connsiteY650" fmla="*/ 4259510 h 5893281"/>
              <a:gd name="connsiteX651" fmla="*/ 8667559 w 10035679"/>
              <a:gd name="connsiteY651" fmla="*/ 4252868 h 5893281"/>
              <a:gd name="connsiteX652" fmla="*/ 8641598 w 10035679"/>
              <a:gd name="connsiteY652" fmla="*/ 4249245 h 5893281"/>
              <a:gd name="connsiteX653" fmla="*/ 8607185 w 10035679"/>
              <a:gd name="connsiteY653" fmla="*/ 4252868 h 5893281"/>
              <a:gd name="connsiteX654" fmla="*/ 8610806 w 10035679"/>
              <a:gd name="connsiteY654" fmla="*/ 4238982 h 5893281"/>
              <a:gd name="connsiteX655" fmla="*/ 8613221 w 10035679"/>
              <a:gd name="connsiteY655" fmla="*/ 4226302 h 5893281"/>
              <a:gd name="connsiteX656" fmla="*/ 8616844 w 10035679"/>
              <a:gd name="connsiteY656" fmla="*/ 4220266 h 5893281"/>
              <a:gd name="connsiteX657" fmla="*/ 8621071 w 10035679"/>
              <a:gd name="connsiteY657" fmla="*/ 4211813 h 5893281"/>
              <a:gd name="connsiteX658" fmla="*/ 8625297 w 10035679"/>
              <a:gd name="connsiteY658" fmla="*/ 4205775 h 5893281"/>
              <a:gd name="connsiteX659" fmla="*/ 8621071 w 10035679"/>
              <a:gd name="connsiteY659" fmla="*/ 4197323 h 5893281"/>
              <a:gd name="connsiteX660" fmla="*/ 8602958 w 10035679"/>
              <a:gd name="connsiteY660" fmla="*/ 4166530 h 5893281"/>
              <a:gd name="connsiteX661" fmla="*/ 8578808 w 10035679"/>
              <a:gd name="connsiteY661" fmla="*/ 4148418 h 5893281"/>
              <a:gd name="connsiteX662" fmla="*/ 8550431 w 10035679"/>
              <a:gd name="connsiteY662" fmla="*/ 4139966 h 5893281"/>
              <a:gd name="connsiteX663" fmla="*/ 8517828 w 10035679"/>
              <a:gd name="connsiteY663" fmla="*/ 4129701 h 5893281"/>
              <a:gd name="connsiteX664" fmla="*/ 8487641 w 10035679"/>
              <a:gd name="connsiteY664" fmla="*/ 4123665 h 5893281"/>
              <a:gd name="connsiteX665" fmla="*/ 8461075 w 10035679"/>
              <a:gd name="connsiteY665" fmla="*/ 4109174 h 5893281"/>
              <a:gd name="connsiteX666" fmla="*/ 8444773 w 10035679"/>
              <a:gd name="connsiteY666" fmla="*/ 4086231 h 5893281"/>
              <a:gd name="connsiteX667" fmla="*/ 8450810 w 10035679"/>
              <a:gd name="connsiteY667" fmla="*/ 4084420 h 5893281"/>
              <a:gd name="connsiteX668" fmla="*/ 8455038 w 10035679"/>
              <a:gd name="connsiteY668" fmla="*/ 4084420 h 5893281"/>
              <a:gd name="connsiteX669" fmla="*/ 8459262 w 10035679"/>
              <a:gd name="connsiteY669" fmla="*/ 4080194 h 5893281"/>
              <a:gd name="connsiteX670" fmla="*/ 8461075 w 10035679"/>
              <a:gd name="connsiteY670" fmla="*/ 4075966 h 5893281"/>
              <a:gd name="connsiteX671" fmla="*/ 8465301 w 10035679"/>
              <a:gd name="connsiteY671" fmla="*/ 4069930 h 5893281"/>
              <a:gd name="connsiteX672" fmla="*/ 8444773 w 10035679"/>
              <a:gd name="connsiteY672" fmla="*/ 4065703 h 5893281"/>
              <a:gd name="connsiteX673" fmla="*/ 8422433 w 10035679"/>
              <a:gd name="connsiteY673" fmla="*/ 4055439 h 5893281"/>
              <a:gd name="connsiteX674" fmla="*/ 8404321 w 10035679"/>
              <a:gd name="connsiteY674" fmla="*/ 4047591 h 5893281"/>
              <a:gd name="connsiteX675" fmla="*/ 8404321 w 10035679"/>
              <a:gd name="connsiteY675" fmla="*/ 4028875 h 5893281"/>
              <a:gd name="connsiteX676" fmla="*/ 8238289 w 10035679"/>
              <a:gd name="connsiteY676" fmla="*/ 3957027 h 5893281"/>
              <a:gd name="connsiteX677" fmla="*/ 8242515 w 10035679"/>
              <a:gd name="connsiteY677" fmla="*/ 3957027 h 5893281"/>
              <a:gd name="connsiteX678" fmla="*/ 8246138 w 10035679"/>
              <a:gd name="connsiteY678" fmla="*/ 3957027 h 5893281"/>
              <a:gd name="connsiteX679" fmla="*/ 8246138 w 10035679"/>
              <a:gd name="connsiteY679" fmla="*/ 3960650 h 5893281"/>
              <a:gd name="connsiteX680" fmla="*/ 8246138 w 10035679"/>
              <a:gd name="connsiteY680" fmla="*/ 3964876 h 5893281"/>
              <a:gd name="connsiteX681" fmla="*/ 8250364 w 10035679"/>
              <a:gd name="connsiteY681" fmla="*/ 3964876 h 5893281"/>
              <a:gd name="connsiteX682" fmla="*/ 8250364 w 10035679"/>
              <a:gd name="connsiteY682" fmla="*/ 3969102 h 5893281"/>
              <a:gd name="connsiteX683" fmla="*/ 8256401 w 10035679"/>
              <a:gd name="connsiteY683" fmla="*/ 3969102 h 5893281"/>
              <a:gd name="connsiteX684" fmla="*/ 8252175 w 10035679"/>
              <a:gd name="connsiteY684" fmla="*/ 3970913 h 5893281"/>
              <a:gd name="connsiteX685" fmla="*/ 8250364 w 10035679"/>
              <a:gd name="connsiteY685" fmla="*/ 3970913 h 5893281"/>
              <a:gd name="connsiteX686" fmla="*/ 8250364 w 10035679"/>
              <a:gd name="connsiteY686" fmla="*/ 3975139 h 5893281"/>
              <a:gd name="connsiteX687" fmla="*/ 8238289 w 10035679"/>
              <a:gd name="connsiteY687" fmla="*/ 3985404 h 5893281"/>
              <a:gd name="connsiteX688" fmla="*/ 8228026 w 10035679"/>
              <a:gd name="connsiteY688" fmla="*/ 3998082 h 5893281"/>
              <a:gd name="connsiteX689" fmla="*/ 8217761 w 10035679"/>
              <a:gd name="connsiteY689" fmla="*/ 4008347 h 5893281"/>
              <a:gd name="connsiteX690" fmla="*/ 8179724 w 10035679"/>
              <a:gd name="connsiteY690" fmla="*/ 4004121 h 5893281"/>
              <a:gd name="connsiteX691" fmla="*/ 8147121 w 10035679"/>
              <a:gd name="connsiteY691" fmla="*/ 4004121 h 5893281"/>
              <a:gd name="connsiteX692" fmla="*/ 8108479 w 10035679"/>
              <a:gd name="connsiteY692" fmla="*/ 4008347 h 5893281"/>
              <a:gd name="connsiteX693" fmla="*/ 8108479 w 10035679"/>
              <a:gd name="connsiteY693" fmla="*/ 4028874 h 5893281"/>
              <a:gd name="connsiteX694" fmla="*/ 8114517 w 10035679"/>
              <a:gd name="connsiteY694" fmla="*/ 4033101 h 5893281"/>
              <a:gd name="connsiteX695" fmla="*/ 8114517 w 10035679"/>
              <a:gd name="connsiteY695" fmla="*/ 4036724 h 5893281"/>
              <a:gd name="connsiteX696" fmla="*/ 8118743 w 10035679"/>
              <a:gd name="connsiteY696" fmla="*/ 4040950 h 5893281"/>
              <a:gd name="connsiteX697" fmla="*/ 8122970 w 10035679"/>
              <a:gd name="connsiteY697" fmla="*/ 4047591 h 5893281"/>
              <a:gd name="connsiteX698" fmla="*/ 8161007 w 10035679"/>
              <a:gd name="connsiteY698" fmla="*/ 4033101 h 5893281"/>
              <a:gd name="connsiteX699" fmla="*/ 8199647 w 10035679"/>
              <a:gd name="connsiteY699" fmla="*/ 4022836 h 5893281"/>
              <a:gd name="connsiteX700" fmla="*/ 8199647 w 10035679"/>
              <a:gd name="connsiteY700" fmla="*/ 4040950 h 5893281"/>
              <a:gd name="connsiteX701" fmla="*/ 8193610 w 10035679"/>
              <a:gd name="connsiteY701" fmla="*/ 4040950 h 5893281"/>
              <a:gd name="connsiteX702" fmla="*/ 8181534 w 10035679"/>
              <a:gd name="connsiteY702" fmla="*/ 4047591 h 5893281"/>
              <a:gd name="connsiteX703" fmla="*/ 8167044 w 10035679"/>
              <a:gd name="connsiteY703" fmla="*/ 4055441 h 5893281"/>
              <a:gd name="connsiteX704" fmla="*/ 8153157 w 10035679"/>
              <a:gd name="connsiteY704" fmla="*/ 4061477 h 5893281"/>
              <a:gd name="connsiteX705" fmla="*/ 8165233 w 10035679"/>
              <a:gd name="connsiteY705" fmla="*/ 4086231 h 5893281"/>
              <a:gd name="connsiteX706" fmla="*/ 8179724 w 10035679"/>
              <a:gd name="connsiteY706" fmla="*/ 4109174 h 5893281"/>
              <a:gd name="connsiteX707" fmla="*/ 8185761 w 10035679"/>
              <a:gd name="connsiteY707" fmla="*/ 4129702 h 5893281"/>
              <a:gd name="connsiteX708" fmla="*/ 8193610 w 10035679"/>
              <a:gd name="connsiteY708" fmla="*/ 4166533 h 5893281"/>
              <a:gd name="connsiteX709" fmla="*/ 8185761 w 10035679"/>
              <a:gd name="connsiteY709" fmla="*/ 4166533 h 5893281"/>
              <a:gd name="connsiteX710" fmla="*/ 8185761 w 10035679"/>
              <a:gd name="connsiteY710" fmla="*/ 4172569 h 5893281"/>
              <a:gd name="connsiteX711" fmla="*/ 8179724 w 10035679"/>
              <a:gd name="connsiteY711" fmla="*/ 4168946 h 5893281"/>
              <a:gd name="connsiteX712" fmla="*/ 8175498 w 10035679"/>
              <a:gd name="connsiteY712" fmla="*/ 4168946 h 5893281"/>
              <a:gd name="connsiteX713" fmla="*/ 8175498 w 10035679"/>
              <a:gd name="connsiteY713" fmla="*/ 4166533 h 5893281"/>
              <a:gd name="connsiteX714" fmla="*/ 8171272 w 10035679"/>
              <a:gd name="connsiteY714" fmla="*/ 4166533 h 5893281"/>
              <a:gd name="connsiteX715" fmla="*/ 8151347 w 10035679"/>
              <a:gd name="connsiteY715" fmla="*/ 4144192 h 5893281"/>
              <a:gd name="connsiteX716" fmla="*/ 8132630 w 10035679"/>
              <a:gd name="connsiteY716" fmla="*/ 4119439 h 5893281"/>
              <a:gd name="connsiteX717" fmla="*/ 8114517 w 10035679"/>
              <a:gd name="connsiteY717" fmla="*/ 4094685 h 5893281"/>
              <a:gd name="connsiteX718" fmla="*/ 8114517 w 10035679"/>
              <a:gd name="connsiteY718" fmla="*/ 4172569 h 5893281"/>
              <a:gd name="connsiteX719" fmla="*/ 8084328 w 10035679"/>
              <a:gd name="connsiteY719" fmla="*/ 4172569 h 5893281"/>
              <a:gd name="connsiteX720" fmla="*/ 8084328 w 10035679"/>
              <a:gd name="connsiteY720" fmla="*/ 4168946 h 5893281"/>
              <a:gd name="connsiteX721" fmla="*/ 8080102 w 10035679"/>
              <a:gd name="connsiteY721" fmla="*/ 4168946 h 5893281"/>
              <a:gd name="connsiteX722" fmla="*/ 8080102 w 10035679"/>
              <a:gd name="connsiteY722" fmla="*/ 4166533 h 5893281"/>
              <a:gd name="connsiteX723" fmla="*/ 8075875 w 10035679"/>
              <a:gd name="connsiteY723" fmla="*/ 4166533 h 5893281"/>
              <a:gd name="connsiteX724" fmla="*/ 8080102 w 10035679"/>
              <a:gd name="connsiteY724" fmla="*/ 4139966 h 5893281"/>
              <a:gd name="connsiteX725" fmla="*/ 8075875 w 10035679"/>
              <a:gd name="connsiteY725" fmla="*/ 4125475 h 5893281"/>
              <a:gd name="connsiteX726" fmla="*/ 8069839 w 10035679"/>
              <a:gd name="connsiteY726" fmla="*/ 4113400 h 5893281"/>
              <a:gd name="connsiteX727" fmla="*/ 8061989 w 10035679"/>
              <a:gd name="connsiteY727" fmla="*/ 4094685 h 5893281"/>
              <a:gd name="connsiteX728" fmla="*/ 8061989 w 10035679"/>
              <a:gd name="connsiteY728" fmla="*/ 4075968 h 5893281"/>
              <a:gd name="connsiteX729" fmla="*/ 8072252 w 10035679"/>
              <a:gd name="connsiteY729" fmla="*/ 4055441 h 5893281"/>
              <a:gd name="connsiteX730" fmla="*/ 8086140 w 10035679"/>
              <a:gd name="connsiteY730" fmla="*/ 4026459 h 5893281"/>
              <a:gd name="connsiteX731" fmla="*/ 8100629 w 10035679"/>
              <a:gd name="connsiteY731" fmla="*/ 3999895 h 5893281"/>
              <a:gd name="connsiteX732" fmla="*/ 8114517 w 10035679"/>
              <a:gd name="connsiteY732" fmla="*/ 3979365 h 5893281"/>
              <a:gd name="connsiteX733" fmla="*/ 8122970 w 10035679"/>
              <a:gd name="connsiteY733" fmla="*/ 3969102 h 5893281"/>
              <a:gd name="connsiteX734" fmla="*/ 8157384 w 10035679"/>
              <a:gd name="connsiteY734" fmla="*/ 3979365 h 5893281"/>
              <a:gd name="connsiteX735" fmla="*/ 8179724 w 10035679"/>
              <a:gd name="connsiteY735" fmla="*/ 3979365 h 5893281"/>
              <a:gd name="connsiteX736" fmla="*/ 8195421 w 10035679"/>
              <a:gd name="connsiteY736" fmla="*/ 3975139 h 5893281"/>
              <a:gd name="connsiteX737" fmla="*/ 8217761 w 10035679"/>
              <a:gd name="connsiteY737" fmla="*/ 3969102 h 5893281"/>
              <a:gd name="connsiteX738" fmla="*/ 8317380 w 10035679"/>
              <a:gd name="connsiteY738" fmla="*/ 3950385 h 5893281"/>
              <a:gd name="connsiteX739" fmla="*/ 8331266 w 10035679"/>
              <a:gd name="connsiteY739" fmla="*/ 3957027 h 5893281"/>
              <a:gd name="connsiteX740" fmla="*/ 8337305 w 10035679"/>
              <a:gd name="connsiteY740" fmla="*/ 3960650 h 5893281"/>
              <a:gd name="connsiteX741" fmla="*/ 8345757 w 10035679"/>
              <a:gd name="connsiteY741" fmla="*/ 3969102 h 5893281"/>
              <a:gd name="connsiteX742" fmla="*/ 8347567 w 10035679"/>
              <a:gd name="connsiteY742" fmla="*/ 3975139 h 5893281"/>
              <a:gd name="connsiteX743" fmla="*/ 8347567 w 10035679"/>
              <a:gd name="connsiteY743" fmla="*/ 3989630 h 5893281"/>
              <a:gd name="connsiteX744" fmla="*/ 8347567 w 10035679"/>
              <a:gd name="connsiteY744" fmla="*/ 4008348 h 5893281"/>
              <a:gd name="connsiteX745" fmla="*/ 8341531 w 10035679"/>
              <a:gd name="connsiteY745" fmla="*/ 4012574 h 5893281"/>
              <a:gd name="connsiteX746" fmla="*/ 8337305 w 10035679"/>
              <a:gd name="connsiteY746" fmla="*/ 4014384 h 5893281"/>
              <a:gd name="connsiteX747" fmla="*/ 8337305 w 10035679"/>
              <a:gd name="connsiteY747" fmla="*/ 4018611 h 5893281"/>
              <a:gd name="connsiteX748" fmla="*/ 8337305 w 10035679"/>
              <a:gd name="connsiteY748" fmla="*/ 4022837 h 5893281"/>
              <a:gd name="connsiteX749" fmla="*/ 8337305 w 10035679"/>
              <a:gd name="connsiteY749" fmla="*/ 4026460 h 5893281"/>
              <a:gd name="connsiteX750" fmla="*/ 8337305 w 10035679"/>
              <a:gd name="connsiteY750" fmla="*/ 4028875 h 5893281"/>
              <a:gd name="connsiteX751" fmla="*/ 8335492 w 10035679"/>
              <a:gd name="connsiteY751" fmla="*/ 4033102 h 5893281"/>
              <a:gd name="connsiteX752" fmla="*/ 8327040 w 10035679"/>
              <a:gd name="connsiteY752" fmla="*/ 4040951 h 5893281"/>
              <a:gd name="connsiteX753" fmla="*/ 8327040 w 10035679"/>
              <a:gd name="connsiteY753" fmla="*/ 4022837 h 5893281"/>
              <a:gd name="connsiteX754" fmla="*/ 8313154 w 10035679"/>
              <a:gd name="connsiteY754" fmla="*/ 3999895 h 5893281"/>
              <a:gd name="connsiteX755" fmla="*/ 8313154 w 10035679"/>
              <a:gd name="connsiteY755" fmla="*/ 3975139 h 5893281"/>
              <a:gd name="connsiteX756" fmla="*/ 7999200 w 10035679"/>
              <a:gd name="connsiteY756" fmla="*/ 3810917 h 5893281"/>
              <a:gd name="connsiteX757" fmla="*/ 8019125 w 10035679"/>
              <a:gd name="connsiteY757" fmla="*/ 3816954 h 5893281"/>
              <a:gd name="connsiteX758" fmla="*/ 8043878 w 10035679"/>
              <a:gd name="connsiteY758" fmla="*/ 3831445 h 5893281"/>
              <a:gd name="connsiteX759" fmla="*/ 8066218 w 10035679"/>
              <a:gd name="connsiteY759" fmla="*/ 3853785 h 5893281"/>
              <a:gd name="connsiteX760" fmla="*/ 8075878 w 10035679"/>
              <a:gd name="connsiteY760" fmla="*/ 3872502 h 5893281"/>
              <a:gd name="connsiteX761" fmla="*/ 8066218 w 10035679"/>
              <a:gd name="connsiteY761" fmla="*/ 3878539 h 5893281"/>
              <a:gd name="connsiteX762" fmla="*/ 8055954 w 10035679"/>
              <a:gd name="connsiteY762" fmla="*/ 3888802 h 5893281"/>
              <a:gd name="connsiteX763" fmla="*/ 8043878 w 10035679"/>
              <a:gd name="connsiteY763" fmla="*/ 3897256 h 5893281"/>
              <a:gd name="connsiteX764" fmla="*/ 8029387 w 10035679"/>
              <a:gd name="connsiteY764" fmla="*/ 3903292 h 5893281"/>
              <a:gd name="connsiteX765" fmla="*/ 8041463 w 10035679"/>
              <a:gd name="connsiteY765" fmla="*/ 3935895 h 5893281"/>
              <a:gd name="connsiteX766" fmla="*/ 8055954 w 10035679"/>
              <a:gd name="connsiteY766" fmla="*/ 3960651 h 5893281"/>
              <a:gd name="connsiteX767" fmla="*/ 8069840 w 10035679"/>
              <a:gd name="connsiteY767" fmla="*/ 3989631 h 5893281"/>
              <a:gd name="connsiteX768" fmla="*/ 8057764 w 10035679"/>
              <a:gd name="connsiteY768" fmla="*/ 3993857 h 5893281"/>
              <a:gd name="connsiteX769" fmla="*/ 8051728 w 10035679"/>
              <a:gd name="connsiteY769" fmla="*/ 3993857 h 5893281"/>
              <a:gd name="connsiteX770" fmla="*/ 8047501 w 10035679"/>
              <a:gd name="connsiteY770" fmla="*/ 3993857 h 5893281"/>
              <a:gd name="connsiteX771" fmla="*/ 8043878 w 10035679"/>
              <a:gd name="connsiteY771" fmla="*/ 3998083 h 5893281"/>
              <a:gd name="connsiteX772" fmla="*/ 8041463 w 10035679"/>
              <a:gd name="connsiteY772" fmla="*/ 3999896 h 5893281"/>
              <a:gd name="connsiteX773" fmla="*/ 8037842 w 10035679"/>
              <a:gd name="connsiteY773" fmla="*/ 4008348 h 5893281"/>
              <a:gd name="connsiteX774" fmla="*/ 8019125 w 10035679"/>
              <a:gd name="connsiteY774" fmla="*/ 4040951 h 5893281"/>
              <a:gd name="connsiteX775" fmla="*/ 8009465 w 10035679"/>
              <a:gd name="connsiteY775" fmla="*/ 4080196 h 5893281"/>
              <a:gd name="connsiteX776" fmla="*/ 7990748 w 10035679"/>
              <a:gd name="connsiteY776" fmla="*/ 4115214 h 5893281"/>
              <a:gd name="connsiteX777" fmla="*/ 7981088 w 10035679"/>
              <a:gd name="connsiteY777" fmla="*/ 4123666 h 5893281"/>
              <a:gd name="connsiteX778" fmla="*/ 7970823 w 10035679"/>
              <a:gd name="connsiteY778" fmla="*/ 4123666 h 5893281"/>
              <a:gd name="connsiteX779" fmla="*/ 7958748 w 10035679"/>
              <a:gd name="connsiteY779" fmla="*/ 4125477 h 5893281"/>
              <a:gd name="connsiteX780" fmla="*/ 7946672 w 10035679"/>
              <a:gd name="connsiteY780" fmla="*/ 4125477 h 5893281"/>
              <a:gd name="connsiteX781" fmla="*/ 7924334 w 10035679"/>
              <a:gd name="connsiteY781" fmla="*/ 4113402 h 5893281"/>
              <a:gd name="connsiteX782" fmla="*/ 7903806 w 10035679"/>
              <a:gd name="connsiteY782" fmla="*/ 4109175 h 5893281"/>
              <a:gd name="connsiteX783" fmla="*/ 7877845 w 10035679"/>
              <a:gd name="connsiteY783" fmla="*/ 4109175 h 5893281"/>
              <a:gd name="connsiteX784" fmla="*/ 7853089 w 10035679"/>
              <a:gd name="connsiteY784" fmla="*/ 4104949 h 5893281"/>
              <a:gd name="connsiteX785" fmla="*/ 7828938 w 10035679"/>
              <a:gd name="connsiteY785" fmla="*/ 4094687 h 5893281"/>
              <a:gd name="connsiteX786" fmla="*/ 7804787 w 10035679"/>
              <a:gd name="connsiteY786" fmla="*/ 4061479 h 5893281"/>
              <a:gd name="connsiteX787" fmla="*/ 7786675 w 10035679"/>
              <a:gd name="connsiteY787" fmla="*/ 4018611 h 5893281"/>
              <a:gd name="connsiteX788" fmla="*/ 7782449 w 10035679"/>
              <a:gd name="connsiteY788" fmla="*/ 3969103 h 5893281"/>
              <a:gd name="connsiteX789" fmla="*/ 7800561 w 10035679"/>
              <a:gd name="connsiteY789" fmla="*/ 3960651 h 5893281"/>
              <a:gd name="connsiteX790" fmla="*/ 7815052 w 10035679"/>
              <a:gd name="connsiteY790" fmla="*/ 3960651 h 5893281"/>
              <a:gd name="connsiteX791" fmla="*/ 7828938 w 10035679"/>
              <a:gd name="connsiteY791" fmla="*/ 3964877 h 5893281"/>
              <a:gd name="connsiteX792" fmla="*/ 7843429 w 10035679"/>
              <a:gd name="connsiteY792" fmla="*/ 3957028 h 5893281"/>
              <a:gd name="connsiteX793" fmla="*/ 7861541 w 10035679"/>
              <a:gd name="connsiteY793" fmla="*/ 3928046 h 5893281"/>
              <a:gd name="connsiteX794" fmla="*/ 7906220 w 10035679"/>
              <a:gd name="connsiteY794" fmla="*/ 3922009 h 5893281"/>
              <a:gd name="connsiteX795" fmla="*/ 7914069 w 10035679"/>
              <a:gd name="connsiteY795" fmla="*/ 3915368 h 5893281"/>
              <a:gd name="connsiteX796" fmla="*/ 7920108 w 10035679"/>
              <a:gd name="connsiteY796" fmla="*/ 3907519 h 5893281"/>
              <a:gd name="connsiteX797" fmla="*/ 7920108 w 10035679"/>
              <a:gd name="connsiteY797" fmla="*/ 3903292 h 5893281"/>
              <a:gd name="connsiteX798" fmla="*/ 7924334 w 10035679"/>
              <a:gd name="connsiteY798" fmla="*/ 3900877 h 5893281"/>
              <a:gd name="connsiteX799" fmla="*/ 7924334 w 10035679"/>
              <a:gd name="connsiteY799" fmla="*/ 3897256 h 5893281"/>
              <a:gd name="connsiteX800" fmla="*/ 7924334 w 10035679"/>
              <a:gd name="connsiteY800" fmla="*/ 3893030 h 5893281"/>
              <a:gd name="connsiteX801" fmla="*/ 7927955 w 10035679"/>
              <a:gd name="connsiteY801" fmla="*/ 3888802 h 5893281"/>
              <a:gd name="connsiteX802" fmla="*/ 7934597 w 10035679"/>
              <a:gd name="connsiteY802" fmla="*/ 3888802 h 5893281"/>
              <a:gd name="connsiteX803" fmla="*/ 7946672 w 10035679"/>
              <a:gd name="connsiteY803" fmla="*/ 3888802 h 5893281"/>
              <a:gd name="connsiteX804" fmla="*/ 7958748 w 10035679"/>
              <a:gd name="connsiteY804" fmla="*/ 3888802 h 5893281"/>
              <a:gd name="connsiteX805" fmla="*/ 7966597 w 10035679"/>
              <a:gd name="connsiteY805" fmla="*/ 3864048 h 5893281"/>
              <a:gd name="connsiteX806" fmla="*/ 7976860 w 10035679"/>
              <a:gd name="connsiteY806" fmla="*/ 3845331 h 5893281"/>
              <a:gd name="connsiteX807" fmla="*/ 7987124 w 10035679"/>
              <a:gd name="connsiteY807" fmla="*/ 3829029 h 5893281"/>
              <a:gd name="connsiteX808" fmla="*/ 6980054 w 10035679"/>
              <a:gd name="connsiteY808" fmla="*/ 3763221 h 5893281"/>
              <a:gd name="connsiteX809" fmla="*/ 7000582 w 10035679"/>
              <a:gd name="connsiteY809" fmla="*/ 3777712 h 5893281"/>
              <a:gd name="connsiteX810" fmla="*/ 7012658 w 10035679"/>
              <a:gd name="connsiteY810" fmla="*/ 3802465 h 5893281"/>
              <a:gd name="connsiteX811" fmla="*/ 7012658 w 10035679"/>
              <a:gd name="connsiteY811" fmla="*/ 3839294 h 5893281"/>
              <a:gd name="connsiteX812" fmla="*/ 7012658 w 10035679"/>
              <a:gd name="connsiteY812" fmla="*/ 3843520 h 5893281"/>
              <a:gd name="connsiteX813" fmla="*/ 7014470 w 10035679"/>
              <a:gd name="connsiteY813" fmla="*/ 3843520 h 5893281"/>
              <a:gd name="connsiteX814" fmla="*/ 7018696 w 10035679"/>
              <a:gd name="connsiteY814" fmla="*/ 3845333 h 5893281"/>
              <a:gd name="connsiteX815" fmla="*/ 7018696 w 10035679"/>
              <a:gd name="connsiteY815" fmla="*/ 3849559 h 5893281"/>
              <a:gd name="connsiteX816" fmla="*/ 7018696 w 10035679"/>
              <a:gd name="connsiteY816" fmla="*/ 3858011 h 5893281"/>
              <a:gd name="connsiteX817" fmla="*/ 7012658 w 10035679"/>
              <a:gd name="connsiteY817" fmla="*/ 3858011 h 5893281"/>
              <a:gd name="connsiteX818" fmla="*/ 7004205 w 10035679"/>
              <a:gd name="connsiteY818" fmla="*/ 3859822 h 5893281"/>
              <a:gd name="connsiteX819" fmla="*/ 7000582 w 10035679"/>
              <a:gd name="connsiteY819" fmla="*/ 3868276 h 5893281"/>
              <a:gd name="connsiteX820" fmla="*/ 6994545 w 10035679"/>
              <a:gd name="connsiteY820" fmla="*/ 3872502 h 5893281"/>
              <a:gd name="connsiteX821" fmla="*/ 6990319 w 10035679"/>
              <a:gd name="connsiteY821" fmla="*/ 3872502 h 5893281"/>
              <a:gd name="connsiteX822" fmla="*/ 6986091 w 10035679"/>
              <a:gd name="connsiteY822" fmla="*/ 3868276 h 5893281"/>
              <a:gd name="connsiteX823" fmla="*/ 6984280 w 10035679"/>
              <a:gd name="connsiteY823" fmla="*/ 3868276 h 5893281"/>
              <a:gd name="connsiteX824" fmla="*/ 6980054 w 10035679"/>
              <a:gd name="connsiteY824" fmla="*/ 3864048 h 5893281"/>
              <a:gd name="connsiteX825" fmla="*/ 6966167 w 10035679"/>
              <a:gd name="connsiteY825" fmla="*/ 3835068 h 5893281"/>
              <a:gd name="connsiteX826" fmla="*/ 6966167 w 10035679"/>
              <a:gd name="connsiteY826" fmla="*/ 3792201 h 5893281"/>
              <a:gd name="connsiteX827" fmla="*/ 6969791 w 10035679"/>
              <a:gd name="connsiteY827" fmla="*/ 3786164 h 5893281"/>
              <a:gd name="connsiteX828" fmla="*/ 6974017 w 10035679"/>
              <a:gd name="connsiteY828" fmla="*/ 3781938 h 5893281"/>
              <a:gd name="connsiteX829" fmla="*/ 6975827 w 10035679"/>
              <a:gd name="connsiteY829" fmla="*/ 3773486 h 5893281"/>
              <a:gd name="connsiteX830" fmla="*/ 8250362 w 10035679"/>
              <a:gd name="connsiteY830" fmla="*/ 3720353 h 5893281"/>
              <a:gd name="connsiteX831" fmla="*/ 8266663 w 10035679"/>
              <a:gd name="connsiteY831" fmla="*/ 3738465 h 5893281"/>
              <a:gd name="connsiteX832" fmla="*/ 8278739 w 10035679"/>
              <a:gd name="connsiteY832" fmla="*/ 3758993 h 5893281"/>
              <a:gd name="connsiteX833" fmla="*/ 8278739 w 10035679"/>
              <a:gd name="connsiteY833" fmla="*/ 3792201 h 5893281"/>
              <a:gd name="connsiteX834" fmla="*/ 8280549 w 10035679"/>
              <a:gd name="connsiteY834" fmla="*/ 3800051 h 5893281"/>
              <a:gd name="connsiteX835" fmla="*/ 8284775 w 10035679"/>
              <a:gd name="connsiteY835" fmla="*/ 3800051 h 5893281"/>
              <a:gd name="connsiteX836" fmla="*/ 8284775 w 10035679"/>
              <a:gd name="connsiteY836" fmla="*/ 3802466 h 5893281"/>
              <a:gd name="connsiteX837" fmla="*/ 8280549 w 10035679"/>
              <a:gd name="connsiteY837" fmla="*/ 3802466 h 5893281"/>
              <a:gd name="connsiteX838" fmla="*/ 8278739 w 10035679"/>
              <a:gd name="connsiteY838" fmla="*/ 3810919 h 5893281"/>
              <a:gd name="connsiteX839" fmla="*/ 8278739 w 10035679"/>
              <a:gd name="connsiteY839" fmla="*/ 3816955 h 5893281"/>
              <a:gd name="connsiteX840" fmla="*/ 8274512 w 10035679"/>
              <a:gd name="connsiteY840" fmla="*/ 3816955 h 5893281"/>
              <a:gd name="connsiteX841" fmla="*/ 8274512 w 10035679"/>
              <a:gd name="connsiteY841" fmla="*/ 3821181 h 5893281"/>
              <a:gd name="connsiteX842" fmla="*/ 8270889 w 10035679"/>
              <a:gd name="connsiteY842" fmla="*/ 3821181 h 5893281"/>
              <a:gd name="connsiteX843" fmla="*/ 8264250 w 10035679"/>
              <a:gd name="connsiteY843" fmla="*/ 3824805 h 5893281"/>
              <a:gd name="connsiteX844" fmla="*/ 8260626 w 10035679"/>
              <a:gd name="connsiteY844" fmla="*/ 3816955 h 5893281"/>
              <a:gd name="connsiteX845" fmla="*/ 8260626 w 10035679"/>
              <a:gd name="connsiteY845" fmla="*/ 3814540 h 5893281"/>
              <a:gd name="connsiteX846" fmla="*/ 8256400 w 10035679"/>
              <a:gd name="connsiteY846" fmla="*/ 3814540 h 5893281"/>
              <a:gd name="connsiteX847" fmla="*/ 8252174 w 10035679"/>
              <a:gd name="connsiteY847" fmla="*/ 3814540 h 5893281"/>
              <a:gd name="connsiteX848" fmla="*/ 8250362 w 10035679"/>
              <a:gd name="connsiteY848" fmla="*/ 3810919 h 5893281"/>
              <a:gd name="connsiteX849" fmla="*/ 8250362 w 10035679"/>
              <a:gd name="connsiteY849" fmla="*/ 3816955 h 5893281"/>
              <a:gd name="connsiteX850" fmla="*/ 8252174 w 10035679"/>
              <a:gd name="connsiteY850" fmla="*/ 3821181 h 5893281"/>
              <a:gd name="connsiteX851" fmla="*/ 8256400 w 10035679"/>
              <a:gd name="connsiteY851" fmla="*/ 3824805 h 5893281"/>
              <a:gd name="connsiteX852" fmla="*/ 8260626 w 10035679"/>
              <a:gd name="connsiteY852" fmla="*/ 3829031 h 5893281"/>
              <a:gd name="connsiteX853" fmla="*/ 8256400 w 10035679"/>
              <a:gd name="connsiteY853" fmla="*/ 3831446 h 5893281"/>
              <a:gd name="connsiteX854" fmla="*/ 8256400 w 10035679"/>
              <a:gd name="connsiteY854" fmla="*/ 3835070 h 5893281"/>
              <a:gd name="connsiteX855" fmla="*/ 8256400 w 10035679"/>
              <a:gd name="connsiteY855" fmla="*/ 3839296 h 5893281"/>
              <a:gd name="connsiteX856" fmla="*/ 8256400 w 10035679"/>
              <a:gd name="connsiteY856" fmla="*/ 3849559 h 5893281"/>
              <a:gd name="connsiteX857" fmla="*/ 8238286 w 10035679"/>
              <a:gd name="connsiteY857" fmla="*/ 3849559 h 5893281"/>
              <a:gd name="connsiteX858" fmla="*/ 8238286 w 10035679"/>
              <a:gd name="connsiteY858" fmla="*/ 3839296 h 5893281"/>
              <a:gd name="connsiteX859" fmla="*/ 8228024 w 10035679"/>
              <a:gd name="connsiteY859" fmla="*/ 3835070 h 5893281"/>
              <a:gd name="connsiteX860" fmla="*/ 8217759 w 10035679"/>
              <a:gd name="connsiteY860" fmla="*/ 3829031 h 5893281"/>
              <a:gd name="connsiteX861" fmla="*/ 8214136 w 10035679"/>
              <a:gd name="connsiteY861" fmla="*/ 3821181 h 5893281"/>
              <a:gd name="connsiteX862" fmla="*/ 8209910 w 10035679"/>
              <a:gd name="connsiteY862" fmla="*/ 3810919 h 5893281"/>
              <a:gd name="connsiteX863" fmla="*/ 8208099 w 10035679"/>
              <a:gd name="connsiteY863" fmla="*/ 3800051 h 5893281"/>
              <a:gd name="connsiteX864" fmla="*/ 8199647 w 10035679"/>
              <a:gd name="connsiteY864" fmla="*/ 3786163 h 5893281"/>
              <a:gd name="connsiteX865" fmla="*/ 8189382 w 10035679"/>
              <a:gd name="connsiteY865" fmla="*/ 3792201 h 5893281"/>
              <a:gd name="connsiteX866" fmla="*/ 8175496 w 10035679"/>
              <a:gd name="connsiteY866" fmla="*/ 3800051 h 5893281"/>
              <a:gd name="connsiteX867" fmla="*/ 8161005 w 10035679"/>
              <a:gd name="connsiteY867" fmla="*/ 3802466 h 5893281"/>
              <a:gd name="connsiteX868" fmla="*/ 8147119 w 10035679"/>
              <a:gd name="connsiteY868" fmla="*/ 3810919 h 5893281"/>
              <a:gd name="connsiteX869" fmla="*/ 8147119 w 10035679"/>
              <a:gd name="connsiteY869" fmla="*/ 3792201 h 5893281"/>
              <a:gd name="connsiteX870" fmla="*/ 8151345 w 10035679"/>
              <a:gd name="connsiteY870" fmla="*/ 3787975 h 5893281"/>
              <a:gd name="connsiteX871" fmla="*/ 8151345 w 10035679"/>
              <a:gd name="connsiteY871" fmla="*/ 3786163 h 5893281"/>
              <a:gd name="connsiteX872" fmla="*/ 8153156 w 10035679"/>
              <a:gd name="connsiteY872" fmla="*/ 3786163 h 5893281"/>
              <a:gd name="connsiteX873" fmla="*/ 8153156 w 10035679"/>
              <a:gd name="connsiteY873" fmla="*/ 3777710 h 5893281"/>
              <a:gd name="connsiteX874" fmla="*/ 8181533 w 10035679"/>
              <a:gd name="connsiteY874" fmla="*/ 3767447 h 5893281"/>
              <a:gd name="connsiteX875" fmla="*/ 8208099 w 10035679"/>
              <a:gd name="connsiteY875" fmla="*/ 3758993 h 5893281"/>
              <a:gd name="connsiteX876" fmla="*/ 8232250 w 10035679"/>
              <a:gd name="connsiteY876" fmla="*/ 3744504 h 5893281"/>
              <a:gd name="connsiteX877" fmla="*/ 8075879 w 10035679"/>
              <a:gd name="connsiteY877" fmla="*/ 3681109 h 5893281"/>
              <a:gd name="connsiteX878" fmla="*/ 8084331 w 10035679"/>
              <a:gd name="connsiteY878" fmla="*/ 3688959 h 5893281"/>
              <a:gd name="connsiteX879" fmla="*/ 8086142 w 10035679"/>
              <a:gd name="connsiteY879" fmla="*/ 3688959 h 5893281"/>
              <a:gd name="connsiteX880" fmla="*/ 8090368 w 10035679"/>
              <a:gd name="connsiteY880" fmla="*/ 3688959 h 5893281"/>
              <a:gd name="connsiteX881" fmla="*/ 8090368 w 10035679"/>
              <a:gd name="connsiteY881" fmla="*/ 3691374 h 5893281"/>
              <a:gd name="connsiteX882" fmla="*/ 8090368 w 10035679"/>
              <a:gd name="connsiteY882" fmla="*/ 3699222 h 5893281"/>
              <a:gd name="connsiteX883" fmla="*/ 8094594 w 10035679"/>
              <a:gd name="connsiteY883" fmla="*/ 3705863 h 5893281"/>
              <a:gd name="connsiteX884" fmla="*/ 8072255 w 10035679"/>
              <a:gd name="connsiteY884" fmla="*/ 3723978 h 5893281"/>
              <a:gd name="connsiteX885" fmla="*/ 8057764 w 10035679"/>
              <a:gd name="connsiteY885" fmla="*/ 3742695 h 5893281"/>
              <a:gd name="connsiteX886" fmla="*/ 8041462 w 10035679"/>
              <a:gd name="connsiteY886" fmla="*/ 3757184 h 5893281"/>
              <a:gd name="connsiteX887" fmla="*/ 8015500 w 10035679"/>
              <a:gd name="connsiteY887" fmla="*/ 3771675 h 5893281"/>
              <a:gd name="connsiteX888" fmla="*/ 8015500 w 10035679"/>
              <a:gd name="connsiteY888" fmla="*/ 3763223 h 5893281"/>
              <a:gd name="connsiteX889" fmla="*/ 8037841 w 10035679"/>
              <a:gd name="connsiteY889" fmla="*/ 3738467 h 5893281"/>
              <a:gd name="connsiteX890" fmla="*/ 8061992 w 10035679"/>
              <a:gd name="connsiteY890" fmla="*/ 3713713 h 5893281"/>
              <a:gd name="connsiteX891" fmla="*/ 2998871 w 10035679"/>
              <a:gd name="connsiteY891" fmla="*/ 3491528 h 5893281"/>
              <a:gd name="connsiteX892" fmla="*/ 3013361 w 10035679"/>
              <a:gd name="connsiteY892" fmla="*/ 3491528 h 5893281"/>
              <a:gd name="connsiteX893" fmla="*/ 3027247 w 10035679"/>
              <a:gd name="connsiteY893" fmla="*/ 3493944 h 5893281"/>
              <a:gd name="connsiteX894" fmla="*/ 3043549 w 10035679"/>
              <a:gd name="connsiteY894" fmla="*/ 3501794 h 5893281"/>
              <a:gd name="connsiteX895" fmla="*/ 3037512 w 10035679"/>
              <a:gd name="connsiteY895" fmla="*/ 3506020 h 5893281"/>
              <a:gd name="connsiteX896" fmla="*/ 3033286 w 10035679"/>
              <a:gd name="connsiteY896" fmla="*/ 3512058 h 5893281"/>
              <a:gd name="connsiteX897" fmla="*/ 3027247 w 10035679"/>
              <a:gd name="connsiteY897" fmla="*/ 3516284 h 5893281"/>
              <a:gd name="connsiteX898" fmla="*/ 3015172 w 10035679"/>
              <a:gd name="connsiteY898" fmla="*/ 3516284 h 5893281"/>
              <a:gd name="connsiteX899" fmla="*/ 3004910 w 10035679"/>
              <a:gd name="connsiteY899" fmla="*/ 3512058 h 5893281"/>
              <a:gd name="connsiteX900" fmla="*/ 2995250 w 10035679"/>
              <a:gd name="connsiteY900" fmla="*/ 3512058 h 5893281"/>
              <a:gd name="connsiteX901" fmla="*/ 2984985 w 10035679"/>
              <a:gd name="connsiteY901" fmla="*/ 3512058 h 5893281"/>
              <a:gd name="connsiteX902" fmla="*/ 2972910 w 10035679"/>
              <a:gd name="connsiteY902" fmla="*/ 3516284 h 5893281"/>
              <a:gd name="connsiteX903" fmla="*/ 2972910 w 10035679"/>
              <a:gd name="connsiteY903" fmla="*/ 3493944 h 5893281"/>
              <a:gd name="connsiteX904" fmla="*/ 8136855 w 10035679"/>
              <a:gd name="connsiteY904" fmla="*/ 3469188 h 5893281"/>
              <a:gd name="connsiteX905" fmla="*/ 8147119 w 10035679"/>
              <a:gd name="connsiteY905" fmla="*/ 3469188 h 5893281"/>
              <a:gd name="connsiteX906" fmla="*/ 8161005 w 10035679"/>
              <a:gd name="connsiteY906" fmla="*/ 3469188 h 5893281"/>
              <a:gd name="connsiteX907" fmla="*/ 8161005 w 10035679"/>
              <a:gd name="connsiteY907" fmla="*/ 3506017 h 5893281"/>
              <a:gd name="connsiteX908" fmla="*/ 8157382 w 10035679"/>
              <a:gd name="connsiteY908" fmla="*/ 3530773 h 5893281"/>
              <a:gd name="connsiteX909" fmla="*/ 8151346 w 10035679"/>
              <a:gd name="connsiteY909" fmla="*/ 3551301 h 5893281"/>
              <a:gd name="connsiteX910" fmla="*/ 8147119 w 10035679"/>
              <a:gd name="connsiteY910" fmla="*/ 3588130 h 5893281"/>
              <a:gd name="connsiteX911" fmla="*/ 8153156 w 10035679"/>
              <a:gd name="connsiteY911" fmla="*/ 3588130 h 5893281"/>
              <a:gd name="connsiteX912" fmla="*/ 8153156 w 10035679"/>
              <a:gd name="connsiteY912" fmla="*/ 3594771 h 5893281"/>
              <a:gd name="connsiteX913" fmla="*/ 8167044 w 10035679"/>
              <a:gd name="connsiteY913" fmla="*/ 3594771 h 5893281"/>
              <a:gd name="connsiteX914" fmla="*/ 8175496 w 10035679"/>
              <a:gd name="connsiteY914" fmla="*/ 3594771 h 5893281"/>
              <a:gd name="connsiteX915" fmla="*/ 8181533 w 10035679"/>
              <a:gd name="connsiteY915" fmla="*/ 3594771 h 5893281"/>
              <a:gd name="connsiteX916" fmla="*/ 8189382 w 10035679"/>
              <a:gd name="connsiteY916" fmla="*/ 3598393 h 5893281"/>
              <a:gd name="connsiteX917" fmla="*/ 8195421 w 10035679"/>
              <a:gd name="connsiteY917" fmla="*/ 3602621 h 5893281"/>
              <a:gd name="connsiteX918" fmla="*/ 8209910 w 10035679"/>
              <a:gd name="connsiteY918" fmla="*/ 3605034 h 5893281"/>
              <a:gd name="connsiteX919" fmla="*/ 8217759 w 10035679"/>
              <a:gd name="connsiteY919" fmla="*/ 3631600 h 5893281"/>
              <a:gd name="connsiteX920" fmla="*/ 8232250 w 10035679"/>
              <a:gd name="connsiteY920" fmla="*/ 3647902 h 5893281"/>
              <a:gd name="connsiteX921" fmla="*/ 8250362 w 10035679"/>
              <a:gd name="connsiteY921" fmla="*/ 3666619 h 5893281"/>
              <a:gd name="connsiteX922" fmla="*/ 8264250 w 10035679"/>
              <a:gd name="connsiteY922" fmla="*/ 3691373 h 5893281"/>
              <a:gd name="connsiteX923" fmla="*/ 8252174 w 10035679"/>
              <a:gd name="connsiteY923" fmla="*/ 3695599 h 5893281"/>
              <a:gd name="connsiteX924" fmla="*/ 8246136 w 10035679"/>
              <a:gd name="connsiteY924" fmla="*/ 3699222 h 5893281"/>
              <a:gd name="connsiteX925" fmla="*/ 8242512 w 10035679"/>
              <a:gd name="connsiteY925" fmla="*/ 3699222 h 5893281"/>
              <a:gd name="connsiteX926" fmla="*/ 8242512 w 10035679"/>
              <a:gd name="connsiteY926" fmla="*/ 3703448 h 5893281"/>
              <a:gd name="connsiteX927" fmla="*/ 8242512 w 10035679"/>
              <a:gd name="connsiteY927" fmla="*/ 3705864 h 5893281"/>
              <a:gd name="connsiteX928" fmla="*/ 8242512 w 10035679"/>
              <a:gd name="connsiteY928" fmla="*/ 3709487 h 5893281"/>
              <a:gd name="connsiteX929" fmla="*/ 8235871 w 10035679"/>
              <a:gd name="connsiteY929" fmla="*/ 3709487 h 5893281"/>
              <a:gd name="connsiteX930" fmla="*/ 8223796 w 10035679"/>
              <a:gd name="connsiteY930" fmla="*/ 3713713 h 5893281"/>
              <a:gd name="connsiteX931" fmla="*/ 8221985 w 10035679"/>
              <a:gd name="connsiteY931" fmla="*/ 3705864 h 5893281"/>
              <a:gd name="connsiteX932" fmla="*/ 8221985 w 10035679"/>
              <a:gd name="connsiteY932" fmla="*/ 3703448 h 5893281"/>
              <a:gd name="connsiteX933" fmla="*/ 8217759 w 10035679"/>
              <a:gd name="connsiteY933" fmla="*/ 3703448 h 5893281"/>
              <a:gd name="connsiteX934" fmla="*/ 8214136 w 10035679"/>
              <a:gd name="connsiteY934" fmla="*/ 3703448 h 5893281"/>
              <a:gd name="connsiteX935" fmla="*/ 8209910 w 10035679"/>
              <a:gd name="connsiteY935" fmla="*/ 3699222 h 5893281"/>
              <a:gd name="connsiteX936" fmla="*/ 8203873 w 10035679"/>
              <a:gd name="connsiteY936" fmla="*/ 3713713 h 5893281"/>
              <a:gd name="connsiteX937" fmla="*/ 8199647 w 10035679"/>
              <a:gd name="connsiteY937" fmla="*/ 3723976 h 5893281"/>
              <a:gd name="connsiteX938" fmla="*/ 8193608 w 10035679"/>
              <a:gd name="connsiteY938" fmla="*/ 3734241 h 5893281"/>
              <a:gd name="connsiteX939" fmla="*/ 8181533 w 10035679"/>
              <a:gd name="connsiteY939" fmla="*/ 3738467 h 5893281"/>
              <a:gd name="connsiteX940" fmla="*/ 8171270 w 10035679"/>
              <a:gd name="connsiteY940" fmla="*/ 3744503 h 5893281"/>
              <a:gd name="connsiteX941" fmla="*/ 8171270 w 10035679"/>
              <a:gd name="connsiteY941" fmla="*/ 3738467 h 5893281"/>
              <a:gd name="connsiteX942" fmla="*/ 8165231 w 10035679"/>
              <a:gd name="connsiteY942" fmla="*/ 3730617 h 5893281"/>
              <a:gd name="connsiteX943" fmla="*/ 8165231 w 10035679"/>
              <a:gd name="connsiteY943" fmla="*/ 3723976 h 5893281"/>
              <a:gd name="connsiteX944" fmla="*/ 8165231 w 10035679"/>
              <a:gd name="connsiteY944" fmla="*/ 3720354 h 5893281"/>
              <a:gd name="connsiteX945" fmla="*/ 8165231 w 10035679"/>
              <a:gd name="connsiteY945" fmla="*/ 3717939 h 5893281"/>
              <a:gd name="connsiteX946" fmla="*/ 8165231 w 10035679"/>
              <a:gd name="connsiteY946" fmla="*/ 3713713 h 5893281"/>
              <a:gd name="connsiteX947" fmla="*/ 8161005 w 10035679"/>
              <a:gd name="connsiteY947" fmla="*/ 3709487 h 5893281"/>
              <a:gd name="connsiteX948" fmla="*/ 8157382 w 10035679"/>
              <a:gd name="connsiteY948" fmla="*/ 3709487 h 5893281"/>
              <a:gd name="connsiteX949" fmla="*/ 8147119 w 10035679"/>
              <a:gd name="connsiteY949" fmla="*/ 3705864 h 5893281"/>
              <a:gd name="connsiteX950" fmla="*/ 8147119 w 10035679"/>
              <a:gd name="connsiteY950" fmla="*/ 3695599 h 5893281"/>
              <a:gd name="connsiteX951" fmla="*/ 8147119 w 10035679"/>
              <a:gd name="connsiteY951" fmla="*/ 3685336 h 5893281"/>
              <a:gd name="connsiteX952" fmla="*/ 8151346 w 10035679"/>
              <a:gd name="connsiteY952" fmla="*/ 3676882 h 5893281"/>
              <a:gd name="connsiteX953" fmla="*/ 8151346 w 10035679"/>
              <a:gd name="connsiteY953" fmla="*/ 3675071 h 5893281"/>
              <a:gd name="connsiteX954" fmla="*/ 8153156 w 10035679"/>
              <a:gd name="connsiteY954" fmla="*/ 3670845 h 5893281"/>
              <a:gd name="connsiteX955" fmla="*/ 8161005 w 10035679"/>
              <a:gd name="connsiteY955" fmla="*/ 3670845 h 5893281"/>
              <a:gd name="connsiteX956" fmla="*/ 8171270 w 10035679"/>
              <a:gd name="connsiteY956" fmla="*/ 3666619 h 5893281"/>
              <a:gd name="connsiteX957" fmla="*/ 8185761 w 10035679"/>
              <a:gd name="connsiteY957" fmla="*/ 3666619 h 5893281"/>
              <a:gd name="connsiteX958" fmla="*/ 8185761 w 10035679"/>
              <a:gd name="connsiteY958" fmla="*/ 3691373 h 5893281"/>
              <a:gd name="connsiteX959" fmla="*/ 8209910 w 10035679"/>
              <a:gd name="connsiteY959" fmla="*/ 3691373 h 5893281"/>
              <a:gd name="connsiteX960" fmla="*/ 8209910 w 10035679"/>
              <a:gd name="connsiteY960" fmla="*/ 3685336 h 5893281"/>
              <a:gd name="connsiteX961" fmla="*/ 8214136 w 10035679"/>
              <a:gd name="connsiteY961" fmla="*/ 3676882 h 5893281"/>
              <a:gd name="connsiteX962" fmla="*/ 8217759 w 10035679"/>
              <a:gd name="connsiteY962" fmla="*/ 3675071 h 5893281"/>
              <a:gd name="connsiteX963" fmla="*/ 8217759 w 10035679"/>
              <a:gd name="connsiteY963" fmla="*/ 3670845 h 5893281"/>
              <a:gd name="connsiteX964" fmla="*/ 8221985 w 10035679"/>
              <a:gd name="connsiteY964" fmla="*/ 3666619 h 5893281"/>
              <a:gd name="connsiteX965" fmla="*/ 8223796 w 10035679"/>
              <a:gd name="connsiteY965" fmla="*/ 3660580 h 5893281"/>
              <a:gd name="connsiteX966" fmla="*/ 8217759 w 10035679"/>
              <a:gd name="connsiteY966" fmla="*/ 3660580 h 5893281"/>
              <a:gd name="connsiteX967" fmla="*/ 8181533 w 10035679"/>
              <a:gd name="connsiteY967" fmla="*/ 3631600 h 5893281"/>
              <a:gd name="connsiteX968" fmla="*/ 8141083 w 10035679"/>
              <a:gd name="connsiteY968" fmla="*/ 3612883 h 5893281"/>
              <a:gd name="connsiteX969" fmla="*/ 8141083 w 10035679"/>
              <a:gd name="connsiteY969" fmla="*/ 3627374 h 5893281"/>
              <a:gd name="connsiteX970" fmla="*/ 8136855 w 10035679"/>
              <a:gd name="connsiteY970" fmla="*/ 3637637 h 5893281"/>
              <a:gd name="connsiteX971" fmla="*/ 8132629 w 10035679"/>
              <a:gd name="connsiteY971" fmla="*/ 3647902 h 5893281"/>
              <a:gd name="connsiteX972" fmla="*/ 8132629 w 10035679"/>
              <a:gd name="connsiteY972" fmla="*/ 3660580 h 5893281"/>
              <a:gd name="connsiteX973" fmla="*/ 8129007 w 10035679"/>
              <a:gd name="connsiteY973" fmla="*/ 3656354 h 5893281"/>
              <a:gd name="connsiteX974" fmla="*/ 8126592 w 10035679"/>
              <a:gd name="connsiteY974" fmla="*/ 3652128 h 5893281"/>
              <a:gd name="connsiteX975" fmla="*/ 8126592 w 10035679"/>
              <a:gd name="connsiteY975" fmla="*/ 3647902 h 5893281"/>
              <a:gd name="connsiteX976" fmla="*/ 8122969 w 10035679"/>
              <a:gd name="connsiteY976" fmla="*/ 3646091 h 5893281"/>
              <a:gd name="connsiteX977" fmla="*/ 8112704 w 10035679"/>
              <a:gd name="connsiteY977" fmla="*/ 3618922 h 5893281"/>
              <a:gd name="connsiteX978" fmla="*/ 8100629 w 10035679"/>
              <a:gd name="connsiteY978" fmla="*/ 3588130 h 5893281"/>
              <a:gd name="connsiteX979" fmla="*/ 8098215 w 10035679"/>
              <a:gd name="connsiteY979" fmla="*/ 3547074 h 5893281"/>
              <a:gd name="connsiteX980" fmla="*/ 8100629 w 10035679"/>
              <a:gd name="connsiteY980" fmla="*/ 3512056 h 5893281"/>
              <a:gd name="connsiteX981" fmla="*/ 8114517 w 10035679"/>
              <a:gd name="connsiteY981" fmla="*/ 3477037 h 5893281"/>
              <a:gd name="connsiteX982" fmla="*/ 8126592 w 10035679"/>
              <a:gd name="connsiteY982" fmla="*/ 3472811 h 5893281"/>
              <a:gd name="connsiteX983" fmla="*/ 2881749 w 10035679"/>
              <a:gd name="connsiteY983" fmla="*/ 3469188 h 5893281"/>
              <a:gd name="connsiteX984" fmla="*/ 2895635 w 10035679"/>
              <a:gd name="connsiteY984" fmla="*/ 3469188 h 5893281"/>
              <a:gd name="connsiteX985" fmla="*/ 2910127 w 10035679"/>
              <a:gd name="connsiteY985" fmla="*/ 3472812 h 5893281"/>
              <a:gd name="connsiteX986" fmla="*/ 2924013 w 10035679"/>
              <a:gd name="connsiteY986" fmla="*/ 3472812 h 5893281"/>
              <a:gd name="connsiteX987" fmla="*/ 2934278 w 10035679"/>
              <a:gd name="connsiteY987" fmla="*/ 3477038 h 5893281"/>
              <a:gd name="connsiteX988" fmla="*/ 2934278 w 10035679"/>
              <a:gd name="connsiteY988" fmla="*/ 3493944 h 5893281"/>
              <a:gd name="connsiteX989" fmla="*/ 2881749 w 10035679"/>
              <a:gd name="connsiteY989" fmla="*/ 3493944 h 5893281"/>
              <a:gd name="connsiteX990" fmla="*/ 2583486 w 10035679"/>
              <a:gd name="connsiteY990" fmla="*/ 3469188 h 5893281"/>
              <a:gd name="connsiteX991" fmla="*/ 2602203 w 10035679"/>
              <a:gd name="connsiteY991" fmla="*/ 3472812 h 5893281"/>
              <a:gd name="connsiteX992" fmla="*/ 2611863 w 10035679"/>
              <a:gd name="connsiteY992" fmla="*/ 3479453 h 5893281"/>
              <a:gd name="connsiteX993" fmla="*/ 2626353 w 10035679"/>
              <a:gd name="connsiteY993" fmla="*/ 3487301 h 5893281"/>
              <a:gd name="connsiteX994" fmla="*/ 2638428 w 10035679"/>
              <a:gd name="connsiteY994" fmla="*/ 3493943 h 5893281"/>
              <a:gd name="connsiteX995" fmla="*/ 2638428 w 10035679"/>
              <a:gd name="connsiteY995" fmla="*/ 3501793 h 5893281"/>
              <a:gd name="connsiteX996" fmla="*/ 2624543 w 10035679"/>
              <a:gd name="connsiteY996" fmla="*/ 3501793 h 5893281"/>
              <a:gd name="connsiteX997" fmla="*/ 2611863 w 10035679"/>
              <a:gd name="connsiteY997" fmla="*/ 3506019 h 5893281"/>
              <a:gd name="connsiteX998" fmla="*/ 2602203 w 10035679"/>
              <a:gd name="connsiteY998" fmla="*/ 3507832 h 5893281"/>
              <a:gd name="connsiteX999" fmla="*/ 2596166 w 10035679"/>
              <a:gd name="connsiteY999" fmla="*/ 3506019 h 5893281"/>
              <a:gd name="connsiteX1000" fmla="*/ 2581675 w 10035679"/>
              <a:gd name="connsiteY1000" fmla="*/ 3506019 h 5893281"/>
              <a:gd name="connsiteX1001" fmla="*/ 2569600 w 10035679"/>
              <a:gd name="connsiteY1001" fmla="*/ 3501793 h 5893281"/>
              <a:gd name="connsiteX1002" fmla="*/ 2569600 w 10035679"/>
              <a:gd name="connsiteY1002" fmla="*/ 3477038 h 5893281"/>
              <a:gd name="connsiteX1003" fmla="*/ 2573826 w 10035679"/>
              <a:gd name="connsiteY1003" fmla="*/ 3477038 h 5893281"/>
              <a:gd name="connsiteX1004" fmla="*/ 2577449 w 10035679"/>
              <a:gd name="connsiteY1004" fmla="*/ 3472812 h 5893281"/>
              <a:gd name="connsiteX1005" fmla="*/ 2581675 w 10035679"/>
              <a:gd name="connsiteY1005" fmla="*/ 3472812 h 5893281"/>
              <a:gd name="connsiteX1006" fmla="*/ 2707255 w 10035679"/>
              <a:gd name="connsiteY1006" fmla="*/ 3435982 h 5893281"/>
              <a:gd name="connsiteX1007" fmla="*/ 2750123 w 10035679"/>
              <a:gd name="connsiteY1007" fmla="*/ 3440208 h 5893281"/>
              <a:gd name="connsiteX1008" fmla="*/ 2786349 w 10035679"/>
              <a:gd name="connsiteY1008" fmla="*/ 3448660 h 5893281"/>
              <a:gd name="connsiteX1009" fmla="*/ 2814727 w 10035679"/>
              <a:gd name="connsiteY1009" fmla="*/ 3458925 h 5893281"/>
              <a:gd name="connsiteX1010" fmla="*/ 2849140 w 10035679"/>
              <a:gd name="connsiteY1010" fmla="*/ 3469190 h 5893281"/>
              <a:gd name="connsiteX1011" fmla="*/ 2849140 w 10035679"/>
              <a:gd name="connsiteY1011" fmla="*/ 3487302 h 5893281"/>
              <a:gd name="connsiteX1012" fmla="*/ 2835254 w 10035679"/>
              <a:gd name="connsiteY1012" fmla="*/ 3487302 h 5893281"/>
              <a:gd name="connsiteX1013" fmla="*/ 2828613 w 10035679"/>
              <a:gd name="connsiteY1013" fmla="*/ 3491528 h 5893281"/>
              <a:gd name="connsiteX1014" fmla="*/ 2818952 w 10035679"/>
              <a:gd name="connsiteY1014" fmla="*/ 3493943 h 5893281"/>
              <a:gd name="connsiteX1015" fmla="*/ 2810500 w 10035679"/>
              <a:gd name="connsiteY1015" fmla="*/ 3497566 h 5893281"/>
              <a:gd name="connsiteX1016" fmla="*/ 2804461 w 10035679"/>
              <a:gd name="connsiteY1016" fmla="*/ 3501792 h 5893281"/>
              <a:gd name="connsiteX1017" fmla="*/ 2792386 w 10035679"/>
              <a:gd name="connsiteY1017" fmla="*/ 3501792 h 5893281"/>
              <a:gd name="connsiteX1018" fmla="*/ 2792386 w 10035679"/>
              <a:gd name="connsiteY1018" fmla="*/ 3497566 h 5893281"/>
              <a:gd name="connsiteX1019" fmla="*/ 2792386 w 10035679"/>
              <a:gd name="connsiteY1019" fmla="*/ 3493943 h 5893281"/>
              <a:gd name="connsiteX1020" fmla="*/ 2790575 w 10035679"/>
              <a:gd name="connsiteY1020" fmla="*/ 3491528 h 5893281"/>
              <a:gd name="connsiteX1021" fmla="*/ 2786349 w 10035679"/>
              <a:gd name="connsiteY1021" fmla="*/ 3487302 h 5893281"/>
              <a:gd name="connsiteX1022" fmla="*/ 2782123 w 10035679"/>
              <a:gd name="connsiteY1022" fmla="*/ 3483678 h 5893281"/>
              <a:gd name="connsiteX1023" fmla="*/ 2778500 w 10035679"/>
              <a:gd name="connsiteY1023" fmla="*/ 3487302 h 5893281"/>
              <a:gd name="connsiteX1024" fmla="*/ 2772461 w 10035679"/>
              <a:gd name="connsiteY1024" fmla="*/ 3507829 h 5893281"/>
              <a:gd name="connsiteX1025" fmla="*/ 2762198 w 10035679"/>
              <a:gd name="connsiteY1025" fmla="*/ 3507829 h 5893281"/>
              <a:gd name="connsiteX1026" fmla="*/ 2735632 w 10035679"/>
              <a:gd name="connsiteY1026" fmla="*/ 3506018 h 5893281"/>
              <a:gd name="connsiteX1027" fmla="*/ 2707255 w 10035679"/>
              <a:gd name="connsiteY1027" fmla="*/ 3501792 h 5893281"/>
              <a:gd name="connsiteX1028" fmla="*/ 2687332 w 10035679"/>
              <a:gd name="connsiteY1028" fmla="*/ 3501792 h 5893281"/>
              <a:gd name="connsiteX1029" fmla="*/ 2677067 w 10035679"/>
              <a:gd name="connsiteY1029" fmla="*/ 3477037 h 5893281"/>
              <a:gd name="connsiteX1030" fmla="*/ 2695179 w 10035679"/>
              <a:gd name="connsiteY1030" fmla="*/ 3477037 h 5893281"/>
              <a:gd name="connsiteX1031" fmla="*/ 2707255 w 10035679"/>
              <a:gd name="connsiteY1031" fmla="*/ 3477037 h 5893281"/>
              <a:gd name="connsiteX1032" fmla="*/ 2721745 w 10035679"/>
              <a:gd name="connsiteY1032" fmla="*/ 3472811 h 5893281"/>
              <a:gd name="connsiteX1033" fmla="*/ 2733821 w 10035679"/>
              <a:gd name="connsiteY1033" fmla="*/ 3469190 h 5893281"/>
              <a:gd name="connsiteX1034" fmla="*/ 2725369 w 10035679"/>
              <a:gd name="connsiteY1034" fmla="*/ 3464964 h 5893281"/>
              <a:gd name="connsiteX1035" fmla="*/ 2719330 w 10035679"/>
              <a:gd name="connsiteY1035" fmla="*/ 3458925 h 5893281"/>
              <a:gd name="connsiteX1036" fmla="*/ 2715709 w 10035679"/>
              <a:gd name="connsiteY1036" fmla="*/ 3454699 h 5893281"/>
              <a:gd name="connsiteX1037" fmla="*/ 2711481 w 10035679"/>
              <a:gd name="connsiteY1037" fmla="*/ 3448660 h 5893281"/>
              <a:gd name="connsiteX1038" fmla="*/ 438334 w 10035679"/>
              <a:gd name="connsiteY1038" fmla="*/ 3358099 h 5893281"/>
              <a:gd name="connsiteX1039" fmla="*/ 470937 w 10035679"/>
              <a:gd name="connsiteY1039" fmla="*/ 3368364 h 5893281"/>
              <a:gd name="connsiteX1040" fmla="*/ 495088 w 10035679"/>
              <a:gd name="connsiteY1040" fmla="*/ 3382250 h 5893281"/>
              <a:gd name="connsiteX1041" fmla="*/ 523465 w 10035679"/>
              <a:gd name="connsiteY1041" fmla="*/ 3396739 h 5893281"/>
              <a:gd name="connsiteX1042" fmla="*/ 523465 w 10035679"/>
              <a:gd name="connsiteY1042" fmla="*/ 3405193 h 5893281"/>
              <a:gd name="connsiteX1043" fmla="*/ 515011 w 10035679"/>
              <a:gd name="connsiteY1043" fmla="*/ 3405193 h 5893281"/>
              <a:gd name="connsiteX1044" fmla="*/ 490862 w 10035679"/>
              <a:gd name="connsiteY1044" fmla="*/ 3421494 h 5893281"/>
              <a:gd name="connsiteX1045" fmla="*/ 466711 w 10035679"/>
              <a:gd name="connsiteY1045" fmla="*/ 3425720 h 5893281"/>
              <a:gd name="connsiteX1046" fmla="*/ 444371 w 10035679"/>
              <a:gd name="connsiteY1046" fmla="*/ 3429946 h 5893281"/>
              <a:gd name="connsiteX1047" fmla="*/ 420221 w 10035679"/>
              <a:gd name="connsiteY1047" fmla="*/ 3435983 h 5893281"/>
              <a:gd name="connsiteX1048" fmla="*/ 420221 w 10035679"/>
              <a:gd name="connsiteY1048" fmla="*/ 3429946 h 5893281"/>
              <a:gd name="connsiteX1049" fmla="*/ 414184 w 10035679"/>
              <a:gd name="connsiteY1049" fmla="*/ 3429946 h 5893281"/>
              <a:gd name="connsiteX1050" fmla="*/ 420221 w 10035679"/>
              <a:gd name="connsiteY1050" fmla="*/ 3411229 h 5893281"/>
              <a:gd name="connsiteX1051" fmla="*/ 420221 w 10035679"/>
              <a:gd name="connsiteY1051" fmla="*/ 3393117 h 5893281"/>
              <a:gd name="connsiteX1052" fmla="*/ 420221 w 10035679"/>
              <a:gd name="connsiteY1052" fmla="*/ 3368364 h 5893281"/>
              <a:gd name="connsiteX1053" fmla="*/ 428070 w 10035679"/>
              <a:gd name="connsiteY1053" fmla="*/ 3364136 h 5893281"/>
              <a:gd name="connsiteX1054" fmla="*/ 429882 w 10035679"/>
              <a:gd name="connsiteY1054" fmla="*/ 3364136 h 5893281"/>
              <a:gd name="connsiteX1055" fmla="*/ 429882 w 10035679"/>
              <a:gd name="connsiteY1055" fmla="*/ 3361722 h 5893281"/>
              <a:gd name="connsiteX1056" fmla="*/ 434108 w 10035679"/>
              <a:gd name="connsiteY1056" fmla="*/ 3361722 h 5893281"/>
              <a:gd name="connsiteX1057" fmla="*/ 2460320 w 10035679"/>
              <a:gd name="connsiteY1057" fmla="*/ 3335156 h 5893281"/>
              <a:gd name="connsiteX1058" fmla="*/ 2517074 w 10035679"/>
              <a:gd name="connsiteY1058" fmla="*/ 3347835 h 5893281"/>
              <a:gd name="connsiteX1059" fmla="*/ 2567789 w 10035679"/>
              <a:gd name="connsiteY1059" fmla="*/ 3364136 h 5893281"/>
              <a:gd name="connsiteX1060" fmla="*/ 2605826 w 10035679"/>
              <a:gd name="connsiteY1060" fmla="*/ 3382251 h 5893281"/>
              <a:gd name="connsiteX1061" fmla="*/ 2644467 w 10035679"/>
              <a:gd name="connsiteY1061" fmla="*/ 3400966 h 5893281"/>
              <a:gd name="connsiteX1062" fmla="*/ 2687335 w 10035679"/>
              <a:gd name="connsiteY1062" fmla="*/ 3421496 h 5893281"/>
              <a:gd name="connsiteX1063" fmla="*/ 2687335 w 10035679"/>
              <a:gd name="connsiteY1063" fmla="*/ 3435985 h 5893281"/>
              <a:gd name="connsiteX1064" fmla="*/ 2668618 w 10035679"/>
              <a:gd name="connsiteY1064" fmla="*/ 3435985 h 5893281"/>
              <a:gd name="connsiteX1065" fmla="*/ 2648694 w 10035679"/>
              <a:gd name="connsiteY1065" fmla="*/ 3444439 h 5893281"/>
              <a:gd name="connsiteX1066" fmla="*/ 2624543 w 10035679"/>
              <a:gd name="connsiteY1066" fmla="*/ 3450476 h 5893281"/>
              <a:gd name="connsiteX1067" fmla="*/ 2597978 w 10035679"/>
              <a:gd name="connsiteY1067" fmla="*/ 3454702 h 5893281"/>
              <a:gd name="connsiteX1068" fmla="*/ 2602204 w 10035679"/>
              <a:gd name="connsiteY1068" fmla="*/ 3448665 h 5893281"/>
              <a:gd name="connsiteX1069" fmla="*/ 2602204 w 10035679"/>
              <a:gd name="connsiteY1069" fmla="*/ 3440211 h 5893281"/>
              <a:gd name="connsiteX1070" fmla="*/ 2602204 w 10035679"/>
              <a:gd name="connsiteY1070" fmla="*/ 3435985 h 5893281"/>
              <a:gd name="connsiteX1071" fmla="*/ 2602204 w 10035679"/>
              <a:gd name="connsiteY1071" fmla="*/ 3434174 h 5893281"/>
              <a:gd name="connsiteX1072" fmla="*/ 2602204 w 10035679"/>
              <a:gd name="connsiteY1072" fmla="*/ 3429948 h 5893281"/>
              <a:gd name="connsiteX1073" fmla="*/ 2597978 w 10035679"/>
              <a:gd name="connsiteY1073" fmla="*/ 3421496 h 5893281"/>
              <a:gd name="connsiteX1074" fmla="*/ 2545450 w 10035679"/>
              <a:gd name="connsiteY1074" fmla="*/ 3407005 h 5893281"/>
              <a:gd name="connsiteX1075" fmla="*/ 2496546 w 10035679"/>
              <a:gd name="connsiteY1075" fmla="*/ 3382251 h 5893281"/>
              <a:gd name="connsiteX1076" fmla="*/ 2444018 w 10035679"/>
              <a:gd name="connsiteY1076" fmla="*/ 3358100 h 5893281"/>
              <a:gd name="connsiteX1077" fmla="*/ 2431943 w 10035679"/>
              <a:gd name="connsiteY1077" fmla="*/ 3368364 h 5893281"/>
              <a:gd name="connsiteX1078" fmla="*/ 2425906 w 10035679"/>
              <a:gd name="connsiteY1078" fmla="*/ 3378627 h 5893281"/>
              <a:gd name="connsiteX1079" fmla="*/ 2415641 w 10035679"/>
              <a:gd name="connsiteY1079" fmla="*/ 3390703 h 5893281"/>
              <a:gd name="connsiteX1080" fmla="*/ 2403566 w 10035679"/>
              <a:gd name="connsiteY1080" fmla="*/ 3386477 h 5893281"/>
              <a:gd name="connsiteX1081" fmla="*/ 2389075 w 10035679"/>
              <a:gd name="connsiteY1081" fmla="*/ 3378627 h 5893281"/>
              <a:gd name="connsiteX1082" fmla="*/ 2383038 w 10035679"/>
              <a:gd name="connsiteY1082" fmla="*/ 3376212 h 5893281"/>
              <a:gd name="connsiteX1083" fmla="*/ 2397529 w 10035679"/>
              <a:gd name="connsiteY1083" fmla="*/ 3376212 h 5893281"/>
              <a:gd name="connsiteX1084" fmla="*/ 2407189 w 10035679"/>
              <a:gd name="connsiteY1084" fmla="*/ 3361723 h 5893281"/>
              <a:gd name="connsiteX1085" fmla="*/ 2417452 w 10035679"/>
              <a:gd name="connsiteY1085" fmla="*/ 3353873 h 5893281"/>
              <a:gd name="connsiteX1086" fmla="*/ 2429527 w 10035679"/>
              <a:gd name="connsiteY1086" fmla="*/ 3343608 h 5893281"/>
              <a:gd name="connsiteX1087" fmla="*/ 2439792 w 10035679"/>
              <a:gd name="connsiteY1087" fmla="*/ 3343608 h 5893281"/>
              <a:gd name="connsiteX1088" fmla="*/ 2445829 w 10035679"/>
              <a:gd name="connsiteY1088" fmla="*/ 3339382 h 5893281"/>
              <a:gd name="connsiteX1089" fmla="*/ 2454283 w 10035679"/>
              <a:gd name="connsiteY1089" fmla="*/ 3339382 h 5893281"/>
              <a:gd name="connsiteX1090" fmla="*/ 391847 w 10035679"/>
              <a:gd name="connsiteY1090" fmla="*/ 3318854 h 5893281"/>
              <a:gd name="connsiteX1091" fmla="*/ 420221 w 10035679"/>
              <a:gd name="connsiteY1091" fmla="*/ 3329120 h 5893281"/>
              <a:gd name="connsiteX1092" fmla="*/ 420221 w 10035679"/>
              <a:gd name="connsiteY1092" fmla="*/ 3335157 h 5893281"/>
              <a:gd name="connsiteX1093" fmla="*/ 414185 w 10035679"/>
              <a:gd name="connsiteY1093" fmla="*/ 3335157 h 5893281"/>
              <a:gd name="connsiteX1094" fmla="*/ 391847 w 10035679"/>
              <a:gd name="connsiteY1094" fmla="*/ 3343610 h 5893281"/>
              <a:gd name="connsiteX1095" fmla="*/ 371317 w 10035679"/>
              <a:gd name="connsiteY1095" fmla="*/ 3343610 h 5893281"/>
              <a:gd name="connsiteX1096" fmla="*/ 353205 w 10035679"/>
              <a:gd name="connsiteY1096" fmla="*/ 3343610 h 5893281"/>
              <a:gd name="connsiteX1097" fmla="*/ 353205 w 10035679"/>
              <a:gd name="connsiteY1097" fmla="*/ 3329120 h 5893281"/>
              <a:gd name="connsiteX1098" fmla="*/ 363470 w 10035679"/>
              <a:gd name="connsiteY1098" fmla="*/ 3324891 h 5893281"/>
              <a:gd name="connsiteX1099" fmla="*/ 373733 w 10035679"/>
              <a:gd name="connsiteY1099" fmla="*/ 3324891 h 5893281"/>
              <a:gd name="connsiteX1100" fmla="*/ 381582 w 10035679"/>
              <a:gd name="connsiteY1100" fmla="*/ 3323081 h 5893281"/>
              <a:gd name="connsiteX1101" fmla="*/ 235475 w 10035679"/>
              <a:gd name="connsiteY1101" fmla="*/ 3285646 h 5893281"/>
              <a:gd name="connsiteX1102" fmla="*/ 247550 w 10035679"/>
              <a:gd name="connsiteY1102" fmla="*/ 3289872 h 5893281"/>
              <a:gd name="connsiteX1103" fmla="*/ 262041 w 10035679"/>
              <a:gd name="connsiteY1103" fmla="*/ 3289872 h 5893281"/>
              <a:gd name="connsiteX1104" fmla="*/ 268078 w 10035679"/>
              <a:gd name="connsiteY1104" fmla="*/ 3289872 h 5893281"/>
              <a:gd name="connsiteX1105" fmla="*/ 278342 w 10035679"/>
              <a:gd name="connsiteY1105" fmla="*/ 3294098 h 5893281"/>
              <a:gd name="connsiteX1106" fmla="*/ 290418 w 10035679"/>
              <a:gd name="connsiteY1106" fmla="*/ 3295911 h 5893281"/>
              <a:gd name="connsiteX1107" fmla="*/ 290418 w 10035679"/>
              <a:gd name="connsiteY1107" fmla="*/ 3310399 h 5893281"/>
              <a:gd name="connsiteX1108" fmla="*/ 282569 w 10035679"/>
              <a:gd name="connsiteY1108" fmla="*/ 3310399 h 5893281"/>
              <a:gd name="connsiteX1109" fmla="*/ 272303 w 10035679"/>
              <a:gd name="connsiteY1109" fmla="*/ 3314625 h 5893281"/>
              <a:gd name="connsiteX1110" fmla="*/ 262041 w 10035679"/>
              <a:gd name="connsiteY1110" fmla="*/ 3318853 h 5893281"/>
              <a:gd name="connsiteX1111" fmla="*/ 249966 w 10035679"/>
              <a:gd name="connsiteY1111" fmla="*/ 3318853 h 5893281"/>
              <a:gd name="connsiteX1112" fmla="*/ 235475 w 10035679"/>
              <a:gd name="connsiteY1112" fmla="*/ 3318853 h 5893281"/>
              <a:gd name="connsiteX1113" fmla="*/ 2569600 w 10035679"/>
              <a:gd name="connsiteY1113" fmla="*/ 3279610 h 5893281"/>
              <a:gd name="connsiteX1114" fmla="*/ 2581676 w 10035679"/>
              <a:gd name="connsiteY1114" fmla="*/ 3285647 h 5893281"/>
              <a:gd name="connsiteX1115" fmla="*/ 2587714 w 10035679"/>
              <a:gd name="connsiteY1115" fmla="*/ 3294101 h 5893281"/>
              <a:gd name="connsiteX1116" fmla="*/ 2596168 w 10035679"/>
              <a:gd name="connsiteY1116" fmla="*/ 3300138 h 5893281"/>
              <a:gd name="connsiteX1117" fmla="*/ 2597979 w 10035679"/>
              <a:gd name="connsiteY1117" fmla="*/ 3310403 h 5893281"/>
              <a:gd name="connsiteX1118" fmla="*/ 2597979 w 10035679"/>
              <a:gd name="connsiteY1118" fmla="*/ 3329121 h 5893281"/>
              <a:gd name="connsiteX1119" fmla="*/ 2583487 w 10035679"/>
              <a:gd name="connsiteY1119" fmla="*/ 3329121 h 5893281"/>
              <a:gd name="connsiteX1120" fmla="*/ 2581676 w 10035679"/>
              <a:gd name="connsiteY1120" fmla="*/ 3318856 h 5893281"/>
              <a:gd name="connsiteX1121" fmla="*/ 2577450 w 10035679"/>
              <a:gd name="connsiteY1121" fmla="*/ 3314630 h 5893281"/>
              <a:gd name="connsiteX1122" fmla="*/ 2573826 w 10035679"/>
              <a:gd name="connsiteY1122" fmla="*/ 3308591 h 5893281"/>
              <a:gd name="connsiteX1123" fmla="*/ 2569600 w 10035679"/>
              <a:gd name="connsiteY1123" fmla="*/ 3300138 h 5893281"/>
              <a:gd name="connsiteX1124" fmla="*/ 2569600 w 10035679"/>
              <a:gd name="connsiteY1124" fmla="*/ 3294101 h 5893281"/>
              <a:gd name="connsiteX1125" fmla="*/ 8147123 w 10035679"/>
              <a:gd name="connsiteY1125" fmla="*/ 3265119 h 5893281"/>
              <a:gd name="connsiteX1126" fmla="*/ 8153160 w 10035679"/>
              <a:gd name="connsiteY1126" fmla="*/ 3271156 h 5893281"/>
              <a:gd name="connsiteX1127" fmla="*/ 8157386 w 10035679"/>
              <a:gd name="connsiteY1127" fmla="*/ 3279610 h 5893281"/>
              <a:gd name="connsiteX1128" fmla="*/ 8161009 w 10035679"/>
              <a:gd name="connsiteY1128" fmla="*/ 3285647 h 5893281"/>
              <a:gd name="connsiteX1129" fmla="*/ 8161009 w 10035679"/>
              <a:gd name="connsiteY1129" fmla="*/ 3295912 h 5893281"/>
              <a:gd name="connsiteX1130" fmla="*/ 8161009 w 10035679"/>
              <a:gd name="connsiteY1130" fmla="*/ 3310401 h 5893281"/>
              <a:gd name="connsiteX1131" fmla="*/ 8132632 w 10035679"/>
              <a:gd name="connsiteY1131" fmla="*/ 3382252 h 5893281"/>
              <a:gd name="connsiteX1132" fmla="*/ 8118743 w 10035679"/>
              <a:gd name="connsiteY1132" fmla="*/ 3364137 h 5893281"/>
              <a:gd name="connsiteX1133" fmla="*/ 8112706 w 10035679"/>
              <a:gd name="connsiteY1133" fmla="*/ 3347836 h 5893281"/>
              <a:gd name="connsiteX1134" fmla="*/ 8108480 w 10035679"/>
              <a:gd name="connsiteY1134" fmla="*/ 3318855 h 5893281"/>
              <a:gd name="connsiteX1135" fmla="*/ 2553298 w 10035679"/>
              <a:gd name="connsiteY1135" fmla="*/ 3232516 h 5893281"/>
              <a:gd name="connsiteX1136" fmla="*/ 2597976 w 10035679"/>
              <a:gd name="connsiteY1136" fmla="*/ 3232516 h 5893281"/>
              <a:gd name="connsiteX1137" fmla="*/ 2602202 w 10035679"/>
              <a:gd name="connsiteY1137" fmla="*/ 3238553 h 5893281"/>
              <a:gd name="connsiteX1138" fmla="*/ 2610051 w 10035679"/>
              <a:gd name="connsiteY1138" fmla="*/ 3242779 h 5893281"/>
              <a:gd name="connsiteX1139" fmla="*/ 2610051 w 10035679"/>
              <a:gd name="connsiteY1139" fmla="*/ 3247007 h 5893281"/>
              <a:gd name="connsiteX1140" fmla="*/ 2611862 w 10035679"/>
              <a:gd name="connsiteY1140" fmla="*/ 3250628 h 5893281"/>
              <a:gd name="connsiteX1141" fmla="*/ 2611862 w 10035679"/>
              <a:gd name="connsiteY1141" fmla="*/ 3253043 h 5893281"/>
              <a:gd name="connsiteX1142" fmla="*/ 2610051 w 10035679"/>
              <a:gd name="connsiteY1142" fmla="*/ 3257269 h 5893281"/>
              <a:gd name="connsiteX1143" fmla="*/ 2610051 w 10035679"/>
              <a:gd name="connsiteY1143" fmla="*/ 3265119 h 5893281"/>
              <a:gd name="connsiteX1144" fmla="*/ 2597976 w 10035679"/>
              <a:gd name="connsiteY1144" fmla="*/ 3257269 h 5893281"/>
              <a:gd name="connsiteX1145" fmla="*/ 2587711 w 10035679"/>
              <a:gd name="connsiteY1145" fmla="*/ 3253043 h 5893281"/>
              <a:gd name="connsiteX1146" fmla="*/ 2577448 w 10035679"/>
              <a:gd name="connsiteY1146" fmla="*/ 3253043 h 5893281"/>
              <a:gd name="connsiteX1147" fmla="*/ 2569599 w 10035679"/>
              <a:gd name="connsiteY1147" fmla="*/ 3250628 h 5893281"/>
              <a:gd name="connsiteX1148" fmla="*/ 2563562 w 10035679"/>
              <a:gd name="connsiteY1148" fmla="*/ 3250628 h 5893281"/>
              <a:gd name="connsiteX1149" fmla="*/ 2555108 w 10035679"/>
              <a:gd name="connsiteY1149" fmla="*/ 3247007 h 5893281"/>
              <a:gd name="connsiteX1150" fmla="*/ 2553298 w 10035679"/>
              <a:gd name="connsiteY1150" fmla="*/ 3238553 h 5893281"/>
              <a:gd name="connsiteX1151" fmla="*/ 8374133 w 10035679"/>
              <a:gd name="connsiteY1151" fmla="*/ 3098482 h 5893281"/>
              <a:gd name="connsiteX1152" fmla="*/ 8380170 w 10035679"/>
              <a:gd name="connsiteY1152" fmla="*/ 3102708 h 5893281"/>
              <a:gd name="connsiteX1153" fmla="*/ 8383793 w 10035679"/>
              <a:gd name="connsiteY1153" fmla="*/ 3102708 h 5893281"/>
              <a:gd name="connsiteX1154" fmla="*/ 8383793 w 10035679"/>
              <a:gd name="connsiteY1154" fmla="*/ 3106935 h 5893281"/>
              <a:gd name="connsiteX1155" fmla="*/ 8388019 w 10035679"/>
              <a:gd name="connsiteY1155" fmla="*/ 3112973 h 5893281"/>
              <a:gd name="connsiteX1156" fmla="*/ 8388019 w 10035679"/>
              <a:gd name="connsiteY1156" fmla="*/ 3121426 h 5893281"/>
              <a:gd name="connsiteX1157" fmla="*/ 8383793 w 10035679"/>
              <a:gd name="connsiteY1157" fmla="*/ 3131691 h 5893281"/>
              <a:gd name="connsiteX1158" fmla="*/ 8375943 w 10035679"/>
              <a:gd name="connsiteY1158" fmla="*/ 3141954 h 5893281"/>
              <a:gd name="connsiteX1159" fmla="*/ 8374133 w 10035679"/>
              <a:gd name="connsiteY1159" fmla="*/ 3152219 h 5893281"/>
              <a:gd name="connsiteX1160" fmla="*/ 8355416 w 10035679"/>
              <a:gd name="connsiteY1160" fmla="*/ 3152219 h 5893281"/>
              <a:gd name="connsiteX1161" fmla="*/ 8355416 w 10035679"/>
              <a:gd name="connsiteY1161" fmla="*/ 3127463 h 5893281"/>
              <a:gd name="connsiteX1162" fmla="*/ 8362058 w 10035679"/>
              <a:gd name="connsiteY1162" fmla="*/ 3125049 h 5893281"/>
              <a:gd name="connsiteX1163" fmla="*/ 8365679 w 10035679"/>
              <a:gd name="connsiteY1163" fmla="*/ 3117200 h 5893281"/>
              <a:gd name="connsiteX1164" fmla="*/ 8369907 w 10035679"/>
              <a:gd name="connsiteY1164" fmla="*/ 3111161 h 5893281"/>
              <a:gd name="connsiteX1165" fmla="*/ 8278740 w 10035679"/>
              <a:gd name="connsiteY1165" fmla="*/ 3001881 h 5893281"/>
              <a:gd name="connsiteX1166" fmla="*/ 8302889 w 10035679"/>
              <a:gd name="connsiteY1166" fmla="*/ 3001881 h 5893281"/>
              <a:gd name="connsiteX1167" fmla="*/ 8302889 w 10035679"/>
              <a:gd name="connsiteY1167" fmla="*/ 3026637 h 5893281"/>
              <a:gd name="connsiteX1168" fmla="*/ 8270891 w 10035679"/>
              <a:gd name="connsiteY1168" fmla="*/ 3026637 h 5893281"/>
              <a:gd name="connsiteX1169" fmla="*/ 8270891 w 10035679"/>
              <a:gd name="connsiteY1169" fmla="*/ 3010334 h 5893281"/>
              <a:gd name="connsiteX1170" fmla="*/ 8278740 w 10035679"/>
              <a:gd name="connsiteY1170" fmla="*/ 3010334 h 5893281"/>
              <a:gd name="connsiteX1171" fmla="*/ 5703707 w 10035679"/>
              <a:gd name="connsiteY1171" fmla="*/ 2933656 h 5893281"/>
              <a:gd name="connsiteX1172" fmla="*/ 5721819 w 10035679"/>
              <a:gd name="connsiteY1172" fmla="*/ 2933656 h 5893281"/>
              <a:gd name="connsiteX1173" fmla="*/ 5713970 w 10035679"/>
              <a:gd name="connsiteY1173" fmla="*/ 2943920 h 5893281"/>
              <a:gd name="connsiteX1174" fmla="*/ 5707933 w 10035679"/>
              <a:gd name="connsiteY1174" fmla="*/ 2952372 h 5893281"/>
              <a:gd name="connsiteX1175" fmla="*/ 5699481 w 10035679"/>
              <a:gd name="connsiteY1175" fmla="*/ 2958409 h 5893281"/>
              <a:gd name="connsiteX1176" fmla="*/ 5693443 w 10035679"/>
              <a:gd name="connsiteY1176" fmla="*/ 2966863 h 5893281"/>
              <a:gd name="connsiteX1177" fmla="*/ 5681367 w 10035679"/>
              <a:gd name="connsiteY1177" fmla="*/ 2972900 h 5893281"/>
              <a:gd name="connsiteX1178" fmla="*/ 5675331 w 10035679"/>
              <a:gd name="connsiteY1178" fmla="*/ 2972900 h 5893281"/>
              <a:gd name="connsiteX1179" fmla="*/ 5675331 w 10035679"/>
              <a:gd name="connsiteY1179" fmla="*/ 2977126 h 5893281"/>
              <a:gd name="connsiteX1180" fmla="*/ 5671105 w 10035679"/>
              <a:gd name="connsiteY1180" fmla="*/ 2977126 h 5893281"/>
              <a:gd name="connsiteX1181" fmla="*/ 5665066 w 10035679"/>
              <a:gd name="connsiteY1181" fmla="*/ 2977126 h 5893281"/>
              <a:gd name="connsiteX1182" fmla="*/ 5657217 w 10035679"/>
              <a:gd name="connsiteY1182" fmla="*/ 2981352 h 5893281"/>
              <a:gd name="connsiteX1183" fmla="*/ 5651180 w 10035679"/>
              <a:gd name="connsiteY1183" fmla="*/ 2954183 h 5893281"/>
              <a:gd name="connsiteX1184" fmla="*/ 5665066 w 10035679"/>
              <a:gd name="connsiteY1184" fmla="*/ 2952372 h 5893281"/>
              <a:gd name="connsiteX1185" fmla="*/ 5679557 w 10035679"/>
              <a:gd name="connsiteY1185" fmla="*/ 2943920 h 5893281"/>
              <a:gd name="connsiteX1186" fmla="*/ 5693443 w 10035679"/>
              <a:gd name="connsiteY1186" fmla="*/ 2940297 h 5893281"/>
              <a:gd name="connsiteX1187" fmla="*/ 5409677 w 10035679"/>
              <a:gd name="connsiteY1187" fmla="*/ 2923393 h 5893281"/>
              <a:gd name="connsiteX1188" fmla="*/ 5428394 w 10035679"/>
              <a:gd name="connsiteY1188" fmla="*/ 2930034 h 5893281"/>
              <a:gd name="connsiteX1189" fmla="*/ 5448318 w 10035679"/>
              <a:gd name="connsiteY1189" fmla="*/ 2937883 h 5893281"/>
              <a:gd name="connsiteX1190" fmla="*/ 5472467 w 10035679"/>
              <a:gd name="connsiteY1190" fmla="*/ 2943920 h 5893281"/>
              <a:gd name="connsiteX1191" fmla="*/ 5486958 w 10035679"/>
              <a:gd name="connsiteY1191" fmla="*/ 2954184 h 5893281"/>
              <a:gd name="connsiteX1192" fmla="*/ 5430204 w 10035679"/>
              <a:gd name="connsiteY1192" fmla="*/ 2954184 h 5893281"/>
              <a:gd name="connsiteX1193" fmla="*/ 5424168 w 10035679"/>
              <a:gd name="connsiteY1193" fmla="*/ 2952371 h 5893281"/>
              <a:gd name="connsiteX1194" fmla="*/ 5419942 w 10035679"/>
              <a:gd name="connsiteY1194" fmla="*/ 2952371 h 5893281"/>
              <a:gd name="connsiteX1195" fmla="*/ 5413903 w 10035679"/>
              <a:gd name="connsiteY1195" fmla="*/ 2948145 h 5893281"/>
              <a:gd name="connsiteX1196" fmla="*/ 5400017 w 10035679"/>
              <a:gd name="connsiteY1196" fmla="*/ 2948145 h 5893281"/>
              <a:gd name="connsiteX1197" fmla="*/ 5400017 w 10035679"/>
              <a:gd name="connsiteY1197" fmla="*/ 2940297 h 5893281"/>
              <a:gd name="connsiteX1198" fmla="*/ 5403640 w 10035679"/>
              <a:gd name="connsiteY1198" fmla="*/ 2937883 h 5893281"/>
              <a:gd name="connsiteX1199" fmla="*/ 5406054 w 10035679"/>
              <a:gd name="connsiteY1199" fmla="*/ 2933657 h 5893281"/>
              <a:gd name="connsiteX1200" fmla="*/ 5406054 w 10035679"/>
              <a:gd name="connsiteY1200" fmla="*/ 2930034 h 5893281"/>
              <a:gd name="connsiteX1201" fmla="*/ 4778163 w 10035679"/>
              <a:gd name="connsiteY1201" fmla="*/ 2783926 h 5893281"/>
              <a:gd name="connsiteX1202" fmla="*/ 4826467 w 10035679"/>
              <a:gd name="connsiteY1202" fmla="*/ 2783926 h 5893281"/>
              <a:gd name="connsiteX1203" fmla="*/ 4826467 w 10035679"/>
              <a:gd name="connsiteY1203" fmla="*/ 2789963 h 5893281"/>
              <a:gd name="connsiteX1204" fmla="*/ 4816201 w 10035679"/>
              <a:gd name="connsiteY1204" fmla="*/ 2794191 h 5893281"/>
              <a:gd name="connsiteX1205" fmla="*/ 4812578 w 10035679"/>
              <a:gd name="connsiteY1205" fmla="*/ 2797812 h 5893281"/>
              <a:gd name="connsiteX1206" fmla="*/ 4805936 w 10035679"/>
              <a:gd name="connsiteY1206" fmla="*/ 2800228 h 5893281"/>
              <a:gd name="connsiteX1207" fmla="*/ 4798089 w 10035679"/>
              <a:gd name="connsiteY1207" fmla="*/ 2804454 h 5893281"/>
              <a:gd name="connsiteX1208" fmla="*/ 4787824 w 10035679"/>
              <a:gd name="connsiteY1208" fmla="*/ 2804454 h 5893281"/>
              <a:gd name="connsiteX1209" fmla="*/ 5528015 w 10035679"/>
              <a:gd name="connsiteY1209" fmla="*/ 2742266 h 5893281"/>
              <a:gd name="connsiteX1210" fmla="*/ 5523789 w 10035679"/>
              <a:gd name="connsiteY1210" fmla="*/ 2746492 h 5893281"/>
              <a:gd name="connsiteX1211" fmla="*/ 5519561 w 10035679"/>
              <a:gd name="connsiteY1211" fmla="*/ 2750719 h 5893281"/>
              <a:gd name="connsiteX1212" fmla="*/ 5515335 w 10035679"/>
              <a:gd name="connsiteY1212" fmla="*/ 2750719 h 5893281"/>
              <a:gd name="connsiteX1213" fmla="*/ 5515335 w 10035679"/>
              <a:gd name="connsiteY1213" fmla="*/ 2754945 h 5893281"/>
              <a:gd name="connsiteX1214" fmla="*/ 5513524 w 10035679"/>
              <a:gd name="connsiteY1214" fmla="*/ 2756755 h 5893281"/>
              <a:gd name="connsiteX1215" fmla="*/ 5510506 w 10035679"/>
              <a:gd name="connsiteY1215" fmla="*/ 2765209 h 5893281"/>
              <a:gd name="connsiteX1216" fmla="*/ 5516542 w 10035679"/>
              <a:gd name="connsiteY1216" fmla="*/ 2765209 h 5893281"/>
              <a:gd name="connsiteX1217" fmla="*/ 5528618 w 10035679"/>
              <a:gd name="connsiteY1217" fmla="*/ 2760983 h 5893281"/>
              <a:gd name="connsiteX1218" fmla="*/ 5534656 w 10035679"/>
              <a:gd name="connsiteY1218" fmla="*/ 2756755 h 5893281"/>
              <a:gd name="connsiteX1219" fmla="*/ 5542504 w 10035679"/>
              <a:gd name="connsiteY1219" fmla="*/ 2754945 h 5893281"/>
              <a:gd name="connsiteX1220" fmla="*/ 5548542 w 10035679"/>
              <a:gd name="connsiteY1220" fmla="*/ 2750719 h 5893281"/>
              <a:gd name="connsiteX1221" fmla="*/ 5556392 w 10035679"/>
              <a:gd name="connsiteY1221" fmla="*/ 2742266 h 5893281"/>
              <a:gd name="connsiteX1222" fmla="*/ 4996725 w 10035679"/>
              <a:gd name="connsiteY1222" fmla="*/ 2742266 h 5893281"/>
              <a:gd name="connsiteX1223" fmla="*/ 5006990 w 10035679"/>
              <a:gd name="connsiteY1223" fmla="*/ 2742266 h 5893281"/>
              <a:gd name="connsiteX1224" fmla="*/ 5020872 w 10035679"/>
              <a:gd name="connsiteY1224" fmla="*/ 2742266 h 5893281"/>
              <a:gd name="connsiteX1225" fmla="*/ 5025097 w 10035679"/>
              <a:gd name="connsiteY1225" fmla="*/ 2775475 h 5893281"/>
              <a:gd name="connsiteX1226" fmla="*/ 5029326 w 10035679"/>
              <a:gd name="connsiteY1226" fmla="*/ 2814718 h 5893281"/>
              <a:gd name="connsiteX1227" fmla="*/ 5010613 w 10035679"/>
              <a:gd name="connsiteY1227" fmla="*/ 2814718 h 5893281"/>
              <a:gd name="connsiteX1228" fmla="*/ 5006990 w 10035679"/>
              <a:gd name="connsiteY1228" fmla="*/ 2818341 h 5893281"/>
              <a:gd name="connsiteX1229" fmla="*/ 5000952 w 10035679"/>
              <a:gd name="connsiteY1229" fmla="*/ 2818341 h 5893281"/>
              <a:gd name="connsiteX1230" fmla="*/ 4992498 w 10035679"/>
              <a:gd name="connsiteY1230" fmla="*/ 2818341 h 5893281"/>
              <a:gd name="connsiteX1231" fmla="*/ 4982234 w 10035679"/>
              <a:gd name="connsiteY1231" fmla="*/ 2822567 h 5893281"/>
              <a:gd name="connsiteX1232" fmla="*/ 4978611 w 10035679"/>
              <a:gd name="connsiteY1232" fmla="*/ 2794190 h 5893281"/>
              <a:gd name="connsiteX1233" fmla="*/ 4978611 w 10035679"/>
              <a:gd name="connsiteY1233" fmla="*/ 2765210 h 5893281"/>
              <a:gd name="connsiteX1234" fmla="*/ 4982234 w 10035679"/>
              <a:gd name="connsiteY1234" fmla="*/ 2750719 h 5893281"/>
              <a:gd name="connsiteX1235" fmla="*/ 4988271 w 10035679"/>
              <a:gd name="connsiteY1235" fmla="*/ 2746493 h 5893281"/>
              <a:gd name="connsiteX1236" fmla="*/ 5002761 w 10035679"/>
              <a:gd name="connsiteY1236" fmla="*/ 2672229 h 5893281"/>
              <a:gd name="connsiteX1237" fmla="*/ 5020872 w 10035679"/>
              <a:gd name="connsiteY1237" fmla="*/ 2672229 h 5893281"/>
              <a:gd name="connsiteX1238" fmla="*/ 5016650 w 10035679"/>
              <a:gd name="connsiteY1238" fmla="*/ 2686722 h 5893281"/>
              <a:gd name="connsiteX1239" fmla="*/ 5016650 w 10035679"/>
              <a:gd name="connsiteY1239" fmla="*/ 2696984 h 5893281"/>
              <a:gd name="connsiteX1240" fmla="*/ 5016650 w 10035679"/>
              <a:gd name="connsiteY1240" fmla="*/ 2707249 h 5893281"/>
              <a:gd name="connsiteX1241" fmla="*/ 5014837 w 10035679"/>
              <a:gd name="connsiteY1241" fmla="*/ 2715701 h 5893281"/>
              <a:gd name="connsiteX1242" fmla="*/ 5010611 w 10035679"/>
              <a:gd name="connsiteY1242" fmla="*/ 2725966 h 5893281"/>
              <a:gd name="connsiteX1243" fmla="*/ 4996723 w 10035679"/>
              <a:gd name="connsiteY1243" fmla="*/ 2725966 h 5893281"/>
              <a:gd name="connsiteX1244" fmla="*/ 4996723 w 10035679"/>
              <a:gd name="connsiteY1244" fmla="*/ 2711475 h 5893281"/>
              <a:gd name="connsiteX1245" fmla="*/ 5000950 w 10035679"/>
              <a:gd name="connsiteY1245" fmla="*/ 2696984 h 5893281"/>
              <a:gd name="connsiteX1246" fmla="*/ 5000950 w 10035679"/>
              <a:gd name="connsiteY1246" fmla="*/ 2683099 h 5893281"/>
              <a:gd name="connsiteX1247" fmla="*/ 2690868 w 10035679"/>
              <a:gd name="connsiteY1247" fmla="*/ 2573919 h 5893281"/>
              <a:gd name="connsiteX1248" fmla="*/ 2687343 w 10035679"/>
              <a:gd name="connsiteY1248" fmla="*/ 2577441 h 5893281"/>
              <a:gd name="connsiteX1249" fmla="*/ 2683191 w 10035679"/>
              <a:gd name="connsiteY1249" fmla="*/ 2581593 h 5893281"/>
              <a:gd name="connsiteX1250" fmla="*/ 2687332 w 10035679"/>
              <a:gd name="connsiteY1250" fmla="*/ 2578042 h 5893281"/>
              <a:gd name="connsiteX1251" fmla="*/ 8730353 w 10035679"/>
              <a:gd name="connsiteY1251" fmla="*/ 2573817 h 5893281"/>
              <a:gd name="connsiteX1252" fmla="*/ 8748465 w 10035679"/>
              <a:gd name="connsiteY1252" fmla="*/ 2600382 h 5893281"/>
              <a:gd name="connsiteX1253" fmla="*/ 8764766 w 10035679"/>
              <a:gd name="connsiteY1253" fmla="*/ 2614870 h 5893281"/>
              <a:gd name="connsiteX1254" fmla="*/ 8787106 w 10035679"/>
              <a:gd name="connsiteY1254" fmla="*/ 2620909 h 5893281"/>
              <a:gd name="connsiteX1255" fmla="*/ 8801597 w 10035679"/>
              <a:gd name="connsiteY1255" fmla="*/ 2629361 h 5893281"/>
              <a:gd name="connsiteX1256" fmla="*/ 8815483 w 10035679"/>
              <a:gd name="connsiteY1256" fmla="*/ 2639626 h 5893281"/>
              <a:gd name="connsiteX1257" fmla="*/ 8819709 w 10035679"/>
              <a:gd name="connsiteY1257" fmla="*/ 2645663 h 5893281"/>
              <a:gd name="connsiteX1258" fmla="*/ 8821520 w 10035679"/>
              <a:gd name="connsiteY1258" fmla="*/ 2654115 h 5893281"/>
              <a:gd name="connsiteX1259" fmla="*/ 8821520 w 10035679"/>
              <a:gd name="connsiteY1259" fmla="*/ 2660153 h 5893281"/>
              <a:gd name="connsiteX1260" fmla="*/ 8821520 w 10035679"/>
              <a:gd name="connsiteY1260" fmla="*/ 2672229 h 5893281"/>
              <a:gd name="connsiteX1261" fmla="*/ 8797369 w 10035679"/>
              <a:gd name="connsiteY1261" fmla="*/ 2678871 h 5893281"/>
              <a:gd name="connsiteX1262" fmla="*/ 8779257 w 10035679"/>
              <a:gd name="connsiteY1262" fmla="*/ 2693359 h 5893281"/>
              <a:gd name="connsiteX1263" fmla="*/ 8764766 w 10035679"/>
              <a:gd name="connsiteY1263" fmla="*/ 2707247 h 5893281"/>
              <a:gd name="connsiteX1264" fmla="*/ 8744844 w 10035679"/>
              <a:gd name="connsiteY1264" fmla="*/ 2717510 h 5893281"/>
              <a:gd name="connsiteX1265" fmla="*/ 8736389 w 10035679"/>
              <a:gd name="connsiteY1265" fmla="*/ 2707247 h 5893281"/>
              <a:gd name="connsiteX1266" fmla="*/ 8730353 w 10035679"/>
              <a:gd name="connsiteY1266" fmla="*/ 2703624 h 5893281"/>
              <a:gd name="connsiteX1267" fmla="*/ 8724316 w 10035679"/>
              <a:gd name="connsiteY1267" fmla="*/ 2701208 h 5893281"/>
              <a:gd name="connsiteX1268" fmla="*/ 8716467 w 10035679"/>
              <a:gd name="connsiteY1268" fmla="*/ 2703624 h 5893281"/>
              <a:gd name="connsiteX1269" fmla="*/ 8710428 w 10035679"/>
              <a:gd name="connsiteY1269" fmla="*/ 2707247 h 5893281"/>
              <a:gd name="connsiteX1270" fmla="*/ 8706202 w 10035679"/>
              <a:gd name="connsiteY1270" fmla="*/ 2715699 h 5893281"/>
              <a:gd name="connsiteX1271" fmla="*/ 8698353 w 10035679"/>
              <a:gd name="connsiteY1271" fmla="*/ 2717510 h 5893281"/>
              <a:gd name="connsiteX1272" fmla="*/ 8710428 w 10035679"/>
              <a:gd name="connsiteY1272" fmla="*/ 2760980 h 5893281"/>
              <a:gd name="connsiteX1273" fmla="*/ 8712241 w 10035679"/>
              <a:gd name="connsiteY1273" fmla="*/ 2794188 h 5893281"/>
              <a:gd name="connsiteX1274" fmla="*/ 8712241 w 10035679"/>
              <a:gd name="connsiteY1274" fmla="*/ 2818338 h 5893281"/>
              <a:gd name="connsiteX1275" fmla="*/ 8710428 w 10035679"/>
              <a:gd name="connsiteY1275" fmla="*/ 2843092 h 5893281"/>
              <a:gd name="connsiteX1276" fmla="*/ 8701976 w 10035679"/>
              <a:gd name="connsiteY1276" fmla="*/ 2870261 h 5893281"/>
              <a:gd name="connsiteX1277" fmla="*/ 8695939 w 10035679"/>
              <a:gd name="connsiteY1277" fmla="*/ 2905279 h 5893281"/>
              <a:gd name="connsiteX1278" fmla="*/ 8691711 w 10035679"/>
              <a:gd name="connsiteY1278" fmla="*/ 2948144 h 5893281"/>
              <a:gd name="connsiteX1279" fmla="*/ 8645222 w 10035679"/>
              <a:gd name="connsiteY1279" fmla="*/ 2972899 h 5893281"/>
              <a:gd name="connsiteX1280" fmla="*/ 8592694 w 10035679"/>
              <a:gd name="connsiteY1280" fmla="*/ 2997653 h 5893281"/>
              <a:gd name="connsiteX1281" fmla="*/ 8541979 w 10035679"/>
              <a:gd name="connsiteY1281" fmla="*/ 3020596 h 5893281"/>
              <a:gd name="connsiteX1282" fmla="*/ 8531714 w 10035679"/>
              <a:gd name="connsiteY1282" fmla="*/ 3001879 h 5893281"/>
              <a:gd name="connsiteX1283" fmla="*/ 8522054 w 10035679"/>
              <a:gd name="connsiteY1283" fmla="*/ 2987388 h 5893281"/>
              <a:gd name="connsiteX1284" fmla="*/ 8517828 w 10035679"/>
              <a:gd name="connsiteY1284" fmla="*/ 3001879 h 5893281"/>
              <a:gd name="connsiteX1285" fmla="*/ 8517828 w 10035679"/>
              <a:gd name="connsiteY1285" fmla="*/ 3010331 h 5893281"/>
              <a:gd name="connsiteX1286" fmla="*/ 8516018 w 10035679"/>
              <a:gd name="connsiteY1286" fmla="*/ 3020596 h 5893281"/>
              <a:gd name="connsiteX1287" fmla="*/ 8511792 w 10035679"/>
              <a:gd name="connsiteY1287" fmla="*/ 3026633 h 5893281"/>
              <a:gd name="connsiteX1288" fmla="*/ 8501527 w 10035679"/>
              <a:gd name="connsiteY1288" fmla="*/ 3026633 h 5893281"/>
              <a:gd name="connsiteX1289" fmla="*/ 8493678 w 10035679"/>
              <a:gd name="connsiteY1289" fmla="*/ 3026633 h 5893281"/>
              <a:gd name="connsiteX1290" fmla="*/ 8489451 w 10035679"/>
              <a:gd name="connsiteY1290" fmla="*/ 3030861 h 5893281"/>
              <a:gd name="connsiteX1291" fmla="*/ 8487641 w 10035679"/>
              <a:gd name="connsiteY1291" fmla="*/ 3030861 h 5893281"/>
              <a:gd name="connsiteX1292" fmla="*/ 8483415 w 10035679"/>
              <a:gd name="connsiteY1292" fmla="*/ 3034482 h 5893281"/>
              <a:gd name="connsiteX1293" fmla="*/ 8479189 w 10035679"/>
              <a:gd name="connsiteY1293" fmla="*/ 3038708 h 5893281"/>
              <a:gd name="connsiteX1294" fmla="*/ 8468924 w 10035679"/>
              <a:gd name="connsiteY1294" fmla="*/ 3038708 h 5893281"/>
              <a:gd name="connsiteX1295" fmla="*/ 8459264 w 10035679"/>
              <a:gd name="connsiteY1295" fmla="*/ 3041124 h 5893281"/>
              <a:gd name="connsiteX1296" fmla="*/ 8455038 w 10035679"/>
              <a:gd name="connsiteY1296" fmla="*/ 3034482 h 5893281"/>
              <a:gd name="connsiteX1297" fmla="*/ 8455038 w 10035679"/>
              <a:gd name="connsiteY1297" fmla="*/ 3024219 h 5893281"/>
              <a:gd name="connsiteX1298" fmla="*/ 8455038 w 10035679"/>
              <a:gd name="connsiteY1298" fmla="*/ 3020596 h 5893281"/>
              <a:gd name="connsiteX1299" fmla="*/ 8455038 w 10035679"/>
              <a:gd name="connsiteY1299" fmla="*/ 3012144 h 5893281"/>
              <a:gd name="connsiteX1300" fmla="*/ 8455038 w 10035679"/>
              <a:gd name="connsiteY1300" fmla="*/ 3010331 h 5893281"/>
              <a:gd name="connsiteX1301" fmla="*/ 8446584 w 10035679"/>
              <a:gd name="connsiteY1301" fmla="*/ 3010331 h 5893281"/>
              <a:gd name="connsiteX1302" fmla="*/ 8440547 w 10035679"/>
              <a:gd name="connsiteY1302" fmla="*/ 3006105 h 5893281"/>
              <a:gd name="connsiteX1303" fmla="*/ 8426661 w 10035679"/>
              <a:gd name="connsiteY1303" fmla="*/ 3001879 h 5893281"/>
              <a:gd name="connsiteX1304" fmla="*/ 8426661 w 10035679"/>
              <a:gd name="connsiteY1304" fmla="*/ 3010331 h 5893281"/>
              <a:gd name="connsiteX1305" fmla="*/ 8432698 w 10035679"/>
              <a:gd name="connsiteY1305" fmla="*/ 3020596 h 5893281"/>
              <a:gd name="connsiteX1306" fmla="*/ 8440547 w 10035679"/>
              <a:gd name="connsiteY1306" fmla="*/ 3024219 h 5893281"/>
              <a:gd name="connsiteX1307" fmla="*/ 8440547 w 10035679"/>
              <a:gd name="connsiteY1307" fmla="*/ 3030861 h 5893281"/>
              <a:gd name="connsiteX1308" fmla="*/ 8440547 w 10035679"/>
              <a:gd name="connsiteY1308" fmla="*/ 3041124 h 5893281"/>
              <a:gd name="connsiteX1309" fmla="*/ 8444773 w 10035679"/>
              <a:gd name="connsiteY1309" fmla="*/ 3059238 h 5893281"/>
              <a:gd name="connsiteX1310" fmla="*/ 8432698 w 10035679"/>
              <a:gd name="connsiteY1310" fmla="*/ 3069500 h 5893281"/>
              <a:gd name="connsiteX1311" fmla="*/ 8426661 w 10035679"/>
              <a:gd name="connsiteY1311" fmla="*/ 3083991 h 5893281"/>
              <a:gd name="connsiteX1312" fmla="*/ 8418209 w 10035679"/>
              <a:gd name="connsiteY1312" fmla="*/ 3098480 h 5893281"/>
              <a:gd name="connsiteX1313" fmla="*/ 8394058 w 10035679"/>
              <a:gd name="connsiteY1313" fmla="*/ 3098480 h 5893281"/>
              <a:gd name="connsiteX1314" fmla="*/ 8390435 w 10035679"/>
              <a:gd name="connsiteY1314" fmla="*/ 3069500 h 5893281"/>
              <a:gd name="connsiteX1315" fmla="*/ 8388019 w 10035679"/>
              <a:gd name="connsiteY1315" fmla="*/ 3055009 h 5893281"/>
              <a:gd name="connsiteX1316" fmla="*/ 8380170 w 10035679"/>
              <a:gd name="connsiteY1316" fmla="*/ 3041124 h 5893281"/>
              <a:gd name="connsiteX1317" fmla="*/ 8374133 w 10035679"/>
              <a:gd name="connsiteY1317" fmla="*/ 3020596 h 5893281"/>
              <a:gd name="connsiteX1318" fmla="*/ 8394058 w 10035679"/>
              <a:gd name="connsiteY1318" fmla="*/ 3020596 h 5893281"/>
              <a:gd name="connsiteX1319" fmla="*/ 8418209 w 10035679"/>
              <a:gd name="connsiteY1319" fmla="*/ 2987388 h 5893281"/>
              <a:gd name="connsiteX1320" fmla="*/ 8450810 w 10035679"/>
              <a:gd name="connsiteY1320" fmla="*/ 2958409 h 5893281"/>
              <a:gd name="connsiteX1321" fmla="*/ 8489451 w 10035679"/>
              <a:gd name="connsiteY1321" fmla="*/ 2940297 h 5893281"/>
              <a:gd name="connsiteX1322" fmla="*/ 8503337 w 10035679"/>
              <a:gd name="connsiteY1322" fmla="*/ 2937882 h 5893281"/>
              <a:gd name="connsiteX1323" fmla="*/ 8517828 w 10035679"/>
              <a:gd name="connsiteY1323" fmla="*/ 2937882 h 5893281"/>
              <a:gd name="connsiteX1324" fmla="*/ 8529904 w 10035679"/>
              <a:gd name="connsiteY1324" fmla="*/ 2940297 h 5893281"/>
              <a:gd name="connsiteX1325" fmla="*/ 8535942 w 10035679"/>
              <a:gd name="connsiteY1325" fmla="*/ 2940297 h 5893281"/>
              <a:gd name="connsiteX1326" fmla="*/ 8541979 w 10035679"/>
              <a:gd name="connsiteY1326" fmla="*/ 2940297 h 5893281"/>
              <a:gd name="connsiteX1327" fmla="*/ 8550431 w 10035679"/>
              <a:gd name="connsiteY1327" fmla="*/ 2930032 h 5893281"/>
              <a:gd name="connsiteX1328" fmla="*/ 8556468 w 10035679"/>
              <a:gd name="connsiteY1328" fmla="*/ 2919769 h 5893281"/>
              <a:gd name="connsiteX1329" fmla="*/ 8560091 w 10035679"/>
              <a:gd name="connsiteY1329" fmla="*/ 2908900 h 5893281"/>
              <a:gd name="connsiteX1330" fmla="*/ 8564317 w 10035679"/>
              <a:gd name="connsiteY1330" fmla="*/ 2901053 h 5893281"/>
              <a:gd name="connsiteX1331" fmla="*/ 8570356 w 10035679"/>
              <a:gd name="connsiteY1331" fmla="*/ 2890788 h 5893281"/>
              <a:gd name="connsiteX1332" fmla="*/ 8582431 w 10035679"/>
              <a:gd name="connsiteY1332" fmla="*/ 2884752 h 5893281"/>
              <a:gd name="connsiteX1333" fmla="*/ 8584847 w 10035679"/>
              <a:gd name="connsiteY1333" fmla="*/ 2890788 h 5893281"/>
              <a:gd name="connsiteX1334" fmla="*/ 8588468 w 10035679"/>
              <a:gd name="connsiteY1334" fmla="*/ 2895014 h 5893281"/>
              <a:gd name="connsiteX1335" fmla="*/ 8592694 w 10035679"/>
              <a:gd name="connsiteY1335" fmla="*/ 2895014 h 5893281"/>
              <a:gd name="connsiteX1336" fmla="*/ 8596922 w 10035679"/>
              <a:gd name="connsiteY1336" fmla="*/ 2895014 h 5893281"/>
              <a:gd name="connsiteX1337" fmla="*/ 8598733 w 10035679"/>
              <a:gd name="connsiteY1337" fmla="*/ 2890788 h 5893281"/>
              <a:gd name="connsiteX1338" fmla="*/ 8627110 w 10035679"/>
              <a:gd name="connsiteY1338" fmla="*/ 2866035 h 5893281"/>
              <a:gd name="connsiteX1339" fmla="*/ 8645222 w 10035679"/>
              <a:gd name="connsiteY1339" fmla="*/ 2843092 h 5893281"/>
              <a:gd name="connsiteX1340" fmla="*/ 8653676 w 10035679"/>
              <a:gd name="connsiteY1340" fmla="*/ 2818338 h 5893281"/>
              <a:gd name="connsiteX1341" fmla="*/ 8659713 w 10035679"/>
              <a:gd name="connsiteY1341" fmla="*/ 2789962 h 5893281"/>
              <a:gd name="connsiteX1342" fmla="*/ 8669976 w 10035679"/>
              <a:gd name="connsiteY1342" fmla="*/ 2765206 h 5893281"/>
              <a:gd name="connsiteX1343" fmla="*/ 8691711 w 10035679"/>
              <a:gd name="connsiteY1343" fmla="*/ 2732001 h 5893281"/>
              <a:gd name="connsiteX1344" fmla="*/ 8677825 w 10035679"/>
              <a:gd name="connsiteY1344" fmla="*/ 2732001 h 5893281"/>
              <a:gd name="connsiteX1345" fmla="*/ 8667562 w 10035679"/>
              <a:gd name="connsiteY1345" fmla="*/ 2725962 h 5893281"/>
              <a:gd name="connsiteX1346" fmla="*/ 8663939 w 10035679"/>
              <a:gd name="connsiteY1346" fmla="*/ 2717510 h 5893281"/>
              <a:gd name="connsiteX1347" fmla="*/ 8659713 w 10035679"/>
              <a:gd name="connsiteY1347" fmla="*/ 2711474 h 5893281"/>
              <a:gd name="connsiteX1348" fmla="*/ 8659713 w 10035679"/>
              <a:gd name="connsiteY1348" fmla="*/ 2696983 h 5893281"/>
              <a:gd name="connsiteX1349" fmla="*/ 8659713 w 10035679"/>
              <a:gd name="connsiteY1349" fmla="*/ 2678871 h 5893281"/>
              <a:gd name="connsiteX1350" fmla="*/ 8663939 w 10035679"/>
              <a:gd name="connsiteY1350" fmla="*/ 2674643 h 5893281"/>
              <a:gd name="connsiteX1351" fmla="*/ 8667562 w 10035679"/>
              <a:gd name="connsiteY1351" fmla="*/ 2672229 h 5893281"/>
              <a:gd name="connsiteX1352" fmla="*/ 8667562 w 10035679"/>
              <a:gd name="connsiteY1352" fmla="*/ 2668605 h 5893281"/>
              <a:gd name="connsiteX1353" fmla="*/ 8667562 w 10035679"/>
              <a:gd name="connsiteY1353" fmla="*/ 2664379 h 5893281"/>
              <a:gd name="connsiteX1354" fmla="*/ 8682051 w 10035679"/>
              <a:gd name="connsiteY1354" fmla="*/ 2660153 h 5893281"/>
              <a:gd name="connsiteX1355" fmla="*/ 8691711 w 10035679"/>
              <a:gd name="connsiteY1355" fmla="*/ 2660153 h 5893281"/>
              <a:gd name="connsiteX1356" fmla="*/ 8698353 w 10035679"/>
              <a:gd name="connsiteY1356" fmla="*/ 2658340 h 5893281"/>
              <a:gd name="connsiteX1357" fmla="*/ 8706202 w 10035679"/>
              <a:gd name="connsiteY1357" fmla="*/ 2658340 h 5893281"/>
              <a:gd name="connsiteX1358" fmla="*/ 8706202 w 10035679"/>
              <a:gd name="connsiteY1358" fmla="*/ 2620909 h 5893281"/>
              <a:gd name="connsiteX1359" fmla="*/ 8712241 w 10035679"/>
              <a:gd name="connsiteY1359" fmla="*/ 2592533 h 5893281"/>
              <a:gd name="connsiteX1360" fmla="*/ 5124099 w 10035679"/>
              <a:gd name="connsiteY1360" fmla="*/ 2567174 h 5893281"/>
              <a:gd name="connsiteX1361" fmla="*/ 5122288 w 10035679"/>
              <a:gd name="connsiteY1361" fmla="*/ 2571405 h 5893281"/>
              <a:gd name="connsiteX1362" fmla="*/ 5118062 w 10035679"/>
              <a:gd name="connsiteY1362" fmla="*/ 2571405 h 5893281"/>
              <a:gd name="connsiteX1363" fmla="*/ 5113836 w 10035679"/>
              <a:gd name="connsiteY1363" fmla="*/ 2571405 h 5893281"/>
              <a:gd name="connsiteX1364" fmla="*/ 5113836 w 10035679"/>
              <a:gd name="connsiteY1364" fmla="*/ 2573214 h 5893281"/>
              <a:gd name="connsiteX1365" fmla="*/ 5109610 w 10035679"/>
              <a:gd name="connsiteY1365" fmla="*/ 2573214 h 5893281"/>
              <a:gd name="connsiteX1366" fmla="*/ 5103571 w 10035679"/>
              <a:gd name="connsiteY1366" fmla="*/ 2581666 h 5893281"/>
              <a:gd name="connsiteX1367" fmla="*/ 5095722 w 10035679"/>
              <a:gd name="connsiteY1367" fmla="*/ 2585892 h 5893281"/>
              <a:gd name="connsiteX1368" fmla="*/ 5095722 w 10035679"/>
              <a:gd name="connsiteY1368" fmla="*/ 2587705 h 5893281"/>
              <a:gd name="connsiteX1369" fmla="*/ 5095722 w 10035679"/>
              <a:gd name="connsiteY1369" fmla="*/ 2596157 h 5893281"/>
              <a:gd name="connsiteX1370" fmla="*/ 5095722 w 10035679"/>
              <a:gd name="connsiteY1370" fmla="*/ 2602194 h 5893281"/>
              <a:gd name="connsiteX1371" fmla="*/ 5095722 w 10035679"/>
              <a:gd name="connsiteY1371" fmla="*/ 2614268 h 5893281"/>
              <a:gd name="connsiteX1372" fmla="*/ 5124099 w 10035679"/>
              <a:gd name="connsiteY1372" fmla="*/ 2643250 h 5893281"/>
              <a:gd name="connsiteX1373" fmla="*/ 5150665 w 10035679"/>
              <a:gd name="connsiteY1373" fmla="*/ 2674040 h 5893281"/>
              <a:gd name="connsiteX1374" fmla="*/ 5174815 w 10035679"/>
              <a:gd name="connsiteY1374" fmla="*/ 2710871 h 5893281"/>
              <a:gd name="connsiteX1375" fmla="*/ 5203192 w 10035679"/>
              <a:gd name="connsiteY1375" fmla="*/ 2710871 h 5893281"/>
              <a:gd name="connsiteX1376" fmla="*/ 5203192 w 10035679"/>
              <a:gd name="connsiteY1376" fmla="*/ 2731398 h 5893281"/>
              <a:gd name="connsiteX1377" fmla="*/ 5231569 w 10035679"/>
              <a:gd name="connsiteY1377" fmla="*/ 2741661 h 5893281"/>
              <a:gd name="connsiteX1378" fmla="*/ 5252096 w 10035679"/>
              <a:gd name="connsiteY1378" fmla="*/ 2756153 h 5893281"/>
              <a:gd name="connsiteX1379" fmla="*/ 5274434 w 10035679"/>
              <a:gd name="connsiteY1379" fmla="*/ 2774869 h 5893281"/>
              <a:gd name="connsiteX1380" fmla="*/ 5274434 w 10035679"/>
              <a:gd name="connsiteY1380" fmla="*/ 2783321 h 5893281"/>
              <a:gd name="connsiteX1381" fmla="*/ 5266587 w 10035679"/>
              <a:gd name="connsiteY1381" fmla="*/ 2783321 h 5893281"/>
              <a:gd name="connsiteX1382" fmla="*/ 5260549 w 10035679"/>
              <a:gd name="connsiteY1382" fmla="*/ 2783321 h 5893281"/>
              <a:gd name="connsiteX1383" fmla="*/ 5252699 w 10035679"/>
              <a:gd name="connsiteY1383" fmla="*/ 2783321 h 5893281"/>
              <a:gd name="connsiteX1384" fmla="*/ 5248473 w 10035679"/>
              <a:gd name="connsiteY1384" fmla="*/ 2783321 h 5893281"/>
              <a:gd name="connsiteX1385" fmla="*/ 5242436 w 10035679"/>
              <a:gd name="connsiteY1385" fmla="*/ 2779095 h 5893281"/>
              <a:gd name="connsiteX1386" fmla="*/ 5232172 w 10035679"/>
              <a:gd name="connsiteY1386" fmla="*/ 2774869 h 5893281"/>
              <a:gd name="connsiteX1387" fmla="*/ 5221909 w 10035679"/>
              <a:gd name="connsiteY1387" fmla="*/ 2774869 h 5893281"/>
              <a:gd name="connsiteX1388" fmla="*/ 5221909 w 10035679"/>
              <a:gd name="connsiteY1388" fmla="*/ 2785131 h 5893281"/>
              <a:gd name="connsiteX1389" fmla="*/ 5223720 w 10035679"/>
              <a:gd name="connsiteY1389" fmla="*/ 2793586 h 5893281"/>
              <a:gd name="connsiteX1390" fmla="*/ 5227946 w 10035679"/>
              <a:gd name="connsiteY1390" fmla="*/ 2799622 h 5893281"/>
              <a:gd name="connsiteX1391" fmla="*/ 5227946 w 10035679"/>
              <a:gd name="connsiteY1391" fmla="*/ 2803848 h 5893281"/>
              <a:gd name="connsiteX1392" fmla="*/ 5232172 w 10035679"/>
              <a:gd name="connsiteY1392" fmla="*/ 2812301 h 5893281"/>
              <a:gd name="connsiteX1393" fmla="*/ 5233984 w 10035679"/>
              <a:gd name="connsiteY1393" fmla="*/ 2822565 h 5893281"/>
              <a:gd name="connsiteX1394" fmla="*/ 5223720 w 10035679"/>
              <a:gd name="connsiteY1394" fmla="*/ 2828602 h 5893281"/>
              <a:gd name="connsiteX1395" fmla="*/ 5217683 w 10035679"/>
              <a:gd name="connsiteY1395" fmla="*/ 2837056 h 5893281"/>
              <a:gd name="connsiteX1396" fmla="*/ 5209834 w 10035679"/>
              <a:gd name="connsiteY1396" fmla="*/ 2847318 h 5893281"/>
              <a:gd name="connsiteX1397" fmla="*/ 5203795 w 10035679"/>
              <a:gd name="connsiteY1397" fmla="*/ 2861809 h 5893281"/>
              <a:gd name="connsiteX1398" fmla="*/ 5181457 w 10035679"/>
              <a:gd name="connsiteY1398" fmla="*/ 2861809 h 5893281"/>
              <a:gd name="connsiteX1399" fmla="*/ 5181457 w 10035679"/>
              <a:gd name="connsiteY1399" fmla="*/ 2909505 h 5893281"/>
              <a:gd name="connsiteX1400" fmla="*/ 5165155 w 10035679"/>
              <a:gd name="connsiteY1400" fmla="*/ 2909505 h 5893281"/>
              <a:gd name="connsiteX1401" fmla="*/ 5147041 w 10035679"/>
              <a:gd name="connsiteY1401" fmla="*/ 2895016 h 5893281"/>
              <a:gd name="connsiteX1402" fmla="*/ 5124703 w 10035679"/>
              <a:gd name="connsiteY1402" fmla="*/ 2886562 h 5893281"/>
              <a:gd name="connsiteX1403" fmla="*/ 5108402 w 10035679"/>
              <a:gd name="connsiteY1403" fmla="*/ 2876300 h 5893281"/>
              <a:gd name="connsiteX1404" fmla="*/ 5096327 w 10035679"/>
              <a:gd name="connsiteY1404" fmla="*/ 2851544 h 5893281"/>
              <a:gd name="connsiteX1405" fmla="*/ 5124703 w 10035679"/>
              <a:gd name="connsiteY1405" fmla="*/ 2855772 h 5893281"/>
              <a:gd name="connsiteX1406" fmla="*/ 5153080 w 10035679"/>
              <a:gd name="connsiteY1406" fmla="*/ 2851544 h 5893281"/>
              <a:gd name="connsiteX1407" fmla="*/ 5175418 w 10035679"/>
              <a:gd name="connsiteY1407" fmla="*/ 2843092 h 5893281"/>
              <a:gd name="connsiteX1408" fmla="*/ 5189306 w 10035679"/>
              <a:gd name="connsiteY1408" fmla="*/ 2828602 h 5893281"/>
              <a:gd name="connsiteX1409" fmla="*/ 5193532 w 10035679"/>
              <a:gd name="connsiteY1409" fmla="*/ 2826791 h 5893281"/>
              <a:gd name="connsiteX1410" fmla="*/ 5193532 w 10035679"/>
              <a:gd name="connsiteY1410" fmla="*/ 2822565 h 5893281"/>
              <a:gd name="connsiteX1411" fmla="*/ 5195343 w 10035679"/>
              <a:gd name="connsiteY1411" fmla="*/ 2818339 h 5893281"/>
              <a:gd name="connsiteX1412" fmla="*/ 5195343 w 10035679"/>
              <a:gd name="connsiteY1412" fmla="*/ 2812301 h 5893281"/>
              <a:gd name="connsiteX1413" fmla="*/ 5195343 w 10035679"/>
              <a:gd name="connsiteY1413" fmla="*/ 2803848 h 5893281"/>
              <a:gd name="connsiteX1414" fmla="*/ 5142815 w 10035679"/>
              <a:gd name="connsiteY1414" fmla="*/ 2764604 h 5893281"/>
              <a:gd name="connsiteX1415" fmla="*/ 5086062 w 10035679"/>
              <a:gd name="connsiteY1415" fmla="*/ 2725360 h 5893281"/>
              <a:gd name="connsiteX1416" fmla="*/ 5067950 w 10035679"/>
              <a:gd name="connsiteY1416" fmla="*/ 2703021 h 5893281"/>
              <a:gd name="connsiteX1417" fmla="*/ 5051662 w 10035679"/>
              <a:gd name="connsiteY1417" fmla="*/ 2682495 h 5893281"/>
              <a:gd name="connsiteX1418" fmla="*/ 5037776 w 10035679"/>
              <a:gd name="connsiteY1418" fmla="*/ 2657739 h 5893281"/>
              <a:gd name="connsiteX1419" fmla="*/ 5015441 w 10035679"/>
              <a:gd name="connsiteY1419" fmla="*/ 2635401 h 5893281"/>
              <a:gd name="connsiteX1420" fmla="*/ 4987064 w 10035679"/>
              <a:gd name="connsiteY1420" fmla="*/ 2625135 h 5893281"/>
              <a:gd name="connsiteX1421" fmla="*/ 4962913 w 10035679"/>
              <a:gd name="connsiteY1421" fmla="*/ 2645663 h 5893281"/>
              <a:gd name="connsiteX1422" fmla="*/ 4930311 w 10035679"/>
              <a:gd name="connsiteY1422" fmla="*/ 2664379 h 5893281"/>
              <a:gd name="connsiteX1423" fmla="*/ 4891671 w 10035679"/>
              <a:gd name="connsiteY1423" fmla="*/ 2672833 h 5893281"/>
              <a:gd name="connsiteX1424" fmla="*/ 4887444 w 10035679"/>
              <a:gd name="connsiteY1424" fmla="*/ 2664379 h 5893281"/>
              <a:gd name="connsiteX1425" fmla="*/ 4885632 w 10035679"/>
              <a:gd name="connsiteY1425" fmla="*/ 2658345 h 5893281"/>
              <a:gd name="connsiteX1426" fmla="*/ 4881407 w 10035679"/>
              <a:gd name="connsiteY1426" fmla="*/ 2654117 h 5893281"/>
              <a:gd name="connsiteX1427" fmla="*/ 4873557 w 10035679"/>
              <a:gd name="connsiteY1427" fmla="*/ 2654117 h 5893281"/>
              <a:gd name="connsiteX1428" fmla="*/ 4871746 w 10035679"/>
              <a:gd name="connsiteY1428" fmla="*/ 2654117 h 5893281"/>
              <a:gd name="connsiteX1429" fmla="*/ 4863898 w 10035679"/>
              <a:gd name="connsiteY1429" fmla="*/ 2658345 h 5893281"/>
              <a:gd name="connsiteX1430" fmla="*/ 4845785 w 10035679"/>
              <a:gd name="connsiteY1430" fmla="*/ 2672833 h 5893281"/>
              <a:gd name="connsiteX1431" fmla="*/ 4839746 w 10035679"/>
              <a:gd name="connsiteY1431" fmla="*/ 2693362 h 5893281"/>
              <a:gd name="connsiteX1432" fmla="*/ 4835519 w 10035679"/>
              <a:gd name="connsiteY1432" fmla="*/ 2715700 h 5893281"/>
              <a:gd name="connsiteX1433" fmla="*/ 4825258 w 10035679"/>
              <a:gd name="connsiteY1433" fmla="*/ 2732001 h 5893281"/>
              <a:gd name="connsiteX1434" fmla="*/ 4786617 w 10035679"/>
              <a:gd name="connsiteY1434" fmla="*/ 2732001 h 5893281"/>
              <a:gd name="connsiteX1435" fmla="*/ 4772730 w 10035679"/>
              <a:gd name="connsiteY1435" fmla="*/ 2750719 h 5893281"/>
              <a:gd name="connsiteX1436" fmla="*/ 4762465 w 10035679"/>
              <a:gd name="connsiteY1436" fmla="*/ 2771246 h 5893281"/>
              <a:gd name="connsiteX1437" fmla="*/ 4754618 w 10035679"/>
              <a:gd name="connsiteY1437" fmla="*/ 2797812 h 5893281"/>
              <a:gd name="connsiteX1438" fmla="*/ 4750388 w 10035679"/>
              <a:gd name="connsiteY1438" fmla="*/ 2799622 h 5893281"/>
              <a:gd name="connsiteX1439" fmla="*/ 4750388 w 10035679"/>
              <a:gd name="connsiteY1439" fmla="*/ 2808074 h 5893281"/>
              <a:gd name="connsiteX1440" fmla="*/ 4754618 w 10035679"/>
              <a:gd name="connsiteY1440" fmla="*/ 2812301 h 5893281"/>
              <a:gd name="connsiteX1441" fmla="*/ 4758844 w 10035679"/>
              <a:gd name="connsiteY1441" fmla="*/ 2814113 h 5893281"/>
              <a:gd name="connsiteX1442" fmla="*/ 4764881 w 10035679"/>
              <a:gd name="connsiteY1442" fmla="*/ 2822565 h 5893281"/>
              <a:gd name="connsiteX1443" fmla="*/ 4769107 w 10035679"/>
              <a:gd name="connsiteY1443" fmla="*/ 2828602 h 5893281"/>
              <a:gd name="connsiteX1444" fmla="*/ 4758844 w 10035679"/>
              <a:gd name="connsiteY1444" fmla="*/ 2828602 h 5893281"/>
              <a:gd name="connsiteX1445" fmla="*/ 4754618 w 10035679"/>
              <a:gd name="connsiteY1445" fmla="*/ 2832830 h 5893281"/>
              <a:gd name="connsiteX1446" fmla="*/ 4750388 w 10035679"/>
              <a:gd name="connsiteY1446" fmla="*/ 2832830 h 5893281"/>
              <a:gd name="connsiteX1447" fmla="*/ 4748579 w 10035679"/>
              <a:gd name="connsiteY1447" fmla="*/ 2837056 h 5893281"/>
              <a:gd name="connsiteX1448" fmla="*/ 4744353 w 10035679"/>
              <a:gd name="connsiteY1448" fmla="*/ 2841282 h 5893281"/>
              <a:gd name="connsiteX1449" fmla="*/ 4736503 w 10035679"/>
              <a:gd name="connsiteY1449" fmla="*/ 2843092 h 5893281"/>
              <a:gd name="connsiteX1450" fmla="*/ 4736503 w 10035679"/>
              <a:gd name="connsiteY1450" fmla="*/ 2851544 h 5893281"/>
              <a:gd name="connsiteX1451" fmla="*/ 4736503 w 10035679"/>
              <a:gd name="connsiteY1451" fmla="*/ 2855772 h 5893281"/>
              <a:gd name="connsiteX1452" fmla="*/ 4736503 w 10035679"/>
              <a:gd name="connsiteY1452" fmla="*/ 2859393 h 5893281"/>
              <a:gd name="connsiteX1453" fmla="*/ 4736503 w 10035679"/>
              <a:gd name="connsiteY1453" fmla="*/ 2871469 h 5893281"/>
              <a:gd name="connsiteX1454" fmla="*/ 4712353 w 10035679"/>
              <a:gd name="connsiteY1454" fmla="*/ 2873279 h 5893281"/>
              <a:gd name="connsiteX1455" fmla="*/ 4702090 w 10035679"/>
              <a:gd name="connsiteY1455" fmla="*/ 2881733 h 5893281"/>
              <a:gd name="connsiteX1456" fmla="*/ 4694241 w 10035679"/>
              <a:gd name="connsiteY1456" fmla="*/ 2887770 h 5893281"/>
              <a:gd name="connsiteX1457" fmla="*/ 4688204 w 10035679"/>
              <a:gd name="connsiteY1457" fmla="*/ 2899845 h 5893281"/>
              <a:gd name="connsiteX1458" fmla="*/ 4677940 w 10035679"/>
              <a:gd name="connsiteY1458" fmla="*/ 2910110 h 5893281"/>
              <a:gd name="connsiteX1459" fmla="*/ 4665864 w 10035679"/>
              <a:gd name="connsiteY1459" fmla="*/ 2914336 h 5893281"/>
              <a:gd name="connsiteX1460" fmla="*/ 4659826 w 10035679"/>
              <a:gd name="connsiteY1460" fmla="*/ 2914336 h 5893281"/>
              <a:gd name="connsiteX1461" fmla="*/ 4649563 w 10035679"/>
              <a:gd name="connsiteY1461" fmla="*/ 2910110 h 5893281"/>
              <a:gd name="connsiteX1462" fmla="*/ 4641712 w 10035679"/>
              <a:gd name="connsiteY1462" fmla="*/ 2905882 h 5893281"/>
              <a:gd name="connsiteX1463" fmla="*/ 4635677 w 10035679"/>
              <a:gd name="connsiteY1463" fmla="*/ 2901656 h 5893281"/>
              <a:gd name="connsiteX1464" fmla="*/ 4631451 w 10035679"/>
              <a:gd name="connsiteY1464" fmla="*/ 2901656 h 5893281"/>
              <a:gd name="connsiteX1465" fmla="*/ 4625411 w 10035679"/>
              <a:gd name="connsiteY1465" fmla="*/ 2905882 h 5893281"/>
              <a:gd name="connsiteX1466" fmla="*/ 4617564 w 10035679"/>
              <a:gd name="connsiteY1466" fmla="*/ 2910110 h 5893281"/>
              <a:gd name="connsiteX1467" fmla="*/ 4611526 w 10035679"/>
              <a:gd name="connsiteY1467" fmla="*/ 2914336 h 5893281"/>
              <a:gd name="connsiteX1468" fmla="*/ 4599452 w 10035679"/>
              <a:gd name="connsiteY1468" fmla="*/ 2916147 h 5893281"/>
              <a:gd name="connsiteX1469" fmla="*/ 4599452 w 10035679"/>
              <a:gd name="connsiteY1469" fmla="*/ 2934863 h 5893281"/>
              <a:gd name="connsiteX1470" fmla="*/ 4698467 w 10035679"/>
              <a:gd name="connsiteY1470" fmla="*/ 2949354 h 5893281"/>
              <a:gd name="connsiteX1471" fmla="*/ 4726843 w 10035679"/>
              <a:gd name="connsiteY1471" fmla="*/ 2934863 h 5893281"/>
              <a:gd name="connsiteX1472" fmla="*/ 4755221 w 10035679"/>
              <a:gd name="connsiteY1472" fmla="*/ 2916147 h 5893281"/>
              <a:gd name="connsiteX1473" fmla="*/ 4777562 w 10035679"/>
              <a:gd name="connsiteY1473" fmla="*/ 2901656 h 5893281"/>
              <a:gd name="connsiteX1474" fmla="*/ 4807749 w 10035679"/>
              <a:gd name="connsiteY1474" fmla="*/ 2895619 h 5893281"/>
              <a:gd name="connsiteX1475" fmla="*/ 4854237 w 10035679"/>
              <a:gd name="connsiteY1475" fmla="*/ 2887167 h 5893281"/>
              <a:gd name="connsiteX1476" fmla="*/ 4903141 w 10035679"/>
              <a:gd name="connsiteY1476" fmla="*/ 2885354 h 5893281"/>
              <a:gd name="connsiteX1477" fmla="*/ 4958084 w 10035679"/>
              <a:gd name="connsiteY1477" fmla="*/ 2885354 h 5893281"/>
              <a:gd name="connsiteX1478" fmla="*/ 5002763 w 10035679"/>
              <a:gd name="connsiteY1478" fmla="*/ 2885354 h 5893281"/>
              <a:gd name="connsiteX1479" fmla="*/ 5041398 w 10035679"/>
              <a:gd name="connsiteY1479" fmla="*/ 2887167 h 5893281"/>
              <a:gd name="connsiteX1480" fmla="*/ 5059498 w 10035679"/>
              <a:gd name="connsiteY1480" fmla="*/ 2891393 h 5893281"/>
              <a:gd name="connsiteX1481" fmla="*/ 5068553 w 10035679"/>
              <a:gd name="connsiteY1481" fmla="*/ 2891393 h 5893281"/>
              <a:gd name="connsiteX1482" fmla="*/ 5056477 w 10035679"/>
              <a:gd name="connsiteY1482" fmla="*/ 2924599 h 5893281"/>
              <a:gd name="connsiteX1483" fmla="*/ 5050454 w 10035679"/>
              <a:gd name="connsiteY1483" fmla="*/ 2959616 h 5893281"/>
              <a:gd name="connsiteX1484" fmla="*/ 5042605 w 10035679"/>
              <a:gd name="connsiteY1484" fmla="*/ 2996445 h 5893281"/>
              <a:gd name="connsiteX1485" fmla="*/ 5054680 w 10035679"/>
              <a:gd name="connsiteY1485" fmla="*/ 3002484 h 5893281"/>
              <a:gd name="connsiteX1486" fmla="*/ 5056477 w 10035679"/>
              <a:gd name="connsiteY1486" fmla="*/ 3010936 h 5893281"/>
              <a:gd name="connsiteX1487" fmla="*/ 5064327 w 10035679"/>
              <a:gd name="connsiteY1487" fmla="*/ 3016975 h 5893281"/>
              <a:gd name="connsiteX1488" fmla="*/ 5068553 w 10035679"/>
              <a:gd name="connsiteY1488" fmla="*/ 3021201 h 5893281"/>
              <a:gd name="connsiteX1489" fmla="*/ 5074591 w 10035679"/>
              <a:gd name="connsiteY1489" fmla="*/ 3027238 h 5893281"/>
              <a:gd name="connsiteX1490" fmla="*/ 5098742 w 10035679"/>
              <a:gd name="connsiteY1490" fmla="*/ 3035690 h 5893281"/>
              <a:gd name="connsiteX1491" fmla="*/ 5127119 w 10035679"/>
              <a:gd name="connsiteY1491" fmla="*/ 3035690 h 5893281"/>
              <a:gd name="connsiteX1492" fmla="*/ 5155496 w 10035679"/>
              <a:gd name="connsiteY1492" fmla="*/ 3039918 h 5893281"/>
              <a:gd name="connsiteX1493" fmla="*/ 5183870 w 10035679"/>
              <a:gd name="connsiteY1493" fmla="*/ 3054407 h 5893281"/>
              <a:gd name="connsiteX1494" fmla="*/ 5191720 w 10035679"/>
              <a:gd name="connsiteY1494" fmla="*/ 3083388 h 5893281"/>
              <a:gd name="connsiteX1495" fmla="*/ 5205608 w 10035679"/>
              <a:gd name="connsiteY1495" fmla="*/ 3089425 h 5893281"/>
              <a:gd name="connsiteX1496" fmla="*/ 5226135 w 10035679"/>
              <a:gd name="connsiteY1496" fmla="*/ 3097877 h 5893281"/>
              <a:gd name="connsiteX1497" fmla="*/ 5254512 w 10035679"/>
              <a:gd name="connsiteY1497" fmla="*/ 3103916 h 5893281"/>
              <a:gd name="connsiteX1498" fmla="*/ 5278661 w 10035679"/>
              <a:gd name="connsiteY1498" fmla="*/ 3112368 h 5893281"/>
              <a:gd name="connsiteX1499" fmla="*/ 5292548 w 10035679"/>
              <a:gd name="connsiteY1499" fmla="*/ 3114178 h 5893281"/>
              <a:gd name="connsiteX1500" fmla="*/ 5296775 w 10035679"/>
              <a:gd name="connsiteY1500" fmla="*/ 3093651 h 5893281"/>
              <a:gd name="connsiteX1501" fmla="*/ 5304624 w 10035679"/>
              <a:gd name="connsiteY1501" fmla="*/ 3074934 h 5893281"/>
              <a:gd name="connsiteX1502" fmla="*/ 5310661 w 10035679"/>
              <a:gd name="connsiteY1502" fmla="*/ 3056219 h 5893281"/>
              <a:gd name="connsiteX1503" fmla="*/ 5333001 w 10035679"/>
              <a:gd name="connsiteY1503" fmla="*/ 3041728 h 5893281"/>
              <a:gd name="connsiteX1504" fmla="*/ 5363188 w 10035679"/>
              <a:gd name="connsiteY1504" fmla="*/ 3035690 h 5893281"/>
              <a:gd name="connsiteX1505" fmla="*/ 5391565 w 10035679"/>
              <a:gd name="connsiteY1505" fmla="*/ 3041728 h 5893281"/>
              <a:gd name="connsiteX1506" fmla="*/ 5419942 w 10035679"/>
              <a:gd name="connsiteY1506" fmla="*/ 3056219 h 5893281"/>
              <a:gd name="connsiteX1507" fmla="*/ 5448318 w 10035679"/>
              <a:gd name="connsiteY1507" fmla="*/ 3068293 h 5893281"/>
              <a:gd name="connsiteX1508" fmla="*/ 5462204 w 10035679"/>
              <a:gd name="connsiteY1508" fmla="*/ 3070105 h 5893281"/>
              <a:gd name="connsiteX1509" fmla="*/ 5490581 w 10035679"/>
              <a:gd name="connsiteY1509" fmla="*/ 3074331 h 5893281"/>
              <a:gd name="connsiteX1510" fmla="*/ 5518958 w 10035679"/>
              <a:gd name="connsiteY1510" fmla="*/ 3082783 h 5893281"/>
              <a:gd name="connsiteX1511" fmla="*/ 5547335 w 10035679"/>
              <a:gd name="connsiteY1511" fmla="*/ 3084594 h 5893281"/>
              <a:gd name="connsiteX1512" fmla="*/ 5569673 w 10035679"/>
              <a:gd name="connsiteY1512" fmla="*/ 3088822 h 5893281"/>
              <a:gd name="connsiteX1513" fmla="*/ 5579937 w 10035679"/>
              <a:gd name="connsiteY1513" fmla="*/ 3093048 h 5893281"/>
              <a:gd name="connsiteX1514" fmla="*/ 5585974 w 10035679"/>
              <a:gd name="connsiteY1514" fmla="*/ 3088822 h 5893281"/>
              <a:gd name="connsiteX1515" fmla="*/ 5590202 w 10035679"/>
              <a:gd name="connsiteY1515" fmla="*/ 3082783 h 5893281"/>
              <a:gd name="connsiteX1516" fmla="*/ 5594428 w 10035679"/>
              <a:gd name="connsiteY1516" fmla="*/ 3078557 h 5893281"/>
              <a:gd name="connsiteX1517" fmla="*/ 5600465 w 10035679"/>
              <a:gd name="connsiteY1517" fmla="*/ 3070105 h 5893281"/>
              <a:gd name="connsiteX1518" fmla="*/ 5608314 w 10035679"/>
              <a:gd name="connsiteY1518" fmla="*/ 3068293 h 5893281"/>
              <a:gd name="connsiteX1519" fmla="*/ 5614351 w 10035679"/>
              <a:gd name="connsiteY1519" fmla="*/ 3068293 h 5893281"/>
              <a:gd name="connsiteX1520" fmla="*/ 5624616 w 10035679"/>
              <a:gd name="connsiteY1520" fmla="*/ 3068293 h 5893281"/>
              <a:gd name="connsiteX1521" fmla="*/ 5651182 w 10035679"/>
              <a:gd name="connsiteY1521" fmla="*/ 3074331 h 5893281"/>
              <a:gd name="connsiteX1522" fmla="*/ 5671709 w 10035679"/>
              <a:gd name="connsiteY1522" fmla="*/ 3084594 h 5893281"/>
              <a:gd name="connsiteX1523" fmla="*/ 5695860 w 10035679"/>
              <a:gd name="connsiteY1523" fmla="*/ 3082783 h 5893281"/>
              <a:gd name="connsiteX1524" fmla="*/ 5722424 w 10035679"/>
              <a:gd name="connsiteY1524" fmla="*/ 3074331 h 5893281"/>
              <a:gd name="connsiteX1525" fmla="*/ 5724235 w 10035679"/>
              <a:gd name="connsiteY1525" fmla="*/ 3045350 h 5893281"/>
              <a:gd name="connsiteX1526" fmla="*/ 5738123 w 10035679"/>
              <a:gd name="connsiteY1526" fmla="*/ 3010333 h 5893281"/>
              <a:gd name="connsiteX1527" fmla="*/ 5750198 w 10035679"/>
              <a:gd name="connsiteY1527" fmla="*/ 2977126 h 5893281"/>
              <a:gd name="connsiteX1528" fmla="*/ 5753819 w 10035679"/>
              <a:gd name="connsiteY1528" fmla="*/ 2949354 h 5893281"/>
              <a:gd name="connsiteX1529" fmla="*/ 5747782 w 10035679"/>
              <a:gd name="connsiteY1529" fmla="*/ 2924599 h 5893281"/>
              <a:gd name="connsiteX1530" fmla="*/ 5743556 w 10035679"/>
              <a:gd name="connsiteY1530" fmla="*/ 2916147 h 5893281"/>
              <a:gd name="connsiteX1531" fmla="*/ 5743556 w 10035679"/>
              <a:gd name="connsiteY1531" fmla="*/ 2910110 h 5893281"/>
              <a:gd name="connsiteX1532" fmla="*/ 5739330 w 10035679"/>
              <a:gd name="connsiteY1532" fmla="*/ 2905882 h 5893281"/>
              <a:gd name="connsiteX1533" fmla="*/ 5735104 w 10035679"/>
              <a:gd name="connsiteY1533" fmla="*/ 2901656 h 5893281"/>
              <a:gd name="connsiteX1534" fmla="*/ 5729066 w 10035679"/>
              <a:gd name="connsiteY1534" fmla="*/ 2901656 h 5893281"/>
              <a:gd name="connsiteX1535" fmla="*/ 5721216 w 10035679"/>
              <a:gd name="connsiteY1535" fmla="*/ 2901656 h 5893281"/>
              <a:gd name="connsiteX1536" fmla="*/ 5707330 w 10035679"/>
              <a:gd name="connsiteY1536" fmla="*/ 2901656 h 5893281"/>
              <a:gd name="connsiteX1537" fmla="*/ 5691029 w 10035679"/>
              <a:gd name="connsiteY1537" fmla="*/ 2916147 h 5893281"/>
              <a:gd name="connsiteX1538" fmla="*/ 5677143 w 10035679"/>
              <a:gd name="connsiteY1538" fmla="*/ 2920373 h 5893281"/>
              <a:gd name="connsiteX1539" fmla="*/ 5663255 w 10035679"/>
              <a:gd name="connsiteY1539" fmla="*/ 2916147 h 5893281"/>
              <a:gd name="connsiteX1540" fmla="*/ 5649369 w 10035679"/>
              <a:gd name="connsiteY1540" fmla="*/ 2910110 h 5893281"/>
              <a:gd name="connsiteX1541" fmla="*/ 5631257 w 10035679"/>
              <a:gd name="connsiteY1541" fmla="*/ 2901656 h 5893281"/>
              <a:gd name="connsiteX1542" fmla="*/ 5620992 w 10035679"/>
              <a:gd name="connsiteY1542" fmla="*/ 2899845 h 5893281"/>
              <a:gd name="connsiteX1543" fmla="*/ 5613145 w 10035679"/>
              <a:gd name="connsiteY1543" fmla="*/ 2901656 h 5893281"/>
              <a:gd name="connsiteX1544" fmla="*/ 5602880 w 10035679"/>
              <a:gd name="connsiteY1544" fmla="*/ 2905882 h 5893281"/>
              <a:gd name="connsiteX1545" fmla="*/ 5598654 w 10035679"/>
              <a:gd name="connsiteY1545" fmla="*/ 2914336 h 5893281"/>
              <a:gd name="connsiteX1546" fmla="*/ 5592616 w 10035679"/>
              <a:gd name="connsiteY1546" fmla="*/ 2920373 h 5893281"/>
              <a:gd name="connsiteX1547" fmla="*/ 5584768 w 10035679"/>
              <a:gd name="connsiteY1547" fmla="*/ 2924599 h 5893281"/>
              <a:gd name="connsiteX1548" fmla="*/ 5554579 w 10035679"/>
              <a:gd name="connsiteY1548" fmla="*/ 2916147 h 5893281"/>
              <a:gd name="connsiteX1549" fmla="*/ 5521976 w 10035679"/>
              <a:gd name="connsiteY1549" fmla="*/ 2895619 h 5893281"/>
              <a:gd name="connsiteX1550" fmla="*/ 5497825 w 10035679"/>
              <a:gd name="connsiteY1550" fmla="*/ 2862412 h 5893281"/>
              <a:gd name="connsiteX1551" fmla="*/ 5485750 w 10035679"/>
              <a:gd name="connsiteY1551" fmla="*/ 2829206 h 5893281"/>
              <a:gd name="connsiteX1552" fmla="*/ 5485750 w 10035679"/>
              <a:gd name="connsiteY1552" fmla="*/ 2823168 h 5893281"/>
              <a:gd name="connsiteX1553" fmla="*/ 5485750 w 10035679"/>
              <a:gd name="connsiteY1553" fmla="*/ 2814716 h 5893281"/>
              <a:gd name="connsiteX1554" fmla="*/ 5485750 w 10035679"/>
              <a:gd name="connsiteY1554" fmla="*/ 2808679 h 5893281"/>
              <a:gd name="connsiteX1555" fmla="*/ 5485750 w 10035679"/>
              <a:gd name="connsiteY1555" fmla="*/ 2800225 h 5893281"/>
              <a:gd name="connsiteX1556" fmla="*/ 5485750 w 10035679"/>
              <a:gd name="connsiteY1556" fmla="*/ 2794189 h 5893281"/>
              <a:gd name="connsiteX1557" fmla="*/ 5489978 w 10035679"/>
              <a:gd name="connsiteY1557" fmla="*/ 2785737 h 5893281"/>
              <a:gd name="connsiteX1558" fmla="*/ 5494204 w 10035679"/>
              <a:gd name="connsiteY1558" fmla="*/ 2775472 h 5893281"/>
              <a:gd name="connsiteX1559" fmla="*/ 5486355 w 10035679"/>
              <a:gd name="connsiteY1559" fmla="*/ 2769435 h 5893281"/>
              <a:gd name="connsiteX1560" fmla="*/ 5480316 w 10035679"/>
              <a:gd name="connsiteY1560" fmla="*/ 2765209 h 5893281"/>
              <a:gd name="connsiteX1561" fmla="*/ 5476090 w 10035679"/>
              <a:gd name="connsiteY1561" fmla="*/ 2760983 h 5893281"/>
              <a:gd name="connsiteX1562" fmla="*/ 5471864 w 10035679"/>
              <a:gd name="connsiteY1562" fmla="*/ 2756755 h 5893281"/>
              <a:gd name="connsiteX1563" fmla="*/ 5465827 w 10035679"/>
              <a:gd name="connsiteY1563" fmla="*/ 2754945 h 5893281"/>
              <a:gd name="connsiteX1564" fmla="*/ 5455563 w 10035679"/>
              <a:gd name="connsiteY1564" fmla="*/ 2750719 h 5893281"/>
              <a:gd name="connsiteX1565" fmla="*/ 5451337 w 10035679"/>
              <a:gd name="connsiteY1565" fmla="*/ 2746492 h 5893281"/>
              <a:gd name="connsiteX1566" fmla="*/ 5447111 w 10035679"/>
              <a:gd name="connsiteY1566" fmla="*/ 2746492 h 5893281"/>
              <a:gd name="connsiteX1567" fmla="*/ 5442884 w 10035679"/>
              <a:gd name="connsiteY1567" fmla="*/ 2742266 h 5893281"/>
              <a:gd name="connsiteX1568" fmla="*/ 5436846 w 10035679"/>
              <a:gd name="connsiteY1568" fmla="*/ 2742266 h 5893281"/>
              <a:gd name="connsiteX1569" fmla="*/ 5428999 w 10035679"/>
              <a:gd name="connsiteY1569" fmla="*/ 2742266 h 5893281"/>
              <a:gd name="connsiteX1570" fmla="*/ 5428999 w 10035679"/>
              <a:gd name="connsiteY1570" fmla="*/ 2750719 h 5893281"/>
              <a:gd name="connsiteX1571" fmla="*/ 5422960 w 10035679"/>
              <a:gd name="connsiteY1571" fmla="*/ 2750719 h 5893281"/>
              <a:gd name="connsiteX1572" fmla="*/ 5422960 w 10035679"/>
              <a:gd name="connsiteY1572" fmla="*/ 2760983 h 5893281"/>
              <a:gd name="connsiteX1573" fmla="*/ 5427186 w 10035679"/>
              <a:gd name="connsiteY1573" fmla="*/ 2769435 h 5893281"/>
              <a:gd name="connsiteX1574" fmla="*/ 5427186 w 10035679"/>
              <a:gd name="connsiteY1574" fmla="*/ 2771246 h 5893281"/>
              <a:gd name="connsiteX1575" fmla="*/ 5427186 w 10035679"/>
              <a:gd name="connsiteY1575" fmla="*/ 2775472 h 5893281"/>
              <a:gd name="connsiteX1576" fmla="*/ 5422960 w 10035679"/>
              <a:gd name="connsiteY1576" fmla="*/ 2779698 h 5893281"/>
              <a:gd name="connsiteX1577" fmla="*/ 5418734 w 10035679"/>
              <a:gd name="connsiteY1577" fmla="*/ 2779698 h 5893281"/>
              <a:gd name="connsiteX1578" fmla="*/ 5412697 w 10035679"/>
              <a:gd name="connsiteY1578" fmla="*/ 2779698 h 5893281"/>
              <a:gd name="connsiteX1579" fmla="*/ 5398809 w 10035679"/>
              <a:gd name="connsiteY1579" fmla="*/ 2783926 h 5893281"/>
              <a:gd name="connsiteX1580" fmla="*/ 5394583 w 10035679"/>
              <a:gd name="connsiteY1580" fmla="*/ 2775472 h 5893281"/>
              <a:gd name="connsiteX1581" fmla="*/ 5390357 w 10035679"/>
              <a:gd name="connsiteY1581" fmla="*/ 2771246 h 5893281"/>
              <a:gd name="connsiteX1582" fmla="*/ 5390357 w 10035679"/>
              <a:gd name="connsiteY1582" fmla="*/ 2769435 h 5893281"/>
              <a:gd name="connsiteX1583" fmla="*/ 5384320 w 10035679"/>
              <a:gd name="connsiteY1583" fmla="*/ 2765209 h 5893281"/>
              <a:gd name="connsiteX1584" fmla="*/ 5384320 w 10035679"/>
              <a:gd name="connsiteY1584" fmla="*/ 2774869 h 5893281"/>
              <a:gd name="connsiteX1585" fmla="*/ 5402432 w 10035679"/>
              <a:gd name="connsiteY1585" fmla="*/ 2797207 h 5893281"/>
              <a:gd name="connsiteX1586" fmla="*/ 5416318 w 10035679"/>
              <a:gd name="connsiteY1586" fmla="*/ 2827999 h 5893281"/>
              <a:gd name="connsiteX1587" fmla="*/ 5422357 w 10035679"/>
              <a:gd name="connsiteY1587" fmla="*/ 2861206 h 5893281"/>
              <a:gd name="connsiteX1588" fmla="*/ 5412092 w 10035679"/>
              <a:gd name="connsiteY1588" fmla="*/ 2869658 h 5893281"/>
              <a:gd name="connsiteX1589" fmla="*/ 5404243 w 10035679"/>
              <a:gd name="connsiteY1589" fmla="*/ 2871469 h 5893281"/>
              <a:gd name="connsiteX1590" fmla="*/ 5402432 w 10035679"/>
              <a:gd name="connsiteY1590" fmla="*/ 2879921 h 5893281"/>
              <a:gd name="connsiteX1591" fmla="*/ 5398206 w 10035679"/>
              <a:gd name="connsiteY1591" fmla="*/ 2885960 h 5893281"/>
              <a:gd name="connsiteX1592" fmla="*/ 5398206 w 10035679"/>
              <a:gd name="connsiteY1592" fmla="*/ 2890186 h 5893281"/>
              <a:gd name="connsiteX1593" fmla="*/ 5393980 w 10035679"/>
              <a:gd name="connsiteY1593" fmla="*/ 2898638 h 5893281"/>
              <a:gd name="connsiteX1594" fmla="*/ 5389754 w 10035679"/>
              <a:gd name="connsiteY1594" fmla="*/ 2900450 h 5893281"/>
              <a:gd name="connsiteX1595" fmla="*/ 5379489 w 10035679"/>
              <a:gd name="connsiteY1595" fmla="*/ 2904676 h 5893281"/>
              <a:gd name="connsiteX1596" fmla="*/ 5369225 w 10035679"/>
              <a:gd name="connsiteY1596" fmla="*/ 2908902 h 5893281"/>
              <a:gd name="connsiteX1597" fmla="*/ 5364999 w 10035679"/>
              <a:gd name="connsiteY1597" fmla="*/ 2904676 h 5893281"/>
              <a:gd name="connsiteX1598" fmla="*/ 5360773 w 10035679"/>
              <a:gd name="connsiteY1598" fmla="*/ 2904676 h 5893281"/>
              <a:gd name="connsiteX1599" fmla="*/ 5358962 w 10035679"/>
              <a:gd name="connsiteY1599" fmla="*/ 2900450 h 5893281"/>
              <a:gd name="connsiteX1600" fmla="*/ 5351113 w 10035679"/>
              <a:gd name="connsiteY1600" fmla="*/ 2900450 h 5893281"/>
              <a:gd name="connsiteX1601" fmla="*/ 5318510 w 10035679"/>
              <a:gd name="connsiteY1601" fmla="*/ 2803848 h 5893281"/>
              <a:gd name="connsiteX1602" fmla="*/ 5312473 w 10035679"/>
              <a:gd name="connsiteY1602" fmla="*/ 2799622 h 5893281"/>
              <a:gd name="connsiteX1603" fmla="*/ 5304624 w 10035679"/>
              <a:gd name="connsiteY1603" fmla="*/ 2793586 h 5893281"/>
              <a:gd name="connsiteX1604" fmla="*/ 5294359 w 10035679"/>
              <a:gd name="connsiteY1604" fmla="*/ 2785131 h 5893281"/>
              <a:gd name="connsiteX1605" fmla="*/ 5288322 w 10035679"/>
              <a:gd name="connsiteY1605" fmla="*/ 2783321 h 5893281"/>
              <a:gd name="connsiteX1606" fmla="*/ 5280473 w 10035679"/>
              <a:gd name="connsiteY1606" fmla="*/ 2774869 h 5893281"/>
              <a:gd name="connsiteX1607" fmla="*/ 5276247 w 10035679"/>
              <a:gd name="connsiteY1607" fmla="*/ 2754342 h 5893281"/>
              <a:gd name="connsiteX1608" fmla="*/ 5280473 w 10035679"/>
              <a:gd name="connsiteY1608" fmla="*/ 2735625 h 5893281"/>
              <a:gd name="connsiteX1609" fmla="*/ 5284699 w 10035679"/>
              <a:gd name="connsiteY1609" fmla="*/ 2721134 h 5893281"/>
              <a:gd name="connsiteX1610" fmla="*/ 5284699 w 10035679"/>
              <a:gd name="connsiteY1610" fmla="*/ 2706643 h 5893281"/>
              <a:gd name="connsiteX1611" fmla="*/ 5274434 w 10035679"/>
              <a:gd name="connsiteY1611" fmla="*/ 2696380 h 5893281"/>
              <a:gd name="connsiteX1612" fmla="*/ 5247870 w 10035679"/>
              <a:gd name="connsiteY1612" fmla="*/ 2677664 h 5893281"/>
              <a:gd name="connsiteX1613" fmla="*/ 5227343 w 10035679"/>
              <a:gd name="connsiteY1613" fmla="*/ 2667398 h 5893281"/>
              <a:gd name="connsiteX1614" fmla="*/ 5209229 w 10035679"/>
              <a:gd name="connsiteY1614" fmla="*/ 2663173 h 5893281"/>
              <a:gd name="connsiteX1615" fmla="*/ 5192927 w 10035679"/>
              <a:gd name="connsiteY1615" fmla="*/ 2652908 h 5893281"/>
              <a:gd name="connsiteX1616" fmla="*/ 5179041 w 10035679"/>
              <a:gd name="connsiteY1616" fmla="*/ 2630570 h 5893281"/>
              <a:gd name="connsiteX1617" fmla="*/ 5165155 w 10035679"/>
              <a:gd name="connsiteY1617" fmla="*/ 2591326 h 5893281"/>
              <a:gd name="connsiteX1618" fmla="*/ 5136779 w 10035679"/>
              <a:gd name="connsiteY1618" fmla="*/ 2599779 h 5893281"/>
              <a:gd name="connsiteX1619" fmla="*/ 5132553 w 10035679"/>
              <a:gd name="connsiteY1619" fmla="*/ 2587705 h 5893281"/>
              <a:gd name="connsiteX1620" fmla="*/ 5132553 w 10035679"/>
              <a:gd name="connsiteY1620" fmla="*/ 2581666 h 5893281"/>
              <a:gd name="connsiteX1621" fmla="*/ 5128327 w 10035679"/>
              <a:gd name="connsiteY1621" fmla="*/ 2573214 h 5893281"/>
              <a:gd name="connsiteX1622" fmla="*/ 2701834 w 10035679"/>
              <a:gd name="connsiteY1622" fmla="*/ 2558722 h 5893281"/>
              <a:gd name="connsiteX1623" fmla="*/ 2701532 w 10035679"/>
              <a:gd name="connsiteY1623" fmla="*/ 2559325 h 5893281"/>
              <a:gd name="connsiteX1624" fmla="*/ 2707258 w 10035679"/>
              <a:gd name="connsiteY1624" fmla="*/ 2559325 h 5893281"/>
              <a:gd name="connsiteX1625" fmla="*/ 2707264 w 10035679"/>
              <a:gd name="connsiteY1625" fmla="*/ 2559325 h 5893281"/>
              <a:gd name="connsiteX1626" fmla="*/ 2705453 w 10035679"/>
              <a:gd name="connsiteY1626" fmla="*/ 2567781 h 5893281"/>
              <a:gd name="connsiteX1627" fmla="*/ 2701225 w 10035679"/>
              <a:gd name="connsiteY1627" fmla="*/ 2571402 h 5893281"/>
              <a:gd name="connsiteX1628" fmla="*/ 2696998 w 10035679"/>
              <a:gd name="connsiteY1628" fmla="*/ 2578044 h 5893281"/>
              <a:gd name="connsiteX1629" fmla="*/ 2696998 w 10035679"/>
              <a:gd name="connsiteY1629" fmla="*/ 2581667 h 5893281"/>
              <a:gd name="connsiteX1630" fmla="*/ 2695330 w 10035679"/>
              <a:gd name="connsiteY1630" fmla="*/ 2591678 h 5893281"/>
              <a:gd name="connsiteX1631" fmla="*/ 2695797 w 10035679"/>
              <a:gd name="connsiteY1631" fmla="*/ 2591929 h 5893281"/>
              <a:gd name="connsiteX1632" fmla="*/ 2697608 w 10035679"/>
              <a:gd name="connsiteY1632" fmla="*/ 2581666 h 5893281"/>
              <a:gd name="connsiteX1633" fmla="*/ 2697608 w 10035679"/>
              <a:gd name="connsiteY1633" fmla="*/ 2577441 h 5893281"/>
              <a:gd name="connsiteX1634" fmla="*/ 2701834 w 10035679"/>
              <a:gd name="connsiteY1634" fmla="*/ 2571402 h 5893281"/>
              <a:gd name="connsiteX1635" fmla="*/ 2706060 w 10035679"/>
              <a:gd name="connsiteY1635" fmla="*/ 2567174 h 5893281"/>
              <a:gd name="connsiteX1636" fmla="*/ 2707872 w 10035679"/>
              <a:gd name="connsiteY1636" fmla="*/ 2558722 h 5893281"/>
              <a:gd name="connsiteX1637" fmla="*/ 5611937 w 10035679"/>
              <a:gd name="connsiteY1637" fmla="*/ 2529138 h 5893281"/>
              <a:gd name="connsiteX1638" fmla="*/ 5604088 w 10035679"/>
              <a:gd name="connsiteY1638" fmla="*/ 2545439 h 5893281"/>
              <a:gd name="connsiteX1639" fmla="*/ 5590202 w 10035679"/>
              <a:gd name="connsiteY1639" fmla="*/ 2572008 h 5893281"/>
              <a:gd name="connsiteX1640" fmla="*/ 5572088 w 10035679"/>
              <a:gd name="connsiteY1640" fmla="*/ 2600986 h 5893281"/>
              <a:gd name="connsiteX1641" fmla="*/ 5555787 w 10035679"/>
              <a:gd name="connsiteY1641" fmla="*/ 2629967 h 5893281"/>
              <a:gd name="connsiteX1642" fmla="*/ 5541901 w 10035679"/>
              <a:gd name="connsiteY1642" fmla="*/ 2654720 h 5893281"/>
              <a:gd name="connsiteX1643" fmla="*/ 5534051 w 10035679"/>
              <a:gd name="connsiteY1643" fmla="*/ 2675248 h 5893281"/>
              <a:gd name="connsiteX1644" fmla="*/ 5534051 w 10035679"/>
              <a:gd name="connsiteY1644" fmla="*/ 2687324 h 5893281"/>
              <a:gd name="connsiteX1645" fmla="*/ 5538278 w 10035679"/>
              <a:gd name="connsiteY1645" fmla="*/ 2701815 h 5893281"/>
              <a:gd name="connsiteX1646" fmla="*/ 5538278 w 10035679"/>
              <a:gd name="connsiteY1646" fmla="*/ 2707850 h 5893281"/>
              <a:gd name="connsiteX1647" fmla="*/ 5542504 w 10035679"/>
              <a:gd name="connsiteY1647" fmla="*/ 2716304 h 5893281"/>
              <a:gd name="connsiteX1648" fmla="*/ 5548542 w 10035679"/>
              <a:gd name="connsiteY1648" fmla="*/ 2718115 h 5893281"/>
              <a:gd name="connsiteX1649" fmla="*/ 5556392 w 10035679"/>
              <a:gd name="connsiteY1649" fmla="*/ 2722342 h 5893281"/>
              <a:gd name="connsiteX1650" fmla="*/ 5566654 w 10035679"/>
              <a:gd name="connsiteY1650" fmla="*/ 2726567 h 5893281"/>
              <a:gd name="connsiteX1651" fmla="*/ 5595031 w 10035679"/>
              <a:gd name="connsiteY1651" fmla="*/ 2736833 h 5893281"/>
              <a:gd name="connsiteX1652" fmla="*/ 5623408 w 10035679"/>
              <a:gd name="connsiteY1652" fmla="*/ 2732606 h 5893281"/>
              <a:gd name="connsiteX1653" fmla="*/ 5647559 w 10035679"/>
              <a:gd name="connsiteY1653" fmla="*/ 2722342 h 5893281"/>
              <a:gd name="connsiteX1654" fmla="*/ 5675935 w 10035679"/>
              <a:gd name="connsiteY1654" fmla="*/ 2707850 h 5893281"/>
              <a:gd name="connsiteX1655" fmla="*/ 5704312 w 10035679"/>
              <a:gd name="connsiteY1655" fmla="*/ 2703625 h 5893281"/>
              <a:gd name="connsiteX1656" fmla="*/ 5732689 w 10035679"/>
              <a:gd name="connsiteY1656" fmla="*/ 2703625 h 5893281"/>
              <a:gd name="connsiteX1657" fmla="*/ 5750801 w 10035679"/>
              <a:gd name="connsiteY1657" fmla="*/ 2715700 h 5893281"/>
              <a:gd name="connsiteX1658" fmla="*/ 5764687 w 10035679"/>
              <a:gd name="connsiteY1658" fmla="*/ 2725965 h 5893281"/>
              <a:gd name="connsiteX1659" fmla="*/ 5780988 w 10035679"/>
              <a:gd name="connsiteY1659" fmla="*/ 2732001 h 5893281"/>
              <a:gd name="connsiteX1660" fmla="*/ 5823253 w 10035679"/>
              <a:gd name="connsiteY1660" fmla="*/ 2740454 h 5893281"/>
              <a:gd name="connsiteX1661" fmla="*/ 5865516 w 10035679"/>
              <a:gd name="connsiteY1661" fmla="*/ 2736228 h 5893281"/>
              <a:gd name="connsiteX1662" fmla="*/ 5904155 w 10035679"/>
              <a:gd name="connsiteY1662" fmla="*/ 2725965 h 5893281"/>
              <a:gd name="connsiteX1663" fmla="*/ 5915023 w 10035679"/>
              <a:gd name="connsiteY1663" fmla="*/ 2704229 h 5893281"/>
              <a:gd name="connsiteX1664" fmla="*/ 5902949 w 10035679"/>
              <a:gd name="connsiteY1664" fmla="*/ 2704229 h 5893281"/>
              <a:gd name="connsiteX1665" fmla="*/ 5886646 w 10035679"/>
              <a:gd name="connsiteY1665" fmla="*/ 2675248 h 5893281"/>
              <a:gd name="connsiteX1666" fmla="*/ 5858269 w 10035679"/>
              <a:gd name="connsiteY1666" fmla="*/ 2650493 h 5893281"/>
              <a:gd name="connsiteX1667" fmla="*/ 5817819 w 10035679"/>
              <a:gd name="connsiteY1667" fmla="*/ 2625741 h 5893281"/>
              <a:gd name="connsiteX1668" fmla="*/ 5779178 w 10035679"/>
              <a:gd name="connsiteY1668" fmla="*/ 2603401 h 5893281"/>
              <a:gd name="connsiteX1669" fmla="*/ 5748990 w 10035679"/>
              <a:gd name="connsiteY1669" fmla="*/ 2593138 h 5893281"/>
              <a:gd name="connsiteX1670" fmla="*/ 5730876 w 10035679"/>
              <a:gd name="connsiteY1670" fmla="*/ 2607627 h 5893281"/>
              <a:gd name="connsiteX1671" fmla="*/ 5706727 w 10035679"/>
              <a:gd name="connsiteY1671" fmla="*/ 2617891 h 5893281"/>
              <a:gd name="connsiteX1672" fmla="*/ 5688614 w 10035679"/>
              <a:gd name="connsiteY1672" fmla="*/ 2616081 h 5893281"/>
              <a:gd name="connsiteX1673" fmla="*/ 5678351 w 10035679"/>
              <a:gd name="connsiteY1673" fmla="*/ 2601591 h 5893281"/>
              <a:gd name="connsiteX1674" fmla="*/ 5664463 w 10035679"/>
              <a:gd name="connsiteY1674" fmla="*/ 2587099 h 5893281"/>
              <a:gd name="connsiteX1675" fmla="*/ 5656616 w 10035679"/>
              <a:gd name="connsiteY1675" fmla="*/ 2568384 h 5893281"/>
              <a:gd name="connsiteX1676" fmla="*/ 5680764 w 10035679"/>
              <a:gd name="connsiteY1676" fmla="*/ 2559928 h 5893281"/>
              <a:gd name="connsiteX1677" fmla="*/ 5678954 w 10035679"/>
              <a:gd name="connsiteY1677" fmla="*/ 2558119 h 5893281"/>
              <a:gd name="connsiteX1678" fmla="*/ 5674728 w 10035679"/>
              <a:gd name="connsiteY1678" fmla="*/ 2558119 h 5893281"/>
              <a:gd name="connsiteX1679" fmla="*/ 5670501 w 10035679"/>
              <a:gd name="connsiteY1679" fmla="*/ 2558119 h 5893281"/>
              <a:gd name="connsiteX1680" fmla="*/ 5664463 w 10035679"/>
              <a:gd name="connsiteY1680" fmla="*/ 2553892 h 5893281"/>
              <a:gd name="connsiteX1681" fmla="*/ 5652389 w 10035679"/>
              <a:gd name="connsiteY1681" fmla="*/ 2543628 h 5893281"/>
              <a:gd name="connsiteX1682" fmla="*/ 5642125 w 10035679"/>
              <a:gd name="connsiteY1682" fmla="*/ 2539402 h 5893281"/>
              <a:gd name="connsiteX1683" fmla="*/ 5628239 w 10035679"/>
              <a:gd name="connsiteY1683" fmla="*/ 2533364 h 5893281"/>
              <a:gd name="connsiteX1684" fmla="*/ 6178263 w 10035679"/>
              <a:gd name="connsiteY1684" fmla="*/ 2518875 h 5893281"/>
              <a:gd name="connsiteX1685" fmla="*/ 6155923 w 10035679"/>
              <a:gd name="connsiteY1685" fmla="*/ 2537592 h 5893281"/>
              <a:gd name="connsiteX1686" fmla="*/ 6131772 w 10035679"/>
              <a:gd name="connsiteY1686" fmla="*/ 2547854 h 5893281"/>
              <a:gd name="connsiteX1687" fmla="*/ 6107621 w 10035679"/>
              <a:gd name="connsiteY1687" fmla="*/ 2558119 h 5893281"/>
              <a:gd name="connsiteX1688" fmla="*/ 6085283 w 10035679"/>
              <a:gd name="connsiteY1688" fmla="*/ 2576838 h 5893281"/>
              <a:gd name="connsiteX1689" fmla="*/ 6071397 w 10035679"/>
              <a:gd name="connsiteY1689" fmla="*/ 2599175 h 5893281"/>
              <a:gd name="connsiteX1690" fmla="*/ 6065359 w 10035679"/>
              <a:gd name="connsiteY1690" fmla="*/ 2629967 h 5893281"/>
              <a:gd name="connsiteX1691" fmla="*/ 6075623 w 10035679"/>
              <a:gd name="connsiteY1691" fmla="*/ 2663173 h 5893281"/>
              <a:gd name="connsiteX1692" fmla="*/ 6097962 w 10035679"/>
              <a:gd name="connsiteY1692" fmla="*/ 2696380 h 5893281"/>
              <a:gd name="connsiteX1693" fmla="*/ 6118491 w 10035679"/>
              <a:gd name="connsiteY1693" fmla="*/ 2729586 h 5893281"/>
              <a:gd name="connsiteX1694" fmla="*/ 6142642 w 10035679"/>
              <a:gd name="connsiteY1694" fmla="*/ 2756153 h 5893281"/>
              <a:gd name="connsiteX1695" fmla="*/ 6156528 w 10035679"/>
              <a:gd name="connsiteY1695" fmla="*/ 2782718 h 5893281"/>
              <a:gd name="connsiteX1696" fmla="*/ 6132377 w 10035679"/>
              <a:gd name="connsiteY1696" fmla="*/ 2782718 h 5893281"/>
              <a:gd name="connsiteX1697" fmla="*/ 6132377 w 10035679"/>
              <a:gd name="connsiteY1697" fmla="*/ 2827999 h 5893281"/>
              <a:gd name="connsiteX1698" fmla="*/ 6140226 w 10035679"/>
              <a:gd name="connsiteY1698" fmla="*/ 2861206 h 5893281"/>
              <a:gd name="connsiteX1699" fmla="*/ 6160754 w 10035679"/>
              <a:gd name="connsiteY1699" fmla="*/ 2879921 h 5893281"/>
              <a:gd name="connsiteX1700" fmla="*/ 6196980 w 10035679"/>
              <a:gd name="connsiteY1700" fmla="*/ 2885960 h 5893281"/>
              <a:gd name="connsiteX1701" fmla="*/ 6249505 w 10035679"/>
              <a:gd name="connsiteY1701" fmla="*/ 2884149 h 5893281"/>
              <a:gd name="connsiteX1702" fmla="*/ 6245279 w 10035679"/>
              <a:gd name="connsiteY1702" fmla="*/ 2843092 h 5893281"/>
              <a:gd name="connsiteX1703" fmla="*/ 6237430 w 10035679"/>
              <a:gd name="connsiteY1703" fmla="*/ 2818339 h 5893281"/>
              <a:gd name="connsiteX1704" fmla="*/ 6227167 w 10035679"/>
              <a:gd name="connsiteY1704" fmla="*/ 2797812 h 5893281"/>
              <a:gd name="connsiteX1705" fmla="*/ 6222941 w 10035679"/>
              <a:gd name="connsiteY1705" fmla="*/ 2775472 h 5893281"/>
              <a:gd name="connsiteX1706" fmla="*/ 6227167 w 10035679"/>
              <a:gd name="connsiteY1706" fmla="*/ 2742266 h 5893281"/>
              <a:gd name="connsiteX1707" fmla="*/ 6235014 w 10035679"/>
              <a:gd name="connsiteY1707" fmla="*/ 2746492 h 5893281"/>
              <a:gd name="connsiteX1708" fmla="*/ 6241053 w 10035679"/>
              <a:gd name="connsiteY1708" fmla="*/ 2746492 h 5893281"/>
              <a:gd name="connsiteX1709" fmla="*/ 6248902 w 10035679"/>
              <a:gd name="connsiteY1709" fmla="*/ 2746492 h 5893281"/>
              <a:gd name="connsiteX1710" fmla="*/ 6254939 w 10035679"/>
              <a:gd name="connsiteY1710" fmla="*/ 2746492 h 5893281"/>
              <a:gd name="connsiteX1711" fmla="*/ 6265204 w 10035679"/>
              <a:gd name="connsiteY1711" fmla="*/ 2741661 h 5893281"/>
              <a:gd name="connsiteX1712" fmla="*/ 6259165 w 10035679"/>
              <a:gd name="connsiteY1712" fmla="*/ 2735625 h 5893281"/>
              <a:gd name="connsiteX1713" fmla="*/ 6251318 w 10035679"/>
              <a:gd name="connsiteY1713" fmla="*/ 2731398 h 5893281"/>
              <a:gd name="connsiteX1714" fmla="*/ 6249505 w 10035679"/>
              <a:gd name="connsiteY1714" fmla="*/ 2729586 h 5893281"/>
              <a:gd name="connsiteX1715" fmla="*/ 6241658 w 10035679"/>
              <a:gd name="connsiteY1715" fmla="*/ 2721134 h 5893281"/>
              <a:gd name="connsiteX1716" fmla="*/ 6235619 w 10035679"/>
              <a:gd name="connsiteY1716" fmla="*/ 2716908 h 5893281"/>
              <a:gd name="connsiteX1717" fmla="*/ 6231393 w 10035679"/>
              <a:gd name="connsiteY1717" fmla="*/ 2721134 h 5893281"/>
              <a:gd name="connsiteX1718" fmla="*/ 6231393 w 10035679"/>
              <a:gd name="connsiteY1718" fmla="*/ 2729586 h 5893281"/>
              <a:gd name="connsiteX1719" fmla="*/ 6227167 w 10035679"/>
              <a:gd name="connsiteY1719" fmla="*/ 2735625 h 5893281"/>
              <a:gd name="connsiteX1720" fmla="*/ 6227167 w 10035679"/>
              <a:gd name="connsiteY1720" fmla="*/ 2739851 h 5893281"/>
              <a:gd name="connsiteX1721" fmla="*/ 6222941 w 10035679"/>
              <a:gd name="connsiteY1721" fmla="*/ 2741661 h 5893281"/>
              <a:gd name="connsiteX1722" fmla="*/ 6221129 w 10035679"/>
              <a:gd name="connsiteY1722" fmla="*/ 2739851 h 5893281"/>
              <a:gd name="connsiteX1723" fmla="*/ 6216902 w 10035679"/>
              <a:gd name="connsiteY1723" fmla="*/ 2731398 h 5893281"/>
              <a:gd name="connsiteX1724" fmla="*/ 6206640 w 10035679"/>
              <a:gd name="connsiteY1724" fmla="*/ 2715097 h 5893281"/>
              <a:gd name="connsiteX1725" fmla="*/ 6196375 w 10035679"/>
              <a:gd name="connsiteY1725" fmla="*/ 2696380 h 5893281"/>
              <a:gd name="connsiteX1726" fmla="*/ 6198186 w 10035679"/>
              <a:gd name="connsiteY1726" fmla="*/ 2687929 h 5893281"/>
              <a:gd name="connsiteX1727" fmla="*/ 6202414 w 10035679"/>
              <a:gd name="connsiteY1727" fmla="*/ 2687929 h 5893281"/>
              <a:gd name="connsiteX1728" fmla="*/ 6206640 w 10035679"/>
              <a:gd name="connsiteY1728" fmla="*/ 2686117 h 5893281"/>
              <a:gd name="connsiteX1729" fmla="*/ 6208450 w 10035679"/>
              <a:gd name="connsiteY1729" fmla="*/ 2677664 h 5893281"/>
              <a:gd name="connsiteX1730" fmla="*/ 6178263 w 10035679"/>
              <a:gd name="connsiteY1730" fmla="*/ 2658946 h 5893281"/>
              <a:gd name="connsiteX1731" fmla="*/ 6154112 w 10035679"/>
              <a:gd name="connsiteY1731" fmla="*/ 2629967 h 5893281"/>
              <a:gd name="connsiteX1732" fmla="*/ 6140226 w 10035679"/>
              <a:gd name="connsiteY1732" fmla="*/ 2599175 h 5893281"/>
              <a:gd name="connsiteX1733" fmla="*/ 6178866 w 10035679"/>
              <a:gd name="connsiteY1733" fmla="*/ 2594949 h 5893281"/>
              <a:gd name="connsiteX1734" fmla="*/ 6207243 w 10035679"/>
              <a:gd name="connsiteY1734" fmla="*/ 2584685 h 5893281"/>
              <a:gd name="connsiteX1735" fmla="*/ 6221129 w 10035679"/>
              <a:gd name="connsiteY1735" fmla="*/ 2558119 h 5893281"/>
              <a:gd name="connsiteX1736" fmla="*/ 6227167 w 10035679"/>
              <a:gd name="connsiteY1736" fmla="*/ 2527327 h 5893281"/>
              <a:gd name="connsiteX1737" fmla="*/ 6216902 w 10035679"/>
              <a:gd name="connsiteY1737" fmla="*/ 2523101 h 5893281"/>
              <a:gd name="connsiteX1738" fmla="*/ 6206640 w 10035679"/>
              <a:gd name="connsiteY1738" fmla="*/ 2523101 h 5893281"/>
              <a:gd name="connsiteX1739" fmla="*/ 6196375 w 10035679"/>
              <a:gd name="connsiteY1739" fmla="*/ 2518875 h 5893281"/>
              <a:gd name="connsiteX1740" fmla="*/ 5799102 w 10035679"/>
              <a:gd name="connsiteY1740" fmla="*/ 2514044 h 5893281"/>
              <a:gd name="connsiteX1741" fmla="*/ 5770725 w 10035679"/>
              <a:gd name="connsiteY1741" fmla="*/ 2528535 h 5893281"/>
              <a:gd name="connsiteX1742" fmla="*/ 5736310 w 10035679"/>
              <a:gd name="connsiteY1742" fmla="*/ 2538798 h 5893281"/>
              <a:gd name="connsiteX1743" fmla="*/ 5736310 w 10035679"/>
              <a:gd name="connsiteY1743" fmla="*/ 2567781 h 5893281"/>
              <a:gd name="connsiteX1744" fmla="*/ 5750198 w 10035679"/>
              <a:gd name="connsiteY1744" fmla="*/ 2572008 h 5893281"/>
              <a:gd name="connsiteX1745" fmla="*/ 5766499 w 10035679"/>
              <a:gd name="connsiteY1745" fmla="*/ 2573817 h 5893281"/>
              <a:gd name="connsiteX1746" fmla="*/ 5788837 w 10035679"/>
              <a:gd name="connsiteY1746" fmla="*/ 2573817 h 5893281"/>
              <a:gd name="connsiteX1747" fmla="*/ 5788837 w 10035679"/>
              <a:gd name="connsiteY1747" fmla="*/ 2559325 h 5893281"/>
              <a:gd name="connsiteX1748" fmla="*/ 5794876 w 10035679"/>
              <a:gd name="connsiteY1748" fmla="*/ 2549063 h 5893281"/>
              <a:gd name="connsiteX1749" fmla="*/ 5799102 w 10035679"/>
              <a:gd name="connsiteY1749" fmla="*/ 2538798 h 5893281"/>
              <a:gd name="connsiteX1750" fmla="*/ 5799102 w 10035679"/>
              <a:gd name="connsiteY1750" fmla="*/ 2528535 h 5893281"/>
              <a:gd name="connsiteX1751" fmla="*/ 5799102 w 10035679"/>
              <a:gd name="connsiteY1751" fmla="*/ 2520083 h 5893281"/>
              <a:gd name="connsiteX1752" fmla="*/ 3052010 w 10035679"/>
              <a:gd name="connsiteY1752" fmla="*/ 2495327 h 5893281"/>
              <a:gd name="connsiteX1753" fmla="*/ 3058048 w 10035679"/>
              <a:gd name="connsiteY1753" fmla="*/ 2514043 h 5893281"/>
              <a:gd name="connsiteX1754" fmla="*/ 3061669 w 10035679"/>
              <a:gd name="connsiteY1754" fmla="*/ 2538797 h 5893281"/>
              <a:gd name="connsiteX1755" fmla="*/ 3065898 w 10035679"/>
              <a:gd name="connsiteY1755" fmla="*/ 2559325 h 5893281"/>
              <a:gd name="connsiteX1756" fmla="*/ 3061669 w 10035679"/>
              <a:gd name="connsiteY1756" fmla="*/ 2563549 h 5893281"/>
              <a:gd name="connsiteX1757" fmla="*/ 3058048 w 10035679"/>
              <a:gd name="connsiteY1757" fmla="*/ 2563549 h 5893281"/>
              <a:gd name="connsiteX1758" fmla="*/ 3055632 w 10035679"/>
              <a:gd name="connsiteY1758" fmla="*/ 2563549 h 5893281"/>
              <a:gd name="connsiteX1759" fmla="*/ 3055632 w 10035679"/>
              <a:gd name="connsiteY1759" fmla="*/ 2567777 h 5893281"/>
              <a:gd name="connsiteX1760" fmla="*/ 3052010 w 10035679"/>
              <a:gd name="connsiteY1760" fmla="*/ 2567777 h 5893281"/>
              <a:gd name="connsiteX1761" fmla="*/ 3037519 w 10035679"/>
              <a:gd name="connsiteY1761" fmla="*/ 2567777 h 5893281"/>
              <a:gd name="connsiteX1762" fmla="*/ 3033291 w 10035679"/>
              <a:gd name="connsiteY1762" fmla="*/ 2563549 h 5893281"/>
              <a:gd name="connsiteX1763" fmla="*/ 3033291 w 10035679"/>
              <a:gd name="connsiteY1763" fmla="*/ 2559325 h 5893281"/>
              <a:gd name="connsiteX1764" fmla="*/ 3033291 w 10035679"/>
              <a:gd name="connsiteY1764" fmla="*/ 2557512 h 5893281"/>
              <a:gd name="connsiteX1765" fmla="*/ 3029670 w 10035679"/>
              <a:gd name="connsiteY1765" fmla="*/ 2557512 h 5893281"/>
              <a:gd name="connsiteX1766" fmla="*/ 3027254 w 10035679"/>
              <a:gd name="connsiteY1766" fmla="*/ 2553288 h 5893281"/>
              <a:gd name="connsiteX1767" fmla="*/ 2265920 w 10035679"/>
              <a:gd name="connsiteY1767" fmla="*/ 2427706 h 5893281"/>
              <a:gd name="connsiteX1768" fmla="*/ 2249618 w 10035679"/>
              <a:gd name="connsiteY1768" fmla="*/ 2452462 h 5893281"/>
              <a:gd name="connsiteX1769" fmla="*/ 2231506 w 10035679"/>
              <a:gd name="connsiteY1769" fmla="*/ 2474799 h 5893281"/>
              <a:gd name="connsiteX1770" fmla="*/ 2221242 w 10035679"/>
              <a:gd name="connsiteY1770" fmla="*/ 2505592 h 5893281"/>
              <a:gd name="connsiteX1771" fmla="*/ 2241769 w 10035679"/>
              <a:gd name="connsiteY1771" fmla="*/ 2503779 h 5893281"/>
              <a:gd name="connsiteX1772" fmla="*/ 2255657 w 10035679"/>
              <a:gd name="connsiteY1772" fmla="*/ 2509818 h 5893281"/>
              <a:gd name="connsiteX1773" fmla="*/ 2265920 w 10035679"/>
              <a:gd name="connsiteY1773" fmla="*/ 2520080 h 5893281"/>
              <a:gd name="connsiteX1774" fmla="*/ 2279807 w 10035679"/>
              <a:gd name="connsiteY1774" fmla="*/ 2538798 h 5893281"/>
              <a:gd name="connsiteX1775" fmla="*/ 2284033 w 10035679"/>
              <a:gd name="connsiteY1775" fmla="*/ 2524308 h 5893281"/>
              <a:gd name="connsiteX1776" fmla="*/ 2284033 w 10035679"/>
              <a:gd name="connsiteY1776" fmla="*/ 2514044 h 5893281"/>
              <a:gd name="connsiteX1777" fmla="*/ 2288260 w 10035679"/>
              <a:gd name="connsiteY1777" fmla="*/ 2505592 h 5893281"/>
              <a:gd name="connsiteX1778" fmla="*/ 2288260 w 10035679"/>
              <a:gd name="connsiteY1778" fmla="*/ 2495327 h 5893281"/>
              <a:gd name="connsiteX1779" fmla="*/ 2306372 w 10035679"/>
              <a:gd name="connsiteY1779" fmla="*/ 2495327 h 5893281"/>
              <a:gd name="connsiteX1780" fmla="*/ 2316636 w 10035679"/>
              <a:gd name="connsiteY1780" fmla="*/ 2520080 h 5893281"/>
              <a:gd name="connsiteX1781" fmla="*/ 2332938 w 10035679"/>
              <a:gd name="connsiteY1781" fmla="*/ 2528535 h 5893281"/>
              <a:gd name="connsiteX1782" fmla="*/ 2346824 w 10035679"/>
              <a:gd name="connsiteY1782" fmla="*/ 2534573 h 5893281"/>
              <a:gd name="connsiteX1783" fmla="*/ 2360710 w 10035679"/>
              <a:gd name="connsiteY1783" fmla="*/ 2543023 h 5893281"/>
              <a:gd name="connsiteX1784" fmla="*/ 2374596 w 10035679"/>
              <a:gd name="connsiteY1784" fmla="*/ 2559325 h 5893281"/>
              <a:gd name="connsiteX1785" fmla="*/ 2360710 w 10035679"/>
              <a:gd name="connsiteY1785" fmla="*/ 2581666 h 5893281"/>
              <a:gd name="connsiteX1786" fmla="*/ 2344408 w 10035679"/>
              <a:gd name="connsiteY1786" fmla="*/ 2606420 h 5893281"/>
              <a:gd name="connsiteX1787" fmla="*/ 2330522 w 10035679"/>
              <a:gd name="connsiteY1787" fmla="*/ 2639628 h 5893281"/>
              <a:gd name="connsiteX1788" fmla="*/ 2318447 w 10035679"/>
              <a:gd name="connsiteY1788" fmla="*/ 2668606 h 5893281"/>
              <a:gd name="connsiteX1789" fmla="*/ 2318447 w 10035679"/>
              <a:gd name="connsiteY1789" fmla="*/ 2686722 h 5893281"/>
              <a:gd name="connsiteX1790" fmla="*/ 2320863 w 10035679"/>
              <a:gd name="connsiteY1790" fmla="*/ 2698794 h 5893281"/>
              <a:gd name="connsiteX1791" fmla="*/ 2320863 w 10035679"/>
              <a:gd name="connsiteY1791" fmla="*/ 2704833 h 5893281"/>
              <a:gd name="connsiteX1792" fmla="*/ 2325089 w 10035679"/>
              <a:gd name="connsiteY1792" fmla="*/ 2709059 h 5893281"/>
              <a:gd name="connsiteX1793" fmla="*/ 2329315 w 10035679"/>
              <a:gd name="connsiteY1793" fmla="*/ 2713285 h 5893281"/>
              <a:gd name="connsiteX1794" fmla="*/ 2331125 w 10035679"/>
              <a:gd name="connsiteY1794" fmla="*/ 2717511 h 5893281"/>
              <a:gd name="connsiteX1795" fmla="*/ 2343200 w 10035679"/>
              <a:gd name="connsiteY1795" fmla="*/ 2719323 h 5893281"/>
              <a:gd name="connsiteX1796" fmla="*/ 2343200 w 10035679"/>
              <a:gd name="connsiteY1796" fmla="*/ 2713285 h 5893281"/>
              <a:gd name="connsiteX1797" fmla="*/ 2349239 w 10035679"/>
              <a:gd name="connsiteY1797" fmla="*/ 2698794 h 5893281"/>
              <a:gd name="connsiteX1798" fmla="*/ 2359502 w 10035679"/>
              <a:gd name="connsiteY1798" fmla="*/ 2676456 h 5893281"/>
              <a:gd name="connsiteX1799" fmla="*/ 2371577 w 10035679"/>
              <a:gd name="connsiteY1799" fmla="*/ 2647475 h 5893281"/>
              <a:gd name="connsiteX1800" fmla="*/ 2381843 w 10035679"/>
              <a:gd name="connsiteY1800" fmla="*/ 2622721 h 5893281"/>
              <a:gd name="connsiteX1801" fmla="*/ 2392106 w 10035679"/>
              <a:gd name="connsiteY1801" fmla="*/ 2602194 h 5893281"/>
              <a:gd name="connsiteX1802" fmla="*/ 2396334 w 10035679"/>
              <a:gd name="connsiteY1802" fmla="*/ 2587703 h 5893281"/>
              <a:gd name="connsiteX1803" fmla="*/ 2420482 w 10035679"/>
              <a:gd name="connsiteY1803" fmla="*/ 2587703 h 5893281"/>
              <a:gd name="connsiteX1804" fmla="*/ 2424710 w 10035679"/>
              <a:gd name="connsiteY1804" fmla="*/ 2626946 h 5893281"/>
              <a:gd name="connsiteX1805" fmla="*/ 2424710 w 10035679"/>
              <a:gd name="connsiteY1805" fmla="*/ 2661965 h 5893281"/>
              <a:gd name="connsiteX1806" fmla="*/ 2424710 w 10035679"/>
              <a:gd name="connsiteY1806" fmla="*/ 2705436 h 5893281"/>
              <a:gd name="connsiteX1807" fmla="*/ 2428937 w 10035679"/>
              <a:gd name="connsiteY1807" fmla="*/ 2752529 h 5893281"/>
              <a:gd name="connsiteX1808" fmla="*/ 2473615 w 10035679"/>
              <a:gd name="connsiteY1808" fmla="*/ 2758568 h 5893281"/>
              <a:gd name="connsiteX1809" fmla="*/ 2491727 w 10035679"/>
              <a:gd name="connsiteY1809" fmla="*/ 2732002 h 5893281"/>
              <a:gd name="connsiteX1810" fmla="*/ 2524329 w 10035679"/>
              <a:gd name="connsiteY1810" fmla="*/ 2713285 h 5893281"/>
              <a:gd name="connsiteX1811" fmla="*/ 2558743 w 10035679"/>
              <a:gd name="connsiteY1811" fmla="*/ 2694568 h 5893281"/>
              <a:gd name="connsiteX1812" fmla="*/ 2594969 w 10035679"/>
              <a:gd name="connsiteY1812" fmla="*/ 2680080 h 5893281"/>
              <a:gd name="connsiteX1813" fmla="*/ 2629384 w 10035679"/>
              <a:gd name="connsiteY1813" fmla="*/ 2665587 h 5893281"/>
              <a:gd name="connsiteX1814" fmla="*/ 2661987 w 10035679"/>
              <a:gd name="connsiteY1814" fmla="*/ 2646870 h 5893281"/>
              <a:gd name="connsiteX1815" fmla="*/ 2675873 w 10035679"/>
              <a:gd name="connsiteY1815" fmla="*/ 2626343 h 5893281"/>
              <a:gd name="connsiteX1816" fmla="*/ 2668023 w 10035679"/>
              <a:gd name="connsiteY1816" fmla="*/ 2626343 h 5893281"/>
              <a:gd name="connsiteX1817" fmla="*/ 2666213 w 10035679"/>
              <a:gd name="connsiteY1817" fmla="*/ 2617891 h 5893281"/>
              <a:gd name="connsiteX1818" fmla="*/ 2666213 w 10035679"/>
              <a:gd name="connsiteY1818" fmla="*/ 2616079 h 5893281"/>
              <a:gd name="connsiteX1819" fmla="*/ 2661987 w 10035679"/>
              <a:gd name="connsiteY1819" fmla="*/ 2611853 h 5893281"/>
              <a:gd name="connsiteX1820" fmla="*/ 2657761 w 10035679"/>
              <a:gd name="connsiteY1820" fmla="*/ 2611853 h 5893281"/>
              <a:gd name="connsiteX1821" fmla="*/ 2653533 w 10035679"/>
              <a:gd name="connsiteY1821" fmla="*/ 2611853 h 5893281"/>
              <a:gd name="connsiteX1822" fmla="*/ 2647496 w 10035679"/>
              <a:gd name="connsiteY1822" fmla="*/ 2607627 h 5893281"/>
              <a:gd name="connsiteX1823" fmla="*/ 2633610 w 10035679"/>
              <a:gd name="connsiteY1823" fmla="*/ 2617891 h 5893281"/>
              <a:gd name="connsiteX1824" fmla="*/ 2609460 w 10035679"/>
              <a:gd name="connsiteY1824" fmla="*/ 2632381 h 5893281"/>
              <a:gd name="connsiteX1825" fmla="*/ 2581083 w 10035679"/>
              <a:gd name="connsiteY1825" fmla="*/ 2654720 h 5893281"/>
              <a:gd name="connsiteX1826" fmla="*/ 2544856 w 10035679"/>
              <a:gd name="connsiteY1826" fmla="*/ 2673438 h 5893281"/>
              <a:gd name="connsiteX1827" fmla="*/ 2512254 w 10035679"/>
              <a:gd name="connsiteY1827" fmla="*/ 2693965 h 5893281"/>
              <a:gd name="connsiteX1828" fmla="*/ 2482067 w 10035679"/>
              <a:gd name="connsiteY1828" fmla="*/ 2708456 h 5893281"/>
              <a:gd name="connsiteX1829" fmla="*/ 2459726 w 10035679"/>
              <a:gd name="connsiteY1829" fmla="*/ 2716908 h 5893281"/>
              <a:gd name="connsiteX1830" fmla="*/ 2453691 w 10035679"/>
              <a:gd name="connsiteY1830" fmla="*/ 2718719 h 5893281"/>
              <a:gd name="connsiteX1831" fmla="*/ 2449464 w 10035679"/>
              <a:gd name="connsiteY1831" fmla="*/ 2716908 h 5893281"/>
              <a:gd name="connsiteX1832" fmla="*/ 2445238 w 10035679"/>
              <a:gd name="connsiteY1832" fmla="*/ 2712682 h 5893281"/>
              <a:gd name="connsiteX1833" fmla="*/ 2445238 w 10035679"/>
              <a:gd name="connsiteY1833" fmla="*/ 2708456 h 5893281"/>
              <a:gd name="connsiteX1834" fmla="*/ 2445238 w 10035679"/>
              <a:gd name="connsiteY1834" fmla="*/ 2704228 h 5893281"/>
              <a:gd name="connsiteX1835" fmla="*/ 2443425 w 10035679"/>
              <a:gd name="connsiteY1835" fmla="*/ 2698192 h 5893281"/>
              <a:gd name="connsiteX1836" fmla="*/ 2453691 w 10035679"/>
              <a:gd name="connsiteY1836" fmla="*/ 2679475 h 5893281"/>
              <a:gd name="connsiteX1837" fmla="*/ 2453691 w 10035679"/>
              <a:gd name="connsiteY1837" fmla="*/ 2664982 h 5893281"/>
              <a:gd name="connsiteX1838" fmla="*/ 2449464 w 10035679"/>
              <a:gd name="connsiteY1838" fmla="*/ 2654720 h 5893281"/>
              <a:gd name="connsiteX1839" fmla="*/ 2445238 w 10035679"/>
              <a:gd name="connsiteY1839" fmla="*/ 2636005 h 5893281"/>
              <a:gd name="connsiteX1840" fmla="*/ 2453085 w 10035679"/>
              <a:gd name="connsiteY1840" fmla="*/ 2615476 h 5893281"/>
              <a:gd name="connsiteX1841" fmla="*/ 2457314 w 10035679"/>
              <a:gd name="connsiteY1841" fmla="*/ 2611251 h 5893281"/>
              <a:gd name="connsiteX1842" fmla="*/ 2459124 w 10035679"/>
              <a:gd name="connsiteY1842" fmla="*/ 2607025 h 5893281"/>
              <a:gd name="connsiteX1843" fmla="*/ 2463350 w 10035679"/>
              <a:gd name="connsiteY1843" fmla="*/ 2602799 h 5893281"/>
              <a:gd name="connsiteX1844" fmla="*/ 2467576 w 10035679"/>
              <a:gd name="connsiteY1844" fmla="*/ 2602799 h 5893281"/>
              <a:gd name="connsiteX1845" fmla="*/ 2471802 w 10035679"/>
              <a:gd name="connsiteY1845" fmla="*/ 2602799 h 5893281"/>
              <a:gd name="connsiteX1846" fmla="*/ 2473615 w 10035679"/>
              <a:gd name="connsiteY1846" fmla="*/ 2600986 h 5893281"/>
              <a:gd name="connsiteX1847" fmla="*/ 2477841 w 10035679"/>
              <a:gd name="connsiteY1847" fmla="*/ 2596760 h 5893281"/>
              <a:gd name="connsiteX1848" fmla="*/ 2477841 w 10035679"/>
              <a:gd name="connsiteY1848" fmla="*/ 2588308 h 5893281"/>
              <a:gd name="connsiteX1849" fmla="*/ 2482067 w 10035679"/>
              <a:gd name="connsiteY1849" fmla="*/ 2578043 h 5893281"/>
              <a:gd name="connsiteX1850" fmla="*/ 2482067 w 10035679"/>
              <a:gd name="connsiteY1850" fmla="*/ 2559325 h 5893281"/>
              <a:gd name="connsiteX1851" fmla="*/ 2463955 w 10035679"/>
              <a:gd name="connsiteY1851" fmla="*/ 2549062 h 5893281"/>
              <a:gd name="connsiteX1852" fmla="*/ 2445841 w 10035679"/>
              <a:gd name="connsiteY1852" fmla="*/ 2544836 h 5893281"/>
              <a:gd name="connsiteX1853" fmla="*/ 2431956 w 10035679"/>
              <a:gd name="connsiteY1853" fmla="*/ 2544836 h 5893281"/>
              <a:gd name="connsiteX1854" fmla="*/ 2415654 w 10035679"/>
              <a:gd name="connsiteY1854" fmla="*/ 2538798 h 5893281"/>
              <a:gd name="connsiteX1855" fmla="*/ 2389087 w 10035679"/>
              <a:gd name="connsiteY1855" fmla="*/ 2520080 h 5893281"/>
              <a:gd name="connsiteX1856" fmla="*/ 2372785 w 10035679"/>
              <a:gd name="connsiteY1856" fmla="*/ 2503779 h 5893281"/>
              <a:gd name="connsiteX1857" fmla="*/ 2360710 w 10035679"/>
              <a:gd name="connsiteY1857" fmla="*/ 2481442 h 5893281"/>
              <a:gd name="connsiteX1858" fmla="*/ 2346824 w 10035679"/>
              <a:gd name="connsiteY1858" fmla="*/ 2460914 h 5893281"/>
              <a:gd name="connsiteX1859" fmla="*/ 2330522 w 10035679"/>
              <a:gd name="connsiteY1859" fmla="*/ 2446423 h 5893281"/>
              <a:gd name="connsiteX1860" fmla="*/ 2302145 w 10035679"/>
              <a:gd name="connsiteY1860" fmla="*/ 2431931 h 5893281"/>
              <a:gd name="connsiteX1861" fmla="*/ 2977132 w 10035679"/>
              <a:gd name="connsiteY1861" fmla="*/ 2395103 h 5893281"/>
              <a:gd name="connsiteX1862" fmla="*/ 3003699 w 10035679"/>
              <a:gd name="connsiteY1862" fmla="*/ 2396914 h 5893281"/>
              <a:gd name="connsiteX1863" fmla="*/ 3019397 w 10035679"/>
              <a:gd name="connsiteY1863" fmla="*/ 2401140 h 5893281"/>
              <a:gd name="connsiteX1864" fmla="*/ 3041737 w 10035679"/>
              <a:gd name="connsiteY1864" fmla="*/ 2409595 h 5893281"/>
              <a:gd name="connsiteX1865" fmla="*/ 3041737 w 10035679"/>
              <a:gd name="connsiteY1865" fmla="*/ 2425897 h 5893281"/>
              <a:gd name="connsiteX1866" fmla="*/ 3033888 w 10035679"/>
              <a:gd name="connsiteY1866" fmla="*/ 2425897 h 5893281"/>
              <a:gd name="connsiteX1867" fmla="*/ 3027849 w 10035679"/>
              <a:gd name="connsiteY1867" fmla="*/ 2430123 h 5893281"/>
              <a:gd name="connsiteX1868" fmla="*/ 3019397 w 10035679"/>
              <a:gd name="connsiteY1868" fmla="*/ 2430123 h 5893281"/>
              <a:gd name="connsiteX1869" fmla="*/ 3013360 w 10035679"/>
              <a:gd name="connsiteY1869" fmla="*/ 2430123 h 5893281"/>
              <a:gd name="connsiteX1870" fmla="*/ 3003699 w 10035679"/>
              <a:gd name="connsiteY1870" fmla="*/ 2433747 h 5893281"/>
              <a:gd name="connsiteX1871" fmla="*/ 2995245 w 10035679"/>
              <a:gd name="connsiteY1871" fmla="*/ 2423482 h 5893281"/>
              <a:gd name="connsiteX1872" fmla="*/ 2991019 w 10035679"/>
              <a:gd name="connsiteY1872" fmla="*/ 2419858 h 5893281"/>
              <a:gd name="connsiteX1873" fmla="*/ 2989208 w 10035679"/>
              <a:gd name="connsiteY1873" fmla="*/ 2411405 h 5893281"/>
              <a:gd name="connsiteX1874" fmla="*/ 2984982 w 10035679"/>
              <a:gd name="connsiteY1874" fmla="*/ 2405368 h 5893281"/>
              <a:gd name="connsiteX1875" fmla="*/ 3143170 w 10035679"/>
              <a:gd name="connsiteY1875" fmla="*/ 2354046 h 5893281"/>
              <a:gd name="connsiteX1876" fmla="*/ 3165508 w 10035679"/>
              <a:gd name="connsiteY1876" fmla="*/ 2354046 h 5893281"/>
              <a:gd name="connsiteX1877" fmla="*/ 3165508 w 10035679"/>
              <a:gd name="connsiteY1877" fmla="*/ 2383026 h 5893281"/>
              <a:gd name="connsiteX1878" fmla="*/ 3165508 w 10035679"/>
              <a:gd name="connsiteY1878" fmla="*/ 2409592 h 5893281"/>
              <a:gd name="connsiteX1879" fmla="*/ 3169734 w 10035679"/>
              <a:gd name="connsiteY1879" fmla="*/ 2430120 h 5893281"/>
              <a:gd name="connsiteX1880" fmla="*/ 3171547 w 10035679"/>
              <a:gd name="connsiteY1880" fmla="*/ 2454270 h 5893281"/>
              <a:gd name="connsiteX1881" fmla="*/ 3211998 w 10035679"/>
              <a:gd name="connsiteY1881" fmla="*/ 2454270 h 5893281"/>
              <a:gd name="connsiteX1882" fmla="*/ 3211998 w 10035679"/>
              <a:gd name="connsiteY1882" fmla="*/ 2495325 h 5893281"/>
              <a:gd name="connsiteX1883" fmla="*/ 3228301 w 10035679"/>
              <a:gd name="connsiteY1883" fmla="*/ 2495325 h 5893281"/>
              <a:gd name="connsiteX1884" fmla="*/ 3232527 w 10035679"/>
              <a:gd name="connsiteY1884" fmla="*/ 2497138 h 5893281"/>
              <a:gd name="connsiteX1885" fmla="*/ 3236753 w 10035679"/>
              <a:gd name="connsiteY1885" fmla="*/ 2497138 h 5893281"/>
              <a:gd name="connsiteX1886" fmla="*/ 3240374 w 10035679"/>
              <a:gd name="connsiteY1886" fmla="*/ 2497138 h 5893281"/>
              <a:gd name="connsiteX1887" fmla="*/ 3242790 w 10035679"/>
              <a:gd name="connsiteY1887" fmla="*/ 2497138 h 5893281"/>
              <a:gd name="connsiteX1888" fmla="*/ 3246413 w 10035679"/>
              <a:gd name="connsiteY1888" fmla="*/ 2497138 h 5893281"/>
              <a:gd name="connsiteX1889" fmla="*/ 3250639 w 10035679"/>
              <a:gd name="connsiteY1889" fmla="*/ 2501364 h 5893281"/>
              <a:gd name="connsiteX1890" fmla="*/ 3246413 w 10035679"/>
              <a:gd name="connsiteY1890" fmla="*/ 2523702 h 5893281"/>
              <a:gd name="connsiteX1891" fmla="*/ 3240374 w 10035679"/>
              <a:gd name="connsiteY1891" fmla="*/ 2548457 h 5893281"/>
              <a:gd name="connsiteX1892" fmla="*/ 3236753 w 10035679"/>
              <a:gd name="connsiteY1892" fmla="*/ 2572606 h 5893281"/>
              <a:gd name="connsiteX1893" fmla="*/ 3228301 w 10035679"/>
              <a:gd name="connsiteY1893" fmla="*/ 2572606 h 5893281"/>
              <a:gd name="connsiteX1894" fmla="*/ 3226488 w 10035679"/>
              <a:gd name="connsiteY1894" fmla="*/ 2564759 h 5893281"/>
              <a:gd name="connsiteX1895" fmla="*/ 3226488 w 10035679"/>
              <a:gd name="connsiteY1895" fmla="*/ 2562343 h 5893281"/>
              <a:gd name="connsiteX1896" fmla="*/ 3226488 w 10035679"/>
              <a:gd name="connsiteY1896" fmla="*/ 2558721 h 5893281"/>
              <a:gd name="connsiteX1897" fmla="*/ 3222262 w 10035679"/>
              <a:gd name="connsiteY1897" fmla="*/ 2554494 h 5893281"/>
              <a:gd name="connsiteX1898" fmla="*/ 3222262 w 10035679"/>
              <a:gd name="connsiteY1898" fmla="*/ 2550269 h 5893281"/>
              <a:gd name="connsiteX1899" fmla="*/ 3218036 w 10035679"/>
              <a:gd name="connsiteY1899" fmla="*/ 2558721 h 5893281"/>
              <a:gd name="connsiteX1900" fmla="*/ 3214413 w 10035679"/>
              <a:gd name="connsiteY1900" fmla="*/ 2558721 h 5893281"/>
              <a:gd name="connsiteX1901" fmla="*/ 3214413 w 10035679"/>
              <a:gd name="connsiteY1901" fmla="*/ 2562343 h 5893281"/>
              <a:gd name="connsiteX1902" fmla="*/ 3211998 w 10035679"/>
              <a:gd name="connsiteY1902" fmla="*/ 2562343 h 5893281"/>
              <a:gd name="connsiteX1903" fmla="*/ 3204150 w 10035679"/>
              <a:gd name="connsiteY1903" fmla="*/ 2564759 h 5893281"/>
              <a:gd name="connsiteX1904" fmla="*/ 3204150 w 10035679"/>
              <a:gd name="connsiteY1904" fmla="*/ 2550269 h 5893281"/>
              <a:gd name="connsiteX1905" fmla="*/ 3208376 w 10035679"/>
              <a:gd name="connsiteY1905" fmla="*/ 2548457 h 5893281"/>
              <a:gd name="connsiteX1906" fmla="*/ 3208376 w 10035679"/>
              <a:gd name="connsiteY1906" fmla="*/ 2544229 h 5893281"/>
              <a:gd name="connsiteX1907" fmla="*/ 3211998 w 10035679"/>
              <a:gd name="connsiteY1907" fmla="*/ 2540004 h 5893281"/>
              <a:gd name="connsiteX1908" fmla="*/ 3211998 w 10035679"/>
              <a:gd name="connsiteY1908" fmla="*/ 2533967 h 5893281"/>
              <a:gd name="connsiteX1909" fmla="*/ 3211998 w 10035679"/>
              <a:gd name="connsiteY1909" fmla="*/ 2526118 h 5893281"/>
              <a:gd name="connsiteX1910" fmla="*/ 3204150 w 10035679"/>
              <a:gd name="connsiteY1910" fmla="*/ 2526118 h 5893281"/>
              <a:gd name="connsiteX1911" fmla="*/ 3189659 w 10035679"/>
              <a:gd name="connsiteY1911" fmla="*/ 2540004 h 5893281"/>
              <a:gd name="connsiteX1912" fmla="*/ 3175773 w 10035679"/>
              <a:gd name="connsiteY1912" fmla="*/ 2554494 h 5893281"/>
              <a:gd name="connsiteX1913" fmla="*/ 3157658 w 10035679"/>
              <a:gd name="connsiteY1913" fmla="*/ 2564759 h 5893281"/>
              <a:gd name="connsiteX1914" fmla="*/ 3157658 w 10035679"/>
              <a:gd name="connsiteY1914" fmla="*/ 2554494 h 5893281"/>
              <a:gd name="connsiteX1915" fmla="*/ 3157658 w 10035679"/>
              <a:gd name="connsiteY1915" fmla="*/ 2544229 h 5893281"/>
              <a:gd name="connsiteX1916" fmla="*/ 3157658 w 10035679"/>
              <a:gd name="connsiteY1916" fmla="*/ 2540004 h 5893281"/>
              <a:gd name="connsiteX1917" fmla="*/ 3155243 w 10035679"/>
              <a:gd name="connsiteY1917" fmla="*/ 2538193 h 5893281"/>
              <a:gd name="connsiteX1918" fmla="*/ 3147395 w 10035679"/>
              <a:gd name="connsiteY1918" fmla="*/ 2533967 h 5893281"/>
              <a:gd name="connsiteX1919" fmla="*/ 3137131 w 10035679"/>
              <a:gd name="connsiteY1919" fmla="*/ 2533967 h 5893281"/>
              <a:gd name="connsiteX1920" fmla="*/ 3119019 w 10035679"/>
              <a:gd name="connsiteY1920" fmla="*/ 2533967 h 5893281"/>
              <a:gd name="connsiteX1921" fmla="*/ 3112980 w 10035679"/>
              <a:gd name="connsiteY1921" fmla="*/ 2533967 h 5893281"/>
              <a:gd name="connsiteX1922" fmla="*/ 3104528 w 10035679"/>
              <a:gd name="connsiteY1922" fmla="*/ 2533967 h 5893281"/>
              <a:gd name="connsiteX1923" fmla="*/ 3094868 w 10035679"/>
              <a:gd name="connsiteY1923" fmla="*/ 2529741 h 5893281"/>
              <a:gd name="connsiteX1924" fmla="*/ 3084603 w 10035679"/>
              <a:gd name="connsiteY1924" fmla="*/ 2529741 h 5893281"/>
              <a:gd name="connsiteX1925" fmla="*/ 3074340 w 10035679"/>
              <a:gd name="connsiteY1925" fmla="*/ 2526118 h 5893281"/>
              <a:gd name="connsiteX1926" fmla="*/ 3066490 w 10035679"/>
              <a:gd name="connsiteY1926" fmla="*/ 2519476 h 5893281"/>
              <a:gd name="connsiteX1927" fmla="*/ 3086415 w 10035679"/>
              <a:gd name="connsiteY1927" fmla="*/ 2491099 h 5893281"/>
              <a:gd name="connsiteX1928" fmla="*/ 3108754 w 10035679"/>
              <a:gd name="connsiteY1928" fmla="*/ 2448234 h 5893281"/>
              <a:gd name="connsiteX1929" fmla="*/ 3123245 w 10035679"/>
              <a:gd name="connsiteY1929" fmla="*/ 2401140 h 5893281"/>
              <a:gd name="connsiteX1930" fmla="*/ 2472391 w 10035679"/>
              <a:gd name="connsiteY1930" fmla="*/ 2229672 h 5893281"/>
              <a:gd name="connsiteX1931" fmla="*/ 2502578 w 10035679"/>
              <a:gd name="connsiteY1931" fmla="*/ 2229672 h 5893281"/>
              <a:gd name="connsiteX1932" fmla="*/ 2502578 w 10035679"/>
              <a:gd name="connsiteY1932" fmla="*/ 2244162 h 5893281"/>
              <a:gd name="connsiteX1933" fmla="*/ 2496542 w 10035679"/>
              <a:gd name="connsiteY1933" fmla="*/ 2244162 h 5893281"/>
              <a:gd name="connsiteX1934" fmla="*/ 2492919 w 10035679"/>
              <a:gd name="connsiteY1934" fmla="*/ 2247783 h 5893281"/>
              <a:gd name="connsiteX1935" fmla="*/ 2490503 w 10035679"/>
              <a:gd name="connsiteY1935" fmla="*/ 2247783 h 5893281"/>
              <a:gd name="connsiteX1936" fmla="*/ 2486882 w 10035679"/>
              <a:gd name="connsiteY1936" fmla="*/ 2247783 h 5893281"/>
              <a:gd name="connsiteX1937" fmla="*/ 2482656 w 10035679"/>
              <a:gd name="connsiteY1937" fmla="*/ 2252012 h 5893281"/>
              <a:gd name="connsiteX1938" fmla="*/ 2472391 w 10035679"/>
              <a:gd name="connsiteY1938" fmla="*/ 2252012 h 5893281"/>
              <a:gd name="connsiteX1939" fmla="*/ 1043899 w 10035679"/>
              <a:gd name="connsiteY1939" fmla="*/ 2213370 h 5893281"/>
              <a:gd name="connsiteX1940" fmla="*/ 1057785 w 10035679"/>
              <a:gd name="connsiteY1940" fmla="*/ 2213370 h 5893281"/>
              <a:gd name="connsiteX1941" fmla="*/ 1063823 w 10035679"/>
              <a:gd name="connsiteY1941" fmla="*/ 2215181 h 5893281"/>
              <a:gd name="connsiteX1942" fmla="*/ 1072275 w 10035679"/>
              <a:gd name="connsiteY1942" fmla="*/ 2219408 h 5893281"/>
              <a:gd name="connsiteX1943" fmla="*/ 1081935 w 10035679"/>
              <a:gd name="connsiteY1943" fmla="*/ 2219408 h 5893281"/>
              <a:gd name="connsiteX1944" fmla="*/ 1096426 w 10035679"/>
              <a:gd name="connsiteY1944" fmla="*/ 2219408 h 5893281"/>
              <a:gd name="connsiteX1945" fmla="*/ 1100652 w 10035679"/>
              <a:gd name="connsiteY1945" fmla="*/ 2247783 h 5893281"/>
              <a:gd name="connsiteX1946" fmla="*/ 1106689 w 10035679"/>
              <a:gd name="connsiteY1946" fmla="*/ 2270726 h 5893281"/>
              <a:gd name="connsiteX1947" fmla="*/ 1110312 w 10035679"/>
              <a:gd name="connsiteY1947" fmla="*/ 2299103 h 5893281"/>
              <a:gd name="connsiteX1948" fmla="*/ 1096426 w 10035679"/>
              <a:gd name="connsiteY1948" fmla="*/ 2299103 h 5893281"/>
              <a:gd name="connsiteX1949" fmla="*/ 1088577 w 10035679"/>
              <a:gd name="connsiteY1949" fmla="*/ 2287028 h 5893281"/>
              <a:gd name="connsiteX1950" fmla="*/ 1081935 w 10035679"/>
              <a:gd name="connsiteY1950" fmla="*/ 2280991 h 5893281"/>
              <a:gd name="connsiteX1951" fmla="*/ 1072275 w 10035679"/>
              <a:gd name="connsiteY1951" fmla="*/ 2272539 h 5893281"/>
              <a:gd name="connsiteX1952" fmla="*/ 1063823 w 10035679"/>
              <a:gd name="connsiteY1952" fmla="*/ 2266500 h 5893281"/>
              <a:gd name="connsiteX1953" fmla="*/ 1057785 w 10035679"/>
              <a:gd name="connsiteY1953" fmla="*/ 2256238 h 5893281"/>
              <a:gd name="connsiteX1954" fmla="*/ 1049935 w 10035679"/>
              <a:gd name="connsiteY1954" fmla="*/ 2244162 h 5893281"/>
              <a:gd name="connsiteX1955" fmla="*/ 1045709 w 10035679"/>
              <a:gd name="connsiteY1955" fmla="*/ 2238124 h 5893281"/>
              <a:gd name="connsiteX1956" fmla="*/ 1043899 w 10035679"/>
              <a:gd name="connsiteY1956" fmla="*/ 2229672 h 5893281"/>
              <a:gd name="connsiteX1957" fmla="*/ 1043899 w 10035679"/>
              <a:gd name="connsiteY1957" fmla="*/ 2223635 h 5893281"/>
              <a:gd name="connsiteX1958" fmla="*/ 8722502 w 10035679"/>
              <a:gd name="connsiteY1958" fmla="*/ 2186807 h 5893281"/>
              <a:gd name="connsiteX1959" fmla="*/ 8726728 w 10035679"/>
              <a:gd name="connsiteY1959" fmla="*/ 2191033 h 5893281"/>
              <a:gd name="connsiteX1960" fmla="*/ 8726728 w 10035679"/>
              <a:gd name="connsiteY1960" fmla="*/ 2194656 h 5893281"/>
              <a:gd name="connsiteX1961" fmla="*/ 8728538 w 10035679"/>
              <a:gd name="connsiteY1961" fmla="*/ 2194656 h 5893281"/>
              <a:gd name="connsiteX1962" fmla="*/ 8728538 w 10035679"/>
              <a:gd name="connsiteY1962" fmla="*/ 2198882 h 5893281"/>
              <a:gd name="connsiteX1963" fmla="*/ 8740614 w 10035679"/>
              <a:gd name="connsiteY1963" fmla="*/ 2223635 h 5893281"/>
              <a:gd name="connsiteX1964" fmla="*/ 8740614 w 10035679"/>
              <a:gd name="connsiteY1964" fmla="*/ 2256239 h 5893281"/>
              <a:gd name="connsiteX1965" fmla="*/ 8740614 w 10035679"/>
              <a:gd name="connsiteY1965" fmla="*/ 2287031 h 5893281"/>
              <a:gd name="connsiteX1966" fmla="*/ 8746652 w 10035679"/>
              <a:gd name="connsiteY1966" fmla="*/ 2323860 h 5893281"/>
              <a:gd name="connsiteX1967" fmla="*/ 8756915 w 10035679"/>
              <a:gd name="connsiteY1967" fmla="*/ 2358276 h 5893281"/>
              <a:gd name="connsiteX1968" fmla="*/ 8775029 w 10035679"/>
              <a:gd name="connsiteY1968" fmla="*/ 2396916 h 5893281"/>
              <a:gd name="connsiteX1969" fmla="*/ 8785292 w 10035679"/>
              <a:gd name="connsiteY1969" fmla="*/ 2439783 h 5893281"/>
              <a:gd name="connsiteX1970" fmla="*/ 8736993 w 10035679"/>
              <a:gd name="connsiteY1970" fmla="*/ 2433744 h 5893281"/>
              <a:gd name="connsiteX1971" fmla="*/ 8736993 w 10035679"/>
              <a:gd name="connsiteY1971" fmla="*/ 2466347 h 5893281"/>
              <a:gd name="connsiteX1972" fmla="*/ 8743029 w 10035679"/>
              <a:gd name="connsiteY1972" fmla="*/ 2491103 h 5893281"/>
              <a:gd name="connsiteX1973" fmla="*/ 8746652 w 10035679"/>
              <a:gd name="connsiteY1973" fmla="*/ 2515857 h 5893281"/>
              <a:gd name="connsiteX1974" fmla="*/ 8755104 w 10035679"/>
              <a:gd name="connsiteY1974" fmla="*/ 2550270 h 5893281"/>
              <a:gd name="connsiteX1975" fmla="*/ 8743029 w 10035679"/>
              <a:gd name="connsiteY1975" fmla="*/ 2550270 h 5893281"/>
              <a:gd name="connsiteX1976" fmla="*/ 8736993 w 10035679"/>
              <a:gd name="connsiteY1976" fmla="*/ 2550270 h 5893281"/>
              <a:gd name="connsiteX1977" fmla="*/ 8726728 w 10035679"/>
              <a:gd name="connsiteY1977" fmla="*/ 2554497 h 5893281"/>
              <a:gd name="connsiteX1978" fmla="*/ 8722502 w 10035679"/>
              <a:gd name="connsiteY1978" fmla="*/ 2554497 h 5893281"/>
              <a:gd name="connsiteX1979" fmla="*/ 8716463 w 10035679"/>
              <a:gd name="connsiteY1979" fmla="*/ 2558725 h 5893281"/>
              <a:gd name="connsiteX1980" fmla="*/ 8708616 w 10035679"/>
              <a:gd name="connsiteY1980" fmla="*/ 2538195 h 5893281"/>
              <a:gd name="connsiteX1981" fmla="*/ 8704388 w 10035679"/>
              <a:gd name="connsiteY1981" fmla="*/ 2497140 h 5893281"/>
              <a:gd name="connsiteX1982" fmla="*/ 8704388 w 10035679"/>
              <a:gd name="connsiteY1982" fmla="*/ 2452461 h 5893281"/>
              <a:gd name="connsiteX1983" fmla="*/ 8704388 w 10035679"/>
              <a:gd name="connsiteY1983" fmla="*/ 2401141 h 5893281"/>
              <a:gd name="connsiteX1984" fmla="*/ 8704388 w 10035679"/>
              <a:gd name="connsiteY1984" fmla="*/ 2354047 h 5893281"/>
              <a:gd name="connsiteX1985" fmla="*/ 8698351 w 10035679"/>
              <a:gd name="connsiteY1985" fmla="*/ 2323860 h 5893281"/>
              <a:gd name="connsiteX1986" fmla="*/ 8698351 w 10035679"/>
              <a:gd name="connsiteY1986" fmla="*/ 2244164 h 5893281"/>
              <a:gd name="connsiteX1987" fmla="*/ 8704388 w 10035679"/>
              <a:gd name="connsiteY1987" fmla="*/ 2233901 h 5893281"/>
              <a:gd name="connsiteX1988" fmla="*/ 8708616 w 10035679"/>
              <a:gd name="connsiteY1988" fmla="*/ 2227862 h 5893281"/>
              <a:gd name="connsiteX1989" fmla="*/ 8712237 w 10035679"/>
              <a:gd name="connsiteY1989" fmla="*/ 2219410 h 5893281"/>
              <a:gd name="connsiteX1990" fmla="*/ 8716463 w 10035679"/>
              <a:gd name="connsiteY1990" fmla="*/ 2213373 h 5893281"/>
              <a:gd name="connsiteX1991" fmla="*/ 8718276 w 10035679"/>
              <a:gd name="connsiteY1991" fmla="*/ 2201297 h 5893281"/>
              <a:gd name="connsiteX1992" fmla="*/ 4566229 w 10035679"/>
              <a:gd name="connsiteY1992" fmla="*/ 2158429 h 5893281"/>
              <a:gd name="connsiteX1993" fmla="*/ 4574077 w 10035679"/>
              <a:gd name="connsiteY1993" fmla="*/ 2201297 h 5893281"/>
              <a:gd name="connsiteX1994" fmla="*/ 4569850 w 10035679"/>
              <a:gd name="connsiteY1994" fmla="*/ 2244164 h 5893281"/>
              <a:gd name="connsiteX1995" fmla="*/ 4560191 w 10035679"/>
              <a:gd name="connsiteY1995" fmla="*/ 2290655 h 5893281"/>
              <a:gd name="connsiteX1996" fmla="*/ 4531814 w 10035679"/>
              <a:gd name="connsiteY1996" fmla="*/ 2305144 h 5893281"/>
              <a:gd name="connsiteX1997" fmla="*/ 4505249 w 10035679"/>
              <a:gd name="connsiteY1997" fmla="*/ 2313598 h 5893281"/>
              <a:gd name="connsiteX1998" fmla="*/ 4466607 w 10035679"/>
              <a:gd name="connsiteY1998" fmla="*/ 2315409 h 5893281"/>
              <a:gd name="connsiteX1999" fmla="*/ 4466607 w 10035679"/>
              <a:gd name="connsiteY1999" fmla="*/ 2299108 h 5893281"/>
              <a:gd name="connsiteX2000" fmla="*/ 4476871 w 10035679"/>
              <a:gd name="connsiteY2000" fmla="*/ 2272541 h 5893281"/>
              <a:gd name="connsiteX2001" fmla="*/ 4476871 w 10035679"/>
              <a:gd name="connsiteY2001" fmla="*/ 2241748 h 5893281"/>
              <a:gd name="connsiteX2002" fmla="*/ 4475059 w 10035679"/>
              <a:gd name="connsiteY2002" fmla="*/ 2204919 h 5893281"/>
              <a:gd name="connsiteX2003" fmla="*/ 4494984 w 10035679"/>
              <a:gd name="connsiteY2003" fmla="*/ 2186807 h 5893281"/>
              <a:gd name="connsiteX2004" fmla="*/ 4513096 w 10035679"/>
              <a:gd name="connsiteY2004" fmla="*/ 2172315 h 5893281"/>
              <a:gd name="connsiteX2005" fmla="*/ 4533626 w 10035679"/>
              <a:gd name="connsiteY2005" fmla="*/ 2162052 h 5893281"/>
              <a:gd name="connsiteX2006" fmla="*/ 5072780 w 10035679"/>
              <a:gd name="connsiteY2006" fmla="*/ 2102884 h 5893281"/>
              <a:gd name="connsiteX2007" fmla="*/ 5078819 w 10035679"/>
              <a:gd name="connsiteY2007" fmla="*/ 2108921 h 5893281"/>
              <a:gd name="connsiteX2008" fmla="*/ 5083045 w 10035679"/>
              <a:gd name="connsiteY2008" fmla="*/ 2113148 h 5893281"/>
              <a:gd name="connsiteX2009" fmla="*/ 5086666 w 10035679"/>
              <a:gd name="connsiteY2009" fmla="*/ 2117375 h 5893281"/>
              <a:gd name="connsiteX2010" fmla="*/ 5086666 w 10035679"/>
              <a:gd name="connsiteY2010" fmla="*/ 2123411 h 5893281"/>
              <a:gd name="connsiteX2011" fmla="*/ 5086666 w 10035679"/>
              <a:gd name="connsiteY2011" fmla="*/ 2131863 h 5893281"/>
              <a:gd name="connsiteX2012" fmla="*/ 5089082 w 10035679"/>
              <a:gd name="connsiteY2012" fmla="*/ 2141525 h 5893281"/>
              <a:gd name="connsiteX2013" fmla="*/ 5086666 w 10035679"/>
              <a:gd name="connsiteY2013" fmla="*/ 2148164 h 5893281"/>
              <a:gd name="connsiteX2014" fmla="*/ 5083045 w 10035679"/>
              <a:gd name="connsiteY2014" fmla="*/ 2151788 h 5893281"/>
              <a:gd name="connsiteX2015" fmla="*/ 5083045 w 10035679"/>
              <a:gd name="connsiteY2015" fmla="*/ 2156013 h 5893281"/>
              <a:gd name="connsiteX2016" fmla="*/ 5083045 w 10035679"/>
              <a:gd name="connsiteY2016" fmla="*/ 2158429 h 5893281"/>
              <a:gd name="connsiteX2017" fmla="*/ 5083045 w 10035679"/>
              <a:gd name="connsiteY2017" fmla="*/ 2162052 h 5893281"/>
              <a:gd name="connsiteX2018" fmla="*/ 5078819 w 10035679"/>
              <a:gd name="connsiteY2018" fmla="*/ 2166278 h 5893281"/>
              <a:gd name="connsiteX2019" fmla="*/ 5074591 w 10035679"/>
              <a:gd name="connsiteY2019" fmla="*/ 2170504 h 5893281"/>
              <a:gd name="connsiteX2020" fmla="*/ 5072780 w 10035679"/>
              <a:gd name="connsiteY2020" fmla="*/ 2170504 h 5893281"/>
              <a:gd name="connsiteX2021" fmla="*/ 5068554 w 10035679"/>
              <a:gd name="connsiteY2021" fmla="*/ 2170504 h 5893281"/>
              <a:gd name="connsiteX2022" fmla="*/ 5064328 w 10035679"/>
              <a:gd name="connsiteY2022" fmla="*/ 2172315 h 5893281"/>
              <a:gd name="connsiteX2023" fmla="*/ 5058289 w 10035679"/>
              <a:gd name="connsiteY2023" fmla="*/ 2172315 h 5893281"/>
              <a:gd name="connsiteX2024" fmla="*/ 5046213 w 10035679"/>
              <a:gd name="connsiteY2024" fmla="*/ 2148164 h 5893281"/>
              <a:gd name="connsiteX2025" fmla="*/ 5040176 w 10035679"/>
              <a:gd name="connsiteY2025" fmla="*/ 2137902 h 5893281"/>
              <a:gd name="connsiteX2026" fmla="*/ 5040176 w 10035679"/>
              <a:gd name="connsiteY2026" fmla="*/ 2133676 h 5893281"/>
              <a:gd name="connsiteX2027" fmla="*/ 5044402 w 10035679"/>
              <a:gd name="connsiteY2027" fmla="*/ 2131863 h 5893281"/>
              <a:gd name="connsiteX2028" fmla="*/ 5058289 w 10035679"/>
              <a:gd name="connsiteY2028" fmla="*/ 2123411 h 5893281"/>
              <a:gd name="connsiteX2029" fmla="*/ 5234588 w 10035679"/>
              <a:gd name="connsiteY2029" fmla="*/ 2023187 h 5893281"/>
              <a:gd name="connsiteX2030" fmla="*/ 5244853 w 10035679"/>
              <a:gd name="connsiteY2030" fmla="*/ 2027414 h 5893281"/>
              <a:gd name="connsiteX2031" fmla="*/ 5249079 w 10035679"/>
              <a:gd name="connsiteY2031" fmla="*/ 2027414 h 5893281"/>
              <a:gd name="connsiteX2032" fmla="*/ 5252703 w 10035679"/>
              <a:gd name="connsiteY2032" fmla="*/ 2027414 h 5893281"/>
              <a:gd name="connsiteX2033" fmla="*/ 5255116 w 10035679"/>
              <a:gd name="connsiteY2033" fmla="*/ 2031640 h 5893281"/>
              <a:gd name="connsiteX2034" fmla="*/ 5259343 w 10035679"/>
              <a:gd name="connsiteY2034" fmla="*/ 2031640 h 5893281"/>
              <a:gd name="connsiteX2035" fmla="*/ 5252703 w 10035679"/>
              <a:gd name="connsiteY2035" fmla="*/ 2041904 h 5893281"/>
              <a:gd name="connsiteX2036" fmla="*/ 5249079 w 10035679"/>
              <a:gd name="connsiteY2036" fmla="*/ 2052167 h 5893281"/>
              <a:gd name="connsiteX2037" fmla="*/ 5244853 w 10035679"/>
              <a:gd name="connsiteY2037" fmla="*/ 2062432 h 5893281"/>
              <a:gd name="connsiteX2038" fmla="*/ 5238814 w 10035679"/>
              <a:gd name="connsiteY2038" fmla="*/ 2074507 h 5893281"/>
              <a:gd name="connsiteX2039" fmla="*/ 5226738 w 10035679"/>
              <a:gd name="connsiteY2039" fmla="*/ 2080544 h 5893281"/>
              <a:gd name="connsiteX2040" fmla="*/ 5226738 w 10035679"/>
              <a:gd name="connsiteY2040" fmla="*/ 2070281 h 5893281"/>
              <a:gd name="connsiteX2041" fmla="*/ 5224325 w 10035679"/>
              <a:gd name="connsiteY2041" fmla="*/ 2070281 h 5893281"/>
              <a:gd name="connsiteX2042" fmla="*/ 5224325 w 10035679"/>
              <a:gd name="connsiteY2042" fmla="*/ 2066055 h 5893281"/>
              <a:gd name="connsiteX2043" fmla="*/ 5224325 w 10035679"/>
              <a:gd name="connsiteY2043" fmla="*/ 2062432 h 5893281"/>
              <a:gd name="connsiteX2044" fmla="*/ 5220701 w 10035679"/>
              <a:gd name="connsiteY2044" fmla="*/ 2055790 h 5893281"/>
              <a:gd name="connsiteX2045" fmla="*/ 5226738 w 10035679"/>
              <a:gd name="connsiteY2045" fmla="*/ 2047941 h 5893281"/>
              <a:gd name="connsiteX2046" fmla="*/ 5230966 w 10035679"/>
              <a:gd name="connsiteY2046" fmla="*/ 2041904 h 5893281"/>
              <a:gd name="connsiteX2047" fmla="*/ 5234588 w 10035679"/>
              <a:gd name="connsiteY2047" fmla="*/ 2033452 h 5893281"/>
              <a:gd name="connsiteX2048" fmla="*/ 498707 w 10035679"/>
              <a:gd name="connsiteY2048" fmla="*/ 2017150 h 5893281"/>
              <a:gd name="connsiteX2049" fmla="*/ 508973 w 10035679"/>
              <a:gd name="connsiteY2049" fmla="*/ 2033451 h 5893281"/>
              <a:gd name="connsiteX2050" fmla="*/ 508973 w 10035679"/>
              <a:gd name="connsiteY2050" fmla="*/ 2047942 h 5893281"/>
              <a:gd name="connsiteX2051" fmla="*/ 498707 w 10035679"/>
              <a:gd name="connsiteY2051" fmla="*/ 2066054 h 5893281"/>
              <a:gd name="connsiteX2052" fmla="*/ 484218 w 10035679"/>
              <a:gd name="connsiteY2052" fmla="*/ 2076318 h 5893281"/>
              <a:gd name="connsiteX2053" fmla="*/ 470331 w 10035679"/>
              <a:gd name="connsiteY2053" fmla="*/ 2084771 h 5893281"/>
              <a:gd name="connsiteX2054" fmla="*/ 466103 w 10035679"/>
              <a:gd name="connsiteY2054" fmla="*/ 2088996 h 5893281"/>
              <a:gd name="connsiteX2055" fmla="*/ 460066 w 10035679"/>
              <a:gd name="connsiteY2055" fmla="*/ 2080544 h 5893281"/>
              <a:gd name="connsiteX2056" fmla="*/ 455840 w 10035679"/>
              <a:gd name="connsiteY2056" fmla="*/ 2074506 h 5893281"/>
              <a:gd name="connsiteX2057" fmla="*/ 452217 w 10035679"/>
              <a:gd name="connsiteY2057" fmla="*/ 2062431 h 5893281"/>
              <a:gd name="connsiteX2058" fmla="*/ 452217 w 10035679"/>
              <a:gd name="connsiteY2058" fmla="*/ 2052168 h 5893281"/>
              <a:gd name="connsiteX2059" fmla="*/ 447991 w 10035679"/>
              <a:gd name="connsiteY2059" fmla="*/ 2041903 h 5893281"/>
              <a:gd name="connsiteX2060" fmla="*/ 473953 w 10035679"/>
              <a:gd name="connsiteY2060" fmla="*/ 2031641 h 5893281"/>
              <a:gd name="connsiteX2061" fmla="*/ 480595 w 10035679"/>
              <a:gd name="connsiteY2061" fmla="*/ 2027415 h 5893281"/>
              <a:gd name="connsiteX2062" fmla="*/ 490255 w 10035679"/>
              <a:gd name="connsiteY2062" fmla="*/ 2023187 h 5893281"/>
              <a:gd name="connsiteX2063" fmla="*/ 5362585 w 10035679"/>
              <a:gd name="connsiteY2063" fmla="*/ 1970057 h 5893281"/>
              <a:gd name="connsiteX2064" fmla="*/ 5390964 w 10035679"/>
              <a:gd name="connsiteY2064" fmla="*/ 1984548 h 5893281"/>
              <a:gd name="connsiteX2065" fmla="*/ 5390964 w 10035679"/>
              <a:gd name="connsiteY2065" fmla="*/ 1994812 h 5893281"/>
              <a:gd name="connsiteX2066" fmla="*/ 5382509 w 10035679"/>
              <a:gd name="connsiteY2066" fmla="*/ 1994812 h 5893281"/>
              <a:gd name="connsiteX2067" fmla="*/ 5380698 w 10035679"/>
              <a:gd name="connsiteY2067" fmla="*/ 1999039 h 5893281"/>
              <a:gd name="connsiteX2068" fmla="*/ 5372849 w 10035679"/>
              <a:gd name="connsiteY2068" fmla="*/ 2002661 h 5893281"/>
              <a:gd name="connsiteX2069" fmla="*/ 5368622 w 10035679"/>
              <a:gd name="connsiteY2069" fmla="*/ 2009303 h 5893281"/>
              <a:gd name="connsiteX2070" fmla="*/ 5362585 w 10035679"/>
              <a:gd name="connsiteY2070" fmla="*/ 2005077 h 5893281"/>
              <a:gd name="connsiteX2071" fmla="*/ 5358357 w 10035679"/>
              <a:gd name="connsiteY2071" fmla="*/ 2005077 h 5893281"/>
              <a:gd name="connsiteX2072" fmla="*/ 5354131 w 10035679"/>
              <a:gd name="connsiteY2072" fmla="*/ 2002661 h 5893281"/>
              <a:gd name="connsiteX2073" fmla="*/ 5352320 w 10035679"/>
              <a:gd name="connsiteY2073" fmla="*/ 2002661 h 5893281"/>
              <a:gd name="connsiteX2074" fmla="*/ 5352320 w 10035679"/>
              <a:gd name="connsiteY2074" fmla="*/ 1994812 h 5893281"/>
              <a:gd name="connsiteX2075" fmla="*/ 5352320 w 10035679"/>
              <a:gd name="connsiteY2075" fmla="*/ 1988775 h 5893281"/>
              <a:gd name="connsiteX2076" fmla="*/ 5352320 w 10035679"/>
              <a:gd name="connsiteY2076" fmla="*/ 1984548 h 5893281"/>
              <a:gd name="connsiteX2077" fmla="*/ 5354131 w 10035679"/>
              <a:gd name="connsiteY2077" fmla="*/ 1976094 h 5893281"/>
              <a:gd name="connsiteX2078" fmla="*/ 4604263 w 10035679"/>
              <a:gd name="connsiteY2078" fmla="*/ 1951943 h 5893281"/>
              <a:gd name="connsiteX2079" fmla="*/ 4641094 w 10035679"/>
              <a:gd name="connsiteY2079" fmla="*/ 1956169 h 5893281"/>
              <a:gd name="connsiteX2080" fmla="*/ 4669471 w 10035679"/>
              <a:gd name="connsiteY2080" fmla="*/ 1962208 h 5893281"/>
              <a:gd name="connsiteX2081" fmla="*/ 4661016 w 10035679"/>
              <a:gd name="connsiteY2081" fmla="*/ 1976094 h 5893281"/>
              <a:gd name="connsiteX2082" fmla="*/ 4657396 w 10035679"/>
              <a:gd name="connsiteY2082" fmla="*/ 1988772 h 5893281"/>
              <a:gd name="connsiteX2083" fmla="*/ 4651357 w 10035679"/>
              <a:gd name="connsiteY2083" fmla="*/ 1999036 h 5893281"/>
              <a:gd name="connsiteX2084" fmla="*/ 4642905 w 10035679"/>
              <a:gd name="connsiteY2084" fmla="*/ 2009299 h 5893281"/>
              <a:gd name="connsiteX2085" fmla="*/ 4661016 w 10035679"/>
              <a:gd name="connsiteY2085" fmla="*/ 2009299 h 5893281"/>
              <a:gd name="connsiteX2086" fmla="*/ 4669471 w 10035679"/>
              <a:gd name="connsiteY2086" fmla="*/ 2002659 h 5893281"/>
              <a:gd name="connsiteX2087" fmla="*/ 4671281 w 10035679"/>
              <a:gd name="connsiteY2087" fmla="*/ 1999036 h 5893281"/>
              <a:gd name="connsiteX2088" fmla="*/ 4679734 w 10035679"/>
              <a:gd name="connsiteY2088" fmla="*/ 1994810 h 5893281"/>
              <a:gd name="connsiteX2089" fmla="*/ 4689394 w 10035679"/>
              <a:gd name="connsiteY2089" fmla="*/ 1994810 h 5893281"/>
              <a:gd name="connsiteX2090" fmla="*/ 4689394 w 10035679"/>
              <a:gd name="connsiteY2090" fmla="*/ 2009299 h 5893281"/>
              <a:gd name="connsiteX2091" fmla="*/ 4699658 w 10035679"/>
              <a:gd name="connsiteY2091" fmla="*/ 2033450 h 5893281"/>
              <a:gd name="connsiteX2092" fmla="*/ 4693619 w 10035679"/>
              <a:gd name="connsiteY2092" fmla="*/ 2055790 h 5893281"/>
              <a:gd name="connsiteX2093" fmla="*/ 4683357 w 10035679"/>
              <a:gd name="connsiteY2093" fmla="*/ 2074507 h 5893281"/>
              <a:gd name="connsiteX2094" fmla="*/ 4675508 w 10035679"/>
              <a:gd name="connsiteY2094" fmla="*/ 2088996 h 5893281"/>
              <a:gd name="connsiteX2095" fmla="*/ 4693619 w 10035679"/>
              <a:gd name="connsiteY2095" fmla="*/ 2105297 h 5893281"/>
              <a:gd name="connsiteX2096" fmla="*/ 4711734 w 10035679"/>
              <a:gd name="connsiteY2096" fmla="*/ 2131863 h 5893281"/>
              <a:gd name="connsiteX2097" fmla="*/ 4736487 w 10035679"/>
              <a:gd name="connsiteY2097" fmla="*/ 2158429 h 5893281"/>
              <a:gd name="connsiteX2098" fmla="*/ 4756411 w 10035679"/>
              <a:gd name="connsiteY2098" fmla="*/ 2191032 h 5893281"/>
              <a:gd name="connsiteX2099" fmla="*/ 4774524 w 10035679"/>
              <a:gd name="connsiteY2099" fmla="*/ 2227861 h 5893281"/>
              <a:gd name="connsiteX2100" fmla="*/ 4789014 w 10035679"/>
              <a:gd name="connsiteY2100" fmla="*/ 2258048 h 5893281"/>
              <a:gd name="connsiteX2101" fmla="*/ 4793240 w 10035679"/>
              <a:gd name="connsiteY2101" fmla="*/ 2284614 h 5893281"/>
              <a:gd name="connsiteX2102" fmla="*/ 4784789 w 10035679"/>
              <a:gd name="connsiteY2102" fmla="*/ 2309367 h 5893281"/>
              <a:gd name="connsiteX2103" fmla="*/ 4768487 w 10035679"/>
              <a:gd name="connsiteY2103" fmla="*/ 2323858 h 5893281"/>
              <a:gd name="connsiteX2104" fmla="*/ 4746147 w 10035679"/>
              <a:gd name="connsiteY2104" fmla="*/ 2337744 h 5893281"/>
              <a:gd name="connsiteX2105" fmla="*/ 4711734 w 10035679"/>
              <a:gd name="connsiteY2105" fmla="*/ 2352236 h 5893281"/>
              <a:gd name="connsiteX2106" fmla="*/ 4669471 w 10035679"/>
              <a:gd name="connsiteY2106" fmla="*/ 2362498 h 5893281"/>
              <a:gd name="connsiteX2107" fmla="*/ 4630830 w 10035679"/>
              <a:gd name="connsiteY2107" fmla="*/ 2372763 h 5893281"/>
              <a:gd name="connsiteX2108" fmla="*/ 4598227 w 10035679"/>
              <a:gd name="connsiteY2108" fmla="*/ 2376989 h 5893281"/>
              <a:gd name="connsiteX2109" fmla="*/ 4598227 w 10035679"/>
              <a:gd name="connsiteY2109" fmla="*/ 2368537 h 5893281"/>
              <a:gd name="connsiteX2110" fmla="*/ 4618755 w 10035679"/>
              <a:gd name="connsiteY2110" fmla="*/ 2337744 h 5893281"/>
              <a:gd name="connsiteX2111" fmla="*/ 4636866 w 10035679"/>
              <a:gd name="connsiteY2111" fmla="*/ 2305141 h 5893281"/>
              <a:gd name="connsiteX2112" fmla="*/ 4626604 w 10035679"/>
              <a:gd name="connsiteY2112" fmla="*/ 2305141 h 5893281"/>
              <a:gd name="connsiteX2113" fmla="*/ 4618755 w 10035679"/>
              <a:gd name="connsiteY2113" fmla="*/ 2305141 h 5893281"/>
              <a:gd name="connsiteX2114" fmla="*/ 4612718 w 10035679"/>
              <a:gd name="connsiteY2114" fmla="*/ 2300916 h 5893281"/>
              <a:gd name="connsiteX2115" fmla="*/ 4612718 w 10035679"/>
              <a:gd name="connsiteY2115" fmla="*/ 2299103 h 5893281"/>
              <a:gd name="connsiteX2116" fmla="*/ 4608489 w 10035679"/>
              <a:gd name="connsiteY2116" fmla="*/ 2294877 h 5893281"/>
              <a:gd name="connsiteX2117" fmla="*/ 4608489 w 10035679"/>
              <a:gd name="connsiteY2117" fmla="*/ 2287028 h 5893281"/>
              <a:gd name="connsiteX2118" fmla="*/ 4604263 w 10035679"/>
              <a:gd name="connsiteY2118" fmla="*/ 2276765 h 5893281"/>
              <a:gd name="connsiteX2119" fmla="*/ 4630830 w 10035679"/>
              <a:gd name="connsiteY2119" fmla="*/ 2270726 h 5893281"/>
              <a:gd name="connsiteX2120" fmla="*/ 4622980 w 10035679"/>
              <a:gd name="connsiteY2120" fmla="*/ 2262274 h 5893281"/>
              <a:gd name="connsiteX2121" fmla="*/ 4622980 w 10035679"/>
              <a:gd name="connsiteY2121" fmla="*/ 2258048 h 5893281"/>
              <a:gd name="connsiteX2122" fmla="*/ 4618755 w 10035679"/>
              <a:gd name="connsiteY2122" fmla="*/ 2256237 h 5893281"/>
              <a:gd name="connsiteX2123" fmla="*/ 4618755 w 10035679"/>
              <a:gd name="connsiteY2123" fmla="*/ 2252011 h 5893281"/>
              <a:gd name="connsiteX2124" fmla="*/ 4622980 w 10035679"/>
              <a:gd name="connsiteY2124" fmla="*/ 2244162 h 5893281"/>
              <a:gd name="connsiteX2125" fmla="*/ 4626604 w 10035679"/>
              <a:gd name="connsiteY2125" fmla="*/ 2229672 h 5893281"/>
              <a:gd name="connsiteX2126" fmla="*/ 4636866 w 10035679"/>
              <a:gd name="connsiteY2126" fmla="*/ 2219409 h 5893281"/>
              <a:gd name="connsiteX2127" fmla="*/ 4642905 w 10035679"/>
              <a:gd name="connsiteY2127" fmla="*/ 2213370 h 5893281"/>
              <a:gd name="connsiteX2128" fmla="*/ 4657396 w 10035679"/>
              <a:gd name="connsiteY2128" fmla="*/ 2204918 h 5893281"/>
              <a:gd name="connsiteX2129" fmla="*/ 4669471 w 10035679"/>
              <a:gd name="connsiteY2129" fmla="*/ 2198879 h 5893281"/>
              <a:gd name="connsiteX2130" fmla="*/ 4665243 w 10035679"/>
              <a:gd name="connsiteY2130" fmla="*/ 2191032 h 5893281"/>
              <a:gd name="connsiteX2131" fmla="*/ 4665243 w 10035679"/>
              <a:gd name="connsiteY2131" fmla="*/ 2186804 h 5893281"/>
              <a:gd name="connsiteX2132" fmla="*/ 4661016 w 10035679"/>
              <a:gd name="connsiteY2132" fmla="*/ 2184993 h 5893281"/>
              <a:gd name="connsiteX2133" fmla="*/ 4661016 w 10035679"/>
              <a:gd name="connsiteY2133" fmla="*/ 2180767 h 5893281"/>
              <a:gd name="connsiteX2134" fmla="*/ 4657396 w 10035679"/>
              <a:gd name="connsiteY2134" fmla="*/ 2172315 h 5893281"/>
              <a:gd name="connsiteX2135" fmla="*/ 4654980 w 10035679"/>
              <a:gd name="connsiteY2135" fmla="*/ 2172315 h 5893281"/>
              <a:gd name="connsiteX2136" fmla="*/ 4654980 w 10035679"/>
              <a:gd name="connsiteY2136" fmla="*/ 2170502 h 5893281"/>
              <a:gd name="connsiteX2137" fmla="*/ 4651357 w 10035679"/>
              <a:gd name="connsiteY2137" fmla="*/ 2170502 h 5893281"/>
              <a:gd name="connsiteX2138" fmla="*/ 4642905 w 10035679"/>
              <a:gd name="connsiteY2138" fmla="*/ 2166276 h 5893281"/>
              <a:gd name="connsiteX2139" fmla="*/ 4636866 w 10035679"/>
              <a:gd name="connsiteY2139" fmla="*/ 2162050 h 5893281"/>
              <a:gd name="connsiteX2140" fmla="*/ 4632640 w 10035679"/>
              <a:gd name="connsiteY2140" fmla="*/ 2162050 h 5893281"/>
              <a:gd name="connsiteX2141" fmla="*/ 4626604 w 10035679"/>
              <a:gd name="connsiteY2141" fmla="*/ 2162050 h 5893281"/>
              <a:gd name="connsiteX2142" fmla="*/ 4618755 w 10035679"/>
              <a:gd name="connsiteY2142" fmla="*/ 2158429 h 5893281"/>
              <a:gd name="connsiteX2143" fmla="*/ 4612718 w 10035679"/>
              <a:gd name="connsiteY2143" fmla="*/ 2158429 h 5893281"/>
              <a:gd name="connsiteX2144" fmla="*/ 4612718 w 10035679"/>
              <a:gd name="connsiteY2144" fmla="*/ 2156013 h 5893281"/>
              <a:gd name="connsiteX2145" fmla="*/ 4608489 w 10035679"/>
              <a:gd name="connsiteY2145" fmla="*/ 2151788 h 5893281"/>
              <a:gd name="connsiteX2146" fmla="*/ 4608489 w 10035679"/>
              <a:gd name="connsiteY2146" fmla="*/ 2148165 h 5893281"/>
              <a:gd name="connsiteX2147" fmla="*/ 4608489 w 10035679"/>
              <a:gd name="connsiteY2147" fmla="*/ 2141523 h 5893281"/>
              <a:gd name="connsiteX2148" fmla="*/ 4604263 w 10035679"/>
              <a:gd name="connsiteY2148" fmla="*/ 2133674 h 5893281"/>
              <a:gd name="connsiteX2149" fmla="*/ 4608489 w 10035679"/>
              <a:gd name="connsiteY2149" fmla="*/ 2131863 h 5893281"/>
              <a:gd name="connsiteX2150" fmla="*/ 4608489 w 10035679"/>
              <a:gd name="connsiteY2150" fmla="*/ 2127637 h 5893281"/>
              <a:gd name="connsiteX2151" fmla="*/ 4612718 w 10035679"/>
              <a:gd name="connsiteY2151" fmla="*/ 2123411 h 5893281"/>
              <a:gd name="connsiteX2152" fmla="*/ 4612718 w 10035679"/>
              <a:gd name="connsiteY2152" fmla="*/ 2119185 h 5893281"/>
              <a:gd name="connsiteX2153" fmla="*/ 4612718 w 10035679"/>
              <a:gd name="connsiteY2153" fmla="*/ 2113146 h 5893281"/>
              <a:gd name="connsiteX2154" fmla="*/ 4604263 w 10035679"/>
              <a:gd name="connsiteY2154" fmla="*/ 2113146 h 5893281"/>
              <a:gd name="connsiteX2155" fmla="*/ 4602453 w 10035679"/>
              <a:gd name="connsiteY2155" fmla="*/ 2119185 h 5893281"/>
              <a:gd name="connsiteX2156" fmla="*/ 4602453 w 10035679"/>
              <a:gd name="connsiteY2156" fmla="*/ 2123411 h 5893281"/>
              <a:gd name="connsiteX2157" fmla="*/ 4602453 w 10035679"/>
              <a:gd name="connsiteY2157" fmla="*/ 2127637 h 5893281"/>
              <a:gd name="connsiteX2158" fmla="*/ 4598227 w 10035679"/>
              <a:gd name="connsiteY2158" fmla="*/ 2127637 h 5893281"/>
              <a:gd name="connsiteX2159" fmla="*/ 4594603 w 10035679"/>
              <a:gd name="connsiteY2159" fmla="*/ 2131863 h 5893281"/>
              <a:gd name="connsiteX2160" fmla="*/ 4590377 w 10035679"/>
              <a:gd name="connsiteY2160" fmla="*/ 2133674 h 5893281"/>
              <a:gd name="connsiteX2161" fmla="*/ 4584341 w 10035679"/>
              <a:gd name="connsiteY2161" fmla="*/ 2098656 h 5893281"/>
              <a:gd name="connsiteX2162" fmla="*/ 4575886 w 10035679"/>
              <a:gd name="connsiteY2162" fmla="*/ 2066053 h 5893281"/>
              <a:gd name="connsiteX2163" fmla="*/ 4574076 w 10035679"/>
              <a:gd name="connsiteY2163" fmla="*/ 2041904 h 5893281"/>
              <a:gd name="connsiteX2164" fmla="*/ 4580113 w 10035679"/>
              <a:gd name="connsiteY2164" fmla="*/ 2023187 h 5893281"/>
              <a:gd name="connsiteX2165" fmla="*/ 4590377 w 10035679"/>
              <a:gd name="connsiteY2165" fmla="*/ 2005073 h 5893281"/>
              <a:gd name="connsiteX2166" fmla="*/ 4602453 w 10035679"/>
              <a:gd name="connsiteY2166" fmla="*/ 1984546 h 5893281"/>
              <a:gd name="connsiteX2167" fmla="*/ 58565 w 10035679"/>
              <a:gd name="connsiteY2167" fmla="*/ 1878288 h 5893281"/>
              <a:gd name="connsiteX2168" fmla="*/ 99019 w 10035679"/>
              <a:gd name="connsiteY2168" fmla="*/ 1878288 h 5893281"/>
              <a:gd name="connsiteX2169" fmla="*/ 99019 w 10035679"/>
              <a:gd name="connsiteY2169" fmla="*/ 1892778 h 5893281"/>
              <a:gd name="connsiteX2170" fmla="*/ 91169 w 10035679"/>
              <a:gd name="connsiteY2170" fmla="*/ 1892778 h 5893281"/>
              <a:gd name="connsiteX2171" fmla="*/ 91169 w 10035679"/>
              <a:gd name="connsiteY2171" fmla="*/ 1898814 h 5893281"/>
              <a:gd name="connsiteX2172" fmla="*/ 80904 w 10035679"/>
              <a:gd name="connsiteY2172" fmla="*/ 1894589 h 5893281"/>
              <a:gd name="connsiteX2173" fmla="*/ 73056 w 10035679"/>
              <a:gd name="connsiteY2173" fmla="*/ 1888552 h 5893281"/>
              <a:gd name="connsiteX2174" fmla="*/ 67017 w 10035679"/>
              <a:gd name="connsiteY2174" fmla="*/ 1884324 h 5893281"/>
              <a:gd name="connsiteX2175" fmla="*/ 2511033 w 10035679"/>
              <a:gd name="connsiteY2175" fmla="*/ 1765986 h 5893281"/>
              <a:gd name="connsiteX2176" fmla="*/ 2521296 w 10035679"/>
              <a:gd name="connsiteY2176" fmla="*/ 1774438 h 5893281"/>
              <a:gd name="connsiteX2177" fmla="*/ 2530955 w 10035679"/>
              <a:gd name="connsiteY2177" fmla="*/ 1784098 h 5893281"/>
              <a:gd name="connsiteX2178" fmla="*/ 2539410 w 10035679"/>
              <a:gd name="connsiteY2178" fmla="*/ 1798589 h 5893281"/>
              <a:gd name="connsiteX2179" fmla="*/ 2543636 w 10035679"/>
              <a:gd name="connsiteY2179" fmla="*/ 1813080 h 5893281"/>
              <a:gd name="connsiteX2180" fmla="*/ 2535184 w 10035679"/>
              <a:gd name="connsiteY2180" fmla="*/ 1813080 h 5893281"/>
              <a:gd name="connsiteX2181" fmla="*/ 2529145 w 10035679"/>
              <a:gd name="connsiteY2181" fmla="*/ 1817306 h 5893281"/>
              <a:gd name="connsiteX2182" fmla="*/ 2524919 w 10035679"/>
              <a:gd name="connsiteY2182" fmla="*/ 1817306 h 5893281"/>
              <a:gd name="connsiteX2183" fmla="*/ 2515259 w 10035679"/>
              <a:gd name="connsiteY2183" fmla="*/ 1820929 h 5893281"/>
              <a:gd name="connsiteX2184" fmla="*/ 2502578 w 10035679"/>
              <a:gd name="connsiteY2184" fmla="*/ 1820929 h 5893281"/>
              <a:gd name="connsiteX2185" fmla="*/ 2502578 w 10035679"/>
              <a:gd name="connsiteY2185" fmla="*/ 1813080 h 5893281"/>
              <a:gd name="connsiteX2186" fmla="*/ 2500768 w 10035679"/>
              <a:gd name="connsiteY2186" fmla="*/ 1813080 h 5893281"/>
              <a:gd name="connsiteX2187" fmla="*/ 2500768 w 10035679"/>
              <a:gd name="connsiteY2187" fmla="*/ 1808854 h 5893281"/>
              <a:gd name="connsiteX2188" fmla="*/ 2496542 w 10035679"/>
              <a:gd name="connsiteY2188" fmla="*/ 1807041 h 5893281"/>
              <a:gd name="connsiteX2189" fmla="*/ 2500768 w 10035679"/>
              <a:gd name="connsiteY2189" fmla="*/ 1798589 h 5893281"/>
              <a:gd name="connsiteX2190" fmla="*/ 2500768 w 10035679"/>
              <a:gd name="connsiteY2190" fmla="*/ 1794363 h 5893281"/>
              <a:gd name="connsiteX2191" fmla="*/ 2500768 w 10035679"/>
              <a:gd name="connsiteY2191" fmla="*/ 1792552 h 5893281"/>
              <a:gd name="connsiteX2192" fmla="*/ 2502578 w 10035679"/>
              <a:gd name="connsiteY2192" fmla="*/ 1788326 h 5893281"/>
              <a:gd name="connsiteX2193" fmla="*/ 2450055 w 10035679"/>
              <a:gd name="connsiteY2193" fmla="*/ 1741234 h 5893281"/>
              <a:gd name="connsiteX2194" fmla="*/ 2458507 w 10035679"/>
              <a:gd name="connsiteY2194" fmla="*/ 1749686 h 5893281"/>
              <a:gd name="connsiteX2195" fmla="*/ 2462129 w 10035679"/>
              <a:gd name="connsiteY2195" fmla="*/ 1753912 h 5893281"/>
              <a:gd name="connsiteX2196" fmla="*/ 2462129 w 10035679"/>
              <a:gd name="connsiteY2196" fmla="*/ 1755725 h 5893281"/>
              <a:gd name="connsiteX2197" fmla="*/ 2464545 w 10035679"/>
              <a:gd name="connsiteY2197" fmla="*/ 1764177 h 5893281"/>
              <a:gd name="connsiteX2198" fmla="*/ 2464545 w 10035679"/>
              <a:gd name="connsiteY2198" fmla="*/ 1770214 h 5893281"/>
              <a:gd name="connsiteX2199" fmla="*/ 2464545 w 10035679"/>
              <a:gd name="connsiteY2199" fmla="*/ 1780479 h 5893281"/>
              <a:gd name="connsiteX2200" fmla="*/ 2458507 w 10035679"/>
              <a:gd name="connsiteY2200" fmla="*/ 1780479 h 5893281"/>
              <a:gd name="connsiteX2201" fmla="*/ 2458507 w 10035679"/>
              <a:gd name="connsiteY2201" fmla="*/ 1788328 h 5893281"/>
              <a:gd name="connsiteX2202" fmla="*/ 2444016 w 10035679"/>
              <a:gd name="connsiteY2202" fmla="*/ 1784102 h 5893281"/>
              <a:gd name="connsiteX2203" fmla="*/ 2430130 w 10035679"/>
              <a:gd name="connsiteY2203" fmla="*/ 1780479 h 5893281"/>
              <a:gd name="connsiteX2204" fmla="*/ 2419865 w 10035679"/>
              <a:gd name="connsiteY2204" fmla="*/ 1774442 h 5893281"/>
              <a:gd name="connsiteX2205" fmla="*/ 2411413 w 10035679"/>
              <a:gd name="connsiteY2205" fmla="*/ 1774442 h 5893281"/>
              <a:gd name="connsiteX2206" fmla="*/ 2411413 w 10035679"/>
              <a:gd name="connsiteY2206" fmla="*/ 1765987 h 5893281"/>
              <a:gd name="connsiteX2207" fmla="*/ 2425904 w 10035679"/>
              <a:gd name="connsiteY2207" fmla="*/ 1759951 h 5893281"/>
              <a:gd name="connsiteX2208" fmla="*/ 2439790 w 10035679"/>
              <a:gd name="connsiteY2208" fmla="*/ 1753912 h 5893281"/>
              <a:gd name="connsiteX2209" fmla="*/ 2606426 w 10035679"/>
              <a:gd name="connsiteY2209" fmla="*/ 1677838 h 5893281"/>
              <a:gd name="connsiteX2210" fmla="*/ 2614276 w 10035679"/>
              <a:gd name="connsiteY2210" fmla="*/ 1682064 h 5893281"/>
              <a:gd name="connsiteX2211" fmla="*/ 2616089 w 10035679"/>
              <a:gd name="connsiteY2211" fmla="*/ 1684480 h 5893281"/>
              <a:gd name="connsiteX2212" fmla="*/ 2620315 w 10035679"/>
              <a:gd name="connsiteY2212" fmla="*/ 1688103 h 5893281"/>
              <a:gd name="connsiteX2213" fmla="*/ 2628768 w 10035679"/>
              <a:gd name="connsiteY2213" fmla="*/ 1688103 h 5893281"/>
              <a:gd name="connsiteX2214" fmla="*/ 2628768 w 10035679"/>
              <a:gd name="connsiteY2214" fmla="*/ 1692329 h 5893281"/>
              <a:gd name="connsiteX2215" fmla="*/ 2628768 w 10035679"/>
              <a:gd name="connsiteY2215" fmla="*/ 1696555 h 5893281"/>
              <a:gd name="connsiteX2216" fmla="*/ 2624542 w 10035679"/>
              <a:gd name="connsiteY2216" fmla="*/ 1698366 h 5893281"/>
              <a:gd name="connsiteX2217" fmla="*/ 2620315 w 10035679"/>
              <a:gd name="connsiteY2217" fmla="*/ 1702592 h 5893281"/>
              <a:gd name="connsiteX2218" fmla="*/ 2616089 w 10035679"/>
              <a:gd name="connsiteY2218" fmla="*/ 1706818 h 5893281"/>
              <a:gd name="connsiteX2219" fmla="*/ 2614276 w 10035679"/>
              <a:gd name="connsiteY2219" fmla="*/ 1706818 h 5893281"/>
              <a:gd name="connsiteX2220" fmla="*/ 2610050 w 10035679"/>
              <a:gd name="connsiteY2220" fmla="*/ 1711045 h 5893281"/>
              <a:gd name="connsiteX2221" fmla="*/ 2606426 w 10035679"/>
              <a:gd name="connsiteY2221" fmla="*/ 1711045 h 5893281"/>
              <a:gd name="connsiteX2222" fmla="*/ 2600389 w 10035679"/>
              <a:gd name="connsiteY2222" fmla="*/ 1711045 h 5893281"/>
              <a:gd name="connsiteX2223" fmla="*/ 2600389 w 10035679"/>
              <a:gd name="connsiteY2223" fmla="*/ 1698366 h 5893281"/>
              <a:gd name="connsiteX2224" fmla="*/ 2600389 w 10035679"/>
              <a:gd name="connsiteY2224" fmla="*/ 1692329 h 5893281"/>
              <a:gd name="connsiteX2225" fmla="*/ 2602200 w 10035679"/>
              <a:gd name="connsiteY2225" fmla="*/ 1688103 h 5893281"/>
              <a:gd name="connsiteX2226" fmla="*/ 0 w 10035679"/>
              <a:gd name="connsiteY2226" fmla="*/ 1639197 h 5893281"/>
              <a:gd name="connsiteX2227" fmla="*/ 34413 w 10035679"/>
              <a:gd name="connsiteY2227" fmla="*/ 1645234 h 5893281"/>
              <a:gd name="connsiteX2228" fmla="*/ 58564 w 10035679"/>
              <a:gd name="connsiteY2228" fmla="*/ 1655498 h 5893281"/>
              <a:gd name="connsiteX2229" fmla="*/ 77281 w 10035679"/>
              <a:gd name="connsiteY2229" fmla="*/ 1677838 h 5893281"/>
              <a:gd name="connsiteX2230" fmla="*/ 70640 w 10035679"/>
              <a:gd name="connsiteY2230" fmla="*/ 1684478 h 5893281"/>
              <a:gd name="connsiteX2231" fmla="*/ 62790 w 10035679"/>
              <a:gd name="connsiteY2231" fmla="*/ 1684478 h 5893281"/>
              <a:gd name="connsiteX2232" fmla="*/ 58564 w 10035679"/>
              <a:gd name="connsiteY2232" fmla="*/ 1688101 h 5893281"/>
              <a:gd name="connsiteX2233" fmla="*/ 56753 w 10035679"/>
              <a:gd name="connsiteY2233" fmla="*/ 1692327 h 5893281"/>
              <a:gd name="connsiteX2234" fmla="*/ 44678 w 10035679"/>
              <a:gd name="connsiteY2234" fmla="*/ 1696553 h 5893281"/>
              <a:gd name="connsiteX2235" fmla="*/ 38642 w 10035679"/>
              <a:gd name="connsiteY2235" fmla="*/ 1688101 h 5893281"/>
              <a:gd name="connsiteX2236" fmla="*/ 28377 w 10035679"/>
              <a:gd name="connsiteY2236" fmla="*/ 1682064 h 5893281"/>
              <a:gd name="connsiteX2237" fmla="*/ 20528 w 10035679"/>
              <a:gd name="connsiteY2237" fmla="*/ 1674215 h 5893281"/>
              <a:gd name="connsiteX2238" fmla="*/ 10265 w 10035679"/>
              <a:gd name="connsiteY2238" fmla="*/ 1669989 h 5893281"/>
              <a:gd name="connsiteX2239" fmla="*/ 6037 w 10035679"/>
              <a:gd name="connsiteY2239" fmla="*/ 1668176 h 5893281"/>
              <a:gd name="connsiteX2240" fmla="*/ 0 w 10035679"/>
              <a:gd name="connsiteY2240" fmla="*/ 1659724 h 5893281"/>
              <a:gd name="connsiteX2241" fmla="*/ 0 w 10035679"/>
              <a:gd name="connsiteY2241" fmla="*/ 1653688 h 5893281"/>
              <a:gd name="connsiteX2242" fmla="*/ 2387262 w 10035679"/>
              <a:gd name="connsiteY2242" fmla="*/ 1553464 h 5893281"/>
              <a:gd name="connsiteX2243" fmla="*/ 2387262 w 10035679"/>
              <a:gd name="connsiteY2243" fmla="*/ 1569765 h 5893281"/>
              <a:gd name="connsiteX2244" fmla="*/ 2391488 w 10035679"/>
              <a:gd name="connsiteY2244" fmla="*/ 1578218 h 5893281"/>
              <a:gd name="connsiteX2245" fmla="*/ 2393301 w 10035679"/>
              <a:gd name="connsiteY2245" fmla="*/ 1584256 h 5893281"/>
              <a:gd name="connsiteX2246" fmla="*/ 2393301 w 10035679"/>
              <a:gd name="connsiteY2246" fmla="*/ 1596332 h 5893281"/>
              <a:gd name="connsiteX2247" fmla="*/ 2393301 w 10035679"/>
              <a:gd name="connsiteY2247" fmla="*/ 1610821 h 5893281"/>
              <a:gd name="connsiteX2248" fmla="*/ 2433751 w 10035679"/>
              <a:gd name="connsiteY2248" fmla="*/ 1610821 h 5893281"/>
              <a:gd name="connsiteX2249" fmla="*/ 2468167 w 10035679"/>
              <a:gd name="connsiteY2249" fmla="*/ 1649463 h 5893281"/>
              <a:gd name="connsiteX2250" fmla="*/ 2502581 w 10035679"/>
              <a:gd name="connsiteY2250" fmla="*/ 1688102 h 5893281"/>
              <a:gd name="connsiteX2251" fmla="*/ 2502581 w 10035679"/>
              <a:gd name="connsiteY2251" fmla="*/ 1692331 h 5893281"/>
              <a:gd name="connsiteX2252" fmla="*/ 2500770 w 10035679"/>
              <a:gd name="connsiteY2252" fmla="*/ 1696557 h 5893281"/>
              <a:gd name="connsiteX2253" fmla="*/ 2500770 w 10035679"/>
              <a:gd name="connsiteY2253" fmla="*/ 1698367 h 5893281"/>
              <a:gd name="connsiteX2254" fmla="*/ 2496544 w 10035679"/>
              <a:gd name="connsiteY2254" fmla="*/ 1702594 h 5893281"/>
              <a:gd name="connsiteX2255" fmla="*/ 2490505 w 10035679"/>
              <a:gd name="connsiteY2255" fmla="*/ 1711046 h 5893281"/>
              <a:gd name="connsiteX2256" fmla="*/ 2486884 w 10035679"/>
              <a:gd name="connsiteY2256" fmla="*/ 1712859 h 5893281"/>
              <a:gd name="connsiteX2257" fmla="*/ 2482658 w 10035679"/>
              <a:gd name="connsiteY2257" fmla="*/ 1717085 h 5893281"/>
              <a:gd name="connsiteX2258" fmla="*/ 2478430 w 10035679"/>
              <a:gd name="connsiteY2258" fmla="*/ 1717085 h 5893281"/>
              <a:gd name="connsiteX2259" fmla="*/ 2468167 w 10035679"/>
              <a:gd name="connsiteY2259" fmla="*/ 1717085 h 5893281"/>
              <a:gd name="connsiteX2260" fmla="*/ 2458507 w 10035679"/>
              <a:gd name="connsiteY2260" fmla="*/ 1721311 h 5893281"/>
              <a:gd name="connsiteX2261" fmla="*/ 2458507 w 10035679"/>
              <a:gd name="connsiteY2261" fmla="*/ 1711046 h 5893281"/>
              <a:gd name="connsiteX2262" fmla="*/ 2458507 w 10035679"/>
              <a:gd name="connsiteY2262" fmla="*/ 1698367 h 5893281"/>
              <a:gd name="connsiteX2263" fmla="*/ 2458507 w 10035679"/>
              <a:gd name="connsiteY2263" fmla="*/ 1692331 h 5893281"/>
              <a:gd name="connsiteX2264" fmla="*/ 2458507 w 10035679"/>
              <a:gd name="connsiteY2264" fmla="*/ 1688102 h 5893281"/>
              <a:gd name="connsiteX2265" fmla="*/ 2450053 w 10035679"/>
              <a:gd name="connsiteY2265" fmla="*/ 1682066 h 5893281"/>
              <a:gd name="connsiteX2266" fmla="*/ 2444016 w 10035679"/>
              <a:gd name="connsiteY2266" fmla="*/ 1677840 h 5893281"/>
              <a:gd name="connsiteX2267" fmla="*/ 2433751 w 10035679"/>
              <a:gd name="connsiteY2267" fmla="*/ 1669991 h 5893281"/>
              <a:gd name="connsiteX2268" fmla="*/ 2421677 w 10035679"/>
              <a:gd name="connsiteY2268" fmla="*/ 1698367 h 5893281"/>
              <a:gd name="connsiteX2269" fmla="*/ 2401753 w 10035679"/>
              <a:gd name="connsiteY2269" fmla="*/ 1717085 h 5893281"/>
              <a:gd name="connsiteX2270" fmla="*/ 2373376 w 10035679"/>
              <a:gd name="connsiteY2270" fmla="*/ 1727348 h 5893281"/>
              <a:gd name="connsiteX2271" fmla="*/ 2373376 w 10035679"/>
              <a:gd name="connsiteY2271" fmla="*/ 1717085 h 5893281"/>
              <a:gd name="connsiteX2272" fmla="*/ 2373376 w 10035679"/>
              <a:gd name="connsiteY2272" fmla="*/ 1711046 h 5893281"/>
              <a:gd name="connsiteX2273" fmla="*/ 2376999 w 10035679"/>
              <a:gd name="connsiteY2273" fmla="*/ 1702594 h 5893281"/>
              <a:gd name="connsiteX2274" fmla="*/ 2373376 w 10035679"/>
              <a:gd name="connsiteY2274" fmla="*/ 1696557 h 5893281"/>
              <a:gd name="connsiteX2275" fmla="*/ 2369149 w 10035679"/>
              <a:gd name="connsiteY2275" fmla="*/ 1688102 h 5893281"/>
              <a:gd name="connsiteX2276" fmla="*/ 2364923 w 10035679"/>
              <a:gd name="connsiteY2276" fmla="*/ 1677840 h 5893281"/>
              <a:gd name="connsiteX2277" fmla="*/ 2354659 w 10035679"/>
              <a:gd name="connsiteY2277" fmla="*/ 1674217 h 5893281"/>
              <a:gd name="connsiteX2278" fmla="*/ 2348622 w 10035679"/>
              <a:gd name="connsiteY2278" fmla="*/ 1669991 h 5893281"/>
              <a:gd name="connsiteX2279" fmla="*/ 2340772 w 10035679"/>
              <a:gd name="connsiteY2279" fmla="*/ 1669991 h 5893281"/>
              <a:gd name="connsiteX2280" fmla="*/ 2334734 w 10035679"/>
              <a:gd name="connsiteY2280" fmla="*/ 1668180 h 5893281"/>
              <a:gd name="connsiteX2281" fmla="*/ 2330508 w 10035679"/>
              <a:gd name="connsiteY2281" fmla="*/ 1668180 h 5893281"/>
              <a:gd name="connsiteX2282" fmla="*/ 2322658 w 10035679"/>
              <a:gd name="connsiteY2282" fmla="*/ 1663954 h 5893281"/>
              <a:gd name="connsiteX2283" fmla="*/ 2316622 w 10035679"/>
              <a:gd name="connsiteY2283" fmla="*/ 1655499 h 5893281"/>
              <a:gd name="connsiteX2284" fmla="*/ 2336546 w 10035679"/>
              <a:gd name="connsiteY2284" fmla="*/ 1631350 h 5893281"/>
              <a:gd name="connsiteX2285" fmla="*/ 2351035 w 10035679"/>
              <a:gd name="connsiteY2285" fmla="*/ 1602369 h 5893281"/>
              <a:gd name="connsiteX2286" fmla="*/ 2364923 w 10035679"/>
              <a:gd name="connsiteY2286" fmla="*/ 1573992 h 5893281"/>
              <a:gd name="connsiteX2287" fmla="*/ 4357324 w 10035679"/>
              <a:gd name="connsiteY2287" fmla="*/ 1492482 h 5893281"/>
              <a:gd name="connsiteX2288" fmla="*/ 4361550 w 10035679"/>
              <a:gd name="connsiteY2288" fmla="*/ 1500331 h 5893281"/>
              <a:gd name="connsiteX2289" fmla="*/ 4365174 w 10035679"/>
              <a:gd name="connsiteY2289" fmla="*/ 1506368 h 5893281"/>
              <a:gd name="connsiteX2290" fmla="*/ 4367589 w 10035679"/>
              <a:gd name="connsiteY2290" fmla="*/ 1510594 h 5893281"/>
              <a:gd name="connsiteX2291" fmla="*/ 4367589 w 10035679"/>
              <a:gd name="connsiteY2291" fmla="*/ 1516633 h 5893281"/>
              <a:gd name="connsiteX2292" fmla="*/ 4371210 w 10035679"/>
              <a:gd name="connsiteY2292" fmla="*/ 1525085 h 5893281"/>
              <a:gd name="connsiteX2293" fmla="*/ 4371210 w 10035679"/>
              <a:gd name="connsiteY2293" fmla="*/ 1538971 h 5893281"/>
              <a:gd name="connsiteX2294" fmla="*/ 4371210 w 10035679"/>
              <a:gd name="connsiteY2294" fmla="*/ 1549236 h 5893281"/>
              <a:gd name="connsiteX2295" fmla="*/ 4375436 w 10035679"/>
              <a:gd name="connsiteY2295" fmla="*/ 1578215 h 5893281"/>
              <a:gd name="connsiteX2296" fmla="*/ 4379664 w 10035679"/>
              <a:gd name="connsiteY2296" fmla="*/ 1610818 h 5893281"/>
              <a:gd name="connsiteX2297" fmla="*/ 4379664 w 10035679"/>
              <a:gd name="connsiteY2297" fmla="*/ 1639195 h 5893281"/>
              <a:gd name="connsiteX2298" fmla="*/ 4339212 w 10035679"/>
              <a:gd name="connsiteY2298" fmla="*/ 1659723 h 5893281"/>
              <a:gd name="connsiteX2299" fmla="*/ 4294534 w 10035679"/>
              <a:gd name="connsiteY2299" fmla="*/ 1677837 h 5893281"/>
              <a:gd name="connsiteX2300" fmla="*/ 4251666 w 10035679"/>
              <a:gd name="connsiteY2300" fmla="*/ 1698364 h 5893281"/>
              <a:gd name="connsiteX2301" fmla="*/ 4215441 w 10035679"/>
              <a:gd name="connsiteY2301" fmla="*/ 1727344 h 5893281"/>
              <a:gd name="connsiteX2302" fmla="*/ 4205178 w 10035679"/>
              <a:gd name="connsiteY2302" fmla="*/ 1721307 h 5893281"/>
              <a:gd name="connsiteX2303" fmla="*/ 4187064 w 10035679"/>
              <a:gd name="connsiteY2303" fmla="*/ 1712855 h 5893281"/>
              <a:gd name="connsiteX2304" fmla="*/ 4162913 w 10035679"/>
              <a:gd name="connsiteY2304" fmla="*/ 1698364 h 5893281"/>
              <a:gd name="connsiteX2305" fmla="*/ 4142386 w 10035679"/>
              <a:gd name="connsiteY2305" fmla="*/ 1688100 h 5893281"/>
              <a:gd name="connsiteX2306" fmla="*/ 4124274 w 10035679"/>
              <a:gd name="connsiteY2306" fmla="*/ 1677837 h 5893281"/>
              <a:gd name="connsiteX2307" fmla="*/ 4115822 w 10035679"/>
              <a:gd name="connsiteY2307" fmla="*/ 1669987 h 5893281"/>
              <a:gd name="connsiteX2308" fmla="*/ 4120048 w 10035679"/>
              <a:gd name="connsiteY2308" fmla="*/ 1668177 h 5893281"/>
              <a:gd name="connsiteX2309" fmla="*/ 4124274 w 10035679"/>
              <a:gd name="connsiteY2309" fmla="*/ 1663951 h 5893281"/>
              <a:gd name="connsiteX2310" fmla="*/ 4128500 w 10035679"/>
              <a:gd name="connsiteY2310" fmla="*/ 1659723 h 5893281"/>
              <a:gd name="connsiteX2311" fmla="*/ 4128500 w 10035679"/>
              <a:gd name="connsiteY2311" fmla="*/ 1655497 h 5893281"/>
              <a:gd name="connsiteX2312" fmla="*/ 4130310 w 10035679"/>
              <a:gd name="connsiteY2312" fmla="*/ 1649460 h 5893281"/>
              <a:gd name="connsiteX2313" fmla="*/ 4120048 w 10035679"/>
              <a:gd name="connsiteY2313" fmla="*/ 1641611 h 5893281"/>
              <a:gd name="connsiteX2314" fmla="*/ 4106160 w 10035679"/>
              <a:gd name="connsiteY2314" fmla="*/ 1639195 h 5893281"/>
              <a:gd name="connsiteX2315" fmla="*/ 4095897 w 10035679"/>
              <a:gd name="connsiteY2315" fmla="*/ 1631348 h 5893281"/>
              <a:gd name="connsiteX2316" fmla="*/ 4085632 w 10035679"/>
              <a:gd name="connsiteY2316" fmla="*/ 1625309 h 5893281"/>
              <a:gd name="connsiteX2317" fmla="*/ 4091671 w 10035679"/>
              <a:gd name="connsiteY2317" fmla="*/ 1625309 h 5893281"/>
              <a:gd name="connsiteX2318" fmla="*/ 4100123 w 10035679"/>
              <a:gd name="connsiteY2318" fmla="*/ 1616857 h 5893281"/>
              <a:gd name="connsiteX2319" fmla="*/ 4101934 w 10035679"/>
              <a:gd name="connsiteY2319" fmla="*/ 1612631 h 5893281"/>
              <a:gd name="connsiteX2320" fmla="*/ 4106160 w 10035679"/>
              <a:gd name="connsiteY2320" fmla="*/ 1612631 h 5893281"/>
              <a:gd name="connsiteX2321" fmla="*/ 4109783 w 10035679"/>
              <a:gd name="connsiteY2321" fmla="*/ 1610818 h 5893281"/>
              <a:gd name="connsiteX2322" fmla="*/ 4120048 w 10035679"/>
              <a:gd name="connsiteY2322" fmla="*/ 1610818 h 5893281"/>
              <a:gd name="connsiteX2323" fmla="*/ 4130310 w 10035679"/>
              <a:gd name="connsiteY2323" fmla="*/ 1610818 h 5893281"/>
              <a:gd name="connsiteX2324" fmla="*/ 4130310 w 10035679"/>
              <a:gd name="connsiteY2324" fmla="*/ 1584254 h 5893281"/>
              <a:gd name="connsiteX2325" fmla="*/ 4077785 w 10035679"/>
              <a:gd name="connsiteY2325" fmla="*/ 1584254 h 5893281"/>
              <a:gd name="connsiteX2326" fmla="*/ 4067520 w 10035679"/>
              <a:gd name="connsiteY2326" fmla="*/ 1563727 h 5893281"/>
              <a:gd name="connsiteX2327" fmla="*/ 4085632 w 10035679"/>
              <a:gd name="connsiteY2327" fmla="*/ 1549236 h 5893281"/>
              <a:gd name="connsiteX2328" fmla="*/ 4100123 w 10035679"/>
              <a:gd name="connsiteY2328" fmla="*/ 1535350 h 5893281"/>
              <a:gd name="connsiteX2329" fmla="*/ 4115822 w 10035679"/>
              <a:gd name="connsiteY2329" fmla="*/ 1529311 h 5893281"/>
              <a:gd name="connsiteX2330" fmla="*/ 4144198 w 10035679"/>
              <a:gd name="connsiteY2330" fmla="*/ 1520859 h 5893281"/>
              <a:gd name="connsiteX2331" fmla="*/ 4156877 w 10035679"/>
              <a:gd name="connsiteY2331" fmla="*/ 1531124 h 5893281"/>
              <a:gd name="connsiteX2332" fmla="*/ 4162913 w 10035679"/>
              <a:gd name="connsiteY2332" fmla="*/ 1543197 h 5893281"/>
              <a:gd name="connsiteX2333" fmla="*/ 4170763 w 10035679"/>
              <a:gd name="connsiteY2333" fmla="*/ 1549236 h 5893281"/>
              <a:gd name="connsiteX2334" fmla="*/ 4176801 w 10035679"/>
              <a:gd name="connsiteY2334" fmla="*/ 1563727 h 5893281"/>
              <a:gd name="connsiteX2335" fmla="*/ 4199139 w 10035679"/>
              <a:gd name="connsiteY2335" fmla="*/ 1545613 h 5893281"/>
              <a:gd name="connsiteX2336" fmla="*/ 4219667 w 10035679"/>
              <a:gd name="connsiteY2336" fmla="*/ 1531124 h 5893281"/>
              <a:gd name="connsiteX2337" fmla="*/ 4248044 w 10035679"/>
              <a:gd name="connsiteY2337" fmla="*/ 1520859 h 5893281"/>
              <a:gd name="connsiteX2338" fmla="*/ 4251666 w 10035679"/>
              <a:gd name="connsiteY2338" fmla="*/ 1531124 h 5893281"/>
              <a:gd name="connsiteX2339" fmla="*/ 4257703 w 10035679"/>
              <a:gd name="connsiteY2339" fmla="*/ 1535350 h 5893281"/>
              <a:gd name="connsiteX2340" fmla="*/ 4257703 w 10035679"/>
              <a:gd name="connsiteY2340" fmla="*/ 1538971 h 5893281"/>
              <a:gd name="connsiteX2341" fmla="*/ 4261931 w 10035679"/>
              <a:gd name="connsiteY2341" fmla="*/ 1538971 h 5893281"/>
              <a:gd name="connsiteX2342" fmla="*/ 4266157 w 10035679"/>
              <a:gd name="connsiteY2342" fmla="*/ 1538971 h 5893281"/>
              <a:gd name="connsiteX2343" fmla="*/ 4272194 w 10035679"/>
              <a:gd name="connsiteY2343" fmla="*/ 1538971 h 5893281"/>
              <a:gd name="connsiteX2344" fmla="*/ 4290306 w 10035679"/>
              <a:gd name="connsiteY2344" fmla="*/ 1529311 h 5893281"/>
              <a:gd name="connsiteX2345" fmla="*/ 4300571 w 10035679"/>
              <a:gd name="connsiteY2345" fmla="*/ 1516633 h 5893281"/>
              <a:gd name="connsiteX2346" fmla="*/ 4314457 w 10035679"/>
              <a:gd name="connsiteY2346" fmla="*/ 1506368 h 5893281"/>
              <a:gd name="connsiteX2347" fmla="*/ 4328947 w 10035679"/>
              <a:gd name="connsiteY2347" fmla="*/ 1496105 h 5893281"/>
              <a:gd name="connsiteX2348" fmla="*/ 2638425 w 10035679"/>
              <a:gd name="connsiteY2348" fmla="*/ 1363281 h 5893281"/>
              <a:gd name="connsiteX2349" fmla="*/ 2644464 w 10035679"/>
              <a:gd name="connsiteY2349" fmla="*/ 1367507 h 5893281"/>
              <a:gd name="connsiteX2350" fmla="*/ 2648690 w 10035679"/>
              <a:gd name="connsiteY2350" fmla="*/ 1371733 h 5893281"/>
              <a:gd name="connsiteX2351" fmla="*/ 2652916 w 10035679"/>
              <a:gd name="connsiteY2351" fmla="*/ 1371733 h 5893281"/>
              <a:gd name="connsiteX2352" fmla="*/ 2657142 w 10035679"/>
              <a:gd name="connsiteY2352" fmla="*/ 1373546 h 5893281"/>
              <a:gd name="connsiteX2353" fmla="*/ 2657142 w 10035679"/>
              <a:gd name="connsiteY2353" fmla="*/ 1377772 h 5893281"/>
              <a:gd name="connsiteX2354" fmla="*/ 2657142 w 10035679"/>
              <a:gd name="connsiteY2354" fmla="*/ 1381998 h 5893281"/>
              <a:gd name="connsiteX2355" fmla="*/ 2658955 w 10035679"/>
              <a:gd name="connsiteY2355" fmla="*/ 1388035 h 5893281"/>
              <a:gd name="connsiteX2356" fmla="*/ 2666802 w 10035679"/>
              <a:gd name="connsiteY2356" fmla="*/ 1400111 h 5893281"/>
              <a:gd name="connsiteX2357" fmla="*/ 2671028 w 10035679"/>
              <a:gd name="connsiteY2357" fmla="*/ 1410376 h 5893281"/>
              <a:gd name="connsiteX2358" fmla="*/ 2672841 w 10035679"/>
              <a:gd name="connsiteY2358" fmla="*/ 1420639 h 5893281"/>
              <a:gd name="connsiteX2359" fmla="*/ 2677067 w 10035679"/>
              <a:gd name="connsiteY2359" fmla="*/ 1435130 h 5893281"/>
              <a:gd name="connsiteX2360" fmla="*/ 2666802 w 10035679"/>
              <a:gd name="connsiteY2360" fmla="*/ 1439357 h 5893281"/>
              <a:gd name="connsiteX2361" fmla="*/ 2657142 w 10035679"/>
              <a:gd name="connsiteY2361" fmla="*/ 1442980 h 5893281"/>
              <a:gd name="connsiteX2362" fmla="*/ 2644464 w 10035679"/>
              <a:gd name="connsiteY2362" fmla="*/ 1442980 h 5893281"/>
              <a:gd name="connsiteX2363" fmla="*/ 2628765 w 10035679"/>
              <a:gd name="connsiteY2363" fmla="*/ 1445395 h 5893281"/>
              <a:gd name="connsiteX2364" fmla="*/ 2624539 w 10035679"/>
              <a:gd name="connsiteY2364" fmla="*/ 1429093 h 5893281"/>
              <a:gd name="connsiteX2365" fmla="*/ 2620313 w 10035679"/>
              <a:gd name="connsiteY2365" fmla="*/ 1410376 h 5893281"/>
              <a:gd name="connsiteX2366" fmla="*/ 2620313 w 10035679"/>
              <a:gd name="connsiteY2366" fmla="*/ 1388035 h 5893281"/>
              <a:gd name="connsiteX2367" fmla="*/ 2628765 w 10035679"/>
              <a:gd name="connsiteY2367" fmla="*/ 1381998 h 5893281"/>
              <a:gd name="connsiteX2368" fmla="*/ 2630578 w 10035679"/>
              <a:gd name="connsiteY2368" fmla="*/ 1373546 h 5893281"/>
              <a:gd name="connsiteX2369" fmla="*/ 3250641 w 10035679"/>
              <a:gd name="connsiteY2369" fmla="*/ 1304111 h 5893281"/>
              <a:gd name="connsiteX2370" fmla="*/ 3265130 w 10035679"/>
              <a:gd name="connsiteY2370" fmla="*/ 1310148 h 5893281"/>
              <a:gd name="connsiteX2371" fmla="*/ 3279016 w 10035679"/>
              <a:gd name="connsiteY2371" fmla="*/ 1318602 h 5893281"/>
              <a:gd name="connsiteX2372" fmla="*/ 3285055 w 10035679"/>
              <a:gd name="connsiteY2372" fmla="*/ 1324639 h 5893281"/>
              <a:gd name="connsiteX2373" fmla="*/ 3295318 w 10035679"/>
              <a:gd name="connsiteY2373" fmla="*/ 1333091 h 5893281"/>
              <a:gd name="connsiteX2374" fmla="*/ 3307393 w 10035679"/>
              <a:gd name="connsiteY2374" fmla="*/ 1343356 h 5893281"/>
              <a:gd name="connsiteX2375" fmla="*/ 3303167 w 10035679"/>
              <a:gd name="connsiteY2375" fmla="*/ 1349392 h 5893281"/>
              <a:gd name="connsiteX2376" fmla="*/ 3303167 w 10035679"/>
              <a:gd name="connsiteY2376" fmla="*/ 1353620 h 5893281"/>
              <a:gd name="connsiteX2377" fmla="*/ 3299546 w 10035679"/>
              <a:gd name="connsiteY2377" fmla="*/ 1353620 h 5893281"/>
              <a:gd name="connsiteX2378" fmla="*/ 3299546 w 10035679"/>
              <a:gd name="connsiteY2378" fmla="*/ 1357242 h 5893281"/>
              <a:gd name="connsiteX2379" fmla="*/ 3293507 w 10035679"/>
              <a:gd name="connsiteY2379" fmla="*/ 1363280 h 5893281"/>
              <a:gd name="connsiteX2380" fmla="*/ 3293507 w 10035679"/>
              <a:gd name="connsiteY2380" fmla="*/ 1367506 h 5893281"/>
              <a:gd name="connsiteX2381" fmla="*/ 3289280 w 10035679"/>
              <a:gd name="connsiteY2381" fmla="*/ 1367506 h 5893281"/>
              <a:gd name="connsiteX2382" fmla="*/ 3285055 w 10035679"/>
              <a:gd name="connsiteY2382" fmla="*/ 1367506 h 5893281"/>
              <a:gd name="connsiteX2383" fmla="*/ 3280829 w 10035679"/>
              <a:gd name="connsiteY2383" fmla="*/ 1371732 h 5893281"/>
              <a:gd name="connsiteX2384" fmla="*/ 3274790 w 10035679"/>
              <a:gd name="connsiteY2384" fmla="*/ 1373543 h 5893281"/>
              <a:gd name="connsiteX2385" fmla="*/ 3265130 w 10035679"/>
              <a:gd name="connsiteY2385" fmla="*/ 1363280 h 5893281"/>
              <a:gd name="connsiteX2386" fmla="*/ 3254866 w 10035679"/>
              <a:gd name="connsiteY2386" fmla="*/ 1353620 h 5893281"/>
              <a:gd name="connsiteX2387" fmla="*/ 3240375 w 10035679"/>
              <a:gd name="connsiteY2387" fmla="*/ 1343356 h 5893281"/>
              <a:gd name="connsiteX2388" fmla="*/ 3228300 w 10035679"/>
              <a:gd name="connsiteY2388" fmla="*/ 1334903 h 5893281"/>
              <a:gd name="connsiteX2389" fmla="*/ 3236751 w 10035679"/>
              <a:gd name="connsiteY2389" fmla="*/ 1310148 h 5893281"/>
              <a:gd name="connsiteX2390" fmla="*/ 3242790 w 10035679"/>
              <a:gd name="connsiteY2390" fmla="*/ 1310148 h 5893281"/>
              <a:gd name="connsiteX2391" fmla="*/ 3246412 w 10035679"/>
              <a:gd name="connsiteY2391" fmla="*/ 1306527 h 5893281"/>
              <a:gd name="connsiteX2392" fmla="*/ 6004982 w 10035679"/>
              <a:gd name="connsiteY2392" fmla="*/ 1290225 h 5893281"/>
              <a:gd name="connsiteX2393" fmla="*/ 6037585 w 10035679"/>
              <a:gd name="connsiteY2393" fmla="*/ 1290225 h 5893281"/>
              <a:gd name="connsiteX2394" fmla="*/ 6037585 w 10035679"/>
              <a:gd name="connsiteY2394" fmla="*/ 1304110 h 5893281"/>
              <a:gd name="connsiteX2395" fmla="*/ 6030943 w 10035679"/>
              <a:gd name="connsiteY2395" fmla="*/ 1304110 h 5893281"/>
              <a:gd name="connsiteX2396" fmla="*/ 6023094 w 10035679"/>
              <a:gd name="connsiteY2396" fmla="*/ 1310149 h 5893281"/>
              <a:gd name="connsiteX2397" fmla="*/ 6018868 w 10035679"/>
              <a:gd name="connsiteY2397" fmla="*/ 1310149 h 5893281"/>
              <a:gd name="connsiteX2398" fmla="*/ 6012831 w 10035679"/>
              <a:gd name="connsiteY2398" fmla="*/ 1310149 h 5893281"/>
              <a:gd name="connsiteX2399" fmla="*/ 6012831 w 10035679"/>
              <a:gd name="connsiteY2399" fmla="*/ 1306526 h 5893281"/>
              <a:gd name="connsiteX2400" fmla="*/ 6009208 w 10035679"/>
              <a:gd name="connsiteY2400" fmla="*/ 1300489 h 5893281"/>
              <a:gd name="connsiteX2401" fmla="*/ 6009208 w 10035679"/>
              <a:gd name="connsiteY2401" fmla="*/ 1296261 h 5893281"/>
              <a:gd name="connsiteX2402" fmla="*/ 6004982 w 10035679"/>
              <a:gd name="connsiteY2402" fmla="*/ 1292035 h 5893281"/>
              <a:gd name="connsiteX2403" fmla="*/ 2004480 w 10035679"/>
              <a:gd name="connsiteY2403" fmla="*/ 1247358 h 5893281"/>
              <a:gd name="connsiteX2404" fmla="*/ 2036480 w 10035679"/>
              <a:gd name="connsiteY2404" fmla="*/ 1267283 h 5893281"/>
              <a:gd name="connsiteX2405" fmla="*/ 2064857 w 10035679"/>
              <a:gd name="connsiteY2405" fmla="*/ 1292037 h 5893281"/>
              <a:gd name="connsiteX2406" fmla="*/ 2093233 w 10035679"/>
              <a:gd name="connsiteY2406" fmla="*/ 1318602 h 5893281"/>
              <a:gd name="connsiteX2407" fmla="*/ 2083574 w 10035679"/>
              <a:gd name="connsiteY2407" fmla="*/ 1318602 h 5893281"/>
              <a:gd name="connsiteX2408" fmla="*/ 2075120 w 10035679"/>
              <a:gd name="connsiteY2408" fmla="*/ 1328865 h 5893281"/>
              <a:gd name="connsiteX2409" fmla="*/ 2069083 w 10035679"/>
              <a:gd name="connsiteY2409" fmla="*/ 1333091 h 5893281"/>
              <a:gd name="connsiteX2410" fmla="*/ 2058818 w 10035679"/>
              <a:gd name="connsiteY2410" fmla="*/ 1333091 h 5893281"/>
              <a:gd name="connsiteX2411" fmla="*/ 2046743 w 10035679"/>
              <a:gd name="connsiteY2411" fmla="*/ 1334904 h 5893281"/>
              <a:gd name="connsiteX2412" fmla="*/ 2030441 w 10035679"/>
              <a:gd name="connsiteY2412" fmla="*/ 1334904 h 5893281"/>
              <a:gd name="connsiteX2413" fmla="*/ 2016555 w 10035679"/>
              <a:gd name="connsiteY2413" fmla="*/ 1320413 h 5893281"/>
              <a:gd name="connsiteX2414" fmla="*/ 2002065 w 10035679"/>
              <a:gd name="connsiteY2414" fmla="*/ 1310148 h 5893281"/>
              <a:gd name="connsiteX2415" fmla="*/ 1983953 w 10035679"/>
              <a:gd name="connsiteY2415" fmla="*/ 1304112 h 5893281"/>
              <a:gd name="connsiteX2416" fmla="*/ 1983953 w 10035679"/>
              <a:gd name="connsiteY2416" fmla="*/ 1296263 h 5893281"/>
              <a:gd name="connsiteX2417" fmla="*/ 2016555 w 10035679"/>
              <a:gd name="connsiteY2417" fmla="*/ 1277546 h 5893281"/>
              <a:gd name="connsiteX2418" fmla="*/ 2012329 w 10035679"/>
              <a:gd name="connsiteY2418" fmla="*/ 1271509 h 5893281"/>
              <a:gd name="connsiteX2419" fmla="*/ 2008103 w 10035679"/>
              <a:gd name="connsiteY2419" fmla="*/ 1267283 h 5893281"/>
              <a:gd name="connsiteX2420" fmla="*/ 2008103 w 10035679"/>
              <a:gd name="connsiteY2420" fmla="*/ 1261245 h 5893281"/>
              <a:gd name="connsiteX2421" fmla="*/ 9772438 w 10035679"/>
              <a:gd name="connsiteY2421" fmla="*/ 1147133 h 5893281"/>
              <a:gd name="connsiteX2422" fmla="*/ 9780288 w 10035679"/>
              <a:gd name="connsiteY2422" fmla="*/ 1157397 h 5893281"/>
              <a:gd name="connsiteX2423" fmla="*/ 9786324 w 10035679"/>
              <a:gd name="connsiteY2423" fmla="*/ 1165245 h 5893281"/>
              <a:gd name="connsiteX2424" fmla="*/ 9794778 w 10035679"/>
              <a:gd name="connsiteY2424" fmla="*/ 1165245 h 5893281"/>
              <a:gd name="connsiteX2425" fmla="*/ 9798400 w 10035679"/>
              <a:gd name="connsiteY2425" fmla="*/ 1167660 h 5893281"/>
              <a:gd name="connsiteX2426" fmla="*/ 9800815 w 10035679"/>
              <a:gd name="connsiteY2426" fmla="*/ 1167660 h 5893281"/>
              <a:gd name="connsiteX2427" fmla="*/ 9808664 w 10035679"/>
              <a:gd name="connsiteY2427" fmla="*/ 1167660 h 5893281"/>
              <a:gd name="connsiteX2428" fmla="*/ 9812890 w 10035679"/>
              <a:gd name="connsiteY2428" fmla="*/ 1167660 h 5893281"/>
              <a:gd name="connsiteX2429" fmla="*/ 9814701 w 10035679"/>
              <a:gd name="connsiteY2429" fmla="*/ 1167660 h 5893281"/>
              <a:gd name="connsiteX2430" fmla="*/ 9823155 w 10035679"/>
              <a:gd name="connsiteY2430" fmla="*/ 1171284 h 5893281"/>
              <a:gd name="connsiteX2431" fmla="*/ 9826776 w 10035679"/>
              <a:gd name="connsiteY2431" fmla="*/ 1177925 h 5893281"/>
              <a:gd name="connsiteX2432" fmla="*/ 9812890 w 10035679"/>
              <a:gd name="connsiteY2432" fmla="*/ 1190000 h 5893281"/>
              <a:gd name="connsiteX2433" fmla="*/ 9798400 w 10035679"/>
              <a:gd name="connsiteY2433" fmla="*/ 1200263 h 5893281"/>
              <a:gd name="connsiteX2434" fmla="*/ 9727760 w 10035679"/>
              <a:gd name="connsiteY2434" fmla="*/ 1206302 h 5893281"/>
              <a:gd name="connsiteX2435" fmla="*/ 9727760 w 10035679"/>
              <a:gd name="connsiteY2435" fmla="*/ 1177925 h 5893281"/>
              <a:gd name="connsiteX2436" fmla="*/ 9738025 w 10035679"/>
              <a:gd name="connsiteY2436" fmla="*/ 1167660 h 5893281"/>
              <a:gd name="connsiteX2437" fmla="*/ 9748288 w 10035679"/>
              <a:gd name="connsiteY2437" fmla="*/ 1161624 h 5893281"/>
              <a:gd name="connsiteX2438" fmla="*/ 9757947 w 10035679"/>
              <a:gd name="connsiteY2438" fmla="*/ 1153170 h 5893281"/>
              <a:gd name="connsiteX2439" fmla="*/ 2154225 w 10035679"/>
              <a:gd name="connsiteY2439" fmla="*/ 1087972 h 5893281"/>
              <a:gd name="connsiteX2440" fmla="*/ 2156036 w 10035679"/>
              <a:gd name="connsiteY2440" fmla="*/ 1102462 h 5893281"/>
              <a:gd name="connsiteX2441" fmla="*/ 2156036 w 10035679"/>
              <a:gd name="connsiteY2441" fmla="*/ 1112727 h 5893281"/>
              <a:gd name="connsiteX2442" fmla="*/ 2160262 w 10035679"/>
              <a:gd name="connsiteY2442" fmla="*/ 1116953 h 5893281"/>
              <a:gd name="connsiteX2443" fmla="*/ 2164488 w 10035679"/>
              <a:gd name="connsiteY2443" fmla="*/ 1121181 h 5893281"/>
              <a:gd name="connsiteX2444" fmla="*/ 2168716 w 10035679"/>
              <a:gd name="connsiteY2444" fmla="*/ 1122992 h 5893281"/>
              <a:gd name="connsiteX2445" fmla="*/ 2174753 w 10035679"/>
              <a:gd name="connsiteY2445" fmla="*/ 1131444 h 5893281"/>
              <a:gd name="connsiteX2446" fmla="*/ 2178979 w 10035679"/>
              <a:gd name="connsiteY2446" fmla="*/ 1137483 h 5893281"/>
              <a:gd name="connsiteX2447" fmla="*/ 2174753 w 10035679"/>
              <a:gd name="connsiteY2447" fmla="*/ 1145934 h 5893281"/>
              <a:gd name="connsiteX2448" fmla="*/ 2170527 w 10035679"/>
              <a:gd name="connsiteY2448" fmla="*/ 1156198 h 5893281"/>
              <a:gd name="connsiteX2449" fmla="*/ 2168716 w 10035679"/>
              <a:gd name="connsiteY2449" fmla="*/ 1164652 h 5893281"/>
              <a:gd name="connsiteX2450" fmla="*/ 2164488 w 10035679"/>
              <a:gd name="connsiteY2450" fmla="*/ 1170688 h 5893281"/>
              <a:gd name="connsiteX2451" fmla="*/ 2160262 w 10035679"/>
              <a:gd name="connsiteY2451" fmla="*/ 1185177 h 5893281"/>
              <a:gd name="connsiteX2452" fmla="*/ 2174150 w 10035679"/>
              <a:gd name="connsiteY2452" fmla="*/ 1189405 h 5893281"/>
              <a:gd name="connsiteX2453" fmla="*/ 2181997 w 10035679"/>
              <a:gd name="connsiteY2453" fmla="*/ 1195441 h 5893281"/>
              <a:gd name="connsiteX2454" fmla="*/ 2188036 w 10035679"/>
              <a:gd name="connsiteY2454" fmla="*/ 1203895 h 5893281"/>
              <a:gd name="connsiteX2455" fmla="*/ 2192262 w 10035679"/>
              <a:gd name="connsiteY2455" fmla="*/ 1209932 h 5893281"/>
              <a:gd name="connsiteX2456" fmla="*/ 2192262 w 10035679"/>
              <a:gd name="connsiteY2456" fmla="*/ 1224424 h 5893281"/>
              <a:gd name="connsiteX2457" fmla="*/ 2192262 w 10035679"/>
              <a:gd name="connsiteY2457" fmla="*/ 1238912 h 5893281"/>
              <a:gd name="connsiteX2458" fmla="*/ 2181997 w 10035679"/>
              <a:gd name="connsiteY2458" fmla="*/ 1247366 h 5893281"/>
              <a:gd name="connsiteX2459" fmla="*/ 2174150 w 10035679"/>
              <a:gd name="connsiteY2459" fmla="*/ 1253403 h 5893281"/>
              <a:gd name="connsiteX2460" fmla="*/ 2169922 w 10035679"/>
              <a:gd name="connsiteY2460" fmla="*/ 1263669 h 5893281"/>
              <a:gd name="connsiteX2461" fmla="*/ 2168111 w 10035679"/>
              <a:gd name="connsiteY2461" fmla="*/ 1275744 h 5893281"/>
              <a:gd name="connsiteX2462" fmla="*/ 2160262 w 10035679"/>
              <a:gd name="connsiteY2462" fmla="*/ 1290233 h 5893281"/>
              <a:gd name="connsiteX2463" fmla="*/ 2210979 w 10035679"/>
              <a:gd name="connsiteY2463" fmla="*/ 1290233 h 5893281"/>
              <a:gd name="connsiteX2464" fmla="*/ 2210979 w 10035679"/>
              <a:gd name="connsiteY2464" fmla="*/ 1321024 h 5893281"/>
              <a:gd name="connsiteX2465" fmla="*/ 2217016 w 10035679"/>
              <a:gd name="connsiteY2465" fmla="*/ 1349401 h 5893281"/>
              <a:gd name="connsiteX2466" fmla="*/ 2239355 w 10035679"/>
              <a:gd name="connsiteY2466" fmla="*/ 1349401 h 5893281"/>
              <a:gd name="connsiteX2467" fmla="*/ 2249618 w 10035679"/>
              <a:gd name="connsiteY2467" fmla="*/ 1339136 h 5893281"/>
              <a:gd name="connsiteX2468" fmla="*/ 2259883 w 10035679"/>
              <a:gd name="connsiteY2468" fmla="*/ 1328873 h 5893281"/>
              <a:gd name="connsiteX2469" fmla="*/ 2270146 w 10035679"/>
              <a:gd name="connsiteY2469" fmla="*/ 1318608 h 5893281"/>
              <a:gd name="connsiteX2470" fmla="*/ 2288260 w 10035679"/>
              <a:gd name="connsiteY2470" fmla="*/ 1310156 h 5893281"/>
              <a:gd name="connsiteX2471" fmla="*/ 2288260 w 10035679"/>
              <a:gd name="connsiteY2471" fmla="*/ 1333099 h 5893281"/>
              <a:gd name="connsiteX2472" fmla="*/ 2284033 w 10035679"/>
              <a:gd name="connsiteY2472" fmla="*/ 1361476 h 5893281"/>
              <a:gd name="connsiteX2473" fmla="*/ 2282221 w 10035679"/>
              <a:gd name="connsiteY2473" fmla="*/ 1386231 h 5893281"/>
              <a:gd name="connsiteX2474" fmla="*/ 2282221 w 10035679"/>
              <a:gd name="connsiteY2474" fmla="*/ 1402532 h 5893281"/>
              <a:gd name="connsiteX2475" fmla="*/ 2277995 w 10035679"/>
              <a:gd name="connsiteY2475" fmla="*/ 1414608 h 5893281"/>
              <a:gd name="connsiteX2476" fmla="*/ 2284033 w 10035679"/>
              <a:gd name="connsiteY2476" fmla="*/ 1420647 h 5893281"/>
              <a:gd name="connsiteX2477" fmla="*/ 2288260 w 10035679"/>
              <a:gd name="connsiteY2477" fmla="*/ 1424873 h 5893281"/>
              <a:gd name="connsiteX2478" fmla="*/ 2292486 w 10035679"/>
              <a:gd name="connsiteY2478" fmla="*/ 1429099 h 5893281"/>
              <a:gd name="connsiteX2479" fmla="*/ 2298522 w 10035679"/>
              <a:gd name="connsiteY2479" fmla="*/ 1430910 h 5893281"/>
              <a:gd name="connsiteX2480" fmla="*/ 2308787 w 10035679"/>
              <a:gd name="connsiteY2480" fmla="*/ 1435136 h 5893281"/>
              <a:gd name="connsiteX2481" fmla="*/ 2326899 w 10035679"/>
              <a:gd name="connsiteY2481" fmla="*/ 1406759 h 5893281"/>
              <a:gd name="connsiteX2482" fmla="*/ 2340787 w 10035679"/>
              <a:gd name="connsiteY2482" fmla="*/ 1374155 h 5893281"/>
              <a:gd name="connsiteX2483" fmla="*/ 2340787 w 10035679"/>
              <a:gd name="connsiteY2483" fmla="*/ 1349401 h 5893281"/>
              <a:gd name="connsiteX2484" fmla="*/ 2336559 w 10035679"/>
              <a:gd name="connsiteY2484" fmla="*/ 1324646 h 5893281"/>
              <a:gd name="connsiteX2485" fmla="*/ 2336559 w 10035679"/>
              <a:gd name="connsiteY2485" fmla="*/ 1299892 h 5893281"/>
              <a:gd name="connsiteX2486" fmla="*/ 2344408 w 10035679"/>
              <a:gd name="connsiteY2486" fmla="*/ 1275139 h 5893281"/>
              <a:gd name="connsiteX2487" fmla="*/ 2364936 w 10035679"/>
              <a:gd name="connsiteY2487" fmla="*/ 1257026 h 5893281"/>
              <a:gd name="connsiteX2488" fmla="*/ 2372785 w 10035679"/>
              <a:gd name="connsiteY2488" fmla="*/ 1248574 h 5893281"/>
              <a:gd name="connsiteX2489" fmla="*/ 2378825 w 10035679"/>
              <a:gd name="connsiteY2489" fmla="*/ 1248574 h 5893281"/>
              <a:gd name="connsiteX2490" fmla="*/ 2386672 w 10035679"/>
              <a:gd name="connsiteY2490" fmla="*/ 1252800 h 5893281"/>
              <a:gd name="connsiteX2491" fmla="*/ 2392711 w 10035679"/>
              <a:gd name="connsiteY2491" fmla="*/ 1257026 h 5893281"/>
              <a:gd name="connsiteX2492" fmla="*/ 2396936 w 10035679"/>
              <a:gd name="connsiteY2492" fmla="*/ 1263064 h 5893281"/>
              <a:gd name="connsiteX2493" fmla="*/ 2404786 w 10035679"/>
              <a:gd name="connsiteY2493" fmla="*/ 1271518 h 5893281"/>
              <a:gd name="connsiteX2494" fmla="*/ 2406597 w 10035679"/>
              <a:gd name="connsiteY2494" fmla="*/ 1277555 h 5893281"/>
              <a:gd name="connsiteX2495" fmla="*/ 2414446 w 10035679"/>
              <a:gd name="connsiteY2495" fmla="*/ 1281781 h 5893281"/>
              <a:gd name="connsiteX2496" fmla="*/ 2418672 w 10035679"/>
              <a:gd name="connsiteY2496" fmla="*/ 1290233 h 5893281"/>
              <a:gd name="connsiteX2497" fmla="*/ 2432558 w 10035679"/>
              <a:gd name="connsiteY2497" fmla="*/ 1290233 h 5893281"/>
              <a:gd name="connsiteX2498" fmla="*/ 2448859 w 10035679"/>
              <a:gd name="connsiteY2498" fmla="*/ 1281781 h 5893281"/>
              <a:gd name="connsiteX2499" fmla="*/ 2466973 w 10035679"/>
              <a:gd name="connsiteY2499" fmla="*/ 1277555 h 5893281"/>
              <a:gd name="connsiteX2500" fmla="*/ 2480859 w 10035679"/>
              <a:gd name="connsiteY2500" fmla="*/ 1289630 h 5893281"/>
              <a:gd name="connsiteX2501" fmla="*/ 2480859 w 10035679"/>
              <a:gd name="connsiteY2501" fmla="*/ 1318005 h 5893281"/>
              <a:gd name="connsiteX2502" fmla="*/ 2480859 w 10035679"/>
              <a:gd name="connsiteY2502" fmla="*/ 1332496 h 5893281"/>
              <a:gd name="connsiteX2503" fmla="*/ 2476633 w 10035679"/>
              <a:gd name="connsiteY2503" fmla="*/ 1357250 h 5893281"/>
              <a:gd name="connsiteX2504" fmla="*/ 2474821 w 10035679"/>
              <a:gd name="connsiteY2504" fmla="*/ 1388043 h 5893281"/>
              <a:gd name="connsiteX2505" fmla="*/ 2466973 w 10035679"/>
              <a:gd name="connsiteY2505" fmla="*/ 1424873 h 5893281"/>
              <a:gd name="connsiteX2506" fmla="*/ 2460934 w 10035679"/>
              <a:gd name="connsiteY2506" fmla="*/ 1453250 h 5893281"/>
              <a:gd name="connsiteX2507" fmla="*/ 2456708 w 10035679"/>
              <a:gd name="connsiteY2507" fmla="*/ 1473779 h 5893281"/>
              <a:gd name="connsiteX2508" fmla="*/ 2442823 w 10035679"/>
              <a:gd name="connsiteY2508" fmla="*/ 1473779 h 5893281"/>
              <a:gd name="connsiteX2509" fmla="*/ 2434973 w 10035679"/>
              <a:gd name="connsiteY2509" fmla="*/ 1471968 h 5893281"/>
              <a:gd name="connsiteX2510" fmla="*/ 2428937 w 10035679"/>
              <a:gd name="connsiteY2510" fmla="*/ 1467740 h 5893281"/>
              <a:gd name="connsiteX2511" fmla="*/ 2421088 w 10035679"/>
              <a:gd name="connsiteY2511" fmla="*/ 1463513 h 5893281"/>
              <a:gd name="connsiteX2512" fmla="*/ 2410823 w 10035679"/>
              <a:gd name="connsiteY2512" fmla="*/ 1459287 h 5893281"/>
              <a:gd name="connsiteX2513" fmla="*/ 2410823 w 10035679"/>
              <a:gd name="connsiteY2513" fmla="*/ 1467740 h 5893281"/>
              <a:gd name="connsiteX2514" fmla="*/ 2415048 w 10035679"/>
              <a:gd name="connsiteY2514" fmla="*/ 1471968 h 5893281"/>
              <a:gd name="connsiteX2515" fmla="*/ 2419276 w 10035679"/>
              <a:gd name="connsiteY2515" fmla="*/ 1473779 h 5893281"/>
              <a:gd name="connsiteX2516" fmla="*/ 2421088 w 10035679"/>
              <a:gd name="connsiteY2516" fmla="*/ 1478005 h 5893281"/>
              <a:gd name="connsiteX2517" fmla="*/ 2421088 w 10035679"/>
              <a:gd name="connsiteY2517" fmla="*/ 1482231 h 5893281"/>
              <a:gd name="connsiteX2518" fmla="*/ 2425313 w 10035679"/>
              <a:gd name="connsiteY2518" fmla="*/ 1488269 h 5893281"/>
              <a:gd name="connsiteX2519" fmla="*/ 2425313 w 10035679"/>
              <a:gd name="connsiteY2519" fmla="*/ 1500343 h 5893281"/>
              <a:gd name="connsiteX2520" fmla="*/ 2326296 w 10035679"/>
              <a:gd name="connsiteY2520" fmla="*/ 1506381 h 5893281"/>
              <a:gd name="connsiteX2521" fmla="*/ 2326296 w 10035679"/>
              <a:gd name="connsiteY2521" fmla="*/ 1514833 h 5893281"/>
              <a:gd name="connsiteX2522" fmla="*/ 2334146 w 10035679"/>
              <a:gd name="connsiteY2522" fmla="*/ 1535360 h 5893281"/>
              <a:gd name="connsiteX2523" fmla="*/ 2329919 w 10035679"/>
              <a:gd name="connsiteY2523" fmla="*/ 1557700 h 5893281"/>
              <a:gd name="connsiteX2524" fmla="*/ 2325691 w 10035679"/>
              <a:gd name="connsiteY2524" fmla="*/ 1592717 h 5893281"/>
              <a:gd name="connsiteX2525" fmla="*/ 2307579 w 10035679"/>
              <a:gd name="connsiteY2525" fmla="*/ 1592717 h 5893281"/>
              <a:gd name="connsiteX2526" fmla="*/ 2283428 w 10035679"/>
              <a:gd name="connsiteY2526" fmla="*/ 1578226 h 5893281"/>
              <a:gd name="connsiteX2527" fmla="*/ 2249015 w 10035679"/>
              <a:gd name="connsiteY2527" fmla="*/ 1569775 h 5893281"/>
              <a:gd name="connsiteX2528" fmla="*/ 2249015 w 10035679"/>
              <a:gd name="connsiteY2528" fmla="*/ 1577624 h 5893281"/>
              <a:gd name="connsiteX2529" fmla="*/ 2255052 w 10035679"/>
              <a:gd name="connsiteY2529" fmla="*/ 1577624 h 5893281"/>
              <a:gd name="connsiteX2530" fmla="*/ 2262901 w 10035679"/>
              <a:gd name="connsiteY2530" fmla="*/ 1583660 h 5893281"/>
              <a:gd name="connsiteX2531" fmla="*/ 2267127 w 10035679"/>
              <a:gd name="connsiteY2531" fmla="*/ 1587886 h 5893281"/>
              <a:gd name="connsiteX2532" fmla="*/ 2268938 w 10035679"/>
              <a:gd name="connsiteY2532" fmla="*/ 1592112 h 5893281"/>
              <a:gd name="connsiteX2533" fmla="*/ 2273166 w 10035679"/>
              <a:gd name="connsiteY2533" fmla="*/ 1596338 h 5893281"/>
              <a:gd name="connsiteX2534" fmla="*/ 2277392 w 10035679"/>
              <a:gd name="connsiteY2534" fmla="*/ 1606603 h 5893281"/>
              <a:gd name="connsiteX2535" fmla="*/ 2277392 w 10035679"/>
              <a:gd name="connsiteY2535" fmla="*/ 1616867 h 5893281"/>
              <a:gd name="connsiteX2536" fmla="*/ 2273166 w 10035679"/>
              <a:gd name="connsiteY2536" fmla="*/ 1625319 h 5893281"/>
              <a:gd name="connsiteX2537" fmla="*/ 2267127 w 10035679"/>
              <a:gd name="connsiteY2537" fmla="*/ 1631356 h 5893281"/>
              <a:gd name="connsiteX2538" fmla="*/ 2262901 w 10035679"/>
              <a:gd name="connsiteY2538" fmla="*/ 1639809 h 5893281"/>
              <a:gd name="connsiteX2539" fmla="*/ 2244789 w 10035679"/>
              <a:gd name="connsiteY2539" fmla="*/ 1654298 h 5893281"/>
              <a:gd name="connsiteX2540" fmla="*/ 2230901 w 10035679"/>
              <a:gd name="connsiteY2540" fmla="*/ 1668788 h 5893281"/>
              <a:gd name="connsiteX2541" fmla="*/ 2224865 w 10035679"/>
              <a:gd name="connsiteY2541" fmla="*/ 1685089 h 5893281"/>
              <a:gd name="connsiteX2542" fmla="*/ 2217016 w 10035679"/>
              <a:gd name="connsiteY2542" fmla="*/ 1711655 h 5893281"/>
              <a:gd name="connsiteX2543" fmla="*/ 2203130 w 10035679"/>
              <a:gd name="connsiteY2543" fmla="*/ 1711655 h 5893281"/>
              <a:gd name="connsiteX2544" fmla="*/ 2192865 w 10035679"/>
              <a:gd name="connsiteY2544" fmla="*/ 1707427 h 5893281"/>
              <a:gd name="connsiteX2545" fmla="*/ 2182602 w 10035679"/>
              <a:gd name="connsiteY2545" fmla="*/ 1703201 h 5893281"/>
              <a:gd name="connsiteX2546" fmla="*/ 2174753 w 10035679"/>
              <a:gd name="connsiteY2546" fmla="*/ 1698975 h 5893281"/>
              <a:gd name="connsiteX2547" fmla="*/ 2160867 w 10035679"/>
              <a:gd name="connsiteY2547" fmla="*/ 1697164 h 5893281"/>
              <a:gd name="connsiteX2548" fmla="*/ 2160867 w 10035679"/>
              <a:gd name="connsiteY2548" fmla="*/ 1703201 h 5893281"/>
              <a:gd name="connsiteX2549" fmla="*/ 2178979 w 10035679"/>
              <a:gd name="connsiteY2549" fmla="*/ 1703201 h 5893281"/>
              <a:gd name="connsiteX2550" fmla="*/ 2183205 w 10035679"/>
              <a:gd name="connsiteY2550" fmla="*/ 1711655 h 5893281"/>
              <a:gd name="connsiteX2551" fmla="*/ 2185017 w 10035679"/>
              <a:gd name="connsiteY2551" fmla="*/ 1717692 h 5893281"/>
              <a:gd name="connsiteX2552" fmla="*/ 2189244 w 10035679"/>
              <a:gd name="connsiteY2552" fmla="*/ 1721918 h 5893281"/>
              <a:gd name="connsiteX2553" fmla="*/ 2189244 w 10035679"/>
              <a:gd name="connsiteY2553" fmla="*/ 1727956 h 5893281"/>
              <a:gd name="connsiteX2554" fmla="*/ 2193469 w 10035679"/>
              <a:gd name="connsiteY2554" fmla="*/ 1740031 h 5893281"/>
              <a:gd name="connsiteX2555" fmla="*/ 2193469 w 10035679"/>
              <a:gd name="connsiteY2555" fmla="*/ 1750294 h 5893281"/>
              <a:gd name="connsiteX2556" fmla="*/ 2160867 w 10035679"/>
              <a:gd name="connsiteY2556" fmla="*/ 1760559 h 5893281"/>
              <a:gd name="connsiteX2557" fmla="*/ 2132490 w 10035679"/>
              <a:gd name="connsiteY2557" fmla="*/ 1778672 h 5893281"/>
              <a:gd name="connsiteX2558" fmla="*/ 2114376 w 10035679"/>
              <a:gd name="connsiteY2558" fmla="*/ 1799200 h 5893281"/>
              <a:gd name="connsiteX2559" fmla="*/ 2102301 w 10035679"/>
              <a:gd name="connsiteY2559" fmla="*/ 1831804 h 5893281"/>
              <a:gd name="connsiteX2560" fmla="*/ 2102301 w 10035679"/>
              <a:gd name="connsiteY2560" fmla="*/ 1878898 h 5893281"/>
              <a:gd name="connsiteX2561" fmla="*/ 2114376 w 10035679"/>
              <a:gd name="connsiteY2561" fmla="*/ 1907275 h 5893281"/>
              <a:gd name="connsiteX2562" fmla="*/ 2122225 w 10035679"/>
              <a:gd name="connsiteY2562" fmla="*/ 1945915 h 5893281"/>
              <a:gd name="connsiteX2563" fmla="*/ 2122225 w 10035679"/>
              <a:gd name="connsiteY2563" fmla="*/ 1984554 h 5893281"/>
              <a:gd name="connsiteX2564" fmla="*/ 2160867 w 10035679"/>
              <a:gd name="connsiteY2564" fmla="*/ 1984554 h 5893281"/>
              <a:gd name="connsiteX2565" fmla="*/ 2160867 w 10035679"/>
              <a:gd name="connsiteY2565" fmla="*/ 2002667 h 5893281"/>
              <a:gd name="connsiteX2566" fmla="*/ 2168716 w 10035679"/>
              <a:gd name="connsiteY2566" fmla="*/ 2008705 h 5893281"/>
              <a:gd name="connsiteX2567" fmla="*/ 2168716 w 10035679"/>
              <a:gd name="connsiteY2567" fmla="*/ 2017157 h 5893281"/>
              <a:gd name="connsiteX2568" fmla="*/ 2168716 w 10035679"/>
              <a:gd name="connsiteY2568" fmla="*/ 2023196 h 5893281"/>
              <a:gd name="connsiteX2569" fmla="*/ 2168716 w 10035679"/>
              <a:gd name="connsiteY2569" fmla="*/ 2027423 h 5893281"/>
              <a:gd name="connsiteX2570" fmla="*/ 2168716 w 10035679"/>
              <a:gd name="connsiteY2570" fmla="*/ 2031648 h 5893281"/>
              <a:gd name="connsiteX2571" fmla="*/ 2168716 w 10035679"/>
              <a:gd name="connsiteY2571" fmla="*/ 2033459 h 5893281"/>
              <a:gd name="connsiteX2572" fmla="*/ 2170527 w 10035679"/>
              <a:gd name="connsiteY2572" fmla="*/ 2037686 h 5893281"/>
              <a:gd name="connsiteX2573" fmla="*/ 2182602 w 10035679"/>
              <a:gd name="connsiteY2573" fmla="*/ 2037686 h 5893281"/>
              <a:gd name="connsiteX2574" fmla="*/ 2192865 w 10035679"/>
              <a:gd name="connsiteY2574" fmla="*/ 2041911 h 5893281"/>
              <a:gd name="connsiteX2575" fmla="*/ 2217016 w 10035679"/>
              <a:gd name="connsiteY2575" fmla="*/ 2037686 h 5893281"/>
              <a:gd name="connsiteX2576" fmla="*/ 2241166 w 10035679"/>
              <a:gd name="connsiteY2576" fmla="*/ 2047950 h 5893281"/>
              <a:gd name="connsiteX2577" fmla="*/ 2267732 w 10035679"/>
              <a:gd name="connsiteY2577" fmla="*/ 2066061 h 5893281"/>
              <a:gd name="connsiteX2578" fmla="*/ 2291881 w 10035679"/>
              <a:gd name="connsiteY2578" fmla="*/ 2090815 h 5893281"/>
              <a:gd name="connsiteX2579" fmla="*/ 2312410 w 10035679"/>
              <a:gd name="connsiteY2579" fmla="*/ 2113155 h 5893281"/>
              <a:gd name="connsiteX2580" fmla="*/ 2337767 w 10035679"/>
              <a:gd name="connsiteY2580" fmla="*/ 2125833 h 5893281"/>
              <a:gd name="connsiteX2581" fmla="*/ 2348031 w 10035679"/>
              <a:gd name="connsiteY2581" fmla="*/ 2130059 h 5893281"/>
              <a:gd name="connsiteX2582" fmla="*/ 2354068 w 10035679"/>
              <a:gd name="connsiteY2582" fmla="*/ 2131872 h 5893281"/>
              <a:gd name="connsiteX2583" fmla="*/ 2361917 w 10035679"/>
              <a:gd name="connsiteY2583" fmla="*/ 2130059 h 5893281"/>
              <a:gd name="connsiteX2584" fmla="*/ 2367956 w 10035679"/>
              <a:gd name="connsiteY2584" fmla="*/ 2130059 h 5893281"/>
              <a:gd name="connsiteX2585" fmla="*/ 2372182 w 10035679"/>
              <a:gd name="connsiteY2585" fmla="*/ 2125833 h 5893281"/>
              <a:gd name="connsiteX2586" fmla="*/ 2380032 w 10035679"/>
              <a:gd name="connsiteY2586" fmla="*/ 2121608 h 5893281"/>
              <a:gd name="connsiteX2587" fmla="*/ 2381843 w 10035679"/>
              <a:gd name="connsiteY2587" fmla="*/ 2117381 h 5893281"/>
              <a:gd name="connsiteX2588" fmla="*/ 2389692 w 10035679"/>
              <a:gd name="connsiteY2588" fmla="*/ 2117381 h 5893281"/>
              <a:gd name="connsiteX2589" fmla="*/ 2446445 w 10035679"/>
              <a:gd name="connsiteY2589" fmla="*/ 2131872 h 5893281"/>
              <a:gd name="connsiteX2590" fmla="*/ 2452482 w 10035679"/>
              <a:gd name="connsiteY2590" fmla="*/ 2170506 h 5893281"/>
              <a:gd name="connsiteX2591" fmla="*/ 2460332 w 10035679"/>
              <a:gd name="connsiteY2591" fmla="*/ 2198884 h 5893281"/>
              <a:gd name="connsiteX2592" fmla="*/ 2464558 w 10035679"/>
              <a:gd name="connsiteY2592" fmla="*/ 2221222 h 5893281"/>
              <a:gd name="connsiteX2593" fmla="*/ 2466368 w 10035679"/>
              <a:gd name="connsiteY2593" fmla="*/ 2241748 h 5893281"/>
              <a:gd name="connsiteX2594" fmla="*/ 2474217 w 10035679"/>
              <a:gd name="connsiteY2594" fmla="*/ 2264088 h 5893281"/>
              <a:gd name="connsiteX2595" fmla="*/ 2492329 w 10035679"/>
              <a:gd name="connsiteY2595" fmla="*/ 2288848 h 5893281"/>
              <a:gd name="connsiteX2596" fmla="*/ 2512859 w 10035679"/>
              <a:gd name="connsiteY2596" fmla="*/ 2321450 h 5893281"/>
              <a:gd name="connsiteX2597" fmla="*/ 2518896 w 10035679"/>
              <a:gd name="connsiteY2597" fmla="*/ 2317224 h 5893281"/>
              <a:gd name="connsiteX2598" fmla="*/ 2523122 w 10035679"/>
              <a:gd name="connsiteY2598" fmla="*/ 2317224 h 5893281"/>
              <a:gd name="connsiteX2599" fmla="*/ 2527348 w 10035679"/>
              <a:gd name="connsiteY2599" fmla="*/ 2312999 h 5893281"/>
              <a:gd name="connsiteX2600" fmla="*/ 2531574 w 10035679"/>
              <a:gd name="connsiteY2600" fmla="*/ 2312999 h 5893281"/>
              <a:gd name="connsiteX2601" fmla="*/ 2537612 w 10035679"/>
              <a:gd name="connsiteY2601" fmla="*/ 2311186 h 5893281"/>
              <a:gd name="connsiteX2602" fmla="*/ 2541839 w 10035679"/>
              <a:gd name="connsiteY2602" fmla="*/ 2311186 h 5893281"/>
              <a:gd name="connsiteX2603" fmla="*/ 2541839 w 10035679"/>
              <a:gd name="connsiteY2603" fmla="*/ 2306961 h 5893281"/>
              <a:gd name="connsiteX2604" fmla="*/ 2541839 w 10035679"/>
              <a:gd name="connsiteY2604" fmla="*/ 2302732 h 5893281"/>
              <a:gd name="connsiteX2605" fmla="*/ 2546065 w 10035679"/>
              <a:gd name="connsiteY2605" fmla="*/ 2296697 h 5893281"/>
              <a:gd name="connsiteX2606" fmla="*/ 2546065 w 10035679"/>
              <a:gd name="connsiteY2606" fmla="*/ 2274355 h 5893281"/>
              <a:gd name="connsiteX2607" fmla="*/ 2541839 w 10035679"/>
              <a:gd name="connsiteY2607" fmla="*/ 2245973 h 5893281"/>
              <a:gd name="connsiteX2608" fmla="*/ 2533989 w 10035679"/>
              <a:gd name="connsiteY2608" fmla="*/ 2210958 h 5893281"/>
              <a:gd name="connsiteX2609" fmla="*/ 2523727 w 10035679"/>
              <a:gd name="connsiteY2609" fmla="*/ 2178354 h 5893281"/>
              <a:gd name="connsiteX2610" fmla="*/ 2552103 w 10035679"/>
              <a:gd name="connsiteY2610" fmla="*/ 2163865 h 5893281"/>
              <a:gd name="connsiteX2611" fmla="*/ 2580480 w 10035679"/>
              <a:gd name="connsiteY2611" fmla="*/ 2143342 h 5893281"/>
              <a:gd name="connsiteX2612" fmla="*/ 2598592 w 10035679"/>
              <a:gd name="connsiteY2612" fmla="*/ 2114966 h 5893281"/>
              <a:gd name="connsiteX2613" fmla="*/ 2608855 w 10035679"/>
              <a:gd name="connsiteY2613" fmla="*/ 2078136 h 5893281"/>
              <a:gd name="connsiteX2614" fmla="*/ 2613082 w 10035679"/>
              <a:gd name="connsiteY2614" fmla="*/ 2057609 h 5893281"/>
              <a:gd name="connsiteX2615" fmla="*/ 2608855 w 10035679"/>
              <a:gd name="connsiteY2615" fmla="*/ 2025007 h 5893281"/>
              <a:gd name="connsiteX2616" fmla="*/ 2608855 w 10035679"/>
              <a:gd name="connsiteY2616" fmla="*/ 1992404 h 5893281"/>
              <a:gd name="connsiteX2617" fmla="*/ 2594969 w 10035679"/>
              <a:gd name="connsiteY2617" fmla="*/ 1986366 h 5893281"/>
              <a:gd name="connsiteX2618" fmla="*/ 2588932 w 10035679"/>
              <a:gd name="connsiteY2618" fmla="*/ 1982139 h 5893281"/>
              <a:gd name="connsiteX2619" fmla="*/ 2581083 w 10035679"/>
              <a:gd name="connsiteY2619" fmla="*/ 1977913 h 5893281"/>
              <a:gd name="connsiteX2620" fmla="*/ 2575046 w 10035679"/>
              <a:gd name="connsiteY2620" fmla="*/ 1971878 h 5893281"/>
              <a:gd name="connsiteX2621" fmla="*/ 2570818 w 10035679"/>
              <a:gd name="connsiteY2621" fmla="*/ 1959804 h 5893281"/>
              <a:gd name="connsiteX2622" fmla="*/ 2584706 w 10035679"/>
              <a:gd name="connsiteY2622" fmla="*/ 1935045 h 5893281"/>
              <a:gd name="connsiteX2623" fmla="*/ 2590743 w 10035679"/>
              <a:gd name="connsiteY2623" fmla="*/ 1906670 h 5893281"/>
              <a:gd name="connsiteX2624" fmla="*/ 2584706 w 10035679"/>
              <a:gd name="connsiteY2624" fmla="*/ 1875880 h 5893281"/>
              <a:gd name="connsiteX2625" fmla="*/ 2576857 w 10035679"/>
              <a:gd name="connsiteY2625" fmla="*/ 1843276 h 5893281"/>
              <a:gd name="connsiteX2626" fmla="*/ 2566592 w 10035679"/>
              <a:gd name="connsiteY2626" fmla="*/ 1806446 h 5893281"/>
              <a:gd name="connsiteX2627" fmla="*/ 2562366 w 10035679"/>
              <a:gd name="connsiteY2627" fmla="*/ 1771427 h 5893281"/>
              <a:gd name="connsiteX2628" fmla="*/ 2570215 w 10035679"/>
              <a:gd name="connsiteY2628" fmla="*/ 1771427 h 5893281"/>
              <a:gd name="connsiteX2629" fmla="*/ 2570215 w 10035679"/>
              <a:gd name="connsiteY2629" fmla="*/ 1762973 h 5893281"/>
              <a:gd name="connsiteX2630" fmla="*/ 2619119 w 10035679"/>
              <a:gd name="connsiteY2630" fmla="*/ 1771427 h 5893281"/>
              <a:gd name="connsiteX2631" fmla="*/ 2661382 w 10035679"/>
              <a:gd name="connsiteY2631" fmla="*/ 1771427 h 5893281"/>
              <a:gd name="connsiteX2632" fmla="*/ 2707872 w 10035679"/>
              <a:gd name="connsiteY2632" fmla="*/ 1762973 h 5893281"/>
              <a:gd name="connsiteX2633" fmla="*/ 2718135 w 10035679"/>
              <a:gd name="connsiteY2633" fmla="*/ 1781087 h 5893281"/>
              <a:gd name="connsiteX2634" fmla="*/ 2728400 w 10035679"/>
              <a:gd name="connsiteY2634" fmla="*/ 1805841 h 5893281"/>
              <a:gd name="connsiteX2635" fmla="*/ 2740475 w 10035679"/>
              <a:gd name="connsiteY2635" fmla="*/ 1823954 h 5893281"/>
              <a:gd name="connsiteX2636" fmla="*/ 2750738 w 10035679"/>
              <a:gd name="connsiteY2636" fmla="*/ 1832408 h 5893281"/>
              <a:gd name="connsiteX2637" fmla="*/ 2756777 w 10035679"/>
              <a:gd name="connsiteY2637" fmla="*/ 1834219 h 5893281"/>
              <a:gd name="connsiteX2638" fmla="*/ 2768852 w 10035679"/>
              <a:gd name="connsiteY2638" fmla="*/ 1834219 h 5893281"/>
              <a:gd name="connsiteX2639" fmla="*/ 2779115 w 10035679"/>
              <a:gd name="connsiteY2639" fmla="*/ 1838445 h 5893281"/>
              <a:gd name="connsiteX2640" fmla="*/ 2789380 w 10035679"/>
              <a:gd name="connsiteY2640" fmla="*/ 1842671 h 5893281"/>
              <a:gd name="connsiteX2641" fmla="*/ 2797229 w 10035679"/>
              <a:gd name="connsiteY2641" fmla="*/ 1848710 h 5893281"/>
              <a:gd name="connsiteX2642" fmla="*/ 2799040 w 10035679"/>
              <a:gd name="connsiteY2642" fmla="*/ 1866823 h 5893281"/>
              <a:gd name="connsiteX2643" fmla="*/ 2806889 w 10035679"/>
              <a:gd name="connsiteY2643" fmla="*/ 1899426 h 5893281"/>
              <a:gd name="connsiteX2644" fmla="*/ 2811115 w 10035679"/>
              <a:gd name="connsiteY2644" fmla="*/ 1927801 h 5893281"/>
              <a:gd name="connsiteX2645" fmla="*/ 2817152 w 10035679"/>
              <a:gd name="connsiteY2645" fmla="*/ 1948330 h 5893281"/>
              <a:gd name="connsiteX2646" fmla="*/ 2821378 w 10035679"/>
              <a:gd name="connsiteY2646" fmla="*/ 1952557 h 5893281"/>
              <a:gd name="connsiteX2647" fmla="*/ 2827417 w 10035679"/>
              <a:gd name="connsiteY2647" fmla="*/ 1958595 h 5893281"/>
              <a:gd name="connsiteX2648" fmla="*/ 2835266 w 10035679"/>
              <a:gd name="connsiteY2648" fmla="*/ 1962823 h 5893281"/>
              <a:gd name="connsiteX2649" fmla="*/ 2841303 w 10035679"/>
              <a:gd name="connsiteY2649" fmla="*/ 1971273 h 5893281"/>
              <a:gd name="connsiteX2650" fmla="*/ 2853379 w 10035679"/>
              <a:gd name="connsiteY2650" fmla="*/ 1973086 h 5893281"/>
              <a:gd name="connsiteX2651" fmla="*/ 2855189 w 10035679"/>
              <a:gd name="connsiteY2651" fmla="*/ 1981536 h 5893281"/>
              <a:gd name="connsiteX2652" fmla="*/ 2883567 w 10035679"/>
              <a:gd name="connsiteY2652" fmla="*/ 1959198 h 5893281"/>
              <a:gd name="connsiteX2653" fmla="*/ 2905907 w 10035679"/>
              <a:gd name="connsiteY2653" fmla="*/ 1932632 h 5893281"/>
              <a:gd name="connsiteX2654" fmla="*/ 2922208 w 10035679"/>
              <a:gd name="connsiteY2654" fmla="*/ 1904257 h 5893281"/>
              <a:gd name="connsiteX2655" fmla="*/ 2950585 w 10035679"/>
              <a:gd name="connsiteY2655" fmla="*/ 1881917 h 5893281"/>
              <a:gd name="connsiteX2656" fmla="*/ 2954810 w 10035679"/>
              <a:gd name="connsiteY2656" fmla="*/ 1906670 h 5893281"/>
              <a:gd name="connsiteX2657" fmla="*/ 2965073 w 10035679"/>
              <a:gd name="connsiteY2657" fmla="*/ 1921160 h 5893281"/>
              <a:gd name="connsiteX2658" fmla="*/ 2978962 w 10035679"/>
              <a:gd name="connsiteY2658" fmla="*/ 1935650 h 5893281"/>
              <a:gd name="connsiteX2659" fmla="*/ 2992848 w 10035679"/>
              <a:gd name="connsiteY2659" fmla="*/ 1950143 h 5893281"/>
              <a:gd name="connsiteX2660" fmla="*/ 3004923 w 10035679"/>
              <a:gd name="connsiteY2660" fmla="*/ 1968255 h 5893281"/>
              <a:gd name="connsiteX2661" fmla="*/ 3004923 w 10035679"/>
              <a:gd name="connsiteY2661" fmla="*/ 1974291 h 5893281"/>
              <a:gd name="connsiteX2662" fmla="*/ 3004923 w 10035679"/>
              <a:gd name="connsiteY2662" fmla="*/ 1982743 h 5893281"/>
              <a:gd name="connsiteX2663" fmla="*/ 3000696 w 10035679"/>
              <a:gd name="connsiteY2663" fmla="*/ 1986970 h 5893281"/>
              <a:gd name="connsiteX2664" fmla="*/ 3000696 w 10035679"/>
              <a:gd name="connsiteY2664" fmla="*/ 1993007 h 5893281"/>
              <a:gd name="connsiteX2665" fmla="*/ 2996470 w 10035679"/>
              <a:gd name="connsiteY2665" fmla="*/ 2001461 h 5893281"/>
              <a:gd name="connsiteX2666" fmla="*/ 3000696 w 10035679"/>
              <a:gd name="connsiteY2666" fmla="*/ 2007498 h 5893281"/>
              <a:gd name="connsiteX2667" fmla="*/ 3004923 w 10035679"/>
              <a:gd name="connsiteY2667" fmla="*/ 2015949 h 5893281"/>
              <a:gd name="connsiteX2668" fmla="*/ 3006733 w 10035679"/>
              <a:gd name="connsiteY2668" fmla="*/ 2017763 h 5893281"/>
              <a:gd name="connsiteX2669" fmla="*/ 3014583 w 10035679"/>
              <a:gd name="connsiteY2669" fmla="*/ 2017763 h 5893281"/>
              <a:gd name="connsiteX2670" fmla="*/ 3020620 w 10035679"/>
              <a:gd name="connsiteY2670" fmla="*/ 2017763 h 5893281"/>
              <a:gd name="connsiteX2671" fmla="*/ 3024847 w 10035679"/>
              <a:gd name="connsiteY2671" fmla="*/ 2017763 h 5893281"/>
              <a:gd name="connsiteX2672" fmla="*/ 3032695 w 10035679"/>
              <a:gd name="connsiteY2672" fmla="*/ 2017763 h 5893281"/>
              <a:gd name="connsiteX2673" fmla="*/ 3034508 w 10035679"/>
              <a:gd name="connsiteY2673" fmla="*/ 2021988 h 5893281"/>
              <a:gd name="connsiteX2674" fmla="*/ 3046583 w 10035679"/>
              <a:gd name="connsiteY2674" fmla="*/ 2050365 h 5893281"/>
              <a:gd name="connsiteX2675" fmla="*/ 3046583 w 10035679"/>
              <a:gd name="connsiteY2675" fmla="*/ 2072702 h 5893281"/>
              <a:gd name="connsiteX2676" fmla="*/ 3042357 w 10035679"/>
              <a:gd name="connsiteY2676" fmla="*/ 2093231 h 5893281"/>
              <a:gd name="connsiteX2677" fmla="*/ 3048394 w 10035679"/>
              <a:gd name="connsiteY2677" fmla="*/ 2111345 h 5893281"/>
              <a:gd name="connsiteX2678" fmla="*/ 3074960 w 10035679"/>
              <a:gd name="connsiteY2678" fmla="*/ 2131872 h 5893281"/>
              <a:gd name="connsiteX2679" fmla="*/ 3052620 w 10035679"/>
              <a:gd name="connsiteY2679" fmla="*/ 2174734 h 5893281"/>
              <a:gd name="connsiteX2680" fmla="*/ 3028469 w 10035679"/>
              <a:gd name="connsiteY2680" fmla="*/ 2211563 h 5893281"/>
              <a:gd name="connsiteX2681" fmla="*/ 3034508 w 10035679"/>
              <a:gd name="connsiteY2681" fmla="*/ 2211563 h 5893281"/>
              <a:gd name="connsiteX2682" fmla="*/ 3056846 w 10035679"/>
              <a:gd name="connsiteY2682" fmla="*/ 2189223 h 5893281"/>
              <a:gd name="connsiteX2683" fmla="*/ 3077373 w 10035679"/>
              <a:gd name="connsiteY2683" fmla="*/ 2171112 h 5893281"/>
              <a:gd name="connsiteX2684" fmla="*/ 3095487 w 10035679"/>
              <a:gd name="connsiteY2684" fmla="*/ 2150589 h 5893281"/>
              <a:gd name="connsiteX2685" fmla="*/ 3119639 w 10035679"/>
              <a:gd name="connsiteY2685" fmla="*/ 2156621 h 5893281"/>
              <a:gd name="connsiteX2686" fmla="*/ 3133525 w 10035679"/>
              <a:gd name="connsiteY2686" fmla="*/ 2171112 h 5893281"/>
              <a:gd name="connsiteX2687" fmla="*/ 3147410 w 10035679"/>
              <a:gd name="connsiteY2687" fmla="*/ 2189223 h 5893281"/>
              <a:gd name="connsiteX2688" fmla="*/ 3151637 w 10035679"/>
              <a:gd name="connsiteY2688" fmla="*/ 2217600 h 5893281"/>
              <a:gd name="connsiteX2689" fmla="*/ 3188466 w 10035679"/>
              <a:gd name="connsiteY2689" fmla="*/ 2217600 h 5893281"/>
              <a:gd name="connsiteX2690" fmla="*/ 3188466 w 10035679"/>
              <a:gd name="connsiteY2690" fmla="*/ 2227864 h 5893281"/>
              <a:gd name="connsiteX2691" fmla="*/ 3190278 w 10035679"/>
              <a:gd name="connsiteY2691" fmla="*/ 2236316 h 5893281"/>
              <a:gd name="connsiteX2692" fmla="*/ 3190278 w 10035679"/>
              <a:gd name="connsiteY2692" fmla="*/ 2246578 h 5893281"/>
              <a:gd name="connsiteX2693" fmla="*/ 3194505 w 10035679"/>
              <a:gd name="connsiteY2693" fmla="*/ 2256842 h 5893281"/>
              <a:gd name="connsiteX2694" fmla="*/ 3190278 w 10035679"/>
              <a:gd name="connsiteY2694" fmla="*/ 2268920 h 5893281"/>
              <a:gd name="connsiteX2695" fmla="*/ 3190278 w 10035679"/>
              <a:gd name="connsiteY2695" fmla="*/ 2274957 h 5893281"/>
              <a:gd name="connsiteX2696" fmla="*/ 3190278 w 10035679"/>
              <a:gd name="connsiteY2696" fmla="*/ 2283413 h 5893281"/>
              <a:gd name="connsiteX2697" fmla="*/ 3194505 w 10035679"/>
              <a:gd name="connsiteY2697" fmla="*/ 2285224 h 5893281"/>
              <a:gd name="connsiteX2698" fmla="*/ 3194505 w 10035679"/>
              <a:gd name="connsiteY2698" fmla="*/ 2293677 h 5893281"/>
              <a:gd name="connsiteX2699" fmla="*/ 3194505 w 10035679"/>
              <a:gd name="connsiteY2699" fmla="*/ 2297903 h 5893281"/>
              <a:gd name="connsiteX2700" fmla="*/ 3194505 w 10035679"/>
              <a:gd name="connsiteY2700" fmla="*/ 2303941 h 5893281"/>
              <a:gd name="connsiteX2701" fmla="*/ 3155863 w 10035679"/>
              <a:gd name="connsiteY2701" fmla="*/ 2332317 h 5893281"/>
              <a:gd name="connsiteX2702" fmla="*/ 3113600 w 10035679"/>
              <a:gd name="connsiteY2702" fmla="*/ 2350426 h 5893281"/>
              <a:gd name="connsiteX2703" fmla="*/ 3064695 w 10035679"/>
              <a:gd name="connsiteY2703" fmla="*/ 2360690 h 5893281"/>
              <a:gd name="connsiteX2704" fmla="*/ 3013980 w 10035679"/>
              <a:gd name="connsiteY2704" fmla="*/ 2366727 h 5893281"/>
              <a:gd name="connsiteX2705" fmla="*/ 2965073 w 10035679"/>
              <a:gd name="connsiteY2705" fmla="*/ 2375178 h 5893281"/>
              <a:gd name="connsiteX2706" fmla="*/ 2914358 w 10035679"/>
              <a:gd name="connsiteY2706" fmla="*/ 2381217 h 5893281"/>
              <a:gd name="connsiteX2707" fmla="*/ 2872095 w 10035679"/>
              <a:gd name="connsiteY2707" fmla="*/ 2395706 h 5893281"/>
              <a:gd name="connsiteX2708" fmla="*/ 2833453 w 10035679"/>
              <a:gd name="connsiteY2708" fmla="*/ 2413820 h 5893281"/>
              <a:gd name="connsiteX2709" fmla="*/ 2805076 w 10035679"/>
              <a:gd name="connsiteY2709" fmla="*/ 2446423 h 5893281"/>
              <a:gd name="connsiteX2710" fmla="*/ 2812925 w 10035679"/>
              <a:gd name="connsiteY2710" fmla="*/ 2446423 h 5893281"/>
              <a:gd name="connsiteX2711" fmla="*/ 2847341 w 10035679"/>
              <a:gd name="connsiteY2711" fmla="*/ 2421668 h 5893281"/>
              <a:gd name="connsiteX2712" fmla="*/ 2889605 w 10035679"/>
              <a:gd name="connsiteY2712" fmla="*/ 2403554 h 5893281"/>
              <a:gd name="connsiteX2713" fmla="*/ 2936093 w 10035679"/>
              <a:gd name="connsiteY2713" fmla="*/ 2393291 h 5893281"/>
              <a:gd name="connsiteX2714" fmla="*/ 2937904 w 10035679"/>
              <a:gd name="connsiteY2714" fmla="*/ 2399328 h 5893281"/>
              <a:gd name="connsiteX2715" fmla="*/ 2942130 w 10035679"/>
              <a:gd name="connsiteY2715" fmla="*/ 2407782 h 5893281"/>
              <a:gd name="connsiteX2716" fmla="*/ 2946358 w 10035679"/>
              <a:gd name="connsiteY2716" fmla="*/ 2409593 h 5893281"/>
              <a:gd name="connsiteX2717" fmla="*/ 2952395 w 10035679"/>
              <a:gd name="connsiteY2717" fmla="*/ 2413820 h 5893281"/>
              <a:gd name="connsiteX2718" fmla="*/ 2960244 w 10035679"/>
              <a:gd name="connsiteY2718" fmla="*/ 2418046 h 5893281"/>
              <a:gd name="connsiteX2719" fmla="*/ 2966281 w 10035679"/>
              <a:gd name="connsiteY2719" fmla="*/ 2424085 h 5893281"/>
              <a:gd name="connsiteX2720" fmla="*/ 2956018 w 10035679"/>
              <a:gd name="connsiteY2720" fmla="*/ 2442196 h 5893281"/>
              <a:gd name="connsiteX2721" fmla="*/ 2949979 w 10035679"/>
              <a:gd name="connsiteY2721" fmla="*/ 2456688 h 5893281"/>
              <a:gd name="connsiteX2722" fmla="*/ 2945754 w 10035679"/>
              <a:gd name="connsiteY2722" fmla="*/ 2471177 h 5893281"/>
              <a:gd name="connsiteX2723" fmla="*/ 2941527 w 10035679"/>
              <a:gd name="connsiteY2723" fmla="*/ 2493517 h 5893281"/>
              <a:gd name="connsiteX2724" fmla="*/ 2969904 w 10035679"/>
              <a:gd name="connsiteY2724" fmla="*/ 2508008 h 5893281"/>
              <a:gd name="connsiteX2725" fmla="*/ 2988017 w 10035679"/>
              <a:gd name="connsiteY2725" fmla="*/ 2528535 h 5893281"/>
              <a:gd name="connsiteX2726" fmla="*/ 3001905 w 10035679"/>
              <a:gd name="connsiteY2726" fmla="*/ 2549062 h 5893281"/>
              <a:gd name="connsiteX2727" fmla="*/ 3020017 w 10035679"/>
              <a:gd name="connsiteY2727" fmla="*/ 2571402 h 5893281"/>
              <a:gd name="connsiteX2728" fmla="*/ 3020017 w 10035679"/>
              <a:gd name="connsiteY2728" fmla="*/ 2577441 h 5893281"/>
              <a:gd name="connsiteX2729" fmla="*/ 3020017 w 10035679"/>
              <a:gd name="connsiteY2729" fmla="*/ 2581666 h 5893281"/>
              <a:gd name="connsiteX2730" fmla="*/ 3015790 w 10035679"/>
              <a:gd name="connsiteY2730" fmla="*/ 2581666 h 5893281"/>
              <a:gd name="connsiteX2731" fmla="*/ 3015790 w 10035679"/>
              <a:gd name="connsiteY2731" fmla="*/ 2585892 h 5893281"/>
              <a:gd name="connsiteX2732" fmla="*/ 3011564 w 10035679"/>
              <a:gd name="connsiteY2732" fmla="*/ 2590118 h 5893281"/>
              <a:gd name="connsiteX2733" fmla="*/ 2991036 w 10035679"/>
              <a:gd name="connsiteY2733" fmla="*/ 2614871 h 5893281"/>
              <a:gd name="connsiteX2734" fmla="*/ 2962660 w 10035679"/>
              <a:gd name="connsiteY2734" fmla="*/ 2635401 h 5893281"/>
              <a:gd name="connsiteX2735" fmla="*/ 2926433 w 10035679"/>
              <a:gd name="connsiteY2735" fmla="*/ 2649889 h 5893281"/>
              <a:gd name="connsiteX2736" fmla="*/ 2926433 w 10035679"/>
              <a:gd name="connsiteY2736" fmla="*/ 2619099 h 5893281"/>
              <a:gd name="connsiteX2737" fmla="*/ 2944546 w 10035679"/>
              <a:gd name="connsiteY2737" fmla="*/ 2607025 h 5893281"/>
              <a:gd name="connsiteX2738" fmla="*/ 2958434 w 10035679"/>
              <a:gd name="connsiteY2738" fmla="*/ 2596760 h 5893281"/>
              <a:gd name="connsiteX2739" fmla="*/ 2972319 w 10035679"/>
              <a:gd name="connsiteY2739" fmla="*/ 2578648 h 5893281"/>
              <a:gd name="connsiteX2740" fmla="*/ 2958434 w 10035679"/>
              <a:gd name="connsiteY2740" fmla="*/ 2572611 h 5893281"/>
              <a:gd name="connsiteX2741" fmla="*/ 2958434 w 10035679"/>
              <a:gd name="connsiteY2741" fmla="*/ 2564156 h 5893281"/>
              <a:gd name="connsiteX2742" fmla="*/ 2954206 w 10035679"/>
              <a:gd name="connsiteY2742" fmla="*/ 2564156 h 5893281"/>
              <a:gd name="connsiteX2743" fmla="*/ 2949979 w 10035679"/>
              <a:gd name="connsiteY2743" fmla="*/ 2564156 h 5893281"/>
              <a:gd name="connsiteX2744" fmla="*/ 2949979 w 10035679"/>
              <a:gd name="connsiteY2744" fmla="*/ 2568384 h 5893281"/>
              <a:gd name="connsiteX2745" fmla="*/ 2949979 w 10035679"/>
              <a:gd name="connsiteY2745" fmla="*/ 2572611 h 5893281"/>
              <a:gd name="connsiteX2746" fmla="*/ 2925831 w 10035679"/>
              <a:gd name="connsiteY2746" fmla="*/ 2590723 h 5893281"/>
              <a:gd name="connsiteX2747" fmla="*/ 2893226 w 10035679"/>
              <a:gd name="connsiteY2747" fmla="*/ 2605212 h 5893281"/>
              <a:gd name="connsiteX2748" fmla="*/ 2866661 w 10035679"/>
              <a:gd name="connsiteY2748" fmla="*/ 2615476 h 5893281"/>
              <a:gd name="connsiteX2749" fmla="*/ 2838284 w 10035679"/>
              <a:gd name="connsiteY2749" fmla="*/ 2629967 h 5893281"/>
              <a:gd name="connsiteX2750" fmla="*/ 2811718 w 10035679"/>
              <a:gd name="connsiteY2750" fmla="*/ 2648077 h 5893281"/>
              <a:gd name="connsiteX2751" fmla="*/ 2795417 w 10035679"/>
              <a:gd name="connsiteY2751" fmla="*/ 2672833 h 5893281"/>
              <a:gd name="connsiteX2752" fmla="*/ 2783341 w 10035679"/>
              <a:gd name="connsiteY2752" fmla="*/ 2707850 h 5893281"/>
              <a:gd name="connsiteX2753" fmla="*/ 2795417 w 10035679"/>
              <a:gd name="connsiteY2753" fmla="*/ 2712077 h 5893281"/>
              <a:gd name="connsiteX2754" fmla="*/ 2809303 w 10035679"/>
              <a:gd name="connsiteY2754" fmla="*/ 2716303 h 5893281"/>
              <a:gd name="connsiteX2755" fmla="*/ 2815341 w 10035679"/>
              <a:gd name="connsiteY2755" fmla="*/ 2722342 h 5893281"/>
              <a:gd name="connsiteX2756" fmla="*/ 2801456 w 10035679"/>
              <a:gd name="connsiteY2756" fmla="*/ 2722342 h 5893281"/>
              <a:gd name="connsiteX2757" fmla="*/ 2780927 w 10035679"/>
              <a:gd name="connsiteY2757" fmla="*/ 2740454 h 5893281"/>
              <a:gd name="connsiteX2758" fmla="*/ 2752551 w 10035679"/>
              <a:gd name="connsiteY2758" fmla="*/ 2746493 h 5893281"/>
              <a:gd name="connsiteX2759" fmla="*/ 2725985 w 10035679"/>
              <a:gd name="connsiteY2759" fmla="*/ 2750719 h 5893281"/>
              <a:gd name="connsiteX2760" fmla="*/ 2697608 w 10035679"/>
              <a:gd name="connsiteY2760" fmla="*/ 2754945 h 5893281"/>
              <a:gd name="connsiteX2761" fmla="*/ 2677080 w 10035679"/>
              <a:gd name="connsiteY2761" fmla="*/ 2812301 h 5893281"/>
              <a:gd name="connsiteX2762" fmla="*/ 2652930 w 10035679"/>
              <a:gd name="connsiteY2762" fmla="*/ 2873279 h 5893281"/>
              <a:gd name="connsiteX2763" fmla="*/ 2645080 w 10035679"/>
              <a:gd name="connsiteY2763" fmla="*/ 2864828 h 5893281"/>
              <a:gd name="connsiteX2764" fmla="*/ 2643270 w 10035679"/>
              <a:gd name="connsiteY2764" fmla="*/ 2860602 h 5893281"/>
              <a:gd name="connsiteX2765" fmla="*/ 2635421 w 10035679"/>
              <a:gd name="connsiteY2765" fmla="*/ 2858791 h 5893281"/>
              <a:gd name="connsiteX2766" fmla="*/ 2631195 w 10035679"/>
              <a:gd name="connsiteY2766" fmla="*/ 2854563 h 5893281"/>
              <a:gd name="connsiteX2767" fmla="*/ 2620930 w 10035679"/>
              <a:gd name="connsiteY2767" fmla="*/ 2846111 h 5893281"/>
              <a:gd name="connsiteX2768" fmla="*/ 2620930 w 10035679"/>
              <a:gd name="connsiteY2768" fmla="*/ 2864225 h 5893281"/>
              <a:gd name="connsiteX2769" fmla="*/ 2625156 w 10035679"/>
              <a:gd name="connsiteY2769" fmla="*/ 2872676 h 5893281"/>
              <a:gd name="connsiteX2770" fmla="*/ 2631195 w 10035679"/>
              <a:gd name="connsiteY2770" fmla="*/ 2893204 h 5893281"/>
              <a:gd name="connsiteX2771" fmla="*/ 2639044 w 10035679"/>
              <a:gd name="connsiteY2771" fmla="*/ 2917957 h 5893281"/>
              <a:gd name="connsiteX2772" fmla="*/ 2645080 w 10035679"/>
              <a:gd name="connsiteY2772" fmla="*/ 2940297 h 5893281"/>
              <a:gd name="connsiteX2773" fmla="*/ 2645080 w 10035679"/>
              <a:gd name="connsiteY2773" fmla="*/ 2950559 h 5893281"/>
              <a:gd name="connsiteX2774" fmla="*/ 2616704 w 10035679"/>
              <a:gd name="connsiteY2774" fmla="*/ 2968673 h 5893281"/>
              <a:gd name="connsiteX2775" fmla="*/ 2586516 w 10035679"/>
              <a:gd name="connsiteY2775" fmla="*/ 2984975 h 5893281"/>
              <a:gd name="connsiteX2776" fmla="*/ 2553914 w 10035679"/>
              <a:gd name="connsiteY2776" fmla="*/ 3007313 h 5893281"/>
              <a:gd name="connsiteX2777" fmla="*/ 2521311 w 10035679"/>
              <a:gd name="connsiteY2777" fmla="*/ 3027840 h 5893281"/>
              <a:gd name="connsiteX2778" fmla="*/ 2500784 w 10035679"/>
              <a:gd name="connsiteY2778" fmla="*/ 3056217 h 5893281"/>
              <a:gd name="connsiteX2779" fmla="*/ 2490519 w 10035679"/>
              <a:gd name="connsiteY2779" fmla="*/ 3093048 h 5893281"/>
              <a:gd name="connsiteX2780" fmla="*/ 2478444 w 10035679"/>
              <a:gd name="connsiteY2780" fmla="*/ 3121423 h 5893281"/>
              <a:gd name="connsiteX2781" fmla="*/ 2482670 w 10035679"/>
              <a:gd name="connsiteY2781" fmla="*/ 3156441 h 5893281"/>
              <a:gd name="connsiteX2782" fmla="*/ 2492934 w 10035679"/>
              <a:gd name="connsiteY2782" fmla="*/ 3195082 h 5893281"/>
              <a:gd name="connsiteX2783" fmla="*/ 2506820 w 10035679"/>
              <a:gd name="connsiteY2783" fmla="*/ 3236137 h 5893281"/>
              <a:gd name="connsiteX2784" fmla="*/ 2520706 w 10035679"/>
              <a:gd name="connsiteY2784" fmla="*/ 3274779 h 5893281"/>
              <a:gd name="connsiteX2785" fmla="*/ 2528556 w 10035679"/>
              <a:gd name="connsiteY2785" fmla="*/ 3309797 h 5893281"/>
              <a:gd name="connsiteX2786" fmla="*/ 2520706 w 10035679"/>
              <a:gd name="connsiteY2786" fmla="*/ 3309797 h 5893281"/>
              <a:gd name="connsiteX2787" fmla="*/ 2520706 w 10035679"/>
              <a:gd name="connsiteY2787" fmla="*/ 3318249 h 5893281"/>
              <a:gd name="connsiteX2788" fmla="*/ 2496557 w 10035679"/>
              <a:gd name="connsiteY2788" fmla="*/ 3309797 h 5893281"/>
              <a:gd name="connsiteX2789" fmla="*/ 2486293 w 10035679"/>
              <a:gd name="connsiteY2789" fmla="*/ 3279005 h 5893281"/>
              <a:gd name="connsiteX2790" fmla="*/ 2468181 w 10035679"/>
              <a:gd name="connsiteY2790" fmla="*/ 3237950 h 5893281"/>
              <a:gd name="connsiteX2791" fmla="*/ 2447652 w 10035679"/>
              <a:gd name="connsiteY2791" fmla="*/ 3195082 h 5893281"/>
              <a:gd name="connsiteX2792" fmla="*/ 2425313 w 10035679"/>
              <a:gd name="connsiteY2792" fmla="*/ 3164290 h 5893281"/>
              <a:gd name="connsiteX2793" fmla="*/ 2404786 w 10035679"/>
              <a:gd name="connsiteY2793" fmla="*/ 3146178 h 5893281"/>
              <a:gd name="connsiteX2794" fmla="*/ 2378219 w 10035679"/>
              <a:gd name="connsiteY2794" fmla="*/ 3141952 h 5893281"/>
              <a:gd name="connsiteX2795" fmla="*/ 2348031 w 10035679"/>
              <a:gd name="connsiteY2795" fmla="*/ 3127461 h 5893281"/>
              <a:gd name="connsiteX2796" fmla="*/ 2311805 w 10035679"/>
              <a:gd name="connsiteY2796" fmla="*/ 3112971 h 5893281"/>
              <a:gd name="connsiteX2797" fmla="*/ 2269542 w 10035679"/>
              <a:gd name="connsiteY2797" fmla="*/ 3106934 h 5893281"/>
              <a:gd name="connsiteX2798" fmla="*/ 2269542 w 10035679"/>
              <a:gd name="connsiteY2798" fmla="*/ 3112971 h 5893281"/>
              <a:gd name="connsiteX2799" fmla="*/ 2263504 w 10035679"/>
              <a:gd name="connsiteY2799" fmla="*/ 3112971 h 5893281"/>
              <a:gd name="connsiteX2800" fmla="*/ 2267732 w 10035679"/>
              <a:gd name="connsiteY2800" fmla="*/ 3125046 h 5893281"/>
              <a:gd name="connsiteX2801" fmla="*/ 2273769 w 10035679"/>
              <a:gd name="connsiteY2801" fmla="*/ 3135311 h 5893281"/>
              <a:gd name="connsiteX2802" fmla="*/ 2277995 w 10035679"/>
              <a:gd name="connsiteY2802" fmla="*/ 3141347 h 5893281"/>
              <a:gd name="connsiteX2803" fmla="*/ 2282221 w 10035679"/>
              <a:gd name="connsiteY2803" fmla="*/ 3149801 h 5893281"/>
              <a:gd name="connsiteX2804" fmla="*/ 2288260 w 10035679"/>
              <a:gd name="connsiteY2804" fmla="*/ 3160064 h 5893281"/>
              <a:gd name="connsiteX2805" fmla="*/ 2255657 w 10035679"/>
              <a:gd name="connsiteY2805" fmla="*/ 3160064 h 5893281"/>
              <a:gd name="connsiteX2806" fmla="*/ 2231506 w 10035679"/>
              <a:gd name="connsiteY2806" fmla="*/ 3149801 h 5893281"/>
              <a:gd name="connsiteX2807" fmla="*/ 2198903 w 10035679"/>
              <a:gd name="connsiteY2807" fmla="*/ 3141347 h 5893281"/>
              <a:gd name="connsiteX2808" fmla="*/ 2168716 w 10035679"/>
              <a:gd name="connsiteY2808" fmla="*/ 3141347 h 5893281"/>
              <a:gd name="connsiteX2809" fmla="*/ 2136111 w 10035679"/>
              <a:gd name="connsiteY2809" fmla="*/ 3145573 h 5893281"/>
              <a:gd name="connsiteX2810" fmla="*/ 2113773 w 10035679"/>
              <a:gd name="connsiteY2810" fmla="*/ 3151612 h 5893281"/>
              <a:gd name="connsiteX2811" fmla="*/ 2089623 w 10035679"/>
              <a:gd name="connsiteY2811" fmla="*/ 3163687 h 5893281"/>
              <a:gd name="connsiteX2812" fmla="*/ 2069095 w 10035679"/>
              <a:gd name="connsiteY2812" fmla="*/ 3178178 h 5893281"/>
              <a:gd name="connsiteX2813" fmla="*/ 2055209 w 10035679"/>
              <a:gd name="connsiteY2813" fmla="*/ 3198706 h 5893281"/>
              <a:gd name="connsiteX2814" fmla="*/ 2047360 w 10035679"/>
              <a:gd name="connsiteY2814" fmla="*/ 3216818 h 5893281"/>
              <a:gd name="connsiteX2815" fmla="*/ 2051586 w 10035679"/>
              <a:gd name="connsiteY2815" fmla="*/ 3231308 h 5893281"/>
              <a:gd name="connsiteX2816" fmla="*/ 2051586 w 10035679"/>
              <a:gd name="connsiteY2816" fmla="*/ 3249420 h 5893281"/>
              <a:gd name="connsiteX2817" fmla="*/ 2045549 w 10035679"/>
              <a:gd name="connsiteY2817" fmla="*/ 3269948 h 5893281"/>
              <a:gd name="connsiteX2818" fmla="*/ 2031661 w 10035679"/>
              <a:gd name="connsiteY2818" fmla="*/ 3317042 h 5893281"/>
              <a:gd name="connsiteX2819" fmla="*/ 2031661 w 10035679"/>
              <a:gd name="connsiteY2819" fmla="*/ 3352060 h 5893281"/>
              <a:gd name="connsiteX2820" fmla="*/ 2033474 w 10035679"/>
              <a:gd name="connsiteY2820" fmla="*/ 3388889 h 5893281"/>
              <a:gd name="connsiteX2821" fmla="*/ 2047360 w 10035679"/>
              <a:gd name="connsiteY2821" fmla="*/ 3423907 h 5893281"/>
              <a:gd name="connsiteX2822" fmla="*/ 2069698 w 10035679"/>
              <a:gd name="connsiteY2822" fmla="*/ 3466775 h 5893281"/>
              <a:gd name="connsiteX2823" fmla="*/ 2093848 w 10035679"/>
              <a:gd name="connsiteY2823" fmla="*/ 3471001 h 5893281"/>
              <a:gd name="connsiteX2824" fmla="*/ 2107735 w 10035679"/>
              <a:gd name="connsiteY2824" fmla="*/ 3475227 h 5893281"/>
              <a:gd name="connsiteX2825" fmla="*/ 2113773 w 10035679"/>
              <a:gd name="connsiteY2825" fmla="*/ 3481264 h 5893281"/>
              <a:gd name="connsiteX2826" fmla="*/ 2121622 w 10035679"/>
              <a:gd name="connsiteY2826" fmla="*/ 3485490 h 5893281"/>
              <a:gd name="connsiteX2827" fmla="*/ 2131885 w 10035679"/>
              <a:gd name="connsiteY2827" fmla="*/ 3489716 h 5893281"/>
              <a:gd name="connsiteX2828" fmla="*/ 2149999 w 10035679"/>
              <a:gd name="connsiteY2828" fmla="*/ 3481264 h 5893281"/>
              <a:gd name="connsiteX2829" fmla="*/ 2178376 w 10035679"/>
              <a:gd name="connsiteY2829" fmla="*/ 3466775 h 5893281"/>
              <a:gd name="connsiteX2830" fmla="*/ 2184413 w 10035679"/>
              <a:gd name="connsiteY2830" fmla="*/ 3462547 h 5893281"/>
              <a:gd name="connsiteX2831" fmla="*/ 2188638 w 10035679"/>
              <a:gd name="connsiteY2831" fmla="*/ 3462547 h 5893281"/>
              <a:gd name="connsiteX2832" fmla="*/ 2196488 w 10035679"/>
              <a:gd name="connsiteY2832" fmla="*/ 3462547 h 5893281"/>
              <a:gd name="connsiteX2833" fmla="*/ 2198298 w 10035679"/>
              <a:gd name="connsiteY2833" fmla="*/ 3462547 h 5893281"/>
              <a:gd name="connsiteX2834" fmla="*/ 2202525 w 10035679"/>
              <a:gd name="connsiteY2834" fmla="*/ 3462547 h 5893281"/>
              <a:gd name="connsiteX2835" fmla="*/ 2202525 w 10035679"/>
              <a:gd name="connsiteY2835" fmla="*/ 3460736 h 5893281"/>
              <a:gd name="connsiteX2836" fmla="*/ 2210374 w 10035679"/>
              <a:gd name="connsiteY2836" fmla="*/ 3452284 h 5893281"/>
              <a:gd name="connsiteX2837" fmla="*/ 2212186 w 10035679"/>
              <a:gd name="connsiteY2837" fmla="*/ 3442019 h 5893281"/>
              <a:gd name="connsiteX2838" fmla="*/ 2216413 w 10035679"/>
              <a:gd name="connsiteY2838" fmla="*/ 3431756 h 5893281"/>
              <a:gd name="connsiteX2839" fmla="*/ 2220639 w 10035679"/>
              <a:gd name="connsiteY2839" fmla="*/ 3419681 h 5893281"/>
              <a:gd name="connsiteX2840" fmla="*/ 2224865 w 10035679"/>
              <a:gd name="connsiteY2840" fmla="*/ 3413642 h 5893281"/>
              <a:gd name="connsiteX2841" fmla="*/ 2241166 w 10035679"/>
              <a:gd name="connsiteY2841" fmla="*/ 3395530 h 5893281"/>
              <a:gd name="connsiteX2842" fmla="*/ 2263504 w 10035679"/>
              <a:gd name="connsiteY2842" fmla="*/ 3385266 h 5893281"/>
              <a:gd name="connsiteX2843" fmla="*/ 2296109 w 10035679"/>
              <a:gd name="connsiteY2843" fmla="*/ 3381040 h 5893281"/>
              <a:gd name="connsiteX2844" fmla="*/ 2297920 w 10035679"/>
              <a:gd name="connsiteY2844" fmla="*/ 3389494 h 5893281"/>
              <a:gd name="connsiteX2845" fmla="*/ 2302145 w 10035679"/>
              <a:gd name="connsiteY2845" fmla="*/ 3391304 h 5893281"/>
              <a:gd name="connsiteX2846" fmla="*/ 2302145 w 10035679"/>
              <a:gd name="connsiteY2846" fmla="*/ 3395530 h 5893281"/>
              <a:gd name="connsiteX2847" fmla="*/ 2306372 w 10035679"/>
              <a:gd name="connsiteY2847" fmla="*/ 3395530 h 5893281"/>
              <a:gd name="connsiteX2848" fmla="*/ 2306372 w 10035679"/>
              <a:gd name="connsiteY2848" fmla="*/ 3391304 h 5893281"/>
              <a:gd name="connsiteX2849" fmla="*/ 2308787 w 10035679"/>
              <a:gd name="connsiteY2849" fmla="*/ 3391304 h 5893281"/>
              <a:gd name="connsiteX2850" fmla="*/ 2316636 w 10035679"/>
              <a:gd name="connsiteY2850" fmla="*/ 3391304 h 5893281"/>
              <a:gd name="connsiteX2851" fmla="*/ 2326899 w 10035679"/>
              <a:gd name="connsiteY2851" fmla="*/ 3389494 h 5893281"/>
              <a:gd name="connsiteX2852" fmla="*/ 2326899 w 10035679"/>
              <a:gd name="connsiteY2852" fmla="*/ 3420284 h 5893281"/>
              <a:gd name="connsiteX2853" fmla="*/ 2313013 w 10035679"/>
              <a:gd name="connsiteY2853" fmla="*/ 3434775 h 5893281"/>
              <a:gd name="connsiteX2854" fmla="*/ 2302749 w 10035679"/>
              <a:gd name="connsiteY2854" fmla="*/ 3461339 h 5893281"/>
              <a:gd name="connsiteX2855" fmla="*/ 2292486 w 10035679"/>
              <a:gd name="connsiteY2855" fmla="*/ 3496357 h 5893281"/>
              <a:gd name="connsiteX2856" fmla="*/ 2282221 w 10035679"/>
              <a:gd name="connsiteY2856" fmla="*/ 3528960 h 5893281"/>
              <a:gd name="connsiteX2857" fmla="*/ 2270146 w 10035679"/>
              <a:gd name="connsiteY2857" fmla="*/ 3553716 h 5893281"/>
              <a:gd name="connsiteX2858" fmla="*/ 2306372 w 10035679"/>
              <a:gd name="connsiteY2858" fmla="*/ 3553716 h 5893281"/>
              <a:gd name="connsiteX2859" fmla="*/ 2336559 w 10035679"/>
              <a:gd name="connsiteY2859" fmla="*/ 3549490 h 5893281"/>
              <a:gd name="connsiteX2860" fmla="*/ 2364936 w 10035679"/>
              <a:gd name="connsiteY2860" fmla="*/ 3549490 h 5893281"/>
              <a:gd name="connsiteX2861" fmla="*/ 2391503 w 10035679"/>
              <a:gd name="connsiteY2861" fmla="*/ 3553716 h 5893281"/>
              <a:gd name="connsiteX2862" fmla="*/ 2407804 w 10035679"/>
              <a:gd name="connsiteY2862" fmla="*/ 3563978 h 5893281"/>
              <a:gd name="connsiteX2863" fmla="*/ 2421690 w 10035679"/>
              <a:gd name="connsiteY2863" fmla="*/ 3586318 h 5893281"/>
              <a:gd name="connsiteX2864" fmla="*/ 2425916 w 10035679"/>
              <a:gd name="connsiteY2864" fmla="*/ 3617109 h 5893281"/>
              <a:gd name="connsiteX2865" fmla="*/ 2419880 w 10035679"/>
              <a:gd name="connsiteY2865" fmla="*/ 3639449 h 5893281"/>
              <a:gd name="connsiteX2866" fmla="*/ 2412031 w 10035679"/>
              <a:gd name="connsiteY2866" fmla="*/ 3667826 h 5893281"/>
              <a:gd name="connsiteX2867" fmla="*/ 2412031 w 10035679"/>
              <a:gd name="connsiteY2867" fmla="*/ 3696202 h 5893281"/>
              <a:gd name="connsiteX2868" fmla="*/ 2430144 w 10035679"/>
              <a:gd name="connsiteY2868" fmla="*/ 3714314 h 5893281"/>
              <a:gd name="connsiteX2869" fmla="*/ 2440407 w 10035679"/>
              <a:gd name="connsiteY2869" fmla="*/ 3726390 h 5893281"/>
              <a:gd name="connsiteX2870" fmla="*/ 2454293 w 10035679"/>
              <a:gd name="connsiteY2870" fmla="*/ 3740881 h 5893281"/>
              <a:gd name="connsiteX2871" fmla="*/ 2476633 w 10035679"/>
              <a:gd name="connsiteY2871" fmla="*/ 3752956 h 5893281"/>
              <a:gd name="connsiteX2872" fmla="*/ 2503197 w 10035679"/>
              <a:gd name="connsiteY2872" fmla="*/ 3758993 h 5893281"/>
              <a:gd name="connsiteX2873" fmla="*/ 2517085 w 10035679"/>
              <a:gd name="connsiteY2873" fmla="*/ 3740881 h 5893281"/>
              <a:gd name="connsiteX2874" fmla="*/ 2535198 w 10035679"/>
              <a:gd name="connsiteY2874" fmla="*/ 3734842 h 5893281"/>
              <a:gd name="connsiteX2875" fmla="*/ 2567799 w 10035679"/>
              <a:gd name="connsiteY2875" fmla="*/ 3734842 h 5893281"/>
              <a:gd name="connsiteX2876" fmla="*/ 2572026 w 10035679"/>
              <a:gd name="connsiteY2876" fmla="*/ 3740881 h 5893281"/>
              <a:gd name="connsiteX2877" fmla="*/ 2578064 w 10035679"/>
              <a:gd name="connsiteY2877" fmla="*/ 3749333 h 5893281"/>
              <a:gd name="connsiteX2878" fmla="*/ 2581686 w 10035679"/>
              <a:gd name="connsiteY2878" fmla="*/ 3753559 h 5893281"/>
              <a:gd name="connsiteX2879" fmla="*/ 2585912 w 10035679"/>
              <a:gd name="connsiteY2879" fmla="*/ 3753559 h 5893281"/>
              <a:gd name="connsiteX2880" fmla="*/ 2596176 w 10035679"/>
              <a:gd name="connsiteY2880" fmla="*/ 3755371 h 5893281"/>
              <a:gd name="connsiteX2881" fmla="*/ 2609460 w 10035679"/>
              <a:gd name="connsiteY2881" fmla="*/ 3758390 h 5893281"/>
              <a:gd name="connsiteX2882" fmla="*/ 2623346 w 10035679"/>
              <a:gd name="connsiteY2882" fmla="*/ 3730013 h 5893281"/>
              <a:gd name="connsiteX2883" fmla="*/ 2641460 w 10035679"/>
              <a:gd name="connsiteY2883" fmla="*/ 3709485 h 5893281"/>
              <a:gd name="connsiteX2884" fmla="*/ 2661987 w 10035679"/>
              <a:gd name="connsiteY2884" fmla="*/ 3691371 h 5893281"/>
              <a:gd name="connsiteX2885" fmla="*/ 2688550 w 10035679"/>
              <a:gd name="connsiteY2885" fmla="*/ 3676883 h 5893281"/>
              <a:gd name="connsiteX2886" fmla="*/ 2727192 w 10035679"/>
              <a:gd name="connsiteY2886" fmla="*/ 3670844 h 5893281"/>
              <a:gd name="connsiteX2887" fmla="*/ 2733229 w 10035679"/>
              <a:gd name="connsiteY2887" fmla="*/ 3666618 h 5893281"/>
              <a:gd name="connsiteX2888" fmla="*/ 2737455 w 10035679"/>
              <a:gd name="connsiteY2888" fmla="*/ 3666618 h 5893281"/>
              <a:gd name="connsiteX2889" fmla="*/ 2743494 w 10035679"/>
              <a:gd name="connsiteY2889" fmla="*/ 3666618 h 5893281"/>
              <a:gd name="connsiteX2890" fmla="*/ 2747720 w 10035679"/>
              <a:gd name="connsiteY2890" fmla="*/ 3666618 h 5893281"/>
              <a:gd name="connsiteX2891" fmla="*/ 2755570 w 10035679"/>
              <a:gd name="connsiteY2891" fmla="*/ 3670844 h 5893281"/>
              <a:gd name="connsiteX2892" fmla="*/ 2765832 w 10035679"/>
              <a:gd name="connsiteY2892" fmla="*/ 3670844 h 5893281"/>
              <a:gd name="connsiteX2893" fmla="*/ 2761606 w 10035679"/>
              <a:gd name="connsiteY2893" fmla="*/ 3676883 h 5893281"/>
              <a:gd name="connsiteX2894" fmla="*/ 2761606 w 10035679"/>
              <a:gd name="connsiteY2894" fmla="*/ 3685335 h 5893281"/>
              <a:gd name="connsiteX2895" fmla="*/ 2757380 w 10035679"/>
              <a:gd name="connsiteY2895" fmla="*/ 3685335 h 5893281"/>
              <a:gd name="connsiteX2896" fmla="*/ 2757380 w 10035679"/>
              <a:gd name="connsiteY2896" fmla="*/ 3687145 h 5893281"/>
              <a:gd name="connsiteX2897" fmla="*/ 2761606 w 10035679"/>
              <a:gd name="connsiteY2897" fmla="*/ 3687145 h 5893281"/>
              <a:gd name="connsiteX2898" fmla="*/ 2765832 w 10035679"/>
              <a:gd name="connsiteY2898" fmla="*/ 3691371 h 5893281"/>
              <a:gd name="connsiteX2899" fmla="*/ 2771870 w 10035679"/>
              <a:gd name="connsiteY2899" fmla="*/ 3695598 h 5893281"/>
              <a:gd name="connsiteX2900" fmla="*/ 2771870 w 10035679"/>
              <a:gd name="connsiteY2900" fmla="*/ 3687145 h 5893281"/>
              <a:gd name="connsiteX2901" fmla="*/ 2779720 w 10035679"/>
              <a:gd name="connsiteY2901" fmla="*/ 3681109 h 5893281"/>
              <a:gd name="connsiteX2902" fmla="*/ 2783946 w 10035679"/>
              <a:gd name="connsiteY2902" fmla="*/ 3676883 h 5893281"/>
              <a:gd name="connsiteX2903" fmla="*/ 2785756 w 10035679"/>
              <a:gd name="connsiteY2903" fmla="*/ 3672657 h 5893281"/>
              <a:gd name="connsiteX2904" fmla="*/ 2789983 w 10035679"/>
              <a:gd name="connsiteY2904" fmla="*/ 3670844 h 5893281"/>
              <a:gd name="connsiteX2905" fmla="*/ 2797832 w 10035679"/>
              <a:gd name="connsiteY2905" fmla="*/ 3666618 h 5893281"/>
              <a:gd name="connsiteX2906" fmla="*/ 2803869 w 10035679"/>
              <a:gd name="connsiteY2906" fmla="*/ 3662392 h 5893281"/>
              <a:gd name="connsiteX2907" fmla="*/ 2836472 w 10035679"/>
              <a:gd name="connsiteY2907" fmla="*/ 3690769 h 5893281"/>
              <a:gd name="connsiteX2908" fmla="*/ 2878737 w 10035679"/>
              <a:gd name="connsiteY2908" fmla="*/ 3705259 h 5893281"/>
              <a:gd name="connsiteX2909" fmla="*/ 2921000 w 10035679"/>
              <a:gd name="connsiteY2909" fmla="*/ 3709485 h 5893281"/>
              <a:gd name="connsiteX2910" fmla="*/ 2969904 w 10035679"/>
              <a:gd name="connsiteY2910" fmla="*/ 3705259 h 5893281"/>
              <a:gd name="connsiteX2911" fmla="*/ 3020620 w 10035679"/>
              <a:gd name="connsiteY2911" fmla="*/ 3701031 h 5893281"/>
              <a:gd name="connsiteX2912" fmla="*/ 3020620 w 10035679"/>
              <a:gd name="connsiteY2912" fmla="*/ 3709485 h 5893281"/>
              <a:gd name="connsiteX2913" fmla="*/ 3020620 w 10035679"/>
              <a:gd name="connsiteY2913" fmla="*/ 3713712 h 5893281"/>
              <a:gd name="connsiteX2914" fmla="*/ 3016393 w 10035679"/>
              <a:gd name="connsiteY2914" fmla="*/ 3715522 h 5893281"/>
              <a:gd name="connsiteX2915" fmla="*/ 3016393 w 10035679"/>
              <a:gd name="connsiteY2915" fmla="*/ 3719748 h 5893281"/>
              <a:gd name="connsiteX2916" fmla="*/ 3012167 w 10035679"/>
              <a:gd name="connsiteY2916" fmla="*/ 3725787 h 5893281"/>
              <a:gd name="connsiteX2917" fmla="*/ 3036318 w 10035679"/>
              <a:gd name="connsiteY2917" fmla="*/ 3734239 h 5893281"/>
              <a:gd name="connsiteX2918" fmla="*/ 3050204 w 10035679"/>
              <a:gd name="connsiteY2918" fmla="*/ 3744504 h 5893281"/>
              <a:gd name="connsiteX2919" fmla="*/ 3064092 w 10035679"/>
              <a:gd name="connsiteY2919" fmla="*/ 3754767 h 5893281"/>
              <a:gd name="connsiteX2920" fmla="*/ 3088241 w 10035679"/>
              <a:gd name="connsiteY2920" fmla="*/ 3766842 h 5893281"/>
              <a:gd name="connsiteX2921" fmla="*/ 3088241 w 10035679"/>
              <a:gd name="connsiteY2921" fmla="*/ 3787369 h 5893281"/>
              <a:gd name="connsiteX2922" fmla="*/ 3114807 w 10035679"/>
              <a:gd name="connsiteY2922" fmla="*/ 3795823 h 5893281"/>
              <a:gd name="connsiteX2923" fmla="*/ 3131109 w 10035679"/>
              <a:gd name="connsiteY2923" fmla="*/ 3797634 h 5893281"/>
              <a:gd name="connsiteX2924" fmla="*/ 3144995 w 10035679"/>
              <a:gd name="connsiteY2924" fmla="*/ 3812125 h 5893281"/>
              <a:gd name="connsiteX2925" fmla="*/ 3152844 w 10035679"/>
              <a:gd name="connsiteY2925" fmla="*/ 3834463 h 5893281"/>
              <a:gd name="connsiteX2926" fmla="*/ 3195108 w 10035679"/>
              <a:gd name="connsiteY2926" fmla="*/ 3838689 h 5893281"/>
              <a:gd name="connsiteX2927" fmla="*/ 3229524 w 10035679"/>
              <a:gd name="connsiteY2927" fmla="*/ 3840500 h 5893281"/>
              <a:gd name="connsiteX2928" fmla="*/ 3276013 w 10035679"/>
              <a:gd name="connsiteY2928" fmla="*/ 3844728 h 5893281"/>
              <a:gd name="connsiteX2929" fmla="*/ 3308615 w 10035679"/>
              <a:gd name="connsiteY2929" fmla="*/ 3887593 h 5893281"/>
              <a:gd name="connsiteX2930" fmla="*/ 3347257 w 10035679"/>
              <a:gd name="connsiteY2930" fmla="*/ 3926235 h 5893281"/>
              <a:gd name="connsiteX2931" fmla="*/ 3389520 w 10035679"/>
              <a:gd name="connsiteY2931" fmla="*/ 3958838 h 5893281"/>
              <a:gd name="connsiteX2932" fmla="*/ 3438426 w 10035679"/>
              <a:gd name="connsiteY2932" fmla="*/ 3983591 h 5893281"/>
              <a:gd name="connsiteX2933" fmla="*/ 3436616 w 10035679"/>
              <a:gd name="connsiteY2933" fmla="*/ 3998082 h 5893281"/>
              <a:gd name="connsiteX2934" fmla="*/ 3428765 w 10035679"/>
              <a:gd name="connsiteY2934" fmla="*/ 4006534 h 5893281"/>
              <a:gd name="connsiteX2935" fmla="*/ 3422726 w 10035679"/>
              <a:gd name="connsiteY2935" fmla="*/ 4016799 h 5893281"/>
              <a:gd name="connsiteX2936" fmla="*/ 3414877 w 10035679"/>
              <a:gd name="connsiteY2936" fmla="*/ 4022836 h 5893281"/>
              <a:gd name="connsiteX2937" fmla="*/ 3408840 w 10035679"/>
              <a:gd name="connsiteY2937" fmla="*/ 4034911 h 5893281"/>
              <a:gd name="connsiteX2938" fmla="*/ 3453518 w 10035679"/>
              <a:gd name="connsiteY2938" fmla="*/ 4034911 h 5893281"/>
              <a:gd name="connsiteX2939" fmla="*/ 3495782 w 10035679"/>
              <a:gd name="connsiteY2939" fmla="*/ 4049402 h 5893281"/>
              <a:gd name="connsiteX2940" fmla="*/ 3503632 w 10035679"/>
              <a:gd name="connsiteY2940" fmla="*/ 4074155 h 5893281"/>
              <a:gd name="connsiteX2941" fmla="*/ 3513896 w 10035679"/>
              <a:gd name="connsiteY2941" fmla="*/ 4069929 h 5893281"/>
              <a:gd name="connsiteX2942" fmla="*/ 3519933 w 10035679"/>
              <a:gd name="connsiteY2942" fmla="*/ 4065703 h 5893281"/>
              <a:gd name="connsiteX2943" fmla="*/ 3532008 w 10035679"/>
              <a:gd name="connsiteY2943" fmla="*/ 4069929 h 5893281"/>
              <a:gd name="connsiteX2944" fmla="*/ 3533819 w 10035679"/>
              <a:gd name="connsiteY2944" fmla="*/ 4069929 h 5893281"/>
              <a:gd name="connsiteX2945" fmla="*/ 3541668 w 10035679"/>
              <a:gd name="connsiteY2945" fmla="*/ 4074155 h 5893281"/>
              <a:gd name="connsiteX2946" fmla="*/ 3547707 w 10035679"/>
              <a:gd name="connsiteY2946" fmla="*/ 4078381 h 5893281"/>
              <a:gd name="connsiteX2947" fmla="*/ 3555557 w 10035679"/>
              <a:gd name="connsiteY2947" fmla="*/ 4080192 h 5893281"/>
              <a:gd name="connsiteX2948" fmla="*/ 3664837 w 10035679"/>
              <a:gd name="connsiteY2948" fmla="*/ 4088646 h 5893281"/>
              <a:gd name="connsiteX2949" fmla="*/ 3675102 w 10035679"/>
              <a:gd name="connsiteY2949" fmla="*/ 4098909 h 5893281"/>
              <a:gd name="connsiteX2950" fmla="*/ 3682950 w 10035679"/>
              <a:gd name="connsiteY2950" fmla="*/ 4119436 h 5893281"/>
              <a:gd name="connsiteX2951" fmla="*/ 3684760 w 10035679"/>
              <a:gd name="connsiteY2951" fmla="*/ 4137550 h 5893281"/>
              <a:gd name="connsiteX2952" fmla="*/ 3696837 w 10035679"/>
              <a:gd name="connsiteY2952" fmla="*/ 4152041 h 5893281"/>
              <a:gd name="connsiteX2953" fmla="*/ 3713139 w 10035679"/>
              <a:gd name="connsiteY2953" fmla="*/ 4156267 h 5893281"/>
              <a:gd name="connsiteX2954" fmla="*/ 3731250 w 10035679"/>
              <a:gd name="connsiteY2954" fmla="*/ 4156267 h 5893281"/>
              <a:gd name="connsiteX2955" fmla="*/ 3745136 w 10035679"/>
              <a:gd name="connsiteY2955" fmla="*/ 4152041 h 5893281"/>
              <a:gd name="connsiteX2956" fmla="*/ 3755401 w 10035679"/>
              <a:gd name="connsiteY2956" fmla="*/ 4166530 h 5893281"/>
              <a:gd name="connsiteX2957" fmla="*/ 3767477 w 10035679"/>
              <a:gd name="connsiteY2957" fmla="*/ 4176795 h 5893281"/>
              <a:gd name="connsiteX2958" fmla="*/ 3773514 w 10035679"/>
              <a:gd name="connsiteY2958" fmla="*/ 4188870 h 5893281"/>
              <a:gd name="connsiteX2959" fmla="*/ 3778343 w 10035679"/>
              <a:gd name="connsiteY2959" fmla="*/ 4202756 h 5893281"/>
              <a:gd name="connsiteX2960" fmla="*/ 3782571 w 10035679"/>
              <a:gd name="connsiteY2960" fmla="*/ 4219058 h 5893281"/>
              <a:gd name="connsiteX2961" fmla="*/ 3756004 w 10035679"/>
              <a:gd name="connsiteY2961" fmla="*/ 4251660 h 5893281"/>
              <a:gd name="connsiteX2962" fmla="*/ 3727630 w 10035679"/>
              <a:gd name="connsiteY2962" fmla="*/ 4290302 h 5893281"/>
              <a:gd name="connsiteX2963" fmla="*/ 3699253 w 10035679"/>
              <a:gd name="connsiteY2963" fmla="*/ 4333168 h 5893281"/>
              <a:gd name="connsiteX2964" fmla="*/ 3675102 w 10035679"/>
              <a:gd name="connsiteY2964" fmla="*/ 4376035 h 5893281"/>
              <a:gd name="connsiteX2965" fmla="*/ 3658800 w 10035679"/>
              <a:gd name="connsiteY2965" fmla="*/ 4408638 h 5893281"/>
              <a:gd name="connsiteX2966" fmla="*/ 3658800 w 10035679"/>
              <a:gd name="connsiteY2966" fmla="*/ 4429165 h 5893281"/>
              <a:gd name="connsiteX2967" fmla="*/ 3660610 w 10035679"/>
              <a:gd name="connsiteY2967" fmla="*/ 4457542 h 5893281"/>
              <a:gd name="connsiteX2968" fmla="*/ 3668459 w 10035679"/>
              <a:gd name="connsiteY2968" fmla="*/ 4490145 h 5893281"/>
              <a:gd name="connsiteX2969" fmla="*/ 3664233 w 10035679"/>
              <a:gd name="connsiteY2969" fmla="*/ 4518522 h 5893281"/>
              <a:gd name="connsiteX2970" fmla="*/ 3658194 w 10035679"/>
              <a:gd name="connsiteY2970" fmla="*/ 4536636 h 5893281"/>
              <a:gd name="connsiteX2971" fmla="*/ 3644308 w 10035679"/>
              <a:gd name="connsiteY2971" fmla="*/ 4565011 h 5893281"/>
              <a:gd name="connsiteX2972" fmla="*/ 3626196 w 10035679"/>
              <a:gd name="connsiteY2972" fmla="*/ 4595803 h 5893281"/>
              <a:gd name="connsiteX2973" fmla="*/ 3608082 w 10035679"/>
              <a:gd name="connsiteY2973" fmla="*/ 4628406 h 5893281"/>
              <a:gd name="connsiteX2974" fmla="*/ 3589969 w 10035679"/>
              <a:gd name="connsiteY2974" fmla="*/ 4653161 h 5893281"/>
              <a:gd name="connsiteX2975" fmla="*/ 3579705 w 10035679"/>
              <a:gd name="connsiteY2975" fmla="*/ 4667650 h 5893281"/>
              <a:gd name="connsiteX2976" fmla="*/ 3559178 w 10035679"/>
              <a:gd name="connsiteY2976" fmla="*/ 4676102 h 5893281"/>
              <a:gd name="connsiteX2977" fmla="*/ 3526575 w 10035679"/>
              <a:gd name="connsiteY2977" fmla="*/ 4680330 h 5893281"/>
              <a:gd name="connsiteX2978" fmla="*/ 3493971 w 10035679"/>
              <a:gd name="connsiteY2978" fmla="*/ 4682141 h 5893281"/>
              <a:gd name="connsiteX2979" fmla="*/ 3463784 w 10035679"/>
              <a:gd name="connsiteY2979" fmla="*/ 4690593 h 5893281"/>
              <a:gd name="connsiteX2980" fmla="*/ 3435408 w 10035679"/>
              <a:gd name="connsiteY2980" fmla="*/ 4700858 h 5893281"/>
              <a:gd name="connsiteX2981" fmla="*/ 3417292 w 10035679"/>
              <a:gd name="connsiteY2981" fmla="*/ 4721385 h 5893281"/>
              <a:gd name="connsiteX2982" fmla="*/ 3409445 w 10035679"/>
              <a:gd name="connsiteY2982" fmla="*/ 4733461 h 5893281"/>
              <a:gd name="connsiteX2983" fmla="*/ 3409445 w 10035679"/>
              <a:gd name="connsiteY2983" fmla="*/ 4739497 h 5893281"/>
              <a:gd name="connsiteX2984" fmla="*/ 3409445 w 10035679"/>
              <a:gd name="connsiteY2984" fmla="*/ 4747951 h 5893281"/>
              <a:gd name="connsiteX2985" fmla="*/ 3413671 w 10035679"/>
              <a:gd name="connsiteY2985" fmla="*/ 4758214 h 5893281"/>
              <a:gd name="connsiteX2986" fmla="*/ 3417897 w 10035679"/>
              <a:gd name="connsiteY2986" fmla="*/ 4768479 h 5893281"/>
              <a:gd name="connsiteX2987" fmla="*/ 3393746 w 10035679"/>
              <a:gd name="connsiteY2987" fmla="*/ 4768479 h 5893281"/>
              <a:gd name="connsiteX2988" fmla="*/ 3389520 w 10035679"/>
              <a:gd name="connsiteY2988" fmla="*/ 4815571 h 5893281"/>
              <a:gd name="connsiteX2989" fmla="*/ 3381671 w 10035679"/>
              <a:gd name="connsiteY2989" fmla="*/ 4854212 h 5893281"/>
              <a:gd name="connsiteX2990" fmla="*/ 3367785 w 10035679"/>
              <a:gd name="connsiteY2990" fmla="*/ 4886815 h 5893281"/>
              <a:gd name="connsiteX2991" fmla="*/ 3353899 w 10035679"/>
              <a:gd name="connsiteY2991" fmla="*/ 4917607 h 5893281"/>
              <a:gd name="connsiteX2992" fmla="*/ 3340011 w 10035679"/>
              <a:gd name="connsiteY2992" fmla="*/ 4958662 h 5893281"/>
              <a:gd name="connsiteX2993" fmla="*/ 3329748 w 10035679"/>
              <a:gd name="connsiteY2993" fmla="*/ 4958662 h 5893281"/>
              <a:gd name="connsiteX2994" fmla="*/ 3329748 w 10035679"/>
              <a:gd name="connsiteY2994" fmla="*/ 4944171 h 5893281"/>
              <a:gd name="connsiteX2995" fmla="*/ 3329748 w 10035679"/>
              <a:gd name="connsiteY2995" fmla="*/ 4935719 h 5893281"/>
              <a:gd name="connsiteX2996" fmla="*/ 3325521 w 10035679"/>
              <a:gd name="connsiteY2996" fmla="*/ 4925456 h 5893281"/>
              <a:gd name="connsiteX2997" fmla="*/ 3323710 w 10035679"/>
              <a:gd name="connsiteY2997" fmla="*/ 4917002 h 5893281"/>
              <a:gd name="connsiteX2998" fmla="*/ 3319484 w 10035679"/>
              <a:gd name="connsiteY2998" fmla="*/ 4921228 h 5893281"/>
              <a:gd name="connsiteX2999" fmla="*/ 3315256 w 10035679"/>
              <a:gd name="connsiteY2999" fmla="*/ 4921228 h 5893281"/>
              <a:gd name="connsiteX3000" fmla="*/ 3311030 w 10035679"/>
              <a:gd name="connsiteY3000" fmla="*/ 4925456 h 5893281"/>
              <a:gd name="connsiteX3001" fmla="*/ 3309218 w 10035679"/>
              <a:gd name="connsiteY3001" fmla="*/ 4925456 h 5893281"/>
              <a:gd name="connsiteX3002" fmla="*/ 3291106 w 10035679"/>
              <a:gd name="connsiteY3002" fmla="*/ 4968322 h 5893281"/>
              <a:gd name="connsiteX3003" fmla="*/ 3270578 w 10035679"/>
              <a:gd name="connsiteY3003" fmla="*/ 4996699 h 5893281"/>
              <a:gd name="connsiteX3004" fmla="*/ 3248240 w 10035679"/>
              <a:gd name="connsiteY3004" fmla="*/ 5021452 h 5893281"/>
              <a:gd name="connsiteX3005" fmla="*/ 3224089 w 10035679"/>
              <a:gd name="connsiteY3005" fmla="*/ 5049829 h 5893281"/>
              <a:gd name="connsiteX3006" fmla="*/ 3173372 w 10035679"/>
              <a:gd name="connsiteY3006" fmla="*/ 5039566 h 5893281"/>
              <a:gd name="connsiteX3007" fmla="*/ 3128694 w 10035679"/>
              <a:gd name="connsiteY3007" fmla="*/ 5029302 h 5893281"/>
              <a:gd name="connsiteX3008" fmla="*/ 3128694 w 10035679"/>
              <a:gd name="connsiteY3008" fmla="*/ 5043792 h 5893281"/>
              <a:gd name="connsiteX3009" fmla="*/ 3152844 w 10035679"/>
              <a:gd name="connsiteY3009" fmla="*/ 5058283 h 5893281"/>
              <a:gd name="connsiteX3010" fmla="*/ 3163109 w 10035679"/>
              <a:gd name="connsiteY3010" fmla="*/ 5078811 h 5893281"/>
              <a:gd name="connsiteX3011" fmla="*/ 3167335 w 10035679"/>
              <a:gd name="connsiteY3011" fmla="*/ 5099338 h 5893281"/>
              <a:gd name="connsiteX3012" fmla="*/ 3163109 w 10035679"/>
              <a:gd name="connsiteY3012" fmla="*/ 5125904 h 5893281"/>
              <a:gd name="connsiteX3013" fmla="*/ 3158883 w 10035679"/>
              <a:gd name="connsiteY3013" fmla="*/ 5154281 h 5893281"/>
              <a:gd name="connsiteX3014" fmla="*/ 3096090 w 10035679"/>
              <a:gd name="connsiteY3014" fmla="*/ 5156092 h 5893281"/>
              <a:gd name="connsiteX3015" fmla="*/ 3043562 w 10035679"/>
              <a:gd name="connsiteY3015" fmla="*/ 5170583 h 5893281"/>
              <a:gd name="connsiteX3016" fmla="*/ 3039337 w 10035679"/>
              <a:gd name="connsiteY3016" fmla="*/ 5179035 h 5893281"/>
              <a:gd name="connsiteX3017" fmla="*/ 3035110 w 10035679"/>
              <a:gd name="connsiteY3017" fmla="*/ 5189298 h 5893281"/>
              <a:gd name="connsiteX3018" fmla="*/ 3035110 w 10035679"/>
              <a:gd name="connsiteY3018" fmla="*/ 5203788 h 5893281"/>
              <a:gd name="connsiteX3019" fmla="*/ 3035110 w 10035679"/>
              <a:gd name="connsiteY3019" fmla="*/ 5218279 h 5893281"/>
              <a:gd name="connsiteX3020" fmla="*/ 3033300 w 10035679"/>
              <a:gd name="connsiteY3020" fmla="*/ 5226731 h 5893281"/>
              <a:gd name="connsiteX3021" fmla="*/ 3033300 w 10035679"/>
              <a:gd name="connsiteY3021" fmla="*/ 5228542 h 5893281"/>
              <a:gd name="connsiteX3022" fmla="*/ 3033300 w 10035679"/>
              <a:gd name="connsiteY3022" fmla="*/ 5235788 h 5893281"/>
              <a:gd name="connsiteX3023" fmla="*/ 3033300 w 10035679"/>
              <a:gd name="connsiteY3023" fmla="*/ 5241825 h 5893281"/>
              <a:gd name="connsiteX3024" fmla="*/ 3035110 w 10035679"/>
              <a:gd name="connsiteY3024" fmla="*/ 5256316 h 5893281"/>
              <a:gd name="connsiteX3025" fmla="*/ 3018809 w 10035679"/>
              <a:gd name="connsiteY3025" fmla="*/ 5256316 h 5893281"/>
              <a:gd name="connsiteX3026" fmla="*/ 2996470 w 10035679"/>
              <a:gd name="connsiteY3026" fmla="*/ 5260542 h 5893281"/>
              <a:gd name="connsiteX3027" fmla="*/ 2968094 w 10035679"/>
              <a:gd name="connsiteY3027" fmla="*/ 5260542 h 5893281"/>
              <a:gd name="connsiteX3028" fmla="*/ 2939716 w 10035679"/>
              <a:gd name="connsiteY3028" fmla="*/ 5264768 h 5893281"/>
              <a:gd name="connsiteX3029" fmla="*/ 2939716 w 10035679"/>
              <a:gd name="connsiteY3029" fmla="*/ 5279259 h 5893281"/>
              <a:gd name="connsiteX3030" fmla="*/ 2953603 w 10035679"/>
              <a:gd name="connsiteY3030" fmla="*/ 5285296 h 5893281"/>
              <a:gd name="connsiteX3031" fmla="*/ 2963868 w 10035679"/>
              <a:gd name="connsiteY3031" fmla="*/ 5293750 h 5893281"/>
              <a:gd name="connsiteX3032" fmla="*/ 2971715 w 10035679"/>
              <a:gd name="connsiteY3032" fmla="*/ 5295560 h 5893281"/>
              <a:gd name="connsiteX3033" fmla="*/ 2977754 w 10035679"/>
              <a:gd name="connsiteY3033" fmla="*/ 5299786 h 5893281"/>
              <a:gd name="connsiteX3034" fmla="*/ 2985603 w 10035679"/>
              <a:gd name="connsiteY3034" fmla="*/ 5308239 h 5893281"/>
              <a:gd name="connsiteX3035" fmla="*/ 2989829 w 10035679"/>
              <a:gd name="connsiteY3035" fmla="*/ 5314277 h 5893281"/>
              <a:gd name="connsiteX3036" fmla="*/ 2995866 w 10035679"/>
              <a:gd name="connsiteY3036" fmla="*/ 5324540 h 5893281"/>
              <a:gd name="connsiteX3037" fmla="*/ 2981980 w 10035679"/>
              <a:gd name="connsiteY3037" fmla="*/ 5328766 h 5893281"/>
              <a:gd name="connsiteX3038" fmla="*/ 2971715 w 10035679"/>
              <a:gd name="connsiteY3038" fmla="*/ 5332994 h 5893281"/>
              <a:gd name="connsiteX3039" fmla="*/ 2961452 w 10035679"/>
              <a:gd name="connsiteY3039" fmla="*/ 5337220 h 5893281"/>
              <a:gd name="connsiteX3040" fmla="*/ 2953603 w 10035679"/>
              <a:gd name="connsiteY3040" fmla="*/ 5339031 h 5893281"/>
              <a:gd name="connsiteX3041" fmla="*/ 2949377 w 10035679"/>
              <a:gd name="connsiteY3041" fmla="*/ 5351106 h 5893281"/>
              <a:gd name="connsiteX3042" fmla="*/ 2939112 w 10035679"/>
              <a:gd name="connsiteY3042" fmla="*/ 5371634 h 5893281"/>
              <a:gd name="connsiteX3043" fmla="*/ 2933076 w 10035679"/>
              <a:gd name="connsiteY3043" fmla="*/ 5393974 h 5893281"/>
              <a:gd name="connsiteX3044" fmla="*/ 2925226 w 10035679"/>
              <a:gd name="connsiteY3044" fmla="*/ 5414501 h 5893281"/>
              <a:gd name="connsiteX3045" fmla="*/ 2919189 w 10035679"/>
              <a:gd name="connsiteY3045" fmla="*/ 5418727 h 5893281"/>
              <a:gd name="connsiteX3046" fmla="*/ 2914961 w 10035679"/>
              <a:gd name="connsiteY3046" fmla="*/ 5418727 h 5893281"/>
              <a:gd name="connsiteX3047" fmla="*/ 2904698 w 10035679"/>
              <a:gd name="connsiteY3047" fmla="*/ 5422953 h 5893281"/>
              <a:gd name="connsiteX3048" fmla="*/ 2892623 w 10035679"/>
              <a:gd name="connsiteY3048" fmla="*/ 5422953 h 5893281"/>
              <a:gd name="connsiteX3049" fmla="*/ 2892623 w 10035679"/>
              <a:gd name="connsiteY3049" fmla="*/ 5433218 h 5893281"/>
              <a:gd name="connsiteX3050" fmla="*/ 2892623 w 10035679"/>
              <a:gd name="connsiteY3050" fmla="*/ 5439255 h 5893281"/>
              <a:gd name="connsiteX3051" fmla="*/ 2892623 w 10035679"/>
              <a:gd name="connsiteY3051" fmla="*/ 5443481 h 5893281"/>
              <a:gd name="connsiteX3052" fmla="*/ 2890812 w 10035679"/>
              <a:gd name="connsiteY3052" fmla="*/ 5447707 h 5893281"/>
              <a:gd name="connsiteX3053" fmla="*/ 2892623 w 10035679"/>
              <a:gd name="connsiteY3053" fmla="*/ 5451933 h 5893281"/>
              <a:gd name="connsiteX3054" fmla="*/ 2892623 w 10035679"/>
              <a:gd name="connsiteY3054" fmla="*/ 5453746 h 5893281"/>
              <a:gd name="connsiteX3055" fmla="*/ 2900472 w 10035679"/>
              <a:gd name="connsiteY3055" fmla="*/ 5468234 h 5893281"/>
              <a:gd name="connsiteX3056" fmla="*/ 2906508 w 10035679"/>
              <a:gd name="connsiteY3056" fmla="*/ 5480310 h 5893281"/>
              <a:gd name="connsiteX3057" fmla="*/ 2918584 w 10035679"/>
              <a:gd name="connsiteY3057" fmla="*/ 5486348 h 5893281"/>
              <a:gd name="connsiteX3058" fmla="*/ 2928849 w 10035679"/>
              <a:gd name="connsiteY3058" fmla="*/ 5492385 h 5893281"/>
              <a:gd name="connsiteX3059" fmla="*/ 2939112 w 10035679"/>
              <a:gd name="connsiteY3059" fmla="*/ 5500837 h 5893281"/>
              <a:gd name="connsiteX3060" fmla="*/ 2933076 w 10035679"/>
              <a:gd name="connsiteY3060" fmla="*/ 5525593 h 5893281"/>
              <a:gd name="connsiteX3061" fmla="*/ 2904698 w 10035679"/>
              <a:gd name="connsiteY3061" fmla="*/ 5540082 h 5893281"/>
              <a:gd name="connsiteX3062" fmla="*/ 2876321 w 10035679"/>
              <a:gd name="connsiteY3062" fmla="*/ 5568458 h 5893281"/>
              <a:gd name="connsiteX3063" fmla="*/ 2852171 w 10035679"/>
              <a:gd name="connsiteY3063" fmla="*/ 5605289 h 5893281"/>
              <a:gd name="connsiteX3064" fmla="*/ 2834058 w 10035679"/>
              <a:gd name="connsiteY3064" fmla="*/ 5640306 h 5893281"/>
              <a:gd name="connsiteX3065" fmla="*/ 2823793 w 10035679"/>
              <a:gd name="connsiteY3065" fmla="*/ 5672908 h 5893281"/>
              <a:gd name="connsiteX3066" fmla="*/ 2834058 w 10035679"/>
              <a:gd name="connsiteY3066" fmla="*/ 5683173 h 5893281"/>
              <a:gd name="connsiteX3067" fmla="*/ 2844321 w 10035679"/>
              <a:gd name="connsiteY3067" fmla="*/ 5693438 h 5893281"/>
              <a:gd name="connsiteX3068" fmla="*/ 2852171 w 10035679"/>
              <a:gd name="connsiteY3068" fmla="*/ 5703701 h 5893281"/>
              <a:gd name="connsiteX3069" fmla="*/ 2853981 w 10035679"/>
              <a:gd name="connsiteY3069" fmla="*/ 5721815 h 5893281"/>
              <a:gd name="connsiteX3070" fmla="*/ 2837679 w 10035679"/>
              <a:gd name="connsiteY3070" fmla="*/ 5726041 h 5893281"/>
              <a:gd name="connsiteX3071" fmla="*/ 2811115 w 10035679"/>
              <a:gd name="connsiteY3071" fmla="*/ 5740530 h 5893281"/>
              <a:gd name="connsiteX3072" fmla="*/ 2786964 w 10035679"/>
              <a:gd name="connsiteY3072" fmla="*/ 5761059 h 5893281"/>
              <a:gd name="connsiteX3073" fmla="*/ 2768852 w 10035679"/>
              <a:gd name="connsiteY3073" fmla="*/ 5783397 h 5893281"/>
              <a:gd name="connsiteX3074" fmla="*/ 2767040 w 10035679"/>
              <a:gd name="connsiteY3074" fmla="*/ 5789436 h 5893281"/>
              <a:gd name="connsiteX3075" fmla="*/ 2762814 w 10035679"/>
              <a:gd name="connsiteY3075" fmla="*/ 5797888 h 5893281"/>
              <a:gd name="connsiteX3076" fmla="*/ 2762814 w 10035679"/>
              <a:gd name="connsiteY3076" fmla="*/ 5803925 h 5893281"/>
              <a:gd name="connsiteX3077" fmla="*/ 2762814 w 10035679"/>
              <a:gd name="connsiteY3077" fmla="*/ 5816000 h 5893281"/>
              <a:gd name="connsiteX3078" fmla="*/ 2768852 w 10035679"/>
              <a:gd name="connsiteY3078" fmla="*/ 5816000 h 5893281"/>
              <a:gd name="connsiteX3079" fmla="*/ 2768852 w 10035679"/>
              <a:gd name="connsiteY3079" fmla="*/ 5807548 h 5893281"/>
              <a:gd name="connsiteX3080" fmla="*/ 2791190 w 10035679"/>
              <a:gd name="connsiteY3080" fmla="*/ 5782794 h 5893281"/>
              <a:gd name="connsiteX3081" fmla="*/ 2809303 w 10035679"/>
              <a:gd name="connsiteY3081" fmla="*/ 5758039 h 5893281"/>
              <a:gd name="connsiteX3082" fmla="*/ 2815341 w 10035679"/>
              <a:gd name="connsiteY3082" fmla="*/ 5759851 h 5893281"/>
              <a:gd name="connsiteX3083" fmla="*/ 2819568 w 10035679"/>
              <a:gd name="connsiteY3083" fmla="*/ 5759851 h 5893281"/>
              <a:gd name="connsiteX3084" fmla="*/ 2819568 w 10035679"/>
              <a:gd name="connsiteY3084" fmla="*/ 5764077 h 5893281"/>
              <a:gd name="connsiteX3085" fmla="*/ 2823793 w 10035679"/>
              <a:gd name="connsiteY3085" fmla="*/ 5768303 h 5893281"/>
              <a:gd name="connsiteX3086" fmla="*/ 2829833 w 10035679"/>
              <a:gd name="connsiteY3086" fmla="*/ 5786416 h 5893281"/>
              <a:gd name="connsiteX3087" fmla="*/ 2834058 w 10035679"/>
              <a:gd name="connsiteY3087" fmla="*/ 5806943 h 5893281"/>
              <a:gd name="connsiteX3088" fmla="*/ 2838284 w 10035679"/>
              <a:gd name="connsiteY3088" fmla="*/ 5831699 h 5893281"/>
              <a:gd name="connsiteX3089" fmla="*/ 2840096 w 10035679"/>
              <a:gd name="connsiteY3089" fmla="*/ 5854037 h 5893281"/>
              <a:gd name="connsiteX3090" fmla="*/ 2852171 w 10035679"/>
              <a:gd name="connsiteY3090" fmla="*/ 5854037 h 5893281"/>
              <a:gd name="connsiteX3091" fmla="*/ 2853981 w 10035679"/>
              <a:gd name="connsiteY3091" fmla="*/ 5854037 h 5893281"/>
              <a:gd name="connsiteX3092" fmla="*/ 2861830 w 10035679"/>
              <a:gd name="connsiteY3092" fmla="*/ 5854037 h 5893281"/>
              <a:gd name="connsiteX3093" fmla="*/ 2861830 w 10035679"/>
              <a:gd name="connsiteY3093" fmla="*/ 5858263 h 5893281"/>
              <a:gd name="connsiteX3094" fmla="*/ 2861830 w 10035679"/>
              <a:gd name="connsiteY3094" fmla="*/ 5860075 h 5893281"/>
              <a:gd name="connsiteX3095" fmla="*/ 2867869 w 10035679"/>
              <a:gd name="connsiteY3095" fmla="*/ 5868527 h 5893281"/>
              <a:gd name="connsiteX3096" fmla="*/ 2861830 w 10035679"/>
              <a:gd name="connsiteY3096" fmla="*/ 5872754 h 5893281"/>
              <a:gd name="connsiteX3097" fmla="*/ 2857604 w 10035679"/>
              <a:gd name="connsiteY3097" fmla="*/ 5874564 h 5893281"/>
              <a:gd name="connsiteX3098" fmla="*/ 2857604 w 10035679"/>
              <a:gd name="connsiteY3098" fmla="*/ 5878792 h 5893281"/>
              <a:gd name="connsiteX3099" fmla="*/ 2853379 w 10035679"/>
              <a:gd name="connsiteY3099" fmla="*/ 5878792 h 5893281"/>
              <a:gd name="connsiteX3100" fmla="*/ 2849152 w 10035679"/>
              <a:gd name="connsiteY3100" fmla="*/ 5883018 h 5893281"/>
              <a:gd name="connsiteX3101" fmla="*/ 2843114 w 10035679"/>
              <a:gd name="connsiteY3101" fmla="*/ 5884829 h 5893281"/>
              <a:gd name="connsiteX3102" fmla="*/ 2810510 w 10035679"/>
              <a:gd name="connsiteY3102" fmla="*/ 5893281 h 5893281"/>
              <a:gd name="connsiteX3103" fmla="*/ 2777907 w 10035679"/>
              <a:gd name="connsiteY3103" fmla="*/ 5884829 h 5893281"/>
              <a:gd name="connsiteX3104" fmla="*/ 2747720 w 10035679"/>
              <a:gd name="connsiteY3104" fmla="*/ 5868527 h 5893281"/>
              <a:gd name="connsiteX3105" fmla="*/ 2715117 w 10035679"/>
              <a:gd name="connsiteY3105" fmla="*/ 5843774 h 5893281"/>
              <a:gd name="connsiteX3106" fmla="*/ 2686740 w 10035679"/>
              <a:gd name="connsiteY3106" fmla="*/ 5815397 h 5893281"/>
              <a:gd name="connsiteX3107" fmla="*/ 2666213 w 10035679"/>
              <a:gd name="connsiteY3107" fmla="*/ 5787020 h 5893281"/>
              <a:gd name="connsiteX3108" fmla="*/ 2654138 w 10035679"/>
              <a:gd name="connsiteY3108" fmla="*/ 5758644 h 5893281"/>
              <a:gd name="connsiteX3109" fmla="*/ 2661987 w 10035679"/>
              <a:gd name="connsiteY3109" fmla="*/ 5758644 h 5893281"/>
              <a:gd name="connsiteX3110" fmla="*/ 2686137 w 10035679"/>
              <a:gd name="connsiteY3110" fmla="*/ 5783397 h 5893281"/>
              <a:gd name="connsiteX3111" fmla="*/ 2710286 w 10035679"/>
              <a:gd name="connsiteY3111" fmla="*/ 5803925 h 5893281"/>
              <a:gd name="connsiteX3112" fmla="*/ 2738663 w 10035679"/>
              <a:gd name="connsiteY3112" fmla="*/ 5822039 h 5893281"/>
              <a:gd name="connsiteX3113" fmla="*/ 2738663 w 10035679"/>
              <a:gd name="connsiteY3113" fmla="*/ 5807548 h 5893281"/>
              <a:gd name="connsiteX3114" fmla="*/ 2700023 w 10035679"/>
              <a:gd name="connsiteY3114" fmla="*/ 5787020 h 5893281"/>
              <a:gd name="connsiteX3115" fmla="*/ 2667421 w 10035679"/>
              <a:gd name="connsiteY3115" fmla="*/ 5758644 h 5893281"/>
              <a:gd name="connsiteX3116" fmla="*/ 2646893 w 10035679"/>
              <a:gd name="connsiteY3116" fmla="*/ 5717589 h 5893281"/>
              <a:gd name="connsiteX3117" fmla="*/ 2633005 w 10035679"/>
              <a:gd name="connsiteY3117" fmla="*/ 5672908 h 5893281"/>
              <a:gd name="connsiteX3118" fmla="*/ 2625156 w 10035679"/>
              <a:gd name="connsiteY3118" fmla="*/ 5625817 h 5893281"/>
              <a:gd name="connsiteX3119" fmla="*/ 2629384 w 10035679"/>
              <a:gd name="connsiteY3119" fmla="*/ 5572686 h 5893281"/>
              <a:gd name="connsiteX3120" fmla="*/ 2633610 w 10035679"/>
              <a:gd name="connsiteY3120" fmla="*/ 5521367 h 5893281"/>
              <a:gd name="connsiteX3121" fmla="*/ 2643873 w 10035679"/>
              <a:gd name="connsiteY3121" fmla="*/ 5476689 h 5893281"/>
              <a:gd name="connsiteX3122" fmla="*/ 2657761 w 10035679"/>
              <a:gd name="connsiteY3122" fmla="*/ 5433821 h 5893281"/>
              <a:gd name="connsiteX3123" fmla="*/ 2671647 w 10035679"/>
              <a:gd name="connsiteY3123" fmla="*/ 5396992 h 5893281"/>
              <a:gd name="connsiteX3124" fmla="*/ 2692174 w 10035679"/>
              <a:gd name="connsiteY3124" fmla="*/ 5396992 h 5893281"/>
              <a:gd name="connsiteX3125" fmla="*/ 2710286 w 10035679"/>
              <a:gd name="connsiteY3125" fmla="*/ 5325748 h 5893281"/>
              <a:gd name="connsiteX3126" fmla="*/ 2700023 w 10035679"/>
              <a:gd name="connsiteY3126" fmla="*/ 5325748 h 5893281"/>
              <a:gd name="connsiteX3127" fmla="*/ 2700023 w 10035679"/>
              <a:gd name="connsiteY3127" fmla="*/ 5319711 h 5893281"/>
              <a:gd name="connsiteX3128" fmla="*/ 2692174 w 10035679"/>
              <a:gd name="connsiteY3128" fmla="*/ 5325748 h 5893281"/>
              <a:gd name="connsiteX3129" fmla="*/ 2686137 w 10035679"/>
              <a:gd name="connsiteY3129" fmla="*/ 5334200 h 5893281"/>
              <a:gd name="connsiteX3130" fmla="*/ 2681910 w 10035679"/>
              <a:gd name="connsiteY3130" fmla="*/ 5340238 h 5893281"/>
              <a:gd name="connsiteX3131" fmla="*/ 2675873 w 10035679"/>
              <a:gd name="connsiteY3131" fmla="*/ 5348691 h 5893281"/>
              <a:gd name="connsiteX3132" fmla="*/ 2661987 w 10035679"/>
              <a:gd name="connsiteY3132" fmla="*/ 5352917 h 5893281"/>
              <a:gd name="connsiteX3133" fmla="*/ 2661987 w 10035679"/>
              <a:gd name="connsiteY3133" fmla="*/ 5344465 h 5893281"/>
              <a:gd name="connsiteX3134" fmla="*/ 2686137 w 10035679"/>
              <a:gd name="connsiteY3134" fmla="*/ 5195336 h 5893281"/>
              <a:gd name="connsiteX3135" fmla="*/ 2681910 w 10035679"/>
              <a:gd name="connsiteY3135" fmla="*/ 5180845 h 5893281"/>
              <a:gd name="connsiteX3136" fmla="*/ 2675873 w 10035679"/>
              <a:gd name="connsiteY3136" fmla="*/ 5156092 h 5893281"/>
              <a:gd name="connsiteX3137" fmla="*/ 2680099 w 10035679"/>
              <a:gd name="connsiteY3137" fmla="*/ 5133752 h 5893281"/>
              <a:gd name="connsiteX3138" fmla="*/ 2704250 w 10035679"/>
              <a:gd name="connsiteY3138" fmla="*/ 5048019 h 5893281"/>
              <a:gd name="connsiteX3139" fmla="*/ 2724777 w 10035679"/>
              <a:gd name="connsiteY3139" fmla="*/ 4960473 h 5893281"/>
              <a:gd name="connsiteX3140" fmla="*/ 2742889 w 10035679"/>
              <a:gd name="connsiteY3140" fmla="*/ 4864477 h 5893281"/>
              <a:gd name="connsiteX3141" fmla="*/ 2763419 w 10035679"/>
              <a:gd name="connsiteY3141" fmla="*/ 4770290 h 5893281"/>
              <a:gd name="connsiteX3142" fmla="*/ 2775494 w 10035679"/>
              <a:gd name="connsiteY3142" fmla="*/ 4708707 h 5893281"/>
              <a:gd name="connsiteX3143" fmla="*/ 2777305 w 10035679"/>
              <a:gd name="connsiteY3143" fmla="*/ 4645312 h 5893281"/>
              <a:gd name="connsiteX3144" fmla="*/ 2781531 w 10035679"/>
              <a:gd name="connsiteY3144" fmla="*/ 4583728 h 5893281"/>
              <a:gd name="connsiteX3145" fmla="*/ 2789380 w 10035679"/>
              <a:gd name="connsiteY3145" fmla="*/ 4526371 h 5893281"/>
              <a:gd name="connsiteX3146" fmla="*/ 2718740 w 10035679"/>
              <a:gd name="connsiteY3146" fmla="*/ 4499805 h 5893281"/>
              <a:gd name="connsiteX3147" fmla="*/ 2657761 w 10035679"/>
              <a:gd name="connsiteY3147" fmla="*/ 4458750 h 5893281"/>
              <a:gd name="connsiteX3148" fmla="*/ 2608855 w 10035679"/>
              <a:gd name="connsiteY3148" fmla="*/ 4405620 h 5893281"/>
              <a:gd name="connsiteX3149" fmla="*/ 2568405 w 10035679"/>
              <a:gd name="connsiteY3149" fmla="*/ 4348261 h 5893281"/>
              <a:gd name="connsiteX3150" fmla="*/ 2554517 w 10035679"/>
              <a:gd name="connsiteY3150" fmla="*/ 4315658 h 5893281"/>
              <a:gd name="connsiteX3151" fmla="*/ 2544254 w 10035679"/>
              <a:gd name="connsiteY3151" fmla="*/ 4284868 h 5893281"/>
              <a:gd name="connsiteX3152" fmla="*/ 2533989 w 10035679"/>
              <a:gd name="connsiteY3152" fmla="*/ 4248037 h 5893281"/>
              <a:gd name="connsiteX3153" fmla="*/ 2520103 w 10035679"/>
              <a:gd name="connsiteY3153" fmla="*/ 4219662 h 5893281"/>
              <a:gd name="connsiteX3154" fmla="*/ 2497763 w 10035679"/>
              <a:gd name="connsiteY3154" fmla="*/ 4199133 h 5893281"/>
              <a:gd name="connsiteX3155" fmla="*/ 2491727 w 10035679"/>
              <a:gd name="connsiteY3155" fmla="*/ 4190681 h 5893281"/>
              <a:gd name="connsiteX3156" fmla="*/ 2481462 w 10035679"/>
              <a:gd name="connsiteY3156" fmla="*/ 4190681 h 5893281"/>
              <a:gd name="connsiteX3157" fmla="*/ 2473615 w 10035679"/>
              <a:gd name="connsiteY3157" fmla="*/ 4188870 h 5893281"/>
              <a:gd name="connsiteX3158" fmla="*/ 2467576 w 10035679"/>
              <a:gd name="connsiteY3158" fmla="*/ 4180418 h 5893281"/>
              <a:gd name="connsiteX3159" fmla="*/ 2459726 w 10035679"/>
              <a:gd name="connsiteY3159" fmla="*/ 4174379 h 5893281"/>
              <a:gd name="connsiteX3160" fmla="*/ 2467576 w 10035679"/>
              <a:gd name="connsiteY3160" fmla="*/ 4159889 h 5893281"/>
              <a:gd name="connsiteX3161" fmla="*/ 2467576 w 10035679"/>
              <a:gd name="connsiteY3161" fmla="*/ 4147813 h 5893281"/>
              <a:gd name="connsiteX3162" fmla="*/ 2467576 w 10035679"/>
              <a:gd name="connsiteY3162" fmla="*/ 4133324 h 5893281"/>
              <a:gd name="connsiteX3163" fmla="*/ 2467576 w 10035679"/>
              <a:gd name="connsiteY3163" fmla="*/ 4118834 h 5893281"/>
              <a:gd name="connsiteX3164" fmla="*/ 2485690 w 10035679"/>
              <a:gd name="connsiteY3164" fmla="*/ 4108569 h 5893281"/>
              <a:gd name="connsiteX3165" fmla="*/ 2497763 w 10035679"/>
              <a:gd name="connsiteY3165" fmla="*/ 4098306 h 5893281"/>
              <a:gd name="connsiteX3166" fmla="*/ 2515877 w 10035679"/>
              <a:gd name="connsiteY3166" fmla="*/ 4088041 h 5893281"/>
              <a:gd name="connsiteX3167" fmla="*/ 2515877 w 10035679"/>
              <a:gd name="connsiteY3167" fmla="*/ 4079589 h 5893281"/>
              <a:gd name="connsiteX3168" fmla="*/ 2497763 w 10035679"/>
              <a:gd name="connsiteY3168" fmla="*/ 4079589 h 5893281"/>
              <a:gd name="connsiteX3169" fmla="*/ 2487501 w 10035679"/>
              <a:gd name="connsiteY3169" fmla="*/ 4077779 h 5893281"/>
              <a:gd name="connsiteX3170" fmla="*/ 2477236 w 10035679"/>
              <a:gd name="connsiteY3170" fmla="*/ 4077779 h 5893281"/>
              <a:gd name="connsiteX3171" fmla="*/ 2466973 w 10035679"/>
              <a:gd name="connsiteY3171" fmla="*/ 4073552 h 5893281"/>
              <a:gd name="connsiteX3172" fmla="*/ 2480859 w 10035679"/>
              <a:gd name="connsiteY3172" fmla="*/ 4040948 h 5893281"/>
              <a:gd name="connsiteX3173" fmla="*/ 2491124 w 10035679"/>
              <a:gd name="connsiteY3173" fmla="*/ 4008345 h 5893281"/>
              <a:gd name="connsiteX3174" fmla="*/ 2505010 w 10035679"/>
              <a:gd name="connsiteY3174" fmla="*/ 3977555 h 5893281"/>
              <a:gd name="connsiteX3175" fmla="*/ 2529160 w 10035679"/>
              <a:gd name="connsiteY3175" fmla="*/ 3950988 h 5893281"/>
              <a:gd name="connsiteX3176" fmla="*/ 2557537 w 10035679"/>
              <a:gd name="connsiteY3176" fmla="*/ 3926235 h 5893281"/>
              <a:gd name="connsiteX3177" fmla="*/ 2581686 w 10035679"/>
              <a:gd name="connsiteY3177" fmla="*/ 3897858 h 5893281"/>
              <a:gd name="connsiteX3178" fmla="*/ 2579875 w 10035679"/>
              <a:gd name="connsiteY3178" fmla="*/ 3877331 h 5893281"/>
              <a:gd name="connsiteX3179" fmla="*/ 2579875 w 10035679"/>
              <a:gd name="connsiteY3179" fmla="*/ 3848954 h 5893281"/>
              <a:gd name="connsiteX3180" fmla="*/ 2575649 w 10035679"/>
              <a:gd name="connsiteY3180" fmla="*/ 3820577 h 5893281"/>
              <a:gd name="connsiteX3181" fmla="*/ 2565384 w 10035679"/>
              <a:gd name="connsiteY3181" fmla="*/ 3802463 h 5893281"/>
              <a:gd name="connsiteX3182" fmla="*/ 2551499 w 10035679"/>
              <a:gd name="connsiteY3182" fmla="*/ 3781936 h 5893281"/>
              <a:gd name="connsiteX3183" fmla="*/ 2537612 w 10035679"/>
              <a:gd name="connsiteY3183" fmla="*/ 3759597 h 5893281"/>
              <a:gd name="connsiteX3184" fmla="*/ 2523727 w 10035679"/>
              <a:gd name="connsiteY3184" fmla="*/ 3759597 h 5893281"/>
              <a:gd name="connsiteX3185" fmla="*/ 2519499 w 10035679"/>
              <a:gd name="connsiteY3185" fmla="*/ 3763824 h 5893281"/>
              <a:gd name="connsiteX3186" fmla="*/ 2515273 w 10035679"/>
              <a:gd name="connsiteY3186" fmla="*/ 3768050 h 5893281"/>
              <a:gd name="connsiteX3187" fmla="*/ 2511046 w 10035679"/>
              <a:gd name="connsiteY3187" fmla="*/ 3769860 h 5893281"/>
              <a:gd name="connsiteX3188" fmla="*/ 2505010 w 10035679"/>
              <a:gd name="connsiteY3188" fmla="*/ 3774086 h 5893281"/>
              <a:gd name="connsiteX3189" fmla="*/ 2509235 w 10035679"/>
              <a:gd name="connsiteY3189" fmla="*/ 3782540 h 5893281"/>
              <a:gd name="connsiteX3190" fmla="*/ 2509235 w 10035679"/>
              <a:gd name="connsiteY3190" fmla="*/ 3788577 h 5893281"/>
              <a:gd name="connsiteX3191" fmla="*/ 2509235 w 10035679"/>
              <a:gd name="connsiteY3191" fmla="*/ 3792803 h 5893281"/>
              <a:gd name="connsiteX3192" fmla="*/ 2505010 w 10035679"/>
              <a:gd name="connsiteY3192" fmla="*/ 3798842 h 5893281"/>
              <a:gd name="connsiteX3193" fmla="*/ 2500784 w 10035679"/>
              <a:gd name="connsiteY3193" fmla="*/ 3798842 h 5893281"/>
              <a:gd name="connsiteX3194" fmla="*/ 2496557 w 10035679"/>
              <a:gd name="connsiteY3194" fmla="*/ 3803068 h 5893281"/>
              <a:gd name="connsiteX3195" fmla="*/ 2494745 w 10035679"/>
              <a:gd name="connsiteY3195" fmla="*/ 3803068 h 5893281"/>
              <a:gd name="connsiteX3196" fmla="*/ 2490519 w 10035679"/>
              <a:gd name="connsiteY3196" fmla="*/ 3803068 h 5893281"/>
              <a:gd name="connsiteX3197" fmla="*/ 2484482 w 10035679"/>
              <a:gd name="connsiteY3197" fmla="*/ 3807294 h 5893281"/>
              <a:gd name="connsiteX3198" fmla="*/ 2466368 w 10035679"/>
              <a:gd name="connsiteY3198" fmla="*/ 3792803 h 5893281"/>
              <a:gd name="connsiteX3199" fmla="*/ 2433766 w 10035679"/>
              <a:gd name="connsiteY3199" fmla="*/ 3774691 h 5893281"/>
              <a:gd name="connsiteX3200" fmla="*/ 2401163 w 10035679"/>
              <a:gd name="connsiteY3200" fmla="*/ 3756579 h 5893281"/>
              <a:gd name="connsiteX3201" fmla="*/ 2370975 w 10035679"/>
              <a:gd name="connsiteY3201" fmla="*/ 3742088 h 5893281"/>
              <a:gd name="connsiteX3202" fmla="*/ 2348634 w 10035679"/>
              <a:gd name="connsiteY3202" fmla="*/ 3736050 h 5893281"/>
              <a:gd name="connsiteX3203" fmla="*/ 2330522 w 10035679"/>
              <a:gd name="connsiteY3203" fmla="*/ 3693184 h 5893281"/>
              <a:gd name="connsiteX3204" fmla="*/ 2314221 w 10035679"/>
              <a:gd name="connsiteY3204" fmla="*/ 3668429 h 5893281"/>
              <a:gd name="connsiteX3205" fmla="*/ 2296109 w 10035679"/>
              <a:gd name="connsiteY3205" fmla="*/ 3650316 h 5893281"/>
              <a:gd name="connsiteX3206" fmla="*/ 2277995 w 10035679"/>
              <a:gd name="connsiteY3206" fmla="*/ 3644280 h 5893281"/>
              <a:gd name="connsiteX3207" fmla="*/ 2249618 w 10035679"/>
              <a:gd name="connsiteY3207" fmla="*/ 3635826 h 5893281"/>
              <a:gd name="connsiteX3208" fmla="*/ 2219431 w 10035679"/>
              <a:gd name="connsiteY3208" fmla="*/ 3625563 h 5893281"/>
              <a:gd name="connsiteX3209" fmla="*/ 2178979 w 10035679"/>
              <a:gd name="connsiteY3209" fmla="*/ 3611072 h 5893281"/>
              <a:gd name="connsiteX3210" fmla="*/ 2154828 w 10035679"/>
              <a:gd name="connsiteY3210" fmla="*/ 3592960 h 5893281"/>
              <a:gd name="connsiteX3211" fmla="*/ 2134301 w 10035679"/>
              <a:gd name="connsiteY3211" fmla="*/ 3574846 h 5893281"/>
              <a:gd name="connsiteX3212" fmla="*/ 2101698 w 10035679"/>
              <a:gd name="connsiteY3212" fmla="*/ 3560357 h 5893281"/>
              <a:gd name="connsiteX3213" fmla="*/ 2081170 w 10035679"/>
              <a:gd name="connsiteY3213" fmla="*/ 3560357 h 5893281"/>
              <a:gd name="connsiteX3214" fmla="*/ 2067284 w 10035679"/>
              <a:gd name="connsiteY3214" fmla="*/ 3568809 h 5893281"/>
              <a:gd name="connsiteX3215" fmla="*/ 2055209 w 10035679"/>
              <a:gd name="connsiteY3215" fmla="*/ 3574846 h 5893281"/>
              <a:gd name="connsiteX3216" fmla="*/ 2041321 w 10035679"/>
              <a:gd name="connsiteY3216" fmla="*/ 3583300 h 5893281"/>
              <a:gd name="connsiteX3217" fmla="*/ 2025020 w 10035679"/>
              <a:gd name="connsiteY3217" fmla="*/ 3579072 h 5893281"/>
              <a:gd name="connsiteX3218" fmla="*/ 2017172 w 10035679"/>
              <a:gd name="connsiteY3218" fmla="*/ 3574846 h 5893281"/>
              <a:gd name="connsiteX3219" fmla="*/ 2011134 w 10035679"/>
              <a:gd name="connsiteY3219" fmla="*/ 3568809 h 5893281"/>
              <a:gd name="connsiteX3220" fmla="*/ 2003285 w 10035679"/>
              <a:gd name="connsiteY3220" fmla="*/ 3560357 h 5893281"/>
              <a:gd name="connsiteX3221" fmla="*/ 1993022 w 10035679"/>
              <a:gd name="connsiteY3221" fmla="*/ 3550092 h 5893281"/>
              <a:gd name="connsiteX3222" fmla="*/ 1985172 w 10035679"/>
              <a:gd name="connsiteY3222" fmla="*/ 3544056 h 5893281"/>
              <a:gd name="connsiteX3223" fmla="*/ 1979134 w 10035679"/>
              <a:gd name="connsiteY3223" fmla="*/ 3539828 h 5893281"/>
              <a:gd name="connsiteX3224" fmla="*/ 1932645 w 10035679"/>
              <a:gd name="connsiteY3224" fmla="*/ 3531376 h 5893281"/>
              <a:gd name="connsiteX3225" fmla="*/ 1926608 w 10035679"/>
              <a:gd name="connsiteY3225" fmla="*/ 3525339 h 5893281"/>
              <a:gd name="connsiteX3226" fmla="*/ 1918759 w 10035679"/>
              <a:gd name="connsiteY3226" fmla="*/ 3519300 h 5893281"/>
              <a:gd name="connsiteX3227" fmla="*/ 1912721 w 10035679"/>
              <a:gd name="connsiteY3227" fmla="*/ 3510848 h 5893281"/>
              <a:gd name="connsiteX3228" fmla="*/ 1904873 w 10035679"/>
              <a:gd name="connsiteY3228" fmla="*/ 3504811 h 5893281"/>
              <a:gd name="connsiteX3229" fmla="*/ 1903061 w 10035679"/>
              <a:gd name="connsiteY3229" fmla="*/ 3500583 h 5893281"/>
              <a:gd name="connsiteX3230" fmla="*/ 1862609 w 10035679"/>
              <a:gd name="connsiteY3230" fmla="*/ 3506622 h 5893281"/>
              <a:gd name="connsiteX3231" fmla="*/ 1856572 w 10035679"/>
              <a:gd name="connsiteY3231" fmla="*/ 3504811 h 5893281"/>
              <a:gd name="connsiteX3232" fmla="*/ 1846307 w 10035679"/>
              <a:gd name="connsiteY3232" fmla="*/ 3490321 h 5893281"/>
              <a:gd name="connsiteX3233" fmla="*/ 1828195 w 10035679"/>
              <a:gd name="connsiteY3233" fmla="*/ 3475830 h 5893281"/>
              <a:gd name="connsiteX3234" fmla="*/ 1814309 w 10035679"/>
              <a:gd name="connsiteY3234" fmla="*/ 3457718 h 5893281"/>
              <a:gd name="connsiteX3235" fmla="*/ 1800423 w 10035679"/>
              <a:gd name="connsiteY3235" fmla="*/ 3443227 h 5893281"/>
              <a:gd name="connsiteX3236" fmla="*/ 1792574 w 10035679"/>
              <a:gd name="connsiteY3236" fmla="*/ 3434775 h 5893281"/>
              <a:gd name="connsiteX3237" fmla="*/ 1806460 w 10035679"/>
              <a:gd name="connsiteY3237" fmla="*/ 3390097 h 5893281"/>
              <a:gd name="connsiteX3238" fmla="*/ 1767818 w 10035679"/>
              <a:gd name="connsiteY3238" fmla="*/ 3347229 h 5893281"/>
              <a:gd name="connsiteX3239" fmla="*/ 1733405 w 10035679"/>
              <a:gd name="connsiteY3239" fmla="*/ 3300135 h 5893281"/>
              <a:gd name="connsiteX3240" fmla="*/ 1697179 w 10035679"/>
              <a:gd name="connsiteY3240" fmla="*/ 3251231 h 5893281"/>
              <a:gd name="connsiteX3241" fmla="*/ 1662766 w 10035679"/>
              <a:gd name="connsiteY3241" fmla="*/ 3199911 h 5893281"/>
              <a:gd name="connsiteX3242" fmla="*/ 1654916 w 10035679"/>
              <a:gd name="connsiteY3242" fmla="*/ 3195685 h 5893281"/>
              <a:gd name="connsiteX3243" fmla="*/ 1644654 w 10035679"/>
              <a:gd name="connsiteY3243" fmla="*/ 3193875 h 5893281"/>
              <a:gd name="connsiteX3244" fmla="*/ 1638615 w 10035679"/>
              <a:gd name="connsiteY3244" fmla="*/ 3193875 h 5893281"/>
              <a:gd name="connsiteX3245" fmla="*/ 1626539 w 10035679"/>
              <a:gd name="connsiteY3245" fmla="*/ 3189649 h 5893281"/>
              <a:gd name="connsiteX3246" fmla="*/ 1624729 w 10035679"/>
              <a:gd name="connsiteY3246" fmla="*/ 3185423 h 5893281"/>
              <a:gd name="connsiteX3247" fmla="*/ 1610843 w 10035679"/>
              <a:gd name="connsiteY3247" fmla="*/ 3167309 h 5893281"/>
              <a:gd name="connsiteX3248" fmla="*/ 1602994 w 10035679"/>
              <a:gd name="connsiteY3248" fmla="*/ 3146781 h 5893281"/>
              <a:gd name="connsiteX3249" fmla="*/ 1596955 w 10035679"/>
              <a:gd name="connsiteY3249" fmla="*/ 3126254 h 5893281"/>
              <a:gd name="connsiteX3250" fmla="*/ 1584880 w 10035679"/>
              <a:gd name="connsiteY3250" fmla="*/ 3103914 h 5893281"/>
              <a:gd name="connsiteX3251" fmla="*/ 1568579 w 10035679"/>
              <a:gd name="connsiteY3251" fmla="*/ 3093651 h 5893281"/>
              <a:gd name="connsiteX3252" fmla="*/ 1560731 w 10035679"/>
              <a:gd name="connsiteY3252" fmla="*/ 3085199 h 5893281"/>
              <a:gd name="connsiteX3253" fmla="*/ 1554692 w 10035679"/>
              <a:gd name="connsiteY3253" fmla="*/ 3079160 h 5893281"/>
              <a:gd name="connsiteX3254" fmla="*/ 1546843 w 10035679"/>
              <a:gd name="connsiteY3254" fmla="*/ 3074934 h 5893281"/>
              <a:gd name="connsiteX3255" fmla="*/ 1546843 w 10035679"/>
              <a:gd name="connsiteY3255" fmla="*/ 3113575 h 5893281"/>
              <a:gd name="connsiteX3256" fmla="*/ 1557108 w 10035679"/>
              <a:gd name="connsiteY3256" fmla="*/ 3128064 h 5893281"/>
              <a:gd name="connsiteX3257" fmla="*/ 1579446 w 10035679"/>
              <a:gd name="connsiteY3257" fmla="*/ 3152820 h 5893281"/>
              <a:gd name="connsiteX3258" fmla="*/ 1599975 w 10035679"/>
              <a:gd name="connsiteY3258" fmla="*/ 3181197 h 5893281"/>
              <a:gd name="connsiteX3259" fmla="*/ 1626539 w 10035679"/>
              <a:gd name="connsiteY3259" fmla="*/ 3218025 h 5893281"/>
              <a:gd name="connsiteX3260" fmla="*/ 1647067 w 10035679"/>
              <a:gd name="connsiteY3260" fmla="*/ 3253044 h 5893281"/>
              <a:gd name="connsiteX3261" fmla="*/ 1669407 w 10035679"/>
              <a:gd name="connsiteY3261" fmla="*/ 3289873 h 5893281"/>
              <a:gd name="connsiteX3262" fmla="*/ 1685709 w 10035679"/>
              <a:gd name="connsiteY3262" fmla="*/ 3322475 h 5893281"/>
              <a:gd name="connsiteX3263" fmla="*/ 1693558 w 10035679"/>
              <a:gd name="connsiteY3263" fmla="*/ 3343003 h 5893281"/>
              <a:gd name="connsiteX3264" fmla="*/ 1693558 w 10035679"/>
              <a:gd name="connsiteY3264" fmla="*/ 3357494 h 5893281"/>
              <a:gd name="connsiteX3265" fmla="*/ 1689332 w 10035679"/>
              <a:gd name="connsiteY3265" fmla="*/ 3363530 h 5893281"/>
              <a:gd name="connsiteX3266" fmla="*/ 1685104 w 10035679"/>
              <a:gd name="connsiteY3266" fmla="*/ 3367757 h 5893281"/>
              <a:gd name="connsiteX3267" fmla="*/ 1685104 w 10035679"/>
              <a:gd name="connsiteY3267" fmla="*/ 3371985 h 5893281"/>
              <a:gd name="connsiteX3268" fmla="*/ 1679067 w 10035679"/>
              <a:gd name="connsiteY3268" fmla="*/ 3376211 h 5893281"/>
              <a:gd name="connsiteX3269" fmla="*/ 1679067 w 10035679"/>
              <a:gd name="connsiteY3269" fmla="*/ 3361720 h 5893281"/>
              <a:gd name="connsiteX3270" fmla="*/ 1674841 w 10035679"/>
              <a:gd name="connsiteY3270" fmla="*/ 3349644 h 5893281"/>
              <a:gd name="connsiteX3271" fmla="*/ 1674841 w 10035679"/>
              <a:gd name="connsiteY3271" fmla="*/ 3343608 h 5893281"/>
              <a:gd name="connsiteX3272" fmla="*/ 1670615 w 10035679"/>
              <a:gd name="connsiteY3272" fmla="*/ 3335154 h 5893281"/>
              <a:gd name="connsiteX3273" fmla="*/ 1664576 w 10035679"/>
              <a:gd name="connsiteY3273" fmla="*/ 3335154 h 5893281"/>
              <a:gd name="connsiteX3274" fmla="*/ 1660350 w 10035679"/>
              <a:gd name="connsiteY3274" fmla="*/ 3335154 h 5893281"/>
              <a:gd name="connsiteX3275" fmla="*/ 1656124 w 10035679"/>
              <a:gd name="connsiteY3275" fmla="*/ 3335154 h 5893281"/>
              <a:gd name="connsiteX3276" fmla="*/ 1654314 w 10035679"/>
              <a:gd name="connsiteY3276" fmla="*/ 3335154 h 5893281"/>
              <a:gd name="connsiteX3277" fmla="*/ 1650087 w 10035679"/>
              <a:gd name="connsiteY3277" fmla="*/ 3335154 h 5893281"/>
              <a:gd name="connsiteX3278" fmla="*/ 1639823 w 10035679"/>
              <a:gd name="connsiteY3278" fmla="*/ 3335154 h 5893281"/>
              <a:gd name="connsiteX3279" fmla="*/ 1631973 w 10035679"/>
              <a:gd name="connsiteY3279" fmla="*/ 3310400 h 5893281"/>
              <a:gd name="connsiteX3280" fmla="*/ 1625937 w 10035679"/>
              <a:gd name="connsiteY3280" fmla="*/ 3285647 h 5893281"/>
              <a:gd name="connsiteX3281" fmla="*/ 1613861 w 10035679"/>
              <a:gd name="connsiteY3281" fmla="*/ 3265119 h 5893281"/>
              <a:gd name="connsiteX3282" fmla="*/ 1597560 w 10035679"/>
              <a:gd name="connsiteY3282" fmla="*/ 3247005 h 5893281"/>
              <a:gd name="connsiteX3283" fmla="*/ 1575220 w 10035679"/>
              <a:gd name="connsiteY3283" fmla="*/ 3232516 h 5893281"/>
              <a:gd name="connsiteX3284" fmla="*/ 1554692 w 10035679"/>
              <a:gd name="connsiteY3284" fmla="*/ 3218025 h 5893281"/>
              <a:gd name="connsiteX3285" fmla="*/ 1536580 w 10035679"/>
              <a:gd name="connsiteY3285" fmla="*/ 3193272 h 5893281"/>
              <a:gd name="connsiteX3286" fmla="*/ 1542617 w 10035679"/>
              <a:gd name="connsiteY3286" fmla="*/ 3189044 h 5893281"/>
              <a:gd name="connsiteX3287" fmla="*/ 1546843 w 10035679"/>
              <a:gd name="connsiteY3287" fmla="*/ 3189044 h 5893281"/>
              <a:gd name="connsiteX3288" fmla="*/ 1551069 w 10035679"/>
              <a:gd name="connsiteY3288" fmla="*/ 3189044 h 5893281"/>
              <a:gd name="connsiteX3289" fmla="*/ 1551069 w 10035679"/>
              <a:gd name="connsiteY3289" fmla="*/ 3184818 h 5893281"/>
              <a:gd name="connsiteX3290" fmla="*/ 1551069 w 10035679"/>
              <a:gd name="connsiteY3290" fmla="*/ 3180592 h 5893281"/>
              <a:gd name="connsiteX3291" fmla="*/ 1555298 w 10035679"/>
              <a:gd name="connsiteY3291" fmla="*/ 3178781 h 5893281"/>
              <a:gd name="connsiteX3292" fmla="*/ 1528731 w 10035679"/>
              <a:gd name="connsiteY3292" fmla="*/ 3160669 h 5893281"/>
              <a:gd name="connsiteX3293" fmla="*/ 1516656 w 10035679"/>
              <a:gd name="connsiteY3293" fmla="*/ 3138329 h 5893281"/>
              <a:gd name="connsiteX3294" fmla="*/ 1504580 w 10035679"/>
              <a:gd name="connsiteY3294" fmla="*/ 3113575 h 5893281"/>
              <a:gd name="connsiteX3295" fmla="*/ 1498544 w 10035679"/>
              <a:gd name="connsiteY3295" fmla="*/ 3085199 h 5893281"/>
              <a:gd name="connsiteX3296" fmla="*/ 1484656 w 10035679"/>
              <a:gd name="connsiteY3296" fmla="*/ 3060443 h 5893281"/>
              <a:gd name="connsiteX3297" fmla="*/ 1466544 w 10035679"/>
              <a:gd name="connsiteY3297" fmla="*/ 3039916 h 5893281"/>
              <a:gd name="connsiteX3298" fmla="*/ 1446016 w 10035679"/>
              <a:gd name="connsiteY3298" fmla="*/ 3027840 h 5893281"/>
              <a:gd name="connsiteX3299" fmla="*/ 1419450 w 10035679"/>
              <a:gd name="connsiteY3299" fmla="*/ 3017577 h 5893281"/>
              <a:gd name="connsiteX3300" fmla="*/ 1398923 w 10035679"/>
              <a:gd name="connsiteY3300" fmla="*/ 3003087 h 5893281"/>
              <a:gd name="connsiteX3301" fmla="*/ 1385037 w 10035679"/>
              <a:gd name="connsiteY3301" fmla="*/ 2984975 h 5893281"/>
              <a:gd name="connsiteX3302" fmla="*/ 1377188 w 10035679"/>
              <a:gd name="connsiteY3302" fmla="*/ 2964447 h 5893281"/>
              <a:gd name="connsiteX3303" fmla="*/ 1366923 w 10035679"/>
              <a:gd name="connsiteY3303" fmla="*/ 2942108 h 5893281"/>
              <a:gd name="connsiteX3304" fmla="*/ 1342774 w 10035679"/>
              <a:gd name="connsiteY3304" fmla="*/ 2907089 h 5893281"/>
              <a:gd name="connsiteX3305" fmla="*/ 1322247 w 10035679"/>
              <a:gd name="connsiteY3305" fmla="*/ 2882336 h 5893281"/>
              <a:gd name="connsiteX3306" fmla="*/ 1299907 w 10035679"/>
              <a:gd name="connsiteY3306" fmla="*/ 2859997 h 5893281"/>
              <a:gd name="connsiteX3307" fmla="*/ 1286021 w 10035679"/>
              <a:gd name="connsiteY3307" fmla="*/ 2835244 h 5893281"/>
              <a:gd name="connsiteX3308" fmla="*/ 1275756 w 10035679"/>
              <a:gd name="connsiteY3308" fmla="*/ 2802641 h 5893281"/>
              <a:gd name="connsiteX3309" fmla="*/ 1267907 w 10035679"/>
              <a:gd name="connsiteY3309" fmla="*/ 2759774 h 5893281"/>
              <a:gd name="connsiteX3310" fmla="*/ 1266096 w 10035679"/>
              <a:gd name="connsiteY3310" fmla="*/ 2700607 h 5893281"/>
              <a:gd name="connsiteX3311" fmla="*/ 1266096 w 10035679"/>
              <a:gd name="connsiteY3311" fmla="*/ 2686117 h 5893281"/>
              <a:gd name="connsiteX3312" fmla="*/ 1267907 w 10035679"/>
              <a:gd name="connsiteY3312" fmla="*/ 2657739 h 5893281"/>
              <a:gd name="connsiteX3313" fmla="*/ 1267907 w 10035679"/>
              <a:gd name="connsiteY3313" fmla="*/ 2619099 h 5893281"/>
              <a:gd name="connsiteX3314" fmla="*/ 1267907 w 10035679"/>
              <a:gd name="connsiteY3314" fmla="*/ 2572008 h 5893281"/>
              <a:gd name="connsiteX3315" fmla="*/ 1267907 w 10035679"/>
              <a:gd name="connsiteY3315" fmla="*/ 2529138 h 5893281"/>
              <a:gd name="connsiteX3316" fmla="*/ 1272135 w 10035679"/>
              <a:gd name="connsiteY3316" fmla="*/ 2494120 h 5893281"/>
              <a:gd name="connsiteX3317" fmla="*/ 1276361 w 10035679"/>
              <a:gd name="connsiteY3317" fmla="*/ 2471782 h 5893281"/>
              <a:gd name="connsiteX3318" fmla="*/ 1286624 w 10035679"/>
              <a:gd name="connsiteY3318" fmla="*/ 2467555 h 5893281"/>
              <a:gd name="connsiteX3319" fmla="*/ 1294473 w 10035679"/>
              <a:gd name="connsiteY3319" fmla="*/ 2467555 h 5893281"/>
              <a:gd name="connsiteX3320" fmla="*/ 1300510 w 10035679"/>
              <a:gd name="connsiteY3320" fmla="*/ 2467555 h 5893281"/>
              <a:gd name="connsiteX3321" fmla="*/ 1308359 w 10035679"/>
              <a:gd name="connsiteY3321" fmla="*/ 2467555 h 5893281"/>
              <a:gd name="connsiteX3322" fmla="*/ 1314398 w 10035679"/>
              <a:gd name="connsiteY3322" fmla="*/ 2471782 h 5893281"/>
              <a:gd name="connsiteX3323" fmla="*/ 1318624 w 10035679"/>
              <a:gd name="connsiteY3323" fmla="*/ 2480234 h 5893281"/>
              <a:gd name="connsiteX3324" fmla="*/ 1324660 w 10035679"/>
              <a:gd name="connsiteY3324" fmla="*/ 2486271 h 5893281"/>
              <a:gd name="connsiteX3325" fmla="*/ 1328886 w 10035679"/>
              <a:gd name="connsiteY3325" fmla="*/ 2494725 h 5893281"/>
              <a:gd name="connsiteX3326" fmla="*/ 1328886 w 10035679"/>
              <a:gd name="connsiteY3326" fmla="*/ 2453667 h 5893281"/>
              <a:gd name="connsiteX3327" fmla="*/ 1304738 w 10035679"/>
              <a:gd name="connsiteY3327" fmla="*/ 2425291 h 5893281"/>
              <a:gd name="connsiteX3328" fmla="*/ 1276361 w 10035679"/>
              <a:gd name="connsiteY3328" fmla="*/ 2396914 h 5893281"/>
              <a:gd name="connsiteX3329" fmla="*/ 1243758 w 10035679"/>
              <a:gd name="connsiteY3329" fmla="*/ 2376386 h 5893281"/>
              <a:gd name="connsiteX3330" fmla="*/ 1243758 w 10035679"/>
              <a:gd name="connsiteY3330" fmla="*/ 2394499 h 5893281"/>
              <a:gd name="connsiteX3331" fmla="*/ 1257644 w 10035679"/>
              <a:gd name="connsiteY3331" fmla="*/ 2404762 h 5893281"/>
              <a:gd name="connsiteX3332" fmla="*/ 1271530 w 10035679"/>
              <a:gd name="connsiteY3332" fmla="*/ 2415027 h 5893281"/>
              <a:gd name="connsiteX3333" fmla="*/ 1285416 w 10035679"/>
              <a:gd name="connsiteY3333" fmla="*/ 2425291 h 5893281"/>
              <a:gd name="connsiteX3334" fmla="*/ 1295681 w 10035679"/>
              <a:gd name="connsiteY3334" fmla="*/ 2439781 h 5893281"/>
              <a:gd name="connsiteX3335" fmla="*/ 1295681 w 10035679"/>
              <a:gd name="connsiteY3335" fmla="*/ 2448233 h 5893281"/>
              <a:gd name="connsiteX3336" fmla="*/ 1293870 w 10035679"/>
              <a:gd name="connsiteY3336" fmla="*/ 2448233 h 5893281"/>
              <a:gd name="connsiteX3337" fmla="*/ 1293870 w 10035679"/>
              <a:gd name="connsiteY3337" fmla="*/ 2452462 h 5893281"/>
              <a:gd name="connsiteX3338" fmla="*/ 1289642 w 10035679"/>
              <a:gd name="connsiteY3338" fmla="*/ 2454272 h 5893281"/>
              <a:gd name="connsiteX3339" fmla="*/ 1281795 w 10035679"/>
              <a:gd name="connsiteY3339" fmla="*/ 2458498 h 5893281"/>
              <a:gd name="connsiteX3340" fmla="*/ 1279982 w 10035679"/>
              <a:gd name="connsiteY3340" fmla="*/ 2462724 h 5893281"/>
              <a:gd name="connsiteX3341" fmla="*/ 1267907 w 10035679"/>
              <a:gd name="connsiteY3341" fmla="*/ 2462724 h 5893281"/>
              <a:gd name="connsiteX3342" fmla="*/ 1257644 w 10035679"/>
              <a:gd name="connsiteY3342" fmla="*/ 2462724 h 5893281"/>
              <a:gd name="connsiteX3343" fmla="*/ 1253418 w 10035679"/>
              <a:gd name="connsiteY3343" fmla="*/ 2462724 h 5893281"/>
              <a:gd name="connsiteX3344" fmla="*/ 1253418 w 10035679"/>
              <a:gd name="connsiteY3344" fmla="*/ 2458498 h 5893281"/>
              <a:gd name="connsiteX3345" fmla="*/ 1251605 w 10035679"/>
              <a:gd name="connsiteY3345" fmla="*/ 2458498 h 5893281"/>
              <a:gd name="connsiteX3346" fmla="*/ 1243758 w 10035679"/>
              <a:gd name="connsiteY3346" fmla="*/ 2454272 h 5893281"/>
              <a:gd name="connsiteX3347" fmla="*/ 1219608 w 10035679"/>
              <a:gd name="connsiteY3347" fmla="*/ 2423480 h 5893281"/>
              <a:gd name="connsiteX3348" fmla="*/ 1197267 w 10035679"/>
              <a:gd name="connsiteY3348" fmla="*/ 2390876 h 5893281"/>
              <a:gd name="connsiteX3349" fmla="*/ 1180966 w 10035679"/>
              <a:gd name="connsiteY3349" fmla="*/ 2354049 h 5893281"/>
              <a:gd name="connsiteX3350" fmla="*/ 1197267 w 10035679"/>
              <a:gd name="connsiteY3350" fmla="*/ 2354049 h 5893281"/>
              <a:gd name="connsiteX3351" fmla="*/ 1205117 w 10035679"/>
              <a:gd name="connsiteY3351" fmla="*/ 2358276 h 5893281"/>
              <a:gd name="connsiteX3352" fmla="*/ 1211155 w 10035679"/>
              <a:gd name="connsiteY3352" fmla="*/ 2358276 h 5893281"/>
              <a:gd name="connsiteX3353" fmla="*/ 1219003 w 10035679"/>
              <a:gd name="connsiteY3353" fmla="*/ 2358276 h 5893281"/>
              <a:gd name="connsiteX3354" fmla="*/ 1225041 w 10035679"/>
              <a:gd name="connsiteY3354" fmla="*/ 2354049 h 5893281"/>
              <a:gd name="connsiteX3355" fmla="*/ 1196665 w 10035679"/>
              <a:gd name="connsiteY3355" fmla="*/ 2343786 h 5893281"/>
              <a:gd name="connsiteX3356" fmla="*/ 1180363 w 10035679"/>
              <a:gd name="connsiteY3356" fmla="*/ 2327486 h 5893281"/>
              <a:gd name="connsiteX3357" fmla="*/ 1166477 w 10035679"/>
              <a:gd name="connsiteY3357" fmla="*/ 2305150 h 5893281"/>
              <a:gd name="connsiteX3358" fmla="*/ 1154402 w 10035679"/>
              <a:gd name="connsiteY3358" fmla="*/ 2280393 h 5893281"/>
              <a:gd name="connsiteX3359" fmla="*/ 1148363 w 10035679"/>
              <a:gd name="connsiteY3359" fmla="*/ 2255634 h 5893281"/>
              <a:gd name="connsiteX3360" fmla="*/ 1138100 w 10035679"/>
              <a:gd name="connsiteY3360" fmla="*/ 2233298 h 5893281"/>
              <a:gd name="connsiteX3361" fmla="*/ 1124213 w 10035679"/>
              <a:gd name="connsiteY3361" fmla="*/ 2215183 h 5893281"/>
              <a:gd name="connsiteX3362" fmla="*/ 1101874 w 10035679"/>
              <a:gd name="connsiteY3362" fmla="*/ 2204921 h 5893281"/>
              <a:gd name="connsiteX3363" fmla="*/ 1109724 w 10035679"/>
              <a:gd name="connsiteY3363" fmla="*/ 2157829 h 5893281"/>
              <a:gd name="connsiteX3364" fmla="*/ 1085573 w 10035679"/>
              <a:gd name="connsiteY3364" fmla="*/ 2131267 h 5893281"/>
              <a:gd name="connsiteX3365" fmla="*/ 1063233 w 10035679"/>
              <a:gd name="connsiteY3365" fmla="*/ 2098665 h 5893281"/>
              <a:gd name="connsiteX3366" fmla="*/ 1045121 w 10035679"/>
              <a:gd name="connsiteY3366" fmla="*/ 2066061 h 5893281"/>
              <a:gd name="connsiteX3367" fmla="*/ 1020970 w 10035679"/>
              <a:gd name="connsiteY3367" fmla="*/ 2033459 h 5893281"/>
              <a:gd name="connsiteX3368" fmla="*/ 992594 w 10035679"/>
              <a:gd name="connsiteY3368" fmla="*/ 2008705 h 5893281"/>
              <a:gd name="connsiteX3369" fmla="*/ 953954 w 10035679"/>
              <a:gd name="connsiteY3369" fmla="*/ 1990593 h 5893281"/>
              <a:gd name="connsiteX3370" fmla="*/ 907463 w 10035679"/>
              <a:gd name="connsiteY3370" fmla="*/ 1980327 h 5893281"/>
              <a:gd name="connsiteX3371" fmla="*/ 868824 w 10035679"/>
              <a:gd name="connsiteY3371" fmla="*/ 1962219 h 5893281"/>
              <a:gd name="connsiteX3372" fmla="*/ 840447 w 10035679"/>
              <a:gd name="connsiteY3372" fmla="*/ 1937461 h 5893281"/>
              <a:gd name="connsiteX3373" fmla="*/ 807845 w 10035679"/>
              <a:gd name="connsiteY3373" fmla="*/ 1909087 h 5893281"/>
              <a:gd name="connsiteX3374" fmla="*/ 777655 w 10035679"/>
              <a:gd name="connsiteY3374" fmla="*/ 1892785 h 5893281"/>
              <a:gd name="connsiteX3375" fmla="*/ 713054 w 10035679"/>
              <a:gd name="connsiteY3375" fmla="*/ 1892785 h 5893281"/>
              <a:gd name="connsiteX3376" fmla="*/ 692527 w 10035679"/>
              <a:gd name="connsiteY3376" fmla="*/ 1880709 h 5893281"/>
              <a:gd name="connsiteX3377" fmla="*/ 674413 w 10035679"/>
              <a:gd name="connsiteY3377" fmla="*/ 1866220 h 5893281"/>
              <a:gd name="connsiteX3378" fmla="*/ 653885 w 10035679"/>
              <a:gd name="connsiteY3378" fmla="*/ 1855955 h 5893281"/>
              <a:gd name="connsiteX3379" fmla="*/ 621283 w 10035679"/>
              <a:gd name="connsiteY3379" fmla="*/ 1851729 h 5893281"/>
              <a:gd name="connsiteX3380" fmla="*/ 621283 w 10035679"/>
              <a:gd name="connsiteY3380" fmla="*/ 1898823 h 5893281"/>
              <a:gd name="connsiteX3381" fmla="*/ 585057 w 10035679"/>
              <a:gd name="connsiteY3381" fmla="*/ 1916935 h 5893281"/>
              <a:gd name="connsiteX3382" fmla="*/ 554869 w 10035679"/>
              <a:gd name="connsiteY3382" fmla="*/ 1935045 h 5893281"/>
              <a:gd name="connsiteX3383" fmla="*/ 512606 w 10035679"/>
              <a:gd name="connsiteY3383" fmla="*/ 1945312 h 5893281"/>
              <a:gd name="connsiteX3384" fmla="*/ 522869 w 10035679"/>
              <a:gd name="connsiteY3384" fmla="*/ 1912708 h 5893281"/>
              <a:gd name="connsiteX3385" fmla="*/ 536757 w 10035679"/>
              <a:gd name="connsiteY3385" fmla="*/ 1880106 h 5893281"/>
              <a:gd name="connsiteX3386" fmla="*/ 557285 w 10035679"/>
              <a:gd name="connsiteY3386" fmla="*/ 1851729 h 5893281"/>
              <a:gd name="connsiteX3387" fmla="*/ 575396 w 10035679"/>
              <a:gd name="connsiteY3387" fmla="*/ 1820936 h 5893281"/>
              <a:gd name="connsiteX3388" fmla="*/ 557285 w 10035679"/>
              <a:gd name="connsiteY3388" fmla="*/ 1820936 h 5893281"/>
              <a:gd name="connsiteX3389" fmla="*/ 557285 w 10035679"/>
              <a:gd name="connsiteY3389" fmla="*/ 1826974 h 5893281"/>
              <a:gd name="connsiteX3390" fmla="*/ 530718 w 10035679"/>
              <a:gd name="connsiteY3390" fmla="*/ 1849313 h 5893281"/>
              <a:gd name="connsiteX3391" fmla="*/ 508380 w 10035679"/>
              <a:gd name="connsiteY3391" fmla="*/ 1877691 h 5893281"/>
              <a:gd name="connsiteX3392" fmla="*/ 494493 w 10035679"/>
              <a:gd name="connsiteY3392" fmla="*/ 1908482 h 5893281"/>
              <a:gd name="connsiteX3393" fmla="*/ 484230 w 10035679"/>
              <a:gd name="connsiteY3393" fmla="*/ 1941085 h 5893281"/>
              <a:gd name="connsiteX3394" fmla="*/ 470344 w 10035679"/>
              <a:gd name="connsiteY3394" fmla="*/ 1976102 h 5893281"/>
              <a:gd name="connsiteX3395" fmla="*/ 448004 w 10035679"/>
              <a:gd name="connsiteY3395" fmla="*/ 2008705 h 5893281"/>
              <a:gd name="connsiteX3396" fmla="*/ 434118 w 10035679"/>
              <a:gd name="connsiteY3396" fmla="*/ 2023196 h 5893281"/>
              <a:gd name="connsiteX3397" fmla="*/ 405741 w 10035679"/>
              <a:gd name="connsiteY3397" fmla="*/ 2045534 h 5893281"/>
              <a:gd name="connsiteX3398" fmla="*/ 371326 w 10035679"/>
              <a:gd name="connsiteY3398" fmla="*/ 2066061 h 5893281"/>
              <a:gd name="connsiteX3399" fmla="*/ 329063 w 10035679"/>
              <a:gd name="connsiteY3399" fmla="*/ 2090815 h 5893281"/>
              <a:gd name="connsiteX3400" fmla="*/ 286800 w 10035679"/>
              <a:gd name="connsiteY3400" fmla="*/ 2119192 h 5893281"/>
              <a:gd name="connsiteX3401" fmla="*/ 244537 w 10035679"/>
              <a:gd name="connsiteY3401" fmla="*/ 2145758 h 5893281"/>
              <a:gd name="connsiteX3402" fmla="*/ 202274 w 10035679"/>
              <a:gd name="connsiteY3402" fmla="*/ 2166279 h 5893281"/>
              <a:gd name="connsiteX3403" fmla="*/ 169672 w 10035679"/>
              <a:gd name="connsiteY3403" fmla="*/ 2180772 h 5893281"/>
              <a:gd name="connsiteX3404" fmla="*/ 149142 w 10035679"/>
              <a:gd name="connsiteY3404" fmla="*/ 2186807 h 5893281"/>
              <a:gd name="connsiteX3405" fmla="*/ 149142 w 10035679"/>
              <a:gd name="connsiteY3405" fmla="*/ 2180772 h 5893281"/>
              <a:gd name="connsiteX3406" fmla="*/ 156991 w 10035679"/>
              <a:gd name="connsiteY3406" fmla="*/ 2180772 h 5893281"/>
              <a:gd name="connsiteX3407" fmla="*/ 181142 w 10035679"/>
              <a:gd name="connsiteY3407" fmla="*/ 2156018 h 5893281"/>
              <a:gd name="connsiteX3408" fmla="*/ 211329 w 10035679"/>
              <a:gd name="connsiteY3408" fmla="*/ 2133682 h 5893281"/>
              <a:gd name="connsiteX3409" fmla="*/ 247555 w 10035679"/>
              <a:gd name="connsiteY3409" fmla="*/ 2113155 h 5893281"/>
              <a:gd name="connsiteX3410" fmla="*/ 281970 w 10035679"/>
              <a:gd name="connsiteY3410" fmla="*/ 2090213 h 5893281"/>
              <a:gd name="connsiteX3411" fmla="*/ 314574 w 10035679"/>
              <a:gd name="connsiteY3411" fmla="*/ 2065458 h 5893281"/>
              <a:gd name="connsiteX3412" fmla="*/ 338723 w 10035679"/>
              <a:gd name="connsiteY3412" fmla="*/ 2037082 h 5893281"/>
              <a:gd name="connsiteX3413" fmla="*/ 356837 w 10035679"/>
              <a:gd name="connsiteY3413" fmla="*/ 2004480 h 5893281"/>
              <a:gd name="connsiteX3414" fmla="*/ 362874 w 10035679"/>
              <a:gd name="connsiteY3414" fmla="*/ 1961614 h 5893281"/>
              <a:gd name="connsiteX3415" fmla="*/ 336309 w 10035679"/>
              <a:gd name="connsiteY3415" fmla="*/ 1970065 h 5893281"/>
              <a:gd name="connsiteX3416" fmla="*/ 318196 w 10035679"/>
              <a:gd name="connsiteY3416" fmla="*/ 1976102 h 5893281"/>
              <a:gd name="connsiteX3417" fmla="*/ 294045 w 10035679"/>
              <a:gd name="connsiteY3417" fmla="*/ 1984554 h 5893281"/>
              <a:gd name="connsiteX3418" fmla="*/ 294045 w 10035679"/>
              <a:gd name="connsiteY3418" fmla="*/ 1976102 h 5893281"/>
              <a:gd name="connsiteX3419" fmla="*/ 294045 w 10035679"/>
              <a:gd name="connsiteY3419" fmla="*/ 1970065 h 5893281"/>
              <a:gd name="connsiteX3420" fmla="*/ 289819 w 10035679"/>
              <a:gd name="connsiteY3420" fmla="*/ 1965841 h 5893281"/>
              <a:gd name="connsiteX3421" fmla="*/ 286197 w 10035679"/>
              <a:gd name="connsiteY3421" fmla="*/ 1965841 h 5893281"/>
              <a:gd name="connsiteX3422" fmla="*/ 280159 w 10035679"/>
              <a:gd name="connsiteY3422" fmla="*/ 1961614 h 5893281"/>
              <a:gd name="connsiteX3423" fmla="*/ 275933 w 10035679"/>
              <a:gd name="connsiteY3423" fmla="*/ 1965841 h 5893281"/>
              <a:gd name="connsiteX3424" fmla="*/ 271706 w 10035679"/>
              <a:gd name="connsiteY3424" fmla="*/ 1970065 h 5893281"/>
              <a:gd name="connsiteX3425" fmla="*/ 267480 w 10035679"/>
              <a:gd name="connsiteY3425" fmla="*/ 1974291 h 5893281"/>
              <a:gd name="connsiteX3426" fmla="*/ 265668 w 10035679"/>
              <a:gd name="connsiteY3426" fmla="*/ 1974291 h 5893281"/>
              <a:gd name="connsiteX3427" fmla="*/ 257820 w 10035679"/>
              <a:gd name="connsiteY3427" fmla="*/ 1973687 h 5893281"/>
              <a:gd name="connsiteX3428" fmla="*/ 247555 w 10035679"/>
              <a:gd name="connsiteY3428" fmla="*/ 1973687 h 5893281"/>
              <a:gd name="connsiteX3429" fmla="*/ 243329 w 10035679"/>
              <a:gd name="connsiteY3429" fmla="*/ 1953162 h 5893281"/>
              <a:gd name="connsiteX3430" fmla="*/ 233065 w 10035679"/>
              <a:gd name="connsiteY3430" fmla="*/ 1924782 h 5893281"/>
              <a:gd name="connsiteX3431" fmla="*/ 225218 w 10035679"/>
              <a:gd name="connsiteY3431" fmla="*/ 1904257 h 5893281"/>
              <a:gd name="connsiteX3432" fmla="*/ 219179 w 10035679"/>
              <a:gd name="connsiteY3432" fmla="*/ 1910293 h 5893281"/>
              <a:gd name="connsiteX3433" fmla="*/ 214953 w 10035679"/>
              <a:gd name="connsiteY3433" fmla="*/ 1914519 h 5893281"/>
              <a:gd name="connsiteX3434" fmla="*/ 210726 w 10035679"/>
              <a:gd name="connsiteY3434" fmla="*/ 1914519 h 5893281"/>
              <a:gd name="connsiteX3435" fmla="*/ 204688 w 10035679"/>
              <a:gd name="connsiteY3435" fmla="*/ 1914519 h 5893281"/>
              <a:gd name="connsiteX3436" fmla="*/ 200462 w 10035679"/>
              <a:gd name="connsiteY3436" fmla="*/ 1910293 h 5893281"/>
              <a:gd name="connsiteX3437" fmla="*/ 166048 w 10035679"/>
              <a:gd name="connsiteY3437" fmla="*/ 1885540 h 5893281"/>
              <a:gd name="connsiteX3438" fmla="*/ 137672 w 10035679"/>
              <a:gd name="connsiteY3438" fmla="*/ 1848710 h 5893281"/>
              <a:gd name="connsiteX3439" fmla="*/ 115331 w 10035679"/>
              <a:gd name="connsiteY3439" fmla="*/ 1810068 h 5893281"/>
              <a:gd name="connsiteX3440" fmla="*/ 127406 w 10035679"/>
              <a:gd name="connsiteY3440" fmla="*/ 1789540 h 5893281"/>
              <a:gd name="connsiteX3441" fmla="*/ 137672 w 10035679"/>
              <a:gd name="connsiteY3441" fmla="*/ 1762973 h 5893281"/>
              <a:gd name="connsiteX3442" fmla="*/ 147934 w 10035679"/>
              <a:gd name="connsiteY3442" fmla="*/ 1742445 h 5893281"/>
              <a:gd name="connsiteX3443" fmla="*/ 161823 w 10035679"/>
              <a:gd name="connsiteY3443" fmla="*/ 1724332 h 5893281"/>
              <a:gd name="connsiteX3444" fmla="*/ 185973 w 10035679"/>
              <a:gd name="connsiteY3444" fmla="*/ 1709842 h 5893281"/>
              <a:gd name="connsiteX3445" fmla="*/ 208311 w 10035679"/>
              <a:gd name="connsiteY3445" fmla="*/ 1703806 h 5893281"/>
              <a:gd name="connsiteX3446" fmla="*/ 228838 w 10035679"/>
              <a:gd name="connsiteY3446" fmla="*/ 1693541 h 5893281"/>
              <a:gd name="connsiteX3447" fmla="*/ 242725 w 10035679"/>
              <a:gd name="connsiteY3447" fmla="*/ 1679051 h 5893281"/>
              <a:gd name="connsiteX3448" fmla="*/ 252989 w 10035679"/>
              <a:gd name="connsiteY3448" fmla="*/ 1656713 h 5893281"/>
              <a:gd name="connsiteX3449" fmla="*/ 252989 w 10035679"/>
              <a:gd name="connsiteY3449" fmla="*/ 1621696 h 5893281"/>
              <a:gd name="connsiteX3450" fmla="*/ 257216 w 10035679"/>
              <a:gd name="connsiteY3450" fmla="*/ 1617470 h 5893281"/>
              <a:gd name="connsiteX3451" fmla="*/ 261442 w 10035679"/>
              <a:gd name="connsiteY3451" fmla="*/ 1617470 h 5893281"/>
              <a:gd name="connsiteX3452" fmla="*/ 261442 w 10035679"/>
              <a:gd name="connsiteY3452" fmla="*/ 1613244 h 5893281"/>
              <a:gd name="connsiteX3453" fmla="*/ 261442 w 10035679"/>
              <a:gd name="connsiteY3453" fmla="*/ 1609018 h 5893281"/>
              <a:gd name="connsiteX3454" fmla="*/ 265668 w 10035679"/>
              <a:gd name="connsiteY3454" fmla="*/ 1607205 h 5893281"/>
              <a:gd name="connsiteX3455" fmla="*/ 236688 w 10035679"/>
              <a:gd name="connsiteY3455" fmla="*/ 1607205 h 5893281"/>
              <a:gd name="connsiteX3456" fmla="*/ 228838 w 10035679"/>
              <a:gd name="connsiteY3456" fmla="*/ 1613244 h 5893281"/>
              <a:gd name="connsiteX3457" fmla="*/ 227028 w 10035679"/>
              <a:gd name="connsiteY3457" fmla="*/ 1617470 h 5893281"/>
              <a:gd name="connsiteX3458" fmla="*/ 222802 w 10035679"/>
              <a:gd name="connsiteY3458" fmla="*/ 1621696 h 5893281"/>
              <a:gd name="connsiteX3459" fmla="*/ 214953 w 10035679"/>
              <a:gd name="connsiteY3459" fmla="*/ 1623507 h 5893281"/>
              <a:gd name="connsiteX3460" fmla="*/ 208916 w 10035679"/>
              <a:gd name="connsiteY3460" fmla="*/ 1627735 h 5893281"/>
              <a:gd name="connsiteX3461" fmla="*/ 198651 w 10035679"/>
              <a:gd name="connsiteY3461" fmla="*/ 1627735 h 5893281"/>
              <a:gd name="connsiteX3462" fmla="*/ 176311 w 10035679"/>
              <a:gd name="connsiteY3462" fmla="*/ 1621696 h 5893281"/>
              <a:gd name="connsiteX3463" fmla="*/ 146124 w 10035679"/>
              <a:gd name="connsiteY3463" fmla="*/ 1609621 h 5893281"/>
              <a:gd name="connsiteX3464" fmla="*/ 109898 w 10035679"/>
              <a:gd name="connsiteY3464" fmla="*/ 1603584 h 5893281"/>
              <a:gd name="connsiteX3465" fmla="*/ 81521 w 10035679"/>
              <a:gd name="connsiteY3465" fmla="*/ 1589094 h 5893281"/>
              <a:gd name="connsiteX3466" fmla="*/ 75484 w 10035679"/>
              <a:gd name="connsiteY3466" fmla="*/ 1535965 h 5893281"/>
              <a:gd name="connsiteX3467" fmla="*/ 89370 w 10035679"/>
              <a:gd name="connsiteY3467" fmla="*/ 1535965 h 5893281"/>
              <a:gd name="connsiteX3468" fmla="*/ 95409 w 10035679"/>
              <a:gd name="connsiteY3468" fmla="*/ 1531739 h 5893281"/>
              <a:gd name="connsiteX3469" fmla="*/ 105672 w 10035679"/>
              <a:gd name="connsiteY3469" fmla="*/ 1527513 h 5893281"/>
              <a:gd name="connsiteX3470" fmla="*/ 113521 w 10035679"/>
              <a:gd name="connsiteY3470" fmla="*/ 1525700 h 5893281"/>
              <a:gd name="connsiteX3471" fmla="*/ 119559 w 10035679"/>
              <a:gd name="connsiteY3471" fmla="*/ 1525700 h 5893281"/>
              <a:gd name="connsiteX3472" fmla="*/ 127406 w 10035679"/>
              <a:gd name="connsiteY3472" fmla="*/ 1517248 h 5893281"/>
              <a:gd name="connsiteX3473" fmla="*/ 133445 w 10035679"/>
              <a:gd name="connsiteY3473" fmla="*/ 1511212 h 5893281"/>
              <a:gd name="connsiteX3474" fmla="*/ 131633 w 10035679"/>
              <a:gd name="connsiteY3474" fmla="*/ 1506984 h 5893281"/>
              <a:gd name="connsiteX3475" fmla="*/ 131633 w 10035679"/>
              <a:gd name="connsiteY3475" fmla="*/ 1502758 h 5893281"/>
              <a:gd name="connsiteX3476" fmla="*/ 127406 w 10035679"/>
              <a:gd name="connsiteY3476" fmla="*/ 1496722 h 5893281"/>
              <a:gd name="connsiteX3477" fmla="*/ 160010 w 10035679"/>
              <a:gd name="connsiteY3477" fmla="*/ 1496722 h 5893281"/>
              <a:gd name="connsiteX3478" fmla="*/ 161823 w 10035679"/>
              <a:gd name="connsiteY3478" fmla="*/ 1492495 h 5893281"/>
              <a:gd name="connsiteX3479" fmla="*/ 166048 w 10035679"/>
              <a:gd name="connsiteY3479" fmla="*/ 1492495 h 5893281"/>
              <a:gd name="connsiteX3480" fmla="*/ 170274 w 10035679"/>
              <a:gd name="connsiteY3480" fmla="*/ 1488269 h 5893281"/>
              <a:gd name="connsiteX3481" fmla="*/ 172084 w 10035679"/>
              <a:gd name="connsiteY3481" fmla="*/ 1488269 h 5893281"/>
              <a:gd name="connsiteX3482" fmla="*/ 179934 w 10035679"/>
              <a:gd name="connsiteY3482" fmla="*/ 1488269 h 5893281"/>
              <a:gd name="connsiteX3483" fmla="*/ 190199 w 10035679"/>
              <a:gd name="connsiteY3483" fmla="*/ 1498532 h 5893281"/>
              <a:gd name="connsiteX3484" fmla="*/ 200462 w 10035679"/>
              <a:gd name="connsiteY3484" fmla="*/ 1506984 h 5893281"/>
              <a:gd name="connsiteX3485" fmla="*/ 212537 w 10035679"/>
              <a:gd name="connsiteY3485" fmla="*/ 1517248 h 5893281"/>
              <a:gd name="connsiteX3486" fmla="*/ 218576 w 10035679"/>
              <a:gd name="connsiteY3486" fmla="*/ 1527513 h 5893281"/>
              <a:gd name="connsiteX3487" fmla="*/ 242725 w 10035679"/>
              <a:gd name="connsiteY3487" fmla="*/ 1517248 h 5893281"/>
              <a:gd name="connsiteX3488" fmla="*/ 242725 w 10035679"/>
              <a:gd name="connsiteY3488" fmla="*/ 1502758 h 5893281"/>
              <a:gd name="connsiteX3489" fmla="*/ 236688 w 10035679"/>
              <a:gd name="connsiteY3489" fmla="*/ 1492495 h 5893281"/>
              <a:gd name="connsiteX3490" fmla="*/ 232462 w 10035679"/>
              <a:gd name="connsiteY3490" fmla="*/ 1482231 h 5893281"/>
              <a:gd name="connsiteX3491" fmla="*/ 228236 w 10035679"/>
              <a:gd name="connsiteY3491" fmla="*/ 1470156 h 5893281"/>
              <a:gd name="connsiteX3492" fmla="*/ 226423 w 10035679"/>
              <a:gd name="connsiteY3492" fmla="*/ 1459892 h 5893281"/>
              <a:gd name="connsiteX3493" fmla="*/ 218576 w 10035679"/>
              <a:gd name="connsiteY3493" fmla="*/ 1449626 h 5893281"/>
              <a:gd name="connsiteX3494" fmla="*/ 194425 w 10035679"/>
              <a:gd name="connsiteY3494" fmla="*/ 1421250 h 5893281"/>
              <a:gd name="connsiteX3495" fmla="*/ 166048 w 10035679"/>
              <a:gd name="connsiteY3495" fmla="*/ 1398911 h 5893281"/>
              <a:gd name="connsiteX3496" fmla="*/ 133445 w 10035679"/>
              <a:gd name="connsiteY3496" fmla="*/ 1378381 h 5893281"/>
              <a:gd name="connsiteX3497" fmla="*/ 105068 w 10035679"/>
              <a:gd name="connsiteY3497" fmla="*/ 1357853 h 5893281"/>
              <a:gd name="connsiteX3498" fmla="*/ 88767 w 10035679"/>
              <a:gd name="connsiteY3498" fmla="*/ 1325250 h 5893281"/>
              <a:gd name="connsiteX3499" fmla="*/ 94804 w 10035679"/>
              <a:gd name="connsiteY3499" fmla="*/ 1314987 h 5893281"/>
              <a:gd name="connsiteX3500" fmla="*/ 99030 w 10035679"/>
              <a:gd name="connsiteY3500" fmla="*/ 1302912 h 5893281"/>
              <a:gd name="connsiteX3501" fmla="*/ 103258 w 10035679"/>
              <a:gd name="connsiteY3501" fmla="*/ 1292648 h 5893281"/>
              <a:gd name="connsiteX3502" fmla="*/ 145521 w 10035679"/>
              <a:gd name="connsiteY3502" fmla="*/ 1296874 h 5893281"/>
              <a:gd name="connsiteX3503" fmla="*/ 185973 w 10035679"/>
              <a:gd name="connsiteY3503" fmla="*/ 1292648 h 5893281"/>
              <a:gd name="connsiteX3504" fmla="*/ 218576 w 10035679"/>
              <a:gd name="connsiteY3504" fmla="*/ 1274537 h 5893281"/>
              <a:gd name="connsiteX3505" fmla="*/ 228838 w 10035679"/>
              <a:gd name="connsiteY3505" fmla="*/ 1249780 h 5893281"/>
              <a:gd name="connsiteX3506" fmla="*/ 236688 w 10035679"/>
              <a:gd name="connsiteY3506" fmla="*/ 1225026 h 5893281"/>
              <a:gd name="connsiteX3507" fmla="*/ 242725 w 10035679"/>
              <a:gd name="connsiteY3507" fmla="*/ 1202687 h 5893281"/>
              <a:gd name="connsiteX3508" fmla="*/ 269291 w 10035679"/>
              <a:gd name="connsiteY3508" fmla="*/ 1182159 h 5893281"/>
              <a:gd name="connsiteX3509" fmla="*/ 303705 w 10035679"/>
              <a:gd name="connsiteY3509" fmla="*/ 1164047 h 5893281"/>
              <a:gd name="connsiteX3510" fmla="*/ 342346 w 10035679"/>
              <a:gd name="connsiteY3510" fmla="*/ 1153784 h 5893281"/>
              <a:gd name="connsiteX3511" fmla="*/ 374949 w 10035679"/>
              <a:gd name="connsiteY3511" fmla="*/ 1139293 h 5893281"/>
              <a:gd name="connsiteX3512" fmla="*/ 407552 w 10035679"/>
              <a:gd name="connsiteY3512" fmla="*/ 1118766 h 5893281"/>
              <a:gd name="connsiteX3513" fmla="*/ 417816 w 10035679"/>
              <a:gd name="connsiteY3513" fmla="*/ 1124802 h 5893281"/>
              <a:gd name="connsiteX3514" fmla="*/ 423853 w 10035679"/>
              <a:gd name="connsiteY3514" fmla="*/ 1129029 h 5893281"/>
              <a:gd name="connsiteX3515" fmla="*/ 423853 w 10035679"/>
              <a:gd name="connsiteY3515" fmla="*/ 1135067 h 5893281"/>
              <a:gd name="connsiteX3516" fmla="*/ 428079 w 10035679"/>
              <a:gd name="connsiteY3516" fmla="*/ 1139293 h 5893281"/>
              <a:gd name="connsiteX3517" fmla="*/ 428079 w 10035679"/>
              <a:gd name="connsiteY3517" fmla="*/ 1147745 h 5893281"/>
              <a:gd name="connsiteX3518" fmla="*/ 432305 w 10035679"/>
              <a:gd name="connsiteY3518" fmla="*/ 1149556 h 5893281"/>
              <a:gd name="connsiteX3519" fmla="*/ 438344 w 10035679"/>
              <a:gd name="connsiteY3519" fmla="*/ 1158010 h 5893281"/>
              <a:gd name="connsiteX3520" fmla="*/ 446193 w 10035679"/>
              <a:gd name="connsiteY3520" fmla="*/ 1164047 h 5893281"/>
              <a:gd name="connsiteX3521" fmla="*/ 456456 w 10035679"/>
              <a:gd name="connsiteY3521" fmla="*/ 1164047 h 5893281"/>
              <a:gd name="connsiteX3522" fmla="*/ 464305 w 10035679"/>
              <a:gd name="connsiteY3522" fmla="*/ 1164047 h 5893281"/>
              <a:gd name="connsiteX3523" fmla="*/ 470344 w 10035679"/>
              <a:gd name="connsiteY3523" fmla="*/ 1162236 h 5893281"/>
              <a:gd name="connsiteX3524" fmla="*/ 478191 w 10035679"/>
              <a:gd name="connsiteY3524" fmla="*/ 1158010 h 5893281"/>
              <a:gd name="connsiteX3525" fmla="*/ 484230 w 10035679"/>
              <a:gd name="connsiteY3525" fmla="*/ 1158010 h 5893281"/>
              <a:gd name="connsiteX3526" fmla="*/ 492079 w 10035679"/>
              <a:gd name="connsiteY3526" fmla="*/ 1158010 h 5893281"/>
              <a:gd name="connsiteX3527" fmla="*/ 498116 w 10035679"/>
              <a:gd name="connsiteY3527" fmla="*/ 1162236 h 5893281"/>
              <a:gd name="connsiteX3528" fmla="*/ 505965 w 10035679"/>
              <a:gd name="connsiteY3528" fmla="*/ 1168273 h 5893281"/>
              <a:gd name="connsiteX3529" fmla="*/ 516228 w 10035679"/>
              <a:gd name="connsiteY3529" fmla="*/ 1178538 h 5893281"/>
              <a:gd name="connsiteX3530" fmla="*/ 522266 w 10035679"/>
              <a:gd name="connsiteY3530" fmla="*/ 1186988 h 5893281"/>
              <a:gd name="connsiteX3531" fmla="*/ 530116 w 10035679"/>
              <a:gd name="connsiteY3531" fmla="*/ 1193028 h 5893281"/>
              <a:gd name="connsiteX3532" fmla="*/ 540379 w 10035679"/>
              <a:gd name="connsiteY3532" fmla="*/ 1197254 h 5893281"/>
              <a:gd name="connsiteX3533" fmla="*/ 550643 w 10035679"/>
              <a:gd name="connsiteY3533" fmla="*/ 1201479 h 5893281"/>
              <a:gd name="connsiteX3534" fmla="*/ 560906 w 10035679"/>
              <a:gd name="connsiteY3534" fmla="*/ 1197254 h 5893281"/>
              <a:gd name="connsiteX3535" fmla="*/ 568755 w 10035679"/>
              <a:gd name="connsiteY3535" fmla="*/ 1197254 h 5893281"/>
              <a:gd name="connsiteX3536" fmla="*/ 574794 w 10035679"/>
              <a:gd name="connsiteY3536" fmla="*/ 1193028 h 5893281"/>
              <a:gd name="connsiteX3537" fmla="*/ 586869 w 10035679"/>
              <a:gd name="connsiteY3537" fmla="*/ 1188799 h 5893281"/>
              <a:gd name="connsiteX3538" fmla="*/ 592906 w 10035679"/>
              <a:gd name="connsiteY3538" fmla="*/ 1188799 h 5893281"/>
              <a:gd name="connsiteX3539" fmla="*/ 615246 w 10035679"/>
              <a:gd name="connsiteY3539" fmla="*/ 1197254 h 5893281"/>
              <a:gd name="connsiteX3540" fmla="*/ 645433 w 10035679"/>
              <a:gd name="connsiteY3540" fmla="*/ 1207517 h 5893281"/>
              <a:gd name="connsiteX3541" fmla="*/ 673810 w 10035679"/>
              <a:gd name="connsiteY3541" fmla="*/ 1222008 h 5893281"/>
              <a:gd name="connsiteX3542" fmla="*/ 702187 w 10035679"/>
              <a:gd name="connsiteY3542" fmla="*/ 1230459 h 5893281"/>
              <a:gd name="connsiteX3543" fmla="*/ 763166 w 10035679"/>
              <a:gd name="connsiteY3543" fmla="*/ 1222008 h 5893281"/>
              <a:gd name="connsiteX3544" fmla="*/ 801806 w 10035679"/>
              <a:gd name="connsiteY3544" fmla="*/ 1240119 h 5893281"/>
              <a:gd name="connsiteX3545" fmla="*/ 838032 w 10035679"/>
              <a:gd name="connsiteY3545" fmla="*/ 1264876 h 5893281"/>
              <a:gd name="connsiteX3546" fmla="*/ 872445 w 10035679"/>
              <a:gd name="connsiteY3546" fmla="*/ 1287214 h 5893281"/>
              <a:gd name="connsiteX3547" fmla="*/ 911086 w 10035679"/>
              <a:gd name="connsiteY3547" fmla="*/ 1307741 h 5893281"/>
              <a:gd name="connsiteX3548" fmla="*/ 957575 w 10035679"/>
              <a:gd name="connsiteY3548" fmla="*/ 1316194 h 5893281"/>
              <a:gd name="connsiteX3549" fmla="*/ 957575 w 10035679"/>
              <a:gd name="connsiteY3549" fmla="*/ 1301704 h 5893281"/>
              <a:gd name="connsiteX3550" fmla="*/ 947312 w 10035679"/>
              <a:gd name="connsiteY3550" fmla="*/ 1289630 h 5893281"/>
              <a:gd name="connsiteX3551" fmla="*/ 937048 w 10035679"/>
              <a:gd name="connsiteY3551" fmla="*/ 1275139 h 5893281"/>
              <a:gd name="connsiteX3552" fmla="*/ 924973 w 10035679"/>
              <a:gd name="connsiteY3552" fmla="*/ 1260650 h 5893281"/>
              <a:gd name="connsiteX3553" fmla="*/ 918936 w 10035679"/>
              <a:gd name="connsiteY3553" fmla="*/ 1244345 h 5893281"/>
              <a:gd name="connsiteX3554" fmla="*/ 961199 w 10035679"/>
              <a:gd name="connsiteY3554" fmla="*/ 1240119 h 5893281"/>
              <a:gd name="connsiteX3555" fmla="*/ 989575 w 10035679"/>
              <a:gd name="connsiteY3555" fmla="*/ 1231668 h 5893281"/>
              <a:gd name="connsiteX3556" fmla="*/ 1013726 w 10035679"/>
              <a:gd name="connsiteY3556" fmla="*/ 1217178 h 5893281"/>
              <a:gd name="connsiteX3557" fmla="*/ 1034254 w 10035679"/>
              <a:gd name="connsiteY3557" fmla="*/ 1202687 h 5893281"/>
              <a:gd name="connsiteX3558" fmla="*/ 1056592 w 10035679"/>
              <a:gd name="connsiteY3558" fmla="*/ 1186385 h 5893281"/>
              <a:gd name="connsiteX3559" fmla="*/ 1080742 w 10035679"/>
              <a:gd name="connsiteY3559" fmla="*/ 1174311 h 5893281"/>
              <a:gd name="connsiteX3560" fmla="*/ 1113345 w 10035679"/>
              <a:gd name="connsiteY3560" fmla="*/ 1168273 h 5893281"/>
              <a:gd name="connsiteX3561" fmla="*/ 1119383 w 10035679"/>
              <a:gd name="connsiteY3561" fmla="*/ 1172497 h 5893281"/>
              <a:gd name="connsiteX3562" fmla="*/ 1131459 w 10035679"/>
              <a:gd name="connsiteY3562" fmla="*/ 1174311 h 5893281"/>
              <a:gd name="connsiteX3563" fmla="*/ 1137496 w 10035679"/>
              <a:gd name="connsiteY3563" fmla="*/ 1178538 h 5893281"/>
              <a:gd name="connsiteX3564" fmla="*/ 1143534 w 10035679"/>
              <a:gd name="connsiteY3564" fmla="*/ 1182762 h 5893281"/>
              <a:gd name="connsiteX3565" fmla="*/ 1131459 w 10035679"/>
              <a:gd name="connsiteY3565" fmla="*/ 1182762 h 5893281"/>
              <a:gd name="connsiteX3566" fmla="*/ 1095233 w 10035679"/>
              <a:gd name="connsiteY3566" fmla="*/ 1211140 h 5893281"/>
              <a:gd name="connsiteX3567" fmla="*/ 1056592 w 10035679"/>
              <a:gd name="connsiteY3567" fmla="*/ 1235893 h 5893281"/>
              <a:gd name="connsiteX3568" fmla="*/ 1014329 w 10035679"/>
              <a:gd name="connsiteY3568" fmla="*/ 1254008 h 5893281"/>
              <a:gd name="connsiteX3569" fmla="*/ 1014329 w 10035679"/>
              <a:gd name="connsiteY3569" fmla="*/ 1268498 h 5893281"/>
              <a:gd name="connsiteX3570" fmla="*/ 1052970 w 10035679"/>
              <a:gd name="connsiteY3570" fmla="*/ 1274537 h 5893281"/>
              <a:gd name="connsiteX3571" fmla="*/ 1071082 w 10035679"/>
              <a:gd name="connsiteY3571" fmla="*/ 1254008 h 5893281"/>
              <a:gd name="connsiteX3572" fmla="*/ 1089194 w 10035679"/>
              <a:gd name="connsiteY3572" fmla="*/ 1243742 h 5893281"/>
              <a:gd name="connsiteX3573" fmla="*/ 1113345 w 10035679"/>
              <a:gd name="connsiteY3573" fmla="*/ 1239517 h 5893281"/>
              <a:gd name="connsiteX3574" fmla="*/ 1137496 w 10035679"/>
              <a:gd name="connsiteY3574" fmla="*/ 1239517 h 5893281"/>
              <a:gd name="connsiteX3575" fmla="*/ 1170098 w 10035679"/>
              <a:gd name="connsiteY3575" fmla="*/ 1235291 h 5893281"/>
              <a:gd name="connsiteX3576" fmla="*/ 1171911 w 10035679"/>
              <a:gd name="connsiteY3576" fmla="*/ 1225026 h 5893281"/>
              <a:gd name="connsiteX3577" fmla="*/ 1176137 w 10035679"/>
              <a:gd name="connsiteY3577" fmla="*/ 1214764 h 5893281"/>
              <a:gd name="connsiteX3578" fmla="*/ 1183984 w 10035679"/>
              <a:gd name="connsiteY3578" fmla="*/ 1202687 h 5893281"/>
              <a:gd name="connsiteX3579" fmla="*/ 1190023 w 10035679"/>
              <a:gd name="connsiteY3579" fmla="*/ 1196649 h 5893281"/>
              <a:gd name="connsiteX3580" fmla="*/ 1200286 w 10035679"/>
              <a:gd name="connsiteY3580" fmla="*/ 1221405 h 5893281"/>
              <a:gd name="connsiteX3581" fmla="*/ 1212361 w 10035679"/>
              <a:gd name="connsiteY3581" fmla="*/ 1239517 h 5893281"/>
              <a:gd name="connsiteX3582" fmla="*/ 1228663 w 10035679"/>
              <a:gd name="connsiteY3582" fmla="*/ 1254008 h 5893281"/>
              <a:gd name="connsiteX3583" fmla="*/ 1255229 w 10035679"/>
              <a:gd name="connsiteY3583" fmla="*/ 1260045 h 5893281"/>
              <a:gd name="connsiteX3584" fmla="*/ 1261265 w 10035679"/>
              <a:gd name="connsiteY3584" fmla="*/ 1254008 h 5893281"/>
              <a:gd name="connsiteX3585" fmla="*/ 1265493 w 10035679"/>
              <a:gd name="connsiteY3585" fmla="*/ 1249780 h 5893281"/>
              <a:gd name="connsiteX3586" fmla="*/ 1271530 w 10035679"/>
              <a:gd name="connsiteY3586" fmla="*/ 1245553 h 5893281"/>
              <a:gd name="connsiteX3587" fmla="*/ 1275756 w 10035679"/>
              <a:gd name="connsiteY3587" fmla="*/ 1243742 h 5893281"/>
              <a:gd name="connsiteX3588" fmla="*/ 1283605 w 10035679"/>
              <a:gd name="connsiteY3588" fmla="*/ 1243742 h 5893281"/>
              <a:gd name="connsiteX3589" fmla="*/ 1285416 w 10035679"/>
              <a:gd name="connsiteY3589" fmla="*/ 1243742 h 5893281"/>
              <a:gd name="connsiteX3590" fmla="*/ 1293265 w 10035679"/>
              <a:gd name="connsiteY3590" fmla="*/ 1254008 h 5893281"/>
              <a:gd name="connsiteX3591" fmla="*/ 1297491 w 10035679"/>
              <a:gd name="connsiteY3591" fmla="*/ 1260045 h 5893281"/>
              <a:gd name="connsiteX3592" fmla="*/ 1299304 w 10035679"/>
              <a:gd name="connsiteY3592" fmla="*/ 1268498 h 5893281"/>
              <a:gd name="connsiteX3593" fmla="*/ 1311377 w 10035679"/>
              <a:gd name="connsiteY3593" fmla="*/ 1264272 h 5893281"/>
              <a:gd name="connsiteX3594" fmla="*/ 1321642 w 10035679"/>
              <a:gd name="connsiteY3594" fmla="*/ 1258234 h 5893281"/>
              <a:gd name="connsiteX3595" fmla="*/ 1327680 w 10035679"/>
              <a:gd name="connsiteY3595" fmla="*/ 1249780 h 5893281"/>
              <a:gd name="connsiteX3596" fmla="*/ 1337943 w 10035679"/>
              <a:gd name="connsiteY3596" fmla="*/ 1245553 h 5893281"/>
              <a:gd name="connsiteX3597" fmla="*/ 1345793 w 10035679"/>
              <a:gd name="connsiteY3597" fmla="*/ 1243742 h 5893281"/>
              <a:gd name="connsiteX3598" fmla="*/ 1384432 w 10035679"/>
              <a:gd name="connsiteY3598" fmla="*/ 1254008 h 5893281"/>
              <a:gd name="connsiteX3599" fmla="*/ 1417037 w 10035679"/>
              <a:gd name="connsiteY3599" fmla="*/ 1278762 h 5893281"/>
              <a:gd name="connsiteX3600" fmla="*/ 1449640 w 10035679"/>
              <a:gd name="connsiteY3600" fmla="*/ 1303515 h 5893281"/>
              <a:gd name="connsiteX3601" fmla="*/ 1479827 w 10035679"/>
              <a:gd name="connsiteY3601" fmla="*/ 1325854 h 5893281"/>
              <a:gd name="connsiteX3602" fmla="*/ 1491902 w 10035679"/>
              <a:gd name="connsiteY3602" fmla="*/ 1325854 h 5893281"/>
              <a:gd name="connsiteX3603" fmla="*/ 1502165 w 10035679"/>
              <a:gd name="connsiteY3603" fmla="*/ 1325854 h 5893281"/>
              <a:gd name="connsiteX3604" fmla="*/ 1508204 w 10035679"/>
              <a:gd name="connsiteY3604" fmla="*/ 1321628 h 5893281"/>
              <a:gd name="connsiteX3605" fmla="*/ 1520279 w 10035679"/>
              <a:gd name="connsiteY3605" fmla="*/ 1317400 h 5893281"/>
              <a:gd name="connsiteX3606" fmla="*/ 1526316 w 10035679"/>
              <a:gd name="connsiteY3606" fmla="*/ 1315590 h 5893281"/>
              <a:gd name="connsiteX3607" fmla="*/ 1532354 w 10035679"/>
              <a:gd name="connsiteY3607" fmla="*/ 1315590 h 5893281"/>
              <a:gd name="connsiteX3608" fmla="*/ 1540202 w 10035679"/>
              <a:gd name="connsiteY3608" fmla="*/ 1321628 h 5893281"/>
              <a:gd name="connsiteX3609" fmla="*/ 1546240 w 10035679"/>
              <a:gd name="connsiteY3609" fmla="*/ 1330080 h 5893281"/>
              <a:gd name="connsiteX3610" fmla="*/ 1554090 w 10035679"/>
              <a:gd name="connsiteY3610" fmla="*/ 1340343 h 5893281"/>
              <a:gd name="connsiteX3611" fmla="*/ 1560126 w 10035679"/>
              <a:gd name="connsiteY3611" fmla="*/ 1354834 h 5893281"/>
              <a:gd name="connsiteX3612" fmla="*/ 1564352 w 10035679"/>
              <a:gd name="connsiteY3612" fmla="*/ 1360872 h 5893281"/>
              <a:gd name="connsiteX3613" fmla="*/ 1558316 w 10035679"/>
              <a:gd name="connsiteY3613" fmla="*/ 1365100 h 5893281"/>
              <a:gd name="connsiteX3614" fmla="*/ 1550466 w 10035679"/>
              <a:gd name="connsiteY3614" fmla="*/ 1369326 h 5893281"/>
              <a:gd name="connsiteX3615" fmla="*/ 1546240 w 10035679"/>
              <a:gd name="connsiteY3615" fmla="*/ 1371137 h 5893281"/>
              <a:gd name="connsiteX3616" fmla="*/ 1546240 w 10035679"/>
              <a:gd name="connsiteY3616" fmla="*/ 1375363 h 5893281"/>
              <a:gd name="connsiteX3617" fmla="*/ 1544430 w 10035679"/>
              <a:gd name="connsiteY3617" fmla="*/ 1379589 h 5893281"/>
              <a:gd name="connsiteX3618" fmla="*/ 1540202 w 10035679"/>
              <a:gd name="connsiteY3618" fmla="*/ 1385628 h 5893281"/>
              <a:gd name="connsiteX3619" fmla="*/ 1564352 w 10035679"/>
              <a:gd name="connsiteY3619" fmla="*/ 1385628 h 5893281"/>
              <a:gd name="connsiteX3620" fmla="*/ 1596955 w 10035679"/>
              <a:gd name="connsiteY3620" fmla="*/ 1389854 h 5893281"/>
              <a:gd name="connsiteX3621" fmla="*/ 1629558 w 10035679"/>
              <a:gd name="connsiteY3621" fmla="*/ 1389854 h 5893281"/>
              <a:gd name="connsiteX3622" fmla="*/ 1657935 w 10035679"/>
              <a:gd name="connsiteY3622" fmla="*/ 1389854 h 5893281"/>
              <a:gd name="connsiteX3623" fmla="*/ 1674236 w 10035679"/>
              <a:gd name="connsiteY3623" fmla="*/ 1394080 h 5893281"/>
              <a:gd name="connsiteX3624" fmla="*/ 1692350 w 10035679"/>
              <a:gd name="connsiteY3624" fmla="*/ 1414608 h 5893281"/>
              <a:gd name="connsiteX3625" fmla="*/ 1710462 w 10035679"/>
              <a:gd name="connsiteY3625" fmla="*/ 1436948 h 5893281"/>
              <a:gd name="connsiteX3626" fmla="*/ 1726763 w 10035679"/>
              <a:gd name="connsiteY3626" fmla="*/ 1457476 h 5893281"/>
              <a:gd name="connsiteX3627" fmla="*/ 1726763 w 10035679"/>
              <a:gd name="connsiteY3627" fmla="*/ 1386231 h 5893281"/>
              <a:gd name="connsiteX3628" fmla="*/ 1744878 w 10035679"/>
              <a:gd name="connsiteY3628" fmla="*/ 1386231 h 5893281"/>
              <a:gd name="connsiteX3629" fmla="*/ 1758763 w 10035679"/>
              <a:gd name="connsiteY3629" fmla="*/ 1386231 h 5893281"/>
              <a:gd name="connsiteX3630" fmla="*/ 1769026 w 10035679"/>
              <a:gd name="connsiteY3630" fmla="*/ 1384420 h 5893281"/>
              <a:gd name="connsiteX3631" fmla="*/ 1782914 w 10035679"/>
              <a:gd name="connsiteY3631" fmla="*/ 1380194 h 5893281"/>
              <a:gd name="connsiteX3632" fmla="*/ 1782914 w 10035679"/>
              <a:gd name="connsiteY3632" fmla="*/ 1371741 h 5893281"/>
              <a:gd name="connsiteX3633" fmla="*/ 1720122 w 10035679"/>
              <a:gd name="connsiteY3633" fmla="*/ 1371741 h 5893281"/>
              <a:gd name="connsiteX3634" fmla="*/ 1715896 w 10035679"/>
              <a:gd name="connsiteY3634" fmla="*/ 1361476 h 5893281"/>
              <a:gd name="connsiteX3635" fmla="*/ 1714085 w 10035679"/>
              <a:gd name="connsiteY3635" fmla="*/ 1359666 h 5893281"/>
              <a:gd name="connsiteX3636" fmla="*/ 1709859 w 10035679"/>
              <a:gd name="connsiteY3636" fmla="*/ 1351211 h 5893281"/>
              <a:gd name="connsiteX3637" fmla="*/ 1705633 w 10035679"/>
              <a:gd name="connsiteY3637" fmla="*/ 1345175 h 5893281"/>
              <a:gd name="connsiteX3638" fmla="*/ 1705633 w 10035679"/>
              <a:gd name="connsiteY3638" fmla="*/ 1333099 h 5893281"/>
              <a:gd name="connsiteX3639" fmla="*/ 1713481 w 10035679"/>
              <a:gd name="connsiteY3639" fmla="*/ 1333099 h 5893281"/>
              <a:gd name="connsiteX3640" fmla="*/ 1713481 w 10035679"/>
              <a:gd name="connsiteY3640" fmla="*/ 1327062 h 5893281"/>
              <a:gd name="connsiteX3641" fmla="*/ 1804650 w 10035679"/>
              <a:gd name="connsiteY3641" fmla="*/ 1316798 h 5893281"/>
              <a:gd name="connsiteX3642" fmla="*/ 1804650 w 10035679"/>
              <a:gd name="connsiteY3642" fmla="*/ 1341551 h 5893281"/>
              <a:gd name="connsiteX3643" fmla="*/ 1814912 w 10035679"/>
              <a:gd name="connsiteY3643" fmla="*/ 1347590 h 5893281"/>
              <a:gd name="connsiteX3644" fmla="*/ 1822761 w 10035679"/>
              <a:gd name="connsiteY3644" fmla="*/ 1359666 h 5893281"/>
              <a:gd name="connsiteX3645" fmla="*/ 1828800 w 10035679"/>
              <a:gd name="connsiteY3645" fmla="*/ 1365703 h 5893281"/>
              <a:gd name="connsiteX3646" fmla="*/ 1836647 w 10035679"/>
              <a:gd name="connsiteY3646" fmla="*/ 1380194 h 5893281"/>
              <a:gd name="connsiteX3647" fmla="*/ 1875289 w 10035679"/>
              <a:gd name="connsiteY3647" fmla="*/ 1380194 h 5893281"/>
              <a:gd name="connsiteX3648" fmla="*/ 1899439 w 10035679"/>
              <a:gd name="connsiteY3648" fmla="*/ 1386231 h 5893281"/>
              <a:gd name="connsiteX3649" fmla="*/ 1923590 w 10035679"/>
              <a:gd name="connsiteY3649" fmla="*/ 1390457 h 5893281"/>
              <a:gd name="connsiteX3650" fmla="*/ 1947739 w 10035679"/>
              <a:gd name="connsiteY3650" fmla="*/ 1394683 h 5893281"/>
              <a:gd name="connsiteX3651" fmla="*/ 1983965 w 10035679"/>
              <a:gd name="connsiteY3651" fmla="*/ 1394683 h 5893281"/>
              <a:gd name="connsiteX3652" fmla="*/ 1988191 w 10035679"/>
              <a:gd name="connsiteY3652" fmla="*/ 1390457 h 5893281"/>
              <a:gd name="connsiteX3653" fmla="*/ 1990004 w 10035679"/>
              <a:gd name="connsiteY3653" fmla="*/ 1386231 h 5893281"/>
              <a:gd name="connsiteX3654" fmla="*/ 1994229 w 10035679"/>
              <a:gd name="connsiteY3654" fmla="*/ 1384420 h 5893281"/>
              <a:gd name="connsiteX3655" fmla="*/ 1998455 w 10035679"/>
              <a:gd name="connsiteY3655" fmla="*/ 1380194 h 5893281"/>
              <a:gd name="connsiteX3656" fmla="*/ 1998455 w 10035679"/>
              <a:gd name="connsiteY3656" fmla="*/ 1355440 h 5893281"/>
              <a:gd name="connsiteX3657" fmla="*/ 2044944 w 10035679"/>
              <a:gd name="connsiteY3657" fmla="*/ 1355440 h 5893281"/>
              <a:gd name="connsiteX3658" fmla="*/ 2058830 w 10035679"/>
              <a:gd name="connsiteY3658" fmla="*/ 1386231 h 5893281"/>
              <a:gd name="connsiteX3659" fmla="*/ 2075132 w 10035679"/>
              <a:gd name="connsiteY3659" fmla="*/ 1418834 h 5893281"/>
              <a:gd name="connsiteX3660" fmla="*/ 2079358 w 10035679"/>
              <a:gd name="connsiteY3660" fmla="*/ 1404345 h 5893281"/>
              <a:gd name="connsiteX3661" fmla="*/ 2079358 w 10035679"/>
              <a:gd name="connsiteY3661" fmla="*/ 1398306 h 5893281"/>
              <a:gd name="connsiteX3662" fmla="*/ 2083586 w 10035679"/>
              <a:gd name="connsiteY3662" fmla="*/ 1386231 h 5893281"/>
              <a:gd name="connsiteX3663" fmla="*/ 2083586 w 10035679"/>
              <a:gd name="connsiteY3663" fmla="*/ 1380194 h 5893281"/>
              <a:gd name="connsiteX3664" fmla="*/ 2107735 w 10035679"/>
              <a:gd name="connsiteY3664" fmla="*/ 1380194 h 5893281"/>
              <a:gd name="connsiteX3665" fmla="*/ 2107735 w 10035679"/>
              <a:gd name="connsiteY3665" fmla="*/ 1351816 h 5893281"/>
              <a:gd name="connsiteX3666" fmla="*/ 2107735 w 10035679"/>
              <a:gd name="connsiteY3666" fmla="*/ 1319213 h 5893281"/>
              <a:gd name="connsiteX3667" fmla="*/ 2111963 w 10035679"/>
              <a:gd name="connsiteY3667" fmla="*/ 1290838 h 5893281"/>
              <a:gd name="connsiteX3668" fmla="*/ 2107735 w 10035679"/>
              <a:gd name="connsiteY3668" fmla="*/ 1276347 h 5893281"/>
              <a:gd name="connsiteX3669" fmla="*/ 2083586 w 10035679"/>
              <a:gd name="connsiteY3669" fmla="*/ 1247969 h 5893281"/>
              <a:gd name="connsiteX3670" fmla="*/ 2065472 w 10035679"/>
              <a:gd name="connsiteY3670" fmla="*/ 1217178 h 5893281"/>
              <a:gd name="connsiteX3671" fmla="*/ 2061246 w 10035679"/>
              <a:gd name="connsiteY3671" fmla="*/ 1180348 h 5893281"/>
              <a:gd name="connsiteX3672" fmla="*/ 2069095 w 10035679"/>
              <a:gd name="connsiteY3672" fmla="*/ 1145330 h 5893281"/>
              <a:gd name="connsiteX3673" fmla="*/ 2093246 w 10035679"/>
              <a:gd name="connsiteY3673" fmla="*/ 1106690 h 5893281"/>
              <a:gd name="connsiteX3674" fmla="*/ 2111358 w 10035679"/>
              <a:gd name="connsiteY3674" fmla="*/ 1098237 h 5893281"/>
              <a:gd name="connsiteX3675" fmla="*/ 2131885 w 10035679"/>
              <a:gd name="connsiteY3675" fmla="*/ 1092198 h 5893281"/>
              <a:gd name="connsiteX3676" fmla="*/ 1724940 w 10035679"/>
              <a:gd name="connsiteY3676" fmla="*/ 989554 h 5893281"/>
              <a:gd name="connsiteX3677" fmla="*/ 1767202 w 10035679"/>
              <a:gd name="connsiteY3677" fmla="*/ 1018533 h 5893281"/>
              <a:gd name="connsiteX3678" fmla="*/ 1793768 w 10035679"/>
              <a:gd name="connsiteY3678" fmla="*/ 1052949 h 5893281"/>
              <a:gd name="connsiteX3679" fmla="*/ 1807654 w 10035679"/>
              <a:gd name="connsiteY3679" fmla="*/ 1095814 h 5893281"/>
              <a:gd name="connsiteX3680" fmla="*/ 1817917 w 10035679"/>
              <a:gd name="connsiteY3680" fmla="*/ 1151360 h 5893281"/>
              <a:gd name="connsiteX3681" fmla="*/ 1828182 w 10035679"/>
              <a:gd name="connsiteY3681" fmla="*/ 1206303 h 5893281"/>
              <a:gd name="connsiteX3682" fmla="*/ 1860182 w 10035679"/>
              <a:gd name="connsiteY3682" fmla="*/ 1210529 h 5893281"/>
              <a:gd name="connsiteX3683" fmla="*/ 1880709 w 10035679"/>
              <a:gd name="connsiteY3683" fmla="*/ 1214153 h 5893281"/>
              <a:gd name="connsiteX3684" fmla="*/ 1898821 w 10035679"/>
              <a:gd name="connsiteY3684" fmla="*/ 1228643 h 5893281"/>
              <a:gd name="connsiteX3685" fmla="*/ 1909086 w 10035679"/>
              <a:gd name="connsiteY3685" fmla="*/ 1247358 h 5893281"/>
              <a:gd name="connsiteX3686" fmla="*/ 1913312 w 10035679"/>
              <a:gd name="connsiteY3686" fmla="*/ 1277548 h 5893281"/>
              <a:gd name="connsiteX3687" fmla="*/ 1907273 w 10035679"/>
              <a:gd name="connsiteY3687" fmla="*/ 1277548 h 5893281"/>
              <a:gd name="connsiteX3688" fmla="*/ 1903047 w 10035679"/>
              <a:gd name="connsiteY3688" fmla="*/ 1275735 h 5893281"/>
              <a:gd name="connsiteX3689" fmla="*/ 1898821 w 10035679"/>
              <a:gd name="connsiteY3689" fmla="*/ 1271509 h 5893281"/>
              <a:gd name="connsiteX3690" fmla="*/ 1894595 w 10035679"/>
              <a:gd name="connsiteY3690" fmla="*/ 1267283 h 5893281"/>
              <a:gd name="connsiteX3691" fmla="*/ 1888559 w 10035679"/>
              <a:gd name="connsiteY3691" fmla="*/ 1263660 h 5893281"/>
              <a:gd name="connsiteX3692" fmla="*/ 1888559 w 10035679"/>
              <a:gd name="connsiteY3692" fmla="*/ 1277548 h 5893281"/>
              <a:gd name="connsiteX3693" fmla="*/ 1894595 w 10035679"/>
              <a:gd name="connsiteY3693" fmla="*/ 1286000 h 5893281"/>
              <a:gd name="connsiteX3694" fmla="*/ 1898821 w 10035679"/>
              <a:gd name="connsiteY3694" fmla="*/ 1290226 h 5893281"/>
              <a:gd name="connsiteX3695" fmla="*/ 1903047 w 10035679"/>
              <a:gd name="connsiteY3695" fmla="*/ 1290226 h 5893281"/>
              <a:gd name="connsiteX3696" fmla="*/ 1903047 w 10035679"/>
              <a:gd name="connsiteY3696" fmla="*/ 1296263 h 5893281"/>
              <a:gd name="connsiteX3697" fmla="*/ 1903047 w 10035679"/>
              <a:gd name="connsiteY3697" fmla="*/ 1300491 h 5893281"/>
              <a:gd name="connsiteX3698" fmla="*/ 1907273 w 10035679"/>
              <a:gd name="connsiteY3698" fmla="*/ 1310150 h 5893281"/>
              <a:gd name="connsiteX3699" fmla="*/ 1888559 w 10035679"/>
              <a:gd name="connsiteY3699" fmla="*/ 1314376 h 5893281"/>
              <a:gd name="connsiteX3700" fmla="*/ 1870445 w 10035679"/>
              <a:gd name="connsiteY3700" fmla="*/ 1318602 h 5893281"/>
              <a:gd name="connsiteX3701" fmla="*/ 1850520 w 10035679"/>
              <a:gd name="connsiteY3701" fmla="*/ 1318602 h 5893281"/>
              <a:gd name="connsiteX3702" fmla="*/ 1813691 w 10035679"/>
              <a:gd name="connsiteY3702" fmla="*/ 1304112 h 5893281"/>
              <a:gd name="connsiteX3703" fmla="*/ 1779278 w 10035679"/>
              <a:gd name="connsiteY3703" fmla="*/ 1300491 h 5893281"/>
              <a:gd name="connsiteX3704" fmla="*/ 1738826 w 10035679"/>
              <a:gd name="connsiteY3704" fmla="*/ 1306527 h 5893281"/>
              <a:gd name="connsiteX3705" fmla="*/ 1700184 w 10035679"/>
              <a:gd name="connsiteY3705" fmla="*/ 1318602 h 5893281"/>
              <a:gd name="connsiteX3706" fmla="*/ 1661545 w 10035679"/>
              <a:gd name="connsiteY3706" fmla="*/ 1324639 h 5893281"/>
              <a:gd name="connsiteX3707" fmla="*/ 1619282 w 10035679"/>
              <a:gd name="connsiteY3707" fmla="*/ 1324639 h 5893281"/>
              <a:gd name="connsiteX3708" fmla="*/ 1570378 w 10035679"/>
              <a:gd name="connsiteY3708" fmla="*/ 1310150 h 5893281"/>
              <a:gd name="connsiteX3709" fmla="*/ 1544415 w 10035679"/>
              <a:gd name="connsiteY3709" fmla="*/ 1304112 h 5893281"/>
              <a:gd name="connsiteX3710" fmla="*/ 1523887 w 10035679"/>
              <a:gd name="connsiteY3710" fmla="*/ 1300491 h 5893281"/>
              <a:gd name="connsiteX3711" fmla="*/ 1505775 w 10035679"/>
              <a:gd name="connsiteY3711" fmla="*/ 1296263 h 5893281"/>
              <a:gd name="connsiteX3712" fmla="*/ 1489474 w 10035679"/>
              <a:gd name="connsiteY3712" fmla="*/ 1286000 h 5893281"/>
              <a:gd name="connsiteX3713" fmla="*/ 1477398 w 10035679"/>
              <a:gd name="connsiteY3713" fmla="*/ 1263660 h 5893281"/>
              <a:gd name="connsiteX3714" fmla="*/ 1485248 w 10035679"/>
              <a:gd name="connsiteY3714" fmla="*/ 1263660 h 5893281"/>
              <a:gd name="connsiteX3715" fmla="*/ 1503964 w 10035679"/>
              <a:gd name="connsiteY3715" fmla="*/ 1247358 h 5893281"/>
              <a:gd name="connsiteX3716" fmla="*/ 1529926 w 10035679"/>
              <a:gd name="connsiteY3716" fmla="*/ 1238906 h 5893281"/>
              <a:gd name="connsiteX3717" fmla="*/ 1562528 w 10035679"/>
              <a:gd name="connsiteY3717" fmla="*/ 1234680 h 5893281"/>
              <a:gd name="connsiteX3718" fmla="*/ 1595131 w 10035679"/>
              <a:gd name="connsiteY3718" fmla="*/ 1232870 h 5893281"/>
              <a:gd name="connsiteX3719" fmla="*/ 1595131 w 10035679"/>
              <a:gd name="connsiteY3719" fmla="*/ 1224415 h 5893281"/>
              <a:gd name="connsiteX3720" fmla="*/ 1580641 w 10035679"/>
              <a:gd name="connsiteY3720" fmla="*/ 1214153 h 5893281"/>
              <a:gd name="connsiteX3721" fmla="*/ 1570378 w 10035679"/>
              <a:gd name="connsiteY3721" fmla="*/ 1206303 h 5893281"/>
              <a:gd name="connsiteX3722" fmla="*/ 1556490 w 10035679"/>
              <a:gd name="connsiteY3722" fmla="*/ 1204492 h 5893281"/>
              <a:gd name="connsiteX3723" fmla="*/ 1529926 w 10035679"/>
              <a:gd name="connsiteY3723" fmla="*/ 1200267 h 5893281"/>
              <a:gd name="connsiteX3724" fmla="*/ 1517850 w 10035679"/>
              <a:gd name="connsiteY3724" fmla="*/ 1200267 h 5893281"/>
              <a:gd name="connsiteX3725" fmla="*/ 1491889 w 10035679"/>
              <a:gd name="connsiteY3725" fmla="*/ 1200267 h 5893281"/>
              <a:gd name="connsiteX3726" fmla="*/ 1461097 w 10035679"/>
              <a:gd name="connsiteY3726" fmla="*/ 1200267 h 5893281"/>
              <a:gd name="connsiteX3727" fmla="*/ 1456871 w 10035679"/>
              <a:gd name="connsiteY3727" fmla="*/ 1177926 h 5893281"/>
              <a:gd name="connsiteX3728" fmla="*/ 1447211 w 10035679"/>
              <a:gd name="connsiteY3728" fmla="*/ 1157399 h 5893281"/>
              <a:gd name="connsiteX3729" fmla="*/ 1438757 w 10035679"/>
              <a:gd name="connsiteY3729" fmla="*/ 1138682 h 5893281"/>
              <a:gd name="connsiteX3730" fmla="*/ 1432720 w 10035679"/>
              <a:gd name="connsiteY3730" fmla="*/ 1118155 h 5893281"/>
              <a:gd name="connsiteX3731" fmla="*/ 1432720 w 10035679"/>
              <a:gd name="connsiteY3731" fmla="*/ 1081928 h 5893281"/>
              <a:gd name="connsiteX3732" fmla="*/ 1447211 w 10035679"/>
              <a:gd name="connsiteY3732" fmla="*/ 1061401 h 5893281"/>
              <a:gd name="connsiteX3733" fmla="*/ 1461097 w 10035679"/>
              <a:gd name="connsiteY3733" fmla="*/ 1036647 h 5893281"/>
              <a:gd name="connsiteX3734" fmla="*/ 1477398 w 10035679"/>
              <a:gd name="connsiteY3734" fmla="*/ 1014307 h 5893281"/>
              <a:gd name="connsiteX3735" fmla="*/ 1499736 w 10035679"/>
              <a:gd name="connsiteY3735" fmla="*/ 999818 h 5893281"/>
              <a:gd name="connsiteX3736" fmla="*/ 1523887 w 10035679"/>
              <a:gd name="connsiteY3736" fmla="*/ 1004044 h 5893281"/>
              <a:gd name="connsiteX3737" fmla="*/ 1529926 w 10035679"/>
              <a:gd name="connsiteY3737" fmla="*/ 1004044 h 5893281"/>
              <a:gd name="connsiteX3738" fmla="*/ 1529926 w 10035679"/>
              <a:gd name="connsiteY3738" fmla="*/ 1010081 h 5893281"/>
              <a:gd name="connsiteX3739" fmla="*/ 1529926 w 10035679"/>
              <a:gd name="connsiteY3739" fmla="*/ 1014307 h 5893281"/>
              <a:gd name="connsiteX3740" fmla="*/ 1528113 w 10035679"/>
              <a:gd name="connsiteY3740" fmla="*/ 1014307 h 5893281"/>
              <a:gd name="connsiteX3741" fmla="*/ 1528113 w 10035679"/>
              <a:gd name="connsiteY3741" fmla="*/ 1018533 h 5893281"/>
              <a:gd name="connsiteX3742" fmla="*/ 1529926 w 10035679"/>
              <a:gd name="connsiteY3742" fmla="*/ 1022156 h 5893281"/>
              <a:gd name="connsiteX3743" fmla="*/ 1529926 w 10035679"/>
              <a:gd name="connsiteY3743" fmla="*/ 1028798 h 5893281"/>
              <a:gd name="connsiteX3744" fmla="*/ 1548038 w 10035679"/>
              <a:gd name="connsiteY3744" fmla="*/ 1028798 h 5893281"/>
              <a:gd name="connsiteX3745" fmla="*/ 1572791 w 10035679"/>
              <a:gd name="connsiteY3745" fmla="*/ 1028798 h 5893281"/>
              <a:gd name="connsiteX3746" fmla="*/ 1595131 w 10035679"/>
              <a:gd name="connsiteY3746" fmla="*/ 1028798 h 5893281"/>
              <a:gd name="connsiteX3747" fmla="*/ 1609017 w 10035679"/>
              <a:gd name="connsiteY3747" fmla="*/ 1028798 h 5893281"/>
              <a:gd name="connsiteX3748" fmla="*/ 1615056 w 10035679"/>
              <a:gd name="connsiteY3748" fmla="*/ 1032421 h 5893281"/>
              <a:gd name="connsiteX3749" fmla="*/ 1619282 w 10035679"/>
              <a:gd name="connsiteY3749" fmla="*/ 1036647 h 5893281"/>
              <a:gd name="connsiteX3750" fmla="*/ 1623508 w 10035679"/>
              <a:gd name="connsiteY3750" fmla="*/ 1042684 h 5893281"/>
              <a:gd name="connsiteX3751" fmla="*/ 1627131 w 10035679"/>
              <a:gd name="connsiteY3751" fmla="*/ 1051138 h 5893281"/>
              <a:gd name="connsiteX3752" fmla="*/ 1633168 w 10035679"/>
              <a:gd name="connsiteY3752" fmla="*/ 1052949 h 5893281"/>
              <a:gd name="connsiteX3753" fmla="*/ 1641620 w 10035679"/>
              <a:gd name="connsiteY3753" fmla="*/ 1061401 h 5893281"/>
              <a:gd name="connsiteX3754" fmla="*/ 1643433 w 10035679"/>
              <a:gd name="connsiteY3754" fmla="*/ 1051138 h 5893281"/>
              <a:gd name="connsiteX3755" fmla="*/ 1647659 w 10035679"/>
              <a:gd name="connsiteY3755" fmla="*/ 1046910 h 5893281"/>
              <a:gd name="connsiteX3756" fmla="*/ 1655508 w 10035679"/>
              <a:gd name="connsiteY3756" fmla="*/ 1042684 h 5893281"/>
              <a:gd name="connsiteX3757" fmla="*/ 1657921 w 10035679"/>
              <a:gd name="connsiteY3757" fmla="*/ 1039063 h 5893281"/>
              <a:gd name="connsiteX3758" fmla="*/ 1669997 w 10035679"/>
              <a:gd name="connsiteY3758" fmla="*/ 1039063 h 5893281"/>
              <a:gd name="connsiteX3759" fmla="*/ 1680262 w 10035679"/>
              <a:gd name="connsiteY3759" fmla="*/ 1036647 h 5893281"/>
              <a:gd name="connsiteX3760" fmla="*/ 1694147 w 10035679"/>
              <a:gd name="connsiteY3760" fmla="*/ 1065024 h 5893281"/>
              <a:gd name="connsiteX3761" fmla="*/ 1708638 w 10035679"/>
              <a:gd name="connsiteY3761" fmla="*/ 1085551 h 5893281"/>
              <a:gd name="connsiteX3762" fmla="*/ 1718298 w 10035679"/>
              <a:gd name="connsiteY3762" fmla="*/ 1100042 h 5893281"/>
              <a:gd name="connsiteX3763" fmla="*/ 1722524 w 10035679"/>
              <a:gd name="connsiteY3763" fmla="*/ 1089778 h 5893281"/>
              <a:gd name="connsiteX3764" fmla="*/ 1724940 w 10035679"/>
              <a:gd name="connsiteY3764" fmla="*/ 1079513 h 5893281"/>
              <a:gd name="connsiteX3765" fmla="*/ 1724940 w 10035679"/>
              <a:gd name="connsiteY3765" fmla="*/ 1067439 h 5893281"/>
              <a:gd name="connsiteX3766" fmla="*/ 1724940 w 10035679"/>
              <a:gd name="connsiteY3766" fmla="*/ 1052949 h 5893281"/>
              <a:gd name="connsiteX3767" fmla="*/ 1712260 w 10035679"/>
              <a:gd name="connsiteY3767" fmla="*/ 1032421 h 5893281"/>
              <a:gd name="connsiteX3768" fmla="*/ 1714675 w 10035679"/>
              <a:gd name="connsiteY3768" fmla="*/ 1010081 h 5893281"/>
              <a:gd name="connsiteX3769" fmla="*/ 1765392 w 10035679"/>
              <a:gd name="connsiteY3769" fmla="*/ 956951 h 5893281"/>
              <a:gd name="connsiteX3770" fmla="*/ 1781694 w 10035679"/>
              <a:gd name="connsiteY3770" fmla="*/ 956951 h 5893281"/>
              <a:gd name="connsiteX3771" fmla="*/ 1795580 w 10035679"/>
              <a:gd name="connsiteY3771" fmla="*/ 961177 h 5893281"/>
              <a:gd name="connsiteX3772" fmla="*/ 1810070 w 10035679"/>
              <a:gd name="connsiteY3772" fmla="*/ 965403 h 5893281"/>
              <a:gd name="connsiteX3773" fmla="*/ 1822146 w 10035679"/>
              <a:gd name="connsiteY3773" fmla="*/ 971442 h 5893281"/>
              <a:gd name="connsiteX3774" fmla="*/ 1823956 w 10035679"/>
              <a:gd name="connsiteY3774" fmla="*/ 981705 h 5893281"/>
              <a:gd name="connsiteX3775" fmla="*/ 1823956 w 10035679"/>
              <a:gd name="connsiteY3775" fmla="*/ 989555 h 5893281"/>
              <a:gd name="connsiteX3776" fmla="*/ 1828182 w 10035679"/>
              <a:gd name="connsiteY3776" fmla="*/ 999820 h 5893281"/>
              <a:gd name="connsiteX3777" fmla="*/ 1828182 w 10035679"/>
              <a:gd name="connsiteY3777" fmla="*/ 1014309 h 5893281"/>
              <a:gd name="connsiteX3778" fmla="*/ 1817920 w 10035679"/>
              <a:gd name="connsiteY3778" fmla="*/ 1014309 h 5893281"/>
              <a:gd name="connsiteX3779" fmla="*/ 1810070 w 10035679"/>
              <a:gd name="connsiteY3779" fmla="*/ 1018536 h 5893281"/>
              <a:gd name="connsiteX3780" fmla="*/ 1799806 w 10035679"/>
              <a:gd name="connsiteY3780" fmla="*/ 1018536 h 5893281"/>
              <a:gd name="connsiteX3781" fmla="*/ 1789543 w 10035679"/>
              <a:gd name="connsiteY3781" fmla="*/ 1022159 h 5893281"/>
              <a:gd name="connsiteX3782" fmla="*/ 1771429 w 10035679"/>
              <a:gd name="connsiteY3782" fmla="*/ 1004046 h 5893281"/>
              <a:gd name="connsiteX3783" fmla="*/ 1750902 w 10035679"/>
              <a:gd name="connsiteY3783" fmla="*/ 989555 h 5893281"/>
              <a:gd name="connsiteX3784" fmla="*/ 8645824 w 10035679"/>
              <a:gd name="connsiteY3784" fmla="*/ 942458 h 5893281"/>
              <a:gd name="connsiteX3785" fmla="*/ 8683861 w 10035679"/>
              <a:gd name="connsiteY3785" fmla="*/ 942458 h 5893281"/>
              <a:gd name="connsiteX3786" fmla="*/ 8716464 w 10035679"/>
              <a:gd name="connsiteY3786" fmla="*/ 950911 h 5893281"/>
              <a:gd name="connsiteX3787" fmla="*/ 8746651 w 10035679"/>
              <a:gd name="connsiteY3787" fmla="*/ 956949 h 5893281"/>
              <a:gd name="connsiteX3788" fmla="*/ 8755105 w 10035679"/>
              <a:gd name="connsiteY3788" fmla="*/ 989552 h 5893281"/>
              <a:gd name="connsiteX3789" fmla="*/ 8651861 w 10035679"/>
              <a:gd name="connsiteY3789" fmla="*/ 989552 h 5893281"/>
              <a:gd name="connsiteX3790" fmla="*/ 8647635 w 10035679"/>
              <a:gd name="connsiteY3790" fmla="*/ 979287 h 5893281"/>
              <a:gd name="connsiteX3791" fmla="*/ 8647635 w 10035679"/>
              <a:gd name="connsiteY3791" fmla="*/ 969025 h 5893281"/>
              <a:gd name="connsiteX3792" fmla="*/ 8645824 w 10035679"/>
              <a:gd name="connsiteY3792" fmla="*/ 956949 h 5893281"/>
              <a:gd name="connsiteX3793" fmla="*/ 6687231 w 10035679"/>
              <a:gd name="connsiteY3793" fmla="*/ 929787 h 5893281"/>
              <a:gd name="connsiteX3794" fmla="*/ 6709573 w 10035679"/>
              <a:gd name="connsiteY3794" fmla="*/ 938240 h 5893281"/>
              <a:gd name="connsiteX3795" fmla="*/ 6709573 w 10035679"/>
              <a:gd name="connsiteY3795" fmla="*/ 952732 h 5893281"/>
              <a:gd name="connsiteX3796" fmla="*/ 6701723 w 10035679"/>
              <a:gd name="connsiteY3796" fmla="*/ 952732 h 5893281"/>
              <a:gd name="connsiteX3797" fmla="*/ 6697496 w 10035679"/>
              <a:gd name="connsiteY3797" fmla="*/ 956959 h 5893281"/>
              <a:gd name="connsiteX3798" fmla="*/ 6695685 w 10035679"/>
              <a:gd name="connsiteY3798" fmla="*/ 958770 h 5893281"/>
              <a:gd name="connsiteX3799" fmla="*/ 6691459 w 10035679"/>
              <a:gd name="connsiteY3799" fmla="*/ 958770 h 5893281"/>
              <a:gd name="connsiteX3800" fmla="*/ 6687231 w 10035679"/>
              <a:gd name="connsiteY3800" fmla="*/ 958770 h 5893281"/>
              <a:gd name="connsiteX3801" fmla="*/ 6681193 w 10035679"/>
              <a:gd name="connsiteY3801" fmla="*/ 958770 h 5893281"/>
              <a:gd name="connsiteX3802" fmla="*/ 6681193 w 10035679"/>
              <a:gd name="connsiteY3802" fmla="*/ 948506 h 5893281"/>
              <a:gd name="connsiteX3803" fmla="*/ 6681193 w 10035679"/>
              <a:gd name="connsiteY3803" fmla="*/ 942467 h 5893281"/>
              <a:gd name="connsiteX3804" fmla="*/ 6683609 w 10035679"/>
              <a:gd name="connsiteY3804" fmla="*/ 938240 h 5893281"/>
              <a:gd name="connsiteX3805" fmla="*/ 2363725 w 10035679"/>
              <a:gd name="connsiteY3805" fmla="*/ 913485 h 5893281"/>
              <a:gd name="connsiteX3806" fmla="*/ 2363725 w 10035679"/>
              <a:gd name="connsiteY3806" fmla="*/ 919522 h 5893281"/>
              <a:gd name="connsiteX3807" fmla="*/ 2371574 w 10035679"/>
              <a:gd name="connsiteY3807" fmla="*/ 919522 h 5893281"/>
              <a:gd name="connsiteX3808" fmla="*/ 2367951 w 10035679"/>
              <a:gd name="connsiteY3808" fmla="*/ 956955 h 5893281"/>
              <a:gd name="connsiteX3809" fmla="*/ 2371574 w 10035679"/>
              <a:gd name="connsiteY3809" fmla="*/ 987748 h 5893281"/>
              <a:gd name="connsiteX3810" fmla="*/ 2386064 w 10035679"/>
              <a:gd name="connsiteY3810" fmla="*/ 1016125 h 5893281"/>
              <a:gd name="connsiteX3811" fmla="*/ 2392102 w 10035679"/>
              <a:gd name="connsiteY3811" fmla="*/ 1020351 h 5893281"/>
              <a:gd name="connsiteX3812" fmla="*/ 2399952 w 10035679"/>
              <a:gd name="connsiteY3812" fmla="*/ 1020351 h 5893281"/>
              <a:gd name="connsiteX3813" fmla="*/ 2405989 w 10035679"/>
              <a:gd name="connsiteY3813" fmla="*/ 1024577 h 5893281"/>
              <a:gd name="connsiteX3814" fmla="*/ 2418064 w 10035679"/>
              <a:gd name="connsiteY3814" fmla="*/ 1024577 h 5893281"/>
              <a:gd name="connsiteX3815" fmla="*/ 2418064 w 10035679"/>
              <a:gd name="connsiteY3815" fmla="*/ 938239 h 5893281"/>
              <a:gd name="connsiteX3816" fmla="*/ 2471194 w 10035679"/>
              <a:gd name="connsiteY3816" fmla="*/ 938239 h 5893281"/>
              <a:gd name="connsiteX3817" fmla="*/ 2480854 w 10035679"/>
              <a:gd name="connsiteY3817" fmla="*/ 962994 h 5893281"/>
              <a:gd name="connsiteX3818" fmla="*/ 2495345 w 10035679"/>
              <a:gd name="connsiteY3818" fmla="*/ 987748 h 5893281"/>
              <a:gd name="connsiteX3819" fmla="*/ 2509231 w 10035679"/>
              <a:gd name="connsiteY3819" fmla="*/ 1010086 h 5893281"/>
              <a:gd name="connsiteX3820" fmla="*/ 2533986 w 10035679"/>
              <a:gd name="connsiteY3820" fmla="*/ 1016125 h 5893281"/>
              <a:gd name="connsiteX3821" fmla="*/ 2533986 w 10035679"/>
              <a:gd name="connsiteY3821" fmla="*/ 1026388 h 5893281"/>
              <a:gd name="connsiteX3822" fmla="*/ 2537608 w 10035679"/>
              <a:gd name="connsiteY3822" fmla="*/ 1049330 h 5893281"/>
              <a:gd name="connsiteX3823" fmla="*/ 2541834 w 10035679"/>
              <a:gd name="connsiteY3823" fmla="*/ 1074086 h 5893281"/>
              <a:gd name="connsiteX3824" fmla="*/ 2541834 w 10035679"/>
              <a:gd name="connsiteY3824" fmla="*/ 1088576 h 5893281"/>
              <a:gd name="connsiteX3825" fmla="*/ 2547872 w 10035679"/>
              <a:gd name="connsiteY3825" fmla="*/ 1084349 h 5893281"/>
              <a:gd name="connsiteX3826" fmla="*/ 2552098 w 10035679"/>
              <a:gd name="connsiteY3826" fmla="*/ 1084349 h 5893281"/>
              <a:gd name="connsiteX3827" fmla="*/ 2555721 w 10035679"/>
              <a:gd name="connsiteY3827" fmla="*/ 1081934 h 5893281"/>
              <a:gd name="connsiteX3828" fmla="*/ 2558135 w 10035679"/>
              <a:gd name="connsiteY3828" fmla="*/ 1078312 h 5893281"/>
              <a:gd name="connsiteX3829" fmla="*/ 2562361 w 10035679"/>
              <a:gd name="connsiteY3829" fmla="*/ 1069858 h 5893281"/>
              <a:gd name="connsiteX3830" fmla="*/ 2565984 w 10035679"/>
              <a:gd name="connsiteY3830" fmla="*/ 1059595 h 5893281"/>
              <a:gd name="connsiteX3831" fmla="*/ 2570211 w 10035679"/>
              <a:gd name="connsiteY3831" fmla="*/ 1049330 h 5893281"/>
              <a:gd name="connsiteX3832" fmla="*/ 2572023 w 10035679"/>
              <a:gd name="connsiteY3832" fmla="*/ 1040878 h 5893281"/>
              <a:gd name="connsiteX3833" fmla="*/ 2580475 w 10035679"/>
              <a:gd name="connsiteY3833" fmla="*/ 1034842 h 5893281"/>
              <a:gd name="connsiteX3834" fmla="*/ 2586512 w 10035679"/>
              <a:gd name="connsiteY3834" fmla="*/ 1030614 h 5893281"/>
              <a:gd name="connsiteX3835" fmla="*/ 2598587 w 10035679"/>
              <a:gd name="connsiteY3835" fmla="*/ 1026388 h 5893281"/>
              <a:gd name="connsiteX3836" fmla="*/ 2604626 w 10035679"/>
              <a:gd name="connsiteY3836" fmla="*/ 1020351 h 5893281"/>
              <a:gd name="connsiteX3837" fmla="*/ 2612475 w 10035679"/>
              <a:gd name="connsiteY3837" fmla="*/ 1016125 h 5893281"/>
              <a:gd name="connsiteX3838" fmla="*/ 2604626 w 10035679"/>
              <a:gd name="connsiteY3838" fmla="*/ 1016125 h 5893281"/>
              <a:gd name="connsiteX3839" fmla="*/ 2604626 w 10035679"/>
              <a:gd name="connsiteY3839" fmla="*/ 1010086 h 5893281"/>
              <a:gd name="connsiteX3840" fmla="*/ 2586512 w 10035679"/>
              <a:gd name="connsiteY3840" fmla="*/ 1016125 h 5893281"/>
              <a:gd name="connsiteX3841" fmla="*/ 2576249 w 10035679"/>
              <a:gd name="connsiteY3841" fmla="*/ 1024577 h 5893281"/>
              <a:gd name="connsiteX3842" fmla="*/ 2562361 w 10035679"/>
              <a:gd name="connsiteY3842" fmla="*/ 1034842 h 5893281"/>
              <a:gd name="connsiteX3843" fmla="*/ 2541834 w 10035679"/>
              <a:gd name="connsiteY3843" fmla="*/ 1040878 h 5893281"/>
              <a:gd name="connsiteX3844" fmla="*/ 2537608 w 10035679"/>
              <a:gd name="connsiteY3844" fmla="*/ 1010086 h 5893281"/>
              <a:gd name="connsiteX3845" fmla="*/ 2533986 w 10035679"/>
              <a:gd name="connsiteY3845" fmla="*/ 987748 h 5893281"/>
              <a:gd name="connsiteX3846" fmla="*/ 2527948 w 10035679"/>
              <a:gd name="connsiteY3846" fmla="*/ 969031 h 5893281"/>
              <a:gd name="connsiteX3847" fmla="*/ 2519495 w 10035679"/>
              <a:gd name="connsiteY3847" fmla="*/ 944277 h 5893281"/>
              <a:gd name="connsiteX3848" fmla="*/ 2527948 w 10035679"/>
              <a:gd name="connsiteY3848" fmla="*/ 942465 h 5893281"/>
              <a:gd name="connsiteX3849" fmla="*/ 2529758 w 10035679"/>
              <a:gd name="connsiteY3849" fmla="*/ 942465 h 5893281"/>
              <a:gd name="connsiteX3850" fmla="*/ 2537608 w 10035679"/>
              <a:gd name="connsiteY3850" fmla="*/ 938239 h 5893281"/>
              <a:gd name="connsiteX3851" fmla="*/ 2547872 w 10035679"/>
              <a:gd name="connsiteY3851" fmla="*/ 938239 h 5893281"/>
              <a:gd name="connsiteX3852" fmla="*/ 2558135 w 10035679"/>
              <a:gd name="connsiteY3852" fmla="*/ 944277 h 5893281"/>
              <a:gd name="connsiteX3853" fmla="*/ 2565984 w 10035679"/>
              <a:gd name="connsiteY3853" fmla="*/ 948503 h 5893281"/>
              <a:gd name="connsiteX3854" fmla="*/ 2576249 w 10035679"/>
              <a:gd name="connsiteY3854" fmla="*/ 952729 h 5893281"/>
              <a:gd name="connsiteX3855" fmla="*/ 2586512 w 10035679"/>
              <a:gd name="connsiteY3855" fmla="*/ 956955 h 5893281"/>
              <a:gd name="connsiteX3856" fmla="*/ 2598587 w 10035679"/>
              <a:gd name="connsiteY3856" fmla="*/ 958766 h 5893281"/>
              <a:gd name="connsiteX3857" fmla="*/ 2612475 w 10035679"/>
              <a:gd name="connsiteY3857" fmla="*/ 983522 h 5893281"/>
              <a:gd name="connsiteX3858" fmla="*/ 2626964 w 10035679"/>
              <a:gd name="connsiteY3858" fmla="*/ 1012502 h 5893281"/>
              <a:gd name="connsiteX3859" fmla="*/ 2637229 w 10035679"/>
              <a:gd name="connsiteY3859" fmla="*/ 1039068 h 5893281"/>
              <a:gd name="connsiteX3860" fmla="*/ 2651115 w 10035679"/>
              <a:gd name="connsiteY3860" fmla="*/ 1055369 h 5893281"/>
              <a:gd name="connsiteX3861" fmla="*/ 2657153 w 10035679"/>
              <a:gd name="connsiteY3861" fmla="*/ 1059595 h 5893281"/>
              <a:gd name="connsiteX3862" fmla="*/ 2669226 w 10035679"/>
              <a:gd name="connsiteY3862" fmla="*/ 1059595 h 5893281"/>
              <a:gd name="connsiteX3863" fmla="*/ 2679491 w 10035679"/>
              <a:gd name="connsiteY3863" fmla="*/ 1059595 h 5893281"/>
              <a:gd name="connsiteX3864" fmla="*/ 2689756 w 10035679"/>
              <a:gd name="connsiteY3864" fmla="*/ 1059595 h 5893281"/>
              <a:gd name="connsiteX3865" fmla="*/ 2695793 w 10035679"/>
              <a:gd name="connsiteY3865" fmla="*/ 1059595 h 5893281"/>
              <a:gd name="connsiteX3866" fmla="*/ 2703642 w 10035679"/>
              <a:gd name="connsiteY3866" fmla="*/ 1063821 h 5893281"/>
              <a:gd name="connsiteX3867" fmla="*/ 2738056 w 10035679"/>
              <a:gd name="connsiteY3867" fmla="*/ 1088576 h 5893281"/>
              <a:gd name="connsiteX3868" fmla="*/ 2766432 w 10035679"/>
              <a:gd name="connsiteY3868" fmla="*/ 1121180 h 5893281"/>
              <a:gd name="connsiteX3869" fmla="*/ 2799035 w 10035679"/>
              <a:gd name="connsiteY3869" fmla="*/ 1150161 h 5893281"/>
              <a:gd name="connsiteX3870" fmla="*/ 2799035 w 10035679"/>
              <a:gd name="connsiteY3870" fmla="*/ 1174914 h 5893281"/>
              <a:gd name="connsiteX3871" fmla="*/ 2827412 w 10035679"/>
              <a:gd name="connsiteY3871" fmla="*/ 1185179 h 5893281"/>
              <a:gd name="connsiteX3872" fmla="*/ 2851563 w 10035679"/>
              <a:gd name="connsiteY3872" fmla="*/ 1199667 h 5893281"/>
              <a:gd name="connsiteX3873" fmla="*/ 2866054 w 10035679"/>
              <a:gd name="connsiteY3873" fmla="*/ 1222009 h 5893281"/>
              <a:gd name="connsiteX3874" fmla="*/ 2884166 w 10035679"/>
              <a:gd name="connsiteY3874" fmla="*/ 1246762 h 5893281"/>
              <a:gd name="connsiteX3875" fmla="*/ 2898053 w 10035679"/>
              <a:gd name="connsiteY3875" fmla="*/ 1271517 h 5893281"/>
              <a:gd name="connsiteX3876" fmla="*/ 2916769 w 10035679"/>
              <a:gd name="connsiteY3876" fmla="*/ 1293856 h 5893281"/>
              <a:gd name="connsiteX3877" fmla="*/ 2904091 w 10035679"/>
              <a:gd name="connsiteY3877" fmla="*/ 1308347 h 5893281"/>
              <a:gd name="connsiteX3878" fmla="*/ 2898053 w 10035679"/>
              <a:gd name="connsiteY3878" fmla="*/ 1314986 h 5893281"/>
              <a:gd name="connsiteX3879" fmla="*/ 2894430 w 10035679"/>
              <a:gd name="connsiteY3879" fmla="*/ 1325251 h 5893281"/>
              <a:gd name="connsiteX3880" fmla="*/ 2890205 w 10035679"/>
              <a:gd name="connsiteY3880" fmla="*/ 1333100 h 5893281"/>
              <a:gd name="connsiteX3881" fmla="*/ 2904091 w 10035679"/>
              <a:gd name="connsiteY3881" fmla="*/ 1357854 h 5893281"/>
              <a:gd name="connsiteX3882" fmla="*/ 2926430 w 10035679"/>
              <a:gd name="connsiteY3882" fmla="*/ 1376571 h 5893281"/>
              <a:gd name="connsiteX3883" fmla="*/ 2954806 w 10035679"/>
              <a:gd name="connsiteY3883" fmla="*/ 1386834 h 5893281"/>
              <a:gd name="connsiteX3884" fmla="*/ 2954806 w 10035679"/>
              <a:gd name="connsiteY3884" fmla="*/ 1397099 h 5893281"/>
              <a:gd name="connsiteX3885" fmla="*/ 2954806 w 10035679"/>
              <a:gd name="connsiteY3885" fmla="*/ 1401326 h 5893281"/>
              <a:gd name="connsiteX3886" fmla="*/ 2959032 w 10035679"/>
              <a:gd name="connsiteY3886" fmla="*/ 1404949 h 5893281"/>
              <a:gd name="connsiteX3887" fmla="*/ 2959032 w 10035679"/>
              <a:gd name="connsiteY3887" fmla="*/ 1407365 h 5893281"/>
              <a:gd name="connsiteX3888" fmla="*/ 2960845 w 10035679"/>
              <a:gd name="connsiteY3888" fmla="*/ 1411591 h 5893281"/>
              <a:gd name="connsiteX3889" fmla="*/ 2969297 w 10035679"/>
              <a:gd name="connsiteY3889" fmla="*/ 1415817 h 5893281"/>
              <a:gd name="connsiteX3890" fmla="*/ 2975334 w 10035679"/>
              <a:gd name="connsiteY3890" fmla="*/ 1421853 h 5893281"/>
              <a:gd name="connsiteX3891" fmla="*/ 2987410 w 10035679"/>
              <a:gd name="connsiteY3891" fmla="*/ 1426080 h 5893281"/>
              <a:gd name="connsiteX3892" fmla="*/ 2993448 w 10035679"/>
              <a:gd name="connsiteY3892" fmla="*/ 1429703 h 5893281"/>
              <a:gd name="connsiteX3893" fmla="*/ 3001297 w 10035679"/>
              <a:gd name="connsiteY3893" fmla="*/ 1436344 h 5893281"/>
              <a:gd name="connsiteX3894" fmla="*/ 3003711 w 10035679"/>
              <a:gd name="connsiteY3894" fmla="*/ 1439967 h 5893281"/>
              <a:gd name="connsiteX3895" fmla="*/ 3007939 w 10035679"/>
              <a:gd name="connsiteY3895" fmla="*/ 1448419 h 5893281"/>
              <a:gd name="connsiteX3896" fmla="*/ 3003711 w 10035679"/>
              <a:gd name="connsiteY3896" fmla="*/ 1450231 h 5893281"/>
              <a:gd name="connsiteX3897" fmla="*/ 3003711 w 10035679"/>
              <a:gd name="connsiteY3897" fmla="*/ 1454456 h 5893281"/>
              <a:gd name="connsiteX3898" fmla="*/ 3003711 w 10035679"/>
              <a:gd name="connsiteY3898" fmla="*/ 1458685 h 5893281"/>
              <a:gd name="connsiteX3899" fmla="*/ 3007939 w 10035679"/>
              <a:gd name="connsiteY3899" fmla="*/ 1462911 h 5893281"/>
              <a:gd name="connsiteX3900" fmla="*/ 3015786 w 10035679"/>
              <a:gd name="connsiteY3900" fmla="*/ 1464722 h 5893281"/>
              <a:gd name="connsiteX3901" fmla="*/ 3026051 w 10035679"/>
              <a:gd name="connsiteY3901" fmla="*/ 1468948 h 5893281"/>
              <a:gd name="connsiteX3902" fmla="*/ 3032088 w 10035679"/>
              <a:gd name="connsiteY3902" fmla="*/ 1473174 h 5893281"/>
              <a:gd name="connsiteX3903" fmla="*/ 3044163 w 10035679"/>
              <a:gd name="connsiteY3903" fmla="*/ 1473174 h 5893281"/>
              <a:gd name="connsiteX3904" fmla="*/ 3054428 w 10035679"/>
              <a:gd name="connsiteY3904" fmla="*/ 1473174 h 5893281"/>
              <a:gd name="connsiteX3905" fmla="*/ 3039938 w 10035679"/>
              <a:gd name="connsiteY3905" fmla="*/ 1569776 h 5893281"/>
              <a:gd name="connsiteX3906" fmla="*/ 3029675 w 10035679"/>
              <a:gd name="connsiteY3906" fmla="*/ 1574002 h 5893281"/>
              <a:gd name="connsiteX3907" fmla="*/ 3017599 w 10035679"/>
              <a:gd name="connsiteY3907" fmla="*/ 1574002 h 5893281"/>
              <a:gd name="connsiteX3908" fmla="*/ 3007939 w 10035679"/>
              <a:gd name="connsiteY3908" fmla="*/ 1575813 h 5893281"/>
              <a:gd name="connsiteX3909" fmla="*/ 2993448 w 10035679"/>
              <a:gd name="connsiteY3909" fmla="*/ 1575813 h 5893281"/>
              <a:gd name="connsiteX3910" fmla="*/ 2979562 w 10035679"/>
              <a:gd name="connsiteY3910" fmla="*/ 1559511 h 5893281"/>
              <a:gd name="connsiteX3911" fmla="*/ 2960845 w 10035679"/>
              <a:gd name="connsiteY3911" fmla="*/ 1540795 h 5893281"/>
              <a:gd name="connsiteX3912" fmla="*/ 2946957 w 10035679"/>
              <a:gd name="connsiteY3912" fmla="*/ 1522683 h 5893281"/>
              <a:gd name="connsiteX3913" fmla="*/ 2936694 w 10035679"/>
              <a:gd name="connsiteY3913" fmla="*/ 1497930 h 5893281"/>
              <a:gd name="connsiteX3914" fmla="*/ 2922808 w 10035679"/>
              <a:gd name="connsiteY3914" fmla="*/ 1497930 h 5893281"/>
              <a:gd name="connsiteX3915" fmla="*/ 2912543 w 10035679"/>
              <a:gd name="connsiteY3915" fmla="*/ 1502156 h 5893281"/>
              <a:gd name="connsiteX3916" fmla="*/ 2902281 w 10035679"/>
              <a:gd name="connsiteY3916" fmla="*/ 1502156 h 5893281"/>
              <a:gd name="connsiteX3917" fmla="*/ 2890205 w 10035679"/>
              <a:gd name="connsiteY3917" fmla="*/ 1505777 h 5893281"/>
              <a:gd name="connsiteX3918" fmla="*/ 2908317 w 10035679"/>
              <a:gd name="connsiteY3918" fmla="*/ 1561322 h 5893281"/>
              <a:gd name="connsiteX3919" fmla="*/ 2922808 w 10035679"/>
              <a:gd name="connsiteY3919" fmla="*/ 1623508 h 5893281"/>
              <a:gd name="connsiteX3920" fmla="*/ 2946957 w 10035679"/>
              <a:gd name="connsiteY3920" fmla="*/ 1623508 h 5893281"/>
              <a:gd name="connsiteX3921" fmla="*/ 2960845 w 10035679"/>
              <a:gd name="connsiteY3921" fmla="*/ 1651884 h 5893281"/>
              <a:gd name="connsiteX3922" fmla="*/ 2972920 w 10035679"/>
              <a:gd name="connsiteY3922" fmla="*/ 1680865 h 5893281"/>
              <a:gd name="connsiteX3923" fmla="*/ 2975334 w 10035679"/>
              <a:gd name="connsiteY3923" fmla="*/ 1720109 h 5893281"/>
              <a:gd name="connsiteX3924" fmla="*/ 2972920 w 10035679"/>
              <a:gd name="connsiteY3924" fmla="*/ 1724335 h 5893281"/>
              <a:gd name="connsiteX3925" fmla="*/ 2969297 w 10035679"/>
              <a:gd name="connsiteY3925" fmla="*/ 1727956 h 5893281"/>
              <a:gd name="connsiteX3926" fmla="*/ 2969297 w 10035679"/>
              <a:gd name="connsiteY3926" fmla="*/ 1732182 h 5893281"/>
              <a:gd name="connsiteX3927" fmla="*/ 2965071 w 10035679"/>
              <a:gd name="connsiteY3927" fmla="*/ 1734598 h 5893281"/>
              <a:gd name="connsiteX3928" fmla="*/ 2960845 w 10035679"/>
              <a:gd name="connsiteY3928" fmla="*/ 1738823 h 5893281"/>
              <a:gd name="connsiteX3929" fmla="*/ 2954806 w 10035679"/>
              <a:gd name="connsiteY3929" fmla="*/ 1742447 h 5893281"/>
              <a:gd name="connsiteX3930" fmla="*/ 2940920 w 10035679"/>
              <a:gd name="connsiteY3930" fmla="*/ 1734598 h 5893281"/>
              <a:gd name="connsiteX3931" fmla="*/ 2922808 w 10035679"/>
              <a:gd name="connsiteY3931" fmla="*/ 1724335 h 5893281"/>
              <a:gd name="connsiteX3932" fmla="*/ 2904091 w 10035679"/>
              <a:gd name="connsiteY3932" fmla="*/ 1714070 h 5893281"/>
              <a:gd name="connsiteX3933" fmla="*/ 2890205 w 10035679"/>
              <a:gd name="connsiteY3933" fmla="*/ 1705618 h 5893281"/>
              <a:gd name="connsiteX3934" fmla="*/ 2884166 w 10035679"/>
              <a:gd name="connsiteY3934" fmla="*/ 1703808 h 5893281"/>
              <a:gd name="connsiteX3935" fmla="*/ 2878129 w 10035679"/>
              <a:gd name="connsiteY3935" fmla="*/ 1703808 h 5893281"/>
              <a:gd name="connsiteX3936" fmla="*/ 2898053 w 10035679"/>
              <a:gd name="connsiteY3936" fmla="*/ 1732182 h 5893281"/>
              <a:gd name="connsiteX3937" fmla="*/ 2916769 w 10035679"/>
              <a:gd name="connsiteY3937" fmla="*/ 1756938 h 5893281"/>
              <a:gd name="connsiteX3938" fmla="*/ 2930655 w 10035679"/>
              <a:gd name="connsiteY3938" fmla="*/ 1787731 h 5893281"/>
              <a:gd name="connsiteX3939" fmla="*/ 2922808 w 10035679"/>
              <a:gd name="connsiteY3939" fmla="*/ 1787731 h 5893281"/>
              <a:gd name="connsiteX3940" fmla="*/ 2898053 w 10035679"/>
              <a:gd name="connsiteY3940" fmla="*/ 1777466 h 5893281"/>
              <a:gd name="connsiteX3941" fmla="*/ 2866054 w 10035679"/>
              <a:gd name="connsiteY3941" fmla="*/ 1771427 h 5893281"/>
              <a:gd name="connsiteX3942" fmla="*/ 2831639 w 10035679"/>
              <a:gd name="connsiteY3942" fmla="*/ 1762975 h 5893281"/>
              <a:gd name="connsiteX3943" fmla="*/ 2806885 w 10035679"/>
              <a:gd name="connsiteY3943" fmla="*/ 1749088 h 5893281"/>
              <a:gd name="connsiteX3944" fmla="*/ 2785149 w 10035679"/>
              <a:gd name="connsiteY3944" fmla="*/ 1727956 h 5893281"/>
              <a:gd name="connsiteX3945" fmla="*/ 2770659 w 10035679"/>
              <a:gd name="connsiteY3945" fmla="*/ 1695354 h 5893281"/>
              <a:gd name="connsiteX3946" fmla="*/ 2756772 w 10035679"/>
              <a:gd name="connsiteY3946" fmla="*/ 1666375 h 5893281"/>
              <a:gd name="connsiteX3947" fmla="*/ 2736245 w 10035679"/>
              <a:gd name="connsiteY3947" fmla="*/ 1637999 h 5893281"/>
              <a:gd name="connsiteX3948" fmla="*/ 2713905 w 10035679"/>
              <a:gd name="connsiteY3948" fmla="*/ 1616867 h 5893281"/>
              <a:gd name="connsiteX3949" fmla="*/ 2683717 w 10035679"/>
              <a:gd name="connsiteY3949" fmla="*/ 1633773 h 5893281"/>
              <a:gd name="connsiteX3950" fmla="*/ 2646888 w 10035679"/>
              <a:gd name="connsiteY3950" fmla="*/ 1645848 h 5893281"/>
              <a:gd name="connsiteX3951" fmla="*/ 2604626 w 10035679"/>
              <a:gd name="connsiteY3951" fmla="*/ 1648263 h 5893281"/>
              <a:gd name="connsiteX3952" fmla="*/ 2600399 w 10035679"/>
              <a:gd name="connsiteY3952" fmla="*/ 1637999 h 5893281"/>
              <a:gd name="connsiteX3953" fmla="*/ 2598587 w 10035679"/>
              <a:gd name="connsiteY3953" fmla="*/ 1627734 h 5893281"/>
              <a:gd name="connsiteX3954" fmla="*/ 2598587 w 10035679"/>
              <a:gd name="connsiteY3954" fmla="*/ 1616867 h 5893281"/>
              <a:gd name="connsiteX3955" fmla="*/ 2598587 w 10035679"/>
              <a:gd name="connsiteY3955" fmla="*/ 1602981 h 5893281"/>
              <a:gd name="connsiteX3956" fmla="*/ 2628776 w 10035679"/>
              <a:gd name="connsiteY3956" fmla="*/ 1590303 h 5893281"/>
              <a:gd name="connsiteX3957" fmla="*/ 2669226 w 10035679"/>
              <a:gd name="connsiteY3957" fmla="*/ 1580038 h 5893281"/>
              <a:gd name="connsiteX3958" fmla="*/ 2703642 w 10035679"/>
              <a:gd name="connsiteY3958" fmla="*/ 1569776 h 5893281"/>
              <a:gd name="connsiteX3959" fmla="*/ 2713905 w 10035679"/>
              <a:gd name="connsiteY3959" fmla="*/ 1549247 h 5893281"/>
              <a:gd name="connsiteX3960" fmla="*/ 2724169 w 10035679"/>
              <a:gd name="connsiteY3960" fmla="*/ 1520268 h 5893281"/>
              <a:gd name="connsiteX3961" fmla="*/ 2736245 w 10035679"/>
              <a:gd name="connsiteY3961" fmla="*/ 1487665 h 5893281"/>
              <a:gd name="connsiteX3962" fmla="*/ 2742282 w 10035679"/>
              <a:gd name="connsiteY3962" fmla="*/ 1454456 h 5893281"/>
              <a:gd name="connsiteX3963" fmla="*/ 2746508 w 10035679"/>
              <a:gd name="connsiteY3963" fmla="*/ 1429703 h 5893281"/>
              <a:gd name="connsiteX3964" fmla="*/ 2742282 w 10035679"/>
              <a:gd name="connsiteY3964" fmla="*/ 1411591 h 5893281"/>
              <a:gd name="connsiteX3965" fmla="*/ 2728395 w 10035679"/>
              <a:gd name="connsiteY3965" fmla="*/ 1386834 h 5893281"/>
              <a:gd name="connsiteX3966" fmla="*/ 2709679 w 10035679"/>
              <a:gd name="connsiteY3966" fmla="*/ 1372345 h 5893281"/>
              <a:gd name="connsiteX3967" fmla="*/ 2689756 w 10035679"/>
              <a:gd name="connsiteY3967" fmla="*/ 1357854 h 5893281"/>
              <a:gd name="connsiteX3968" fmla="*/ 2675265 w 10035679"/>
              <a:gd name="connsiteY3968" fmla="*/ 1339137 h 5893281"/>
              <a:gd name="connsiteX3969" fmla="*/ 2657153 w 10035679"/>
              <a:gd name="connsiteY3969" fmla="*/ 1252801 h 5893281"/>
              <a:gd name="connsiteX3970" fmla="*/ 2628776 w 10035679"/>
              <a:gd name="connsiteY3970" fmla="*/ 1246762 h 5893281"/>
              <a:gd name="connsiteX3971" fmla="*/ 2608852 w 10035679"/>
              <a:gd name="connsiteY3971" fmla="*/ 1232271 h 5893281"/>
              <a:gd name="connsiteX3972" fmla="*/ 2590738 w 10035679"/>
              <a:gd name="connsiteY3972" fmla="*/ 1217783 h 5893281"/>
              <a:gd name="connsiteX3973" fmla="*/ 2572023 w 10035679"/>
              <a:gd name="connsiteY3973" fmla="*/ 1214160 h 5893281"/>
              <a:gd name="connsiteX3974" fmla="*/ 2555721 w 10035679"/>
              <a:gd name="connsiteY3974" fmla="*/ 1222009 h 5893281"/>
              <a:gd name="connsiteX3975" fmla="*/ 2543646 w 10035679"/>
              <a:gd name="connsiteY3975" fmla="*/ 1232271 h 5893281"/>
              <a:gd name="connsiteX3976" fmla="*/ 2533986 w 10035679"/>
              <a:gd name="connsiteY3976" fmla="*/ 1242535 h 5893281"/>
              <a:gd name="connsiteX3977" fmla="*/ 2519495 w 10035679"/>
              <a:gd name="connsiteY3977" fmla="*/ 1252801 h 5893281"/>
              <a:gd name="connsiteX3978" fmla="*/ 2495345 w 10035679"/>
              <a:gd name="connsiteY3978" fmla="*/ 1261253 h 5893281"/>
              <a:gd name="connsiteX3979" fmla="*/ 2471194 w 10035679"/>
              <a:gd name="connsiteY3979" fmla="*/ 1246762 h 5893281"/>
              <a:gd name="connsiteX3980" fmla="*/ 2438591 w 10035679"/>
              <a:gd name="connsiteY3980" fmla="*/ 1236499 h 5893281"/>
              <a:gd name="connsiteX3981" fmla="*/ 2404178 w 10035679"/>
              <a:gd name="connsiteY3981" fmla="*/ 1228045 h 5893281"/>
              <a:gd name="connsiteX3982" fmla="*/ 2371574 w 10035679"/>
              <a:gd name="connsiteY3982" fmla="*/ 1217783 h 5893281"/>
              <a:gd name="connsiteX3983" fmla="*/ 2343197 w 10035679"/>
              <a:gd name="connsiteY3983" fmla="*/ 1207517 h 5893281"/>
              <a:gd name="connsiteX3984" fmla="*/ 2320858 w 10035679"/>
              <a:gd name="connsiteY3984" fmla="*/ 1189405 h 5893281"/>
              <a:gd name="connsiteX3985" fmla="*/ 2306971 w 10035679"/>
              <a:gd name="connsiteY3985" fmla="*/ 1160424 h 5893281"/>
              <a:gd name="connsiteX3986" fmla="*/ 2311198 w 10035679"/>
              <a:gd name="connsiteY3986" fmla="*/ 1156198 h 5893281"/>
              <a:gd name="connsiteX3987" fmla="*/ 2311198 w 10035679"/>
              <a:gd name="connsiteY3987" fmla="*/ 1154387 h 5893281"/>
              <a:gd name="connsiteX3988" fmla="*/ 2314821 w 10035679"/>
              <a:gd name="connsiteY3988" fmla="*/ 1154387 h 5893281"/>
              <a:gd name="connsiteX3989" fmla="*/ 2314821 w 10035679"/>
              <a:gd name="connsiteY3989" fmla="*/ 1150161 h 5893281"/>
              <a:gd name="connsiteX3990" fmla="*/ 2314821 w 10035679"/>
              <a:gd name="connsiteY3990" fmla="*/ 1141709 h 5893281"/>
              <a:gd name="connsiteX3991" fmla="*/ 2300935 w 10035679"/>
              <a:gd name="connsiteY3991" fmla="*/ 1139896 h 5893281"/>
              <a:gd name="connsiteX3992" fmla="*/ 2286444 w 10035679"/>
              <a:gd name="connsiteY3992" fmla="*/ 1135671 h 5893281"/>
              <a:gd name="connsiteX3993" fmla="*/ 2276784 w 10035679"/>
              <a:gd name="connsiteY3993" fmla="*/ 1127218 h 5893281"/>
              <a:gd name="connsiteX3994" fmla="*/ 2268330 w 10035679"/>
              <a:gd name="connsiteY3994" fmla="*/ 1116953 h 5893281"/>
              <a:gd name="connsiteX3995" fmla="*/ 2262293 w 10035679"/>
              <a:gd name="connsiteY3995" fmla="*/ 1103066 h 5893281"/>
              <a:gd name="connsiteX3996" fmla="*/ 2280405 w 10035679"/>
              <a:gd name="connsiteY3996" fmla="*/ 1068048 h 5893281"/>
              <a:gd name="connsiteX3997" fmla="*/ 2294896 w 10035679"/>
              <a:gd name="connsiteY3997" fmla="*/ 1020351 h 5893281"/>
              <a:gd name="connsiteX3998" fmla="*/ 2300935 w 10035679"/>
              <a:gd name="connsiteY3998" fmla="*/ 969031 h 5893281"/>
              <a:gd name="connsiteX3999" fmla="*/ 2306971 w 10035679"/>
              <a:gd name="connsiteY3999" fmla="*/ 919522 h 5893281"/>
              <a:gd name="connsiteX4000" fmla="*/ 2035279 w 10035679"/>
              <a:gd name="connsiteY4000" fmla="*/ 905030 h 5893281"/>
              <a:gd name="connsiteX4001" fmla="*/ 2067883 w 10035679"/>
              <a:gd name="connsiteY4001" fmla="*/ 905030 h 5893281"/>
              <a:gd name="connsiteX4002" fmla="*/ 2085997 w 10035679"/>
              <a:gd name="connsiteY4002" fmla="*/ 977482 h 5893281"/>
              <a:gd name="connsiteX4003" fmla="*/ 2100488 w 10035679"/>
              <a:gd name="connsiteY4003" fmla="*/ 1055368 h 5893281"/>
              <a:gd name="connsiteX4004" fmla="*/ 2092034 w 10035679"/>
              <a:gd name="connsiteY4004" fmla="*/ 1055368 h 5893281"/>
              <a:gd name="connsiteX4005" fmla="*/ 2082373 w 10035679"/>
              <a:gd name="connsiteY4005" fmla="*/ 1069860 h 5893281"/>
              <a:gd name="connsiteX4006" fmla="*/ 2060035 w 10035679"/>
              <a:gd name="connsiteY4006" fmla="*/ 1063821 h 5893281"/>
              <a:gd name="connsiteX4007" fmla="*/ 2053997 w 10035679"/>
              <a:gd name="connsiteY4007" fmla="*/ 1069860 h 5893281"/>
              <a:gd name="connsiteX4008" fmla="*/ 2053997 w 10035679"/>
              <a:gd name="connsiteY4008" fmla="*/ 1078312 h 5893281"/>
              <a:gd name="connsiteX4009" fmla="*/ 2053997 w 10035679"/>
              <a:gd name="connsiteY4009" fmla="*/ 1084349 h 5893281"/>
              <a:gd name="connsiteX4010" fmla="*/ 2053997 w 10035679"/>
              <a:gd name="connsiteY4010" fmla="*/ 1088577 h 5893281"/>
              <a:gd name="connsiteX4011" fmla="*/ 2049770 w 10035679"/>
              <a:gd name="connsiteY4011" fmla="*/ 1092803 h 5893281"/>
              <a:gd name="connsiteX4012" fmla="*/ 2045544 w 10035679"/>
              <a:gd name="connsiteY4012" fmla="*/ 1098840 h 5893281"/>
              <a:gd name="connsiteX4013" fmla="*/ 2035279 w 10035679"/>
              <a:gd name="connsiteY4013" fmla="*/ 1103066 h 5893281"/>
              <a:gd name="connsiteX4014" fmla="*/ 2025619 w 10035679"/>
              <a:gd name="connsiteY4014" fmla="*/ 1096424 h 5893281"/>
              <a:gd name="connsiteX4015" fmla="*/ 2011130 w 10035679"/>
              <a:gd name="connsiteY4015" fmla="*/ 1084349 h 5893281"/>
              <a:gd name="connsiteX4016" fmla="*/ 1997242 w 10035679"/>
              <a:gd name="connsiteY4016" fmla="*/ 1078312 h 5893281"/>
              <a:gd name="connsiteX4017" fmla="*/ 1997242 w 10035679"/>
              <a:gd name="connsiteY4017" fmla="*/ 1055368 h 5893281"/>
              <a:gd name="connsiteX4018" fmla="*/ 1950753 w 10035679"/>
              <a:gd name="connsiteY4018" fmla="*/ 1049331 h 5893281"/>
              <a:gd name="connsiteX4019" fmla="*/ 1958602 w 10035679"/>
              <a:gd name="connsiteY4019" fmla="*/ 983520 h 5893281"/>
              <a:gd name="connsiteX4020" fmla="*/ 1972489 w 10035679"/>
              <a:gd name="connsiteY4020" fmla="*/ 977482 h 5893281"/>
              <a:gd name="connsiteX4021" fmla="*/ 1986979 w 10035679"/>
              <a:gd name="connsiteY4021" fmla="*/ 967219 h 5893281"/>
              <a:gd name="connsiteX4022" fmla="*/ 1997242 w 10035679"/>
              <a:gd name="connsiteY4022" fmla="*/ 952728 h 5893281"/>
              <a:gd name="connsiteX4023" fmla="*/ 1986979 w 10035679"/>
              <a:gd name="connsiteY4023" fmla="*/ 948501 h 5893281"/>
              <a:gd name="connsiteX4024" fmla="*/ 1978527 w 10035679"/>
              <a:gd name="connsiteY4024" fmla="*/ 944276 h 5893281"/>
              <a:gd name="connsiteX4025" fmla="*/ 1972489 w 10035679"/>
              <a:gd name="connsiteY4025" fmla="*/ 942465 h 5893281"/>
              <a:gd name="connsiteX4026" fmla="*/ 1964639 w 10035679"/>
              <a:gd name="connsiteY4026" fmla="*/ 934011 h 5893281"/>
              <a:gd name="connsiteX4027" fmla="*/ 1960413 w 10035679"/>
              <a:gd name="connsiteY4027" fmla="*/ 927974 h 5893281"/>
              <a:gd name="connsiteX4028" fmla="*/ 1958602 w 10035679"/>
              <a:gd name="connsiteY4028" fmla="*/ 913483 h 5893281"/>
              <a:gd name="connsiteX4029" fmla="*/ 1997242 w 10035679"/>
              <a:gd name="connsiteY4029" fmla="*/ 909257 h 5893281"/>
              <a:gd name="connsiteX4030" fmla="*/ 8639787 w 10035679"/>
              <a:gd name="connsiteY4030" fmla="*/ 872429 h 5893281"/>
              <a:gd name="connsiteX4031" fmla="*/ 8663938 w 10035679"/>
              <a:gd name="connsiteY4031" fmla="*/ 884505 h 5893281"/>
              <a:gd name="connsiteX4032" fmla="*/ 8663938 w 10035679"/>
              <a:gd name="connsiteY4032" fmla="*/ 898997 h 5893281"/>
              <a:gd name="connsiteX4033" fmla="*/ 8631938 w 10035679"/>
              <a:gd name="connsiteY4033" fmla="*/ 898997 h 5893281"/>
              <a:gd name="connsiteX4034" fmla="*/ 2112559 w 10035679"/>
              <a:gd name="connsiteY4034" fmla="*/ 872427 h 5893281"/>
              <a:gd name="connsiteX4035" fmla="*/ 2138522 w 10035679"/>
              <a:gd name="connsiteY4035" fmla="*/ 876653 h 5893281"/>
              <a:gd name="connsiteX4036" fmla="*/ 2166899 w 10035679"/>
              <a:gd name="connsiteY4036" fmla="*/ 880879 h 5893281"/>
              <a:gd name="connsiteX4037" fmla="*/ 2191653 w 10035679"/>
              <a:gd name="connsiteY4037" fmla="*/ 884503 h 5893281"/>
              <a:gd name="connsiteX4038" fmla="*/ 2209765 w 10035679"/>
              <a:gd name="connsiteY4038" fmla="*/ 891144 h 5893281"/>
              <a:gd name="connsiteX4039" fmla="*/ 2211577 w 10035679"/>
              <a:gd name="connsiteY4039" fmla="*/ 898993 h 5893281"/>
              <a:gd name="connsiteX4040" fmla="*/ 2211577 w 10035679"/>
              <a:gd name="connsiteY4040" fmla="*/ 909256 h 5893281"/>
              <a:gd name="connsiteX4041" fmla="*/ 2215803 w 10035679"/>
              <a:gd name="connsiteY4041" fmla="*/ 923747 h 5893281"/>
              <a:gd name="connsiteX4042" fmla="*/ 2215803 w 10035679"/>
              <a:gd name="connsiteY4042" fmla="*/ 938238 h 5893281"/>
              <a:gd name="connsiteX4043" fmla="*/ 2211577 w 10035679"/>
              <a:gd name="connsiteY4043" fmla="*/ 944274 h 5893281"/>
              <a:gd name="connsiteX4044" fmla="*/ 2209765 w 10035679"/>
              <a:gd name="connsiteY4044" fmla="*/ 952727 h 5893281"/>
              <a:gd name="connsiteX4045" fmla="*/ 2205538 w 10035679"/>
              <a:gd name="connsiteY4045" fmla="*/ 962991 h 5893281"/>
              <a:gd name="connsiteX4046" fmla="*/ 2197689 w 10035679"/>
              <a:gd name="connsiteY4046" fmla="*/ 969028 h 5893281"/>
              <a:gd name="connsiteX4047" fmla="*/ 2191653 w 10035679"/>
              <a:gd name="connsiteY4047" fmla="*/ 973254 h 5893281"/>
              <a:gd name="connsiteX4048" fmla="*/ 2183200 w 10035679"/>
              <a:gd name="connsiteY4048" fmla="*/ 977482 h 5893281"/>
              <a:gd name="connsiteX4049" fmla="*/ 2181388 w 10035679"/>
              <a:gd name="connsiteY4049" fmla="*/ 981708 h 5893281"/>
              <a:gd name="connsiteX4050" fmla="*/ 2173541 w 10035679"/>
              <a:gd name="connsiteY4050" fmla="*/ 983519 h 5893281"/>
              <a:gd name="connsiteX4051" fmla="*/ 2169312 w 10035679"/>
              <a:gd name="connsiteY4051" fmla="*/ 991971 h 5893281"/>
              <a:gd name="connsiteX4052" fmla="*/ 2173541 w 10035679"/>
              <a:gd name="connsiteY4052" fmla="*/ 1010085 h 5893281"/>
              <a:gd name="connsiteX4053" fmla="*/ 2169312 w 10035679"/>
              <a:gd name="connsiteY4053" fmla="*/ 1030613 h 5893281"/>
              <a:gd name="connsiteX4054" fmla="*/ 2166899 w 10035679"/>
              <a:gd name="connsiteY4054" fmla="*/ 1045103 h 5893281"/>
              <a:gd name="connsiteX4055" fmla="*/ 2159050 w 10035679"/>
              <a:gd name="connsiteY4055" fmla="*/ 1055366 h 5893281"/>
              <a:gd name="connsiteX4056" fmla="*/ 2153011 w 10035679"/>
              <a:gd name="connsiteY4056" fmla="*/ 1059592 h 5893281"/>
              <a:gd name="connsiteX4057" fmla="*/ 2145164 w 10035679"/>
              <a:gd name="connsiteY4057" fmla="*/ 1063818 h 5893281"/>
              <a:gd name="connsiteX4058" fmla="*/ 2134899 w 10035679"/>
              <a:gd name="connsiteY4058" fmla="*/ 1063818 h 5893281"/>
              <a:gd name="connsiteX4059" fmla="*/ 2120408 w 10035679"/>
              <a:gd name="connsiteY4059" fmla="*/ 1063818 h 5893281"/>
              <a:gd name="connsiteX4060" fmla="*/ 2112559 w 10035679"/>
              <a:gd name="connsiteY4060" fmla="*/ 1040875 h 5893281"/>
              <a:gd name="connsiteX4061" fmla="*/ 2120408 w 10035679"/>
              <a:gd name="connsiteY4061" fmla="*/ 1020348 h 5893281"/>
              <a:gd name="connsiteX4062" fmla="*/ 2120408 w 10035679"/>
              <a:gd name="connsiteY4062" fmla="*/ 995594 h 5893281"/>
              <a:gd name="connsiteX4063" fmla="*/ 2112559 w 10035679"/>
              <a:gd name="connsiteY4063" fmla="*/ 967218 h 5893281"/>
              <a:gd name="connsiteX4064" fmla="*/ 2110748 w 10035679"/>
              <a:gd name="connsiteY4064" fmla="*/ 934010 h 5893281"/>
              <a:gd name="connsiteX4065" fmla="*/ 2106523 w 10035679"/>
              <a:gd name="connsiteY4065" fmla="*/ 905030 h 5893281"/>
              <a:gd name="connsiteX4066" fmla="*/ 1347000 w 10035679"/>
              <a:gd name="connsiteY4066" fmla="*/ 870619 h 5893281"/>
              <a:gd name="connsiteX4067" fmla="*/ 1375377 w 10035679"/>
              <a:gd name="connsiteY4067" fmla="*/ 872430 h 5893281"/>
              <a:gd name="connsiteX4068" fmla="*/ 1375377 w 10035679"/>
              <a:gd name="connsiteY4068" fmla="*/ 898996 h 5893281"/>
              <a:gd name="connsiteX4069" fmla="*/ 1409791 w 10035679"/>
              <a:gd name="connsiteY4069" fmla="*/ 898996 h 5893281"/>
              <a:gd name="connsiteX4070" fmla="*/ 1438168 w 10035679"/>
              <a:gd name="connsiteY4070" fmla="*/ 898996 h 5893281"/>
              <a:gd name="connsiteX4071" fmla="*/ 1470771 w 10035679"/>
              <a:gd name="connsiteY4071" fmla="*/ 898996 h 5893281"/>
              <a:gd name="connsiteX4072" fmla="*/ 1476807 w 10035679"/>
              <a:gd name="connsiteY4072" fmla="*/ 913486 h 5893281"/>
              <a:gd name="connsiteX4073" fmla="*/ 1484657 w 10035679"/>
              <a:gd name="connsiteY4073" fmla="*/ 929788 h 5893281"/>
              <a:gd name="connsiteX4074" fmla="*/ 1490696 w 10035679"/>
              <a:gd name="connsiteY4074" fmla="*/ 948505 h 5893281"/>
              <a:gd name="connsiteX4075" fmla="*/ 1499148 w 10035679"/>
              <a:gd name="connsiteY4075" fmla="*/ 962994 h 5893281"/>
              <a:gd name="connsiteX4076" fmla="*/ 1499148 w 10035679"/>
              <a:gd name="connsiteY4076" fmla="*/ 969033 h 5893281"/>
              <a:gd name="connsiteX4077" fmla="*/ 1476807 w 10035679"/>
              <a:gd name="connsiteY4077" fmla="*/ 995597 h 5893281"/>
              <a:gd name="connsiteX4078" fmla="*/ 1448430 w 10035679"/>
              <a:gd name="connsiteY4078" fmla="*/ 1005862 h 5893281"/>
              <a:gd name="connsiteX4079" fmla="*/ 1420056 w 10035679"/>
              <a:gd name="connsiteY4079" fmla="*/ 1016124 h 5893281"/>
              <a:gd name="connsiteX4080" fmla="*/ 1403754 w 10035679"/>
              <a:gd name="connsiteY4080" fmla="*/ 1049332 h 5893281"/>
              <a:gd name="connsiteX4081" fmla="*/ 1389263 w 10035679"/>
              <a:gd name="connsiteY4081" fmla="*/ 1078312 h 5893281"/>
              <a:gd name="connsiteX4082" fmla="*/ 1385640 w 10035679"/>
              <a:gd name="connsiteY4082" fmla="*/ 1110916 h 5893281"/>
              <a:gd name="connsiteX4083" fmla="*/ 1391679 w 10035679"/>
              <a:gd name="connsiteY4083" fmla="*/ 1141708 h 5893281"/>
              <a:gd name="connsiteX4084" fmla="*/ 1360886 w 10035679"/>
              <a:gd name="connsiteY4084" fmla="*/ 1145934 h 5893281"/>
              <a:gd name="connsiteX4085" fmla="*/ 1332510 w 10035679"/>
              <a:gd name="connsiteY4085" fmla="*/ 1156199 h 5893281"/>
              <a:gd name="connsiteX4086" fmla="*/ 1296283 w 10035679"/>
              <a:gd name="connsiteY4086" fmla="*/ 1166462 h 5893281"/>
              <a:gd name="connsiteX4087" fmla="*/ 1294473 w 10035679"/>
              <a:gd name="connsiteY4087" fmla="*/ 1160425 h 5893281"/>
              <a:gd name="connsiteX4088" fmla="*/ 1290247 w 10035679"/>
              <a:gd name="connsiteY4088" fmla="*/ 1154389 h 5893281"/>
              <a:gd name="connsiteX4089" fmla="*/ 1286020 w 10035679"/>
              <a:gd name="connsiteY4089" fmla="*/ 1150161 h 5893281"/>
              <a:gd name="connsiteX4090" fmla="*/ 1286020 w 10035679"/>
              <a:gd name="connsiteY4090" fmla="*/ 1141708 h 5893281"/>
              <a:gd name="connsiteX4091" fmla="*/ 1282397 w 10035679"/>
              <a:gd name="connsiteY4091" fmla="*/ 1135671 h 5893281"/>
              <a:gd name="connsiteX4092" fmla="*/ 1286020 w 10035679"/>
              <a:gd name="connsiteY4092" fmla="*/ 1131445 h 5893281"/>
              <a:gd name="connsiteX4093" fmla="*/ 1286020 w 10035679"/>
              <a:gd name="connsiteY4093" fmla="*/ 1127217 h 5893281"/>
              <a:gd name="connsiteX4094" fmla="*/ 1286020 w 10035679"/>
              <a:gd name="connsiteY4094" fmla="*/ 1125407 h 5893281"/>
              <a:gd name="connsiteX4095" fmla="*/ 1290247 w 10035679"/>
              <a:gd name="connsiteY4095" fmla="*/ 1116955 h 5893281"/>
              <a:gd name="connsiteX4096" fmla="*/ 1290247 w 10035679"/>
              <a:gd name="connsiteY4096" fmla="*/ 1110916 h 5893281"/>
              <a:gd name="connsiteX4097" fmla="*/ 1266096 w 10035679"/>
              <a:gd name="connsiteY4097" fmla="*/ 1110916 h 5893281"/>
              <a:gd name="connsiteX4098" fmla="*/ 1266096 w 10035679"/>
              <a:gd name="connsiteY4098" fmla="*/ 1098841 h 5893281"/>
              <a:gd name="connsiteX4099" fmla="*/ 1266096 w 10035679"/>
              <a:gd name="connsiteY4099" fmla="*/ 1096426 h 5893281"/>
              <a:gd name="connsiteX4100" fmla="*/ 1261870 w 10035679"/>
              <a:gd name="connsiteY4100" fmla="*/ 1092803 h 5893281"/>
              <a:gd name="connsiteX4101" fmla="*/ 1261870 w 10035679"/>
              <a:gd name="connsiteY4101" fmla="*/ 1088577 h 5893281"/>
              <a:gd name="connsiteX4102" fmla="*/ 1257643 w 10035679"/>
              <a:gd name="connsiteY4102" fmla="*/ 1084351 h 5893281"/>
              <a:gd name="connsiteX4103" fmla="*/ 1251605 w 10035679"/>
              <a:gd name="connsiteY4103" fmla="*/ 1078312 h 5893281"/>
              <a:gd name="connsiteX4104" fmla="*/ 1247982 w 10035679"/>
              <a:gd name="connsiteY4104" fmla="*/ 1078312 h 5893281"/>
              <a:gd name="connsiteX4105" fmla="*/ 1243756 w 10035679"/>
              <a:gd name="connsiteY4105" fmla="*/ 1078312 h 5893281"/>
              <a:gd name="connsiteX4106" fmla="*/ 1239529 w 10035679"/>
              <a:gd name="connsiteY4106" fmla="*/ 1078312 h 5893281"/>
              <a:gd name="connsiteX4107" fmla="*/ 1237719 w 10035679"/>
              <a:gd name="connsiteY4107" fmla="*/ 1078312 h 5893281"/>
              <a:gd name="connsiteX4108" fmla="*/ 1225643 w 10035679"/>
              <a:gd name="connsiteY4108" fmla="*/ 1078312 h 5893281"/>
              <a:gd name="connsiteX4109" fmla="*/ 1225643 w 10035679"/>
              <a:gd name="connsiteY4109" fmla="*/ 1055368 h 5893281"/>
              <a:gd name="connsiteX4110" fmla="*/ 1251605 w 10035679"/>
              <a:gd name="connsiteY4110" fmla="*/ 1026389 h 5893281"/>
              <a:gd name="connsiteX4111" fmla="*/ 1267906 w 10035679"/>
              <a:gd name="connsiteY4111" fmla="*/ 987749 h 5893281"/>
              <a:gd name="connsiteX4112" fmla="*/ 1282397 w 10035679"/>
              <a:gd name="connsiteY4112" fmla="*/ 944277 h 5893281"/>
              <a:gd name="connsiteX4113" fmla="*/ 1272132 w 10035679"/>
              <a:gd name="connsiteY4113" fmla="*/ 938240 h 5893281"/>
              <a:gd name="connsiteX4114" fmla="*/ 1267906 w 10035679"/>
              <a:gd name="connsiteY4114" fmla="*/ 927976 h 5893281"/>
              <a:gd name="connsiteX4115" fmla="*/ 1266096 w 10035679"/>
              <a:gd name="connsiteY4115" fmla="*/ 919524 h 5893281"/>
              <a:gd name="connsiteX4116" fmla="*/ 1261870 w 10035679"/>
              <a:gd name="connsiteY4116" fmla="*/ 905032 h 5893281"/>
              <a:gd name="connsiteX4117" fmla="*/ 1257643 w 10035679"/>
              <a:gd name="connsiteY4117" fmla="*/ 891147 h 5893281"/>
              <a:gd name="connsiteX4118" fmla="*/ 1286020 w 10035679"/>
              <a:gd name="connsiteY4118" fmla="*/ 884505 h 5893281"/>
              <a:gd name="connsiteX4119" fmla="*/ 1308359 w 10035679"/>
              <a:gd name="connsiteY4119" fmla="*/ 880884 h 5893281"/>
              <a:gd name="connsiteX4120" fmla="*/ 1324660 w 10035679"/>
              <a:gd name="connsiteY4120" fmla="*/ 872430 h 5893281"/>
              <a:gd name="connsiteX4121" fmla="*/ 4376665 w 10035679"/>
              <a:gd name="connsiteY4121" fmla="*/ 786090 h 5893281"/>
              <a:gd name="connsiteX4122" fmla="*/ 4406853 w 10035679"/>
              <a:gd name="connsiteY4122" fmla="*/ 786090 h 5893281"/>
              <a:gd name="connsiteX4123" fmla="*/ 4406853 w 10035679"/>
              <a:gd name="connsiteY4123" fmla="*/ 793940 h 5893281"/>
              <a:gd name="connsiteX4124" fmla="*/ 4400815 w 10035679"/>
              <a:gd name="connsiteY4124" fmla="*/ 793940 h 5893281"/>
              <a:gd name="connsiteX4125" fmla="*/ 4392967 w 10035679"/>
              <a:gd name="connsiteY4125" fmla="*/ 798167 h 5893281"/>
              <a:gd name="connsiteX4126" fmla="*/ 4391155 w 10035679"/>
              <a:gd name="connsiteY4126" fmla="*/ 798167 h 5893281"/>
              <a:gd name="connsiteX4127" fmla="*/ 4386928 w 10035679"/>
              <a:gd name="connsiteY4127" fmla="*/ 798167 h 5893281"/>
              <a:gd name="connsiteX4128" fmla="*/ 4382702 w 10035679"/>
              <a:gd name="connsiteY4128" fmla="*/ 793940 h 5893281"/>
              <a:gd name="connsiteX4129" fmla="*/ 2145166 w 10035679"/>
              <a:gd name="connsiteY4129" fmla="*/ 786089 h 5893281"/>
              <a:gd name="connsiteX4130" fmla="*/ 2153013 w 10035679"/>
              <a:gd name="connsiteY4130" fmla="*/ 833183 h 5893281"/>
              <a:gd name="connsiteX4131" fmla="*/ 2140940 w 10035679"/>
              <a:gd name="connsiteY4131" fmla="*/ 841635 h 5893281"/>
              <a:gd name="connsiteX4132" fmla="*/ 2134901 w 10035679"/>
              <a:gd name="connsiteY4132" fmla="*/ 843445 h 5893281"/>
              <a:gd name="connsiteX4133" fmla="*/ 2126449 w 10035679"/>
              <a:gd name="connsiteY4133" fmla="*/ 847672 h 5893281"/>
              <a:gd name="connsiteX4134" fmla="*/ 2116788 w 10035679"/>
              <a:gd name="connsiteY4134" fmla="*/ 856126 h 5893281"/>
              <a:gd name="connsiteX4135" fmla="*/ 2106523 w 10035679"/>
              <a:gd name="connsiteY4135" fmla="*/ 857936 h 5893281"/>
              <a:gd name="connsiteX4136" fmla="*/ 2102297 w 10035679"/>
              <a:gd name="connsiteY4136" fmla="*/ 856126 h 5893281"/>
              <a:gd name="connsiteX4137" fmla="*/ 2100486 w 10035679"/>
              <a:gd name="connsiteY4137" fmla="*/ 856126 h 5893281"/>
              <a:gd name="connsiteX4138" fmla="*/ 2096260 w 10035679"/>
              <a:gd name="connsiteY4138" fmla="*/ 851900 h 5893281"/>
              <a:gd name="connsiteX4139" fmla="*/ 2092032 w 10035679"/>
              <a:gd name="connsiteY4139" fmla="*/ 851900 h 5893281"/>
              <a:gd name="connsiteX4140" fmla="*/ 2082372 w 10035679"/>
              <a:gd name="connsiteY4140" fmla="*/ 851900 h 5893281"/>
              <a:gd name="connsiteX4141" fmla="*/ 2082372 w 10035679"/>
              <a:gd name="connsiteY4141" fmla="*/ 843445 h 5893281"/>
              <a:gd name="connsiteX4142" fmla="*/ 2082372 w 10035679"/>
              <a:gd name="connsiteY4142" fmla="*/ 841635 h 5893281"/>
              <a:gd name="connsiteX4143" fmla="*/ 2078146 w 10035679"/>
              <a:gd name="connsiteY4143" fmla="*/ 841635 h 5893281"/>
              <a:gd name="connsiteX4144" fmla="*/ 2078146 w 10035679"/>
              <a:gd name="connsiteY4144" fmla="*/ 837409 h 5893281"/>
              <a:gd name="connsiteX4145" fmla="*/ 2073920 w 10035679"/>
              <a:gd name="connsiteY4145" fmla="*/ 833183 h 5893281"/>
              <a:gd name="connsiteX4146" fmla="*/ 2073920 w 10035679"/>
              <a:gd name="connsiteY4146" fmla="*/ 818692 h 5893281"/>
              <a:gd name="connsiteX4147" fmla="*/ 2092032 w 10035679"/>
              <a:gd name="connsiteY4147" fmla="*/ 808428 h 5893281"/>
              <a:gd name="connsiteX4148" fmla="*/ 2106523 w 10035679"/>
              <a:gd name="connsiteY4148" fmla="*/ 798165 h 5893281"/>
              <a:gd name="connsiteX4149" fmla="*/ 2120410 w 10035679"/>
              <a:gd name="connsiteY4149" fmla="*/ 790316 h 5893281"/>
              <a:gd name="connsiteX4150" fmla="*/ 1446015 w 10035679"/>
              <a:gd name="connsiteY4150" fmla="*/ 780055 h 5893281"/>
              <a:gd name="connsiteX4151" fmla="*/ 1452052 w 10035679"/>
              <a:gd name="connsiteY4151" fmla="*/ 780055 h 5893281"/>
              <a:gd name="connsiteX4152" fmla="*/ 1460507 w 10035679"/>
              <a:gd name="connsiteY4152" fmla="*/ 783679 h 5893281"/>
              <a:gd name="connsiteX4153" fmla="*/ 1462318 w 10035679"/>
              <a:gd name="connsiteY4153" fmla="*/ 783679 h 5893281"/>
              <a:gd name="connsiteX4154" fmla="*/ 1466544 w 10035679"/>
              <a:gd name="connsiteY4154" fmla="*/ 786092 h 5893281"/>
              <a:gd name="connsiteX4155" fmla="*/ 1470771 w 10035679"/>
              <a:gd name="connsiteY4155" fmla="*/ 793943 h 5893281"/>
              <a:gd name="connsiteX4156" fmla="*/ 1446015 w 10035679"/>
              <a:gd name="connsiteY4156" fmla="*/ 793943 h 5893281"/>
              <a:gd name="connsiteX4157" fmla="*/ 8807630 w 10035679"/>
              <a:gd name="connsiteY4157" fmla="*/ 755301 h 5893281"/>
              <a:gd name="connsiteX4158" fmla="*/ 8840233 w 10035679"/>
              <a:gd name="connsiteY4158" fmla="*/ 759527 h 5893281"/>
              <a:gd name="connsiteX4159" fmla="*/ 8872836 w 10035679"/>
              <a:gd name="connsiteY4159" fmla="*/ 765565 h 5893281"/>
              <a:gd name="connsiteX4160" fmla="*/ 8901215 w 10035679"/>
              <a:gd name="connsiteY4160" fmla="*/ 775828 h 5893281"/>
              <a:gd name="connsiteX4161" fmla="*/ 8921138 w 10035679"/>
              <a:gd name="connsiteY4161" fmla="*/ 793942 h 5893281"/>
              <a:gd name="connsiteX4162" fmla="*/ 8935629 w 10035679"/>
              <a:gd name="connsiteY4162" fmla="*/ 818696 h 5893281"/>
              <a:gd name="connsiteX4163" fmla="*/ 8943479 w 10035679"/>
              <a:gd name="connsiteY4163" fmla="*/ 851901 h 5893281"/>
              <a:gd name="connsiteX4164" fmla="*/ 8896987 w 10035679"/>
              <a:gd name="connsiteY4164" fmla="*/ 843449 h 5893281"/>
              <a:gd name="connsiteX4165" fmla="*/ 8854121 w 10035679"/>
              <a:gd name="connsiteY4165" fmla="*/ 828958 h 5893281"/>
              <a:gd name="connsiteX4166" fmla="*/ 8822121 w 10035679"/>
              <a:gd name="connsiteY4166" fmla="*/ 808431 h 5893281"/>
              <a:gd name="connsiteX4167" fmla="*/ 8801593 w 10035679"/>
              <a:gd name="connsiteY4167" fmla="*/ 780054 h 5893281"/>
              <a:gd name="connsiteX4168" fmla="*/ 8805819 w 10035679"/>
              <a:gd name="connsiteY4168" fmla="*/ 775828 h 5893281"/>
              <a:gd name="connsiteX4169" fmla="*/ 8805819 w 10035679"/>
              <a:gd name="connsiteY4169" fmla="*/ 771602 h 5893281"/>
              <a:gd name="connsiteX4170" fmla="*/ 8807630 w 10035679"/>
              <a:gd name="connsiteY4170" fmla="*/ 769791 h 5893281"/>
              <a:gd name="connsiteX4171" fmla="*/ 8807630 w 10035679"/>
              <a:gd name="connsiteY4171" fmla="*/ 761337 h 5893281"/>
              <a:gd name="connsiteX4172" fmla="*/ 2003282 w 10035679"/>
              <a:gd name="connsiteY4172" fmla="*/ 732356 h 5893281"/>
              <a:gd name="connsiteX4173" fmla="*/ 2015357 w 10035679"/>
              <a:gd name="connsiteY4173" fmla="*/ 732356 h 5893281"/>
              <a:gd name="connsiteX4174" fmla="*/ 2017168 w 10035679"/>
              <a:gd name="connsiteY4174" fmla="*/ 732356 h 5893281"/>
              <a:gd name="connsiteX4175" fmla="*/ 2021394 w 10035679"/>
              <a:gd name="connsiteY4175" fmla="*/ 736582 h 5893281"/>
              <a:gd name="connsiteX4176" fmla="*/ 2025620 w 10035679"/>
              <a:gd name="connsiteY4176" fmla="*/ 736582 h 5893281"/>
              <a:gd name="connsiteX4177" fmla="*/ 2029243 w 10035679"/>
              <a:gd name="connsiteY4177" fmla="*/ 740809 h 5893281"/>
              <a:gd name="connsiteX4178" fmla="*/ 2031659 w 10035679"/>
              <a:gd name="connsiteY4178" fmla="*/ 746847 h 5893281"/>
              <a:gd name="connsiteX4179" fmla="*/ 2035280 w 10035679"/>
              <a:gd name="connsiteY4179" fmla="*/ 751073 h 5893281"/>
              <a:gd name="connsiteX4180" fmla="*/ 2035280 w 10035679"/>
              <a:gd name="connsiteY4180" fmla="*/ 761336 h 5893281"/>
              <a:gd name="connsiteX4181" fmla="*/ 2035280 w 10035679"/>
              <a:gd name="connsiteY4181" fmla="*/ 771601 h 5893281"/>
              <a:gd name="connsiteX4182" fmla="*/ 2029243 w 10035679"/>
              <a:gd name="connsiteY4182" fmla="*/ 793939 h 5893281"/>
              <a:gd name="connsiteX4183" fmla="*/ 2025620 w 10035679"/>
              <a:gd name="connsiteY4183" fmla="*/ 827147 h 5893281"/>
              <a:gd name="connsiteX4184" fmla="*/ 2021394 w 10035679"/>
              <a:gd name="connsiteY4184" fmla="*/ 851900 h 5893281"/>
              <a:gd name="connsiteX4185" fmla="*/ 2011129 w 10035679"/>
              <a:gd name="connsiteY4185" fmla="*/ 856126 h 5893281"/>
              <a:gd name="connsiteX4186" fmla="*/ 2003282 w 10035679"/>
              <a:gd name="connsiteY4186" fmla="*/ 857939 h 5893281"/>
              <a:gd name="connsiteX4187" fmla="*/ 1997243 w 10035679"/>
              <a:gd name="connsiteY4187" fmla="*/ 866391 h 5893281"/>
              <a:gd name="connsiteX4188" fmla="*/ 1988791 w 10035679"/>
              <a:gd name="connsiteY4188" fmla="*/ 866391 h 5893281"/>
              <a:gd name="connsiteX4189" fmla="*/ 1988791 w 10035679"/>
              <a:gd name="connsiteY4189" fmla="*/ 862165 h 5893281"/>
              <a:gd name="connsiteX4190" fmla="*/ 1986980 w 10035679"/>
              <a:gd name="connsiteY4190" fmla="*/ 862165 h 5893281"/>
              <a:gd name="connsiteX4191" fmla="*/ 1982752 w 10035679"/>
              <a:gd name="connsiteY4191" fmla="*/ 857939 h 5893281"/>
              <a:gd name="connsiteX4192" fmla="*/ 1974905 w 10035679"/>
              <a:gd name="connsiteY4192" fmla="*/ 851900 h 5893281"/>
              <a:gd name="connsiteX4193" fmla="*/ 1972489 w 10035679"/>
              <a:gd name="connsiteY4193" fmla="*/ 843448 h 5893281"/>
              <a:gd name="connsiteX4194" fmla="*/ 1972489 w 10035679"/>
              <a:gd name="connsiteY4194" fmla="*/ 833183 h 5893281"/>
              <a:gd name="connsiteX4195" fmla="*/ 1972489 w 10035679"/>
              <a:gd name="connsiteY4195" fmla="*/ 827147 h 5893281"/>
              <a:gd name="connsiteX4196" fmla="*/ 1964640 w 10035679"/>
              <a:gd name="connsiteY4196" fmla="*/ 818694 h 5893281"/>
              <a:gd name="connsiteX4197" fmla="*/ 1950754 w 10035679"/>
              <a:gd name="connsiteY4197" fmla="*/ 808430 h 5893281"/>
              <a:gd name="connsiteX4198" fmla="*/ 1932037 w 10035679"/>
              <a:gd name="connsiteY4198" fmla="*/ 804204 h 5893281"/>
              <a:gd name="connsiteX4199" fmla="*/ 1916338 w 10035679"/>
              <a:gd name="connsiteY4199" fmla="*/ 808430 h 5893281"/>
              <a:gd name="connsiteX4200" fmla="*/ 1897623 w 10035679"/>
              <a:gd name="connsiteY4200" fmla="*/ 804204 h 5893281"/>
              <a:gd name="connsiteX4201" fmla="*/ 1879509 w 10035679"/>
              <a:gd name="connsiteY4201" fmla="*/ 793939 h 5893281"/>
              <a:gd name="connsiteX4202" fmla="*/ 1865623 w 10035679"/>
              <a:gd name="connsiteY4202" fmla="*/ 771601 h 5893281"/>
              <a:gd name="connsiteX4203" fmla="*/ 1873472 w 10035679"/>
              <a:gd name="connsiteY4203" fmla="*/ 771601 h 5893281"/>
              <a:gd name="connsiteX4204" fmla="*/ 1877698 w 10035679"/>
              <a:gd name="connsiteY4204" fmla="*/ 765564 h 5893281"/>
              <a:gd name="connsiteX4205" fmla="*/ 1879509 w 10035679"/>
              <a:gd name="connsiteY4205" fmla="*/ 761336 h 5893281"/>
              <a:gd name="connsiteX4206" fmla="*/ 1879509 w 10035679"/>
              <a:gd name="connsiteY4206" fmla="*/ 759525 h 5893281"/>
              <a:gd name="connsiteX4207" fmla="*/ 1883735 w 10035679"/>
              <a:gd name="connsiteY4207" fmla="*/ 759525 h 5893281"/>
              <a:gd name="connsiteX4208" fmla="*/ 1887963 w 10035679"/>
              <a:gd name="connsiteY4208" fmla="*/ 759525 h 5893281"/>
              <a:gd name="connsiteX4209" fmla="*/ 1894000 w 10035679"/>
              <a:gd name="connsiteY4209" fmla="*/ 759525 h 5893281"/>
              <a:gd name="connsiteX4210" fmla="*/ 1906075 w 10035679"/>
              <a:gd name="connsiteY4210" fmla="*/ 755299 h 5893281"/>
              <a:gd name="connsiteX4211" fmla="*/ 1926000 w 10035679"/>
              <a:gd name="connsiteY4211" fmla="*/ 761336 h 5893281"/>
              <a:gd name="connsiteX4212" fmla="*/ 1950754 w 10035679"/>
              <a:gd name="connsiteY4212" fmla="*/ 759525 h 5893281"/>
              <a:gd name="connsiteX4213" fmla="*/ 1978526 w 10035679"/>
              <a:gd name="connsiteY4213" fmla="*/ 755299 h 5893281"/>
              <a:gd name="connsiteX4214" fmla="*/ 2003282 w 10035679"/>
              <a:gd name="connsiteY4214" fmla="*/ 755299 h 5893281"/>
              <a:gd name="connsiteX4215" fmla="*/ 1717706 w 10035679"/>
              <a:gd name="connsiteY4215" fmla="*/ 726320 h 5893281"/>
              <a:gd name="connsiteX4216" fmla="*/ 1727970 w 10035679"/>
              <a:gd name="connsiteY4216" fmla="*/ 726320 h 5893281"/>
              <a:gd name="connsiteX4217" fmla="*/ 1741856 w 10035679"/>
              <a:gd name="connsiteY4217" fmla="*/ 726320 h 5893281"/>
              <a:gd name="connsiteX4218" fmla="*/ 1746083 w 10035679"/>
              <a:gd name="connsiteY4218" fmla="*/ 732357 h 5893281"/>
              <a:gd name="connsiteX4219" fmla="*/ 1749706 w 10035679"/>
              <a:gd name="connsiteY4219" fmla="*/ 736585 h 5893281"/>
              <a:gd name="connsiteX4220" fmla="*/ 1752121 w 10035679"/>
              <a:gd name="connsiteY4220" fmla="*/ 745037 h 5893281"/>
              <a:gd name="connsiteX4221" fmla="*/ 1752121 w 10035679"/>
              <a:gd name="connsiteY4221" fmla="*/ 751074 h 5893281"/>
              <a:gd name="connsiteX4222" fmla="*/ 1756347 w 10035679"/>
              <a:gd name="connsiteY4222" fmla="*/ 759528 h 5893281"/>
              <a:gd name="connsiteX4223" fmla="*/ 1756347 w 10035679"/>
              <a:gd name="connsiteY4223" fmla="*/ 771601 h 5893281"/>
              <a:gd name="connsiteX4224" fmla="*/ 1749706 w 10035679"/>
              <a:gd name="connsiteY4224" fmla="*/ 771601 h 5893281"/>
              <a:gd name="connsiteX4225" fmla="*/ 1749706 w 10035679"/>
              <a:gd name="connsiteY4225" fmla="*/ 780056 h 5893281"/>
              <a:gd name="connsiteX4226" fmla="*/ 1756347 w 10035679"/>
              <a:gd name="connsiteY4226" fmla="*/ 780056 h 5893281"/>
              <a:gd name="connsiteX4227" fmla="*/ 1766007 w 10035679"/>
              <a:gd name="connsiteY4227" fmla="*/ 783677 h 5893281"/>
              <a:gd name="connsiteX4228" fmla="*/ 1778082 w 10035679"/>
              <a:gd name="connsiteY4228" fmla="*/ 786092 h 5893281"/>
              <a:gd name="connsiteX4229" fmla="*/ 1788347 w 10035679"/>
              <a:gd name="connsiteY4229" fmla="*/ 786092 h 5893281"/>
              <a:gd name="connsiteX4230" fmla="*/ 1802836 w 10035679"/>
              <a:gd name="connsiteY4230" fmla="*/ 786092 h 5893281"/>
              <a:gd name="connsiteX4231" fmla="*/ 1808874 w 10035679"/>
              <a:gd name="connsiteY4231" fmla="*/ 780056 h 5893281"/>
              <a:gd name="connsiteX4232" fmla="*/ 1812496 w 10035679"/>
              <a:gd name="connsiteY4232" fmla="*/ 775829 h 5893281"/>
              <a:gd name="connsiteX4233" fmla="*/ 1816722 w 10035679"/>
              <a:gd name="connsiteY4233" fmla="*/ 775829 h 5893281"/>
              <a:gd name="connsiteX4234" fmla="*/ 1820950 w 10035679"/>
              <a:gd name="connsiteY4234" fmla="*/ 775829 h 5893281"/>
              <a:gd name="connsiteX4235" fmla="*/ 1826987 w 10035679"/>
              <a:gd name="connsiteY4235" fmla="*/ 780056 h 5893281"/>
              <a:gd name="connsiteX4236" fmla="*/ 1831213 w 10035679"/>
              <a:gd name="connsiteY4236" fmla="*/ 783677 h 5893281"/>
              <a:gd name="connsiteX4237" fmla="*/ 1831213 w 10035679"/>
              <a:gd name="connsiteY4237" fmla="*/ 786092 h 5893281"/>
              <a:gd name="connsiteX4238" fmla="*/ 1831213 w 10035679"/>
              <a:gd name="connsiteY4238" fmla="*/ 790318 h 5893281"/>
              <a:gd name="connsiteX4239" fmla="*/ 1834836 w 10035679"/>
              <a:gd name="connsiteY4239" fmla="*/ 793942 h 5893281"/>
              <a:gd name="connsiteX4240" fmla="*/ 1834836 w 10035679"/>
              <a:gd name="connsiteY4240" fmla="*/ 800583 h 5893281"/>
              <a:gd name="connsiteX4241" fmla="*/ 1831213 w 10035679"/>
              <a:gd name="connsiteY4241" fmla="*/ 808432 h 5893281"/>
              <a:gd name="connsiteX4242" fmla="*/ 1831213 w 10035679"/>
              <a:gd name="connsiteY4242" fmla="*/ 812658 h 5893281"/>
              <a:gd name="connsiteX4243" fmla="*/ 1831213 w 10035679"/>
              <a:gd name="connsiteY4243" fmla="*/ 815074 h 5893281"/>
              <a:gd name="connsiteX4244" fmla="*/ 1831213 w 10035679"/>
              <a:gd name="connsiteY4244" fmla="*/ 818695 h 5893281"/>
              <a:gd name="connsiteX4245" fmla="*/ 1826987 w 10035679"/>
              <a:gd name="connsiteY4245" fmla="*/ 827147 h 5893281"/>
              <a:gd name="connsiteX4246" fmla="*/ 1806459 w 10035679"/>
              <a:gd name="connsiteY4246" fmla="*/ 837412 h 5893281"/>
              <a:gd name="connsiteX4247" fmla="*/ 1780498 w 10035679"/>
              <a:gd name="connsiteY4247" fmla="*/ 837412 h 5893281"/>
              <a:gd name="connsiteX4248" fmla="*/ 1752121 w 10035679"/>
              <a:gd name="connsiteY4248" fmla="*/ 837412 h 5893281"/>
              <a:gd name="connsiteX4249" fmla="*/ 1723744 w 10035679"/>
              <a:gd name="connsiteY4249" fmla="*/ 843449 h 5893281"/>
              <a:gd name="connsiteX4250" fmla="*/ 1703217 w 10035679"/>
              <a:gd name="connsiteY4250" fmla="*/ 857940 h 5893281"/>
              <a:gd name="connsiteX4251" fmla="*/ 1679066 w 10035679"/>
              <a:gd name="connsiteY4251" fmla="*/ 876656 h 5893281"/>
              <a:gd name="connsiteX4252" fmla="*/ 1656726 w 10035679"/>
              <a:gd name="connsiteY4252" fmla="*/ 894768 h 5893281"/>
              <a:gd name="connsiteX4253" fmla="*/ 1626539 w 10035679"/>
              <a:gd name="connsiteY4253" fmla="*/ 905033 h 5893281"/>
              <a:gd name="connsiteX4254" fmla="*/ 1622313 w 10035679"/>
              <a:gd name="connsiteY4254" fmla="*/ 898995 h 5893281"/>
              <a:gd name="connsiteX4255" fmla="*/ 1618087 w 10035679"/>
              <a:gd name="connsiteY4255" fmla="*/ 891147 h 5893281"/>
              <a:gd name="connsiteX4256" fmla="*/ 1618087 w 10035679"/>
              <a:gd name="connsiteY4256" fmla="*/ 884506 h 5893281"/>
              <a:gd name="connsiteX4257" fmla="*/ 1614464 w 10035679"/>
              <a:gd name="connsiteY4257" fmla="*/ 872430 h 5893281"/>
              <a:gd name="connsiteX4258" fmla="*/ 1626539 w 10035679"/>
              <a:gd name="connsiteY4258" fmla="*/ 866392 h 5893281"/>
              <a:gd name="connsiteX4259" fmla="*/ 1636804 w 10035679"/>
              <a:gd name="connsiteY4259" fmla="*/ 857940 h 5893281"/>
              <a:gd name="connsiteX4260" fmla="*/ 1642840 w 10035679"/>
              <a:gd name="connsiteY4260" fmla="*/ 847677 h 5893281"/>
              <a:gd name="connsiteX4261" fmla="*/ 1650690 w 10035679"/>
              <a:gd name="connsiteY4261" fmla="*/ 837412 h 5893281"/>
              <a:gd name="connsiteX4262" fmla="*/ 1654916 w 10035679"/>
              <a:gd name="connsiteY4262" fmla="*/ 827147 h 5893281"/>
              <a:gd name="connsiteX4263" fmla="*/ 1614464 w 10035679"/>
              <a:gd name="connsiteY4263" fmla="*/ 827147 h 5893281"/>
              <a:gd name="connsiteX4264" fmla="*/ 1589710 w 10035679"/>
              <a:gd name="connsiteY4264" fmla="*/ 837412 h 5893281"/>
              <a:gd name="connsiteX4265" fmla="*/ 1561936 w 10035679"/>
              <a:gd name="connsiteY4265" fmla="*/ 841638 h 5893281"/>
              <a:gd name="connsiteX4266" fmla="*/ 1529334 w 10035679"/>
              <a:gd name="connsiteY4266" fmla="*/ 837412 h 5893281"/>
              <a:gd name="connsiteX4267" fmla="*/ 1508806 w 10035679"/>
              <a:gd name="connsiteY4267" fmla="*/ 827147 h 5893281"/>
              <a:gd name="connsiteX4268" fmla="*/ 1499146 w 10035679"/>
              <a:gd name="connsiteY4268" fmla="*/ 827147 h 5893281"/>
              <a:gd name="connsiteX4269" fmla="*/ 1499146 w 10035679"/>
              <a:gd name="connsiteY4269" fmla="*/ 818695 h 5893281"/>
              <a:gd name="connsiteX4270" fmla="*/ 1508806 w 10035679"/>
              <a:gd name="connsiteY4270" fmla="*/ 815074 h 5893281"/>
              <a:gd name="connsiteX4271" fmla="*/ 1517258 w 10035679"/>
              <a:gd name="connsiteY4271" fmla="*/ 812658 h 5893281"/>
              <a:gd name="connsiteX4272" fmla="*/ 1519071 w 10035679"/>
              <a:gd name="connsiteY4272" fmla="*/ 808432 h 5893281"/>
              <a:gd name="connsiteX4273" fmla="*/ 1526918 w 10035679"/>
              <a:gd name="connsiteY4273" fmla="*/ 804204 h 5893281"/>
              <a:gd name="connsiteX4274" fmla="*/ 1529334 w 10035679"/>
              <a:gd name="connsiteY4274" fmla="*/ 793942 h 5893281"/>
              <a:gd name="connsiteX4275" fmla="*/ 1523297 w 10035679"/>
              <a:gd name="connsiteY4275" fmla="*/ 793942 h 5893281"/>
              <a:gd name="connsiteX4276" fmla="*/ 1523297 w 10035679"/>
              <a:gd name="connsiteY4276" fmla="*/ 786092 h 5893281"/>
              <a:gd name="connsiteX4277" fmla="*/ 1533560 w 10035679"/>
              <a:gd name="connsiteY4277" fmla="*/ 786092 h 5893281"/>
              <a:gd name="connsiteX4278" fmla="*/ 1541409 w 10035679"/>
              <a:gd name="connsiteY4278" fmla="*/ 783677 h 5893281"/>
              <a:gd name="connsiteX4279" fmla="*/ 1547447 w 10035679"/>
              <a:gd name="connsiteY4279" fmla="*/ 783677 h 5893281"/>
              <a:gd name="connsiteX4280" fmla="*/ 1555295 w 10035679"/>
              <a:gd name="connsiteY4280" fmla="*/ 780056 h 5893281"/>
              <a:gd name="connsiteX4281" fmla="*/ 1551673 w 10035679"/>
              <a:gd name="connsiteY4281" fmla="*/ 775829 h 5893281"/>
              <a:gd name="connsiteX4282" fmla="*/ 1547447 w 10035679"/>
              <a:gd name="connsiteY4282" fmla="*/ 771601 h 5893281"/>
              <a:gd name="connsiteX4283" fmla="*/ 1543222 w 10035679"/>
              <a:gd name="connsiteY4283" fmla="*/ 769791 h 5893281"/>
              <a:gd name="connsiteX4284" fmla="*/ 1543222 w 10035679"/>
              <a:gd name="connsiteY4284" fmla="*/ 765565 h 5893281"/>
              <a:gd name="connsiteX4285" fmla="*/ 1541409 w 10035679"/>
              <a:gd name="connsiteY4285" fmla="*/ 761339 h 5893281"/>
              <a:gd name="connsiteX4286" fmla="*/ 1537183 w 10035679"/>
              <a:gd name="connsiteY4286" fmla="*/ 755300 h 5893281"/>
              <a:gd name="connsiteX4287" fmla="*/ 1543222 w 10035679"/>
              <a:gd name="connsiteY4287" fmla="*/ 755300 h 5893281"/>
              <a:gd name="connsiteX4288" fmla="*/ 1547447 w 10035679"/>
              <a:gd name="connsiteY4288" fmla="*/ 751074 h 5893281"/>
              <a:gd name="connsiteX4289" fmla="*/ 1551673 w 10035679"/>
              <a:gd name="connsiteY4289" fmla="*/ 751074 h 5893281"/>
              <a:gd name="connsiteX4290" fmla="*/ 1555295 w 10035679"/>
              <a:gd name="connsiteY4290" fmla="*/ 746848 h 5893281"/>
              <a:gd name="connsiteX4291" fmla="*/ 1593936 w 10035679"/>
              <a:gd name="connsiteY4291" fmla="*/ 759528 h 5893281"/>
              <a:gd name="connsiteX4292" fmla="*/ 1626539 w 10035679"/>
              <a:gd name="connsiteY4292" fmla="*/ 771601 h 5893281"/>
              <a:gd name="connsiteX4293" fmla="*/ 1654916 w 10035679"/>
              <a:gd name="connsiteY4293" fmla="*/ 786092 h 5893281"/>
              <a:gd name="connsiteX4294" fmla="*/ 1685103 w 10035679"/>
              <a:gd name="connsiteY4294" fmla="*/ 798168 h 5893281"/>
              <a:gd name="connsiteX4295" fmla="*/ 1723744 w 10035679"/>
              <a:gd name="connsiteY4295" fmla="*/ 800583 h 5893281"/>
              <a:gd name="connsiteX4296" fmla="*/ 1717706 w 10035679"/>
              <a:gd name="connsiteY4296" fmla="*/ 783677 h 5893281"/>
              <a:gd name="connsiteX4297" fmla="*/ 1711669 w 10035679"/>
              <a:gd name="connsiteY4297" fmla="*/ 769791 h 5893281"/>
              <a:gd name="connsiteX4298" fmla="*/ 1707443 w 10035679"/>
              <a:gd name="connsiteY4298" fmla="*/ 759528 h 5893281"/>
              <a:gd name="connsiteX4299" fmla="*/ 1703217 w 10035679"/>
              <a:gd name="connsiteY4299" fmla="*/ 732357 h 5893281"/>
              <a:gd name="connsiteX4300" fmla="*/ 1711669 w 10035679"/>
              <a:gd name="connsiteY4300" fmla="*/ 730546 h 5893281"/>
              <a:gd name="connsiteX4301" fmla="*/ 1508805 w 10035679"/>
              <a:gd name="connsiteY4301" fmla="*/ 682849 h 5893281"/>
              <a:gd name="connsiteX4302" fmla="*/ 1508805 w 10035679"/>
              <a:gd name="connsiteY4302" fmla="*/ 697340 h 5893281"/>
              <a:gd name="connsiteX4303" fmla="*/ 1508805 w 10035679"/>
              <a:gd name="connsiteY4303" fmla="*/ 707603 h 5893281"/>
              <a:gd name="connsiteX4304" fmla="*/ 1513031 w 10035679"/>
              <a:gd name="connsiteY4304" fmla="*/ 717868 h 5893281"/>
              <a:gd name="connsiteX4305" fmla="*/ 1508805 w 10035679"/>
              <a:gd name="connsiteY4305" fmla="*/ 726320 h 5893281"/>
              <a:gd name="connsiteX4306" fmla="*/ 1508805 w 10035679"/>
              <a:gd name="connsiteY4306" fmla="*/ 732359 h 5893281"/>
              <a:gd name="connsiteX4307" fmla="*/ 1499145 w 10035679"/>
              <a:gd name="connsiteY4307" fmla="*/ 740811 h 5893281"/>
              <a:gd name="connsiteX4308" fmla="*/ 1488882 w 10035679"/>
              <a:gd name="connsiteY4308" fmla="*/ 746848 h 5893281"/>
              <a:gd name="connsiteX4309" fmla="*/ 1476807 w 10035679"/>
              <a:gd name="connsiteY4309" fmla="*/ 755300 h 5893281"/>
              <a:gd name="connsiteX4310" fmla="*/ 1470768 w 10035679"/>
              <a:gd name="connsiteY4310" fmla="*/ 765565 h 5893281"/>
              <a:gd name="connsiteX4311" fmla="*/ 1456278 w 10035679"/>
              <a:gd name="connsiteY4311" fmla="*/ 759529 h 5893281"/>
              <a:gd name="connsiteX4312" fmla="*/ 1448430 w 10035679"/>
              <a:gd name="connsiteY4312" fmla="*/ 755300 h 5893281"/>
              <a:gd name="connsiteX4313" fmla="*/ 1442392 w 10035679"/>
              <a:gd name="connsiteY4313" fmla="*/ 751074 h 5893281"/>
              <a:gd name="connsiteX4314" fmla="*/ 1438166 w 10035679"/>
              <a:gd name="connsiteY4314" fmla="*/ 746848 h 5893281"/>
              <a:gd name="connsiteX4315" fmla="*/ 1432129 w 10035679"/>
              <a:gd name="connsiteY4315" fmla="*/ 740811 h 5893281"/>
              <a:gd name="connsiteX4316" fmla="*/ 1427903 w 10035679"/>
              <a:gd name="connsiteY4316" fmla="*/ 775830 h 5893281"/>
              <a:gd name="connsiteX4317" fmla="*/ 1417638 w 10035679"/>
              <a:gd name="connsiteY4317" fmla="*/ 793943 h 5893281"/>
              <a:gd name="connsiteX4318" fmla="*/ 1391677 w 10035679"/>
              <a:gd name="connsiteY4318" fmla="*/ 800584 h 5893281"/>
              <a:gd name="connsiteX4319" fmla="*/ 1371149 w 10035679"/>
              <a:gd name="connsiteY4319" fmla="*/ 800584 h 5893281"/>
              <a:gd name="connsiteX4320" fmla="*/ 1348809 w 10035679"/>
              <a:gd name="connsiteY4320" fmla="*/ 800584 h 5893281"/>
              <a:gd name="connsiteX4321" fmla="*/ 1322848 w 10035679"/>
              <a:gd name="connsiteY4321" fmla="*/ 800584 h 5893281"/>
              <a:gd name="connsiteX4322" fmla="*/ 1322848 w 10035679"/>
              <a:gd name="connsiteY4322" fmla="*/ 771604 h 5893281"/>
              <a:gd name="connsiteX4323" fmla="*/ 1360885 w 10035679"/>
              <a:gd name="connsiteY4323" fmla="*/ 745037 h 5893281"/>
              <a:gd name="connsiteX4324" fmla="*/ 1403752 w 10035679"/>
              <a:gd name="connsiteY4324" fmla="*/ 717868 h 5893281"/>
              <a:gd name="connsiteX4325" fmla="*/ 1452051 w 10035679"/>
              <a:gd name="connsiteY4325" fmla="*/ 697340 h 5893281"/>
              <a:gd name="connsiteX4326" fmla="*/ 8659712 w 10035679"/>
              <a:gd name="connsiteY4326" fmla="*/ 682849 h 5893281"/>
              <a:gd name="connsiteX4327" fmla="*/ 8678427 w 10035679"/>
              <a:gd name="connsiteY4327" fmla="*/ 682849 h 5893281"/>
              <a:gd name="connsiteX4328" fmla="*/ 8684466 w 10035679"/>
              <a:gd name="connsiteY4328" fmla="*/ 701566 h 5893281"/>
              <a:gd name="connsiteX4329" fmla="*/ 8684466 w 10035679"/>
              <a:gd name="connsiteY4329" fmla="*/ 722093 h 5893281"/>
              <a:gd name="connsiteX4330" fmla="*/ 8684466 w 10035679"/>
              <a:gd name="connsiteY4330" fmla="*/ 746847 h 5893281"/>
              <a:gd name="connsiteX4331" fmla="*/ 8716464 w 10035679"/>
              <a:gd name="connsiteY4331" fmla="*/ 736584 h 5893281"/>
              <a:gd name="connsiteX4332" fmla="*/ 8741220 w 10035679"/>
              <a:gd name="connsiteY4332" fmla="*/ 722093 h 5893281"/>
              <a:gd name="connsiteX4333" fmla="*/ 8769596 w 10035679"/>
              <a:gd name="connsiteY4333" fmla="*/ 707602 h 5893281"/>
              <a:gd name="connsiteX4334" fmla="*/ 8769596 w 10035679"/>
              <a:gd name="connsiteY4334" fmla="*/ 818696 h 5893281"/>
              <a:gd name="connsiteX4335" fmla="*/ 8769596 w 10035679"/>
              <a:gd name="connsiteY4335" fmla="*/ 822922 h 5893281"/>
              <a:gd name="connsiteX4336" fmla="*/ 8765370 w 10035679"/>
              <a:gd name="connsiteY4336" fmla="*/ 822922 h 5893281"/>
              <a:gd name="connsiteX4337" fmla="*/ 8763558 w 10035679"/>
              <a:gd name="connsiteY4337" fmla="*/ 827150 h 5893281"/>
              <a:gd name="connsiteX4338" fmla="*/ 8736992 w 10035679"/>
              <a:gd name="connsiteY4338" fmla="*/ 827150 h 5893281"/>
              <a:gd name="connsiteX4339" fmla="*/ 8702578 w 10035679"/>
              <a:gd name="connsiteY4339" fmla="*/ 828960 h 5893281"/>
              <a:gd name="connsiteX4340" fmla="*/ 8668165 w 10035679"/>
              <a:gd name="connsiteY4340" fmla="*/ 833187 h 5893281"/>
              <a:gd name="connsiteX4341" fmla="*/ 8639788 w 10035679"/>
              <a:gd name="connsiteY4341" fmla="*/ 837413 h 5893281"/>
              <a:gd name="connsiteX4342" fmla="*/ 8617448 w 10035679"/>
              <a:gd name="connsiteY4342" fmla="*/ 841639 h 5893281"/>
              <a:gd name="connsiteX4343" fmla="*/ 8607185 w 10035679"/>
              <a:gd name="connsiteY4343" fmla="*/ 843452 h 5893281"/>
              <a:gd name="connsiteX4344" fmla="*/ 8583034 w 10035679"/>
              <a:gd name="connsiteY4344" fmla="*/ 822922 h 5893281"/>
              <a:gd name="connsiteX4345" fmla="*/ 8564920 w 10035679"/>
              <a:gd name="connsiteY4345" fmla="*/ 793942 h 5893281"/>
              <a:gd name="connsiteX4346" fmla="*/ 8554657 w 10035679"/>
              <a:gd name="connsiteY4346" fmla="*/ 755300 h 5893281"/>
              <a:gd name="connsiteX4347" fmla="*/ 8556468 w 10035679"/>
              <a:gd name="connsiteY4347" fmla="*/ 745037 h 5893281"/>
              <a:gd name="connsiteX4348" fmla="*/ 8560694 w 10035679"/>
              <a:gd name="connsiteY4348" fmla="*/ 736584 h 5893281"/>
              <a:gd name="connsiteX4349" fmla="*/ 8564920 w 10035679"/>
              <a:gd name="connsiteY4349" fmla="*/ 730546 h 5893281"/>
              <a:gd name="connsiteX4350" fmla="*/ 8569148 w 10035679"/>
              <a:gd name="connsiteY4350" fmla="*/ 722093 h 5893281"/>
              <a:gd name="connsiteX4351" fmla="*/ 8570959 w 10035679"/>
              <a:gd name="connsiteY4351" fmla="*/ 716057 h 5893281"/>
              <a:gd name="connsiteX4352" fmla="*/ 8584845 w 10035679"/>
              <a:gd name="connsiteY4352" fmla="*/ 707602 h 5893281"/>
              <a:gd name="connsiteX4353" fmla="*/ 8603562 w 10035679"/>
              <a:gd name="connsiteY4353" fmla="*/ 697340 h 5893281"/>
              <a:gd name="connsiteX4354" fmla="*/ 8631938 w 10035679"/>
              <a:gd name="connsiteY4354" fmla="*/ 687075 h 5893281"/>
              <a:gd name="connsiteX4355" fmla="*/ 2728395 w 10035679"/>
              <a:gd name="connsiteY4355" fmla="*/ 682849 h 5893281"/>
              <a:gd name="connsiteX4356" fmla="*/ 2752548 w 10035679"/>
              <a:gd name="connsiteY4356" fmla="*/ 693113 h 5893281"/>
              <a:gd name="connsiteX4357" fmla="*/ 2752548 w 10035679"/>
              <a:gd name="connsiteY4357" fmla="*/ 701565 h 5893281"/>
              <a:gd name="connsiteX4358" fmla="*/ 2742283 w 10035679"/>
              <a:gd name="connsiteY4358" fmla="*/ 701565 h 5893281"/>
              <a:gd name="connsiteX4359" fmla="*/ 2736245 w 10035679"/>
              <a:gd name="connsiteY4359" fmla="*/ 701565 h 5893281"/>
              <a:gd name="connsiteX4360" fmla="*/ 2732019 w 10035679"/>
              <a:gd name="connsiteY4360" fmla="*/ 701565 h 5893281"/>
              <a:gd name="connsiteX4361" fmla="*/ 2728395 w 10035679"/>
              <a:gd name="connsiteY4361" fmla="*/ 697339 h 5893281"/>
              <a:gd name="connsiteX4362" fmla="*/ 2728395 w 10035679"/>
              <a:gd name="connsiteY4362" fmla="*/ 693113 h 5893281"/>
              <a:gd name="connsiteX4363" fmla="*/ 1988793 w 10035679"/>
              <a:gd name="connsiteY4363" fmla="*/ 668964 h 5893281"/>
              <a:gd name="connsiteX4364" fmla="*/ 2053998 w 10035679"/>
              <a:gd name="connsiteY4364" fmla="*/ 668964 h 5893281"/>
              <a:gd name="connsiteX4365" fmla="*/ 2053998 w 10035679"/>
              <a:gd name="connsiteY4365" fmla="*/ 675000 h 5893281"/>
              <a:gd name="connsiteX4366" fmla="*/ 2057621 w 10035679"/>
              <a:gd name="connsiteY4366" fmla="*/ 682849 h 5893281"/>
              <a:gd name="connsiteX4367" fmla="*/ 2057621 w 10035679"/>
              <a:gd name="connsiteY4367" fmla="*/ 689491 h 5893281"/>
              <a:gd name="connsiteX4368" fmla="*/ 2060037 w 10035679"/>
              <a:gd name="connsiteY4368" fmla="*/ 701566 h 5893281"/>
              <a:gd name="connsiteX4369" fmla="*/ 2043735 w 10035679"/>
              <a:gd name="connsiteY4369" fmla="*/ 701566 h 5893281"/>
              <a:gd name="connsiteX4370" fmla="*/ 2035281 w 10035679"/>
              <a:gd name="connsiteY4370" fmla="*/ 701566 h 5893281"/>
              <a:gd name="connsiteX4371" fmla="*/ 2029245 w 10035679"/>
              <a:gd name="connsiteY4371" fmla="*/ 701566 h 5893281"/>
              <a:gd name="connsiteX4372" fmla="*/ 2015359 w 10035679"/>
              <a:gd name="connsiteY4372" fmla="*/ 697340 h 5893281"/>
              <a:gd name="connsiteX4373" fmla="*/ 2003283 w 10035679"/>
              <a:gd name="connsiteY4373" fmla="*/ 697340 h 5893281"/>
              <a:gd name="connsiteX4374" fmla="*/ 1988793 w 10035679"/>
              <a:gd name="connsiteY4374" fmla="*/ 693114 h 5893281"/>
              <a:gd name="connsiteX4375" fmla="*/ 2140938 w 10035679"/>
              <a:gd name="connsiteY4375" fmla="*/ 668961 h 5893281"/>
              <a:gd name="connsiteX4376" fmla="*/ 2153014 w 10035679"/>
              <a:gd name="connsiteY4376" fmla="*/ 668961 h 5893281"/>
              <a:gd name="connsiteX4377" fmla="*/ 2159050 w 10035679"/>
              <a:gd name="connsiteY4377" fmla="*/ 689489 h 5893281"/>
              <a:gd name="connsiteX4378" fmla="*/ 2173541 w 10035679"/>
              <a:gd name="connsiteY4378" fmla="*/ 697338 h 5893281"/>
              <a:gd name="connsiteX4379" fmla="*/ 2195276 w 10035679"/>
              <a:gd name="connsiteY4379" fmla="*/ 697338 h 5893281"/>
              <a:gd name="connsiteX4380" fmla="*/ 2229690 w 10035679"/>
              <a:gd name="connsiteY4380" fmla="*/ 693112 h 5893281"/>
              <a:gd name="connsiteX4381" fmla="*/ 2229690 w 10035679"/>
              <a:gd name="connsiteY4381" fmla="*/ 701564 h 5893281"/>
              <a:gd name="connsiteX4382" fmla="*/ 2233918 w 10035679"/>
              <a:gd name="connsiteY4382" fmla="*/ 711829 h 5893281"/>
              <a:gd name="connsiteX4383" fmla="*/ 2238144 w 10035679"/>
              <a:gd name="connsiteY4383" fmla="*/ 722092 h 5893281"/>
              <a:gd name="connsiteX4384" fmla="*/ 2238144 w 10035679"/>
              <a:gd name="connsiteY4384" fmla="*/ 730544 h 5893281"/>
              <a:gd name="connsiteX4385" fmla="*/ 2238144 w 10035679"/>
              <a:gd name="connsiteY4385" fmla="*/ 740808 h 5893281"/>
              <a:gd name="connsiteX4386" fmla="*/ 2238144 w 10035679"/>
              <a:gd name="connsiteY4386" fmla="*/ 746845 h 5893281"/>
              <a:gd name="connsiteX4387" fmla="*/ 2276784 w 10035679"/>
              <a:gd name="connsiteY4387" fmla="*/ 769788 h 5893281"/>
              <a:gd name="connsiteX4388" fmla="*/ 2320859 w 10035679"/>
              <a:gd name="connsiteY4388" fmla="*/ 780053 h 5893281"/>
              <a:gd name="connsiteX4389" fmla="*/ 2371574 w 10035679"/>
              <a:gd name="connsiteY4389" fmla="*/ 780053 h 5893281"/>
              <a:gd name="connsiteX4390" fmla="*/ 2420479 w 10035679"/>
              <a:gd name="connsiteY4390" fmla="*/ 780053 h 5893281"/>
              <a:gd name="connsiteX4391" fmla="*/ 2474817 w 10035679"/>
              <a:gd name="connsiteY4391" fmla="*/ 775827 h 5893281"/>
              <a:gd name="connsiteX4392" fmla="*/ 2519496 w 10035679"/>
              <a:gd name="connsiteY4392" fmla="*/ 780053 h 5893281"/>
              <a:gd name="connsiteX4393" fmla="*/ 2519496 w 10035679"/>
              <a:gd name="connsiteY4393" fmla="*/ 790317 h 5893281"/>
              <a:gd name="connsiteX4394" fmla="*/ 2523724 w 10035679"/>
              <a:gd name="connsiteY4394" fmla="*/ 800580 h 5893281"/>
              <a:gd name="connsiteX4395" fmla="*/ 2527950 w 10035679"/>
              <a:gd name="connsiteY4395" fmla="*/ 808429 h 5893281"/>
              <a:gd name="connsiteX4396" fmla="*/ 2527950 w 10035679"/>
              <a:gd name="connsiteY4396" fmla="*/ 812655 h 5893281"/>
              <a:gd name="connsiteX4397" fmla="*/ 2527950 w 10035679"/>
              <a:gd name="connsiteY4397" fmla="*/ 818694 h 5893281"/>
              <a:gd name="connsiteX4398" fmla="*/ 2527950 w 10035679"/>
              <a:gd name="connsiteY4398" fmla="*/ 827146 h 5893281"/>
              <a:gd name="connsiteX4399" fmla="*/ 2519496 w 10035679"/>
              <a:gd name="connsiteY4399" fmla="*/ 851900 h 5893281"/>
              <a:gd name="connsiteX4400" fmla="*/ 2499573 w 10035679"/>
              <a:gd name="connsiteY4400" fmla="*/ 851900 h 5893281"/>
              <a:gd name="connsiteX4401" fmla="*/ 2474817 w 10035679"/>
              <a:gd name="connsiteY4401" fmla="*/ 847674 h 5893281"/>
              <a:gd name="connsiteX4402" fmla="*/ 2456705 w 10035679"/>
              <a:gd name="connsiteY4402" fmla="*/ 843448 h 5893281"/>
              <a:gd name="connsiteX4403" fmla="*/ 2448856 w 10035679"/>
              <a:gd name="connsiteY4403" fmla="*/ 843448 h 5893281"/>
              <a:gd name="connsiteX4404" fmla="*/ 2442819 w 10035679"/>
              <a:gd name="connsiteY4404" fmla="*/ 847674 h 5893281"/>
              <a:gd name="connsiteX4405" fmla="*/ 2438593 w 10035679"/>
              <a:gd name="connsiteY4405" fmla="*/ 856126 h 5893281"/>
              <a:gd name="connsiteX4406" fmla="*/ 2434367 w 10035679"/>
              <a:gd name="connsiteY4406" fmla="*/ 857938 h 5893281"/>
              <a:gd name="connsiteX4407" fmla="*/ 2428328 w 10035679"/>
              <a:gd name="connsiteY4407" fmla="*/ 857938 h 5893281"/>
              <a:gd name="connsiteX4408" fmla="*/ 2424102 w 10035679"/>
              <a:gd name="connsiteY4408" fmla="*/ 862164 h 5893281"/>
              <a:gd name="connsiteX4409" fmla="*/ 2414442 w 10035679"/>
              <a:gd name="connsiteY4409" fmla="*/ 866391 h 5893281"/>
              <a:gd name="connsiteX4410" fmla="*/ 2404178 w 10035679"/>
              <a:gd name="connsiteY4410" fmla="*/ 866391 h 5893281"/>
              <a:gd name="connsiteX4411" fmla="*/ 2392102 w 10035679"/>
              <a:gd name="connsiteY4411" fmla="*/ 870617 h 5893281"/>
              <a:gd name="connsiteX4412" fmla="*/ 2386066 w 10035679"/>
              <a:gd name="connsiteY4412" fmla="*/ 872427 h 5893281"/>
              <a:gd name="connsiteX4413" fmla="*/ 2375800 w 10035679"/>
              <a:gd name="connsiteY4413" fmla="*/ 872427 h 5893281"/>
              <a:gd name="connsiteX4414" fmla="*/ 2363725 w 10035679"/>
              <a:gd name="connsiteY4414" fmla="*/ 872427 h 5893281"/>
              <a:gd name="connsiteX4415" fmla="*/ 2357688 w 10035679"/>
              <a:gd name="connsiteY4415" fmla="*/ 862164 h 5893281"/>
              <a:gd name="connsiteX4416" fmla="*/ 2353462 w 10035679"/>
              <a:gd name="connsiteY4416" fmla="*/ 851900 h 5893281"/>
              <a:gd name="connsiteX4417" fmla="*/ 2347423 w 10035679"/>
              <a:gd name="connsiteY4417" fmla="*/ 843448 h 5893281"/>
              <a:gd name="connsiteX4418" fmla="*/ 2347423 w 10035679"/>
              <a:gd name="connsiteY4418" fmla="*/ 851900 h 5893281"/>
              <a:gd name="connsiteX4419" fmla="*/ 2339576 w 10035679"/>
              <a:gd name="connsiteY4419" fmla="*/ 857938 h 5893281"/>
              <a:gd name="connsiteX4420" fmla="*/ 2335348 w 10035679"/>
              <a:gd name="connsiteY4420" fmla="*/ 866391 h 5893281"/>
              <a:gd name="connsiteX4421" fmla="*/ 2333537 w 10035679"/>
              <a:gd name="connsiteY4421" fmla="*/ 872427 h 5893281"/>
              <a:gd name="connsiteX4422" fmla="*/ 2314821 w 10035679"/>
              <a:gd name="connsiteY4422" fmla="*/ 872427 h 5893281"/>
              <a:gd name="connsiteX4423" fmla="*/ 2306973 w 10035679"/>
              <a:gd name="connsiteY4423" fmla="*/ 862164 h 5893281"/>
              <a:gd name="connsiteX4424" fmla="*/ 2300935 w 10035679"/>
              <a:gd name="connsiteY4424" fmla="*/ 847674 h 5893281"/>
              <a:gd name="connsiteX4425" fmla="*/ 2294898 w 10035679"/>
              <a:gd name="connsiteY4425" fmla="*/ 833183 h 5893281"/>
              <a:gd name="connsiteX4426" fmla="*/ 2290670 w 10035679"/>
              <a:gd name="connsiteY4426" fmla="*/ 843448 h 5893281"/>
              <a:gd name="connsiteX4427" fmla="*/ 2286444 w 10035679"/>
              <a:gd name="connsiteY4427" fmla="*/ 851900 h 5893281"/>
              <a:gd name="connsiteX4428" fmla="*/ 2282822 w 10035679"/>
              <a:gd name="connsiteY4428" fmla="*/ 856126 h 5893281"/>
              <a:gd name="connsiteX4429" fmla="*/ 2276784 w 10035679"/>
              <a:gd name="connsiteY4429" fmla="*/ 856126 h 5893281"/>
              <a:gd name="connsiteX4430" fmla="*/ 2268332 w 10035679"/>
              <a:gd name="connsiteY4430" fmla="*/ 851900 h 5893281"/>
              <a:gd name="connsiteX4431" fmla="*/ 2262295 w 10035679"/>
              <a:gd name="connsiteY4431" fmla="*/ 847674 h 5893281"/>
              <a:gd name="connsiteX4432" fmla="*/ 2258067 w 10035679"/>
              <a:gd name="connsiteY4432" fmla="*/ 843448 h 5893281"/>
              <a:gd name="connsiteX4433" fmla="*/ 2258067 w 10035679"/>
              <a:gd name="connsiteY4433" fmla="*/ 841635 h 5893281"/>
              <a:gd name="connsiteX4434" fmla="*/ 2258067 w 10035679"/>
              <a:gd name="connsiteY4434" fmla="*/ 837409 h 5893281"/>
              <a:gd name="connsiteX4435" fmla="*/ 2258067 w 10035679"/>
              <a:gd name="connsiteY4435" fmla="*/ 833183 h 5893281"/>
              <a:gd name="connsiteX4436" fmla="*/ 2258067 w 10035679"/>
              <a:gd name="connsiteY4436" fmla="*/ 828957 h 5893281"/>
              <a:gd name="connsiteX4437" fmla="*/ 2254446 w 10035679"/>
              <a:gd name="connsiteY4437" fmla="*/ 827146 h 5893281"/>
              <a:gd name="connsiteX4438" fmla="*/ 2252030 w 10035679"/>
              <a:gd name="connsiteY4438" fmla="*/ 827146 h 5893281"/>
              <a:gd name="connsiteX4439" fmla="*/ 2248407 w 10035679"/>
              <a:gd name="connsiteY4439" fmla="*/ 828957 h 5893281"/>
              <a:gd name="connsiteX4440" fmla="*/ 2239955 w 10035679"/>
              <a:gd name="connsiteY4440" fmla="*/ 828957 h 5893281"/>
              <a:gd name="connsiteX4441" fmla="*/ 2229690 w 10035679"/>
              <a:gd name="connsiteY4441" fmla="*/ 833183 h 5893281"/>
              <a:gd name="connsiteX4442" fmla="*/ 2223653 w 10035679"/>
              <a:gd name="connsiteY4442" fmla="*/ 833183 h 5893281"/>
              <a:gd name="connsiteX4443" fmla="*/ 2211578 w 10035679"/>
              <a:gd name="connsiteY4443" fmla="*/ 837409 h 5893281"/>
              <a:gd name="connsiteX4444" fmla="*/ 2209767 w 10035679"/>
              <a:gd name="connsiteY4444" fmla="*/ 833183 h 5893281"/>
              <a:gd name="connsiteX4445" fmla="*/ 2205541 w 10035679"/>
              <a:gd name="connsiteY4445" fmla="*/ 833183 h 5893281"/>
              <a:gd name="connsiteX4446" fmla="*/ 2197692 w 10035679"/>
              <a:gd name="connsiteY4446" fmla="*/ 828957 h 5893281"/>
              <a:gd name="connsiteX4447" fmla="*/ 2195276 w 10035679"/>
              <a:gd name="connsiteY4447" fmla="*/ 827146 h 5893281"/>
              <a:gd name="connsiteX4448" fmla="*/ 2187427 w 10035679"/>
              <a:gd name="connsiteY4448" fmla="*/ 822920 h 5893281"/>
              <a:gd name="connsiteX4449" fmla="*/ 2183201 w 10035679"/>
              <a:gd name="connsiteY4449" fmla="*/ 818694 h 5893281"/>
              <a:gd name="connsiteX4450" fmla="*/ 2187427 w 10035679"/>
              <a:gd name="connsiteY4450" fmla="*/ 798165 h 5893281"/>
              <a:gd name="connsiteX4451" fmla="*/ 2183201 w 10035679"/>
              <a:gd name="connsiteY4451" fmla="*/ 783676 h 5893281"/>
              <a:gd name="connsiteX4452" fmla="*/ 2177164 w 10035679"/>
              <a:gd name="connsiteY4452" fmla="*/ 771601 h 5893281"/>
              <a:gd name="connsiteX4453" fmla="*/ 2169315 w 10035679"/>
              <a:gd name="connsiteY4453" fmla="*/ 755299 h 5893281"/>
              <a:gd name="connsiteX4454" fmla="*/ 2169315 w 10035679"/>
              <a:gd name="connsiteY4454" fmla="*/ 732356 h 5893281"/>
              <a:gd name="connsiteX4455" fmla="*/ 2134901 w 10035679"/>
              <a:gd name="connsiteY4455" fmla="*/ 730544 h 5893281"/>
              <a:gd name="connsiteX4456" fmla="*/ 2102297 w 10035679"/>
              <a:gd name="connsiteY4456" fmla="*/ 717865 h 5893281"/>
              <a:gd name="connsiteX4457" fmla="*/ 2073920 w 10035679"/>
              <a:gd name="connsiteY4457" fmla="*/ 707603 h 5893281"/>
              <a:gd name="connsiteX4458" fmla="*/ 2072109 w 10035679"/>
              <a:gd name="connsiteY4458" fmla="*/ 703980 h 5893281"/>
              <a:gd name="connsiteX4459" fmla="*/ 2072109 w 10035679"/>
              <a:gd name="connsiteY4459" fmla="*/ 701564 h 5893281"/>
              <a:gd name="connsiteX4460" fmla="*/ 2072109 w 10035679"/>
              <a:gd name="connsiteY4460" fmla="*/ 697338 h 5893281"/>
              <a:gd name="connsiteX4461" fmla="*/ 2067883 w 10035679"/>
              <a:gd name="connsiteY4461" fmla="*/ 693112 h 5893281"/>
              <a:gd name="connsiteX4462" fmla="*/ 2067883 w 10035679"/>
              <a:gd name="connsiteY4462" fmla="*/ 682847 h 5893281"/>
              <a:gd name="connsiteX4463" fmla="*/ 2082374 w 10035679"/>
              <a:gd name="connsiteY4463" fmla="*/ 679226 h 5893281"/>
              <a:gd name="connsiteX4464" fmla="*/ 2100486 w 10035679"/>
              <a:gd name="connsiteY4464" fmla="*/ 679226 h 5893281"/>
              <a:gd name="connsiteX4465" fmla="*/ 2120411 w 10035679"/>
              <a:gd name="connsiteY4465" fmla="*/ 674998 h 5893281"/>
              <a:gd name="connsiteX4466" fmla="*/ 2126447 w 10035679"/>
              <a:gd name="connsiteY4466" fmla="*/ 672585 h 5893281"/>
              <a:gd name="connsiteX4467" fmla="*/ 2134901 w 10035679"/>
              <a:gd name="connsiteY4467" fmla="*/ 672585 h 5893281"/>
              <a:gd name="connsiteX4468" fmla="*/ 1834833 w 10035679"/>
              <a:gd name="connsiteY4468" fmla="*/ 660510 h 5893281"/>
              <a:gd name="connsiteX4469" fmla="*/ 1849323 w 10035679"/>
              <a:gd name="connsiteY4469" fmla="*/ 668962 h 5893281"/>
              <a:gd name="connsiteX4470" fmla="*/ 1863210 w 10035679"/>
              <a:gd name="connsiteY4470" fmla="*/ 675000 h 5893281"/>
              <a:gd name="connsiteX4471" fmla="*/ 1869246 w 10035679"/>
              <a:gd name="connsiteY4471" fmla="*/ 687076 h 5893281"/>
              <a:gd name="connsiteX4472" fmla="*/ 1877701 w 10035679"/>
              <a:gd name="connsiteY4472" fmla="*/ 701564 h 5893281"/>
              <a:gd name="connsiteX4473" fmla="*/ 1879511 w 10035679"/>
              <a:gd name="connsiteY4473" fmla="*/ 716055 h 5893281"/>
              <a:gd name="connsiteX4474" fmla="*/ 1859586 w 10035679"/>
              <a:gd name="connsiteY4474" fmla="*/ 716055 h 5893281"/>
              <a:gd name="connsiteX4475" fmla="*/ 1859586 w 10035679"/>
              <a:gd name="connsiteY4475" fmla="*/ 707603 h 5893281"/>
              <a:gd name="connsiteX4476" fmla="*/ 1849323 w 10035679"/>
              <a:gd name="connsiteY4476" fmla="*/ 701564 h 5893281"/>
              <a:gd name="connsiteX4477" fmla="*/ 1845097 w 10035679"/>
              <a:gd name="connsiteY4477" fmla="*/ 693112 h 5893281"/>
              <a:gd name="connsiteX4478" fmla="*/ 1840869 w 10035679"/>
              <a:gd name="connsiteY4478" fmla="*/ 687076 h 5893281"/>
              <a:gd name="connsiteX4479" fmla="*/ 1837248 w 10035679"/>
              <a:gd name="connsiteY4479" fmla="*/ 675000 h 5893281"/>
              <a:gd name="connsiteX4480" fmla="*/ 1614463 w 10035679"/>
              <a:gd name="connsiteY4480" fmla="*/ 644210 h 5893281"/>
              <a:gd name="connsiteX4481" fmla="*/ 1632575 w 10035679"/>
              <a:gd name="connsiteY4481" fmla="*/ 646021 h 5893281"/>
              <a:gd name="connsiteX4482" fmla="*/ 1646463 w 10035679"/>
              <a:gd name="connsiteY4482" fmla="*/ 646021 h 5893281"/>
              <a:gd name="connsiteX4483" fmla="*/ 1660951 w 10035679"/>
              <a:gd name="connsiteY4483" fmla="*/ 650247 h 5893281"/>
              <a:gd name="connsiteX4484" fmla="*/ 1671216 w 10035679"/>
              <a:gd name="connsiteY4484" fmla="*/ 654475 h 5893281"/>
              <a:gd name="connsiteX4485" fmla="*/ 1665178 w 10035679"/>
              <a:gd name="connsiteY4485" fmla="*/ 664737 h 5893281"/>
              <a:gd name="connsiteX4486" fmla="*/ 1656725 w 10035679"/>
              <a:gd name="connsiteY4486" fmla="*/ 675002 h 5893281"/>
              <a:gd name="connsiteX4487" fmla="*/ 1650689 w 10035679"/>
              <a:gd name="connsiteY4487" fmla="*/ 682851 h 5893281"/>
              <a:gd name="connsiteX4488" fmla="*/ 1640424 w 10035679"/>
              <a:gd name="connsiteY4488" fmla="*/ 693114 h 5893281"/>
              <a:gd name="connsiteX4489" fmla="*/ 1628349 w 10035679"/>
              <a:gd name="connsiteY4489" fmla="*/ 701566 h 5893281"/>
              <a:gd name="connsiteX4490" fmla="*/ 1618086 w 10035679"/>
              <a:gd name="connsiteY4490" fmla="*/ 703982 h 5893281"/>
              <a:gd name="connsiteX4491" fmla="*/ 1612048 w 10035679"/>
              <a:gd name="connsiteY4491" fmla="*/ 703982 h 5893281"/>
              <a:gd name="connsiteX4492" fmla="*/ 1599972 w 10035679"/>
              <a:gd name="connsiteY4492" fmla="*/ 701566 h 5893281"/>
              <a:gd name="connsiteX4493" fmla="*/ 1593936 w 10035679"/>
              <a:gd name="connsiteY4493" fmla="*/ 693114 h 5893281"/>
              <a:gd name="connsiteX4494" fmla="*/ 1589710 w 10035679"/>
              <a:gd name="connsiteY4494" fmla="*/ 687077 h 5893281"/>
              <a:gd name="connsiteX4495" fmla="*/ 1586086 w 10035679"/>
              <a:gd name="connsiteY4495" fmla="*/ 679228 h 5893281"/>
              <a:gd name="connsiteX4496" fmla="*/ 1586086 w 10035679"/>
              <a:gd name="connsiteY4496" fmla="*/ 668964 h 5893281"/>
              <a:gd name="connsiteX4497" fmla="*/ 1599972 w 10035679"/>
              <a:gd name="connsiteY4497" fmla="*/ 658701 h 5893281"/>
              <a:gd name="connsiteX4498" fmla="*/ 2215805 w 10035679"/>
              <a:gd name="connsiteY4498" fmla="*/ 644210 h 5893281"/>
              <a:gd name="connsiteX4499" fmla="*/ 2248408 w 10035679"/>
              <a:gd name="connsiteY4499" fmla="*/ 644210 h 5893281"/>
              <a:gd name="connsiteX4500" fmla="*/ 2248408 w 10035679"/>
              <a:gd name="connsiteY4500" fmla="*/ 660513 h 5893281"/>
              <a:gd name="connsiteX4501" fmla="*/ 2215805 w 10035679"/>
              <a:gd name="connsiteY4501" fmla="*/ 660513 h 5893281"/>
              <a:gd name="connsiteX4502" fmla="*/ 2106525 w 10035679"/>
              <a:gd name="connsiteY4502" fmla="*/ 629719 h 5893281"/>
              <a:gd name="connsiteX4503" fmla="*/ 2116790 w 10035679"/>
              <a:gd name="connsiteY4503" fmla="*/ 629719 h 5893281"/>
              <a:gd name="connsiteX4504" fmla="*/ 2124638 w 10035679"/>
              <a:gd name="connsiteY4504" fmla="*/ 629719 h 5893281"/>
              <a:gd name="connsiteX4505" fmla="*/ 2130676 w 10035679"/>
              <a:gd name="connsiteY4505" fmla="*/ 629719 h 5893281"/>
              <a:gd name="connsiteX4506" fmla="*/ 2134903 w 10035679"/>
              <a:gd name="connsiteY4506" fmla="*/ 629719 h 5893281"/>
              <a:gd name="connsiteX4507" fmla="*/ 2140940 w 10035679"/>
              <a:gd name="connsiteY4507" fmla="*/ 629719 h 5893281"/>
              <a:gd name="connsiteX4508" fmla="*/ 2148789 w 10035679"/>
              <a:gd name="connsiteY4508" fmla="*/ 629719 h 5893281"/>
              <a:gd name="connsiteX4509" fmla="*/ 2159054 w 10035679"/>
              <a:gd name="connsiteY4509" fmla="*/ 629719 h 5893281"/>
              <a:gd name="connsiteX4510" fmla="*/ 2159054 w 10035679"/>
              <a:gd name="connsiteY4510" fmla="*/ 644211 h 5893281"/>
              <a:gd name="connsiteX4511" fmla="*/ 2112562 w 10035679"/>
              <a:gd name="connsiteY4511" fmla="*/ 654475 h 5893281"/>
              <a:gd name="connsiteX4512" fmla="*/ 1671217 w 10035679"/>
              <a:gd name="connsiteY4512" fmla="*/ 606777 h 5893281"/>
              <a:gd name="connsiteX4513" fmla="*/ 1685103 w 10035679"/>
              <a:gd name="connsiteY4513" fmla="*/ 611003 h 5893281"/>
              <a:gd name="connsiteX4514" fmla="*/ 1699594 w 10035679"/>
              <a:gd name="connsiteY4514" fmla="*/ 615229 h 5893281"/>
              <a:gd name="connsiteX4515" fmla="*/ 1711669 w 10035679"/>
              <a:gd name="connsiteY4515" fmla="*/ 621267 h 5893281"/>
              <a:gd name="connsiteX4516" fmla="*/ 1703215 w 10035679"/>
              <a:gd name="connsiteY4516" fmla="*/ 621267 h 5893281"/>
              <a:gd name="connsiteX4517" fmla="*/ 1685103 w 10035679"/>
              <a:gd name="connsiteY4517" fmla="*/ 629720 h 5893281"/>
              <a:gd name="connsiteX4518" fmla="*/ 1665179 w 10035679"/>
              <a:gd name="connsiteY4518" fmla="*/ 629720 h 5893281"/>
              <a:gd name="connsiteX4519" fmla="*/ 1640425 w 10035679"/>
              <a:gd name="connsiteY4519" fmla="*/ 629720 h 5893281"/>
              <a:gd name="connsiteX4520" fmla="*/ 1640425 w 10035679"/>
              <a:gd name="connsiteY4520" fmla="*/ 621267 h 5893281"/>
              <a:gd name="connsiteX4521" fmla="*/ 1646462 w 10035679"/>
              <a:gd name="connsiteY4521" fmla="*/ 621267 h 5893281"/>
              <a:gd name="connsiteX4522" fmla="*/ 1654916 w 10035679"/>
              <a:gd name="connsiteY4522" fmla="*/ 615229 h 5893281"/>
              <a:gd name="connsiteX4523" fmla="*/ 1665179 w 10035679"/>
              <a:gd name="connsiteY4523" fmla="*/ 611003 h 5893281"/>
              <a:gd name="connsiteX4524" fmla="*/ 6634703 w 10035679"/>
              <a:gd name="connsiteY4524" fmla="*/ 603153 h 5893281"/>
              <a:gd name="connsiteX4525" fmla="*/ 6669118 w 10035679"/>
              <a:gd name="connsiteY4525" fmla="*/ 606776 h 5893281"/>
              <a:gd name="connsiteX4526" fmla="*/ 6677570 w 10035679"/>
              <a:gd name="connsiteY4526" fmla="*/ 615228 h 5893281"/>
              <a:gd name="connsiteX4527" fmla="*/ 6681193 w 10035679"/>
              <a:gd name="connsiteY4527" fmla="*/ 621265 h 5893281"/>
              <a:gd name="connsiteX4528" fmla="*/ 6687230 w 10035679"/>
              <a:gd name="connsiteY4528" fmla="*/ 629719 h 5893281"/>
              <a:gd name="connsiteX4529" fmla="*/ 6683607 w 10035679"/>
              <a:gd name="connsiteY4529" fmla="*/ 635756 h 5893281"/>
              <a:gd name="connsiteX4530" fmla="*/ 6683607 w 10035679"/>
              <a:gd name="connsiteY4530" fmla="*/ 639982 h 5893281"/>
              <a:gd name="connsiteX4531" fmla="*/ 6681193 w 10035679"/>
              <a:gd name="connsiteY4531" fmla="*/ 644208 h 5893281"/>
              <a:gd name="connsiteX4532" fmla="*/ 6658853 w 10035679"/>
              <a:gd name="connsiteY4532" fmla="*/ 672585 h 5893281"/>
              <a:gd name="connsiteX4533" fmla="*/ 6630477 w 10035679"/>
              <a:gd name="connsiteY4533" fmla="*/ 693112 h 5893281"/>
              <a:gd name="connsiteX4534" fmla="*/ 6598479 w 10035679"/>
              <a:gd name="connsiteY4534" fmla="*/ 711829 h 5893281"/>
              <a:gd name="connsiteX4535" fmla="*/ 6559837 w 10035679"/>
              <a:gd name="connsiteY4535" fmla="*/ 726320 h 5893281"/>
              <a:gd name="connsiteX4536" fmla="*/ 6525424 w 10035679"/>
              <a:gd name="connsiteY4536" fmla="*/ 740811 h 5893281"/>
              <a:gd name="connsiteX4537" fmla="*/ 6492821 w 10035679"/>
              <a:gd name="connsiteY4537" fmla="*/ 755300 h 5893281"/>
              <a:gd name="connsiteX4538" fmla="*/ 6458405 w 10035679"/>
              <a:gd name="connsiteY4538" fmla="*/ 783677 h 5893281"/>
              <a:gd name="connsiteX4539" fmla="*/ 6417953 w 10035679"/>
              <a:gd name="connsiteY4539" fmla="*/ 827147 h 5893281"/>
              <a:gd name="connsiteX4540" fmla="*/ 6377503 w 10035679"/>
              <a:gd name="connsiteY4540" fmla="*/ 876656 h 5893281"/>
              <a:gd name="connsiteX4541" fmla="*/ 6337049 w 10035679"/>
              <a:gd name="connsiteY4541" fmla="*/ 934013 h 5893281"/>
              <a:gd name="connsiteX4542" fmla="*/ 6306861 w 10035679"/>
              <a:gd name="connsiteY4542" fmla="*/ 991974 h 5893281"/>
              <a:gd name="connsiteX4543" fmla="*/ 6284523 w 10035679"/>
              <a:gd name="connsiteY4543" fmla="*/ 1049331 h 5893281"/>
              <a:gd name="connsiteX4544" fmla="*/ 6274259 w 10035679"/>
              <a:gd name="connsiteY4544" fmla="*/ 1103066 h 5893281"/>
              <a:gd name="connsiteX4545" fmla="*/ 6278485 w 10035679"/>
              <a:gd name="connsiteY4545" fmla="*/ 1121180 h 5893281"/>
              <a:gd name="connsiteX4546" fmla="*/ 6292371 w 10035679"/>
              <a:gd name="connsiteY4546" fmla="*/ 1141709 h 5893281"/>
              <a:gd name="connsiteX4547" fmla="*/ 6308674 w 10035679"/>
              <a:gd name="connsiteY4547" fmla="*/ 1164653 h 5893281"/>
              <a:gd name="connsiteX4548" fmla="*/ 6331012 w 10035679"/>
              <a:gd name="connsiteY4548" fmla="*/ 1180952 h 5893281"/>
              <a:gd name="connsiteX4549" fmla="*/ 6331012 w 10035679"/>
              <a:gd name="connsiteY4549" fmla="*/ 1189406 h 5893281"/>
              <a:gd name="connsiteX4550" fmla="*/ 6320749 w 10035679"/>
              <a:gd name="connsiteY4550" fmla="*/ 1189406 h 5893281"/>
              <a:gd name="connsiteX4551" fmla="*/ 6312900 w 10035679"/>
              <a:gd name="connsiteY4551" fmla="*/ 1207518 h 5893281"/>
              <a:gd name="connsiteX4552" fmla="*/ 6284523 w 10035679"/>
              <a:gd name="connsiteY4552" fmla="*/ 1195443 h 5893281"/>
              <a:gd name="connsiteX4553" fmla="*/ 6251920 w 10035679"/>
              <a:gd name="connsiteY4553" fmla="*/ 1189406 h 5893281"/>
              <a:gd name="connsiteX4554" fmla="*/ 6241656 w 10035679"/>
              <a:gd name="connsiteY4554" fmla="*/ 1160424 h 5893281"/>
              <a:gd name="connsiteX4555" fmla="*/ 6223544 w 10035679"/>
              <a:gd name="connsiteY4555" fmla="*/ 1135671 h 5893281"/>
              <a:gd name="connsiteX4556" fmla="*/ 6207242 w 10035679"/>
              <a:gd name="connsiteY4556" fmla="*/ 1116954 h 5893281"/>
              <a:gd name="connsiteX4557" fmla="*/ 6189128 w 10035679"/>
              <a:gd name="connsiteY4557" fmla="*/ 1098840 h 5893281"/>
              <a:gd name="connsiteX4558" fmla="*/ 6175242 w 10035679"/>
              <a:gd name="connsiteY4558" fmla="*/ 1069861 h 5893281"/>
              <a:gd name="connsiteX4559" fmla="*/ 6195167 w 10035679"/>
              <a:gd name="connsiteY4559" fmla="*/ 1055369 h 5893281"/>
              <a:gd name="connsiteX4560" fmla="*/ 6207242 w 10035679"/>
              <a:gd name="connsiteY4560" fmla="*/ 1049331 h 5893281"/>
              <a:gd name="connsiteX4561" fmla="*/ 6207242 w 10035679"/>
              <a:gd name="connsiteY4561" fmla="*/ 1039068 h 5893281"/>
              <a:gd name="connsiteX4562" fmla="*/ 6203619 w 10035679"/>
              <a:gd name="connsiteY4562" fmla="*/ 1030616 h 5893281"/>
              <a:gd name="connsiteX4563" fmla="*/ 6199393 w 10035679"/>
              <a:gd name="connsiteY4563" fmla="*/ 1016125 h 5893281"/>
              <a:gd name="connsiteX4564" fmla="*/ 6203619 w 10035679"/>
              <a:gd name="connsiteY4564" fmla="*/ 1002239 h 5893281"/>
              <a:gd name="connsiteX4565" fmla="*/ 6213279 w 10035679"/>
              <a:gd name="connsiteY4565" fmla="*/ 983522 h 5893281"/>
              <a:gd name="connsiteX4566" fmla="*/ 6227770 w 10035679"/>
              <a:gd name="connsiteY4566" fmla="*/ 973257 h 5893281"/>
              <a:gd name="connsiteX4567" fmla="*/ 6241656 w 10035679"/>
              <a:gd name="connsiteY4567" fmla="*/ 958768 h 5893281"/>
              <a:gd name="connsiteX4568" fmla="*/ 6251920 w 10035679"/>
              <a:gd name="connsiteY4568" fmla="*/ 938239 h 5893281"/>
              <a:gd name="connsiteX4569" fmla="*/ 6245882 w 10035679"/>
              <a:gd name="connsiteY4569" fmla="*/ 934013 h 5893281"/>
              <a:gd name="connsiteX4570" fmla="*/ 6238033 w 10035679"/>
              <a:gd name="connsiteY4570" fmla="*/ 929787 h 5893281"/>
              <a:gd name="connsiteX4571" fmla="*/ 6238033 w 10035679"/>
              <a:gd name="connsiteY4571" fmla="*/ 927976 h 5893281"/>
              <a:gd name="connsiteX4572" fmla="*/ 6235619 w 10035679"/>
              <a:gd name="connsiteY4572" fmla="*/ 927976 h 5893281"/>
              <a:gd name="connsiteX4573" fmla="*/ 6235619 w 10035679"/>
              <a:gd name="connsiteY4573" fmla="*/ 923750 h 5893281"/>
              <a:gd name="connsiteX4574" fmla="*/ 6235619 w 10035679"/>
              <a:gd name="connsiteY4574" fmla="*/ 919524 h 5893281"/>
              <a:gd name="connsiteX4575" fmla="*/ 6251920 w 10035679"/>
              <a:gd name="connsiteY4575" fmla="*/ 901410 h 5893281"/>
              <a:gd name="connsiteX4576" fmla="*/ 6270032 w 10035679"/>
              <a:gd name="connsiteY4576" fmla="*/ 884505 h 5893281"/>
              <a:gd name="connsiteX4577" fmla="*/ 6280295 w 10035679"/>
              <a:gd name="connsiteY4577" fmla="*/ 857939 h 5893281"/>
              <a:gd name="connsiteX4578" fmla="*/ 6284523 w 10035679"/>
              <a:gd name="connsiteY4578" fmla="*/ 851903 h 5893281"/>
              <a:gd name="connsiteX4579" fmla="*/ 6280295 w 10035679"/>
              <a:gd name="connsiteY4579" fmla="*/ 841638 h 5893281"/>
              <a:gd name="connsiteX4580" fmla="*/ 6280295 w 10035679"/>
              <a:gd name="connsiteY4580" fmla="*/ 833186 h 5893281"/>
              <a:gd name="connsiteX4581" fmla="*/ 6278485 w 10035679"/>
              <a:gd name="connsiteY4581" fmla="*/ 828960 h 5893281"/>
              <a:gd name="connsiteX4582" fmla="*/ 6278485 w 10035679"/>
              <a:gd name="connsiteY4582" fmla="*/ 818695 h 5893281"/>
              <a:gd name="connsiteX4583" fmla="*/ 6278485 w 10035679"/>
              <a:gd name="connsiteY4583" fmla="*/ 812658 h 5893281"/>
              <a:gd name="connsiteX4584" fmla="*/ 6280295 w 10035679"/>
              <a:gd name="connsiteY4584" fmla="*/ 800583 h 5893281"/>
              <a:gd name="connsiteX4585" fmla="*/ 6308674 w 10035679"/>
              <a:gd name="connsiteY4585" fmla="*/ 769791 h 5893281"/>
              <a:gd name="connsiteX4586" fmla="*/ 6344898 w 10035679"/>
              <a:gd name="connsiteY4586" fmla="*/ 736585 h 5893281"/>
              <a:gd name="connsiteX4587" fmla="*/ 6389576 w 10035679"/>
              <a:gd name="connsiteY4587" fmla="*/ 703980 h 5893281"/>
              <a:gd name="connsiteX4588" fmla="*/ 6436067 w 10035679"/>
              <a:gd name="connsiteY4588" fmla="*/ 679226 h 5893281"/>
              <a:gd name="connsiteX4589" fmla="*/ 6474707 w 10035679"/>
              <a:gd name="connsiteY4589" fmla="*/ 660509 h 5893281"/>
              <a:gd name="connsiteX4590" fmla="*/ 6539310 w 10035679"/>
              <a:gd name="connsiteY4590" fmla="*/ 660509 h 5893281"/>
              <a:gd name="connsiteX4591" fmla="*/ 6559837 w 10035679"/>
              <a:gd name="connsiteY4591" fmla="*/ 650247 h 5893281"/>
              <a:gd name="connsiteX4592" fmla="*/ 6574328 w 10035679"/>
              <a:gd name="connsiteY4592" fmla="*/ 639982 h 5893281"/>
              <a:gd name="connsiteX4593" fmla="*/ 6583988 w 10035679"/>
              <a:gd name="connsiteY4593" fmla="*/ 625491 h 5893281"/>
              <a:gd name="connsiteX4594" fmla="*/ 6596063 w 10035679"/>
              <a:gd name="connsiteY4594" fmla="*/ 617039 h 5893281"/>
              <a:gd name="connsiteX4595" fmla="*/ 6610554 w 10035679"/>
              <a:gd name="connsiteY4595" fmla="*/ 611002 h 5893281"/>
              <a:gd name="connsiteX4596" fmla="*/ 2035281 w 10035679"/>
              <a:gd name="connsiteY4596" fmla="*/ 549420 h 5893281"/>
              <a:gd name="connsiteX4597" fmla="*/ 2067886 w 10035679"/>
              <a:gd name="connsiteY4597" fmla="*/ 549420 h 5893281"/>
              <a:gd name="connsiteX4598" fmla="*/ 2078149 w 10035679"/>
              <a:gd name="connsiteY4598" fmla="*/ 563911 h 5893281"/>
              <a:gd name="connsiteX4599" fmla="*/ 2092034 w 10035679"/>
              <a:gd name="connsiteY4599" fmla="*/ 578400 h 5893281"/>
              <a:gd name="connsiteX4600" fmla="*/ 2106525 w 10035679"/>
              <a:gd name="connsiteY4600" fmla="*/ 588665 h 5893281"/>
              <a:gd name="connsiteX4601" fmla="*/ 2100489 w 10035679"/>
              <a:gd name="connsiteY4601" fmla="*/ 596515 h 5893281"/>
              <a:gd name="connsiteX4602" fmla="*/ 2096263 w 10035679"/>
              <a:gd name="connsiteY4602" fmla="*/ 600741 h 5893281"/>
              <a:gd name="connsiteX4603" fmla="*/ 2092034 w 10035679"/>
              <a:gd name="connsiteY4603" fmla="*/ 603156 h 5893281"/>
              <a:gd name="connsiteX4604" fmla="*/ 2088413 w 10035679"/>
              <a:gd name="connsiteY4604" fmla="*/ 611004 h 5893281"/>
              <a:gd name="connsiteX4605" fmla="*/ 2085998 w 10035679"/>
              <a:gd name="connsiteY4605" fmla="*/ 617043 h 5893281"/>
              <a:gd name="connsiteX4606" fmla="*/ 2082375 w 10035679"/>
              <a:gd name="connsiteY4606" fmla="*/ 629721 h 5893281"/>
              <a:gd name="connsiteX4607" fmla="*/ 2072112 w 10035679"/>
              <a:gd name="connsiteY4607" fmla="*/ 629721 h 5893281"/>
              <a:gd name="connsiteX4608" fmla="*/ 2057621 w 10035679"/>
              <a:gd name="connsiteY4608" fmla="*/ 629721 h 5893281"/>
              <a:gd name="connsiteX4609" fmla="*/ 2049772 w 10035679"/>
              <a:gd name="connsiteY4609" fmla="*/ 625495 h 5893281"/>
              <a:gd name="connsiteX4610" fmla="*/ 2039509 w 10035679"/>
              <a:gd name="connsiteY4610" fmla="*/ 625495 h 5893281"/>
              <a:gd name="connsiteX4611" fmla="*/ 2029244 w 10035679"/>
              <a:gd name="connsiteY4611" fmla="*/ 621269 h 5893281"/>
              <a:gd name="connsiteX4612" fmla="*/ 2029244 w 10035679"/>
              <a:gd name="connsiteY4612" fmla="*/ 606778 h 5893281"/>
              <a:gd name="connsiteX4613" fmla="*/ 2031660 w 10035679"/>
              <a:gd name="connsiteY4613" fmla="*/ 596515 h 5893281"/>
              <a:gd name="connsiteX4614" fmla="*/ 2035281 w 10035679"/>
              <a:gd name="connsiteY4614" fmla="*/ 582023 h 5893281"/>
              <a:gd name="connsiteX4615" fmla="*/ 2035281 w 10035679"/>
              <a:gd name="connsiteY4615" fmla="*/ 568137 h 5893281"/>
              <a:gd name="connsiteX4616" fmla="*/ 7636340 w 10035679"/>
              <a:gd name="connsiteY4616" fmla="*/ 516211 h 5893281"/>
              <a:gd name="connsiteX4617" fmla="*/ 7674981 w 10035679"/>
              <a:gd name="connsiteY4617" fmla="*/ 516211 h 5893281"/>
              <a:gd name="connsiteX4618" fmla="*/ 7682830 w 10035679"/>
              <a:gd name="connsiteY4618" fmla="*/ 526476 h 5893281"/>
              <a:gd name="connsiteX4619" fmla="*/ 7684641 w 10035679"/>
              <a:gd name="connsiteY4619" fmla="*/ 530702 h 5893281"/>
              <a:gd name="connsiteX4620" fmla="*/ 7688867 w 10035679"/>
              <a:gd name="connsiteY4620" fmla="*/ 536738 h 5893281"/>
              <a:gd name="connsiteX4621" fmla="*/ 7696716 w 10035679"/>
              <a:gd name="connsiteY4621" fmla="*/ 545191 h 5893281"/>
              <a:gd name="connsiteX4622" fmla="*/ 7698527 w 10035679"/>
              <a:gd name="connsiteY4622" fmla="*/ 555455 h 5893281"/>
              <a:gd name="connsiteX4623" fmla="*/ 7688264 w 10035679"/>
              <a:gd name="connsiteY4623" fmla="*/ 559681 h 5893281"/>
              <a:gd name="connsiteX4624" fmla="*/ 7684036 w 10035679"/>
              <a:gd name="connsiteY4624" fmla="*/ 561492 h 5893281"/>
              <a:gd name="connsiteX4625" fmla="*/ 7677999 w 10035679"/>
              <a:gd name="connsiteY4625" fmla="*/ 565720 h 5893281"/>
              <a:gd name="connsiteX4626" fmla="*/ 7673773 w 10035679"/>
              <a:gd name="connsiteY4626" fmla="*/ 571757 h 5893281"/>
              <a:gd name="connsiteX4627" fmla="*/ 7669547 w 10035679"/>
              <a:gd name="connsiteY4627" fmla="*/ 575983 h 5893281"/>
              <a:gd name="connsiteX4628" fmla="*/ 7667735 w 10035679"/>
              <a:gd name="connsiteY4628" fmla="*/ 586248 h 5893281"/>
              <a:gd name="connsiteX4629" fmla="*/ 7696111 w 10035679"/>
              <a:gd name="connsiteY4629" fmla="*/ 594700 h 5893281"/>
              <a:gd name="connsiteX4630" fmla="*/ 7709999 w 10035679"/>
              <a:gd name="connsiteY4630" fmla="*/ 600736 h 5893281"/>
              <a:gd name="connsiteX4631" fmla="*/ 7723885 w 10035679"/>
              <a:gd name="connsiteY4631" fmla="*/ 615227 h 5893281"/>
              <a:gd name="connsiteX4632" fmla="*/ 7737771 w 10035679"/>
              <a:gd name="connsiteY4632" fmla="*/ 633944 h 5893281"/>
              <a:gd name="connsiteX4633" fmla="*/ 7761922 w 10035679"/>
              <a:gd name="connsiteY4633" fmla="*/ 623679 h 5893281"/>
              <a:gd name="connsiteX4634" fmla="*/ 7786073 w 10035679"/>
              <a:gd name="connsiteY4634" fmla="*/ 619453 h 5893281"/>
              <a:gd name="connsiteX4635" fmla="*/ 7814449 w 10035679"/>
              <a:gd name="connsiteY4635" fmla="*/ 615227 h 5893281"/>
              <a:gd name="connsiteX4636" fmla="*/ 7847052 w 10035679"/>
              <a:gd name="connsiteY4636" fmla="*/ 604964 h 5893281"/>
              <a:gd name="connsiteX4637" fmla="*/ 7848863 w 10035679"/>
              <a:gd name="connsiteY4637" fmla="*/ 600736 h 5893281"/>
              <a:gd name="connsiteX4638" fmla="*/ 7853089 w 10035679"/>
              <a:gd name="connsiteY4638" fmla="*/ 604964 h 5893281"/>
              <a:gd name="connsiteX4639" fmla="*/ 7853089 w 10035679"/>
              <a:gd name="connsiteY4639" fmla="*/ 609190 h 5893281"/>
              <a:gd name="connsiteX4640" fmla="*/ 7853089 w 10035679"/>
              <a:gd name="connsiteY4640" fmla="*/ 613417 h 5893281"/>
              <a:gd name="connsiteX4641" fmla="*/ 7881466 w 10035679"/>
              <a:gd name="connsiteY4641" fmla="*/ 627905 h 5893281"/>
              <a:gd name="connsiteX4642" fmla="*/ 7903806 w 10035679"/>
              <a:gd name="connsiteY4642" fmla="*/ 644209 h 5893281"/>
              <a:gd name="connsiteX4643" fmla="*/ 7920107 w 10035679"/>
              <a:gd name="connsiteY4643" fmla="*/ 666547 h 5893281"/>
              <a:gd name="connsiteX4644" fmla="*/ 7938219 w 10035679"/>
              <a:gd name="connsiteY4644" fmla="*/ 691300 h 5893281"/>
              <a:gd name="connsiteX4645" fmla="*/ 7938219 w 10035679"/>
              <a:gd name="connsiteY4645" fmla="*/ 738394 h 5893281"/>
              <a:gd name="connsiteX4646" fmla="*/ 7914069 w 10035679"/>
              <a:gd name="connsiteY4646" fmla="*/ 757111 h 5893281"/>
              <a:gd name="connsiteX4647" fmla="*/ 7903806 w 10035679"/>
              <a:gd name="connsiteY4647" fmla="*/ 773412 h 5893281"/>
              <a:gd name="connsiteX4648" fmla="*/ 7895957 w 10035679"/>
              <a:gd name="connsiteY4648" fmla="*/ 792129 h 5893281"/>
              <a:gd name="connsiteX4649" fmla="*/ 7885692 w 10035679"/>
              <a:gd name="connsiteY4649" fmla="*/ 810846 h 5893281"/>
              <a:gd name="connsiteX4650" fmla="*/ 7857315 w 10035679"/>
              <a:gd name="connsiteY4650" fmla="*/ 827147 h 5893281"/>
              <a:gd name="connsiteX4651" fmla="*/ 7824712 w 10035679"/>
              <a:gd name="connsiteY4651" fmla="*/ 845862 h 5893281"/>
              <a:gd name="connsiteX4652" fmla="*/ 7792109 w 10035679"/>
              <a:gd name="connsiteY4652" fmla="*/ 868202 h 5893281"/>
              <a:gd name="connsiteX4653" fmla="*/ 7767959 w 10035679"/>
              <a:gd name="connsiteY4653" fmla="*/ 897182 h 5893281"/>
              <a:gd name="connsiteX4654" fmla="*/ 7775808 w 10035679"/>
              <a:gd name="connsiteY4654" fmla="*/ 897182 h 5893281"/>
              <a:gd name="connsiteX4655" fmla="*/ 7799959 w 10035679"/>
              <a:gd name="connsiteY4655" fmla="*/ 882693 h 5893281"/>
              <a:gd name="connsiteX4656" fmla="*/ 7828335 w 10035679"/>
              <a:gd name="connsiteY4656" fmla="*/ 878465 h 5893281"/>
              <a:gd name="connsiteX4657" fmla="*/ 7860938 w 10035679"/>
              <a:gd name="connsiteY4657" fmla="*/ 882693 h 5893281"/>
              <a:gd name="connsiteX4658" fmla="*/ 7860938 w 10035679"/>
              <a:gd name="connsiteY4658" fmla="*/ 888730 h 5893281"/>
              <a:gd name="connsiteX4659" fmla="*/ 7856712 w 10035679"/>
              <a:gd name="connsiteY4659" fmla="*/ 897182 h 5893281"/>
              <a:gd name="connsiteX4660" fmla="*/ 7856712 w 10035679"/>
              <a:gd name="connsiteY4660" fmla="*/ 898994 h 5893281"/>
              <a:gd name="connsiteX4661" fmla="*/ 7856712 w 10035679"/>
              <a:gd name="connsiteY4661" fmla="*/ 903221 h 5893281"/>
              <a:gd name="connsiteX4662" fmla="*/ 7856712 w 10035679"/>
              <a:gd name="connsiteY4662" fmla="*/ 907447 h 5893281"/>
              <a:gd name="connsiteX4663" fmla="*/ 7860938 w 10035679"/>
              <a:gd name="connsiteY4663" fmla="*/ 907447 h 5893281"/>
              <a:gd name="connsiteX4664" fmla="*/ 7866977 w 10035679"/>
              <a:gd name="connsiteY4664" fmla="*/ 911673 h 5893281"/>
              <a:gd name="connsiteX4665" fmla="*/ 7877240 w 10035679"/>
              <a:gd name="connsiteY4665" fmla="*/ 899597 h 5893281"/>
              <a:gd name="connsiteX4666" fmla="*/ 7891126 w 10035679"/>
              <a:gd name="connsiteY4666" fmla="*/ 889335 h 5893281"/>
              <a:gd name="connsiteX4667" fmla="*/ 7905013 w 10035679"/>
              <a:gd name="connsiteY4667" fmla="*/ 879070 h 5893281"/>
              <a:gd name="connsiteX4668" fmla="*/ 7923126 w 10035679"/>
              <a:gd name="connsiteY4668" fmla="*/ 870618 h 5893281"/>
              <a:gd name="connsiteX4669" fmla="*/ 7923126 w 10035679"/>
              <a:gd name="connsiteY4669" fmla="*/ 882693 h 5893281"/>
              <a:gd name="connsiteX4670" fmla="*/ 7917089 w 10035679"/>
              <a:gd name="connsiteY4670" fmla="*/ 892956 h 5893281"/>
              <a:gd name="connsiteX4671" fmla="*/ 7912861 w 10035679"/>
              <a:gd name="connsiteY4671" fmla="*/ 903221 h 5893281"/>
              <a:gd name="connsiteX4672" fmla="*/ 7908635 w 10035679"/>
              <a:gd name="connsiteY4672" fmla="*/ 917709 h 5893281"/>
              <a:gd name="connsiteX4673" fmla="*/ 7904409 w 10035679"/>
              <a:gd name="connsiteY4673" fmla="*/ 936426 h 5893281"/>
              <a:gd name="connsiteX4674" fmla="*/ 7908635 w 10035679"/>
              <a:gd name="connsiteY4674" fmla="*/ 940652 h 5893281"/>
              <a:gd name="connsiteX4675" fmla="*/ 7912861 w 10035679"/>
              <a:gd name="connsiteY4675" fmla="*/ 940652 h 5893281"/>
              <a:gd name="connsiteX4676" fmla="*/ 7912861 w 10035679"/>
              <a:gd name="connsiteY4676" fmla="*/ 942465 h 5893281"/>
              <a:gd name="connsiteX4677" fmla="*/ 7930975 w 10035679"/>
              <a:gd name="connsiteY4677" fmla="*/ 942465 h 5893281"/>
              <a:gd name="connsiteX4678" fmla="*/ 7930975 w 10035679"/>
              <a:gd name="connsiteY4678" fmla="*/ 917709 h 5893281"/>
              <a:gd name="connsiteX4679" fmla="*/ 7965388 w 10035679"/>
              <a:gd name="connsiteY4679" fmla="*/ 913483 h 5893281"/>
              <a:gd name="connsiteX4680" fmla="*/ 7997991 w 10035679"/>
              <a:gd name="connsiteY4680" fmla="*/ 913483 h 5893281"/>
              <a:gd name="connsiteX4681" fmla="*/ 8022142 w 10035679"/>
              <a:gd name="connsiteY4681" fmla="*/ 917709 h 5893281"/>
              <a:gd name="connsiteX4682" fmla="*/ 8046292 w 10035679"/>
              <a:gd name="connsiteY4682" fmla="*/ 936426 h 5893281"/>
              <a:gd name="connsiteX4683" fmla="*/ 8046292 w 10035679"/>
              <a:gd name="connsiteY4683" fmla="*/ 940652 h 5893281"/>
              <a:gd name="connsiteX4684" fmla="*/ 8046292 w 10035679"/>
              <a:gd name="connsiteY4684" fmla="*/ 950917 h 5893281"/>
              <a:gd name="connsiteX4685" fmla="*/ 8050519 w 10035679"/>
              <a:gd name="connsiteY4685" fmla="*/ 961182 h 5893281"/>
              <a:gd name="connsiteX4686" fmla="*/ 8050519 w 10035679"/>
              <a:gd name="connsiteY4686" fmla="*/ 971445 h 5893281"/>
              <a:gd name="connsiteX4687" fmla="*/ 8054745 w 10035679"/>
              <a:gd name="connsiteY4687" fmla="*/ 981709 h 5893281"/>
              <a:gd name="connsiteX4688" fmla="*/ 8156176 w 10035679"/>
              <a:gd name="connsiteY4688" fmla="*/ 990162 h 5893281"/>
              <a:gd name="connsiteX4689" fmla="*/ 8164026 w 10035679"/>
              <a:gd name="connsiteY4689" fmla="*/ 967821 h 5893281"/>
              <a:gd name="connsiteX4690" fmla="*/ 8164026 w 10035679"/>
              <a:gd name="connsiteY4690" fmla="*/ 961785 h 5893281"/>
              <a:gd name="connsiteX4691" fmla="*/ 8164026 w 10035679"/>
              <a:gd name="connsiteY4691" fmla="*/ 957559 h 5893281"/>
              <a:gd name="connsiteX4692" fmla="*/ 8164026 w 10035679"/>
              <a:gd name="connsiteY4692" fmla="*/ 951520 h 5893281"/>
              <a:gd name="connsiteX4693" fmla="*/ 8164026 w 10035679"/>
              <a:gd name="connsiteY4693" fmla="*/ 941257 h 5893281"/>
              <a:gd name="connsiteX4694" fmla="*/ 8164026 w 10035679"/>
              <a:gd name="connsiteY4694" fmla="*/ 929182 h 5893281"/>
              <a:gd name="connsiteX4695" fmla="*/ 8170062 w 10035679"/>
              <a:gd name="connsiteY4695" fmla="*/ 927371 h 5893281"/>
              <a:gd name="connsiteX4696" fmla="*/ 8174290 w 10035679"/>
              <a:gd name="connsiteY4696" fmla="*/ 927371 h 5893281"/>
              <a:gd name="connsiteX4697" fmla="*/ 8174290 w 10035679"/>
              <a:gd name="connsiteY4697" fmla="*/ 923143 h 5893281"/>
              <a:gd name="connsiteX4698" fmla="*/ 8178514 w 10035679"/>
              <a:gd name="connsiteY4698" fmla="*/ 918917 h 5893281"/>
              <a:gd name="connsiteX4699" fmla="*/ 8199044 w 10035679"/>
              <a:gd name="connsiteY4699" fmla="*/ 929182 h 5893281"/>
              <a:gd name="connsiteX4700" fmla="*/ 8221382 w 10035679"/>
              <a:gd name="connsiteY4700" fmla="*/ 941257 h 5893281"/>
              <a:gd name="connsiteX4701" fmla="*/ 8241910 w 10035679"/>
              <a:gd name="connsiteY4701" fmla="*/ 951520 h 5893281"/>
              <a:gd name="connsiteX4702" fmla="*/ 8264250 w 10035679"/>
              <a:gd name="connsiteY4702" fmla="*/ 932805 h 5893281"/>
              <a:gd name="connsiteX4703" fmla="*/ 8288400 w 10035679"/>
              <a:gd name="connsiteY4703" fmla="*/ 922540 h 5893281"/>
              <a:gd name="connsiteX4704" fmla="*/ 8327040 w 10035679"/>
              <a:gd name="connsiteY4704" fmla="*/ 918314 h 5893281"/>
              <a:gd name="connsiteX4705" fmla="*/ 8327040 w 10035679"/>
              <a:gd name="connsiteY4705" fmla="*/ 928577 h 5893281"/>
              <a:gd name="connsiteX4706" fmla="*/ 8333078 w 10035679"/>
              <a:gd name="connsiteY4706" fmla="*/ 928577 h 5893281"/>
              <a:gd name="connsiteX4707" fmla="*/ 8351190 w 10035679"/>
              <a:gd name="connsiteY4707" fmla="*/ 1000426 h 5893281"/>
              <a:gd name="connsiteX4708" fmla="*/ 8327040 w 10035679"/>
              <a:gd name="connsiteY4708" fmla="*/ 1025180 h 5893281"/>
              <a:gd name="connsiteX4709" fmla="*/ 8313154 w 10035679"/>
              <a:gd name="connsiteY4709" fmla="*/ 1062009 h 5893281"/>
              <a:gd name="connsiteX4710" fmla="*/ 8317380 w 10035679"/>
              <a:gd name="connsiteY4710" fmla="*/ 1068046 h 5893281"/>
              <a:gd name="connsiteX4711" fmla="*/ 8321606 w 10035679"/>
              <a:gd name="connsiteY4711" fmla="*/ 1076500 h 5893281"/>
              <a:gd name="connsiteX4712" fmla="*/ 8321606 w 10035679"/>
              <a:gd name="connsiteY4712" fmla="*/ 1082537 h 5893281"/>
              <a:gd name="connsiteX4713" fmla="*/ 8323417 w 10035679"/>
              <a:gd name="connsiteY4713" fmla="*/ 1090989 h 5893281"/>
              <a:gd name="connsiteX4714" fmla="*/ 8327645 w 10035679"/>
              <a:gd name="connsiteY4714" fmla="*/ 1101253 h 5893281"/>
              <a:gd name="connsiteX4715" fmla="*/ 8345757 w 10035679"/>
              <a:gd name="connsiteY4715" fmla="*/ 1119972 h 5893281"/>
              <a:gd name="connsiteX4716" fmla="*/ 8369907 w 10035679"/>
              <a:gd name="connsiteY4716" fmla="*/ 1134460 h 5893281"/>
              <a:gd name="connsiteX4717" fmla="*/ 8390435 w 10035679"/>
              <a:gd name="connsiteY4717" fmla="*/ 1148951 h 5893281"/>
              <a:gd name="connsiteX4718" fmla="*/ 8394661 w 10035679"/>
              <a:gd name="connsiteY4718" fmla="*/ 1144725 h 5893281"/>
              <a:gd name="connsiteX4719" fmla="*/ 8398887 w 10035679"/>
              <a:gd name="connsiteY4719" fmla="*/ 1140499 h 5893281"/>
              <a:gd name="connsiteX4720" fmla="*/ 8409152 w 10035679"/>
              <a:gd name="connsiteY4720" fmla="*/ 1124198 h 5893281"/>
              <a:gd name="connsiteX4721" fmla="*/ 8417001 w 10035679"/>
              <a:gd name="connsiteY4721" fmla="*/ 1101856 h 5893281"/>
              <a:gd name="connsiteX4722" fmla="*/ 8423038 w 10035679"/>
              <a:gd name="connsiteY4722" fmla="*/ 1081329 h 5893281"/>
              <a:gd name="connsiteX4723" fmla="*/ 8436924 w 10035679"/>
              <a:gd name="connsiteY4723" fmla="*/ 1062612 h 5893281"/>
              <a:gd name="connsiteX4724" fmla="*/ 8436924 w 10035679"/>
              <a:gd name="connsiteY4724" fmla="*/ 1081329 h 5893281"/>
              <a:gd name="connsiteX4725" fmla="*/ 8441150 w 10035679"/>
              <a:gd name="connsiteY4725" fmla="*/ 1095819 h 5893281"/>
              <a:gd name="connsiteX4726" fmla="*/ 8447188 w 10035679"/>
              <a:gd name="connsiteY4726" fmla="*/ 1106086 h 5893281"/>
              <a:gd name="connsiteX4727" fmla="*/ 8459264 w 10035679"/>
              <a:gd name="connsiteY4727" fmla="*/ 1112122 h 5893281"/>
              <a:gd name="connsiteX4728" fmla="*/ 8473150 w 10035679"/>
              <a:gd name="connsiteY4728" fmla="*/ 1116348 h 5893281"/>
              <a:gd name="connsiteX4729" fmla="*/ 8489451 w 10035679"/>
              <a:gd name="connsiteY4729" fmla="*/ 1120574 h 5893281"/>
              <a:gd name="connsiteX4730" fmla="*/ 8516017 w 10035679"/>
              <a:gd name="connsiteY4730" fmla="*/ 1077103 h 5893281"/>
              <a:gd name="connsiteX4731" fmla="*/ 8526280 w 10035679"/>
              <a:gd name="connsiteY4731" fmla="*/ 1087367 h 5893281"/>
              <a:gd name="connsiteX4732" fmla="*/ 8536545 w 10035679"/>
              <a:gd name="connsiteY4732" fmla="*/ 1095819 h 5893281"/>
              <a:gd name="connsiteX4733" fmla="*/ 8542582 w 10035679"/>
              <a:gd name="connsiteY4733" fmla="*/ 1106086 h 5893281"/>
              <a:gd name="connsiteX4734" fmla="*/ 8554657 w 10035679"/>
              <a:gd name="connsiteY4734" fmla="*/ 1112122 h 5893281"/>
              <a:gd name="connsiteX4735" fmla="*/ 8568543 w 10035679"/>
              <a:gd name="connsiteY4735" fmla="*/ 1120574 h 5893281"/>
              <a:gd name="connsiteX4736" fmla="*/ 8574582 w 10035679"/>
              <a:gd name="connsiteY4736" fmla="*/ 1112122 h 5893281"/>
              <a:gd name="connsiteX4737" fmla="*/ 8582431 w 10035679"/>
              <a:gd name="connsiteY4737" fmla="*/ 1106086 h 5893281"/>
              <a:gd name="connsiteX4738" fmla="*/ 8588468 w 10035679"/>
              <a:gd name="connsiteY4738" fmla="*/ 1106086 h 5893281"/>
              <a:gd name="connsiteX4739" fmla="*/ 8592694 w 10035679"/>
              <a:gd name="connsiteY4739" fmla="*/ 1106086 h 5893281"/>
              <a:gd name="connsiteX4740" fmla="*/ 8602958 w 10035679"/>
              <a:gd name="connsiteY4740" fmla="*/ 1106086 h 5893281"/>
              <a:gd name="connsiteX4741" fmla="*/ 8610808 w 10035679"/>
              <a:gd name="connsiteY4741" fmla="*/ 1110312 h 5893281"/>
              <a:gd name="connsiteX4742" fmla="*/ 8624694 w 10035679"/>
              <a:gd name="connsiteY4742" fmla="*/ 1110312 h 5893281"/>
              <a:gd name="connsiteX4743" fmla="*/ 8620467 w 10035679"/>
              <a:gd name="connsiteY4743" fmla="*/ 1073479 h 5893281"/>
              <a:gd name="connsiteX4744" fmla="*/ 8612618 w 10035679"/>
              <a:gd name="connsiteY4744" fmla="*/ 1048725 h 5893281"/>
              <a:gd name="connsiteX4745" fmla="*/ 8606581 w 10035679"/>
              <a:gd name="connsiteY4745" fmla="*/ 1015520 h 5893281"/>
              <a:gd name="connsiteX4746" fmla="*/ 8630732 w 10035679"/>
              <a:gd name="connsiteY4746" fmla="*/ 1009481 h 5893281"/>
              <a:gd name="connsiteX4747" fmla="*/ 8653070 w 10035679"/>
              <a:gd name="connsiteY4747" fmla="*/ 1001029 h 5893281"/>
              <a:gd name="connsiteX4748" fmla="*/ 8687484 w 10035679"/>
              <a:gd name="connsiteY4748" fmla="*/ 1001029 h 5893281"/>
              <a:gd name="connsiteX4749" fmla="*/ 8726125 w 10035679"/>
              <a:gd name="connsiteY4749" fmla="*/ 1005255 h 5893281"/>
              <a:gd name="connsiteX4750" fmla="*/ 8764765 w 10035679"/>
              <a:gd name="connsiteY4750" fmla="*/ 1015520 h 5893281"/>
              <a:gd name="connsiteX4751" fmla="*/ 8800991 w 10035679"/>
              <a:gd name="connsiteY4751" fmla="*/ 1025783 h 5893281"/>
              <a:gd name="connsiteX4752" fmla="*/ 8833594 w 10035679"/>
              <a:gd name="connsiteY4752" fmla="*/ 1037858 h 5893281"/>
              <a:gd name="connsiteX4753" fmla="*/ 8847482 w 10035679"/>
              <a:gd name="connsiteY4753" fmla="*/ 1048123 h 5893281"/>
              <a:gd name="connsiteX4754" fmla="*/ 8853518 w 10035679"/>
              <a:gd name="connsiteY4754" fmla="*/ 1054159 h 5893281"/>
              <a:gd name="connsiteX4755" fmla="*/ 8857744 w 10035679"/>
              <a:gd name="connsiteY4755" fmla="*/ 1066235 h 5893281"/>
              <a:gd name="connsiteX4756" fmla="*/ 8857744 w 10035679"/>
              <a:gd name="connsiteY4756" fmla="*/ 1072274 h 5893281"/>
              <a:gd name="connsiteX4757" fmla="*/ 8861970 w 10035679"/>
              <a:gd name="connsiteY4757" fmla="*/ 1076500 h 5893281"/>
              <a:gd name="connsiteX4758" fmla="*/ 8861970 w 10035679"/>
              <a:gd name="connsiteY4758" fmla="*/ 1082537 h 5893281"/>
              <a:gd name="connsiteX4759" fmla="*/ 8868009 w 10035679"/>
              <a:gd name="connsiteY4759" fmla="*/ 1086762 h 5893281"/>
              <a:gd name="connsiteX4760" fmla="*/ 8875856 w 10035679"/>
              <a:gd name="connsiteY4760" fmla="*/ 1090989 h 5893281"/>
              <a:gd name="connsiteX4761" fmla="*/ 8886121 w 10035679"/>
              <a:gd name="connsiteY4761" fmla="*/ 1095217 h 5893281"/>
              <a:gd name="connsiteX4762" fmla="*/ 8906649 w 10035679"/>
              <a:gd name="connsiteY4762" fmla="*/ 1086762 h 5893281"/>
              <a:gd name="connsiteX4763" fmla="*/ 8930799 w 10035679"/>
              <a:gd name="connsiteY4763" fmla="*/ 1086762 h 5893281"/>
              <a:gd name="connsiteX4764" fmla="*/ 8957365 w 10035679"/>
              <a:gd name="connsiteY4764" fmla="*/ 1086762 h 5893281"/>
              <a:gd name="connsiteX4765" fmla="*/ 8967628 w 10035679"/>
              <a:gd name="connsiteY4765" fmla="*/ 1109104 h 5893281"/>
              <a:gd name="connsiteX4766" fmla="*/ 8981514 w 10035679"/>
              <a:gd name="connsiteY4766" fmla="*/ 1129632 h 5893281"/>
              <a:gd name="connsiteX4767" fmla="*/ 9002044 w 10035679"/>
              <a:gd name="connsiteY4767" fmla="*/ 1148348 h 5893281"/>
              <a:gd name="connsiteX4768" fmla="*/ 9028608 w 10035679"/>
              <a:gd name="connsiteY4768" fmla="*/ 1158611 h 5893281"/>
              <a:gd name="connsiteX4769" fmla="*/ 9052758 w 10035679"/>
              <a:gd name="connsiteY4769" fmla="*/ 1148348 h 5893281"/>
              <a:gd name="connsiteX4770" fmla="*/ 9087172 w 10035679"/>
              <a:gd name="connsiteY4770" fmla="*/ 1148348 h 5893281"/>
              <a:gd name="connsiteX4771" fmla="*/ 9119777 w 10035679"/>
              <a:gd name="connsiteY4771" fmla="*/ 1152575 h 5893281"/>
              <a:gd name="connsiteX4772" fmla="*/ 9152380 w 10035679"/>
              <a:gd name="connsiteY4772" fmla="*/ 1158611 h 5893281"/>
              <a:gd name="connsiteX4773" fmla="*/ 9176530 w 10035679"/>
              <a:gd name="connsiteY4773" fmla="*/ 1164650 h 5893281"/>
              <a:gd name="connsiteX4774" fmla="*/ 9186793 w 10035679"/>
              <a:gd name="connsiteY4774" fmla="*/ 1197855 h 5893281"/>
              <a:gd name="connsiteX4775" fmla="*/ 9191019 w 10035679"/>
              <a:gd name="connsiteY4775" fmla="*/ 1226837 h 5893281"/>
              <a:gd name="connsiteX4776" fmla="*/ 9197058 w 10035679"/>
              <a:gd name="connsiteY4776" fmla="*/ 1251591 h 5893281"/>
              <a:gd name="connsiteX4777" fmla="*/ 9204905 w 10035679"/>
              <a:gd name="connsiteY4777" fmla="*/ 1255817 h 5893281"/>
              <a:gd name="connsiteX4778" fmla="*/ 9209133 w 10035679"/>
              <a:gd name="connsiteY4778" fmla="*/ 1264270 h 5893281"/>
              <a:gd name="connsiteX4779" fmla="*/ 9215170 w 10035679"/>
              <a:gd name="connsiteY4779" fmla="*/ 1266082 h 5893281"/>
              <a:gd name="connsiteX4780" fmla="*/ 9282188 w 10035679"/>
              <a:gd name="connsiteY4780" fmla="*/ 1260043 h 5893281"/>
              <a:gd name="connsiteX4781" fmla="*/ 9349204 w 10035679"/>
              <a:gd name="connsiteY4781" fmla="*/ 1260043 h 5893281"/>
              <a:gd name="connsiteX4782" fmla="*/ 9418033 w 10035679"/>
              <a:gd name="connsiteY4782" fmla="*/ 1260043 h 5893281"/>
              <a:gd name="connsiteX4783" fmla="*/ 9424070 w 10035679"/>
              <a:gd name="connsiteY4783" fmla="*/ 1274535 h 5893281"/>
              <a:gd name="connsiteX4784" fmla="*/ 9434335 w 10035679"/>
              <a:gd name="connsiteY4784" fmla="*/ 1284799 h 5893281"/>
              <a:gd name="connsiteX4785" fmla="*/ 9446410 w 10035679"/>
              <a:gd name="connsiteY4785" fmla="*/ 1299288 h 5893281"/>
              <a:gd name="connsiteX4786" fmla="*/ 9456673 w 10035679"/>
              <a:gd name="connsiteY4786" fmla="*/ 1307739 h 5893281"/>
              <a:gd name="connsiteX4787" fmla="*/ 9470559 w 10035679"/>
              <a:gd name="connsiteY4787" fmla="*/ 1318004 h 5893281"/>
              <a:gd name="connsiteX4788" fmla="*/ 9470559 w 10035679"/>
              <a:gd name="connsiteY4788" fmla="*/ 1307739 h 5893281"/>
              <a:gd name="connsiteX4789" fmla="*/ 9474787 w 10035679"/>
              <a:gd name="connsiteY4789" fmla="*/ 1303513 h 5893281"/>
              <a:gd name="connsiteX4790" fmla="*/ 9476597 w 10035679"/>
              <a:gd name="connsiteY4790" fmla="*/ 1295061 h 5893281"/>
              <a:gd name="connsiteX4791" fmla="*/ 9476597 w 10035679"/>
              <a:gd name="connsiteY4791" fmla="*/ 1289025 h 5893281"/>
              <a:gd name="connsiteX4792" fmla="*/ 9480823 w 10035679"/>
              <a:gd name="connsiteY4792" fmla="*/ 1278760 h 5893281"/>
              <a:gd name="connsiteX4793" fmla="*/ 9474787 w 10035679"/>
              <a:gd name="connsiteY4793" fmla="*/ 1266685 h 5893281"/>
              <a:gd name="connsiteX4794" fmla="*/ 9470559 w 10035679"/>
              <a:gd name="connsiteY4794" fmla="*/ 1260648 h 5893281"/>
              <a:gd name="connsiteX4795" fmla="*/ 9466335 w 10035679"/>
              <a:gd name="connsiteY4795" fmla="*/ 1256422 h 5893281"/>
              <a:gd name="connsiteX4796" fmla="*/ 9466335 w 10035679"/>
              <a:gd name="connsiteY4796" fmla="*/ 1250383 h 5893281"/>
              <a:gd name="connsiteX4797" fmla="*/ 9470559 w 10035679"/>
              <a:gd name="connsiteY4797" fmla="*/ 1241930 h 5893281"/>
              <a:gd name="connsiteX4798" fmla="*/ 9470559 w 10035679"/>
              <a:gd name="connsiteY4798" fmla="*/ 1231666 h 5893281"/>
              <a:gd name="connsiteX4799" fmla="*/ 9470559 w 10035679"/>
              <a:gd name="connsiteY4799" fmla="*/ 1221404 h 5893281"/>
              <a:gd name="connsiteX4800" fmla="*/ 9504974 w 10035679"/>
              <a:gd name="connsiteY4800" fmla="*/ 1227440 h 5893281"/>
              <a:gd name="connsiteX4801" fmla="*/ 9529125 w 10035679"/>
              <a:gd name="connsiteY4801" fmla="*/ 1241930 h 5893281"/>
              <a:gd name="connsiteX4802" fmla="*/ 9557502 w 10035679"/>
              <a:gd name="connsiteY4802" fmla="*/ 1252194 h 5893281"/>
              <a:gd name="connsiteX4803" fmla="*/ 9569577 w 10035679"/>
              <a:gd name="connsiteY4803" fmla="*/ 1252194 h 5893281"/>
              <a:gd name="connsiteX4804" fmla="*/ 9579840 w 10035679"/>
              <a:gd name="connsiteY4804" fmla="*/ 1252194 h 5893281"/>
              <a:gd name="connsiteX4805" fmla="*/ 9590104 w 10035679"/>
              <a:gd name="connsiteY4805" fmla="*/ 1250383 h 5893281"/>
              <a:gd name="connsiteX4806" fmla="*/ 9597952 w 10035679"/>
              <a:gd name="connsiteY4806" fmla="*/ 1241930 h 5893281"/>
              <a:gd name="connsiteX4807" fmla="*/ 9603990 w 10035679"/>
              <a:gd name="connsiteY4807" fmla="*/ 1237704 h 5893281"/>
              <a:gd name="connsiteX4808" fmla="*/ 9611840 w 10035679"/>
              <a:gd name="connsiteY4808" fmla="*/ 1235891 h 5893281"/>
              <a:gd name="connsiteX4809" fmla="*/ 9727157 w 10035679"/>
              <a:gd name="connsiteY4809" fmla="*/ 1285402 h 5893281"/>
              <a:gd name="connsiteX4810" fmla="*/ 9791760 w 10035679"/>
              <a:gd name="connsiteY4810" fmla="*/ 1353022 h 5893281"/>
              <a:gd name="connsiteX4811" fmla="*/ 9802023 w 10035679"/>
              <a:gd name="connsiteY4811" fmla="*/ 1361474 h 5893281"/>
              <a:gd name="connsiteX4812" fmla="*/ 9812287 w 10035679"/>
              <a:gd name="connsiteY4812" fmla="*/ 1361474 h 5893281"/>
              <a:gd name="connsiteX4813" fmla="*/ 9822552 w 10035679"/>
              <a:gd name="connsiteY4813" fmla="*/ 1363285 h 5893281"/>
              <a:gd name="connsiteX4814" fmla="*/ 9834625 w 10035679"/>
              <a:gd name="connsiteY4814" fmla="*/ 1363285 h 5893281"/>
              <a:gd name="connsiteX4815" fmla="*/ 9844890 w 10035679"/>
              <a:gd name="connsiteY4815" fmla="*/ 1371739 h 5893281"/>
              <a:gd name="connsiteX4816" fmla="*/ 9865417 w 10035679"/>
              <a:gd name="connsiteY4816" fmla="*/ 1390457 h 5893281"/>
              <a:gd name="connsiteX4817" fmla="*/ 9879303 w 10035679"/>
              <a:gd name="connsiteY4817" fmla="*/ 1410985 h 5893281"/>
              <a:gd name="connsiteX4818" fmla="*/ 9893191 w 10035679"/>
              <a:gd name="connsiteY4818" fmla="*/ 1429702 h 5893281"/>
              <a:gd name="connsiteX4819" fmla="*/ 9911303 w 10035679"/>
              <a:gd name="connsiteY4819" fmla="*/ 1444191 h 5893281"/>
              <a:gd name="connsiteX4820" fmla="*/ 9945719 w 10035679"/>
              <a:gd name="connsiteY4820" fmla="*/ 1450228 h 5893281"/>
              <a:gd name="connsiteX4821" fmla="*/ 9949943 w 10035679"/>
              <a:gd name="connsiteY4821" fmla="*/ 1448416 h 5893281"/>
              <a:gd name="connsiteX4822" fmla="*/ 9954169 w 10035679"/>
              <a:gd name="connsiteY4822" fmla="*/ 1448416 h 5893281"/>
              <a:gd name="connsiteX4823" fmla="*/ 9958397 w 10035679"/>
              <a:gd name="connsiteY4823" fmla="*/ 1444191 h 5893281"/>
              <a:gd name="connsiteX4824" fmla="*/ 9960208 w 10035679"/>
              <a:gd name="connsiteY4824" fmla="*/ 1444191 h 5893281"/>
              <a:gd name="connsiteX4825" fmla="*/ 9968057 w 10035679"/>
              <a:gd name="connsiteY4825" fmla="*/ 1444191 h 5893281"/>
              <a:gd name="connsiteX4826" fmla="*/ 9988585 w 10035679"/>
              <a:gd name="connsiteY4826" fmla="*/ 1468945 h 5893281"/>
              <a:gd name="connsiteX4827" fmla="*/ 10010923 w 10035679"/>
              <a:gd name="connsiteY4827" fmla="*/ 1493701 h 5893281"/>
              <a:gd name="connsiteX4828" fmla="*/ 10029037 w 10035679"/>
              <a:gd name="connsiteY4828" fmla="*/ 1520264 h 5893281"/>
              <a:gd name="connsiteX4829" fmla="*/ 10035679 w 10035679"/>
              <a:gd name="connsiteY4829" fmla="*/ 1551661 h 5893281"/>
              <a:gd name="connsiteX4830" fmla="*/ 9965039 w 10035679"/>
              <a:gd name="connsiteY4830" fmla="*/ 1551661 h 5893281"/>
              <a:gd name="connsiteX4831" fmla="*/ 9960813 w 10035679"/>
              <a:gd name="connsiteY4831" fmla="*/ 1557697 h 5893281"/>
              <a:gd name="connsiteX4832" fmla="*/ 9954774 w 10035679"/>
              <a:gd name="connsiteY4832" fmla="*/ 1566150 h 5893281"/>
              <a:gd name="connsiteX4833" fmla="*/ 9950548 w 10035679"/>
              <a:gd name="connsiteY4833" fmla="*/ 1570376 h 5893281"/>
              <a:gd name="connsiteX4834" fmla="*/ 9946322 w 10035679"/>
              <a:gd name="connsiteY4834" fmla="*/ 1580640 h 5893281"/>
              <a:gd name="connsiteX4835" fmla="*/ 9942096 w 10035679"/>
              <a:gd name="connsiteY4835" fmla="*/ 1590904 h 5893281"/>
              <a:gd name="connsiteX4836" fmla="*/ 9949943 w 10035679"/>
              <a:gd name="connsiteY4836" fmla="*/ 1595130 h 5893281"/>
              <a:gd name="connsiteX4837" fmla="*/ 9954169 w 10035679"/>
              <a:gd name="connsiteY4837" fmla="*/ 1599356 h 5893281"/>
              <a:gd name="connsiteX4838" fmla="*/ 9955982 w 10035679"/>
              <a:gd name="connsiteY4838" fmla="*/ 1601167 h 5893281"/>
              <a:gd name="connsiteX4839" fmla="*/ 9960208 w 10035679"/>
              <a:gd name="connsiteY4839" fmla="*/ 1609619 h 5893281"/>
              <a:gd name="connsiteX4840" fmla="*/ 9960208 w 10035679"/>
              <a:gd name="connsiteY4840" fmla="*/ 1613845 h 5893281"/>
              <a:gd name="connsiteX4841" fmla="*/ 9955982 w 10035679"/>
              <a:gd name="connsiteY4841" fmla="*/ 1619884 h 5893281"/>
              <a:gd name="connsiteX4842" fmla="*/ 9949943 w 10035679"/>
              <a:gd name="connsiteY4842" fmla="*/ 1630148 h 5893281"/>
              <a:gd name="connsiteX4843" fmla="*/ 9945719 w 10035679"/>
              <a:gd name="connsiteY4843" fmla="*/ 1634374 h 5893281"/>
              <a:gd name="connsiteX4844" fmla="*/ 9939681 w 10035679"/>
              <a:gd name="connsiteY4844" fmla="*/ 1638600 h 5893281"/>
              <a:gd name="connsiteX4845" fmla="*/ 9931831 w 10035679"/>
              <a:gd name="connsiteY4845" fmla="*/ 1638600 h 5893281"/>
              <a:gd name="connsiteX4846" fmla="*/ 9925795 w 10035679"/>
              <a:gd name="connsiteY4846" fmla="*/ 1638600 h 5893281"/>
              <a:gd name="connsiteX4847" fmla="*/ 9911907 w 10035679"/>
              <a:gd name="connsiteY4847" fmla="*/ 1638600 h 5893281"/>
              <a:gd name="connsiteX4848" fmla="*/ 9898021 w 10035679"/>
              <a:gd name="connsiteY4848" fmla="*/ 1616261 h 5893281"/>
              <a:gd name="connsiteX4849" fmla="*/ 9875683 w 10035679"/>
              <a:gd name="connsiteY4849" fmla="*/ 1605998 h 5893281"/>
              <a:gd name="connsiteX4850" fmla="*/ 9847305 w 10035679"/>
              <a:gd name="connsiteY4850" fmla="*/ 1599959 h 5893281"/>
              <a:gd name="connsiteX4851" fmla="*/ 9847305 w 10035679"/>
              <a:gd name="connsiteY4851" fmla="*/ 1573396 h 5893281"/>
              <a:gd name="connsiteX4852" fmla="*/ 9841267 w 10035679"/>
              <a:gd name="connsiteY4852" fmla="*/ 1571583 h 5893281"/>
              <a:gd name="connsiteX4853" fmla="*/ 9833418 w 10035679"/>
              <a:gd name="connsiteY4853" fmla="*/ 1567357 h 5893281"/>
              <a:gd name="connsiteX4854" fmla="*/ 9831607 w 10035679"/>
              <a:gd name="connsiteY4854" fmla="*/ 1563131 h 5893281"/>
              <a:gd name="connsiteX4855" fmla="*/ 9823758 w 10035679"/>
              <a:gd name="connsiteY4855" fmla="*/ 1558905 h 5893281"/>
              <a:gd name="connsiteX4856" fmla="*/ 9809872 w 10035679"/>
              <a:gd name="connsiteY4856" fmla="*/ 1558905 h 5893281"/>
              <a:gd name="connsiteX4857" fmla="*/ 9805646 w 10035679"/>
              <a:gd name="connsiteY4857" fmla="*/ 1558905 h 5893281"/>
              <a:gd name="connsiteX4858" fmla="*/ 9803835 w 10035679"/>
              <a:gd name="connsiteY4858" fmla="*/ 1563131 h 5893281"/>
              <a:gd name="connsiteX4859" fmla="*/ 9799607 w 10035679"/>
              <a:gd name="connsiteY4859" fmla="*/ 1563131 h 5893281"/>
              <a:gd name="connsiteX4860" fmla="*/ 9795381 w 10035679"/>
              <a:gd name="connsiteY4860" fmla="*/ 1563131 h 5893281"/>
              <a:gd name="connsiteX4861" fmla="*/ 9789345 w 10035679"/>
              <a:gd name="connsiteY4861" fmla="*/ 1567357 h 5893281"/>
              <a:gd name="connsiteX4862" fmla="*/ 9781495 w 10035679"/>
              <a:gd name="connsiteY4862" fmla="*/ 1552869 h 5893281"/>
              <a:gd name="connsiteX4863" fmla="*/ 9771233 w 10035679"/>
              <a:gd name="connsiteY4863" fmla="*/ 1538378 h 5893281"/>
              <a:gd name="connsiteX4864" fmla="*/ 9763383 w 10035679"/>
              <a:gd name="connsiteY4864" fmla="*/ 1528113 h 5893281"/>
              <a:gd name="connsiteX4865" fmla="*/ 9763383 w 10035679"/>
              <a:gd name="connsiteY4865" fmla="*/ 1552869 h 5893281"/>
              <a:gd name="connsiteX4866" fmla="*/ 9757345 w 10035679"/>
              <a:gd name="connsiteY4866" fmla="*/ 1581848 h 5893281"/>
              <a:gd name="connsiteX4867" fmla="*/ 9749497 w 10035679"/>
              <a:gd name="connsiteY4867" fmla="*/ 1606601 h 5893281"/>
              <a:gd name="connsiteX4868" fmla="*/ 9733194 w 10035679"/>
              <a:gd name="connsiteY4868" fmla="*/ 1621091 h 5893281"/>
              <a:gd name="connsiteX4869" fmla="*/ 9725347 w 10035679"/>
              <a:gd name="connsiteY4869" fmla="*/ 1625317 h 5893281"/>
              <a:gd name="connsiteX4870" fmla="*/ 9719308 w 10035679"/>
              <a:gd name="connsiteY4870" fmla="*/ 1625317 h 5893281"/>
              <a:gd name="connsiteX4871" fmla="*/ 9715082 w 10035679"/>
              <a:gd name="connsiteY4871" fmla="*/ 1625317 h 5893281"/>
              <a:gd name="connsiteX4872" fmla="*/ 9710856 w 10035679"/>
              <a:gd name="connsiteY4872" fmla="*/ 1625317 h 5893281"/>
              <a:gd name="connsiteX4873" fmla="*/ 9706630 w 10035679"/>
              <a:gd name="connsiteY4873" fmla="*/ 1621091 h 5893281"/>
              <a:gd name="connsiteX4874" fmla="*/ 9704819 w 10035679"/>
              <a:gd name="connsiteY4874" fmla="*/ 1621091 h 5893281"/>
              <a:gd name="connsiteX4875" fmla="*/ 9700591 w 10035679"/>
              <a:gd name="connsiteY4875" fmla="*/ 1621091 h 5893281"/>
              <a:gd name="connsiteX4876" fmla="*/ 9696365 w 10035679"/>
              <a:gd name="connsiteY4876" fmla="*/ 1625317 h 5893281"/>
              <a:gd name="connsiteX4877" fmla="*/ 9692139 w 10035679"/>
              <a:gd name="connsiteY4877" fmla="*/ 1629543 h 5893281"/>
              <a:gd name="connsiteX4878" fmla="*/ 9686102 w 10035679"/>
              <a:gd name="connsiteY4878" fmla="*/ 1639808 h 5893281"/>
              <a:gd name="connsiteX4879" fmla="*/ 9706630 w 10035679"/>
              <a:gd name="connsiteY4879" fmla="*/ 1664561 h 5893281"/>
              <a:gd name="connsiteX4880" fmla="*/ 9728967 w 10035679"/>
              <a:gd name="connsiteY4880" fmla="*/ 1708030 h 5893281"/>
              <a:gd name="connsiteX4881" fmla="*/ 9739233 w 10035679"/>
              <a:gd name="connsiteY4881" fmla="*/ 1757539 h 5893281"/>
              <a:gd name="connsiteX4882" fmla="*/ 9733194 w 10035679"/>
              <a:gd name="connsiteY4882" fmla="*/ 1757539 h 5893281"/>
              <a:gd name="connsiteX4883" fmla="*/ 9728967 w 10035679"/>
              <a:gd name="connsiteY4883" fmla="*/ 1761765 h 5893281"/>
              <a:gd name="connsiteX4884" fmla="*/ 9721119 w 10035679"/>
              <a:gd name="connsiteY4884" fmla="*/ 1761765 h 5893281"/>
              <a:gd name="connsiteX4885" fmla="*/ 9710856 w 10035679"/>
              <a:gd name="connsiteY4885" fmla="*/ 1765992 h 5893281"/>
              <a:gd name="connsiteX4886" fmla="*/ 9696970 w 10035679"/>
              <a:gd name="connsiteY4886" fmla="*/ 1755727 h 5893281"/>
              <a:gd name="connsiteX4887" fmla="*/ 9686705 w 10035679"/>
              <a:gd name="connsiteY4887" fmla="*/ 1747275 h 5893281"/>
              <a:gd name="connsiteX4888" fmla="*/ 9672819 w 10035679"/>
              <a:gd name="connsiteY4888" fmla="*/ 1745464 h 5893281"/>
              <a:gd name="connsiteX4889" fmla="*/ 9654705 w 10035679"/>
              <a:gd name="connsiteY4889" fmla="*/ 1741238 h 5893281"/>
              <a:gd name="connsiteX4890" fmla="*/ 9644443 w 10035679"/>
              <a:gd name="connsiteY4890" fmla="*/ 1770218 h 5893281"/>
              <a:gd name="connsiteX4891" fmla="*/ 9623915 w 10035679"/>
              <a:gd name="connsiteY4891" fmla="*/ 1784709 h 5893281"/>
              <a:gd name="connsiteX4892" fmla="*/ 9597349 w 10035679"/>
              <a:gd name="connsiteY4892" fmla="*/ 1794972 h 5893281"/>
              <a:gd name="connsiteX4893" fmla="*/ 9568972 w 10035679"/>
              <a:gd name="connsiteY4893" fmla="*/ 1805237 h 5893281"/>
              <a:gd name="connsiteX4894" fmla="*/ 9567161 w 10035679"/>
              <a:gd name="connsiteY4894" fmla="*/ 1834217 h 5893281"/>
              <a:gd name="connsiteX4895" fmla="*/ 9559312 w 10035679"/>
              <a:gd name="connsiteY4895" fmla="*/ 1856558 h 5893281"/>
              <a:gd name="connsiteX4896" fmla="*/ 9545426 w 10035679"/>
              <a:gd name="connsiteY4896" fmla="*/ 1877086 h 5893281"/>
              <a:gd name="connsiteX4897" fmla="*/ 9517049 w 10035679"/>
              <a:gd name="connsiteY4897" fmla="*/ 1881312 h 5893281"/>
              <a:gd name="connsiteX4898" fmla="*/ 9496522 w 10035679"/>
              <a:gd name="connsiteY4898" fmla="*/ 1887349 h 5893281"/>
              <a:gd name="connsiteX4899" fmla="*/ 9482634 w 10035679"/>
              <a:gd name="connsiteY4899" fmla="*/ 1895802 h 5893281"/>
              <a:gd name="connsiteX4900" fmla="*/ 9468748 w 10035679"/>
              <a:gd name="connsiteY4900" fmla="*/ 1900029 h 5893281"/>
              <a:gd name="connsiteX4901" fmla="*/ 9458485 w 10035679"/>
              <a:gd name="connsiteY4901" fmla="*/ 1891577 h 5893281"/>
              <a:gd name="connsiteX4902" fmla="*/ 9446410 w 10035679"/>
              <a:gd name="connsiteY4902" fmla="*/ 1881312 h 5893281"/>
              <a:gd name="connsiteX4903" fmla="*/ 9440371 w 10035679"/>
              <a:gd name="connsiteY4903" fmla="*/ 1871047 h 5893281"/>
              <a:gd name="connsiteX4904" fmla="*/ 9426485 w 10035679"/>
              <a:gd name="connsiteY4904" fmla="*/ 1872860 h 5893281"/>
              <a:gd name="connsiteX4905" fmla="*/ 9408373 w 10035679"/>
              <a:gd name="connsiteY4905" fmla="*/ 1877086 h 5893281"/>
              <a:gd name="connsiteX4906" fmla="*/ 9394485 w 10035679"/>
              <a:gd name="connsiteY4906" fmla="*/ 1885538 h 5893281"/>
              <a:gd name="connsiteX4907" fmla="*/ 9384223 w 10035679"/>
              <a:gd name="connsiteY4907" fmla="*/ 1891577 h 5893281"/>
              <a:gd name="connsiteX4908" fmla="*/ 9384223 w 10035679"/>
              <a:gd name="connsiteY4908" fmla="*/ 1906065 h 5893281"/>
              <a:gd name="connsiteX4909" fmla="*/ 9373958 w 10035679"/>
              <a:gd name="connsiteY4909" fmla="*/ 1910292 h 5893281"/>
              <a:gd name="connsiteX4910" fmla="*/ 9355846 w 10035679"/>
              <a:gd name="connsiteY4910" fmla="*/ 1910292 h 5893281"/>
              <a:gd name="connsiteX4911" fmla="*/ 9331695 w 10035679"/>
              <a:gd name="connsiteY4911" fmla="*/ 1910292 h 5893281"/>
              <a:gd name="connsiteX4912" fmla="*/ 9309357 w 10035679"/>
              <a:gd name="connsiteY4912" fmla="*/ 1914519 h 5893281"/>
              <a:gd name="connsiteX4913" fmla="*/ 9299092 w 10035679"/>
              <a:gd name="connsiteY4913" fmla="*/ 1916330 h 5893281"/>
              <a:gd name="connsiteX4914" fmla="*/ 9280978 w 10035679"/>
              <a:gd name="connsiteY4914" fmla="*/ 1959802 h 5893281"/>
              <a:gd name="connsiteX4915" fmla="*/ 9279168 w 10035679"/>
              <a:gd name="connsiteY4915" fmla="*/ 2006893 h 5893281"/>
              <a:gd name="connsiteX4916" fmla="*/ 9279168 w 10035679"/>
              <a:gd name="connsiteY4916" fmla="*/ 2060626 h 5893281"/>
              <a:gd name="connsiteX4917" fmla="*/ 9285206 w 10035679"/>
              <a:gd name="connsiteY4917" fmla="*/ 2107721 h 5893281"/>
              <a:gd name="connsiteX4918" fmla="*/ 9274942 w 10035679"/>
              <a:gd name="connsiteY4918" fmla="*/ 2107721 h 5893281"/>
              <a:gd name="connsiteX4919" fmla="*/ 9270716 w 10035679"/>
              <a:gd name="connsiteY4919" fmla="*/ 2107721 h 5893281"/>
              <a:gd name="connsiteX4920" fmla="*/ 9266490 w 10035679"/>
              <a:gd name="connsiteY4920" fmla="*/ 2107721 h 5893281"/>
              <a:gd name="connsiteX4921" fmla="*/ 9264679 w 10035679"/>
              <a:gd name="connsiteY4921" fmla="*/ 2111946 h 5893281"/>
              <a:gd name="connsiteX4922" fmla="*/ 9260453 w 10035679"/>
              <a:gd name="connsiteY4922" fmla="*/ 2113758 h 5893281"/>
              <a:gd name="connsiteX4923" fmla="*/ 9256225 w 10035679"/>
              <a:gd name="connsiteY4923" fmla="*/ 2125834 h 5893281"/>
              <a:gd name="connsiteX4924" fmla="*/ 9251999 w 10035679"/>
              <a:gd name="connsiteY4924" fmla="*/ 2136096 h 5893281"/>
              <a:gd name="connsiteX4925" fmla="*/ 9251999 w 10035679"/>
              <a:gd name="connsiteY4925" fmla="*/ 2150587 h 5893281"/>
              <a:gd name="connsiteX4926" fmla="*/ 9251999 w 10035679"/>
              <a:gd name="connsiteY4926" fmla="*/ 2166885 h 5893281"/>
              <a:gd name="connsiteX4927" fmla="*/ 9227848 w 10035679"/>
              <a:gd name="connsiteY4927" fmla="*/ 2166885 h 5893281"/>
              <a:gd name="connsiteX4928" fmla="*/ 9213962 w 10035679"/>
              <a:gd name="connsiteY4928" fmla="*/ 2189223 h 5893281"/>
              <a:gd name="connsiteX4929" fmla="*/ 9203699 w 10035679"/>
              <a:gd name="connsiteY4929" fmla="*/ 2203714 h 5893281"/>
              <a:gd name="connsiteX4930" fmla="*/ 9199471 w 10035679"/>
              <a:gd name="connsiteY4930" fmla="*/ 2218204 h 5893281"/>
              <a:gd name="connsiteX4931" fmla="*/ 9195245 w 10035679"/>
              <a:gd name="connsiteY4931" fmla="*/ 2247182 h 5893281"/>
              <a:gd name="connsiteX4932" fmla="*/ 9189209 w 10035679"/>
              <a:gd name="connsiteY4932" fmla="*/ 2247182 h 5893281"/>
              <a:gd name="connsiteX4933" fmla="*/ 9181359 w 10035679"/>
              <a:gd name="connsiteY4933" fmla="*/ 2247182 h 5893281"/>
              <a:gd name="connsiteX4934" fmla="*/ 9179549 w 10035679"/>
              <a:gd name="connsiteY4934" fmla="*/ 2247182 h 5893281"/>
              <a:gd name="connsiteX4935" fmla="*/ 9175321 w 10035679"/>
              <a:gd name="connsiteY4935" fmla="*/ 2247182 h 5893281"/>
              <a:gd name="connsiteX4936" fmla="*/ 9167473 w 10035679"/>
              <a:gd name="connsiteY4936" fmla="*/ 2247182 h 5893281"/>
              <a:gd name="connsiteX4937" fmla="*/ 9153585 w 10035679"/>
              <a:gd name="connsiteY4937" fmla="*/ 2276167 h 5893281"/>
              <a:gd name="connsiteX4938" fmla="*/ 9143323 w 10035679"/>
              <a:gd name="connsiteY4938" fmla="*/ 2311185 h 5893281"/>
              <a:gd name="connsiteX4939" fmla="*/ 9119172 w 10035679"/>
              <a:gd name="connsiteY4939" fmla="*/ 2311185 h 5893281"/>
              <a:gd name="connsiteX4940" fmla="*/ 9111323 w 10035679"/>
              <a:gd name="connsiteY4940" fmla="*/ 2350426 h 5893281"/>
              <a:gd name="connsiteX4941" fmla="*/ 9099247 w 10035679"/>
              <a:gd name="connsiteY4941" fmla="*/ 2350426 h 5893281"/>
              <a:gd name="connsiteX4942" fmla="*/ 9099247 w 10035679"/>
              <a:gd name="connsiteY4942" fmla="*/ 2340164 h 5893281"/>
              <a:gd name="connsiteX4943" fmla="*/ 9070872 w 10035679"/>
              <a:gd name="connsiteY4943" fmla="*/ 2300923 h 5893281"/>
              <a:gd name="connsiteX4944" fmla="*/ 9052758 w 10035679"/>
              <a:gd name="connsiteY4944" fmla="*/ 2253824 h 5893281"/>
              <a:gd name="connsiteX4945" fmla="*/ 9048532 w 10035679"/>
              <a:gd name="connsiteY4945" fmla="*/ 2200090 h 5893281"/>
              <a:gd name="connsiteX4946" fmla="*/ 9052758 w 10035679"/>
              <a:gd name="connsiteY4946" fmla="*/ 2136096 h 5893281"/>
              <a:gd name="connsiteX4947" fmla="*/ 9063023 w 10035679"/>
              <a:gd name="connsiteY4947" fmla="*/ 2127644 h 5893281"/>
              <a:gd name="connsiteX4948" fmla="*/ 9070872 w 10035679"/>
              <a:gd name="connsiteY4948" fmla="*/ 2121605 h 5893281"/>
              <a:gd name="connsiteX4949" fmla="*/ 9081135 w 10035679"/>
              <a:gd name="connsiteY4949" fmla="*/ 2113153 h 5893281"/>
              <a:gd name="connsiteX4950" fmla="*/ 9085361 w 10035679"/>
              <a:gd name="connsiteY4950" fmla="*/ 2102891 h 5893281"/>
              <a:gd name="connsiteX4951" fmla="*/ 9091400 w 10035679"/>
              <a:gd name="connsiteY4951" fmla="*/ 2088400 h 5893281"/>
              <a:gd name="connsiteX4952" fmla="*/ 9081135 w 10035679"/>
              <a:gd name="connsiteY4952" fmla="*/ 2069683 h 5893281"/>
              <a:gd name="connsiteX4953" fmla="*/ 9076909 w 10035679"/>
              <a:gd name="connsiteY4953" fmla="*/ 2044930 h 5893281"/>
              <a:gd name="connsiteX4954" fmla="*/ 9090795 w 10035679"/>
              <a:gd name="connsiteY4954" fmla="*/ 2015948 h 5893281"/>
              <a:gd name="connsiteX4955" fmla="*/ 9104681 w 10035679"/>
              <a:gd name="connsiteY4955" fmla="*/ 2005685 h 5893281"/>
              <a:gd name="connsiteX4956" fmla="*/ 9122795 w 10035679"/>
              <a:gd name="connsiteY4956" fmla="*/ 1997233 h 5893281"/>
              <a:gd name="connsiteX4957" fmla="*/ 9143323 w 10035679"/>
              <a:gd name="connsiteY4957" fmla="*/ 1991194 h 5893281"/>
              <a:gd name="connsiteX4958" fmla="*/ 9157209 w 10035679"/>
              <a:gd name="connsiteY4958" fmla="*/ 1976703 h 5893281"/>
              <a:gd name="connsiteX4959" fmla="*/ 9185585 w 10035679"/>
              <a:gd name="connsiteY4959" fmla="*/ 1933234 h 5893281"/>
              <a:gd name="connsiteX4960" fmla="*/ 9213962 w 10035679"/>
              <a:gd name="connsiteY4960" fmla="*/ 1889763 h 5893281"/>
              <a:gd name="connsiteX4961" fmla="*/ 9236302 w 10035679"/>
              <a:gd name="connsiteY4961" fmla="*/ 1871047 h 5893281"/>
              <a:gd name="connsiteX4962" fmla="*/ 9260453 w 10035679"/>
              <a:gd name="connsiteY4962" fmla="*/ 1854745 h 5893281"/>
              <a:gd name="connsiteX4963" fmla="*/ 9284602 w 10035679"/>
              <a:gd name="connsiteY4963" fmla="*/ 1836030 h 5893281"/>
              <a:gd name="connsiteX4964" fmla="*/ 9294866 w 10035679"/>
              <a:gd name="connsiteY4964" fmla="*/ 1811274 h 5893281"/>
              <a:gd name="connsiteX4965" fmla="*/ 9302716 w 10035679"/>
              <a:gd name="connsiteY4965" fmla="*/ 1782293 h 5893281"/>
              <a:gd name="connsiteX4966" fmla="*/ 9312978 w 10035679"/>
              <a:gd name="connsiteY4966" fmla="*/ 1755727 h 5893281"/>
              <a:gd name="connsiteX4967" fmla="*/ 9312978 w 10035679"/>
              <a:gd name="connsiteY4967" fmla="*/ 1753916 h 5893281"/>
              <a:gd name="connsiteX4968" fmla="*/ 9308752 w 10035679"/>
              <a:gd name="connsiteY4968" fmla="*/ 1753916 h 5893281"/>
              <a:gd name="connsiteX4969" fmla="*/ 9308752 w 10035679"/>
              <a:gd name="connsiteY4969" fmla="*/ 1749690 h 5893281"/>
              <a:gd name="connsiteX4970" fmla="*/ 9304526 w 10035679"/>
              <a:gd name="connsiteY4970" fmla="*/ 1745464 h 5893281"/>
              <a:gd name="connsiteX4971" fmla="*/ 9298488 w 10035679"/>
              <a:gd name="connsiteY4971" fmla="*/ 1749690 h 5893281"/>
              <a:gd name="connsiteX4972" fmla="*/ 9294261 w 10035679"/>
              <a:gd name="connsiteY4972" fmla="*/ 1753916 h 5893281"/>
              <a:gd name="connsiteX4973" fmla="*/ 9292451 w 10035679"/>
              <a:gd name="connsiteY4973" fmla="*/ 1755727 h 5893281"/>
              <a:gd name="connsiteX4974" fmla="*/ 9274339 w 10035679"/>
              <a:gd name="connsiteY4974" fmla="*/ 1782293 h 5893281"/>
              <a:gd name="connsiteX4975" fmla="*/ 9256225 w 10035679"/>
              <a:gd name="connsiteY4975" fmla="*/ 1811274 h 5893281"/>
              <a:gd name="connsiteX4976" fmla="*/ 9238113 w 10035679"/>
              <a:gd name="connsiteY4976" fmla="*/ 1836030 h 5893281"/>
              <a:gd name="connsiteX4977" fmla="*/ 9213962 w 10035679"/>
              <a:gd name="connsiteY4977" fmla="*/ 1854745 h 5893281"/>
              <a:gd name="connsiteX4978" fmla="*/ 9181359 w 10035679"/>
              <a:gd name="connsiteY4978" fmla="*/ 1869236 h 5893281"/>
              <a:gd name="connsiteX4979" fmla="*/ 9179549 w 10035679"/>
              <a:gd name="connsiteY4979" fmla="*/ 1857161 h 5893281"/>
              <a:gd name="connsiteX4980" fmla="*/ 9179549 w 10035679"/>
              <a:gd name="connsiteY4980" fmla="*/ 1855350 h 5893281"/>
              <a:gd name="connsiteX4981" fmla="*/ 9175321 w 10035679"/>
              <a:gd name="connsiteY4981" fmla="*/ 1846898 h 5893281"/>
              <a:gd name="connsiteX4982" fmla="*/ 9175321 w 10035679"/>
              <a:gd name="connsiteY4982" fmla="*/ 1836633 h 5893281"/>
              <a:gd name="connsiteX4983" fmla="*/ 9179549 w 10035679"/>
              <a:gd name="connsiteY4983" fmla="*/ 1832407 h 5893281"/>
              <a:gd name="connsiteX4984" fmla="*/ 9179549 w 10035679"/>
              <a:gd name="connsiteY4984" fmla="*/ 1828181 h 5893281"/>
              <a:gd name="connsiteX4985" fmla="*/ 9179549 w 10035679"/>
              <a:gd name="connsiteY4985" fmla="*/ 1826368 h 5893281"/>
              <a:gd name="connsiteX4986" fmla="*/ 9181359 w 10035679"/>
              <a:gd name="connsiteY4986" fmla="*/ 1817915 h 5893281"/>
              <a:gd name="connsiteX4987" fmla="*/ 9181359 w 10035679"/>
              <a:gd name="connsiteY4987" fmla="*/ 1811879 h 5893281"/>
              <a:gd name="connsiteX4988" fmla="*/ 9171095 w 10035679"/>
              <a:gd name="connsiteY4988" fmla="*/ 1803426 h 5893281"/>
              <a:gd name="connsiteX4989" fmla="*/ 9160832 w 10035679"/>
              <a:gd name="connsiteY4989" fmla="*/ 1799198 h 5893281"/>
              <a:gd name="connsiteX4990" fmla="*/ 9152982 w 10035679"/>
              <a:gd name="connsiteY4990" fmla="*/ 1797388 h 5893281"/>
              <a:gd name="connsiteX4991" fmla="*/ 9142720 w 10035679"/>
              <a:gd name="connsiteY4991" fmla="*/ 1793161 h 5893281"/>
              <a:gd name="connsiteX4992" fmla="*/ 9136681 w 10035679"/>
              <a:gd name="connsiteY4992" fmla="*/ 1797388 h 5893281"/>
              <a:gd name="connsiteX4993" fmla="*/ 9118569 w 10035679"/>
              <a:gd name="connsiteY4993" fmla="*/ 1807652 h 5893281"/>
              <a:gd name="connsiteX4994" fmla="*/ 9094418 w 10035679"/>
              <a:gd name="connsiteY4994" fmla="*/ 1828181 h 5893281"/>
              <a:gd name="connsiteX4995" fmla="*/ 9072078 w 10035679"/>
              <a:gd name="connsiteY4995" fmla="*/ 1854745 h 5893281"/>
              <a:gd name="connsiteX4996" fmla="*/ 9051551 w 10035679"/>
              <a:gd name="connsiteY4996" fmla="*/ 1879501 h 5893281"/>
              <a:gd name="connsiteX4997" fmla="*/ 9041288 w 10035679"/>
              <a:gd name="connsiteY4997" fmla="*/ 1898217 h 5893281"/>
              <a:gd name="connsiteX4998" fmla="*/ 9041288 w 10035679"/>
              <a:gd name="connsiteY4998" fmla="*/ 1904255 h 5893281"/>
              <a:gd name="connsiteX4999" fmla="*/ 9041288 w 10035679"/>
              <a:gd name="connsiteY4999" fmla="*/ 1912707 h 5893281"/>
              <a:gd name="connsiteX5000" fmla="*/ 9043099 w 10035679"/>
              <a:gd name="connsiteY5000" fmla="*/ 1918747 h 5893281"/>
              <a:gd name="connsiteX5001" fmla="*/ 9047325 w 10035679"/>
              <a:gd name="connsiteY5001" fmla="*/ 1929007 h 5893281"/>
              <a:gd name="connsiteX5002" fmla="*/ 9051551 w 10035679"/>
              <a:gd name="connsiteY5002" fmla="*/ 1937460 h 5893281"/>
              <a:gd name="connsiteX5003" fmla="*/ 9051551 w 10035679"/>
              <a:gd name="connsiteY5003" fmla="*/ 1943499 h 5893281"/>
              <a:gd name="connsiteX5004" fmla="*/ 9029213 w 10035679"/>
              <a:gd name="connsiteY5004" fmla="*/ 1953762 h 5893281"/>
              <a:gd name="connsiteX5005" fmla="*/ 9005062 w 10035679"/>
              <a:gd name="connsiteY5005" fmla="*/ 1957991 h 5893281"/>
              <a:gd name="connsiteX5006" fmla="*/ 8972459 w 10035679"/>
              <a:gd name="connsiteY5006" fmla="*/ 1962217 h 5893281"/>
              <a:gd name="connsiteX5007" fmla="*/ 8942270 w 10035679"/>
              <a:gd name="connsiteY5007" fmla="*/ 1962217 h 5893281"/>
              <a:gd name="connsiteX5008" fmla="*/ 8942270 w 10035679"/>
              <a:gd name="connsiteY5008" fmla="*/ 1922972 h 5893281"/>
              <a:gd name="connsiteX5009" fmla="*/ 8909667 w 10035679"/>
              <a:gd name="connsiteY5009" fmla="*/ 1929007 h 5893281"/>
              <a:gd name="connsiteX5010" fmla="*/ 8881290 w 10035679"/>
              <a:gd name="connsiteY5010" fmla="*/ 1941083 h 5893281"/>
              <a:gd name="connsiteX5011" fmla="*/ 8857141 w 10035679"/>
              <a:gd name="connsiteY5011" fmla="*/ 1936857 h 5893281"/>
              <a:gd name="connsiteX5012" fmla="*/ 8839027 w 10035679"/>
              <a:gd name="connsiteY5012" fmla="*/ 1914519 h 5893281"/>
              <a:gd name="connsiteX5013" fmla="*/ 8768388 w 10035679"/>
              <a:gd name="connsiteY5013" fmla="*/ 1904255 h 5893281"/>
              <a:gd name="connsiteX5014" fmla="*/ 8744237 w 10035679"/>
              <a:gd name="connsiteY5014" fmla="*/ 1929007 h 5893281"/>
              <a:gd name="connsiteX5015" fmla="*/ 8715861 w 10035679"/>
              <a:gd name="connsiteY5015" fmla="*/ 1947725 h 5893281"/>
              <a:gd name="connsiteX5016" fmla="*/ 8691710 w 10035679"/>
              <a:gd name="connsiteY5016" fmla="*/ 1968254 h 5893281"/>
              <a:gd name="connsiteX5017" fmla="*/ 8677824 w 10035679"/>
              <a:gd name="connsiteY5017" fmla="*/ 1994818 h 5893281"/>
              <a:gd name="connsiteX5018" fmla="*/ 8663938 w 10035679"/>
              <a:gd name="connsiteY5018" fmla="*/ 2019571 h 5893281"/>
              <a:gd name="connsiteX5019" fmla="*/ 8650052 w 10035679"/>
              <a:gd name="connsiteY5019" fmla="*/ 2044325 h 5893281"/>
              <a:gd name="connsiteX5020" fmla="*/ 8631938 w 10035679"/>
              <a:gd name="connsiteY5020" fmla="*/ 2063041 h 5893281"/>
              <a:gd name="connsiteX5021" fmla="*/ 8575186 w 10035679"/>
              <a:gd name="connsiteY5021" fmla="*/ 2081758 h 5893281"/>
              <a:gd name="connsiteX5022" fmla="*/ 8561298 w 10035679"/>
              <a:gd name="connsiteY5022" fmla="*/ 2096249 h 5893281"/>
              <a:gd name="connsiteX5023" fmla="*/ 8551036 w 10035679"/>
              <a:gd name="connsiteY5023" fmla="*/ 2112551 h 5893281"/>
              <a:gd name="connsiteX5024" fmla="*/ 8540771 w 10035679"/>
              <a:gd name="connsiteY5024" fmla="*/ 2127039 h 5893281"/>
              <a:gd name="connsiteX5025" fmla="*/ 8516620 w 10035679"/>
              <a:gd name="connsiteY5025" fmla="*/ 2145756 h 5893281"/>
              <a:gd name="connsiteX5026" fmla="*/ 8516620 w 10035679"/>
              <a:gd name="connsiteY5026" fmla="*/ 2166279 h 5893281"/>
              <a:gd name="connsiteX5027" fmla="*/ 8546808 w 10035679"/>
              <a:gd name="connsiteY5027" fmla="*/ 2166279 h 5893281"/>
              <a:gd name="connsiteX5028" fmla="*/ 8551036 w 10035679"/>
              <a:gd name="connsiteY5028" fmla="*/ 2178354 h 5893281"/>
              <a:gd name="connsiteX5029" fmla="*/ 8555262 w 10035679"/>
              <a:gd name="connsiteY5029" fmla="*/ 2184393 h 5893281"/>
              <a:gd name="connsiteX5030" fmla="*/ 8557072 w 10035679"/>
              <a:gd name="connsiteY5030" fmla="*/ 2192846 h 5893281"/>
              <a:gd name="connsiteX5031" fmla="*/ 8564922 w 10035679"/>
              <a:gd name="connsiteY5031" fmla="*/ 2198885 h 5893281"/>
              <a:gd name="connsiteX5032" fmla="*/ 8570958 w 10035679"/>
              <a:gd name="connsiteY5032" fmla="*/ 2203111 h 5893281"/>
              <a:gd name="connsiteX5033" fmla="*/ 8584846 w 10035679"/>
              <a:gd name="connsiteY5033" fmla="*/ 2207336 h 5893281"/>
              <a:gd name="connsiteX5034" fmla="*/ 8592694 w 10035679"/>
              <a:gd name="connsiteY5034" fmla="*/ 2198885 h 5893281"/>
              <a:gd name="connsiteX5035" fmla="*/ 8598732 w 10035679"/>
              <a:gd name="connsiteY5035" fmla="*/ 2194656 h 5893281"/>
              <a:gd name="connsiteX5036" fmla="*/ 8610808 w 10035679"/>
              <a:gd name="connsiteY5036" fmla="*/ 2192846 h 5893281"/>
              <a:gd name="connsiteX5037" fmla="*/ 8621070 w 10035679"/>
              <a:gd name="connsiteY5037" fmla="*/ 2192846 h 5893281"/>
              <a:gd name="connsiteX5038" fmla="*/ 8639184 w 10035679"/>
              <a:gd name="connsiteY5038" fmla="*/ 2192846 h 5893281"/>
              <a:gd name="connsiteX5039" fmla="*/ 8653070 w 10035679"/>
              <a:gd name="connsiteY5039" fmla="*/ 2209148 h 5893281"/>
              <a:gd name="connsiteX5040" fmla="*/ 8663335 w 10035679"/>
              <a:gd name="connsiteY5040" fmla="*/ 2223638 h 5893281"/>
              <a:gd name="connsiteX5041" fmla="*/ 8669372 w 10035679"/>
              <a:gd name="connsiteY5041" fmla="*/ 2242353 h 5893281"/>
              <a:gd name="connsiteX5042" fmla="*/ 8677221 w 10035679"/>
              <a:gd name="connsiteY5042" fmla="*/ 2271335 h 5893281"/>
              <a:gd name="connsiteX5043" fmla="*/ 8681447 w 10035679"/>
              <a:gd name="connsiteY5043" fmla="*/ 2290054 h 5893281"/>
              <a:gd name="connsiteX5044" fmla="*/ 8677221 w 10035679"/>
              <a:gd name="connsiteY5044" fmla="*/ 2300318 h 5893281"/>
              <a:gd name="connsiteX5045" fmla="*/ 8666956 w 10035679"/>
              <a:gd name="connsiteY5045" fmla="*/ 2310581 h 5893281"/>
              <a:gd name="connsiteX5046" fmla="*/ 8662730 w 10035679"/>
              <a:gd name="connsiteY5046" fmla="*/ 2329297 h 5893281"/>
              <a:gd name="connsiteX5047" fmla="*/ 8662730 w 10035679"/>
              <a:gd name="connsiteY5047" fmla="*/ 2349823 h 5893281"/>
              <a:gd name="connsiteX5048" fmla="*/ 8668769 w 10035679"/>
              <a:gd name="connsiteY5048" fmla="*/ 2368539 h 5893281"/>
              <a:gd name="connsiteX5049" fmla="*/ 8676616 w 10035679"/>
              <a:gd name="connsiteY5049" fmla="*/ 2387255 h 5893281"/>
              <a:gd name="connsiteX5050" fmla="*/ 8682655 w 10035679"/>
              <a:gd name="connsiteY5050" fmla="*/ 2412009 h 5893281"/>
              <a:gd name="connsiteX5051" fmla="*/ 8662127 w 10035679"/>
              <a:gd name="connsiteY5051" fmla="*/ 2434347 h 5893281"/>
              <a:gd name="connsiteX5052" fmla="*/ 8648241 w 10035679"/>
              <a:gd name="connsiteY5052" fmla="*/ 2459103 h 5893281"/>
              <a:gd name="connsiteX5053" fmla="*/ 8637977 w 10035679"/>
              <a:gd name="connsiteY5053" fmla="*/ 2483857 h 5893281"/>
              <a:gd name="connsiteX5054" fmla="*/ 8624091 w 10035679"/>
              <a:gd name="connsiteY5054" fmla="*/ 2517063 h 5893281"/>
              <a:gd name="connsiteX5055" fmla="*/ 8616241 w 10035679"/>
              <a:gd name="connsiteY5055" fmla="*/ 2523101 h 5893281"/>
              <a:gd name="connsiteX5056" fmla="*/ 8598127 w 10035679"/>
              <a:gd name="connsiteY5056" fmla="*/ 2545439 h 5893281"/>
              <a:gd name="connsiteX5057" fmla="*/ 8577600 w 10035679"/>
              <a:gd name="connsiteY5057" fmla="*/ 2570196 h 5893281"/>
              <a:gd name="connsiteX5058" fmla="*/ 8555262 w 10035679"/>
              <a:gd name="connsiteY5058" fmla="*/ 2599175 h 5893281"/>
              <a:gd name="connsiteX5059" fmla="*/ 8531111 w 10035679"/>
              <a:gd name="connsiteY5059" fmla="*/ 2623928 h 5893281"/>
              <a:gd name="connsiteX5060" fmla="*/ 8510584 w 10035679"/>
              <a:gd name="connsiteY5060" fmla="*/ 2648682 h 5893281"/>
              <a:gd name="connsiteX5061" fmla="*/ 8496698 w 10035679"/>
              <a:gd name="connsiteY5061" fmla="*/ 2667398 h 5893281"/>
              <a:gd name="connsiteX5062" fmla="*/ 8488848 w 10035679"/>
              <a:gd name="connsiteY5062" fmla="*/ 2675853 h 5893281"/>
              <a:gd name="connsiteX5063" fmla="*/ 8464698 w 10035679"/>
              <a:gd name="connsiteY5063" fmla="*/ 2681890 h 5893281"/>
              <a:gd name="connsiteX5064" fmla="*/ 8440547 w 10035679"/>
              <a:gd name="connsiteY5064" fmla="*/ 2677664 h 5893281"/>
              <a:gd name="connsiteX5065" fmla="*/ 8418209 w 10035679"/>
              <a:gd name="connsiteY5065" fmla="*/ 2677664 h 5893281"/>
              <a:gd name="connsiteX5066" fmla="*/ 8397681 w 10035679"/>
              <a:gd name="connsiteY5066" fmla="*/ 2681890 h 5893281"/>
              <a:gd name="connsiteX5067" fmla="*/ 8379567 w 10035679"/>
              <a:gd name="connsiteY5067" fmla="*/ 2700607 h 5893281"/>
              <a:gd name="connsiteX5068" fmla="*/ 8365681 w 10035679"/>
              <a:gd name="connsiteY5068" fmla="*/ 2721134 h 5893281"/>
              <a:gd name="connsiteX5069" fmla="*/ 8355417 w 10035679"/>
              <a:gd name="connsiteY5069" fmla="*/ 2743474 h 5893281"/>
              <a:gd name="connsiteX5070" fmla="*/ 8341531 w 10035679"/>
              <a:gd name="connsiteY5070" fmla="*/ 2764001 h 5893281"/>
              <a:gd name="connsiteX5071" fmla="*/ 8321003 w 10035679"/>
              <a:gd name="connsiteY5071" fmla="*/ 2778492 h 5893281"/>
              <a:gd name="connsiteX5072" fmla="*/ 8316777 w 10035679"/>
              <a:gd name="connsiteY5072" fmla="*/ 2778492 h 5893281"/>
              <a:gd name="connsiteX5073" fmla="*/ 8312551 w 10035679"/>
              <a:gd name="connsiteY5073" fmla="*/ 2782718 h 5893281"/>
              <a:gd name="connsiteX5074" fmla="*/ 8308323 w 10035679"/>
              <a:gd name="connsiteY5074" fmla="*/ 2782718 h 5893281"/>
              <a:gd name="connsiteX5075" fmla="*/ 8302286 w 10035679"/>
              <a:gd name="connsiteY5075" fmla="*/ 2782718 h 5893281"/>
              <a:gd name="connsiteX5076" fmla="*/ 8294437 w 10035679"/>
              <a:gd name="connsiteY5076" fmla="*/ 2786944 h 5893281"/>
              <a:gd name="connsiteX5077" fmla="*/ 8302286 w 10035679"/>
              <a:gd name="connsiteY5077" fmla="*/ 2807472 h 5893281"/>
              <a:gd name="connsiteX5078" fmla="*/ 8316172 w 10035679"/>
              <a:gd name="connsiteY5078" fmla="*/ 2829809 h 5893281"/>
              <a:gd name="connsiteX5079" fmla="*/ 8326437 w 10035679"/>
              <a:gd name="connsiteY5079" fmla="*/ 2854565 h 5893281"/>
              <a:gd name="connsiteX5080" fmla="*/ 8340323 w 10035679"/>
              <a:gd name="connsiteY5080" fmla="*/ 2879318 h 5893281"/>
              <a:gd name="connsiteX5081" fmla="*/ 8346362 w 10035679"/>
              <a:gd name="connsiteY5081" fmla="*/ 2901656 h 5893281"/>
              <a:gd name="connsiteX5082" fmla="*/ 8350588 w 10035679"/>
              <a:gd name="connsiteY5082" fmla="*/ 2926411 h 5893281"/>
              <a:gd name="connsiteX5083" fmla="*/ 8344549 w 10035679"/>
              <a:gd name="connsiteY5083" fmla="*/ 2942712 h 5893281"/>
              <a:gd name="connsiteX5084" fmla="*/ 8330663 w 10035679"/>
              <a:gd name="connsiteY5084" fmla="*/ 2957201 h 5893281"/>
              <a:gd name="connsiteX5085" fmla="*/ 8302286 w 10035679"/>
              <a:gd name="connsiteY5085" fmla="*/ 2969276 h 5893281"/>
              <a:gd name="connsiteX5086" fmla="*/ 8255797 w 10035679"/>
              <a:gd name="connsiteY5086" fmla="*/ 2975315 h 5893281"/>
              <a:gd name="connsiteX5087" fmla="*/ 8255797 w 10035679"/>
              <a:gd name="connsiteY5087" fmla="*/ 2956598 h 5893281"/>
              <a:gd name="connsiteX5088" fmla="*/ 8251569 w 10035679"/>
              <a:gd name="connsiteY5088" fmla="*/ 2940297 h 5893281"/>
              <a:gd name="connsiteX5089" fmla="*/ 8251569 w 10035679"/>
              <a:gd name="connsiteY5089" fmla="*/ 2915544 h 5893281"/>
              <a:gd name="connsiteX5090" fmla="*/ 8255797 w 10035679"/>
              <a:gd name="connsiteY5090" fmla="*/ 2886562 h 5893281"/>
              <a:gd name="connsiteX5091" fmla="*/ 8255797 w 10035679"/>
              <a:gd name="connsiteY5091" fmla="*/ 2864225 h 5893281"/>
              <a:gd name="connsiteX5092" fmla="*/ 8245533 w 10035679"/>
              <a:gd name="connsiteY5092" fmla="*/ 2864225 h 5893281"/>
              <a:gd name="connsiteX5093" fmla="*/ 8237683 w 10035679"/>
              <a:gd name="connsiteY5093" fmla="*/ 2864225 h 5893281"/>
              <a:gd name="connsiteX5094" fmla="*/ 8231647 w 10035679"/>
              <a:gd name="connsiteY5094" fmla="*/ 2864225 h 5893281"/>
              <a:gd name="connsiteX5095" fmla="*/ 8227421 w 10035679"/>
              <a:gd name="connsiteY5095" fmla="*/ 2864225 h 5893281"/>
              <a:gd name="connsiteX5096" fmla="*/ 8223195 w 10035679"/>
              <a:gd name="connsiteY5096" fmla="*/ 2859998 h 5893281"/>
              <a:gd name="connsiteX5097" fmla="*/ 8217156 w 10035679"/>
              <a:gd name="connsiteY5097" fmla="*/ 2858186 h 5893281"/>
              <a:gd name="connsiteX5098" fmla="*/ 8209307 w 10035679"/>
              <a:gd name="connsiteY5098" fmla="*/ 2846111 h 5893281"/>
              <a:gd name="connsiteX5099" fmla="*/ 8217156 w 10035679"/>
              <a:gd name="connsiteY5099" fmla="*/ 2835848 h 5893281"/>
              <a:gd name="connsiteX5100" fmla="*/ 8223195 w 10035679"/>
              <a:gd name="connsiteY5100" fmla="*/ 2825583 h 5893281"/>
              <a:gd name="connsiteX5101" fmla="*/ 8227421 w 10035679"/>
              <a:gd name="connsiteY5101" fmla="*/ 2815321 h 5893281"/>
              <a:gd name="connsiteX5102" fmla="*/ 8235268 w 10035679"/>
              <a:gd name="connsiteY5102" fmla="*/ 2800830 h 5893281"/>
              <a:gd name="connsiteX5103" fmla="*/ 8217156 w 10035679"/>
              <a:gd name="connsiteY5103" fmla="*/ 2800830 h 5893281"/>
              <a:gd name="connsiteX5104" fmla="*/ 8194818 w 10035679"/>
              <a:gd name="connsiteY5104" fmla="*/ 2796604 h 5893281"/>
              <a:gd name="connsiteX5105" fmla="*/ 8170667 w 10035679"/>
              <a:gd name="connsiteY5105" fmla="*/ 2802641 h 5893281"/>
              <a:gd name="connsiteX5106" fmla="*/ 8142290 w 10035679"/>
              <a:gd name="connsiteY5106" fmla="*/ 2814716 h 5893281"/>
              <a:gd name="connsiteX5107" fmla="*/ 8118140 w 10035679"/>
              <a:gd name="connsiteY5107" fmla="*/ 2824980 h 5893281"/>
              <a:gd name="connsiteX5108" fmla="*/ 8118140 w 10035679"/>
              <a:gd name="connsiteY5108" fmla="*/ 2816529 h 5893281"/>
              <a:gd name="connsiteX5109" fmla="*/ 8122366 w 10035679"/>
              <a:gd name="connsiteY5109" fmla="*/ 2806264 h 5893281"/>
              <a:gd name="connsiteX5110" fmla="*/ 8126592 w 10035679"/>
              <a:gd name="connsiteY5110" fmla="*/ 2800225 h 5893281"/>
              <a:gd name="connsiteX5111" fmla="*/ 8128404 w 10035679"/>
              <a:gd name="connsiteY5111" fmla="*/ 2788152 h 5893281"/>
              <a:gd name="connsiteX5112" fmla="*/ 8132630 w 10035679"/>
              <a:gd name="connsiteY5112" fmla="*/ 2782114 h 5893281"/>
              <a:gd name="connsiteX5113" fmla="*/ 8138667 w 10035679"/>
              <a:gd name="connsiteY5113" fmla="*/ 2767623 h 5893281"/>
              <a:gd name="connsiteX5114" fmla="*/ 8132630 w 10035679"/>
              <a:gd name="connsiteY5114" fmla="*/ 2767623 h 5893281"/>
              <a:gd name="connsiteX5115" fmla="*/ 8126592 w 10035679"/>
              <a:gd name="connsiteY5115" fmla="*/ 2763396 h 5893281"/>
              <a:gd name="connsiteX5116" fmla="*/ 8118743 w 10035679"/>
              <a:gd name="connsiteY5116" fmla="*/ 2763396 h 5893281"/>
              <a:gd name="connsiteX5117" fmla="*/ 8108480 w 10035679"/>
              <a:gd name="connsiteY5117" fmla="*/ 2759171 h 5893281"/>
              <a:gd name="connsiteX5118" fmla="*/ 8086142 w 10035679"/>
              <a:gd name="connsiteY5118" fmla="*/ 2781511 h 5893281"/>
              <a:gd name="connsiteX5119" fmla="*/ 8061991 w 10035679"/>
              <a:gd name="connsiteY5119" fmla="*/ 2800225 h 5893281"/>
              <a:gd name="connsiteX5120" fmla="*/ 8037840 w 10035679"/>
              <a:gd name="connsiteY5120" fmla="*/ 2820754 h 5893281"/>
              <a:gd name="connsiteX5121" fmla="*/ 8023952 w 10035679"/>
              <a:gd name="connsiteY5121" fmla="*/ 2845508 h 5893281"/>
              <a:gd name="connsiteX5122" fmla="*/ 8037840 w 10035679"/>
              <a:gd name="connsiteY5122" fmla="*/ 2853960 h 5893281"/>
              <a:gd name="connsiteX5123" fmla="*/ 8048103 w 10035679"/>
              <a:gd name="connsiteY5123" fmla="*/ 2859998 h 5893281"/>
              <a:gd name="connsiteX5124" fmla="*/ 8055952 w 10035679"/>
              <a:gd name="connsiteY5124" fmla="*/ 2868450 h 5893281"/>
              <a:gd name="connsiteX5125" fmla="*/ 8061991 w 10035679"/>
              <a:gd name="connsiteY5125" fmla="*/ 2874487 h 5893281"/>
              <a:gd name="connsiteX5126" fmla="*/ 8069838 w 10035679"/>
              <a:gd name="connsiteY5126" fmla="*/ 2886562 h 5893281"/>
              <a:gd name="connsiteX5127" fmla="*/ 8090366 w 10035679"/>
              <a:gd name="connsiteY5127" fmla="*/ 2874487 h 5893281"/>
              <a:gd name="connsiteX5128" fmla="*/ 8108480 w 10035679"/>
              <a:gd name="connsiteY5128" fmla="*/ 2868450 h 5893281"/>
              <a:gd name="connsiteX5129" fmla="*/ 8126592 w 10035679"/>
              <a:gd name="connsiteY5129" fmla="*/ 2868450 h 5893281"/>
              <a:gd name="connsiteX5130" fmla="*/ 8147119 w 10035679"/>
              <a:gd name="connsiteY5130" fmla="*/ 2878713 h 5893281"/>
              <a:gd name="connsiteX5131" fmla="*/ 8157384 w 10035679"/>
              <a:gd name="connsiteY5131" fmla="*/ 2878713 h 5893281"/>
              <a:gd name="connsiteX5132" fmla="*/ 8157384 w 10035679"/>
              <a:gd name="connsiteY5132" fmla="*/ 2903468 h 5893281"/>
              <a:gd name="connsiteX5133" fmla="*/ 8118743 w 10035679"/>
              <a:gd name="connsiteY5133" fmla="*/ 2903468 h 5893281"/>
              <a:gd name="connsiteX5134" fmla="*/ 8104857 w 10035679"/>
              <a:gd name="connsiteY5134" fmla="*/ 2922185 h 5893281"/>
              <a:gd name="connsiteX5135" fmla="*/ 8090971 w 10035679"/>
              <a:gd name="connsiteY5135" fmla="*/ 2936674 h 5893281"/>
              <a:gd name="connsiteX5136" fmla="*/ 8080706 w 10035679"/>
              <a:gd name="connsiteY5136" fmla="*/ 2951164 h 5893281"/>
              <a:gd name="connsiteX5137" fmla="*/ 8070443 w 10035679"/>
              <a:gd name="connsiteY5137" fmla="*/ 2975918 h 5893281"/>
              <a:gd name="connsiteX5138" fmla="*/ 8098820 w 10035679"/>
              <a:gd name="connsiteY5138" fmla="*/ 2994635 h 5893281"/>
              <a:gd name="connsiteX5139" fmla="*/ 8115121 w 10035679"/>
              <a:gd name="connsiteY5139" fmla="*/ 3023614 h 5893281"/>
              <a:gd name="connsiteX5140" fmla="*/ 8129007 w 10035679"/>
              <a:gd name="connsiteY5140" fmla="*/ 3062859 h 5893281"/>
              <a:gd name="connsiteX5141" fmla="*/ 8136857 w 10035679"/>
              <a:gd name="connsiteY5141" fmla="*/ 3102103 h 5893281"/>
              <a:gd name="connsiteX5142" fmla="*/ 8138667 w 10035679"/>
              <a:gd name="connsiteY5142" fmla="*/ 3145575 h 5893281"/>
              <a:gd name="connsiteX5143" fmla="*/ 8138667 w 10035679"/>
              <a:gd name="connsiteY5143" fmla="*/ 3183612 h 5893281"/>
              <a:gd name="connsiteX5144" fmla="*/ 8114517 w 10035679"/>
              <a:gd name="connsiteY5144" fmla="*/ 3199914 h 5893281"/>
              <a:gd name="connsiteX5145" fmla="*/ 8100631 w 10035679"/>
              <a:gd name="connsiteY5145" fmla="*/ 3228893 h 5893281"/>
              <a:gd name="connsiteX5146" fmla="*/ 8086745 w 10035679"/>
              <a:gd name="connsiteY5146" fmla="*/ 3255459 h 5893281"/>
              <a:gd name="connsiteX5147" fmla="*/ 8070443 w 10035679"/>
              <a:gd name="connsiteY5147" fmla="*/ 3284439 h 5893281"/>
              <a:gd name="connsiteX5148" fmla="*/ 8034217 w 10035679"/>
              <a:gd name="connsiteY5148" fmla="*/ 3323683 h 5893281"/>
              <a:gd name="connsiteX5149" fmla="*/ 7987728 w 10035679"/>
              <a:gd name="connsiteY5149" fmla="*/ 3352663 h 5893281"/>
              <a:gd name="connsiteX5150" fmla="*/ 7938824 w 10035679"/>
              <a:gd name="connsiteY5150" fmla="*/ 3373193 h 5893281"/>
              <a:gd name="connsiteX5151" fmla="*/ 7882071 w 10035679"/>
              <a:gd name="connsiteY5151" fmla="*/ 3391907 h 5893281"/>
              <a:gd name="connsiteX5152" fmla="*/ 7829543 w 10035679"/>
              <a:gd name="connsiteY5152" fmla="*/ 3402172 h 5893281"/>
              <a:gd name="connsiteX5153" fmla="*/ 7829543 w 10035679"/>
              <a:gd name="connsiteY5153" fmla="*/ 3416663 h 5893281"/>
              <a:gd name="connsiteX5154" fmla="*/ 7829543 w 10035679"/>
              <a:gd name="connsiteY5154" fmla="*/ 3425115 h 5893281"/>
              <a:gd name="connsiteX5155" fmla="*/ 7829543 w 10035679"/>
              <a:gd name="connsiteY5155" fmla="*/ 3431152 h 5893281"/>
              <a:gd name="connsiteX5156" fmla="*/ 7829543 w 10035679"/>
              <a:gd name="connsiteY5156" fmla="*/ 3435380 h 5893281"/>
              <a:gd name="connsiteX5157" fmla="*/ 7833769 w 10035679"/>
              <a:gd name="connsiteY5157" fmla="*/ 3439606 h 5893281"/>
              <a:gd name="connsiteX5158" fmla="*/ 7833769 w 10035679"/>
              <a:gd name="connsiteY5158" fmla="*/ 3449869 h 5893281"/>
              <a:gd name="connsiteX5159" fmla="*/ 7835582 w 10035679"/>
              <a:gd name="connsiteY5159" fmla="*/ 3460133 h 5893281"/>
              <a:gd name="connsiteX5160" fmla="*/ 7829543 w 10035679"/>
              <a:gd name="connsiteY5160" fmla="*/ 3468586 h 5893281"/>
              <a:gd name="connsiteX5161" fmla="*/ 7821694 w 10035679"/>
              <a:gd name="connsiteY5161" fmla="*/ 3474622 h 5893281"/>
              <a:gd name="connsiteX5162" fmla="*/ 7819883 w 10035679"/>
              <a:gd name="connsiteY5162" fmla="*/ 3478850 h 5893281"/>
              <a:gd name="connsiteX5163" fmla="*/ 7812034 w 10035679"/>
              <a:gd name="connsiteY5163" fmla="*/ 3484887 h 5893281"/>
              <a:gd name="connsiteX5164" fmla="*/ 7798148 w 10035679"/>
              <a:gd name="connsiteY5164" fmla="*/ 3493339 h 5893281"/>
              <a:gd name="connsiteX5165" fmla="*/ 7793922 w 10035679"/>
              <a:gd name="connsiteY5165" fmla="*/ 3493339 h 5893281"/>
              <a:gd name="connsiteX5166" fmla="*/ 7792109 w 10035679"/>
              <a:gd name="connsiteY5166" fmla="*/ 3497565 h 5893281"/>
              <a:gd name="connsiteX5167" fmla="*/ 7787883 w 10035679"/>
              <a:gd name="connsiteY5167" fmla="*/ 3497565 h 5893281"/>
              <a:gd name="connsiteX5168" fmla="*/ 7783657 w 10035679"/>
              <a:gd name="connsiteY5168" fmla="*/ 3497565 h 5893281"/>
              <a:gd name="connsiteX5169" fmla="*/ 7777619 w 10035679"/>
              <a:gd name="connsiteY5169" fmla="*/ 3499378 h 5893281"/>
              <a:gd name="connsiteX5170" fmla="*/ 7773392 w 10035679"/>
              <a:gd name="connsiteY5170" fmla="*/ 3489113 h 5893281"/>
              <a:gd name="connsiteX5171" fmla="*/ 7769166 w 10035679"/>
              <a:gd name="connsiteY5171" fmla="*/ 3478850 h 5893281"/>
              <a:gd name="connsiteX5172" fmla="*/ 7769166 w 10035679"/>
              <a:gd name="connsiteY5172" fmla="*/ 3468586 h 5893281"/>
              <a:gd name="connsiteX5173" fmla="*/ 7769166 w 10035679"/>
              <a:gd name="connsiteY5173" fmla="*/ 3449869 h 5893281"/>
              <a:gd name="connsiteX5174" fmla="*/ 7777016 w 10035679"/>
              <a:gd name="connsiteY5174" fmla="*/ 3445643 h 5893281"/>
              <a:gd name="connsiteX5175" fmla="*/ 7783054 w 10035679"/>
              <a:gd name="connsiteY5175" fmla="*/ 3445643 h 5893281"/>
              <a:gd name="connsiteX5176" fmla="*/ 7790902 w 10035679"/>
              <a:gd name="connsiteY5176" fmla="*/ 3441417 h 5893281"/>
              <a:gd name="connsiteX5177" fmla="*/ 7792714 w 10035679"/>
              <a:gd name="connsiteY5177" fmla="*/ 3435380 h 5893281"/>
              <a:gd name="connsiteX5178" fmla="*/ 7796940 w 10035679"/>
              <a:gd name="connsiteY5178" fmla="*/ 3426926 h 5893281"/>
              <a:gd name="connsiteX5179" fmla="*/ 7792714 w 10035679"/>
              <a:gd name="connsiteY5179" fmla="*/ 3420889 h 5893281"/>
              <a:gd name="connsiteX5180" fmla="*/ 7786676 w 10035679"/>
              <a:gd name="connsiteY5180" fmla="*/ 3410624 h 5893281"/>
              <a:gd name="connsiteX5181" fmla="*/ 7782449 w 10035679"/>
              <a:gd name="connsiteY5181" fmla="*/ 3402172 h 5893281"/>
              <a:gd name="connsiteX5182" fmla="*/ 7776413 w 10035679"/>
              <a:gd name="connsiteY5182" fmla="*/ 3397946 h 5893281"/>
              <a:gd name="connsiteX5183" fmla="*/ 7772187 w 10035679"/>
              <a:gd name="connsiteY5183" fmla="*/ 3397946 h 5893281"/>
              <a:gd name="connsiteX5184" fmla="*/ 7761922 w 10035679"/>
              <a:gd name="connsiteY5184" fmla="*/ 3396135 h 5893281"/>
              <a:gd name="connsiteX5185" fmla="*/ 7749847 w 10035679"/>
              <a:gd name="connsiteY5185" fmla="*/ 3396135 h 5893281"/>
              <a:gd name="connsiteX5186" fmla="*/ 7737771 w 10035679"/>
              <a:gd name="connsiteY5186" fmla="*/ 3412437 h 5893281"/>
              <a:gd name="connsiteX5187" fmla="*/ 7723885 w 10035679"/>
              <a:gd name="connsiteY5187" fmla="*/ 3424512 h 5893281"/>
              <a:gd name="connsiteX5188" fmla="*/ 7711810 w 10035679"/>
              <a:gd name="connsiteY5188" fmla="*/ 3434775 h 5893281"/>
              <a:gd name="connsiteX5189" fmla="*/ 7701545 w 10035679"/>
              <a:gd name="connsiteY5189" fmla="*/ 3453492 h 5893281"/>
              <a:gd name="connsiteX5190" fmla="*/ 7697319 w 10035679"/>
              <a:gd name="connsiteY5190" fmla="*/ 3482472 h 5893281"/>
              <a:gd name="connsiteX5191" fmla="*/ 7729924 w 10035679"/>
              <a:gd name="connsiteY5191" fmla="*/ 3513264 h 5893281"/>
              <a:gd name="connsiteX5192" fmla="*/ 7754073 w 10035679"/>
              <a:gd name="connsiteY5192" fmla="*/ 3546471 h 5893281"/>
              <a:gd name="connsiteX5193" fmla="*/ 7776413 w 10035679"/>
              <a:gd name="connsiteY5193" fmla="*/ 3581488 h 5893281"/>
              <a:gd name="connsiteX5194" fmla="*/ 7786676 w 10035679"/>
              <a:gd name="connsiteY5194" fmla="*/ 3628581 h 5893281"/>
              <a:gd name="connsiteX5195" fmla="*/ 7790902 w 10035679"/>
              <a:gd name="connsiteY5195" fmla="*/ 3685940 h 5893281"/>
              <a:gd name="connsiteX5196" fmla="*/ 7673170 w 10035679"/>
              <a:gd name="connsiteY5196" fmla="*/ 3782541 h 5893281"/>
              <a:gd name="connsiteX5197" fmla="*/ 7659283 w 10035679"/>
              <a:gd name="connsiteY5197" fmla="*/ 3782541 h 5893281"/>
              <a:gd name="connsiteX5198" fmla="*/ 7649020 w 10035679"/>
              <a:gd name="connsiteY5198" fmla="*/ 3743296 h 5893281"/>
              <a:gd name="connsiteX5199" fmla="*/ 7626680 w 10035679"/>
              <a:gd name="connsiteY5199" fmla="*/ 3714315 h 5893281"/>
              <a:gd name="connsiteX5200" fmla="*/ 7598303 w 10035679"/>
              <a:gd name="connsiteY5200" fmla="*/ 3689561 h 5893281"/>
              <a:gd name="connsiteX5201" fmla="*/ 7568116 w 10035679"/>
              <a:gd name="connsiteY5201" fmla="*/ 3664807 h 5893281"/>
              <a:gd name="connsiteX5202" fmla="*/ 7535513 w 10035679"/>
              <a:gd name="connsiteY5202" fmla="*/ 3638241 h 5893281"/>
              <a:gd name="connsiteX5203" fmla="*/ 7521627 w 10035679"/>
              <a:gd name="connsiteY5203" fmla="*/ 3695600 h 5893281"/>
              <a:gd name="connsiteX5204" fmla="*/ 7503513 w 10035679"/>
              <a:gd name="connsiteY5204" fmla="*/ 3742691 h 5893281"/>
              <a:gd name="connsiteX5205" fmla="*/ 7521627 w 10035679"/>
              <a:gd name="connsiteY5205" fmla="*/ 3752956 h 5893281"/>
              <a:gd name="connsiteX5206" fmla="*/ 7529474 w 10035679"/>
              <a:gd name="connsiteY5206" fmla="*/ 3767447 h 5893281"/>
              <a:gd name="connsiteX5207" fmla="*/ 7531287 w 10035679"/>
              <a:gd name="connsiteY5207" fmla="*/ 3786162 h 5893281"/>
              <a:gd name="connsiteX5208" fmla="*/ 7543362 w 10035679"/>
              <a:gd name="connsiteY5208" fmla="*/ 3806691 h 5893281"/>
              <a:gd name="connsiteX5209" fmla="*/ 7545173 w 10035679"/>
              <a:gd name="connsiteY5209" fmla="*/ 3810917 h 5893281"/>
              <a:gd name="connsiteX5210" fmla="*/ 7553022 w 10035679"/>
              <a:gd name="connsiteY5210" fmla="*/ 3810917 h 5893281"/>
              <a:gd name="connsiteX5211" fmla="*/ 7559059 w 10035679"/>
              <a:gd name="connsiteY5211" fmla="*/ 3810917 h 5893281"/>
              <a:gd name="connsiteX5212" fmla="*/ 7566908 w 10035679"/>
              <a:gd name="connsiteY5212" fmla="*/ 3810917 h 5893281"/>
              <a:gd name="connsiteX5213" fmla="*/ 7572946 w 10035679"/>
              <a:gd name="connsiteY5213" fmla="*/ 3815143 h 5893281"/>
              <a:gd name="connsiteX5214" fmla="*/ 7601321 w 10035679"/>
              <a:gd name="connsiteY5214" fmla="*/ 3844123 h 5893281"/>
              <a:gd name="connsiteX5215" fmla="*/ 7623661 w 10035679"/>
              <a:gd name="connsiteY5215" fmla="*/ 3887594 h 5893281"/>
              <a:gd name="connsiteX5216" fmla="*/ 7637547 w 10035679"/>
              <a:gd name="connsiteY5216" fmla="*/ 3937103 h 5893281"/>
              <a:gd name="connsiteX5217" fmla="*/ 7639360 w 10035679"/>
              <a:gd name="connsiteY5217" fmla="*/ 3988422 h 5893281"/>
              <a:gd name="connsiteX5218" fmla="*/ 7622253 w 10035679"/>
              <a:gd name="connsiteY5218" fmla="*/ 3988422 h 5893281"/>
              <a:gd name="connsiteX5219" fmla="*/ 7630303 w 10035679"/>
              <a:gd name="connsiteY5219" fmla="*/ 3998083 h 5893281"/>
              <a:gd name="connsiteX5220" fmla="*/ 7652641 w 10035679"/>
              <a:gd name="connsiteY5220" fmla="*/ 4028874 h 5893281"/>
              <a:gd name="connsiteX5221" fmla="*/ 7676792 w 10035679"/>
              <a:gd name="connsiteY5221" fmla="*/ 4065705 h 5893281"/>
              <a:gd name="connsiteX5222" fmla="*/ 7711205 w 10035679"/>
              <a:gd name="connsiteY5222" fmla="*/ 4094684 h 5893281"/>
              <a:gd name="connsiteX5223" fmla="*/ 7705169 w 10035679"/>
              <a:gd name="connsiteY5223" fmla="*/ 4129703 h 5893281"/>
              <a:gd name="connsiteX5224" fmla="*/ 7705169 w 10035679"/>
              <a:gd name="connsiteY5224" fmla="*/ 4172571 h 5893281"/>
              <a:gd name="connsiteX5225" fmla="*/ 7733545 w 10035679"/>
              <a:gd name="connsiteY5225" fmla="*/ 4176797 h 5893281"/>
              <a:gd name="connsiteX5226" fmla="*/ 7751657 w 10035679"/>
              <a:gd name="connsiteY5226" fmla="*/ 4182833 h 5893281"/>
              <a:gd name="connsiteX5227" fmla="*/ 7764338 w 10035679"/>
              <a:gd name="connsiteY5227" fmla="*/ 4195514 h 5893281"/>
              <a:gd name="connsiteX5228" fmla="*/ 7782450 w 10035679"/>
              <a:gd name="connsiteY5228" fmla="*/ 4205776 h 5893281"/>
              <a:gd name="connsiteX5229" fmla="*/ 7804788 w 10035679"/>
              <a:gd name="connsiteY5229" fmla="*/ 4205776 h 5893281"/>
              <a:gd name="connsiteX5230" fmla="*/ 7821091 w 10035679"/>
              <a:gd name="connsiteY5230" fmla="*/ 4197324 h 5893281"/>
              <a:gd name="connsiteX5231" fmla="*/ 7834977 w 10035679"/>
              <a:gd name="connsiteY5231" fmla="*/ 4191286 h 5893281"/>
              <a:gd name="connsiteX5232" fmla="*/ 7849468 w 10035679"/>
              <a:gd name="connsiteY5232" fmla="*/ 4187060 h 5893281"/>
              <a:gd name="connsiteX5233" fmla="*/ 7881466 w 10035679"/>
              <a:gd name="connsiteY5233" fmla="*/ 4197324 h 5893281"/>
              <a:gd name="connsiteX5234" fmla="*/ 7918295 w 10035679"/>
              <a:gd name="connsiteY5234" fmla="*/ 4211813 h 5893281"/>
              <a:gd name="connsiteX5235" fmla="*/ 7952710 w 10035679"/>
              <a:gd name="connsiteY5235" fmla="*/ 4230530 h 5893281"/>
              <a:gd name="connsiteX5236" fmla="*/ 7984708 w 10035679"/>
              <a:gd name="connsiteY5236" fmla="*/ 4245021 h 5893281"/>
              <a:gd name="connsiteX5237" fmla="*/ 7981087 w 10035679"/>
              <a:gd name="connsiteY5237" fmla="*/ 4245021 h 5893281"/>
              <a:gd name="connsiteX5238" fmla="*/ 7976861 w 10035679"/>
              <a:gd name="connsiteY5238" fmla="*/ 4249247 h 5893281"/>
              <a:gd name="connsiteX5239" fmla="*/ 7972635 w 10035679"/>
              <a:gd name="connsiteY5239" fmla="*/ 4249247 h 5893281"/>
              <a:gd name="connsiteX5240" fmla="*/ 7966596 w 10035679"/>
              <a:gd name="connsiteY5240" fmla="*/ 4252870 h 5893281"/>
              <a:gd name="connsiteX5241" fmla="*/ 7946671 w 10035679"/>
              <a:gd name="connsiteY5241" fmla="*/ 4259512 h 5893281"/>
              <a:gd name="connsiteX5242" fmla="*/ 7906221 w 10035679"/>
              <a:gd name="connsiteY5242" fmla="*/ 4259512 h 5893281"/>
              <a:gd name="connsiteX5243" fmla="*/ 7861541 w 10035679"/>
              <a:gd name="connsiteY5243" fmla="*/ 4252870 h 5893281"/>
              <a:gd name="connsiteX5244" fmla="*/ 7815052 w 10035679"/>
              <a:gd name="connsiteY5244" fmla="*/ 4240795 h 5893281"/>
              <a:gd name="connsiteX5245" fmla="*/ 7764338 w 10035679"/>
              <a:gd name="connsiteY5245" fmla="*/ 4230530 h 5893281"/>
              <a:gd name="connsiteX5246" fmla="*/ 7725696 w 10035679"/>
              <a:gd name="connsiteY5246" fmla="*/ 4220267 h 5893281"/>
              <a:gd name="connsiteX5247" fmla="*/ 7695509 w 10035679"/>
              <a:gd name="connsiteY5247" fmla="*/ 4205776 h 5893281"/>
              <a:gd name="connsiteX5248" fmla="*/ 7681018 w 10035679"/>
              <a:gd name="connsiteY5248" fmla="*/ 4197324 h 5893281"/>
              <a:gd name="connsiteX5249" fmla="*/ 7687057 w 10035679"/>
              <a:gd name="connsiteY5249" fmla="*/ 4191286 h 5893281"/>
              <a:gd name="connsiteX5250" fmla="*/ 7691283 w 10035679"/>
              <a:gd name="connsiteY5250" fmla="*/ 4187060 h 5893281"/>
              <a:gd name="connsiteX5251" fmla="*/ 7695509 w 10035679"/>
              <a:gd name="connsiteY5251" fmla="*/ 4181023 h 5893281"/>
              <a:gd name="connsiteX5252" fmla="*/ 7652641 w 10035679"/>
              <a:gd name="connsiteY5252" fmla="*/ 4168947 h 5893281"/>
              <a:gd name="connsiteX5253" fmla="*/ 7616417 w 10035679"/>
              <a:gd name="connsiteY5253" fmla="*/ 4148420 h 5893281"/>
              <a:gd name="connsiteX5254" fmla="*/ 7583812 w 10035679"/>
              <a:gd name="connsiteY5254" fmla="*/ 4115212 h 5893281"/>
              <a:gd name="connsiteX5255" fmla="*/ 7559664 w 10035679"/>
              <a:gd name="connsiteY5255" fmla="*/ 4080194 h 5893281"/>
              <a:gd name="connsiteX5256" fmla="*/ 7534908 w 10035679"/>
              <a:gd name="connsiteY5256" fmla="*/ 4040949 h 5893281"/>
              <a:gd name="connsiteX5257" fmla="*/ 7514985 w 10035679"/>
              <a:gd name="connsiteY5257" fmla="*/ 3999894 h 5893281"/>
              <a:gd name="connsiteX5258" fmla="*/ 7492645 w 10035679"/>
              <a:gd name="connsiteY5258" fmla="*/ 3969101 h 5893281"/>
              <a:gd name="connsiteX5259" fmla="*/ 7472118 w 10035679"/>
              <a:gd name="connsiteY5259" fmla="*/ 3942537 h 5893281"/>
              <a:gd name="connsiteX5260" fmla="*/ 7450383 w 10035679"/>
              <a:gd name="connsiteY5260" fmla="*/ 3925631 h 5893281"/>
              <a:gd name="connsiteX5261" fmla="*/ 7425629 w 10035679"/>
              <a:gd name="connsiteY5261" fmla="*/ 3903293 h 5893281"/>
              <a:gd name="connsiteX5262" fmla="*/ 7403289 w 10035679"/>
              <a:gd name="connsiteY5262" fmla="*/ 3882765 h 5893281"/>
              <a:gd name="connsiteX5263" fmla="*/ 7393629 w 10035679"/>
              <a:gd name="connsiteY5263" fmla="*/ 3849557 h 5893281"/>
              <a:gd name="connsiteX5264" fmla="*/ 7460043 w 10035679"/>
              <a:gd name="connsiteY5264" fmla="*/ 3858009 h 5893281"/>
              <a:gd name="connsiteX5265" fmla="*/ 7486609 w 10035679"/>
              <a:gd name="connsiteY5265" fmla="*/ 3888802 h 5893281"/>
              <a:gd name="connsiteX5266" fmla="*/ 7514985 w 10035679"/>
              <a:gd name="connsiteY5266" fmla="*/ 3907519 h 5893281"/>
              <a:gd name="connsiteX5267" fmla="*/ 7543362 w 10035679"/>
              <a:gd name="connsiteY5267" fmla="*/ 3925631 h 5893281"/>
              <a:gd name="connsiteX5268" fmla="*/ 7548358 w 10035679"/>
              <a:gd name="connsiteY5268" fmla="*/ 3928085 h 5893281"/>
              <a:gd name="connsiteX5269" fmla="*/ 7541549 w 10035679"/>
              <a:gd name="connsiteY5269" fmla="*/ 3911744 h 5893281"/>
              <a:gd name="connsiteX5270" fmla="*/ 7533702 w 10035679"/>
              <a:gd name="connsiteY5270" fmla="*/ 3878538 h 5893281"/>
              <a:gd name="connsiteX5271" fmla="*/ 7523437 w 10035679"/>
              <a:gd name="connsiteY5271" fmla="*/ 3849557 h 5893281"/>
              <a:gd name="connsiteX5272" fmla="*/ 7513173 w 10035679"/>
              <a:gd name="connsiteY5272" fmla="*/ 3820577 h 5893281"/>
              <a:gd name="connsiteX5273" fmla="*/ 7495061 w 10035679"/>
              <a:gd name="connsiteY5273" fmla="*/ 3795824 h 5893281"/>
              <a:gd name="connsiteX5274" fmla="*/ 7495061 w 10035679"/>
              <a:gd name="connsiteY5274" fmla="*/ 3789785 h 5893281"/>
              <a:gd name="connsiteX5275" fmla="*/ 7476949 w 10035679"/>
              <a:gd name="connsiteY5275" fmla="*/ 3795824 h 5893281"/>
              <a:gd name="connsiteX5276" fmla="*/ 7476949 w 10035679"/>
              <a:gd name="connsiteY5276" fmla="*/ 3789785 h 5893281"/>
              <a:gd name="connsiteX5277" fmla="*/ 7470910 w 10035679"/>
              <a:gd name="connsiteY5277" fmla="*/ 3760805 h 5893281"/>
              <a:gd name="connsiteX5278" fmla="*/ 7470910 w 10035679"/>
              <a:gd name="connsiteY5278" fmla="*/ 3723976 h 5893281"/>
              <a:gd name="connsiteX5279" fmla="*/ 7470910 w 10035679"/>
              <a:gd name="connsiteY5279" fmla="*/ 3684732 h 5893281"/>
              <a:gd name="connsiteX5280" fmla="*/ 7470910 w 10035679"/>
              <a:gd name="connsiteY5280" fmla="*/ 3641260 h 5893281"/>
              <a:gd name="connsiteX5281" fmla="*/ 7466684 w 10035679"/>
              <a:gd name="connsiteY5281" fmla="*/ 3602015 h 5893281"/>
              <a:gd name="connsiteX5282" fmla="*/ 7452798 w 10035679"/>
              <a:gd name="connsiteY5282" fmla="*/ 3568810 h 5893281"/>
              <a:gd name="connsiteX5283" fmla="*/ 7430458 w 10035679"/>
              <a:gd name="connsiteY5283" fmla="*/ 3544056 h 5893281"/>
              <a:gd name="connsiteX5284" fmla="*/ 7424421 w 10035679"/>
              <a:gd name="connsiteY5284" fmla="*/ 3550093 h 5893281"/>
              <a:gd name="connsiteX5285" fmla="*/ 7414156 w 10035679"/>
              <a:gd name="connsiteY5285" fmla="*/ 3558547 h 5893281"/>
              <a:gd name="connsiteX5286" fmla="*/ 7406307 w 10035679"/>
              <a:gd name="connsiteY5286" fmla="*/ 3562771 h 5893281"/>
              <a:gd name="connsiteX5287" fmla="*/ 7392421 w 10035679"/>
              <a:gd name="connsiteY5287" fmla="*/ 3564583 h 5893281"/>
              <a:gd name="connsiteX5288" fmla="*/ 7378535 w 10035679"/>
              <a:gd name="connsiteY5288" fmla="*/ 3564583 h 5893281"/>
              <a:gd name="connsiteX5289" fmla="*/ 7374309 w 10035679"/>
              <a:gd name="connsiteY5289" fmla="*/ 3564583 h 5893281"/>
              <a:gd name="connsiteX5290" fmla="*/ 7374309 w 10035679"/>
              <a:gd name="connsiteY5290" fmla="*/ 3562771 h 5893281"/>
              <a:gd name="connsiteX5291" fmla="*/ 7372497 w 10035679"/>
              <a:gd name="connsiteY5291" fmla="*/ 3562771 h 5893281"/>
              <a:gd name="connsiteX5292" fmla="*/ 7368270 w 10035679"/>
              <a:gd name="connsiteY5292" fmla="*/ 3558547 h 5893281"/>
              <a:gd name="connsiteX5293" fmla="*/ 7368270 w 10035679"/>
              <a:gd name="connsiteY5293" fmla="*/ 3515074 h 5893281"/>
              <a:gd name="connsiteX5294" fmla="*/ 7358008 w 10035679"/>
              <a:gd name="connsiteY5294" fmla="*/ 3480058 h 5893281"/>
              <a:gd name="connsiteX5295" fmla="*/ 7344122 w 10035679"/>
              <a:gd name="connsiteY5295" fmla="*/ 3451076 h 5893281"/>
              <a:gd name="connsiteX5296" fmla="*/ 7321782 w 10035679"/>
              <a:gd name="connsiteY5296" fmla="*/ 3424512 h 5893281"/>
              <a:gd name="connsiteX5297" fmla="*/ 7305480 w 10035679"/>
              <a:gd name="connsiteY5297" fmla="*/ 3395531 h 5893281"/>
              <a:gd name="connsiteX5298" fmla="*/ 7283142 w 10035679"/>
              <a:gd name="connsiteY5298" fmla="*/ 3360512 h 5893281"/>
              <a:gd name="connsiteX5299" fmla="*/ 7277103 w 10035679"/>
              <a:gd name="connsiteY5299" fmla="*/ 3366551 h 5893281"/>
              <a:gd name="connsiteX5300" fmla="*/ 7272877 w 10035679"/>
              <a:gd name="connsiteY5300" fmla="*/ 3370777 h 5893281"/>
              <a:gd name="connsiteX5301" fmla="*/ 7268651 w 10035679"/>
              <a:gd name="connsiteY5301" fmla="*/ 3379229 h 5893281"/>
              <a:gd name="connsiteX5302" fmla="*/ 7264425 w 10035679"/>
              <a:gd name="connsiteY5302" fmla="*/ 3381040 h 5893281"/>
              <a:gd name="connsiteX5303" fmla="*/ 7262613 w 10035679"/>
              <a:gd name="connsiteY5303" fmla="*/ 3385268 h 5893281"/>
              <a:gd name="connsiteX5304" fmla="*/ 7230010 w 10035679"/>
              <a:gd name="connsiteY5304" fmla="*/ 3389494 h 5893281"/>
              <a:gd name="connsiteX5305" fmla="*/ 7201633 w 10035679"/>
              <a:gd name="connsiteY5305" fmla="*/ 3385268 h 5893281"/>
              <a:gd name="connsiteX5306" fmla="*/ 7173256 w 10035679"/>
              <a:gd name="connsiteY5306" fmla="*/ 3385268 h 5893281"/>
              <a:gd name="connsiteX5307" fmla="*/ 7165409 w 10035679"/>
              <a:gd name="connsiteY5307" fmla="*/ 3414247 h 5893281"/>
              <a:gd name="connsiteX5308" fmla="*/ 7155144 w 10035679"/>
              <a:gd name="connsiteY5308" fmla="*/ 3428738 h 5893281"/>
              <a:gd name="connsiteX5309" fmla="*/ 7149106 w 10035679"/>
              <a:gd name="connsiteY5309" fmla="*/ 3432964 h 5893281"/>
              <a:gd name="connsiteX5310" fmla="*/ 7135220 w 10035679"/>
              <a:gd name="connsiteY5310" fmla="*/ 3432964 h 5893281"/>
              <a:gd name="connsiteX5311" fmla="*/ 7121334 w 10035679"/>
              <a:gd name="connsiteY5311" fmla="*/ 3437190 h 5893281"/>
              <a:gd name="connsiteX5312" fmla="*/ 7107448 w 10035679"/>
              <a:gd name="connsiteY5312" fmla="*/ 3447453 h 5893281"/>
              <a:gd name="connsiteX5313" fmla="*/ 7083297 w 10035679"/>
              <a:gd name="connsiteY5313" fmla="*/ 3511453 h 5893281"/>
              <a:gd name="connsiteX5314" fmla="*/ 7050694 w 10035679"/>
              <a:gd name="connsiteY5314" fmla="*/ 3511453 h 5893281"/>
              <a:gd name="connsiteX5315" fmla="*/ 7032582 w 10035679"/>
              <a:gd name="connsiteY5315" fmla="*/ 3525942 h 5893281"/>
              <a:gd name="connsiteX5316" fmla="*/ 7014468 w 10035679"/>
              <a:gd name="connsiteY5316" fmla="*/ 3544659 h 5893281"/>
              <a:gd name="connsiteX5317" fmla="*/ 6990317 w 10035679"/>
              <a:gd name="connsiteY5317" fmla="*/ 3559150 h 5893281"/>
              <a:gd name="connsiteX5318" fmla="*/ 6984281 w 10035679"/>
              <a:gd name="connsiteY5318" fmla="*/ 3630997 h 5893281"/>
              <a:gd name="connsiteX5319" fmla="*/ 6966169 w 10035679"/>
              <a:gd name="connsiteY5319" fmla="*/ 3692579 h 5893281"/>
              <a:gd name="connsiteX5320" fmla="*/ 6942018 w 10035679"/>
              <a:gd name="connsiteY5320" fmla="*/ 3742088 h 5893281"/>
              <a:gd name="connsiteX5321" fmla="*/ 6903377 w 10035679"/>
              <a:gd name="connsiteY5321" fmla="*/ 3789182 h 5893281"/>
              <a:gd name="connsiteX5322" fmla="*/ 6899150 w 10035679"/>
              <a:gd name="connsiteY5322" fmla="*/ 3789182 h 5893281"/>
              <a:gd name="connsiteX5323" fmla="*/ 6894924 w 10035679"/>
              <a:gd name="connsiteY5323" fmla="*/ 3784956 h 5893281"/>
              <a:gd name="connsiteX5324" fmla="*/ 6890698 w 10035679"/>
              <a:gd name="connsiteY5324" fmla="*/ 3784956 h 5893281"/>
              <a:gd name="connsiteX5325" fmla="*/ 6888886 w 10035679"/>
              <a:gd name="connsiteY5325" fmla="*/ 3780730 h 5893281"/>
              <a:gd name="connsiteX5326" fmla="*/ 6866548 w 10035679"/>
              <a:gd name="connsiteY5326" fmla="*/ 3755974 h 5893281"/>
              <a:gd name="connsiteX5327" fmla="*/ 6846020 w 10035679"/>
              <a:gd name="connsiteY5327" fmla="*/ 3716730 h 5893281"/>
              <a:gd name="connsiteX5328" fmla="*/ 6833945 w 10035679"/>
              <a:gd name="connsiteY5328" fmla="*/ 3683524 h 5893281"/>
              <a:gd name="connsiteX5329" fmla="*/ 6832132 w 10035679"/>
              <a:gd name="connsiteY5329" fmla="*/ 3677486 h 5893281"/>
              <a:gd name="connsiteX5330" fmla="*/ 6833945 w 10035679"/>
              <a:gd name="connsiteY5330" fmla="*/ 3669034 h 5893281"/>
              <a:gd name="connsiteX5331" fmla="*/ 6838171 w 10035679"/>
              <a:gd name="connsiteY5331" fmla="*/ 3662997 h 5893281"/>
              <a:gd name="connsiteX5332" fmla="*/ 6842397 w 10035679"/>
              <a:gd name="connsiteY5332" fmla="*/ 3658769 h 5893281"/>
              <a:gd name="connsiteX5333" fmla="*/ 6842397 w 10035679"/>
              <a:gd name="connsiteY5333" fmla="*/ 3654543 h 5893281"/>
              <a:gd name="connsiteX5334" fmla="*/ 6806173 w 10035679"/>
              <a:gd name="connsiteY5334" fmla="*/ 3600810 h 5893281"/>
              <a:gd name="connsiteX5335" fmla="*/ 6782022 w 10035679"/>
              <a:gd name="connsiteY5335" fmla="*/ 3543451 h 5893281"/>
              <a:gd name="connsiteX5336" fmla="*/ 6765719 w 10035679"/>
              <a:gd name="connsiteY5336" fmla="*/ 3481869 h 5893281"/>
              <a:gd name="connsiteX5337" fmla="*/ 6757872 w 10035679"/>
              <a:gd name="connsiteY5337" fmla="*/ 3407606 h 5893281"/>
              <a:gd name="connsiteX5338" fmla="*/ 6733721 w 10035679"/>
              <a:gd name="connsiteY5338" fmla="*/ 3409417 h 5893281"/>
              <a:gd name="connsiteX5339" fmla="*/ 6715609 w 10035679"/>
              <a:gd name="connsiteY5339" fmla="*/ 3409417 h 5893281"/>
              <a:gd name="connsiteX5340" fmla="*/ 6695079 w 10035679"/>
              <a:gd name="connsiteY5340" fmla="*/ 3407606 h 5893281"/>
              <a:gd name="connsiteX5341" fmla="*/ 6687230 w 10035679"/>
              <a:gd name="connsiteY5341" fmla="*/ 3399154 h 5893281"/>
              <a:gd name="connsiteX5342" fmla="*/ 6676967 w 10035679"/>
              <a:gd name="connsiteY5342" fmla="*/ 3393115 h 5893281"/>
              <a:gd name="connsiteX5343" fmla="*/ 6669118 w 10035679"/>
              <a:gd name="connsiteY5343" fmla="*/ 3384663 h 5893281"/>
              <a:gd name="connsiteX5344" fmla="*/ 6663081 w 10035679"/>
              <a:gd name="connsiteY5344" fmla="*/ 3378626 h 5893281"/>
              <a:gd name="connsiteX5345" fmla="*/ 6669118 w 10035679"/>
              <a:gd name="connsiteY5345" fmla="*/ 3352060 h 5893281"/>
              <a:gd name="connsiteX5346" fmla="*/ 6655232 w 10035679"/>
              <a:gd name="connsiteY5346" fmla="*/ 3331533 h 5893281"/>
              <a:gd name="connsiteX5347" fmla="*/ 6631081 w 10035679"/>
              <a:gd name="connsiteY5347" fmla="*/ 3312816 h 5893281"/>
              <a:gd name="connsiteX5348" fmla="*/ 6606931 w 10035679"/>
              <a:gd name="connsiteY5348" fmla="*/ 3296514 h 5893281"/>
              <a:gd name="connsiteX5349" fmla="*/ 6584593 w 10035679"/>
              <a:gd name="connsiteY5349" fmla="*/ 3274174 h 5893281"/>
              <a:gd name="connsiteX5350" fmla="*/ 6526028 w 10035679"/>
              <a:gd name="connsiteY5350" fmla="*/ 3282628 h 5893281"/>
              <a:gd name="connsiteX5351" fmla="*/ 6465049 w 10035679"/>
              <a:gd name="connsiteY5351" fmla="*/ 3282628 h 5893281"/>
              <a:gd name="connsiteX5352" fmla="*/ 6404067 w 10035679"/>
              <a:gd name="connsiteY5352" fmla="*/ 3278402 h 5893281"/>
              <a:gd name="connsiteX5353" fmla="*/ 6345503 w 10035679"/>
              <a:gd name="connsiteY5353" fmla="*/ 3274174 h 5893281"/>
              <a:gd name="connsiteX5354" fmla="*/ 6335240 w 10035679"/>
              <a:gd name="connsiteY5354" fmla="*/ 3253647 h 5893281"/>
              <a:gd name="connsiteX5355" fmla="*/ 6321353 w 10035679"/>
              <a:gd name="connsiteY5355" fmla="*/ 3227083 h 5893281"/>
              <a:gd name="connsiteX5356" fmla="*/ 6299014 w 10035679"/>
              <a:gd name="connsiteY5356" fmla="*/ 3235535 h 5893281"/>
              <a:gd name="connsiteX5357" fmla="*/ 6285128 w 10035679"/>
              <a:gd name="connsiteY5357" fmla="*/ 3239761 h 5893281"/>
              <a:gd name="connsiteX5358" fmla="*/ 6267014 w 10035679"/>
              <a:gd name="connsiteY5358" fmla="*/ 3241571 h 5893281"/>
              <a:gd name="connsiteX5359" fmla="*/ 6242864 w 10035679"/>
              <a:gd name="connsiteY5359" fmla="*/ 3241571 h 5893281"/>
              <a:gd name="connsiteX5360" fmla="*/ 6222336 w 10035679"/>
              <a:gd name="connsiteY5360" fmla="*/ 3227083 h 5893281"/>
              <a:gd name="connsiteX5361" fmla="*/ 6199998 w 10035679"/>
              <a:gd name="connsiteY5361" fmla="*/ 3216818 h 5893281"/>
              <a:gd name="connsiteX5362" fmla="*/ 6175847 w 10035679"/>
              <a:gd name="connsiteY5362" fmla="*/ 3202327 h 5893281"/>
              <a:gd name="connsiteX5363" fmla="*/ 6157735 w 10035679"/>
              <a:gd name="connsiteY5363" fmla="*/ 3187838 h 5893281"/>
              <a:gd name="connsiteX5364" fmla="*/ 6151697 w 10035679"/>
              <a:gd name="connsiteY5364" fmla="*/ 3167309 h 5893281"/>
              <a:gd name="connsiteX5365" fmla="*/ 6141434 w 10035679"/>
              <a:gd name="connsiteY5365" fmla="*/ 3148594 h 5893281"/>
              <a:gd name="connsiteX5366" fmla="*/ 6119094 w 10035679"/>
              <a:gd name="connsiteY5366" fmla="*/ 3129877 h 5893281"/>
              <a:gd name="connsiteX5367" fmla="*/ 6114868 w 10035679"/>
              <a:gd name="connsiteY5367" fmla="*/ 3129877 h 5893281"/>
              <a:gd name="connsiteX5368" fmla="*/ 6113057 w 10035679"/>
              <a:gd name="connsiteY5368" fmla="*/ 3129877 h 5893281"/>
              <a:gd name="connsiteX5369" fmla="*/ 6108829 w 10035679"/>
              <a:gd name="connsiteY5369" fmla="*/ 3129877 h 5893281"/>
              <a:gd name="connsiteX5370" fmla="*/ 6100982 w 10035679"/>
              <a:gd name="connsiteY5370" fmla="*/ 3129877 h 5893281"/>
              <a:gd name="connsiteX5371" fmla="*/ 6087094 w 10035679"/>
              <a:gd name="connsiteY5371" fmla="*/ 3129877 h 5893281"/>
              <a:gd name="connsiteX5372" fmla="*/ 6094943 w 10035679"/>
              <a:gd name="connsiteY5372" fmla="*/ 3158857 h 5893281"/>
              <a:gd name="connsiteX5373" fmla="*/ 6105208 w 10035679"/>
              <a:gd name="connsiteY5373" fmla="*/ 3192064 h 5893281"/>
              <a:gd name="connsiteX5374" fmla="*/ 6123320 w 10035679"/>
              <a:gd name="connsiteY5374" fmla="*/ 3225270 h 5893281"/>
              <a:gd name="connsiteX5375" fmla="*/ 6137206 w 10035679"/>
              <a:gd name="connsiteY5375" fmla="*/ 3254252 h 5893281"/>
              <a:gd name="connsiteX5376" fmla="*/ 6151094 w 10035679"/>
              <a:gd name="connsiteY5376" fmla="*/ 3274779 h 5893281"/>
              <a:gd name="connsiteX5377" fmla="*/ 6155320 w 10035679"/>
              <a:gd name="connsiteY5377" fmla="*/ 3264514 h 5893281"/>
              <a:gd name="connsiteX5378" fmla="*/ 6157131 w 10035679"/>
              <a:gd name="connsiteY5378" fmla="*/ 3260288 h 5893281"/>
              <a:gd name="connsiteX5379" fmla="*/ 6157131 w 10035679"/>
              <a:gd name="connsiteY5379" fmla="*/ 3256062 h 5893281"/>
              <a:gd name="connsiteX5380" fmla="*/ 6161357 w 10035679"/>
              <a:gd name="connsiteY5380" fmla="*/ 3256062 h 5893281"/>
              <a:gd name="connsiteX5381" fmla="*/ 6165583 w 10035679"/>
              <a:gd name="connsiteY5381" fmla="*/ 3256062 h 5893281"/>
              <a:gd name="connsiteX5382" fmla="*/ 6175847 w 10035679"/>
              <a:gd name="connsiteY5382" fmla="*/ 3260288 h 5893281"/>
              <a:gd name="connsiteX5383" fmla="*/ 6180074 w 10035679"/>
              <a:gd name="connsiteY5383" fmla="*/ 3270553 h 5893281"/>
              <a:gd name="connsiteX5384" fmla="*/ 6184300 w 10035679"/>
              <a:gd name="connsiteY5384" fmla="*/ 3282628 h 5893281"/>
              <a:gd name="connsiteX5385" fmla="*/ 6184300 w 10035679"/>
              <a:gd name="connsiteY5385" fmla="*/ 3292891 h 5893281"/>
              <a:gd name="connsiteX5386" fmla="*/ 6186110 w 10035679"/>
              <a:gd name="connsiteY5386" fmla="*/ 3303156 h 5893281"/>
              <a:gd name="connsiteX5387" fmla="*/ 6190338 w 10035679"/>
              <a:gd name="connsiteY5387" fmla="*/ 3313419 h 5893281"/>
              <a:gd name="connsiteX5388" fmla="*/ 6204224 w 10035679"/>
              <a:gd name="connsiteY5388" fmla="*/ 3311608 h 5893281"/>
              <a:gd name="connsiteX5389" fmla="*/ 6222336 w 10035679"/>
              <a:gd name="connsiteY5389" fmla="*/ 3307382 h 5893281"/>
              <a:gd name="connsiteX5390" fmla="*/ 6242864 w 10035679"/>
              <a:gd name="connsiteY5390" fmla="*/ 3307382 h 5893281"/>
              <a:gd name="connsiteX5391" fmla="*/ 6275469 w 10035679"/>
              <a:gd name="connsiteY5391" fmla="*/ 3270553 h 5893281"/>
              <a:gd name="connsiteX5392" fmla="*/ 6314108 w 10035679"/>
              <a:gd name="connsiteY5392" fmla="*/ 3241571 h 5893281"/>
              <a:gd name="connsiteX5393" fmla="*/ 6318334 w 10035679"/>
              <a:gd name="connsiteY5393" fmla="*/ 3278402 h 5893281"/>
              <a:gd name="connsiteX5394" fmla="*/ 6322560 w 10035679"/>
              <a:gd name="connsiteY5394" fmla="*/ 3307382 h 5893281"/>
              <a:gd name="connsiteX5395" fmla="*/ 6375088 w 10035679"/>
              <a:gd name="connsiteY5395" fmla="*/ 3336362 h 5893281"/>
              <a:gd name="connsiteX5396" fmla="*/ 6417350 w 10035679"/>
              <a:gd name="connsiteY5396" fmla="*/ 3371380 h 5893281"/>
              <a:gd name="connsiteX5397" fmla="*/ 6403464 w 10035679"/>
              <a:gd name="connsiteY5397" fmla="*/ 3390097 h 5893281"/>
              <a:gd name="connsiteX5398" fmla="*/ 6391389 w 10035679"/>
              <a:gd name="connsiteY5398" fmla="*/ 3408814 h 5893281"/>
              <a:gd name="connsiteX5399" fmla="*/ 6379314 w 10035679"/>
              <a:gd name="connsiteY5399" fmla="*/ 3423304 h 5893281"/>
              <a:gd name="connsiteX5400" fmla="*/ 6352748 w 10035679"/>
              <a:gd name="connsiteY5400" fmla="*/ 3433567 h 5893281"/>
              <a:gd name="connsiteX5401" fmla="*/ 6352748 w 10035679"/>
              <a:gd name="connsiteY5401" fmla="*/ 3472812 h 5893281"/>
              <a:gd name="connsiteX5402" fmla="*/ 6318334 w 10035679"/>
              <a:gd name="connsiteY5402" fmla="*/ 3495152 h 5893281"/>
              <a:gd name="connsiteX5403" fmla="*/ 6282108 w 10035679"/>
              <a:gd name="connsiteY5403" fmla="*/ 3519905 h 5893281"/>
              <a:gd name="connsiteX5404" fmla="*/ 6282108 w 10035679"/>
              <a:gd name="connsiteY5404" fmla="*/ 3537414 h 5893281"/>
              <a:gd name="connsiteX5405" fmla="*/ 6237430 w 10035679"/>
              <a:gd name="connsiteY5405" fmla="*/ 3537414 h 5893281"/>
              <a:gd name="connsiteX5406" fmla="*/ 6210866 w 10035679"/>
              <a:gd name="connsiteY5406" fmla="*/ 3551905 h 5893281"/>
              <a:gd name="connsiteX5407" fmla="*/ 6190338 w 10035679"/>
              <a:gd name="connsiteY5407" fmla="*/ 3574243 h 5893281"/>
              <a:gd name="connsiteX5408" fmla="*/ 6166188 w 10035679"/>
              <a:gd name="connsiteY5408" fmla="*/ 3592960 h 5893281"/>
              <a:gd name="connsiteX5409" fmla="*/ 6133585 w 10035679"/>
              <a:gd name="connsiteY5409" fmla="*/ 3607451 h 5893281"/>
              <a:gd name="connsiteX5410" fmla="*/ 6100982 w 10035679"/>
              <a:gd name="connsiteY5410" fmla="*/ 3613488 h 5893281"/>
              <a:gd name="connsiteX5411" fmla="*/ 6066566 w 10035679"/>
              <a:gd name="connsiteY5411" fmla="*/ 3623752 h 5893281"/>
              <a:gd name="connsiteX5412" fmla="*/ 6038190 w 10035679"/>
              <a:gd name="connsiteY5412" fmla="*/ 3635828 h 5893281"/>
              <a:gd name="connsiteX5413" fmla="*/ 6014039 w 10035679"/>
              <a:gd name="connsiteY5413" fmla="*/ 3650317 h 5893281"/>
              <a:gd name="connsiteX5414" fmla="*/ 5989890 w 10035679"/>
              <a:gd name="connsiteY5414" fmla="*/ 3656355 h 5893281"/>
              <a:gd name="connsiteX5415" fmla="*/ 5971776 w 10035679"/>
              <a:gd name="connsiteY5415" fmla="*/ 3656355 h 5893281"/>
              <a:gd name="connsiteX5416" fmla="*/ 5963927 w 10035679"/>
              <a:gd name="connsiteY5416" fmla="*/ 3652129 h 5893281"/>
              <a:gd name="connsiteX5417" fmla="*/ 5962116 w 10035679"/>
              <a:gd name="connsiteY5417" fmla="*/ 3652129 h 5893281"/>
              <a:gd name="connsiteX5418" fmla="*/ 5957890 w 10035679"/>
              <a:gd name="connsiteY5418" fmla="*/ 3650317 h 5893281"/>
              <a:gd name="connsiteX5419" fmla="*/ 5953664 w 10035679"/>
              <a:gd name="connsiteY5419" fmla="*/ 3646091 h 5893281"/>
              <a:gd name="connsiteX5420" fmla="*/ 5949438 w 10035679"/>
              <a:gd name="connsiteY5420" fmla="*/ 3637638 h 5893281"/>
              <a:gd name="connsiteX5421" fmla="*/ 5939173 w 10035679"/>
              <a:gd name="connsiteY5421" fmla="*/ 3617111 h 5893281"/>
              <a:gd name="connsiteX5422" fmla="*/ 5934947 w 10035679"/>
              <a:gd name="connsiteY5422" fmla="*/ 3594771 h 5893281"/>
              <a:gd name="connsiteX5423" fmla="*/ 5934947 w 10035679"/>
              <a:gd name="connsiteY5423" fmla="*/ 3574243 h 5893281"/>
              <a:gd name="connsiteX5424" fmla="*/ 5933137 w 10035679"/>
              <a:gd name="connsiteY5424" fmla="*/ 3551905 h 5893281"/>
              <a:gd name="connsiteX5425" fmla="*/ 5915023 w 10035679"/>
              <a:gd name="connsiteY5425" fmla="*/ 3516887 h 5893281"/>
              <a:gd name="connsiteX5426" fmla="*/ 5890874 w 10035679"/>
              <a:gd name="connsiteY5426" fmla="*/ 3483679 h 5893281"/>
              <a:gd name="connsiteX5427" fmla="*/ 5864308 w 10035679"/>
              <a:gd name="connsiteY5427" fmla="*/ 3454700 h 5893281"/>
              <a:gd name="connsiteX5428" fmla="*/ 5840157 w 10035679"/>
              <a:gd name="connsiteY5428" fmla="*/ 3425718 h 5893281"/>
              <a:gd name="connsiteX5429" fmla="*/ 5834121 w 10035679"/>
              <a:gd name="connsiteY5429" fmla="*/ 3405191 h 5893281"/>
              <a:gd name="connsiteX5430" fmla="*/ 5829892 w 10035679"/>
              <a:gd name="connsiteY5430" fmla="*/ 3380437 h 5893281"/>
              <a:gd name="connsiteX5431" fmla="*/ 5825666 w 10035679"/>
              <a:gd name="connsiteY5431" fmla="*/ 3353871 h 5893281"/>
              <a:gd name="connsiteX5432" fmla="*/ 5815404 w 10035679"/>
              <a:gd name="connsiteY5432" fmla="*/ 3333343 h 5893281"/>
              <a:gd name="connsiteX5433" fmla="*/ 5776762 w 10035679"/>
              <a:gd name="connsiteY5433" fmla="*/ 3308590 h 5893281"/>
              <a:gd name="connsiteX5434" fmla="*/ 5766499 w 10035679"/>
              <a:gd name="connsiteY5434" fmla="*/ 3283836 h 5893281"/>
              <a:gd name="connsiteX5435" fmla="*/ 5754424 w 10035679"/>
              <a:gd name="connsiteY5435" fmla="*/ 3257270 h 5893281"/>
              <a:gd name="connsiteX5436" fmla="*/ 5744159 w 10035679"/>
              <a:gd name="connsiteY5436" fmla="*/ 3232516 h 5893281"/>
              <a:gd name="connsiteX5437" fmla="*/ 5730273 w 10035679"/>
              <a:gd name="connsiteY5437" fmla="*/ 3211989 h 5893281"/>
              <a:gd name="connsiteX5438" fmla="*/ 5709746 w 10035679"/>
              <a:gd name="connsiteY5438" fmla="*/ 3197498 h 5893281"/>
              <a:gd name="connsiteX5439" fmla="*/ 5697671 w 10035679"/>
              <a:gd name="connsiteY5439" fmla="*/ 3193272 h 5893281"/>
              <a:gd name="connsiteX5440" fmla="*/ 5695860 w 10035679"/>
              <a:gd name="connsiteY5440" fmla="*/ 3184818 h 5893281"/>
              <a:gd name="connsiteX5441" fmla="*/ 5688011 w 10035679"/>
              <a:gd name="connsiteY5441" fmla="*/ 3183007 h 5893281"/>
              <a:gd name="connsiteX5442" fmla="*/ 5681972 w 10035679"/>
              <a:gd name="connsiteY5442" fmla="*/ 3178781 h 5893281"/>
              <a:gd name="connsiteX5443" fmla="*/ 5674123 w 10035679"/>
              <a:gd name="connsiteY5443" fmla="*/ 3174555 h 5893281"/>
              <a:gd name="connsiteX5444" fmla="*/ 5668086 w 10035679"/>
              <a:gd name="connsiteY5444" fmla="*/ 3168517 h 5893281"/>
              <a:gd name="connsiteX5445" fmla="*/ 5660237 w 10035679"/>
              <a:gd name="connsiteY5445" fmla="*/ 3156443 h 5893281"/>
              <a:gd name="connsiteX5446" fmla="*/ 5654200 w 10035679"/>
              <a:gd name="connsiteY5446" fmla="*/ 3141952 h 5893281"/>
              <a:gd name="connsiteX5447" fmla="*/ 5646351 w 10035679"/>
              <a:gd name="connsiteY5447" fmla="*/ 3141952 h 5893281"/>
              <a:gd name="connsiteX5448" fmla="*/ 5646351 w 10035679"/>
              <a:gd name="connsiteY5448" fmla="*/ 3156443 h 5893281"/>
              <a:gd name="connsiteX5449" fmla="*/ 5670501 w 10035679"/>
              <a:gd name="connsiteY5449" fmla="*/ 3189649 h 5893281"/>
              <a:gd name="connsiteX5450" fmla="*/ 5692840 w 10035679"/>
              <a:gd name="connsiteY5450" fmla="*/ 3226478 h 5893281"/>
              <a:gd name="connsiteX5451" fmla="*/ 5706727 w 10035679"/>
              <a:gd name="connsiteY5451" fmla="*/ 3269948 h 5893281"/>
              <a:gd name="connsiteX5452" fmla="*/ 5720613 w 10035679"/>
              <a:gd name="connsiteY5452" fmla="*/ 3309193 h 5893281"/>
              <a:gd name="connsiteX5453" fmla="*/ 5738726 w 10035679"/>
              <a:gd name="connsiteY5453" fmla="*/ 3348437 h 5893281"/>
              <a:gd name="connsiteX5454" fmla="*/ 5744764 w 10035679"/>
              <a:gd name="connsiteY5454" fmla="*/ 3354476 h 5893281"/>
              <a:gd name="connsiteX5455" fmla="*/ 5755027 w 10035679"/>
              <a:gd name="connsiteY5455" fmla="*/ 3362928 h 5893281"/>
              <a:gd name="connsiteX5456" fmla="*/ 5762876 w 10035679"/>
              <a:gd name="connsiteY5456" fmla="*/ 3368964 h 5893281"/>
              <a:gd name="connsiteX5457" fmla="*/ 5773141 w 10035679"/>
              <a:gd name="connsiteY5457" fmla="*/ 3377419 h 5893281"/>
              <a:gd name="connsiteX5458" fmla="*/ 5777367 w 10035679"/>
              <a:gd name="connsiteY5458" fmla="*/ 3387681 h 5893281"/>
              <a:gd name="connsiteX5459" fmla="*/ 5777367 w 10035679"/>
              <a:gd name="connsiteY5459" fmla="*/ 3459529 h 5893281"/>
              <a:gd name="connsiteX5460" fmla="*/ 5783404 w 10035679"/>
              <a:gd name="connsiteY5460" fmla="*/ 3467983 h 5893281"/>
              <a:gd name="connsiteX5461" fmla="*/ 5791253 w 10035679"/>
              <a:gd name="connsiteY5461" fmla="*/ 3478245 h 5893281"/>
              <a:gd name="connsiteX5462" fmla="*/ 5801518 w 10035679"/>
              <a:gd name="connsiteY5462" fmla="*/ 3484284 h 5893281"/>
              <a:gd name="connsiteX5463" fmla="*/ 5811780 w 10035679"/>
              <a:gd name="connsiteY5463" fmla="*/ 3492736 h 5893281"/>
              <a:gd name="connsiteX5464" fmla="*/ 5816007 w 10035679"/>
              <a:gd name="connsiteY5464" fmla="*/ 3498773 h 5893281"/>
              <a:gd name="connsiteX5465" fmla="*/ 5822045 w 10035679"/>
              <a:gd name="connsiteY5465" fmla="*/ 3521113 h 5893281"/>
              <a:gd name="connsiteX5466" fmla="*/ 5826271 w 10035679"/>
              <a:gd name="connsiteY5466" fmla="*/ 3537414 h 5893281"/>
              <a:gd name="connsiteX5467" fmla="*/ 5834121 w 10035679"/>
              <a:gd name="connsiteY5467" fmla="*/ 3559753 h 5893281"/>
              <a:gd name="connsiteX5468" fmla="*/ 5854648 w 10035679"/>
              <a:gd name="connsiteY5468" fmla="*/ 3584508 h 5893281"/>
              <a:gd name="connsiteX5469" fmla="*/ 5887251 w 10035679"/>
              <a:gd name="connsiteY5469" fmla="*/ 3606846 h 5893281"/>
              <a:gd name="connsiteX5470" fmla="*/ 5921664 w 10035679"/>
              <a:gd name="connsiteY5470" fmla="*/ 3627374 h 5893281"/>
              <a:gd name="connsiteX5471" fmla="*/ 5950041 w 10035679"/>
              <a:gd name="connsiteY5471" fmla="*/ 3649714 h 5893281"/>
              <a:gd name="connsiteX5472" fmla="*/ 5957890 w 10035679"/>
              <a:gd name="connsiteY5472" fmla="*/ 3659977 h 5893281"/>
              <a:gd name="connsiteX5473" fmla="*/ 5957890 w 10035679"/>
              <a:gd name="connsiteY5473" fmla="*/ 3674467 h 5893281"/>
              <a:gd name="connsiteX5474" fmla="*/ 5957890 w 10035679"/>
              <a:gd name="connsiteY5474" fmla="*/ 3684732 h 5893281"/>
              <a:gd name="connsiteX5475" fmla="*/ 5962116 w 10035679"/>
              <a:gd name="connsiteY5475" fmla="*/ 3694995 h 5893281"/>
              <a:gd name="connsiteX5476" fmla="*/ 5972381 w 10035679"/>
              <a:gd name="connsiteY5476" fmla="*/ 3707070 h 5893281"/>
              <a:gd name="connsiteX5477" fmla="*/ 6002569 w 10035679"/>
              <a:gd name="connsiteY5477" fmla="*/ 3708881 h 5893281"/>
              <a:gd name="connsiteX5478" fmla="*/ 6038795 w 10035679"/>
              <a:gd name="connsiteY5478" fmla="*/ 3692579 h 5893281"/>
              <a:gd name="connsiteX5479" fmla="*/ 6087699 w 10035679"/>
              <a:gd name="connsiteY5479" fmla="*/ 3680504 h 5893281"/>
              <a:gd name="connsiteX5480" fmla="*/ 6134188 w 10035679"/>
              <a:gd name="connsiteY5480" fmla="*/ 3670241 h 5893281"/>
              <a:gd name="connsiteX5481" fmla="*/ 6176450 w 10035679"/>
              <a:gd name="connsiteY5481" fmla="*/ 3664205 h 5893281"/>
              <a:gd name="connsiteX5482" fmla="*/ 6176450 w 10035679"/>
              <a:gd name="connsiteY5482" fmla="*/ 3670241 h 5893281"/>
              <a:gd name="connsiteX5483" fmla="*/ 6166188 w 10035679"/>
              <a:gd name="connsiteY5483" fmla="*/ 3688958 h 5893281"/>
              <a:gd name="connsiteX5484" fmla="*/ 6166188 w 10035679"/>
              <a:gd name="connsiteY5484" fmla="*/ 3710693 h 5893281"/>
              <a:gd name="connsiteX5485" fmla="*/ 6158338 w 10035679"/>
              <a:gd name="connsiteY5485" fmla="*/ 3735447 h 5893281"/>
              <a:gd name="connsiteX5486" fmla="*/ 6144452 w 10035679"/>
              <a:gd name="connsiteY5486" fmla="*/ 3772276 h 5893281"/>
              <a:gd name="connsiteX5487" fmla="*/ 6123925 w 10035679"/>
              <a:gd name="connsiteY5487" fmla="*/ 3815746 h 5893281"/>
              <a:gd name="connsiteX5488" fmla="*/ 6099774 w 10035679"/>
              <a:gd name="connsiteY5488" fmla="*/ 3859217 h 5893281"/>
              <a:gd name="connsiteX5489" fmla="*/ 6073208 w 10035679"/>
              <a:gd name="connsiteY5489" fmla="*/ 3894235 h 5893281"/>
              <a:gd name="connsiteX5490" fmla="*/ 6034568 w 10035679"/>
              <a:gd name="connsiteY5490" fmla="*/ 3933479 h 5893281"/>
              <a:gd name="connsiteX5491" fmla="*/ 5992304 w 10035679"/>
              <a:gd name="connsiteY5491" fmla="*/ 3970308 h 5893281"/>
              <a:gd name="connsiteX5492" fmla="*/ 5947626 w 10035679"/>
              <a:gd name="connsiteY5492" fmla="*/ 4005327 h 5893281"/>
              <a:gd name="connsiteX5493" fmla="*/ 5905363 w 10035679"/>
              <a:gd name="connsiteY5493" fmla="*/ 4046384 h 5893281"/>
              <a:gd name="connsiteX5494" fmla="*/ 5869137 w 10035679"/>
              <a:gd name="connsiteY5494" fmla="*/ 4089854 h 5893281"/>
              <a:gd name="connsiteX5495" fmla="*/ 5840762 w 10035679"/>
              <a:gd name="connsiteY5495" fmla="*/ 4139361 h 5893281"/>
              <a:gd name="connsiteX5496" fmla="*/ 5830497 w 10035679"/>
              <a:gd name="connsiteY5496" fmla="*/ 4186455 h 5893281"/>
              <a:gd name="connsiteX5497" fmla="*/ 5836534 w 10035679"/>
              <a:gd name="connsiteY5497" fmla="*/ 4229925 h 5893281"/>
              <a:gd name="connsiteX5498" fmla="*/ 5850422 w 10035679"/>
              <a:gd name="connsiteY5498" fmla="*/ 4273396 h 5893281"/>
              <a:gd name="connsiteX5499" fmla="*/ 5864308 w 10035679"/>
              <a:gd name="connsiteY5499" fmla="*/ 4312640 h 5893281"/>
              <a:gd name="connsiteX5500" fmla="*/ 5878194 w 10035679"/>
              <a:gd name="connsiteY5500" fmla="*/ 4356111 h 5893281"/>
              <a:gd name="connsiteX5501" fmla="*/ 5890269 w 10035679"/>
              <a:gd name="connsiteY5501" fmla="*/ 4399581 h 5893281"/>
              <a:gd name="connsiteX5502" fmla="*/ 5886043 w 10035679"/>
              <a:gd name="connsiteY5502" fmla="*/ 4443053 h 5893281"/>
              <a:gd name="connsiteX5503" fmla="*/ 5863705 w 10035679"/>
              <a:gd name="connsiteY5503" fmla="*/ 4488335 h 5893281"/>
              <a:gd name="connsiteX5504" fmla="*/ 5833516 w 10035679"/>
              <a:gd name="connsiteY5504" fmla="*/ 4510673 h 5893281"/>
              <a:gd name="connsiteX5505" fmla="*/ 5797290 w 10035679"/>
              <a:gd name="connsiteY5505" fmla="*/ 4526974 h 5893281"/>
              <a:gd name="connsiteX5506" fmla="*/ 5762876 w 10035679"/>
              <a:gd name="connsiteY5506" fmla="*/ 4545691 h 5893281"/>
              <a:gd name="connsiteX5507" fmla="*/ 5734499 w 10035679"/>
              <a:gd name="connsiteY5507" fmla="*/ 4570447 h 5893281"/>
              <a:gd name="connsiteX5508" fmla="*/ 5716387 w 10035679"/>
              <a:gd name="connsiteY5508" fmla="*/ 4607275 h 5893281"/>
              <a:gd name="connsiteX5509" fmla="*/ 5734499 w 10035679"/>
              <a:gd name="connsiteY5509" fmla="*/ 4627803 h 5893281"/>
              <a:gd name="connsiteX5510" fmla="*/ 5748385 w 10035679"/>
              <a:gd name="connsiteY5510" fmla="*/ 4661011 h 5893281"/>
              <a:gd name="connsiteX5511" fmla="*/ 5754424 w 10035679"/>
              <a:gd name="connsiteY5511" fmla="*/ 4700255 h 5893281"/>
              <a:gd name="connsiteX5512" fmla="*/ 5744159 w 10035679"/>
              <a:gd name="connsiteY5512" fmla="*/ 4708707 h 5893281"/>
              <a:gd name="connsiteX5513" fmla="*/ 5738123 w 10035679"/>
              <a:gd name="connsiteY5513" fmla="*/ 4714744 h 5893281"/>
              <a:gd name="connsiteX5514" fmla="*/ 5733897 w 10035679"/>
              <a:gd name="connsiteY5514" fmla="*/ 4718970 h 5893281"/>
              <a:gd name="connsiteX5515" fmla="*/ 5726047 w 10035679"/>
              <a:gd name="connsiteY5515" fmla="*/ 4725009 h 5893281"/>
              <a:gd name="connsiteX5516" fmla="*/ 5724235 w 10035679"/>
              <a:gd name="connsiteY5516" fmla="*/ 4733461 h 5893281"/>
              <a:gd name="connsiteX5517" fmla="*/ 5716387 w 10035679"/>
              <a:gd name="connsiteY5517" fmla="*/ 4739498 h 5893281"/>
              <a:gd name="connsiteX5518" fmla="*/ 5677746 w 10035679"/>
              <a:gd name="connsiteY5518" fmla="*/ 4747952 h 5893281"/>
              <a:gd name="connsiteX5519" fmla="*/ 5667483 w 10035679"/>
              <a:gd name="connsiteY5519" fmla="*/ 4772705 h 5893281"/>
              <a:gd name="connsiteX5520" fmla="*/ 5663255 w 10035679"/>
              <a:gd name="connsiteY5520" fmla="*/ 4801685 h 5893281"/>
              <a:gd name="connsiteX5521" fmla="*/ 5659029 w 10035679"/>
              <a:gd name="connsiteY5521" fmla="*/ 4830666 h 5893281"/>
              <a:gd name="connsiteX5522" fmla="*/ 5652992 w 10035679"/>
              <a:gd name="connsiteY5522" fmla="*/ 4859646 h 5893281"/>
              <a:gd name="connsiteX5523" fmla="*/ 5606504 w 10035679"/>
              <a:gd name="connsiteY5523" fmla="*/ 4898891 h 5893281"/>
              <a:gd name="connsiteX5524" fmla="*/ 5592616 w 10035679"/>
              <a:gd name="connsiteY5524" fmla="*/ 4932098 h 5893281"/>
              <a:gd name="connsiteX5525" fmla="*/ 5574504 w 10035679"/>
              <a:gd name="connsiteY5525" fmla="*/ 4965304 h 5893281"/>
              <a:gd name="connsiteX5526" fmla="*/ 5540088 w 10035679"/>
              <a:gd name="connsiteY5526" fmla="*/ 4996096 h 5893281"/>
              <a:gd name="connsiteX5527" fmla="*/ 5497825 w 10035679"/>
              <a:gd name="connsiteY5527" fmla="*/ 5022662 h 5893281"/>
              <a:gd name="connsiteX5528" fmla="*/ 5445300 w 10035679"/>
              <a:gd name="connsiteY5528" fmla="*/ 5037151 h 5893281"/>
              <a:gd name="connsiteX5529" fmla="*/ 5392772 w 10035679"/>
              <a:gd name="connsiteY5529" fmla="*/ 5051642 h 5893281"/>
              <a:gd name="connsiteX5530" fmla="*/ 5337830 w 10035679"/>
              <a:gd name="connsiteY5530" fmla="*/ 5061907 h 5893281"/>
              <a:gd name="connsiteX5531" fmla="*/ 5288925 w 10035679"/>
              <a:gd name="connsiteY5531" fmla="*/ 5072169 h 5893281"/>
              <a:gd name="connsiteX5532" fmla="*/ 5278661 w 10035679"/>
              <a:gd name="connsiteY5532" fmla="*/ 5066133 h 5893281"/>
              <a:gd name="connsiteX5533" fmla="*/ 5270813 w 10035679"/>
              <a:gd name="connsiteY5533" fmla="*/ 5057679 h 5893281"/>
              <a:gd name="connsiteX5534" fmla="*/ 5264775 w 10035679"/>
              <a:gd name="connsiteY5534" fmla="*/ 5053453 h 5893281"/>
              <a:gd name="connsiteX5535" fmla="*/ 5256927 w 10035679"/>
              <a:gd name="connsiteY5535" fmla="*/ 5043190 h 5893281"/>
              <a:gd name="connsiteX5536" fmla="*/ 5250889 w 10035679"/>
              <a:gd name="connsiteY5536" fmla="*/ 5037151 h 5893281"/>
              <a:gd name="connsiteX5537" fmla="*/ 5246663 w 10035679"/>
              <a:gd name="connsiteY5537" fmla="*/ 5018434 h 5893281"/>
              <a:gd name="connsiteX5538" fmla="*/ 5246663 w 10035679"/>
              <a:gd name="connsiteY5538" fmla="*/ 4996096 h 5893281"/>
              <a:gd name="connsiteX5539" fmla="*/ 5246663 w 10035679"/>
              <a:gd name="connsiteY5539" fmla="*/ 4971343 h 5893281"/>
              <a:gd name="connsiteX5540" fmla="*/ 5242436 w 10035679"/>
              <a:gd name="connsiteY5540" fmla="*/ 4946587 h 5893281"/>
              <a:gd name="connsiteX5541" fmla="*/ 5221909 w 10035679"/>
              <a:gd name="connsiteY5541" fmla="*/ 4911571 h 5893281"/>
              <a:gd name="connsiteX5542" fmla="*/ 5193532 w 10035679"/>
              <a:gd name="connsiteY5542" fmla="*/ 4878363 h 5893281"/>
              <a:gd name="connsiteX5543" fmla="*/ 5165155 w 10035679"/>
              <a:gd name="connsiteY5543" fmla="*/ 4841534 h 5893281"/>
              <a:gd name="connsiteX5544" fmla="*/ 5147041 w 10035679"/>
              <a:gd name="connsiteY5544" fmla="*/ 4806516 h 5893281"/>
              <a:gd name="connsiteX5545" fmla="*/ 5154891 w 10035679"/>
              <a:gd name="connsiteY5545" fmla="*/ 4781762 h 5893281"/>
              <a:gd name="connsiteX5546" fmla="*/ 5154891 w 10035679"/>
              <a:gd name="connsiteY5546" fmla="*/ 4777536 h 5893281"/>
              <a:gd name="connsiteX5547" fmla="*/ 5147041 w 10035679"/>
              <a:gd name="connsiteY5547" fmla="*/ 4769082 h 5893281"/>
              <a:gd name="connsiteX5548" fmla="*/ 5141005 w 10035679"/>
              <a:gd name="connsiteY5548" fmla="*/ 4767271 h 5893281"/>
              <a:gd name="connsiteX5549" fmla="*/ 5136779 w 10035679"/>
              <a:gd name="connsiteY5549" fmla="*/ 4758819 h 5893281"/>
              <a:gd name="connsiteX5550" fmla="*/ 5132553 w 10035679"/>
              <a:gd name="connsiteY5550" fmla="*/ 4758819 h 5893281"/>
              <a:gd name="connsiteX5551" fmla="*/ 5128327 w 10035679"/>
              <a:gd name="connsiteY5551" fmla="*/ 4748555 h 5893281"/>
              <a:gd name="connsiteX5552" fmla="*/ 5132553 w 10035679"/>
              <a:gd name="connsiteY5552" fmla="*/ 4738292 h 5893281"/>
              <a:gd name="connsiteX5553" fmla="*/ 5132553 w 10035679"/>
              <a:gd name="connsiteY5553" fmla="*/ 4729838 h 5893281"/>
              <a:gd name="connsiteX5554" fmla="*/ 5136779 w 10035679"/>
              <a:gd name="connsiteY5554" fmla="*/ 4723801 h 5893281"/>
              <a:gd name="connsiteX5555" fmla="*/ 5141005 w 10035679"/>
              <a:gd name="connsiteY5555" fmla="*/ 4715349 h 5893281"/>
              <a:gd name="connsiteX5556" fmla="*/ 5127119 w 10035679"/>
              <a:gd name="connsiteY5556" fmla="*/ 4709310 h 5893281"/>
              <a:gd name="connsiteX5557" fmla="*/ 5127119 w 10035679"/>
              <a:gd name="connsiteY5557" fmla="*/ 4700858 h 5893281"/>
              <a:gd name="connsiteX5558" fmla="*/ 5127119 w 10035679"/>
              <a:gd name="connsiteY5558" fmla="*/ 4694819 h 5893281"/>
              <a:gd name="connsiteX5559" fmla="*/ 5128929 w 10035679"/>
              <a:gd name="connsiteY5559" fmla="*/ 4684556 h 5893281"/>
              <a:gd name="connsiteX5560" fmla="*/ 5133156 w 10035679"/>
              <a:gd name="connsiteY5560" fmla="*/ 4676104 h 5893281"/>
              <a:gd name="connsiteX5561" fmla="*/ 5133156 w 10035679"/>
              <a:gd name="connsiteY5561" fmla="*/ 4665840 h 5893281"/>
              <a:gd name="connsiteX5562" fmla="*/ 5133156 w 10035679"/>
              <a:gd name="connsiteY5562" fmla="*/ 4655575 h 5893281"/>
              <a:gd name="connsiteX5563" fmla="*/ 5119270 w 10035679"/>
              <a:gd name="connsiteY5563" fmla="*/ 4626595 h 5893281"/>
              <a:gd name="connsiteX5564" fmla="*/ 5098742 w 10035679"/>
              <a:gd name="connsiteY5564" fmla="*/ 4593389 h 5893281"/>
              <a:gd name="connsiteX5565" fmla="*/ 5076402 w 10035679"/>
              <a:gd name="connsiteY5565" fmla="*/ 4564408 h 5893281"/>
              <a:gd name="connsiteX5566" fmla="*/ 5062516 w 10035679"/>
              <a:gd name="connsiteY5566" fmla="*/ 4535428 h 5893281"/>
              <a:gd name="connsiteX5567" fmla="*/ 5058290 w 10035679"/>
              <a:gd name="connsiteY5567" fmla="*/ 4500410 h 5893281"/>
              <a:gd name="connsiteX5568" fmla="*/ 5066139 w 10035679"/>
              <a:gd name="connsiteY5568" fmla="*/ 4459355 h 5893281"/>
              <a:gd name="connsiteX5569" fmla="*/ 5080025 w 10035679"/>
              <a:gd name="connsiteY5569" fmla="*/ 4424337 h 5893281"/>
              <a:gd name="connsiteX5570" fmla="*/ 5100553 w 10035679"/>
              <a:gd name="connsiteY5570" fmla="*/ 4385092 h 5893281"/>
              <a:gd name="connsiteX5571" fmla="*/ 5114439 w 10035679"/>
              <a:gd name="connsiteY5571" fmla="*/ 4351885 h 5893281"/>
              <a:gd name="connsiteX5572" fmla="*/ 5126514 w 10035679"/>
              <a:gd name="connsiteY5572" fmla="*/ 4322905 h 5893281"/>
              <a:gd name="connsiteX5573" fmla="*/ 5112628 w 10035679"/>
              <a:gd name="connsiteY5573" fmla="*/ 4293923 h 5893281"/>
              <a:gd name="connsiteX5574" fmla="*/ 5108402 w 10035679"/>
              <a:gd name="connsiteY5574" fmla="*/ 4269170 h 5893281"/>
              <a:gd name="connsiteX5575" fmla="*/ 5108402 w 10035679"/>
              <a:gd name="connsiteY5575" fmla="*/ 4244416 h 5893281"/>
              <a:gd name="connsiteX5576" fmla="*/ 5100553 w 10035679"/>
              <a:gd name="connsiteY5576" fmla="*/ 4211208 h 5893281"/>
              <a:gd name="connsiteX5577" fmla="*/ 5080025 w 10035679"/>
              <a:gd name="connsiteY5577" fmla="*/ 4167738 h 5893281"/>
              <a:gd name="connsiteX5578" fmla="*/ 5047436 w 10035679"/>
              <a:gd name="connsiteY5578" fmla="*/ 4124268 h 5893281"/>
              <a:gd name="connsiteX5579" fmla="*/ 5017253 w 10035679"/>
              <a:gd name="connsiteY5579" fmla="*/ 4085023 h 5893281"/>
              <a:gd name="connsiteX5580" fmla="*/ 4984649 w 10035679"/>
              <a:gd name="connsiteY5580" fmla="*/ 4051817 h 5893281"/>
              <a:gd name="connsiteX5581" fmla="*/ 4994914 w 10035679"/>
              <a:gd name="connsiteY5581" fmla="*/ 4008347 h 5893281"/>
              <a:gd name="connsiteX5582" fmla="*/ 5005179 w 10035679"/>
              <a:gd name="connsiteY5582" fmla="*/ 3969103 h 5893281"/>
              <a:gd name="connsiteX5583" fmla="*/ 5017253 w 10035679"/>
              <a:gd name="connsiteY5583" fmla="*/ 3925632 h 5893281"/>
              <a:gd name="connsiteX5584" fmla="*/ 5005179 w 10035679"/>
              <a:gd name="connsiteY5584" fmla="*/ 3919593 h 5893281"/>
              <a:gd name="connsiteX5585" fmla="*/ 4999138 w 10035679"/>
              <a:gd name="connsiteY5585" fmla="*/ 3915367 h 5893281"/>
              <a:gd name="connsiteX5586" fmla="*/ 4991290 w 10035679"/>
              <a:gd name="connsiteY5586" fmla="*/ 3906915 h 5893281"/>
              <a:gd name="connsiteX5587" fmla="*/ 4985253 w 10035679"/>
              <a:gd name="connsiteY5587" fmla="*/ 3905103 h 5893281"/>
              <a:gd name="connsiteX5588" fmla="*/ 4974988 w 10035679"/>
              <a:gd name="connsiteY5588" fmla="*/ 3905103 h 5893281"/>
              <a:gd name="connsiteX5589" fmla="*/ 4961103 w 10035679"/>
              <a:gd name="connsiteY5589" fmla="*/ 3900877 h 5893281"/>
              <a:gd name="connsiteX5590" fmla="*/ 4953254 w 10035679"/>
              <a:gd name="connsiteY5590" fmla="*/ 3906915 h 5893281"/>
              <a:gd name="connsiteX5591" fmla="*/ 4949028 w 10035679"/>
              <a:gd name="connsiteY5591" fmla="*/ 3911141 h 5893281"/>
              <a:gd name="connsiteX5592" fmla="*/ 4938764 w 10035679"/>
              <a:gd name="connsiteY5592" fmla="*/ 3915367 h 5893281"/>
              <a:gd name="connsiteX5593" fmla="*/ 4928500 w 10035679"/>
              <a:gd name="connsiteY5593" fmla="*/ 3915367 h 5893281"/>
              <a:gd name="connsiteX5594" fmla="*/ 4914614 w 10035679"/>
              <a:gd name="connsiteY5594" fmla="*/ 3915367 h 5893281"/>
              <a:gd name="connsiteX5595" fmla="*/ 4875973 w 10035679"/>
              <a:gd name="connsiteY5595" fmla="*/ 3853783 h 5893281"/>
              <a:gd name="connsiteX5596" fmla="*/ 4849408 w 10035679"/>
              <a:gd name="connsiteY5596" fmla="*/ 3849557 h 5893281"/>
              <a:gd name="connsiteX5597" fmla="*/ 4825258 w 10035679"/>
              <a:gd name="connsiteY5597" fmla="*/ 3847746 h 5893281"/>
              <a:gd name="connsiteX5598" fmla="*/ 4796881 w 10035679"/>
              <a:gd name="connsiteY5598" fmla="*/ 3843520 h 5893281"/>
              <a:gd name="connsiteX5599" fmla="*/ 4762465 w 10035679"/>
              <a:gd name="connsiteY5599" fmla="*/ 3858011 h 5893281"/>
              <a:gd name="connsiteX5600" fmla="*/ 4726239 w 10035679"/>
              <a:gd name="connsiteY5600" fmla="*/ 3872500 h 5893281"/>
              <a:gd name="connsiteX5601" fmla="*/ 4697864 w 10035679"/>
              <a:gd name="connsiteY5601" fmla="*/ 3882765 h 5893281"/>
              <a:gd name="connsiteX5602" fmla="*/ 4629033 w 10035679"/>
              <a:gd name="connsiteY5602" fmla="*/ 3868274 h 5893281"/>
              <a:gd name="connsiteX5603" fmla="*/ 4621186 w 10035679"/>
              <a:gd name="connsiteY5603" fmla="*/ 3893027 h 5893281"/>
              <a:gd name="connsiteX5604" fmla="*/ 4597035 w 10035679"/>
              <a:gd name="connsiteY5604" fmla="*/ 3893027 h 5893281"/>
              <a:gd name="connsiteX5605" fmla="*/ 4574697 w 10035679"/>
              <a:gd name="connsiteY5605" fmla="*/ 3886991 h 5893281"/>
              <a:gd name="connsiteX5606" fmla="*/ 4558396 w 10035679"/>
              <a:gd name="connsiteY5606" fmla="*/ 3882765 h 5893281"/>
              <a:gd name="connsiteX5607" fmla="*/ 4550547 w 10035679"/>
              <a:gd name="connsiteY5607" fmla="*/ 3886991 h 5893281"/>
              <a:gd name="connsiteX5608" fmla="*/ 4544509 w 10035679"/>
              <a:gd name="connsiteY5608" fmla="*/ 3893027 h 5893281"/>
              <a:gd name="connsiteX5609" fmla="*/ 4532435 w 10035679"/>
              <a:gd name="connsiteY5609" fmla="*/ 3897255 h 5893281"/>
              <a:gd name="connsiteX5610" fmla="*/ 4518548 w 10035679"/>
              <a:gd name="connsiteY5610" fmla="*/ 3901481 h 5893281"/>
              <a:gd name="connsiteX5611" fmla="*/ 4498019 w 10035679"/>
              <a:gd name="connsiteY5611" fmla="*/ 3876726 h 5893281"/>
              <a:gd name="connsiteX5612" fmla="*/ 4469643 w 10035679"/>
              <a:gd name="connsiteY5612" fmla="*/ 3862237 h 5893281"/>
              <a:gd name="connsiteX5613" fmla="*/ 4441267 w 10035679"/>
              <a:gd name="connsiteY5613" fmla="*/ 3847746 h 5893281"/>
              <a:gd name="connsiteX5614" fmla="*/ 4412890 w 10035679"/>
              <a:gd name="connsiteY5614" fmla="*/ 3833255 h 5893281"/>
              <a:gd name="connsiteX5615" fmla="*/ 4388741 w 10035679"/>
              <a:gd name="connsiteY5615" fmla="*/ 3814539 h 5893281"/>
              <a:gd name="connsiteX5616" fmla="*/ 4370627 w 10035679"/>
              <a:gd name="connsiteY5616" fmla="*/ 3767447 h 5893281"/>
              <a:gd name="connsiteX5617" fmla="*/ 4350099 w 10035679"/>
              <a:gd name="connsiteY5617" fmla="*/ 3742691 h 5893281"/>
              <a:gd name="connsiteX5618" fmla="*/ 4317498 w 10035679"/>
              <a:gd name="connsiteY5618" fmla="*/ 3717938 h 5893281"/>
              <a:gd name="connsiteX5619" fmla="*/ 4289121 w 10035679"/>
              <a:gd name="connsiteY5619" fmla="*/ 3693184 h 5893281"/>
              <a:gd name="connsiteX5620" fmla="*/ 4271009 w 10035679"/>
              <a:gd name="connsiteY5620" fmla="*/ 3670844 h 5893281"/>
              <a:gd name="connsiteX5621" fmla="*/ 4271009 w 10035679"/>
              <a:gd name="connsiteY5621" fmla="*/ 3623752 h 5893281"/>
              <a:gd name="connsiteX5622" fmla="*/ 4264970 w 10035679"/>
              <a:gd name="connsiteY5622" fmla="*/ 3603223 h 5893281"/>
              <a:gd name="connsiteX5623" fmla="*/ 4266782 w 10035679"/>
              <a:gd name="connsiteY5623" fmla="*/ 3570017 h 5893281"/>
              <a:gd name="connsiteX5624" fmla="*/ 4274631 w 10035679"/>
              <a:gd name="connsiteY5624" fmla="*/ 3541038 h 5893281"/>
              <a:gd name="connsiteX5625" fmla="*/ 4280668 w 10035679"/>
              <a:gd name="connsiteY5625" fmla="*/ 3516282 h 5893281"/>
              <a:gd name="connsiteX5626" fmla="*/ 4284895 w 10035679"/>
              <a:gd name="connsiteY5626" fmla="*/ 3497565 h 5893281"/>
              <a:gd name="connsiteX5627" fmla="*/ 4284895 w 10035679"/>
              <a:gd name="connsiteY5627" fmla="*/ 3468586 h 5893281"/>
              <a:gd name="connsiteX5628" fmla="*/ 4278856 w 10035679"/>
              <a:gd name="connsiteY5628" fmla="*/ 3452284 h 5893281"/>
              <a:gd name="connsiteX5629" fmla="*/ 4266782 w 10035679"/>
              <a:gd name="connsiteY5629" fmla="*/ 3433567 h 5893281"/>
              <a:gd name="connsiteX5630" fmla="*/ 4260744 w 10035679"/>
              <a:gd name="connsiteY5630" fmla="*/ 3419076 h 5893281"/>
              <a:gd name="connsiteX5631" fmla="*/ 4260744 w 10035679"/>
              <a:gd name="connsiteY5631" fmla="*/ 3396738 h 5893281"/>
              <a:gd name="connsiteX5632" fmla="*/ 4266782 w 10035679"/>
              <a:gd name="connsiteY5632" fmla="*/ 3367759 h 5893281"/>
              <a:gd name="connsiteX5633" fmla="*/ 4280668 w 10035679"/>
              <a:gd name="connsiteY5633" fmla="*/ 3336966 h 5893281"/>
              <a:gd name="connsiteX5634" fmla="*/ 4294555 w 10035679"/>
              <a:gd name="connsiteY5634" fmla="*/ 3300138 h 5893281"/>
              <a:gd name="connsiteX5635" fmla="*/ 4308441 w 10035679"/>
              <a:gd name="connsiteY5635" fmla="*/ 3269345 h 5893281"/>
              <a:gd name="connsiteX5636" fmla="*/ 4322329 w 10035679"/>
              <a:gd name="connsiteY5636" fmla="*/ 3242779 h 5893281"/>
              <a:gd name="connsiteX5637" fmla="*/ 4330176 w 10035679"/>
              <a:gd name="connsiteY5637" fmla="*/ 3228290 h 5893281"/>
              <a:gd name="connsiteX5638" fmla="*/ 4354326 w 10035679"/>
              <a:gd name="connsiteY5638" fmla="*/ 3207761 h 5893281"/>
              <a:gd name="connsiteX5639" fmla="*/ 4382702 w 10035679"/>
              <a:gd name="connsiteY5639" fmla="*/ 3189046 h 5893281"/>
              <a:gd name="connsiteX5640" fmla="*/ 4411079 w 10035679"/>
              <a:gd name="connsiteY5640" fmla="*/ 3174555 h 5893281"/>
              <a:gd name="connsiteX5641" fmla="*/ 4439455 w 10035679"/>
              <a:gd name="connsiteY5641" fmla="*/ 3155838 h 5893281"/>
              <a:gd name="connsiteX5642" fmla="*/ 4445492 w 10035679"/>
              <a:gd name="connsiteY5642" fmla="*/ 3139537 h 5893281"/>
              <a:gd name="connsiteX5643" fmla="*/ 4445492 w 10035679"/>
              <a:gd name="connsiteY5643" fmla="*/ 3117199 h 5893281"/>
              <a:gd name="connsiteX5644" fmla="*/ 4443682 w 10035679"/>
              <a:gd name="connsiteY5644" fmla="*/ 3092443 h 5893281"/>
              <a:gd name="connsiteX5645" fmla="*/ 4445492 w 10035679"/>
              <a:gd name="connsiteY5645" fmla="*/ 3071916 h 5893281"/>
              <a:gd name="connsiteX5646" fmla="*/ 4463607 w 10035679"/>
              <a:gd name="connsiteY5646" fmla="*/ 3042936 h 5893281"/>
              <a:gd name="connsiteX5647" fmla="*/ 4487756 w 10035679"/>
              <a:gd name="connsiteY5647" fmla="*/ 3020596 h 5893281"/>
              <a:gd name="connsiteX5648" fmla="*/ 4514322 w 10035679"/>
              <a:gd name="connsiteY5648" fmla="*/ 3000068 h 5893281"/>
              <a:gd name="connsiteX5649" fmla="*/ 4538472 w 10035679"/>
              <a:gd name="connsiteY5649" fmla="*/ 2977730 h 5893281"/>
              <a:gd name="connsiteX5650" fmla="*/ 4558999 w 10035679"/>
              <a:gd name="connsiteY5650" fmla="*/ 2952975 h 5893281"/>
              <a:gd name="connsiteX5651" fmla="*/ 4571074 w 10035679"/>
              <a:gd name="connsiteY5651" fmla="*/ 2919770 h 5893281"/>
              <a:gd name="connsiteX5652" fmla="*/ 4571074 w 10035679"/>
              <a:gd name="connsiteY5652" fmla="*/ 2917957 h 5893281"/>
              <a:gd name="connsiteX5653" fmla="*/ 4566849 w 10035679"/>
              <a:gd name="connsiteY5653" fmla="*/ 2917957 h 5893281"/>
              <a:gd name="connsiteX5654" fmla="*/ 4566849 w 10035679"/>
              <a:gd name="connsiteY5654" fmla="*/ 2913731 h 5893281"/>
              <a:gd name="connsiteX5655" fmla="*/ 4566849 w 10035679"/>
              <a:gd name="connsiteY5655" fmla="*/ 2909505 h 5893281"/>
              <a:gd name="connsiteX5656" fmla="*/ 4562622 w 10035679"/>
              <a:gd name="connsiteY5656" fmla="*/ 2905279 h 5893281"/>
              <a:gd name="connsiteX5657" fmla="*/ 4556584 w 10035679"/>
              <a:gd name="connsiteY5657" fmla="*/ 2903468 h 5893281"/>
              <a:gd name="connsiteX5658" fmla="*/ 4548737 w 10035679"/>
              <a:gd name="connsiteY5658" fmla="*/ 2899242 h 5893281"/>
              <a:gd name="connsiteX5659" fmla="*/ 4542697 w 10035679"/>
              <a:gd name="connsiteY5659" fmla="*/ 2899242 h 5893281"/>
              <a:gd name="connsiteX5660" fmla="*/ 4530622 w 10035679"/>
              <a:gd name="connsiteY5660" fmla="*/ 2895016 h 5893281"/>
              <a:gd name="connsiteX5661" fmla="*/ 4524584 w 10035679"/>
              <a:gd name="connsiteY5661" fmla="*/ 2903468 h 5893281"/>
              <a:gd name="connsiteX5662" fmla="*/ 4516736 w 10035679"/>
              <a:gd name="connsiteY5662" fmla="*/ 2903468 h 5893281"/>
              <a:gd name="connsiteX5663" fmla="*/ 4506471 w 10035679"/>
              <a:gd name="connsiteY5663" fmla="*/ 2905279 h 5893281"/>
              <a:gd name="connsiteX5664" fmla="*/ 4492586 w 10035679"/>
              <a:gd name="connsiteY5664" fmla="*/ 2905279 h 5893281"/>
              <a:gd name="connsiteX5665" fmla="*/ 4492586 w 10035679"/>
              <a:gd name="connsiteY5665" fmla="*/ 2895016 h 5893281"/>
              <a:gd name="connsiteX5666" fmla="*/ 4486550 w 10035679"/>
              <a:gd name="connsiteY5666" fmla="*/ 2895016 h 5893281"/>
              <a:gd name="connsiteX5667" fmla="*/ 4486550 w 10035679"/>
              <a:gd name="connsiteY5667" fmla="*/ 2866035 h 5893281"/>
              <a:gd name="connsiteX5668" fmla="*/ 4482323 w 10035679"/>
              <a:gd name="connsiteY5668" fmla="*/ 2826791 h 5893281"/>
              <a:gd name="connsiteX5669" fmla="*/ 4478094 w 10035679"/>
              <a:gd name="connsiteY5669" fmla="*/ 2779698 h 5893281"/>
              <a:gd name="connsiteX5670" fmla="*/ 4478094 w 10035679"/>
              <a:gd name="connsiteY5670" fmla="*/ 2734417 h 5893281"/>
              <a:gd name="connsiteX5671" fmla="*/ 4478094 w 10035679"/>
              <a:gd name="connsiteY5671" fmla="*/ 2693362 h 5893281"/>
              <a:gd name="connsiteX5672" fmla="*/ 4485945 w 10035679"/>
              <a:gd name="connsiteY5672" fmla="*/ 2668606 h 5893281"/>
              <a:gd name="connsiteX5673" fmla="*/ 4487152 w 10035679"/>
              <a:gd name="connsiteY5673" fmla="*/ 2661362 h 5893281"/>
              <a:gd name="connsiteX5674" fmla="*/ 4491378 w 10035679"/>
              <a:gd name="connsiteY5674" fmla="*/ 2652908 h 5893281"/>
              <a:gd name="connsiteX5675" fmla="*/ 4495605 w 10035679"/>
              <a:gd name="connsiteY5675" fmla="*/ 2651095 h 5893281"/>
              <a:gd name="connsiteX5676" fmla="*/ 4499831 w 10035679"/>
              <a:gd name="connsiteY5676" fmla="*/ 2651095 h 5893281"/>
              <a:gd name="connsiteX5677" fmla="*/ 4505870 w 10035679"/>
              <a:gd name="connsiteY5677" fmla="*/ 2651095 h 5893281"/>
              <a:gd name="connsiteX5678" fmla="*/ 4513719 w 10035679"/>
              <a:gd name="connsiteY5678" fmla="*/ 2646870 h 5893281"/>
              <a:gd name="connsiteX5679" fmla="*/ 4523980 w 10035679"/>
              <a:gd name="connsiteY5679" fmla="*/ 2646870 h 5893281"/>
              <a:gd name="connsiteX5680" fmla="*/ 4552358 w 10035679"/>
              <a:gd name="connsiteY5680" fmla="*/ 2657135 h 5893281"/>
              <a:gd name="connsiteX5681" fmla="*/ 4584960 w 10035679"/>
              <a:gd name="connsiteY5681" fmla="*/ 2665587 h 5893281"/>
              <a:gd name="connsiteX5682" fmla="*/ 4619374 w 10035679"/>
              <a:gd name="connsiteY5682" fmla="*/ 2665587 h 5893281"/>
              <a:gd name="connsiteX5683" fmla="*/ 4653790 w 10035679"/>
              <a:gd name="connsiteY5683" fmla="*/ 2657135 h 5893281"/>
              <a:gd name="connsiteX5684" fmla="*/ 4680355 w 10035679"/>
              <a:gd name="connsiteY5684" fmla="*/ 2646870 h 5893281"/>
              <a:gd name="connsiteX5685" fmla="*/ 4682166 w 10035679"/>
              <a:gd name="connsiteY5685" fmla="*/ 2642645 h 5893281"/>
              <a:gd name="connsiteX5686" fmla="*/ 4682166 w 10035679"/>
              <a:gd name="connsiteY5686" fmla="*/ 2638419 h 5893281"/>
              <a:gd name="connsiteX5687" fmla="*/ 4686391 w 10035679"/>
              <a:gd name="connsiteY5687" fmla="*/ 2638419 h 5893281"/>
              <a:gd name="connsiteX5688" fmla="*/ 4686391 w 10035679"/>
              <a:gd name="connsiteY5688" fmla="*/ 2636609 h 5893281"/>
              <a:gd name="connsiteX5689" fmla="*/ 4686391 w 10035679"/>
              <a:gd name="connsiteY5689" fmla="*/ 2632382 h 5893281"/>
              <a:gd name="connsiteX5690" fmla="*/ 4694241 w 10035679"/>
              <a:gd name="connsiteY5690" fmla="*/ 2603401 h 5893281"/>
              <a:gd name="connsiteX5691" fmla="*/ 4694241 w 10035679"/>
              <a:gd name="connsiteY5691" fmla="*/ 2570196 h 5893281"/>
              <a:gd name="connsiteX5692" fmla="*/ 4690015 w 10035679"/>
              <a:gd name="connsiteY5692" fmla="*/ 2539402 h 5893281"/>
              <a:gd name="connsiteX5693" fmla="*/ 4685790 w 10035679"/>
              <a:gd name="connsiteY5693" fmla="*/ 2502574 h 5893281"/>
              <a:gd name="connsiteX5694" fmla="*/ 4661637 w 10035679"/>
              <a:gd name="connsiteY5694" fmla="*/ 2496535 h 5893281"/>
              <a:gd name="connsiteX5695" fmla="*/ 4637486 w 10035679"/>
              <a:gd name="connsiteY5695" fmla="*/ 2488083 h 5893281"/>
              <a:gd name="connsiteX5696" fmla="*/ 4613337 w 10035679"/>
              <a:gd name="connsiteY5696" fmla="*/ 2473592 h 5893281"/>
              <a:gd name="connsiteX5697" fmla="*/ 4595224 w 10035679"/>
              <a:gd name="connsiteY5697" fmla="*/ 2454877 h 5893281"/>
              <a:gd name="connsiteX5698" fmla="*/ 4601262 w 10035679"/>
              <a:gd name="connsiteY5698" fmla="*/ 2453064 h 5893281"/>
              <a:gd name="connsiteX5699" fmla="*/ 4609111 w 10035679"/>
              <a:gd name="connsiteY5699" fmla="*/ 2448838 h 5893281"/>
              <a:gd name="connsiteX5700" fmla="*/ 4613337 w 10035679"/>
              <a:gd name="connsiteY5700" fmla="*/ 2444612 h 5893281"/>
              <a:gd name="connsiteX5701" fmla="*/ 4619374 w 10035679"/>
              <a:gd name="connsiteY5701" fmla="*/ 2444612 h 5893281"/>
              <a:gd name="connsiteX5702" fmla="*/ 4627225 w 10035679"/>
              <a:gd name="connsiteY5702" fmla="*/ 2440386 h 5893281"/>
              <a:gd name="connsiteX5703" fmla="*/ 4639299 w 10035679"/>
              <a:gd name="connsiteY5703" fmla="*/ 2440386 h 5893281"/>
              <a:gd name="connsiteX5704" fmla="*/ 4647146 w 10035679"/>
              <a:gd name="connsiteY5704" fmla="*/ 2438573 h 5893281"/>
              <a:gd name="connsiteX5705" fmla="*/ 4657412 w 10035679"/>
              <a:gd name="connsiteY5705" fmla="*/ 2434347 h 5893281"/>
              <a:gd name="connsiteX5706" fmla="*/ 4667675 w 10035679"/>
              <a:gd name="connsiteY5706" fmla="*/ 2434347 h 5893281"/>
              <a:gd name="connsiteX5707" fmla="*/ 4679750 w 10035679"/>
              <a:gd name="connsiteY5707" fmla="*/ 2434347 h 5893281"/>
              <a:gd name="connsiteX5708" fmla="*/ 4679750 w 10035679"/>
              <a:gd name="connsiteY5708" fmla="*/ 2395102 h 5893281"/>
              <a:gd name="connsiteX5709" fmla="*/ 4690015 w 10035679"/>
              <a:gd name="connsiteY5709" fmla="*/ 2395102 h 5893281"/>
              <a:gd name="connsiteX5710" fmla="*/ 4700279 w 10035679"/>
              <a:gd name="connsiteY5710" fmla="*/ 2396915 h 5893281"/>
              <a:gd name="connsiteX5711" fmla="*/ 4704506 w 10035679"/>
              <a:gd name="connsiteY5711" fmla="*/ 2401141 h 5893281"/>
              <a:gd name="connsiteX5712" fmla="*/ 4710542 w 10035679"/>
              <a:gd name="connsiteY5712" fmla="*/ 2401141 h 5893281"/>
              <a:gd name="connsiteX5713" fmla="*/ 4718393 w 10035679"/>
              <a:gd name="connsiteY5713" fmla="*/ 2405367 h 5893281"/>
              <a:gd name="connsiteX5714" fmla="*/ 4724429 w 10035679"/>
              <a:gd name="connsiteY5714" fmla="*/ 2409593 h 5893281"/>
              <a:gd name="connsiteX5715" fmla="*/ 4732278 w 10035679"/>
              <a:gd name="connsiteY5715" fmla="*/ 2401141 h 5893281"/>
              <a:gd name="connsiteX5716" fmla="*/ 4742542 w 10035679"/>
              <a:gd name="connsiteY5716" fmla="*/ 2396915 h 5893281"/>
              <a:gd name="connsiteX5717" fmla="*/ 4750388 w 10035679"/>
              <a:gd name="connsiteY5717" fmla="*/ 2395102 h 5893281"/>
              <a:gd name="connsiteX5718" fmla="*/ 4760656 w 10035679"/>
              <a:gd name="connsiteY5718" fmla="*/ 2390876 h 5893281"/>
              <a:gd name="connsiteX5719" fmla="*/ 4764881 w 10035679"/>
              <a:gd name="connsiteY5719" fmla="*/ 2386649 h 5893281"/>
              <a:gd name="connsiteX5720" fmla="*/ 4766692 w 10035679"/>
              <a:gd name="connsiteY5720" fmla="*/ 2380613 h 5893281"/>
              <a:gd name="connsiteX5721" fmla="*/ 4766692 w 10035679"/>
              <a:gd name="connsiteY5721" fmla="*/ 2372160 h 5893281"/>
              <a:gd name="connsiteX5722" fmla="*/ 4766692 w 10035679"/>
              <a:gd name="connsiteY5722" fmla="*/ 2366123 h 5893281"/>
              <a:gd name="connsiteX5723" fmla="*/ 4766692 w 10035679"/>
              <a:gd name="connsiteY5723" fmla="*/ 2357673 h 5893281"/>
              <a:gd name="connsiteX5724" fmla="*/ 4770919 w 10035679"/>
              <a:gd name="connsiteY5724" fmla="*/ 2351634 h 5893281"/>
              <a:gd name="connsiteX5725" fmla="*/ 4775145 w 10035679"/>
              <a:gd name="connsiteY5725" fmla="*/ 2343182 h 5893281"/>
              <a:gd name="connsiteX5726" fmla="*/ 4842162 w 10035679"/>
              <a:gd name="connsiteY5726" fmla="*/ 2322656 h 5893281"/>
              <a:gd name="connsiteX5727" fmla="*/ 4856048 w 10035679"/>
              <a:gd name="connsiteY5727" fmla="*/ 2300318 h 5893281"/>
              <a:gd name="connsiteX5728" fmla="*/ 4860276 w 10035679"/>
              <a:gd name="connsiteY5728" fmla="*/ 2279788 h 5893281"/>
              <a:gd name="connsiteX5729" fmla="*/ 4870539 w 10035679"/>
              <a:gd name="connsiteY5729" fmla="*/ 2257447 h 5893281"/>
              <a:gd name="connsiteX5730" fmla="*/ 4891066 w 10035679"/>
              <a:gd name="connsiteY5730" fmla="*/ 2242955 h 5893281"/>
              <a:gd name="connsiteX5731" fmla="*/ 4917632 w 10035679"/>
              <a:gd name="connsiteY5731" fmla="*/ 2232692 h 5893281"/>
              <a:gd name="connsiteX5732" fmla="*/ 4947819 w 10035679"/>
              <a:gd name="connsiteY5732" fmla="*/ 2222429 h 5893281"/>
              <a:gd name="connsiteX5733" fmla="*/ 4976196 w 10035679"/>
              <a:gd name="connsiteY5733" fmla="*/ 2212165 h 5893281"/>
              <a:gd name="connsiteX5734" fmla="*/ 4980423 w 10035679"/>
              <a:gd name="connsiteY5734" fmla="*/ 2207940 h 5893281"/>
              <a:gd name="connsiteX5735" fmla="*/ 4980423 w 10035679"/>
              <a:gd name="connsiteY5735" fmla="*/ 2203714 h 5893281"/>
              <a:gd name="connsiteX5736" fmla="*/ 4980423 w 10035679"/>
              <a:gd name="connsiteY5736" fmla="*/ 2199488 h 5893281"/>
              <a:gd name="connsiteX5737" fmla="*/ 4984649 w 10035679"/>
              <a:gd name="connsiteY5737" fmla="*/ 2197677 h 5893281"/>
              <a:gd name="connsiteX5738" fmla="*/ 4970762 w 10035679"/>
              <a:gd name="connsiteY5738" fmla="*/ 2160847 h 5893281"/>
              <a:gd name="connsiteX5739" fmla="*/ 4962913 w 10035679"/>
              <a:gd name="connsiteY5739" fmla="*/ 2117379 h 5893281"/>
              <a:gd name="connsiteX5740" fmla="*/ 4962913 w 10035679"/>
              <a:gd name="connsiteY5740" fmla="*/ 2078135 h 5893281"/>
              <a:gd name="connsiteX5741" fmla="*/ 4961103 w 10035679"/>
              <a:gd name="connsiteY5741" fmla="*/ 2044930 h 5893281"/>
              <a:gd name="connsiteX5742" fmla="*/ 4991290 w 10035679"/>
              <a:gd name="connsiteY5742" fmla="*/ 2043117 h 5893281"/>
              <a:gd name="connsiteX5743" fmla="*/ 5013630 w 10035679"/>
              <a:gd name="connsiteY5743" fmla="*/ 2034665 h 5893281"/>
              <a:gd name="connsiteX5744" fmla="*/ 5037776 w 10035679"/>
              <a:gd name="connsiteY5744" fmla="*/ 2028629 h 5893281"/>
              <a:gd name="connsiteX5745" fmla="*/ 5037776 w 10035679"/>
              <a:gd name="connsiteY5745" fmla="*/ 2044930 h 5893281"/>
              <a:gd name="connsiteX5746" fmla="*/ 5033550 w 10035679"/>
              <a:gd name="connsiteY5746" fmla="*/ 2059420 h 5893281"/>
              <a:gd name="connsiteX5747" fmla="*/ 5029322 w 10035679"/>
              <a:gd name="connsiteY5747" fmla="*/ 2085984 h 5893281"/>
              <a:gd name="connsiteX5748" fmla="*/ 5027512 w 10035679"/>
              <a:gd name="connsiteY5748" fmla="*/ 2121003 h 5893281"/>
              <a:gd name="connsiteX5749" fmla="*/ 5023286 w 10035679"/>
              <a:gd name="connsiteY5749" fmla="*/ 2154208 h 5893281"/>
              <a:gd name="connsiteX5750" fmla="*/ 5023286 w 10035679"/>
              <a:gd name="connsiteY5750" fmla="*/ 2178960 h 5893281"/>
              <a:gd name="connsiteX5751" fmla="*/ 5033550 w 10035679"/>
              <a:gd name="connsiteY5751" fmla="*/ 2184996 h 5893281"/>
              <a:gd name="connsiteX5752" fmla="*/ 5041398 w 10035679"/>
              <a:gd name="connsiteY5752" fmla="*/ 2189223 h 5893281"/>
              <a:gd name="connsiteX5753" fmla="*/ 5043210 w 10035679"/>
              <a:gd name="connsiteY5753" fmla="*/ 2193449 h 5893281"/>
              <a:gd name="connsiteX5754" fmla="*/ 5051057 w 10035679"/>
              <a:gd name="connsiteY5754" fmla="*/ 2197677 h 5893281"/>
              <a:gd name="connsiteX5755" fmla="*/ 5061308 w 10035679"/>
              <a:gd name="connsiteY5755" fmla="*/ 2203714 h 5893281"/>
              <a:gd name="connsiteX5756" fmla="*/ 5083648 w 10035679"/>
              <a:gd name="connsiteY5756" fmla="*/ 2193449 h 5893281"/>
              <a:gd name="connsiteX5757" fmla="*/ 5099345 w 10035679"/>
              <a:gd name="connsiteY5757" fmla="*/ 2193449 h 5893281"/>
              <a:gd name="connsiteX5758" fmla="*/ 5109610 w 10035679"/>
              <a:gd name="connsiteY5758" fmla="*/ 2199488 h 5893281"/>
              <a:gd name="connsiteX5759" fmla="*/ 5123496 w 10035679"/>
              <a:gd name="connsiteY5759" fmla="*/ 2211562 h 5893281"/>
              <a:gd name="connsiteX5760" fmla="*/ 5141608 w 10035679"/>
              <a:gd name="connsiteY5760" fmla="*/ 2211562 h 5893281"/>
              <a:gd name="connsiteX5761" fmla="*/ 5162135 w 10035679"/>
              <a:gd name="connsiteY5761" fmla="*/ 2203111 h 5893281"/>
              <a:gd name="connsiteX5762" fmla="*/ 5180249 w 10035679"/>
              <a:gd name="connsiteY5762" fmla="*/ 2192846 h 5893281"/>
              <a:gd name="connsiteX5763" fmla="*/ 5190512 w 10035679"/>
              <a:gd name="connsiteY5763" fmla="*/ 2182580 h 5893281"/>
              <a:gd name="connsiteX5764" fmla="*/ 5204400 w 10035679"/>
              <a:gd name="connsiteY5764" fmla="*/ 2174128 h 5893281"/>
              <a:gd name="connsiteX5765" fmla="*/ 5222512 w 10035679"/>
              <a:gd name="connsiteY5765" fmla="*/ 2168092 h 5893281"/>
              <a:gd name="connsiteX5766" fmla="*/ 5250889 w 10035679"/>
              <a:gd name="connsiteY5766" fmla="*/ 2169902 h 5893281"/>
              <a:gd name="connsiteX5767" fmla="*/ 5289528 w 10035679"/>
              <a:gd name="connsiteY5767" fmla="*/ 2178354 h 5893281"/>
              <a:gd name="connsiteX5768" fmla="*/ 5293756 w 10035679"/>
              <a:gd name="connsiteY5768" fmla="*/ 2168092 h 5893281"/>
              <a:gd name="connsiteX5769" fmla="*/ 5295567 w 10035679"/>
              <a:gd name="connsiteY5769" fmla="*/ 2163866 h 5893281"/>
              <a:gd name="connsiteX5770" fmla="*/ 5303416 w 10035679"/>
              <a:gd name="connsiteY5770" fmla="*/ 2155413 h 5893281"/>
              <a:gd name="connsiteX5771" fmla="*/ 5309453 w 10035679"/>
              <a:gd name="connsiteY5771" fmla="*/ 2153605 h 5893281"/>
              <a:gd name="connsiteX5772" fmla="*/ 5317302 w 10035679"/>
              <a:gd name="connsiteY5772" fmla="*/ 2153605 h 5893281"/>
              <a:gd name="connsiteX5773" fmla="*/ 5327567 w 10035679"/>
              <a:gd name="connsiteY5773" fmla="*/ 2149379 h 5893281"/>
              <a:gd name="connsiteX5774" fmla="*/ 5327567 w 10035679"/>
              <a:gd name="connsiteY5774" fmla="*/ 2087796 h 5893281"/>
              <a:gd name="connsiteX5775" fmla="*/ 5335414 w 10035679"/>
              <a:gd name="connsiteY5775" fmla="*/ 2038288 h 5893281"/>
              <a:gd name="connsiteX5776" fmla="*/ 5341453 w 10035679"/>
              <a:gd name="connsiteY5776" fmla="*/ 2029837 h 5893281"/>
              <a:gd name="connsiteX5777" fmla="*/ 5349302 w 10035679"/>
              <a:gd name="connsiteY5777" fmla="*/ 2028024 h 5893281"/>
              <a:gd name="connsiteX5778" fmla="*/ 5355339 w 10035679"/>
              <a:gd name="connsiteY5778" fmla="*/ 2019571 h 5893281"/>
              <a:gd name="connsiteX5779" fmla="*/ 5363188 w 10035679"/>
              <a:gd name="connsiteY5779" fmla="*/ 2015345 h 5893281"/>
              <a:gd name="connsiteX5780" fmla="*/ 5373453 w 10035679"/>
              <a:gd name="connsiteY5780" fmla="*/ 2013534 h 5893281"/>
              <a:gd name="connsiteX5781" fmla="*/ 5373453 w 10035679"/>
              <a:gd name="connsiteY5781" fmla="*/ 2019571 h 5893281"/>
              <a:gd name="connsiteX5782" fmla="*/ 5379489 w 10035679"/>
              <a:gd name="connsiteY5782" fmla="*/ 2028024 h 5893281"/>
              <a:gd name="connsiteX5783" fmla="*/ 5383715 w 10035679"/>
              <a:gd name="connsiteY5783" fmla="*/ 2034062 h 5893281"/>
              <a:gd name="connsiteX5784" fmla="*/ 5387942 w 10035679"/>
              <a:gd name="connsiteY5784" fmla="*/ 2042514 h 5893281"/>
              <a:gd name="connsiteX5785" fmla="*/ 5392168 w 10035679"/>
              <a:gd name="connsiteY5785" fmla="*/ 2044325 h 5893281"/>
              <a:gd name="connsiteX5786" fmla="*/ 5402432 w 10035679"/>
              <a:gd name="connsiteY5786" fmla="*/ 2048551 h 5893281"/>
              <a:gd name="connsiteX5787" fmla="*/ 5412697 w 10035679"/>
              <a:gd name="connsiteY5787" fmla="*/ 2052779 h 5893281"/>
              <a:gd name="connsiteX5788" fmla="*/ 5408469 w 10035679"/>
              <a:gd name="connsiteY5788" fmla="*/ 2019571 h 5893281"/>
              <a:gd name="connsiteX5789" fmla="*/ 5406658 w 10035679"/>
              <a:gd name="connsiteY5789" fmla="*/ 1999044 h 5893281"/>
              <a:gd name="connsiteX5790" fmla="*/ 5398809 w 10035679"/>
              <a:gd name="connsiteY5790" fmla="*/ 1984553 h 5893281"/>
              <a:gd name="connsiteX5791" fmla="*/ 5394583 w 10035679"/>
              <a:gd name="connsiteY5791" fmla="*/ 1965838 h 5893281"/>
              <a:gd name="connsiteX5792" fmla="*/ 5388546 w 10035679"/>
              <a:gd name="connsiteY5792" fmla="*/ 1932630 h 5893281"/>
              <a:gd name="connsiteX5793" fmla="*/ 5406658 w 10035679"/>
              <a:gd name="connsiteY5793" fmla="*/ 1930820 h 5893281"/>
              <a:gd name="connsiteX5794" fmla="*/ 5418734 w 10035679"/>
              <a:gd name="connsiteY5794" fmla="*/ 1922366 h 5893281"/>
              <a:gd name="connsiteX5795" fmla="*/ 5430809 w 10035679"/>
              <a:gd name="connsiteY5795" fmla="*/ 1916330 h 5893281"/>
              <a:gd name="connsiteX5796" fmla="*/ 5444695 w 10035679"/>
              <a:gd name="connsiteY5796" fmla="*/ 1907877 h 5893281"/>
              <a:gd name="connsiteX5797" fmla="*/ 5468846 w 10035679"/>
              <a:gd name="connsiteY5797" fmla="*/ 1907877 h 5893281"/>
              <a:gd name="connsiteX5798" fmla="*/ 5492996 w 10035679"/>
              <a:gd name="connsiteY5798" fmla="*/ 1912104 h 5893281"/>
              <a:gd name="connsiteX5799" fmla="*/ 5511109 w 10035679"/>
              <a:gd name="connsiteY5799" fmla="*/ 1916330 h 5893281"/>
              <a:gd name="connsiteX5800" fmla="*/ 5529221 w 10035679"/>
              <a:gd name="connsiteY5800" fmla="*/ 1907877 h 5893281"/>
              <a:gd name="connsiteX5801" fmla="*/ 5543108 w 10035679"/>
              <a:gd name="connsiteY5801" fmla="*/ 1887349 h 5893281"/>
              <a:gd name="connsiteX5802" fmla="*/ 5531033 w 10035679"/>
              <a:gd name="connsiteY5802" fmla="*/ 1883123 h 5893281"/>
              <a:gd name="connsiteX5803" fmla="*/ 5520768 w 10035679"/>
              <a:gd name="connsiteY5803" fmla="*/ 1878896 h 5893281"/>
              <a:gd name="connsiteX5804" fmla="*/ 5514732 w 10035679"/>
              <a:gd name="connsiteY5804" fmla="*/ 1874670 h 5893281"/>
              <a:gd name="connsiteX5805" fmla="*/ 5502656 w 10035679"/>
              <a:gd name="connsiteY5805" fmla="*/ 1872860 h 5893281"/>
              <a:gd name="connsiteX5806" fmla="*/ 5488770 w 10035679"/>
              <a:gd name="connsiteY5806" fmla="*/ 1872860 h 5893281"/>
              <a:gd name="connsiteX5807" fmla="*/ 5454355 w 10035679"/>
              <a:gd name="connsiteY5807" fmla="*/ 1889161 h 5893281"/>
              <a:gd name="connsiteX5808" fmla="*/ 5415715 w 10035679"/>
              <a:gd name="connsiteY5808" fmla="*/ 1901236 h 5893281"/>
              <a:gd name="connsiteX5809" fmla="*/ 5373453 w 10035679"/>
              <a:gd name="connsiteY5809" fmla="*/ 1907273 h 5893281"/>
              <a:gd name="connsiteX5810" fmla="*/ 5365603 w 10035679"/>
              <a:gd name="connsiteY5810" fmla="*/ 1888556 h 5893281"/>
              <a:gd name="connsiteX5811" fmla="*/ 5355339 w 10035679"/>
              <a:gd name="connsiteY5811" fmla="*/ 1874067 h 5893281"/>
              <a:gd name="connsiteX5812" fmla="*/ 5345076 w 10035679"/>
              <a:gd name="connsiteY5812" fmla="*/ 1859576 h 5893281"/>
              <a:gd name="connsiteX5813" fmla="*/ 5337227 w 10035679"/>
              <a:gd name="connsiteY5813" fmla="*/ 1843274 h 5893281"/>
              <a:gd name="connsiteX5814" fmla="*/ 5335414 w 10035679"/>
              <a:gd name="connsiteY5814" fmla="*/ 1814292 h 5893281"/>
              <a:gd name="connsiteX5815" fmla="*/ 5337227 w 10035679"/>
              <a:gd name="connsiteY5815" fmla="*/ 1791953 h 5893281"/>
              <a:gd name="connsiteX5816" fmla="*/ 5335414 w 10035679"/>
              <a:gd name="connsiteY5816" fmla="*/ 1767199 h 5893281"/>
              <a:gd name="connsiteX5817" fmla="*/ 5331188 w 10035679"/>
              <a:gd name="connsiteY5817" fmla="*/ 1738217 h 5893281"/>
              <a:gd name="connsiteX5818" fmla="*/ 5335414 w 10035679"/>
              <a:gd name="connsiteY5818" fmla="*/ 1713464 h 5893281"/>
              <a:gd name="connsiteX5819" fmla="*/ 5351717 w 10035679"/>
              <a:gd name="connsiteY5819" fmla="*/ 1676636 h 5893281"/>
              <a:gd name="connsiteX5820" fmla="*/ 5380092 w 10035679"/>
              <a:gd name="connsiteY5820" fmla="*/ 1651883 h 5893281"/>
              <a:gd name="connsiteX5821" fmla="*/ 5408469 w 10035679"/>
              <a:gd name="connsiteY5821" fmla="*/ 1622902 h 5893281"/>
              <a:gd name="connsiteX5822" fmla="*/ 5432620 w 10035679"/>
              <a:gd name="connsiteY5822" fmla="*/ 1593923 h 5893281"/>
              <a:gd name="connsiteX5823" fmla="*/ 5450734 w 10035679"/>
              <a:gd name="connsiteY5823" fmla="*/ 1560716 h 5893281"/>
              <a:gd name="connsiteX5824" fmla="*/ 5440469 w 10035679"/>
              <a:gd name="connsiteY5824" fmla="*/ 1550453 h 5893281"/>
              <a:gd name="connsiteX5825" fmla="*/ 5430206 w 10035679"/>
              <a:gd name="connsiteY5825" fmla="*/ 1540189 h 5893281"/>
              <a:gd name="connsiteX5826" fmla="*/ 5418131 w 10035679"/>
              <a:gd name="connsiteY5826" fmla="*/ 1529924 h 5893281"/>
              <a:gd name="connsiteX5827" fmla="*/ 5391565 w 10035679"/>
              <a:gd name="connsiteY5827" fmla="*/ 1534152 h 5893281"/>
              <a:gd name="connsiteX5828" fmla="*/ 5358962 w 10035679"/>
              <a:gd name="connsiteY5828" fmla="*/ 1535962 h 5893281"/>
              <a:gd name="connsiteX5829" fmla="*/ 5348697 w 10035679"/>
              <a:gd name="connsiteY5829" fmla="*/ 1587281 h 5893281"/>
              <a:gd name="connsiteX5830" fmla="*/ 5330585 w 10035679"/>
              <a:gd name="connsiteY5830" fmla="*/ 1626525 h 5893281"/>
              <a:gd name="connsiteX5831" fmla="*/ 5306434 w 10035679"/>
              <a:gd name="connsiteY5831" fmla="*/ 1659730 h 5893281"/>
              <a:gd name="connsiteX5832" fmla="*/ 5278058 w 10035679"/>
              <a:gd name="connsiteY5832" fmla="*/ 1690521 h 5893281"/>
              <a:gd name="connsiteX5833" fmla="*/ 5251492 w 10035679"/>
              <a:gd name="connsiteY5833" fmla="*/ 1727350 h 5893281"/>
              <a:gd name="connsiteX5834" fmla="*/ 5235190 w 10035679"/>
              <a:gd name="connsiteY5834" fmla="*/ 1770821 h 5893281"/>
              <a:gd name="connsiteX5835" fmla="*/ 5223115 w 10035679"/>
              <a:gd name="connsiteY5835" fmla="*/ 1820331 h 5893281"/>
              <a:gd name="connsiteX5836" fmla="*/ 5245455 w 10035679"/>
              <a:gd name="connsiteY5836" fmla="*/ 1839048 h 5893281"/>
              <a:gd name="connsiteX5837" fmla="*/ 5265982 w 10035679"/>
              <a:gd name="connsiteY5837" fmla="*/ 1859576 h 5893281"/>
              <a:gd name="connsiteX5838" fmla="*/ 5279868 w 10035679"/>
              <a:gd name="connsiteY5838" fmla="*/ 1886143 h 5893281"/>
              <a:gd name="connsiteX5839" fmla="*/ 5287718 w 10035679"/>
              <a:gd name="connsiteY5839" fmla="*/ 1916933 h 5893281"/>
              <a:gd name="connsiteX5840" fmla="*/ 5277455 w 10035679"/>
              <a:gd name="connsiteY5840" fmla="*/ 1921159 h 5893281"/>
              <a:gd name="connsiteX5841" fmla="*/ 5273229 w 10035679"/>
              <a:gd name="connsiteY5841" fmla="*/ 1925385 h 5893281"/>
              <a:gd name="connsiteX5842" fmla="*/ 5269001 w 10035679"/>
              <a:gd name="connsiteY5842" fmla="*/ 1929612 h 5893281"/>
              <a:gd name="connsiteX5843" fmla="*/ 5269001 w 10035679"/>
              <a:gd name="connsiteY5843" fmla="*/ 1931422 h 5893281"/>
              <a:gd name="connsiteX5844" fmla="*/ 5264775 w 10035679"/>
              <a:gd name="connsiteY5844" fmla="*/ 1935649 h 5893281"/>
              <a:gd name="connsiteX5845" fmla="*/ 5264775 w 10035679"/>
              <a:gd name="connsiteY5845" fmla="*/ 1944102 h 5893281"/>
              <a:gd name="connsiteX5846" fmla="*/ 5262964 w 10035679"/>
              <a:gd name="connsiteY5846" fmla="*/ 1945915 h 5893281"/>
              <a:gd name="connsiteX5847" fmla="*/ 5216475 w 10035679"/>
              <a:gd name="connsiteY5847" fmla="*/ 1964631 h 5893281"/>
              <a:gd name="connsiteX5848" fmla="*/ 5210437 w 10035679"/>
              <a:gd name="connsiteY5848" fmla="*/ 2008101 h 5893281"/>
              <a:gd name="connsiteX5849" fmla="*/ 5196551 w 10035679"/>
              <a:gd name="connsiteY5849" fmla="*/ 2041306 h 5893281"/>
              <a:gd name="connsiteX5850" fmla="*/ 5182665 w 10035679"/>
              <a:gd name="connsiteY5850" fmla="*/ 2066060 h 5893281"/>
              <a:gd name="connsiteX5851" fmla="*/ 5160325 w 10035679"/>
              <a:gd name="connsiteY5851" fmla="*/ 2086589 h 5893281"/>
              <a:gd name="connsiteX5852" fmla="*/ 5142212 w 10035679"/>
              <a:gd name="connsiteY5852" fmla="*/ 2108928 h 5893281"/>
              <a:gd name="connsiteX5853" fmla="*/ 5125911 w 10035679"/>
              <a:gd name="connsiteY5853" fmla="*/ 2137907 h 5893281"/>
              <a:gd name="connsiteX5854" fmla="*/ 5113836 w 10035679"/>
              <a:gd name="connsiteY5854" fmla="*/ 2137907 h 5893281"/>
              <a:gd name="connsiteX5855" fmla="*/ 5113836 w 10035679"/>
              <a:gd name="connsiteY5855" fmla="*/ 2129455 h 5893281"/>
              <a:gd name="connsiteX5856" fmla="*/ 5085459 w 10035679"/>
              <a:gd name="connsiteY5856" fmla="*/ 2090210 h 5893281"/>
              <a:gd name="connsiteX5857" fmla="*/ 5069158 w 10035679"/>
              <a:gd name="connsiteY5857" fmla="*/ 2046740 h 5893281"/>
              <a:gd name="connsiteX5858" fmla="*/ 5057082 w 10035679"/>
              <a:gd name="connsiteY5858" fmla="*/ 1999647 h 5893281"/>
              <a:gd name="connsiteX5859" fmla="*/ 5036569 w 10035679"/>
              <a:gd name="connsiteY5859" fmla="*/ 1945915 h 5893281"/>
              <a:gd name="connsiteX5860" fmla="*/ 5008196 w 10035679"/>
              <a:gd name="connsiteY5860" fmla="*/ 1960405 h 5893281"/>
              <a:gd name="connsiteX5861" fmla="*/ 4990082 w 10035679"/>
              <a:gd name="connsiteY5861" fmla="*/ 1979118 h 5893281"/>
              <a:gd name="connsiteX5862" fmla="*/ 4969555 w 10035679"/>
              <a:gd name="connsiteY5862" fmla="*/ 1993610 h 5893281"/>
              <a:gd name="connsiteX5863" fmla="*/ 4947216 w 10035679"/>
              <a:gd name="connsiteY5863" fmla="*/ 2003873 h 5893281"/>
              <a:gd name="connsiteX5864" fmla="*/ 4912801 w 10035679"/>
              <a:gd name="connsiteY5864" fmla="*/ 2012327 h 5893281"/>
              <a:gd name="connsiteX5865" fmla="*/ 4908576 w 10035679"/>
              <a:gd name="connsiteY5865" fmla="*/ 2008101 h 5893281"/>
              <a:gd name="connsiteX5866" fmla="*/ 4904349 w 10035679"/>
              <a:gd name="connsiteY5866" fmla="*/ 2008101 h 5893281"/>
              <a:gd name="connsiteX5867" fmla="*/ 4902538 w 10035679"/>
              <a:gd name="connsiteY5867" fmla="*/ 2008101 h 5893281"/>
              <a:gd name="connsiteX5868" fmla="*/ 4898313 w 10035679"/>
              <a:gd name="connsiteY5868" fmla="*/ 2003873 h 5893281"/>
              <a:gd name="connsiteX5869" fmla="*/ 4890463 w 10035679"/>
              <a:gd name="connsiteY5869" fmla="*/ 2003873 h 5893281"/>
              <a:gd name="connsiteX5870" fmla="*/ 4888652 w 10035679"/>
              <a:gd name="connsiteY5870" fmla="*/ 1960405 h 5893281"/>
              <a:gd name="connsiteX5871" fmla="*/ 4884425 w 10035679"/>
              <a:gd name="connsiteY5871" fmla="*/ 1925385 h 5893281"/>
              <a:gd name="connsiteX5872" fmla="*/ 4876577 w 10035679"/>
              <a:gd name="connsiteY5872" fmla="*/ 1896405 h 5893281"/>
              <a:gd name="connsiteX5873" fmla="*/ 4870539 w 10035679"/>
              <a:gd name="connsiteY5873" fmla="*/ 1863200 h 5893281"/>
              <a:gd name="connsiteX5874" fmla="*/ 4866313 w 10035679"/>
              <a:gd name="connsiteY5874" fmla="*/ 1819726 h 5893281"/>
              <a:gd name="connsiteX5875" fmla="*/ 4884425 w 10035679"/>
              <a:gd name="connsiteY5875" fmla="*/ 1801011 h 5893281"/>
              <a:gd name="connsiteX5876" fmla="*/ 4890463 w 10035679"/>
              <a:gd name="connsiteY5876" fmla="*/ 1784709 h 5893281"/>
              <a:gd name="connsiteX5877" fmla="*/ 4894689 w 10035679"/>
              <a:gd name="connsiteY5877" fmla="*/ 1762368 h 5893281"/>
              <a:gd name="connsiteX5878" fmla="*/ 4904954 w 10035679"/>
              <a:gd name="connsiteY5878" fmla="*/ 1733388 h 5893281"/>
              <a:gd name="connsiteX5879" fmla="*/ 4912801 w 10035679"/>
              <a:gd name="connsiteY5879" fmla="*/ 1727350 h 5893281"/>
              <a:gd name="connsiteX5880" fmla="*/ 4923066 w 10035679"/>
              <a:gd name="connsiteY5880" fmla="*/ 1717087 h 5893281"/>
              <a:gd name="connsiteX5881" fmla="*/ 4933329 w 10035679"/>
              <a:gd name="connsiteY5881" fmla="*/ 1705012 h 5893281"/>
              <a:gd name="connsiteX5882" fmla="*/ 4945404 w 10035679"/>
              <a:gd name="connsiteY5882" fmla="*/ 1694748 h 5893281"/>
              <a:gd name="connsiteX5883" fmla="*/ 4951443 w 10035679"/>
              <a:gd name="connsiteY5883" fmla="*/ 1698974 h 5893281"/>
              <a:gd name="connsiteX5884" fmla="*/ 4955669 w 10035679"/>
              <a:gd name="connsiteY5884" fmla="*/ 1703200 h 5893281"/>
              <a:gd name="connsiteX5885" fmla="*/ 4959895 w 10035679"/>
              <a:gd name="connsiteY5885" fmla="*/ 1705012 h 5893281"/>
              <a:gd name="connsiteX5886" fmla="*/ 4961706 w 10035679"/>
              <a:gd name="connsiteY5886" fmla="*/ 1709238 h 5893281"/>
              <a:gd name="connsiteX5887" fmla="*/ 4969555 w 10035679"/>
              <a:gd name="connsiteY5887" fmla="*/ 1703200 h 5893281"/>
              <a:gd name="connsiteX5888" fmla="*/ 4973781 w 10035679"/>
              <a:gd name="connsiteY5888" fmla="*/ 1694748 h 5893281"/>
              <a:gd name="connsiteX5889" fmla="*/ 4975593 w 10035679"/>
              <a:gd name="connsiteY5889" fmla="*/ 1688711 h 5893281"/>
              <a:gd name="connsiteX5890" fmla="*/ 4979820 w 10035679"/>
              <a:gd name="connsiteY5890" fmla="*/ 1676636 h 5893281"/>
              <a:gd name="connsiteX5891" fmla="*/ 4984046 w 10035679"/>
              <a:gd name="connsiteY5891" fmla="*/ 1670597 h 5893281"/>
              <a:gd name="connsiteX5892" fmla="*/ 5008196 w 10035679"/>
              <a:gd name="connsiteY5892" fmla="*/ 1656109 h 5893281"/>
              <a:gd name="connsiteX5893" fmla="*/ 5028719 w 10035679"/>
              <a:gd name="connsiteY5893" fmla="*/ 1647655 h 5893281"/>
              <a:gd name="connsiteX5894" fmla="*/ 5046832 w 10035679"/>
              <a:gd name="connsiteY5894" fmla="*/ 1631354 h 5893281"/>
              <a:gd name="connsiteX5895" fmla="*/ 5040795 w 10035679"/>
              <a:gd name="connsiteY5895" fmla="*/ 1627128 h 5893281"/>
              <a:gd name="connsiteX5896" fmla="*/ 5036569 w 10035679"/>
              <a:gd name="connsiteY5896" fmla="*/ 1627128 h 5893281"/>
              <a:gd name="connsiteX5897" fmla="*/ 5032343 w 10035679"/>
              <a:gd name="connsiteY5897" fmla="*/ 1627128 h 5893281"/>
              <a:gd name="connsiteX5898" fmla="*/ 5032343 w 10035679"/>
              <a:gd name="connsiteY5898" fmla="*/ 1622902 h 5893281"/>
              <a:gd name="connsiteX5899" fmla="*/ 5032343 w 10035679"/>
              <a:gd name="connsiteY5899" fmla="*/ 1616865 h 5893281"/>
              <a:gd name="connsiteX5900" fmla="*/ 5028116 w 10035679"/>
              <a:gd name="connsiteY5900" fmla="*/ 1608411 h 5893281"/>
              <a:gd name="connsiteX5901" fmla="*/ 5054680 w 10035679"/>
              <a:gd name="connsiteY5901" fmla="*/ 1575206 h 5893281"/>
              <a:gd name="connsiteX5902" fmla="*/ 5078817 w 10035679"/>
              <a:gd name="connsiteY5902" fmla="*/ 1535962 h 5893281"/>
              <a:gd name="connsiteX5903" fmla="*/ 5099345 w 10035679"/>
              <a:gd name="connsiteY5903" fmla="*/ 1490682 h 5893281"/>
              <a:gd name="connsiteX5904" fmla="*/ 5121685 w 10035679"/>
              <a:gd name="connsiteY5904" fmla="*/ 1443587 h 5893281"/>
              <a:gd name="connsiteX5905" fmla="*/ 5142212 w 10035679"/>
              <a:gd name="connsiteY5905" fmla="*/ 1396493 h 5893281"/>
              <a:gd name="connsiteX5906" fmla="*/ 5168777 w 10035679"/>
              <a:gd name="connsiteY5906" fmla="*/ 1353022 h 5893281"/>
              <a:gd name="connsiteX5907" fmla="*/ 5192927 w 10035679"/>
              <a:gd name="connsiteY5907" fmla="*/ 1324042 h 5893281"/>
              <a:gd name="connsiteX5908" fmla="*/ 5223115 w 10035679"/>
              <a:gd name="connsiteY5908" fmla="*/ 1307739 h 5893281"/>
              <a:gd name="connsiteX5909" fmla="*/ 5223115 w 10035679"/>
              <a:gd name="connsiteY5909" fmla="*/ 1278760 h 5893281"/>
              <a:gd name="connsiteX5910" fmla="*/ 5255720 w 10035679"/>
              <a:gd name="connsiteY5910" fmla="*/ 1278760 h 5893281"/>
              <a:gd name="connsiteX5911" fmla="*/ 5273832 w 10035679"/>
              <a:gd name="connsiteY5911" fmla="*/ 1245553 h 5893281"/>
              <a:gd name="connsiteX5912" fmla="*/ 5302208 w 10035679"/>
              <a:gd name="connsiteY5912" fmla="*/ 1223214 h 5893281"/>
              <a:gd name="connsiteX5913" fmla="*/ 5340848 w 10035679"/>
              <a:gd name="connsiteY5913" fmla="*/ 1212949 h 5893281"/>
              <a:gd name="connsiteX5914" fmla="*/ 5345076 w 10035679"/>
              <a:gd name="connsiteY5914" fmla="*/ 1217178 h 5893281"/>
              <a:gd name="connsiteX5915" fmla="*/ 5349302 w 10035679"/>
              <a:gd name="connsiteY5915" fmla="*/ 1217178 h 5893281"/>
              <a:gd name="connsiteX5916" fmla="*/ 5351113 w 10035679"/>
              <a:gd name="connsiteY5916" fmla="*/ 1217178 h 5893281"/>
              <a:gd name="connsiteX5917" fmla="*/ 5358962 w 10035679"/>
              <a:gd name="connsiteY5917" fmla="*/ 1221404 h 5893281"/>
              <a:gd name="connsiteX5918" fmla="*/ 5358962 w 10035679"/>
              <a:gd name="connsiteY5918" fmla="*/ 1194837 h 5893281"/>
              <a:gd name="connsiteX5919" fmla="*/ 5369225 w 10035679"/>
              <a:gd name="connsiteY5919" fmla="*/ 1194837 h 5893281"/>
              <a:gd name="connsiteX5920" fmla="*/ 5377074 w 10035679"/>
              <a:gd name="connsiteY5920" fmla="*/ 1194837 h 5893281"/>
              <a:gd name="connsiteX5921" fmla="*/ 5383113 w 10035679"/>
              <a:gd name="connsiteY5921" fmla="*/ 1194837 h 5893281"/>
              <a:gd name="connsiteX5922" fmla="*/ 5387339 w 10035679"/>
              <a:gd name="connsiteY5922" fmla="*/ 1194837 h 5893281"/>
              <a:gd name="connsiteX5923" fmla="*/ 5391565 w 10035679"/>
              <a:gd name="connsiteY5923" fmla="*/ 1199063 h 5893281"/>
              <a:gd name="connsiteX5924" fmla="*/ 5395188 w 10035679"/>
              <a:gd name="connsiteY5924" fmla="*/ 1199063 h 5893281"/>
              <a:gd name="connsiteX5925" fmla="*/ 5407261 w 10035679"/>
              <a:gd name="connsiteY5925" fmla="*/ 1207515 h 5893281"/>
              <a:gd name="connsiteX5926" fmla="*/ 5419337 w 10035679"/>
              <a:gd name="connsiteY5926" fmla="*/ 1178532 h 5893281"/>
              <a:gd name="connsiteX5927" fmla="*/ 5441677 w 10035679"/>
              <a:gd name="connsiteY5927" fmla="*/ 1159819 h 5893281"/>
              <a:gd name="connsiteX5928" fmla="*/ 5465827 w 10035679"/>
              <a:gd name="connsiteY5928" fmla="*/ 1153782 h 5893281"/>
              <a:gd name="connsiteX5929" fmla="*/ 5498430 w 10035679"/>
              <a:gd name="connsiteY5929" fmla="*/ 1145330 h 5893281"/>
              <a:gd name="connsiteX5930" fmla="*/ 5531033 w 10035679"/>
              <a:gd name="connsiteY5930" fmla="*/ 1141102 h 5893281"/>
              <a:gd name="connsiteX5931" fmla="*/ 5544919 w 10035679"/>
              <a:gd name="connsiteY5931" fmla="*/ 1155593 h 5893281"/>
              <a:gd name="connsiteX5932" fmla="*/ 5561220 w 10035679"/>
              <a:gd name="connsiteY5932" fmla="*/ 1164045 h 5893281"/>
              <a:gd name="connsiteX5933" fmla="*/ 5575106 w 10035679"/>
              <a:gd name="connsiteY5933" fmla="*/ 1165857 h 5893281"/>
              <a:gd name="connsiteX5934" fmla="*/ 5588994 w 10035679"/>
              <a:gd name="connsiteY5934" fmla="*/ 1170083 h 5893281"/>
              <a:gd name="connsiteX5935" fmla="*/ 5601070 w 10035679"/>
              <a:gd name="connsiteY5935" fmla="*/ 1184573 h 5893281"/>
              <a:gd name="connsiteX5936" fmla="*/ 5607106 w 10035679"/>
              <a:gd name="connsiteY5936" fmla="*/ 1213554 h 5893281"/>
              <a:gd name="connsiteX5937" fmla="*/ 5602880 w 10035679"/>
              <a:gd name="connsiteY5937" fmla="*/ 1217781 h 5893281"/>
              <a:gd name="connsiteX5938" fmla="*/ 5601070 w 10035679"/>
              <a:gd name="connsiteY5938" fmla="*/ 1222006 h 5893281"/>
              <a:gd name="connsiteX5939" fmla="*/ 5596842 w 10035679"/>
              <a:gd name="connsiteY5939" fmla="*/ 1222006 h 5893281"/>
              <a:gd name="connsiteX5940" fmla="*/ 5596842 w 10035679"/>
              <a:gd name="connsiteY5940" fmla="*/ 1223816 h 5893281"/>
              <a:gd name="connsiteX5941" fmla="*/ 5592616 w 10035679"/>
              <a:gd name="connsiteY5941" fmla="*/ 1228044 h 5893281"/>
              <a:gd name="connsiteX5942" fmla="*/ 5592616 w 10035679"/>
              <a:gd name="connsiteY5942" fmla="*/ 1236497 h 5893281"/>
              <a:gd name="connsiteX5943" fmla="*/ 5596842 w 10035679"/>
              <a:gd name="connsiteY5943" fmla="*/ 1242533 h 5893281"/>
              <a:gd name="connsiteX5944" fmla="*/ 5601070 w 10035679"/>
              <a:gd name="connsiteY5944" fmla="*/ 1242533 h 5893281"/>
              <a:gd name="connsiteX5945" fmla="*/ 5602880 w 10035679"/>
              <a:gd name="connsiteY5945" fmla="*/ 1246759 h 5893281"/>
              <a:gd name="connsiteX5946" fmla="*/ 5607106 w 10035679"/>
              <a:gd name="connsiteY5946" fmla="*/ 1252799 h 5893281"/>
              <a:gd name="connsiteX5947" fmla="*/ 5631257 w 10035679"/>
              <a:gd name="connsiteY5947" fmla="*/ 1242533 h 5893281"/>
              <a:gd name="connsiteX5948" fmla="*/ 5645143 w 10035679"/>
              <a:gd name="connsiteY5948" fmla="*/ 1238307 h 5893281"/>
              <a:gd name="connsiteX5949" fmla="*/ 5655408 w 10035679"/>
              <a:gd name="connsiteY5949" fmla="*/ 1238307 h 5893281"/>
              <a:gd name="connsiteX5950" fmla="*/ 5659634 w 10035679"/>
              <a:gd name="connsiteY5950" fmla="*/ 1246759 h 5893281"/>
              <a:gd name="connsiteX5951" fmla="*/ 5663860 w 10035679"/>
              <a:gd name="connsiteY5951" fmla="*/ 1257025 h 5893281"/>
              <a:gd name="connsiteX5952" fmla="*/ 5674123 w 10035679"/>
              <a:gd name="connsiteY5952" fmla="*/ 1267290 h 5893281"/>
              <a:gd name="connsiteX5953" fmla="*/ 5684387 w 10035679"/>
              <a:gd name="connsiteY5953" fmla="*/ 1279363 h 5893281"/>
              <a:gd name="connsiteX5954" fmla="*/ 5748990 w 10035679"/>
              <a:gd name="connsiteY5954" fmla="*/ 1285402 h 5893281"/>
              <a:gd name="connsiteX5955" fmla="*/ 5773141 w 10035679"/>
              <a:gd name="connsiteY5955" fmla="*/ 1299892 h 5893281"/>
              <a:gd name="connsiteX5956" fmla="*/ 5801518 w 10035679"/>
              <a:gd name="connsiteY5956" fmla="*/ 1322230 h 5893281"/>
              <a:gd name="connsiteX5957" fmla="*/ 5829892 w 10035679"/>
              <a:gd name="connsiteY5957" fmla="*/ 1351211 h 5893281"/>
              <a:gd name="connsiteX5958" fmla="*/ 5854043 w 10035679"/>
              <a:gd name="connsiteY5958" fmla="*/ 1382002 h 5893281"/>
              <a:gd name="connsiteX5959" fmla="*/ 5876383 w 10035679"/>
              <a:gd name="connsiteY5959" fmla="*/ 1415211 h 5893281"/>
              <a:gd name="connsiteX5960" fmla="*/ 5882420 w 10035679"/>
              <a:gd name="connsiteY5960" fmla="*/ 1448416 h 5893281"/>
              <a:gd name="connsiteX5961" fmla="*/ 5878194 w 10035679"/>
              <a:gd name="connsiteY5961" fmla="*/ 1479210 h 5893281"/>
              <a:gd name="connsiteX5962" fmla="*/ 5854043 w 10035679"/>
              <a:gd name="connsiteY5962" fmla="*/ 1505776 h 5893281"/>
              <a:gd name="connsiteX5963" fmla="*/ 5821440 w 10035679"/>
              <a:gd name="connsiteY5963" fmla="*/ 1522077 h 5893281"/>
              <a:gd name="connsiteX5964" fmla="*/ 5787027 w 10035679"/>
              <a:gd name="connsiteY5964" fmla="*/ 1522077 h 5893281"/>
              <a:gd name="connsiteX5965" fmla="*/ 5754424 w 10035679"/>
              <a:gd name="connsiteY5965" fmla="*/ 1507586 h 5893281"/>
              <a:gd name="connsiteX5966" fmla="*/ 5726047 w 10035679"/>
              <a:gd name="connsiteY5966" fmla="*/ 1493096 h 5893281"/>
              <a:gd name="connsiteX5967" fmla="*/ 5697671 w 10035679"/>
              <a:gd name="connsiteY5967" fmla="*/ 1482833 h 5893281"/>
              <a:gd name="connsiteX5968" fmla="*/ 5701897 w 10035679"/>
              <a:gd name="connsiteY5968" fmla="*/ 1507586 h 5893281"/>
              <a:gd name="connsiteX5969" fmla="*/ 5706123 w 10035679"/>
              <a:gd name="connsiteY5969" fmla="*/ 1540794 h 5893281"/>
              <a:gd name="connsiteX5970" fmla="*/ 5710349 w 10035679"/>
              <a:gd name="connsiteY5970" fmla="*/ 1575809 h 5893281"/>
              <a:gd name="connsiteX5971" fmla="*/ 5716387 w 10035679"/>
              <a:gd name="connsiteY5971" fmla="*/ 1604790 h 5893281"/>
              <a:gd name="connsiteX5972" fmla="*/ 5724235 w 10035679"/>
              <a:gd name="connsiteY5972" fmla="*/ 1623507 h 5893281"/>
              <a:gd name="connsiteX5973" fmla="*/ 5730273 w 10035679"/>
              <a:gd name="connsiteY5973" fmla="*/ 1633769 h 5893281"/>
              <a:gd name="connsiteX5974" fmla="*/ 5740538 w 10035679"/>
              <a:gd name="connsiteY5974" fmla="*/ 1637995 h 5893281"/>
              <a:gd name="connsiteX5975" fmla="*/ 5748385 w 10035679"/>
              <a:gd name="connsiteY5975" fmla="*/ 1646449 h 5893281"/>
              <a:gd name="connsiteX5976" fmla="*/ 5762273 w 10035679"/>
              <a:gd name="connsiteY5976" fmla="*/ 1648260 h 5893281"/>
              <a:gd name="connsiteX5977" fmla="*/ 5758047 w 10035679"/>
              <a:gd name="connsiteY5977" fmla="*/ 1623507 h 5893281"/>
              <a:gd name="connsiteX5978" fmla="*/ 5753819 w 10035679"/>
              <a:gd name="connsiteY5978" fmla="*/ 1604790 h 5893281"/>
              <a:gd name="connsiteX5979" fmla="*/ 5753819 w 10035679"/>
              <a:gd name="connsiteY5979" fmla="*/ 1584263 h 5893281"/>
              <a:gd name="connsiteX5980" fmla="*/ 5766499 w 10035679"/>
              <a:gd name="connsiteY5980" fmla="*/ 1584263 h 5893281"/>
              <a:gd name="connsiteX5981" fmla="*/ 5766499 w 10035679"/>
              <a:gd name="connsiteY5981" fmla="*/ 1575809 h 5893281"/>
              <a:gd name="connsiteX5982" fmla="*/ 5790648 w 10035679"/>
              <a:gd name="connsiteY5982" fmla="*/ 1590300 h 5893281"/>
              <a:gd name="connsiteX5983" fmla="*/ 5814799 w 10035679"/>
              <a:gd name="connsiteY5983" fmla="*/ 1604790 h 5893281"/>
              <a:gd name="connsiteX5984" fmla="*/ 5843176 w 10035679"/>
              <a:gd name="connsiteY5984" fmla="*/ 1616865 h 5893281"/>
              <a:gd name="connsiteX5985" fmla="*/ 5847402 w 10035679"/>
              <a:gd name="connsiteY5985" fmla="*/ 1608411 h 5893281"/>
              <a:gd name="connsiteX5986" fmla="*/ 5851630 w 10035679"/>
              <a:gd name="connsiteY5986" fmla="*/ 1602375 h 5893281"/>
              <a:gd name="connsiteX5987" fmla="*/ 5853440 w 10035679"/>
              <a:gd name="connsiteY5987" fmla="*/ 1598149 h 5893281"/>
              <a:gd name="connsiteX5988" fmla="*/ 5857666 w 10035679"/>
              <a:gd name="connsiteY5988" fmla="*/ 1587884 h 5893281"/>
              <a:gd name="connsiteX5989" fmla="*/ 5857666 w 10035679"/>
              <a:gd name="connsiteY5989" fmla="*/ 1575809 h 5893281"/>
              <a:gd name="connsiteX5990" fmla="*/ 5853440 w 10035679"/>
              <a:gd name="connsiteY5990" fmla="*/ 1573999 h 5893281"/>
              <a:gd name="connsiteX5991" fmla="*/ 5851630 w 10035679"/>
              <a:gd name="connsiteY5991" fmla="*/ 1569772 h 5893281"/>
              <a:gd name="connsiteX5992" fmla="*/ 5847402 w 10035679"/>
              <a:gd name="connsiteY5992" fmla="*/ 1565546 h 5893281"/>
              <a:gd name="connsiteX5993" fmla="*/ 5847402 w 10035679"/>
              <a:gd name="connsiteY5993" fmla="*/ 1561320 h 5893281"/>
              <a:gd name="connsiteX5994" fmla="*/ 5847402 w 10035679"/>
              <a:gd name="connsiteY5994" fmla="*/ 1555282 h 5893281"/>
              <a:gd name="connsiteX5995" fmla="*/ 5843176 w 10035679"/>
              <a:gd name="connsiteY5995" fmla="*/ 1545020 h 5893281"/>
              <a:gd name="connsiteX5996" fmla="*/ 5875778 w 10035679"/>
              <a:gd name="connsiteY5996" fmla="*/ 1530529 h 5893281"/>
              <a:gd name="connsiteX5997" fmla="*/ 5896306 w 10035679"/>
              <a:gd name="connsiteY5997" fmla="*/ 1508189 h 5893281"/>
              <a:gd name="connsiteX5998" fmla="*/ 5914420 w 10035679"/>
              <a:gd name="connsiteY5998" fmla="*/ 1483436 h 5893281"/>
              <a:gd name="connsiteX5999" fmla="*/ 5924683 w 10035679"/>
              <a:gd name="connsiteY5999" fmla="*/ 1487662 h 5893281"/>
              <a:gd name="connsiteX6000" fmla="*/ 5938571 w 10035679"/>
              <a:gd name="connsiteY6000" fmla="*/ 1491888 h 5893281"/>
              <a:gd name="connsiteX6001" fmla="*/ 5952457 w 10035679"/>
              <a:gd name="connsiteY6001" fmla="*/ 1493701 h 5893281"/>
              <a:gd name="connsiteX6002" fmla="*/ 5966342 w 10035679"/>
              <a:gd name="connsiteY6002" fmla="*/ 1497926 h 5893281"/>
              <a:gd name="connsiteX6003" fmla="*/ 5960306 w 10035679"/>
              <a:gd name="connsiteY6003" fmla="*/ 1420040 h 5893281"/>
              <a:gd name="connsiteX6004" fmla="*/ 5946420 w 10035679"/>
              <a:gd name="connsiteY6004" fmla="*/ 1333702 h 5893281"/>
              <a:gd name="connsiteX6005" fmla="*/ 6004984 w 10035679"/>
              <a:gd name="connsiteY6005" fmla="*/ 1333702 h 5893281"/>
              <a:gd name="connsiteX6006" fmla="*/ 6018870 w 10035679"/>
              <a:gd name="connsiteY6006" fmla="*/ 1348191 h 5893281"/>
              <a:gd name="connsiteX6007" fmla="*/ 6032756 w 10035679"/>
              <a:gd name="connsiteY6007" fmla="*/ 1368719 h 5893281"/>
              <a:gd name="connsiteX6008" fmla="*/ 6044831 w 10035679"/>
              <a:gd name="connsiteY6008" fmla="*/ 1387436 h 5893281"/>
              <a:gd name="connsiteX6009" fmla="*/ 6044831 w 10035679"/>
              <a:gd name="connsiteY6009" fmla="*/ 1406154 h 5893281"/>
              <a:gd name="connsiteX6010" fmla="*/ 6036982 w 10035679"/>
              <a:gd name="connsiteY6010" fmla="*/ 1407964 h 5893281"/>
              <a:gd name="connsiteX6011" fmla="*/ 6032756 w 10035679"/>
              <a:gd name="connsiteY6011" fmla="*/ 1407964 h 5893281"/>
              <a:gd name="connsiteX6012" fmla="*/ 6026719 w 10035679"/>
              <a:gd name="connsiteY6012" fmla="*/ 1412193 h 5893281"/>
              <a:gd name="connsiteX6013" fmla="*/ 6012833 w 10035679"/>
              <a:gd name="connsiteY6013" fmla="*/ 1412193 h 5893281"/>
              <a:gd name="connsiteX6014" fmla="*/ 6012833 w 10035679"/>
              <a:gd name="connsiteY6014" fmla="*/ 1451436 h 5893281"/>
              <a:gd name="connsiteX6015" fmla="*/ 6023096 w 10035679"/>
              <a:gd name="connsiteY6015" fmla="*/ 1455663 h 5893281"/>
              <a:gd name="connsiteX6016" fmla="*/ 6027322 w 10035679"/>
              <a:gd name="connsiteY6016" fmla="*/ 1459889 h 5893281"/>
              <a:gd name="connsiteX6017" fmla="*/ 6033361 w 10035679"/>
              <a:gd name="connsiteY6017" fmla="*/ 1464116 h 5893281"/>
              <a:gd name="connsiteX6018" fmla="*/ 6041208 w 10035679"/>
              <a:gd name="connsiteY6018" fmla="*/ 1465926 h 5893281"/>
              <a:gd name="connsiteX6019" fmla="*/ 6051473 w 10035679"/>
              <a:gd name="connsiteY6019" fmla="*/ 1465926 h 5893281"/>
              <a:gd name="connsiteX6020" fmla="*/ 6055699 w 10035679"/>
              <a:gd name="connsiteY6020" fmla="*/ 1465926 h 5893281"/>
              <a:gd name="connsiteX6021" fmla="*/ 6059925 w 10035679"/>
              <a:gd name="connsiteY6021" fmla="*/ 1464116 h 5893281"/>
              <a:gd name="connsiteX6022" fmla="*/ 6061738 w 10035679"/>
              <a:gd name="connsiteY6022" fmla="*/ 1464116 h 5893281"/>
              <a:gd name="connsiteX6023" fmla="*/ 6069585 w 10035679"/>
              <a:gd name="connsiteY6023" fmla="*/ 1459889 h 5893281"/>
              <a:gd name="connsiteX6024" fmla="*/ 6073813 w 10035679"/>
              <a:gd name="connsiteY6024" fmla="*/ 1449624 h 5893281"/>
              <a:gd name="connsiteX6025" fmla="*/ 6073813 w 10035679"/>
              <a:gd name="connsiteY6025" fmla="*/ 1441172 h 5893281"/>
              <a:gd name="connsiteX6026" fmla="*/ 6073813 w 10035679"/>
              <a:gd name="connsiteY6026" fmla="*/ 1430908 h 5893281"/>
              <a:gd name="connsiteX6027" fmla="*/ 6073813 w 10035679"/>
              <a:gd name="connsiteY6027" fmla="*/ 1422456 h 5893281"/>
              <a:gd name="connsiteX6028" fmla="*/ 6069585 w 10035679"/>
              <a:gd name="connsiteY6028" fmla="*/ 1412193 h 5893281"/>
              <a:gd name="connsiteX6029" fmla="*/ 6093736 w 10035679"/>
              <a:gd name="connsiteY6029" fmla="*/ 1378984 h 5893281"/>
              <a:gd name="connsiteX6030" fmla="*/ 6122112 w 10035679"/>
              <a:gd name="connsiteY6030" fmla="*/ 1352417 h 5893281"/>
              <a:gd name="connsiteX6031" fmla="*/ 6146263 w 10035679"/>
              <a:gd name="connsiteY6031" fmla="*/ 1319211 h 5893281"/>
              <a:gd name="connsiteX6032" fmla="*/ 6158338 w 10035679"/>
              <a:gd name="connsiteY6032" fmla="*/ 1314985 h 5893281"/>
              <a:gd name="connsiteX6033" fmla="*/ 6168603 w 10035679"/>
              <a:gd name="connsiteY6033" fmla="*/ 1314985 h 5893281"/>
              <a:gd name="connsiteX6034" fmla="*/ 6172829 w 10035679"/>
              <a:gd name="connsiteY6034" fmla="*/ 1310759 h 5893281"/>
              <a:gd name="connsiteX6035" fmla="*/ 6178866 w 10035679"/>
              <a:gd name="connsiteY6035" fmla="*/ 1314985 h 5893281"/>
              <a:gd name="connsiteX6036" fmla="*/ 6186715 w 10035679"/>
              <a:gd name="connsiteY6036" fmla="*/ 1319211 h 5893281"/>
              <a:gd name="connsiteX6037" fmla="*/ 6188526 w 10035679"/>
              <a:gd name="connsiteY6037" fmla="*/ 1325248 h 5893281"/>
              <a:gd name="connsiteX6038" fmla="*/ 6192752 w 10035679"/>
              <a:gd name="connsiteY6038" fmla="*/ 1333702 h 5893281"/>
              <a:gd name="connsiteX6039" fmla="*/ 6196980 w 10035679"/>
              <a:gd name="connsiteY6039" fmla="*/ 1337928 h 5893281"/>
              <a:gd name="connsiteX6040" fmla="*/ 6198790 w 10035679"/>
              <a:gd name="connsiteY6040" fmla="*/ 1343965 h 5893281"/>
              <a:gd name="connsiteX6041" fmla="*/ 6206640 w 10035679"/>
              <a:gd name="connsiteY6041" fmla="*/ 1348191 h 5893281"/>
              <a:gd name="connsiteX6042" fmla="*/ 6206640 w 10035679"/>
              <a:gd name="connsiteY6042" fmla="*/ 1339739 h 5893281"/>
              <a:gd name="connsiteX6043" fmla="*/ 6212676 w 10035679"/>
              <a:gd name="connsiteY6043" fmla="*/ 1333702 h 5893281"/>
              <a:gd name="connsiteX6044" fmla="*/ 6216902 w 10035679"/>
              <a:gd name="connsiteY6044" fmla="*/ 1325248 h 5893281"/>
              <a:gd name="connsiteX6045" fmla="*/ 6221129 w 10035679"/>
              <a:gd name="connsiteY6045" fmla="*/ 1319211 h 5893281"/>
              <a:gd name="connsiteX6046" fmla="*/ 6221129 w 10035679"/>
              <a:gd name="connsiteY6046" fmla="*/ 1308947 h 5893281"/>
              <a:gd name="connsiteX6047" fmla="*/ 6225355 w 10035679"/>
              <a:gd name="connsiteY6047" fmla="*/ 1294459 h 5893281"/>
              <a:gd name="connsiteX6048" fmla="*/ 6255544 w 10035679"/>
              <a:gd name="connsiteY6048" fmla="*/ 1294459 h 5893281"/>
              <a:gd name="connsiteX6049" fmla="*/ 6283921 w 10035679"/>
              <a:gd name="connsiteY6049" fmla="*/ 1300495 h 5893281"/>
              <a:gd name="connsiteX6050" fmla="*/ 6310485 w 10035679"/>
              <a:gd name="connsiteY6050" fmla="*/ 1308947 h 5893281"/>
              <a:gd name="connsiteX6051" fmla="*/ 6292373 w 10035679"/>
              <a:gd name="connsiteY6051" fmla="*/ 1323437 h 5893281"/>
              <a:gd name="connsiteX6052" fmla="*/ 6274259 w 10035679"/>
              <a:gd name="connsiteY6052" fmla="*/ 1333702 h 5893281"/>
              <a:gd name="connsiteX6053" fmla="*/ 6260373 w 10035679"/>
              <a:gd name="connsiteY6053" fmla="*/ 1343965 h 5893281"/>
              <a:gd name="connsiteX6054" fmla="*/ 6246487 w 10035679"/>
              <a:gd name="connsiteY6054" fmla="*/ 1364493 h 5893281"/>
              <a:gd name="connsiteX6055" fmla="*/ 6264599 w 10035679"/>
              <a:gd name="connsiteY6055" fmla="*/ 1364493 h 5893281"/>
              <a:gd name="connsiteX6056" fmla="*/ 6274864 w 10035679"/>
              <a:gd name="connsiteY6056" fmla="*/ 1354230 h 5893281"/>
              <a:gd name="connsiteX6057" fmla="*/ 6299014 w 10035679"/>
              <a:gd name="connsiteY6057" fmla="*/ 1343965 h 5893281"/>
              <a:gd name="connsiteX6058" fmla="*/ 6325579 w 10035679"/>
              <a:gd name="connsiteY6058" fmla="*/ 1333702 h 5893281"/>
              <a:gd name="connsiteX6059" fmla="*/ 6346108 w 10035679"/>
              <a:gd name="connsiteY6059" fmla="*/ 1325248 h 5893281"/>
              <a:gd name="connsiteX6060" fmla="*/ 6368446 w 10035679"/>
              <a:gd name="connsiteY6060" fmla="*/ 1319211 h 5893281"/>
              <a:gd name="connsiteX6061" fmla="*/ 6374485 w 10035679"/>
              <a:gd name="connsiteY6061" fmla="*/ 1319211 h 5893281"/>
              <a:gd name="connsiteX6062" fmla="*/ 6378711 w 10035679"/>
              <a:gd name="connsiteY6062" fmla="*/ 1323437 h 5893281"/>
              <a:gd name="connsiteX6063" fmla="*/ 6384748 w 10035679"/>
              <a:gd name="connsiteY6063" fmla="*/ 1329474 h 5893281"/>
              <a:gd name="connsiteX6064" fmla="*/ 6388974 w 10035679"/>
              <a:gd name="connsiteY6064" fmla="*/ 1333702 h 5893281"/>
              <a:gd name="connsiteX6065" fmla="*/ 6393202 w 10035679"/>
              <a:gd name="connsiteY6065" fmla="*/ 1337928 h 5893281"/>
              <a:gd name="connsiteX6066" fmla="*/ 6399238 w 10035679"/>
              <a:gd name="connsiteY6066" fmla="*/ 1337928 h 5893281"/>
              <a:gd name="connsiteX6067" fmla="*/ 6413124 w 10035679"/>
              <a:gd name="connsiteY6067" fmla="*/ 1339739 h 5893281"/>
              <a:gd name="connsiteX6068" fmla="*/ 6417350 w 10035679"/>
              <a:gd name="connsiteY6068" fmla="*/ 1333702 h 5893281"/>
              <a:gd name="connsiteX6069" fmla="*/ 6421576 w 10035679"/>
              <a:gd name="connsiteY6069" fmla="*/ 1325248 h 5893281"/>
              <a:gd name="connsiteX6070" fmla="*/ 6423389 w 10035679"/>
              <a:gd name="connsiteY6070" fmla="*/ 1323437 h 5893281"/>
              <a:gd name="connsiteX6071" fmla="*/ 6423389 w 10035679"/>
              <a:gd name="connsiteY6071" fmla="*/ 1314985 h 5893281"/>
              <a:gd name="connsiteX6072" fmla="*/ 6427615 w 10035679"/>
              <a:gd name="connsiteY6072" fmla="*/ 1304721 h 5893281"/>
              <a:gd name="connsiteX6073" fmla="*/ 6427615 w 10035679"/>
              <a:gd name="connsiteY6073" fmla="*/ 1294459 h 5893281"/>
              <a:gd name="connsiteX6074" fmla="*/ 6421576 w 10035679"/>
              <a:gd name="connsiteY6074" fmla="*/ 1286005 h 5893281"/>
              <a:gd name="connsiteX6075" fmla="*/ 6417350 w 10035679"/>
              <a:gd name="connsiteY6075" fmla="*/ 1279968 h 5893281"/>
              <a:gd name="connsiteX6076" fmla="*/ 6413124 w 10035679"/>
              <a:gd name="connsiteY6076" fmla="*/ 1271516 h 5893281"/>
              <a:gd name="connsiteX6077" fmla="*/ 6413124 w 10035679"/>
              <a:gd name="connsiteY6077" fmla="*/ 1261251 h 5893281"/>
              <a:gd name="connsiteX6078" fmla="*/ 6413124 w 10035679"/>
              <a:gd name="connsiteY6078" fmla="*/ 1246759 h 5893281"/>
              <a:gd name="connsiteX6079" fmla="*/ 6423389 w 10035679"/>
              <a:gd name="connsiteY6079" fmla="*/ 1238307 h 5893281"/>
              <a:gd name="connsiteX6080" fmla="*/ 6431236 w 10035679"/>
              <a:gd name="connsiteY6080" fmla="*/ 1232271 h 5893281"/>
              <a:gd name="connsiteX6081" fmla="*/ 6437275 w 10035679"/>
              <a:gd name="connsiteY6081" fmla="*/ 1228044 h 5893281"/>
              <a:gd name="connsiteX6082" fmla="*/ 6451161 w 10035679"/>
              <a:gd name="connsiteY6082" fmla="*/ 1222006 h 5893281"/>
              <a:gd name="connsiteX6083" fmla="*/ 6459010 w 10035679"/>
              <a:gd name="connsiteY6083" fmla="*/ 1223816 h 5893281"/>
              <a:gd name="connsiteX6084" fmla="*/ 6469275 w 10035679"/>
              <a:gd name="connsiteY6084" fmla="*/ 1228044 h 5893281"/>
              <a:gd name="connsiteX6085" fmla="*/ 6483161 w 10035679"/>
              <a:gd name="connsiteY6085" fmla="*/ 1228044 h 5893281"/>
              <a:gd name="connsiteX6086" fmla="*/ 6497047 w 10035679"/>
              <a:gd name="connsiteY6086" fmla="*/ 1228044 h 5893281"/>
              <a:gd name="connsiteX6087" fmla="*/ 6515159 w 10035679"/>
              <a:gd name="connsiteY6087" fmla="*/ 1250383 h 5893281"/>
              <a:gd name="connsiteX6088" fmla="*/ 6539310 w 10035679"/>
              <a:gd name="connsiteY6088" fmla="*/ 1275138 h 5893281"/>
              <a:gd name="connsiteX6089" fmla="*/ 6575536 w 10035679"/>
              <a:gd name="connsiteY6089" fmla="*/ 1299892 h 5893281"/>
              <a:gd name="connsiteX6090" fmla="*/ 6605723 w 10035679"/>
              <a:gd name="connsiteY6090" fmla="*/ 1324645 h 5893281"/>
              <a:gd name="connsiteX6091" fmla="*/ 6634100 w 10035679"/>
              <a:gd name="connsiteY6091" fmla="*/ 1339136 h 5893281"/>
              <a:gd name="connsiteX6092" fmla="*/ 6652214 w 10035679"/>
              <a:gd name="connsiteY6092" fmla="*/ 1347588 h 5893281"/>
              <a:gd name="connsiteX6093" fmla="*/ 6656440 w 10035679"/>
              <a:gd name="connsiteY6093" fmla="*/ 1343362 h 5893281"/>
              <a:gd name="connsiteX6094" fmla="*/ 6656440 w 10035679"/>
              <a:gd name="connsiteY6094" fmla="*/ 1339136 h 5893281"/>
              <a:gd name="connsiteX6095" fmla="*/ 6658250 w 10035679"/>
              <a:gd name="connsiteY6095" fmla="*/ 1333097 h 5893281"/>
              <a:gd name="connsiteX6096" fmla="*/ 6647986 w 10035679"/>
              <a:gd name="connsiteY6096" fmla="*/ 1322834 h 5893281"/>
              <a:gd name="connsiteX6097" fmla="*/ 6641949 w 10035679"/>
              <a:gd name="connsiteY6097" fmla="*/ 1314380 h 5893281"/>
              <a:gd name="connsiteX6098" fmla="*/ 6637723 w 10035679"/>
              <a:gd name="connsiteY6098" fmla="*/ 1304118 h 5893281"/>
              <a:gd name="connsiteX6099" fmla="*/ 6629874 w 10035679"/>
              <a:gd name="connsiteY6099" fmla="*/ 1293854 h 5893281"/>
              <a:gd name="connsiteX6100" fmla="*/ 6628063 w 10035679"/>
              <a:gd name="connsiteY6100" fmla="*/ 1279363 h 5893281"/>
              <a:gd name="connsiteX6101" fmla="*/ 6595460 w 10035679"/>
              <a:gd name="connsiteY6101" fmla="*/ 1279363 h 5893281"/>
              <a:gd name="connsiteX6102" fmla="*/ 6599686 w 10035679"/>
              <a:gd name="connsiteY6102" fmla="*/ 1235891 h 5893281"/>
              <a:gd name="connsiteX6103" fmla="*/ 6591837 w 10035679"/>
              <a:gd name="connsiteY6103" fmla="*/ 1202686 h 5893281"/>
              <a:gd name="connsiteX6104" fmla="*/ 6587611 w 10035679"/>
              <a:gd name="connsiteY6104" fmla="*/ 1173704 h 5893281"/>
              <a:gd name="connsiteX6105" fmla="*/ 6581572 w 10035679"/>
              <a:gd name="connsiteY6105" fmla="*/ 1134460 h 5893281"/>
              <a:gd name="connsiteX6106" fmla="*/ 6602102 w 10035679"/>
              <a:gd name="connsiteY6106" fmla="*/ 1119972 h 5893281"/>
              <a:gd name="connsiteX6107" fmla="*/ 6615988 w 10035679"/>
              <a:gd name="connsiteY6107" fmla="*/ 1101253 h 5893281"/>
              <a:gd name="connsiteX6108" fmla="*/ 6623837 w 10035679"/>
              <a:gd name="connsiteY6108" fmla="*/ 1080726 h 5893281"/>
              <a:gd name="connsiteX6109" fmla="*/ 6629874 w 10035679"/>
              <a:gd name="connsiteY6109" fmla="*/ 1054159 h 5893281"/>
              <a:gd name="connsiteX6110" fmla="*/ 6637723 w 10035679"/>
              <a:gd name="connsiteY6110" fmla="*/ 1033632 h 5893281"/>
              <a:gd name="connsiteX6111" fmla="*/ 6647986 w 10035679"/>
              <a:gd name="connsiteY6111" fmla="*/ 1011294 h 5893281"/>
              <a:gd name="connsiteX6112" fmla="*/ 6661874 w 10035679"/>
              <a:gd name="connsiteY6112" fmla="*/ 994992 h 5893281"/>
              <a:gd name="connsiteX6113" fmla="*/ 6679986 w 10035679"/>
              <a:gd name="connsiteY6113" fmla="*/ 982917 h 5893281"/>
              <a:gd name="connsiteX6114" fmla="*/ 6712588 w 10035679"/>
              <a:gd name="connsiteY6114" fmla="*/ 981104 h 5893281"/>
              <a:gd name="connsiteX6115" fmla="*/ 6751230 w 10035679"/>
              <a:gd name="connsiteY6115" fmla="*/ 982917 h 5893281"/>
              <a:gd name="connsiteX6116" fmla="*/ 6761493 w 10035679"/>
              <a:gd name="connsiteY6116" fmla="*/ 1001632 h 5893281"/>
              <a:gd name="connsiteX6117" fmla="*/ 6775379 w 10035679"/>
              <a:gd name="connsiteY6117" fmla="*/ 1016123 h 5893281"/>
              <a:gd name="connsiteX6118" fmla="*/ 6771153 w 10035679"/>
              <a:gd name="connsiteY6118" fmla="*/ 1045104 h 5893281"/>
              <a:gd name="connsiteX6119" fmla="*/ 6765116 w 10035679"/>
              <a:gd name="connsiteY6119" fmla="*/ 1074084 h 5893281"/>
              <a:gd name="connsiteX6120" fmla="*/ 6757267 w 10035679"/>
              <a:gd name="connsiteY6120" fmla="*/ 1098838 h 5893281"/>
              <a:gd name="connsiteX6121" fmla="*/ 6755456 w 10035679"/>
              <a:gd name="connsiteY6121" fmla="*/ 1121179 h 5893281"/>
              <a:gd name="connsiteX6122" fmla="*/ 6751230 w 10035679"/>
              <a:gd name="connsiteY6122" fmla="*/ 1135668 h 5893281"/>
              <a:gd name="connsiteX6123" fmla="*/ 6757267 w 10035679"/>
              <a:gd name="connsiteY6123" fmla="*/ 1154385 h 5893281"/>
              <a:gd name="connsiteX6124" fmla="*/ 6769342 w 10035679"/>
              <a:gd name="connsiteY6124" fmla="*/ 1179137 h 5893281"/>
              <a:gd name="connsiteX6125" fmla="*/ 6775379 w 10035679"/>
              <a:gd name="connsiteY6125" fmla="*/ 1208120 h 5893281"/>
              <a:gd name="connsiteX6126" fmla="*/ 6781417 w 10035679"/>
              <a:gd name="connsiteY6126" fmla="*/ 1228648 h 5893281"/>
              <a:gd name="connsiteX6127" fmla="*/ 6781417 w 10035679"/>
              <a:gd name="connsiteY6127" fmla="*/ 1253401 h 5893281"/>
              <a:gd name="connsiteX6128" fmla="*/ 6775379 w 10035679"/>
              <a:gd name="connsiteY6128" fmla="*/ 1275742 h 5893281"/>
              <a:gd name="connsiteX6129" fmla="*/ 6769342 w 10035679"/>
              <a:gd name="connsiteY6129" fmla="*/ 1294459 h 5893281"/>
              <a:gd name="connsiteX6130" fmla="*/ 6769342 w 10035679"/>
              <a:gd name="connsiteY6130" fmla="*/ 1308947 h 5893281"/>
              <a:gd name="connsiteX6131" fmla="*/ 6771153 w 10035679"/>
              <a:gd name="connsiteY6131" fmla="*/ 1319211 h 5893281"/>
              <a:gd name="connsiteX6132" fmla="*/ 6775379 w 10035679"/>
              <a:gd name="connsiteY6132" fmla="*/ 1325248 h 5893281"/>
              <a:gd name="connsiteX6133" fmla="*/ 6781417 w 10035679"/>
              <a:gd name="connsiteY6133" fmla="*/ 1333702 h 5893281"/>
              <a:gd name="connsiteX6134" fmla="*/ 6789267 w 10035679"/>
              <a:gd name="connsiteY6134" fmla="*/ 1339739 h 5893281"/>
              <a:gd name="connsiteX6135" fmla="*/ 6793493 w 10035679"/>
              <a:gd name="connsiteY6135" fmla="*/ 1351815 h 5893281"/>
              <a:gd name="connsiteX6136" fmla="*/ 6799529 w 10035679"/>
              <a:gd name="connsiteY6136" fmla="*/ 1363890 h 5893281"/>
              <a:gd name="connsiteX6137" fmla="*/ 6789267 w 10035679"/>
              <a:gd name="connsiteY6137" fmla="*/ 1386229 h 5893281"/>
              <a:gd name="connsiteX6138" fmla="*/ 6781417 w 10035679"/>
              <a:gd name="connsiteY6138" fmla="*/ 1410985 h 5893281"/>
              <a:gd name="connsiteX6139" fmla="*/ 6781417 w 10035679"/>
              <a:gd name="connsiteY6139" fmla="*/ 1444191 h 5893281"/>
              <a:gd name="connsiteX6140" fmla="*/ 6771153 w 10035679"/>
              <a:gd name="connsiteY6140" fmla="*/ 1450228 h 5893281"/>
              <a:gd name="connsiteX6141" fmla="*/ 6765116 w 10035679"/>
              <a:gd name="connsiteY6141" fmla="*/ 1458682 h 5893281"/>
              <a:gd name="connsiteX6142" fmla="*/ 6754853 w 10035679"/>
              <a:gd name="connsiteY6142" fmla="*/ 1462908 h 5893281"/>
              <a:gd name="connsiteX6143" fmla="*/ 6742778 w 10035679"/>
              <a:gd name="connsiteY6143" fmla="*/ 1468945 h 5893281"/>
              <a:gd name="connsiteX6144" fmla="*/ 6728890 w 10035679"/>
              <a:gd name="connsiteY6144" fmla="*/ 1473173 h 5893281"/>
              <a:gd name="connsiteX6145" fmla="*/ 6728890 w 10035679"/>
              <a:gd name="connsiteY6145" fmla="*/ 1484041 h 5893281"/>
              <a:gd name="connsiteX6146" fmla="*/ 6769342 w 10035679"/>
              <a:gd name="connsiteY6146" fmla="*/ 1484041 h 5893281"/>
              <a:gd name="connsiteX6147" fmla="*/ 6771153 w 10035679"/>
              <a:gd name="connsiteY6147" fmla="*/ 1479815 h 5893281"/>
              <a:gd name="connsiteX6148" fmla="*/ 6775379 w 10035679"/>
              <a:gd name="connsiteY6148" fmla="*/ 1478003 h 5893281"/>
              <a:gd name="connsiteX6149" fmla="*/ 6781417 w 10035679"/>
              <a:gd name="connsiteY6149" fmla="*/ 1473776 h 5893281"/>
              <a:gd name="connsiteX6150" fmla="*/ 6795303 w 10035679"/>
              <a:gd name="connsiteY6150" fmla="*/ 1449021 h 5893281"/>
              <a:gd name="connsiteX6151" fmla="*/ 6809191 w 10035679"/>
              <a:gd name="connsiteY6151" fmla="*/ 1420040 h 5893281"/>
              <a:gd name="connsiteX6152" fmla="*/ 6821267 w 10035679"/>
              <a:gd name="connsiteY6152" fmla="*/ 1397701 h 5893281"/>
              <a:gd name="connsiteX6153" fmla="*/ 6827303 w 10035679"/>
              <a:gd name="connsiteY6153" fmla="*/ 1362682 h 5893281"/>
              <a:gd name="connsiteX6154" fmla="*/ 6821267 w 10035679"/>
              <a:gd name="connsiteY6154" fmla="*/ 1329474 h 5893281"/>
              <a:gd name="connsiteX6155" fmla="*/ 6817039 w 10035679"/>
              <a:gd name="connsiteY6155" fmla="*/ 1296269 h 5893281"/>
              <a:gd name="connsiteX6156" fmla="*/ 6812812 w 10035679"/>
              <a:gd name="connsiteY6156" fmla="*/ 1267290 h 5893281"/>
              <a:gd name="connsiteX6157" fmla="*/ 6851454 w 10035679"/>
              <a:gd name="connsiteY6157" fmla="*/ 1267290 h 5893281"/>
              <a:gd name="connsiteX6158" fmla="*/ 6887680 w 10035679"/>
              <a:gd name="connsiteY6158" fmla="*/ 1267290 h 5893281"/>
              <a:gd name="connsiteX6159" fmla="*/ 6922093 w 10035679"/>
              <a:gd name="connsiteY6159" fmla="*/ 1279363 h 5893281"/>
              <a:gd name="connsiteX6160" fmla="*/ 6922093 w 10035679"/>
              <a:gd name="connsiteY6160" fmla="*/ 1267290 h 5893281"/>
              <a:gd name="connsiteX6161" fmla="*/ 6887680 w 10035679"/>
              <a:gd name="connsiteY6161" fmla="*/ 1252799 h 5893281"/>
              <a:gd name="connsiteX6162" fmla="*/ 6845415 w 10035679"/>
              <a:gd name="connsiteY6162" fmla="*/ 1236497 h 5893281"/>
              <a:gd name="connsiteX6163" fmla="*/ 6806776 w 10035679"/>
              <a:gd name="connsiteY6163" fmla="*/ 1222006 h 5893281"/>
              <a:gd name="connsiteX6164" fmla="*/ 6798927 w 10035679"/>
              <a:gd name="connsiteY6164" fmla="*/ 1185177 h 5893281"/>
              <a:gd name="connsiteX6165" fmla="*/ 6788664 w 10035679"/>
              <a:gd name="connsiteY6165" fmla="*/ 1160423 h 5893281"/>
              <a:gd name="connsiteX6166" fmla="*/ 6778399 w 10035679"/>
              <a:gd name="connsiteY6166" fmla="*/ 1139896 h 5893281"/>
              <a:gd name="connsiteX6167" fmla="*/ 6768134 w 10035679"/>
              <a:gd name="connsiteY6167" fmla="*/ 1110915 h 5893281"/>
              <a:gd name="connsiteX6168" fmla="*/ 6812812 w 10035679"/>
              <a:gd name="connsiteY6168" fmla="*/ 1069858 h 5893281"/>
              <a:gd name="connsiteX6169" fmla="*/ 6812812 w 10035679"/>
              <a:gd name="connsiteY6169" fmla="*/ 1002237 h 5893281"/>
              <a:gd name="connsiteX6170" fmla="*/ 6820662 w 10035679"/>
              <a:gd name="connsiteY6170" fmla="*/ 1002237 h 5893281"/>
              <a:gd name="connsiteX6171" fmla="*/ 6826698 w 10035679"/>
              <a:gd name="connsiteY6171" fmla="*/ 1002237 h 5893281"/>
              <a:gd name="connsiteX6172" fmla="*/ 6830926 w 10035679"/>
              <a:gd name="connsiteY6172" fmla="*/ 1002237 h 5893281"/>
              <a:gd name="connsiteX6173" fmla="*/ 6830926 w 10035679"/>
              <a:gd name="connsiteY6173" fmla="*/ 1003445 h 5893281"/>
              <a:gd name="connsiteX6174" fmla="*/ 6836963 w 10035679"/>
              <a:gd name="connsiteY6174" fmla="*/ 1007671 h 5893281"/>
              <a:gd name="connsiteX6175" fmla="*/ 6844812 w 10035679"/>
              <a:gd name="connsiteY6175" fmla="*/ 1028198 h 5893281"/>
              <a:gd name="connsiteX6176" fmla="*/ 6850849 w 10035679"/>
              <a:gd name="connsiteY6176" fmla="*/ 1050538 h 5893281"/>
              <a:gd name="connsiteX6177" fmla="*/ 6864737 w 10035679"/>
              <a:gd name="connsiteY6177" fmla="*/ 1066840 h 5893281"/>
              <a:gd name="connsiteX6178" fmla="*/ 6891301 w 10035679"/>
              <a:gd name="connsiteY6178" fmla="*/ 1052349 h 5893281"/>
              <a:gd name="connsiteX6179" fmla="*/ 6921491 w 10035679"/>
              <a:gd name="connsiteY6179" fmla="*/ 1046310 h 5893281"/>
              <a:gd name="connsiteX6180" fmla="*/ 6961941 w 10035679"/>
              <a:gd name="connsiteY6180" fmla="*/ 1046310 h 5893281"/>
              <a:gd name="connsiteX6181" fmla="*/ 6982470 w 10035679"/>
              <a:gd name="connsiteY6181" fmla="*/ 1075292 h 5893281"/>
              <a:gd name="connsiteX6182" fmla="*/ 7015073 w 10035679"/>
              <a:gd name="connsiteY6182" fmla="*/ 1104271 h 5893281"/>
              <a:gd name="connsiteX6183" fmla="*/ 7045260 w 10035679"/>
              <a:gd name="connsiteY6183" fmla="*/ 1124800 h 5893281"/>
              <a:gd name="connsiteX6184" fmla="*/ 7045260 w 10035679"/>
              <a:gd name="connsiteY6184" fmla="*/ 1108499 h 5893281"/>
              <a:gd name="connsiteX6185" fmla="*/ 7021110 w 10035679"/>
              <a:gd name="connsiteY6185" fmla="*/ 1081934 h 5893281"/>
              <a:gd name="connsiteX6186" fmla="*/ 7002998 w 10035679"/>
              <a:gd name="connsiteY6186" fmla="*/ 1051141 h 5893281"/>
              <a:gd name="connsiteX6187" fmla="*/ 6992733 w 10035679"/>
              <a:gd name="connsiteY6187" fmla="*/ 1010086 h 5893281"/>
              <a:gd name="connsiteX6188" fmla="*/ 6982470 w 10035679"/>
              <a:gd name="connsiteY6188" fmla="*/ 970842 h 5893281"/>
              <a:gd name="connsiteX6189" fmla="*/ 6974621 w 10035679"/>
              <a:gd name="connsiteY6189" fmla="*/ 927371 h 5893281"/>
              <a:gd name="connsiteX6190" fmla="*/ 7021110 w 10035679"/>
              <a:gd name="connsiteY6190" fmla="*/ 912880 h 5893281"/>
              <a:gd name="connsiteX6191" fmla="*/ 7071827 w 10035679"/>
              <a:gd name="connsiteY6191" fmla="*/ 902616 h 5893281"/>
              <a:gd name="connsiteX6192" fmla="*/ 7085712 w 10035679"/>
              <a:gd name="connsiteY6192" fmla="*/ 935823 h 5893281"/>
              <a:gd name="connsiteX6193" fmla="*/ 7091749 w 10035679"/>
              <a:gd name="connsiteY6193" fmla="*/ 935823 h 5893281"/>
              <a:gd name="connsiteX6194" fmla="*/ 7099598 w 10035679"/>
              <a:gd name="connsiteY6194" fmla="*/ 902616 h 5893281"/>
              <a:gd name="connsiteX6195" fmla="*/ 7105637 w 10035679"/>
              <a:gd name="connsiteY6195" fmla="*/ 867597 h 5893281"/>
              <a:gd name="connsiteX6196" fmla="*/ 7115900 w 10035679"/>
              <a:gd name="connsiteY6196" fmla="*/ 830768 h 5893281"/>
              <a:gd name="connsiteX6197" fmla="*/ 7148503 w 10035679"/>
              <a:gd name="connsiteY6197" fmla="*/ 812052 h 5893281"/>
              <a:gd name="connsiteX6198" fmla="*/ 7172653 w 10035679"/>
              <a:gd name="connsiteY6198" fmla="*/ 791524 h 5893281"/>
              <a:gd name="connsiteX6199" fmla="*/ 7201030 w 10035679"/>
              <a:gd name="connsiteY6199" fmla="*/ 769186 h 5893281"/>
              <a:gd name="connsiteX6200" fmla="*/ 7229407 w 10035679"/>
              <a:gd name="connsiteY6200" fmla="*/ 757111 h 5893281"/>
              <a:gd name="connsiteX6201" fmla="*/ 7262010 w 10035679"/>
              <a:gd name="connsiteY6201" fmla="*/ 745035 h 5893281"/>
              <a:gd name="connsiteX6202" fmla="*/ 7304272 w 10035679"/>
              <a:gd name="connsiteY6202" fmla="*/ 745035 h 5893281"/>
              <a:gd name="connsiteX6203" fmla="*/ 7308499 w 10035679"/>
              <a:gd name="connsiteY6203" fmla="*/ 730545 h 5893281"/>
              <a:gd name="connsiteX6204" fmla="*/ 7314537 w 10035679"/>
              <a:gd name="connsiteY6204" fmla="*/ 720282 h 5893281"/>
              <a:gd name="connsiteX6205" fmla="*/ 7318763 w 10035679"/>
              <a:gd name="connsiteY6205" fmla="*/ 710017 h 5893281"/>
              <a:gd name="connsiteX6206" fmla="*/ 7324800 w 10035679"/>
              <a:gd name="connsiteY6206" fmla="*/ 699754 h 5893281"/>
              <a:gd name="connsiteX6207" fmla="*/ 7347140 w 10035679"/>
              <a:gd name="connsiteY6207" fmla="*/ 699754 h 5893281"/>
              <a:gd name="connsiteX6208" fmla="*/ 7375517 w 10035679"/>
              <a:gd name="connsiteY6208" fmla="*/ 699754 h 5893281"/>
              <a:gd name="connsiteX6209" fmla="*/ 7403894 w 10035679"/>
              <a:gd name="connsiteY6209" fmla="*/ 699754 h 5893281"/>
              <a:gd name="connsiteX6210" fmla="*/ 7424421 w 10035679"/>
              <a:gd name="connsiteY6210" fmla="*/ 699754 h 5893281"/>
              <a:gd name="connsiteX6211" fmla="*/ 7434684 w 10035679"/>
              <a:gd name="connsiteY6211" fmla="*/ 699754 h 5893281"/>
              <a:gd name="connsiteX6212" fmla="*/ 7448570 w 10035679"/>
              <a:gd name="connsiteY6212" fmla="*/ 687679 h 5893281"/>
              <a:gd name="connsiteX6213" fmla="*/ 7462458 w 10035679"/>
              <a:gd name="connsiteY6213" fmla="*/ 677414 h 5893281"/>
              <a:gd name="connsiteX6214" fmla="*/ 7476344 w 10035679"/>
              <a:gd name="connsiteY6214" fmla="*/ 662924 h 5893281"/>
              <a:gd name="connsiteX6215" fmla="*/ 7488419 w 10035679"/>
              <a:gd name="connsiteY6215" fmla="*/ 652661 h 5893281"/>
              <a:gd name="connsiteX6216" fmla="*/ 7498684 w 10035679"/>
              <a:gd name="connsiteY6216" fmla="*/ 656887 h 5893281"/>
              <a:gd name="connsiteX6217" fmla="*/ 7504720 w 10035679"/>
              <a:gd name="connsiteY6217" fmla="*/ 656887 h 5893281"/>
              <a:gd name="connsiteX6218" fmla="*/ 7516796 w 10035679"/>
              <a:gd name="connsiteY6218" fmla="*/ 658698 h 5893281"/>
              <a:gd name="connsiteX6219" fmla="*/ 7527059 w 10035679"/>
              <a:gd name="connsiteY6219" fmla="*/ 658698 h 5893281"/>
              <a:gd name="connsiteX6220" fmla="*/ 7527059 w 10035679"/>
              <a:gd name="connsiteY6220" fmla="*/ 619453 h 5893281"/>
              <a:gd name="connsiteX6221" fmla="*/ 7557248 w 10035679"/>
              <a:gd name="connsiteY6221" fmla="*/ 604964 h 5893281"/>
              <a:gd name="connsiteX6222" fmla="*/ 7583812 w 10035679"/>
              <a:gd name="connsiteY6222" fmla="*/ 590474 h 5893281"/>
              <a:gd name="connsiteX6223" fmla="*/ 7607963 w 10035679"/>
              <a:gd name="connsiteY6223" fmla="*/ 571757 h 5893281"/>
              <a:gd name="connsiteX6224" fmla="*/ 7628490 w 10035679"/>
              <a:gd name="connsiteY6224" fmla="*/ 551229 h 5893281"/>
              <a:gd name="connsiteX6225" fmla="*/ 1875891 w 10035679"/>
              <a:gd name="connsiteY6225" fmla="*/ 498704 h 5893281"/>
              <a:gd name="connsiteX6226" fmla="*/ 1912720 w 10035679"/>
              <a:gd name="connsiteY6226" fmla="*/ 508968 h 5893281"/>
              <a:gd name="connsiteX6227" fmla="*/ 1936870 w 10035679"/>
              <a:gd name="connsiteY6227" fmla="*/ 527685 h 5893281"/>
              <a:gd name="connsiteX6228" fmla="*/ 1957398 w 10035679"/>
              <a:gd name="connsiteY6228" fmla="*/ 543987 h 5893281"/>
              <a:gd name="connsiteX6229" fmla="*/ 1979738 w 10035679"/>
              <a:gd name="connsiteY6229" fmla="*/ 566325 h 5893281"/>
              <a:gd name="connsiteX6230" fmla="*/ 2000266 w 10035679"/>
              <a:gd name="connsiteY6230" fmla="*/ 582626 h 5893281"/>
              <a:gd name="connsiteX6231" fmla="*/ 2000266 w 10035679"/>
              <a:gd name="connsiteY6231" fmla="*/ 576589 h 5893281"/>
              <a:gd name="connsiteX6232" fmla="*/ 2012341 w 10035679"/>
              <a:gd name="connsiteY6232" fmla="*/ 576589 h 5893281"/>
              <a:gd name="connsiteX6233" fmla="*/ 2012341 w 10035679"/>
              <a:gd name="connsiteY6233" fmla="*/ 582626 h 5893281"/>
              <a:gd name="connsiteX6234" fmla="*/ 2014151 w 10035679"/>
              <a:gd name="connsiteY6234" fmla="*/ 591078 h 5893281"/>
              <a:gd name="connsiteX6235" fmla="*/ 2022000 w 10035679"/>
              <a:gd name="connsiteY6235" fmla="*/ 601343 h 5893281"/>
              <a:gd name="connsiteX6236" fmla="*/ 2026227 w 10035679"/>
              <a:gd name="connsiteY6236" fmla="*/ 615834 h 5893281"/>
              <a:gd name="connsiteX6237" fmla="*/ 2011738 w 10035679"/>
              <a:gd name="connsiteY6237" fmla="*/ 615834 h 5893281"/>
              <a:gd name="connsiteX6238" fmla="*/ 2003889 w 10035679"/>
              <a:gd name="connsiteY6238" fmla="*/ 615834 h 5893281"/>
              <a:gd name="connsiteX6239" fmla="*/ 2003889 w 10035679"/>
              <a:gd name="connsiteY6239" fmla="*/ 620060 h 5893281"/>
              <a:gd name="connsiteX6240" fmla="*/ 1999663 w 10035679"/>
              <a:gd name="connsiteY6240" fmla="*/ 620060 h 5893281"/>
              <a:gd name="connsiteX6241" fmla="*/ 1993624 w 10035679"/>
              <a:gd name="connsiteY6241" fmla="*/ 620060 h 5893281"/>
              <a:gd name="connsiteX6242" fmla="*/ 1985775 w 10035679"/>
              <a:gd name="connsiteY6242" fmla="*/ 624286 h 5893281"/>
              <a:gd name="connsiteX6243" fmla="*/ 1957398 w 10035679"/>
              <a:gd name="connsiteY6243" fmla="*/ 601946 h 5893281"/>
              <a:gd name="connsiteX6244" fmla="*/ 1929023 w 10035679"/>
              <a:gd name="connsiteY6244" fmla="*/ 591683 h 5893281"/>
              <a:gd name="connsiteX6245" fmla="*/ 1894608 w 10035679"/>
              <a:gd name="connsiteY6245" fmla="*/ 583231 h 5893281"/>
              <a:gd name="connsiteX6246" fmla="*/ 1862005 w 10035679"/>
              <a:gd name="connsiteY6246" fmla="*/ 566929 h 5893281"/>
              <a:gd name="connsiteX6247" fmla="*/ 1874080 w 10035679"/>
              <a:gd name="connsiteY6247" fmla="*/ 556665 h 5893281"/>
              <a:gd name="connsiteX6248" fmla="*/ 1875891 w 10035679"/>
              <a:gd name="connsiteY6248" fmla="*/ 544589 h 5893281"/>
              <a:gd name="connsiteX6249" fmla="*/ 1874080 w 10035679"/>
              <a:gd name="connsiteY6249" fmla="*/ 534327 h 5893281"/>
              <a:gd name="connsiteX6250" fmla="*/ 1874080 w 10035679"/>
              <a:gd name="connsiteY6250" fmla="*/ 519231 h 5893281"/>
              <a:gd name="connsiteX6251" fmla="*/ 4341650 w 10035679"/>
              <a:gd name="connsiteY6251" fmla="*/ 484215 h 5893281"/>
              <a:gd name="connsiteX6252" fmla="*/ 4349498 w 10035679"/>
              <a:gd name="connsiteY6252" fmla="*/ 484215 h 5893281"/>
              <a:gd name="connsiteX6253" fmla="*/ 4355535 w 10035679"/>
              <a:gd name="connsiteY6253" fmla="*/ 486025 h 5893281"/>
              <a:gd name="connsiteX6254" fmla="*/ 4359762 w 10035679"/>
              <a:gd name="connsiteY6254" fmla="*/ 490251 h 5893281"/>
              <a:gd name="connsiteX6255" fmla="*/ 4363988 w 10035679"/>
              <a:gd name="connsiteY6255" fmla="*/ 494477 h 5893281"/>
              <a:gd name="connsiteX6256" fmla="*/ 4365800 w 10035679"/>
              <a:gd name="connsiteY6256" fmla="*/ 498704 h 5893281"/>
              <a:gd name="connsiteX6257" fmla="*/ 4365800 w 10035679"/>
              <a:gd name="connsiteY6257" fmla="*/ 501119 h 5893281"/>
              <a:gd name="connsiteX6258" fmla="*/ 4365800 w 10035679"/>
              <a:gd name="connsiteY6258" fmla="*/ 505345 h 5893281"/>
              <a:gd name="connsiteX6259" fmla="*/ 4370026 w 10035679"/>
              <a:gd name="connsiteY6259" fmla="*/ 513797 h 5893281"/>
              <a:gd name="connsiteX6260" fmla="*/ 4355535 w 10035679"/>
              <a:gd name="connsiteY6260" fmla="*/ 513797 h 5893281"/>
              <a:gd name="connsiteX6261" fmla="*/ 4349498 w 10035679"/>
              <a:gd name="connsiteY6261" fmla="*/ 515610 h 5893281"/>
              <a:gd name="connsiteX6262" fmla="*/ 4341650 w 10035679"/>
              <a:gd name="connsiteY6262" fmla="*/ 515610 h 5893281"/>
              <a:gd name="connsiteX6263" fmla="*/ 4335612 w 10035679"/>
              <a:gd name="connsiteY6263" fmla="*/ 519836 h 5893281"/>
              <a:gd name="connsiteX6264" fmla="*/ 4323536 w 10035679"/>
              <a:gd name="connsiteY6264" fmla="*/ 519836 h 5893281"/>
              <a:gd name="connsiteX6265" fmla="*/ 4323536 w 10035679"/>
              <a:gd name="connsiteY6265" fmla="*/ 513797 h 5893281"/>
              <a:gd name="connsiteX6266" fmla="*/ 4317500 w 10035679"/>
              <a:gd name="connsiteY6266" fmla="*/ 513797 h 5893281"/>
              <a:gd name="connsiteX6267" fmla="*/ 4317500 w 10035679"/>
              <a:gd name="connsiteY6267" fmla="*/ 487233 h 5893281"/>
              <a:gd name="connsiteX6268" fmla="*/ 4327764 w 10035679"/>
              <a:gd name="connsiteY6268" fmla="*/ 487233 h 5893281"/>
              <a:gd name="connsiteX6269" fmla="*/ 4338027 w 10035679"/>
              <a:gd name="connsiteY6269" fmla="*/ 485420 h 5893281"/>
              <a:gd name="connsiteX6270" fmla="*/ 4341650 w 10035679"/>
              <a:gd name="connsiteY6270" fmla="*/ 485420 h 5893281"/>
              <a:gd name="connsiteX6271" fmla="*/ 1985775 w 10035679"/>
              <a:gd name="connsiteY6271" fmla="*/ 466101 h 5893281"/>
              <a:gd name="connsiteX6272" fmla="*/ 2018378 w 10035679"/>
              <a:gd name="connsiteY6272" fmla="*/ 466101 h 5893281"/>
              <a:gd name="connsiteX6273" fmla="*/ 2018378 w 10035679"/>
              <a:gd name="connsiteY6273" fmla="*/ 472139 h 5893281"/>
              <a:gd name="connsiteX6274" fmla="*/ 2012341 w 10035679"/>
              <a:gd name="connsiteY6274" fmla="*/ 472139 h 5893281"/>
              <a:gd name="connsiteX6275" fmla="*/ 2004491 w 10035679"/>
              <a:gd name="connsiteY6275" fmla="*/ 472139 h 5893281"/>
              <a:gd name="connsiteX6276" fmla="*/ 2000266 w 10035679"/>
              <a:gd name="connsiteY6276" fmla="*/ 476365 h 5893281"/>
              <a:gd name="connsiteX6277" fmla="*/ 1998455 w 10035679"/>
              <a:gd name="connsiteY6277" fmla="*/ 476365 h 5893281"/>
              <a:gd name="connsiteX6278" fmla="*/ 1994229 w 10035679"/>
              <a:gd name="connsiteY6278" fmla="*/ 476365 h 5893281"/>
              <a:gd name="connsiteX6279" fmla="*/ 1990003 w 10035679"/>
              <a:gd name="connsiteY6279" fmla="*/ 472139 h 5893281"/>
              <a:gd name="connsiteX6280" fmla="*/ 5344471 w 10035679"/>
              <a:gd name="connsiteY6280" fmla="*/ 414781 h 5893281"/>
              <a:gd name="connsiteX6281" fmla="*/ 5368622 w 10035679"/>
              <a:gd name="connsiteY6281" fmla="*/ 414781 h 5893281"/>
              <a:gd name="connsiteX6282" fmla="*/ 5376471 w 10035679"/>
              <a:gd name="connsiteY6282" fmla="*/ 443763 h 5893281"/>
              <a:gd name="connsiteX6283" fmla="*/ 5382507 w 10035679"/>
              <a:gd name="connsiteY6283" fmla="*/ 462478 h 5893281"/>
              <a:gd name="connsiteX6284" fmla="*/ 5396998 w 10035679"/>
              <a:gd name="connsiteY6284" fmla="*/ 470932 h 5893281"/>
              <a:gd name="connsiteX6285" fmla="*/ 5421149 w 10035679"/>
              <a:gd name="connsiteY6285" fmla="*/ 481194 h 5893281"/>
              <a:gd name="connsiteX6286" fmla="*/ 5410884 w 10035679"/>
              <a:gd name="connsiteY6286" fmla="*/ 524062 h 5893281"/>
              <a:gd name="connsiteX6287" fmla="*/ 5396395 w 10035679"/>
              <a:gd name="connsiteY6287" fmla="*/ 566929 h 5893281"/>
              <a:gd name="connsiteX6288" fmla="*/ 5375866 w 10035679"/>
              <a:gd name="connsiteY6288" fmla="*/ 597720 h 5893281"/>
              <a:gd name="connsiteX6289" fmla="*/ 5375866 w 10035679"/>
              <a:gd name="connsiteY6289" fmla="*/ 558475 h 5893281"/>
              <a:gd name="connsiteX6290" fmla="*/ 5329377 w 10035679"/>
              <a:gd name="connsiteY6290" fmla="*/ 558475 h 5893281"/>
              <a:gd name="connsiteX6291" fmla="*/ 5333603 w 10035679"/>
              <a:gd name="connsiteY6291" fmla="*/ 513194 h 5893281"/>
              <a:gd name="connsiteX6292" fmla="*/ 5337829 w 10035679"/>
              <a:gd name="connsiteY6292" fmla="*/ 470327 h 5893281"/>
              <a:gd name="connsiteX6293" fmla="*/ 7582001 w 10035679"/>
              <a:gd name="connsiteY6293" fmla="*/ 322407 h 5893281"/>
              <a:gd name="connsiteX6294" fmla="*/ 7583209 w 10035679"/>
              <a:gd name="connsiteY6294" fmla="*/ 322407 h 5893281"/>
              <a:gd name="connsiteX6295" fmla="*/ 7591058 w 10035679"/>
              <a:gd name="connsiteY6295" fmla="*/ 322407 h 5893281"/>
              <a:gd name="connsiteX6296" fmla="*/ 7591058 w 10035679"/>
              <a:gd name="connsiteY6296" fmla="*/ 330859 h 5893281"/>
              <a:gd name="connsiteX6297" fmla="*/ 7592869 w 10035679"/>
              <a:gd name="connsiteY6297" fmla="*/ 341123 h 5893281"/>
              <a:gd name="connsiteX6298" fmla="*/ 7597097 w 10035679"/>
              <a:gd name="connsiteY6298" fmla="*/ 345349 h 5893281"/>
              <a:gd name="connsiteX6299" fmla="*/ 7601323 w 10035679"/>
              <a:gd name="connsiteY6299" fmla="*/ 351386 h 5893281"/>
              <a:gd name="connsiteX6300" fmla="*/ 7605549 w 10035679"/>
              <a:gd name="connsiteY6300" fmla="*/ 355614 h 5893281"/>
              <a:gd name="connsiteX6301" fmla="*/ 7611586 w 10035679"/>
              <a:gd name="connsiteY6301" fmla="*/ 361651 h 5893281"/>
              <a:gd name="connsiteX6302" fmla="*/ 7619435 w 10035679"/>
              <a:gd name="connsiteY6302" fmla="*/ 355614 h 5893281"/>
              <a:gd name="connsiteX6303" fmla="*/ 7621246 w 10035679"/>
              <a:gd name="connsiteY6303" fmla="*/ 347160 h 5893281"/>
              <a:gd name="connsiteX6304" fmla="*/ 7625472 w 10035679"/>
              <a:gd name="connsiteY6304" fmla="*/ 345349 h 5893281"/>
              <a:gd name="connsiteX6305" fmla="*/ 7633321 w 10035679"/>
              <a:gd name="connsiteY6305" fmla="*/ 345349 h 5893281"/>
              <a:gd name="connsiteX6306" fmla="*/ 7643586 w 10035679"/>
              <a:gd name="connsiteY6306" fmla="*/ 341123 h 5893281"/>
              <a:gd name="connsiteX6307" fmla="*/ 7649622 w 10035679"/>
              <a:gd name="connsiteY6307" fmla="*/ 361651 h 5893281"/>
              <a:gd name="connsiteX6308" fmla="*/ 7661698 w 10035679"/>
              <a:gd name="connsiteY6308" fmla="*/ 376142 h 5893281"/>
              <a:gd name="connsiteX6309" fmla="*/ 7671962 w 10035679"/>
              <a:gd name="connsiteY6309" fmla="*/ 390630 h 5893281"/>
              <a:gd name="connsiteX6310" fmla="*/ 7677999 w 10035679"/>
              <a:gd name="connsiteY6310" fmla="*/ 409347 h 5893281"/>
              <a:gd name="connsiteX6311" fmla="*/ 7682225 w 10035679"/>
              <a:gd name="connsiteY6311" fmla="*/ 434103 h 5893281"/>
              <a:gd name="connsiteX6312" fmla="*/ 7682225 w 10035679"/>
              <a:gd name="connsiteY6312" fmla="*/ 438329 h 5893281"/>
              <a:gd name="connsiteX6313" fmla="*/ 7677999 w 10035679"/>
              <a:gd name="connsiteY6313" fmla="*/ 442555 h 5893281"/>
              <a:gd name="connsiteX6314" fmla="*/ 7677999 w 10035679"/>
              <a:gd name="connsiteY6314" fmla="*/ 444366 h 5893281"/>
              <a:gd name="connsiteX6315" fmla="*/ 7677999 w 10035679"/>
              <a:gd name="connsiteY6315" fmla="*/ 448592 h 5893281"/>
              <a:gd name="connsiteX6316" fmla="*/ 7677999 w 10035679"/>
              <a:gd name="connsiteY6316" fmla="*/ 452818 h 5893281"/>
              <a:gd name="connsiteX6317" fmla="*/ 7676189 w 10035679"/>
              <a:gd name="connsiteY6317" fmla="*/ 458856 h 5893281"/>
              <a:gd name="connsiteX6318" fmla="*/ 7653848 w 10035679"/>
              <a:gd name="connsiteY6318" fmla="*/ 473347 h 5893281"/>
              <a:gd name="connsiteX6319" fmla="*/ 7621246 w 10035679"/>
              <a:gd name="connsiteY6319" fmla="*/ 487836 h 5893281"/>
              <a:gd name="connsiteX6320" fmla="*/ 7582606 w 10035679"/>
              <a:gd name="connsiteY6320" fmla="*/ 496288 h 5893281"/>
              <a:gd name="connsiteX6321" fmla="*/ 7543965 w 10035679"/>
              <a:gd name="connsiteY6321" fmla="*/ 502327 h 5893281"/>
              <a:gd name="connsiteX6322" fmla="*/ 7511362 w 10035679"/>
              <a:gd name="connsiteY6322" fmla="*/ 506553 h 5893281"/>
              <a:gd name="connsiteX6323" fmla="*/ 7515588 w 10035679"/>
              <a:gd name="connsiteY6323" fmla="*/ 487836 h 5893281"/>
              <a:gd name="connsiteX6324" fmla="*/ 7519814 w 10035679"/>
              <a:gd name="connsiteY6324" fmla="*/ 481799 h 5893281"/>
              <a:gd name="connsiteX6325" fmla="*/ 7524040 w 10035679"/>
              <a:gd name="connsiteY6325" fmla="*/ 473347 h 5893281"/>
              <a:gd name="connsiteX6326" fmla="*/ 7525853 w 10035679"/>
              <a:gd name="connsiteY6326" fmla="*/ 471535 h 5893281"/>
              <a:gd name="connsiteX6327" fmla="*/ 7530079 w 10035679"/>
              <a:gd name="connsiteY6327" fmla="*/ 471535 h 5893281"/>
              <a:gd name="connsiteX6328" fmla="*/ 7537928 w 10035679"/>
              <a:gd name="connsiteY6328" fmla="*/ 467309 h 5893281"/>
              <a:gd name="connsiteX6329" fmla="*/ 7539739 w 10035679"/>
              <a:gd name="connsiteY6329" fmla="*/ 467309 h 5893281"/>
              <a:gd name="connsiteX6330" fmla="*/ 7543965 w 10035679"/>
              <a:gd name="connsiteY6330" fmla="*/ 463082 h 5893281"/>
              <a:gd name="connsiteX6331" fmla="*/ 7551814 w 10035679"/>
              <a:gd name="connsiteY6331" fmla="*/ 458856 h 5893281"/>
              <a:gd name="connsiteX6332" fmla="*/ 7562079 w 10035679"/>
              <a:gd name="connsiteY6332" fmla="*/ 429875 h 5893281"/>
              <a:gd name="connsiteX6333" fmla="*/ 7562079 w 10035679"/>
              <a:gd name="connsiteY6333" fmla="*/ 400895 h 5893281"/>
              <a:gd name="connsiteX6334" fmla="*/ 7557853 w 10035679"/>
              <a:gd name="connsiteY6334" fmla="*/ 374329 h 5893281"/>
              <a:gd name="connsiteX6335" fmla="*/ 7563889 w 10035679"/>
              <a:gd name="connsiteY6335" fmla="*/ 351991 h 5893281"/>
              <a:gd name="connsiteX6336" fmla="*/ 7582001 w 10035679"/>
              <a:gd name="connsiteY6336" fmla="*/ 331464 h 5893281"/>
              <a:gd name="connsiteX6337" fmla="*/ 2138526 w 10035679"/>
              <a:gd name="connsiteY6337" fmla="*/ 307916 h 5893281"/>
              <a:gd name="connsiteX6338" fmla="*/ 2142752 w 10035679"/>
              <a:gd name="connsiteY6338" fmla="*/ 307916 h 5893281"/>
              <a:gd name="connsiteX6339" fmla="*/ 2149998 w 10035679"/>
              <a:gd name="connsiteY6339" fmla="*/ 307916 h 5893281"/>
              <a:gd name="connsiteX6340" fmla="*/ 2188638 w 10035679"/>
              <a:gd name="connsiteY6340" fmla="*/ 350783 h 5893281"/>
              <a:gd name="connsiteX6341" fmla="*/ 2237542 w 10035679"/>
              <a:gd name="connsiteY6341" fmla="*/ 383386 h 5893281"/>
              <a:gd name="connsiteX6342" fmla="*/ 2298522 w 10035679"/>
              <a:gd name="connsiteY6342" fmla="*/ 408140 h 5893281"/>
              <a:gd name="connsiteX6343" fmla="*/ 2302747 w 10035679"/>
              <a:gd name="connsiteY6343" fmla="*/ 443158 h 5893281"/>
              <a:gd name="connsiteX6344" fmla="*/ 2313012 w 10035679"/>
              <a:gd name="connsiteY6344" fmla="*/ 469724 h 5893281"/>
              <a:gd name="connsiteX6345" fmla="*/ 2323277 w 10035679"/>
              <a:gd name="connsiteY6345" fmla="*/ 484215 h 5893281"/>
              <a:gd name="connsiteX6346" fmla="*/ 2337766 w 10035679"/>
              <a:gd name="connsiteY6346" fmla="*/ 498704 h 5893281"/>
              <a:gd name="connsiteX6347" fmla="*/ 2352256 w 10035679"/>
              <a:gd name="connsiteY6347" fmla="*/ 519231 h 5893281"/>
              <a:gd name="connsiteX6348" fmla="*/ 2328106 w 10035679"/>
              <a:gd name="connsiteY6348" fmla="*/ 523459 h 5893281"/>
              <a:gd name="connsiteX6349" fmla="*/ 2303955 w 10035679"/>
              <a:gd name="connsiteY6349" fmla="*/ 527685 h 5893281"/>
              <a:gd name="connsiteX6350" fmla="*/ 2281617 w 10035679"/>
              <a:gd name="connsiteY6350" fmla="*/ 537948 h 5893281"/>
              <a:gd name="connsiteX6351" fmla="*/ 2267126 w 10035679"/>
              <a:gd name="connsiteY6351" fmla="*/ 552439 h 5893281"/>
              <a:gd name="connsiteX6352" fmla="*/ 2265316 w 10035679"/>
              <a:gd name="connsiteY6352" fmla="*/ 558475 h 5893281"/>
              <a:gd name="connsiteX6353" fmla="*/ 2261090 w 10035679"/>
              <a:gd name="connsiteY6353" fmla="*/ 566929 h 5893281"/>
              <a:gd name="connsiteX6354" fmla="*/ 2256864 w 10035679"/>
              <a:gd name="connsiteY6354" fmla="*/ 572966 h 5893281"/>
              <a:gd name="connsiteX6355" fmla="*/ 2252636 w 10035679"/>
              <a:gd name="connsiteY6355" fmla="*/ 577192 h 5893281"/>
              <a:gd name="connsiteX6356" fmla="*/ 2246599 w 10035679"/>
              <a:gd name="connsiteY6356" fmla="*/ 583231 h 5893281"/>
              <a:gd name="connsiteX6357" fmla="*/ 2224259 w 10035679"/>
              <a:gd name="connsiteY6357" fmla="*/ 587457 h 5893281"/>
              <a:gd name="connsiteX6358" fmla="*/ 2194072 w 10035679"/>
              <a:gd name="connsiteY6358" fmla="*/ 591683 h 5893281"/>
              <a:gd name="connsiteX6359" fmla="*/ 2157243 w 10035679"/>
              <a:gd name="connsiteY6359" fmla="*/ 587457 h 5893281"/>
              <a:gd name="connsiteX6360" fmla="*/ 2128866 w 10035679"/>
              <a:gd name="connsiteY6360" fmla="*/ 583231 h 5893281"/>
              <a:gd name="connsiteX6361" fmla="*/ 2122829 w 10035679"/>
              <a:gd name="connsiteY6361" fmla="*/ 562701 h 5893281"/>
              <a:gd name="connsiteX6362" fmla="*/ 2118601 w 10035679"/>
              <a:gd name="connsiteY6362" fmla="*/ 548213 h 5893281"/>
              <a:gd name="connsiteX6363" fmla="*/ 2114375 w 10035679"/>
              <a:gd name="connsiteY6363" fmla="*/ 537948 h 5893281"/>
              <a:gd name="connsiteX6364" fmla="*/ 2104112 w 10035679"/>
              <a:gd name="connsiteY6364" fmla="*/ 519231 h 5893281"/>
              <a:gd name="connsiteX6365" fmla="*/ 2150601 w 10035679"/>
              <a:gd name="connsiteY6365" fmla="*/ 504742 h 5893281"/>
              <a:gd name="connsiteX6366" fmla="*/ 2150601 w 10035679"/>
              <a:gd name="connsiteY6366" fmla="*/ 498704 h 5893281"/>
              <a:gd name="connsiteX6367" fmla="*/ 2113772 w 10035679"/>
              <a:gd name="connsiteY6367" fmla="*/ 494477 h 5893281"/>
              <a:gd name="connsiteX6368" fmla="*/ 2089622 w 10035679"/>
              <a:gd name="connsiteY6368" fmla="*/ 486025 h 5893281"/>
              <a:gd name="connsiteX6369" fmla="*/ 2071509 w 10035679"/>
              <a:gd name="connsiteY6369" fmla="*/ 471535 h 5893281"/>
              <a:gd name="connsiteX6370" fmla="*/ 2069697 w 10035679"/>
              <a:gd name="connsiteY6370" fmla="*/ 461272 h 5893281"/>
              <a:gd name="connsiteX6371" fmla="*/ 2061850 w 10035679"/>
              <a:gd name="connsiteY6371" fmla="*/ 451007 h 5893281"/>
              <a:gd name="connsiteX6372" fmla="*/ 2057622 w 10035679"/>
              <a:gd name="connsiteY6372" fmla="*/ 440742 h 5893281"/>
              <a:gd name="connsiteX6373" fmla="*/ 2057622 w 10035679"/>
              <a:gd name="connsiteY6373" fmla="*/ 428669 h 5893281"/>
              <a:gd name="connsiteX6374" fmla="*/ 2057622 w 10035679"/>
              <a:gd name="connsiteY6374" fmla="*/ 422630 h 5893281"/>
              <a:gd name="connsiteX6375" fmla="*/ 2057622 w 10035679"/>
              <a:gd name="connsiteY6375" fmla="*/ 414178 h 5893281"/>
              <a:gd name="connsiteX6376" fmla="*/ 2061850 w 10035679"/>
              <a:gd name="connsiteY6376" fmla="*/ 414178 h 5893281"/>
              <a:gd name="connsiteX6377" fmla="*/ 2066076 w 10035679"/>
              <a:gd name="connsiteY6377" fmla="*/ 412366 h 5893281"/>
              <a:gd name="connsiteX6378" fmla="*/ 2070302 w 10035679"/>
              <a:gd name="connsiteY6378" fmla="*/ 412366 h 5893281"/>
              <a:gd name="connsiteX6379" fmla="*/ 2072113 w 10035679"/>
              <a:gd name="connsiteY6379" fmla="*/ 412366 h 5893281"/>
              <a:gd name="connsiteX6380" fmla="*/ 2079962 w 10035679"/>
              <a:gd name="connsiteY6380" fmla="*/ 408140 h 5893281"/>
              <a:gd name="connsiteX6381" fmla="*/ 2082980 w 10035679"/>
              <a:gd name="connsiteY6381" fmla="*/ 398480 h 5893281"/>
              <a:gd name="connsiteX6382" fmla="*/ 2082980 w 10035679"/>
              <a:gd name="connsiteY6382" fmla="*/ 386404 h 5893281"/>
              <a:gd name="connsiteX6383" fmla="*/ 2082980 w 10035679"/>
              <a:gd name="connsiteY6383" fmla="*/ 380368 h 5893281"/>
              <a:gd name="connsiteX6384" fmla="*/ 2084791 w 10035679"/>
              <a:gd name="connsiteY6384" fmla="*/ 376142 h 5893281"/>
              <a:gd name="connsiteX6385" fmla="*/ 2089019 w 10035679"/>
              <a:gd name="connsiteY6385" fmla="*/ 370103 h 5893281"/>
              <a:gd name="connsiteX6386" fmla="*/ 2093245 w 10035679"/>
              <a:gd name="connsiteY6386" fmla="*/ 370103 h 5893281"/>
              <a:gd name="connsiteX6387" fmla="*/ 2097471 w 10035679"/>
              <a:gd name="connsiteY6387" fmla="*/ 365877 h 5893281"/>
              <a:gd name="connsiteX6388" fmla="*/ 2099282 w 10035679"/>
              <a:gd name="connsiteY6388" fmla="*/ 365877 h 5893281"/>
              <a:gd name="connsiteX6389" fmla="*/ 2103508 w 10035679"/>
              <a:gd name="connsiteY6389" fmla="*/ 365877 h 5893281"/>
              <a:gd name="connsiteX6390" fmla="*/ 2109546 w 10035679"/>
              <a:gd name="connsiteY6390" fmla="*/ 361651 h 5893281"/>
              <a:gd name="connsiteX6391" fmla="*/ 2113772 w 10035679"/>
              <a:gd name="connsiteY6391" fmla="*/ 347160 h 5893281"/>
              <a:gd name="connsiteX6392" fmla="*/ 2117999 w 10035679"/>
              <a:gd name="connsiteY6392" fmla="*/ 336897 h 5893281"/>
              <a:gd name="connsiteX6393" fmla="*/ 2122224 w 10035679"/>
              <a:gd name="connsiteY6393" fmla="*/ 326633 h 5893281"/>
              <a:gd name="connsiteX6394" fmla="*/ 2128263 w 10035679"/>
              <a:gd name="connsiteY6394" fmla="*/ 316370 h 5893281"/>
              <a:gd name="connsiteX6395" fmla="*/ 2132489 w 10035679"/>
              <a:gd name="connsiteY6395" fmla="*/ 312142 h 5893281"/>
              <a:gd name="connsiteX6396" fmla="*/ 2136715 w 10035679"/>
              <a:gd name="connsiteY6396" fmla="*/ 312142 h 5893281"/>
              <a:gd name="connsiteX6397" fmla="*/ 4240220 w 10035679"/>
              <a:gd name="connsiteY6397" fmla="*/ 268671 h 5893281"/>
              <a:gd name="connsiteX6398" fmla="*/ 4250484 w 10035679"/>
              <a:gd name="connsiteY6398" fmla="*/ 272899 h 5893281"/>
              <a:gd name="connsiteX6399" fmla="*/ 4260746 w 10035679"/>
              <a:gd name="connsiteY6399" fmla="*/ 274710 h 5893281"/>
              <a:gd name="connsiteX6400" fmla="*/ 4266785 w 10035679"/>
              <a:gd name="connsiteY6400" fmla="*/ 278936 h 5893281"/>
              <a:gd name="connsiteX6401" fmla="*/ 4278858 w 10035679"/>
              <a:gd name="connsiteY6401" fmla="*/ 283162 h 5893281"/>
              <a:gd name="connsiteX6402" fmla="*/ 4278858 w 10035679"/>
              <a:gd name="connsiteY6402" fmla="*/ 293427 h 5893281"/>
              <a:gd name="connsiteX6403" fmla="*/ 4280671 w 10035679"/>
              <a:gd name="connsiteY6403" fmla="*/ 301879 h 5893281"/>
              <a:gd name="connsiteX6404" fmla="*/ 4280671 w 10035679"/>
              <a:gd name="connsiteY6404" fmla="*/ 307916 h 5893281"/>
              <a:gd name="connsiteX6405" fmla="*/ 4284896 w 10035679"/>
              <a:gd name="connsiteY6405" fmla="*/ 316370 h 5893281"/>
              <a:gd name="connsiteX6406" fmla="*/ 4260746 w 10035679"/>
              <a:gd name="connsiteY6406" fmla="*/ 316370 h 5893281"/>
              <a:gd name="connsiteX6407" fmla="*/ 4256519 w 10035679"/>
              <a:gd name="connsiteY6407" fmla="*/ 307916 h 5893281"/>
              <a:gd name="connsiteX6408" fmla="*/ 4252295 w 10035679"/>
              <a:gd name="connsiteY6408" fmla="*/ 301879 h 5893281"/>
              <a:gd name="connsiteX6409" fmla="*/ 4246256 w 10035679"/>
              <a:gd name="connsiteY6409" fmla="*/ 293427 h 5893281"/>
              <a:gd name="connsiteX6410" fmla="*/ 4242029 w 10035679"/>
              <a:gd name="connsiteY6410" fmla="*/ 289201 h 5893281"/>
              <a:gd name="connsiteX6411" fmla="*/ 4242029 w 10035679"/>
              <a:gd name="connsiteY6411" fmla="*/ 278936 h 5893281"/>
              <a:gd name="connsiteX6412" fmla="*/ 5226738 w 10035679"/>
              <a:gd name="connsiteY6412" fmla="*/ 221580 h 5893281"/>
              <a:gd name="connsiteX6413" fmla="*/ 5238813 w 10035679"/>
              <a:gd name="connsiteY6413" fmla="*/ 240295 h 5893281"/>
              <a:gd name="connsiteX6414" fmla="*/ 5249078 w 10035679"/>
              <a:gd name="connsiteY6414" fmla="*/ 275313 h 5893281"/>
              <a:gd name="connsiteX6415" fmla="*/ 5263567 w 10035679"/>
              <a:gd name="connsiteY6415" fmla="*/ 307916 h 5893281"/>
              <a:gd name="connsiteX6416" fmla="*/ 5281681 w 10035679"/>
              <a:gd name="connsiteY6416" fmla="*/ 340519 h 5893281"/>
              <a:gd name="connsiteX6417" fmla="*/ 5291943 w 10035679"/>
              <a:gd name="connsiteY6417" fmla="*/ 355009 h 5893281"/>
              <a:gd name="connsiteX6418" fmla="*/ 5297982 w 10035679"/>
              <a:gd name="connsiteY6418" fmla="*/ 346557 h 5893281"/>
              <a:gd name="connsiteX6419" fmla="*/ 5302208 w 10035679"/>
              <a:gd name="connsiteY6419" fmla="*/ 344747 h 5893281"/>
              <a:gd name="connsiteX6420" fmla="*/ 5310057 w 10035679"/>
              <a:gd name="connsiteY6420" fmla="*/ 344747 h 5893281"/>
              <a:gd name="connsiteX6421" fmla="*/ 5316094 w 10035679"/>
              <a:gd name="connsiteY6421" fmla="*/ 340519 h 5893281"/>
              <a:gd name="connsiteX6422" fmla="*/ 5330585 w 10035679"/>
              <a:gd name="connsiteY6422" fmla="*/ 340519 h 5893281"/>
              <a:gd name="connsiteX6423" fmla="*/ 5330585 w 10035679"/>
              <a:gd name="connsiteY6423" fmla="*/ 346557 h 5893281"/>
              <a:gd name="connsiteX6424" fmla="*/ 5338434 w 10035679"/>
              <a:gd name="connsiteY6424" fmla="*/ 346557 h 5893281"/>
              <a:gd name="connsiteX6425" fmla="*/ 5338434 w 10035679"/>
              <a:gd name="connsiteY6425" fmla="*/ 368895 h 5893281"/>
              <a:gd name="connsiteX6426" fmla="*/ 5283491 w 10035679"/>
              <a:gd name="connsiteY6426" fmla="*/ 374934 h 5893281"/>
              <a:gd name="connsiteX6427" fmla="*/ 5277455 w 10035679"/>
              <a:gd name="connsiteY6427" fmla="*/ 432290 h 5893281"/>
              <a:gd name="connsiteX6428" fmla="*/ 5259341 w 10035679"/>
              <a:gd name="connsiteY6428" fmla="*/ 479384 h 5893281"/>
              <a:gd name="connsiteX6429" fmla="*/ 5244852 w 10035679"/>
              <a:gd name="connsiteY6429" fmla="*/ 526477 h 5893281"/>
              <a:gd name="connsiteX6430" fmla="*/ 5238813 w 10035679"/>
              <a:gd name="connsiteY6430" fmla="*/ 565722 h 5893281"/>
              <a:gd name="connsiteX6431" fmla="*/ 5234587 w 10035679"/>
              <a:gd name="connsiteY6431" fmla="*/ 604966 h 5893281"/>
              <a:gd name="connsiteX6432" fmla="*/ 5234587 w 10035679"/>
              <a:gd name="connsiteY6432" fmla="*/ 637569 h 5893281"/>
              <a:gd name="connsiteX6433" fmla="*/ 5226738 w 10035679"/>
              <a:gd name="connsiteY6433" fmla="*/ 668361 h 5893281"/>
              <a:gd name="connsiteX6434" fmla="*/ 5220701 w 10035679"/>
              <a:gd name="connsiteY6434" fmla="*/ 668361 h 5893281"/>
              <a:gd name="connsiteX6435" fmla="*/ 5220701 w 10035679"/>
              <a:gd name="connsiteY6435" fmla="*/ 662322 h 5893281"/>
              <a:gd name="connsiteX6436" fmla="*/ 5210436 w 10035679"/>
              <a:gd name="connsiteY6436" fmla="*/ 647832 h 5893281"/>
              <a:gd name="connsiteX6437" fmla="*/ 5192324 w 10035679"/>
              <a:gd name="connsiteY6437" fmla="*/ 629117 h 5893281"/>
              <a:gd name="connsiteX6438" fmla="*/ 5171797 w 10035679"/>
              <a:gd name="connsiteY6438" fmla="*/ 604361 h 5893281"/>
              <a:gd name="connsiteX6439" fmla="*/ 5153683 w 10035679"/>
              <a:gd name="connsiteY6439" fmla="*/ 579608 h 5893281"/>
              <a:gd name="connsiteX6440" fmla="*/ 5139194 w 10035679"/>
              <a:gd name="connsiteY6440" fmla="*/ 554854 h 5893281"/>
              <a:gd name="connsiteX6441" fmla="*/ 5131345 w 10035679"/>
              <a:gd name="connsiteY6441" fmla="*/ 532514 h 5893281"/>
              <a:gd name="connsiteX6442" fmla="*/ 5135571 w 10035679"/>
              <a:gd name="connsiteY6442" fmla="*/ 518025 h 5893281"/>
              <a:gd name="connsiteX6443" fmla="*/ 5143420 w 10035679"/>
              <a:gd name="connsiteY6443" fmla="*/ 513797 h 5893281"/>
              <a:gd name="connsiteX6444" fmla="*/ 5149457 w 10035679"/>
              <a:gd name="connsiteY6444" fmla="*/ 513797 h 5893281"/>
              <a:gd name="connsiteX6445" fmla="*/ 5153683 w 10035679"/>
              <a:gd name="connsiteY6445" fmla="*/ 513797 h 5893281"/>
              <a:gd name="connsiteX6446" fmla="*/ 5157909 w 10035679"/>
              <a:gd name="connsiteY6446" fmla="*/ 513797 h 5893281"/>
              <a:gd name="connsiteX6447" fmla="*/ 5159721 w 10035679"/>
              <a:gd name="connsiteY6447" fmla="*/ 513797 h 5893281"/>
              <a:gd name="connsiteX6448" fmla="*/ 5163948 w 10035679"/>
              <a:gd name="connsiteY6448" fmla="*/ 513797 h 5893281"/>
              <a:gd name="connsiteX6449" fmla="*/ 5168174 w 10035679"/>
              <a:gd name="connsiteY6449" fmla="*/ 513194 h 5893281"/>
              <a:gd name="connsiteX6450" fmla="*/ 5174212 w 10035679"/>
              <a:gd name="connsiteY6450" fmla="*/ 504742 h 5893281"/>
              <a:gd name="connsiteX6451" fmla="*/ 5168174 w 10035679"/>
              <a:gd name="connsiteY6451" fmla="*/ 504742 h 5893281"/>
              <a:gd name="connsiteX6452" fmla="*/ 5168174 w 10035679"/>
              <a:gd name="connsiteY6452" fmla="*/ 498704 h 5893281"/>
              <a:gd name="connsiteX6453" fmla="*/ 5135571 w 10035679"/>
              <a:gd name="connsiteY6453" fmla="*/ 494477 h 5893281"/>
              <a:gd name="connsiteX6454" fmla="*/ 5117459 w 10035679"/>
              <a:gd name="connsiteY6454" fmla="*/ 484215 h 5893281"/>
              <a:gd name="connsiteX6455" fmla="*/ 5102968 w 10035679"/>
              <a:gd name="connsiteY6455" fmla="*/ 465498 h 5893281"/>
              <a:gd name="connsiteX6456" fmla="*/ 5117459 w 10035679"/>
              <a:gd name="connsiteY6456" fmla="*/ 461272 h 5893281"/>
              <a:gd name="connsiteX6457" fmla="*/ 5129532 w 10035679"/>
              <a:gd name="connsiteY6457" fmla="*/ 457044 h 5893281"/>
              <a:gd name="connsiteX6458" fmla="*/ 5135571 w 10035679"/>
              <a:gd name="connsiteY6458" fmla="*/ 455233 h 5893281"/>
              <a:gd name="connsiteX6459" fmla="*/ 5143420 w 10035679"/>
              <a:gd name="connsiteY6459" fmla="*/ 451007 h 5893281"/>
              <a:gd name="connsiteX6460" fmla="*/ 5149457 w 10035679"/>
              <a:gd name="connsiteY6460" fmla="*/ 446781 h 5893281"/>
              <a:gd name="connsiteX6461" fmla="*/ 5157306 w 10035679"/>
              <a:gd name="connsiteY6461" fmla="*/ 440742 h 5893281"/>
              <a:gd name="connsiteX6462" fmla="*/ 5157306 w 10035679"/>
              <a:gd name="connsiteY6462" fmla="*/ 432290 h 5893281"/>
              <a:gd name="connsiteX6463" fmla="*/ 5128929 w 10035679"/>
              <a:gd name="connsiteY6463" fmla="*/ 432290 h 5893281"/>
              <a:gd name="connsiteX6464" fmla="*/ 5121080 w 10035679"/>
              <a:gd name="connsiteY6464" fmla="*/ 436516 h 5893281"/>
              <a:gd name="connsiteX6465" fmla="*/ 5115043 w 10035679"/>
              <a:gd name="connsiteY6465" fmla="*/ 436516 h 5893281"/>
              <a:gd name="connsiteX6466" fmla="*/ 5107194 w 10035679"/>
              <a:gd name="connsiteY6466" fmla="*/ 440742 h 5893281"/>
              <a:gd name="connsiteX6467" fmla="*/ 5096931 w 10035679"/>
              <a:gd name="connsiteY6467" fmla="*/ 440742 h 5893281"/>
              <a:gd name="connsiteX6468" fmla="*/ 5078817 w 10035679"/>
              <a:gd name="connsiteY6468" fmla="*/ 408140 h 5893281"/>
              <a:gd name="connsiteX6469" fmla="*/ 5058290 w 10035679"/>
              <a:gd name="connsiteY6469" fmla="*/ 375537 h 5893281"/>
              <a:gd name="connsiteX6470" fmla="*/ 5060100 w 10035679"/>
              <a:gd name="connsiteY6470" fmla="*/ 365274 h 5893281"/>
              <a:gd name="connsiteX6471" fmla="*/ 5060100 w 10035679"/>
              <a:gd name="connsiteY6471" fmla="*/ 359235 h 5893281"/>
              <a:gd name="connsiteX6472" fmla="*/ 5064326 w 10035679"/>
              <a:gd name="connsiteY6472" fmla="*/ 355009 h 5893281"/>
              <a:gd name="connsiteX6473" fmla="*/ 5068554 w 10035679"/>
              <a:gd name="connsiteY6473" fmla="*/ 346557 h 5893281"/>
              <a:gd name="connsiteX6474" fmla="*/ 5068554 w 10035679"/>
              <a:gd name="connsiteY6474" fmla="*/ 340519 h 5893281"/>
              <a:gd name="connsiteX6475" fmla="*/ 5072781 w 10035679"/>
              <a:gd name="connsiteY6475" fmla="*/ 330256 h 5893281"/>
              <a:gd name="connsiteX6476" fmla="*/ 5064931 w 10035679"/>
              <a:gd name="connsiteY6476" fmla="*/ 330256 h 5893281"/>
              <a:gd name="connsiteX6477" fmla="*/ 5064931 w 10035679"/>
              <a:gd name="connsiteY6477" fmla="*/ 321804 h 5893281"/>
              <a:gd name="connsiteX6478" fmla="*/ 5058893 w 10035679"/>
              <a:gd name="connsiteY6478" fmla="*/ 326030 h 5893281"/>
              <a:gd name="connsiteX6479" fmla="*/ 5054680 w 10035679"/>
              <a:gd name="connsiteY6479" fmla="*/ 326030 h 5893281"/>
              <a:gd name="connsiteX6480" fmla="*/ 5050454 w 10035679"/>
              <a:gd name="connsiteY6480" fmla="*/ 326030 h 5893281"/>
              <a:gd name="connsiteX6481" fmla="*/ 5046228 w 10035679"/>
              <a:gd name="connsiteY6481" fmla="*/ 326030 h 5893281"/>
              <a:gd name="connsiteX6482" fmla="*/ 5046228 w 10035679"/>
              <a:gd name="connsiteY6482" fmla="*/ 321804 h 5893281"/>
              <a:gd name="connsiteX6483" fmla="*/ 5040192 w 10035679"/>
              <a:gd name="connsiteY6483" fmla="*/ 315765 h 5893281"/>
              <a:gd name="connsiteX6484" fmla="*/ 5035964 w 10035679"/>
              <a:gd name="connsiteY6484" fmla="*/ 307313 h 5893281"/>
              <a:gd name="connsiteX6485" fmla="*/ 5031737 w 10035679"/>
              <a:gd name="connsiteY6485" fmla="*/ 301274 h 5893281"/>
              <a:gd name="connsiteX6486" fmla="*/ 5029927 w 10035679"/>
              <a:gd name="connsiteY6486" fmla="*/ 297048 h 5893281"/>
              <a:gd name="connsiteX6487" fmla="*/ 5029927 w 10035679"/>
              <a:gd name="connsiteY6487" fmla="*/ 286785 h 5893281"/>
              <a:gd name="connsiteX6488" fmla="*/ 5025701 w 10035679"/>
              <a:gd name="connsiteY6488" fmla="*/ 274710 h 5893281"/>
              <a:gd name="connsiteX6489" fmla="*/ 5064326 w 10035679"/>
              <a:gd name="connsiteY6489" fmla="*/ 249957 h 5893281"/>
              <a:gd name="connsiteX6490" fmla="*/ 5102968 w 10035679"/>
              <a:gd name="connsiteY6490" fmla="*/ 229427 h 5893281"/>
              <a:gd name="connsiteX6491" fmla="*/ 5107194 w 10035679"/>
              <a:gd name="connsiteY6491" fmla="*/ 239692 h 5893281"/>
              <a:gd name="connsiteX6492" fmla="*/ 5111420 w 10035679"/>
              <a:gd name="connsiteY6492" fmla="*/ 249957 h 5893281"/>
              <a:gd name="connsiteX6493" fmla="*/ 5115646 w 10035679"/>
              <a:gd name="connsiteY6493" fmla="*/ 254183 h 5893281"/>
              <a:gd name="connsiteX6494" fmla="*/ 5121685 w 10035679"/>
              <a:gd name="connsiteY6494" fmla="*/ 258409 h 5893281"/>
              <a:gd name="connsiteX6495" fmla="*/ 5125911 w 10035679"/>
              <a:gd name="connsiteY6495" fmla="*/ 258409 h 5893281"/>
              <a:gd name="connsiteX6496" fmla="*/ 5130137 w 10035679"/>
              <a:gd name="connsiteY6496" fmla="*/ 260219 h 5893281"/>
              <a:gd name="connsiteX6497" fmla="*/ 5136174 w 10035679"/>
              <a:gd name="connsiteY6497" fmla="*/ 264445 h 5893281"/>
              <a:gd name="connsiteX6498" fmla="*/ 5144023 w 10035679"/>
              <a:gd name="connsiteY6498" fmla="*/ 268671 h 5893281"/>
              <a:gd name="connsiteX6499" fmla="*/ 5150062 w 10035679"/>
              <a:gd name="connsiteY6499" fmla="*/ 289201 h 5893281"/>
              <a:gd name="connsiteX6500" fmla="*/ 5154288 w 10035679"/>
              <a:gd name="connsiteY6500" fmla="*/ 315765 h 5893281"/>
              <a:gd name="connsiteX6501" fmla="*/ 5158514 w 10035679"/>
              <a:gd name="connsiteY6501" fmla="*/ 340519 h 5893281"/>
              <a:gd name="connsiteX6502" fmla="*/ 5174815 w 10035679"/>
              <a:gd name="connsiteY6502" fmla="*/ 340519 h 5893281"/>
              <a:gd name="connsiteX6503" fmla="*/ 5174815 w 10035679"/>
              <a:gd name="connsiteY6503" fmla="*/ 321804 h 5893281"/>
              <a:gd name="connsiteX6504" fmla="*/ 5168776 w 10035679"/>
              <a:gd name="connsiteY6504" fmla="*/ 301274 h 5893281"/>
              <a:gd name="connsiteX6505" fmla="*/ 5168776 w 10035679"/>
              <a:gd name="connsiteY6505" fmla="*/ 274710 h 5893281"/>
              <a:gd name="connsiteX6506" fmla="*/ 5174815 w 10035679"/>
              <a:gd name="connsiteY6506" fmla="*/ 249957 h 5893281"/>
              <a:gd name="connsiteX6507" fmla="*/ 5182664 w 10035679"/>
              <a:gd name="connsiteY6507" fmla="*/ 229427 h 5893281"/>
              <a:gd name="connsiteX6508" fmla="*/ 7221557 w 10035679"/>
              <a:gd name="connsiteY6508" fmla="*/ 203466 h 5893281"/>
              <a:gd name="connsiteX6509" fmla="*/ 7231822 w 10035679"/>
              <a:gd name="connsiteY6509" fmla="*/ 211918 h 5893281"/>
              <a:gd name="connsiteX6510" fmla="*/ 7239670 w 10035679"/>
              <a:gd name="connsiteY6510" fmla="*/ 217957 h 5893281"/>
              <a:gd name="connsiteX6511" fmla="*/ 7249934 w 10035679"/>
              <a:gd name="connsiteY6511" fmla="*/ 217957 h 5893281"/>
              <a:gd name="connsiteX6512" fmla="*/ 7260199 w 10035679"/>
              <a:gd name="connsiteY6512" fmla="*/ 217957 h 5893281"/>
              <a:gd name="connsiteX6513" fmla="*/ 7278311 w 10035679"/>
              <a:gd name="connsiteY6513" fmla="*/ 222183 h 5893281"/>
              <a:gd name="connsiteX6514" fmla="*/ 7274085 w 10035679"/>
              <a:gd name="connsiteY6514" fmla="*/ 230635 h 5893281"/>
              <a:gd name="connsiteX6515" fmla="*/ 7274085 w 10035679"/>
              <a:gd name="connsiteY6515" fmla="*/ 232447 h 5893281"/>
              <a:gd name="connsiteX6516" fmla="*/ 7274085 w 10035679"/>
              <a:gd name="connsiteY6516" fmla="*/ 236673 h 5893281"/>
              <a:gd name="connsiteX6517" fmla="*/ 7272274 w 10035679"/>
              <a:gd name="connsiteY6517" fmla="*/ 240900 h 5893281"/>
              <a:gd name="connsiteX6518" fmla="*/ 7272274 w 10035679"/>
              <a:gd name="connsiteY6518" fmla="*/ 245126 h 5893281"/>
              <a:gd name="connsiteX6519" fmla="*/ 7245708 w 10035679"/>
              <a:gd name="connsiteY6519" fmla="*/ 259616 h 5893281"/>
              <a:gd name="connsiteX6520" fmla="*/ 7211295 w 10035679"/>
              <a:gd name="connsiteY6520" fmla="*/ 265653 h 5893281"/>
              <a:gd name="connsiteX6521" fmla="*/ 7174466 w 10035679"/>
              <a:gd name="connsiteY6521" fmla="*/ 269879 h 5893281"/>
              <a:gd name="connsiteX6522" fmla="*/ 7172653 w 10035679"/>
              <a:gd name="connsiteY6522" fmla="*/ 261427 h 5893281"/>
              <a:gd name="connsiteX6523" fmla="*/ 7172653 w 10035679"/>
              <a:gd name="connsiteY6523" fmla="*/ 255390 h 5893281"/>
              <a:gd name="connsiteX6524" fmla="*/ 7168427 w 10035679"/>
              <a:gd name="connsiteY6524" fmla="*/ 246936 h 5893281"/>
              <a:gd name="connsiteX6525" fmla="*/ 7168427 w 10035679"/>
              <a:gd name="connsiteY6525" fmla="*/ 236673 h 5893281"/>
              <a:gd name="connsiteX6526" fmla="*/ 7178692 w 10035679"/>
              <a:gd name="connsiteY6526" fmla="*/ 230635 h 5893281"/>
              <a:gd name="connsiteX6527" fmla="*/ 7186539 w 10035679"/>
              <a:gd name="connsiteY6527" fmla="*/ 222183 h 5893281"/>
              <a:gd name="connsiteX6528" fmla="*/ 7192578 w 10035679"/>
              <a:gd name="connsiteY6528" fmla="*/ 217957 h 5893281"/>
              <a:gd name="connsiteX6529" fmla="*/ 7200425 w 10035679"/>
              <a:gd name="connsiteY6529" fmla="*/ 211918 h 5893281"/>
              <a:gd name="connsiteX6530" fmla="*/ 7206464 w 10035679"/>
              <a:gd name="connsiteY6530" fmla="*/ 207692 h 5893281"/>
              <a:gd name="connsiteX6531" fmla="*/ 6131772 w 10035679"/>
              <a:gd name="connsiteY6531" fmla="*/ 203466 h 5893281"/>
              <a:gd name="connsiteX6532" fmla="*/ 6160149 w 10035679"/>
              <a:gd name="connsiteY6532" fmla="*/ 207692 h 5893281"/>
              <a:gd name="connsiteX6533" fmla="*/ 6180678 w 10035679"/>
              <a:gd name="connsiteY6533" fmla="*/ 217957 h 5893281"/>
              <a:gd name="connsiteX6534" fmla="*/ 6201206 w 10035679"/>
              <a:gd name="connsiteY6534" fmla="*/ 230032 h 5893281"/>
              <a:gd name="connsiteX6535" fmla="*/ 6195167 w 10035679"/>
              <a:gd name="connsiteY6535" fmla="*/ 236069 h 5893281"/>
              <a:gd name="connsiteX6536" fmla="*/ 6190941 w 10035679"/>
              <a:gd name="connsiteY6536" fmla="*/ 246333 h 5893281"/>
              <a:gd name="connsiteX6537" fmla="*/ 6184904 w 10035679"/>
              <a:gd name="connsiteY6537" fmla="*/ 250559 h 5893281"/>
              <a:gd name="connsiteX6538" fmla="*/ 6174640 w 10035679"/>
              <a:gd name="connsiteY6538" fmla="*/ 254785 h 5893281"/>
              <a:gd name="connsiteX6539" fmla="*/ 6162564 w 10035679"/>
              <a:gd name="connsiteY6539" fmla="*/ 259012 h 5893281"/>
              <a:gd name="connsiteX6540" fmla="*/ 6148075 w 10035679"/>
              <a:gd name="connsiteY6540" fmla="*/ 259012 h 5893281"/>
              <a:gd name="connsiteX6541" fmla="*/ 6137811 w 10035679"/>
              <a:gd name="connsiteY6541" fmla="*/ 265050 h 5893281"/>
              <a:gd name="connsiteX6542" fmla="*/ 6127548 w 10035679"/>
              <a:gd name="connsiteY6542" fmla="*/ 265050 h 5893281"/>
              <a:gd name="connsiteX6543" fmla="*/ 6117283 w 10035679"/>
              <a:gd name="connsiteY6543" fmla="*/ 269276 h 5893281"/>
              <a:gd name="connsiteX6544" fmla="*/ 6102792 w 10035679"/>
              <a:gd name="connsiteY6544" fmla="*/ 269276 h 5893281"/>
              <a:gd name="connsiteX6545" fmla="*/ 6102792 w 10035679"/>
              <a:gd name="connsiteY6545" fmla="*/ 246936 h 5893281"/>
              <a:gd name="connsiteX6546" fmla="*/ 6104603 w 10035679"/>
              <a:gd name="connsiteY6546" fmla="*/ 232447 h 5893281"/>
              <a:gd name="connsiteX6547" fmla="*/ 6119094 w 10035679"/>
              <a:gd name="connsiteY6547" fmla="*/ 222183 h 5893281"/>
              <a:gd name="connsiteX6548" fmla="*/ 3413670 w 10035679"/>
              <a:gd name="connsiteY6548" fmla="*/ 203466 h 5893281"/>
              <a:gd name="connsiteX6549" fmla="*/ 3414272 w 10035679"/>
              <a:gd name="connsiteY6549" fmla="*/ 203466 h 5893281"/>
              <a:gd name="connsiteX6550" fmla="*/ 3442650 w 10035679"/>
              <a:gd name="connsiteY6550" fmla="*/ 203466 h 5893281"/>
              <a:gd name="connsiteX6551" fmla="*/ 3448688 w 10035679"/>
              <a:gd name="connsiteY6551" fmla="*/ 222183 h 5893281"/>
              <a:gd name="connsiteX6552" fmla="*/ 3456536 w 10035679"/>
              <a:gd name="connsiteY6552" fmla="*/ 232447 h 5893281"/>
              <a:gd name="connsiteX6553" fmla="*/ 3462575 w 10035679"/>
              <a:gd name="connsiteY6553" fmla="*/ 246936 h 5893281"/>
              <a:gd name="connsiteX6554" fmla="*/ 3466800 w 10035679"/>
              <a:gd name="connsiteY6554" fmla="*/ 269276 h 5893281"/>
              <a:gd name="connsiteX6555" fmla="*/ 3460762 w 10035679"/>
              <a:gd name="connsiteY6555" fmla="*/ 269276 h 5893281"/>
              <a:gd name="connsiteX6556" fmla="*/ 3438424 w 10035679"/>
              <a:gd name="connsiteY6556" fmla="*/ 254785 h 5893281"/>
              <a:gd name="connsiteX6557" fmla="*/ 3423932 w 10035679"/>
              <a:gd name="connsiteY6557" fmla="*/ 240295 h 5893281"/>
              <a:gd name="connsiteX6558" fmla="*/ 3413670 w 10035679"/>
              <a:gd name="connsiteY6558" fmla="*/ 225806 h 5893281"/>
              <a:gd name="connsiteX6559" fmla="*/ 7410535 w 10035679"/>
              <a:gd name="connsiteY6559" fmla="*/ 158185 h 5893281"/>
              <a:gd name="connsiteX6560" fmla="*/ 7416572 w 10035679"/>
              <a:gd name="connsiteY6560" fmla="*/ 158185 h 5893281"/>
              <a:gd name="connsiteX6561" fmla="*/ 7424421 w 10035679"/>
              <a:gd name="connsiteY6561" fmla="*/ 162411 h 5893281"/>
              <a:gd name="connsiteX6562" fmla="*/ 7426232 w 10035679"/>
              <a:gd name="connsiteY6562" fmla="*/ 162411 h 5893281"/>
              <a:gd name="connsiteX6563" fmla="*/ 7430458 w 10035679"/>
              <a:gd name="connsiteY6563" fmla="*/ 162411 h 5893281"/>
              <a:gd name="connsiteX6564" fmla="*/ 7434686 w 10035679"/>
              <a:gd name="connsiteY6564" fmla="*/ 164222 h 5893281"/>
              <a:gd name="connsiteX6565" fmla="*/ 7426836 w 10035679"/>
              <a:gd name="connsiteY6565" fmla="*/ 172676 h 5893281"/>
              <a:gd name="connsiteX6566" fmla="*/ 7420798 w 10035679"/>
              <a:gd name="connsiteY6566" fmla="*/ 178712 h 5893281"/>
              <a:gd name="connsiteX6567" fmla="*/ 7416572 w 10035679"/>
              <a:gd name="connsiteY6567" fmla="*/ 188977 h 5893281"/>
              <a:gd name="connsiteX6568" fmla="*/ 7412346 w 10035679"/>
              <a:gd name="connsiteY6568" fmla="*/ 197429 h 5893281"/>
              <a:gd name="connsiteX6569" fmla="*/ 7410535 w 10035679"/>
              <a:gd name="connsiteY6569" fmla="*/ 211918 h 5893281"/>
              <a:gd name="connsiteX6570" fmla="*/ 7416572 w 10035679"/>
              <a:gd name="connsiteY6570" fmla="*/ 211918 h 5893281"/>
              <a:gd name="connsiteX6571" fmla="*/ 7424421 w 10035679"/>
              <a:gd name="connsiteY6571" fmla="*/ 201655 h 5893281"/>
              <a:gd name="connsiteX6572" fmla="*/ 7430458 w 10035679"/>
              <a:gd name="connsiteY6572" fmla="*/ 193203 h 5893281"/>
              <a:gd name="connsiteX6573" fmla="*/ 7438307 w 10035679"/>
              <a:gd name="connsiteY6573" fmla="*/ 187164 h 5893281"/>
              <a:gd name="connsiteX6574" fmla="*/ 7448572 w 10035679"/>
              <a:gd name="connsiteY6574" fmla="*/ 182938 h 5893281"/>
              <a:gd name="connsiteX6575" fmla="*/ 7469099 w 10035679"/>
              <a:gd name="connsiteY6575" fmla="*/ 203466 h 5893281"/>
              <a:gd name="connsiteX6576" fmla="*/ 7495665 w 10035679"/>
              <a:gd name="connsiteY6576" fmla="*/ 222183 h 5893281"/>
              <a:gd name="connsiteX6577" fmla="*/ 7511965 w 10035679"/>
              <a:gd name="connsiteY6577" fmla="*/ 236673 h 5893281"/>
              <a:gd name="connsiteX6578" fmla="*/ 7511965 w 10035679"/>
              <a:gd name="connsiteY6578" fmla="*/ 283767 h 5893281"/>
              <a:gd name="connsiteX6579" fmla="*/ 7524040 w 10035679"/>
              <a:gd name="connsiteY6579" fmla="*/ 294030 h 5893281"/>
              <a:gd name="connsiteX6580" fmla="*/ 7534305 w 10035679"/>
              <a:gd name="connsiteY6580" fmla="*/ 302482 h 5893281"/>
              <a:gd name="connsiteX6581" fmla="*/ 7544569 w 10035679"/>
              <a:gd name="connsiteY6581" fmla="*/ 304295 h 5893281"/>
              <a:gd name="connsiteX6582" fmla="*/ 7552419 w 10035679"/>
              <a:gd name="connsiteY6582" fmla="*/ 318783 h 5893281"/>
              <a:gd name="connsiteX6583" fmla="*/ 7558455 w 10035679"/>
              <a:gd name="connsiteY6583" fmla="*/ 347765 h 5893281"/>
              <a:gd name="connsiteX6584" fmla="*/ 7543965 w 10035679"/>
              <a:gd name="connsiteY6584" fmla="*/ 366482 h 5893281"/>
              <a:gd name="connsiteX6585" fmla="*/ 7537928 w 10035679"/>
              <a:gd name="connsiteY6585" fmla="*/ 385197 h 5893281"/>
              <a:gd name="connsiteX6586" fmla="*/ 7523437 w 10035679"/>
              <a:gd name="connsiteY6586" fmla="*/ 395461 h 5893281"/>
              <a:gd name="connsiteX6587" fmla="*/ 7505325 w 10035679"/>
              <a:gd name="connsiteY6587" fmla="*/ 399687 h 5893281"/>
              <a:gd name="connsiteX6588" fmla="*/ 7472720 w 10035679"/>
              <a:gd name="connsiteY6588" fmla="*/ 401498 h 5893281"/>
              <a:gd name="connsiteX6589" fmla="*/ 7448572 w 10035679"/>
              <a:gd name="connsiteY6589" fmla="*/ 380971 h 5893281"/>
              <a:gd name="connsiteX6590" fmla="*/ 7411743 w 10035679"/>
              <a:gd name="connsiteY6590" fmla="*/ 362254 h 5893281"/>
              <a:gd name="connsiteX6591" fmla="*/ 7373101 w 10035679"/>
              <a:gd name="connsiteY6591" fmla="*/ 351991 h 5893281"/>
              <a:gd name="connsiteX6592" fmla="*/ 7334462 w 10035679"/>
              <a:gd name="connsiteY6592" fmla="*/ 337500 h 5893281"/>
              <a:gd name="connsiteX6593" fmla="*/ 7300046 w 10035679"/>
              <a:gd name="connsiteY6593" fmla="*/ 323011 h 5893281"/>
              <a:gd name="connsiteX6594" fmla="*/ 7277708 w 10035679"/>
              <a:gd name="connsiteY6594" fmla="*/ 302482 h 5893281"/>
              <a:gd name="connsiteX6595" fmla="*/ 7292197 w 10035679"/>
              <a:gd name="connsiteY6595" fmla="*/ 294030 h 5893281"/>
              <a:gd name="connsiteX6596" fmla="*/ 7302462 w 10035679"/>
              <a:gd name="connsiteY6596" fmla="*/ 287993 h 5893281"/>
              <a:gd name="connsiteX6597" fmla="*/ 7310311 w 10035679"/>
              <a:gd name="connsiteY6597" fmla="*/ 279539 h 5893281"/>
              <a:gd name="connsiteX6598" fmla="*/ 7314537 w 10035679"/>
              <a:gd name="connsiteY6598" fmla="*/ 269276 h 5893281"/>
              <a:gd name="connsiteX6599" fmla="*/ 7316348 w 10035679"/>
              <a:gd name="connsiteY6599" fmla="*/ 250559 h 5893281"/>
              <a:gd name="connsiteX6600" fmla="*/ 7314537 w 10035679"/>
              <a:gd name="connsiteY6600" fmla="*/ 244523 h 5893281"/>
              <a:gd name="connsiteX6601" fmla="*/ 7310311 w 10035679"/>
              <a:gd name="connsiteY6601" fmla="*/ 232447 h 5893281"/>
              <a:gd name="connsiteX6602" fmla="*/ 7310311 w 10035679"/>
              <a:gd name="connsiteY6602" fmla="*/ 217352 h 5893281"/>
              <a:gd name="connsiteX6603" fmla="*/ 7310311 w 10035679"/>
              <a:gd name="connsiteY6603" fmla="*/ 202863 h 5893281"/>
              <a:gd name="connsiteX6604" fmla="*/ 7310311 w 10035679"/>
              <a:gd name="connsiteY6604" fmla="*/ 201050 h 5893281"/>
              <a:gd name="connsiteX6605" fmla="*/ 7314537 w 10035679"/>
              <a:gd name="connsiteY6605" fmla="*/ 201050 h 5893281"/>
              <a:gd name="connsiteX6606" fmla="*/ 7316348 w 10035679"/>
              <a:gd name="connsiteY6606" fmla="*/ 196824 h 5893281"/>
              <a:gd name="connsiteX6607" fmla="*/ 7348950 w 10035679"/>
              <a:gd name="connsiteY6607" fmla="*/ 188372 h 5893281"/>
              <a:gd name="connsiteX6608" fmla="*/ 7383366 w 10035679"/>
              <a:gd name="connsiteY6608" fmla="*/ 172071 h 5893281"/>
              <a:gd name="connsiteX6609" fmla="*/ 6960130 w 10035679"/>
              <a:gd name="connsiteY6609" fmla="*/ 149733 h 5893281"/>
              <a:gd name="connsiteX6610" fmla="*/ 6980657 w 10035679"/>
              <a:gd name="connsiteY6610" fmla="*/ 149733 h 5893281"/>
              <a:gd name="connsiteX6611" fmla="*/ 7009034 w 10035679"/>
              <a:gd name="connsiteY6611" fmla="*/ 178712 h 5893281"/>
              <a:gd name="connsiteX6612" fmla="*/ 7045863 w 10035679"/>
              <a:gd name="connsiteY6612" fmla="*/ 203466 h 5893281"/>
              <a:gd name="connsiteX6613" fmla="*/ 7045863 w 10035679"/>
              <a:gd name="connsiteY6613" fmla="*/ 211315 h 5893281"/>
              <a:gd name="connsiteX6614" fmla="*/ 7038014 w 10035679"/>
              <a:gd name="connsiteY6614" fmla="*/ 211315 h 5893281"/>
              <a:gd name="connsiteX6615" fmla="*/ 7038014 w 10035679"/>
              <a:gd name="connsiteY6615" fmla="*/ 221580 h 5893281"/>
              <a:gd name="connsiteX6616" fmla="*/ 7003600 w 10035679"/>
              <a:gd name="connsiteY6616" fmla="*/ 202863 h 5893281"/>
              <a:gd name="connsiteX6617" fmla="*/ 6979450 w 10035679"/>
              <a:gd name="connsiteY6617" fmla="*/ 178109 h 5893281"/>
              <a:gd name="connsiteX6618" fmla="*/ 6247694 w 10035679"/>
              <a:gd name="connsiteY6618" fmla="*/ 139468 h 5893281"/>
              <a:gd name="connsiteX6619" fmla="*/ 6276071 w 10035679"/>
              <a:gd name="connsiteY6619" fmla="*/ 147920 h 5893281"/>
              <a:gd name="connsiteX6620" fmla="*/ 6298409 w 10035679"/>
              <a:gd name="connsiteY6620" fmla="*/ 153959 h 5893281"/>
              <a:gd name="connsiteX6621" fmla="*/ 6318939 w 10035679"/>
              <a:gd name="connsiteY6621" fmla="*/ 164222 h 5893281"/>
              <a:gd name="connsiteX6622" fmla="*/ 6318939 w 10035679"/>
              <a:gd name="connsiteY6622" fmla="*/ 182938 h 5893281"/>
              <a:gd name="connsiteX6623" fmla="*/ 6300825 w 10035679"/>
              <a:gd name="connsiteY6623" fmla="*/ 187164 h 5893281"/>
              <a:gd name="connsiteX6624" fmla="*/ 6284523 w 10035679"/>
              <a:gd name="connsiteY6624" fmla="*/ 193203 h 5893281"/>
              <a:gd name="connsiteX6625" fmla="*/ 6257959 w 10035679"/>
              <a:gd name="connsiteY6625" fmla="*/ 197429 h 5893281"/>
              <a:gd name="connsiteX6626" fmla="*/ 6247694 w 10035679"/>
              <a:gd name="connsiteY6626" fmla="*/ 201655 h 5893281"/>
              <a:gd name="connsiteX6627" fmla="*/ 6241658 w 10035679"/>
              <a:gd name="connsiteY6627" fmla="*/ 203466 h 5893281"/>
              <a:gd name="connsiteX6628" fmla="*/ 6229582 w 10035679"/>
              <a:gd name="connsiteY6628" fmla="*/ 203466 h 5893281"/>
              <a:gd name="connsiteX6629" fmla="*/ 6219318 w 10035679"/>
              <a:gd name="connsiteY6629" fmla="*/ 203466 h 5893281"/>
              <a:gd name="connsiteX6630" fmla="*/ 6219318 w 10035679"/>
              <a:gd name="connsiteY6630" fmla="*/ 182938 h 5893281"/>
              <a:gd name="connsiteX6631" fmla="*/ 6227167 w 10035679"/>
              <a:gd name="connsiteY6631" fmla="*/ 172676 h 5893281"/>
              <a:gd name="connsiteX6632" fmla="*/ 6237430 w 10035679"/>
              <a:gd name="connsiteY6632" fmla="*/ 158185 h 5893281"/>
              <a:gd name="connsiteX6633" fmla="*/ 5383112 w 10035679"/>
              <a:gd name="connsiteY6633" fmla="*/ 118941 h 5893281"/>
              <a:gd name="connsiteX6634" fmla="*/ 5383112 w 10035679"/>
              <a:gd name="connsiteY6634" fmla="*/ 158185 h 5893281"/>
              <a:gd name="connsiteX6635" fmla="*/ 5397601 w 10035679"/>
              <a:gd name="connsiteY6635" fmla="*/ 158185 h 5893281"/>
              <a:gd name="connsiteX6636" fmla="*/ 5405450 w 10035679"/>
              <a:gd name="connsiteY6636" fmla="*/ 153959 h 5893281"/>
              <a:gd name="connsiteX6637" fmla="*/ 5411489 w 10035679"/>
              <a:gd name="connsiteY6637" fmla="*/ 153959 h 5893281"/>
              <a:gd name="connsiteX6638" fmla="*/ 5419336 w 10035679"/>
              <a:gd name="connsiteY6638" fmla="*/ 153959 h 5893281"/>
              <a:gd name="connsiteX6639" fmla="*/ 5421149 w 10035679"/>
              <a:gd name="connsiteY6639" fmla="*/ 153959 h 5893281"/>
              <a:gd name="connsiteX6640" fmla="*/ 5428998 w 10035679"/>
              <a:gd name="connsiteY6640" fmla="*/ 158185 h 5893281"/>
              <a:gd name="connsiteX6641" fmla="*/ 5439261 w 10035679"/>
              <a:gd name="connsiteY6641" fmla="*/ 164222 h 5893281"/>
              <a:gd name="connsiteX6642" fmla="*/ 5439261 w 10035679"/>
              <a:gd name="connsiteY6642" fmla="*/ 182938 h 5893281"/>
              <a:gd name="connsiteX6643" fmla="*/ 5447110 w 10035679"/>
              <a:gd name="connsiteY6643" fmla="*/ 187164 h 5893281"/>
              <a:gd name="connsiteX6644" fmla="*/ 5457375 w 10035679"/>
              <a:gd name="connsiteY6644" fmla="*/ 187164 h 5893281"/>
              <a:gd name="connsiteX6645" fmla="*/ 5463412 w 10035679"/>
              <a:gd name="connsiteY6645" fmla="*/ 182938 h 5893281"/>
              <a:gd name="connsiteX6646" fmla="*/ 5475487 w 10035679"/>
              <a:gd name="connsiteY6646" fmla="*/ 182938 h 5893281"/>
              <a:gd name="connsiteX6647" fmla="*/ 5477298 w 10035679"/>
              <a:gd name="connsiteY6647" fmla="*/ 178712 h 5893281"/>
              <a:gd name="connsiteX6648" fmla="*/ 5485147 w 10035679"/>
              <a:gd name="connsiteY6648" fmla="*/ 182938 h 5893281"/>
              <a:gd name="connsiteX6649" fmla="*/ 5491186 w 10035679"/>
              <a:gd name="connsiteY6649" fmla="*/ 188977 h 5893281"/>
              <a:gd name="connsiteX6650" fmla="*/ 5499033 w 10035679"/>
              <a:gd name="connsiteY6650" fmla="*/ 201050 h 5893281"/>
              <a:gd name="connsiteX6651" fmla="*/ 5505072 w 10035679"/>
              <a:gd name="connsiteY6651" fmla="*/ 211315 h 5893281"/>
              <a:gd name="connsiteX6652" fmla="*/ 5494807 w 10035679"/>
              <a:gd name="connsiteY6652" fmla="*/ 236069 h 5893281"/>
              <a:gd name="connsiteX6653" fmla="*/ 5484544 w 10035679"/>
              <a:gd name="connsiteY6653" fmla="*/ 260824 h 5893281"/>
              <a:gd name="connsiteX6654" fmla="*/ 5476695 w 10035679"/>
              <a:gd name="connsiteY6654" fmla="*/ 289804 h 5893281"/>
              <a:gd name="connsiteX6655" fmla="*/ 5452544 w 10035679"/>
              <a:gd name="connsiteY6655" fmla="*/ 289804 h 5893281"/>
              <a:gd name="connsiteX6656" fmla="*/ 5434432 w 10035679"/>
              <a:gd name="connsiteY6656" fmla="*/ 298256 h 5893281"/>
              <a:gd name="connsiteX6657" fmla="*/ 5418131 w 10035679"/>
              <a:gd name="connsiteY6657" fmla="*/ 308521 h 5893281"/>
              <a:gd name="connsiteX6658" fmla="*/ 5389754 w 10035679"/>
              <a:gd name="connsiteY6658" fmla="*/ 316973 h 5893281"/>
              <a:gd name="connsiteX6659" fmla="*/ 5371640 w 10035679"/>
              <a:gd name="connsiteY6659" fmla="*/ 302482 h 5893281"/>
              <a:gd name="connsiteX6660" fmla="*/ 5347489 w 10035679"/>
              <a:gd name="connsiteY6660" fmla="*/ 294030 h 5893281"/>
              <a:gd name="connsiteX6661" fmla="*/ 5323340 w 10035679"/>
              <a:gd name="connsiteY6661" fmla="*/ 283767 h 5893281"/>
              <a:gd name="connsiteX6662" fmla="*/ 5319114 w 10035679"/>
              <a:gd name="connsiteY6662" fmla="*/ 275313 h 5893281"/>
              <a:gd name="connsiteX6663" fmla="*/ 5319114 w 10035679"/>
              <a:gd name="connsiteY6663" fmla="*/ 269276 h 5893281"/>
              <a:gd name="connsiteX6664" fmla="*/ 5314886 w 10035679"/>
              <a:gd name="connsiteY6664" fmla="*/ 260824 h 5893281"/>
              <a:gd name="connsiteX6665" fmla="*/ 5310660 w 10035679"/>
              <a:gd name="connsiteY6665" fmla="*/ 250559 h 5893281"/>
              <a:gd name="connsiteX6666" fmla="*/ 5300398 w 10035679"/>
              <a:gd name="connsiteY6666" fmla="*/ 240295 h 5893281"/>
              <a:gd name="connsiteX6667" fmla="*/ 5290133 w 10035679"/>
              <a:gd name="connsiteY6667" fmla="*/ 230032 h 5893281"/>
              <a:gd name="connsiteX6668" fmla="*/ 5282284 w 10035679"/>
              <a:gd name="connsiteY6668" fmla="*/ 221580 h 5893281"/>
              <a:gd name="connsiteX6669" fmla="*/ 5276247 w 10035679"/>
              <a:gd name="connsiteY6669" fmla="*/ 207089 h 5893281"/>
              <a:gd name="connsiteX6670" fmla="*/ 5272021 w 10035679"/>
              <a:gd name="connsiteY6670" fmla="*/ 182336 h 5893281"/>
              <a:gd name="connsiteX6671" fmla="*/ 5286510 w 10035679"/>
              <a:gd name="connsiteY6671" fmla="*/ 163619 h 5893281"/>
              <a:gd name="connsiteX6672" fmla="*/ 5296774 w 10035679"/>
              <a:gd name="connsiteY6672" fmla="*/ 149128 h 5893281"/>
              <a:gd name="connsiteX6673" fmla="*/ 5311265 w 10035679"/>
              <a:gd name="connsiteY6673" fmla="*/ 149128 h 5893281"/>
              <a:gd name="connsiteX6674" fmla="*/ 5323340 w 10035679"/>
              <a:gd name="connsiteY6674" fmla="*/ 153354 h 5893281"/>
              <a:gd name="connsiteX6675" fmla="*/ 5337829 w 10035679"/>
              <a:gd name="connsiteY6675" fmla="*/ 157580 h 5893281"/>
              <a:gd name="connsiteX6676" fmla="*/ 5352320 w 10035679"/>
              <a:gd name="connsiteY6676" fmla="*/ 157580 h 5893281"/>
              <a:gd name="connsiteX6677" fmla="*/ 5352320 w 10035679"/>
              <a:gd name="connsiteY6677" fmla="*/ 132826 h 5893281"/>
              <a:gd name="connsiteX6678" fmla="*/ 5358357 w 10035679"/>
              <a:gd name="connsiteY6678" fmla="*/ 128600 h 5893281"/>
              <a:gd name="connsiteX6679" fmla="*/ 5366206 w 10035679"/>
              <a:gd name="connsiteY6679" fmla="*/ 124374 h 5893281"/>
              <a:gd name="connsiteX6680" fmla="*/ 5368019 w 10035679"/>
              <a:gd name="connsiteY6680" fmla="*/ 124374 h 5893281"/>
              <a:gd name="connsiteX6681" fmla="*/ 5375866 w 10035679"/>
              <a:gd name="connsiteY6681" fmla="*/ 120148 h 5893281"/>
              <a:gd name="connsiteX6682" fmla="*/ 6298409 w 10035679"/>
              <a:gd name="connsiteY6682" fmla="*/ 92374 h 5893281"/>
              <a:gd name="connsiteX6683" fmla="*/ 6326788 w 10035679"/>
              <a:gd name="connsiteY6683" fmla="*/ 92374 h 5893281"/>
              <a:gd name="connsiteX6684" fmla="*/ 6343089 w 10035679"/>
              <a:gd name="connsiteY6684" fmla="*/ 111091 h 5893281"/>
              <a:gd name="connsiteX6685" fmla="*/ 6361202 w 10035679"/>
              <a:gd name="connsiteY6685" fmla="*/ 121356 h 5893281"/>
              <a:gd name="connsiteX6686" fmla="*/ 6375692 w 10035679"/>
              <a:gd name="connsiteY6686" fmla="*/ 135845 h 5893281"/>
              <a:gd name="connsiteX6687" fmla="*/ 6390181 w 10035679"/>
              <a:gd name="connsiteY6687" fmla="*/ 158185 h 5893281"/>
              <a:gd name="connsiteX6688" fmla="*/ 6357578 w 10035679"/>
              <a:gd name="connsiteY6688" fmla="*/ 158185 h 5893281"/>
              <a:gd name="connsiteX6689" fmla="*/ 6337051 w 10035679"/>
              <a:gd name="connsiteY6689" fmla="*/ 135845 h 5893281"/>
              <a:gd name="connsiteX6690" fmla="*/ 6314713 w 10035679"/>
              <a:gd name="connsiteY6690" fmla="*/ 119543 h 5893281"/>
              <a:gd name="connsiteX6691" fmla="*/ 2716324 w 10035679"/>
              <a:gd name="connsiteY6691" fmla="*/ 92374 h 5893281"/>
              <a:gd name="connsiteX6692" fmla="*/ 2740474 w 10035679"/>
              <a:gd name="connsiteY6692" fmla="*/ 92374 h 5893281"/>
              <a:gd name="connsiteX6693" fmla="*/ 2750737 w 10035679"/>
              <a:gd name="connsiteY6693" fmla="*/ 100827 h 5893281"/>
              <a:gd name="connsiteX6694" fmla="*/ 2758586 w 10035679"/>
              <a:gd name="connsiteY6694" fmla="*/ 106865 h 5893281"/>
              <a:gd name="connsiteX6695" fmla="*/ 2762813 w 10035679"/>
              <a:gd name="connsiteY6695" fmla="*/ 115317 h 5893281"/>
              <a:gd name="connsiteX6696" fmla="*/ 2768851 w 10035679"/>
              <a:gd name="connsiteY6696" fmla="*/ 125582 h 5893281"/>
              <a:gd name="connsiteX6697" fmla="*/ 2773077 w 10035679"/>
              <a:gd name="connsiteY6697" fmla="*/ 134034 h 5893281"/>
              <a:gd name="connsiteX6698" fmla="*/ 2791188 w 10035679"/>
              <a:gd name="connsiteY6698" fmla="*/ 115317 h 5893281"/>
              <a:gd name="connsiteX6699" fmla="*/ 2811717 w 10035679"/>
              <a:gd name="connsiteY6699" fmla="*/ 106865 h 5893281"/>
              <a:gd name="connsiteX6700" fmla="*/ 2844320 w 10035679"/>
              <a:gd name="connsiteY6700" fmla="*/ 111091 h 5893281"/>
              <a:gd name="connsiteX6701" fmla="*/ 2844320 w 10035679"/>
              <a:gd name="connsiteY6701" fmla="*/ 140071 h 5893281"/>
              <a:gd name="connsiteX6702" fmla="*/ 2888998 w 10035679"/>
              <a:gd name="connsiteY6702" fmla="*/ 144299 h 5893281"/>
              <a:gd name="connsiteX6703" fmla="*/ 2929450 w 10035679"/>
              <a:gd name="connsiteY6703" fmla="*/ 150336 h 5893281"/>
              <a:gd name="connsiteX6704" fmla="*/ 2963866 w 10035679"/>
              <a:gd name="connsiteY6704" fmla="*/ 158788 h 5893281"/>
              <a:gd name="connsiteX6705" fmla="*/ 3002506 w 10035679"/>
              <a:gd name="connsiteY6705" fmla="*/ 163014 h 5893281"/>
              <a:gd name="connsiteX6706" fmla="*/ 3045374 w 10035679"/>
              <a:gd name="connsiteY6706" fmla="*/ 158788 h 5893281"/>
              <a:gd name="connsiteX6707" fmla="*/ 3045374 w 10035679"/>
              <a:gd name="connsiteY6707" fmla="*/ 183543 h 5893281"/>
              <a:gd name="connsiteX6708" fmla="*/ 3053223 w 10035679"/>
              <a:gd name="connsiteY6708" fmla="*/ 183543 h 5893281"/>
              <a:gd name="connsiteX6709" fmla="*/ 3059259 w 10035679"/>
              <a:gd name="connsiteY6709" fmla="*/ 183543 h 5893281"/>
              <a:gd name="connsiteX6710" fmla="*/ 3063486 w 10035679"/>
              <a:gd name="connsiteY6710" fmla="*/ 183543 h 5893281"/>
              <a:gd name="connsiteX6711" fmla="*/ 3067712 w 10035679"/>
              <a:gd name="connsiteY6711" fmla="*/ 187769 h 5893281"/>
              <a:gd name="connsiteX6712" fmla="*/ 3071938 w 10035679"/>
              <a:gd name="connsiteY6712" fmla="*/ 189580 h 5893281"/>
              <a:gd name="connsiteX6713" fmla="*/ 3064090 w 10035679"/>
              <a:gd name="connsiteY6713" fmla="*/ 189580 h 5893281"/>
              <a:gd name="connsiteX6714" fmla="*/ 3030883 w 10035679"/>
              <a:gd name="connsiteY6714" fmla="*/ 211315 h 5893281"/>
              <a:gd name="connsiteX6715" fmla="*/ 2992243 w 10035679"/>
              <a:gd name="connsiteY6715" fmla="*/ 236069 h 5893281"/>
              <a:gd name="connsiteX6716" fmla="*/ 2945752 w 10035679"/>
              <a:gd name="connsiteY6716" fmla="*/ 258409 h 5893281"/>
              <a:gd name="connsiteX6717" fmla="*/ 2902886 w 10035679"/>
              <a:gd name="connsiteY6717" fmla="*/ 283162 h 5893281"/>
              <a:gd name="connsiteX6718" fmla="*/ 2872697 w 10035679"/>
              <a:gd name="connsiteY6718" fmla="*/ 303690 h 5893281"/>
              <a:gd name="connsiteX6719" fmla="*/ 2850359 w 10035679"/>
              <a:gd name="connsiteY6719" fmla="*/ 322407 h 5893281"/>
              <a:gd name="connsiteX6720" fmla="*/ 2882961 w 10035679"/>
              <a:gd name="connsiteY6720" fmla="*/ 322407 h 5893281"/>
              <a:gd name="connsiteX6721" fmla="*/ 2893225 w 10035679"/>
              <a:gd name="connsiteY6721" fmla="*/ 316370 h 5893281"/>
              <a:gd name="connsiteX6722" fmla="*/ 2903490 w 10035679"/>
              <a:gd name="connsiteY6722" fmla="*/ 312142 h 5893281"/>
              <a:gd name="connsiteX6723" fmla="*/ 2915564 w 10035679"/>
              <a:gd name="connsiteY6723" fmla="*/ 307916 h 5893281"/>
              <a:gd name="connsiteX6724" fmla="*/ 2930056 w 10035679"/>
              <a:gd name="connsiteY6724" fmla="*/ 307916 h 5893281"/>
              <a:gd name="connsiteX6725" fmla="*/ 2930056 w 10035679"/>
              <a:gd name="connsiteY6725" fmla="*/ 316370 h 5893281"/>
              <a:gd name="connsiteX6726" fmla="*/ 2887187 w 10035679"/>
              <a:gd name="connsiteY6726" fmla="*/ 347160 h 5893281"/>
              <a:gd name="connsiteX6727" fmla="*/ 2850359 w 10035679"/>
              <a:gd name="connsiteY6727" fmla="*/ 379763 h 5893281"/>
              <a:gd name="connsiteX6728" fmla="*/ 2820169 w 10035679"/>
              <a:gd name="connsiteY6728" fmla="*/ 412366 h 5893281"/>
              <a:gd name="connsiteX6729" fmla="*/ 2783340 w 10035679"/>
              <a:gd name="connsiteY6729" fmla="*/ 441347 h 5893281"/>
              <a:gd name="connsiteX6730" fmla="*/ 2744700 w 10035679"/>
              <a:gd name="connsiteY6730" fmla="*/ 466101 h 5893281"/>
              <a:gd name="connsiteX6731" fmla="*/ 2693984 w 10035679"/>
              <a:gd name="connsiteY6731" fmla="*/ 480592 h 5893281"/>
              <a:gd name="connsiteX6732" fmla="*/ 2693984 w 10035679"/>
              <a:gd name="connsiteY6732" fmla="*/ 505345 h 5893281"/>
              <a:gd name="connsiteX6733" fmla="*/ 2669834 w 10035679"/>
              <a:gd name="connsiteY6733" fmla="*/ 509571 h 5893281"/>
              <a:gd name="connsiteX6734" fmla="*/ 2641459 w 10035679"/>
              <a:gd name="connsiteY6734" fmla="*/ 519836 h 5893281"/>
              <a:gd name="connsiteX6735" fmla="*/ 2625155 w 10035679"/>
              <a:gd name="connsiteY6735" fmla="*/ 534327 h 5893281"/>
              <a:gd name="connsiteX6736" fmla="*/ 2635420 w 10035679"/>
              <a:gd name="connsiteY6736" fmla="*/ 542779 h 5893281"/>
              <a:gd name="connsiteX6737" fmla="*/ 2641459 w 10035679"/>
              <a:gd name="connsiteY6737" fmla="*/ 548815 h 5893281"/>
              <a:gd name="connsiteX6738" fmla="*/ 2645684 w 10035679"/>
              <a:gd name="connsiteY6738" fmla="*/ 553042 h 5893281"/>
              <a:gd name="connsiteX6739" fmla="*/ 2645684 w 10035679"/>
              <a:gd name="connsiteY6739" fmla="*/ 559080 h 5893281"/>
              <a:gd name="connsiteX6740" fmla="*/ 2645684 w 10035679"/>
              <a:gd name="connsiteY6740" fmla="*/ 567532 h 5893281"/>
              <a:gd name="connsiteX6741" fmla="*/ 2641459 w 10035679"/>
              <a:gd name="connsiteY6741" fmla="*/ 577797 h 5893281"/>
              <a:gd name="connsiteX6742" fmla="*/ 2641459 w 10035679"/>
              <a:gd name="connsiteY6742" fmla="*/ 592286 h 5893281"/>
              <a:gd name="connsiteX6743" fmla="*/ 2564176 w 10035679"/>
              <a:gd name="connsiteY6743" fmla="*/ 598324 h 5893281"/>
              <a:gd name="connsiteX6744" fmla="*/ 2564176 w 10035679"/>
              <a:gd name="connsiteY6744" fmla="*/ 606777 h 5893281"/>
              <a:gd name="connsiteX6745" fmla="*/ 2574440 w 10035679"/>
              <a:gd name="connsiteY6745" fmla="*/ 611003 h 5893281"/>
              <a:gd name="connsiteX6746" fmla="*/ 2578666 w 10035679"/>
              <a:gd name="connsiteY6746" fmla="*/ 611003 h 5893281"/>
              <a:gd name="connsiteX6747" fmla="*/ 2584705 w 10035679"/>
              <a:gd name="connsiteY6747" fmla="*/ 611003 h 5893281"/>
              <a:gd name="connsiteX6748" fmla="*/ 2588931 w 10035679"/>
              <a:gd name="connsiteY6748" fmla="*/ 612815 h 5893281"/>
              <a:gd name="connsiteX6749" fmla="*/ 2588931 w 10035679"/>
              <a:gd name="connsiteY6749" fmla="*/ 617041 h 5893281"/>
              <a:gd name="connsiteX6750" fmla="*/ 2596780 w 10035679"/>
              <a:gd name="connsiteY6750" fmla="*/ 625494 h 5893281"/>
              <a:gd name="connsiteX6751" fmla="*/ 2584705 w 10035679"/>
              <a:gd name="connsiteY6751" fmla="*/ 625494 h 5893281"/>
              <a:gd name="connsiteX6752" fmla="*/ 2568404 w 10035679"/>
              <a:gd name="connsiteY6752" fmla="*/ 631530 h 5893281"/>
              <a:gd name="connsiteX6753" fmla="*/ 2546063 w 10035679"/>
              <a:gd name="connsiteY6753" fmla="*/ 639984 h 5893281"/>
              <a:gd name="connsiteX6754" fmla="*/ 2525536 w 10035679"/>
              <a:gd name="connsiteY6754" fmla="*/ 646021 h 5893281"/>
              <a:gd name="connsiteX6755" fmla="*/ 2531573 w 10035679"/>
              <a:gd name="connsiteY6755" fmla="*/ 650247 h 5893281"/>
              <a:gd name="connsiteX6756" fmla="*/ 2535801 w 10035679"/>
              <a:gd name="connsiteY6756" fmla="*/ 650247 h 5893281"/>
              <a:gd name="connsiteX6757" fmla="*/ 2540027 w 10035679"/>
              <a:gd name="connsiteY6757" fmla="*/ 650247 h 5893281"/>
              <a:gd name="connsiteX6758" fmla="*/ 2541837 w 10035679"/>
              <a:gd name="connsiteY6758" fmla="*/ 654473 h 5893281"/>
              <a:gd name="connsiteX6759" fmla="*/ 2546063 w 10035679"/>
              <a:gd name="connsiteY6759" fmla="*/ 654473 h 5893281"/>
              <a:gd name="connsiteX6760" fmla="*/ 2541837 w 10035679"/>
              <a:gd name="connsiteY6760" fmla="*/ 660512 h 5893281"/>
              <a:gd name="connsiteX6761" fmla="*/ 2540027 w 10035679"/>
              <a:gd name="connsiteY6761" fmla="*/ 668964 h 5893281"/>
              <a:gd name="connsiteX6762" fmla="*/ 2535801 w 10035679"/>
              <a:gd name="connsiteY6762" fmla="*/ 670774 h 5893281"/>
              <a:gd name="connsiteX6763" fmla="*/ 2540027 w 10035679"/>
              <a:gd name="connsiteY6763" fmla="*/ 675001 h 5893281"/>
              <a:gd name="connsiteX6764" fmla="*/ 2540027 w 10035679"/>
              <a:gd name="connsiteY6764" fmla="*/ 679229 h 5893281"/>
              <a:gd name="connsiteX6765" fmla="*/ 2541837 w 10035679"/>
              <a:gd name="connsiteY6765" fmla="*/ 685265 h 5893281"/>
              <a:gd name="connsiteX6766" fmla="*/ 2546063 w 10035679"/>
              <a:gd name="connsiteY6766" fmla="*/ 693717 h 5893281"/>
              <a:gd name="connsiteX6767" fmla="*/ 2531573 w 10035679"/>
              <a:gd name="connsiteY6767" fmla="*/ 697943 h 5893281"/>
              <a:gd name="connsiteX6768" fmla="*/ 2521310 w 10035679"/>
              <a:gd name="connsiteY6768" fmla="*/ 697943 h 5893281"/>
              <a:gd name="connsiteX6769" fmla="*/ 2511045 w 10035679"/>
              <a:gd name="connsiteY6769" fmla="*/ 697943 h 5893281"/>
              <a:gd name="connsiteX6770" fmla="*/ 2498970 w 10035679"/>
              <a:gd name="connsiteY6770" fmla="*/ 703982 h 5893281"/>
              <a:gd name="connsiteX6771" fmla="*/ 2535801 w 10035679"/>
              <a:gd name="connsiteY6771" fmla="*/ 703982 h 5893281"/>
              <a:gd name="connsiteX6772" fmla="*/ 2564176 w 10035679"/>
              <a:gd name="connsiteY6772" fmla="*/ 712434 h 5893281"/>
              <a:gd name="connsiteX6773" fmla="*/ 2564176 w 10035679"/>
              <a:gd name="connsiteY6773" fmla="*/ 726925 h 5893281"/>
              <a:gd name="connsiteX6774" fmla="*/ 2517687 w 10035679"/>
              <a:gd name="connsiteY6774" fmla="*/ 726925 h 5893281"/>
              <a:gd name="connsiteX6775" fmla="*/ 2513461 w 10035679"/>
              <a:gd name="connsiteY6775" fmla="*/ 737188 h 5893281"/>
              <a:gd name="connsiteX6776" fmla="*/ 2513461 w 10035679"/>
              <a:gd name="connsiteY6776" fmla="*/ 741414 h 5893281"/>
              <a:gd name="connsiteX6777" fmla="*/ 2513461 w 10035679"/>
              <a:gd name="connsiteY6777" fmla="*/ 743226 h 5893281"/>
              <a:gd name="connsiteX6778" fmla="*/ 2511650 w 10035679"/>
              <a:gd name="connsiteY6778" fmla="*/ 747453 h 5893281"/>
              <a:gd name="connsiteX6779" fmla="*/ 2507424 w 10035679"/>
              <a:gd name="connsiteY6779" fmla="*/ 751679 h 5893281"/>
              <a:gd name="connsiteX6780" fmla="*/ 2489310 w 10035679"/>
              <a:gd name="connsiteY6780" fmla="*/ 757715 h 5893281"/>
              <a:gd name="connsiteX6781" fmla="*/ 2465159 w 10035679"/>
              <a:gd name="connsiteY6781" fmla="*/ 757715 h 5893281"/>
              <a:gd name="connsiteX6782" fmla="*/ 2441009 w 10035679"/>
              <a:gd name="connsiteY6782" fmla="*/ 757715 h 5893281"/>
              <a:gd name="connsiteX6783" fmla="*/ 2416861 w 10035679"/>
              <a:gd name="connsiteY6783" fmla="*/ 743226 h 5893281"/>
              <a:gd name="connsiteX6784" fmla="*/ 2384258 w 10035679"/>
              <a:gd name="connsiteY6784" fmla="*/ 743226 h 5893281"/>
              <a:gd name="connsiteX6785" fmla="*/ 2351654 w 10035679"/>
              <a:gd name="connsiteY6785" fmla="*/ 747453 h 5893281"/>
              <a:gd name="connsiteX6786" fmla="*/ 2317238 w 10035679"/>
              <a:gd name="connsiteY6786" fmla="*/ 751679 h 5893281"/>
              <a:gd name="connsiteX6787" fmla="*/ 2284636 w 10035679"/>
              <a:gd name="connsiteY6787" fmla="*/ 747453 h 5893281"/>
              <a:gd name="connsiteX6788" fmla="*/ 2252033 w 10035679"/>
              <a:gd name="connsiteY6788" fmla="*/ 737188 h 5893281"/>
              <a:gd name="connsiteX6789" fmla="*/ 2250222 w 10035679"/>
              <a:gd name="connsiteY6789" fmla="*/ 732962 h 5893281"/>
              <a:gd name="connsiteX6790" fmla="*/ 2250222 w 10035679"/>
              <a:gd name="connsiteY6790" fmla="*/ 728736 h 5893281"/>
              <a:gd name="connsiteX6791" fmla="*/ 2245996 w 10035679"/>
              <a:gd name="connsiteY6791" fmla="*/ 728736 h 5893281"/>
              <a:gd name="connsiteX6792" fmla="*/ 2245996 w 10035679"/>
              <a:gd name="connsiteY6792" fmla="*/ 724510 h 5893281"/>
              <a:gd name="connsiteX6793" fmla="*/ 2245996 w 10035679"/>
              <a:gd name="connsiteY6793" fmla="*/ 716057 h 5893281"/>
              <a:gd name="connsiteX6794" fmla="*/ 2252033 w 10035679"/>
              <a:gd name="connsiteY6794" fmla="*/ 716057 h 5893281"/>
              <a:gd name="connsiteX6795" fmla="*/ 2256259 w 10035679"/>
              <a:gd name="connsiteY6795" fmla="*/ 710019 h 5893281"/>
              <a:gd name="connsiteX6796" fmla="*/ 2264108 w 10035679"/>
              <a:gd name="connsiteY6796" fmla="*/ 701567 h 5893281"/>
              <a:gd name="connsiteX6797" fmla="*/ 2265919 w 10035679"/>
              <a:gd name="connsiteY6797" fmla="*/ 697341 h 5893281"/>
              <a:gd name="connsiteX6798" fmla="*/ 2273768 w 10035679"/>
              <a:gd name="connsiteY6798" fmla="*/ 695530 h 5893281"/>
              <a:gd name="connsiteX6799" fmla="*/ 2277994 w 10035679"/>
              <a:gd name="connsiteY6799" fmla="*/ 687076 h 5893281"/>
              <a:gd name="connsiteX6800" fmla="*/ 2284033 w 10035679"/>
              <a:gd name="connsiteY6800" fmla="*/ 676813 h 5893281"/>
              <a:gd name="connsiteX6801" fmla="*/ 2269542 w 10035679"/>
              <a:gd name="connsiteY6801" fmla="*/ 672587 h 5893281"/>
              <a:gd name="connsiteX6802" fmla="*/ 2259277 w 10035679"/>
              <a:gd name="connsiteY6802" fmla="*/ 666548 h 5893281"/>
              <a:gd name="connsiteX6803" fmla="*/ 2251430 w 10035679"/>
              <a:gd name="connsiteY6803" fmla="*/ 654473 h 5893281"/>
              <a:gd name="connsiteX6804" fmla="*/ 2249617 w 10035679"/>
              <a:gd name="connsiteY6804" fmla="*/ 644210 h 5893281"/>
              <a:gd name="connsiteX6805" fmla="*/ 2245391 w 10035679"/>
              <a:gd name="connsiteY6805" fmla="*/ 629720 h 5893281"/>
              <a:gd name="connsiteX6806" fmla="*/ 2259882 w 10035679"/>
              <a:gd name="connsiteY6806" fmla="*/ 629720 h 5893281"/>
              <a:gd name="connsiteX6807" fmla="*/ 2284033 w 10035679"/>
              <a:gd name="connsiteY6807" fmla="*/ 623683 h 5893281"/>
              <a:gd name="connsiteX6808" fmla="*/ 2312409 w 10035679"/>
              <a:gd name="connsiteY6808" fmla="*/ 629720 h 5893281"/>
              <a:gd name="connsiteX6809" fmla="*/ 2336558 w 10035679"/>
              <a:gd name="connsiteY6809" fmla="*/ 639984 h 5893281"/>
              <a:gd name="connsiteX6810" fmla="*/ 2360709 w 10035679"/>
              <a:gd name="connsiteY6810" fmla="*/ 652058 h 5893281"/>
              <a:gd name="connsiteX6811" fmla="*/ 2360709 w 10035679"/>
              <a:gd name="connsiteY6811" fmla="*/ 637569 h 5893281"/>
              <a:gd name="connsiteX6812" fmla="*/ 2336558 w 10035679"/>
              <a:gd name="connsiteY6812" fmla="*/ 625494 h 5893281"/>
              <a:gd name="connsiteX6813" fmla="*/ 2316031 w 10035679"/>
              <a:gd name="connsiteY6813" fmla="*/ 615229 h 5893281"/>
              <a:gd name="connsiteX6814" fmla="*/ 2297918 w 10035679"/>
              <a:gd name="connsiteY6814" fmla="*/ 596512 h 5893281"/>
              <a:gd name="connsiteX6815" fmla="*/ 2303955 w 10035679"/>
              <a:gd name="connsiteY6815" fmla="*/ 596512 h 5893281"/>
              <a:gd name="connsiteX6816" fmla="*/ 2322069 w 10035679"/>
              <a:gd name="connsiteY6816" fmla="*/ 569948 h 5893281"/>
              <a:gd name="connsiteX6817" fmla="*/ 2344407 w 10035679"/>
              <a:gd name="connsiteY6817" fmla="*/ 551231 h 5893281"/>
              <a:gd name="connsiteX6818" fmla="*/ 2372784 w 10035679"/>
              <a:gd name="connsiteY6818" fmla="*/ 536740 h 5893281"/>
              <a:gd name="connsiteX6819" fmla="*/ 2407201 w 10035679"/>
              <a:gd name="connsiteY6819" fmla="*/ 526477 h 5893281"/>
              <a:gd name="connsiteX6820" fmla="*/ 2407201 w 10035679"/>
              <a:gd name="connsiteY6820" fmla="*/ 519231 h 5893281"/>
              <a:gd name="connsiteX6821" fmla="*/ 2374595 w 10035679"/>
              <a:gd name="connsiteY6821" fmla="*/ 508968 h 5893281"/>
              <a:gd name="connsiteX6822" fmla="*/ 2350446 w 10035679"/>
              <a:gd name="connsiteY6822" fmla="*/ 490251 h 5893281"/>
              <a:gd name="connsiteX6823" fmla="*/ 2329916 w 10035679"/>
              <a:gd name="connsiteY6823" fmla="*/ 465498 h 5893281"/>
              <a:gd name="connsiteX6824" fmla="*/ 2311804 w 10035679"/>
              <a:gd name="connsiteY6824" fmla="*/ 440742 h 5893281"/>
              <a:gd name="connsiteX6825" fmla="*/ 2322069 w 10035679"/>
              <a:gd name="connsiteY6825" fmla="*/ 436516 h 5893281"/>
              <a:gd name="connsiteX6826" fmla="*/ 2329916 w 10035679"/>
              <a:gd name="connsiteY6826" fmla="*/ 436516 h 5893281"/>
              <a:gd name="connsiteX6827" fmla="*/ 2340181 w 10035679"/>
              <a:gd name="connsiteY6827" fmla="*/ 432290 h 5893281"/>
              <a:gd name="connsiteX6828" fmla="*/ 2350446 w 10035679"/>
              <a:gd name="connsiteY6828" fmla="*/ 432290 h 5893281"/>
              <a:gd name="connsiteX6829" fmla="*/ 2364935 w 10035679"/>
              <a:gd name="connsiteY6829" fmla="*/ 442555 h 5893281"/>
              <a:gd name="connsiteX6830" fmla="*/ 2375200 w 10035679"/>
              <a:gd name="connsiteY6830" fmla="*/ 454630 h 5893281"/>
              <a:gd name="connsiteX6831" fmla="*/ 2389692 w 10035679"/>
              <a:gd name="connsiteY6831" fmla="*/ 464893 h 5893281"/>
              <a:gd name="connsiteX6832" fmla="*/ 2389692 w 10035679"/>
              <a:gd name="connsiteY6832" fmla="*/ 456441 h 5893281"/>
              <a:gd name="connsiteX6833" fmla="*/ 2387879 w 10035679"/>
              <a:gd name="connsiteY6833" fmla="*/ 450404 h 5893281"/>
              <a:gd name="connsiteX6834" fmla="*/ 2383652 w 10035679"/>
              <a:gd name="connsiteY6834" fmla="*/ 450404 h 5893281"/>
              <a:gd name="connsiteX6835" fmla="*/ 2383652 w 10035679"/>
              <a:gd name="connsiteY6835" fmla="*/ 446176 h 5893281"/>
              <a:gd name="connsiteX6836" fmla="*/ 2379426 w 10035679"/>
              <a:gd name="connsiteY6836" fmla="*/ 441950 h 5893281"/>
              <a:gd name="connsiteX6837" fmla="*/ 2379426 w 10035679"/>
              <a:gd name="connsiteY6837" fmla="*/ 440139 h 5893281"/>
              <a:gd name="connsiteX6838" fmla="*/ 2375200 w 10035679"/>
              <a:gd name="connsiteY6838" fmla="*/ 431687 h 5893281"/>
              <a:gd name="connsiteX6839" fmla="*/ 2383049 w 10035679"/>
              <a:gd name="connsiteY6839" fmla="*/ 431687 h 5893281"/>
              <a:gd name="connsiteX6840" fmla="*/ 2383049 w 10035679"/>
              <a:gd name="connsiteY6840" fmla="*/ 425649 h 5893281"/>
              <a:gd name="connsiteX6841" fmla="*/ 2415653 w 10035679"/>
              <a:gd name="connsiteY6841" fmla="*/ 413573 h 5893281"/>
              <a:gd name="connsiteX6842" fmla="*/ 2445840 w 10035679"/>
              <a:gd name="connsiteY6842" fmla="*/ 407537 h 5893281"/>
              <a:gd name="connsiteX6843" fmla="*/ 2478443 w 10035679"/>
              <a:gd name="connsiteY6843" fmla="*/ 403311 h 5893281"/>
              <a:gd name="connsiteX6844" fmla="*/ 2517084 w 10035679"/>
              <a:gd name="connsiteY6844" fmla="*/ 407537 h 5893281"/>
              <a:gd name="connsiteX6845" fmla="*/ 2498970 w 10035679"/>
              <a:gd name="connsiteY6845" fmla="*/ 385197 h 5893281"/>
              <a:gd name="connsiteX6846" fmla="*/ 2521310 w 10035679"/>
              <a:gd name="connsiteY6846" fmla="*/ 379160 h 5893281"/>
              <a:gd name="connsiteX6847" fmla="*/ 2545460 w 10035679"/>
              <a:gd name="connsiteY6847" fmla="*/ 368895 h 5893281"/>
              <a:gd name="connsiteX6848" fmla="*/ 2569610 w 10035679"/>
              <a:gd name="connsiteY6848" fmla="*/ 358633 h 5893281"/>
              <a:gd name="connsiteX6849" fmla="*/ 2584100 w 10035679"/>
              <a:gd name="connsiteY6849" fmla="*/ 346557 h 5893281"/>
              <a:gd name="connsiteX6850" fmla="*/ 2596175 w 10035679"/>
              <a:gd name="connsiteY6850" fmla="*/ 346557 h 5893281"/>
              <a:gd name="connsiteX6851" fmla="*/ 2596175 w 10035679"/>
              <a:gd name="connsiteY6851" fmla="*/ 340519 h 5893281"/>
              <a:gd name="connsiteX6852" fmla="*/ 2578063 w 10035679"/>
              <a:gd name="connsiteY6852" fmla="*/ 340519 h 5893281"/>
              <a:gd name="connsiteX6853" fmla="*/ 2570214 w 10035679"/>
              <a:gd name="connsiteY6853" fmla="*/ 344747 h 5893281"/>
              <a:gd name="connsiteX6854" fmla="*/ 2564176 w 10035679"/>
              <a:gd name="connsiteY6854" fmla="*/ 346557 h 5893281"/>
              <a:gd name="connsiteX6855" fmla="*/ 2559949 w 10035679"/>
              <a:gd name="connsiteY6855" fmla="*/ 346557 h 5893281"/>
              <a:gd name="connsiteX6856" fmla="*/ 2555724 w 10035679"/>
              <a:gd name="connsiteY6856" fmla="*/ 346557 h 5893281"/>
              <a:gd name="connsiteX6857" fmla="*/ 2553913 w 10035679"/>
              <a:gd name="connsiteY6857" fmla="*/ 346557 h 5893281"/>
              <a:gd name="connsiteX6858" fmla="*/ 2549687 w 10035679"/>
              <a:gd name="connsiteY6858" fmla="*/ 344747 h 5893281"/>
              <a:gd name="connsiteX6859" fmla="*/ 2545460 w 10035679"/>
              <a:gd name="connsiteY6859" fmla="*/ 340519 h 5893281"/>
              <a:gd name="connsiteX6860" fmla="*/ 2539422 w 10035679"/>
              <a:gd name="connsiteY6860" fmla="*/ 340519 h 5893281"/>
              <a:gd name="connsiteX6861" fmla="*/ 2531573 w 10035679"/>
              <a:gd name="connsiteY6861" fmla="*/ 346557 h 5893281"/>
              <a:gd name="connsiteX6862" fmla="*/ 2521310 w 10035679"/>
              <a:gd name="connsiteY6862" fmla="*/ 358633 h 5893281"/>
              <a:gd name="connsiteX6863" fmla="*/ 2511045 w 10035679"/>
              <a:gd name="connsiteY6863" fmla="*/ 368895 h 5893281"/>
              <a:gd name="connsiteX6864" fmla="*/ 2503196 w 10035679"/>
              <a:gd name="connsiteY6864" fmla="*/ 379160 h 5893281"/>
              <a:gd name="connsiteX6865" fmla="*/ 2492933 w 10035679"/>
              <a:gd name="connsiteY6865" fmla="*/ 385197 h 5893281"/>
              <a:gd name="connsiteX6866" fmla="*/ 2454292 w 10035679"/>
              <a:gd name="connsiteY6866" fmla="*/ 397272 h 5893281"/>
              <a:gd name="connsiteX6867" fmla="*/ 2417463 w 10035679"/>
              <a:gd name="connsiteY6867" fmla="*/ 397272 h 5893281"/>
              <a:gd name="connsiteX6868" fmla="*/ 2383049 w 10035679"/>
              <a:gd name="connsiteY6868" fmla="*/ 388820 h 5893281"/>
              <a:gd name="connsiteX6869" fmla="*/ 2350446 w 10035679"/>
              <a:gd name="connsiteY6869" fmla="*/ 374329 h 5893281"/>
              <a:gd name="connsiteX6870" fmla="*/ 2346220 w 10035679"/>
              <a:gd name="connsiteY6870" fmla="*/ 374329 h 5893281"/>
              <a:gd name="connsiteX6871" fmla="*/ 2340181 w 10035679"/>
              <a:gd name="connsiteY6871" fmla="*/ 378557 h 5893281"/>
              <a:gd name="connsiteX6872" fmla="*/ 2329916 w 10035679"/>
              <a:gd name="connsiteY6872" fmla="*/ 382783 h 5893281"/>
              <a:gd name="connsiteX6873" fmla="*/ 2322069 w 10035679"/>
              <a:gd name="connsiteY6873" fmla="*/ 384594 h 5893281"/>
              <a:gd name="connsiteX6874" fmla="*/ 2316031 w 10035679"/>
              <a:gd name="connsiteY6874" fmla="*/ 388820 h 5893281"/>
              <a:gd name="connsiteX6875" fmla="*/ 2303955 w 10035679"/>
              <a:gd name="connsiteY6875" fmla="*/ 393046 h 5893281"/>
              <a:gd name="connsiteX6876" fmla="*/ 2297918 w 10035679"/>
              <a:gd name="connsiteY6876" fmla="*/ 374329 h 5893281"/>
              <a:gd name="connsiteX6877" fmla="*/ 2303955 w 10035679"/>
              <a:gd name="connsiteY6877" fmla="*/ 372518 h 5893281"/>
              <a:gd name="connsiteX6878" fmla="*/ 2308181 w 10035679"/>
              <a:gd name="connsiteY6878" fmla="*/ 368292 h 5893281"/>
              <a:gd name="connsiteX6879" fmla="*/ 2312409 w 10035679"/>
              <a:gd name="connsiteY6879" fmla="*/ 359840 h 5893281"/>
              <a:gd name="connsiteX6880" fmla="*/ 2291880 w 10035679"/>
              <a:gd name="connsiteY6880" fmla="*/ 359840 h 5893281"/>
              <a:gd name="connsiteX6881" fmla="*/ 2284033 w 10035679"/>
              <a:gd name="connsiteY6881" fmla="*/ 364066 h 5893281"/>
              <a:gd name="connsiteX6882" fmla="*/ 2273768 w 10035679"/>
              <a:gd name="connsiteY6882" fmla="*/ 368292 h 5893281"/>
              <a:gd name="connsiteX6883" fmla="*/ 2263503 w 10035679"/>
              <a:gd name="connsiteY6883" fmla="*/ 368292 h 5893281"/>
              <a:gd name="connsiteX6884" fmla="*/ 2251430 w 10035679"/>
              <a:gd name="connsiteY6884" fmla="*/ 368292 h 5893281"/>
              <a:gd name="connsiteX6885" fmla="*/ 2245391 w 10035679"/>
              <a:gd name="connsiteY6885" fmla="*/ 345952 h 5893281"/>
              <a:gd name="connsiteX6886" fmla="*/ 2251430 w 10035679"/>
              <a:gd name="connsiteY6886" fmla="*/ 344142 h 5893281"/>
              <a:gd name="connsiteX6887" fmla="*/ 2255656 w 10035679"/>
              <a:gd name="connsiteY6887" fmla="*/ 344142 h 5893281"/>
              <a:gd name="connsiteX6888" fmla="*/ 2259882 w 10035679"/>
              <a:gd name="connsiteY6888" fmla="*/ 344142 h 5893281"/>
              <a:gd name="connsiteX6889" fmla="*/ 2263825 w 10035679"/>
              <a:gd name="connsiteY6889" fmla="*/ 340198 h 5893281"/>
              <a:gd name="connsiteX6890" fmla="*/ 2265919 w 10035679"/>
              <a:gd name="connsiteY6890" fmla="*/ 339916 h 5893281"/>
              <a:gd name="connsiteX6891" fmla="*/ 2264108 w 10035679"/>
              <a:gd name="connsiteY6891" fmla="*/ 339916 h 5893281"/>
              <a:gd name="connsiteX6892" fmla="*/ 2263825 w 10035679"/>
              <a:gd name="connsiteY6892" fmla="*/ 340198 h 5893281"/>
              <a:gd name="connsiteX6893" fmla="*/ 2221241 w 10035679"/>
              <a:gd name="connsiteY6893" fmla="*/ 345952 h 5893281"/>
              <a:gd name="connsiteX6894" fmla="*/ 2217015 w 10035679"/>
              <a:gd name="connsiteY6894" fmla="*/ 335690 h 5893281"/>
              <a:gd name="connsiteX6895" fmla="*/ 2209165 w 10035679"/>
              <a:gd name="connsiteY6895" fmla="*/ 329651 h 5893281"/>
              <a:gd name="connsiteX6896" fmla="*/ 2207354 w 10035679"/>
              <a:gd name="connsiteY6896" fmla="*/ 325425 h 5893281"/>
              <a:gd name="connsiteX6897" fmla="*/ 2203129 w 10035679"/>
              <a:gd name="connsiteY6897" fmla="*/ 316973 h 5893281"/>
              <a:gd name="connsiteX6898" fmla="*/ 2195279 w 10035679"/>
              <a:gd name="connsiteY6898" fmla="*/ 306708 h 5893281"/>
              <a:gd name="connsiteX6899" fmla="*/ 2207354 w 10035679"/>
              <a:gd name="connsiteY6899" fmla="*/ 302482 h 5893281"/>
              <a:gd name="connsiteX6900" fmla="*/ 2213391 w 10035679"/>
              <a:gd name="connsiteY6900" fmla="*/ 302482 h 5893281"/>
              <a:gd name="connsiteX6901" fmla="*/ 2217619 w 10035679"/>
              <a:gd name="connsiteY6901" fmla="*/ 302482 h 5893281"/>
              <a:gd name="connsiteX6902" fmla="*/ 2221845 w 10035679"/>
              <a:gd name="connsiteY6902" fmla="*/ 302482 h 5893281"/>
              <a:gd name="connsiteX6903" fmla="*/ 2221845 w 10035679"/>
              <a:gd name="connsiteY6903" fmla="*/ 301879 h 5893281"/>
              <a:gd name="connsiteX6904" fmla="*/ 2223656 w 10035679"/>
              <a:gd name="connsiteY6904" fmla="*/ 297653 h 5893281"/>
              <a:gd name="connsiteX6905" fmla="*/ 2227882 w 10035679"/>
              <a:gd name="connsiteY6905" fmla="*/ 289201 h 5893281"/>
              <a:gd name="connsiteX6906" fmla="*/ 2213391 w 10035679"/>
              <a:gd name="connsiteY6906" fmla="*/ 287388 h 5893281"/>
              <a:gd name="connsiteX6907" fmla="*/ 2198902 w 10035679"/>
              <a:gd name="connsiteY6907" fmla="*/ 283162 h 5893281"/>
              <a:gd name="connsiteX6908" fmla="*/ 2192864 w 10035679"/>
              <a:gd name="connsiteY6908" fmla="*/ 274710 h 5893281"/>
              <a:gd name="connsiteX6909" fmla="*/ 2180789 w 10035679"/>
              <a:gd name="connsiteY6909" fmla="*/ 268671 h 5893281"/>
              <a:gd name="connsiteX6910" fmla="*/ 2188638 w 10035679"/>
              <a:gd name="connsiteY6910" fmla="*/ 268671 h 5893281"/>
              <a:gd name="connsiteX6911" fmla="*/ 2188638 w 10035679"/>
              <a:gd name="connsiteY6911" fmla="*/ 258409 h 5893281"/>
              <a:gd name="connsiteX6912" fmla="*/ 2223053 w 10035679"/>
              <a:gd name="connsiteY6912" fmla="*/ 264445 h 5893281"/>
              <a:gd name="connsiteX6913" fmla="*/ 2241165 w 10035679"/>
              <a:gd name="connsiteY6913" fmla="*/ 260219 h 5893281"/>
              <a:gd name="connsiteX6914" fmla="*/ 2255656 w 10035679"/>
              <a:gd name="connsiteY6914" fmla="*/ 254183 h 5893281"/>
              <a:gd name="connsiteX6915" fmla="*/ 2263503 w 10035679"/>
              <a:gd name="connsiteY6915" fmla="*/ 243918 h 5893281"/>
              <a:gd name="connsiteX6916" fmla="*/ 2273768 w 10035679"/>
              <a:gd name="connsiteY6916" fmla="*/ 229427 h 5893281"/>
              <a:gd name="connsiteX6917" fmla="*/ 2291880 w 10035679"/>
              <a:gd name="connsiteY6917" fmla="*/ 220975 h 5893281"/>
              <a:gd name="connsiteX6918" fmla="*/ 2312409 w 10035679"/>
              <a:gd name="connsiteY6918" fmla="*/ 214938 h 5893281"/>
              <a:gd name="connsiteX6919" fmla="*/ 2326898 w 10035679"/>
              <a:gd name="connsiteY6919" fmla="*/ 220975 h 5893281"/>
              <a:gd name="connsiteX6920" fmla="*/ 2345012 w 10035679"/>
              <a:gd name="connsiteY6920" fmla="*/ 229427 h 5893281"/>
              <a:gd name="connsiteX6921" fmla="*/ 2359501 w 10035679"/>
              <a:gd name="connsiteY6921" fmla="*/ 231240 h 5893281"/>
              <a:gd name="connsiteX6922" fmla="*/ 2375802 w 10035679"/>
              <a:gd name="connsiteY6922" fmla="*/ 229427 h 5893281"/>
              <a:gd name="connsiteX6923" fmla="*/ 2369765 w 10035679"/>
              <a:gd name="connsiteY6923" fmla="*/ 225201 h 5893281"/>
              <a:gd name="connsiteX6924" fmla="*/ 2361916 w 10035679"/>
              <a:gd name="connsiteY6924" fmla="*/ 220975 h 5893281"/>
              <a:gd name="connsiteX6925" fmla="*/ 2360106 w 10035679"/>
              <a:gd name="connsiteY6925" fmla="*/ 220975 h 5893281"/>
              <a:gd name="connsiteX6926" fmla="*/ 2360106 w 10035679"/>
              <a:gd name="connsiteY6926" fmla="*/ 217352 h 5893281"/>
              <a:gd name="connsiteX6927" fmla="*/ 2355879 w 10035679"/>
              <a:gd name="connsiteY6927" fmla="*/ 215541 h 5893281"/>
              <a:gd name="connsiteX6928" fmla="*/ 2355879 w 10035679"/>
              <a:gd name="connsiteY6928" fmla="*/ 207089 h 5893281"/>
              <a:gd name="connsiteX6929" fmla="*/ 2351654 w 10035679"/>
              <a:gd name="connsiteY6929" fmla="*/ 196824 h 5893281"/>
              <a:gd name="connsiteX6930" fmla="*/ 2361916 w 10035679"/>
              <a:gd name="connsiteY6930" fmla="*/ 192598 h 5893281"/>
              <a:gd name="connsiteX6931" fmla="*/ 2369765 w 10035679"/>
              <a:gd name="connsiteY6931" fmla="*/ 188372 h 5893281"/>
              <a:gd name="connsiteX6932" fmla="*/ 2375802 w 10035679"/>
              <a:gd name="connsiteY6932" fmla="*/ 188372 h 5893281"/>
              <a:gd name="connsiteX6933" fmla="*/ 2380031 w 10035679"/>
              <a:gd name="connsiteY6933" fmla="*/ 186562 h 5893281"/>
              <a:gd name="connsiteX6934" fmla="*/ 2387879 w 10035679"/>
              <a:gd name="connsiteY6934" fmla="*/ 182336 h 5893281"/>
              <a:gd name="connsiteX6935" fmla="*/ 2402370 w 10035679"/>
              <a:gd name="connsiteY6935" fmla="*/ 182336 h 5893281"/>
              <a:gd name="connsiteX6936" fmla="*/ 2408406 w 10035679"/>
              <a:gd name="connsiteY6936" fmla="*/ 186562 h 5893281"/>
              <a:gd name="connsiteX6937" fmla="*/ 2416256 w 10035679"/>
              <a:gd name="connsiteY6937" fmla="*/ 192598 h 5893281"/>
              <a:gd name="connsiteX6938" fmla="*/ 2422295 w 10035679"/>
              <a:gd name="connsiteY6938" fmla="*/ 196824 h 5893281"/>
              <a:gd name="connsiteX6939" fmla="*/ 2422295 w 10035679"/>
              <a:gd name="connsiteY6939" fmla="*/ 188372 h 5893281"/>
              <a:gd name="connsiteX6940" fmla="*/ 2418068 w 10035679"/>
              <a:gd name="connsiteY6940" fmla="*/ 186562 h 5893281"/>
              <a:gd name="connsiteX6941" fmla="*/ 2418068 w 10035679"/>
              <a:gd name="connsiteY6941" fmla="*/ 182336 h 5893281"/>
              <a:gd name="connsiteX6942" fmla="*/ 2418068 w 10035679"/>
              <a:gd name="connsiteY6942" fmla="*/ 178109 h 5893281"/>
              <a:gd name="connsiteX6943" fmla="*/ 2416256 w 10035679"/>
              <a:gd name="connsiteY6943" fmla="*/ 172071 h 5893281"/>
              <a:gd name="connsiteX6944" fmla="*/ 2426520 w 10035679"/>
              <a:gd name="connsiteY6944" fmla="*/ 167845 h 5893281"/>
              <a:gd name="connsiteX6945" fmla="*/ 2432557 w 10035679"/>
              <a:gd name="connsiteY6945" fmla="*/ 163619 h 5893281"/>
              <a:gd name="connsiteX6946" fmla="*/ 2444632 w 10035679"/>
              <a:gd name="connsiteY6946" fmla="*/ 157580 h 5893281"/>
              <a:gd name="connsiteX6947" fmla="*/ 2450671 w 10035679"/>
              <a:gd name="connsiteY6947" fmla="*/ 149128 h 5893281"/>
              <a:gd name="connsiteX6948" fmla="*/ 2454897 w 10035679"/>
              <a:gd name="connsiteY6948" fmla="*/ 149128 h 5893281"/>
              <a:gd name="connsiteX6949" fmla="*/ 2469386 w 10035679"/>
              <a:gd name="connsiteY6949" fmla="*/ 149128 h 5893281"/>
              <a:gd name="connsiteX6950" fmla="*/ 2479650 w 10035679"/>
              <a:gd name="connsiteY6950" fmla="*/ 153354 h 5893281"/>
              <a:gd name="connsiteX6951" fmla="*/ 2487500 w 10035679"/>
              <a:gd name="connsiteY6951" fmla="*/ 161806 h 5893281"/>
              <a:gd name="connsiteX6952" fmla="*/ 2499575 w 10035679"/>
              <a:gd name="connsiteY6952" fmla="*/ 161806 h 5893281"/>
              <a:gd name="connsiteX6953" fmla="*/ 2517687 w 10035679"/>
              <a:gd name="connsiteY6953" fmla="*/ 157580 h 5893281"/>
              <a:gd name="connsiteX6954" fmla="*/ 2525536 w 10035679"/>
              <a:gd name="connsiteY6954" fmla="*/ 132826 h 5893281"/>
              <a:gd name="connsiteX6955" fmla="*/ 2535801 w 10035679"/>
              <a:gd name="connsiteY6955" fmla="*/ 128600 h 5893281"/>
              <a:gd name="connsiteX6956" fmla="*/ 2546063 w 10035679"/>
              <a:gd name="connsiteY6956" fmla="*/ 128600 h 5893281"/>
              <a:gd name="connsiteX6957" fmla="*/ 2556328 w 10035679"/>
              <a:gd name="connsiteY6957" fmla="*/ 128600 h 5893281"/>
              <a:gd name="connsiteX6958" fmla="*/ 2564176 w 10035679"/>
              <a:gd name="connsiteY6958" fmla="*/ 132826 h 5893281"/>
              <a:gd name="connsiteX6959" fmla="*/ 2570214 w 10035679"/>
              <a:gd name="connsiteY6959" fmla="*/ 132826 h 5893281"/>
              <a:gd name="connsiteX6960" fmla="*/ 2584705 w 10035679"/>
              <a:gd name="connsiteY6960" fmla="*/ 110488 h 5893281"/>
              <a:gd name="connsiteX6961" fmla="*/ 2607043 w 10035679"/>
              <a:gd name="connsiteY6961" fmla="*/ 106260 h 5893281"/>
              <a:gd name="connsiteX6962" fmla="*/ 2621534 w 10035679"/>
              <a:gd name="connsiteY6962" fmla="*/ 114714 h 5893281"/>
              <a:gd name="connsiteX6963" fmla="*/ 2636025 w 10035679"/>
              <a:gd name="connsiteY6963" fmla="*/ 120751 h 5893281"/>
              <a:gd name="connsiteX6964" fmla="*/ 2650513 w 10035679"/>
              <a:gd name="connsiteY6964" fmla="*/ 124977 h 5893281"/>
              <a:gd name="connsiteX6965" fmla="*/ 2668627 w 10035679"/>
              <a:gd name="connsiteY6965" fmla="*/ 118941 h 5893281"/>
              <a:gd name="connsiteX6966" fmla="*/ 2692776 w 10035679"/>
              <a:gd name="connsiteY6966" fmla="*/ 104450 h 5893281"/>
              <a:gd name="connsiteX6967" fmla="*/ 6131772 w 10035679"/>
              <a:gd name="connsiteY6967" fmla="*/ 86338 h 5893281"/>
              <a:gd name="connsiteX6968" fmla="*/ 6146263 w 10035679"/>
              <a:gd name="connsiteY6968" fmla="*/ 90564 h 5893281"/>
              <a:gd name="connsiteX6969" fmla="*/ 6160754 w 10035679"/>
              <a:gd name="connsiteY6969" fmla="*/ 96600 h 5893281"/>
              <a:gd name="connsiteX6970" fmla="*/ 6166790 w 10035679"/>
              <a:gd name="connsiteY6970" fmla="*/ 105055 h 5893281"/>
              <a:gd name="connsiteX6971" fmla="*/ 6177055 w 10035679"/>
              <a:gd name="connsiteY6971" fmla="*/ 111091 h 5893281"/>
              <a:gd name="connsiteX6972" fmla="*/ 6189130 w 10035679"/>
              <a:gd name="connsiteY6972" fmla="*/ 119543 h 5893281"/>
              <a:gd name="connsiteX6973" fmla="*/ 6181281 w 10035679"/>
              <a:gd name="connsiteY6973" fmla="*/ 140071 h 5893281"/>
              <a:gd name="connsiteX6974" fmla="*/ 6138415 w 10035679"/>
              <a:gd name="connsiteY6974" fmla="*/ 164826 h 5893281"/>
              <a:gd name="connsiteX6975" fmla="*/ 6105811 w 10035679"/>
              <a:gd name="connsiteY6975" fmla="*/ 193806 h 5893281"/>
              <a:gd name="connsiteX6976" fmla="*/ 6077434 w 10035679"/>
              <a:gd name="connsiteY6976" fmla="*/ 230635 h 5893281"/>
              <a:gd name="connsiteX6977" fmla="*/ 6071397 w 10035679"/>
              <a:gd name="connsiteY6977" fmla="*/ 230635 h 5893281"/>
              <a:gd name="connsiteX6978" fmla="*/ 6071397 w 10035679"/>
              <a:gd name="connsiteY6978" fmla="*/ 222183 h 5893281"/>
              <a:gd name="connsiteX6979" fmla="*/ 6061132 w 10035679"/>
              <a:gd name="connsiteY6979" fmla="*/ 216146 h 5893281"/>
              <a:gd name="connsiteX6980" fmla="*/ 6053285 w 10035679"/>
              <a:gd name="connsiteY6980" fmla="*/ 207692 h 5893281"/>
              <a:gd name="connsiteX6981" fmla="*/ 6049059 w 10035679"/>
              <a:gd name="connsiteY6981" fmla="*/ 201655 h 5893281"/>
              <a:gd name="connsiteX6982" fmla="*/ 6043020 w 10035679"/>
              <a:gd name="connsiteY6982" fmla="*/ 193203 h 5893281"/>
              <a:gd name="connsiteX6983" fmla="*/ 6038794 w 10035679"/>
              <a:gd name="connsiteY6983" fmla="*/ 182938 h 5893281"/>
              <a:gd name="connsiteX6984" fmla="*/ 6046644 w 10035679"/>
              <a:gd name="connsiteY6984" fmla="*/ 168448 h 5893281"/>
              <a:gd name="connsiteX6985" fmla="*/ 6048454 w 10035679"/>
              <a:gd name="connsiteY6985" fmla="*/ 158185 h 5893281"/>
              <a:gd name="connsiteX6986" fmla="*/ 6052680 w 10035679"/>
              <a:gd name="connsiteY6986" fmla="*/ 139468 h 5893281"/>
              <a:gd name="connsiteX6987" fmla="*/ 6000153 w 10035679"/>
              <a:gd name="connsiteY6987" fmla="*/ 139468 h 5893281"/>
              <a:gd name="connsiteX6988" fmla="*/ 6000153 w 10035679"/>
              <a:gd name="connsiteY6988" fmla="*/ 124977 h 5893281"/>
              <a:gd name="connsiteX6989" fmla="*/ 6028530 w 10035679"/>
              <a:gd name="connsiteY6989" fmla="*/ 114714 h 5893281"/>
              <a:gd name="connsiteX6990" fmla="*/ 6056906 w 10035679"/>
              <a:gd name="connsiteY6990" fmla="*/ 106260 h 5893281"/>
              <a:gd name="connsiteX6991" fmla="*/ 6091322 w 10035679"/>
              <a:gd name="connsiteY6991" fmla="*/ 100224 h 5893281"/>
              <a:gd name="connsiteX6992" fmla="*/ 6095548 w 10035679"/>
              <a:gd name="connsiteY6992" fmla="*/ 110488 h 5893281"/>
              <a:gd name="connsiteX6993" fmla="*/ 6099774 w 10035679"/>
              <a:gd name="connsiteY6993" fmla="*/ 114714 h 5893281"/>
              <a:gd name="connsiteX6994" fmla="*/ 6099774 w 10035679"/>
              <a:gd name="connsiteY6994" fmla="*/ 118941 h 5893281"/>
              <a:gd name="connsiteX6995" fmla="*/ 6104000 w 10035679"/>
              <a:gd name="connsiteY6995" fmla="*/ 118941 h 5893281"/>
              <a:gd name="connsiteX6996" fmla="*/ 6104000 w 10035679"/>
              <a:gd name="connsiteY6996" fmla="*/ 120751 h 5893281"/>
              <a:gd name="connsiteX6997" fmla="*/ 6110039 w 10035679"/>
              <a:gd name="connsiteY6997" fmla="*/ 124977 h 5893281"/>
              <a:gd name="connsiteX6998" fmla="*/ 6114265 w 10035679"/>
              <a:gd name="connsiteY6998" fmla="*/ 114714 h 5893281"/>
              <a:gd name="connsiteX6999" fmla="*/ 6118491 w 10035679"/>
              <a:gd name="connsiteY6999" fmla="*/ 106260 h 5893281"/>
              <a:gd name="connsiteX7000" fmla="*/ 6120301 w 10035679"/>
              <a:gd name="connsiteY7000" fmla="*/ 100224 h 5893281"/>
              <a:gd name="connsiteX7001" fmla="*/ 6128151 w 10035679"/>
              <a:gd name="connsiteY7001" fmla="*/ 91772 h 5893281"/>
              <a:gd name="connsiteX7002" fmla="*/ 6218715 w 10035679"/>
              <a:gd name="connsiteY7002" fmla="*/ 47093 h 5893281"/>
              <a:gd name="connsiteX7003" fmla="*/ 6219318 w 10035679"/>
              <a:gd name="connsiteY7003" fmla="*/ 47093 h 5893281"/>
              <a:gd name="connsiteX7004" fmla="*/ 6227167 w 10035679"/>
              <a:gd name="connsiteY7004" fmla="*/ 48904 h 5893281"/>
              <a:gd name="connsiteX7005" fmla="*/ 6228978 w 10035679"/>
              <a:gd name="connsiteY7005" fmla="*/ 48904 h 5893281"/>
              <a:gd name="connsiteX7006" fmla="*/ 6233206 w 10035679"/>
              <a:gd name="connsiteY7006" fmla="*/ 53130 h 5893281"/>
              <a:gd name="connsiteX7007" fmla="*/ 6237430 w 10035679"/>
              <a:gd name="connsiteY7007" fmla="*/ 57356 h 5893281"/>
              <a:gd name="connsiteX7008" fmla="*/ 6241658 w 10035679"/>
              <a:gd name="connsiteY7008" fmla="*/ 63395 h 5893281"/>
              <a:gd name="connsiteX7009" fmla="*/ 6247694 w 10035679"/>
              <a:gd name="connsiteY7009" fmla="*/ 75470 h 5893281"/>
              <a:gd name="connsiteX7010" fmla="*/ 6255544 w 10035679"/>
              <a:gd name="connsiteY7010" fmla="*/ 85733 h 5893281"/>
              <a:gd name="connsiteX7011" fmla="*/ 6257354 w 10035679"/>
              <a:gd name="connsiteY7011" fmla="*/ 100224 h 5893281"/>
              <a:gd name="connsiteX7012" fmla="*/ 6241053 w 10035679"/>
              <a:gd name="connsiteY7012" fmla="*/ 100224 h 5893281"/>
              <a:gd name="connsiteX7013" fmla="*/ 6241053 w 10035679"/>
              <a:gd name="connsiteY7013" fmla="*/ 91772 h 5893281"/>
              <a:gd name="connsiteX7014" fmla="*/ 6233206 w 10035679"/>
              <a:gd name="connsiteY7014" fmla="*/ 85733 h 5893281"/>
              <a:gd name="connsiteX7015" fmla="*/ 6227167 w 10035679"/>
              <a:gd name="connsiteY7015" fmla="*/ 77281 h 5893281"/>
              <a:gd name="connsiteX7016" fmla="*/ 6222941 w 10035679"/>
              <a:gd name="connsiteY7016" fmla="*/ 71244 h 5893281"/>
              <a:gd name="connsiteX7017" fmla="*/ 6218715 w 10035679"/>
              <a:gd name="connsiteY7017" fmla="*/ 60979 h 5893281"/>
              <a:gd name="connsiteX7018" fmla="*/ 3775927 w 10035679"/>
              <a:gd name="connsiteY7018" fmla="*/ 39244 h 5893281"/>
              <a:gd name="connsiteX7019" fmla="*/ 3824832 w 10035679"/>
              <a:gd name="connsiteY7019" fmla="*/ 39244 h 5893281"/>
              <a:gd name="connsiteX7020" fmla="*/ 3875549 w 10035679"/>
              <a:gd name="connsiteY7020" fmla="*/ 47696 h 5893281"/>
              <a:gd name="connsiteX7021" fmla="*/ 3920226 w 10035679"/>
              <a:gd name="connsiteY7021" fmla="*/ 53735 h 5893281"/>
              <a:gd name="connsiteX7022" fmla="*/ 3960678 w 10035679"/>
              <a:gd name="connsiteY7022" fmla="*/ 63998 h 5893281"/>
              <a:gd name="connsiteX7023" fmla="*/ 4019242 w 10035679"/>
              <a:gd name="connsiteY7023" fmla="*/ 53735 h 5893281"/>
              <a:gd name="connsiteX7024" fmla="*/ 4027093 w 10035679"/>
              <a:gd name="connsiteY7024" fmla="*/ 62187 h 5893281"/>
              <a:gd name="connsiteX7025" fmla="*/ 4033129 w 10035679"/>
              <a:gd name="connsiteY7025" fmla="*/ 63998 h 5893281"/>
              <a:gd name="connsiteX7026" fmla="*/ 4040978 w 10035679"/>
              <a:gd name="connsiteY7026" fmla="*/ 76073 h 5893281"/>
              <a:gd name="connsiteX7027" fmla="*/ 4045205 w 10035679"/>
              <a:gd name="connsiteY7027" fmla="*/ 82112 h 5893281"/>
              <a:gd name="connsiteX7028" fmla="*/ 4051241 w 10035679"/>
              <a:gd name="connsiteY7028" fmla="*/ 86338 h 5893281"/>
              <a:gd name="connsiteX7029" fmla="*/ 4085657 w 10035679"/>
              <a:gd name="connsiteY7029" fmla="*/ 100827 h 5893281"/>
              <a:gd name="connsiteX7030" fmla="*/ 4126109 w 10035679"/>
              <a:gd name="connsiteY7030" fmla="*/ 111091 h 5893281"/>
              <a:gd name="connsiteX7031" fmla="*/ 4160523 w 10035679"/>
              <a:gd name="connsiteY7031" fmla="*/ 119543 h 5893281"/>
              <a:gd name="connsiteX7032" fmla="*/ 4160523 w 10035679"/>
              <a:gd name="connsiteY7032" fmla="*/ 134034 h 5893281"/>
              <a:gd name="connsiteX7033" fmla="*/ 4103770 w 10035679"/>
              <a:gd name="connsiteY7033" fmla="*/ 134034 h 5893281"/>
              <a:gd name="connsiteX7034" fmla="*/ 4079618 w 10035679"/>
              <a:gd name="connsiteY7034" fmla="*/ 121959 h 5893281"/>
              <a:gd name="connsiteX7035" fmla="*/ 4051241 w 10035679"/>
              <a:gd name="connsiteY7035" fmla="*/ 121959 h 5893281"/>
              <a:gd name="connsiteX7036" fmla="*/ 4018639 w 10035679"/>
              <a:gd name="connsiteY7036" fmla="*/ 126185 h 5893281"/>
              <a:gd name="connsiteX7037" fmla="*/ 3988451 w 10035679"/>
              <a:gd name="connsiteY7037" fmla="*/ 134637 h 5893281"/>
              <a:gd name="connsiteX7038" fmla="*/ 3988451 w 10035679"/>
              <a:gd name="connsiteY7038" fmla="*/ 150938 h 5893281"/>
              <a:gd name="connsiteX7039" fmla="*/ 4027093 w 10035679"/>
              <a:gd name="connsiteY7039" fmla="*/ 150938 h 5893281"/>
              <a:gd name="connsiteX7040" fmla="*/ 4055469 w 10035679"/>
              <a:gd name="connsiteY7040" fmla="*/ 144902 h 5893281"/>
              <a:gd name="connsiteX7041" fmla="*/ 4089883 w 10035679"/>
              <a:gd name="connsiteY7041" fmla="*/ 140676 h 5893281"/>
              <a:gd name="connsiteX7042" fmla="*/ 4132751 w 10035679"/>
              <a:gd name="connsiteY7042" fmla="*/ 140676 h 5893281"/>
              <a:gd name="connsiteX7043" fmla="*/ 4175617 w 10035679"/>
              <a:gd name="connsiteY7043" fmla="*/ 140676 h 5893281"/>
              <a:gd name="connsiteX7044" fmla="*/ 4208219 w 10035679"/>
              <a:gd name="connsiteY7044" fmla="*/ 140676 h 5893281"/>
              <a:gd name="connsiteX7045" fmla="*/ 4236595 w 10035679"/>
              <a:gd name="connsiteY7045" fmla="*/ 169655 h 5893281"/>
              <a:gd name="connsiteX7046" fmla="*/ 4271010 w 10035679"/>
              <a:gd name="connsiteY7046" fmla="*/ 190183 h 5893281"/>
              <a:gd name="connsiteX7047" fmla="*/ 4260746 w 10035679"/>
              <a:gd name="connsiteY7047" fmla="*/ 212523 h 5893281"/>
              <a:gd name="connsiteX7048" fmla="*/ 4240220 w 10035679"/>
              <a:gd name="connsiteY7048" fmla="*/ 227014 h 5893281"/>
              <a:gd name="connsiteX7049" fmla="*/ 4222107 w 10035679"/>
              <a:gd name="connsiteY7049" fmla="*/ 237276 h 5893281"/>
              <a:gd name="connsiteX7050" fmla="*/ 4197957 w 10035679"/>
              <a:gd name="connsiteY7050" fmla="*/ 245728 h 5893281"/>
              <a:gd name="connsiteX7051" fmla="*/ 4161127 w 10035679"/>
              <a:gd name="connsiteY7051" fmla="*/ 245728 h 5893281"/>
              <a:gd name="connsiteX7052" fmla="*/ 4128522 w 10035679"/>
              <a:gd name="connsiteY7052" fmla="*/ 255993 h 5893281"/>
              <a:gd name="connsiteX7053" fmla="*/ 4094109 w 10035679"/>
              <a:gd name="connsiteY7053" fmla="*/ 255993 h 5893281"/>
              <a:gd name="connsiteX7054" fmla="*/ 4055469 w 10035679"/>
              <a:gd name="connsiteY7054" fmla="*/ 251767 h 5893281"/>
              <a:gd name="connsiteX7055" fmla="*/ 4018639 w 10035679"/>
              <a:gd name="connsiteY7055" fmla="*/ 247541 h 5893281"/>
              <a:gd name="connsiteX7056" fmla="*/ 3984827 w 10035679"/>
              <a:gd name="connsiteY7056" fmla="*/ 247541 h 5893281"/>
              <a:gd name="connsiteX7057" fmla="*/ 3956450 w 10035679"/>
              <a:gd name="connsiteY7057" fmla="*/ 255993 h 5893281"/>
              <a:gd name="connsiteX7058" fmla="*/ 3934111 w 10035679"/>
              <a:gd name="connsiteY7058" fmla="*/ 276521 h 5893281"/>
              <a:gd name="connsiteX7059" fmla="*/ 4019242 w 10035679"/>
              <a:gd name="connsiteY7059" fmla="*/ 276521 h 5893281"/>
              <a:gd name="connsiteX7060" fmla="*/ 4045808 w 10035679"/>
              <a:gd name="connsiteY7060" fmla="*/ 270484 h 5893281"/>
              <a:gd name="connsiteX7061" fmla="*/ 4075997 w 10035679"/>
              <a:gd name="connsiteY7061" fmla="*/ 266258 h 5893281"/>
              <a:gd name="connsiteX7062" fmla="*/ 4112826 w 10035679"/>
              <a:gd name="connsiteY7062" fmla="*/ 270484 h 5893281"/>
              <a:gd name="connsiteX7063" fmla="*/ 4136976 w 10035679"/>
              <a:gd name="connsiteY7063" fmla="*/ 276521 h 5893281"/>
              <a:gd name="connsiteX7064" fmla="*/ 4143014 w 10035679"/>
              <a:gd name="connsiteY7064" fmla="*/ 303087 h 5893281"/>
              <a:gd name="connsiteX7065" fmla="*/ 4155088 w 10035679"/>
              <a:gd name="connsiteY7065" fmla="*/ 298861 h 5893281"/>
              <a:gd name="connsiteX7066" fmla="*/ 4171390 w 10035679"/>
              <a:gd name="connsiteY7066" fmla="*/ 288596 h 5893281"/>
              <a:gd name="connsiteX7067" fmla="*/ 4193731 w 10035679"/>
              <a:gd name="connsiteY7067" fmla="*/ 280144 h 5893281"/>
              <a:gd name="connsiteX7068" fmla="*/ 4214258 w 10035679"/>
              <a:gd name="connsiteY7068" fmla="*/ 275918 h 5893281"/>
              <a:gd name="connsiteX7069" fmla="*/ 4218483 w 10035679"/>
              <a:gd name="connsiteY7069" fmla="*/ 287993 h 5893281"/>
              <a:gd name="connsiteX7070" fmla="*/ 4222709 w 10035679"/>
              <a:gd name="connsiteY7070" fmla="*/ 294030 h 5893281"/>
              <a:gd name="connsiteX7071" fmla="*/ 4226936 w 10035679"/>
              <a:gd name="connsiteY7071" fmla="*/ 298256 h 5893281"/>
              <a:gd name="connsiteX7072" fmla="*/ 4232974 w 10035679"/>
              <a:gd name="connsiteY7072" fmla="*/ 302482 h 5893281"/>
              <a:gd name="connsiteX7073" fmla="*/ 4240821 w 10035679"/>
              <a:gd name="connsiteY7073" fmla="*/ 308521 h 5893281"/>
              <a:gd name="connsiteX7074" fmla="*/ 4208219 w 10035679"/>
              <a:gd name="connsiteY7074" fmla="*/ 369500 h 5893281"/>
              <a:gd name="connsiteX7075" fmla="*/ 4222709 w 10035679"/>
              <a:gd name="connsiteY7075" fmla="*/ 369500 h 5893281"/>
              <a:gd name="connsiteX7076" fmla="*/ 4246860 w 10035679"/>
              <a:gd name="connsiteY7076" fmla="*/ 355009 h 5893281"/>
              <a:gd name="connsiteX7077" fmla="*/ 4279463 w 10035679"/>
              <a:gd name="connsiteY7077" fmla="*/ 336292 h 5893281"/>
              <a:gd name="connsiteX7078" fmla="*/ 4318102 w 10035679"/>
              <a:gd name="connsiteY7078" fmla="*/ 321804 h 5893281"/>
              <a:gd name="connsiteX7079" fmla="*/ 4360969 w 10035679"/>
              <a:gd name="connsiteY7079" fmla="*/ 307313 h 5893281"/>
              <a:gd name="connsiteX7080" fmla="*/ 4407458 w 10035679"/>
              <a:gd name="connsiteY7080" fmla="*/ 297048 h 5893281"/>
              <a:gd name="connsiteX7081" fmla="*/ 4447909 w 10035679"/>
              <a:gd name="connsiteY7081" fmla="*/ 297048 h 5893281"/>
              <a:gd name="connsiteX7082" fmla="*/ 4488361 w 10035679"/>
              <a:gd name="connsiteY7082" fmla="*/ 301274 h 5893281"/>
              <a:gd name="connsiteX7083" fmla="*/ 4516736 w 10035679"/>
              <a:gd name="connsiteY7083" fmla="*/ 317576 h 5893281"/>
              <a:gd name="connsiteX7084" fmla="*/ 4533038 w 10035679"/>
              <a:gd name="connsiteY7084" fmla="*/ 346557 h 5893281"/>
              <a:gd name="connsiteX7085" fmla="*/ 4545113 w 10035679"/>
              <a:gd name="connsiteY7085" fmla="*/ 346557 h 5893281"/>
              <a:gd name="connsiteX7086" fmla="*/ 4545113 w 10035679"/>
              <a:gd name="connsiteY7086" fmla="*/ 350783 h 5893281"/>
              <a:gd name="connsiteX7087" fmla="*/ 4540886 w 10035679"/>
              <a:gd name="connsiteY7087" fmla="*/ 355009 h 5893281"/>
              <a:gd name="connsiteX7088" fmla="*/ 4536661 w 10035679"/>
              <a:gd name="connsiteY7088" fmla="*/ 355009 h 5893281"/>
              <a:gd name="connsiteX7089" fmla="*/ 4532435 w 10035679"/>
              <a:gd name="connsiteY7089" fmla="*/ 355009 h 5893281"/>
              <a:gd name="connsiteX7090" fmla="*/ 4526396 w 10035679"/>
              <a:gd name="connsiteY7090" fmla="*/ 361048 h 5893281"/>
              <a:gd name="connsiteX7091" fmla="*/ 4516134 w 10035679"/>
              <a:gd name="connsiteY7091" fmla="*/ 365274 h 5893281"/>
              <a:gd name="connsiteX7092" fmla="*/ 4504061 w 10035679"/>
              <a:gd name="connsiteY7092" fmla="*/ 369500 h 5893281"/>
              <a:gd name="connsiteX7093" fmla="*/ 4489570 w 10035679"/>
              <a:gd name="connsiteY7093" fmla="*/ 373726 h 5893281"/>
              <a:gd name="connsiteX7094" fmla="*/ 4479305 w 10035679"/>
              <a:gd name="connsiteY7094" fmla="*/ 375537 h 5893281"/>
              <a:gd name="connsiteX7095" fmla="*/ 4455155 w 10035679"/>
              <a:gd name="connsiteY7095" fmla="*/ 414781 h 5893281"/>
              <a:gd name="connsiteX7096" fmla="*/ 4408666 w 10035679"/>
              <a:gd name="connsiteY7096" fmla="*/ 443763 h 5893281"/>
              <a:gd name="connsiteX7097" fmla="*/ 4356141 w 10035679"/>
              <a:gd name="connsiteY7097" fmla="*/ 462478 h 5893281"/>
              <a:gd name="connsiteX7098" fmla="*/ 4293349 w 10035679"/>
              <a:gd name="connsiteY7098" fmla="*/ 472742 h 5893281"/>
              <a:gd name="connsiteX7099" fmla="*/ 4293349 w 10035679"/>
              <a:gd name="connsiteY7099" fmla="*/ 484818 h 5893281"/>
              <a:gd name="connsiteX7100" fmla="*/ 4293349 w 10035679"/>
              <a:gd name="connsiteY7100" fmla="*/ 490854 h 5893281"/>
              <a:gd name="connsiteX7101" fmla="*/ 4293349 w 10035679"/>
              <a:gd name="connsiteY7101" fmla="*/ 495082 h 5893281"/>
              <a:gd name="connsiteX7102" fmla="*/ 4289123 w 10035679"/>
              <a:gd name="connsiteY7102" fmla="*/ 499308 h 5893281"/>
              <a:gd name="connsiteX7103" fmla="*/ 4293349 w 10035679"/>
              <a:gd name="connsiteY7103" fmla="*/ 501119 h 5893281"/>
              <a:gd name="connsiteX7104" fmla="*/ 4293349 w 10035679"/>
              <a:gd name="connsiteY7104" fmla="*/ 505345 h 5893281"/>
              <a:gd name="connsiteX7105" fmla="*/ 4299388 w 10035679"/>
              <a:gd name="connsiteY7105" fmla="*/ 513797 h 5893281"/>
              <a:gd name="connsiteX7106" fmla="*/ 4309651 w 10035679"/>
              <a:gd name="connsiteY7106" fmla="*/ 519836 h 5893281"/>
              <a:gd name="connsiteX7107" fmla="*/ 4317500 w 10035679"/>
              <a:gd name="connsiteY7107" fmla="*/ 524062 h 5893281"/>
              <a:gd name="connsiteX7108" fmla="*/ 4323536 w 10035679"/>
              <a:gd name="connsiteY7108" fmla="*/ 530099 h 5893281"/>
              <a:gd name="connsiteX7109" fmla="*/ 4331384 w 10035679"/>
              <a:gd name="connsiteY7109" fmla="*/ 534327 h 5893281"/>
              <a:gd name="connsiteX7110" fmla="*/ 4337423 w 10035679"/>
              <a:gd name="connsiteY7110" fmla="*/ 544589 h 5893281"/>
              <a:gd name="connsiteX7111" fmla="*/ 4331384 w 10035679"/>
              <a:gd name="connsiteY7111" fmla="*/ 559080 h 5893281"/>
              <a:gd name="connsiteX7112" fmla="*/ 4323536 w 10035679"/>
              <a:gd name="connsiteY7112" fmla="*/ 591683 h 5893281"/>
              <a:gd name="connsiteX7113" fmla="*/ 4317500 w 10035679"/>
              <a:gd name="connsiteY7113" fmla="*/ 630927 h 5893281"/>
              <a:gd name="connsiteX7114" fmla="*/ 4309651 w 10035679"/>
              <a:gd name="connsiteY7114" fmla="*/ 670172 h 5893281"/>
              <a:gd name="connsiteX7115" fmla="*/ 4309651 w 10035679"/>
              <a:gd name="connsiteY7115" fmla="*/ 702774 h 5893281"/>
              <a:gd name="connsiteX7116" fmla="*/ 4317500 w 10035679"/>
              <a:gd name="connsiteY7116" fmla="*/ 698548 h 5893281"/>
              <a:gd name="connsiteX7117" fmla="*/ 4323536 w 10035679"/>
              <a:gd name="connsiteY7117" fmla="*/ 698548 h 5893281"/>
              <a:gd name="connsiteX7118" fmla="*/ 4327764 w 10035679"/>
              <a:gd name="connsiteY7118" fmla="*/ 698548 h 5893281"/>
              <a:gd name="connsiteX7119" fmla="*/ 4335612 w 10035679"/>
              <a:gd name="connsiteY7119" fmla="*/ 698548 h 5893281"/>
              <a:gd name="connsiteX7120" fmla="*/ 4337423 w 10035679"/>
              <a:gd name="connsiteY7120" fmla="*/ 698548 h 5893281"/>
              <a:gd name="connsiteX7121" fmla="*/ 4349498 w 10035679"/>
              <a:gd name="connsiteY7121" fmla="*/ 702774 h 5893281"/>
              <a:gd name="connsiteX7122" fmla="*/ 4345274 w 10035679"/>
              <a:gd name="connsiteY7122" fmla="*/ 713037 h 5893281"/>
              <a:gd name="connsiteX7123" fmla="*/ 4345274 w 10035679"/>
              <a:gd name="connsiteY7123" fmla="*/ 717265 h 5893281"/>
              <a:gd name="connsiteX7124" fmla="*/ 4345274 w 10035679"/>
              <a:gd name="connsiteY7124" fmla="*/ 725717 h 5893281"/>
              <a:gd name="connsiteX7125" fmla="*/ 4345274 w 10035679"/>
              <a:gd name="connsiteY7125" fmla="*/ 727528 h 5893281"/>
              <a:gd name="connsiteX7126" fmla="*/ 4345274 w 10035679"/>
              <a:gd name="connsiteY7126" fmla="*/ 735980 h 5893281"/>
              <a:gd name="connsiteX7127" fmla="*/ 4349498 w 10035679"/>
              <a:gd name="connsiteY7127" fmla="*/ 750471 h 5893281"/>
              <a:gd name="connsiteX7128" fmla="*/ 4337423 w 10035679"/>
              <a:gd name="connsiteY7128" fmla="*/ 750471 h 5893281"/>
              <a:gd name="connsiteX7129" fmla="*/ 4337423 w 10035679"/>
              <a:gd name="connsiteY7129" fmla="*/ 756509 h 5893281"/>
              <a:gd name="connsiteX7130" fmla="*/ 4331384 w 10035679"/>
              <a:gd name="connsiteY7130" fmla="*/ 754697 h 5893281"/>
              <a:gd name="connsiteX7131" fmla="*/ 4323536 w 10035679"/>
              <a:gd name="connsiteY7131" fmla="*/ 746245 h 5893281"/>
              <a:gd name="connsiteX7132" fmla="*/ 4321726 w 10035679"/>
              <a:gd name="connsiteY7132" fmla="*/ 742019 h 5893281"/>
              <a:gd name="connsiteX7133" fmla="*/ 4313876 w 10035679"/>
              <a:gd name="connsiteY7133" fmla="*/ 740208 h 5893281"/>
              <a:gd name="connsiteX7134" fmla="*/ 4307839 w 10035679"/>
              <a:gd name="connsiteY7134" fmla="*/ 735980 h 5893281"/>
              <a:gd name="connsiteX7135" fmla="*/ 4293349 w 10035679"/>
              <a:gd name="connsiteY7135" fmla="*/ 735980 h 5893281"/>
              <a:gd name="connsiteX7136" fmla="*/ 4285500 w 10035679"/>
              <a:gd name="connsiteY7136" fmla="*/ 740208 h 5893281"/>
              <a:gd name="connsiteX7137" fmla="*/ 4279463 w 10035679"/>
              <a:gd name="connsiteY7137" fmla="*/ 742019 h 5893281"/>
              <a:gd name="connsiteX7138" fmla="*/ 4271614 w 10035679"/>
              <a:gd name="connsiteY7138" fmla="*/ 746245 h 5893281"/>
              <a:gd name="connsiteX7139" fmla="*/ 4267388 w 10035679"/>
              <a:gd name="connsiteY7139" fmla="*/ 750471 h 5893281"/>
              <a:gd name="connsiteX7140" fmla="*/ 4261349 w 10035679"/>
              <a:gd name="connsiteY7140" fmla="*/ 754697 h 5893281"/>
              <a:gd name="connsiteX7141" fmla="*/ 4257124 w 10035679"/>
              <a:gd name="connsiteY7141" fmla="*/ 760736 h 5893281"/>
              <a:gd name="connsiteX7142" fmla="*/ 4252897 w 10035679"/>
              <a:gd name="connsiteY7142" fmla="*/ 775224 h 5893281"/>
              <a:gd name="connsiteX7143" fmla="*/ 4299388 w 10035679"/>
              <a:gd name="connsiteY7143" fmla="*/ 789715 h 5893281"/>
              <a:gd name="connsiteX7144" fmla="*/ 4309651 w 10035679"/>
              <a:gd name="connsiteY7144" fmla="*/ 853110 h 5893281"/>
              <a:gd name="connsiteX7145" fmla="*/ 4299388 w 10035679"/>
              <a:gd name="connsiteY7145" fmla="*/ 853110 h 5893281"/>
              <a:gd name="connsiteX7146" fmla="*/ 4293349 w 10035679"/>
              <a:gd name="connsiteY7146" fmla="*/ 853110 h 5893281"/>
              <a:gd name="connsiteX7147" fmla="*/ 4285500 w 10035679"/>
              <a:gd name="connsiteY7147" fmla="*/ 857336 h 5893281"/>
              <a:gd name="connsiteX7148" fmla="*/ 4279463 w 10035679"/>
              <a:gd name="connsiteY7148" fmla="*/ 861562 h 5893281"/>
              <a:gd name="connsiteX7149" fmla="*/ 4279463 w 10035679"/>
              <a:gd name="connsiteY7149" fmla="*/ 876053 h 5893281"/>
              <a:gd name="connsiteX7150" fmla="*/ 4295764 w 10035679"/>
              <a:gd name="connsiteY7150" fmla="*/ 886316 h 5893281"/>
              <a:gd name="connsiteX7151" fmla="*/ 4307839 w 10035679"/>
              <a:gd name="connsiteY7151" fmla="*/ 900807 h 5893281"/>
              <a:gd name="connsiteX7152" fmla="*/ 4313876 w 10035679"/>
              <a:gd name="connsiteY7152" fmla="*/ 919524 h 5893281"/>
              <a:gd name="connsiteX7153" fmla="*/ 4318102 w 10035679"/>
              <a:gd name="connsiteY7153" fmla="*/ 948503 h 5893281"/>
              <a:gd name="connsiteX7154" fmla="*/ 4299991 w 10035679"/>
              <a:gd name="connsiteY7154" fmla="*/ 948503 h 5893281"/>
              <a:gd name="connsiteX7155" fmla="*/ 4295764 w 10035679"/>
              <a:gd name="connsiteY7155" fmla="*/ 948503 h 5893281"/>
              <a:gd name="connsiteX7156" fmla="*/ 4285500 w 10035679"/>
              <a:gd name="connsiteY7156" fmla="*/ 944277 h 5893281"/>
              <a:gd name="connsiteX7157" fmla="*/ 4279463 w 10035679"/>
              <a:gd name="connsiteY7157" fmla="*/ 948503 h 5893281"/>
              <a:gd name="connsiteX7158" fmla="*/ 4267388 w 10035679"/>
              <a:gd name="connsiteY7158" fmla="*/ 948503 h 5893281"/>
              <a:gd name="connsiteX7159" fmla="*/ 4261349 w 10035679"/>
              <a:gd name="connsiteY7159" fmla="*/ 954542 h 5893281"/>
              <a:gd name="connsiteX7160" fmla="*/ 4253502 w 10035679"/>
              <a:gd name="connsiteY7160" fmla="*/ 962994 h 5893281"/>
              <a:gd name="connsiteX7161" fmla="*/ 4265577 w 10035679"/>
              <a:gd name="connsiteY7161" fmla="*/ 969033 h 5893281"/>
              <a:gd name="connsiteX7162" fmla="*/ 4271614 w 10035679"/>
              <a:gd name="connsiteY7162" fmla="*/ 973259 h 5893281"/>
              <a:gd name="connsiteX7163" fmla="*/ 4275840 w 10035679"/>
              <a:gd name="connsiteY7163" fmla="*/ 977485 h 5893281"/>
              <a:gd name="connsiteX7164" fmla="*/ 4280067 w 10035679"/>
              <a:gd name="connsiteY7164" fmla="*/ 979296 h 5893281"/>
              <a:gd name="connsiteX7165" fmla="*/ 4281878 w 10035679"/>
              <a:gd name="connsiteY7165" fmla="*/ 991371 h 5893281"/>
              <a:gd name="connsiteX7166" fmla="*/ 4286105 w 10035679"/>
              <a:gd name="connsiteY7166" fmla="*/ 1001635 h 5893281"/>
              <a:gd name="connsiteX7167" fmla="*/ 4281878 w 10035679"/>
              <a:gd name="connsiteY7167" fmla="*/ 1005862 h 5893281"/>
              <a:gd name="connsiteX7168" fmla="*/ 4281878 w 10035679"/>
              <a:gd name="connsiteY7168" fmla="*/ 1007672 h 5893281"/>
              <a:gd name="connsiteX7169" fmla="*/ 4280067 w 10035679"/>
              <a:gd name="connsiteY7169" fmla="*/ 1011898 h 5893281"/>
              <a:gd name="connsiteX7170" fmla="*/ 4280067 w 10035679"/>
              <a:gd name="connsiteY7170" fmla="*/ 1020351 h 5893281"/>
              <a:gd name="connsiteX7171" fmla="*/ 4250484 w 10035679"/>
              <a:gd name="connsiteY7171" fmla="*/ 1020351 h 5893281"/>
              <a:gd name="connsiteX7172" fmla="*/ 4222107 w 10035679"/>
              <a:gd name="connsiteY7172" fmla="*/ 1026389 h 5893281"/>
              <a:gd name="connsiteX7173" fmla="*/ 4199767 w 10035679"/>
              <a:gd name="connsiteY7173" fmla="*/ 1034841 h 5893281"/>
              <a:gd name="connsiteX7174" fmla="*/ 4207616 w 10035679"/>
              <a:gd name="connsiteY7174" fmla="*/ 1034841 h 5893281"/>
              <a:gd name="connsiteX7175" fmla="*/ 4217879 w 10035679"/>
              <a:gd name="connsiteY7175" fmla="*/ 1040880 h 5893281"/>
              <a:gd name="connsiteX7176" fmla="*/ 4225728 w 10035679"/>
              <a:gd name="connsiteY7176" fmla="*/ 1045106 h 5893281"/>
              <a:gd name="connsiteX7177" fmla="*/ 4231766 w 10035679"/>
              <a:gd name="connsiteY7177" fmla="*/ 1045106 h 5893281"/>
              <a:gd name="connsiteX7178" fmla="*/ 4239616 w 10035679"/>
              <a:gd name="connsiteY7178" fmla="*/ 1049332 h 5893281"/>
              <a:gd name="connsiteX7179" fmla="*/ 4245653 w 10035679"/>
              <a:gd name="connsiteY7179" fmla="*/ 1055369 h 5893281"/>
              <a:gd name="connsiteX7180" fmla="*/ 4251691 w 10035679"/>
              <a:gd name="connsiteY7180" fmla="*/ 1065634 h 5893281"/>
              <a:gd name="connsiteX7181" fmla="*/ 4239616 w 10035679"/>
              <a:gd name="connsiteY7181" fmla="*/ 1084351 h 5893281"/>
              <a:gd name="connsiteX7182" fmla="*/ 4231766 w 10035679"/>
              <a:gd name="connsiteY7182" fmla="*/ 1106691 h 5893281"/>
              <a:gd name="connsiteX7183" fmla="*/ 4221502 w 10035679"/>
              <a:gd name="connsiteY7183" fmla="*/ 1131444 h 5893281"/>
              <a:gd name="connsiteX7184" fmla="*/ 4217276 w 10035679"/>
              <a:gd name="connsiteY7184" fmla="*/ 1121181 h 5893281"/>
              <a:gd name="connsiteX7185" fmla="*/ 4211240 w 10035679"/>
              <a:gd name="connsiteY7185" fmla="*/ 1112729 h 5893281"/>
              <a:gd name="connsiteX7186" fmla="*/ 4207012 w 10035679"/>
              <a:gd name="connsiteY7186" fmla="*/ 1108503 h 5893281"/>
              <a:gd name="connsiteX7187" fmla="*/ 4199164 w 10035679"/>
              <a:gd name="connsiteY7187" fmla="*/ 1108503 h 5893281"/>
              <a:gd name="connsiteX7188" fmla="*/ 4188899 w 10035679"/>
              <a:gd name="connsiteY7188" fmla="*/ 1106691 h 5893281"/>
              <a:gd name="connsiteX7189" fmla="*/ 4174409 w 10035679"/>
              <a:gd name="connsiteY7189" fmla="*/ 1106691 h 5893281"/>
              <a:gd name="connsiteX7190" fmla="*/ 4174409 w 10035679"/>
              <a:gd name="connsiteY7190" fmla="*/ 1112729 h 5893281"/>
              <a:gd name="connsiteX7191" fmla="*/ 4182258 w 10035679"/>
              <a:gd name="connsiteY7191" fmla="*/ 1112729 h 5893281"/>
              <a:gd name="connsiteX7192" fmla="*/ 4206408 w 10035679"/>
              <a:gd name="connsiteY7192" fmla="*/ 1137483 h 5893281"/>
              <a:gd name="connsiteX7193" fmla="*/ 4226936 w 10035679"/>
              <a:gd name="connsiteY7193" fmla="*/ 1166462 h 5893281"/>
              <a:gd name="connsiteX7194" fmla="*/ 4239012 w 10035679"/>
              <a:gd name="connsiteY7194" fmla="*/ 1203293 h 5893281"/>
              <a:gd name="connsiteX7195" fmla="*/ 4245048 w 10035679"/>
              <a:gd name="connsiteY7195" fmla="*/ 1246158 h 5893281"/>
              <a:gd name="connsiteX7196" fmla="*/ 4239012 w 10035679"/>
              <a:gd name="connsiteY7196" fmla="*/ 1246158 h 5893281"/>
              <a:gd name="connsiteX7197" fmla="*/ 4239012 w 10035679"/>
              <a:gd name="connsiteY7197" fmla="*/ 1256424 h 5893281"/>
              <a:gd name="connsiteX7198" fmla="*/ 4182258 w 10035679"/>
              <a:gd name="connsiteY7198" fmla="*/ 1262461 h 5893281"/>
              <a:gd name="connsiteX7199" fmla="*/ 4182258 w 10035679"/>
              <a:gd name="connsiteY7199" fmla="*/ 1223216 h 5893281"/>
              <a:gd name="connsiteX7200" fmla="*/ 4174409 w 10035679"/>
              <a:gd name="connsiteY7200" fmla="*/ 1217180 h 5893281"/>
              <a:gd name="connsiteX7201" fmla="*/ 4168373 w 10035679"/>
              <a:gd name="connsiteY7201" fmla="*/ 1212953 h 5893281"/>
              <a:gd name="connsiteX7202" fmla="*/ 4164145 w 10035679"/>
              <a:gd name="connsiteY7202" fmla="*/ 1208727 h 5893281"/>
              <a:gd name="connsiteX7203" fmla="*/ 4153881 w 10035679"/>
              <a:gd name="connsiteY7203" fmla="*/ 1202687 h 5893281"/>
              <a:gd name="connsiteX7204" fmla="*/ 4141806 w 10035679"/>
              <a:gd name="connsiteY7204" fmla="*/ 1198461 h 5893281"/>
              <a:gd name="connsiteX7205" fmla="*/ 4125504 w 10035679"/>
              <a:gd name="connsiteY7205" fmla="*/ 1208727 h 5893281"/>
              <a:gd name="connsiteX7206" fmla="*/ 4103167 w 10035679"/>
              <a:gd name="connsiteY7206" fmla="*/ 1217180 h 5893281"/>
              <a:gd name="connsiteX7207" fmla="*/ 4079015 w 10035679"/>
              <a:gd name="connsiteY7207" fmla="*/ 1218991 h 5893281"/>
              <a:gd name="connsiteX7208" fmla="*/ 4056675 w 10035679"/>
              <a:gd name="connsiteY7208" fmla="*/ 1227442 h 5893281"/>
              <a:gd name="connsiteX7209" fmla="*/ 4044601 w 10035679"/>
              <a:gd name="connsiteY7209" fmla="*/ 1237705 h 5893281"/>
              <a:gd name="connsiteX7210" fmla="*/ 4056675 w 10035679"/>
              <a:gd name="connsiteY7210" fmla="*/ 1237705 h 5893281"/>
              <a:gd name="connsiteX7211" fmla="*/ 4074789 w 10035679"/>
              <a:gd name="connsiteY7211" fmla="*/ 1237705 h 5893281"/>
              <a:gd name="connsiteX7212" fmla="*/ 4103167 w 10035679"/>
              <a:gd name="connsiteY7212" fmla="*/ 1233480 h 5893281"/>
              <a:gd name="connsiteX7213" fmla="*/ 4135769 w 10035679"/>
              <a:gd name="connsiteY7213" fmla="*/ 1231668 h 5893281"/>
              <a:gd name="connsiteX7214" fmla="*/ 4135769 w 10035679"/>
              <a:gd name="connsiteY7214" fmla="*/ 1246158 h 5893281"/>
              <a:gd name="connsiteX7215" fmla="*/ 4064524 w 10035679"/>
              <a:gd name="connsiteY7215" fmla="*/ 1270914 h 5893281"/>
              <a:gd name="connsiteX7216" fmla="*/ 4064524 w 10035679"/>
              <a:gd name="connsiteY7216" fmla="*/ 1276952 h 5893281"/>
              <a:gd name="connsiteX7217" fmla="*/ 4082638 w 10035679"/>
              <a:gd name="connsiteY7217" fmla="*/ 1276952 h 5893281"/>
              <a:gd name="connsiteX7218" fmla="*/ 4092901 w 10035679"/>
              <a:gd name="connsiteY7218" fmla="*/ 1275142 h 5893281"/>
              <a:gd name="connsiteX7219" fmla="*/ 4107391 w 10035679"/>
              <a:gd name="connsiteY7219" fmla="*/ 1270914 h 5893281"/>
              <a:gd name="connsiteX7220" fmla="*/ 4121882 w 10035679"/>
              <a:gd name="connsiteY7220" fmla="*/ 1266688 h 5893281"/>
              <a:gd name="connsiteX7221" fmla="*/ 4136373 w 10035679"/>
              <a:gd name="connsiteY7221" fmla="*/ 1262461 h 5893281"/>
              <a:gd name="connsiteX7222" fmla="*/ 4140598 w 10035679"/>
              <a:gd name="connsiteY7222" fmla="*/ 1281178 h 5893281"/>
              <a:gd name="connsiteX7223" fmla="*/ 4155088 w 10035679"/>
              <a:gd name="connsiteY7223" fmla="*/ 1289630 h 5893281"/>
              <a:gd name="connsiteX7224" fmla="*/ 4169580 w 10035679"/>
              <a:gd name="connsiteY7224" fmla="*/ 1291443 h 5893281"/>
              <a:gd name="connsiteX7225" fmla="*/ 4193731 w 10035679"/>
              <a:gd name="connsiteY7225" fmla="*/ 1289630 h 5893281"/>
              <a:gd name="connsiteX7226" fmla="*/ 4222107 w 10035679"/>
              <a:gd name="connsiteY7226" fmla="*/ 1289630 h 5893281"/>
              <a:gd name="connsiteX7227" fmla="*/ 4222107 w 10035679"/>
              <a:gd name="connsiteY7227" fmla="*/ 1295668 h 5893281"/>
              <a:gd name="connsiteX7228" fmla="*/ 4214258 w 10035679"/>
              <a:gd name="connsiteY7228" fmla="*/ 1295668 h 5893281"/>
              <a:gd name="connsiteX7229" fmla="*/ 4175617 w 10035679"/>
              <a:gd name="connsiteY7229" fmla="*/ 1332497 h 5893281"/>
              <a:gd name="connsiteX7230" fmla="*/ 4132751 w 10035679"/>
              <a:gd name="connsiteY7230" fmla="*/ 1367515 h 5893281"/>
              <a:gd name="connsiteX7231" fmla="*/ 4089883 w 10035679"/>
              <a:gd name="connsiteY7231" fmla="*/ 1396496 h 5893281"/>
              <a:gd name="connsiteX7232" fmla="*/ 4040978 w 10035679"/>
              <a:gd name="connsiteY7232" fmla="*/ 1421250 h 5893281"/>
              <a:gd name="connsiteX7233" fmla="*/ 3988451 w 10035679"/>
              <a:gd name="connsiteY7233" fmla="*/ 1431515 h 5893281"/>
              <a:gd name="connsiteX7234" fmla="*/ 3927471 w 10035679"/>
              <a:gd name="connsiteY7234" fmla="*/ 1429704 h 5893281"/>
              <a:gd name="connsiteX7235" fmla="*/ 3927471 w 10035679"/>
              <a:gd name="connsiteY7235" fmla="*/ 1439967 h 5893281"/>
              <a:gd name="connsiteX7236" fmla="*/ 3927471 w 10035679"/>
              <a:gd name="connsiteY7236" fmla="*/ 1450231 h 5893281"/>
              <a:gd name="connsiteX7237" fmla="*/ 3923244 w 10035679"/>
              <a:gd name="connsiteY7237" fmla="*/ 1458684 h 5893281"/>
              <a:gd name="connsiteX7238" fmla="*/ 3919019 w 10035679"/>
              <a:gd name="connsiteY7238" fmla="*/ 1460495 h 5893281"/>
              <a:gd name="connsiteX7239" fmla="*/ 3917206 w 10035679"/>
              <a:gd name="connsiteY7239" fmla="*/ 1460495 h 5893281"/>
              <a:gd name="connsiteX7240" fmla="*/ 3912980 w 10035679"/>
              <a:gd name="connsiteY7240" fmla="*/ 1464723 h 5893281"/>
              <a:gd name="connsiteX7241" fmla="*/ 3905130 w 10035679"/>
              <a:gd name="connsiteY7241" fmla="*/ 1468950 h 5893281"/>
              <a:gd name="connsiteX7242" fmla="*/ 3899094 w 10035679"/>
              <a:gd name="connsiteY7242" fmla="*/ 1473176 h 5893281"/>
              <a:gd name="connsiteX7243" fmla="*/ 3894867 w 10035679"/>
              <a:gd name="connsiteY7243" fmla="*/ 1474987 h 5893281"/>
              <a:gd name="connsiteX7244" fmla="*/ 3888828 w 10035679"/>
              <a:gd name="connsiteY7244" fmla="*/ 1483439 h 5893281"/>
              <a:gd name="connsiteX7245" fmla="*/ 3880982 w 10035679"/>
              <a:gd name="connsiteY7245" fmla="*/ 1503968 h 5893281"/>
              <a:gd name="connsiteX7246" fmla="*/ 3876755 w 10035679"/>
              <a:gd name="connsiteY7246" fmla="*/ 1530532 h 5893281"/>
              <a:gd name="connsiteX7247" fmla="*/ 3870718 w 10035679"/>
              <a:gd name="connsiteY7247" fmla="*/ 1546833 h 5893281"/>
              <a:gd name="connsiteX7248" fmla="*/ 3852605 w 10035679"/>
              <a:gd name="connsiteY7248" fmla="*/ 1565549 h 5893281"/>
              <a:gd name="connsiteX7249" fmla="*/ 3822417 w 10035679"/>
              <a:gd name="connsiteY7249" fmla="*/ 1586076 h 5893281"/>
              <a:gd name="connsiteX7250" fmla="*/ 3781966 w 10035679"/>
              <a:gd name="connsiteY7250" fmla="*/ 1604792 h 5893281"/>
              <a:gd name="connsiteX7251" fmla="*/ 3747551 w 10035679"/>
              <a:gd name="connsiteY7251" fmla="*/ 1619283 h 5893281"/>
              <a:gd name="connsiteX7252" fmla="*/ 3714947 w 10035679"/>
              <a:gd name="connsiteY7252" fmla="*/ 1627735 h 5893281"/>
              <a:gd name="connsiteX7253" fmla="*/ 3714947 w 10035679"/>
              <a:gd name="connsiteY7253" fmla="*/ 1619283 h 5893281"/>
              <a:gd name="connsiteX7254" fmla="*/ 3714947 w 10035679"/>
              <a:gd name="connsiteY7254" fmla="*/ 1613244 h 5893281"/>
              <a:gd name="connsiteX7255" fmla="*/ 3710720 w 10035679"/>
              <a:gd name="connsiteY7255" fmla="*/ 1613244 h 5893281"/>
              <a:gd name="connsiteX7256" fmla="*/ 3710720 w 10035679"/>
              <a:gd name="connsiteY7256" fmla="*/ 1609018 h 5893281"/>
              <a:gd name="connsiteX7257" fmla="*/ 3708910 w 10035679"/>
              <a:gd name="connsiteY7257" fmla="*/ 1604792 h 5893281"/>
              <a:gd name="connsiteX7258" fmla="*/ 3704683 w 10035679"/>
              <a:gd name="connsiteY7258" fmla="*/ 1633771 h 5893281"/>
              <a:gd name="connsiteX7259" fmla="*/ 3694419 w 10035679"/>
              <a:gd name="connsiteY7259" fmla="*/ 1658526 h 5893281"/>
              <a:gd name="connsiteX7260" fmla="*/ 3686571 w 10035679"/>
              <a:gd name="connsiteY7260" fmla="*/ 1680864 h 5893281"/>
              <a:gd name="connsiteX7261" fmla="*/ 3676307 w 10035679"/>
              <a:gd name="connsiteY7261" fmla="*/ 1701390 h 5893281"/>
              <a:gd name="connsiteX7262" fmla="*/ 3668458 w 10035679"/>
              <a:gd name="connsiteY7262" fmla="*/ 1730372 h 5893281"/>
              <a:gd name="connsiteX7263" fmla="*/ 3676307 w 10035679"/>
              <a:gd name="connsiteY7263" fmla="*/ 1734597 h 5893281"/>
              <a:gd name="connsiteX7264" fmla="*/ 3676307 w 10035679"/>
              <a:gd name="connsiteY7264" fmla="*/ 1738823 h 5893281"/>
              <a:gd name="connsiteX7265" fmla="*/ 3680533 w 10035679"/>
              <a:gd name="connsiteY7265" fmla="*/ 1738823 h 5893281"/>
              <a:gd name="connsiteX7266" fmla="*/ 3680533 w 10035679"/>
              <a:gd name="connsiteY7266" fmla="*/ 1743049 h 5893281"/>
              <a:gd name="connsiteX7267" fmla="*/ 3676307 w 10035679"/>
              <a:gd name="connsiteY7267" fmla="*/ 1744860 h 5893281"/>
              <a:gd name="connsiteX7268" fmla="*/ 3668458 w 10035679"/>
              <a:gd name="connsiteY7268" fmla="*/ 1753315 h 5893281"/>
              <a:gd name="connsiteX7269" fmla="*/ 3662419 w 10035679"/>
              <a:gd name="connsiteY7269" fmla="*/ 1757540 h 5893281"/>
              <a:gd name="connsiteX7270" fmla="*/ 3656382 w 10035679"/>
              <a:gd name="connsiteY7270" fmla="*/ 1763578 h 5893281"/>
              <a:gd name="connsiteX7271" fmla="*/ 3648533 w 10035679"/>
              <a:gd name="connsiteY7271" fmla="*/ 1767804 h 5893281"/>
              <a:gd name="connsiteX7272" fmla="*/ 3644307 w 10035679"/>
              <a:gd name="connsiteY7272" fmla="*/ 1773843 h 5893281"/>
              <a:gd name="connsiteX7273" fmla="*/ 3638269 w 10035679"/>
              <a:gd name="connsiteY7273" fmla="*/ 1784106 h 5893281"/>
              <a:gd name="connsiteX7274" fmla="*/ 3623778 w 10035679"/>
              <a:gd name="connsiteY7274" fmla="*/ 1825164 h 5893281"/>
              <a:gd name="connsiteX7275" fmla="*/ 3613513 w 10035679"/>
              <a:gd name="connsiteY7275" fmla="*/ 1868031 h 5893281"/>
              <a:gd name="connsiteX7276" fmla="*/ 3609289 w 10035679"/>
              <a:gd name="connsiteY7276" fmla="*/ 1917539 h 5893281"/>
              <a:gd name="connsiteX7277" fmla="*/ 3601439 w 10035679"/>
              <a:gd name="connsiteY7277" fmla="*/ 1964636 h 5893281"/>
              <a:gd name="connsiteX7278" fmla="*/ 3591176 w 10035679"/>
              <a:gd name="connsiteY7278" fmla="*/ 2007498 h 5893281"/>
              <a:gd name="connsiteX7279" fmla="*/ 3585138 w 10035679"/>
              <a:gd name="connsiteY7279" fmla="*/ 2003272 h 5893281"/>
              <a:gd name="connsiteX7280" fmla="*/ 3580912 w 10035679"/>
              <a:gd name="connsiteY7280" fmla="*/ 2003272 h 5893281"/>
              <a:gd name="connsiteX7281" fmla="*/ 3580912 w 10035679"/>
              <a:gd name="connsiteY7281" fmla="*/ 1999046 h 5893281"/>
              <a:gd name="connsiteX7282" fmla="*/ 3576685 w 10035679"/>
              <a:gd name="connsiteY7282" fmla="*/ 1999046 h 5893281"/>
              <a:gd name="connsiteX7283" fmla="*/ 3566420 w 10035679"/>
              <a:gd name="connsiteY7283" fmla="*/ 1993009 h 5893281"/>
              <a:gd name="connsiteX7284" fmla="*/ 3548308 w 10035679"/>
              <a:gd name="connsiteY7284" fmla="*/ 1978517 h 5893281"/>
              <a:gd name="connsiteX7285" fmla="*/ 3519931 w 10035679"/>
              <a:gd name="connsiteY7285" fmla="*/ 1956180 h 5893281"/>
              <a:gd name="connsiteX7286" fmla="*/ 3487328 w 10035679"/>
              <a:gd name="connsiteY7286" fmla="*/ 1937464 h 5893281"/>
              <a:gd name="connsiteX7287" fmla="*/ 3457141 w 10035679"/>
              <a:gd name="connsiteY7287" fmla="*/ 1916935 h 5893281"/>
              <a:gd name="connsiteX7288" fmla="*/ 3432990 w 10035679"/>
              <a:gd name="connsiteY7288" fmla="*/ 1898220 h 5893281"/>
              <a:gd name="connsiteX7289" fmla="*/ 3410651 w 10035679"/>
              <a:gd name="connsiteY7289" fmla="*/ 1887956 h 5893281"/>
              <a:gd name="connsiteX7290" fmla="*/ 3404613 w 10035679"/>
              <a:gd name="connsiteY7290" fmla="*/ 1883729 h 5893281"/>
              <a:gd name="connsiteX7291" fmla="*/ 3396762 w 10035679"/>
              <a:gd name="connsiteY7291" fmla="*/ 1805842 h 5893281"/>
              <a:gd name="connsiteX7292" fmla="*/ 3392537 w 10035679"/>
              <a:gd name="connsiteY7292" fmla="*/ 1797389 h 5893281"/>
              <a:gd name="connsiteX7293" fmla="*/ 3382275 w 10035679"/>
              <a:gd name="connsiteY7293" fmla="*/ 1791352 h 5893281"/>
              <a:gd name="connsiteX7294" fmla="*/ 3376236 w 10035679"/>
              <a:gd name="connsiteY7294" fmla="*/ 1787126 h 5893281"/>
              <a:gd name="connsiteX7295" fmla="*/ 3364160 w 10035679"/>
              <a:gd name="connsiteY7295" fmla="*/ 1778672 h 5893281"/>
              <a:gd name="connsiteX7296" fmla="*/ 3358123 w 10035679"/>
              <a:gd name="connsiteY7296" fmla="*/ 1772635 h 5893281"/>
              <a:gd name="connsiteX7297" fmla="*/ 3364160 w 10035679"/>
              <a:gd name="connsiteY7297" fmla="*/ 1768409 h 5893281"/>
              <a:gd name="connsiteX7298" fmla="*/ 3364160 w 10035679"/>
              <a:gd name="connsiteY7298" fmla="*/ 1764183 h 5893281"/>
              <a:gd name="connsiteX7299" fmla="*/ 3368386 w 10035679"/>
              <a:gd name="connsiteY7299" fmla="*/ 1762370 h 5893281"/>
              <a:gd name="connsiteX7300" fmla="*/ 3372612 w 10035679"/>
              <a:gd name="connsiteY7300" fmla="*/ 1753917 h 5893281"/>
              <a:gd name="connsiteX7301" fmla="*/ 3376838 w 10035679"/>
              <a:gd name="connsiteY7301" fmla="*/ 1747881 h 5893281"/>
              <a:gd name="connsiteX7302" fmla="*/ 3358726 w 10035679"/>
              <a:gd name="connsiteY7302" fmla="*/ 1747881 h 5893281"/>
              <a:gd name="connsiteX7303" fmla="*/ 3348461 w 10035679"/>
              <a:gd name="connsiteY7303" fmla="*/ 1747881 h 5893281"/>
              <a:gd name="connsiteX7304" fmla="*/ 3340613 w 10035679"/>
              <a:gd name="connsiteY7304" fmla="*/ 1747881 h 5893281"/>
              <a:gd name="connsiteX7305" fmla="*/ 3336389 w 10035679"/>
              <a:gd name="connsiteY7305" fmla="*/ 1743653 h 5893281"/>
              <a:gd name="connsiteX7306" fmla="*/ 3334574 w 10035679"/>
              <a:gd name="connsiteY7306" fmla="*/ 1737616 h 5893281"/>
              <a:gd name="connsiteX7307" fmla="*/ 3326726 w 10035679"/>
              <a:gd name="connsiteY7307" fmla="*/ 1725541 h 5893281"/>
              <a:gd name="connsiteX7308" fmla="*/ 3322500 w 10035679"/>
              <a:gd name="connsiteY7308" fmla="*/ 1719504 h 5893281"/>
              <a:gd name="connsiteX7309" fmla="*/ 3322500 w 10035679"/>
              <a:gd name="connsiteY7309" fmla="*/ 1711050 h 5893281"/>
              <a:gd name="connsiteX7310" fmla="*/ 3322500 w 10035679"/>
              <a:gd name="connsiteY7310" fmla="*/ 1709239 h 5893281"/>
              <a:gd name="connsiteX7311" fmla="*/ 3322500 w 10035679"/>
              <a:gd name="connsiteY7311" fmla="*/ 1700788 h 5893281"/>
              <a:gd name="connsiteX7312" fmla="*/ 3326726 w 10035679"/>
              <a:gd name="connsiteY7312" fmla="*/ 1694749 h 5893281"/>
              <a:gd name="connsiteX7313" fmla="*/ 3326726 w 10035679"/>
              <a:gd name="connsiteY7313" fmla="*/ 1686297 h 5893281"/>
              <a:gd name="connsiteX7314" fmla="*/ 3306198 w 10035679"/>
              <a:gd name="connsiteY7314" fmla="*/ 1686297 h 5893281"/>
              <a:gd name="connsiteX7315" fmla="*/ 3306198 w 10035679"/>
              <a:gd name="connsiteY7315" fmla="*/ 1676035 h 5893281"/>
              <a:gd name="connsiteX7316" fmla="*/ 3308010 w 10035679"/>
              <a:gd name="connsiteY7316" fmla="*/ 1665771 h 5893281"/>
              <a:gd name="connsiteX7317" fmla="*/ 3312237 w 10035679"/>
              <a:gd name="connsiteY7317" fmla="*/ 1661544 h 5893281"/>
              <a:gd name="connsiteX7318" fmla="*/ 3312237 w 10035679"/>
              <a:gd name="connsiteY7318" fmla="*/ 1654300 h 5893281"/>
              <a:gd name="connsiteX7319" fmla="*/ 3316462 w 10035679"/>
              <a:gd name="connsiteY7319" fmla="*/ 1648262 h 5893281"/>
              <a:gd name="connsiteX7320" fmla="*/ 3320689 w 10035679"/>
              <a:gd name="connsiteY7320" fmla="*/ 1637997 h 5893281"/>
              <a:gd name="connsiteX7321" fmla="*/ 3308614 w 10035679"/>
              <a:gd name="connsiteY7321" fmla="*/ 1637997 h 5893281"/>
              <a:gd name="connsiteX7322" fmla="*/ 3296539 w 10035679"/>
              <a:gd name="connsiteY7322" fmla="*/ 1637997 h 5893281"/>
              <a:gd name="connsiteX7323" fmla="*/ 3290501 w 10035679"/>
              <a:gd name="connsiteY7323" fmla="*/ 1633771 h 5893281"/>
              <a:gd name="connsiteX7324" fmla="*/ 3278426 w 10035679"/>
              <a:gd name="connsiteY7324" fmla="*/ 1629545 h 5893281"/>
              <a:gd name="connsiteX7325" fmla="*/ 3276615 w 10035679"/>
              <a:gd name="connsiteY7325" fmla="*/ 1576416 h 5893281"/>
              <a:gd name="connsiteX7326" fmla="*/ 3272387 w 10035679"/>
              <a:gd name="connsiteY7326" fmla="*/ 1526908 h 5893281"/>
              <a:gd name="connsiteX7327" fmla="*/ 3272387 w 10035679"/>
              <a:gd name="connsiteY7327" fmla="*/ 1479818 h 5893281"/>
              <a:gd name="connsiteX7328" fmla="*/ 3286878 w 10035679"/>
              <a:gd name="connsiteY7328" fmla="*/ 1432723 h 5893281"/>
              <a:gd name="connsiteX7329" fmla="*/ 3301369 w 10035679"/>
              <a:gd name="connsiteY7329" fmla="*/ 1412195 h 5893281"/>
              <a:gd name="connsiteX7330" fmla="*/ 3319480 w 10035679"/>
              <a:gd name="connsiteY7330" fmla="*/ 1397704 h 5893281"/>
              <a:gd name="connsiteX7331" fmla="*/ 3333972 w 10035679"/>
              <a:gd name="connsiteY7331" fmla="*/ 1385628 h 5893281"/>
              <a:gd name="connsiteX7332" fmla="*/ 3344235 w 10035679"/>
              <a:gd name="connsiteY7332" fmla="*/ 1369326 h 5893281"/>
              <a:gd name="connsiteX7333" fmla="*/ 3354500 w 10035679"/>
              <a:gd name="connsiteY7333" fmla="*/ 1346987 h 5893281"/>
              <a:gd name="connsiteX7334" fmla="*/ 3358726 w 10035679"/>
              <a:gd name="connsiteY7334" fmla="*/ 1307743 h 5893281"/>
              <a:gd name="connsiteX7335" fmla="*/ 3350876 w 10035679"/>
              <a:gd name="connsiteY7335" fmla="*/ 1307743 h 5893281"/>
              <a:gd name="connsiteX7336" fmla="*/ 3344840 w 10035679"/>
              <a:gd name="connsiteY7336" fmla="*/ 1316195 h 5893281"/>
              <a:gd name="connsiteX7337" fmla="*/ 3336990 w 10035679"/>
              <a:gd name="connsiteY7337" fmla="*/ 1318006 h 5893281"/>
              <a:gd name="connsiteX7338" fmla="*/ 3335180 w 10035679"/>
              <a:gd name="connsiteY7338" fmla="*/ 1318006 h 5893281"/>
              <a:gd name="connsiteX7339" fmla="*/ 3327331 w 10035679"/>
              <a:gd name="connsiteY7339" fmla="*/ 1318006 h 5893281"/>
              <a:gd name="connsiteX7340" fmla="*/ 3321292 w 10035679"/>
              <a:gd name="connsiteY7340" fmla="*/ 1316195 h 5893281"/>
              <a:gd name="connsiteX7341" fmla="*/ 3292916 w 10035679"/>
              <a:gd name="connsiteY7341" fmla="*/ 1307743 h 5893281"/>
              <a:gd name="connsiteX7342" fmla="*/ 3270577 w 10035679"/>
              <a:gd name="connsiteY7342" fmla="*/ 1293253 h 5893281"/>
              <a:gd name="connsiteX7343" fmla="*/ 3256086 w 10035679"/>
              <a:gd name="connsiteY7343" fmla="*/ 1272726 h 5893281"/>
              <a:gd name="connsiteX7344" fmla="*/ 3250049 w 10035679"/>
              <a:gd name="connsiteY7344" fmla="*/ 1235895 h 5893281"/>
              <a:gd name="connsiteX7345" fmla="*/ 3260312 w 10035679"/>
              <a:gd name="connsiteY7345" fmla="*/ 1235895 h 5893281"/>
              <a:gd name="connsiteX7346" fmla="*/ 3260312 w 10035679"/>
              <a:gd name="connsiteY7346" fmla="*/ 1229857 h 5893281"/>
              <a:gd name="connsiteX7347" fmla="*/ 3278426 w 10035679"/>
              <a:gd name="connsiteY7347" fmla="*/ 1240121 h 5893281"/>
              <a:gd name="connsiteX7348" fmla="*/ 3298953 w 10035679"/>
              <a:gd name="connsiteY7348" fmla="*/ 1254611 h 5893281"/>
              <a:gd name="connsiteX7349" fmla="*/ 3317065 w 10035679"/>
              <a:gd name="connsiteY7349" fmla="*/ 1260650 h 5893281"/>
              <a:gd name="connsiteX7350" fmla="*/ 3337594 w 10035679"/>
              <a:gd name="connsiteY7350" fmla="*/ 1260650 h 5893281"/>
              <a:gd name="connsiteX7351" fmla="*/ 3337594 w 10035679"/>
              <a:gd name="connsiteY7351" fmla="*/ 1258839 h 5893281"/>
              <a:gd name="connsiteX7352" fmla="*/ 3341822 w 10035679"/>
              <a:gd name="connsiteY7352" fmla="*/ 1254611 h 5893281"/>
              <a:gd name="connsiteX7353" fmla="*/ 3341822 w 10035679"/>
              <a:gd name="connsiteY7353" fmla="*/ 1249781 h 5893281"/>
              <a:gd name="connsiteX7354" fmla="*/ 3346048 w 10035679"/>
              <a:gd name="connsiteY7354" fmla="*/ 1243743 h 5893281"/>
              <a:gd name="connsiteX7355" fmla="*/ 3307406 w 10035679"/>
              <a:gd name="connsiteY7355" fmla="*/ 1214764 h 5893281"/>
              <a:gd name="connsiteX7356" fmla="*/ 3274802 w 10035679"/>
              <a:gd name="connsiteY7356" fmla="*/ 1173708 h 5893281"/>
              <a:gd name="connsiteX7357" fmla="*/ 3264540 w 10035679"/>
              <a:gd name="connsiteY7357" fmla="*/ 1177935 h 5893281"/>
              <a:gd name="connsiteX7358" fmla="*/ 3256690 w 10035679"/>
              <a:gd name="connsiteY7358" fmla="*/ 1182160 h 5893281"/>
              <a:gd name="connsiteX7359" fmla="*/ 3246426 w 10035679"/>
              <a:gd name="connsiteY7359" fmla="*/ 1186385 h 5893281"/>
              <a:gd name="connsiteX7360" fmla="*/ 3236163 w 10035679"/>
              <a:gd name="connsiteY7360" fmla="*/ 1188196 h 5893281"/>
              <a:gd name="connsiteX7361" fmla="*/ 3228313 w 10035679"/>
              <a:gd name="connsiteY7361" fmla="*/ 1182160 h 5893281"/>
              <a:gd name="connsiteX7362" fmla="*/ 3226504 w 10035679"/>
              <a:gd name="connsiteY7362" fmla="*/ 1177935 h 5893281"/>
              <a:gd name="connsiteX7363" fmla="*/ 3222275 w 10035679"/>
              <a:gd name="connsiteY7363" fmla="*/ 1171895 h 5893281"/>
              <a:gd name="connsiteX7364" fmla="*/ 3218050 w 10035679"/>
              <a:gd name="connsiteY7364" fmla="*/ 1167671 h 5893281"/>
              <a:gd name="connsiteX7365" fmla="*/ 3212013 w 10035679"/>
              <a:gd name="connsiteY7365" fmla="*/ 1157407 h 5893281"/>
              <a:gd name="connsiteX7366" fmla="*/ 3232540 w 10035679"/>
              <a:gd name="connsiteY7366" fmla="*/ 1135067 h 5893281"/>
              <a:gd name="connsiteX7367" fmla="*/ 3236766 w 10035679"/>
              <a:gd name="connsiteY7367" fmla="*/ 1104273 h 5893281"/>
              <a:gd name="connsiteX7368" fmla="*/ 3232540 w 10035679"/>
              <a:gd name="connsiteY7368" fmla="*/ 1063218 h 5893281"/>
              <a:gd name="connsiteX7369" fmla="*/ 3222275 w 10035679"/>
              <a:gd name="connsiteY7369" fmla="*/ 1020351 h 5893281"/>
              <a:gd name="connsiteX7370" fmla="*/ 3204163 w 10035679"/>
              <a:gd name="connsiteY7370" fmla="*/ 975069 h 5893281"/>
              <a:gd name="connsiteX7371" fmla="*/ 3183635 w 10035679"/>
              <a:gd name="connsiteY7371" fmla="*/ 932202 h 5893281"/>
              <a:gd name="connsiteX7372" fmla="*/ 3157069 w 10035679"/>
              <a:gd name="connsiteY7372" fmla="*/ 892957 h 5893281"/>
              <a:gd name="connsiteX7373" fmla="*/ 3136541 w 10035679"/>
              <a:gd name="connsiteY7373" fmla="*/ 856128 h 5893281"/>
              <a:gd name="connsiteX7374" fmla="*/ 3118429 w 10035679"/>
              <a:gd name="connsiteY7374" fmla="*/ 827149 h 5893281"/>
              <a:gd name="connsiteX7375" fmla="*/ 3075561 w 10035679"/>
              <a:gd name="connsiteY7375" fmla="*/ 798167 h 5893281"/>
              <a:gd name="connsiteX7376" fmla="*/ 3026656 w 10035679"/>
              <a:gd name="connsiteY7376" fmla="*/ 787905 h 5893281"/>
              <a:gd name="connsiteX7377" fmla="*/ 2975940 w 10035679"/>
              <a:gd name="connsiteY7377" fmla="*/ 787905 h 5893281"/>
              <a:gd name="connsiteX7378" fmla="*/ 2919187 w 10035679"/>
              <a:gd name="connsiteY7378" fmla="*/ 787905 h 5893281"/>
              <a:gd name="connsiteX7379" fmla="*/ 2864244 w 10035679"/>
              <a:gd name="connsiteY7379" fmla="*/ 792131 h 5893281"/>
              <a:gd name="connsiteX7380" fmla="*/ 2807491 w 10035679"/>
              <a:gd name="connsiteY7380" fmla="*/ 787905 h 5893281"/>
              <a:gd name="connsiteX7381" fmla="*/ 2807491 w 10035679"/>
              <a:gd name="connsiteY7381" fmla="*/ 777640 h 5893281"/>
              <a:gd name="connsiteX7382" fmla="*/ 2807491 w 10035679"/>
              <a:gd name="connsiteY7382" fmla="*/ 769188 h 5893281"/>
              <a:gd name="connsiteX7383" fmla="*/ 2809301 w 10035679"/>
              <a:gd name="connsiteY7383" fmla="*/ 767377 h 5893281"/>
              <a:gd name="connsiteX7384" fmla="*/ 2809301 w 10035679"/>
              <a:gd name="connsiteY7384" fmla="*/ 763151 h 5893281"/>
              <a:gd name="connsiteX7385" fmla="*/ 2809301 w 10035679"/>
              <a:gd name="connsiteY7385" fmla="*/ 758923 h 5893281"/>
              <a:gd name="connsiteX7386" fmla="*/ 2807491 w 10035679"/>
              <a:gd name="connsiteY7386" fmla="*/ 754697 h 5893281"/>
              <a:gd name="connsiteX7387" fmla="*/ 2785152 w 10035679"/>
              <a:gd name="connsiteY7387" fmla="*/ 744434 h 5893281"/>
              <a:gd name="connsiteX7388" fmla="*/ 2764623 w 10035679"/>
              <a:gd name="connsiteY7388" fmla="*/ 738396 h 5893281"/>
              <a:gd name="connsiteX7389" fmla="*/ 2742285 w 10035679"/>
              <a:gd name="connsiteY7389" fmla="*/ 723907 h 5893281"/>
              <a:gd name="connsiteX7390" fmla="*/ 2760396 w 10035679"/>
              <a:gd name="connsiteY7390" fmla="*/ 723907 h 5893281"/>
              <a:gd name="connsiteX7391" fmla="*/ 2780926 w 10035679"/>
              <a:gd name="connsiteY7391" fmla="*/ 715453 h 5893281"/>
              <a:gd name="connsiteX7392" fmla="*/ 2809301 w 10035679"/>
              <a:gd name="connsiteY7392" fmla="*/ 709416 h 5893281"/>
              <a:gd name="connsiteX7393" fmla="*/ 2841906 w 10035679"/>
              <a:gd name="connsiteY7393" fmla="*/ 705190 h 5893281"/>
              <a:gd name="connsiteX7394" fmla="*/ 2866055 w 10035679"/>
              <a:gd name="connsiteY7394" fmla="*/ 696736 h 5893281"/>
              <a:gd name="connsiteX7395" fmla="*/ 2884169 w 10035679"/>
              <a:gd name="connsiteY7395" fmla="*/ 682247 h 5893281"/>
              <a:gd name="connsiteX7396" fmla="*/ 2799038 w 10035679"/>
              <a:gd name="connsiteY7396" fmla="*/ 682247 h 5893281"/>
              <a:gd name="connsiteX7397" fmla="*/ 2778511 w 10035679"/>
              <a:gd name="connsiteY7397" fmla="*/ 676208 h 5893281"/>
              <a:gd name="connsiteX7398" fmla="*/ 2760396 w 10035679"/>
              <a:gd name="connsiteY7398" fmla="*/ 676208 h 5893281"/>
              <a:gd name="connsiteX7399" fmla="*/ 2738059 w 10035679"/>
              <a:gd name="connsiteY7399" fmla="*/ 671982 h 5893281"/>
              <a:gd name="connsiteX7400" fmla="*/ 2721757 w 10035679"/>
              <a:gd name="connsiteY7400" fmla="*/ 667756 h 5893281"/>
              <a:gd name="connsiteX7401" fmla="*/ 2703643 w 10035679"/>
              <a:gd name="connsiteY7401" fmla="*/ 661719 h 5893281"/>
              <a:gd name="connsiteX7402" fmla="*/ 2693380 w 10035679"/>
              <a:gd name="connsiteY7402" fmla="*/ 643003 h 5893281"/>
              <a:gd name="connsiteX7403" fmla="*/ 2689155 w 10035679"/>
              <a:gd name="connsiteY7403" fmla="*/ 614021 h 5893281"/>
              <a:gd name="connsiteX7404" fmla="*/ 2732020 w 10035679"/>
              <a:gd name="connsiteY7404" fmla="*/ 607984 h 5893281"/>
              <a:gd name="connsiteX7405" fmla="*/ 2770662 w 10035679"/>
              <a:gd name="connsiteY7405" fmla="*/ 593494 h 5893281"/>
              <a:gd name="connsiteX7406" fmla="*/ 2803264 w 10035679"/>
              <a:gd name="connsiteY7406" fmla="*/ 579005 h 5893281"/>
              <a:gd name="connsiteX7407" fmla="*/ 2837679 w 10035679"/>
              <a:gd name="connsiteY7407" fmla="*/ 564514 h 5893281"/>
              <a:gd name="connsiteX7408" fmla="*/ 2908923 w 10035679"/>
              <a:gd name="connsiteY7408" fmla="*/ 564514 h 5893281"/>
              <a:gd name="connsiteX7409" fmla="*/ 2937300 w 10035679"/>
              <a:gd name="connsiteY7409" fmla="*/ 470327 h 5893281"/>
              <a:gd name="connsiteX7410" fmla="*/ 2870281 w 10035679"/>
              <a:gd name="connsiteY7410" fmla="*/ 470327 h 5893281"/>
              <a:gd name="connsiteX7411" fmla="*/ 2852169 w 10035679"/>
              <a:gd name="connsiteY7411" fmla="*/ 445573 h 5893281"/>
              <a:gd name="connsiteX7412" fmla="*/ 2874509 w 10035679"/>
              <a:gd name="connsiteY7412" fmla="*/ 431082 h 5893281"/>
              <a:gd name="connsiteX7413" fmla="*/ 2890811 w 10035679"/>
              <a:gd name="connsiteY7413" fmla="*/ 416594 h 5893281"/>
              <a:gd name="connsiteX7414" fmla="*/ 2913149 w 10035679"/>
              <a:gd name="connsiteY7414" fmla="*/ 406329 h 5893281"/>
              <a:gd name="connsiteX7415" fmla="*/ 2937300 w 10035679"/>
              <a:gd name="connsiteY7415" fmla="*/ 397877 h 5893281"/>
              <a:gd name="connsiteX7416" fmla="*/ 2937300 w 10035679"/>
              <a:gd name="connsiteY7416" fmla="*/ 373123 h 5893281"/>
              <a:gd name="connsiteX7417" fmla="*/ 2965677 w 10035679"/>
              <a:gd name="connsiteY7417" fmla="*/ 358633 h 5893281"/>
              <a:gd name="connsiteX7418" fmla="*/ 2980167 w 10035679"/>
              <a:gd name="connsiteY7418" fmla="*/ 342331 h 5893281"/>
              <a:gd name="connsiteX7419" fmla="*/ 2994656 w 10035679"/>
              <a:gd name="connsiteY7419" fmla="*/ 319991 h 5893281"/>
              <a:gd name="connsiteX7420" fmla="*/ 3016996 w 10035679"/>
              <a:gd name="connsiteY7420" fmla="*/ 305502 h 5893281"/>
              <a:gd name="connsiteX7421" fmla="*/ 3041147 w 10035679"/>
              <a:gd name="connsiteY7421" fmla="*/ 295238 h 5893281"/>
              <a:gd name="connsiteX7422" fmla="*/ 3061675 w 10035679"/>
              <a:gd name="connsiteY7422" fmla="*/ 295238 h 5893281"/>
              <a:gd name="connsiteX7423" fmla="*/ 3079788 w 10035679"/>
              <a:gd name="connsiteY7423" fmla="*/ 301274 h 5893281"/>
              <a:gd name="connsiteX7424" fmla="*/ 3103939 w 10035679"/>
              <a:gd name="connsiteY7424" fmla="*/ 299464 h 5893281"/>
              <a:gd name="connsiteX7425" fmla="*/ 3085826 w 10035679"/>
              <a:gd name="connsiteY7425" fmla="*/ 291011 h 5893281"/>
              <a:gd name="connsiteX7426" fmla="*/ 3075561 w 10035679"/>
              <a:gd name="connsiteY7426" fmla="*/ 286785 h 5893281"/>
              <a:gd name="connsiteX7427" fmla="*/ 3065296 w 10035679"/>
              <a:gd name="connsiteY7427" fmla="*/ 284973 h 5893281"/>
              <a:gd name="connsiteX7428" fmla="*/ 3055034 w 10035679"/>
              <a:gd name="connsiteY7428" fmla="*/ 272899 h 5893281"/>
              <a:gd name="connsiteX7429" fmla="*/ 3089447 w 10035679"/>
              <a:gd name="connsiteY7429" fmla="*/ 266861 h 5893281"/>
              <a:gd name="connsiteX7430" fmla="*/ 3122050 w 10035679"/>
              <a:gd name="connsiteY7430" fmla="*/ 256596 h 5893281"/>
              <a:gd name="connsiteX7431" fmla="*/ 3150427 w 10035679"/>
              <a:gd name="connsiteY7431" fmla="*/ 248144 h 5893281"/>
              <a:gd name="connsiteX7432" fmla="*/ 3183030 w 10035679"/>
              <a:gd name="connsiteY7432" fmla="*/ 242107 h 5893281"/>
              <a:gd name="connsiteX7433" fmla="*/ 3184842 w 10035679"/>
              <a:gd name="connsiteY7433" fmla="*/ 256596 h 5893281"/>
              <a:gd name="connsiteX7434" fmla="*/ 3189070 w 10035679"/>
              <a:gd name="connsiteY7434" fmla="*/ 262635 h 5893281"/>
              <a:gd name="connsiteX7435" fmla="*/ 3193296 w 10035679"/>
              <a:gd name="connsiteY7435" fmla="*/ 272899 h 5893281"/>
              <a:gd name="connsiteX7436" fmla="*/ 3197521 w 10035679"/>
              <a:gd name="connsiteY7436" fmla="*/ 281352 h 5893281"/>
              <a:gd name="connsiteX7437" fmla="*/ 3207786 w 10035679"/>
              <a:gd name="connsiteY7437" fmla="*/ 285578 h 5893281"/>
              <a:gd name="connsiteX7438" fmla="*/ 3222275 w 10035679"/>
              <a:gd name="connsiteY7438" fmla="*/ 287388 h 5893281"/>
              <a:gd name="connsiteX7439" fmla="*/ 3222275 w 10035679"/>
              <a:gd name="connsiteY7439" fmla="*/ 277126 h 5893281"/>
              <a:gd name="connsiteX7440" fmla="*/ 3228313 w 10035679"/>
              <a:gd name="connsiteY7440" fmla="*/ 266861 h 5893281"/>
              <a:gd name="connsiteX7441" fmla="*/ 3232540 w 10035679"/>
              <a:gd name="connsiteY7441" fmla="*/ 252370 h 5893281"/>
              <a:gd name="connsiteX7442" fmla="*/ 3236766 w 10035679"/>
              <a:gd name="connsiteY7442" fmla="*/ 242107 h 5893281"/>
              <a:gd name="connsiteX7443" fmla="*/ 3242803 w 10035679"/>
              <a:gd name="connsiteY7443" fmla="*/ 252370 h 5893281"/>
              <a:gd name="connsiteX7444" fmla="*/ 3254878 w 10035679"/>
              <a:gd name="connsiteY7444" fmla="*/ 262635 h 5893281"/>
              <a:gd name="connsiteX7445" fmla="*/ 3260917 w 10035679"/>
              <a:gd name="connsiteY7445" fmla="*/ 271087 h 5893281"/>
              <a:gd name="connsiteX7446" fmla="*/ 3275408 w 10035679"/>
              <a:gd name="connsiteY7446" fmla="*/ 277126 h 5893281"/>
              <a:gd name="connsiteX7447" fmla="*/ 3289896 w 10035679"/>
              <a:gd name="connsiteY7447" fmla="*/ 281352 h 5893281"/>
              <a:gd name="connsiteX7448" fmla="*/ 3282048 w 10035679"/>
              <a:gd name="connsiteY7448" fmla="*/ 234258 h 5893281"/>
              <a:gd name="connsiteX7449" fmla="*/ 3308614 w 10035679"/>
              <a:gd name="connsiteY7449" fmla="*/ 228221 h 5893281"/>
              <a:gd name="connsiteX7450" fmla="*/ 3329141 w 10035679"/>
              <a:gd name="connsiteY7450" fmla="*/ 219767 h 5893281"/>
              <a:gd name="connsiteX7451" fmla="*/ 3361744 w 10035679"/>
              <a:gd name="connsiteY7451" fmla="*/ 228221 h 5893281"/>
              <a:gd name="connsiteX7452" fmla="*/ 3396161 w 10035679"/>
              <a:gd name="connsiteY7452" fmla="*/ 242710 h 5893281"/>
              <a:gd name="connsiteX7453" fmla="*/ 3432990 w 10035679"/>
              <a:gd name="connsiteY7453" fmla="*/ 263238 h 5893281"/>
              <a:gd name="connsiteX7454" fmla="*/ 3471628 w 10035679"/>
              <a:gd name="connsiteY7454" fmla="*/ 281954 h 5893281"/>
              <a:gd name="connsiteX7455" fmla="*/ 3504235 w 10035679"/>
              <a:gd name="connsiteY7455" fmla="*/ 296445 h 5893281"/>
              <a:gd name="connsiteX7456" fmla="*/ 3534423 w 10035679"/>
              <a:gd name="connsiteY7456" fmla="*/ 306708 h 5893281"/>
              <a:gd name="connsiteX7457" fmla="*/ 3534423 w 10035679"/>
              <a:gd name="connsiteY7457" fmla="*/ 300671 h 5893281"/>
              <a:gd name="connsiteX7458" fmla="*/ 3513894 w 10035679"/>
              <a:gd name="connsiteY7458" fmla="*/ 281954 h 5893281"/>
              <a:gd name="connsiteX7459" fmla="*/ 3499404 w 10035679"/>
              <a:gd name="connsiteY7459" fmla="*/ 267464 h 5893281"/>
              <a:gd name="connsiteX7460" fmla="*/ 3491554 w 10035679"/>
              <a:gd name="connsiteY7460" fmla="*/ 248749 h 5893281"/>
              <a:gd name="connsiteX7461" fmla="*/ 3503630 w 10035679"/>
              <a:gd name="connsiteY7461" fmla="*/ 228221 h 5893281"/>
              <a:gd name="connsiteX7462" fmla="*/ 3495780 w 10035679"/>
              <a:gd name="connsiteY7462" fmla="*/ 219767 h 5893281"/>
              <a:gd name="connsiteX7463" fmla="*/ 3485518 w 10035679"/>
              <a:gd name="connsiteY7463" fmla="*/ 209505 h 5893281"/>
              <a:gd name="connsiteX7464" fmla="*/ 3475253 w 10035679"/>
              <a:gd name="connsiteY7464" fmla="*/ 201050 h 5893281"/>
              <a:gd name="connsiteX7465" fmla="*/ 3464990 w 10035679"/>
              <a:gd name="connsiteY7465" fmla="*/ 195014 h 5893281"/>
              <a:gd name="connsiteX7466" fmla="*/ 3457141 w 10035679"/>
              <a:gd name="connsiteY7466" fmla="*/ 186562 h 5893281"/>
              <a:gd name="connsiteX7467" fmla="*/ 3464990 w 10035679"/>
              <a:gd name="connsiteY7467" fmla="*/ 170260 h 5893281"/>
              <a:gd name="connsiteX7468" fmla="*/ 3485518 w 10035679"/>
              <a:gd name="connsiteY7468" fmla="*/ 176297 h 5893281"/>
              <a:gd name="connsiteX7469" fmla="*/ 3513894 w 10035679"/>
              <a:gd name="connsiteY7469" fmla="*/ 180523 h 5893281"/>
              <a:gd name="connsiteX7470" fmla="*/ 3538043 w 10035679"/>
              <a:gd name="connsiteY7470" fmla="*/ 176297 h 5893281"/>
              <a:gd name="connsiteX7471" fmla="*/ 3556157 w 10035679"/>
              <a:gd name="connsiteY7471" fmla="*/ 161806 h 5893281"/>
              <a:gd name="connsiteX7472" fmla="*/ 3471027 w 10035679"/>
              <a:gd name="connsiteY7472" fmla="*/ 161806 h 5893281"/>
              <a:gd name="connsiteX7473" fmla="*/ 3471027 w 10035679"/>
              <a:gd name="connsiteY7473" fmla="*/ 155769 h 5893281"/>
              <a:gd name="connsiteX7474" fmla="*/ 3464990 w 10035679"/>
              <a:gd name="connsiteY7474" fmla="*/ 155769 h 5893281"/>
              <a:gd name="connsiteX7475" fmla="*/ 3464990 w 10035679"/>
              <a:gd name="connsiteY7475" fmla="*/ 147317 h 5893281"/>
              <a:gd name="connsiteX7476" fmla="*/ 3475253 w 10035679"/>
              <a:gd name="connsiteY7476" fmla="*/ 141279 h 5893281"/>
              <a:gd name="connsiteX7477" fmla="*/ 3485518 w 10035679"/>
              <a:gd name="connsiteY7477" fmla="*/ 132826 h 5893281"/>
              <a:gd name="connsiteX7478" fmla="*/ 3495780 w 10035679"/>
              <a:gd name="connsiteY7478" fmla="*/ 126790 h 5893281"/>
              <a:gd name="connsiteX7479" fmla="*/ 3506044 w 10035679"/>
              <a:gd name="connsiteY7479" fmla="*/ 118336 h 5893281"/>
              <a:gd name="connsiteX7480" fmla="*/ 3518121 w 10035679"/>
              <a:gd name="connsiteY7480" fmla="*/ 116525 h 5893281"/>
              <a:gd name="connsiteX7481" fmla="*/ 3562799 w 10035679"/>
              <a:gd name="connsiteY7481" fmla="*/ 122562 h 5893281"/>
              <a:gd name="connsiteX7482" fmla="*/ 3574875 w 10035679"/>
              <a:gd name="connsiteY7482" fmla="*/ 89959 h 5893281"/>
              <a:gd name="connsiteX7483" fmla="*/ 3627401 w 10035679"/>
              <a:gd name="connsiteY7483" fmla="*/ 98413 h 5893281"/>
              <a:gd name="connsiteX7484" fmla="*/ 3631629 w 10035679"/>
              <a:gd name="connsiteY7484" fmla="*/ 98413 h 5893281"/>
              <a:gd name="connsiteX7485" fmla="*/ 3633440 w 10035679"/>
              <a:gd name="connsiteY7485" fmla="*/ 89959 h 5893281"/>
              <a:gd name="connsiteX7486" fmla="*/ 3637665 w 10035679"/>
              <a:gd name="connsiteY7486" fmla="*/ 88148 h 5893281"/>
              <a:gd name="connsiteX7487" fmla="*/ 3641890 w 10035679"/>
              <a:gd name="connsiteY7487" fmla="*/ 79696 h 5893281"/>
              <a:gd name="connsiteX7488" fmla="*/ 3652155 w 10035679"/>
              <a:gd name="connsiteY7488" fmla="*/ 75470 h 5893281"/>
              <a:gd name="connsiteX7489" fmla="*/ 3660005 w 10035679"/>
              <a:gd name="connsiteY7489" fmla="*/ 87545 h 5893281"/>
              <a:gd name="connsiteX7490" fmla="*/ 3670268 w 10035679"/>
              <a:gd name="connsiteY7490" fmla="*/ 97808 h 5893281"/>
              <a:gd name="connsiteX7491" fmla="*/ 3680533 w 10035679"/>
              <a:gd name="connsiteY7491" fmla="*/ 108073 h 5893281"/>
              <a:gd name="connsiteX7492" fmla="*/ 3680533 w 10035679"/>
              <a:gd name="connsiteY7492" fmla="*/ 89356 h 5893281"/>
              <a:gd name="connsiteX7493" fmla="*/ 3684759 w 10035679"/>
              <a:gd name="connsiteY7493" fmla="*/ 87545 h 5893281"/>
              <a:gd name="connsiteX7494" fmla="*/ 3684759 w 10035679"/>
              <a:gd name="connsiteY7494" fmla="*/ 83319 h 5893281"/>
              <a:gd name="connsiteX7495" fmla="*/ 3684759 w 10035679"/>
              <a:gd name="connsiteY7495" fmla="*/ 79091 h 5893281"/>
              <a:gd name="connsiteX7496" fmla="*/ 3684759 w 10035679"/>
              <a:gd name="connsiteY7496" fmla="*/ 74865 h 5893281"/>
              <a:gd name="connsiteX7497" fmla="*/ 3686571 w 10035679"/>
              <a:gd name="connsiteY7497" fmla="*/ 68829 h 5893281"/>
              <a:gd name="connsiteX7498" fmla="*/ 3690795 w 10035679"/>
              <a:gd name="connsiteY7498" fmla="*/ 64603 h 5893281"/>
              <a:gd name="connsiteX7499" fmla="*/ 3698645 w 10035679"/>
              <a:gd name="connsiteY7499" fmla="*/ 60376 h 5893281"/>
              <a:gd name="connsiteX7500" fmla="*/ 3733059 w 10035679"/>
              <a:gd name="connsiteY7500" fmla="*/ 44075 h 5893281"/>
              <a:gd name="connsiteX7501" fmla="*/ 6337051 w 10035679"/>
              <a:gd name="connsiteY7501" fmla="*/ 32603 h 5893281"/>
              <a:gd name="connsiteX7502" fmla="*/ 6357578 w 10035679"/>
              <a:gd name="connsiteY7502" fmla="*/ 38641 h 5893281"/>
              <a:gd name="connsiteX7503" fmla="*/ 6357578 w 10035679"/>
              <a:gd name="connsiteY7503" fmla="*/ 53130 h 5893281"/>
              <a:gd name="connsiteX7504" fmla="*/ 6327391 w 10035679"/>
              <a:gd name="connsiteY7504" fmla="*/ 53130 h 5893281"/>
              <a:gd name="connsiteX7505" fmla="*/ 7045863 w 10035679"/>
              <a:gd name="connsiteY7505" fmla="*/ 623 h 5893281"/>
              <a:gd name="connsiteX7506" fmla="*/ 7063372 w 10035679"/>
              <a:gd name="connsiteY7506" fmla="*/ 18717 h 5893281"/>
              <a:gd name="connsiteX7507" fmla="*/ 7073637 w 10035679"/>
              <a:gd name="connsiteY7507" fmla="*/ 39244 h 5893281"/>
              <a:gd name="connsiteX7508" fmla="*/ 7083902 w 10035679"/>
              <a:gd name="connsiteY7508" fmla="*/ 63998 h 5893281"/>
              <a:gd name="connsiteX7509" fmla="*/ 7065788 w 10035679"/>
              <a:gd name="connsiteY7509" fmla="*/ 63998 h 5893281"/>
              <a:gd name="connsiteX7510" fmla="*/ 7065788 w 10035679"/>
              <a:gd name="connsiteY7510" fmla="*/ 53130 h 5893281"/>
              <a:gd name="connsiteX7511" fmla="*/ 7059751 w 10035679"/>
              <a:gd name="connsiteY7511" fmla="*/ 47093 h 5893281"/>
              <a:gd name="connsiteX7512" fmla="*/ 7051902 w 10035679"/>
              <a:gd name="connsiteY7512" fmla="*/ 38641 h 5893281"/>
              <a:gd name="connsiteX7513" fmla="*/ 7050089 w 10035679"/>
              <a:gd name="connsiteY7513" fmla="*/ 28377 h 5893281"/>
              <a:gd name="connsiteX7514" fmla="*/ 7045863 w 10035679"/>
              <a:gd name="connsiteY7514" fmla="*/ 18112 h 5893281"/>
              <a:gd name="connsiteX7515" fmla="*/ 7292802 w 10035679"/>
              <a:gd name="connsiteY7515" fmla="*/ 0 h 5893281"/>
              <a:gd name="connsiteX7516" fmla="*/ 7303065 w 10035679"/>
              <a:gd name="connsiteY7516" fmla="*/ 6036 h 5893281"/>
              <a:gd name="connsiteX7517" fmla="*/ 7310914 w 10035679"/>
              <a:gd name="connsiteY7517" fmla="*/ 14491 h 5893281"/>
              <a:gd name="connsiteX7518" fmla="*/ 7315140 w 10035679"/>
              <a:gd name="connsiteY7518" fmla="*/ 20527 h 5893281"/>
              <a:gd name="connsiteX7519" fmla="*/ 7316952 w 10035679"/>
              <a:gd name="connsiteY7519" fmla="*/ 32603 h 5893281"/>
              <a:gd name="connsiteX7520" fmla="*/ 7321179 w 10035679"/>
              <a:gd name="connsiteY7520" fmla="*/ 38641 h 5893281"/>
              <a:gd name="connsiteX7521" fmla="*/ 7325405 w 10035679"/>
              <a:gd name="connsiteY7521" fmla="*/ 48904 h 5893281"/>
              <a:gd name="connsiteX7522" fmla="*/ 7331441 w 10035679"/>
              <a:gd name="connsiteY7522" fmla="*/ 53130 h 5893281"/>
              <a:gd name="connsiteX7523" fmla="*/ 7353781 w 10035679"/>
              <a:gd name="connsiteY7523" fmla="*/ 63395 h 5893281"/>
              <a:gd name="connsiteX7524" fmla="*/ 7374309 w 10035679"/>
              <a:gd name="connsiteY7524" fmla="*/ 67621 h 5893281"/>
              <a:gd name="connsiteX7525" fmla="*/ 7388800 w 10035679"/>
              <a:gd name="connsiteY7525" fmla="*/ 67621 h 5893281"/>
              <a:gd name="connsiteX7526" fmla="*/ 7399062 w 10035679"/>
              <a:gd name="connsiteY7526" fmla="*/ 76073 h 5893281"/>
              <a:gd name="connsiteX7527" fmla="*/ 7406912 w 10035679"/>
              <a:gd name="connsiteY7527" fmla="*/ 90564 h 5893281"/>
              <a:gd name="connsiteX7528" fmla="*/ 7411138 w 10035679"/>
              <a:gd name="connsiteY7528" fmla="*/ 119543 h 5893281"/>
              <a:gd name="connsiteX7529" fmla="*/ 7406912 w 10035679"/>
              <a:gd name="connsiteY7529" fmla="*/ 121356 h 5893281"/>
              <a:gd name="connsiteX7530" fmla="*/ 7406912 w 10035679"/>
              <a:gd name="connsiteY7530" fmla="*/ 125582 h 5893281"/>
              <a:gd name="connsiteX7531" fmla="*/ 7406912 w 10035679"/>
              <a:gd name="connsiteY7531" fmla="*/ 129808 h 5893281"/>
              <a:gd name="connsiteX7532" fmla="*/ 7402686 w 10035679"/>
              <a:gd name="connsiteY7532" fmla="*/ 134034 h 5893281"/>
              <a:gd name="connsiteX7533" fmla="*/ 7358007 w 10035679"/>
              <a:gd name="connsiteY7533" fmla="*/ 134034 h 5893281"/>
              <a:gd name="connsiteX7534" fmla="*/ 7311519 w 10035679"/>
              <a:gd name="connsiteY7534" fmla="*/ 134034 h 5893281"/>
              <a:gd name="connsiteX7535" fmla="*/ 7272877 w 10035679"/>
              <a:gd name="connsiteY7535" fmla="*/ 150336 h 5893281"/>
              <a:gd name="connsiteX7536" fmla="*/ 7265028 w 10035679"/>
              <a:gd name="connsiteY7536" fmla="*/ 154562 h 5893281"/>
              <a:gd name="connsiteX7537" fmla="*/ 7260802 w 10035679"/>
              <a:gd name="connsiteY7537" fmla="*/ 163014 h 5893281"/>
              <a:gd name="connsiteX7538" fmla="*/ 7258991 w 10035679"/>
              <a:gd name="connsiteY7538" fmla="*/ 164826 h 5893281"/>
              <a:gd name="connsiteX7539" fmla="*/ 7254765 w 10035679"/>
              <a:gd name="connsiteY7539" fmla="*/ 169052 h 5893281"/>
              <a:gd name="connsiteX7540" fmla="*/ 7250539 w 10035679"/>
              <a:gd name="connsiteY7540" fmla="*/ 173279 h 5893281"/>
              <a:gd name="connsiteX7541" fmla="*/ 7244500 w 10035679"/>
              <a:gd name="connsiteY7541" fmla="*/ 177505 h 5893281"/>
              <a:gd name="connsiteX7542" fmla="*/ 7232425 w 10035679"/>
              <a:gd name="connsiteY7542" fmla="*/ 183543 h 5893281"/>
              <a:gd name="connsiteX7543" fmla="*/ 7226388 w 10035679"/>
              <a:gd name="connsiteY7543" fmla="*/ 173279 h 5893281"/>
              <a:gd name="connsiteX7544" fmla="*/ 7222160 w 10035679"/>
              <a:gd name="connsiteY7544" fmla="*/ 164826 h 5893281"/>
              <a:gd name="connsiteX7545" fmla="*/ 7216124 w 10035679"/>
              <a:gd name="connsiteY7545" fmla="*/ 158788 h 5893281"/>
              <a:gd name="connsiteX7546" fmla="*/ 7240274 w 10035679"/>
              <a:gd name="connsiteY7546" fmla="*/ 97205 h 5893281"/>
              <a:gd name="connsiteX7547" fmla="*/ 7264425 w 10035679"/>
              <a:gd name="connsiteY7547" fmla="*/ 47696 h 5893281"/>
              <a:gd name="connsiteX7548" fmla="*/ 7045260 w 10035679"/>
              <a:gd name="connsiteY7548" fmla="*/ 0 h 5893281"/>
              <a:gd name="connsiteX7549" fmla="*/ 7045863 w 10035679"/>
              <a:gd name="connsiteY7549" fmla="*/ 0 h 5893281"/>
              <a:gd name="connsiteX7550" fmla="*/ 7045863 w 10035679"/>
              <a:gd name="connsiteY7550" fmla="*/ 623 h 589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</a:cxnLst>
            <a:rect l="l" t="t" r="r" b="b"/>
            <a:pathLst>
              <a:path w="10035679" h="5893281">
                <a:moveTo>
                  <a:pt x="2849140" y="5761662"/>
                </a:moveTo>
                <a:lnTo>
                  <a:pt x="2877517" y="5777964"/>
                </a:lnTo>
                <a:lnTo>
                  <a:pt x="2905894" y="5805133"/>
                </a:lnTo>
                <a:lnTo>
                  <a:pt x="2934272" y="5829284"/>
                </a:lnTo>
                <a:lnTo>
                  <a:pt x="2966876" y="5848002"/>
                </a:lnTo>
                <a:lnTo>
                  <a:pt x="2966876" y="5864303"/>
                </a:lnTo>
                <a:lnTo>
                  <a:pt x="2948158" y="5864303"/>
                </a:lnTo>
                <a:lnTo>
                  <a:pt x="2930046" y="5868529"/>
                </a:lnTo>
                <a:lnTo>
                  <a:pt x="2901668" y="5868529"/>
                </a:lnTo>
                <a:lnTo>
                  <a:pt x="2877517" y="5862491"/>
                </a:lnTo>
                <a:lnTo>
                  <a:pt x="2863631" y="5858264"/>
                </a:lnTo>
                <a:lnTo>
                  <a:pt x="2856989" y="5829284"/>
                </a:lnTo>
                <a:lnTo>
                  <a:pt x="2849140" y="5792455"/>
                </a:lnTo>
                <a:close/>
                <a:moveTo>
                  <a:pt x="3076153" y="5700079"/>
                </a:moveTo>
                <a:lnTo>
                  <a:pt x="3104531" y="5706116"/>
                </a:lnTo>
                <a:lnTo>
                  <a:pt x="3137135" y="5718192"/>
                </a:lnTo>
                <a:lnTo>
                  <a:pt x="3161285" y="5728457"/>
                </a:lnTo>
                <a:lnTo>
                  <a:pt x="3152833" y="5728457"/>
                </a:lnTo>
                <a:lnTo>
                  <a:pt x="3128682" y="5742948"/>
                </a:lnTo>
                <a:lnTo>
                  <a:pt x="3104531" y="5753212"/>
                </a:lnTo>
                <a:lnTo>
                  <a:pt x="3076153" y="5761666"/>
                </a:lnTo>
                <a:lnTo>
                  <a:pt x="3076153" y="5747175"/>
                </a:lnTo>
                <a:lnTo>
                  <a:pt x="3080382" y="5742948"/>
                </a:lnTo>
                <a:lnTo>
                  <a:pt x="3086419" y="5739325"/>
                </a:lnTo>
                <a:lnTo>
                  <a:pt x="3090042" y="5735099"/>
                </a:lnTo>
                <a:lnTo>
                  <a:pt x="3090042" y="5732683"/>
                </a:lnTo>
                <a:lnTo>
                  <a:pt x="3094268" y="5728457"/>
                </a:lnTo>
                <a:lnTo>
                  <a:pt x="3096078" y="5720608"/>
                </a:lnTo>
                <a:lnTo>
                  <a:pt x="3090042" y="5720608"/>
                </a:lnTo>
                <a:lnTo>
                  <a:pt x="3071928" y="5739325"/>
                </a:lnTo>
                <a:lnTo>
                  <a:pt x="3055626" y="5749590"/>
                </a:lnTo>
                <a:lnTo>
                  <a:pt x="3037513" y="5753212"/>
                </a:lnTo>
                <a:lnTo>
                  <a:pt x="3013362" y="5761666"/>
                </a:lnTo>
                <a:lnTo>
                  <a:pt x="3013362" y="5728457"/>
                </a:lnTo>
                <a:lnTo>
                  <a:pt x="3033287" y="5720608"/>
                </a:lnTo>
                <a:lnTo>
                  <a:pt x="3055626" y="5710344"/>
                </a:lnTo>
                <a:close/>
                <a:moveTo>
                  <a:pt x="3019400" y="5294352"/>
                </a:moveTo>
                <a:lnTo>
                  <a:pt x="3027250" y="5300389"/>
                </a:lnTo>
                <a:lnTo>
                  <a:pt x="3033287" y="5304616"/>
                </a:lnTo>
                <a:lnTo>
                  <a:pt x="3037516" y="5308844"/>
                </a:lnTo>
                <a:lnTo>
                  <a:pt x="3041742" y="5314881"/>
                </a:lnTo>
                <a:lnTo>
                  <a:pt x="3041742" y="5323333"/>
                </a:lnTo>
                <a:lnTo>
                  <a:pt x="3043552" y="5333599"/>
                </a:lnTo>
                <a:lnTo>
                  <a:pt x="3027250" y="5333599"/>
                </a:lnTo>
                <a:lnTo>
                  <a:pt x="3023627" y="5325146"/>
                </a:lnTo>
                <a:lnTo>
                  <a:pt x="3019400" y="5319107"/>
                </a:lnTo>
                <a:lnTo>
                  <a:pt x="3019400" y="5314881"/>
                </a:lnTo>
                <a:lnTo>
                  <a:pt x="3015173" y="5310655"/>
                </a:lnTo>
                <a:lnTo>
                  <a:pt x="3019400" y="5304616"/>
                </a:lnTo>
                <a:close/>
                <a:moveTo>
                  <a:pt x="8924762" y="5247259"/>
                </a:moveTo>
                <a:lnTo>
                  <a:pt x="8935026" y="5276241"/>
                </a:lnTo>
                <a:lnTo>
                  <a:pt x="8939253" y="5308844"/>
                </a:lnTo>
                <a:lnTo>
                  <a:pt x="8930800" y="5339634"/>
                </a:lnTo>
                <a:lnTo>
                  <a:pt x="8915102" y="5358351"/>
                </a:lnTo>
                <a:lnTo>
                  <a:pt x="8896384" y="5368616"/>
                </a:lnTo>
                <a:lnTo>
                  <a:pt x="8872235" y="5380691"/>
                </a:lnTo>
                <a:lnTo>
                  <a:pt x="8861970" y="5337823"/>
                </a:lnTo>
                <a:lnTo>
                  <a:pt x="8848084" y="5294353"/>
                </a:lnTo>
                <a:lnTo>
                  <a:pt x="8833593" y="5255109"/>
                </a:lnTo>
                <a:lnTo>
                  <a:pt x="8861970" y="5255109"/>
                </a:lnTo>
                <a:lnTo>
                  <a:pt x="8886724" y="5269599"/>
                </a:lnTo>
                <a:lnTo>
                  <a:pt x="8906649" y="5265371"/>
                </a:lnTo>
                <a:close/>
                <a:moveTo>
                  <a:pt x="9508596" y="5241222"/>
                </a:moveTo>
                <a:lnTo>
                  <a:pt x="9514635" y="5243033"/>
                </a:lnTo>
                <a:lnTo>
                  <a:pt x="9522482" y="5247259"/>
                </a:lnTo>
                <a:lnTo>
                  <a:pt x="9526710" y="5251487"/>
                </a:lnTo>
                <a:lnTo>
                  <a:pt x="9528521" y="5255108"/>
                </a:lnTo>
                <a:lnTo>
                  <a:pt x="9532747" y="5257524"/>
                </a:lnTo>
                <a:lnTo>
                  <a:pt x="9540596" y="5265373"/>
                </a:lnTo>
                <a:lnTo>
                  <a:pt x="9540596" y="5261750"/>
                </a:lnTo>
                <a:lnTo>
                  <a:pt x="9543011" y="5257524"/>
                </a:lnTo>
                <a:lnTo>
                  <a:pt x="9547237" y="5251487"/>
                </a:lnTo>
                <a:lnTo>
                  <a:pt x="9547237" y="5247259"/>
                </a:lnTo>
                <a:lnTo>
                  <a:pt x="9550861" y="5247259"/>
                </a:lnTo>
                <a:lnTo>
                  <a:pt x="9555087" y="5247259"/>
                </a:lnTo>
                <a:lnTo>
                  <a:pt x="9555087" y="5255108"/>
                </a:lnTo>
                <a:lnTo>
                  <a:pt x="9556897" y="5261750"/>
                </a:lnTo>
                <a:lnTo>
                  <a:pt x="9561123" y="5272015"/>
                </a:lnTo>
                <a:lnTo>
                  <a:pt x="9561123" y="5284090"/>
                </a:lnTo>
                <a:lnTo>
                  <a:pt x="9561123" y="5294353"/>
                </a:lnTo>
                <a:lnTo>
                  <a:pt x="9536973" y="5323334"/>
                </a:lnTo>
                <a:lnTo>
                  <a:pt x="9514635" y="5358353"/>
                </a:lnTo>
                <a:lnTo>
                  <a:pt x="9522482" y="5380691"/>
                </a:lnTo>
                <a:lnTo>
                  <a:pt x="9518861" y="5387332"/>
                </a:lnTo>
                <a:lnTo>
                  <a:pt x="9508596" y="5395182"/>
                </a:lnTo>
                <a:lnTo>
                  <a:pt x="9498333" y="5397597"/>
                </a:lnTo>
                <a:lnTo>
                  <a:pt x="9488068" y="5401218"/>
                </a:lnTo>
                <a:lnTo>
                  <a:pt x="9475993" y="5409670"/>
                </a:lnTo>
                <a:lnTo>
                  <a:pt x="9469956" y="5412086"/>
                </a:lnTo>
                <a:lnTo>
                  <a:pt x="9462107" y="5424161"/>
                </a:lnTo>
                <a:lnTo>
                  <a:pt x="9462107" y="5434426"/>
                </a:lnTo>
                <a:lnTo>
                  <a:pt x="9459692" y="5444689"/>
                </a:lnTo>
                <a:lnTo>
                  <a:pt x="9459692" y="5454954"/>
                </a:lnTo>
                <a:lnTo>
                  <a:pt x="9456068" y="5469444"/>
                </a:lnTo>
                <a:lnTo>
                  <a:pt x="9447616" y="5477897"/>
                </a:lnTo>
                <a:lnTo>
                  <a:pt x="9437353" y="5483933"/>
                </a:lnTo>
                <a:lnTo>
                  <a:pt x="9427694" y="5491783"/>
                </a:lnTo>
                <a:lnTo>
                  <a:pt x="9417429" y="5498424"/>
                </a:lnTo>
                <a:lnTo>
                  <a:pt x="9405353" y="5508689"/>
                </a:lnTo>
                <a:lnTo>
                  <a:pt x="9390863" y="5508689"/>
                </a:lnTo>
                <a:lnTo>
                  <a:pt x="9374561" y="5496009"/>
                </a:lnTo>
                <a:lnTo>
                  <a:pt x="9356449" y="5483933"/>
                </a:lnTo>
                <a:lnTo>
                  <a:pt x="9342563" y="5473670"/>
                </a:lnTo>
                <a:lnTo>
                  <a:pt x="9328072" y="5453143"/>
                </a:lnTo>
                <a:lnTo>
                  <a:pt x="9338335" y="5444689"/>
                </a:lnTo>
                <a:lnTo>
                  <a:pt x="9342563" y="5434426"/>
                </a:lnTo>
                <a:lnTo>
                  <a:pt x="9346184" y="5425974"/>
                </a:lnTo>
                <a:lnTo>
                  <a:pt x="9348600" y="5415709"/>
                </a:lnTo>
                <a:lnTo>
                  <a:pt x="9352223" y="5405444"/>
                </a:lnTo>
                <a:lnTo>
                  <a:pt x="9360675" y="5397597"/>
                </a:lnTo>
                <a:lnTo>
                  <a:pt x="9380600" y="5390956"/>
                </a:lnTo>
                <a:lnTo>
                  <a:pt x="9402938" y="5387332"/>
                </a:lnTo>
                <a:lnTo>
                  <a:pt x="9423467" y="5380691"/>
                </a:lnTo>
                <a:lnTo>
                  <a:pt x="9433730" y="5368615"/>
                </a:lnTo>
                <a:lnTo>
                  <a:pt x="9451842" y="5343862"/>
                </a:lnTo>
                <a:lnTo>
                  <a:pt x="9465730" y="5314880"/>
                </a:lnTo>
                <a:lnTo>
                  <a:pt x="9484447" y="5286503"/>
                </a:lnTo>
                <a:lnTo>
                  <a:pt x="9498333" y="5257524"/>
                </a:lnTo>
                <a:close/>
                <a:moveTo>
                  <a:pt x="9494106" y="4977379"/>
                </a:moveTo>
                <a:lnTo>
                  <a:pt x="9508597" y="4977379"/>
                </a:lnTo>
                <a:lnTo>
                  <a:pt x="9540596" y="5010587"/>
                </a:lnTo>
                <a:lnTo>
                  <a:pt x="9568973" y="5039567"/>
                </a:lnTo>
                <a:lnTo>
                  <a:pt x="9597350" y="5072170"/>
                </a:lnTo>
                <a:lnTo>
                  <a:pt x="9617877" y="5113226"/>
                </a:lnTo>
                <a:lnTo>
                  <a:pt x="9628142" y="5113226"/>
                </a:lnTo>
                <a:lnTo>
                  <a:pt x="9640218" y="5113226"/>
                </a:lnTo>
                <a:lnTo>
                  <a:pt x="9646254" y="5113226"/>
                </a:lnTo>
                <a:lnTo>
                  <a:pt x="9650482" y="5113226"/>
                </a:lnTo>
                <a:lnTo>
                  <a:pt x="9656519" y="5113226"/>
                </a:lnTo>
                <a:lnTo>
                  <a:pt x="9664368" y="5107189"/>
                </a:lnTo>
                <a:lnTo>
                  <a:pt x="9668595" y="5101150"/>
                </a:lnTo>
                <a:lnTo>
                  <a:pt x="9670405" y="5088472"/>
                </a:lnTo>
                <a:lnTo>
                  <a:pt x="9678857" y="5088472"/>
                </a:lnTo>
                <a:lnTo>
                  <a:pt x="9678857" y="5136169"/>
                </a:lnTo>
                <a:lnTo>
                  <a:pt x="9674631" y="5146433"/>
                </a:lnTo>
                <a:lnTo>
                  <a:pt x="9670405" y="5156696"/>
                </a:lnTo>
                <a:lnTo>
                  <a:pt x="9668595" y="5168772"/>
                </a:lnTo>
                <a:lnTo>
                  <a:pt x="9664368" y="5175413"/>
                </a:lnTo>
                <a:lnTo>
                  <a:pt x="9640218" y="5175413"/>
                </a:lnTo>
                <a:lnTo>
                  <a:pt x="9640218" y="5199564"/>
                </a:lnTo>
                <a:lnTo>
                  <a:pt x="9617877" y="5222507"/>
                </a:lnTo>
                <a:lnTo>
                  <a:pt x="9599765" y="5243035"/>
                </a:lnTo>
                <a:lnTo>
                  <a:pt x="9579237" y="5265375"/>
                </a:lnTo>
                <a:lnTo>
                  <a:pt x="9579237" y="5255110"/>
                </a:lnTo>
                <a:lnTo>
                  <a:pt x="9575614" y="5247261"/>
                </a:lnTo>
                <a:lnTo>
                  <a:pt x="9575614" y="5241224"/>
                </a:lnTo>
                <a:lnTo>
                  <a:pt x="9575614" y="5228544"/>
                </a:lnTo>
                <a:lnTo>
                  <a:pt x="9579237" y="5222507"/>
                </a:lnTo>
                <a:lnTo>
                  <a:pt x="9579237" y="5214055"/>
                </a:lnTo>
                <a:lnTo>
                  <a:pt x="9579237" y="5208016"/>
                </a:lnTo>
                <a:lnTo>
                  <a:pt x="9575614" y="5203790"/>
                </a:lnTo>
                <a:lnTo>
                  <a:pt x="9568973" y="5199564"/>
                </a:lnTo>
                <a:lnTo>
                  <a:pt x="9561123" y="5197754"/>
                </a:lnTo>
                <a:lnTo>
                  <a:pt x="9555086" y="5193527"/>
                </a:lnTo>
                <a:lnTo>
                  <a:pt x="9547237" y="5189299"/>
                </a:lnTo>
                <a:lnTo>
                  <a:pt x="9540596" y="5185678"/>
                </a:lnTo>
                <a:lnTo>
                  <a:pt x="9536974" y="5183263"/>
                </a:lnTo>
                <a:lnTo>
                  <a:pt x="9536974" y="5179037"/>
                </a:lnTo>
                <a:lnTo>
                  <a:pt x="9540596" y="5175413"/>
                </a:lnTo>
                <a:lnTo>
                  <a:pt x="9547237" y="5164546"/>
                </a:lnTo>
                <a:lnTo>
                  <a:pt x="9556897" y="5156696"/>
                </a:lnTo>
                <a:lnTo>
                  <a:pt x="9568973" y="5146433"/>
                </a:lnTo>
                <a:lnTo>
                  <a:pt x="9579237" y="5136169"/>
                </a:lnTo>
                <a:lnTo>
                  <a:pt x="9565351" y="5121678"/>
                </a:lnTo>
                <a:lnTo>
                  <a:pt x="9550860" y="5096924"/>
                </a:lnTo>
                <a:lnTo>
                  <a:pt x="9528520" y="5060095"/>
                </a:lnTo>
                <a:lnTo>
                  <a:pt x="9512218" y="5028699"/>
                </a:lnTo>
                <a:lnTo>
                  <a:pt x="9502558" y="5000322"/>
                </a:lnTo>
                <a:close/>
                <a:moveTo>
                  <a:pt x="9366713" y="4600634"/>
                </a:moveTo>
                <a:lnTo>
                  <a:pt x="9384825" y="4600634"/>
                </a:lnTo>
                <a:lnTo>
                  <a:pt x="9417430" y="4625388"/>
                </a:lnTo>
                <a:lnTo>
                  <a:pt x="9456069" y="4648330"/>
                </a:lnTo>
                <a:lnTo>
                  <a:pt x="9456069" y="4668858"/>
                </a:lnTo>
                <a:lnTo>
                  <a:pt x="9431316" y="4668858"/>
                </a:lnTo>
                <a:lnTo>
                  <a:pt x="9413202" y="4654369"/>
                </a:lnTo>
                <a:lnTo>
                  <a:pt x="9395090" y="4639878"/>
                </a:lnTo>
                <a:lnTo>
                  <a:pt x="9380599" y="4621766"/>
                </a:lnTo>
                <a:close/>
                <a:moveTo>
                  <a:pt x="9741646" y="4475656"/>
                </a:moveTo>
                <a:lnTo>
                  <a:pt x="9749496" y="4475656"/>
                </a:lnTo>
                <a:lnTo>
                  <a:pt x="9755533" y="4479279"/>
                </a:lnTo>
                <a:lnTo>
                  <a:pt x="9759759" y="4481693"/>
                </a:lnTo>
                <a:lnTo>
                  <a:pt x="9759759" y="4485921"/>
                </a:lnTo>
                <a:lnTo>
                  <a:pt x="9763985" y="4489542"/>
                </a:lnTo>
                <a:lnTo>
                  <a:pt x="9765798" y="4496184"/>
                </a:lnTo>
                <a:lnTo>
                  <a:pt x="9773648" y="4508259"/>
                </a:lnTo>
                <a:lnTo>
                  <a:pt x="9777874" y="4520937"/>
                </a:lnTo>
                <a:lnTo>
                  <a:pt x="9779685" y="4534825"/>
                </a:lnTo>
                <a:lnTo>
                  <a:pt x="9765798" y="4534825"/>
                </a:lnTo>
                <a:lnTo>
                  <a:pt x="9765798" y="4520937"/>
                </a:lnTo>
                <a:lnTo>
                  <a:pt x="9755533" y="4514298"/>
                </a:lnTo>
                <a:lnTo>
                  <a:pt x="9751306" y="4504033"/>
                </a:lnTo>
                <a:lnTo>
                  <a:pt x="9749496" y="4496184"/>
                </a:lnTo>
                <a:lnTo>
                  <a:pt x="9745269" y="4485921"/>
                </a:lnTo>
                <a:close/>
                <a:moveTo>
                  <a:pt x="9417428" y="4432186"/>
                </a:moveTo>
                <a:lnTo>
                  <a:pt x="9423465" y="4432186"/>
                </a:lnTo>
                <a:lnTo>
                  <a:pt x="9427692" y="4436412"/>
                </a:lnTo>
                <a:lnTo>
                  <a:pt x="9427692" y="4438223"/>
                </a:lnTo>
                <a:lnTo>
                  <a:pt x="9431315" y="4438223"/>
                </a:lnTo>
                <a:lnTo>
                  <a:pt x="9433731" y="4438223"/>
                </a:lnTo>
                <a:lnTo>
                  <a:pt x="9437352" y="4442451"/>
                </a:lnTo>
                <a:lnTo>
                  <a:pt x="9441580" y="4452715"/>
                </a:lnTo>
                <a:lnTo>
                  <a:pt x="9441580" y="4464790"/>
                </a:lnTo>
                <a:lnTo>
                  <a:pt x="9445807" y="4471432"/>
                </a:lnTo>
                <a:lnTo>
                  <a:pt x="9447617" y="4479282"/>
                </a:lnTo>
                <a:lnTo>
                  <a:pt x="9451844" y="4485923"/>
                </a:lnTo>
                <a:lnTo>
                  <a:pt x="9456070" y="4496187"/>
                </a:lnTo>
                <a:lnTo>
                  <a:pt x="9431315" y="4496187"/>
                </a:lnTo>
                <a:lnTo>
                  <a:pt x="9427692" y="4479282"/>
                </a:lnTo>
                <a:lnTo>
                  <a:pt x="9419239" y="4467206"/>
                </a:lnTo>
                <a:lnTo>
                  <a:pt x="9417428" y="4452715"/>
                </a:lnTo>
                <a:close/>
                <a:moveTo>
                  <a:pt x="6125133" y="4417695"/>
                </a:moveTo>
                <a:lnTo>
                  <a:pt x="6125133" y="4432186"/>
                </a:lnTo>
                <a:lnTo>
                  <a:pt x="6141434" y="4471431"/>
                </a:lnTo>
                <a:lnTo>
                  <a:pt x="6141434" y="4514296"/>
                </a:lnTo>
                <a:lnTo>
                  <a:pt x="6131172" y="4553541"/>
                </a:lnTo>
                <a:lnTo>
                  <a:pt x="6113057" y="4592786"/>
                </a:lnTo>
                <a:lnTo>
                  <a:pt x="6092530" y="4629615"/>
                </a:lnTo>
                <a:lnTo>
                  <a:pt x="6074417" y="4664633"/>
                </a:lnTo>
                <a:lnTo>
                  <a:pt x="6060531" y="4693615"/>
                </a:lnTo>
                <a:lnTo>
                  <a:pt x="6054492" y="4730444"/>
                </a:lnTo>
                <a:lnTo>
                  <a:pt x="6050266" y="4761236"/>
                </a:lnTo>
                <a:lnTo>
                  <a:pt x="6046040" y="4788405"/>
                </a:lnTo>
                <a:lnTo>
                  <a:pt x="6032154" y="4808933"/>
                </a:lnTo>
                <a:lnTo>
                  <a:pt x="6007398" y="4827045"/>
                </a:lnTo>
                <a:lnTo>
                  <a:pt x="6007398" y="4819196"/>
                </a:lnTo>
                <a:lnTo>
                  <a:pt x="5993512" y="4816782"/>
                </a:lnTo>
                <a:lnTo>
                  <a:pt x="5983249" y="4813159"/>
                </a:lnTo>
                <a:lnTo>
                  <a:pt x="5972984" y="4804707"/>
                </a:lnTo>
                <a:lnTo>
                  <a:pt x="5965135" y="4794442"/>
                </a:lnTo>
                <a:lnTo>
                  <a:pt x="5960909" y="4779951"/>
                </a:lnTo>
                <a:lnTo>
                  <a:pt x="5947023" y="4750972"/>
                </a:lnTo>
                <a:lnTo>
                  <a:pt x="5944607" y="4722595"/>
                </a:lnTo>
                <a:lnTo>
                  <a:pt x="5954872" y="4697841"/>
                </a:lnTo>
                <a:lnTo>
                  <a:pt x="5965135" y="4668859"/>
                </a:lnTo>
                <a:lnTo>
                  <a:pt x="5975400" y="4639879"/>
                </a:lnTo>
                <a:lnTo>
                  <a:pt x="5975400" y="4621767"/>
                </a:lnTo>
                <a:lnTo>
                  <a:pt x="5972984" y="4592786"/>
                </a:lnTo>
                <a:lnTo>
                  <a:pt x="5969361" y="4563806"/>
                </a:lnTo>
                <a:lnTo>
                  <a:pt x="5969361" y="4534824"/>
                </a:lnTo>
                <a:lnTo>
                  <a:pt x="6007398" y="4534824"/>
                </a:lnTo>
                <a:lnTo>
                  <a:pt x="6017663" y="4518523"/>
                </a:lnTo>
                <a:lnTo>
                  <a:pt x="6040003" y="4496184"/>
                </a:lnTo>
                <a:lnTo>
                  <a:pt x="6060531" y="4471431"/>
                </a:lnTo>
                <a:lnTo>
                  <a:pt x="6084680" y="4446675"/>
                </a:lnTo>
                <a:lnTo>
                  <a:pt x="6107021" y="4427960"/>
                </a:lnTo>
                <a:close/>
                <a:moveTo>
                  <a:pt x="9261055" y="4306603"/>
                </a:moveTo>
                <a:lnTo>
                  <a:pt x="9289435" y="4316869"/>
                </a:lnTo>
                <a:lnTo>
                  <a:pt x="9289435" y="4331359"/>
                </a:lnTo>
                <a:lnTo>
                  <a:pt x="9267093" y="4331359"/>
                </a:lnTo>
                <a:lnTo>
                  <a:pt x="9267093" y="4322906"/>
                </a:lnTo>
                <a:lnTo>
                  <a:pt x="9265282" y="4321095"/>
                </a:lnTo>
                <a:lnTo>
                  <a:pt x="9265282" y="4316869"/>
                </a:lnTo>
                <a:lnTo>
                  <a:pt x="9261055" y="4316869"/>
                </a:lnTo>
                <a:lnTo>
                  <a:pt x="9261055" y="4312641"/>
                </a:lnTo>
                <a:close/>
                <a:moveTo>
                  <a:pt x="8755105" y="4298151"/>
                </a:moveTo>
                <a:lnTo>
                  <a:pt x="8762954" y="4298151"/>
                </a:lnTo>
                <a:lnTo>
                  <a:pt x="8764765" y="4316868"/>
                </a:lnTo>
                <a:lnTo>
                  <a:pt x="8768991" y="4341622"/>
                </a:lnTo>
                <a:lnTo>
                  <a:pt x="8779255" y="4370601"/>
                </a:lnTo>
                <a:lnTo>
                  <a:pt x="8787103" y="4395357"/>
                </a:lnTo>
                <a:lnTo>
                  <a:pt x="8793141" y="4409243"/>
                </a:lnTo>
                <a:lnTo>
                  <a:pt x="8797367" y="4413469"/>
                </a:lnTo>
                <a:lnTo>
                  <a:pt x="8807632" y="4417695"/>
                </a:lnTo>
                <a:lnTo>
                  <a:pt x="8815479" y="4417695"/>
                </a:lnTo>
                <a:lnTo>
                  <a:pt x="8825744" y="4421921"/>
                </a:lnTo>
                <a:lnTo>
                  <a:pt x="8833593" y="4421921"/>
                </a:lnTo>
                <a:lnTo>
                  <a:pt x="8839630" y="4423734"/>
                </a:lnTo>
                <a:lnTo>
                  <a:pt x="8839630" y="4436412"/>
                </a:lnTo>
                <a:lnTo>
                  <a:pt x="8848082" y="4461165"/>
                </a:lnTo>
                <a:lnTo>
                  <a:pt x="8854121" y="4489542"/>
                </a:lnTo>
                <a:lnTo>
                  <a:pt x="8864384" y="4524561"/>
                </a:lnTo>
                <a:lnTo>
                  <a:pt x="8872233" y="4549314"/>
                </a:lnTo>
                <a:lnTo>
                  <a:pt x="8878272" y="4568031"/>
                </a:lnTo>
                <a:lnTo>
                  <a:pt x="8896384" y="4568031"/>
                </a:lnTo>
                <a:lnTo>
                  <a:pt x="8906646" y="4572257"/>
                </a:lnTo>
                <a:lnTo>
                  <a:pt x="8918722" y="4576483"/>
                </a:lnTo>
                <a:lnTo>
                  <a:pt x="8924760" y="4582522"/>
                </a:lnTo>
                <a:lnTo>
                  <a:pt x="8930797" y="4592787"/>
                </a:lnTo>
                <a:lnTo>
                  <a:pt x="8949514" y="4619351"/>
                </a:lnTo>
                <a:lnTo>
                  <a:pt x="8957363" y="4654369"/>
                </a:lnTo>
                <a:lnTo>
                  <a:pt x="8996005" y="4654369"/>
                </a:lnTo>
                <a:lnTo>
                  <a:pt x="9009891" y="4691198"/>
                </a:lnTo>
                <a:lnTo>
                  <a:pt x="9030418" y="4715952"/>
                </a:lnTo>
                <a:lnTo>
                  <a:pt x="9048530" y="4740707"/>
                </a:lnTo>
                <a:lnTo>
                  <a:pt x="9066644" y="4773913"/>
                </a:lnTo>
                <a:lnTo>
                  <a:pt x="9072681" y="4827043"/>
                </a:lnTo>
                <a:lnTo>
                  <a:pt x="9070870" y="4870516"/>
                </a:lnTo>
                <a:lnTo>
                  <a:pt x="9058795" y="4913986"/>
                </a:lnTo>
                <a:lnTo>
                  <a:pt x="9042494" y="4952626"/>
                </a:lnTo>
                <a:lnTo>
                  <a:pt x="9024380" y="4996096"/>
                </a:lnTo>
                <a:lnTo>
                  <a:pt x="9002041" y="5043190"/>
                </a:lnTo>
                <a:lnTo>
                  <a:pt x="8996005" y="5072169"/>
                </a:lnTo>
                <a:lnTo>
                  <a:pt x="8985740" y="5101151"/>
                </a:lnTo>
                <a:lnTo>
                  <a:pt x="8977891" y="5131943"/>
                </a:lnTo>
                <a:lnTo>
                  <a:pt x="8967628" y="5156697"/>
                </a:lnTo>
                <a:lnTo>
                  <a:pt x="8949514" y="5175414"/>
                </a:lnTo>
                <a:lnTo>
                  <a:pt x="8928987" y="5185677"/>
                </a:lnTo>
                <a:lnTo>
                  <a:pt x="8904836" y="5197752"/>
                </a:lnTo>
                <a:lnTo>
                  <a:pt x="8878272" y="5208017"/>
                </a:lnTo>
                <a:lnTo>
                  <a:pt x="8861970" y="5214053"/>
                </a:lnTo>
                <a:lnTo>
                  <a:pt x="8839630" y="5197752"/>
                </a:lnTo>
                <a:lnTo>
                  <a:pt x="8815479" y="5175414"/>
                </a:lnTo>
                <a:lnTo>
                  <a:pt x="8797367" y="5189300"/>
                </a:lnTo>
                <a:lnTo>
                  <a:pt x="8776840" y="5197752"/>
                </a:lnTo>
                <a:lnTo>
                  <a:pt x="8750879" y="5193526"/>
                </a:lnTo>
                <a:lnTo>
                  <a:pt x="8724312" y="5189300"/>
                </a:lnTo>
                <a:lnTo>
                  <a:pt x="8691710" y="5185677"/>
                </a:lnTo>
                <a:lnTo>
                  <a:pt x="8677824" y="5113226"/>
                </a:lnTo>
                <a:lnTo>
                  <a:pt x="8667559" y="5111414"/>
                </a:lnTo>
                <a:lnTo>
                  <a:pt x="8655484" y="5107188"/>
                </a:lnTo>
                <a:lnTo>
                  <a:pt x="8645221" y="5102962"/>
                </a:lnTo>
                <a:lnTo>
                  <a:pt x="8639182" y="5096925"/>
                </a:lnTo>
                <a:lnTo>
                  <a:pt x="8631333" y="5092699"/>
                </a:lnTo>
                <a:lnTo>
                  <a:pt x="8627107" y="5088471"/>
                </a:lnTo>
                <a:lnTo>
                  <a:pt x="8627107" y="5086660"/>
                </a:lnTo>
                <a:lnTo>
                  <a:pt x="8631333" y="5082434"/>
                </a:lnTo>
                <a:lnTo>
                  <a:pt x="8631333" y="5078208"/>
                </a:lnTo>
                <a:lnTo>
                  <a:pt x="8631333" y="5073982"/>
                </a:lnTo>
                <a:lnTo>
                  <a:pt x="8627107" y="5072169"/>
                </a:lnTo>
                <a:lnTo>
                  <a:pt x="8625296" y="5067943"/>
                </a:lnTo>
                <a:lnTo>
                  <a:pt x="8613221" y="5063717"/>
                </a:lnTo>
                <a:lnTo>
                  <a:pt x="8610805" y="5067943"/>
                </a:lnTo>
                <a:lnTo>
                  <a:pt x="8610805" y="5072169"/>
                </a:lnTo>
                <a:lnTo>
                  <a:pt x="8607182" y="5073982"/>
                </a:lnTo>
                <a:lnTo>
                  <a:pt x="8602956" y="5073982"/>
                </a:lnTo>
                <a:lnTo>
                  <a:pt x="8598730" y="5073982"/>
                </a:lnTo>
                <a:lnTo>
                  <a:pt x="8598730" y="5063717"/>
                </a:lnTo>
                <a:lnTo>
                  <a:pt x="8588467" y="5063717"/>
                </a:lnTo>
                <a:lnTo>
                  <a:pt x="8588467" y="5057681"/>
                </a:lnTo>
                <a:lnTo>
                  <a:pt x="8602956" y="5049831"/>
                </a:lnTo>
                <a:lnTo>
                  <a:pt x="8613221" y="5039567"/>
                </a:lnTo>
                <a:lnTo>
                  <a:pt x="8621070" y="5028699"/>
                </a:lnTo>
                <a:lnTo>
                  <a:pt x="8613221" y="5028699"/>
                </a:lnTo>
                <a:lnTo>
                  <a:pt x="8613221" y="5016626"/>
                </a:lnTo>
                <a:lnTo>
                  <a:pt x="8596919" y="5035341"/>
                </a:lnTo>
                <a:lnTo>
                  <a:pt x="8578807" y="5045605"/>
                </a:lnTo>
                <a:lnTo>
                  <a:pt x="8550429" y="5057681"/>
                </a:lnTo>
                <a:lnTo>
                  <a:pt x="8540166" y="5035341"/>
                </a:lnTo>
                <a:lnTo>
                  <a:pt x="8525675" y="5014813"/>
                </a:lnTo>
                <a:lnTo>
                  <a:pt x="8507563" y="4996096"/>
                </a:lnTo>
                <a:lnTo>
                  <a:pt x="8483412" y="4981607"/>
                </a:lnTo>
                <a:lnTo>
                  <a:pt x="8450810" y="4977381"/>
                </a:lnTo>
                <a:lnTo>
                  <a:pt x="8430885" y="4971343"/>
                </a:lnTo>
                <a:lnTo>
                  <a:pt x="8402508" y="4967116"/>
                </a:lnTo>
                <a:lnTo>
                  <a:pt x="8362058" y="4971343"/>
                </a:lnTo>
                <a:lnTo>
                  <a:pt x="8323417" y="4973153"/>
                </a:lnTo>
                <a:lnTo>
                  <a:pt x="8284775" y="4981607"/>
                </a:lnTo>
                <a:lnTo>
                  <a:pt x="8250362" y="4987644"/>
                </a:lnTo>
                <a:lnTo>
                  <a:pt x="8223795" y="4996096"/>
                </a:lnTo>
                <a:lnTo>
                  <a:pt x="8209910" y="5043190"/>
                </a:lnTo>
                <a:lnTo>
                  <a:pt x="8175496" y="5043190"/>
                </a:lnTo>
                <a:lnTo>
                  <a:pt x="8142893" y="5039567"/>
                </a:lnTo>
                <a:lnTo>
                  <a:pt x="8108478" y="5043190"/>
                </a:lnTo>
                <a:lnTo>
                  <a:pt x="8084329" y="5049831"/>
                </a:lnTo>
                <a:lnTo>
                  <a:pt x="8057763" y="5060094"/>
                </a:lnTo>
                <a:lnTo>
                  <a:pt x="8037838" y="5072169"/>
                </a:lnTo>
                <a:lnTo>
                  <a:pt x="8013085" y="5073982"/>
                </a:lnTo>
                <a:lnTo>
                  <a:pt x="7984708" y="5073982"/>
                </a:lnTo>
                <a:lnTo>
                  <a:pt x="7976859" y="5060094"/>
                </a:lnTo>
                <a:lnTo>
                  <a:pt x="7970822" y="5049831"/>
                </a:lnTo>
                <a:lnTo>
                  <a:pt x="7958747" y="5039567"/>
                </a:lnTo>
                <a:lnTo>
                  <a:pt x="7952708" y="5028699"/>
                </a:lnTo>
                <a:lnTo>
                  <a:pt x="7970822" y="5002135"/>
                </a:lnTo>
                <a:lnTo>
                  <a:pt x="7972633" y="4971343"/>
                </a:lnTo>
                <a:lnTo>
                  <a:pt x="7970822" y="4934514"/>
                </a:lnTo>
                <a:lnTo>
                  <a:pt x="7956331" y="4899495"/>
                </a:lnTo>
                <a:lnTo>
                  <a:pt x="7942445" y="4860251"/>
                </a:lnTo>
                <a:lnTo>
                  <a:pt x="7924331" y="4823422"/>
                </a:lnTo>
                <a:lnTo>
                  <a:pt x="7914069" y="4790214"/>
                </a:lnTo>
                <a:lnTo>
                  <a:pt x="7906219" y="4765461"/>
                </a:lnTo>
                <a:lnTo>
                  <a:pt x="7914069" y="4765461"/>
                </a:lnTo>
                <a:lnTo>
                  <a:pt x="7920105" y="4769687"/>
                </a:lnTo>
                <a:lnTo>
                  <a:pt x="7924331" y="4769687"/>
                </a:lnTo>
                <a:lnTo>
                  <a:pt x="7927954" y="4773913"/>
                </a:lnTo>
                <a:lnTo>
                  <a:pt x="7932181" y="4769687"/>
                </a:lnTo>
                <a:lnTo>
                  <a:pt x="7934596" y="4765461"/>
                </a:lnTo>
                <a:lnTo>
                  <a:pt x="7938219" y="4759422"/>
                </a:lnTo>
                <a:lnTo>
                  <a:pt x="7920105" y="4740707"/>
                </a:lnTo>
                <a:lnTo>
                  <a:pt x="7914069" y="4718367"/>
                </a:lnTo>
                <a:lnTo>
                  <a:pt x="7906219" y="4693613"/>
                </a:lnTo>
                <a:lnTo>
                  <a:pt x="7924331" y="4673086"/>
                </a:lnTo>
                <a:lnTo>
                  <a:pt x="7938219" y="4650143"/>
                </a:lnTo>
                <a:lnTo>
                  <a:pt x="7952708" y="4629616"/>
                </a:lnTo>
                <a:lnTo>
                  <a:pt x="7972633" y="4611502"/>
                </a:lnTo>
                <a:lnTo>
                  <a:pt x="7999199" y="4600634"/>
                </a:lnTo>
                <a:lnTo>
                  <a:pt x="8015500" y="4600634"/>
                </a:lnTo>
                <a:lnTo>
                  <a:pt x="8043877" y="4597013"/>
                </a:lnTo>
                <a:lnTo>
                  <a:pt x="8080103" y="4590371"/>
                </a:lnTo>
                <a:lnTo>
                  <a:pt x="8112704" y="4582522"/>
                </a:lnTo>
                <a:lnTo>
                  <a:pt x="8141081" y="4576483"/>
                </a:lnTo>
                <a:lnTo>
                  <a:pt x="8151345" y="4549314"/>
                </a:lnTo>
                <a:lnTo>
                  <a:pt x="8167042" y="4520937"/>
                </a:lnTo>
                <a:lnTo>
                  <a:pt x="8189382" y="4499807"/>
                </a:lnTo>
                <a:lnTo>
                  <a:pt x="8217759" y="4489542"/>
                </a:lnTo>
                <a:lnTo>
                  <a:pt x="8217759" y="4464789"/>
                </a:lnTo>
                <a:lnTo>
                  <a:pt x="8232250" y="4456939"/>
                </a:lnTo>
                <a:lnTo>
                  <a:pt x="8250362" y="4438223"/>
                </a:lnTo>
                <a:lnTo>
                  <a:pt x="8270889" y="4421921"/>
                </a:lnTo>
                <a:lnTo>
                  <a:pt x="8292624" y="4407432"/>
                </a:lnTo>
                <a:lnTo>
                  <a:pt x="8313154" y="4395357"/>
                </a:lnTo>
                <a:lnTo>
                  <a:pt x="8327040" y="4403204"/>
                </a:lnTo>
                <a:lnTo>
                  <a:pt x="8331266" y="4407432"/>
                </a:lnTo>
                <a:lnTo>
                  <a:pt x="8331266" y="4413469"/>
                </a:lnTo>
                <a:lnTo>
                  <a:pt x="8331266" y="4421921"/>
                </a:lnTo>
                <a:lnTo>
                  <a:pt x="8335492" y="4432186"/>
                </a:lnTo>
                <a:lnTo>
                  <a:pt x="8345757" y="4436412"/>
                </a:lnTo>
                <a:lnTo>
                  <a:pt x="8355417" y="4436412"/>
                </a:lnTo>
                <a:lnTo>
                  <a:pt x="8362058" y="4438223"/>
                </a:lnTo>
                <a:lnTo>
                  <a:pt x="8374131" y="4442449"/>
                </a:lnTo>
                <a:lnTo>
                  <a:pt x="8380170" y="4409243"/>
                </a:lnTo>
                <a:lnTo>
                  <a:pt x="8390433" y="4392941"/>
                </a:lnTo>
                <a:lnTo>
                  <a:pt x="8404321" y="4380866"/>
                </a:lnTo>
                <a:lnTo>
                  <a:pt x="8422433" y="4370601"/>
                </a:lnTo>
                <a:lnTo>
                  <a:pt x="8440547" y="4363960"/>
                </a:lnTo>
                <a:lnTo>
                  <a:pt x="8459262" y="4345848"/>
                </a:lnTo>
                <a:lnTo>
                  <a:pt x="8450810" y="4341622"/>
                </a:lnTo>
                <a:lnTo>
                  <a:pt x="8450810" y="4337396"/>
                </a:lnTo>
                <a:lnTo>
                  <a:pt x="8446583" y="4335583"/>
                </a:lnTo>
                <a:lnTo>
                  <a:pt x="8444771" y="4331359"/>
                </a:lnTo>
                <a:lnTo>
                  <a:pt x="8473150" y="4331359"/>
                </a:lnTo>
                <a:lnTo>
                  <a:pt x="8501524" y="4345848"/>
                </a:lnTo>
                <a:lnTo>
                  <a:pt x="8531714" y="4350074"/>
                </a:lnTo>
                <a:lnTo>
                  <a:pt x="8564317" y="4350074"/>
                </a:lnTo>
                <a:lnTo>
                  <a:pt x="8598730" y="4345848"/>
                </a:lnTo>
                <a:lnTo>
                  <a:pt x="8598730" y="4363960"/>
                </a:lnTo>
                <a:lnTo>
                  <a:pt x="8574579" y="4395357"/>
                </a:lnTo>
                <a:lnTo>
                  <a:pt x="8560091" y="4442449"/>
                </a:lnTo>
                <a:lnTo>
                  <a:pt x="8584844" y="4456939"/>
                </a:lnTo>
                <a:lnTo>
                  <a:pt x="8616844" y="4475656"/>
                </a:lnTo>
                <a:lnTo>
                  <a:pt x="8649447" y="4493768"/>
                </a:lnTo>
                <a:lnTo>
                  <a:pt x="8682050" y="4504033"/>
                </a:lnTo>
                <a:lnTo>
                  <a:pt x="8706200" y="4504033"/>
                </a:lnTo>
                <a:lnTo>
                  <a:pt x="8724312" y="4475656"/>
                </a:lnTo>
                <a:lnTo>
                  <a:pt x="8734575" y="4427960"/>
                </a:lnTo>
                <a:lnTo>
                  <a:pt x="8736388" y="4380866"/>
                </a:lnTo>
                <a:lnTo>
                  <a:pt x="8744840" y="4335583"/>
                </a:lnTo>
                <a:close/>
                <a:moveTo>
                  <a:pt x="9229055" y="4273396"/>
                </a:moveTo>
                <a:lnTo>
                  <a:pt x="9236905" y="4281848"/>
                </a:lnTo>
                <a:lnTo>
                  <a:pt x="9242944" y="4287887"/>
                </a:lnTo>
                <a:lnTo>
                  <a:pt x="9251396" y="4292113"/>
                </a:lnTo>
                <a:lnTo>
                  <a:pt x="9251396" y="4306604"/>
                </a:lnTo>
                <a:lnTo>
                  <a:pt x="9236905" y="4306604"/>
                </a:lnTo>
                <a:lnTo>
                  <a:pt x="9232679" y="4306604"/>
                </a:lnTo>
                <a:lnTo>
                  <a:pt x="9229055" y="4302376"/>
                </a:lnTo>
                <a:lnTo>
                  <a:pt x="9224829" y="4302376"/>
                </a:lnTo>
                <a:lnTo>
                  <a:pt x="9223018" y="4302376"/>
                </a:lnTo>
                <a:lnTo>
                  <a:pt x="9210942" y="4298150"/>
                </a:lnTo>
                <a:lnTo>
                  <a:pt x="9214566" y="4292113"/>
                </a:lnTo>
                <a:lnTo>
                  <a:pt x="9214566" y="4284264"/>
                </a:lnTo>
                <a:lnTo>
                  <a:pt x="9214566" y="4281848"/>
                </a:lnTo>
                <a:lnTo>
                  <a:pt x="9218792" y="4281848"/>
                </a:lnTo>
                <a:lnTo>
                  <a:pt x="9223018" y="4281848"/>
                </a:lnTo>
                <a:close/>
                <a:moveTo>
                  <a:pt x="8069838" y="4273396"/>
                </a:moveTo>
                <a:lnTo>
                  <a:pt x="8084330" y="4277622"/>
                </a:lnTo>
                <a:lnTo>
                  <a:pt x="8094593" y="4277622"/>
                </a:lnTo>
                <a:lnTo>
                  <a:pt x="8104255" y="4277622"/>
                </a:lnTo>
                <a:lnTo>
                  <a:pt x="8112707" y="4281848"/>
                </a:lnTo>
                <a:lnTo>
                  <a:pt x="8122970" y="4284264"/>
                </a:lnTo>
                <a:lnTo>
                  <a:pt x="8122970" y="4298150"/>
                </a:lnTo>
                <a:lnTo>
                  <a:pt x="8114518" y="4298150"/>
                </a:lnTo>
                <a:lnTo>
                  <a:pt x="8114518" y="4306604"/>
                </a:lnTo>
                <a:lnTo>
                  <a:pt x="8104255" y="4302376"/>
                </a:lnTo>
                <a:lnTo>
                  <a:pt x="8094593" y="4298150"/>
                </a:lnTo>
                <a:lnTo>
                  <a:pt x="8084330" y="4292113"/>
                </a:lnTo>
                <a:lnTo>
                  <a:pt x="8075875" y="4284264"/>
                </a:lnTo>
                <a:close/>
                <a:moveTo>
                  <a:pt x="9236905" y="4252868"/>
                </a:moveTo>
                <a:lnTo>
                  <a:pt x="9261057" y="4252868"/>
                </a:lnTo>
                <a:lnTo>
                  <a:pt x="9275549" y="4298150"/>
                </a:lnTo>
                <a:lnTo>
                  <a:pt x="9261057" y="4298150"/>
                </a:lnTo>
                <a:lnTo>
                  <a:pt x="9261057" y="4292113"/>
                </a:lnTo>
                <a:lnTo>
                  <a:pt x="9251397" y="4284264"/>
                </a:lnTo>
                <a:lnTo>
                  <a:pt x="9247169" y="4277622"/>
                </a:lnTo>
                <a:lnTo>
                  <a:pt x="9242942" y="4269773"/>
                </a:lnTo>
                <a:lnTo>
                  <a:pt x="9238716" y="4263131"/>
                </a:lnTo>
                <a:close/>
                <a:moveTo>
                  <a:pt x="8264248" y="4245019"/>
                </a:moveTo>
                <a:lnTo>
                  <a:pt x="8302889" y="4245019"/>
                </a:lnTo>
                <a:lnTo>
                  <a:pt x="8302889" y="4252869"/>
                </a:lnTo>
                <a:lnTo>
                  <a:pt x="8295040" y="4252869"/>
                </a:lnTo>
                <a:lnTo>
                  <a:pt x="8270889" y="4269774"/>
                </a:lnTo>
                <a:lnTo>
                  <a:pt x="8242512" y="4287888"/>
                </a:lnTo>
                <a:lnTo>
                  <a:pt x="8217759" y="4306606"/>
                </a:lnTo>
                <a:lnTo>
                  <a:pt x="8209910" y="4306606"/>
                </a:lnTo>
                <a:lnTo>
                  <a:pt x="8208099" y="4302378"/>
                </a:lnTo>
                <a:lnTo>
                  <a:pt x="8203873" y="4302378"/>
                </a:lnTo>
                <a:lnTo>
                  <a:pt x="8199645" y="4298152"/>
                </a:lnTo>
                <a:lnTo>
                  <a:pt x="8193608" y="4298152"/>
                </a:lnTo>
                <a:lnTo>
                  <a:pt x="8193608" y="4292115"/>
                </a:lnTo>
                <a:lnTo>
                  <a:pt x="8228024" y="4269774"/>
                </a:lnTo>
                <a:close/>
                <a:moveTo>
                  <a:pt x="8171272" y="4234756"/>
                </a:moveTo>
                <a:lnTo>
                  <a:pt x="8179724" y="4240793"/>
                </a:lnTo>
                <a:lnTo>
                  <a:pt x="8181535" y="4240793"/>
                </a:lnTo>
                <a:lnTo>
                  <a:pt x="8181535" y="4245019"/>
                </a:lnTo>
                <a:lnTo>
                  <a:pt x="8181535" y="4252868"/>
                </a:lnTo>
                <a:lnTo>
                  <a:pt x="8185763" y="4259510"/>
                </a:lnTo>
                <a:lnTo>
                  <a:pt x="8171272" y="4259510"/>
                </a:lnTo>
                <a:lnTo>
                  <a:pt x="8147121" y="4267359"/>
                </a:lnTo>
                <a:lnTo>
                  <a:pt x="8118743" y="4267359"/>
                </a:lnTo>
                <a:lnTo>
                  <a:pt x="8094592" y="4259510"/>
                </a:lnTo>
                <a:lnTo>
                  <a:pt x="8094592" y="4255283"/>
                </a:lnTo>
                <a:lnTo>
                  <a:pt x="8098216" y="4255283"/>
                </a:lnTo>
                <a:lnTo>
                  <a:pt x="8100629" y="4252868"/>
                </a:lnTo>
                <a:lnTo>
                  <a:pt x="8118743" y="4245019"/>
                </a:lnTo>
                <a:lnTo>
                  <a:pt x="8136856" y="4245019"/>
                </a:lnTo>
                <a:lnTo>
                  <a:pt x="8153158" y="4245019"/>
                </a:lnTo>
                <a:close/>
                <a:moveTo>
                  <a:pt x="8037838" y="4234756"/>
                </a:moveTo>
                <a:lnTo>
                  <a:pt x="8051724" y="4238982"/>
                </a:lnTo>
                <a:lnTo>
                  <a:pt x="8057762" y="4240793"/>
                </a:lnTo>
                <a:lnTo>
                  <a:pt x="8066214" y="4245019"/>
                </a:lnTo>
                <a:lnTo>
                  <a:pt x="8072251" y="4252868"/>
                </a:lnTo>
                <a:lnTo>
                  <a:pt x="8075874" y="4259510"/>
                </a:lnTo>
                <a:lnTo>
                  <a:pt x="8069838" y="4259510"/>
                </a:lnTo>
                <a:lnTo>
                  <a:pt x="8051724" y="4267359"/>
                </a:lnTo>
                <a:lnTo>
                  <a:pt x="8029386" y="4267359"/>
                </a:lnTo>
                <a:lnTo>
                  <a:pt x="8005235" y="4267359"/>
                </a:lnTo>
                <a:lnTo>
                  <a:pt x="8005235" y="4252868"/>
                </a:lnTo>
                <a:lnTo>
                  <a:pt x="8015498" y="4249247"/>
                </a:lnTo>
                <a:lnTo>
                  <a:pt x="8027573" y="4245019"/>
                </a:lnTo>
                <a:lnTo>
                  <a:pt x="8029386" y="4240793"/>
                </a:lnTo>
                <a:close/>
                <a:moveTo>
                  <a:pt x="9172302" y="4220265"/>
                </a:moveTo>
                <a:lnTo>
                  <a:pt x="9186189" y="4226302"/>
                </a:lnTo>
                <a:lnTo>
                  <a:pt x="9194643" y="4230530"/>
                </a:lnTo>
                <a:lnTo>
                  <a:pt x="9204303" y="4238982"/>
                </a:lnTo>
                <a:lnTo>
                  <a:pt x="9210945" y="4245019"/>
                </a:lnTo>
                <a:lnTo>
                  <a:pt x="9214566" y="4255284"/>
                </a:lnTo>
                <a:lnTo>
                  <a:pt x="9223021" y="4267359"/>
                </a:lnTo>
                <a:lnTo>
                  <a:pt x="9210945" y="4267359"/>
                </a:lnTo>
                <a:lnTo>
                  <a:pt x="9204303" y="4259510"/>
                </a:lnTo>
                <a:lnTo>
                  <a:pt x="9194643" y="4252868"/>
                </a:lnTo>
                <a:lnTo>
                  <a:pt x="9186189" y="4245019"/>
                </a:lnTo>
                <a:lnTo>
                  <a:pt x="9180152" y="4234756"/>
                </a:lnTo>
                <a:close/>
                <a:moveTo>
                  <a:pt x="9119775" y="4205774"/>
                </a:moveTo>
                <a:lnTo>
                  <a:pt x="9125812" y="4205774"/>
                </a:lnTo>
                <a:lnTo>
                  <a:pt x="9129435" y="4210000"/>
                </a:lnTo>
                <a:lnTo>
                  <a:pt x="9133661" y="4210000"/>
                </a:lnTo>
                <a:lnTo>
                  <a:pt x="9137887" y="4211811"/>
                </a:lnTo>
                <a:lnTo>
                  <a:pt x="9137887" y="4216039"/>
                </a:lnTo>
                <a:lnTo>
                  <a:pt x="9143926" y="4220265"/>
                </a:lnTo>
                <a:lnTo>
                  <a:pt x="9151775" y="4220265"/>
                </a:lnTo>
                <a:lnTo>
                  <a:pt x="9151775" y="4226302"/>
                </a:lnTo>
                <a:lnTo>
                  <a:pt x="9139700" y="4224491"/>
                </a:lnTo>
                <a:lnTo>
                  <a:pt x="9133661" y="4220265"/>
                </a:lnTo>
                <a:lnTo>
                  <a:pt x="9129435" y="4216039"/>
                </a:lnTo>
                <a:lnTo>
                  <a:pt x="9125812" y="4211811"/>
                </a:lnTo>
                <a:close/>
                <a:moveTo>
                  <a:pt x="8503337" y="4166530"/>
                </a:moveTo>
                <a:lnTo>
                  <a:pt x="8529906" y="4172567"/>
                </a:lnTo>
                <a:lnTo>
                  <a:pt x="8529906" y="4187059"/>
                </a:lnTo>
                <a:lnTo>
                  <a:pt x="8511790" y="4197324"/>
                </a:lnTo>
                <a:lnTo>
                  <a:pt x="8507564" y="4201550"/>
                </a:lnTo>
                <a:lnTo>
                  <a:pt x="8503337" y="4205777"/>
                </a:lnTo>
                <a:close/>
                <a:moveTo>
                  <a:pt x="9072681" y="4125475"/>
                </a:moveTo>
                <a:lnTo>
                  <a:pt x="9095021" y="4139966"/>
                </a:lnTo>
                <a:lnTo>
                  <a:pt x="9109510" y="4162304"/>
                </a:lnTo>
                <a:lnTo>
                  <a:pt x="9119775" y="4187059"/>
                </a:lnTo>
                <a:lnTo>
                  <a:pt x="9113134" y="4187059"/>
                </a:lnTo>
                <a:lnTo>
                  <a:pt x="9113134" y="4197322"/>
                </a:lnTo>
                <a:lnTo>
                  <a:pt x="9087172" y="4187059"/>
                </a:lnTo>
                <a:lnTo>
                  <a:pt x="9081133" y="4168945"/>
                </a:lnTo>
                <a:lnTo>
                  <a:pt x="9076907" y="4152041"/>
                </a:lnTo>
                <a:close/>
                <a:moveTo>
                  <a:pt x="8270891" y="4094683"/>
                </a:moveTo>
                <a:lnTo>
                  <a:pt x="8302891" y="4094683"/>
                </a:lnTo>
                <a:lnTo>
                  <a:pt x="8307119" y="4098909"/>
                </a:lnTo>
                <a:lnTo>
                  <a:pt x="8308930" y="4100720"/>
                </a:lnTo>
                <a:lnTo>
                  <a:pt x="8308930" y="4115211"/>
                </a:lnTo>
                <a:lnTo>
                  <a:pt x="8270891" y="4115211"/>
                </a:lnTo>
                <a:close/>
                <a:moveTo>
                  <a:pt x="8327040" y="4086231"/>
                </a:moveTo>
                <a:lnTo>
                  <a:pt x="8404321" y="4094684"/>
                </a:lnTo>
                <a:lnTo>
                  <a:pt x="8404321" y="4100723"/>
                </a:lnTo>
                <a:lnTo>
                  <a:pt x="8408547" y="4109175"/>
                </a:lnTo>
                <a:lnTo>
                  <a:pt x="8408547" y="4115212"/>
                </a:lnTo>
                <a:lnTo>
                  <a:pt x="8412170" y="4125478"/>
                </a:lnTo>
                <a:lnTo>
                  <a:pt x="8404321" y="4125478"/>
                </a:lnTo>
                <a:lnTo>
                  <a:pt x="8383793" y="4113402"/>
                </a:lnTo>
                <a:lnTo>
                  <a:pt x="8359643" y="4109175"/>
                </a:lnTo>
                <a:lnTo>
                  <a:pt x="8327040" y="4109175"/>
                </a:lnTo>
                <a:close/>
                <a:moveTo>
                  <a:pt x="8971854" y="4069929"/>
                </a:moveTo>
                <a:lnTo>
                  <a:pt x="9009891" y="4069929"/>
                </a:lnTo>
                <a:lnTo>
                  <a:pt x="9028608" y="4090456"/>
                </a:lnTo>
                <a:lnTo>
                  <a:pt x="9042494" y="4113399"/>
                </a:lnTo>
                <a:lnTo>
                  <a:pt x="9048530" y="4139965"/>
                </a:lnTo>
                <a:lnTo>
                  <a:pt x="9042494" y="4139965"/>
                </a:lnTo>
                <a:lnTo>
                  <a:pt x="9028610" y="4127287"/>
                </a:lnTo>
                <a:lnTo>
                  <a:pt x="9028610" y="4166532"/>
                </a:lnTo>
                <a:lnTo>
                  <a:pt x="8957364" y="4187062"/>
                </a:lnTo>
                <a:lnTo>
                  <a:pt x="8945288" y="4182834"/>
                </a:lnTo>
                <a:lnTo>
                  <a:pt x="8935025" y="4181023"/>
                </a:lnTo>
                <a:lnTo>
                  <a:pt x="8921137" y="4176797"/>
                </a:lnTo>
                <a:lnTo>
                  <a:pt x="8910874" y="4172571"/>
                </a:lnTo>
                <a:lnTo>
                  <a:pt x="8910874" y="4158684"/>
                </a:lnTo>
                <a:lnTo>
                  <a:pt x="8953138" y="4154456"/>
                </a:lnTo>
                <a:lnTo>
                  <a:pt x="8985741" y="4144193"/>
                </a:lnTo>
                <a:lnTo>
                  <a:pt x="9009892" y="4125475"/>
                </a:lnTo>
                <a:lnTo>
                  <a:pt x="9026797" y="4125475"/>
                </a:lnTo>
                <a:lnTo>
                  <a:pt x="9028608" y="4127284"/>
                </a:lnTo>
                <a:lnTo>
                  <a:pt x="9028608" y="4125475"/>
                </a:lnTo>
                <a:lnTo>
                  <a:pt x="9026795" y="4125475"/>
                </a:lnTo>
                <a:lnTo>
                  <a:pt x="9024382" y="4123664"/>
                </a:lnTo>
                <a:lnTo>
                  <a:pt x="9006268" y="4104947"/>
                </a:lnTo>
                <a:lnTo>
                  <a:pt x="8985740" y="4090456"/>
                </a:lnTo>
                <a:close/>
                <a:moveTo>
                  <a:pt x="8432698" y="4026459"/>
                </a:moveTo>
                <a:lnTo>
                  <a:pt x="8455038" y="4026459"/>
                </a:lnTo>
                <a:lnTo>
                  <a:pt x="8474961" y="4026459"/>
                </a:lnTo>
                <a:lnTo>
                  <a:pt x="8503337" y="4028875"/>
                </a:lnTo>
                <a:lnTo>
                  <a:pt x="8511790" y="4055439"/>
                </a:lnTo>
                <a:lnTo>
                  <a:pt x="8522054" y="4075966"/>
                </a:lnTo>
                <a:lnTo>
                  <a:pt x="8535940" y="4094683"/>
                </a:lnTo>
                <a:lnTo>
                  <a:pt x="8535940" y="4100722"/>
                </a:lnTo>
                <a:lnTo>
                  <a:pt x="8541979" y="4100722"/>
                </a:lnTo>
                <a:lnTo>
                  <a:pt x="8541979" y="4094683"/>
                </a:lnTo>
                <a:lnTo>
                  <a:pt x="8560091" y="4075966"/>
                </a:lnTo>
                <a:lnTo>
                  <a:pt x="8578808" y="4065703"/>
                </a:lnTo>
                <a:lnTo>
                  <a:pt x="8602958" y="4057854"/>
                </a:lnTo>
                <a:lnTo>
                  <a:pt x="8639183" y="4055439"/>
                </a:lnTo>
                <a:lnTo>
                  <a:pt x="8667559" y="4071740"/>
                </a:lnTo>
                <a:lnTo>
                  <a:pt x="8701975" y="4086231"/>
                </a:lnTo>
                <a:lnTo>
                  <a:pt x="8744840" y="4100722"/>
                </a:lnTo>
                <a:lnTo>
                  <a:pt x="8779256" y="4123665"/>
                </a:lnTo>
                <a:lnTo>
                  <a:pt x="8807632" y="4144192"/>
                </a:lnTo>
                <a:lnTo>
                  <a:pt x="8821518" y="4172569"/>
                </a:lnTo>
                <a:lnTo>
                  <a:pt x="8848084" y="4176795"/>
                </a:lnTo>
                <a:lnTo>
                  <a:pt x="8864386" y="4182832"/>
                </a:lnTo>
                <a:lnTo>
                  <a:pt x="8886724" y="4187060"/>
                </a:lnTo>
                <a:lnTo>
                  <a:pt x="8886724" y="4205775"/>
                </a:lnTo>
                <a:lnTo>
                  <a:pt x="8882498" y="4205775"/>
                </a:lnTo>
                <a:lnTo>
                  <a:pt x="8876459" y="4210001"/>
                </a:lnTo>
                <a:lnTo>
                  <a:pt x="8868009" y="4210001"/>
                </a:lnTo>
                <a:lnTo>
                  <a:pt x="8864386" y="4211813"/>
                </a:lnTo>
                <a:lnTo>
                  <a:pt x="8861970" y="4216039"/>
                </a:lnTo>
                <a:lnTo>
                  <a:pt x="8864386" y="4216039"/>
                </a:lnTo>
                <a:lnTo>
                  <a:pt x="8872233" y="4220266"/>
                </a:lnTo>
                <a:lnTo>
                  <a:pt x="8896384" y="4255284"/>
                </a:lnTo>
                <a:lnTo>
                  <a:pt x="8930799" y="4284264"/>
                </a:lnTo>
                <a:lnTo>
                  <a:pt x="8971854" y="4306604"/>
                </a:lnTo>
                <a:lnTo>
                  <a:pt x="8971854" y="4322905"/>
                </a:lnTo>
                <a:lnTo>
                  <a:pt x="8924761" y="4322905"/>
                </a:lnTo>
                <a:lnTo>
                  <a:pt x="8918724" y="4316866"/>
                </a:lnTo>
                <a:lnTo>
                  <a:pt x="8910875" y="4312640"/>
                </a:lnTo>
                <a:lnTo>
                  <a:pt x="8904838" y="4312640"/>
                </a:lnTo>
                <a:lnTo>
                  <a:pt x="8896384" y="4312640"/>
                </a:lnTo>
                <a:lnTo>
                  <a:pt x="8890347" y="4310830"/>
                </a:lnTo>
                <a:lnTo>
                  <a:pt x="8878272" y="4306604"/>
                </a:lnTo>
                <a:lnTo>
                  <a:pt x="8868009" y="4298151"/>
                </a:lnTo>
                <a:lnTo>
                  <a:pt x="8861970" y="4292113"/>
                </a:lnTo>
                <a:lnTo>
                  <a:pt x="8854121" y="4277622"/>
                </a:lnTo>
                <a:lnTo>
                  <a:pt x="8848084" y="4267359"/>
                </a:lnTo>
                <a:lnTo>
                  <a:pt x="8839630" y="4259510"/>
                </a:lnTo>
                <a:lnTo>
                  <a:pt x="8811256" y="4245019"/>
                </a:lnTo>
                <a:lnTo>
                  <a:pt x="8791331" y="4245019"/>
                </a:lnTo>
                <a:lnTo>
                  <a:pt x="8764765" y="4252868"/>
                </a:lnTo>
                <a:lnTo>
                  <a:pt x="8740614" y="4267359"/>
                </a:lnTo>
                <a:lnTo>
                  <a:pt x="8716464" y="4273396"/>
                </a:lnTo>
                <a:lnTo>
                  <a:pt x="8691710" y="4259510"/>
                </a:lnTo>
                <a:lnTo>
                  <a:pt x="8667559" y="4252868"/>
                </a:lnTo>
                <a:lnTo>
                  <a:pt x="8641598" y="4249245"/>
                </a:lnTo>
                <a:lnTo>
                  <a:pt x="8607185" y="4252868"/>
                </a:lnTo>
                <a:lnTo>
                  <a:pt x="8610806" y="4238982"/>
                </a:lnTo>
                <a:lnTo>
                  <a:pt x="8613221" y="4226302"/>
                </a:lnTo>
                <a:lnTo>
                  <a:pt x="8616844" y="4220266"/>
                </a:lnTo>
                <a:lnTo>
                  <a:pt x="8621071" y="4211813"/>
                </a:lnTo>
                <a:lnTo>
                  <a:pt x="8625297" y="4205775"/>
                </a:lnTo>
                <a:lnTo>
                  <a:pt x="8621071" y="4197323"/>
                </a:lnTo>
                <a:lnTo>
                  <a:pt x="8602958" y="4166530"/>
                </a:lnTo>
                <a:lnTo>
                  <a:pt x="8578808" y="4148418"/>
                </a:lnTo>
                <a:lnTo>
                  <a:pt x="8550431" y="4139966"/>
                </a:lnTo>
                <a:lnTo>
                  <a:pt x="8517828" y="4129701"/>
                </a:lnTo>
                <a:lnTo>
                  <a:pt x="8487641" y="4123665"/>
                </a:lnTo>
                <a:lnTo>
                  <a:pt x="8461075" y="4109174"/>
                </a:lnTo>
                <a:lnTo>
                  <a:pt x="8444773" y="4086231"/>
                </a:lnTo>
                <a:lnTo>
                  <a:pt x="8450810" y="4084420"/>
                </a:lnTo>
                <a:lnTo>
                  <a:pt x="8455038" y="4084420"/>
                </a:lnTo>
                <a:lnTo>
                  <a:pt x="8459262" y="4080194"/>
                </a:lnTo>
                <a:lnTo>
                  <a:pt x="8461075" y="4075966"/>
                </a:lnTo>
                <a:lnTo>
                  <a:pt x="8465301" y="4069930"/>
                </a:lnTo>
                <a:lnTo>
                  <a:pt x="8444773" y="4065703"/>
                </a:lnTo>
                <a:lnTo>
                  <a:pt x="8422433" y="4055439"/>
                </a:lnTo>
                <a:lnTo>
                  <a:pt x="8404321" y="4047591"/>
                </a:lnTo>
                <a:lnTo>
                  <a:pt x="8404321" y="4028875"/>
                </a:lnTo>
                <a:close/>
                <a:moveTo>
                  <a:pt x="8238289" y="3957027"/>
                </a:moveTo>
                <a:lnTo>
                  <a:pt x="8242515" y="3957027"/>
                </a:lnTo>
                <a:lnTo>
                  <a:pt x="8246138" y="3957027"/>
                </a:lnTo>
                <a:lnTo>
                  <a:pt x="8246138" y="3960650"/>
                </a:lnTo>
                <a:lnTo>
                  <a:pt x="8246138" y="3964876"/>
                </a:lnTo>
                <a:lnTo>
                  <a:pt x="8250364" y="3964876"/>
                </a:lnTo>
                <a:lnTo>
                  <a:pt x="8250364" y="3969102"/>
                </a:lnTo>
                <a:lnTo>
                  <a:pt x="8256401" y="3969102"/>
                </a:lnTo>
                <a:lnTo>
                  <a:pt x="8252175" y="3970913"/>
                </a:lnTo>
                <a:lnTo>
                  <a:pt x="8250364" y="3970913"/>
                </a:lnTo>
                <a:lnTo>
                  <a:pt x="8250364" y="3975139"/>
                </a:lnTo>
                <a:lnTo>
                  <a:pt x="8238289" y="3985404"/>
                </a:lnTo>
                <a:lnTo>
                  <a:pt x="8228026" y="3998082"/>
                </a:lnTo>
                <a:lnTo>
                  <a:pt x="8217761" y="4008347"/>
                </a:lnTo>
                <a:lnTo>
                  <a:pt x="8179724" y="4004121"/>
                </a:lnTo>
                <a:lnTo>
                  <a:pt x="8147121" y="4004121"/>
                </a:lnTo>
                <a:lnTo>
                  <a:pt x="8108479" y="4008347"/>
                </a:lnTo>
                <a:lnTo>
                  <a:pt x="8108479" y="4028874"/>
                </a:lnTo>
                <a:lnTo>
                  <a:pt x="8114517" y="4033101"/>
                </a:lnTo>
                <a:lnTo>
                  <a:pt x="8114517" y="4036724"/>
                </a:lnTo>
                <a:lnTo>
                  <a:pt x="8118743" y="4040950"/>
                </a:lnTo>
                <a:lnTo>
                  <a:pt x="8122970" y="4047591"/>
                </a:lnTo>
                <a:lnTo>
                  <a:pt x="8161007" y="4033101"/>
                </a:lnTo>
                <a:lnTo>
                  <a:pt x="8199647" y="4022836"/>
                </a:lnTo>
                <a:lnTo>
                  <a:pt x="8199647" y="4040950"/>
                </a:lnTo>
                <a:lnTo>
                  <a:pt x="8193610" y="4040950"/>
                </a:lnTo>
                <a:lnTo>
                  <a:pt x="8181534" y="4047591"/>
                </a:lnTo>
                <a:lnTo>
                  <a:pt x="8167044" y="4055441"/>
                </a:lnTo>
                <a:lnTo>
                  <a:pt x="8153157" y="4061477"/>
                </a:lnTo>
                <a:lnTo>
                  <a:pt x="8165233" y="4086231"/>
                </a:lnTo>
                <a:lnTo>
                  <a:pt x="8179724" y="4109174"/>
                </a:lnTo>
                <a:lnTo>
                  <a:pt x="8185761" y="4129702"/>
                </a:lnTo>
                <a:lnTo>
                  <a:pt x="8193610" y="4166533"/>
                </a:lnTo>
                <a:lnTo>
                  <a:pt x="8185761" y="4166533"/>
                </a:lnTo>
                <a:lnTo>
                  <a:pt x="8185761" y="4172569"/>
                </a:lnTo>
                <a:lnTo>
                  <a:pt x="8179724" y="4168946"/>
                </a:lnTo>
                <a:lnTo>
                  <a:pt x="8175498" y="4168946"/>
                </a:lnTo>
                <a:lnTo>
                  <a:pt x="8175498" y="4166533"/>
                </a:lnTo>
                <a:lnTo>
                  <a:pt x="8171272" y="4166533"/>
                </a:lnTo>
                <a:lnTo>
                  <a:pt x="8151347" y="4144192"/>
                </a:lnTo>
                <a:lnTo>
                  <a:pt x="8132630" y="4119439"/>
                </a:lnTo>
                <a:lnTo>
                  <a:pt x="8114517" y="4094685"/>
                </a:lnTo>
                <a:lnTo>
                  <a:pt x="8114517" y="4172569"/>
                </a:lnTo>
                <a:lnTo>
                  <a:pt x="8084328" y="4172569"/>
                </a:lnTo>
                <a:lnTo>
                  <a:pt x="8084328" y="4168946"/>
                </a:lnTo>
                <a:lnTo>
                  <a:pt x="8080102" y="4168946"/>
                </a:lnTo>
                <a:lnTo>
                  <a:pt x="8080102" y="4166533"/>
                </a:lnTo>
                <a:lnTo>
                  <a:pt x="8075875" y="4166533"/>
                </a:lnTo>
                <a:lnTo>
                  <a:pt x="8080102" y="4139966"/>
                </a:lnTo>
                <a:lnTo>
                  <a:pt x="8075875" y="4125475"/>
                </a:lnTo>
                <a:lnTo>
                  <a:pt x="8069839" y="4113400"/>
                </a:lnTo>
                <a:lnTo>
                  <a:pt x="8061989" y="4094685"/>
                </a:lnTo>
                <a:lnTo>
                  <a:pt x="8061989" y="4075968"/>
                </a:lnTo>
                <a:lnTo>
                  <a:pt x="8072252" y="4055441"/>
                </a:lnTo>
                <a:lnTo>
                  <a:pt x="8086140" y="4026459"/>
                </a:lnTo>
                <a:lnTo>
                  <a:pt x="8100629" y="3999895"/>
                </a:lnTo>
                <a:lnTo>
                  <a:pt x="8114517" y="3979365"/>
                </a:lnTo>
                <a:lnTo>
                  <a:pt x="8122970" y="3969102"/>
                </a:lnTo>
                <a:lnTo>
                  <a:pt x="8157384" y="3979365"/>
                </a:lnTo>
                <a:lnTo>
                  <a:pt x="8179724" y="3979365"/>
                </a:lnTo>
                <a:lnTo>
                  <a:pt x="8195421" y="3975139"/>
                </a:lnTo>
                <a:lnTo>
                  <a:pt x="8217761" y="3969102"/>
                </a:lnTo>
                <a:close/>
                <a:moveTo>
                  <a:pt x="8317380" y="3950385"/>
                </a:moveTo>
                <a:lnTo>
                  <a:pt x="8331266" y="3957027"/>
                </a:lnTo>
                <a:lnTo>
                  <a:pt x="8337305" y="3960650"/>
                </a:lnTo>
                <a:lnTo>
                  <a:pt x="8345757" y="3969102"/>
                </a:lnTo>
                <a:lnTo>
                  <a:pt x="8347567" y="3975139"/>
                </a:lnTo>
                <a:lnTo>
                  <a:pt x="8347567" y="3989630"/>
                </a:lnTo>
                <a:lnTo>
                  <a:pt x="8347567" y="4008348"/>
                </a:lnTo>
                <a:lnTo>
                  <a:pt x="8341531" y="4012574"/>
                </a:lnTo>
                <a:lnTo>
                  <a:pt x="8337305" y="4014384"/>
                </a:lnTo>
                <a:lnTo>
                  <a:pt x="8337305" y="4018611"/>
                </a:lnTo>
                <a:lnTo>
                  <a:pt x="8337305" y="4022837"/>
                </a:lnTo>
                <a:lnTo>
                  <a:pt x="8337305" y="4026460"/>
                </a:lnTo>
                <a:lnTo>
                  <a:pt x="8337305" y="4028875"/>
                </a:lnTo>
                <a:lnTo>
                  <a:pt x="8335492" y="4033102"/>
                </a:lnTo>
                <a:lnTo>
                  <a:pt x="8327040" y="4040951"/>
                </a:lnTo>
                <a:lnTo>
                  <a:pt x="8327040" y="4022837"/>
                </a:lnTo>
                <a:lnTo>
                  <a:pt x="8313154" y="3999895"/>
                </a:lnTo>
                <a:lnTo>
                  <a:pt x="8313154" y="3975139"/>
                </a:lnTo>
                <a:close/>
                <a:moveTo>
                  <a:pt x="7999200" y="3810917"/>
                </a:moveTo>
                <a:lnTo>
                  <a:pt x="8019125" y="3816954"/>
                </a:lnTo>
                <a:lnTo>
                  <a:pt x="8043878" y="3831445"/>
                </a:lnTo>
                <a:lnTo>
                  <a:pt x="8066218" y="3853785"/>
                </a:lnTo>
                <a:lnTo>
                  <a:pt x="8075878" y="3872502"/>
                </a:lnTo>
                <a:lnTo>
                  <a:pt x="8066218" y="3878539"/>
                </a:lnTo>
                <a:lnTo>
                  <a:pt x="8055954" y="3888802"/>
                </a:lnTo>
                <a:lnTo>
                  <a:pt x="8043878" y="3897256"/>
                </a:lnTo>
                <a:lnTo>
                  <a:pt x="8029387" y="3903292"/>
                </a:lnTo>
                <a:lnTo>
                  <a:pt x="8041463" y="3935895"/>
                </a:lnTo>
                <a:lnTo>
                  <a:pt x="8055954" y="3960651"/>
                </a:lnTo>
                <a:lnTo>
                  <a:pt x="8069840" y="3989631"/>
                </a:lnTo>
                <a:lnTo>
                  <a:pt x="8057764" y="3993857"/>
                </a:lnTo>
                <a:lnTo>
                  <a:pt x="8051728" y="3993857"/>
                </a:lnTo>
                <a:lnTo>
                  <a:pt x="8047501" y="3993857"/>
                </a:lnTo>
                <a:lnTo>
                  <a:pt x="8043878" y="3998083"/>
                </a:lnTo>
                <a:lnTo>
                  <a:pt x="8041463" y="3999896"/>
                </a:lnTo>
                <a:lnTo>
                  <a:pt x="8037842" y="4008348"/>
                </a:lnTo>
                <a:lnTo>
                  <a:pt x="8019125" y="4040951"/>
                </a:lnTo>
                <a:lnTo>
                  <a:pt x="8009465" y="4080196"/>
                </a:lnTo>
                <a:lnTo>
                  <a:pt x="7990748" y="4115214"/>
                </a:lnTo>
                <a:lnTo>
                  <a:pt x="7981088" y="4123666"/>
                </a:lnTo>
                <a:lnTo>
                  <a:pt x="7970823" y="4123666"/>
                </a:lnTo>
                <a:lnTo>
                  <a:pt x="7958748" y="4125477"/>
                </a:lnTo>
                <a:lnTo>
                  <a:pt x="7946672" y="4125477"/>
                </a:lnTo>
                <a:lnTo>
                  <a:pt x="7924334" y="4113402"/>
                </a:lnTo>
                <a:lnTo>
                  <a:pt x="7903806" y="4109175"/>
                </a:lnTo>
                <a:lnTo>
                  <a:pt x="7877845" y="4109175"/>
                </a:lnTo>
                <a:lnTo>
                  <a:pt x="7853089" y="4104949"/>
                </a:lnTo>
                <a:lnTo>
                  <a:pt x="7828938" y="4094687"/>
                </a:lnTo>
                <a:lnTo>
                  <a:pt x="7804787" y="4061479"/>
                </a:lnTo>
                <a:lnTo>
                  <a:pt x="7786675" y="4018611"/>
                </a:lnTo>
                <a:lnTo>
                  <a:pt x="7782449" y="3969103"/>
                </a:lnTo>
                <a:lnTo>
                  <a:pt x="7800561" y="3960651"/>
                </a:lnTo>
                <a:lnTo>
                  <a:pt x="7815052" y="3960651"/>
                </a:lnTo>
                <a:lnTo>
                  <a:pt x="7828938" y="3964877"/>
                </a:lnTo>
                <a:lnTo>
                  <a:pt x="7843429" y="3957028"/>
                </a:lnTo>
                <a:lnTo>
                  <a:pt x="7861541" y="3928046"/>
                </a:lnTo>
                <a:lnTo>
                  <a:pt x="7906220" y="3922009"/>
                </a:lnTo>
                <a:lnTo>
                  <a:pt x="7914069" y="3915368"/>
                </a:lnTo>
                <a:lnTo>
                  <a:pt x="7920108" y="3907519"/>
                </a:lnTo>
                <a:lnTo>
                  <a:pt x="7920108" y="3903292"/>
                </a:lnTo>
                <a:lnTo>
                  <a:pt x="7924334" y="3900877"/>
                </a:lnTo>
                <a:lnTo>
                  <a:pt x="7924334" y="3897256"/>
                </a:lnTo>
                <a:lnTo>
                  <a:pt x="7924334" y="3893030"/>
                </a:lnTo>
                <a:lnTo>
                  <a:pt x="7927955" y="3888802"/>
                </a:lnTo>
                <a:lnTo>
                  <a:pt x="7934597" y="3888802"/>
                </a:lnTo>
                <a:lnTo>
                  <a:pt x="7946672" y="3888802"/>
                </a:lnTo>
                <a:lnTo>
                  <a:pt x="7958748" y="3888802"/>
                </a:lnTo>
                <a:lnTo>
                  <a:pt x="7966597" y="3864048"/>
                </a:lnTo>
                <a:lnTo>
                  <a:pt x="7976860" y="3845331"/>
                </a:lnTo>
                <a:lnTo>
                  <a:pt x="7987124" y="3829029"/>
                </a:lnTo>
                <a:close/>
                <a:moveTo>
                  <a:pt x="6980054" y="3763221"/>
                </a:moveTo>
                <a:lnTo>
                  <a:pt x="7000582" y="3777712"/>
                </a:lnTo>
                <a:lnTo>
                  <a:pt x="7012658" y="3802465"/>
                </a:lnTo>
                <a:lnTo>
                  <a:pt x="7012658" y="3839294"/>
                </a:lnTo>
                <a:lnTo>
                  <a:pt x="7012658" y="3843520"/>
                </a:lnTo>
                <a:lnTo>
                  <a:pt x="7014470" y="3843520"/>
                </a:lnTo>
                <a:lnTo>
                  <a:pt x="7018696" y="3845333"/>
                </a:lnTo>
                <a:lnTo>
                  <a:pt x="7018696" y="3849559"/>
                </a:lnTo>
                <a:lnTo>
                  <a:pt x="7018696" y="3858011"/>
                </a:lnTo>
                <a:lnTo>
                  <a:pt x="7012658" y="3858011"/>
                </a:lnTo>
                <a:lnTo>
                  <a:pt x="7004205" y="3859822"/>
                </a:lnTo>
                <a:lnTo>
                  <a:pt x="7000582" y="3868276"/>
                </a:lnTo>
                <a:lnTo>
                  <a:pt x="6994545" y="3872502"/>
                </a:lnTo>
                <a:lnTo>
                  <a:pt x="6990319" y="3872502"/>
                </a:lnTo>
                <a:lnTo>
                  <a:pt x="6986091" y="3868276"/>
                </a:lnTo>
                <a:lnTo>
                  <a:pt x="6984280" y="3868276"/>
                </a:lnTo>
                <a:lnTo>
                  <a:pt x="6980054" y="3864048"/>
                </a:lnTo>
                <a:lnTo>
                  <a:pt x="6966167" y="3835068"/>
                </a:lnTo>
                <a:lnTo>
                  <a:pt x="6966167" y="3792201"/>
                </a:lnTo>
                <a:lnTo>
                  <a:pt x="6969791" y="3786164"/>
                </a:lnTo>
                <a:lnTo>
                  <a:pt x="6974017" y="3781938"/>
                </a:lnTo>
                <a:lnTo>
                  <a:pt x="6975827" y="3773486"/>
                </a:lnTo>
                <a:close/>
                <a:moveTo>
                  <a:pt x="8250362" y="3720353"/>
                </a:moveTo>
                <a:lnTo>
                  <a:pt x="8266663" y="3738465"/>
                </a:lnTo>
                <a:lnTo>
                  <a:pt x="8278739" y="3758993"/>
                </a:lnTo>
                <a:lnTo>
                  <a:pt x="8278739" y="3792201"/>
                </a:lnTo>
                <a:lnTo>
                  <a:pt x="8280549" y="3800051"/>
                </a:lnTo>
                <a:lnTo>
                  <a:pt x="8284775" y="3800051"/>
                </a:lnTo>
                <a:lnTo>
                  <a:pt x="8284775" y="3802466"/>
                </a:lnTo>
                <a:lnTo>
                  <a:pt x="8280549" y="3802466"/>
                </a:lnTo>
                <a:lnTo>
                  <a:pt x="8278739" y="3810919"/>
                </a:lnTo>
                <a:lnTo>
                  <a:pt x="8278739" y="3816955"/>
                </a:lnTo>
                <a:lnTo>
                  <a:pt x="8274512" y="3816955"/>
                </a:lnTo>
                <a:lnTo>
                  <a:pt x="8274512" y="3821181"/>
                </a:lnTo>
                <a:lnTo>
                  <a:pt x="8270889" y="3821181"/>
                </a:lnTo>
                <a:lnTo>
                  <a:pt x="8264250" y="3824805"/>
                </a:lnTo>
                <a:lnTo>
                  <a:pt x="8260626" y="3816955"/>
                </a:lnTo>
                <a:lnTo>
                  <a:pt x="8260626" y="3814540"/>
                </a:lnTo>
                <a:lnTo>
                  <a:pt x="8256400" y="3814540"/>
                </a:lnTo>
                <a:lnTo>
                  <a:pt x="8252174" y="3814540"/>
                </a:lnTo>
                <a:lnTo>
                  <a:pt x="8250362" y="3810919"/>
                </a:lnTo>
                <a:lnTo>
                  <a:pt x="8250362" y="3816955"/>
                </a:lnTo>
                <a:lnTo>
                  <a:pt x="8252174" y="3821181"/>
                </a:lnTo>
                <a:lnTo>
                  <a:pt x="8256400" y="3824805"/>
                </a:lnTo>
                <a:lnTo>
                  <a:pt x="8260626" y="3829031"/>
                </a:lnTo>
                <a:lnTo>
                  <a:pt x="8256400" y="3831446"/>
                </a:lnTo>
                <a:lnTo>
                  <a:pt x="8256400" y="3835070"/>
                </a:lnTo>
                <a:lnTo>
                  <a:pt x="8256400" y="3839296"/>
                </a:lnTo>
                <a:lnTo>
                  <a:pt x="8256400" y="3849559"/>
                </a:lnTo>
                <a:lnTo>
                  <a:pt x="8238286" y="3849559"/>
                </a:lnTo>
                <a:lnTo>
                  <a:pt x="8238286" y="3839296"/>
                </a:lnTo>
                <a:lnTo>
                  <a:pt x="8228024" y="3835070"/>
                </a:lnTo>
                <a:lnTo>
                  <a:pt x="8217759" y="3829031"/>
                </a:lnTo>
                <a:lnTo>
                  <a:pt x="8214136" y="3821181"/>
                </a:lnTo>
                <a:lnTo>
                  <a:pt x="8209910" y="3810919"/>
                </a:lnTo>
                <a:lnTo>
                  <a:pt x="8208099" y="3800051"/>
                </a:lnTo>
                <a:lnTo>
                  <a:pt x="8199647" y="3786163"/>
                </a:lnTo>
                <a:lnTo>
                  <a:pt x="8189382" y="3792201"/>
                </a:lnTo>
                <a:lnTo>
                  <a:pt x="8175496" y="3800051"/>
                </a:lnTo>
                <a:lnTo>
                  <a:pt x="8161005" y="3802466"/>
                </a:lnTo>
                <a:lnTo>
                  <a:pt x="8147119" y="3810919"/>
                </a:lnTo>
                <a:lnTo>
                  <a:pt x="8147119" y="3792201"/>
                </a:lnTo>
                <a:lnTo>
                  <a:pt x="8151345" y="3787975"/>
                </a:lnTo>
                <a:lnTo>
                  <a:pt x="8151345" y="3786163"/>
                </a:lnTo>
                <a:lnTo>
                  <a:pt x="8153156" y="3786163"/>
                </a:lnTo>
                <a:lnTo>
                  <a:pt x="8153156" y="3777710"/>
                </a:lnTo>
                <a:lnTo>
                  <a:pt x="8181533" y="3767447"/>
                </a:lnTo>
                <a:lnTo>
                  <a:pt x="8208099" y="3758993"/>
                </a:lnTo>
                <a:lnTo>
                  <a:pt x="8232250" y="3744504"/>
                </a:lnTo>
                <a:close/>
                <a:moveTo>
                  <a:pt x="8075879" y="3681109"/>
                </a:moveTo>
                <a:lnTo>
                  <a:pt x="8084331" y="3688959"/>
                </a:lnTo>
                <a:lnTo>
                  <a:pt x="8086142" y="3688959"/>
                </a:lnTo>
                <a:lnTo>
                  <a:pt x="8090368" y="3688959"/>
                </a:lnTo>
                <a:lnTo>
                  <a:pt x="8090368" y="3691374"/>
                </a:lnTo>
                <a:lnTo>
                  <a:pt x="8090368" y="3699222"/>
                </a:lnTo>
                <a:lnTo>
                  <a:pt x="8094594" y="3705863"/>
                </a:lnTo>
                <a:lnTo>
                  <a:pt x="8072255" y="3723978"/>
                </a:lnTo>
                <a:lnTo>
                  <a:pt x="8057764" y="3742695"/>
                </a:lnTo>
                <a:lnTo>
                  <a:pt x="8041462" y="3757184"/>
                </a:lnTo>
                <a:lnTo>
                  <a:pt x="8015500" y="3771675"/>
                </a:lnTo>
                <a:lnTo>
                  <a:pt x="8015500" y="3763223"/>
                </a:lnTo>
                <a:lnTo>
                  <a:pt x="8037841" y="3738467"/>
                </a:lnTo>
                <a:lnTo>
                  <a:pt x="8061992" y="3713713"/>
                </a:lnTo>
                <a:close/>
                <a:moveTo>
                  <a:pt x="2998871" y="3491528"/>
                </a:moveTo>
                <a:lnTo>
                  <a:pt x="3013361" y="3491528"/>
                </a:lnTo>
                <a:lnTo>
                  <a:pt x="3027247" y="3493944"/>
                </a:lnTo>
                <a:lnTo>
                  <a:pt x="3043549" y="3501794"/>
                </a:lnTo>
                <a:lnTo>
                  <a:pt x="3037512" y="3506020"/>
                </a:lnTo>
                <a:lnTo>
                  <a:pt x="3033286" y="3512058"/>
                </a:lnTo>
                <a:lnTo>
                  <a:pt x="3027247" y="3516284"/>
                </a:lnTo>
                <a:lnTo>
                  <a:pt x="3015172" y="3516284"/>
                </a:lnTo>
                <a:lnTo>
                  <a:pt x="3004910" y="3512058"/>
                </a:lnTo>
                <a:lnTo>
                  <a:pt x="2995250" y="3512058"/>
                </a:lnTo>
                <a:lnTo>
                  <a:pt x="2984985" y="3512058"/>
                </a:lnTo>
                <a:lnTo>
                  <a:pt x="2972910" y="3516284"/>
                </a:lnTo>
                <a:lnTo>
                  <a:pt x="2972910" y="3493944"/>
                </a:lnTo>
                <a:close/>
                <a:moveTo>
                  <a:pt x="8136855" y="3469188"/>
                </a:moveTo>
                <a:lnTo>
                  <a:pt x="8147119" y="3469188"/>
                </a:lnTo>
                <a:lnTo>
                  <a:pt x="8161005" y="3469188"/>
                </a:lnTo>
                <a:lnTo>
                  <a:pt x="8161005" y="3506017"/>
                </a:lnTo>
                <a:lnTo>
                  <a:pt x="8157382" y="3530773"/>
                </a:lnTo>
                <a:lnTo>
                  <a:pt x="8151346" y="3551301"/>
                </a:lnTo>
                <a:lnTo>
                  <a:pt x="8147119" y="3588130"/>
                </a:lnTo>
                <a:lnTo>
                  <a:pt x="8153156" y="3588130"/>
                </a:lnTo>
                <a:lnTo>
                  <a:pt x="8153156" y="3594771"/>
                </a:lnTo>
                <a:lnTo>
                  <a:pt x="8167044" y="3594771"/>
                </a:lnTo>
                <a:lnTo>
                  <a:pt x="8175496" y="3594771"/>
                </a:lnTo>
                <a:lnTo>
                  <a:pt x="8181533" y="3594771"/>
                </a:lnTo>
                <a:lnTo>
                  <a:pt x="8189382" y="3598393"/>
                </a:lnTo>
                <a:lnTo>
                  <a:pt x="8195421" y="3602621"/>
                </a:lnTo>
                <a:lnTo>
                  <a:pt x="8209910" y="3605034"/>
                </a:lnTo>
                <a:lnTo>
                  <a:pt x="8217759" y="3631600"/>
                </a:lnTo>
                <a:lnTo>
                  <a:pt x="8232250" y="3647902"/>
                </a:lnTo>
                <a:lnTo>
                  <a:pt x="8250362" y="3666619"/>
                </a:lnTo>
                <a:lnTo>
                  <a:pt x="8264250" y="3691373"/>
                </a:lnTo>
                <a:lnTo>
                  <a:pt x="8252174" y="3695599"/>
                </a:lnTo>
                <a:lnTo>
                  <a:pt x="8246136" y="3699222"/>
                </a:lnTo>
                <a:lnTo>
                  <a:pt x="8242512" y="3699222"/>
                </a:lnTo>
                <a:lnTo>
                  <a:pt x="8242512" y="3703448"/>
                </a:lnTo>
                <a:lnTo>
                  <a:pt x="8242512" y="3705864"/>
                </a:lnTo>
                <a:lnTo>
                  <a:pt x="8242512" y="3709487"/>
                </a:lnTo>
                <a:lnTo>
                  <a:pt x="8235871" y="3709487"/>
                </a:lnTo>
                <a:lnTo>
                  <a:pt x="8223796" y="3713713"/>
                </a:lnTo>
                <a:lnTo>
                  <a:pt x="8221985" y="3705864"/>
                </a:lnTo>
                <a:lnTo>
                  <a:pt x="8221985" y="3703448"/>
                </a:lnTo>
                <a:lnTo>
                  <a:pt x="8217759" y="3703448"/>
                </a:lnTo>
                <a:lnTo>
                  <a:pt x="8214136" y="3703448"/>
                </a:lnTo>
                <a:lnTo>
                  <a:pt x="8209910" y="3699222"/>
                </a:lnTo>
                <a:lnTo>
                  <a:pt x="8203873" y="3713713"/>
                </a:lnTo>
                <a:lnTo>
                  <a:pt x="8199647" y="3723976"/>
                </a:lnTo>
                <a:lnTo>
                  <a:pt x="8193608" y="3734241"/>
                </a:lnTo>
                <a:lnTo>
                  <a:pt x="8181533" y="3738467"/>
                </a:lnTo>
                <a:lnTo>
                  <a:pt x="8171270" y="3744503"/>
                </a:lnTo>
                <a:lnTo>
                  <a:pt x="8171270" y="3738467"/>
                </a:lnTo>
                <a:lnTo>
                  <a:pt x="8165231" y="3730617"/>
                </a:lnTo>
                <a:lnTo>
                  <a:pt x="8165231" y="3723976"/>
                </a:lnTo>
                <a:lnTo>
                  <a:pt x="8165231" y="3720354"/>
                </a:lnTo>
                <a:lnTo>
                  <a:pt x="8165231" y="3717939"/>
                </a:lnTo>
                <a:lnTo>
                  <a:pt x="8165231" y="3713713"/>
                </a:lnTo>
                <a:lnTo>
                  <a:pt x="8161005" y="3709487"/>
                </a:lnTo>
                <a:lnTo>
                  <a:pt x="8157382" y="3709487"/>
                </a:lnTo>
                <a:lnTo>
                  <a:pt x="8147119" y="3705864"/>
                </a:lnTo>
                <a:lnTo>
                  <a:pt x="8147119" y="3695599"/>
                </a:lnTo>
                <a:lnTo>
                  <a:pt x="8147119" y="3685336"/>
                </a:lnTo>
                <a:lnTo>
                  <a:pt x="8151346" y="3676882"/>
                </a:lnTo>
                <a:lnTo>
                  <a:pt x="8151346" y="3675071"/>
                </a:lnTo>
                <a:lnTo>
                  <a:pt x="8153156" y="3670845"/>
                </a:lnTo>
                <a:lnTo>
                  <a:pt x="8161005" y="3670845"/>
                </a:lnTo>
                <a:lnTo>
                  <a:pt x="8171270" y="3666619"/>
                </a:lnTo>
                <a:lnTo>
                  <a:pt x="8185761" y="3666619"/>
                </a:lnTo>
                <a:lnTo>
                  <a:pt x="8185761" y="3691373"/>
                </a:lnTo>
                <a:lnTo>
                  <a:pt x="8209910" y="3691373"/>
                </a:lnTo>
                <a:lnTo>
                  <a:pt x="8209910" y="3685336"/>
                </a:lnTo>
                <a:lnTo>
                  <a:pt x="8214136" y="3676882"/>
                </a:lnTo>
                <a:lnTo>
                  <a:pt x="8217759" y="3675071"/>
                </a:lnTo>
                <a:lnTo>
                  <a:pt x="8217759" y="3670845"/>
                </a:lnTo>
                <a:lnTo>
                  <a:pt x="8221985" y="3666619"/>
                </a:lnTo>
                <a:lnTo>
                  <a:pt x="8223796" y="3660580"/>
                </a:lnTo>
                <a:lnTo>
                  <a:pt x="8217759" y="3660580"/>
                </a:lnTo>
                <a:lnTo>
                  <a:pt x="8181533" y="3631600"/>
                </a:lnTo>
                <a:lnTo>
                  <a:pt x="8141083" y="3612883"/>
                </a:lnTo>
                <a:lnTo>
                  <a:pt x="8141083" y="3627374"/>
                </a:lnTo>
                <a:lnTo>
                  <a:pt x="8136855" y="3637637"/>
                </a:lnTo>
                <a:lnTo>
                  <a:pt x="8132629" y="3647902"/>
                </a:lnTo>
                <a:lnTo>
                  <a:pt x="8132629" y="3660580"/>
                </a:lnTo>
                <a:lnTo>
                  <a:pt x="8129007" y="3656354"/>
                </a:lnTo>
                <a:lnTo>
                  <a:pt x="8126592" y="3652128"/>
                </a:lnTo>
                <a:lnTo>
                  <a:pt x="8126592" y="3647902"/>
                </a:lnTo>
                <a:lnTo>
                  <a:pt x="8122969" y="3646091"/>
                </a:lnTo>
                <a:lnTo>
                  <a:pt x="8112704" y="3618922"/>
                </a:lnTo>
                <a:lnTo>
                  <a:pt x="8100629" y="3588130"/>
                </a:lnTo>
                <a:lnTo>
                  <a:pt x="8098215" y="3547074"/>
                </a:lnTo>
                <a:lnTo>
                  <a:pt x="8100629" y="3512056"/>
                </a:lnTo>
                <a:lnTo>
                  <a:pt x="8114517" y="3477037"/>
                </a:lnTo>
                <a:lnTo>
                  <a:pt x="8126592" y="3472811"/>
                </a:lnTo>
                <a:close/>
                <a:moveTo>
                  <a:pt x="2881749" y="3469188"/>
                </a:moveTo>
                <a:lnTo>
                  <a:pt x="2895635" y="3469188"/>
                </a:lnTo>
                <a:lnTo>
                  <a:pt x="2910127" y="3472812"/>
                </a:lnTo>
                <a:lnTo>
                  <a:pt x="2924013" y="3472812"/>
                </a:lnTo>
                <a:lnTo>
                  <a:pt x="2934278" y="3477038"/>
                </a:lnTo>
                <a:lnTo>
                  <a:pt x="2934278" y="3493944"/>
                </a:lnTo>
                <a:lnTo>
                  <a:pt x="2881749" y="3493944"/>
                </a:lnTo>
                <a:close/>
                <a:moveTo>
                  <a:pt x="2583486" y="3469188"/>
                </a:moveTo>
                <a:lnTo>
                  <a:pt x="2602203" y="3472812"/>
                </a:lnTo>
                <a:lnTo>
                  <a:pt x="2611863" y="3479453"/>
                </a:lnTo>
                <a:lnTo>
                  <a:pt x="2626353" y="3487301"/>
                </a:lnTo>
                <a:lnTo>
                  <a:pt x="2638428" y="3493943"/>
                </a:lnTo>
                <a:lnTo>
                  <a:pt x="2638428" y="3501793"/>
                </a:lnTo>
                <a:lnTo>
                  <a:pt x="2624543" y="3501793"/>
                </a:lnTo>
                <a:lnTo>
                  <a:pt x="2611863" y="3506019"/>
                </a:lnTo>
                <a:lnTo>
                  <a:pt x="2602203" y="3507832"/>
                </a:lnTo>
                <a:lnTo>
                  <a:pt x="2596166" y="3506019"/>
                </a:lnTo>
                <a:lnTo>
                  <a:pt x="2581675" y="3506019"/>
                </a:lnTo>
                <a:lnTo>
                  <a:pt x="2569600" y="3501793"/>
                </a:lnTo>
                <a:lnTo>
                  <a:pt x="2569600" y="3477038"/>
                </a:lnTo>
                <a:lnTo>
                  <a:pt x="2573826" y="3477038"/>
                </a:lnTo>
                <a:lnTo>
                  <a:pt x="2577449" y="3472812"/>
                </a:lnTo>
                <a:lnTo>
                  <a:pt x="2581675" y="3472812"/>
                </a:lnTo>
                <a:close/>
                <a:moveTo>
                  <a:pt x="2707255" y="3435982"/>
                </a:moveTo>
                <a:lnTo>
                  <a:pt x="2750123" y="3440208"/>
                </a:lnTo>
                <a:lnTo>
                  <a:pt x="2786349" y="3448660"/>
                </a:lnTo>
                <a:lnTo>
                  <a:pt x="2814727" y="3458925"/>
                </a:lnTo>
                <a:lnTo>
                  <a:pt x="2849140" y="3469190"/>
                </a:lnTo>
                <a:lnTo>
                  <a:pt x="2849140" y="3487302"/>
                </a:lnTo>
                <a:lnTo>
                  <a:pt x="2835254" y="3487302"/>
                </a:lnTo>
                <a:lnTo>
                  <a:pt x="2828613" y="3491528"/>
                </a:lnTo>
                <a:lnTo>
                  <a:pt x="2818952" y="3493943"/>
                </a:lnTo>
                <a:lnTo>
                  <a:pt x="2810500" y="3497566"/>
                </a:lnTo>
                <a:lnTo>
                  <a:pt x="2804461" y="3501792"/>
                </a:lnTo>
                <a:lnTo>
                  <a:pt x="2792386" y="3501792"/>
                </a:lnTo>
                <a:lnTo>
                  <a:pt x="2792386" y="3497566"/>
                </a:lnTo>
                <a:lnTo>
                  <a:pt x="2792386" y="3493943"/>
                </a:lnTo>
                <a:lnTo>
                  <a:pt x="2790575" y="3491528"/>
                </a:lnTo>
                <a:lnTo>
                  <a:pt x="2786349" y="3487302"/>
                </a:lnTo>
                <a:lnTo>
                  <a:pt x="2782123" y="3483678"/>
                </a:lnTo>
                <a:lnTo>
                  <a:pt x="2778500" y="3487302"/>
                </a:lnTo>
                <a:lnTo>
                  <a:pt x="2772461" y="3507829"/>
                </a:lnTo>
                <a:lnTo>
                  <a:pt x="2762198" y="3507829"/>
                </a:lnTo>
                <a:lnTo>
                  <a:pt x="2735632" y="3506018"/>
                </a:lnTo>
                <a:lnTo>
                  <a:pt x="2707255" y="3501792"/>
                </a:lnTo>
                <a:lnTo>
                  <a:pt x="2687332" y="3501792"/>
                </a:lnTo>
                <a:lnTo>
                  <a:pt x="2677067" y="3477037"/>
                </a:lnTo>
                <a:lnTo>
                  <a:pt x="2695179" y="3477037"/>
                </a:lnTo>
                <a:lnTo>
                  <a:pt x="2707255" y="3477037"/>
                </a:lnTo>
                <a:lnTo>
                  <a:pt x="2721745" y="3472811"/>
                </a:lnTo>
                <a:lnTo>
                  <a:pt x="2733821" y="3469190"/>
                </a:lnTo>
                <a:lnTo>
                  <a:pt x="2725369" y="3464964"/>
                </a:lnTo>
                <a:lnTo>
                  <a:pt x="2719330" y="3458925"/>
                </a:lnTo>
                <a:lnTo>
                  <a:pt x="2715709" y="3454699"/>
                </a:lnTo>
                <a:lnTo>
                  <a:pt x="2711481" y="3448660"/>
                </a:lnTo>
                <a:close/>
                <a:moveTo>
                  <a:pt x="438334" y="3358099"/>
                </a:moveTo>
                <a:lnTo>
                  <a:pt x="470937" y="3368364"/>
                </a:lnTo>
                <a:lnTo>
                  <a:pt x="495088" y="3382250"/>
                </a:lnTo>
                <a:lnTo>
                  <a:pt x="523465" y="3396739"/>
                </a:lnTo>
                <a:lnTo>
                  <a:pt x="523465" y="3405193"/>
                </a:lnTo>
                <a:lnTo>
                  <a:pt x="515011" y="3405193"/>
                </a:lnTo>
                <a:lnTo>
                  <a:pt x="490862" y="3421494"/>
                </a:lnTo>
                <a:lnTo>
                  <a:pt x="466711" y="3425720"/>
                </a:lnTo>
                <a:lnTo>
                  <a:pt x="444371" y="3429946"/>
                </a:lnTo>
                <a:lnTo>
                  <a:pt x="420221" y="3435983"/>
                </a:lnTo>
                <a:lnTo>
                  <a:pt x="420221" y="3429946"/>
                </a:lnTo>
                <a:lnTo>
                  <a:pt x="414184" y="3429946"/>
                </a:lnTo>
                <a:lnTo>
                  <a:pt x="420221" y="3411229"/>
                </a:lnTo>
                <a:lnTo>
                  <a:pt x="420221" y="3393117"/>
                </a:lnTo>
                <a:lnTo>
                  <a:pt x="420221" y="3368364"/>
                </a:lnTo>
                <a:lnTo>
                  <a:pt x="428070" y="3364136"/>
                </a:lnTo>
                <a:lnTo>
                  <a:pt x="429882" y="3364136"/>
                </a:lnTo>
                <a:lnTo>
                  <a:pt x="429882" y="3361722"/>
                </a:lnTo>
                <a:lnTo>
                  <a:pt x="434108" y="3361722"/>
                </a:lnTo>
                <a:close/>
                <a:moveTo>
                  <a:pt x="2460320" y="3335156"/>
                </a:moveTo>
                <a:lnTo>
                  <a:pt x="2517074" y="3347835"/>
                </a:lnTo>
                <a:lnTo>
                  <a:pt x="2567789" y="3364136"/>
                </a:lnTo>
                <a:lnTo>
                  <a:pt x="2605826" y="3382251"/>
                </a:lnTo>
                <a:lnTo>
                  <a:pt x="2644467" y="3400966"/>
                </a:lnTo>
                <a:lnTo>
                  <a:pt x="2687335" y="3421496"/>
                </a:lnTo>
                <a:lnTo>
                  <a:pt x="2687335" y="3435985"/>
                </a:lnTo>
                <a:lnTo>
                  <a:pt x="2668618" y="3435985"/>
                </a:lnTo>
                <a:lnTo>
                  <a:pt x="2648694" y="3444439"/>
                </a:lnTo>
                <a:lnTo>
                  <a:pt x="2624543" y="3450476"/>
                </a:lnTo>
                <a:lnTo>
                  <a:pt x="2597978" y="3454702"/>
                </a:lnTo>
                <a:lnTo>
                  <a:pt x="2602204" y="3448665"/>
                </a:lnTo>
                <a:lnTo>
                  <a:pt x="2602204" y="3440211"/>
                </a:lnTo>
                <a:lnTo>
                  <a:pt x="2602204" y="3435985"/>
                </a:lnTo>
                <a:lnTo>
                  <a:pt x="2602204" y="3434174"/>
                </a:lnTo>
                <a:lnTo>
                  <a:pt x="2602204" y="3429948"/>
                </a:lnTo>
                <a:lnTo>
                  <a:pt x="2597978" y="3421496"/>
                </a:lnTo>
                <a:lnTo>
                  <a:pt x="2545450" y="3407005"/>
                </a:lnTo>
                <a:lnTo>
                  <a:pt x="2496546" y="3382251"/>
                </a:lnTo>
                <a:lnTo>
                  <a:pt x="2444018" y="3358100"/>
                </a:lnTo>
                <a:lnTo>
                  <a:pt x="2431943" y="3368364"/>
                </a:lnTo>
                <a:lnTo>
                  <a:pt x="2425906" y="3378627"/>
                </a:lnTo>
                <a:lnTo>
                  <a:pt x="2415641" y="3390703"/>
                </a:lnTo>
                <a:lnTo>
                  <a:pt x="2403566" y="3386477"/>
                </a:lnTo>
                <a:lnTo>
                  <a:pt x="2389075" y="3378627"/>
                </a:lnTo>
                <a:lnTo>
                  <a:pt x="2383038" y="3376212"/>
                </a:lnTo>
                <a:lnTo>
                  <a:pt x="2397529" y="3376212"/>
                </a:lnTo>
                <a:lnTo>
                  <a:pt x="2407189" y="3361723"/>
                </a:lnTo>
                <a:lnTo>
                  <a:pt x="2417452" y="3353873"/>
                </a:lnTo>
                <a:lnTo>
                  <a:pt x="2429527" y="3343608"/>
                </a:lnTo>
                <a:lnTo>
                  <a:pt x="2439792" y="3343608"/>
                </a:lnTo>
                <a:lnTo>
                  <a:pt x="2445829" y="3339382"/>
                </a:lnTo>
                <a:lnTo>
                  <a:pt x="2454283" y="3339382"/>
                </a:lnTo>
                <a:close/>
                <a:moveTo>
                  <a:pt x="391847" y="3318854"/>
                </a:moveTo>
                <a:lnTo>
                  <a:pt x="420221" y="3329120"/>
                </a:lnTo>
                <a:lnTo>
                  <a:pt x="420221" y="3335157"/>
                </a:lnTo>
                <a:lnTo>
                  <a:pt x="414185" y="3335157"/>
                </a:lnTo>
                <a:lnTo>
                  <a:pt x="391847" y="3343610"/>
                </a:lnTo>
                <a:lnTo>
                  <a:pt x="371317" y="3343610"/>
                </a:lnTo>
                <a:lnTo>
                  <a:pt x="353205" y="3343610"/>
                </a:lnTo>
                <a:lnTo>
                  <a:pt x="353205" y="3329120"/>
                </a:lnTo>
                <a:lnTo>
                  <a:pt x="363470" y="3324891"/>
                </a:lnTo>
                <a:lnTo>
                  <a:pt x="373733" y="3324891"/>
                </a:lnTo>
                <a:lnTo>
                  <a:pt x="381582" y="3323081"/>
                </a:lnTo>
                <a:close/>
                <a:moveTo>
                  <a:pt x="235475" y="3285646"/>
                </a:moveTo>
                <a:lnTo>
                  <a:pt x="247550" y="3289872"/>
                </a:lnTo>
                <a:lnTo>
                  <a:pt x="262041" y="3289872"/>
                </a:lnTo>
                <a:lnTo>
                  <a:pt x="268078" y="3289872"/>
                </a:lnTo>
                <a:lnTo>
                  <a:pt x="278342" y="3294098"/>
                </a:lnTo>
                <a:lnTo>
                  <a:pt x="290418" y="3295911"/>
                </a:lnTo>
                <a:lnTo>
                  <a:pt x="290418" y="3310399"/>
                </a:lnTo>
                <a:lnTo>
                  <a:pt x="282569" y="3310399"/>
                </a:lnTo>
                <a:lnTo>
                  <a:pt x="272303" y="3314625"/>
                </a:lnTo>
                <a:lnTo>
                  <a:pt x="262041" y="3318853"/>
                </a:lnTo>
                <a:lnTo>
                  <a:pt x="249966" y="3318853"/>
                </a:lnTo>
                <a:lnTo>
                  <a:pt x="235475" y="3318853"/>
                </a:lnTo>
                <a:close/>
                <a:moveTo>
                  <a:pt x="2569600" y="3279610"/>
                </a:moveTo>
                <a:lnTo>
                  <a:pt x="2581676" y="3285647"/>
                </a:lnTo>
                <a:lnTo>
                  <a:pt x="2587714" y="3294101"/>
                </a:lnTo>
                <a:lnTo>
                  <a:pt x="2596168" y="3300138"/>
                </a:lnTo>
                <a:lnTo>
                  <a:pt x="2597979" y="3310403"/>
                </a:lnTo>
                <a:lnTo>
                  <a:pt x="2597979" y="3329121"/>
                </a:lnTo>
                <a:lnTo>
                  <a:pt x="2583487" y="3329121"/>
                </a:lnTo>
                <a:lnTo>
                  <a:pt x="2581676" y="3318856"/>
                </a:lnTo>
                <a:lnTo>
                  <a:pt x="2577450" y="3314630"/>
                </a:lnTo>
                <a:lnTo>
                  <a:pt x="2573826" y="3308591"/>
                </a:lnTo>
                <a:lnTo>
                  <a:pt x="2569600" y="3300138"/>
                </a:lnTo>
                <a:lnTo>
                  <a:pt x="2569600" y="3294101"/>
                </a:lnTo>
                <a:close/>
                <a:moveTo>
                  <a:pt x="8147123" y="3265119"/>
                </a:moveTo>
                <a:lnTo>
                  <a:pt x="8153160" y="3271156"/>
                </a:lnTo>
                <a:lnTo>
                  <a:pt x="8157386" y="3279610"/>
                </a:lnTo>
                <a:lnTo>
                  <a:pt x="8161009" y="3285647"/>
                </a:lnTo>
                <a:lnTo>
                  <a:pt x="8161009" y="3295912"/>
                </a:lnTo>
                <a:lnTo>
                  <a:pt x="8161009" y="3310401"/>
                </a:lnTo>
                <a:lnTo>
                  <a:pt x="8132632" y="3382252"/>
                </a:lnTo>
                <a:lnTo>
                  <a:pt x="8118743" y="3364137"/>
                </a:lnTo>
                <a:lnTo>
                  <a:pt x="8112706" y="3347836"/>
                </a:lnTo>
                <a:lnTo>
                  <a:pt x="8108480" y="3318855"/>
                </a:lnTo>
                <a:close/>
                <a:moveTo>
                  <a:pt x="2553298" y="3232516"/>
                </a:moveTo>
                <a:lnTo>
                  <a:pt x="2597976" y="3232516"/>
                </a:lnTo>
                <a:lnTo>
                  <a:pt x="2602202" y="3238553"/>
                </a:lnTo>
                <a:lnTo>
                  <a:pt x="2610051" y="3242779"/>
                </a:lnTo>
                <a:lnTo>
                  <a:pt x="2610051" y="3247007"/>
                </a:lnTo>
                <a:lnTo>
                  <a:pt x="2611862" y="3250628"/>
                </a:lnTo>
                <a:lnTo>
                  <a:pt x="2611862" y="3253043"/>
                </a:lnTo>
                <a:lnTo>
                  <a:pt x="2610051" y="3257269"/>
                </a:lnTo>
                <a:lnTo>
                  <a:pt x="2610051" y="3265119"/>
                </a:lnTo>
                <a:lnTo>
                  <a:pt x="2597976" y="3257269"/>
                </a:lnTo>
                <a:lnTo>
                  <a:pt x="2587711" y="3253043"/>
                </a:lnTo>
                <a:lnTo>
                  <a:pt x="2577448" y="3253043"/>
                </a:lnTo>
                <a:lnTo>
                  <a:pt x="2569599" y="3250628"/>
                </a:lnTo>
                <a:lnTo>
                  <a:pt x="2563562" y="3250628"/>
                </a:lnTo>
                <a:lnTo>
                  <a:pt x="2555108" y="3247007"/>
                </a:lnTo>
                <a:lnTo>
                  <a:pt x="2553298" y="3238553"/>
                </a:lnTo>
                <a:close/>
                <a:moveTo>
                  <a:pt x="8374133" y="3098482"/>
                </a:moveTo>
                <a:lnTo>
                  <a:pt x="8380170" y="3102708"/>
                </a:lnTo>
                <a:lnTo>
                  <a:pt x="8383793" y="3102708"/>
                </a:lnTo>
                <a:lnTo>
                  <a:pt x="8383793" y="3106935"/>
                </a:lnTo>
                <a:lnTo>
                  <a:pt x="8388019" y="3112973"/>
                </a:lnTo>
                <a:lnTo>
                  <a:pt x="8388019" y="3121426"/>
                </a:lnTo>
                <a:lnTo>
                  <a:pt x="8383793" y="3131691"/>
                </a:lnTo>
                <a:lnTo>
                  <a:pt x="8375943" y="3141954"/>
                </a:lnTo>
                <a:lnTo>
                  <a:pt x="8374133" y="3152219"/>
                </a:lnTo>
                <a:lnTo>
                  <a:pt x="8355416" y="3152219"/>
                </a:lnTo>
                <a:lnTo>
                  <a:pt x="8355416" y="3127463"/>
                </a:lnTo>
                <a:lnTo>
                  <a:pt x="8362058" y="3125049"/>
                </a:lnTo>
                <a:lnTo>
                  <a:pt x="8365679" y="3117200"/>
                </a:lnTo>
                <a:lnTo>
                  <a:pt x="8369907" y="3111161"/>
                </a:lnTo>
                <a:close/>
                <a:moveTo>
                  <a:pt x="8278740" y="3001881"/>
                </a:moveTo>
                <a:lnTo>
                  <a:pt x="8302889" y="3001881"/>
                </a:lnTo>
                <a:lnTo>
                  <a:pt x="8302889" y="3026637"/>
                </a:lnTo>
                <a:lnTo>
                  <a:pt x="8270891" y="3026637"/>
                </a:lnTo>
                <a:lnTo>
                  <a:pt x="8270891" y="3010334"/>
                </a:lnTo>
                <a:lnTo>
                  <a:pt x="8278740" y="3010334"/>
                </a:lnTo>
                <a:close/>
                <a:moveTo>
                  <a:pt x="5703707" y="2933656"/>
                </a:moveTo>
                <a:lnTo>
                  <a:pt x="5721819" y="2933656"/>
                </a:lnTo>
                <a:lnTo>
                  <a:pt x="5713970" y="2943920"/>
                </a:lnTo>
                <a:lnTo>
                  <a:pt x="5707933" y="2952372"/>
                </a:lnTo>
                <a:lnTo>
                  <a:pt x="5699481" y="2958409"/>
                </a:lnTo>
                <a:lnTo>
                  <a:pt x="5693443" y="2966863"/>
                </a:lnTo>
                <a:lnTo>
                  <a:pt x="5681367" y="2972900"/>
                </a:lnTo>
                <a:lnTo>
                  <a:pt x="5675331" y="2972900"/>
                </a:lnTo>
                <a:lnTo>
                  <a:pt x="5675331" y="2977126"/>
                </a:lnTo>
                <a:lnTo>
                  <a:pt x="5671105" y="2977126"/>
                </a:lnTo>
                <a:lnTo>
                  <a:pt x="5665066" y="2977126"/>
                </a:lnTo>
                <a:lnTo>
                  <a:pt x="5657217" y="2981352"/>
                </a:lnTo>
                <a:lnTo>
                  <a:pt x="5651180" y="2954183"/>
                </a:lnTo>
                <a:lnTo>
                  <a:pt x="5665066" y="2952372"/>
                </a:lnTo>
                <a:lnTo>
                  <a:pt x="5679557" y="2943920"/>
                </a:lnTo>
                <a:lnTo>
                  <a:pt x="5693443" y="2940297"/>
                </a:lnTo>
                <a:close/>
                <a:moveTo>
                  <a:pt x="5409677" y="2923393"/>
                </a:moveTo>
                <a:lnTo>
                  <a:pt x="5428394" y="2930034"/>
                </a:lnTo>
                <a:lnTo>
                  <a:pt x="5448318" y="2937883"/>
                </a:lnTo>
                <a:lnTo>
                  <a:pt x="5472467" y="2943920"/>
                </a:lnTo>
                <a:lnTo>
                  <a:pt x="5486958" y="2954184"/>
                </a:lnTo>
                <a:lnTo>
                  <a:pt x="5430204" y="2954184"/>
                </a:lnTo>
                <a:lnTo>
                  <a:pt x="5424168" y="2952371"/>
                </a:lnTo>
                <a:lnTo>
                  <a:pt x="5419942" y="2952371"/>
                </a:lnTo>
                <a:lnTo>
                  <a:pt x="5413903" y="2948145"/>
                </a:lnTo>
                <a:lnTo>
                  <a:pt x="5400017" y="2948145"/>
                </a:lnTo>
                <a:lnTo>
                  <a:pt x="5400017" y="2940297"/>
                </a:lnTo>
                <a:lnTo>
                  <a:pt x="5403640" y="2937883"/>
                </a:lnTo>
                <a:lnTo>
                  <a:pt x="5406054" y="2933657"/>
                </a:lnTo>
                <a:lnTo>
                  <a:pt x="5406054" y="2930034"/>
                </a:lnTo>
                <a:close/>
                <a:moveTo>
                  <a:pt x="4778163" y="2783926"/>
                </a:moveTo>
                <a:lnTo>
                  <a:pt x="4826467" y="2783926"/>
                </a:lnTo>
                <a:lnTo>
                  <a:pt x="4826467" y="2789963"/>
                </a:lnTo>
                <a:lnTo>
                  <a:pt x="4816201" y="2794191"/>
                </a:lnTo>
                <a:lnTo>
                  <a:pt x="4812578" y="2797812"/>
                </a:lnTo>
                <a:lnTo>
                  <a:pt x="4805936" y="2800228"/>
                </a:lnTo>
                <a:lnTo>
                  <a:pt x="4798089" y="2804454"/>
                </a:lnTo>
                <a:lnTo>
                  <a:pt x="4787824" y="2804454"/>
                </a:lnTo>
                <a:close/>
                <a:moveTo>
                  <a:pt x="5528015" y="2742266"/>
                </a:moveTo>
                <a:lnTo>
                  <a:pt x="5523789" y="2746492"/>
                </a:lnTo>
                <a:lnTo>
                  <a:pt x="5519561" y="2750719"/>
                </a:lnTo>
                <a:lnTo>
                  <a:pt x="5515335" y="2750719"/>
                </a:lnTo>
                <a:lnTo>
                  <a:pt x="5515335" y="2754945"/>
                </a:lnTo>
                <a:lnTo>
                  <a:pt x="5513524" y="2756755"/>
                </a:lnTo>
                <a:lnTo>
                  <a:pt x="5510506" y="2765209"/>
                </a:lnTo>
                <a:lnTo>
                  <a:pt x="5516542" y="2765209"/>
                </a:lnTo>
                <a:lnTo>
                  <a:pt x="5528618" y="2760983"/>
                </a:lnTo>
                <a:lnTo>
                  <a:pt x="5534656" y="2756755"/>
                </a:lnTo>
                <a:lnTo>
                  <a:pt x="5542504" y="2754945"/>
                </a:lnTo>
                <a:lnTo>
                  <a:pt x="5548542" y="2750719"/>
                </a:lnTo>
                <a:lnTo>
                  <a:pt x="5556392" y="2742266"/>
                </a:lnTo>
                <a:close/>
                <a:moveTo>
                  <a:pt x="4996725" y="2742266"/>
                </a:moveTo>
                <a:lnTo>
                  <a:pt x="5006990" y="2742266"/>
                </a:lnTo>
                <a:lnTo>
                  <a:pt x="5020872" y="2742266"/>
                </a:lnTo>
                <a:lnTo>
                  <a:pt x="5025097" y="2775475"/>
                </a:lnTo>
                <a:lnTo>
                  <a:pt x="5029326" y="2814718"/>
                </a:lnTo>
                <a:lnTo>
                  <a:pt x="5010613" y="2814718"/>
                </a:lnTo>
                <a:lnTo>
                  <a:pt x="5006990" y="2818341"/>
                </a:lnTo>
                <a:lnTo>
                  <a:pt x="5000952" y="2818341"/>
                </a:lnTo>
                <a:lnTo>
                  <a:pt x="4992498" y="2818341"/>
                </a:lnTo>
                <a:lnTo>
                  <a:pt x="4982234" y="2822567"/>
                </a:lnTo>
                <a:lnTo>
                  <a:pt x="4978611" y="2794190"/>
                </a:lnTo>
                <a:lnTo>
                  <a:pt x="4978611" y="2765210"/>
                </a:lnTo>
                <a:lnTo>
                  <a:pt x="4982234" y="2750719"/>
                </a:lnTo>
                <a:lnTo>
                  <a:pt x="4988271" y="2746493"/>
                </a:lnTo>
                <a:close/>
                <a:moveTo>
                  <a:pt x="5002761" y="2672229"/>
                </a:moveTo>
                <a:lnTo>
                  <a:pt x="5020872" y="2672229"/>
                </a:lnTo>
                <a:lnTo>
                  <a:pt x="5016650" y="2686722"/>
                </a:lnTo>
                <a:lnTo>
                  <a:pt x="5016650" y="2696984"/>
                </a:lnTo>
                <a:lnTo>
                  <a:pt x="5016650" y="2707249"/>
                </a:lnTo>
                <a:lnTo>
                  <a:pt x="5014837" y="2715701"/>
                </a:lnTo>
                <a:lnTo>
                  <a:pt x="5010611" y="2725966"/>
                </a:lnTo>
                <a:lnTo>
                  <a:pt x="4996723" y="2725966"/>
                </a:lnTo>
                <a:lnTo>
                  <a:pt x="4996723" y="2711475"/>
                </a:lnTo>
                <a:lnTo>
                  <a:pt x="5000950" y="2696984"/>
                </a:lnTo>
                <a:lnTo>
                  <a:pt x="5000950" y="2683099"/>
                </a:lnTo>
                <a:close/>
                <a:moveTo>
                  <a:pt x="2690868" y="2573919"/>
                </a:moveTo>
                <a:lnTo>
                  <a:pt x="2687343" y="2577441"/>
                </a:lnTo>
                <a:lnTo>
                  <a:pt x="2683191" y="2581593"/>
                </a:lnTo>
                <a:lnTo>
                  <a:pt x="2687332" y="2578042"/>
                </a:lnTo>
                <a:close/>
                <a:moveTo>
                  <a:pt x="8730353" y="2573817"/>
                </a:moveTo>
                <a:lnTo>
                  <a:pt x="8748465" y="2600382"/>
                </a:lnTo>
                <a:lnTo>
                  <a:pt x="8764766" y="2614870"/>
                </a:lnTo>
                <a:lnTo>
                  <a:pt x="8787106" y="2620909"/>
                </a:lnTo>
                <a:lnTo>
                  <a:pt x="8801597" y="2629361"/>
                </a:lnTo>
                <a:lnTo>
                  <a:pt x="8815483" y="2639626"/>
                </a:lnTo>
                <a:lnTo>
                  <a:pt x="8819709" y="2645663"/>
                </a:lnTo>
                <a:lnTo>
                  <a:pt x="8821520" y="2654115"/>
                </a:lnTo>
                <a:lnTo>
                  <a:pt x="8821520" y="2660153"/>
                </a:lnTo>
                <a:lnTo>
                  <a:pt x="8821520" y="2672229"/>
                </a:lnTo>
                <a:lnTo>
                  <a:pt x="8797369" y="2678871"/>
                </a:lnTo>
                <a:lnTo>
                  <a:pt x="8779257" y="2693359"/>
                </a:lnTo>
                <a:lnTo>
                  <a:pt x="8764766" y="2707247"/>
                </a:lnTo>
                <a:lnTo>
                  <a:pt x="8744844" y="2717510"/>
                </a:lnTo>
                <a:lnTo>
                  <a:pt x="8736389" y="2707247"/>
                </a:lnTo>
                <a:lnTo>
                  <a:pt x="8730353" y="2703624"/>
                </a:lnTo>
                <a:lnTo>
                  <a:pt x="8724316" y="2701208"/>
                </a:lnTo>
                <a:lnTo>
                  <a:pt x="8716467" y="2703624"/>
                </a:lnTo>
                <a:lnTo>
                  <a:pt x="8710428" y="2707247"/>
                </a:lnTo>
                <a:lnTo>
                  <a:pt x="8706202" y="2715699"/>
                </a:lnTo>
                <a:lnTo>
                  <a:pt x="8698353" y="2717510"/>
                </a:lnTo>
                <a:lnTo>
                  <a:pt x="8710428" y="2760980"/>
                </a:lnTo>
                <a:lnTo>
                  <a:pt x="8712241" y="2794188"/>
                </a:lnTo>
                <a:lnTo>
                  <a:pt x="8712241" y="2818338"/>
                </a:lnTo>
                <a:lnTo>
                  <a:pt x="8710428" y="2843092"/>
                </a:lnTo>
                <a:lnTo>
                  <a:pt x="8701976" y="2870261"/>
                </a:lnTo>
                <a:lnTo>
                  <a:pt x="8695939" y="2905279"/>
                </a:lnTo>
                <a:lnTo>
                  <a:pt x="8691711" y="2948144"/>
                </a:lnTo>
                <a:lnTo>
                  <a:pt x="8645222" y="2972899"/>
                </a:lnTo>
                <a:lnTo>
                  <a:pt x="8592694" y="2997653"/>
                </a:lnTo>
                <a:lnTo>
                  <a:pt x="8541979" y="3020596"/>
                </a:lnTo>
                <a:lnTo>
                  <a:pt x="8531714" y="3001879"/>
                </a:lnTo>
                <a:lnTo>
                  <a:pt x="8522054" y="2987388"/>
                </a:lnTo>
                <a:lnTo>
                  <a:pt x="8517828" y="3001879"/>
                </a:lnTo>
                <a:lnTo>
                  <a:pt x="8517828" y="3010331"/>
                </a:lnTo>
                <a:lnTo>
                  <a:pt x="8516018" y="3020596"/>
                </a:lnTo>
                <a:lnTo>
                  <a:pt x="8511792" y="3026633"/>
                </a:lnTo>
                <a:lnTo>
                  <a:pt x="8501527" y="3026633"/>
                </a:lnTo>
                <a:lnTo>
                  <a:pt x="8493678" y="3026633"/>
                </a:lnTo>
                <a:lnTo>
                  <a:pt x="8489451" y="3030861"/>
                </a:lnTo>
                <a:lnTo>
                  <a:pt x="8487641" y="3030861"/>
                </a:lnTo>
                <a:lnTo>
                  <a:pt x="8483415" y="3034482"/>
                </a:lnTo>
                <a:lnTo>
                  <a:pt x="8479189" y="3038708"/>
                </a:lnTo>
                <a:lnTo>
                  <a:pt x="8468924" y="3038708"/>
                </a:lnTo>
                <a:lnTo>
                  <a:pt x="8459264" y="3041124"/>
                </a:lnTo>
                <a:lnTo>
                  <a:pt x="8455038" y="3034482"/>
                </a:lnTo>
                <a:lnTo>
                  <a:pt x="8455038" y="3024219"/>
                </a:lnTo>
                <a:lnTo>
                  <a:pt x="8455038" y="3020596"/>
                </a:lnTo>
                <a:lnTo>
                  <a:pt x="8455038" y="3012144"/>
                </a:lnTo>
                <a:lnTo>
                  <a:pt x="8455038" y="3010331"/>
                </a:lnTo>
                <a:lnTo>
                  <a:pt x="8446584" y="3010331"/>
                </a:lnTo>
                <a:lnTo>
                  <a:pt x="8440547" y="3006105"/>
                </a:lnTo>
                <a:lnTo>
                  <a:pt x="8426661" y="3001879"/>
                </a:lnTo>
                <a:lnTo>
                  <a:pt x="8426661" y="3010331"/>
                </a:lnTo>
                <a:lnTo>
                  <a:pt x="8432698" y="3020596"/>
                </a:lnTo>
                <a:lnTo>
                  <a:pt x="8440547" y="3024219"/>
                </a:lnTo>
                <a:lnTo>
                  <a:pt x="8440547" y="3030861"/>
                </a:lnTo>
                <a:lnTo>
                  <a:pt x="8440547" y="3041124"/>
                </a:lnTo>
                <a:lnTo>
                  <a:pt x="8444773" y="3059238"/>
                </a:lnTo>
                <a:lnTo>
                  <a:pt x="8432698" y="3069500"/>
                </a:lnTo>
                <a:lnTo>
                  <a:pt x="8426661" y="3083991"/>
                </a:lnTo>
                <a:lnTo>
                  <a:pt x="8418209" y="3098480"/>
                </a:lnTo>
                <a:lnTo>
                  <a:pt x="8394058" y="3098480"/>
                </a:lnTo>
                <a:lnTo>
                  <a:pt x="8390435" y="3069500"/>
                </a:lnTo>
                <a:lnTo>
                  <a:pt x="8388019" y="3055009"/>
                </a:lnTo>
                <a:lnTo>
                  <a:pt x="8380170" y="3041124"/>
                </a:lnTo>
                <a:lnTo>
                  <a:pt x="8374133" y="3020596"/>
                </a:lnTo>
                <a:lnTo>
                  <a:pt x="8394058" y="3020596"/>
                </a:lnTo>
                <a:lnTo>
                  <a:pt x="8418209" y="2987388"/>
                </a:lnTo>
                <a:lnTo>
                  <a:pt x="8450810" y="2958409"/>
                </a:lnTo>
                <a:lnTo>
                  <a:pt x="8489451" y="2940297"/>
                </a:lnTo>
                <a:lnTo>
                  <a:pt x="8503337" y="2937882"/>
                </a:lnTo>
                <a:lnTo>
                  <a:pt x="8517828" y="2937882"/>
                </a:lnTo>
                <a:lnTo>
                  <a:pt x="8529904" y="2940297"/>
                </a:lnTo>
                <a:lnTo>
                  <a:pt x="8535942" y="2940297"/>
                </a:lnTo>
                <a:lnTo>
                  <a:pt x="8541979" y="2940297"/>
                </a:lnTo>
                <a:lnTo>
                  <a:pt x="8550431" y="2930032"/>
                </a:lnTo>
                <a:lnTo>
                  <a:pt x="8556468" y="2919769"/>
                </a:lnTo>
                <a:lnTo>
                  <a:pt x="8560091" y="2908900"/>
                </a:lnTo>
                <a:lnTo>
                  <a:pt x="8564317" y="2901053"/>
                </a:lnTo>
                <a:lnTo>
                  <a:pt x="8570356" y="2890788"/>
                </a:lnTo>
                <a:lnTo>
                  <a:pt x="8582431" y="2884752"/>
                </a:lnTo>
                <a:lnTo>
                  <a:pt x="8584847" y="2890788"/>
                </a:lnTo>
                <a:lnTo>
                  <a:pt x="8588468" y="2895014"/>
                </a:lnTo>
                <a:lnTo>
                  <a:pt x="8592694" y="2895014"/>
                </a:lnTo>
                <a:lnTo>
                  <a:pt x="8596922" y="2895014"/>
                </a:lnTo>
                <a:lnTo>
                  <a:pt x="8598733" y="2890788"/>
                </a:lnTo>
                <a:lnTo>
                  <a:pt x="8627110" y="2866035"/>
                </a:lnTo>
                <a:lnTo>
                  <a:pt x="8645222" y="2843092"/>
                </a:lnTo>
                <a:lnTo>
                  <a:pt x="8653676" y="2818338"/>
                </a:lnTo>
                <a:lnTo>
                  <a:pt x="8659713" y="2789962"/>
                </a:lnTo>
                <a:lnTo>
                  <a:pt x="8669976" y="2765206"/>
                </a:lnTo>
                <a:lnTo>
                  <a:pt x="8691711" y="2732001"/>
                </a:lnTo>
                <a:lnTo>
                  <a:pt x="8677825" y="2732001"/>
                </a:lnTo>
                <a:lnTo>
                  <a:pt x="8667562" y="2725962"/>
                </a:lnTo>
                <a:lnTo>
                  <a:pt x="8663939" y="2717510"/>
                </a:lnTo>
                <a:lnTo>
                  <a:pt x="8659713" y="2711474"/>
                </a:lnTo>
                <a:lnTo>
                  <a:pt x="8659713" y="2696983"/>
                </a:lnTo>
                <a:lnTo>
                  <a:pt x="8659713" y="2678871"/>
                </a:lnTo>
                <a:lnTo>
                  <a:pt x="8663939" y="2674643"/>
                </a:lnTo>
                <a:lnTo>
                  <a:pt x="8667562" y="2672229"/>
                </a:lnTo>
                <a:lnTo>
                  <a:pt x="8667562" y="2668605"/>
                </a:lnTo>
                <a:lnTo>
                  <a:pt x="8667562" y="2664379"/>
                </a:lnTo>
                <a:lnTo>
                  <a:pt x="8682051" y="2660153"/>
                </a:lnTo>
                <a:lnTo>
                  <a:pt x="8691711" y="2660153"/>
                </a:lnTo>
                <a:lnTo>
                  <a:pt x="8698353" y="2658340"/>
                </a:lnTo>
                <a:lnTo>
                  <a:pt x="8706202" y="2658340"/>
                </a:lnTo>
                <a:lnTo>
                  <a:pt x="8706202" y="2620909"/>
                </a:lnTo>
                <a:lnTo>
                  <a:pt x="8712241" y="2592533"/>
                </a:lnTo>
                <a:close/>
                <a:moveTo>
                  <a:pt x="5124099" y="2567174"/>
                </a:moveTo>
                <a:lnTo>
                  <a:pt x="5122288" y="2571405"/>
                </a:lnTo>
                <a:lnTo>
                  <a:pt x="5118062" y="2571405"/>
                </a:lnTo>
                <a:lnTo>
                  <a:pt x="5113836" y="2571405"/>
                </a:lnTo>
                <a:lnTo>
                  <a:pt x="5113836" y="2573214"/>
                </a:lnTo>
                <a:lnTo>
                  <a:pt x="5109610" y="2573214"/>
                </a:lnTo>
                <a:lnTo>
                  <a:pt x="5103571" y="2581666"/>
                </a:lnTo>
                <a:lnTo>
                  <a:pt x="5095722" y="2585892"/>
                </a:lnTo>
                <a:lnTo>
                  <a:pt x="5095722" y="2587705"/>
                </a:lnTo>
                <a:lnTo>
                  <a:pt x="5095722" y="2596157"/>
                </a:lnTo>
                <a:lnTo>
                  <a:pt x="5095722" y="2602194"/>
                </a:lnTo>
                <a:lnTo>
                  <a:pt x="5095722" y="2614268"/>
                </a:lnTo>
                <a:lnTo>
                  <a:pt x="5124099" y="2643250"/>
                </a:lnTo>
                <a:lnTo>
                  <a:pt x="5150665" y="2674040"/>
                </a:lnTo>
                <a:lnTo>
                  <a:pt x="5174815" y="2710871"/>
                </a:lnTo>
                <a:lnTo>
                  <a:pt x="5203192" y="2710871"/>
                </a:lnTo>
                <a:lnTo>
                  <a:pt x="5203192" y="2731398"/>
                </a:lnTo>
                <a:lnTo>
                  <a:pt x="5231569" y="2741661"/>
                </a:lnTo>
                <a:lnTo>
                  <a:pt x="5252096" y="2756153"/>
                </a:lnTo>
                <a:lnTo>
                  <a:pt x="5274434" y="2774869"/>
                </a:lnTo>
                <a:lnTo>
                  <a:pt x="5274434" y="2783321"/>
                </a:lnTo>
                <a:lnTo>
                  <a:pt x="5266587" y="2783321"/>
                </a:lnTo>
                <a:lnTo>
                  <a:pt x="5260549" y="2783321"/>
                </a:lnTo>
                <a:lnTo>
                  <a:pt x="5252699" y="2783321"/>
                </a:lnTo>
                <a:lnTo>
                  <a:pt x="5248473" y="2783321"/>
                </a:lnTo>
                <a:lnTo>
                  <a:pt x="5242436" y="2779095"/>
                </a:lnTo>
                <a:lnTo>
                  <a:pt x="5232172" y="2774869"/>
                </a:lnTo>
                <a:lnTo>
                  <a:pt x="5221909" y="2774869"/>
                </a:lnTo>
                <a:lnTo>
                  <a:pt x="5221909" y="2785131"/>
                </a:lnTo>
                <a:lnTo>
                  <a:pt x="5223720" y="2793586"/>
                </a:lnTo>
                <a:lnTo>
                  <a:pt x="5227946" y="2799622"/>
                </a:lnTo>
                <a:lnTo>
                  <a:pt x="5227946" y="2803848"/>
                </a:lnTo>
                <a:lnTo>
                  <a:pt x="5232172" y="2812301"/>
                </a:lnTo>
                <a:lnTo>
                  <a:pt x="5233984" y="2822565"/>
                </a:lnTo>
                <a:lnTo>
                  <a:pt x="5223720" y="2828602"/>
                </a:lnTo>
                <a:lnTo>
                  <a:pt x="5217683" y="2837056"/>
                </a:lnTo>
                <a:lnTo>
                  <a:pt x="5209834" y="2847318"/>
                </a:lnTo>
                <a:lnTo>
                  <a:pt x="5203795" y="2861809"/>
                </a:lnTo>
                <a:lnTo>
                  <a:pt x="5181457" y="2861809"/>
                </a:lnTo>
                <a:lnTo>
                  <a:pt x="5181457" y="2909505"/>
                </a:lnTo>
                <a:lnTo>
                  <a:pt x="5165155" y="2909505"/>
                </a:lnTo>
                <a:lnTo>
                  <a:pt x="5147041" y="2895016"/>
                </a:lnTo>
                <a:lnTo>
                  <a:pt x="5124703" y="2886562"/>
                </a:lnTo>
                <a:lnTo>
                  <a:pt x="5108402" y="2876300"/>
                </a:lnTo>
                <a:lnTo>
                  <a:pt x="5096327" y="2851544"/>
                </a:lnTo>
                <a:lnTo>
                  <a:pt x="5124703" y="2855772"/>
                </a:lnTo>
                <a:lnTo>
                  <a:pt x="5153080" y="2851544"/>
                </a:lnTo>
                <a:lnTo>
                  <a:pt x="5175418" y="2843092"/>
                </a:lnTo>
                <a:lnTo>
                  <a:pt x="5189306" y="2828602"/>
                </a:lnTo>
                <a:lnTo>
                  <a:pt x="5193532" y="2826791"/>
                </a:lnTo>
                <a:lnTo>
                  <a:pt x="5193532" y="2822565"/>
                </a:lnTo>
                <a:lnTo>
                  <a:pt x="5195343" y="2818339"/>
                </a:lnTo>
                <a:lnTo>
                  <a:pt x="5195343" y="2812301"/>
                </a:lnTo>
                <a:lnTo>
                  <a:pt x="5195343" y="2803848"/>
                </a:lnTo>
                <a:lnTo>
                  <a:pt x="5142815" y="2764604"/>
                </a:lnTo>
                <a:lnTo>
                  <a:pt x="5086062" y="2725360"/>
                </a:lnTo>
                <a:lnTo>
                  <a:pt x="5067950" y="2703021"/>
                </a:lnTo>
                <a:lnTo>
                  <a:pt x="5051662" y="2682495"/>
                </a:lnTo>
                <a:lnTo>
                  <a:pt x="5037776" y="2657739"/>
                </a:lnTo>
                <a:lnTo>
                  <a:pt x="5015441" y="2635401"/>
                </a:lnTo>
                <a:lnTo>
                  <a:pt x="4987064" y="2625135"/>
                </a:lnTo>
                <a:lnTo>
                  <a:pt x="4962913" y="2645663"/>
                </a:lnTo>
                <a:lnTo>
                  <a:pt x="4930311" y="2664379"/>
                </a:lnTo>
                <a:lnTo>
                  <a:pt x="4891671" y="2672833"/>
                </a:lnTo>
                <a:lnTo>
                  <a:pt x="4887444" y="2664379"/>
                </a:lnTo>
                <a:lnTo>
                  <a:pt x="4885632" y="2658345"/>
                </a:lnTo>
                <a:lnTo>
                  <a:pt x="4881407" y="2654117"/>
                </a:lnTo>
                <a:lnTo>
                  <a:pt x="4873557" y="2654117"/>
                </a:lnTo>
                <a:lnTo>
                  <a:pt x="4871746" y="2654117"/>
                </a:lnTo>
                <a:lnTo>
                  <a:pt x="4863898" y="2658345"/>
                </a:lnTo>
                <a:lnTo>
                  <a:pt x="4845785" y="2672833"/>
                </a:lnTo>
                <a:lnTo>
                  <a:pt x="4839746" y="2693362"/>
                </a:lnTo>
                <a:lnTo>
                  <a:pt x="4835519" y="2715700"/>
                </a:lnTo>
                <a:lnTo>
                  <a:pt x="4825258" y="2732001"/>
                </a:lnTo>
                <a:lnTo>
                  <a:pt x="4786617" y="2732001"/>
                </a:lnTo>
                <a:lnTo>
                  <a:pt x="4772730" y="2750719"/>
                </a:lnTo>
                <a:lnTo>
                  <a:pt x="4762465" y="2771246"/>
                </a:lnTo>
                <a:lnTo>
                  <a:pt x="4754618" y="2797812"/>
                </a:lnTo>
                <a:lnTo>
                  <a:pt x="4750388" y="2799622"/>
                </a:lnTo>
                <a:lnTo>
                  <a:pt x="4750388" y="2808074"/>
                </a:lnTo>
                <a:lnTo>
                  <a:pt x="4754618" y="2812301"/>
                </a:lnTo>
                <a:lnTo>
                  <a:pt x="4758844" y="2814113"/>
                </a:lnTo>
                <a:lnTo>
                  <a:pt x="4764881" y="2822565"/>
                </a:lnTo>
                <a:lnTo>
                  <a:pt x="4769107" y="2828602"/>
                </a:lnTo>
                <a:lnTo>
                  <a:pt x="4758844" y="2828602"/>
                </a:lnTo>
                <a:lnTo>
                  <a:pt x="4754618" y="2832830"/>
                </a:lnTo>
                <a:lnTo>
                  <a:pt x="4750388" y="2832830"/>
                </a:lnTo>
                <a:lnTo>
                  <a:pt x="4748579" y="2837056"/>
                </a:lnTo>
                <a:lnTo>
                  <a:pt x="4744353" y="2841282"/>
                </a:lnTo>
                <a:lnTo>
                  <a:pt x="4736503" y="2843092"/>
                </a:lnTo>
                <a:lnTo>
                  <a:pt x="4736503" y="2851544"/>
                </a:lnTo>
                <a:lnTo>
                  <a:pt x="4736503" y="2855772"/>
                </a:lnTo>
                <a:lnTo>
                  <a:pt x="4736503" y="2859393"/>
                </a:lnTo>
                <a:lnTo>
                  <a:pt x="4736503" y="2871469"/>
                </a:lnTo>
                <a:lnTo>
                  <a:pt x="4712353" y="2873279"/>
                </a:lnTo>
                <a:lnTo>
                  <a:pt x="4702090" y="2881733"/>
                </a:lnTo>
                <a:lnTo>
                  <a:pt x="4694241" y="2887770"/>
                </a:lnTo>
                <a:lnTo>
                  <a:pt x="4688204" y="2899845"/>
                </a:lnTo>
                <a:lnTo>
                  <a:pt x="4677940" y="2910110"/>
                </a:lnTo>
                <a:lnTo>
                  <a:pt x="4665864" y="2914336"/>
                </a:lnTo>
                <a:lnTo>
                  <a:pt x="4659826" y="2914336"/>
                </a:lnTo>
                <a:lnTo>
                  <a:pt x="4649563" y="2910110"/>
                </a:lnTo>
                <a:lnTo>
                  <a:pt x="4641712" y="2905882"/>
                </a:lnTo>
                <a:lnTo>
                  <a:pt x="4635677" y="2901656"/>
                </a:lnTo>
                <a:lnTo>
                  <a:pt x="4631451" y="2901656"/>
                </a:lnTo>
                <a:lnTo>
                  <a:pt x="4625411" y="2905882"/>
                </a:lnTo>
                <a:lnTo>
                  <a:pt x="4617564" y="2910110"/>
                </a:lnTo>
                <a:lnTo>
                  <a:pt x="4611526" y="2914336"/>
                </a:lnTo>
                <a:lnTo>
                  <a:pt x="4599452" y="2916147"/>
                </a:lnTo>
                <a:lnTo>
                  <a:pt x="4599452" y="2934863"/>
                </a:lnTo>
                <a:lnTo>
                  <a:pt x="4698467" y="2949354"/>
                </a:lnTo>
                <a:lnTo>
                  <a:pt x="4726843" y="2934863"/>
                </a:lnTo>
                <a:lnTo>
                  <a:pt x="4755221" y="2916147"/>
                </a:lnTo>
                <a:lnTo>
                  <a:pt x="4777562" y="2901656"/>
                </a:lnTo>
                <a:lnTo>
                  <a:pt x="4807749" y="2895619"/>
                </a:lnTo>
                <a:lnTo>
                  <a:pt x="4854237" y="2887167"/>
                </a:lnTo>
                <a:lnTo>
                  <a:pt x="4903141" y="2885354"/>
                </a:lnTo>
                <a:lnTo>
                  <a:pt x="4958084" y="2885354"/>
                </a:lnTo>
                <a:lnTo>
                  <a:pt x="5002763" y="2885354"/>
                </a:lnTo>
                <a:lnTo>
                  <a:pt x="5041398" y="2887167"/>
                </a:lnTo>
                <a:lnTo>
                  <a:pt x="5059498" y="2891393"/>
                </a:lnTo>
                <a:lnTo>
                  <a:pt x="5068553" y="2891393"/>
                </a:lnTo>
                <a:lnTo>
                  <a:pt x="5056477" y="2924599"/>
                </a:lnTo>
                <a:lnTo>
                  <a:pt x="5050454" y="2959616"/>
                </a:lnTo>
                <a:lnTo>
                  <a:pt x="5042605" y="2996445"/>
                </a:lnTo>
                <a:lnTo>
                  <a:pt x="5054680" y="3002484"/>
                </a:lnTo>
                <a:lnTo>
                  <a:pt x="5056477" y="3010936"/>
                </a:lnTo>
                <a:lnTo>
                  <a:pt x="5064327" y="3016975"/>
                </a:lnTo>
                <a:lnTo>
                  <a:pt x="5068553" y="3021201"/>
                </a:lnTo>
                <a:lnTo>
                  <a:pt x="5074591" y="3027238"/>
                </a:lnTo>
                <a:lnTo>
                  <a:pt x="5098742" y="3035690"/>
                </a:lnTo>
                <a:lnTo>
                  <a:pt x="5127119" y="3035690"/>
                </a:lnTo>
                <a:lnTo>
                  <a:pt x="5155496" y="3039918"/>
                </a:lnTo>
                <a:lnTo>
                  <a:pt x="5183870" y="3054407"/>
                </a:lnTo>
                <a:lnTo>
                  <a:pt x="5191720" y="3083388"/>
                </a:lnTo>
                <a:lnTo>
                  <a:pt x="5205608" y="3089425"/>
                </a:lnTo>
                <a:lnTo>
                  <a:pt x="5226135" y="3097877"/>
                </a:lnTo>
                <a:lnTo>
                  <a:pt x="5254512" y="3103916"/>
                </a:lnTo>
                <a:lnTo>
                  <a:pt x="5278661" y="3112368"/>
                </a:lnTo>
                <a:lnTo>
                  <a:pt x="5292548" y="3114178"/>
                </a:lnTo>
                <a:lnTo>
                  <a:pt x="5296775" y="3093651"/>
                </a:lnTo>
                <a:lnTo>
                  <a:pt x="5304624" y="3074934"/>
                </a:lnTo>
                <a:lnTo>
                  <a:pt x="5310661" y="3056219"/>
                </a:lnTo>
                <a:lnTo>
                  <a:pt x="5333001" y="3041728"/>
                </a:lnTo>
                <a:lnTo>
                  <a:pt x="5363188" y="3035690"/>
                </a:lnTo>
                <a:lnTo>
                  <a:pt x="5391565" y="3041728"/>
                </a:lnTo>
                <a:lnTo>
                  <a:pt x="5419942" y="3056219"/>
                </a:lnTo>
                <a:lnTo>
                  <a:pt x="5448318" y="3068293"/>
                </a:lnTo>
                <a:lnTo>
                  <a:pt x="5462204" y="3070105"/>
                </a:lnTo>
                <a:lnTo>
                  <a:pt x="5490581" y="3074331"/>
                </a:lnTo>
                <a:lnTo>
                  <a:pt x="5518958" y="3082783"/>
                </a:lnTo>
                <a:lnTo>
                  <a:pt x="5547335" y="3084594"/>
                </a:lnTo>
                <a:lnTo>
                  <a:pt x="5569673" y="3088822"/>
                </a:lnTo>
                <a:lnTo>
                  <a:pt x="5579937" y="3093048"/>
                </a:lnTo>
                <a:lnTo>
                  <a:pt x="5585974" y="3088822"/>
                </a:lnTo>
                <a:lnTo>
                  <a:pt x="5590202" y="3082783"/>
                </a:lnTo>
                <a:lnTo>
                  <a:pt x="5594428" y="3078557"/>
                </a:lnTo>
                <a:lnTo>
                  <a:pt x="5600465" y="3070105"/>
                </a:lnTo>
                <a:lnTo>
                  <a:pt x="5608314" y="3068293"/>
                </a:lnTo>
                <a:lnTo>
                  <a:pt x="5614351" y="3068293"/>
                </a:lnTo>
                <a:lnTo>
                  <a:pt x="5624616" y="3068293"/>
                </a:lnTo>
                <a:lnTo>
                  <a:pt x="5651182" y="3074331"/>
                </a:lnTo>
                <a:lnTo>
                  <a:pt x="5671709" y="3084594"/>
                </a:lnTo>
                <a:lnTo>
                  <a:pt x="5695860" y="3082783"/>
                </a:lnTo>
                <a:lnTo>
                  <a:pt x="5722424" y="3074331"/>
                </a:lnTo>
                <a:lnTo>
                  <a:pt x="5724235" y="3045350"/>
                </a:lnTo>
                <a:lnTo>
                  <a:pt x="5738123" y="3010333"/>
                </a:lnTo>
                <a:lnTo>
                  <a:pt x="5750198" y="2977126"/>
                </a:lnTo>
                <a:lnTo>
                  <a:pt x="5753819" y="2949354"/>
                </a:lnTo>
                <a:lnTo>
                  <a:pt x="5747782" y="2924599"/>
                </a:lnTo>
                <a:lnTo>
                  <a:pt x="5743556" y="2916147"/>
                </a:lnTo>
                <a:lnTo>
                  <a:pt x="5743556" y="2910110"/>
                </a:lnTo>
                <a:lnTo>
                  <a:pt x="5739330" y="2905882"/>
                </a:lnTo>
                <a:lnTo>
                  <a:pt x="5735104" y="2901656"/>
                </a:lnTo>
                <a:lnTo>
                  <a:pt x="5729066" y="2901656"/>
                </a:lnTo>
                <a:lnTo>
                  <a:pt x="5721216" y="2901656"/>
                </a:lnTo>
                <a:lnTo>
                  <a:pt x="5707330" y="2901656"/>
                </a:lnTo>
                <a:lnTo>
                  <a:pt x="5691029" y="2916147"/>
                </a:lnTo>
                <a:lnTo>
                  <a:pt x="5677143" y="2920373"/>
                </a:lnTo>
                <a:lnTo>
                  <a:pt x="5663255" y="2916147"/>
                </a:lnTo>
                <a:lnTo>
                  <a:pt x="5649369" y="2910110"/>
                </a:lnTo>
                <a:lnTo>
                  <a:pt x="5631257" y="2901656"/>
                </a:lnTo>
                <a:lnTo>
                  <a:pt x="5620992" y="2899845"/>
                </a:lnTo>
                <a:lnTo>
                  <a:pt x="5613145" y="2901656"/>
                </a:lnTo>
                <a:lnTo>
                  <a:pt x="5602880" y="2905882"/>
                </a:lnTo>
                <a:lnTo>
                  <a:pt x="5598654" y="2914336"/>
                </a:lnTo>
                <a:lnTo>
                  <a:pt x="5592616" y="2920373"/>
                </a:lnTo>
                <a:lnTo>
                  <a:pt x="5584768" y="2924599"/>
                </a:lnTo>
                <a:lnTo>
                  <a:pt x="5554579" y="2916147"/>
                </a:lnTo>
                <a:lnTo>
                  <a:pt x="5521976" y="2895619"/>
                </a:lnTo>
                <a:lnTo>
                  <a:pt x="5497825" y="2862412"/>
                </a:lnTo>
                <a:lnTo>
                  <a:pt x="5485750" y="2829206"/>
                </a:lnTo>
                <a:lnTo>
                  <a:pt x="5485750" y="2823168"/>
                </a:lnTo>
                <a:lnTo>
                  <a:pt x="5485750" y="2814716"/>
                </a:lnTo>
                <a:lnTo>
                  <a:pt x="5485750" y="2808679"/>
                </a:lnTo>
                <a:lnTo>
                  <a:pt x="5485750" y="2800225"/>
                </a:lnTo>
                <a:lnTo>
                  <a:pt x="5485750" y="2794189"/>
                </a:lnTo>
                <a:lnTo>
                  <a:pt x="5489978" y="2785737"/>
                </a:lnTo>
                <a:lnTo>
                  <a:pt x="5494204" y="2775472"/>
                </a:lnTo>
                <a:lnTo>
                  <a:pt x="5486355" y="2769435"/>
                </a:lnTo>
                <a:lnTo>
                  <a:pt x="5480316" y="2765209"/>
                </a:lnTo>
                <a:lnTo>
                  <a:pt x="5476090" y="2760983"/>
                </a:lnTo>
                <a:lnTo>
                  <a:pt x="5471864" y="2756755"/>
                </a:lnTo>
                <a:lnTo>
                  <a:pt x="5465827" y="2754945"/>
                </a:lnTo>
                <a:lnTo>
                  <a:pt x="5455563" y="2750719"/>
                </a:lnTo>
                <a:lnTo>
                  <a:pt x="5451337" y="2746492"/>
                </a:lnTo>
                <a:lnTo>
                  <a:pt x="5447111" y="2746492"/>
                </a:lnTo>
                <a:lnTo>
                  <a:pt x="5442884" y="2742266"/>
                </a:lnTo>
                <a:lnTo>
                  <a:pt x="5436846" y="2742266"/>
                </a:lnTo>
                <a:lnTo>
                  <a:pt x="5428999" y="2742266"/>
                </a:lnTo>
                <a:lnTo>
                  <a:pt x="5428999" y="2750719"/>
                </a:lnTo>
                <a:lnTo>
                  <a:pt x="5422960" y="2750719"/>
                </a:lnTo>
                <a:lnTo>
                  <a:pt x="5422960" y="2760983"/>
                </a:lnTo>
                <a:lnTo>
                  <a:pt x="5427186" y="2769435"/>
                </a:lnTo>
                <a:lnTo>
                  <a:pt x="5427186" y="2771246"/>
                </a:lnTo>
                <a:lnTo>
                  <a:pt x="5427186" y="2775472"/>
                </a:lnTo>
                <a:lnTo>
                  <a:pt x="5422960" y="2779698"/>
                </a:lnTo>
                <a:lnTo>
                  <a:pt x="5418734" y="2779698"/>
                </a:lnTo>
                <a:lnTo>
                  <a:pt x="5412697" y="2779698"/>
                </a:lnTo>
                <a:lnTo>
                  <a:pt x="5398809" y="2783926"/>
                </a:lnTo>
                <a:lnTo>
                  <a:pt x="5394583" y="2775472"/>
                </a:lnTo>
                <a:lnTo>
                  <a:pt x="5390357" y="2771246"/>
                </a:lnTo>
                <a:lnTo>
                  <a:pt x="5390357" y="2769435"/>
                </a:lnTo>
                <a:lnTo>
                  <a:pt x="5384320" y="2765209"/>
                </a:lnTo>
                <a:lnTo>
                  <a:pt x="5384320" y="2774869"/>
                </a:lnTo>
                <a:lnTo>
                  <a:pt x="5402432" y="2797207"/>
                </a:lnTo>
                <a:lnTo>
                  <a:pt x="5416318" y="2827999"/>
                </a:lnTo>
                <a:lnTo>
                  <a:pt x="5422357" y="2861206"/>
                </a:lnTo>
                <a:lnTo>
                  <a:pt x="5412092" y="2869658"/>
                </a:lnTo>
                <a:lnTo>
                  <a:pt x="5404243" y="2871469"/>
                </a:lnTo>
                <a:lnTo>
                  <a:pt x="5402432" y="2879921"/>
                </a:lnTo>
                <a:lnTo>
                  <a:pt x="5398206" y="2885960"/>
                </a:lnTo>
                <a:lnTo>
                  <a:pt x="5398206" y="2890186"/>
                </a:lnTo>
                <a:lnTo>
                  <a:pt x="5393980" y="2898638"/>
                </a:lnTo>
                <a:lnTo>
                  <a:pt x="5389754" y="2900450"/>
                </a:lnTo>
                <a:lnTo>
                  <a:pt x="5379489" y="2904676"/>
                </a:lnTo>
                <a:lnTo>
                  <a:pt x="5369225" y="2908902"/>
                </a:lnTo>
                <a:lnTo>
                  <a:pt x="5364999" y="2904676"/>
                </a:lnTo>
                <a:lnTo>
                  <a:pt x="5360773" y="2904676"/>
                </a:lnTo>
                <a:lnTo>
                  <a:pt x="5358962" y="2900450"/>
                </a:lnTo>
                <a:lnTo>
                  <a:pt x="5351113" y="2900450"/>
                </a:lnTo>
                <a:lnTo>
                  <a:pt x="5318510" y="2803848"/>
                </a:lnTo>
                <a:lnTo>
                  <a:pt x="5312473" y="2799622"/>
                </a:lnTo>
                <a:lnTo>
                  <a:pt x="5304624" y="2793586"/>
                </a:lnTo>
                <a:lnTo>
                  <a:pt x="5294359" y="2785131"/>
                </a:lnTo>
                <a:lnTo>
                  <a:pt x="5288322" y="2783321"/>
                </a:lnTo>
                <a:lnTo>
                  <a:pt x="5280473" y="2774869"/>
                </a:lnTo>
                <a:lnTo>
                  <a:pt x="5276247" y="2754342"/>
                </a:lnTo>
                <a:lnTo>
                  <a:pt x="5280473" y="2735625"/>
                </a:lnTo>
                <a:lnTo>
                  <a:pt x="5284699" y="2721134"/>
                </a:lnTo>
                <a:lnTo>
                  <a:pt x="5284699" y="2706643"/>
                </a:lnTo>
                <a:lnTo>
                  <a:pt x="5274434" y="2696380"/>
                </a:lnTo>
                <a:lnTo>
                  <a:pt x="5247870" y="2677664"/>
                </a:lnTo>
                <a:lnTo>
                  <a:pt x="5227343" y="2667398"/>
                </a:lnTo>
                <a:lnTo>
                  <a:pt x="5209229" y="2663173"/>
                </a:lnTo>
                <a:lnTo>
                  <a:pt x="5192927" y="2652908"/>
                </a:lnTo>
                <a:lnTo>
                  <a:pt x="5179041" y="2630570"/>
                </a:lnTo>
                <a:lnTo>
                  <a:pt x="5165155" y="2591326"/>
                </a:lnTo>
                <a:lnTo>
                  <a:pt x="5136779" y="2599779"/>
                </a:lnTo>
                <a:lnTo>
                  <a:pt x="5132553" y="2587705"/>
                </a:lnTo>
                <a:lnTo>
                  <a:pt x="5132553" y="2581666"/>
                </a:lnTo>
                <a:lnTo>
                  <a:pt x="5128327" y="2573214"/>
                </a:lnTo>
                <a:close/>
                <a:moveTo>
                  <a:pt x="2701834" y="2558722"/>
                </a:moveTo>
                <a:lnTo>
                  <a:pt x="2701532" y="2559325"/>
                </a:lnTo>
                <a:lnTo>
                  <a:pt x="2707258" y="2559325"/>
                </a:lnTo>
                <a:lnTo>
                  <a:pt x="2707264" y="2559325"/>
                </a:lnTo>
                <a:lnTo>
                  <a:pt x="2705453" y="2567781"/>
                </a:lnTo>
                <a:lnTo>
                  <a:pt x="2701225" y="2571402"/>
                </a:lnTo>
                <a:lnTo>
                  <a:pt x="2696998" y="2578044"/>
                </a:lnTo>
                <a:lnTo>
                  <a:pt x="2696998" y="2581667"/>
                </a:lnTo>
                <a:lnTo>
                  <a:pt x="2695330" y="2591678"/>
                </a:lnTo>
                <a:lnTo>
                  <a:pt x="2695797" y="2591929"/>
                </a:lnTo>
                <a:lnTo>
                  <a:pt x="2697608" y="2581666"/>
                </a:lnTo>
                <a:lnTo>
                  <a:pt x="2697608" y="2577441"/>
                </a:lnTo>
                <a:lnTo>
                  <a:pt x="2701834" y="2571402"/>
                </a:lnTo>
                <a:lnTo>
                  <a:pt x="2706060" y="2567174"/>
                </a:lnTo>
                <a:lnTo>
                  <a:pt x="2707872" y="2558722"/>
                </a:lnTo>
                <a:close/>
                <a:moveTo>
                  <a:pt x="5611937" y="2529138"/>
                </a:moveTo>
                <a:lnTo>
                  <a:pt x="5604088" y="2545439"/>
                </a:lnTo>
                <a:lnTo>
                  <a:pt x="5590202" y="2572008"/>
                </a:lnTo>
                <a:lnTo>
                  <a:pt x="5572088" y="2600986"/>
                </a:lnTo>
                <a:lnTo>
                  <a:pt x="5555787" y="2629967"/>
                </a:lnTo>
                <a:lnTo>
                  <a:pt x="5541901" y="2654720"/>
                </a:lnTo>
                <a:lnTo>
                  <a:pt x="5534051" y="2675248"/>
                </a:lnTo>
                <a:lnTo>
                  <a:pt x="5534051" y="2687324"/>
                </a:lnTo>
                <a:lnTo>
                  <a:pt x="5538278" y="2701815"/>
                </a:lnTo>
                <a:lnTo>
                  <a:pt x="5538278" y="2707850"/>
                </a:lnTo>
                <a:lnTo>
                  <a:pt x="5542504" y="2716304"/>
                </a:lnTo>
                <a:lnTo>
                  <a:pt x="5548542" y="2718115"/>
                </a:lnTo>
                <a:lnTo>
                  <a:pt x="5556392" y="2722342"/>
                </a:lnTo>
                <a:lnTo>
                  <a:pt x="5566654" y="2726567"/>
                </a:lnTo>
                <a:lnTo>
                  <a:pt x="5595031" y="2736833"/>
                </a:lnTo>
                <a:lnTo>
                  <a:pt x="5623408" y="2732606"/>
                </a:lnTo>
                <a:lnTo>
                  <a:pt x="5647559" y="2722342"/>
                </a:lnTo>
                <a:lnTo>
                  <a:pt x="5675935" y="2707850"/>
                </a:lnTo>
                <a:lnTo>
                  <a:pt x="5704312" y="2703625"/>
                </a:lnTo>
                <a:lnTo>
                  <a:pt x="5732689" y="2703625"/>
                </a:lnTo>
                <a:lnTo>
                  <a:pt x="5750801" y="2715700"/>
                </a:lnTo>
                <a:lnTo>
                  <a:pt x="5764687" y="2725965"/>
                </a:lnTo>
                <a:lnTo>
                  <a:pt x="5780988" y="2732001"/>
                </a:lnTo>
                <a:lnTo>
                  <a:pt x="5823253" y="2740454"/>
                </a:lnTo>
                <a:lnTo>
                  <a:pt x="5865516" y="2736228"/>
                </a:lnTo>
                <a:lnTo>
                  <a:pt x="5904155" y="2725965"/>
                </a:lnTo>
                <a:lnTo>
                  <a:pt x="5915023" y="2704229"/>
                </a:lnTo>
                <a:lnTo>
                  <a:pt x="5902949" y="2704229"/>
                </a:lnTo>
                <a:lnTo>
                  <a:pt x="5886646" y="2675248"/>
                </a:lnTo>
                <a:lnTo>
                  <a:pt x="5858269" y="2650493"/>
                </a:lnTo>
                <a:lnTo>
                  <a:pt x="5817819" y="2625741"/>
                </a:lnTo>
                <a:lnTo>
                  <a:pt x="5779178" y="2603401"/>
                </a:lnTo>
                <a:lnTo>
                  <a:pt x="5748990" y="2593138"/>
                </a:lnTo>
                <a:lnTo>
                  <a:pt x="5730876" y="2607627"/>
                </a:lnTo>
                <a:lnTo>
                  <a:pt x="5706727" y="2617891"/>
                </a:lnTo>
                <a:lnTo>
                  <a:pt x="5688614" y="2616081"/>
                </a:lnTo>
                <a:lnTo>
                  <a:pt x="5678351" y="2601591"/>
                </a:lnTo>
                <a:lnTo>
                  <a:pt x="5664463" y="2587099"/>
                </a:lnTo>
                <a:lnTo>
                  <a:pt x="5656616" y="2568384"/>
                </a:lnTo>
                <a:lnTo>
                  <a:pt x="5680764" y="2559928"/>
                </a:lnTo>
                <a:lnTo>
                  <a:pt x="5678954" y="2558119"/>
                </a:lnTo>
                <a:lnTo>
                  <a:pt x="5674728" y="2558119"/>
                </a:lnTo>
                <a:lnTo>
                  <a:pt x="5670501" y="2558119"/>
                </a:lnTo>
                <a:lnTo>
                  <a:pt x="5664463" y="2553892"/>
                </a:lnTo>
                <a:lnTo>
                  <a:pt x="5652389" y="2543628"/>
                </a:lnTo>
                <a:lnTo>
                  <a:pt x="5642125" y="2539402"/>
                </a:lnTo>
                <a:lnTo>
                  <a:pt x="5628239" y="2533364"/>
                </a:lnTo>
                <a:close/>
                <a:moveTo>
                  <a:pt x="6178263" y="2518875"/>
                </a:moveTo>
                <a:lnTo>
                  <a:pt x="6155923" y="2537592"/>
                </a:lnTo>
                <a:lnTo>
                  <a:pt x="6131772" y="2547854"/>
                </a:lnTo>
                <a:lnTo>
                  <a:pt x="6107621" y="2558119"/>
                </a:lnTo>
                <a:lnTo>
                  <a:pt x="6085283" y="2576838"/>
                </a:lnTo>
                <a:lnTo>
                  <a:pt x="6071397" y="2599175"/>
                </a:lnTo>
                <a:lnTo>
                  <a:pt x="6065359" y="2629967"/>
                </a:lnTo>
                <a:lnTo>
                  <a:pt x="6075623" y="2663173"/>
                </a:lnTo>
                <a:lnTo>
                  <a:pt x="6097962" y="2696380"/>
                </a:lnTo>
                <a:lnTo>
                  <a:pt x="6118491" y="2729586"/>
                </a:lnTo>
                <a:lnTo>
                  <a:pt x="6142642" y="2756153"/>
                </a:lnTo>
                <a:lnTo>
                  <a:pt x="6156528" y="2782718"/>
                </a:lnTo>
                <a:lnTo>
                  <a:pt x="6132377" y="2782718"/>
                </a:lnTo>
                <a:lnTo>
                  <a:pt x="6132377" y="2827999"/>
                </a:lnTo>
                <a:lnTo>
                  <a:pt x="6140226" y="2861206"/>
                </a:lnTo>
                <a:lnTo>
                  <a:pt x="6160754" y="2879921"/>
                </a:lnTo>
                <a:lnTo>
                  <a:pt x="6196980" y="2885960"/>
                </a:lnTo>
                <a:lnTo>
                  <a:pt x="6249505" y="2884149"/>
                </a:lnTo>
                <a:lnTo>
                  <a:pt x="6245279" y="2843092"/>
                </a:lnTo>
                <a:lnTo>
                  <a:pt x="6237430" y="2818339"/>
                </a:lnTo>
                <a:lnTo>
                  <a:pt x="6227167" y="2797812"/>
                </a:lnTo>
                <a:lnTo>
                  <a:pt x="6222941" y="2775472"/>
                </a:lnTo>
                <a:lnTo>
                  <a:pt x="6227167" y="2742266"/>
                </a:lnTo>
                <a:lnTo>
                  <a:pt x="6235014" y="2746492"/>
                </a:lnTo>
                <a:lnTo>
                  <a:pt x="6241053" y="2746492"/>
                </a:lnTo>
                <a:lnTo>
                  <a:pt x="6248902" y="2746492"/>
                </a:lnTo>
                <a:lnTo>
                  <a:pt x="6254939" y="2746492"/>
                </a:lnTo>
                <a:lnTo>
                  <a:pt x="6265204" y="2741661"/>
                </a:lnTo>
                <a:lnTo>
                  <a:pt x="6259165" y="2735625"/>
                </a:lnTo>
                <a:lnTo>
                  <a:pt x="6251318" y="2731398"/>
                </a:lnTo>
                <a:lnTo>
                  <a:pt x="6249505" y="2729586"/>
                </a:lnTo>
                <a:lnTo>
                  <a:pt x="6241658" y="2721134"/>
                </a:lnTo>
                <a:lnTo>
                  <a:pt x="6235619" y="2716908"/>
                </a:lnTo>
                <a:lnTo>
                  <a:pt x="6231393" y="2721134"/>
                </a:lnTo>
                <a:lnTo>
                  <a:pt x="6231393" y="2729586"/>
                </a:lnTo>
                <a:lnTo>
                  <a:pt x="6227167" y="2735625"/>
                </a:lnTo>
                <a:lnTo>
                  <a:pt x="6227167" y="2739851"/>
                </a:lnTo>
                <a:lnTo>
                  <a:pt x="6222941" y="2741661"/>
                </a:lnTo>
                <a:lnTo>
                  <a:pt x="6221129" y="2739851"/>
                </a:lnTo>
                <a:lnTo>
                  <a:pt x="6216902" y="2731398"/>
                </a:lnTo>
                <a:lnTo>
                  <a:pt x="6206640" y="2715097"/>
                </a:lnTo>
                <a:lnTo>
                  <a:pt x="6196375" y="2696380"/>
                </a:lnTo>
                <a:lnTo>
                  <a:pt x="6198186" y="2687929"/>
                </a:lnTo>
                <a:lnTo>
                  <a:pt x="6202414" y="2687929"/>
                </a:lnTo>
                <a:lnTo>
                  <a:pt x="6206640" y="2686117"/>
                </a:lnTo>
                <a:lnTo>
                  <a:pt x="6208450" y="2677664"/>
                </a:lnTo>
                <a:lnTo>
                  <a:pt x="6178263" y="2658946"/>
                </a:lnTo>
                <a:lnTo>
                  <a:pt x="6154112" y="2629967"/>
                </a:lnTo>
                <a:lnTo>
                  <a:pt x="6140226" y="2599175"/>
                </a:lnTo>
                <a:lnTo>
                  <a:pt x="6178866" y="2594949"/>
                </a:lnTo>
                <a:lnTo>
                  <a:pt x="6207243" y="2584685"/>
                </a:lnTo>
                <a:lnTo>
                  <a:pt x="6221129" y="2558119"/>
                </a:lnTo>
                <a:lnTo>
                  <a:pt x="6227167" y="2527327"/>
                </a:lnTo>
                <a:lnTo>
                  <a:pt x="6216902" y="2523101"/>
                </a:lnTo>
                <a:lnTo>
                  <a:pt x="6206640" y="2523101"/>
                </a:lnTo>
                <a:lnTo>
                  <a:pt x="6196375" y="2518875"/>
                </a:lnTo>
                <a:close/>
                <a:moveTo>
                  <a:pt x="5799102" y="2514044"/>
                </a:moveTo>
                <a:lnTo>
                  <a:pt x="5770725" y="2528535"/>
                </a:lnTo>
                <a:lnTo>
                  <a:pt x="5736310" y="2538798"/>
                </a:lnTo>
                <a:lnTo>
                  <a:pt x="5736310" y="2567781"/>
                </a:lnTo>
                <a:lnTo>
                  <a:pt x="5750198" y="2572008"/>
                </a:lnTo>
                <a:lnTo>
                  <a:pt x="5766499" y="2573817"/>
                </a:lnTo>
                <a:lnTo>
                  <a:pt x="5788837" y="2573817"/>
                </a:lnTo>
                <a:lnTo>
                  <a:pt x="5788837" y="2559325"/>
                </a:lnTo>
                <a:lnTo>
                  <a:pt x="5794876" y="2549063"/>
                </a:lnTo>
                <a:lnTo>
                  <a:pt x="5799102" y="2538798"/>
                </a:lnTo>
                <a:lnTo>
                  <a:pt x="5799102" y="2528535"/>
                </a:lnTo>
                <a:lnTo>
                  <a:pt x="5799102" y="2520083"/>
                </a:lnTo>
                <a:close/>
                <a:moveTo>
                  <a:pt x="3052010" y="2495327"/>
                </a:moveTo>
                <a:lnTo>
                  <a:pt x="3058048" y="2514043"/>
                </a:lnTo>
                <a:lnTo>
                  <a:pt x="3061669" y="2538797"/>
                </a:lnTo>
                <a:lnTo>
                  <a:pt x="3065898" y="2559325"/>
                </a:lnTo>
                <a:lnTo>
                  <a:pt x="3061669" y="2563549"/>
                </a:lnTo>
                <a:lnTo>
                  <a:pt x="3058048" y="2563549"/>
                </a:lnTo>
                <a:lnTo>
                  <a:pt x="3055632" y="2563549"/>
                </a:lnTo>
                <a:lnTo>
                  <a:pt x="3055632" y="2567777"/>
                </a:lnTo>
                <a:lnTo>
                  <a:pt x="3052010" y="2567777"/>
                </a:lnTo>
                <a:lnTo>
                  <a:pt x="3037519" y="2567777"/>
                </a:lnTo>
                <a:lnTo>
                  <a:pt x="3033291" y="2563549"/>
                </a:lnTo>
                <a:lnTo>
                  <a:pt x="3033291" y="2559325"/>
                </a:lnTo>
                <a:lnTo>
                  <a:pt x="3033291" y="2557512"/>
                </a:lnTo>
                <a:lnTo>
                  <a:pt x="3029670" y="2557512"/>
                </a:lnTo>
                <a:lnTo>
                  <a:pt x="3027254" y="2553288"/>
                </a:lnTo>
                <a:close/>
                <a:moveTo>
                  <a:pt x="2265920" y="2427706"/>
                </a:moveTo>
                <a:lnTo>
                  <a:pt x="2249618" y="2452462"/>
                </a:lnTo>
                <a:lnTo>
                  <a:pt x="2231506" y="2474799"/>
                </a:lnTo>
                <a:lnTo>
                  <a:pt x="2221242" y="2505592"/>
                </a:lnTo>
                <a:lnTo>
                  <a:pt x="2241769" y="2503779"/>
                </a:lnTo>
                <a:lnTo>
                  <a:pt x="2255657" y="2509818"/>
                </a:lnTo>
                <a:lnTo>
                  <a:pt x="2265920" y="2520080"/>
                </a:lnTo>
                <a:lnTo>
                  <a:pt x="2279807" y="2538798"/>
                </a:lnTo>
                <a:lnTo>
                  <a:pt x="2284033" y="2524308"/>
                </a:lnTo>
                <a:lnTo>
                  <a:pt x="2284033" y="2514044"/>
                </a:lnTo>
                <a:lnTo>
                  <a:pt x="2288260" y="2505592"/>
                </a:lnTo>
                <a:lnTo>
                  <a:pt x="2288260" y="2495327"/>
                </a:lnTo>
                <a:lnTo>
                  <a:pt x="2306372" y="2495327"/>
                </a:lnTo>
                <a:lnTo>
                  <a:pt x="2316636" y="2520080"/>
                </a:lnTo>
                <a:lnTo>
                  <a:pt x="2332938" y="2528535"/>
                </a:lnTo>
                <a:lnTo>
                  <a:pt x="2346824" y="2534573"/>
                </a:lnTo>
                <a:lnTo>
                  <a:pt x="2360710" y="2543023"/>
                </a:lnTo>
                <a:lnTo>
                  <a:pt x="2374596" y="2559325"/>
                </a:lnTo>
                <a:lnTo>
                  <a:pt x="2360710" y="2581666"/>
                </a:lnTo>
                <a:lnTo>
                  <a:pt x="2344408" y="2606420"/>
                </a:lnTo>
                <a:lnTo>
                  <a:pt x="2330522" y="2639628"/>
                </a:lnTo>
                <a:lnTo>
                  <a:pt x="2318447" y="2668606"/>
                </a:lnTo>
                <a:lnTo>
                  <a:pt x="2318447" y="2686722"/>
                </a:lnTo>
                <a:lnTo>
                  <a:pt x="2320863" y="2698794"/>
                </a:lnTo>
                <a:lnTo>
                  <a:pt x="2320863" y="2704833"/>
                </a:lnTo>
                <a:lnTo>
                  <a:pt x="2325089" y="2709059"/>
                </a:lnTo>
                <a:lnTo>
                  <a:pt x="2329315" y="2713285"/>
                </a:lnTo>
                <a:lnTo>
                  <a:pt x="2331125" y="2717511"/>
                </a:lnTo>
                <a:lnTo>
                  <a:pt x="2343200" y="2719323"/>
                </a:lnTo>
                <a:lnTo>
                  <a:pt x="2343200" y="2713285"/>
                </a:lnTo>
                <a:lnTo>
                  <a:pt x="2349239" y="2698794"/>
                </a:lnTo>
                <a:lnTo>
                  <a:pt x="2359502" y="2676456"/>
                </a:lnTo>
                <a:lnTo>
                  <a:pt x="2371577" y="2647475"/>
                </a:lnTo>
                <a:lnTo>
                  <a:pt x="2381843" y="2622721"/>
                </a:lnTo>
                <a:lnTo>
                  <a:pt x="2392106" y="2602194"/>
                </a:lnTo>
                <a:lnTo>
                  <a:pt x="2396334" y="2587703"/>
                </a:lnTo>
                <a:lnTo>
                  <a:pt x="2420482" y="2587703"/>
                </a:lnTo>
                <a:lnTo>
                  <a:pt x="2424710" y="2626946"/>
                </a:lnTo>
                <a:lnTo>
                  <a:pt x="2424710" y="2661965"/>
                </a:lnTo>
                <a:lnTo>
                  <a:pt x="2424710" y="2705436"/>
                </a:lnTo>
                <a:lnTo>
                  <a:pt x="2428937" y="2752529"/>
                </a:lnTo>
                <a:lnTo>
                  <a:pt x="2473615" y="2758568"/>
                </a:lnTo>
                <a:lnTo>
                  <a:pt x="2491727" y="2732002"/>
                </a:lnTo>
                <a:lnTo>
                  <a:pt x="2524329" y="2713285"/>
                </a:lnTo>
                <a:lnTo>
                  <a:pt x="2558743" y="2694568"/>
                </a:lnTo>
                <a:lnTo>
                  <a:pt x="2594969" y="2680080"/>
                </a:lnTo>
                <a:lnTo>
                  <a:pt x="2629384" y="2665587"/>
                </a:lnTo>
                <a:lnTo>
                  <a:pt x="2661987" y="2646870"/>
                </a:lnTo>
                <a:lnTo>
                  <a:pt x="2675873" y="2626343"/>
                </a:lnTo>
                <a:lnTo>
                  <a:pt x="2668023" y="2626343"/>
                </a:lnTo>
                <a:lnTo>
                  <a:pt x="2666213" y="2617891"/>
                </a:lnTo>
                <a:lnTo>
                  <a:pt x="2666213" y="2616079"/>
                </a:lnTo>
                <a:lnTo>
                  <a:pt x="2661987" y="2611853"/>
                </a:lnTo>
                <a:lnTo>
                  <a:pt x="2657761" y="2611853"/>
                </a:lnTo>
                <a:lnTo>
                  <a:pt x="2653533" y="2611853"/>
                </a:lnTo>
                <a:lnTo>
                  <a:pt x="2647496" y="2607627"/>
                </a:lnTo>
                <a:lnTo>
                  <a:pt x="2633610" y="2617891"/>
                </a:lnTo>
                <a:lnTo>
                  <a:pt x="2609460" y="2632381"/>
                </a:lnTo>
                <a:lnTo>
                  <a:pt x="2581083" y="2654720"/>
                </a:lnTo>
                <a:lnTo>
                  <a:pt x="2544856" y="2673438"/>
                </a:lnTo>
                <a:lnTo>
                  <a:pt x="2512254" y="2693965"/>
                </a:lnTo>
                <a:lnTo>
                  <a:pt x="2482067" y="2708456"/>
                </a:lnTo>
                <a:lnTo>
                  <a:pt x="2459726" y="2716908"/>
                </a:lnTo>
                <a:lnTo>
                  <a:pt x="2453691" y="2718719"/>
                </a:lnTo>
                <a:lnTo>
                  <a:pt x="2449464" y="2716908"/>
                </a:lnTo>
                <a:lnTo>
                  <a:pt x="2445238" y="2712682"/>
                </a:lnTo>
                <a:lnTo>
                  <a:pt x="2445238" y="2708456"/>
                </a:lnTo>
                <a:lnTo>
                  <a:pt x="2445238" y="2704228"/>
                </a:lnTo>
                <a:lnTo>
                  <a:pt x="2443425" y="2698192"/>
                </a:lnTo>
                <a:lnTo>
                  <a:pt x="2453691" y="2679475"/>
                </a:lnTo>
                <a:lnTo>
                  <a:pt x="2453691" y="2664982"/>
                </a:lnTo>
                <a:lnTo>
                  <a:pt x="2449464" y="2654720"/>
                </a:lnTo>
                <a:lnTo>
                  <a:pt x="2445238" y="2636005"/>
                </a:lnTo>
                <a:lnTo>
                  <a:pt x="2453085" y="2615476"/>
                </a:lnTo>
                <a:lnTo>
                  <a:pt x="2457314" y="2611251"/>
                </a:lnTo>
                <a:lnTo>
                  <a:pt x="2459124" y="2607025"/>
                </a:lnTo>
                <a:lnTo>
                  <a:pt x="2463350" y="2602799"/>
                </a:lnTo>
                <a:lnTo>
                  <a:pt x="2467576" y="2602799"/>
                </a:lnTo>
                <a:lnTo>
                  <a:pt x="2471802" y="2602799"/>
                </a:lnTo>
                <a:lnTo>
                  <a:pt x="2473615" y="2600986"/>
                </a:lnTo>
                <a:lnTo>
                  <a:pt x="2477841" y="2596760"/>
                </a:lnTo>
                <a:lnTo>
                  <a:pt x="2477841" y="2588308"/>
                </a:lnTo>
                <a:lnTo>
                  <a:pt x="2482067" y="2578043"/>
                </a:lnTo>
                <a:lnTo>
                  <a:pt x="2482067" y="2559325"/>
                </a:lnTo>
                <a:lnTo>
                  <a:pt x="2463955" y="2549062"/>
                </a:lnTo>
                <a:lnTo>
                  <a:pt x="2445841" y="2544836"/>
                </a:lnTo>
                <a:lnTo>
                  <a:pt x="2431956" y="2544836"/>
                </a:lnTo>
                <a:lnTo>
                  <a:pt x="2415654" y="2538798"/>
                </a:lnTo>
                <a:lnTo>
                  <a:pt x="2389087" y="2520080"/>
                </a:lnTo>
                <a:lnTo>
                  <a:pt x="2372785" y="2503779"/>
                </a:lnTo>
                <a:lnTo>
                  <a:pt x="2360710" y="2481442"/>
                </a:lnTo>
                <a:lnTo>
                  <a:pt x="2346824" y="2460914"/>
                </a:lnTo>
                <a:lnTo>
                  <a:pt x="2330522" y="2446423"/>
                </a:lnTo>
                <a:lnTo>
                  <a:pt x="2302145" y="2431931"/>
                </a:lnTo>
                <a:close/>
                <a:moveTo>
                  <a:pt x="2977132" y="2395103"/>
                </a:moveTo>
                <a:lnTo>
                  <a:pt x="3003699" y="2396914"/>
                </a:lnTo>
                <a:lnTo>
                  <a:pt x="3019397" y="2401140"/>
                </a:lnTo>
                <a:lnTo>
                  <a:pt x="3041737" y="2409595"/>
                </a:lnTo>
                <a:lnTo>
                  <a:pt x="3041737" y="2425897"/>
                </a:lnTo>
                <a:lnTo>
                  <a:pt x="3033888" y="2425897"/>
                </a:lnTo>
                <a:lnTo>
                  <a:pt x="3027849" y="2430123"/>
                </a:lnTo>
                <a:lnTo>
                  <a:pt x="3019397" y="2430123"/>
                </a:lnTo>
                <a:lnTo>
                  <a:pt x="3013360" y="2430123"/>
                </a:lnTo>
                <a:lnTo>
                  <a:pt x="3003699" y="2433747"/>
                </a:lnTo>
                <a:lnTo>
                  <a:pt x="2995245" y="2423482"/>
                </a:lnTo>
                <a:lnTo>
                  <a:pt x="2991019" y="2419858"/>
                </a:lnTo>
                <a:lnTo>
                  <a:pt x="2989208" y="2411405"/>
                </a:lnTo>
                <a:lnTo>
                  <a:pt x="2984982" y="2405368"/>
                </a:lnTo>
                <a:close/>
                <a:moveTo>
                  <a:pt x="3143170" y="2354046"/>
                </a:moveTo>
                <a:lnTo>
                  <a:pt x="3165508" y="2354046"/>
                </a:lnTo>
                <a:lnTo>
                  <a:pt x="3165508" y="2383026"/>
                </a:lnTo>
                <a:lnTo>
                  <a:pt x="3165508" y="2409592"/>
                </a:lnTo>
                <a:lnTo>
                  <a:pt x="3169734" y="2430120"/>
                </a:lnTo>
                <a:lnTo>
                  <a:pt x="3171547" y="2454270"/>
                </a:lnTo>
                <a:lnTo>
                  <a:pt x="3211998" y="2454270"/>
                </a:lnTo>
                <a:lnTo>
                  <a:pt x="3211998" y="2495325"/>
                </a:lnTo>
                <a:lnTo>
                  <a:pt x="3228301" y="2495325"/>
                </a:lnTo>
                <a:lnTo>
                  <a:pt x="3232527" y="2497138"/>
                </a:lnTo>
                <a:lnTo>
                  <a:pt x="3236753" y="2497138"/>
                </a:lnTo>
                <a:lnTo>
                  <a:pt x="3240374" y="2497138"/>
                </a:lnTo>
                <a:lnTo>
                  <a:pt x="3242790" y="2497138"/>
                </a:lnTo>
                <a:lnTo>
                  <a:pt x="3246413" y="2497138"/>
                </a:lnTo>
                <a:lnTo>
                  <a:pt x="3250639" y="2501364"/>
                </a:lnTo>
                <a:lnTo>
                  <a:pt x="3246413" y="2523702"/>
                </a:lnTo>
                <a:lnTo>
                  <a:pt x="3240374" y="2548457"/>
                </a:lnTo>
                <a:lnTo>
                  <a:pt x="3236753" y="2572606"/>
                </a:lnTo>
                <a:lnTo>
                  <a:pt x="3228301" y="2572606"/>
                </a:lnTo>
                <a:lnTo>
                  <a:pt x="3226488" y="2564759"/>
                </a:lnTo>
                <a:lnTo>
                  <a:pt x="3226488" y="2562343"/>
                </a:lnTo>
                <a:lnTo>
                  <a:pt x="3226488" y="2558721"/>
                </a:lnTo>
                <a:lnTo>
                  <a:pt x="3222262" y="2554494"/>
                </a:lnTo>
                <a:lnTo>
                  <a:pt x="3222262" y="2550269"/>
                </a:lnTo>
                <a:lnTo>
                  <a:pt x="3218036" y="2558721"/>
                </a:lnTo>
                <a:lnTo>
                  <a:pt x="3214413" y="2558721"/>
                </a:lnTo>
                <a:lnTo>
                  <a:pt x="3214413" y="2562343"/>
                </a:lnTo>
                <a:lnTo>
                  <a:pt x="3211998" y="2562343"/>
                </a:lnTo>
                <a:lnTo>
                  <a:pt x="3204150" y="2564759"/>
                </a:lnTo>
                <a:lnTo>
                  <a:pt x="3204150" y="2550269"/>
                </a:lnTo>
                <a:lnTo>
                  <a:pt x="3208376" y="2548457"/>
                </a:lnTo>
                <a:lnTo>
                  <a:pt x="3208376" y="2544229"/>
                </a:lnTo>
                <a:lnTo>
                  <a:pt x="3211998" y="2540004"/>
                </a:lnTo>
                <a:lnTo>
                  <a:pt x="3211998" y="2533967"/>
                </a:lnTo>
                <a:lnTo>
                  <a:pt x="3211998" y="2526118"/>
                </a:lnTo>
                <a:lnTo>
                  <a:pt x="3204150" y="2526118"/>
                </a:lnTo>
                <a:lnTo>
                  <a:pt x="3189659" y="2540004"/>
                </a:lnTo>
                <a:lnTo>
                  <a:pt x="3175773" y="2554494"/>
                </a:lnTo>
                <a:lnTo>
                  <a:pt x="3157658" y="2564759"/>
                </a:lnTo>
                <a:lnTo>
                  <a:pt x="3157658" y="2554494"/>
                </a:lnTo>
                <a:lnTo>
                  <a:pt x="3157658" y="2544229"/>
                </a:lnTo>
                <a:lnTo>
                  <a:pt x="3157658" y="2540004"/>
                </a:lnTo>
                <a:lnTo>
                  <a:pt x="3155243" y="2538193"/>
                </a:lnTo>
                <a:lnTo>
                  <a:pt x="3147395" y="2533967"/>
                </a:lnTo>
                <a:lnTo>
                  <a:pt x="3137131" y="2533967"/>
                </a:lnTo>
                <a:lnTo>
                  <a:pt x="3119019" y="2533967"/>
                </a:lnTo>
                <a:lnTo>
                  <a:pt x="3112980" y="2533967"/>
                </a:lnTo>
                <a:lnTo>
                  <a:pt x="3104528" y="2533967"/>
                </a:lnTo>
                <a:lnTo>
                  <a:pt x="3094868" y="2529741"/>
                </a:lnTo>
                <a:lnTo>
                  <a:pt x="3084603" y="2529741"/>
                </a:lnTo>
                <a:lnTo>
                  <a:pt x="3074340" y="2526118"/>
                </a:lnTo>
                <a:lnTo>
                  <a:pt x="3066490" y="2519476"/>
                </a:lnTo>
                <a:lnTo>
                  <a:pt x="3086415" y="2491099"/>
                </a:lnTo>
                <a:lnTo>
                  <a:pt x="3108754" y="2448234"/>
                </a:lnTo>
                <a:lnTo>
                  <a:pt x="3123245" y="2401140"/>
                </a:lnTo>
                <a:close/>
                <a:moveTo>
                  <a:pt x="2472391" y="2229672"/>
                </a:moveTo>
                <a:lnTo>
                  <a:pt x="2502578" y="2229672"/>
                </a:lnTo>
                <a:lnTo>
                  <a:pt x="2502578" y="2244162"/>
                </a:lnTo>
                <a:lnTo>
                  <a:pt x="2496542" y="2244162"/>
                </a:lnTo>
                <a:lnTo>
                  <a:pt x="2492919" y="2247783"/>
                </a:lnTo>
                <a:lnTo>
                  <a:pt x="2490503" y="2247783"/>
                </a:lnTo>
                <a:lnTo>
                  <a:pt x="2486882" y="2247783"/>
                </a:lnTo>
                <a:lnTo>
                  <a:pt x="2482656" y="2252012"/>
                </a:lnTo>
                <a:lnTo>
                  <a:pt x="2472391" y="2252012"/>
                </a:lnTo>
                <a:close/>
                <a:moveTo>
                  <a:pt x="1043899" y="2213370"/>
                </a:moveTo>
                <a:lnTo>
                  <a:pt x="1057785" y="2213370"/>
                </a:lnTo>
                <a:lnTo>
                  <a:pt x="1063823" y="2215181"/>
                </a:lnTo>
                <a:lnTo>
                  <a:pt x="1072275" y="2219408"/>
                </a:lnTo>
                <a:lnTo>
                  <a:pt x="1081935" y="2219408"/>
                </a:lnTo>
                <a:lnTo>
                  <a:pt x="1096426" y="2219408"/>
                </a:lnTo>
                <a:lnTo>
                  <a:pt x="1100652" y="2247783"/>
                </a:lnTo>
                <a:lnTo>
                  <a:pt x="1106689" y="2270726"/>
                </a:lnTo>
                <a:lnTo>
                  <a:pt x="1110312" y="2299103"/>
                </a:lnTo>
                <a:lnTo>
                  <a:pt x="1096426" y="2299103"/>
                </a:lnTo>
                <a:lnTo>
                  <a:pt x="1088577" y="2287028"/>
                </a:lnTo>
                <a:lnTo>
                  <a:pt x="1081935" y="2280991"/>
                </a:lnTo>
                <a:lnTo>
                  <a:pt x="1072275" y="2272539"/>
                </a:lnTo>
                <a:lnTo>
                  <a:pt x="1063823" y="2266500"/>
                </a:lnTo>
                <a:lnTo>
                  <a:pt x="1057785" y="2256238"/>
                </a:lnTo>
                <a:lnTo>
                  <a:pt x="1049935" y="2244162"/>
                </a:lnTo>
                <a:lnTo>
                  <a:pt x="1045709" y="2238124"/>
                </a:lnTo>
                <a:lnTo>
                  <a:pt x="1043899" y="2229672"/>
                </a:lnTo>
                <a:lnTo>
                  <a:pt x="1043899" y="2223635"/>
                </a:lnTo>
                <a:close/>
                <a:moveTo>
                  <a:pt x="8722502" y="2186807"/>
                </a:moveTo>
                <a:lnTo>
                  <a:pt x="8726728" y="2191033"/>
                </a:lnTo>
                <a:lnTo>
                  <a:pt x="8726728" y="2194656"/>
                </a:lnTo>
                <a:lnTo>
                  <a:pt x="8728538" y="2194656"/>
                </a:lnTo>
                <a:lnTo>
                  <a:pt x="8728538" y="2198882"/>
                </a:lnTo>
                <a:lnTo>
                  <a:pt x="8740614" y="2223635"/>
                </a:lnTo>
                <a:lnTo>
                  <a:pt x="8740614" y="2256239"/>
                </a:lnTo>
                <a:lnTo>
                  <a:pt x="8740614" y="2287031"/>
                </a:lnTo>
                <a:lnTo>
                  <a:pt x="8746652" y="2323860"/>
                </a:lnTo>
                <a:lnTo>
                  <a:pt x="8756915" y="2358276"/>
                </a:lnTo>
                <a:lnTo>
                  <a:pt x="8775029" y="2396916"/>
                </a:lnTo>
                <a:lnTo>
                  <a:pt x="8785292" y="2439783"/>
                </a:lnTo>
                <a:lnTo>
                  <a:pt x="8736993" y="2433744"/>
                </a:lnTo>
                <a:lnTo>
                  <a:pt x="8736993" y="2466347"/>
                </a:lnTo>
                <a:lnTo>
                  <a:pt x="8743029" y="2491103"/>
                </a:lnTo>
                <a:lnTo>
                  <a:pt x="8746652" y="2515857"/>
                </a:lnTo>
                <a:lnTo>
                  <a:pt x="8755104" y="2550270"/>
                </a:lnTo>
                <a:lnTo>
                  <a:pt x="8743029" y="2550270"/>
                </a:lnTo>
                <a:lnTo>
                  <a:pt x="8736993" y="2550270"/>
                </a:lnTo>
                <a:lnTo>
                  <a:pt x="8726728" y="2554497"/>
                </a:lnTo>
                <a:lnTo>
                  <a:pt x="8722502" y="2554497"/>
                </a:lnTo>
                <a:lnTo>
                  <a:pt x="8716463" y="2558725"/>
                </a:lnTo>
                <a:lnTo>
                  <a:pt x="8708616" y="2538195"/>
                </a:lnTo>
                <a:lnTo>
                  <a:pt x="8704388" y="2497140"/>
                </a:lnTo>
                <a:lnTo>
                  <a:pt x="8704388" y="2452461"/>
                </a:lnTo>
                <a:lnTo>
                  <a:pt x="8704388" y="2401141"/>
                </a:lnTo>
                <a:lnTo>
                  <a:pt x="8704388" y="2354047"/>
                </a:lnTo>
                <a:lnTo>
                  <a:pt x="8698351" y="2323860"/>
                </a:lnTo>
                <a:lnTo>
                  <a:pt x="8698351" y="2244164"/>
                </a:lnTo>
                <a:lnTo>
                  <a:pt x="8704388" y="2233901"/>
                </a:lnTo>
                <a:lnTo>
                  <a:pt x="8708616" y="2227862"/>
                </a:lnTo>
                <a:lnTo>
                  <a:pt x="8712237" y="2219410"/>
                </a:lnTo>
                <a:lnTo>
                  <a:pt x="8716463" y="2213373"/>
                </a:lnTo>
                <a:lnTo>
                  <a:pt x="8718276" y="2201297"/>
                </a:lnTo>
                <a:close/>
                <a:moveTo>
                  <a:pt x="4566229" y="2158429"/>
                </a:moveTo>
                <a:lnTo>
                  <a:pt x="4574077" y="2201297"/>
                </a:lnTo>
                <a:lnTo>
                  <a:pt x="4569850" y="2244164"/>
                </a:lnTo>
                <a:lnTo>
                  <a:pt x="4560191" y="2290655"/>
                </a:lnTo>
                <a:lnTo>
                  <a:pt x="4531814" y="2305144"/>
                </a:lnTo>
                <a:lnTo>
                  <a:pt x="4505249" y="2313598"/>
                </a:lnTo>
                <a:lnTo>
                  <a:pt x="4466607" y="2315409"/>
                </a:lnTo>
                <a:lnTo>
                  <a:pt x="4466607" y="2299108"/>
                </a:lnTo>
                <a:lnTo>
                  <a:pt x="4476871" y="2272541"/>
                </a:lnTo>
                <a:lnTo>
                  <a:pt x="4476871" y="2241748"/>
                </a:lnTo>
                <a:lnTo>
                  <a:pt x="4475059" y="2204919"/>
                </a:lnTo>
                <a:lnTo>
                  <a:pt x="4494984" y="2186807"/>
                </a:lnTo>
                <a:lnTo>
                  <a:pt x="4513096" y="2172315"/>
                </a:lnTo>
                <a:lnTo>
                  <a:pt x="4533626" y="2162052"/>
                </a:lnTo>
                <a:close/>
                <a:moveTo>
                  <a:pt x="5072780" y="2102884"/>
                </a:moveTo>
                <a:lnTo>
                  <a:pt x="5078819" y="2108921"/>
                </a:lnTo>
                <a:lnTo>
                  <a:pt x="5083045" y="2113148"/>
                </a:lnTo>
                <a:lnTo>
                  <a:pt x="5086666" y="2117375"/>
                </a:lnTo>
                <a:lnTo>
                  <a:pt x="5086666" y="2123411"/>
                </a:lnTo>
                <a:lnTo>
                  <a:pt x="5086666" y="2131863"/>
                </a:lnTo>
                <a:lnTo>
                  <a:pt x="5089082" y="2141525"/>
                </a:lnTo>
                <a:lnTo>
                  <a:pt x="5086666" y="2148164"/>
                </a:lnTo>
                <a:lnTo>
                  <a:pt x="5083045" y="2151788"/>
                </a:lnTo>
                <a:lnTo>
                  <a:pt x="5083045" y="2156013"/>
                </a:lnTo>
                <a:lnTo>
                  <a:pt x="5083045" y="2158429"/>
                </a:lnTo>
                <a:lnTo>
                  <a:pt x="5083045" y="2162052"/>
                </a:lnTo>
                <a:lnTo>
                  <a:pt x="5078819" y="2166278"/>
                </a:lnTo>
                <a:lnTo>
                  <a:pt x="5074591" y="2170504"/>
                </a:lnTo>
                <a:lnTo>
                  <a:pt x="5072780" y="2170504"/>
                </a:lnTo>
                <a:lnTo>
                  <a:pt x="5068554" y="2170504"/>
                </a:lnTo>
                <a:lnTo>
                  <a:pt x="5064328" y="2172315"/>
                </a:lnTo>
                <a:lnTo>
                  <a:pt x="5058289" y="2172315"/>
                </a:lnTo>
                <a:lnTo>
                  <a:pt x="5046213" y="2148164"/>
                </a:lnTo>
                <a:lnTo>
                  <a:pt x="5040176" y="2137902"/>
                </a:lnTo>
                <a:lnTo>
                  <a:pt x="5040176" y="2133676"/>
                </a:lnTo>
                <a:lnTo>
                  <a:pt x="5044402" y="2131863"/>
                </a:lnTo>
                <a:lnTo>
                  <a:pt x="5058289" y="2123411"/>
                </a:lnTo>
                <a:close/>
                <a:moveTo>
                  <a:pt x="5234588" y="2023187"/>
                </a:moveTo>
                <a:lnTo>
                  <a:pt x="5244853" y="2027414"/>
                </a:lnTo>
                <a:lnTo>
                  <a:pt x="5249079" y="2027414"/>
                </a:lnTo>
                <a:lnTo>
                  <a:pt x="5252703" y="2027414"/>
                </a:lnTo>
                <a:lnTo>
                  <a:pt x="5255116" y="2031640"/>
                </a:lnTo>
                <a:lnTo>
                  <a:pt x="5259343" y="2031640"/>
                </a:lnTo>
                <a:lnTo>
                  <a:pt x="5252703" y="2041904"/>
                </a:lnTo>
                <a:lnTo>
                  <a:pt x="5249079" y="2052167"/>
                </a:lnTo>
                <a:lnTo>
                  <a:pt x="5244853" y="2062432"/>
                </a:lnTo>
                <a:lnTo>
                  <a:pt x="5238814" y="2074507"/>
                </a:lnTo>
                <a:lnTo>
                  <a:pt x="5226738" y="2080544"/>
                </a:lnTo>
                <a:lnTo>
                  <a:pt x="5226738" y="2070281"/>
                </a:lnTo>
                <a:lnTo>
                  <a:pt x="5224325" y="2070281"/>
                </a:lnTo>
                <a:lnTo>
                  <a:pt x="5224325" y="2066055"/>
                </a:lnTo>
                <a:lnTo>
                  <a:pt x="5224325" y="2062432"/>
                </a:lnTo>
                <a:lnTo>
                  <a:pt x="5220701" y="2055790"/>
                </a:lnTo>
                <a:lnTo>
                  <a:pt x="5226738" y="2047941"/>
                </a:lnTo>
                <a:lnTo>
                  <a:pt x="5230966" y="2041904"/>
                </a:lnTo>
                <a:lnTo>
                  <a:pt x="5234588" y="2033452"/>
                </a:lnTo>
                <a:close/>
                <a:moveTo>
                  <a:pt x="498707" y="2017150"/>
                </a:moveTo>
                <a:lnTo>
                  <a:pt x="508973" y="2033451"/>
                </a:lnTo>
                <a:lnTo>
                  <a:pt x="508973" y="2047942"/>
                </a:lnTo>
                <a:lnTo>
                  <a:pt x="498707" y="2066054"/>
                </a:lnTo>
                <a:lnTo>
                  <a:pt x="484218" y="2076318"/>
                </a:lnTo>
                <a:lnTo>
                  <a:pt x="470331" y="2084771"/>
                </a:lnTo>
                <a:lnTo>
                  <a:pt x="466103" y="2088996"/>
                </a:lnTo>
                <a:lnTo>
                  <a:pt x="460066" y="2080544"/>
                </a:lnTo>
                <a:lnTo>
                  <a:pt x="455840" y="2074506"/>
                </a:lnTo>
                <a:lnTo>
                  <a:pt x="452217" y="2062431"/>
                </a:lnTo>
                <a:lnTo>
                  <a:pt x="452217" y="2052168"/>
                </a:lnTo>
                <a:lnTo>
                  <a:pt x="447991" y="2041903"/>
                </a:lnTo>
                <a:lnTo>
                  <a:pt x="473953" y="2031641"/>
                </a:lnTo>
                <a:lnTo>
                  <a:pt x="480595" y="2027415"/>
                </a:lnTo>
                <a:lnTo>
                  <a:pt x="490255" y="2023187"/>
                </a:lnTo>
                <a:close/>
                <a:moveTo>
                  <a:pt x="5362585" y="1970057"/>
                </a:moveTo>
                <a:lnTo>
                  <a:pt x="5390964" y="1984548"/>
                </a:lnTo>
                <a:lnTo>
                  <a:pt x="5390964" y="1994812"/>
                </a:lnTo>
                <a:lnTo>
                  <a:pt x="5382509" y="1994812"/>
                </a:lnTo>
                <a:lnTo>
                  <a:pt x="5380698" y="1999039"/>
                </a:lnTo>
                <a:lnTo>
                  <a:pt x="5372849" y="2002661"/>
                </a:lnTo>
                <a:lnTo>
                  <a:pt x="5368622" y="2009303"/>
                </a:lnTo>
                <a:lnTo>
                  <a:pt x="5362585" y="2005077"/>
                </a:lnTo>
                <a:lnTo>
                  <a:pt x="5358357" y="2005077"/>
                </a:lnTo>
                <a:lnTo>
                  <a:pt x="5354131" y="2002661"/>
                </a:lnTo>
                <a:lnTo>
                  <a:pt x="5352320" y="2002661"/>
                </a:lnTo>
                <a:lnTo>
                  <a:pt x="5352320" y="1994812"/>
                </a:lnTo>
                <a:lnTo>
                  <a:pt x="5352320" y="1988775"/>
                </a:lnTo>
                <a:lnTo>
                  <a:pt x="5352320" y="1984548"/>
                </a:lnTo>
                <a:lnTo>
                  <a:pt x="5354131" y="1976094"/>
                </a:lnTo>
                <a:close/>
                <a:moveTo>
                  <a:pt x="4604263" y="1951943"/>
                </a:moveTo>
                <a:lnTo>
                  <a:pt x="4641094" y="1956169"/>
                </a:lnTo>
                <a:lnTo>
                  <a:pt x="4669471" y="1962208"/>
                </a:lnTo>
                <a:lnTo>
                  <a:pt x="4661016" y="1976094"/>
                </a:lnTo>
                <a:lnTo>
                  <a:pt x="4657396" y="1988772"/>
                </a:lnTo>
                <a:lnTo>
                  <a:pt x="4651357" y="1999036"/>
                </a:lnTo>
                <a:lnTo>
                  <a:pt x="4642905" y="2009299"/>
                </a:lnTo>
                <a:lnTo>
                  <a:pt x="4661016" y="2009299"/>
                </a:lnTo>
                <a:lnTo>
                  <a:pt x="4669471" y="2002659"/>
                </a:lnTo>
                <a:lnTo>
                  <a:pt x="4671281" y="1999036"/>
                </a:lnTo>
                <a:lnTo>
                  <a:pt x="4679734" y="1994810"/>
                </a:lnTo>
                <a:lnTo>
                  <a:pt x="4689394" y="1994810"/>
                </a:lnTo>
                <a:lnTo>
                  <a:pt x="4689394" y="2009299"/>
                </a:lnTo>
                <a:lnTo>
                  <a:pt x="4699658" y="2033450"/>
                </a:lnTo>
                <a:lnTo>
                  <a:pt x="4693619" y="2055790"/>
                </a:lnTo>
                <a:lnTo>
                  <a:pt x="4683357" y="2074507"/>
                </a:lnTo>
                <a:lnTo>
                  <a:pt x="4675508" y="2088996"/>
                </a:lnTo>
                <a:lnTo>
                  <a:pt x="4693619" y="2105297"/>
                </a:lnTo>
                <a:lnTo>
                  <a:pt x="4711734" y="2131863"/>
                </a:lnTo>
                <a:lnTo>
                  <a:pt x="4736487" y="2158429"/>
                </a:lnTo>
                <a:lnTo>
                  <a:pt x="4756411" y="2191032"/>
                </a:lnTo>
                <a:lnTo>
                  <a:pt x="4774524" y="2227861"/>
                </a:lnTo>
                <a:lnTo>
                  <a:pt x="4789014" y="2258048"/>
                </a:lnTo>
                <a:lnTo>
                  <a:pt x="4793240" y="2284614"/>
                </a:lnTo>
                <a:lnTo>
                  <a:pt x="4784789" y="2309367"/>
                </a:lnTo>
                <a:lnTo>
                  <a:pt x="4768487" y="2323858"/>
                </a:lnTo>
                <a:lnTo>
                  <a:pt x="4746147" y="2337744"/>
                </a:lnTo>
                <a:lnTo>
                  <a:pt x="4711734" y="2352236"/>
                </a:lnTo>
                <a:lnTo>
                  <a:pt x="4669471" y="2362498"/>
                </a:lnTo>
                <a:lnTo>
                  <a:pt x="4630830" y="2372763"/>
                </a:lnTo>
                <a:lnTo>
                  <a:pt x="4598227" y="2376989"/>
                </a:lnTo>
                <a:lnTo>
                  <a:pt x="4598227" y="2368537"/>
                </a:lnTo>
                <a:lnTo>
                  <a:pt x="4618755" y="2337744"/>
                </a:lnTo>
                <a:lnTo>
                  <a:pt x="4636866" y="2305141"/>
                </a:lnTo>
                <a:lnTo>
                  <a:pt x="4626604" y="2305141"/>
                </a:lnTo>
                <a:lnTo>
                  <a:pt x="4618755" y="2305141"/>
                </a:lnTo>
                <a:lnTo>
                  <a:pt x="4612718" y="2300916"/>
                </a:lnTo>
                <a:lnTo>
                  <a:pt x="4612718" y="2299103"/>
                </a:lnTo>
                <a:lnTo>
                  <a:pt x="4608489" y="2294877"/>
                </a:lnTo>
                <a:lnTo>
                  <a:pt x="4608489" y="2287028"/>
                </a:lnTo>
                <a:lnTo>
                  <a:pt x="4604263" y="2276765"/>
                </a:lnTo>
                <a:lnTo>
                  <a:pt x="4630830" y="2270726"/>
                </a:lnTo>
                <a:lnTo>
                  <a:pt x="4622980" y="2262274"/>
                </a:lnTo>
                <a:lnTo>
                  <a:pt x="4622980" y="2258048"/>
                </a:lnTo>
                <a:lnTo>
                  <a:pt x="4618755" y="2256237"/>
                </a:lnTo>
                <a:lnTo>
                  <a:pt x="4618755" y="2252011"/>
                </a:lnTo>
                <a:lnTo>
                  <a:pt x="4622980" y="2244162"/>
                </a:lnTo>
                <a:lnTo>
                  <a:pt x="4626604" y="2229672"/>
                </a:lnTo>
                <a:lnTo>
                  <a:pt x="4636866" y="2219409"/>
                </a:lnTo>
                <a:lnTo>
                  <a:pt x="4642905" y="2213370"/>
                </a:lnTo>
                <a:lnTo>
                  <a:pt x="4657396" y="2204918"/>
                </a:lnTo>
                <a:lnTo>
                  <a:pt x="4669471" y="2198879"/>
                </a:lnTo>
                <a:lnTo>
                  <a:pt x="4665243" y="2191032"/>
                </a:lnTo>
                <a:lnTo>
                  <a:pt x="4665243" y="2186804"/>
                </a:lnTo>
                <a:lnTo>
                  <a:pt x="4661016" y="2184993"/>
                </a:lnTo>
                <a:lnTo>
                  <a:pt x="4661016" y="2180767"/>
                </a:lnTo>
                <a:lnTo>
                  <a:pt x="4657396" y="2172315"/>
                </a:lnTo>
                <a:lnTo>
                  <a:pt x="4654980" y="2172315"/>
                </a:lnTo>
                <a:lnTo>
                  <a:pt x="4654980" y="2170502"/>
                </a:lnTo>
                <a:lnTo>
                  <a:pt x="4651357" y="2170502"/>
                </a:lnTo>
                <a:lnTo>
                  <a:pt x="4642905" y="2166276"/>
                </a:lnTo>
                <a:lnTo>
                  <a:pt x="4636866" y="2162050"/>
                </a:lnTo>
                <a:lnTo>
                  <a:pt x="4632640" y="2162050"/>
                </a:lnTo>
                <a:lnTo>
                  <a:pt x="4626604" y="2162050"/>
                </a:lnTo>
                <a:lnTo>
                  <a:pt x="4618755" y="2158429"/>
                </a:lnTo>
                <a:lnTo>
                  <a:pt x="4612718" y="2158429"/>
                </a:lnTo>
                <a:lnTo>
                  <a:pt x="4612718" y="2156013"/>
                </a:lnTo>
                <a:lnTo>
                  <a:pt x="4608489" y="2151788"/>
                </a:lnTo>
                <a:lnTo>
                  <a:pt x="4608489" y="2148165"/>
                </a:lnTo>
                <a:lnTo>
                  <a:pt x="4608489" y="2141523"/>
                </a:lnTo>
                <a:lnTo>
                  <a:pt x="4604263" y="2133674"/>
                </a:lnTo>
                <a:lnTo>
                  <a:pt x="4608489" y="2131863"/>
                </a:lnTo>
                <a:lnTo>
                  <a:pt x="4608489" y="2127637"/>
                </a:lnTo>
                <a:lnTo>
                  <a:pt x="4612718" y="2123411"/>
                </a:lnTo>
                <a:lnTo>
                  <a:pt x="4612718" y="2119185"/>
                </a:lnTo>
                <a:lnTo>
                  <a:pt x="4612718" y="2113146"/>
                </a:lnTo>
                <a:lnTo>
                  <a:pt x="4604263" y="2113146"/>
                </a:lnTo>
                <a:lnTo>
                  <a:pt x="4602453" y="2119185"/>
                </a:lnTo>
                <a:lnTo>
                  <a:pt x="4602453" y="2123411"/>
                </a:lnTo>
                <a:lnTo>
                  <a:pt x="4602453" y="2127637"/>
                </a:lnTo>
                <a:lnTo>
                  <a:pt x="4598227" y="2127637"/>
                </a:lnTo>
                <a:lnTo>
                  <a:pt x="4594603" y="2131863"/>
                </a:lnTo>
                <a:lnTo>
                  <a:pt x="4590377" y="2133674"/>
                </a:lnTo>
                <a:lnTo>
                  <a:pt x="4584341" y="2098656"/>
                </a:lnTo>
                <a:lnTo>
                  <a:pt x="4575886" y="2066053"/>
                </a:lnTo>
                <a:lnTo>
                  <a:pt x="4574076" y="2041904"/>
                </a:lnTo>
                <a:lnTo>
                  <a:pt x="4580113" y="2023187"/>
                </a:lnTo>
                <a:lnTo>
                  <a:pt x="4590377" y="2005073"/>
                </a:lnTo>
                <a:lnTo>
                  <a:pt x="4602453" y="1984546"/>
                </a:lnTo>
                <a:close/>
                <a:moveTo>
                  <a:pt x="58565" y="1878288"/>
                </a:moveTo>
                <a:lnTo>
                  <a:pt x="99019" y="1878288"/>
                </a:lnTo>
                <a:lnTo>
                  <a:pt x="99019" y="1892778"/>
                </a:lnTo>
                <a:lnTo>
                  <a:pt x="91169" y="1892778"/>
                </a:lnTo>
                <a:lnTo>
                  <a:pt x="91169" y="1898814"/>
                </a:lnTo>
                <a:lnTo>
                  <a:pt x="80904" y="1894589"/>
                </a:lnTo>
                <a:lnTo>
                  <a:pt x="73056" y="1888552"/>
                </a:lnTo>
                <a:lnTo>
                  <a:pt x="67017" y="1884324"/>
                </a:lnTo>
                <a:close/>
                <a:moveTo>
                  <a:pt x="2511033" y="1765986"/>
                </a:moveTo>
                <a:lnTo>
                  <a:pt x="2521296" y="1774438"/>
                </a:lnTo>
                <a:lnTo>
                  <a:pt x="2530955" y="1784098"/>
                </a:lnTo>
                <a:lnTo>
                  <a:pt x="2539410" y="1798589"/>
                </a:lnTo>
                <a:lnTo>
                  <a:pt x="2543636" y="1813080"/>
                </a:lnTo>
                <a:lnTo>
                  <a:pt x="2535184" y="1813080"/>
                </a:lnTo>
                <a:lnTo>
                  <a:pt x="2529145" y="1817306"/>
                </a:lnTo>
                <a:lnTo>
                  <a:pt x="2524919" y="1817306"/>
                </a:lnTo>
                <a:lnTo>
                  <a:pt x="2515259" y="1820929"/>
                </a:lnTo>
                <a:lnTo>
                  <a:pt x="2502578" y="1820929"/>
                </a:lnTo>
                <a:lnTo>
                  <a:pt x="2502578" y="1813080"/>
                </a:lnTo>
                <a:lnTo>
                  <a:pt x="2500768" y="1813080"/>
                </a:lnTo>
                <a:lnTo>
                  <a:pt x="2500768" y="1808854"/>
                </a:lnTo>
                <a:lnTo>
                  <a:pt x="2496542" y="1807041"/>
                </a:lnTo>
                <a:lnTo>
                  <a:pt x="2500768" y="1798589"/>
                </a:lnTo>
                <a:lnTo>
                  <a:pt x="2500768" y="1794363"/>
                </a:lnTo>
                <a:lnTo>
                  <a:pt x="2500768" y="1792552"/>
                </a:lnTo>
                <a:lnTo>
                  <a:pt x="2502578" y="1788326"/>
                </a:lnTo>
                <a:close/>
                <a:moveTo>
                  <a:pt x="2450055" y="1741234"/>
                </a:moveTo>
                <a:lnTo>
                  <a:pt x="2458507" y="1749686"/>
                </a:lnTo>
                <a:lnTo>
                  <a:pt x="2462129" y="1753912"/>
                </a:lnTo>
                <a:lnTo>
                  <a:pt x="2462129" y="1755725"/>
                </a:lnTo>
                <a:lnTo>
                  <a:pt x="2464545" y="1764177"/>
                </a:lnTo>
                <a:lnTo>
                  <a:pt x="2464545" y="1770214"/>
                </a:lnTo>
                <a:lnTo>
                  <a:pt x="2464545" y="1780479"/>
                </a:lnTo>
                <a:lnTo>
                  <a:pt x="2458507" y="1780479"/>
                </a:lnTo>
                <a:lnTo>
                  <a:pt x="2458507" y="1788328"/>
                </a:lnTo>
                <a:lnTo>
                  <a:pt x="2444016" y="1784102"/>
                </a:lnTo>
                <a:lnTo>
                  <a:pt x="2430130" y="1780479"/>
                </a:lnTo>
                <a:lnTo>
                  <a:pt x="2419865" y="1774442"/>
                </a:lnTo>
                <a:lnTo>
                  <a:pt x="2411413" y="1774442"/>
                </a:lnTo>
                <a:lnTo>
                  <a:pt x="2411413" y="1765987"/>
                </a:lnTo>
                <a:lnTo>
                  <a:pt x="2425904" y="1759951"/>
                </a:lnTo>
                <a:lnTo>
                  <a:pt x="2439790" y="1753912"/>
                </a:lnTo>
                <a:close/>
                <a:moveTo>
                  <a:pt x="2606426" y="1677838"/>
                </a:moveTo>
                <a:lnTo>
                  <a:pt x="2614276" y="1682064"/>
                </a:lnTo>
                <a:lnTo>
                  <a:pt x="2616089" y="1684480"/>
                </a:lnTo>
                <a:lnTo>
                  <a:pt x="2620315" y="1688103"/>
                </a:lnTo>
                <a:lnTo>
                  <a:pt x="2628768" y="1688103"/>
                </a:lnTo>
                <a:lnTo>
                  <a:pt x="2628768" y="1692329"/>
                </a:lnTo>
                <a:lnTo>
                  <a:pt x="2628768" y="1696555"/>
                </a:lnTo>
                <a:lnTo>
                  <a:pt x="2624542" y="1698366"/>
                </a:lnTo>
                <a:lnTo>
                  <a:pt x="2620315" y="1702592"/>
                </a:lnTo>
                <a:lnTo>
                  <a:pt x="2616089" y="1706818"/>
                </a:lnTo>
                <a:lnTo>
                  <a:pt x="2614276" y="1706818"/>
                </a:lnTo>
                <a:lnTo>
                  <a:pt x="2610050" y="1711045"/>
                </a:lnTo>
                <a:lnTo>
                  <a:pt x="2606426" y="1711045"/>
                </a:lnTo>
                <a:lnTo>
                  <a:pt x="2600389" y="1711045"/>
                </a:lnTo>
                <a:lnTo>
                  <a:pt x="2600389" y="1698366"/>
                </a:lnTo>
                <a:lnTo>
                  <a:pt x="2600389" y="1692329"/>
                </a:lnTo>
                <a:lnTo>
                  <a:pt x="2602200" y="1688103"/>
                </a:lnTo>
                <a:close/>
                <a:moveTo>
                  <a:pt x="0" y="1639197"/>
                </a:moveTo>
                <a:lnTo>
                  <a:pt x="34413" y="1645234"/>
                </a:lnTo>
                <a:lnTo>
                  <a:pt x="58564" y="1655498"/>
                </a:lnTo>
                <a:lnTo>
                  <a:pt x="77281" y="1677838"/>
                </a:lnTo>
                <a:lnTo>
                  <a:pt x="70640" y="1684478"/>
                </a:lnTo>
                <a:lnTo>
                  <a:pt x="62790" y="1684478"/>
                </a:lnTo>
                <a:lnTo>
                  <a:pt x="58564" y="1688101"/>
                </a:lnTo>
                <a:lnTo>
                  <a:pt x="56753" y="1692327"/>
                </a:lnTo>
                <a:lnTo>
                  <a:pt x="44678" y="1696553"/>
                </a:lnTo>
                <a:lnTo>
                  <a:pt x="38642" y="1688101"/>
                </a:lnTo>
                <a:lnTo>
                  <a:pt x="28377" y="1682064"/>
                </a:lnTo>
                <a:lnTo>
                  <a:pt x="20528" y="1674215"/>
                </a:lnTo>
                <a:lnTo>
                  <a:pt x="10265" y="1669989"/>
                </a:lnTo>
                <a:lnTo>
                  <a:pt x="6037" y="1668176"/>
                </a:lnTo>
                <a:lnTo>
                  <a:pt x="0" y="1659724"/>
                </a:lnTo>
                <a:lnTo>
                  <a:pt x="0" y="1653688"/>
                </a:lnTo>
                <a:close/>
                <a:moveTo>
                  <a:pt x="2387262" y="1553464"/>
                </a:moveTo>
                <a:lnTo>
                  <a:pt x="2387262" y="1569765"/>
                </a:lnTo>
                <a:lnTo>
                  <a:pt x="2391488" y="1578218"/>
                </a:lnTo>
                <a:lnTo>
                  <a:pt x="2393301" y="1584256"/>
                </a:lnTo>
                <a:lnTo>
                  <a:pt x="2393301" y="1596332"/>
                </a:lnTo>
                <a:lnTo>
                  <a:pt x="2393301" y="1610821"/>
                </a:lnTo>
                <a:lnTo>
                  <a:pt x="2433751" y="1610821"/>
                </a:lnTo>
                <a:lnTo>
                  <a:pt x="2468167" y="1649463"/>
                </a:lnTo>
                <a:lnTo>
                  <a:pt x="2502581" y="1688102"/>
                </a:lnTo>
                <a:lnTo>
                  <a:pt x="2502581" y="1692331"/>
                </a:lnTo>
                <a:lnTo>
                  <a:pt x="2500770" y="1696557"/>
                </a:lnTo>
                <a:lnTo>
                  <a:pt x="2500770" y="1698367"/>
                </a:lnTo>
                <a:lnTo>
                  <a:pt x="2496544" y="1702594"/>
                </a:lnTo>
                <a:lnTo>
                  <a:pt x="2490505" y="1711046"/>
                </a:lnTo>
                <a:lnTo>
                  <a:pt x="2486884" y="1712859"/>
                </a:lnTo>
                <a:lnTo>
                  <a:pt x="2482658" y="1717085"/>
                </a:lnTo>
                <a:lnTo>
                  <a:pt x="2478430" y="1717085"/>
                </a:lnTo>
                <a:lnTo>
                  <a:pt x="2468167" y="1717085"/>
                </a:lnTo>
                <a:lnTo>
                  <a:pt x="2458507" y="1721311"/>
                </a:lnTo>
                <a:lnTo>
                  <a:pt x="2458507" y="1711046"/>
                </a:lnTo>
                <a:lnTo>
                  <a:pt x="2458507" y="1698367"/>
                </a:lnTo>
                <a:lnTo>
                  <a:pt x="2458507" y="1692331"/>
                </a:lnTo>
                <a:lnTo>
                  <a:pt x="2458507" y="1688102"/>
                </a:lnTo>
                <a:lnTo>
                  <a:pt x="2450053" y="1682066"/>
                </a:lnTo>
                <a:lnTo>
                  <a:pt x="2444016" y="1677840"/>
                </a:lnTo>
                <a:lnTo>
                  <a:pt x="2433751" y="1669991"/>
                </a:lnTo>
                <a:lnTo>
                  <a:pt x="2421677" y="1698367"/>
                </a:lnTo>
                <a:lnTo>
                  <a:pt x="2401753" y="1717085"/>
                </a:lnTo>
                <a:lnTo>
                  <a:pt x="2373376" y="1727348"/>
                </a:lnTo>
                <a:lnTo>
                  <a:pt x="2373376" y="1717085"/>
                </a:lnTo>
                <a:lnTo>
                  <a:pt x="2373376" y="1711046"/>
                </a:lnTo>
                <a:lnTo>
                  <a:pt x="2376999" y="1702594"/>
                </a:lnTo>
                <a:lnTo>
                  <a:pt x="2373376" y="1696557"/>
                </a:lnTo>
                <a:lnTo>
                  <a:pt x="2369149" y="1688102"/>
                </a:lnTo>
                <a:lnTo>
                  <a:pt x="2364923" y="1677840"/>
                </a:lnTo>
                <a:lnTo>
                  <a:pt x="2354659" y="1674217"/>
                </a:lnTo>
                <a:lnTo>
                  <a:pt x="2348622" y="1669991"/>
                </a:lnTo>
                <a:lnTo>
                  <a:pt x="2340772" y="1669991"/>
                </a:lnTo>
                <a:lnTo>
                  <a:pt x="2334734" y="1668180"/>
                </a:lnTo>
                <a:lnTo>
                  <a:pt x="2330508" y="1668180"/>
                </a:lnTo>
                <a:lnTo>
                  <a:pt x="2322658" y="1663954"/>
                </a:lnTo>
                <a:lnTo>
                  <a:pt x="2316622" y="1655499"/>
                </a:lnTo>
                <a:lnTo>
                  <a:pt x="2336546" y="1631350"/>
                </a:lnTo>
                <a:lnTo>
                  <a:pt x="2351035" y="1602369"/>
                </a:lnTo>
                <a:lnTo>
                  <a:pt x="2364923" y="1573992"/>
                </a:lnTo>
                <a:close/>
                <a:moveTo>
                  <a:pt x="4357324" y="1492482"/>
                </a:moveTo>
                <a:lnTo>
                  <a:pt x="4361550" y="1500331"/>
                </a:lnTo>
                <a:lnTo>
                  <a:pt x="4365174" y="1506368"/>
                </a:lnTo>
                <a:lnTo>
                  <a:pt x="4367589" y="1510594"/>
                </a:lnTo>
                <a:lnTo>
                  <a:pt x="4367589" y="1516633"/>
                </a:lnTo>
                <a:lnTo>
                  <a:pt x="4371210" y="1525085"/>
                </a:lnTo>
                <a:lnTo>
                  <a:pt x="4371210" y="1538971"/>
                </a:lnTo>
                <a:lnTo>
                  <a:pt x="4371210" y="1549236"/>
                </a:lnTo>
                <a:lnTo>
                  <a:pt x="4375436" y="1578215"/>
                </a:lnTo>
                <a:lnTo>
                  <a:pt x="4379664" y="1610818"/>
                </a:lnTo>
                <a:lnTo>
                  <a:pt x="4379664" y="1639195"/>
                </a:lnTo>
                <a:lnTo>
                  <a:pt x="4339212" y="1659723"/>
                </a:lnTo>
                <a:lnTo>
                  <a:pt x="4294534" y="1677837"/>
                </a:lnTo>
                <a:lnTo>
                  <a:pt x="4251666" y="1698364"/>
                </a:lnTo>
                <a:lnTo>
                  <a:pt x="4215441" y="1727344"/>
                </a:lnTo>
                <a:lnTo>
                  <a:pt x="4205178" y="1721307"/>
                </a:lnTo>
                <a:lnTo>
                  <a:pt x="4187064" y="1712855"/>
                </a:lnTo>
                <a:lnTo>
                  <a:pt x="4162913" y="1698364"/>
                </a:lnTo>
                <a:lnTo>
                  <a:pt x="4142386" y="1688100"/>
                </a:lnTo>
                <a:lnTo>
                  <a:pt x="4124274" y="1677837"/>
                </a:lnTo>
                <a:lnTo>
                  <a:pt x="4115822" y="1669987"/>
                </a:lnTo>
                <a:lnTo>
                  <a:pt x="4120048" y="1668177"/>
                </a:lnTo>
                <a:lnTo>
                  <a:pt x="4124274" y="1663951"/>
                </a:lnTo>
                <a:lnTo>
                  <a:pt x="4128500" y="1659723"/>
                </a:lnTo>
                <a:lnTo>
                  <a:pt x="4128500" y="1655497"/>
                </a:lnTo>
                <a:lnTo>
                  <a:pt x="4130310" y="1649460"/>
                </a:lnTo>
                <a:lnTo>
                  <a:pt x="4120048" y="1641611"/>
                </a:lnTo>
                <a:lnTo>
                  <a:pt x="4106160" y="1639195"/>
                </a:lnTo>
                <a:lnTo>
                  <a:pt x="4095897" y="1631348"/>
                </a:lnTo>
                <a:lnTo>
                  <a:pt x="4085632" y="1625309"/>
                </a:lnTo>
                <a:lnTo>
                  <a:pt x="4091671" y="1625309"/>
                </a:lnTo>
                <a:lnTo>
                  <a:pt x="4100123" y="1616857"/>
                </a:lnTo>
                <a:lnTo>
                  <a:pt x="4101934" y="1612631"/>
                </a:lnTo>
                <a:lnTo>
                  <a:pt x="4106160" y="1612631"/>
                </a:lnTo>
                <a:lnTo>
                  <a:pt x="4109783" y="1610818"/>
                </a:lnTo>
                <a:lnTo>
                  <a:pt x="4120048" y="1610818"/>
                </a:lnTo>
                <a:lnTo>
                  <a:pt x="4130310" y="1610818"/>
                </a:lnTo>
                <a:lnTo>
                  <a:pt x="4130310" y="1584254"/>
                </a:lnTo>
                <a:lnTo>
                  <a:pt x="4077785" y="1584254"/>
                </a:lnTo>
                <a:lnTo>
                  <a:pt x="4067520" y="1563727"/>
                </a:lnTo>
                <a:lnTo>
                  <a:pt x="4085632" y="1549236"/>
                </a:lnTo>
                <a:lnTo>
                  <a:pt x="4100123" y="1535350"/>
                </a:lnTo>
                <a:lnTo>
                  <a:pt x="4115822" y="1529311"/>
                </a:lnTo>
                <a:lnTo>
                  <a:pt x="4144198" y="1520859"/>
                </a:lnTo>
                <a:lnTo>
                  <a:pt x="4156877" y="1531124"/>
                </a:lnTo>
                <a:lnTo>
                  <a:pt x="4162913" y="1543197"/>
                </a:lnTo>
                <a:lnTo>
                  <a:pt x="4170763" y="1549236"/>
                </a:lnTo>
                <a:lnTo>
                  <a:pt x="4176801" y="1563727"/>
                </a:lnTo>
                <a:lnTo>
                  <a:pt x="4199139" y="1545613"/>
                </a:lnTo>
                <a:lnTo>
                  <a:pt x="4219667" y="1531124"/>
                </a:lnTo>
                <a:lnTo>
                  <a:pt x="4248044" y="1520859"/>
                </a:lnTo>
                <a:lnTo>
                  <a:pt x="4251666" y="1531124"/>
                </a:lnTo>
                <a:lnTo>
                  <a:pt x="4257703" y="1535350"/>
                </a:lnTo>
                <a:lnTo>
                  <a:pt x="4257703" y="1538971"/>
                </a:lnTo>
                <a:lnTo>
                  <a:pt x="4261931" y="1538971"/>
                </a:lnTo>
                <a:lnTo>
                  <a:pt x="4266157" y="1538971"/>
                </a:lnTo>
                <a:lnTo>
                  <a:pt x="4272194" y="1538971"/>
                </a:lnTo>
                <a:lnTo>
                  <a:pt x="4290306" y="1529311"/>
                </a:lnTo>
                <a:lnTo>
                  <a:pt x="4300571" y="1516633"/>
                </a:lnTo>
                <a:lnTo>
                  <a:pt x="4314457" y="1506368"/>
                </a:lnTo>
                <a:lnTo>
                  <a:pt x="4328947" y="1496105"/>
                </a:lnTo>
                <a:close/>
                <a:moveTo>
                  <a:pt x="2638425" y="1363281"/>
                </a:moveTo>
                <a:lnTo>
                  <a:pt x="2644464" y="1367507"/>
                </a:lnTo>
                <a:lnTo>
                  <a:pt x="2648690" y="1371733"/>
                </a:lnTo>
                <a:lnTo>
                  <a:pt x="2652916" y="1371733"/>
                </a:lnTo>
                <a:lnTo>
                  <a:pt x="2657142" y="1373546"/>
                </a:lnTo>
                <a:lnTo>
                  <a:pt x="2657142" y="1377772"/>
                </a:lnTo>
                <a:lnTo>
                  <a:pt x="2657142" y="1381998"/>
                </a:lnTo>
                <a:lnTo>
                  <a:pt x="2658955" y="1388035"/>
                </a:lnTo>
                <a:lnTo>
                  <a:pt x="2666802" y="1400111"/>
                </a:lnTo>
                <a:lnTo>
                  <a:pt x="2671028" y="1410376"/>
                </a:lnTo>
                <a:lnTo>
                  <a:pt x="2672841" y="1420639"/>
                </a:lnTo>
                <a:lnTo>
                  <a:pt x="2677067" y="1435130"/>
                </a:lnTo>
                <a:lnTo>
                  <a:pt x="2666802" y="1439357"/>
                </a:lnTo>
                <a:lnTo>
                  <a:pt x="2657142" y="1442980"/>
                </a:lnTo>
                <a:lnTo>
                  <a:pt x="2644464" y="1442980"/>
                </a:lnTo>
                <a:lnTo>
                  <a:pt x="2628765" y="1445395"/>
                </a:lnTo>
                <a:lnTo>
                  <a:pt x="2624539" y="1429093"/>
                </a:lnTo>
                <a:lnTo>
                  <a:pt x="2620313" y="1410376"/>
                </a:lnTo>
                <a:lnTo>
                  <a:pt x="2620313" y="1388035"/>
                </a:lnTo>
                <a:lnTo>
                  <a:pt x="2628765" y="1381998"/>
                </a:lnTo>
                <a:lnTo>
                  <a:pt x="2630578" y="1373546"/>
                </a:lnTo>
                <a:close/>
                <a:moveTo>
                  <a:pt x="3250641" y="1304111"/>
                </a:moveTo>
                <a:lnTo>
                  <a:pt x="3265130" y="1310148"/>
                </a:lnTo>
                <a:lnTo>
                  <a:pt x="3279016" y="1318602"/>
                </a:lnTo>
                <a:lnTo>
                  <a:pt x="3285055" y="1324639"/>
                </a:lnTo>
                <a:lnTo>
                  <a:pt x="3295318" y="1333091"/>
                </a:lnTo>
                <a:lnTo>
                  <a:pt x="3307393" y="1343356"/>
                </a:lnTo>
                <a:lnTo>
                  <a:pt x="3303167" y="1349392"/>
                </a:lnTo>
                <a:lnTo>
                  <a:pt x="3303167" y="1353620"/>
                </a:lnTo>
                <a:lnTo>
                  <a:pt x="3299546" y="1353620"/>
                </a:lnTo>
                <a:lnTo>
                  <a:pt x="3299546" y="1357242"/>
                </a:lnTo>
                <a:lnTo>
                  <a:pt x="3293507" y="1363280"/>
                </a:lnTo>
                <a:lnTo>
                  <a:pt x="3293507" y="1367506"/>
                </a:lnTo>
                <a:lnTo>
                  <a:pt x="3289280" y="1367506"/>
                </a:lnTo>
                <a:lnTo>
                  <a:pt x="3285055" y="1367506"/>
                </a:lnTo>
                <a:lnTo>
                  <a:pt x="3280829" y="1371732"/>
                </a:lnTo>
                <a:lnTo>
                  <a:pt x="3274790" y="1373543"/>
                </a:lnTo>
                <a:lnTo>
                  <a:pt x="3265130" y="1363280"/>
                </a:lnTo>
                <a:lnTo>
                  <a:pt x="3254866" y="1353620"/>
                </a:lnTo>
                <a:lnTo>
                  <a:pt x="3240375" y="1343356"/>
                </a:lnTo>
                <a:lnTo>
                  <a:pt x="3228300" y="1334903"/>
                </a:lnTo>
                <a:lnTo>
                  <a:pt x="3236751" y="1310148"/>
                </a:lnTo>
                <a:lnTo>
                  <a:pt x="3242790" y="1310148"/>
                </a:lnTo>
                <a:lnTo>
                  <a:pt x="3246412" y="1306527"/>
                </a:lnTo>
                <a:close/>
                <a:moveTo>
                  <a:pt x="6004982" y="1290225"/>
                </a:moveTo>
                <a:lnTo>
                  <a:pt x="6037585" y="1290225"/>
                </a:lnTo>
                <a:lnTo>
                  <a:pt x="6037585" y="1304110"/>
                </a:lnTo>
                <a:lnTo>
                  <a:pt x="6030943" y="1304110"/>
                </a:lnTo>
                <a:lnTo>
                  <a:pt x="6023094" y="1310149"/>
                </a:lnTo>
                <a:lnTo>
                  <a:pt x="6018868" y="1310149"/>
                </a:lnTo>
                <a:lnTo>
                  <a:pt x="6012831" y="1310149"/>
                </a:lnTo>
                <a:lnTo>
                  <a:pt x="6012831" y="1306526"/>
                </a:lnTo>
                <a:lnTo>
                  <a:pt x="6009208" y="1300489"/>
                </a:lnTo>
                <a:lnTo>
                  <a:pt x="6009208" y="1296261"/>
                </a:lnTo>
                <a:lnTo>
                  <a:pt x="6004982" y="1292035"/>
                </a:lnTo>
                <a:close/>
                <a:moveTo>
                  <a:pt x="2004480" y="1247358"/>
                </a:moveTo>
                <a:lnTo>
                  <a:pt x="2036480" y="1267283"/>
                </a:lnTo>
                <a:lnTo>
                  <a:pt x="2064857" y="1292037"/>
                </a:lnTo>
                <a:lnTo>
                  <a:pt x="2093233" y="1318602"/>
                </a:lnTo>
                <a:lnTo>
                  <a:pt x="2083574" y="1318602"/>
                </a:lnTo>
                <a:lnTo>
                  <a:pt x="2075120" y="1328865"/>
                </a:lnTo>
                <a:lnTo>
                  <a:pt x="2069083" y="1333091"/>
                </a:lnTo>
                <a:lnTo>
                  <a:pt x="2058818" y="1333091"/>
                </a:lnTo>
                <a:lnTo>
                  <a:pt x="2046743" y="1334904"/>
                </a:lnTo>
                <a:lnTo>
                  <a:pt x="2030441" y="1334904"/>
                </a:lnTo>
                <a:lnTo>
                  <a:pt x="2016555" y="1320413"/>
                </a:lnTo>
                <a:lnTo>
                  <a:pt x="2002065" y="1310148"/>
                </a:lnTo>
                <a:lnTo>
                  <a:pt x="1983953" y="1304112"/>
                </a:lnTo>
                <a:lnTo>
                  <a:pt x="1983953" y="1296263"/>
                </a:lnTo>
                <a:lnTo>
                  <a:pt x="2016555" y="1277546"/>
                </a:lnTo>
                <a:lnTo>
                  <a:pt x="2012329" y="1271509"/>
                </a:lnTo>
                <a:lnTo>
                  <a:pt x="2008103" y="1267283"/>
                </a:lnTo>
                <a:lnTo>
                  <a:pt x="2008103" y="1261245"/>
                </a:lnTo>
                <a:close/>
                <a:moveTo>
                  <a:pt x="9772438" y="1147133"/>
                </a:moveTo>
                <a:lnTo>
                  <a:pt x="9780288" y="1157397"/>
                </a:lnTo>
                <a:lnTo>
                  <a:pt x="9786324" y="1165245"/>
                </a:lnTo>
                <a:lnTo>
                  <a:pt x="9794778" y="1165245"/>
                </a:lnTo>
                <a:lnTo>
                  <a:pt x="9798400" y="1167660"/>
                </a:lnTo>
                <a:lnTo>
                  <a:pt x="9800815" y="1167660"/>
                </a:lnTo>
                <a:lnTo>
                  <a:pt x="9808664" y="1167660"/>
                </a:lnTo>
                <a:lnTo>
                  <a:pt x="9812890" y="1167660"/>
                </a:lnTo>
                <a:lnTo>
                  <a:pt x="9814701" y="1167660"/>
                </a:lnTo>
                <a:lnTo>
                  <a:pt x="9823155" y="1171284"/>
                </a:lnTo>
                <a:lnTo>
                  <a:pt x="9826776" y="1177925"/>
                </a:lnTo>
                <a:lnTo>
                  <a:pt x="9812890" y="1190000"/>
                </a:lnTo>
                <a:lnTo>
                  <a:pt x="9798400" y="1200263"/>
                </a:lnTo>
                <a:lnTo>
                  <a:pt x="9727760" y="1206302"/>
                </a:lnTo>
                <a:lnTo>
                  <a:pt x="9727760" y="1177925"/>
                </a:lnTo>
                <a:lnTo>
                  <a:pt x="9738025" y="1167660"/>
                </a:lnTo>
                <a:lnTo>
                  <a:pt x="9748288" y="1161624"/>
                </a:lnTo>
                <a:lnTo>
                  <a:pt x="9757947" y="1153170"/>
                </a:lnTo>
                <a:close/>
                <a:moveTo>
                  <a:pt x="2154225" y="1087972"/>
                </a:moveTo>
                <a:lnTo>
                  <a:pt x="2156036" y="1102462"/>
                </a:lnTo>
                <a:lnTo>
                  <a:pt x="2156036" y="1112727"/>
                </a:lnTo>
                <a:lnTo>
                  <a:pt x="2160262" y="1116953"/>
                </a:lnTo>
                <a:lnTo>
                  <a:pt x="2164488" y="1121181"/>
                </a:lnTo>
                <a:lnTo>
                  <a:pt x="2168716" y="1122992"/>
                </a:lnTo>
                <a:lnTo>
                  <a:pt x="2174753" y="1131444"/>
                </a:lnTo>
                <a:lnTo>
                  <a:pt x="2178979" y="1137483"/>
                </a:lnTo>
                <a:lnTo>
                  <a:pt x="2174753" y="1145934"/>
                </a:lnTo>
                <a:lnTo>
                  <a:pt x="2170527" y="1156198"/>
                </a:lnTo>
                <a:lnTo>
                  <a:pt x="2168716" y="1164652"/>
                </a:lnTo>
                <a:lnTo>
                  <a:pt x="2164488" y="1170688"/>
                </a:lnTo>
                <a:lnTo>
                  <a:pt x="2160262" y="1185177"/>
                </a:lnTo>
                <a:lnTo>
                  <a:pt x="2174150" y="1189405"/>
                </a:lnTo>
                <a:lnTo>
                  <a:pt x="2181997" y="1195441"/>
                </a:lnTo>
                <a:lnTo>
                  <a:pt x="2188036" y="1203895"/>
                </a:lnTo>
                <a:lnTo>
                  <a:pt x="2192262" y="1209932"/>
                </a:lnTo>
                <a:lnTo>
                  <a:pt x="2192262" y="1224424"/>
                </a:lnTo>
                <a:lnTo>
                  <a:pt x="2192262" y="1238912"/>
                </a:lnTo>
                <a:lnTo>
                  <a:pt x="2181997" y="1247366"/>
                </a:lnTo>
                <a:lnTo>
                  <a:pt x="2174150" y="1253403"/>
                </a:lnTo>
                <a:lnTo>
                  <a:pt x="2169922" y="1263669"/>
                </a:lnTo>
                <a:lnTo>
                  <a:pt x="2168111" y="1275744"/>
                </a:lnTo>
                <a:lnTo>
                  <a:pt x="2160262" y="1290233"/>
                </a:lnTo>
                <a:lnTo>
                  <a:pt x="2210979" y="1290233"/>
                </a:lnTo>
                <a:lnTo>
                  <a:pt x="2210979" y="1321024"/>
                </a:lnTo>
                <a:lnTo>
                  <a:pt x="2217016" y="1349401"/>
                </a:lnTo>
                <a:lnTo>
                  <a:pt x="2239355" y="1349401"/>
                </a:lnTo>
                <a:lnTo>
                  <a:pt x="2249618" y="1339136"/>
                </a:lnTo>
                <a:lnTo>
                  <a:pt x="2259883" y="1328873"/>
                </a:lnTo>
                <a:lnTo>
                  <a:pt x="2270146" y="1318608"/>
                </a:lnTo>
                <a:lnTo>
                  <a:pt x="2288260" y="1310156"/>
                </a:lnTo>
                <a:lnTo>
                  <a:pt x="2288260" y="1333099"/>
                </a:lnTo>
                <a:lnTo>
                  <a:pt x="2284033" y="1361476"/>
                </a:lnTo>
                <a:lnTo>
                  <a:pt x="2282221" y="1386231"/>
                </a:lnTo>
                <a:lnTo>
                  <a:pt x="2282221" y="1402532"/>
                </a:lnTo>
                <a:lnTo>
                  <a:pt x="2277995" y="1414608"/>
                </a:lnTo>
                <a:lnTo>
                  <a:pt x="2284033" y="1420647"/>
                </a:lnTo>
                <a:lnTo>
                  <a:pt x="2288260" y="1424873"/>
                </a:lnTo>
                <a:lnTo>
                  <a:pt x="2292486" y="1429099"/>
                </a:lnTo>
                <a:lnTo>
                  <a:pt x="2298522" y="1430910"/>
                </a:lnTo>
                <a:lnTo>
                  <a:pt x="2308787" y="1435136"/>
                </a:lnTo>
                <a:lnTo>
                  <a:pt x="2326899" y="1406759"/>
                </a:lnTo>
                <a:lnTo>
                  <a:pt x="2340787" y="1374155"/>
                </a:lnTo>
                <a:lnTo>
                  <a:pt x="2340787" y="1349401"/>
                </a:lnTo>
                <a:lnTo>
                  <a:pt x="2336559" y="1324646"/>
                </a:lnTo>
                <a:lnTo>
                  <a:pt x="2336559" y="1299892"/>
                </a:lnTo>
                <a:lnTo>
                  <a:pt x="2344408" y="1275139"/>
                </a:lnTo>
                <a:lnTo>
                  <a:pt x="2364936" y="1257026"/>
                </a:lnTo>
                <a:lnTo>
                  <a:pt x="2372785" y="1248574"/>
                </a:lnTo>
                <a:lnTo>
                  <a:pt x="2378825" y="1248574"/>
                </a:lnTo>
                <a:lnTo>
                  <a:pt x="2386672" y="1252800"/>
                </a:lnTo>
                <a:lnTo>
                  <a:pt x="2392711" y="1257026"/>
                </a:lnTo>
                <a:lnTo>
                  <a:pt x="2396936" y="1263064"/>
                </a:lnTo>
                <a:lnTo>
                  <a:pt x="2404786" y="1271518"/>
                </a:lnTo>
                <a:lnTo>
                  <a:pt x="2406597" y="1277555"/>
                </a:lnTo>
                <a:lnTo>
                  <a:pt x="2414446" y="1281781"/>
                </a:lnTo>
                <a:lnTo>
                  <a:pt x="2418672" y="1290233"/>
                </a:lnTo>
                <a:lnTo>
                  <a:pt x="2432558" y="1290233"/>
                </a:lnTo>
                <a:lnTo>
                  <a:pt x="2448859" y="1281781"/>
                </a:lnTo>
                <a:lnTo>
                  <a:pt x="2466973" y="1277555"/>
                </a:lnTo>
                <a:lnTo>
                  <a:pt x="2480859" y="1289630"/>
                </a:lnTo>
                <a:lnTo>
                  <a:pt x="2480859" y="1318005"/>
                </a:lnTo>
                <a:lnTo>
                  <a:pt x="2480859" y="1332496"/>
                </a:lnTo>
                <a:lnTo>
                  <a:pt x="2476633" y="1357250"/>
                </a:lnTo>
                <a:lnTo>
                  <a:pt x="2474821" y="1388043"/>
                </a:lnTo>
                <a:lnTo>
                  <a:pt x="2466973" y="1424873"/>
                </a:lnTo>
                <a:lnTo>
                  <a:pt x="2460934" y="1453250"/>
                </a:lnTo>
                <a:lnTo>
                  <a:pt x="2456708" y="1473779"/>
                </a:lnTo>
                <a:lnTo>
                  <a:pt x="2442823" y="1473779"/>
                </a:lnTo>
                <a:lnTo>
                  <a:pt x="2434973" y="1471968"/>
                </a:lnTo>
                <a:lnTo>
                  <a:pt x="2428937" y="1467740"/>
                </a:lnTo>
                <a:lnTo>
                  <a:pt x="2421088" y="1463513"/>
                </a:lnTo>
                <a:lnTo>
                  <a:pt x="2410823" y="1459287"/>
                </a:lnTo>
                <a:lnTo>
                  <a:pt x="2410823" y="1467740"/>
                </a:lnTo>
                <a:lnTo>
                  <a:pt x="2415048" y="1471968"/>
                </a:lnTo>
                <a:lnTo>
                  <a:pt x="2419276" y="1473779"/>
                </a:lnTo>
                <a:lnTo>
                  <a:pt x="2421088" y="1478005"/>
                </a:lnTo>
                <a:lnTo>
                  <a:pt x="2421088" y="1482231"/>
                </a:lnTo>
                <a:lnTo>
                  <a:pt x="2425313" y="1488269"/>
                </a:lnTo>
                <a:lnTo>
                  <a:pt x="2425313" y="1500343"/>
                </a:lnTo>
                <a:lnTo>
                  <a:pt x="2326296" y="1506381"/>
                </a:lnTo>
                <a:lnTo>
                  <a:pt x="2326296" y="1514833"/>
                </a:lnTo>
                <a:lnTo>
                  <a:pt x="2334146" y="1535360"/>
                </a:lnTo>
                <a:lnTo>
                  <a:pt x="2329919" y="1557700"/>
                </a:lnTo>
                <a:lnTo>
                  <a:pt x="2325691" y="1592717"/>
                </a:lnTo>
                <a:lnTo>
                  <a:pt x="2307579" y="1592717"/>
                </a:lnTo>
                <a:lnTo>
                  <a:pt x="2283428" y="1578226"/>
                </a:lnTo>
                <a:lnTo>
                  <a:pt x="2249015" y="1569775"/>
                </a:lnTo>
                <a:lnTo>
                  <a:pt x="2249015" y="1577624"/>
                </a:lnTo>
                <a:lnTo>
                  <a:pt x="2255052" y="1577624"/>
                </a:lnTo>
                <a:lnTo>
                  <a:pt x="2262901" y="1583660"/>
                </a:lnTo>
                <a:lnTo>
                  <a:pt x="2267127" y="1587886"/>
                </a:lnTo>
                <a:lnTo>
                  <a:pt x="2268938" y="1592112"/>
                </a:lnTo>
                <a:lnTo>
                  <a:pt x="2273166" y="1596338"/>
                </a:lnTo>
                <a:lnTo>
                  <a:pt x="2277392" y="1606603"/>
                </a:lnTo>
                <a:lnTo>
                  <a:pt x="2277392" y="1616867"/>
                </a:lnTo>
                <a:lnTo>
                  <a:pt x="2273166" y="1625319"/>
                </a:lnTo>
                <a:lnTo>
                  <a:pt x="2267127" y="1631356"/>
                </a:lnTo>
                <a:lnTo>
                  <a:pt x="2262901" y="1639809"/>
                </a:lnTo>
                <a:lnTo>
                  <a:pt x="2244789" y="1654298"/>
                </a:lnTo>
                <a:lnTo>
                  <a:pt x="2230901" y="1668788"/>
                </a:lnTo>
                <a:lnTo>
                  <a:pt x="2224865" y="1685089"/>
                </a:lnTo>
                <a:lnTo>
                  <a:pt x="2217016" y="1711655"/>
                </a:lnTo>
                <a:lnTo>
                  <a:pt x="2203130" y="1711655"/>
                </a:lnTo>
                <a:lnTo>
                  <a:pt x="2192865" y="1707427"/>
                </a:lnTo>
                <a:lnTo>
                  <a:pt x="2182602" y="1703201"/>
                </a:lnTo>
                <a:lnTo>
                  <a:pt x="2174753" y="1698975"/>
                </a:lnTo>
                <a:lnTo>
                  <a:pt x="2160867" y="1697164"/>
                </a:lnTo>
                <a:lnTo>
                  <a:pt x="2160867" y="1703201"/>
                </a:lnTo>
                <a:lnTo>
                  <a:pt x="2178979" y="1703201"/>
                </a:lnTo>
                <a:lnTo>
                  <a:pt x="2183205" y="1711655"/>
                </a:lnTo>
                <a:lnTo>
                  <a:pt x="2185017" y="1717692"/>
                </a:lnTo>
                <a:lnTo>
                  <a:pt x="2189244" y="1721918"/>
                </a:lnTo>
                <a:lnTo>
                  <a:pt x="2189244" y="1727956"/>
                </a:lnTo>
                <a:lnTo>
                  <a:pt x="2193469" y="1740031"/>
                </a:lnTo>
                <a:lnTo>
                  <a:pt x="2193469" y="1750294"/>
                </a:lnTo>
                <a:lnTo>
                  <a:pt x="2160867" y="1760559"/>
                </a:lnTo>
                <a:lnTo>
                  <a:pt x="2132490" y="1778672"/>
                </a:lnTo>
                <a:lnTo>
                  <a:pt x="2114376" y="1799200"/>
                </a:lnTo>
                <a:lnTo>
                  <a:pt x="2102301" y="1831804"/>
                </a:lnTo>
                <a:lnTo>
                  <a:pt x="2102301" y="1878898"/>
                </a:lnTo>
                <a:lnTo>
                  <a:pt x="2114376" y="1907275"/>
                </a:lnTo>
                <a:lnTo>
                  <a:pt x="2122225" y="1945915"/>
                </a:lnTo>
                <a:lnTo>
                  <a:pt x="2122225" y="1984554"/>
                </a:lnTo>
                <a:lnTo>
                  <a:pt x="2160867" y="1984554"/>
                </a:lnTo>
                <a:lnTo>
                  <a:pt x="2160867" y="2002667"/>
                </a:lnTo>
                <a:lnTo>
                  <a:pt x="2168716" y="2008705"/>
                </a:lnTo>
                <a:lnTo>
                  <a:pt x="2168716" y="2017157"/>
                </a:lnTo>
                <a:lnTo>
                  <a:pt x="2168716" y="2023196"/>
                </a:lnTo>
                <a:lnTo>
                  <a:pt x="2168716" y="2027423"/>
                </a:lnTo>
                <a:lnTo>
                  <a:pt x="2168716" y="2031648"/>
                </a:lnTo>
                <a:lnTo>
                  <a:pt x="2168716" y="2033459"/>
                </a:lnTo>
                <a:lnTo>
                  <a:pt x="2170527" y="2037686"/>
                </a:lnTo>
                <a:lnTo>
                  <a:pt x="2182602" y="2037686"/>
                </a:lnTo>
                <a:lnTo>
                  <a:pt x="2192865" y="2041911"/>
                </a:lnTo>
                <a:lnTo>
                  <a:pt x="2217016" y="2037686"/>
                </a:lnTo>
                <a:lnTo>
                  <a:pt x="2241166" y="2047950"/>
                </a:lnTo>
                <a:lnTo>
                  <a:pt x="2267732" y="2066061"/>
                </a:lnTo>
                <a:lnTo>
                  <a:pt x="2291881" y="2090815"/>
                </a:lnTo>
                <a:lnTo>
                  <a:pt x="2312410" y="2113155"/>
                </a:lnTo>
                <a:lnTo>
                  <a:pt x="2337767" y="2125833"/>
                </a:lnTo>
                <a:lnTo>
                  <a:pt x="2348031" y="2130059"/>
                </a:lnTo>
                <a:lnTo>
                  <a:pt x="2354068" y="2131872"/>
                </a:lnTo>
                <a:lnTo>
                  <a:pt x="2361917" y="2130059"/>
                </a:lnTo>
                <a:lnTo>
                  <a:pt x="2367956" y="2130059"/>
                </a:lnTo>
                <a:lnTo>
                  <a:pt x="2372182" y="2125833"/>
                </a:lnTo>
                <a:lnTo>
                  <a:pt x="2380032" y="2121608"/>
                </a:lnTo>
                <a:lnTo>
                  <a:pt x="2381843" y="2117381"/>
                </a:lnTo>
                <a:lnTo>
                  <a:pt x="2389692" y="2117381"/>
                </a:lnTo>
                <a:lnTo>
                  <a:pt x="2446445" y="2131872"/>
                </a:lnTo>
                <a:lnTo>
                  <a:pt x="2452482" y="2170506"/>
                </a:lnTo>
                <a:lnTo>
                  <a:pt x="2460332" y="2198884"/>
                </a:lnTo>
                <a:lnTo>
                  <a:pt x="2464558" y="2221222"/>
                </a:lnTo>
                <a:lnTo>
                  <a:pt x="2466368" y="2241748"/>
                </a:lnTo>
                <a:lnTo>
                  <a:pt x="2474217" y="2264088"/>
                </a:lnTo>
                <a:lnTo>
                  <a:pt x="2492329" y="2288848"/>
                </a:lnTo>
                <a:lnTo>
                  <a:pt x="2512859" y="2321450"/>
                </a:lnTo>
                <a:lnTo>
                  <a:pt x="2518896" y="2317224"/>
                </a:lnTo>
                <a:lnTo>
                  <a:pt x="2523122" y="2317224"/>
                </a:lnTo>
                <a:lnTo>
                  <a:pt x="2527348" y="2312999"/>
                </a:lnTo>
                <a:lnTo>
                  <a:pt x="2531574" y="2312999"/>
                </a:lnTo>
                <a:lnTo>
                  <a:pt x="2537612" y="2311186"/>
                </a:lnTo>
                <a:lnTo>
                  <a:pt x="2541839" y="2311186"/>
                </a:lnTo>
                <a:lnTo>
                  <a:pt x="2541839" y="2306961"/>
                </a:lnTo>
                <a:lnTo>
                  <a:pt x="2541839" y="2302732"/>
                </a:lnTo>
                <a:lnTo>
                  <a:pt x="2546065" y="2296697"/>
                </a:lnTo>
                <a:lnTo>
                  <a:pt x="2546065" y="2274355"/>
                </a:lnTo>
                <a:lnTo>
                  <a:pt x="2541839" y="2245973"/>
                </a:lnTo>
                <a:lnTo>
                  <a:pt x="2533989" y="2210958"/>
                </a:lnTo>
                <a:lnTo>
                  <a:pt x="2523727" y="2178354"/>
                </a:lnTo>
                <a:lnTo>
                  <a:pt x="2552103" y="2163865"/>
                </a:lnTo>
                <a:lnTo>
                  <a:pt x="2580480" y="2143342"/>
                </a:lnTo>
                <a:lnTo>
                  <a:pt x="2598592" y="2114966"/>
                </a:lnTo>
                <a:lnTo>
                  <a:pt x="2608855" y="2078136"/>
                </a:lnTo>
                <a:lnTo>
                  <a:pt x="2613082" y="2057609"/>
                </a:lnTo>
                <a:lnTo>
                  <a:pt x="2608855" y="2025007"/>
                </a:lnTo>
                <a:lnTo>
                  <a:pt x="2608855" y="1992404"/>
                </a:lnTo>
                <a:lnTo>
                  <a:pt x="2594969" y="1986366"/>
                </a:lnTo>
                <a:lnTo>
                  <a:pt x="2588932" y="1982139"/>
                </a:lnTo>
                <a:lnTo>
                  <a:pt x="2581083" y="1977913"/>
                </a:lnTo>
                <a:lnTo>
                  <a:pt x="2575046" y="1971878"/>
                </a:lnTo>
                <a:lnTo>
                  <a:pt x="2570818" y="1959804"/>
                </a:lnTo>
                <a:lnTo>
                  <a:pt x="2584706" y="1935045"/>
                </a:lnTo>
                <a:lnTo>
                  <a:pt x="2590743" y="1906670"/>
                </a:lnTo>
                <a:lnTo>
                  <a:pt x="2584706" y="1875880"/>
                </a:lnTo>
                <a:lnTo>
                  <a:pt x="2576857" y="1843276"/>
                </a:lnTo>
                <a:lnTo>
                  <a:pt x="2566592" y="1806446"/>
                </a:lnTo>
                <a:lnTo>
                  <a:pt x="2562366" y="1771427"/>
                </a:lnTo>
                <a:lnTo>
                  <a:pt x="2570215" y="1771427"/>
                </a:lnTo>
                <a:lnTo>
                  <a:pt x="2570215" y="1762973"/>
                </a:lnTo>
                <a:lnTo>
                  <a:pt x="2619119" y="1771427"/>
                </a:lnTo>
                <a:lnTo>
                  <a:pt x="2661382" y="1771427"/>
                </a:lnTo>
                <a:lnTo>
                  <a:pt x="2707872" y="1762973"/>
                </a:lnTo>
                <a:lnTo>
                  <a:pt x="2718135" y="1781087"/>
                </a:lnTo>
                <a:lnTo>
                  <a:pt x="2728400" y="1805841"/>
                </a:lnTo>
                <a:lnTo>
                  <a:pt x="2740475" y="1823954"/>
                </a:lnTo>
                <a:lnTo>
                  <a:pt x="2750738" y="1832408"/>
                </a:lnTo>
                <a:lnTo>
                  <a:pt x="2756777" y="1834219"/>
                </a:lnTo>
                <a:lnTo>
                  <a:pt x="2768852" y="1834219"/>
                </a:lnTo>
                <a:lnTo>
                  <a:pt x="2779115" y="1838445"/>
                </a:lnTo>
                <a:lnTo>
                  <a:pt x="2789380" y="1842671"/>
                </a:lnTo>
                <a:lnTo>
                  <a:pt x="2797229" y="1848710"/>
                </a:lnTo>
                <a:lnTo>
                  <a:pt x="2799040" y="1866823"/>
                </a:lnTo>
                <a:lnTo>
                  <a:pt x="2806889" y="1899426"/>
                </a:lnTo>
                <a:lnTo>
                  <a:pt x="2811115" y="1927801"/>
                </a:lnTo>
                <a:lnTo>
                  <a:pt x="2817152" y="1948330"/>
                </a:lnTo>
                <a:lnTo>
                  <a:pt x="2821378" y="1952557"/>
                </a:lnTo>
                <a:lnTo>
                  <a:pt x="2827417" y="1958595"/>
                </a:lnTo>
                <a:lnTo>
                  <a:pt x="2835266" y="1962823"/>
                </a:lnTo>
                <a:lnTo>
                  <a:pt x="2841303" y="1971273"/>
                </a:lnTo>
                <a:lnTo>
                  <a:pt x="2853379" y="1973086"/>
                </a:lnTo>
                <a:lnTo>
                  <a:pt x="2855189" y="1981536"/>
                </a:lnTo>
                <a:lnTo>
                  <a:pt x="2883567" y="1959198"/>
                </a:lnTo>
                <a:lnTo>
                  <a:pt x="2905907" y="1932632"/>
                </a:lnTo>
                <a:lnTo>
                  <a:pt x="2922208" y="1904257"/>
                </a:lnTo>
                <a:lnTo>
                  <a:pt x="2950585" y="1881917"/>
                </a:lnTo>
                <a:lnTo>
                  <a:pt x="2954810" y="1906670"/>
                </a:lnTo>
                <a:lnTo>
                  <a:pt x="2965073" y="1921160"/>
                </a:lnTo>
                <a:lnTo>
                  <a:pt x="2978962" y="1935650"/>
                </a:lnTo>
                <a:lnTo>
                  <a:pt x="2992848" y="1950143"/>
                </a:lnTo>
                <a:lnTo>
                  <a:pt x="3004923" y="1968255"/>
                </a:lnTo>
                <a:lnTo>
                  <a:pt x="3004923" y="1974291"/>
                </a:lnTo>
                <a:lnTo>
                  <a:pt x="3004923" y="1982743"/>
                </a:lnTo>
                <a:lnTo>
                  <a:pt x="3000696" y="1986970"/>
                </a:lnTo>
                <a:lnTo>
                  <a:pt x="3000696" y="1993007"/>
                </a:lnTo>
                <a:lnTo>
                  <a:pt x="2996470" y="2001461"/>
                </a:lnTo>
                <a:lnTo>
                  <a:pt x="3000696" y="2007498"/>
                </a:lnTo>
                <a:lnTo>
                  <a:pt x="3004923" y="2015949"/>
                </a:lnTo>
                <a:lnTo>
                  <a:pt x="3006733" y="2017763"/>
                </a:lnTo>
                <a:lnTo>
                  <a:pt x="3014583" y="2017763"/>
                </a:lnTo>
                <a:lnTo>
                  <a:pt x="3020620" y="2017763"/>
                </a:lnTo>
                <a:lnTo>
                  <a:pt x="3024847" y="2017763"/>
                </a:lnTo>
                <a:lnTo>
                  <a:pt x="3032695" y="2017763"/>
                </a:lnTo>
                <a:lnTo>
                  <a:pt x="3034508" y="2021988"/>
                </a:lnTo>
                <a:lnTo>
                  <a:pt x="3046583" y="2050365"/>
                </a:lnTo>
                <a:lnTo>
                  <a:pt x="3046583" y="2072702"/>
                </a:lnTo>
                <a:lnTo>
                  <a:pt x="3042357" y="2093231"/>
                </a:lnTo>
                <a:lnTo>
                  <a:pt x="3048394" y="2111345"/>
                </a:lnTo>
                <a:lnTo>
                  <a:pt x="3074960" y="2131872"/>
                </a:lnTo>
                <a:lnTo>
                  <a:pt x="3052620" y="2174734"/>
                </a:lnTo>
                <a:lnTo>
                  <a:pt x="3028469" y="2211563"/>
                </a:lnTo>
                <a:lnTo>
                  <a:pt x="3034508" y="2211563"/>
                </a:lnTo>
                <a:lnTo>
                  <a:pt x="3056846" y="2189223"/>
                </a:lnTo>
                <a:lnTo>
                  <a:pt x="3077373" y="2171112"/>
                </a:lnTo>
                <a:lnTo>
                  <a:pt x="3095487" y="2150589"/>
                </a:lnTo>
                <a:lnTo>
                  <a:pt x="3119639" y="2156621"/>
                </a:lnTo>
                <a:lnTo>
                  <a:pt x="3133525" y="2171112"/>
                </a:lnTo>
                <a:lnTo>
                  <a:pt x="3147410" y="2189223"/>
                </a:lnTo>
                <a:lnTo>
                  <a:pt x="3151637" y="2217600"/>
                </a:lnTo>
                <a:lnTo>
                  <a:pt x="3188466" y="2217600"/>
                </a:lnTo>
                <a:lnTo>
                  <a:pt x="3188466" y="2227864"/>
                </a:lnTo>
                <a:lnTo>
                  <a:pt x="3190278" y="2236316"/>
                </a:lnTo>
                <a:lnTo>
                  <a:pt x="3190278" y="2246578"/>
                </a:lnTo>
                <a:lnTo>
                  <a:pt x="3194505" y="2256842"/>
                </a:lnTo>
                <a:lnTo>
                  <a:pt x="3190278" y="2268920"/>
                </a:lnTo>
                <a:lnTo>
                  <a:pt x="3190278" y="2274957"/>
                </a:lnTo>
                <a:lnTo>
                  <a:pt x="3190278" y="2283413"/>
                </a:lnTo>
                <a:lnTo>
                  <a:pt x="3194505" y="2285224"/>
                </a:lnTo>
                <a:lnTo>
                  <a:pt x="3194505" y="2293677"/>
                </a:lnTo>
                <a:lnTo>
                  <a:pt x="3194505" y="2297903"/>
                </a:lnTo>
                <a:lnTo>
                  <a:pt x="3194505" y="2303941"/>
                </a:lnTo>
                <a:lnTo>
                  <a:pt x="3155863" y="2332317"/>
                </a:lnTo>
                <a:lnTo>
                  <a:pt x="3113600" y="2350426"/>
                </a:lnTo>
                <a:lnTo>
                  <a:pt x="3064695" y="2360690"/>
                </a:lnTo>
                <a:lnTo>
                  <a:pt x="3013980" y="2366727"/>
                </a:lnTo>
                <a:lnTo>
                  <a:pt x="2965073" y="2375178"/>
                </a:lnTo>
                <a:lnTo>
                  <a:pt x="2914358" y="2381217"/>
                </a:lnTo>
                <a:lnTo>
                  <a:pt x="2872095" y="2395706"/>
                </a:lnTo>
                <a:lnTo>
                  <a:pt x="2833453" y="2413820"/>
                </a:lnTo>
                <a:lnTo>
                  <a:pt x="2805076" y="2446423"/>
                </a:lnTo>
                <a:lnTo>
                  <a:pt x="2812925" y="2446423"/>
                </a:lnTo>
                <a:lnTo>
                  <a:pt x="2847341" y="2421668"/>
                </a:lnTo>
                <a:lnTo>
                  <a:pt x="2889605" y="2403554"/>
                </a:lnTo>
                <a:lnTo>
                  <a:pt x="2936093" y="2393291"/>
                </a:lnTo>
                <a:lnTo>
                  <a:pt x="2937904" y="2399328"/>
                </a:lnTo>
                <a:lnTo>
                  <a:pt x="2942130" y="2407782"/>
                </a:lnTo>
                <a:lnTo>
                  <a:pt x="2946358" y="2409593"/>
                </a:lnTo>
                <a:lnTo>
                  <a:pt x="2952395" y="2413820"/>
                </a:lnTo>
                <a:lnTo>
                  <a:pt x="2960244" y="2418046"/>
                </a:lnTo>
                <a:lnTo>
                  <a:pt x="2966281" y="2424085"/>
                </a:lnTo>
                <a:lnTo>
                  <a:pt x="2956018" y="2442196"/>
                </a:lnTo>
                <a:lnTo>
                  <a:pt x="2949979" y="2456688"/>
                </a:lnTo>
                <a:lnTo>
                  <a:pt x="2945754" y="2471177"/>
                </a:lnTo>
                <a:lnTo>
                  <a:pt x="2941527" y="2493517"/>
                </a:lnTo>
                <a:lnTo>
                  <a:pt x="2969904" y="2508008"/>
                </a:lnTo>
                <a:lnTo>
                  <a:pt x="2988017" y="2528535"/>
                </a:lnTo>
                <a:lnTo>
                  <a:pt x="3001905" y="2549062"/>
                </a:lnTo>
                <a:lnTo>
                  <a:pt x="3020017" y="2571402"/>
                </a:lnTo>
                <a:lnTo>
                  <a:pt x="3020017" y="2577441"/>
                </a:lnTo>
                <a:lnTo>
                  <a:pt x="3020017" y="2581666"/>
                </a:lnTo>
                <a:lnTo>
                  <a:pt x="3015790" y="2581666"/>
                </a:lnTo>
                <a:lnTo>
                  <a:pt x="3015790" y="2585892"/>
                </a:lnTo>
                <a:lnTo>
                  <a:pt x="3011564" y="2590118"/>
                </a:lnTo>
                <a:lnTo>
                  <a:pt x="2991036" y="2614871"/>
                </a:lnTo>
                <a:lnTo>
                  <a:pt x="2962660" y="2635401"/>
                </a:lnTo>
                <a:lnTo>
                  <a:pt x="2926433" y="2649889"/>
                </a:lnTo>
                <a:lnTo>
                  <a:pt x="2926433" y="2619099"/>
                </a:lnTo>
                <a:lnTo>
                  <a:pt x="2944546" y="2607025"/>
                </a:lnTo>
                <a:lnTo>
                  <a:pt x="2958434" y="2596760"/>
                </a:lnTo>
                <a:lnTo>
                  <a:pt x="2972319" y="2578648"/>
                </a:lnTo>
                <a:lnTo>
                  <a:pt x="2958434" y="2572611"/>
                </a:lnTo>
                <a:lnTo>
                  <a:pt x="2958434" y="2564156"/>
                </a:lnTo>
                <a:lnTo>
                  <a:pt x="2954206" y="2564156"/>
                </a:lnTo>
                <a:lnTo>
                  <a:pt x="2949979" y="2564156"/>
                </a:lnTo>
                <a:lnTo>
                  <a:pt x="2949979" y="2568384"/>
                </a:lnTo>
                <a:lnTo>
                  <a:pt x="2949979" y="2572611"/>
                </a:lnTo>
                <a:lnTo>
                  <a:pt x="2925831" y="2590723"/>
                </a:lnTo>
                <a:lnTo>
                  <a:pt x="2893226" y="2605212"/>
                </a:lnTo>
                <a:lnTo>
                  <a:pt x="2866661" y="2615476"/>
                </a:lnTo>
                <a:lnTo>
                  <a:pt x="2838284" y="2629967"/>
                </a:lnTo>
                <a:lnTo>
                  <a:pt x="2811718" y="2648077"/>
                </a:lnTo>
                <a:lnTo>
                  <a:pt x="2795417" y="2672833"/>
                </a:lnTo>
                <a:lnTo>
                  <a:pt x="2783341" y="2707850"/>
                </a:lnTo>
                <a:lnTo>
                  <a:pt x="2795417" y="2712077"/>
                </a:lnTo>
                <a:lnTo>
                  <a:pt x="2809303" y="2716303"/>
                </a:lnTo>
                <a:lnTo>
                  <a:pt x="2815341" y="2722342"/>
                </a:lnTo>
                <a:lnTo>
                  <a:pt x="2801456" y="2722342"/>
                </a:lnTo>
                <a:lnTo>
                  <a:pt x="2780927" y="2740454"/>
                </a:lnTo>
                <a:lnTo>
                  <a:pt x="2752551" y="2746493"/>
                </a:lnTo>
                <a:lnTo>
                  <a:pt x="2725985" y="2750719"/>
                </a:lnTo>
                <a:lnTo>
                  <a:pt x="2697608" y="2754945"/>
                </a:lnTo>
                <a:lnTo>
                  <a:pt x="2677080" y="2812301"/>
                </a:lnTo>
                <a:lnTo>
                  <a:pt x="2652930" y="2873279"/>
                </a:lnTo>
                <a:lnTo>
                  <a:pt x="2645080" y="2864828"/>
                </a:lnTo>
                <a:lnTo>
                  <a:pt x="2643270" y="2860602"/>
                </a:lnTo>
                <a:lnTo>
                  <a:pt x="2635421" y="2858791"/>
                </a:lnTo>
                <a:lnTo>
                  <a:pt x="2631195" y="2854563"/>
                </a:lnTo>
                <a:lnTo>
                  <a:pt x="2620930" y="2846111"/>
                </a:lnTo>
                <a:lnTo>
                  <a:pt x="2620930" y="2864225"/>
                </a:lnTo>
                <a:lnTo>
                  <a:pt x="2625156" y="2872676"/>
                </a:lnTo>
                <a:lnTo>
                  <a:pt x="2631195" y="2893204"/>
                </a:lnTo>
                <a:lnTo>
                  <a:pt x="2639044" y="2917957"/>
                </a:lnTo>
                <a:lnTo>
                  <a:pt x="2645080" y="2940297"/>
                </a:lnTo>
                <a:lnTo>
                  <a:pt x="2645080" y="2950559"/>
                </a:lnTo>
                <a:lnTo>
                  <a:pt x="2616704" y="2968673"/>
                </a:lnTo>
                <a:lnTo>
                  <a:pt x="2586516" y="2984975"/>
                </a:lnTo>
                <a:lnTo>
                  <a:pt x="2553914" y="3007313"/>
                </a:lnTo>
                <a:lnTo>
                  <a:pt x="2521311" y="3027840"/>
                </a:lnTo>
                <a:lnTo>
                  <a:pt x="2500784" y="3056217"/>
                </a:lnTo>
                <a:lnTo>
                  <a:pt x="2490519" y="3093048"/>
                </a:lnTo>
                <a:lnTo>
                  <a:pt x="2478444" y="3121423"/>
                </a:lnTo>
                <a:lnTo>
                  <a:pt x="2482670" y="3156441"/>
                </a:lnTo>
                <a:lnTo>
                  <a:pt x="2492934" y="3195082"/>
                </a:lnTo>
                <a:lnTo>
                  <a:pt x="2506820" y="3236137"/>
                </a:lnTo>
                <a:lnTo>
                  <a:pt x="2520706" y="3274779"/>
                </a:lnTo>
                <a:lnTo>
                  <a:pt x="2528556" y="3309797"/>
                </a:lnTo>
                <a:lnTo>
                  <a:pt x="2520706" y="3309797"/>
                </a:lnTo>
                <a:lnTo>
                  <a:pt x="2520706" y="3318249"/>
                </a:lnTo>
                <a:lnTo>
                  <a:pt x="2496557" y="3309797"/>
                </a:lnTo>
                <a:lnTo>
                  <a:pt x="2486293" y="3279005"/>
                </a:lnTo>
                <a:lnTo>
                  <a:pt x="2468181" y="3237950"/>
                </a:lnTo>
                <a:lnTo>
                  <a:pt x="2447652" y="3195082"/>
                </a:lnTo>
                <a:lnTo>
                  <a:pt x="2425313" y="3164290"/>
                </a:lnTo>
                <a:lnTo>
                  <a:pt x="2404786" y="3146178"/>
                </a:lnTo>
                <a:lnTo>
                  <a:pt x="2378219" y="3141952"/>
                </a:lnTo>
                <a:lnTo>
                  <a:pt x="2348031" y="3127461"/>
                </a:lnTo>
                <a:lnTo>
                  <a:pt x="2311805" y="3112971"/>
                </a:lnTo>
                <a:lnTo>
                  <a:pt x="2269542" y="3106934"/>
                </a:lnTo>
                <a:lnTo>
                  <a:pt x="2269542" y="3112971"/>
                </a:lnTo>
                <a:lnTo>
                  <a:pt x="2263504" y="3112971"/>
                </a:lnTo>
                <a:lnTo>
                  <a:pt x="2267732" y="3125046"/>
                </a:lnTo>
                <a:lnTo>
                  <a:pt x="2273769" y="3135311"/>
                </a:lnTo>
                <a:lnTo>
                  <a:pt x="2277995" y="3141347"/>
                </a:lnTo>
                <a:lnTo>
                  <a:pt x="2282221" y="3149801"/>
                </a:lnTo>
                <a:lnTo>
                  <a:pt x="2288260" y="3160064"/>
                </a:lnTo>
                <a:lnTo>
                  <a:pt x="2255657" y="3160064"/>
                </a:lnTo>
                <a:lnTo>
                  <a:pt x="2231506" y="3149801"/>
                </a:lnTo>
                <a:lnTo>
                  <a:pt x="2198903" y="3141347"/>
                </a:lnTo>
                <a:lnTo>
                  <a:pt x="2168716" y="3141347"/>
                </a:lnTo>
                <a:lnTo>
                  <a:pt x="2136111" y="3145573"/>
                </a:lnTo>
                <a:lnTo>
                  <a:pt x="2113773" y="3151612"/>
                </a:lnTo>
                <a:lnTo>
                  <a:pt x="2089623" y="3163687"/>
                </a:lnTo>
                <a:lnTo>
                  <a:pt x="2069095" y="3178178"/>
                </a:lnTo>
                <a:lnTo>
                  <a:pt x="2055209" y="3198706"/>
                </a:lnTo>
                <a:lnTo>
                  <a:pt x="2047360" y="3216818"/>
                </a:lnTo>
                <a:lnTo>
                  <a:pt x="2051586" y="3231308"/>
                </a:lnTo>
                <a:lnTo>
                  <a:pt x="2051586" y="3249420"/>
                </a:lnTo>
                <a:lnTo>
                  <a:pt x="2045549" y="3269948"/>
                </a:lnTo>
                <a:lnTo>
                  <a:pt x="2031661" y="3317042"/>
                </a:lnTo>
                <a:lnTo>
                  <a:pt x="2031661" y="3352060"/>
                </a:lnTo>
                <a:lnTo>
                  <a:pt x="2033474" y="3388889"/>
                </a:lnTo>
                <a:lnTo>
                  <a:pt x="2047360" y="3423907"/>
                </a:lnTo>
                <a:lnTo>
                  <a:pt x="2069698" y="3466775"/>
                </a:lnTo>
                <a:lnTo>
                  <a:pt x="2093848" y="3471001"/>
                </a:lnTo>
                <a:lnTo>
                  <a:pt x="2107735" y="3475227"/>
                </a:lnTo>
                <a:lnTo>
                  <a:pt x="2113773" y="3481264"/>
                </a:lnTo>
                <a:lnTo>
                  <a:pt x="2121622" y="3485490"/>
                </a:lnTo>
                <a:lnTo>
                  <a:pt x="2131885" y="3489716"/>
                </a:lnTo>
                <a:lnTo>
                  <a:pt x="2149999" y="3481264"/>
                </a:lnTo>
                <a:lnTo>
                  <a:pt x="2178376" y="3466775"/>
                </a:lnTo>
                <a:lnTo>
                  <a:pt x="2184413" y="3462547"/>
                </a:lnTo>
                <a:lnTo>
                  <a:pt x="2188638" y="3462547"/>
                </a:lnTo>
                <a:lnTo>
                  <a:pt x="2196488" y="3462547"/>
                </a:lnTo>
                <a:lnTo>
                  <a:pt x="2198298" y="3462547"/>
                </a:lnTo>
                <a:lnTo>
                  <a:pt x="2202525" y="3462547"/>
                </a:lnTo>
                <a:lnTo>
                  <a:pt x="2202525" y="3460736"/>
                </a:lnTo>
                <a:lnTo>
                  <a:pt x="2210374" y="3452284"/>
                </a:lnTo>
                <a:lnTo>
                  <a:pt x="2212186" y="3442019"/>
                </a:lnTo>
                <a:lnTo>
                  <a:pt x="2216413" y="3431756"/>
                </a:lnTo>
                <a:lnTo>
                  <a:pt x="2220639" y="3419681"/>
                </a:lnTo>
                <a:lnTo>
                  <a:pt x="2224865" y="3413642"/>
                </a:lnTo>
                <a:lnTo>
                  <a:pt x="2241166" y="3395530"/>
                </a:lnTo>
                <a:lnTo>
                  <a:pt x="2263504" y="3385266"/>
                </a:lnTo>
                <a:lnTo>
                  <a:pt x="2296109" y="3381040"/>
                </a:lnTo>
                <a:lnTo>
                  <a:pt x="2297920" y="3389494"/>
                </a:lnTo>
                <a:lnTo>
                  <a:pt x="2302145" y="3391304"/>
                </a:lnTo>
                <a:lnTo>
                  <a:pt x="2302145" y="3395530"/>
                </a:lnTo>
                <a:lnTo>
                  <a:pt x="2306372" y="3395530"/>
                </a:lnTo>
                <a:lnTo>
                  <a:pt x="2306372" y="3391304"/>
                </a:lnTo>
                <a:lnTo>
                  <a:pt x="2308787" y="3391304"/>
                </a:lnTo>
                <a:lnTo>
                  <a:pt x="2316636" y="3391304"/>
                </a:lnTo>
                <a:lnTo>
                  <a:pt x="2326899" y="3389494"/>
                </a:lnTo>
                <a:lnTo>
                  <a:pt x="2326899" y="3420284"/>
                </a:lnTo>
                <a:lnTo>
                  <a:pt x="2313013" y="3434775"/>
                </a:lnTo>
                <a:lnTo>
                  <a:pt x="2302749" y="3461339"/>
                </a:lnTo>
                <a:lnTo>
                  <a:pt x="2292486" y="3496357"/>
                </a:lnTo>
                <a:lnTo>
                  <a:pt x="2282221" y="3528960"/>
                </a:lnTo>
                <a:lnTo>
                  <a:pt x="2270146" y="3553716"/>
                </a:lnTo>
                <a:lnTo>
                  <a:pt x="2306372" y="3553716"/>
                </a:lnTo>
                <a:lnTo>
                  <a:pt x="2336559" y="3549490"/>
                </a:lnTo>
                <a:lnTo>
                  <a:pt x="2364936" y="3549490"/>
                </a:lnTo>
                <a:lnTo>
                  <a:pt x="2391503" y="3553716"/>
                </a:lnTo>
                <a:lnTo>
                  <a:pt x="2407804" y="3563978"/>
                </a:lnTo>
                <a:lnTo>
                  <a:pt x="2421690" y="3586318"/>
                </a:lnTo>
                <a:lnTo>
                  <a:pt x="2425916" y="3617109"/>
                </a:lnTo>
                <a:lnTo>
                  <a:pt x="2419880" y="3639449"/>
                </a:lnTo>
                <a:lnTo>
                  <a:pt x="2412031" y="3667826"/>
                </a:lnTo>
                <a:lnTo>
                  <a:pt x="2412031" y="3696202"/>
                </a:lnTo>
                <a:lnTo>
                  <a:pt x="2430144" y="3714314"/>
                </a:lnTo>
                <a:lnTo>
                  <a:pt x="2440407" y="3726390"/>
                </a:lnTo>
                <a:lnTo>
                  <a:pt x="2454293" y="3740881"/>
                </a:lnTo>
                <a:lnTo>
                  <a:pt x="2476633" y="3752956"/>
                </a:lnTo>
                <a:lnTo>
                  <a:pt x="2503197" y="3758993"/>
                </a:lnTo>
                <a:lnTo>
                  <a:pt x="2517085" y="3740881"/>
                </a:lnTo>
                <a:lnTo>
                  <a:pt x="2535198" y="3734842"/>
                </a:lnTo>
                <a:lnTo>
                  <a:pt x="2567799" y="3734842"/>
                </a:lnTo>
                <a:lnTo>
                  <a:pt x="2572026" y="3740881"/>
                </a:lnTo>
                <a:lnTo>
                  <a:pt x="2578064" y="3749333"/>
                </a:lnTo>
                <a:lnTo>
                  <a:pt x="2581686" y="3753559"/>
                </a:lnTo>
                <a:lnTo>
                  <a:pt x="2585912" y="3753559"/>
                </a:lnTo>
                <a:lnTo>
                  <a:pt x="2596176" y="3755371"/>
                </a:lnTo>
                <a:lnTo>
                  <a:pt x="2609460" y="3758390"/>
                </a:lnTo>
                <a:lnTo>
                  <a:pt x="2623346" y="3730013"/>
                </a:lnTo>
                <a:lnTo>
                  <a:pt x="2641460" y="3709485"/>
                </a:lnTo>
                <a:lnTo>
                  <a:pt x="2661987" y="3691371"/>
                </a:lnTo>
                <a:lnTo>
                  <a:pt x="2688550" y="3676883"/>
                </a:lnTo>
                <a:lnTo>
                  <a:pt x="2727192" y="3670844"/>
                </a:lnTo>
                <a:lnTo>
                  <a:pt x="2733229" y="3666618"/>
                </a:lnTo>
                <a:lnTo>
                  <a:pt x="2737455" y="3666618"/>
                </a:lnTo>
                <a:lnTo>
                  <a:pt x="2743494" y="3666618"/>
                </a:lnTo>
                <a:lnTo>
                  <a:pt x="2747720" y="3666618"/>
                </a:lnTo>
                <a:lnTo>
                  <a:pt x="2755570" y="3670844"/>
                </a:lnTo>
                <a:lnTo>
                  <a:pt x="2765832" y="3670844"/>
                </a:lnTo>
                <a:lnTo>
                  <a:pt x="2761606" y="3676883"/>
                </a:lnTo>
                <a:lnTo>
                  <a:pt x="2761606" y="3685335"/>
                </a:lnTo>
                <a:lnTo>
                  <a:pt x="2757380" y="3685335"/>
                </a:lnTo>
                <a:lnTo>
                  <a:pt x="2757380" y="3687145"/>
                </a:lnTo>
                <a:lnTo>
                  <a:pt x="2761606" y="3687145"/>
                </a:lnTo>
                <a:lnTo>
                  <a:pt x="2765832" y="3691371"/>
                </a:lnTo>
                <a:lnTo>
                  <a:pt x="2771870" y="3695598"/>
                </a:lnTo>
                <a:lnTo>
                  <a:pt x="2771870" y="3687145"/>
                </a:lnTo>
                <a:lnTo>
                  <a:pt x="2779720" y="3681109"/>
                </a:lnTo>
                <a:lnTo>
                  <a:pt x="2783946" y="3676883"/>
                </a:lnTo>
                <a:lnTo>
                  <a:pt x="2785756" y="3672657"/>
                </a:lnTo>
                <a:lnTo>
                  <a:pt x="2789983" y="3670844"/>
                </a:lnTo>
                <a:lnTo>
                  <a:pt x="2797832" y="3666618"/>
                </a:lnTo>
                <a:lnTo>
                  <a:pt x="2803869" y="3662392"/>
                </a:lnTo>
                <a:lnTo>
                  <a:pt x="2836472" y="3690769"/>
                </a:lnTo>
                <a:lnTo>
                  <a:pt x="2878737" y="3705259"/>
                </a:lnTo>
                <a:lnTo>
                  <a:pt x="2921000" y="3709485"/>
                </a:lnTo>
                <a:lnTo>
                  <a:pt x="2969904" y="3705259"/>
                </a:lnTo>
                <a:lnTo>
                  <a:pt x="3020620" y="3701031"/>
                </a:lnTo>
                <a:lnTo>
                  <a:pt x="3020620" y="3709485"/>
                </a:lnTo>
                <a:lnTo>
                  <a:pt x="3020620" y="3713712"/>
                </a:lnTo>
                <a:lnTo>
                  <a:pt x="3016393" y="3715522"/>
                </a:lnTo>
                <a:lnTo>
                  <a:pt x="3016393" y="3719748"/>
                </a:lnTo>
                <a:lnTo>
                  <a:pt x="3012167" y="3725787"/>
                </a:lnTo>
                <a:lnTo>
                  <a:pt x="3036318" y="3734239"/>
                </a:lnTo>
                <a:lnTo>
                  <a:pt x="3050204" y="3744504"/>
                </a:lnTo>
                <a:lnTo>
                  <a:pt x="3064092" y="3754767"/>
                </a:lnTo>
                <a:lnTo>
                  <a:pt x="3088241" y="3766842"/>
                </a:lnTo>
                <a:lnTo>
                  <a:pt x="3088241" y="3787369"/>
                </a:lnTo>
                <a:lnTo>
                  <a:pt x="3114807" y="3795823"/>
                </a:lnTo>
                <a:lnTo>
                  <a:pt x="3131109" y="3797634"/>
                </a:lnTo>
                <a:lnTo>
                  <a:pt x="3144995" y="3812125"/>
                </a:lnTo>
                <a:lnTo>
                  <a:pt x="3152844" y="3834463"/>
                </a:lnTo>
                <a:lnTo>
                  <a:pt x="3195108" y="3838689"/>
                </a:lnTo>
                <a:lnTo>
                  <a:pt x="3229524" y="3840500"/>
                </a:lnTo>
                <a:lnTo>
                  <a:pt x="3276013" y="3844728"/>
                </a:lnTo>
                <a:lnTo>
                  <a:pt x="3308615" y="3887593"/>
                </a:lnTo>
                <a:lnTo>
                  <a:pt x="3347257" y="3926235"/>
                </a:lnTo>
                <a:lnTo>
                  <a:pt x="3389520" y="3958838"/>
                </a:lnTo>
                <a:lnTo>
                  <a:pt x="3438426" y="3983591"/>
                </a:lnTo>
                <a:lnTo>
                  <a:pt x="3436616" y="3998082"/>
                </a:lnTo>
                <a:lnTo>
                  <a:pt x="3428765" y="4006534"/>
                </a:lnTo>
                <a:lnTo>
                  <a:pt x="3422726" y="4016799"/>
                </a:lnTo>
                <a:lnTo>
                  <a:pt x="3414877" y="4022836"/>
                </a:lnTo>
                <a:lnTo>
                  <a:pt x="3408840" y="4034911"/>
                </a:lnTo>
                <a:lnTo>
                  <a:pt x="3453518" y="4034911"/>
                </a:lnTo>
                <a:lnTo>
                  <a:pt x="3495782" y="4049402"/>
                </a:lnTo>
                <a:lnTo>
                  <a:pt x="3503632" y="4074155"/>
                </a:lnTo>
                <a:lnTo>
                  <a:pt x="3513896" y="4069929"/>
                </a:lnTo>
                <a:lnTo>
                  <a:pt x="3519933" y="4065703"/>
                </a:lnTo>
                <a:lnTo>
                  <a:pt x="3532008" y="4069929"/>
                </a:lnTo>
                <a:lnTo>
                  <a:pt x="3533819" y="4069929"/>
                </a:lnTo>
                <a:lnTo>
                  <a:pt x="3541668" y="4074155"/>
                </a:lnTo>
                <a:lnTo>
                  <a:pt x="3547707" y="4078381"/>
                </a:lnTo>
                <a:lnTo>
                  <a:pt x="3555557" y="4080192"/>
                </a:lnTo>
                <a:lnTo>
                  <a:pt x="3664837" y="4088646"/>
                </a:lnTo>
                <a:lnTo>
                  <a:pt x="3675102" y="4098909"/>
                </a:lnTo>
                <a:lnTo>
                  <a:pt x="3682950" y="4119436"/>
                </a:lnTo>
                <a:lnTo>
                  <a:pt x="3684760" y="4137550"/>
                </a:lnTo>
                <a:lnTo>
                  <a:pt x="3696837" y="4152041"/>
                </a:lnTo>
                <a:lnTo>
                  <a:pt x="3713139" y="4156267"/>
                </a:lnTo>
                <a:lnTo>
                  <a:pt x="3731250" y="4156267"/>
                </a:lnTo>
                <a:lnTo>
                  <a:pt x="3745136" y="4152041"/>
                </a:lnTo>
                <a:lnTo>
                  <a:pt x="3755401" y="4166530"/>
                </a:lnTo>
                <a:lnTo>
                  <a:pt x="3767477" y="4176795"/>
                </a:lnTo>
                <a:lnTo>
                  <a:pt x="3773514" y="4188870"/>
                </a:lnTo>
                <a:lnTo>
                  <a:pt x="3778343" y="4202756"/>
                </a:lnTo>
                <a:lnTo>
                  <a:pt x="3782571" y="4219058"/>
                </a:lnTo>
                <a:lnTo>
                  <a:pt x="3756004" y="4251660"/>
                </a:lnTo>
                <a:lnTo>
                  <a:pt x="3727630" y="4290302"/>
                </a:lnTo>
                <a:lnTo>
                  <a:pt x="3699253" y="4333168"/>
                </a:lnTo>
                <a:lnTo>
                  <a:pt x="3675102" y="4376035"/>
                </a:lnTo>
                <a:lnTo>
                  <a:pt x="3658800" y="4408638"/>
                </a:lnTo>
                <a:lnTo>
                  <a:pt x="3658800" y="4429165"/>
                </a:lnTo>
                <a:lnTo>
                  <a:pt x="3660610" y="4457542"/>
                </a:lnTo>
                <a:lnTo>
                  <a:pt x="3668459" y="4490145"/>
                </a:lnTo>
                <a:lnTo>
                  <a:pt x="3664233" y="4518522"/>
                </a:lnTo>
                <a:lnTo>
                  <a:pt x="3658194" y="4536636"/>
                </a:lnTo>
                <a:lnTo>
                  <a:pt x="3644308" y="4565011"/>
                </a:lnTo>
                <a:lnTo>
                  <a:pt x="3626196" y="4595803"/>
                </a:lnTo>
                <a:lnTo>
                  <a:pt x="3608082" y="4628406"/>
                </a:lnTo>
                <a:lnTo>
                  <a:pt x="3589969" y="4653161"/>
                </a:lnTo>
                <a:lnTo>
                  <a:pt x="3579705" y="4667650"/>
                </a:lnTo>
                <a:lnTo>
                  <a:pt x="3559178" y="4676102"/>
                </a:lnTo>
                <a:lnTo>
                  <a:pt x="3526575" y="4680330"/>
                </a:lnTo>
                <a:lnTo>
                  <a:pt x="3493971" y="4682141"/>
                </a:lnTo>
                <a:lnTo>
                  <a:pt x="3463784" y="4690593"/>
                </a:lnTo>
                <a:lnTo>
                  <a:pt x="3435408" y="4700858"/>
                </a:lnTo>
                <a:lnTo>
                  <a:pt x="3417292" y="4721385"/>
                </a:lnTo>
                <a:lnTo>
                  <a:pt x="3409445" y="4733461"/>
                </a:lnTo>
                <a:lnTo>
                  <a:pt x="3409445" y="4739497"/>
                </a:lnTo>
                <a:lnTo>
                  <a:pt x="3409445" y="4747951"/>
                </a:lnTo>
                <a:lnTo>
                  <a:pt x="3413671" y="4758214"/>
                </a:lnTo>
                <a:lnTo>
                  <a:pt x="3417897" y="4768479"/>
                </a:lnTo>
                <a:lnTo>
                  <a:pt x="3393746" y="4768479"/>
                </a:lnTo>
                <a:lnTo>
                  <a:pt x="3389520" y="4815571"/>
                </a:lnTo>
                <a:lnTo>
                  <a:pt x="3381671" y="4854212"/>
                </a:lnTo>
                <a:lnTo>
                  <a:pt x="3367785" y="4886815"/>
                </a:lnTo>
                <a:lnTo>
                  <a:pt x="3353899" y="4917607"/>
                </a:lnTo>
                <a:lnTo>
                  <a:pt x="3340011" y="4958662"/>
                </a:lnTo>
                <a:lnTo>
                  <a:pt x="3329748" y="4958662"/>
                </a:lnTo>
                <a:lnTo>
                  <a:pt x="3329748" y="4944171"/>
                </a:lnTo>
                <a:lnTo>
                  <a:pt x="3329748" y="4935719"/>
                </a:lnTo>
                <a:lnTo>
                  <a:pt x="3325521" y="4925456"/>
                </a:lnTo>
                <a:lnTo>
                  <a:pt x="3323710" y="4917002"/>
                </a:lnTo>
                <a:lnTo>
                  <a:pt x="3319484" y="4921228"/>
                </a:lnTo>
                <a:lnTo>
                  <a:pt x="3315256" y="4921228"/>
                </a:lnTo>
                <a:lnTo>
                  <a:pt x="3311030" y="4925456"/>
                </a:lnTo>
                <a:lnTo>
                  <a:pt x="3309218" y="4925456"/>
                </a:lnTo>
                <a:lnTo>
                  <a:pt x="3291106" y="4968322"/>
                </a:lnTo>
                <a:lnTo>
                  <a:pt x="3270578" y="4996699"/>
                </a:lnTo>
                <a:lnTo>
                  <a:pt x="3248240" y="5021452"/>
                </a:lnTo>
                <a:lnTo>
                  <a:pt x="3224089" y="5049829"/>
                </a:lnTo>
                <a:lnTo>
                  <a:pt x="3173372" y="5039566"/>
                </a:lnTo>
                <a:lnTo>
                  <a:pt x="3128694" y="5029302"/>
                </a:lnTo>
                <a:lnTo>
                  <a:pt x="3128694" y="5043792"/>
                </a:lnTo>
                <a:lnTo>
                  <a:pt x="3152844" y="5058283"/>
                </a:lnTo>
                <a:lnTo>
                  <a:pt x="3163109" y="5078811"/>
                </a:lnTo>
                <a:lnTo>
                  <a:pt x="3167335" y="5099338"/>
                </a:lnTo>
                <a:lnTo>
                  <a:pt x="3163109" y="5125904"/>
                </a:lnTo>
                <a:lnTo>
                  <a:pt x="3158883" y="5154281"/>
                </a:lnTo>
                <a:lnTo>
                  <a:pt x="3096090" y="5156092"/>
                </a:lnTo>
                <a:lnTo>
                  <a:pt x="3043562" y="5170583"/>
                </a:lnTo>
                <a:lnTo>
                  <a:pt x="3039337" y="5179035"/>
                </a:lnTo>
                <a:lnTo>
                  <a:pt x="3035110" y="5189298"/>
                </a:lnTo>
                <a:lnTo>
                  <a:pt x="3035110" y="5203788"/>
                </a:lnTo>
                <a:lnTo>
                  <a:pt x="3035110" y="5218279"/>
                </a:lnTo>
                <a:lnTo>
                  <a:pt x="3033300" y="5226731"/>
                </a:lnTo>
                <a:lnTo>
                  <a:pt x="3033300" y="5228542"/>
                </a:lnTo>
                <a:lnTo>
                  <a:pt x="3033300" y="5235788"/>
                </a:lnTo>
                <a:lnTo>
                  <a:pt x="3033300" y="5241825"/>
                </a:lnTo>
                <a:lnTo>
                  <a:pt x="3035110" y="5256316"/>
                </a:lnTo>
                <a:lnTo>
                  <a:pt x="3018809" y="5256316"/>
                </a:lnTo>
                <a:lnTo>
                  <a:pt x="2996470" y="5260542"/>
                </a:lnTo>
                <a:lnTo>
                  <a:pt x="2968094" y="5260542"/>
                </a:lnTo>
                <a:lnTo>
                  <a:pt x="2939716" y="5264768"/>
                </a:lnTo>
                <a:lnTo>
                  <a:pt x="2939716" y="5279259"/>
                </a:lnTo>
                <a:lnTo>
                  <a:pt x="2953603" y="5285296"/>
                </a:lnTo>
                <a:lnTo>
                  <a:pt x="2963868" y="5293750"/>
                </a:lnTo>
                <a:lnTo>
                  <a:pt x="2971715" y="5295560"/>
                </a:lnTo>
                <a:lnTo>
                  <a:pt x="2977754" y="5299786"/>
                </a:lnTo>
                <a:lnTo>
                  <a:pt x="2985603" y="5308239"/>
                </a:lnTo>
                <a:lnTo>
                  <a:pt x="2989829" y="5314277"/>
                </a:lnTo>
                <a:lnTo>
                  <a:pt x="2995866" y="5324540"/>
                </a:lnTo>
                <a:lnTo>
                  <a:pt x="2981980" y="5328766"/>
                </a:lnTo>
                <a:lnTo>
                  <a:pt x="2971715" y="5332994"/>
                </a:lnTo>
                <a:lnTo>
                  <a:pt x="2961452" y="5337220"/>
                </a:lnTo>
                <a:lnTo>
                  <a:pt x="2953603" y="5339031"/>
                </a:lnTo>
                <a:lnTo>
                  <a:pt x="2949377" y="5351106"/>
                </a:lnTo>
                <a:lnTo>
                  <a:pt x="2939112" y="5371634"/>
                </a:lnTo>
                <a:lnTo>
                  <a:pt x="2933076" y="5393974"/>
                </a:lnTo>
                <a:lnTo>
                  <a:pt x="2925226" y="5414501"/>
                </a:lnTo>
                <a:lnTo>
                  <a:pt x="2919189" y="5418727"/>
                </a:lnTo>
                <a:lnTo>
                  <a:pt x="2914961" y="5418727"/>
                </a:lnTo>
                <a:lnTo>
                  <a:pt x="2904698" y="5422953"/>
                </a:lnTo>
                <a:lnTo>
                  <a:pt x="2892623" y="5422953"/>
                </a:lnTo>
                <a:lnTo>
                  <a:pt x="2892623" y="5433218"/>
                </a:lnTo>
                <a:lnTo>
                  <a:pt x="2892623" y="5439255"/>
                </a:lnTo>
                <a:lnTo>
                  <a:pt x="2892623" y="5443481"/>
                </a:lnTo>
                <a:lnTo>
                  <a:pt x="2890812" y="5447707"/>
                </a:lnTo>
                <a:lnTo>
                  <a:pt x="2892623" y="5451933"/>
                </a:lnTo>
                <a:lnTo>
                  <a:pt x="2892623" y="5453746"/>
                </a:lnTo>
                <a:lnTo>
                  <a:pt x="2900472" y="5468234"/>
                </a:lnTo>
                <a:lnTo>
                  <a:pt x="2906508" y="5480310"/>
                </a:lnTo>
                <a:lnTo>
                  <a:pt x="2918584" y="5486348"/>
                </a:lnTo>
                <a:lnTo>
                  <a:pt x="2928849" y="5492385"/>
                </a:lnTo>
                <a:lnTo>
                  <a:pt x="2939112" y="5500837"/>
                </a:lnTo>
                <a:lnTo>
                  <a:pt x="2933076" y="5525593"/>
                </a:lnTo>
                <a:lnTo>
                  <a:pt x="2904698" y="5540082"/>
                </a:lnTo>
                <a:lnTo>
                  <a:pt x="2876321" y="5568458"/>
                </a:lnTo>
                <a:lnTo>
                  <a:pt x="2852171" y="5605289"/>
                </a:lnTo>
                <a:lnTo>
                  <a:pt x="2834058" y="5640306"/>
                </a:lnTo>
                <a:lnTo>
                  <a:pt x="2823793" y="5672908"/>
                </a:lnTo>
                <a:lnTo>
                  <a:pt x="2834058" y="5683173"/>
                </a:lnTo>
                <a:lnTo>
                  <a:pt x="2844321" y="5693438"/>
                </a:lnTo>
                <a:lnTo>
                  <a:pt x="2852171" y="5703701"/>
                </a:lnTo>
                <a:lnTo>
                  <a:pt x="2853981" y="5721815"/>
                </a:lnTo>
                <a:lnTo>
                  <a:pt x="2837679" y="5726041"/>
                </a:lnTo>
                <a:lnTo>
                  <a:pt x="2811115" y="5740530"/>
                </a:lnTo>
                <a:lnTo>
                  <a:pt x="2786964" y="5761059"/>
                </a:lnTo>
                <a:lnTo>
                  <a:pt x="2768852" y="5783397"/>
                </a:lnTo>
                <a:lnTo>
                  <a:pt x="2767040" y="5789436"/>
                </a:lnTo>
                <a:lnTo>
                  <a:pt x="2762814" y="5797888"/>
                </a:lnTo>
                <a:lnTo>
                  <a:pt x="2762814" y="5803925"/>
                </a:lnTo>
                <a:lnTo>
                  <a:pt x="2762814" y="5816000"/>
                </a:lnTo>
                <a:lnTo>
                  <a:pt x="2768852" y="5816000"/>
                </a:lnTo>
                <a:lnTo>
                  <a:pt x="2768852" y="5807548"/>
                </a:lnTo>
                <a:lnTo>
                  <a:pt x="2791190" y="5782794"/>
                </a:lnTo>
                <a:lnTo>
                  <a:pt x="2809303" y="5758039"/>
                </a:lnTo>
                <a:lnTo>
                  <a:pt x="2815341" y="5759851"/>
                </a:lnTo>
                <a:lnTo>
                  <a:pt x="2819568" y="5759851"/>
                </a:lnTo>
                <a:lnTo>
                  <a:pt x="2819568" y="5764077"/>
                </a:lnTo>
                <a:lnTo>
                  <a:pt x="2823793" y="5768303"/>
                </a:lnTo>
                <a:lnTo>
                  <a:pt x="2829833" y="5786416"/>
                </a:lnTo>
                <a:lnTo>
                  <a:pt x="2834058" y="5806943"/>
                </a:lnTo>
                <a:lnTo>
                  <a:pt x="2838284" y="5831699"/>
                </a:lnTo>
                <a:lnTo>
                  <a:pt x="2840096" y="5854037"/>
                </a:lnTo>
                <a:lnTo>
                  <a:pt x="2852171" y="5854037"/>
                </a:lnTo>
                <a:lnTo>
                  <a:pt x="2853981" y="5854037"/>
                </a:lnTo>
                <a:lnTo>
                  <a:pt x="2861830" y="5854037"/>
                </a:lnTo>
                <a:lnTo>
                  <a:pt x="2861830" y="5858263"/>
                </a:lnTo>
                <a:lnTo>
                  <a:pt x="2861830" y="5860075"/>
                </a:lnTo>
                <a:lnTo>
                  <a:pt x="2867869" y="5868527"/>
                </a:lnTo>
                <a:lnTo>
                  <a:pt x="2861830" y="5872754"/>
                </a:lnTo>
                <a:lnTo>
                  <a:pt x="2857604" y="5874564"/>
                </a:lnTo>
                <a:lnTo>
                  <a:pt x="2857604" y="5878792"/>
                </a:lnTo>
                <a:lnTo>
                  <a:pt x="2853379" y="5878792"/>
                </a:lnTo>
                <a:lnTo>
                  <a:pt x="2849152" y="5883018"/>
                </a:lnTo>
                <a:lnTo>
                  <a:pt x="2843114" y="5884829"/>
                </a:lnTo>
                <a:lnTo>
                  <a:pt x="2810510" y="5893281"/>
                </a:lnTo>
                <a:lnTo>
                  <a:pt x="2777907" y="5884829"/>
                </a:lnTo>
                <a:lnTo>
                  <a:pt x="2747720" y="5868527"/>
                </a:lnTo>
                <a:lnTo>
                  <a:pt x="2715117" y="5843774"/>
                </a:lnTo>
                <a:lnTo>
                  <a:pt x="2686740" y="5815397"/>
                </a:lnTo>
                <a:lnTo>
                  <a:pt x="2666213" y="5787020"/>
                </a:lnTo>
                <a:lnTo>
                  <a:pt x="2654138" y="5758644"/>
                </a:lnTo>
                <a:lnTo>
                  <a:pt x="2661987" y="5758644"/>
                </a:lnTo>
                <a:lnTo>
                  <a:pt x="2686137" y="5783397"/>
                </a:lnTo>
                <a:lnTo>
                  <a:pt x="2710286" y="5803925"/>
                </a:lnTo>
                <a:lnTo>
                  <a:pt x="2738663" y="5822039"/>
                </a:lnTo>
                <a:lnTo>
                  <a:pt x="2738663" y="5807548"/>
                </a:lnTo>
                <a:lnTo>
                  <a:pt x="2700023" y="5787020"/>
                </a:lnTo>
                <a:lnTo>
                  <a:pt x="2667421" y="5758644"/>
                </a:lnTo>
                <a:lnTo>
                  <a:pt x="2646893" y="5717589"/>
                </a:lnTo>
                <a:lnTo>
                  <a:pt x="2633005" y="5672908"/>
                </a:lnTo>
                <a:lnTo>
                  <a:pt x="2625156" y="5625817"/>
                </a:lnTo>
                <a:lnTo>
                  <a:pt x="2629384" y="5572686"/>
                </a:lnTo>
                <a:lnTo>
                  <a:pt x="2633610" y="5521367"/>
                </a:lnTo>
                <a:lnTo>
                  <a:pt x="2643873" y="5476689"/>
                </a:lnTo>
                <a:lnTo>
                  <a:pt x="2657761" y="5433821"/>
                </a:lnTo>
                <a:lnTo>
                  <a:pt x="2671647" y="5396992"/>
                </a:lnTo>
                <a:lnTo>
                  <a:pt x="2692174" y="5396992"/>
                </a:lnTo>
                <a:lnTo>
                  <a:pt x="2710286" y="5325748"/>
                </a:lnTo>
                <a:lnTo>
                  <a:pt x="2700023" y="5325748"/>
                </a:lnTo>
                <a:lnTo>
                  <a:pt x="2700023" y="5319711"/>
                </a:lnTo>
                <a:lnTo>
                  <a:pt x="2692174" y="5325748"/>
                </a:lnTo>
                <a:lnTo>
                  <a:pt x="2686137" y="5334200"/>
                </a:lnTo>
                <a:lnTo>
                  <a:pt x="2681910" y="5340238"/>
                </a:lnTo>
                <a:lnTo>
                  <a:pt x="2675873" y="5348691"/>
                </a:lnTo>
                <a:lnTo>
                  <a:pt x="2661987" y="5352917"/>
                </a:lnTo>
                <a:lnTo>
                  <a:pt x="2661987" y="5344465"/>
                </a:lnTo>
                <a:lnTo>
                  <a:pt x="2686137" y="5195336"/>
                </a:lnTo>
                <a:lnTo>
                  <a:pt x="2681910" y="5180845"/>
                </a:lnTo>
                <a:lnTo>
                  <a:pt x="2675873" y="5156092"/>
                </a:lnTo>
                <a:lnTo>
                  <a:pt x="2680099" y="5133752"/>
                </a:lnTo>
                <a:lnTo>
                  <a:pt x="2704250" y="5048019"/>
                </a:lnTo>
                <a:lnTo>
                  <a:pt x="2724777" y="4960473"/>
                </a:lnTo>
                <a:lnTo>
                  <a:pt x="2742889" y="4864477"/>
                </a:lnTo>
                <a:lnTo>
                  <a:pt x="2763419" y="4770290"/>
                </a:lnTo>
                <a:lnTo>
                  <a:pt x="2775494" y="4708707"/>
                </a:lnTo>
                <a:lnTo>
                  <a:pt x="2777305" y="4645312"/>
                </a:lnTo>
                <a:lnTo>
                  <a:pt x="2781531" y="4583728"/>
                </a:lnTo>
                <a:lnTo>
                  <a:pt x="2789380" y="4526371"/>
                </a:lnTo>
                <a:lnTo>
                  <a:pt x="2718740" y="4499805"/>
                </a:lnTo>
                <a:lnTo>
                  <a:pt x="2657761" y="4458750"/>
                </a:lnTo>
                <a:lnTo>
                  <a:pt x="2608855" y="4405620"/>
                </a:lnTo>
                <a:lnTo>
                  <a:pt x="2568405" y="4348261"/>
                </a:lnTo>
                <a:lnTo>
                  <a:pt x="2554517" y="4315658"/>
                </a:lnTo>
                <a:lnTo>
                  <a:pt x="2544254" y="4284868"/>
                </a:lnTo>
                <a:lnTo>
                  <a:pt x="2533989" y="4248037"/>
                </a:lnTo>
                <a:lnTo>
                  <a:pt x="2520103" y="4219662"/>
                </a:lnTo>
                <a:lnTo>
                  <a:pt x="2497763" y="4199133"/>
                </a:lnTo>
                <a:lnTo>
                  <a:pt x="2491727" y="4190681"/>
                </a:lnTo>
                <a:lnTo>
                  <a:pt x="2481462" y="4190681"/>
                </a:lnTo>
                <a:lnTo>
                  <a:pt x="2473615" y="4188870"/>
                </a:lnTo>
                <a:lnTo>
                  <a:pt x="2467576" y="4180418"/>
                </a:lnTo>
                <a:lnTo>
                  <a:pt x="2459726" y="4174379"/>
                </a:lnTo>
                <a:lnTo>
                  <a:pt x="2467576" y="4159889"/>
                </a:lnTo>
                <a:lnTo>
                  <a:pt x="2467576" y="4147813"/>
                </a:lnTo>
                <a:lnTo>
                  <a:pt x="2467576" y="4133324"/>
                </a:lnTo>
                <a:lnTo>
                  <a:pt x="2467576" y="4118834"/>
                </a:lnTo>
                <a:lnTo>
                  <a:pt x="2485690" y="4108569"/>
                </a:lnTo>
                <a:lnTo>
                  <a:pt x="2497763" y="4098306"/>
                </a:lnTo>
                <a:lnTo>
                  <a:pt x="2515877" y="4088041"/>
                </a:lnTo>
                <a:lnTo>
                  <a:pt x="2515877" y="4079589"/>
                </a:lnTo>
                <a:lnTo>
                  <a:pt x="2497763" y="4079589"/>
                </a:lnTo>
                <a:lnTo>
                  <a:pt x="2487501" y="4077779"/>
                </a:lnTo>
                <a:lnTo>
                  <a:pt x="2477236" y="4077779"/>
                </a:lnTo>
                <a:lnTo>
                  <a:pt x="2466973" y="4073552"/>
                </a:lnTo>
                <a:lnTo>
                  <a:pt x="2480859" y="4040948"/>
                </a:lnTo>
                <a:lnTo>
                  <a:pt x="2491124" y="4008345"/>
                </a:lnTo>
                <a:lnTo>
                  <a:pt x="2505010" y="3977555"/>
                </a:lnTo>
                <a:lnTo>
                  <a:pt x="2529160" y="3950988"/>
                </a:lnTo>
                <a:lnTo>
                  <a:pt x="2557537" y="3926235"/>
                </a:lnTo>
                <a:lnTo>
                  <a:pt x="2581686" y="3897858"/>
                </a:lnTo>
                <a:lnTo>
                  <a:pt x="2579875" y="3877331"/>
                </a:lnTo>
                <a:lnTo>
                  <a:pt x="2579875" y="3848954"/>
                </a:lnTo>
                <a:lnTo>
                  <a:pt x="2575649" y="3820577"/>
                </a:lnTo>
                <a:lnTo>
                  <a:pt x="2565384" y="3802463"/>
                </a:lnTo>
                <a:lnTo>
                  <a:pt x="2551499" y="3781936"/>
                </a:lnTo>
                <a:lnTo>
                  <a:pt x="2537612" y="3759597"/>
                </a:lnTo>
                <a:lnTo>
                  <a:pt x="2523727" y="3759597"/>
                </a:lnTo>
                <a:lnTo>
                  <a:pt x="2519499" y="3763824"/>
                </a:lnTo>
                <a:lnTo>
                  <a:pt x="2515273" y="3768050"/>
                </a:lnTo>
                <a:lnTo>
                  <a:pt x="2511046" y="3769860"/>
                </a:lnTo>
                <a:lnTo>
                  <a:pt x="2505010" y="3774086"/>
                </a:lnTo>
                <a:lnTo>
                  <a:pt x="2509235" y="3782540"/>
                </a:lnTo>
                <a:lnTo>
                  <a:pt x="2509235" y="3788577"/>
                </a:lnTo>
                <a:lnTo>
                  <a:pt x="2509235" y="3792803"/>
                </a:lnTo>
                <a:lnTo>
                  <a:pt x="2505010" y="3798842"/>
                </a:lnTo>
                <a:lnTo>
                  <a:pt x="2500784" y="3798842"/>
                </a:lnTo>
                <a:lnTo>
                  <a:pt x="2496557" y="3803068"/>
                </a:lnTo>
                <a:lnTo>
                  <a:pt x="2494745" y="3803068"/>
                </a:lnTo>
                <a:lnTo>
                  <a:pt x="2490519" y="3803068"/>
                </a:lnTo>
                <a:lnTo>
                  <a:pt x="2484482" y="3807294"/>
                </a:lnTo>
                <a:lnTo>
                  <a:pt x="2466368" y="3792803"/>
                </a:lnTo>
                <a:lnTo>
                  <a:pt x="2433766" y="3774691"/>
                </a:lnTo>
                <a:lnTo>
                  <a:pt x="2401163" y="3756579"/>
                </a:lnTo>
                <a:lnTo>
                  <a:pt x="2370975" y="3742088"/>
                </a:lnTo>
                <a:lnTo>
                  <a:pt x="2348634" y="3736050"/>
                </a:lnTo>
                <a:lnTo>
                  <a:pt x="2330522" y="3693184"/>
                </a:lnTo>
                <a:lnTo>
                  <a:pt x="2314221" y="3668429"/>
                </a:lnTo>
                <a:lnTo>
                  <a:pt x="2296109" y="3650316"/>
                </a:lnTo>
                <a:lnTo>
                  <a:pt x="2277995" y="3644280"/>
                </a:lnTo>
                <a:lnTo>
                  <a:pt x="2249618" y="3635826"/>
                </a:lnTo>
                <a:lnTo>
                  <a:pt x="2219431" y="3625563"/>
                </a:lnTo>
                <a:lnTo>
                  <a:pt x="2178979" y="3611072"/>
                </a:lnTo>
                <a:lnTo>
                  <a:pt x="2154828" y="3592960"/>
                </a:lnTo>
                <a:lnTo>
                  <a:pt x="2134301" y="3574846"/>
                </a:lnTo>
                <a:lnTo>
                  <a:pt x="2101698" y="3560357"/>
                </a:lnTo>
                <a:lnTo>
                  <a:pt x="2081170" y="3560357"/>
                </a:lnTo>
                <a:lnTo>
                  <a:pt x="2067284" y="3568809"/>
                </a:lnTo>
                <a:lnTo>
                  <a:pt x="2055209" y="3574846"/>
                </a:lnTo>
                <a:lnTo>
                  <a:pt x="2041321" y="3583300"/>
                </a:lnTo>
                <a:lnTo>
                  <a:pt x="2025020" y="3579072"/>
                </a:lnTo>
                <a:lnTo>
                  <a:pt x="2017172" y="3574846"/>
                </a:lnTo>
                <a:lnTo>
                  <a:pt x="2011134" y="3568809"/>
                </a:lnTo>
                <a:lnTo>
                  <a:pt x="2003285" y="3560357"/>
                </a:lnTo>
                <a:lnTo>
                  <a:pt x="1993022" y="3550092"/>
                </a:lnTo>
                <a:lnTo>
                  <a:pt x="1985172" y="3544056"/>
                </a:lnTo>
                <a:lnTo>
                  <a:pt x="1979134" y="3539828"/>
                </a:lnTo>
                <a:lnTo>
                  <a:pt x="1932645" y="3531376"/>
                </a:lnTo>
                <a:lnTo>
                  <a:pt x="1926608" y="3525339"/>
                </a:lnTo>
                <a:lnTo>
                  <a:pt x="1918759" y="3519300"/>
                </a:lnTo>
                <a:lnTo>
                  <a:pt x="1912721" y="3510848"/>
                </a:lnTo>
                <a:lnTo>
                  <a:pt x="1904873" y="3504811"/>
                </a:lnTo>
                <a:lnTo>
                  <a:pt x="1903061" y="3500583"/>
                </a:lnTo>
                <a:lnTo>
                  <a:pt x="1862609" y="3506622"/>
                </a:lnTo>
                <a:lnTo>
                  <a:pt x="1856572" y="3504811"/>
                </a:lnTo>
                <a:lnTo>
                  <a:pt x="1846307" y="3490321"/>
                </a:lnTo>
                <a:lnTo>
                  <a:pt x="1828195" y="3475830"/>
                </a:lnTo>
                <a:lnTo>
                  <a:pt x="1814309" y="3457718"/>
                </a:lnTo>
                <a:lnTo>
                  <a:pt x="1800423" y="3443227"/>
                </a:lnTo>
                <a:lnTo>
                  <a:pt x="1792574" y="3434775"/>
                </a:lnTo>
                <a:lnTo>
                  <a:pt x="1806460" y="3390097"/>
                </a:lnTo>
                <a:lnTo>
                  <a:pt x="1767818" y="3347229"/>
                </a:lnTo>
                <a:lnTo>
                  <a:pt x="1733405" y="3300135"/>
                </a:lnTo>
                <a:lnTo>
                  <a:pt x="1697179" y="3251231"/>
                </a:lnTo>
                <a:lnTo>
                  <a:pt x="1662766" y="3199911"/>
                </a:lnTo>
                <a:lnTo>
                  <a:pt x="1654916" y="3195685"/>
                </a:lnTo>
                <a:lnTo>
                  <a:pt x="1644654" y="3193875"/>
                </a:lnTo>
                <a:lnTo>
                  <a:pt x="1638615" y="3193875"/>
                </a:lnTo>
                <a:lnTo>
                  <a:pt x="1626539" y="3189649"/>
                </a:lnTo>
                <a:lnTo>
                  <a:pt x="1624729" y="3185423"/>
                </a:lnTo>
                <a:lnTo>
                  <a:pt x="1610843" y="3167309"/>
                </a:lnTo>
                <a:lnTo>
                  <a:pt x="1602994" y="3146781"/>
                </a:lnTo>
                <a:lnTo>
                  <a:pt x="1596955" y="3126254"/>
                </a:lnTo>
                <a:lnTo>
                  <a:pt x="1584880" y="3103914"/>
                </a:lnTo>
                <a:lnTo>
                  <a:pt x="1568579" y="3093651"/>
                </a:lnTo>
                <a:lnTo>
                  <a:pt x="1560731" y="3085199"/>
                </a:lnTo>
                <a:lnTo>
                  <a:pt x="1554692" y="3079160"/>
                </a:lnTo>
                <a:lnTo>
                  <a:pt x="1546843" y="3074934"/>
                </a:lnTo>
                <a:lnTo>
                  <a:pt x="1546843" y="3113575"/>
                </a:lnTo>
                <a:lnTo>
                  <a:pt x="1557108" y="3128064"/>
                </a:lnTo>
                <a:lnTo>
                  <a:pt x="1579446" y="3152820"/>
                </a:lnTo>
                <a:lnTo>
                  <a:pt x="1599975" y="3181197"/>
                </a:lnTo>
                <a:lnTo>
                  <a:pt x="1626539" y="3218025"/>
                </a:lnTo>
                <a:lnTo>
                  <a:pt x="1647067" y="3253044"/>
                </a:lnTo>
                <a:lnTo>
                  <a:pt x="1669407" y="3289873"/>
                </a:lnTo>
                <a:lnTo>
                  <a:pt x="1685709" y="3322475"/>
                </a:lnTo>
                <a:lnTo>
                  <a:pt x="1693558" y="3343003"/>
                </a:lnTo>
                <a:lnTo>
                  <a:pt x="1693558" y="3357494"/>
                </a:lnTo>
                <a:lnTo>
                  <a:pt x="1689332" y="3363530"/>
                </a:lnTo>
                <a:lnTo>
                  <a:pt x="1685104" y="3367757"/>
                </a:lnTo>
                <a:lnTo>
                  <a:pt x="1685104" y="3371985"/>
                </a:lnTo>
                <a:lnTo>
                  <a:pt x="1679067" y="3376211"/>
                </a:lnTo>
                <a:lnTo>
                  <a:pt x="1679067" y="3361720"/>
                </a:lnTo>
                <a:lnTo>
                  <a:pt x="1674841" y="3349644"/>
                </a:lnTo>
                <a:lnTo>
                  <a:pt x="1674841" y="3343608"/>
                </a:lnTo>
                <a:lnTo>
                  <a:pt x="1670615" y="3335154"/>
                </a:lnTo>
                <a:lnTo>
                  <a:pt x="1664576" y="3335154"/>
                </a:lnTo>
                <a:lnTo>
                  <a:pt x="1660350" y="3335154"/>
                </a:lnTo>
                <a:lnTo>
                  <a:pt x="1656124" y="3335154"/>
                </a:lnTo>
                <a:lnTo>
                  <a:pt x="1654314" y="3335154"/>
                </a:lnTo>
                <a:lnTo>
                  <a:pt x="1650087" y="3335154"/>
                </a:lnTo>
                <a:lnTo>
                  <a:pt x="1639823" y="3335154"/>
                </a:lnTo>
                <a:lnTo>
                  <a:pt x="1631973" y="3310400"/>
                </a:lnTo>
                <a:lnTo>
                  <a:pt x="1625937" y="3285647"/>
                </a:lnTo>
                <a:lnTo>
                  <a:pt x="1613861" y="3265119"/>
                </a:lnTo>
                <a:lnTo>
                  <a:pt x="1597560" y="3247005"/>
                </a:lnTo>
                <a:lnTo>
                  <a:pt x="1575220" y="3232516"/>
                </a:lnTo>
                <a:lnTo>
                  <a:pt x="1554692" y="3218025"/>
                </a:lnTo>
                <a:lnTo>
                  <a:pt x="1536580" y="3193272"/>
                </a:lnTo>
                <a:lnTo>
                  <a:pt x="1542617" y="3189044"/>
                </a:lnTo>
                <a:lnTo>
                  <a:pt x="1546843" y="3189044"/>
                </a:lnTo>
                <a:lnTo>
                  <a:pt x="1551069" y="3189044"/>
                </a:lnTo>
                <a:lnTo>
                  <a:pt x="1551069" y="3184818"/>
                </a:lnTo>
                <a:lnTo>
                  <a:pt x="1551069" y="3180592"/>
                </a:lnTo>
                <a:lnTo>
                  <a:pt x="1555298" y="3178781"/>
                </a:lnTo>
                <a:lnTo>
                  <a:pt x="1528731" y="3160669"/>
                </a:lnTo>
                <a:lnTo>
                  <a:pt x="1516656" y="3138329"/>
                </a:lnTo>
                <a:lnTo>
                  <a:pt x="1504580" y="3113575"/>
                </a:lnTo>
                <a:lnTo>
                  <a:pt x="1498544" y="3085199"/>
                </a:lnTo>
                <a:lnTo>
                  <a:pt x="1484656" y="3060443"/>
                </a:lnTo>
                <a:lnTo>
                  <a:pt x="1466544" y="3039916"/>
                </a:lnTo>
                <a:lnTo>
                  <a:pt x="1446016" y="3027840"/>
                </a:lnTo>
                <a:lnTo>
                  <a:pt x="1419450" y="3017577"/>
                </a:lnTo>
                <a:lnTo>
                  <a:pt x="1398923" y="3003087"/>
                </a:lnTo>
                <a:lnTo>
                  <a:pt x="1385037" y="2984975"/>
                </a:lnTo>
                <a:lnTo>
                  <a:pt x="1377188" y="2964447"/>
                </a:lnTo>
                <a:lnTo>
                  <a:pt x="1366923" y="2942108"/>
                </a:lnTo>
                <a:lnTo>
                  <a:pt x="1342774" y="2907089"/>
                </a:lnTo>
                <a:lnTo>
                  <a:pt x="1322247" y="2882336"/>
                </a:lnTo>
                <a:lnTo>
                  <a:pt x="1299907" y="2859997"/>
                </a:lnTo>
                <a:lnTo>
                  <a:pt x="1286021" y="2835244"/>
                </a:lnTo>
                <a:lnTo>
                  <a:pt x="1275756" y="2802641"/>
                </a:lnTo>
                <a:lnTo>
                  <a:pt x="1267907" y="2759774"/>
                </a:lnTo>
                <a:lnTo>
                  <a:pt x="1266096" y="2700607"/>
                </a:lnTo>
                <a:lnTo>
                  <a:pt x="1266096" y="2686117"/>
                </a:lnTo>
                <a:lnTo>
                  <a:pt x="1267907" y="2657739"/>
                </a:lnTo>
                <a:lnTo>
                  <a:pt x="1267907" y="2619099"/>
                </a:lnTo>
                <a:lnTo>
                  <a:pt x="1267907" y="2572008"/>
                </a:lnTo>
                <a:lnTo>
                  <a:pt x="1267907" y="2529138"/>
                </a:lnTo>
                <a:lnTo>
                  <a:pt x="1272135" y="2494120"/>
                </a:lnTo>
                <a:lnTo>
                  <a:pt x="1276361" y="2471782"/>
                </a:lnTo>
                <a:lnTo>
                  <a:pt x="1286624" y="2467555"/>
                </a:lnTo>
                <a:lnTo>
                  <a:pt x="1294473" y="2467555"/>
                </a:lnTo>
                <a:lnTo>
                  <a:pt x="1300510" y="2467555"/>
                </a:lnTo>
                <a:lnTo>
                  <a:pt x="1308359" y="2467555"/>
                </a:lnTo>
                <a:lnTo>
                  <a:pt x="1314398" y="2471782"/>
                </a:lnTo>
                <a:lnTo>
                  <a:pt x="1318624" y="2480234"/>
                </a:lnTo>
                <a:lnTo>
                  <a:pt x="1324660" y="2486271"/>
                </a:lnTo>
                <a:lnTo>
                  <a:pt x="1328886" y="2494725"/>
                </a:lnTo>
                <a:lnTo>
                  <a:pt x="1328886" y="2453667"/>
                </a:lnTo>
                <a:lnTo>
                  <a:pt x="1304738" y="2425291"/>
                </a:lnTo>
                <a:lnTo>
                  <a:pt x="1276361" y="2396914"/>
                </a:lnTo>
                <a:lnTo>
                  <a:pt x="1243758" y="2376386"/>
                </a:lnTo>
                <a:lnTo>
                  <a:pt x="1243758" y="2394499"/>
                </a:lnTo>
                <a:lnTo>
                  <a:pt x="1257644" y="2404762"/>
                </a:lnTo>
                <a:lnTo>
                  <a:pt x="1271530" y="2415027"/>
                </a:lnTo>
                <a:lnTo>
                  <a:pt x="1285416" y="2425291"/>
                </a:lnTo>
                <a:lnTo>
                  <a:pt x="1295681" y="2439781"/>
                </a:lnTo>
                <a:lnTo>
                  <a:pt x="1295681" y="2448233"/>
                </a:lnTo>
                <a:lnTo>
                  <a:pt x="1293870" y="2448233"/>
                </a:lnTo>
                <a:lnTo>
                  <a:pt x="1293870" y="2452462"/>
                </a:lnTo>
                <a:lnTo>
                  <a:pt x="1289642" y="2454272"/>
                </a:lnTo>
                <a:lnTo>
                  <a:pt x="1281795" y="2458498"/>
                </a:lnTo>
                <a:lnTo>
                  <a:pt x="1279982" y="2462724"/>
                </a:lnTo>
                <a:lnTo>
                  <a:pt x="1267907" y="2462724"/>
                </a:lnTo>
                <a:lnTo>
                  <a:pt x="1257644" y="2462724"/>
                </a:lnTo>
                <a:lnTo>
                  <a:pt x="1253418" y="2462724"/>
                </a:lnTo>
                <a:lnTo>
                  <a:pt x="1253418" y="2458498"/>
                </a:lnTo>
                <a:lnTo>
                  <a:pt x="1251605" y="2458498"/>
                </a:lnTo>
                <a:lnTo>
                  <a:pt x="1243758" y="2454272"/>
                </a:lnTo>
                <a:lnTo>
                  <a:pt x="1219608" y="2423480"/>
                </a:lnTo>
                <a:lnTo>
                  <a:pt x="1197267" y="2390876"/>
                </a:lnTo>
                <a:lnTo>
                  <a:pt x="1180966" y="2354049"/>
                </a:lnTo>
                <a:lnTo>
                  <a:pt x="1197267" y="2354049"/>
                </a:lnTo>
                <a:lnTo>
                  <a:pt x="1205117" y="2358276"/>
                </a:lnTo>
                <a:lnTo>
                  <a:pt x="1211155" y="2358276"/>
                </a:lnTo>
                <a:lnTo>
                  <a:pt x="1219003" y="2358276"/>
                </a:lnTo>
                <a:lnTo>
                  <a:pt x="1225041" y="2354049"/>
                </a:lnTo>
                <a:lnTo>
                  <a:pt x="1196665" y="2343786"/>
                </a:lnTo>
                <a:lnTo>
                  <a:pt x="1180363" y="2327486"/>
                </a:lnTo>
                <a:lnTo>
                  <a:pt x="1166477" y="2305150"/>
                </a:lnTo>
                <a:lnTo>
                  <a:pt x="1154402" y="2280393"/>
                </a:lnTo>
                <a:lnTo>
                  <a:pt x="1148363" y="2255634"/>
                </a:lnTo>
                <a:lnTo>
                  <a:pt x="1138100" y="2233298"/>
                </a:lnTo>
                <a:lnTo>
                  <a:pt x="1124213" y="2215183"/>
                </a:lnTo>
                <a:lnTo>
                  <a:pt x="1101874" y="2204921"/>
                </a:lnTo>
                <a:lnTo>
                  <a:pt x="1109724" y="2157829"/>
                </a:lnTo>
                <a:lnTo>
                  <a:pt x="1085573" y="2131267"/>
                </a:lnTo>
                <a:lnTo>
                  <a:pt x="1063233" y="2098665"/>
                </a:lnTo>
                <a:lnTo>
                  <a:pt x="1045121" y="2066061"/>
                </a:lnTo>
                <a:lnTo>
                  <a:pt x="1020970" y="2033459"/>
                </a:lnTo>
                <a:lnTo>
                  <a:pt x="992594" y="2008705"/>
                </a:lnTo>
                <a:lnTo>
                  <a:pt x="953954" y="1990593"/>
                </a:lnTo>
                <a:lnTo>
                  <a:pt x="907463" y="1980327"/>
                </a:lnTo>
                <a:lnTo>
                  <a:pt x="868824" y="1962219"/>
                </a:lnTo>
                <a:lnTo>
                  <a:pt x="840447" y="1937461"/>
                </a:lnTo>
                <a:lnTo>
                  <a:pt x="807845" y="1909087"/>
                </a:lnTo>
                <a:lnTo>
                  <a:pt x="777655" y="1892785"/>
                </a:lnTo>
                <a:lnTo>
                  <a:pt x="713054" y="1892785"/>
                </a:lnTo>
                <a:lnTo>
                  <a:pt x="692527" y="1880709"/>
                </a:lnTo>
                <a:lnTo>
                  <a:pt x="674413" y="1866220"/>
                </a:lnTo>
                <a:lnTo>
                  <a:pt x="653885" y="1855955"/>
                </a:lnTo>
                <a:lnTo>
                  <a:pt x="621283" y="1851729"/>
                </a:lnTo>
                <a:lnTo>
                  <a:pt x="621283" y="1898823"/>
                </a:lnTo>
                <a:lnTo>
                  <a:pt x="585057" y="1916935"/>
                </a:lnTo>
                <a:lnTo>
                  <a:pt x="554869" y="1935045"/>
                </a:lnTo>
                <a:lnTo>
                  <a:pt x="512606" y="1945312"/>
                </a:lnTo>
                <a:lnTo>
                  <a:pt x="522869" y="1912708"/>
                </a:lnTo>
                <a:lnTo>
                  <a:pt x="536757" y="1880106"/>
                </a:lnTo>
                <a:lnTo>
                  <a:pt x="557285" y="1851729"/>
                </a:lnTo>
                <a:lnTo>
                  <a:pt x="575396" y="1820936"/>
                </a:lnTo>
                <a:lnTo>
                  <a:pt x="557285" y="1820936"/>
                </a:lnTo>
                <a:lnTo>
                  <a:pt x="557285" y="1826974"/>
                </a:lnTo>
                <a:lnTo>
                  <a:pt x="530718" y="1849313"/>
                </a:lnTo>
                <a:lnTo>
                  <a:pt x="508380" y="1877691"/>
                </a:lnTo>
                <a:lnTo>
                  <a:pt x="494493" y="1908482"/>
                </a:lnTo>
                <a:lnTo>
                  <a:pt x="484230" y="1941085"/>
                </a:lnTo>
                <a:lnTo>
                  <a:pt x="470344" y="1976102"/>
                </a:lnTo>
                <a:lnTo>
                  <a:pt x="448004" y="2008705"/>
                </a:lnTo>
                <a:lnTo>
                  <a:pt x="434118" y="2023196"/>
                </a:lnTo>
                <a:lnTo>
                  <a:pt x="405741" y="2045534"/>
                </a:lnTo>
                <a:lnTo>
                  <a:pt x="371326" y="2066061"/>
                </a:lnTo>
                <a:lnTo>
                  <a:pt x="329063" y="2090815"/>
                </a:lnTo>
                <a:lnTo>
                  <a:pt x="286800" y="2119192"/>
                </a:lnTo>
                <a:lnTo>
                  <a:pt x="244537" y="2145758"/>
                </a:lnTo>
                <a:lnTo>
                  <a:pt x="202274" y="2166279"/>
                </a:lnTo>
                <a:lnTo>
                  <a:pt x="169672" y="2180772"/>
                </a:lnTo>
                <a:lnTo>
                  <a:pt x="149142" y="2186807"/>
                </a:lnTo>
                <a:lnTo>
                  <a:pt x="149142" y="2180772"/>
                </a:lnTo>
                <a:lnTo>
                  <a:pt x="156991" y="2180772"/>
                </a:lnTo>
                <a:lnTo>
                  <a:pt x="181142" y="2156018"/>
                </a:lnTo>
                <a:lnTo>
                  <a:pt x="211329" y="2133682"/>
                </a:lnTo>
                <a:lnTo>
                  <a:pt x="247555" y="2113155"/>
                </a:lnTo>
                <a:lnTo>
                  <a:pt x="281970" y="2090213"/>
                </a:lnTo>
                <a:lnTo>
                  <a:pt x="314574" y="2065458"/>
                </a:lnTo>
                <a:lnTo>
                  <a:pt x="338723" y="2037082"/>
                </a:lnTo>
                <a:lnTo>
                  <a:pt x="356837" y="2004480"/>
                </a:lnTo>
                <a:lnTo>
                  <a:pt x="362874" y="1961614"/>
                </a:lnTo>
                <a:lnTo>
                  <a:pt x="336309" y="1970065"/>
                </a:lnTo>
                <a:lnTo>
                  <a:pt x="318196" y="1976102"/>
                </a:lnTo>
                <a:lnTo>
                  <a:pt x="294045" y="1984554"/>
                </a:lnTo>
                <a:lnTo>
                  <a:pt x="294045" y="1976102"/>
                </a:lnTo>
                <a:lnTo>
                  <a:pt x="294045" y="1970065"/>
                </a:lnTo>
                <a:lnTo>
                  <a:pt x="289819" y="1965841"/>
                </a:lnTo>
                <a:lnTo>
                  <a:pt x="286197" y="1965841"/>
                </a:lnTo>
                <a:lnTo>
                  <a:pt x="280159" y="1961614"/>
                </a:lnTo>
                <a:lnTo>
                  <a:pt x="275933" y="1965841"/>
                </a:lnTo>
                <a:lnTo>
                  <a:pt x="271706" y="1970065"/>
                </a:lnTo>
                <a:lnTo>
                  <a:pt x="267480" y="1974291"/>
                </a:lnTo>
                <a:lnTo>
                  <a:pt x="265668" y="1974291"/>
                </a:lnTo>
                <a:lnTo>
                  <a:pt x="257820" y="1973687"/>
                </a:lnTo>
                <a:lnTo>
                  <a:pt x="247555" y="1973687"/>
                </a:lnTo>
                <a:lnTo>
                  <a:pt x="243329" y="1953162"/>
                </a:lnTo>
                <a:lnTo>
                  <a:pt x="233065" y="1924782"/>
                </a:lnTo>
                <a:lnTo>
                  <a:pt x="225218" y="1904257"/>
                </a:lnTo>
                <a:lnTo>
                  <a:pt x="219179" y="1910293"/>
                </a:lnTo>
                <a:lnTo>
                  <a:pt x="214953" y="1914519"/>
                </a:lnTo>
                <a:lnTo>
                  <a:pt x="210726" y="1914519"/>
                </a:lnTo>
                <a:lnTo>
                  <a:pt x="204688" y="1914519"/>
                </a:lnTo>
                <a:lnTo>
                  <a:pt x="200462" y="1910293"/>
                </a:lnTo>
                <a:lnTo>
                  <a:pt x="166048" y="1885540"/>
                </a:lnTo>
                <a:lnTo>
                  <a:pt x="137672" y="1848710"/>
                </a:lnTo>
                <a:lnTo>
                  <a:pt x="115331" y="1810068"/>
                </a:lnTo>
                <a:lnTo>
                  <a:pt x="127406" y="1789540"/>
                </a:lnTo>
                <a:lnTo>
                  <a:pt x="137672" y="1762973"/>
                </a:lnTo>
                <a:lnTo>
                  <a:pt x="147934" y="1742445"/>
                </a:lnTo>
                <a:lnTo>
                  <a:pt x="161823" y="1724332"/>
                </a:lnTo>
                <a:lnTo>
                  <a:pt x="185973" y="1709842"/>
                </a:lnTo>
                <a:lnTo>
                  <a:pt x="208311" y="1703806"/>
                </a:lnTo>
                <a:lnTo>
                  <a:pt x="228838" y="1693541"/>
                </a:lnTo>
                <a:lnTo>
                  <a:pt x="242725" y="1679051"/>
                </a:lnTo>
                <a:lnTo>
                  <a:pt x="252989" y="1656713"/>
                </a:lnTo>
                <a:lnTo>
                  <a:pt x="252989" y="1621696"/>
                </a:lnTo>
                <a:lnTo>
                  <a:pt x="257216" y="1617470"/>
                </a:lnTo>
                <a:lnTo>
                  <a:pt x="261442" y="1617470"/>
                </a:lnTo>
                <a:lnTo>
                  <a:pt x="261442" y="1613244"/>
                </a:lnTo>
                <a:lnTo>
                  <a:pt x="261442" y="1609018"/>
                </a:lnTo>
                <a:lnTo>
                  <a:pt x="265668" y="1607205"/>
                </a:lnTo>
                <a:lnTo>
                  <a:pt x="236688" y="1607205"/>
                </a:lnTo>
                <a:lnTo>
                  <a:pt x="228838" y="1613244"/>
                </a:lnTo>
                <a:lnTo>
                  <a:pt x="227028" y="1617470"/>
                </a:lnTo>
                <a:lnTo>
                  <a:pt x="222802" y="1621696"/>
                </a:lnTo>
                <a:lnTo>
                  <a:pt x="214953" y="1623507"/>
                </a:lnTo>
                <a:lnTo>
                  <a:pt x="208916" y="1627735"/>
                </a:lnTo>
                <a:lnTo>
                  <a:pt x="198651" y="1627735"/>
                </a:lnTo>
                <a:lnTo>
                  <a:pt x="176311" y="1621696"/>
                </a:lnTo>
                <a:lnTo>
                  <a:pt x="146124" y="1609621"/>
                </a:lnTo>
                <a:lnTo>
                  <a:pt x="109898" y="1603584"/>
                </a:lnTo>
                <a:lnTo>
                  <a:pt x="81521" y="1589094"/>
                </a:lnTo>
                <a:lnTo>
                  <a:pt x="75484" y="1535965"/>
                </a:lnTo>
                <a:lnTo>
                  <a:pt x="89370" y="1535965"/>
                </a:lnTo>
                <a:lnTo>
                  <a:pt x="95409" y="1531739"/>
                </a:lnTo>
                <a:lnTo>
                  <a:pt x="105672" y="1527513"/>
                </a:lnTo>
                <a:lnTo>
                  <a:pt x="113521" y="1525700"/>
                </a:lnTo>
                <a:lnTo>
                  <a:pt x="119559" y="1525700"/>
                </a:lnTo>
                <a:lnTo>
                  <a:pt x="127406" y="1517248"/>
                </a:lnTo>
                <a:lnTo>
                  <a:pt x="133445" y="1511212"/>
                </a:lnTo>
                <a:lnTo>
                  <a:pt x="131633" y="1506984"/>
                </a:lnTo>
                <a:lnTo>
                  <a:pt x="131633" y="1502758"/>
                </a:lnTo>
                <a:lnTo>
                  <a:pt x="127406" y="1496722"/>
                </a:lnTo>
                <a:lnTo>
                  <a:pt x="160010" y="1496722"/>
                </a:lnTo>
                <a:lnTo>
                  <a:pt x="161823" y="1492495"/>
                </a:lnTo>
                <a:lnTo>
                  <a:pt x="166048" y="1492495"/>
                </a:lnTo>
                <a:lnTo>
                  <a:pt x="170274" y="1488269"/>
                </a:lnTo>
                <a:lnTo>
                  <a:pt x="172084" y="1488269"/>
                </a:lnTo>
                <a:lnTo>
                  <a:pt x="179934" y="1488269"/>
                </a:lnTo>
                <a:lnTo>
                  <a:pt x="190199" y="1498532"/>
                </a:lnTo>
                <a:lnTo>
                  <a:pt x="200462" y="1506984"/>
                </a:lnTo>
                <a:lnTo>
                  <a:pt x="212537" y="1517248"/>
                </a:lnTo>
                <a:lnTo>
                  <a:pt x="218576" y="1527513"/>
                </a:lnTo>
                <a:lnTo>
                  <a:pt x="242725" y="1517248"/>
                </a:lnTo>
                <a:lnTo>
                  <a:pt x="242725" y="1502758"/>
                </a:lnTo>
                <a:lnTo>
                  <a:pt x="236688" y="1492495"/>
                </a:lnTo>
                <a:lnTo>
                  <a:pt x="232462" y="1482231"/>
                </a:lnTo>
                <a:lnTo>
                  <a:pt x="228236" y="1470156"/>
                </a:lnTo>
                <a:lnTo>
                  <a:pt x="226423" y="1459892"/>
                </a:lnTo>
                <a:lnTo>
                  <a:pt x="218576" y="1449626"/>
                </a:lnTo>
                <a:lnTo>
                  <a:pt x="194425" y="1421250"/>
                </a:lnTo>
                <a:lnTo>
                  <a:pt x="166048" y="1398911"/>
                </a:lnTo>
                <a:lnTo>
                  <a:pt x="133445" y="1378381"/>
                </a:lnTo>
                <a:lnTo>
                  <a:pt x="105068" y="1357853"/>
                </a:lnTo>
                <a:lnTo>
                  <a:pt x="88767" y="1325250"/>
                </a:lnTo>
                <a:lnTo>
                  <a:pt x="94804" y="1314987"/>
                </a:lnTo>
                <a:lnTo>
                  <a:pt x="99030" y="1302912"/>
                </a:lnTo>
                <a:lnTo>
                  <a:pt x="103258" y="1292648"/>
                </a:lnTo>
                <a:lnTo>
                  <a:pt x="145521" y="1296874"/>
                </a:lnTo>
                <a:lnTo>
                  <a:pt x="185973" y="1292648"/>
                </a:lnTo>
                <a:lnTo>
                  <a:pt x="218576" y="1274537"/>
                </a:lnTo>
                <a:lnTo>
                  <a:pt x="228838" y="1249780"/>
                </a:lnTo>
                <a:lnTo>
                  <a:pt x="236688" y="1225026"/>
                </a:lnTo>
                <a:lnTo>
                  <a:pt x="242725" y="1202687"/>
                </a:lnTo>
                <a:lnTo>
                  <a:pt x="269291" y="1182159"/>
                </a:lnTo>
                <a:lnTo>
                  <a:pt x="303705" y="1164047"/>
                </a:lnTo>
                <a:lnTo>
                  <a:pt x="342346" y="1153784"/>
                </a:lnTo>
                <a:lnTo>
                  <a:pt x="374949" y="1139293"/>
                </a:lnTo>
                <a:lnTo>
                  <a:pt x="407552" y="1118766"/>
                </a:lnTo>
                <a:lnTo>
                  <a:pt x="417816" y="1124802"/>
                </a:lnTo>
                <a:lnTo>
                  <a:pt x="423853" y="1129029"/>
                </a:lnTo>
                <a:lnTo>
                  <a:pt x="423853" y="1135067"/>
                </a:lnTo>
                <a:lnTo>
                  <a:pt x="428079" y="1139293"/>
                </a:lnTo>
                <a:lnTo>
                  <a:pt x="428079" y="1147745"/>
                </a:lnTo>
                <a:lnTo>
                  <a:pt x="432305" y="1149556"/>
                </a:lnTo>
                <a:lnTo>
                  <a:pt x="438344" y="1158010"/>
                </a:lnTo>
                <a:lnTo>
                  <a:pt x="446193" y="1164047"/>
                </a:lnTo>
                <a:lnTo>
                  <a:pt x="456456" y="1164047"/>
                </a:lnTo>
                <a:lnTo>
                  <a:pt x="464305" y="1164047"/>
                </a:lnTo>
                <a:lnTo>
                  <a:pt x="470344" y="1162236"/>
                </a:lnTo>
                <a:lnTo>
                  <a:pt x="478191" y="1158010"/>
                </a:lnTo>
                <a:lnTo>
                  <a:pt x="484230" y="1158010"/>
                </a:lnTo>
                <a:lnTo>
                  <a:pt x="492079" y="1158010"/>
                </a:lnTo>
                <a:lnTo>
                  <a:pt x="498116" y="1162236"/>
                </a:lnTo>
                <a:lnTo>
                  <a:pt x="505965" y="1168273"/>
                </a:lnTo>
                <a:lnTo>
                  <a:pt x="516228" y="1178538"/>
                </a:lnTo>
                <a:lnTo>
                  <a:pt x="522266" y="1186988"/>
                </a:lnTo>
                <a:lnTo>
                  <a:pt x="530116" y="1193028"/>
                </a:lnTo>
                <a:lnTo>
                  <a:pt x="540379" y="1197254"/>
                </a:lnTo>
                <a:lnTo>
                  <a:pt x="550643" y="1201479"/>
                </a:lnTo>
                <a:lnTo>
                  <a:pt x="560906" y="1197254"/>
                </a:lnTo>
                <a:lnTo>
                  <a:pt x="568755" y="1197254"/>
                </a:lnTo>
                <a:lnTo>
                  <a:pt x="574794" y="1193028"/>
                </a:lnTo>
                <a:lnTo>
                  <a:pt x="586869" y="1188799"/>
                </a:lnTo>
                <a:lnTo>
                  <a:pt x="592906" y="1188799"/>
                </a:lnTo>
                <a:lnTo>
                  <a:pt x="615246" y="1197254"/>
                </a:lnTo>
                <a:lnTo>
                  <a:pt x="645433" y="1207517"/>
                </a:lnTo>
                <a:lnTo>
                  <a:pt x="673810" y="1222008"/>
                </a:lnTo>
                <a:lnTo>
                  <a:pt x="702187" y="1230459"/>
                </a:lnTo>
                <a:lnTo>
                  <a:pt x="763166" y="1222008"/>
                </a:lnTo>
                <a:lnTo>
                  <a:pt x="801806" y="1240119"/>
                </a:lnTo>
                <a:lnTo>
                  <a:pt x="838032" y="1264876"/>
                </a:lnTo>
                <a:lnTo>
                  <a:pt x="872445" y="1287214"/>
                </a:lnTo>
                <a:lnTo>
                  <a:pt x="911086" y="1307741"/>
                </a:lnTo>
                <a:lnTo>
                  <a:pt x="957575" y="1316194"/>
                </a:lnTo>
                <a:lnTo>
                  <a:pt x="957575" y="1301704"/>
                </a:lnTo>
                <a:lnTo>
                  <a:pt x="947312" y="1289630"/>
                </a:lnTo>
                <a:lnTo>
                  <a:pt x="937048" y="1275139"/>
                </a:lnTo>
                <a:lnTo>
                  <a:pt x="924973" y="1260650"/>
                </a:lnTo>
                <a:lnTo>
                  <a:pt x="918936" y="1244345"/>
                </a:lnTo>
                <a:lnTo>
                  <a:pt x="961199" y="1240119"/>
                </a:lnTo>
                <a:lnTo>
                  <a:pt x="989575" y="1231668"/>
                </a:lnTo>
                <a:lnTo>
                  <a:pt x="1013726" y="1217178"/>
                </a:lnTo>
                <a:lnTo>
                  <a:pt x="1034254" y="1202687"/>
                </a:lnTo>
                <a:lnTo>
                  <a:pt x="1056592" y="1186385"/>
                </a:lnTo>
                <a:lnTo>
                  <a:pt x="1080742" y="1174311"/>
                </a:lnTo>
                <a:lnTo>
                  <a:pt x="1113345" y="1168273"/>
                </a:lnTo>
                <a:lnTo>
                  <a:pt x="1119383" y="1172497"/>
                </a:lnTo>
                <a:lnTo>
                  <a:pt x="1131459" y="1174311"/>
                </a:lnTo>
                <a:lnTo>
                  <a:pt x="1137496" y="1178538"/>
                </a:lnTo>
                <a:lnTo>
                  <a:pt x="1143534" y="1182762"/>
                </a:lnTo>
                <a:lnTo>
                  <a:pt x="1131459" y="1182762"/>
                </a:lnTo>
                <a:lnTo>
                  <a:pt x="1095233" y="1211140"/>
                </a:lnTo>
                <a:lnTo>
                  <a:pt x="1056592" y="1235893"/>
                </a:lnTo>
                <a:lnTo>
                  <a:pt x="1014329" y="1254008"/>
                </a:lnTo>
                <a:lnTo>
                  <a:pt x="1014329" y="1268498"/>
                </a:lnTo>
                <a:lnTo>
                  <a:pt x="1052970" y="1274537"/>
                </a:lnTo>
                <a:lnTo>
                  <a:pt x="1071082" y="1254008"/>
                </a:lnTo>
                <a:lnTo>
                  <a:pt x="1089194" y="1243742"/>
                </a:lnTo>
                <a:lnTo>
                  <a:pt x="1113345" y="1239517"/>
                </a:lnTo>
                <a:lnTo>
                  <a:pt x="1137496" y="1239517"/>
                </a:lnTo>
                <a:lnTo>
                  <a:pt x="1170098" y="1235291"/>
                </a:lnTo>
                <a:lnTo>
                  <a:pt x="1171911" y="1225026"/>
                </a:lnTo>
                <a:lnTo>
                  <a:pt x="1176137" y="1214764"/>
                </a:lnTo>
                <a:lnTo>
                  <a:pt x="1183984" y="1202687"/>
                </a:lnTo>
                <a:lnTo>
                  <a:pt x="1190023" y="1196649"/>
                </a:lnTo>
                <a:lnTo>
                  <a:pt x="1200286" y="1221405"/>
                </a:lnTo>
                <a:lnTo>
                  <a:pt x="1212361" y="1239517"/>
                </a:lnTo>
                <a:lnTo>
                  <a:pt x="1228663" y="1254008"/>
                </a:lnTo>
                <a:lnTo>
                  <a:pt x="1255229" y="1260045"/>
                </a:lnTo>
                <a:lnTo>
                  <a:pt x="1261265" y="1254008"/>
                </a:lnTo>
                <a:lnTo>
                  <a:pt x="1265493" y="1249780"/>
                </a:lnTo>
                <a:lnTo>
                  <a:pt x="1271530" y="1245553"/>
                </a:lnTo>
                <a:lnTo>
                  <a:pt x="1275756" y="1243742"/>
                </a:lnTo>
                <a:lnTo>
                  <a:pt x="1283605" y="1243742"/>
                </a:lnTo>
                <a:lnTo>
                  <a:pt x="1285416" y="1243742"/>
                </a:lnTo>
                <a:lnTo>
                  <a:pt x="1293265" y="1254008"/>
                </a:lnTo>
                <a:lnTo>
                  <a:pt x="1297491" y="1260045"/>
                </a:lnTo>
                <a:lnTo>
                  <a:pt x="1299304" y="1268498"/>
                </a:lnTo>
                <a:lnTo>
                  <a:pt x="1311377" y="1264272"/>
                </a:lnTo>
                <a:lnTo>
                  <a:pt x="1321642" y="1258234"/>
                </a:lnTo>
                <a:lnTo>
                  <a:pt x="1327680" y="1249780"/>
                </a:lnTo>
                <a:lnTo>
                  <a:pt x="1337943" y="1245553"/>
                </a:lnTo>
                <a:lnTo>
                  <a:pt x="1345793" y="1243742"/>
                </a:lnTo>
                <a:lnTo>
                  <a:pt x="1384432" y="1254008"/>
                </a:lnTo>
                <a:lnTo>
                  <a:pt x="1417037" y="1278762"/>
                </a:lnTo>
                <a:lnTo>
                  <a:pt x="1449640" y="1303515"/>
                </a:lnTo>
                <a:lnTo>
                  <a:pt x="1479827" y="1325854"/>
                </a:lnTo>
                <a:lnTo>
                  <a:pt x="1491902" y="1325854"/>
                </a:lnTo>
                <a:lnTo>
                  <a:pt x="1502165" y="1325854"/>
                </a:lnTo>
                <a:lnTo>
                  <a:pt x="1508204" y="1321628"/>
                </a:lnTo>
                <a:lnTo>
                  <a:pt x="1520279" y="1317400"/>
                </a:lnTo>
                <a:lnTo>
                  <a:pt x="1526316" y="1315590"/>
                </a:lnTo>
                <a:lnTo>
                  <a:pt x="1532354" y="1315590"/>
                </a:lnTo>
                <a:lnTo>
                  <a:pt x="1540202" y="1321628"/>
                </a:lnTo>
                <a:lnTo>
                  <a:pt x="1546240" y="1330080"/>
                </a:lnTo>
                <a:lnTo>
                  <a:pt x="1554090" y="1340343"/>
                </a:lnTo>
                <a:lnTo>
                  <a:pt x="1560126" y="1354834"/>
                </a:lnTo>
                <a:lnTo>
                  <a:pt x="1564352" y="1360872"/>
                </a:lnTo>
                <a:lnTo>
                  <a:pt x="1558316" y="1365100"/>
                </a:lnTo>
                <a:lnTo>
                  <a:pt x="1550466" y="1369326"/>
                </a:lnTo>
                <a:lnTo>
                  <a:pt x="1546240" y="1371137"/>
                </a:lnTo>
                <a:lnTo>
                  <a:pt x="1546240" y="1375363"/>
                </a:lnTo>
                <a:lnTo>
                  <a:pt x="1544430" y="1379589"/>
                </a:lnTo>
                <a:lnTo>
                  <a:pt x="1540202" y="1385628"/>
                </a:lnTo>
                <a:lnTo>
                  <a:pt x="1564352" y="1385628"/>
                </a:lnTo>
                <a:lnTo>
                  <a:pt x="1596955" y="1389854"/>
                </a:lnTo>
                <a:lnTo>
                  <a:pt x="1629558" y="1389854"/>
                </a:lnTo>
                <a:lnTo>
                  <a:pt x="1657935" y="1389854"/>
                </a:lnTo>
                <a:lnTo>
                  <a:pt x="1674236" y="1394080"/>
                </a:lnTo>
                <a:lnTo>
                  <a:pt x="1692350" y="1414608"/>
                </a:lnTo>
                <a:lnTo>
                  <a:pt x="1710462" y="1436948"/>
                </a:lnTo>
                <a:lnTo>
                  <a:pt x="1726763" y="1457476"/>
                </a:lnTo>
                <a:lnTo>
                  <a:pt x="1726763" y="1386231"/>
                </a:lnTo>
                <a:lnTo>
                  <a:pt x="1744878" y="1386231"/>
                </a:lnTo>
                <a:lnTo>
                  <a:pt x="1758763" y="1386231"/>
                </a:lnTo>
                <a:lnTo>
                  <a:pt x="1769026" y="1384420"/>
                </a:lnTo>
                <a:lnTo>
                  <a:pt x="1782914" y="1380194"/>
                </a:lnTo>
                <a:lnTo>
                  <a:pt x="1782914" y="1371741"/>
                </a:lnTo>
                <a:lnTo>
                  <a:pt x="1720122" y="1371741"/>
                </a:lnTo>
                <a:lnTo>
                  <a:pt x="1715896" y="1361476"/>
                </a:lnTo>
                <a:lnTo>
                  <a:pt x="1714085" y="1359666"/>
                </a:lnTo>
                <a:lnTo>
                  <a:pt x="1709859" y="1351211"/>
                </a:lnTo>
                <a:lnTo>
                  <a:pt x="1705633" y="1345175"/>
                </a:lnTo>
                <a:lnTo>
                  <a:pt x="1705633" y="1333099"/>
                </a:lnTo>
                <a:lnTo>
                  <a:pt x="1713481" y="1333099"/>
                </a:lnTo>
                <a:lnTo>
                  <a:pt x="1713481" y="1327062"/>
                </a:lnTo>
                <a:lnTo>
                  <a:pt x="1804650" y="1316798"/>
                </a:lnTo>
                <a:lnTo>
                  <a:pt x="1804650" y="1341551"/>
                </a:lnTo>
                <a:lnTo>
                  <a:pt x="1814912" y="1347590"/>
                </a:lnTo>
                <a:lnTo>
                  <a:pt x="1822761" y="1359666"/>
                </a:lnTo>
                <a:lnTo>
                  <a:pt x="1828800" y="1365703"/>
                </a:lnTo>
                <a:lnTo>
                  <a:pt x="1836647" y="1380194"/>
                </a:lnTo>
                <a:lnTo>
                  <a:pt x="1875289" y="1380194"/>
                </a:lnTo>
                <a:lnTo>
                  <a:pt x="1899439" y="1386231"/>
                </a:lnTo>
                <a:lnTo>
                  <a:pt x="1923590" y="1390457"/>
                </a:lnTo>
                <a:lnTo>
                  <a:pt x="1947739" y="1394683"/>
                </a:lnTo>
                <a:lnTo>
                  <a:pt x="1983965" y="1394683"/>
                </a:lnTo>
                <a:lnTo>
                  <a:pt x="1988191" y="1390457"/>
                </a:lnTo>
                <a:lnTo>
                  <a:pt x="1990004" y="1386231"/>
                </a:lnTo>
                <a:lnTo>
                  <a:pt x="1994229" y="1384420"/>
                </a:lnTo>
                <a:lnTo>
                  <a:pt x="1998455" y="1380194"/>
                </a:lnTo>
                <a:lnTo>
                  <a:pt x="1998455" y="1355440"/>
                </a:lnTo>
                <a:lnTo>
                  <a:pt x="2044944" y="1355440"/>
                </a:lnTo>
                <a:lnTo>
                  <a:pt x="2058830" y="1386231"/>
                </a:lnTo>
                <a:lnTo>
                  <a:pt x="2075132" y="1418834"/>
                </a:lnTo>
                <a:lnTo>
                  <a:pt x="2079358" y="1404345"/>
                </a:lnTo>
                <a:lnTo>
                  <a:pt x="2079358" y="1398306"/>
                </a:lnTo>
                <a:lnTo>
                  <a:pt x="2083586" y="1386231"/>
                </a:lnTo>
                <a:lnTo>
                  <a:pt x="2083586" y="1380194"/>
                </a:lnTo>
                <a:lnTo>
                  <a:pt x="2107735" y="1380194"/>
                </a:lnTo>
                <a:lnTo>
                  <a:pt x="2107735" y="1351816"/>
                </a:lnTo>
                <a:lnTo>
                  <a:pt x="2107735" y="1319213"/>
                </a:lnTo>
                <a:lnTo>
                  <a:pt x="2111963" y="1290838"/>
                </a:lnTo>
                <a:lnTo>
                  <a:pt x="2107735" y="1276347"/>
                </a:lnTo>
                <a:lnTo>
                  <a:pt x="2083586" y="1247969"/>
                </a:lnTo>
                <a:lnTo>
                  <a:pt x="2065472" y="1217178"/>
                </a:lnTo>
                <a:lnTo>
                  <a:pt x="2061246" y="1180348"/>
                </a:lnTo>
                <a:lnTo>
                  <a:pt x="2069095" y="1145330"/>
                </a:lnTo>
                <a:lnTo>
                  <a:pt x="2093246" y="1106690"/>
                </a:lnTo>
                <a:lnTo>
                  <a:pt x="2111358" y="1098237"/>
                </a:lnTo>
                <a:lnTo>
                  <a:pt x="2131885" y="1092198"/>
                </a:lnTo>
                <a:close/>
                <a:moveTo>
                  <a:pt x="1724940" y="989554"/>
                </a:moveTo>
                <a:lnTo>
                  <a:pt x="1767202" y="1018533"/>
                </a:lnTo>
                <a:lnTo>
                  <a:pt x="1793768" y="1052949"/>
                </a:lnTo>
                <a:lnTo>
                  <a:pt x="1807654" y="1095814"/>
                </a:lnTo>
                <a:lnTo>
                  <a:pt x="1817917" y="1151360"/>
                </a:lnTo>
                <a:lnTo>
                  <a:pt x="1828182" y="1206303"/>
                </a:lnTo>
                <a:lnTo>
                  <a:pt x="1860182" y="1210529"/>
                </a:lnTo>
                <a:lnTo>
                  <a:pt x="1880709" y="1214153"/>
                </a:lnTo>
                <a:lnTo>
                  <a:pt x="1898821" y="1228643"/>
                </a:lnTo>
                <a:lnTo>
                  <a:pt x="1909086" y="1247358"/>
                </a:lnTo>
                <a:lnTo>
                  <a:pt x="1913312" y="1277548"/>
                </a:lnTo>
                <a:lnTo>
                  <a:pt x="1907273" y="1277548"/>
                </a:lnTo>
                <a:lnTo>
                  <a:pt x="1903047" y="1275735"/>
                </a:lnTo>
                <a:lnTo>
                  <a:pt x="1898821" y="1271509"/>
                </a:lnTo>
                <a:lnTo>
                  <a:pt x="1894595" y="1267283"/>
                </a:lnTo>
                <a:lnTo>
                  <a:pt x="1888559" y="1263660"/>
                </a:lnTo>
                <a:lnTo>
                  <a:pt x="1888559" y="1277548"/>
                </a:lnTo>
                <a:lnTo>
                  <a:pt x="1894595" y="1286000"/>
                </a:lnTo>
                <a:lnTo>
                  <a:pt x="1898821" y="1290226"/>
                </a:lnTo>
                <a:lnTo>
                  <a:pt x="1903047" y="1290226"/>
                </a:lnTo>
                <a:lnTo>
                  <a:pt x="1903047" y="1296263"/>
                </a:lnTo>
                <a:lnTo>
                  <a:pt x="1903047" y="1300491"/>
                </a:lnTo>
                <a:lnTo>
                  <a:pt x="1907273" y="1310150"/>
                </a:lnTo>
                <a:lnTo>
                  <a:pt x="1888559" y="1314376"/>
                </a:lnTo>
                <a:lnTo>
                  <a:pt x="1870445" y="1318602"/>
                </a:lnTo>
                <a:lnTo>
                  <a:pt x="1850520" y="1318602"/>
                </a:lnTo>
                <a:lnTo>
                  <a:pt x="1813691" y="1304112"/>
                </a:lnTo>
                <a:lnTo>
                  <a:pt x="1779278" y="1300491"/>
                </a:lnTo>
                <a:lnTo>
                  <a:pt x="1738826" y="1306527"/>
                </a:lnTo>
                <a:lnTo>
                  <a:pt x="1700184" y="1318602"/>
                </a:lnTo>
                <a:lnTo>
                  <a:pt x="1661545" y="1324639"/>
                </a:lnTo>
                <a:lnTo>
                  <a:pt x="1619282" y="1324639"/>
                </a:lnTo>
                <a:lnTo>
                  <a:pt x="1570378" y="1310150"/>
                </a:lnTo>
                <a:lnTo>
                  <a:pt x="1544415" y="1304112"/>
                </a:lnTo>
                <a:lnTo>
                  <a:pt x="1523887" y="1300491"/>
                </a:lnTo>
                <a:lnTo>
                  <a:pt x="1505775" y="1296263"/>
                </a:lnTo>
                <a:lnTo>
                  <a:pt x="1489474" y="1286000"/>
                </a:lnTo>
                <a:lnTo>
                  <a:pt x="1477398" y="1263660"/>
                </a:lnTo>
                <a:lnTo>
                  <a:pt x="1485248" y="1263660"/>
                </a:lnTo>
                <a:lnTo>
                  <a:pt x="1503964" y="1247358"/>
                </a:lnTo>
                <a:lnTo>
                  <a:pt x="1529926" y="1238906"/>
                </a:lnTo>
                <a:lnTo>
                  <a:pt x="1562528" y="1234680"/>
                </a:lnTo>
                <a:lnTo>
                  <a:pt x="1595131" y="1232870"/>
                </a:lnTo>
                <a:lnTo>
                  <a:pt x="1595131" y="1224415"/>
                </a:lnTo>
                <a:lnTo>
                  <a:pt x="1580641" y="1214153"/>
                </a:lnTo>
                <a:lnTo>
                  <a:pt x="1570378" y="1206303"/>
                </a:lnTo>
                <a:lnTo>
                  <a:pt x="1556490" y="1204492"/>
                </a:lnTo>
                <a:lnTo>
                  <a:pt x="1529926" y="1200267"/>
                </a:lnTo>
                <a:lnTo>
                  <a:pt x="1517850" y="1200267"/>
                </a:lnTo>
                <a:lnTo>
                  <a:pt x="1491889" y="1200267"/>
                </a:lnTo>
                <a:lnTo>
                  <a:pt x="1461097" y="1200267"/>
                </a:lnTo>
                <a:lnTo>
                  <a:pt x="1456871" y="1177926"/>
                </a:lnTo>
                <a:lnTo>
                  <a:pt x="1447211" y="1157399"/>
                </a:lnTo>
                <a:lnTo>
                  <a:pt x="1438757" y="1138682"/>
                </a:lnTo>
                <a:lnTo>
                  <a:pt x="1432720" y="1118155"/>
                </a:lnTo>
                <a:lnTo>
                  <a:pt x="1432720" y="1081928"/>
                </a:lnTo>
                <a:lnTo>
                  <a:pt x="1447211" y="1061401"/>
                </a:lnTo>
                <a:lnTo>
                  <a:pt x="1461097" y="1036647"/>
                </a:lnTo>
                <a:lnTo>
                  <a:pt x="1477398" y="1014307"/>
                </a:lnTo>
                <a:lnTo>
                  <a:pt x="1499736" y="999818"/>
                </a:lnTo>
                <a:lnTo>
                  <a:pt x="1523887" y="1004044"/>
                </a:lnTo>
                <a:lnTo>
                  <a:pt x="1529926" y="1004044"/>
                </a:lnTo>
                <a:lnTo>
                  <a:pt x="1529926" y="1010081"/>
                </a:lnTo>
                <a:lnTo>
                  <a:pt x="1529926" y="1014307"/>
                </a:lnTo>
                <a:lnTo>
                  <a:pt x="1528113" y="1014307"/>
                </a:lnTo>
                <a:lnTo>
                  <a:pt x="1528113" y="1018533"/>
                </a:lnTo>
                <a:lnTo>
                  <a:pt x="1529926" y="1022156"/>
                </a:lnTo>
                <a:lnTo>
                  <a:pt x="1529926" y="1028798"/>
                </a:lnTo>
                <a:lnTo>
                  <a:pt x="1548038" y="1028798"/>
                </a:lnTo>
                <a:lnTo>
                  <a:pt x="1572791" y="1028798"/>
                </a:lnTo>
                <a:lnTo>
                  <a:pt x="1595131" y="1028798"/>
                </a:lnTo>
                <a:lnTo>
                  <a:pt x="1609017" y="1028798"/>
                </a:lnTo>
                <a:lnTo>
                  <a:pt x="1615056" y="1032421"/>
                </a:lnTo>
                <a:lnTo>
                  <a:pt x="1619282" y="1036647"/>
                </a:lnTo>
                <a:lnTo>
                  <a:pt x="1623508" y="1042684"/>
                </a:lnTo>
                <a:lnTo>
                  <a:pt x="1627131" y="1051138"/>
                </a:lnTo>
                <a:lnTo>
                  <a:pt x="1633168" y="1052949"/>
                </a:lnTo>
                <a:lnTo>
                  <a:pt x="1641620" y="1061401"/>
                </a:lnTo>
                <a:lnTo>
                  <a:pt x="1643433" y="1051138"/>
                </a:lnTo>
                <a:lnTo>
                  <a:pt x="1647659" y="1046910"/>
                </a:lnTo>
                <a:lnTo>
                  <a:pt x="1655508" y="1042684"/>
                </a:lnTo>
                <a:lnTo>
                  <a:pt x="1657921" y="1039063"/>
                </a:lnTo>
                <a:lnTo>
                  <a:pt x="1669997" y="1039063"/>
                </a:lnTo>
                <a:lnTo>
                  <a:pt x="1680262" y="1036647"/>
                </a:lnTo>
                <a:lnTo>
                  <a:pt x="1694147" y="1065024"/>
                </a:lnTo>
                <a:lnTo>
                  <a:pt x="1708638" y="1085551"/>
                </a:lnTo>
                <a:lnTo>
                  <a:pt x="1718298" y="1100042"/>
                </a:lnTo>
                <a:lnTo>
                  <a:pt x="1722524" y="1089778"/>
                </a:lnTo>
                <a:lnTo>
                  <a:pt x="1724940" y="1079513"/>
                </a:lnTo>
                <a:lnTo>
                  <a:pt x="1724940" y="1067439"/>
                </a:lnTo>
                <a:lnTo>
                  <a:pt x="1724940" y="1052949"/>
                </a:lnTo>
                <a:lnTo>
                  <a:pt x="1712260" y="1032421"/>
                </a:lnTo>
                <a:lnTo>
                  <a:pt x="1714675" y="1010081"/>
                </a:lnTo>
                <a:close/>
                <a:moveTo>
                  <a:pt x="1765392" y="956951"/>
                </a:moveTo>
                <a:lnTo>
                  <a:pt x="1781694" y="956951"/>
                </a:lnTo>
                <a:lnTo>
                  <a:pt x="1795580" y="961177"/>
                </a:lnTo>
                <a:lnTo>
                  <a:pt x="1810070" y="965403"/>
                </a:lnTo>
                <a:lnTo>
                  <a:pt x="1822146" y="971442"/>
                </a:lnTo>
                <a:lnTo>
                  <a:pt x="1823956" y="981705"/>
                </a:lnTo>
                <a:lnTo>
                  <a:pt x="1823956" y="989555"/>
                </a:lnTo>
                <a:lnTo>
                  <a:pt x="1828182" y="999820"/>
                </a:lnTo>
                <a:lnTo>
                  <a:pt x="1828182" y="1014309"/>
                </a:lnTo>
                <a:lnTo>
                  <a:pt x="1817920" y="1014309"/>
                </a:lnTo>
                <a:lnTo>
                  <a:pt x="1810070" y="1018536"/>
                </a:lnTo>
                <a:lnTo>
                  <a:pt x="1799806" y="1018536"/>
                </a:lnTo>
                <a:lnTo>
                  <a:pt x="1789543" y="1022159"/>
                </a:lnTo>
                <a:lnTo>
                  <a:pt x="1771429" y="1004046"/>
                </a:lnTo>
                <a:lnTo>
                  <a:pt x="1750902" y="989555"/>
                </a:lnTo>
                <a:close/>
                <a:moveTo>
                  <a:pt x="8645824" y="942458"/>
                </a:moveTo>
                <a:lnTo>
                  <a:pt x="8683861" y="942458"/>
                </a:lnTo>
                <a:lnTo>
                  <a:pt x="8716464" y="950911"/>
                </a:lnTo>
                <a:lnTo>
                  <a:pt x="8746651" y="956949"/>
                </a:lnTo>
                <a:lnTo>
                  <a:pt x="8755105" y="989552"/>
                </a:lnTo>
                <a:lnTo>
                  <a:pt x="8651861" y="989552"/>
                </a:lnTo>
                <a:lnTo>
                  <a:pt x="8647635" y="979287"/>
                </a:lnTo>
                <a:lnTo>
                  <a:pt x="8647635" y="969025"/>
                </a:lnTo>
                <a:lnTo>
                  <a:pt x="8645824" y="956949"/>
                </a:lnTo>
                <a:close/>
                <a:moveTo>
                  <a:pt x="6687231" y="929787"/>
                </a:moveTo>
                <a:lnTo>
                  <a:pt x="6709573" y="938240"/>
                </a:lnTo>
                <a:lnTo>
                  <a:pt x="6709573" y="952732"/>
                </a:lnTo>
                <a:lnTo>
                  <a:pt x="6701723" y="952732"/>
                </a:lnTo>
                <a:lnTo>
                  <a:pt x="6697496" y="956959"/>
                </a:lnTo>
                <a:lnTo>
                  <a:pt x="6695685" y="958770"/>
                </a:lnTo>
                <a:lnTo>
                  <a:pt x="6691459" y="958770"/>
                </a:lnTo>
                <a:lnTo>
                  <a:pt x="6687231" y="958770"/>
                </a:lnTo>
                <a:lnTo>
                  <a:pt x="6681193" y="958770"/>
                </a:lnTo>
                <a:lnTo>
                  <a:pt x="6681193" y="948506"/>
                </a:lnTo>
                <a:lnTo>
                  <a:pt x="6681193" y="942467"/>
                </a:lnTo>
                <a:lnTo>
                  <a:pt x="6683609" y="938240"/>
                </a:lnTo>
                <a:close/>
                <a:moveTo>
                  <a:pt x="2363725" y="913485"/>
                </a:moveTo>
                <a:lnTo>
                  <a:pt x="2363725" y="919522"/>
                </a:lnTo>
                <a:lnTo>
                  <a:pt x="2371574" y="919522"/>
                </a:lnTo>
                <a:lnTo>
                  <a:pt x="2367951" y="956955"/>
                </a:lnTo>
                <a:lnTo>
                  <a:pt x="2371574" y="987748"/>
                </a:lnTo>
                <a:lnTo>
                  <a:pt x="2386064" y="1016125"/>
                </a:lnTo>
                <a:lnTo>
                  <a:pt x="2392102" y="1020351"/>
                </a:lnTo>
                <a:lnTo>
                  <a:pt x="2399952" y="1020351"/>
                </a:lnTo>
                <a:lnTo>
                  <a:pt x="2405989" y="1024577"/>
                </a:lnTo>
                <a:lnTo>
                  <a:pt x="2418064" y="1024577"/>
                </a:lnTo>
                <a:lnTo>
                  <a:pt x="2418064" y="938239"/>
                </a:lnTo>
                <a:lnTo>
                  <a:pt x="2471194" y="938239"/>
                </a:lnTo>
                <a:lnTo>
                  <a:pt x="2480854" y="962994"/>
                </a:lnTo>
                <a:lnTo>
                  <a:pt x="2495345" y="987748"/>
                </a:lnTo>
                <a:lnTo>
                  <a:pt x="2509231" y="1010086"/>
                </a:lnTo>
                <a:lnTo>
                  <a:pt x="2533986" y="1016125"/>
                </a:lnTo>
                <a:lnTo>
                  <a:pt x="2533986" y="1026388"/>
                </a:lnTo>
                <a:lnTo>
                  <a:pt x="2537608" y="1049330"/>
                </a:lnTo>
                <a:lnTo>
                  <a:pt x="2541834" y="1074086"/>
                </a:lnTo>
                <a:lnTo>
                  <a:pt x="2541834" y="1088576"/>
                </a:lnTo>
                <a:lnTo>
                  <a:pt x="2547872" y="1084349"/>
                </a:lnTo>
                <a:lnTo>
                  <a:pt x="2552098" y="1084349"/>
                </a:lnTo>
                <a:lnTo>
                  <a:pt x="2555721" y="1081934"/>
                </a:lnTo>
                <a:lnTo>
                  <a:pt x="2558135" y="1078312"/>
                </a:lnTo>
                <a:lnTo>
                  <a:pt x="2562361" y="1069858"/>
                </a:lnTo>
                <a:lnTo>
                  <a:pt x="2565984" y="1059595"/>
                </a:lnTo>
                <a:lnTo>
                  <a:pt x="2570211" y="1049330"/>
                </a:lnTo>
                <a:lnTo>
                  <a:pt x="2572023" y="1040878"/>
                </a:lnTo>
                <a:lnTo>
                  <a:pt x="2580475" y="1034842"/>
                </a:lnTo>
                <a:lnTo>
                  <a:pt x="2586512" y="1030614"/>
                </a:lnTo>
                <a:lnTo>
                  <a:pt x="2598587" y="1026388"/>
                </a:lnTo>
                <a:lnTo>
                  <a:pt x="2604626" y="1020351"/>
                </a:lnTo>
                <a:lnTo>
                  <a:pt x="2612475" y="1016125"/>
                </a:lnTo>
                <a:lnTo>
                  <a:pt x="2604626" y="1016125"/>
                </a:lnTo>
                <a:lnTo>
                  <a:pt x="2604626" y="1010086"/>
                </a:lnTo>
                <a:lnTo>
                  <a:pt x="2586512" y="1016125"/>
                </a:lnTo>
                <a:lnTo>
                  <a:pt x="2576249" y="1024577"/>
                </a:lnTo>
                <a:lnTo>
                  <a:pt x="2562361" y="1034842"/>
                </a:lnTo>
                <a:lnTo>
                  <a:pt x="2541834" y="1040878"/>
                </a:lnTo>
                <a:lnTo>
                  <a:pt x="2537608" y="1010086"/>
                </a:lnTo>
                <a:lnTo>
                  <a:pt x="2533986" y="987748"/>
                </a:lnTo>
                <a:lnTo>
                  <a:pt x="2527948" y="969031"/>
                </a:lnTo>
                <a:lnTo>
                  <a:pt x="2519495" y="944277"/>
                </a:lnTo>
                <a:lnTo>
                  <a:pt x="2527948" y="942465"/>
                </a:lnTo>
                <a:lnTo>
                  <a:pt x="2529758" y="942465"/>
                </a:lnTo>
                <a:lnTo>
                  <a:pt x="2537608" y="938239"/>
                </a:lnTo>
                <a:lnTo>
                  <a:pt x="2547872" y="938239"/>
                </a:lnTo>
                <a:lnTo>
                  <a:pt x="2558135" y="944277"/>
                </a:lnTo>
                <a:lnTo>
                  <a:pt x="2565984" y="948503"/>
                </a:lnTo>
                <a:lnTo>
                  <a:pt x="2576249" y="952729"/>
                </a:lnTo>
                <a:lnTo>
                  <a:pt x="2586512" y="956955"/>
                </a:lnTo>
                <a:lnTo>
                  <a:pt x="2598587" y="958766"/>
                </a:lnTo>
                <a:lnTo>
                  <a:pt x="2612475" y="983522"/>
                </a:lnTo>
                <a:lnTo>
                  <a:pt x="2626964" y="1012502"/>
                </a:lnTo>
                <a:lnTo>
                  <a:pt x="2637229" y="1039068"/>
                </a:lnTo>
                <a:lnTo>
                  <a:pt x="2651115" y="1055369"/>
                </a:lnTo>
                <a:lnTo>
                  <a:pt x="2657153" y="1059595"/>
                </a:lnTo>
                <a:lnTo>
                  <a:pt x="2669226" y="1059595"/>
                </a:lnTo>
                <a:lnTo>
                  <a:pt x="2679491" y="1059595"/>
                </a:lnTo>
                <a:lnTo>
                  <a:pt x="2689756" y="1059595"/>
                </a:lnTo>
                <a:lnTo>
                  <a:pt x="2695793" y="1059595"/>
                </a:lnTo>
                <a:lnTo>
                  <a:pt x="2703642" y="1063821"/>
                </a:lnTo>
                <a:lnTo>
                  <a:pt x="2738056" y="1088576"/>
                </a:lnTo>
                <a:lnTo>
                  <a:pt x="2766432" y="1121180"/>
                </a:lnTo>
                <a:lnTo>
                  <a:pt x="2799035" y="1150161"/>
                </a:lnTo>
                <a:lnTo>
                  <a:pt x="2799035" y="1174914"/>
                </a:lnTo>
                <a:lnTo>
                  <a:pt x="2827412" y="1185179"/>
                </a:lnTo>
                <a:lnTo>
                  <a:pt x="2851563" y="1199667"/>
                </a:lnTo>
                <a:lnTo>
                  <a:pt x="2866054" y="1222009"/>
                </a:lnTo>
                <a:lnTo>
                  <a:pt x="2884166" y="1246762"/>
                </a:lnTo>
                <a:lnTo>
                  <a:pt x="2898053" y="1271517"/>
                </a:lnTo>
                <a:lnTo>
                  <a:pt x="2916769" y="1293856"/>
                </a:lnTo>
                <a:lnTo>
                  <a:pt x="2904091" y="1308347"/>
                </a:lnTo>
                <a:lnTo>
                  <a:pt x="2898053" y="1314986"/>
                </a:lnTo>
                <a:lnTo>
                  <a:pt x="2894430" y="1325251"/>
                </a:lnTo>
                <a:lnTo>
                  <a:pt x="2890205" y="1333100"/>
                </a:lnTo>
                <a:lnTo>
                  <a:pt x="2904091" y="1357854"/>
                </a:lnTo>
                <a:lnTo>
                  <a:pt x="2926430" y="1376571"/>
                </a:lnTo>
                <a:lnTo>
                  <a:pt x="2954806" y="1386834"/>
                </a:lnTo>
                <a:lnTo>
                  <a:pt x="2954806" y="1397099"/>
                </a:lnTo>
                <a:lnTo>
                  <a:pt x="2954806" y="1401326"/>
                </a:lnTo>
                <a:lnTo>
                  <a:pt x="2959032" y="1404949"/>
                </a:lnTo>
                <a:lnTo>
                  <a:pt x="2959032" y="1407365"/>
                </a:lnTo>
                <a:lnTo>
                  <a:pt x="2960845" y="1411591"/>
                </a:lnTo>
                <a:lnTo>
                  <a:pt x="2969297" y="1415817"/>
                </a:lnTo>
                <a:lnTo>
                  <a:pt x="2975334" y="1421853"/>
                </a:lnTo>
                <a:lnTo>
                  <a:pt x="2987410" y="1426080"/>
                </a:lnTo>
                <a:lnTo>
                  <a:pt x="2993448" y="1429703"/>
                </a:lnTo>
                <a:lnTo>
                  <a:pt x="3001297" y="1436344"/>
                </a:lnTo>
                <a:lnTo>
                  <a:pt x="3003711" y="1439967"/>
                </a:lnTo>
                <a:lnTo>
                  <a:pt x="3007939" y="1448419"/>
                </a:lnTo>
                <a:lnTo>
                  <a:pt x="3003711" y="1450231"/>
                </a:lnTo>
                <a:lnTo>
                  <a:pt x="3003711" y="1454456"/>
                </a:lnTo>
                <a:lnTo>
                  <a:pt x="3003711" y="1458685"/>
                </a:lnTo>
                <a:lnTo>
                  <a:pt x="3007939" y="1462911"/>
                </a:lnTo>
                <a:lnTo>
                  <a:pt x="3015786" y="1464722"/>
                </a:lnTo>
                <a:lnTo>
                  <a:pt x="3026051" y="1468948"/>
                </a:lnTo>
                <a:lnTo>
                  <a:pt x="3032088" y="1473174"/>
                </a:lnTo>
                <a:lnTo>
                  <a:pt x="3044163" y="1473174"/>
                </a:lnTo>
                <a:lnTo>
                  <a:pt x="3054428" y="1473174"/>
                </a:lnTo>
                <a:lnTo>
                  <a:pt x="3039938" y="1569776"/>
                </a:lnTo>
                <a:lnTo>
                  <a:pt x="3029675" y="1574002"/>
                </a:lnTo>
                <a:lnTo>
                  <a:pt x="3017599" y="1574002"/>
                </a:lnTo>
                <a:lnTo>
                  <a:pt x="3007939" y="1575813"/>
                </a:lnTo>
                <a:lnTo>
                  <a:pt x="2993448" y="1575813"/>
                </a:lnTo>
                <a:lnTo>
                  <a:pt x="2979562" y="1559511"/>
                </a:lnTo>
                <a:lnTo>
                  <a:pt x="2960845" y="1540795"/>
                </a:lnTo>
                <a:lnTo>
                  <a:pt x="2946957" y="1522683"/>
                </a:lnTo>
                <a:lnTo>
                  <a:pt x="2936694" y="1497930"/>
                </a:lnTo>
                <a:lnTo>
                  <a:pt x="2922808" y="1497930"/>
                </a:lnTo>
                <a:lnTo>
                  <a:pt x="2912543" y="1502156"/>
                </a:lnTo>
                <a:lnTo>
                  <a:pt x="2902281" y="1502156"/>
                </a:lnTo>
                <a:lnTo>
                  <a:pt x="2890205" y="1505777"/>
                </a:lnTo>
                <a:lnTo>
                  <a:pt x="2908317" y="1561322"/>
                </a:lnTo>
                <a:lnTo>
                  <a:pt x="2922808" y="1623508"/>
                </a:lnTo>
                <a:lnTo>
                  <a:pt x="2946957" y="1623508"/>
                </a:lnTo>
                <a:lnTo>
                  <a:pt x="2960845" y="1651884"/>
                </a:lnTo>
                <a:lnTo>
                  <a:pt x="2972920" y="1680865"/>
                </a:lnTo>
                <a:lnTo>
                  <a:pt x="2975334" y="1720109"/>
                </a:lnTo>
                <a:lnTo>
                  <a:pt x="2972920" y="1724335"/>
                </a:lnTo>
                <a:lnTo>
                  <a:pt x="2969297" y="1727956"/>
                </a:lnTo>
                <a:lnTo>
                  <a:pt x="2969297" y="1732182"/>
                </a:lnTo>
                <a:lnTo>
                  <a:pt x="2965071" y="1734598"/>
                </a:lnTo>
                <a:lnTo>
                  <a:pt x="2960845" y="1738823"/>
                </a:lnTo>
                <a:lnTo>
                  <a:pt x="2954806" y="1742447"/>
                </a:lnTo>
                <a:lnTo>
                  <a:pt x="2940920" y="1734598"/>
                </a:lnTo>
                <a:lnTo>
                  <a:pt x="2922808" y="1724335"/>
                </a:lnTo>
                <a:lnTo>
                  <a:pt x="2904091" y="1714070"/>
                </a:lnTo>
                <a:lnTo>
                  <a:pt x="2890205" y="1705618"/>
                </a:lnTo>
                <a:lnTo>
                  <a:pt x="2884166" y="1703808"/>
                </a:lnTo>
                <a:lnTo>
                  <a:pt x="2878129" y="1703808"/>
                </a:lnTo>
                <a:lnTo>
                  <a:pt x="2898053" y="1732182"/>
                </a:lnTo>
                <a:lnTo>
                  <a:pt x="2916769" y="1756938"/>
                </a:lnTo>
                <a:lnTo>
                  <a:pt x="2930655" y="1787731"/>
                </a:lnTo>
                <a:lnTo>
                  <a:pt x="2922808" y="1787731"/>
                </a:lnTo>
                <a:lnTo>
                  <a:pt x="2898053" y="1777466"/>
                </a:lnTo>
                <a:lnTo>
                  <a:pt x="2866054" y="1771427"/>
                </a:lnTo>
                <a:lnTo>
                  <a:pt x="2831639" y="1762975"/>
                </a:lnTo>
                <a:lnTo>
                  <a:pt x="2806885" y="1749088"/>
                </a:lnTo>
                <a:lnTo>
                  <a:pt x="2785149" y="1727956"/>
                </a:lnTo>
                <a:lnTo>
                  <a:pt x="2770659" y="1695354"/>
                </a:lnTo>
                <a:lnTo>
                  <a:pt x="2756772" y="1666375"/>
                </a:lnTo>
                <a:lnTo>
                  <a:pt x="2736245" y="1637999"/>
                </a:lnTo>
                <a:lnTo>
                  <a:pt x="2713905" y="1616867"/>
                </a:lnTo>
                <a:lnTo>
                  <a:pt x="2683717" y="1633773"/>
                </a:lnTo>
                <a:lnTo>
                  <a:pt x="2646888" y="1645848"/>
                </a:lnTo>
                <a:lnTo>
                  <a:pt x="2604626" y="1648263"/>
                </a:lnTo>
                <a:lnTo>
                  <a:pt x="2600399" y="1637999"/>
                </a:lnTo>
                <a:lnTo>
                  <a:pt x="2598587" y="1627734"/>
                </a:lnTo>
                <a:lnTo>
                  <a:pt x="2598587" y="1616867"/>
                </a:lnTo>
                <a:lnTo>
                  <a:pt x="2598587" y="1602981"/>
                </a:lnTo>
                <a:lnTo>
                  <a:pt x="2628776" y="1590303"/>
                </a:lnTo>
                <a:lnTo>
                  <a:pt x="2669226" y="1580038"/>
                </a:lnTo>
                <a:lnTo>
                  <a:pt x="2703642" y="1569776"/>
                </a:lnTo>
                <a:lnTo>
                  <a:pt x="2713905" y="1549247"/>
                </a:lnTo>
                <a:lnTo>
                  <a:pt x="2724169" y="1520268"/>
                </a:lnTo>
                <a:lnTo>
                  <a:pt x="2736245" y="1487665"/>
                </a:lnTo>
                <a:lnTo>
                  <a:pt x="2742282" y="1454456"/>
                </a:lnTo>
                <a:lnTo>
                  <a:pt x="2746508" y="1429703"/>
                </a:lnTo>
                <a:lnTo>
                  <a:pt x="2742282" y="1411591"/>
                </a:lnTo>
                <a:lnTo>
                  <a:pt x="2728395" y="1386834"/>
                </a:lnTo>
                <a:lnTo>
                  <a:pt x="2709679" y="1372345"/>
                </a:lnTo>
                <a:lnTo>
                  <a:pt x="2689756" y="1357854"/>
                </a:lnTo>
                <a:lnTo>
                  <a:pt x="2675265" y="1339137"/>
                </a:lnTo>
                <a:lnTo>
                  <a:pt x="2657153" y="1252801"/>
                </a:lnTo>
                <a:lnTo>
                  <a:pt x="2628776" y="1246762"/>
                </a:lnTo>
                <a:lnTo>
                  <a:pt x="2608852" y="1232271"/>
                </a:lnTo>
                <a:lnTo>
                  <a:pt x="2590738" y="1217783"/>
                </a:lnTo>
                <a:lnTo>
                  <a:pt x="2572023" y="1214160"/>
                </a:lnTo>
                <a:lnTo>
                  <a:pt x="2555721" y="1222009"/>
                </a:lnTo>
                <a:lnTo>
                  <a:pt x="2543646" y="1232271"/>
                </a:lnTo>
                <a:lnTo>
                  <a:pt x="2533986" y="1242535"/>
                </a:lnTo>
                <a:lnTo>
                  <a:pt x="2519495" y="1252801"/>
                </a:lnTo>
                <a:lnTo>
                  <a:pt x="2495345" y="1261253"/>
                </a:lnTo>
                <a:lnTo>
                  <a:pt x="2471194" y="1246762"/>
                </a:lnTo>
                <a:lnTo>
                  <a:pt x="2438591" y="1236499"/>
                </a:lnTo>
                <a:lnTo>
                  <a:pt x="2404178" y="1228045"/>
                </a:lnTo>
                <a:lnTo>
                  <a:pt x="2371574" y="1217783"/>
                </a:lnTo>
                <a:lnTo>
                  <a:pt x="2343197" y="1207517"/>
                </a:lnTo>
                <a:lnTo>
                  <a:pt x="2320858" y="1189405"/>
                </a:lnTo>
                <a:lnTo>
                  <a:pt x="2306971" y="1160424"/>
                </a:lnTo>
                <a:lnTo>
                  <a:pt x="2311198" y="1156198"/>
                </a:lnTo>
                <a:lnTo>
                  <a:pt x="2311198" y="1154387"/>
                </a:lnTo>
                <a:lnTo>
                  <a:pt x="2314821" y="1154387"/>
                </a:lnTo>
                <a:lnTo>
                  <a:pt x="2314821" y="1150161"/>
                </a:lnTo>
                <a:lnTo>
                  <a:pt x="2314821" y="1141709"/>
                </a:lnTo>
                <a:lnTo>
                  <a:pt x="2300935" y="1139896"/>
                </a:lnTo>
                <a:lnTo>
                  <a:pt x="2286444" y="1135671"/>
                </a:lnTo>
                <a:lnTo>
                  <a:pt x="2276784" y="1127218"/>
                </a:lnTo>
                <a:lnTo>
                  <a:pt x="2268330" y="1116953"/>
                </a:lnTo>
                <a:lnTo>
                  <a:pt x="2262293" y="1103066"/>
                </a:lnTo>
                <a:lnTo>
                  <a:pt x="2280405" y="1068048"/>
                </a:lnTo>
                <a:lnTo>
                  <a:pt x="2294896" y="1020351"/>
                </a:lnTo>
                <a:lnTo>
                  <a:pt x="2300935" y="969031"/>
                </a:lnTo>
                <a:lnTo>
                  <a:pt x="2306971" y="919522"/>
                </a:lnTo>
                <a:close/>
                <a:moveTo>
                  <a:pt x="2035279" y="905030"/>
                </a:moveTo>
                <a:lnTo>
                  <a:pt x="2067883" y="905030"/>
                </a:lnTo>
                <a:lnTo>
                  <a:pt x="2085997" y="977482"/>
                </a:lnTo>
                <a:lnTo>
                  <a:pt x="2100488" y="1055368"/>
                </a:lnTo>
                <a:lnTo>
                  <a:pt x="2092034" y="1055368"/>
                </a:lnTo>
                <a:lnTo>
                  <a:pt x="2082373" y="1069860"/>
                </a:lnTo>
                <a:lnTo>
                  <a:pt x="2060035" y="1063821"/>
                </a:lnTo>
                <a:lnTo>
                  <a:pt x="2053997" y="1069860"/>
                </a:lnTo>
                <a:lnTo>
                  <a:pt x="2053997" y="1078312"/>
                </a:lnTo>
                <a:lnTo>
                  <a:pt x="2053997" y="1084349"/>
                </a:lnTo>
                <a:lnTo>
                  <a:pt x="2053997" y="1088577"/>
                </a:lnTo>
                <a:lnTo>
                  <a:pt x="2049770" y="1092803"/>
                </a:lnTo>
                <a:lnTo>
                  <a:pt x="2045544" y="1098840"/>
                </a:lnTo>
                <a:lnTo>
                  <a:pt x="2035279" y="1103066"/>
                </a:lnTo>
                <a:lnTo>
                  <a:pt x="2025619" y="1096424"/>
                </a:lnTo>
                <a:lnTo>
                  <a:pt x="2011130" y="1084349"/>
                </a:lnTo>
                <a:lnTo>
                  <a:pt x="1997242" y="1078312"/>
                </a:lnTo>
                <a:lnTo>
                  <a:pt x="1997242" y="1055368"/>
                </a:lnTo>
                <a:lnTo>
                  <a:pt x="1950753" y="1049331"/>
                </a:lnTo>
                <a:lnTo>
                  <a:pt x="1958602" y="983520"/>
                </a:lnTo>
                <a:lnTo>
                  <a:pt x="1972489" y="977482"/>
                </a:lnTo>
                <a:lnTo>
                  <a:pt x="1986979" y="967219"/>
                </a:lnTo>
                <a:lnTo>
                  <a:pt x="1997242" y="952728"/>
                </a:lnTo>
                <a:lnTo>
                  <a:pt x="1986979" y="948501"/>
                </a:lnTo>
                <a:lnTo>
                  <a:pt x="1978527" y="944276"/>
                </a:lnTo>
                <a:lnTo>
                  <a:pt x="1972489" y="942465"/>
                </a:lnTo>
                <a:lnTo>
                  <a:pt x="1964639" y="934011"/>
                </a:lnTo>
                <a:lnTo>
                  <a:pt x="1960413" y="927974"/>
                </a:lnTo>
                <a:lnTo>
                  <a:pt x="1958602" y="913483"/>
                </a:lnTo>
                <a:lnTo>
                  <a:pt x="1997242" y="909257"/>
                </a:lnTo>
                <a:close/>
                <a:moveTo>
                  <a:pt x="8639787" y="872429"/>
                </a:moveTo>
                <a:lnTo>
                  <a:pt x="8663938" y="884505"/>
                </a:lnTo>
                <a:lnTo>
                  <a:pt x="8663938" y="898997"/>
                </a:lnTo>
                <a:lnTo>
                  <a:pt x="8631938" y="898997"/>
                </a:lnTo>
                <a:close/>
                <a:moveTo>
                  <a:pt x="2112559" y="872427"/>
                </a:moveTo>
                <a:lnTo>
                  <a:pt x="2138522" y="876653"/>
                </a:lnTo>
                <a:lnTo>
                  <a:pt x="2166899" y="880879"/>
                </a:lnTo>
                <a:lnTo>
                  <a:pt x="2191653" y="884503"/>
                </a:lnTo>
                <a:lnTo>
                  <a:pt x="2209765" y="891144"/>
                </a:lnTo>
                <a:lnTo>
                  <a:pt x="2211577" y="898993"/>
                </a:lnTo>
                <a:lnTo>
                  <a:pt x="2211577" y="909256"/>
                </a:lnTo>
                <a:lnTo>
                  <a:pt x="2215803" y="923747"/>
                </a:lnTo>
                <a:lnTo>
                  <a:pt x="2215803" y="938238"/>
                </a:lnTo>
                <a:lnTo>
                  <a:pt x="2211577" y="944274"/>
                </a:lnTo>
                <a:lnTo>
                  <a:pt x="2209765" y="952727"/>
                </a:lnTo>
                <a:lnTo>
                  <a:pt x="2205538" y="962991"/>
                </a:lnTo>
                <a:lnTo>
                  <a:pt x="2197689" y="969028"/>
                </a:lnTo>
                <a:lnTo>
                  <a:pt x="2191653" y="973254"/>
                </a:lnTo>
                <a:lnTo>
                  <a:pt x="2183200" y="977482"/>
                </a:lnTo>
                <a:lnTo>
                  <a:pt x="2181388" y="981708"/>
                </a:lnTo>
                <a:lnTo>
                  <a:pt x="2173541" y="983519"/>
                </a:lnTo>
                <a:lnTo>
                  <a:pt x="2169312" y="991971"/>
                </a:lnTo>
                <a:lnTo>
                  <a:pt x="2173541" y="1010085"/>
                </a:lnTo>
                <a:lnTo>
                  <a:pt x="2169312" y="1030613"/>
                </a:lnTo>
                <a:lnTo>
                  <a:pt x="2166899" y="1045103"/>
                </a:lnTo>
                <a:lnTo>
                  <a:pt x="2159050" y="1055366"/>
                </a:lnTo>
                <a:lnTo>
                  <a:pt x="2153011" y="1059592"/>
                </a:lnTo>
                <a:lnTo>
                  <a:pt x="2145164" y="1063818"/>
                </a:lnTo>
                <a:lnTo>
                  <a:pt x="2134899" y="1063818"/>
                </a:lnTo>
                <a:lnTo>
                  <a:pt x="2120408" y="1063818"/>
                </a:lnTo>
                <a:lnTo>
                  <a:pt x="2112559" y="1040875"/>
                </a:lnTo>
                <a:lnTo>
                  <a:pt x="2120408" y="1020348"/>
                </a:lnTo>
                <a:lnTo>
                  <a:pt x="2120408" y="995594"/>
                </a:lnTo>
                <a:lnTo>
                  <a:pt x="2112559" y="967218"/>
                </a:lnTo>
                <a:lnTo>
                  <a:pt x="2110748" y="934010"/>
                </a:lnTo>
                <a:lnTo>
                  <a:pt x="2106523" y="905030"/>
                </a:lnTo>
                <a:close/>
                <a:moveTo>
                  <a:pt x="1347000" y="870619"/>
                </a:moveTo>
                <a:lnTo>
                  <a:pt x="1375377" y="872430"/>
                </a:lnTo>
                <a:lnTo>
                  <a:pt x="1375377" y="898996"/>
                </a:lnTo>
                <a:lnTo>
                  <a:pt x="1409791" y="898996"/>
                </a:lnTo>
                <a:lnTo>
                  <a:pt x="1438168" y="898996"/>
                </a:lnTo>
                <a:lnTo>
                  <a:pt x="1470771" y="898996"/>
                </a:lnTo>
                <a:lnTo>
                  <a:pt x="1476807" y="913486"/>
                </a:lnTo>
                <a:lnTo>
                  <a:pt x="1484657" y="929788"/>
                </a:lnTo>
                <a:lnTo>
                  <a:pt x="1490696" y="948505"/>
                </a:lnTo>
                <a:lnTo>
                  <a:pt x="1499148" y="962994"/>
                </a:lnTo>
                <a:lnTo>
                  <a:pt x="1499148" y="969033"/>
                </a:lnTo>
                <a:lnTo>
                  <a:pt x="1476807" y="995597"/>
                </a:lnTo>
                <a:lnTo>
                  <a:pt x="1448430" y="1005862"/>
                </a:lnTo>
                <a:lnTo>
                  <a:pt x="1420056" y="1016124"/>
                </a:lnTo>
                <a:lnTo>
                  <a:pt x="1403754" y="1049332"/>
                </a:lnTo>
                <a:lnTo>
                  <a:pt x="1389263" y="1078312"/>
                </a:lnTo>
                <a:lnTo>
                  <a:pt x="1385640" y="1110916"/>
                </a:lnTo>
                <a:lnTo>
                  <a:pt x="1391679" y="1141708"/>
                </a:lnTo>
                <a:lnTo>
                  <a:pt x="1360886" y="1145934"/>
                </a:lnTo>
                <a:lnTo>
                  <a:pt x="1332510" y="1156199"/>
                </a:lnTo>
                <a:lnTo>
                  <a:pt x="1296283" y="1166462"/>
                </a:lnTo>
                <a:lnTo>
                  <a:pt x="1294473" y="1160425"/>
                </a:lnTo>
                <a:lnTo>
                  <a:pt x="1290247" y="1154389"/>
                </a:lnTo>
                <a:lnTo>
                  <a:pt x="1286020" y="1150161"/>
                </a:lnTo>
                <a:lnTo>
                  <a:pt x="1286020" y="1141708"/>
                </a:lnTo>
                <a:lnTo>
                  <a:pt x="1282397" y="1135671"/>
                </a:lnTo>
                <a:lnTo>
                  <a:pt x="1286020" y="1131445"/>
                </a:lnTo>
                <a:lnTo>
                  <a:pt x="1286020" y="1127217"/>
                </a:lnTo>
                <a:lnTo>
                  <a:pt x="1286020" y="1125407"/>
                </a:lnTo>
                <a:lnTo>
                  <a:pt x="1290247" y="1116955"/>
                </a:lnTo>
                <a:lnTo>
                  <a:pt x="1290247" y="1110916"/>
                </a:lnTo>
                <a:lnTo>
                  <a:pt x="1266096" y="1110916"/>
                </a:lnTo>
                <a:lnTo>
                  <a:pt x="1266096" y="1098841"/>
                </a:lnTo>
                <a:lnTo>
                  <a:pt x="1266096" y="1096426"/>
                </a:lnTo>
                <a:lnTo>
                  <a:pt x="1261870" y="1092803"/>
                </a:lnTo>
                <a:lnTo>
                  <a:pt x="1261870" y="1088577"/>
                </a:lnTo>
                <a:lnTo>
                  <a:pt x="1257643" y="1084351"/>
                </a:lnTo>
                <a:lnTo>
                  <a:pt x="1251605" y="1078312"/>
                </a:lnTo>
                <a:lnTo>
                  <a:pt x="1247982" y="1078312"/>
                </a:lnTo>
                <a:lnTo>
                  <a:pt x="1243756" y="1078312"/>
                </a:lnTo>
                <a:lnTo>
                  <a:pt x="1239529" y="1078312"/>
                </a:lnTo>
                <a:lnTo>
                  <a:pt x="1237719" y="1078312"/>
                </a:lnTo>
                <a:lnTo>
                  <a:pt x="1225643" y="1078312"/>
                </a:lnTo>
                <a:lnTo>
                  <a:pt x="1225643" y="1055368"/>
                </a:lnTo>
                <a:lnTo>
                  <a:pt x="1251605" y="1026389"/>
                </a:lnTo>
                <a:lnTo>
                  <a:pt x="1267906" y="987749"/>
                </a:lnTo>
                <a:lnTo>
                  <a:pt x="1282397" y="944277"/>
                </a:lnTo>
                <a:lnTo>
                  <a:pt x="1272132" y="938240"/>
                </a:lnTo>
                <a:lnTo>
                  <a:pt x="1267906" y="927976"/>
                </a:lnTo>
                <a:lnTo>
                  <a:pt x="1266096" y="919524"/>
                </a:lnTo>
                <a:lnTo>
                  <a:pt x="1261870" y="905032"/>
                </a:lnTo>
                <a:lnTo>
                  <a:pt x="1257643" y="891147"/>
                </a:lnTo>
                <a:lnTo>
                  <a:pt x="1286020" y="884505"/>
                </a:lnTo>
                <a:lnTo>
                  <a:pt x="1308359" y="880884"/>
                </a:lnTo>
                <a:lnTo>
                  <a:pt x="1324660" y="872430"/>
                </a:lnTo>
                <a:close/>
                <a:moveTo>
                  <a:pt x="4376665" y="786090"/>
                </a:moveTo>
                <a:lnTo>
                  <a:pt x="4406853" y="786090"/>
                </a:lnTo>
                <a:lnTo>
                  <a:pt x="4406853" y="793940"/>
                </a:lnTo>
                <a:lnTo>
                  <a:pt x="4400815" y="793940"/>
                </a:lnTo>
                <a:lnTo>
                  <a:pt x="4392967" y="798167"/>
                </a:lnTo>
                <a:lnTo>
                  <a:pt x="4391155" y="798167"/>
                </a:lnTo>
                <a:lnTo>
                  <a:pt x="4386928" y="798167"/>
                </a:lnTo>
                <a:lnTo>
                  <a:pt x="4382702" y="793940"/>
                </a:lnTo>
                <a:close/>
                <a:moveTo>
                  <a:pt x="2145166" y="786089"/>
                </a:moveTo>
                <a:lnTo>
                  <a:pt x="2153013" y="833183"/>
                </a:lnTo>
                <a:lnTo>
                  <a:pt x="2140940" y="841635"/>
                </a:lnTo>
                <a:lnTo>
                  <a:pt x="2134901" y="843445"/>
                </a:lnTo>
                <a:lnTo>
                  <a:pt x="2126449" y="847672"/>
                </a:lnTo>
                <a:lnTo>
                  <a:pt x="2116788" y="856126"/>
                </a:lnTo>
                <a:lnTo>
                  <a:pt x="2106523" y="857936"/>
                </a:lnTo>
                <a:lnTo>
                  <a:pt x="2102297" y="856126"/>
                </a:lnTo>
                <a:lnTo>
                  <a:pt x="2100486" y="856126"/>
                </a:lnTo>
                <a:lnTo>
                  <a:pt x="2096260" y="851900"/>
                </a:lnTo>
                <a:lnTo>
                  <a:pt x="2092032" y="851900"/>
                </a:lnTo>
                <a:lnTo>
                  <a:pt x="2082372" y="851900"/>
                </a:lnTo>
                <a:lnTo>
                  <a:pt x="2082372" y="843445"/>
                </a:lnTo>
                <a:lnTo>
                  <a:pt x="2082372" y="841635"/>
                </a:lnTo>
                <a:lnTo>
                  <a:pt x="2078146" y="841635"/>
                </a:lnTo>
                <a:lnTo>
                  <a:pt x="2078146" y="837409"/>
                </a:lnTo>
                <a:lnTo>
                  <a:pt x="2073920" y="833183"/>
                </a:lnTo>
                <a:lnTo>
                  <a:pt x="2073920" y="818692"/>
                </a:lnTo>
                <a:lnTo>
                  <a:pt x="2092032" y="808428"/>
                </a:lnTo>
                <a:lnTo>
                  <a:pt x="2106523" y="798165"/>
                </a:lnTo>
                <a:lnTo>
                  <a:pt x="2120410" y="790316"/>
                </a:lnTo>
                <a:close/>
                <a:moveTo>
                  <a:pt x="1446015" y="780055"/>
                </a:moveTo>
                <a:lnTo>
                  <a:pt x="1452052" y="780055"/>
                </a:lnTo>
                <a:lnTo>
                  <a:pt x="1460507" y="783679"/>
                </a:lnTo>
                <a:lnTo>
                  <a:pt x="1462318" y="783679"/>
                </a:lnTo>
                <a:lnTo>
                  <a:pt x="1466544" y="786092"/>
                </a:lnTo>
                <a:lnTo>
                  <a:pt x="1470771" y="793943"/>
                </a:lnTo>
                <a:lnTo>
                  <a:pt x="1446015" y="793943"/>
                </a:lnTo>
                <a:close/>
                <a:moveTo>
                  <a:pt x="8807630" y="755301"/>
                </a:moveTo>
                <a:lnTo>
                  <a:pt x="8840233" y="759527"/>
                </a:lnTo>
                <a:lnTo>
                  <a:pt x="8872836" y="765565"/>
                </a:lnTo>
                <a:lnTo>
                  <a:pt x="8901215" y="775828"/>
                </a:lnTo>
                <a:lnTo>
                  <a:pt x="8921138" y="793942"/>
                </a:lnTo>
                <a:lnTo>
                  <a:pt x="8935629" y="818696"/>
                </a:lnTo>
                <a:lnTo>
                  <a:pt x="8943479" y="851901"/>
                </a:lnTo>
                <a:lnTo>
                  <a:pt x="8896987" y="843449"/>
                </a:lnTo>
                <a:lnTo>
                  <a:pt x="8854121" y="828958"/>
                </a:lnTo>
                <a:lnTo>
                  <a:pt x="8822121" y="808431"/>
                </a:lnTo>
                <a:lnTo>
                  <a:pt x="8801593" y="780054"/>
                </a:lnTo>
                <a:lnTo>
                  <a:pt x="8805819" y="775828"/>
                </a:lnTo>
                <a:lnTo>
                  <a:pt x="8805819" y="771602"/>
                </a:lnTo>
                <a:lnTo>
                  <a:pt x="8807630" y="769791"/>
                </a:lnTo>
                <a:lnTo>
                  <a:pt x="8807630" y="761337"/>
                </a:lnTo>
                <a:close/>
                <a:moveTo>
                  <a:pt x="2003282" y="732356"/>
                </a:moveTo>
                <a:lnTo>
                  <a:pt x="2015357" y="732356"/>
                </a:lnTo>
                <a:lnTo>
                  <a:pt x="2017168" y="732356"/>
                </a:lnTo>
                <a:lnTo>
                  <a:pt x="2021394" y="736582"/>
                </a:lnTo>
                <a:lnTo>
                  <a:pt x="2025620" y="736582"/>
                </a:lnTo>
                <a:lnTo>
                  <a:pt x="2029243" y="740809"/>
                </a:lnTo>
                <a:lnTo>
                  <a:pt x="2031659" y="746847"/>
                </a:lnTo>
                <a:lnTo>
                  <a:pt x="2035280" y="751073"/>
                </a:lnTo>
                <a:lnTo>
                  <a:pt x="2035280" y="761336"/>
                </a:lnTo>
                <a:lnTo>
                  <a:pt x="2035280" y="771601"/>
                </a:lnTo>
                <a:lnTo>
                  <a:pt x="2029243" y="793939"/>
                </a:lnTo>
                <a:lnTo>
                  <a:pt x="2025620" y="827147"/>
                </a:lnTo>
                <a:lnTo>
                  <a:pt x="2021394" y="851900"/>
                </a:lnTo>
                <a:lnTo>
                  <a:pt x="2011129" y="856126"/>
                </a:lnTo>
                <a:lnTo>
                  <a:pt x="2003282" y="857939"/>
                </a:lnTo>
                <a:lnTo>
                  <a:pt x="1997243" y="866391"/>
                </a:lnTo>
                <a:lnTo>
                  <a:pt x="1988791" y="866391"/>
                </a:lnTo>
                <a:lnTo>
                  <a:pt x="1988791" y="862165"/>
                </a:lnTo>
                <a:lnTo>
                  <a:pt x="1986980" y="862165"/>
                </a:lnTo>
                <a:lnTo>
                  <a:pt x="1982752" y="857939"/>
                </a:lnTo>
                <a:lnTo>
                  <a:pt x="1974905" y="851900"/>
                </a:lnTo>
                <a:lnTo>
                  <a:pt x="1972489" y="843448"/>
                </a:lnTo>
                <a:lnTo>
                  <a:pt x="1972489" y="833183"/>
                </a:lnTo>
                <a:lnTo>
                  <a:pt x="1972489" y="827147"/>
                </a:lnTo>
                <a:lnTo>
                  <a:pt x="1964640" y="818694"/>
                </a:lnTo>
                <a:lnTo>
                  <a:pt x="1950754" y="808430"/>
                </a:lnTo>
                <a:lnTo>
                  <a:pt x="1932037" y="804204"/>
                </a:lnTo>
                <a:lnTo>
                  <a:pt x="1916338" y="808430"/>
                </a:lnTo>
                <a:lnTo>
                  <a:pt x="1897623" y="804204"/>
                </a:lnTo>
                <a:lnTo>
                  <a:pt x="1879509" y="793939"/>
                </a:lnTo>
                <a:lnTo>
                  <a:pt x="1865623" y="771601"/>
                </a:lnTo>
                <a:lnTo>
                  <a:pt x="1873472" y="771601"/>
                </a:lnTo>
                <a:lnTo>
                  <a:pt x="1877698" y="765564"/>
                </a:lnTo>
                <a:lnTo>
                  <a:pt x="1879509" y="761336"/>
                </a:lnTo>
                <a:lnTo>
                  <a:pt x="1879509" y="759525"/>
                </a:lnTo>
                <a:lnTo>
                  <a:pt x="1883735" y="759525"/>
                </a:lnTo>
                <a:lnTo>
                  <a:pt x="1887963" y="759525"/>
                </a:lnTo>
                <a:lnTo>
                  <a:pt x="1894000" y="759525"/>
                </a:lnTo>
                <a:lnTo>
                  <a:pt x="1906075" y="755299"/>
                </a:lnTo>
                <a:lnTo>
                  <a:pt x="1926000" y="761336"/>
                </a:lnTo>
                <a:lnTo>
                  <a:pt x="1950754" y="759525"/>
                </a:lnTo>
                <a:lnTo>
                  <a:pt x="1978526" y="755299"/>
                </a:lnTo>
                <a:lnTo>
                  <a:pt x="2003282" y="755299"/>
                </a:lnTo>
                <a:close/>
                <a:moveTo>
                  <a:pt x="1717706" y="726320"/>
                </a:moveTo>
                <a:lnTo>
                  <a:pt x="1727970" y="726320"/>
                </a:lnTo>
                <a:lnTo>
                  <a:pt x="1741856" y="726320"/>
                </a:lnTo>
                <a:lnTo>
                  <a:pt x="1746083" y="732357"/>
                </a:lnTo>
                <a:lnTo>
                  <a:pt x="1749706" y="736585"/>
                </a:lnTo>
                <a:lnTo>
                  <a:pt x="1752121" y="745037"/>
                </a:lnTo>
                <a:lnTo>
                  <a:pt x="1752121" y="751074"/>
                </a:lnTo>
                <a:lnTo>
                  <a:pt x="1756347" y="759528"/>
                </a:lnTo>
                <a:lnTo>
                  <a:pt x="1756347" y="771601"/>
                </a:lnTo>
                <a:lnTo>
                  <a:pt x="1749706" y="771601"/>
                </a:lnTo>
                <a:lnTo>
                  <a:pt x="1749706" y="780056"/>
                </a:lnTo>
                <a:lnTo>
                  <a:pt x="1756347" y="780056"/>
                </a:lnTo>
                <a:lnTo>
                  <a:pt x="1766007" y="783677"/>
                </a:lnTo>
                <a:lnTo>
                  <a:pt x="1778082" y="786092"/>
                </a:lnTo>
                <a:lnTo>
                  <a:pt x="1788347" y="786092"/>
                </a:lnTo>
                <a:lnTo>
                  <a:pt x="1802836" y="786092"/>
                </a:lnTo>
                <a:lnTo>
                  <a:pt x="1808874" y="780056"/>
                </a:lnTo>
                <a:lnTo>
                  <a:pt x="1812496" y="775829"/>
                </a:lnTo>
                <a:lnTo>
                  <a:pt x="1816722" y="775829"/>
                </a:lnTo>
                <a:lnTo>
                  <a:pt x="1820950" y="775829"/>
                </a:lnTo>
                <a:lnTo>
                  <a:pt x="1826987" y="780056"/>
                </a:lnTo>
                <a:lnTo>
                  <a:pt x="1831213" y="783677"/>
                </a:lnTo>
                <a:lnTo>
                  <a:pt x="1831213" y="786092"/>
                </a:lnTo>
                <a:lnTo>
                  <a:pt x="1831213" y="790318"/>
                </a:lnTo>
                <a:lnTo>
                  <a:pt x="1834836" y="793942"/>
                </a:lnTo>
                <a:lnTo>
                  <a:pt x="1834836" y="800583"/>
                </a:lnTo>
                <a:lnTo>
                  <a:pt x="1831213" y="808432"/>
                </a:lnTo>
                <a:lnTo>
                  <a:pt x="1831213" y="812658"/>
                </a:lnTo>
                <a:lnTo>
                  <a:pt x="1831213" y="815074"/>
                </a:lnTo>
                <a:lnTo>
                  <a:pt x="1831213" y="818695"/>
                </a:lnTo>
                <a:lnTo>
                  <a:pt x="1826987" y="827147"/>
                </a:lnTo>
                <a:lnTo>
                  <a:pt x="1806459" y="837412"/>
                </a:lnTo>
                <a:lnTo>
                  <a:pt x="1780498" y="837412"/>
                </a:lnTo>
                <a:lnTo>
                  <a:pt x="1752121" y="837412"/>
                </a:lnTo>
                <a:lnTo>
                  <a:pt x="1723744" y="843449"/>
                </a:lnTo>
                <a:lnTo>
                  <a:pt x="1703217" y="857940"/>
                </a:lnTo>
                <a:lnTo>
                  <a:pt x="1679066" y="876656"/>
                </a:lnTo>
                <a:lnTo>
                  <a:pt x="1656726" y="894768"/>
                </a:lnTo>
                <a:lnTo>
                  <a:pt x="1626539" y="905033"/>
                </a:lnTo>
                <a:lnTo>
                  <a:pt x="1622313" y="898995"/>
                </a:lnTo>
                <a:lnTo>
                  <a:pt x="1618087" y="891147"/>
                </a:lnTo>
                <a:lnTo>
                  <a:pt x="1618087" y="884506"/>
                </a:lnTo>
                <a:lnTo>
                  <a:pt x="1614464" y="872430"/>
                </a:lnTo>
                <a:lnTo>
                  <a:pt x="1626539" y="866392"/>
                </a:lnTo>
                <a:lnTo>
                  <a:pt x="1636804" y="857940"/>
                </a:lnTo>
                <a:lnTo>
                  <a:pt x="1642840" y="847677"/>
                </a:lnTo>
                <a:lnTo>
                  <a:pt x="1650690" y="837412"/>
                </a:lnTo>
                <a:lnTo>
                  <a:pt x="1654916" y="827147"/>
                </a:lnTo>
                <a:lnTo>
                  <a:pt x="1614464" y="827147"/>
                </a:lnTo>
                <a:lnTo>
                  <a:pt x="1589710" y="837412"/>
                </a:lnTo>
                <a:lnTo>
                  <a:pt x="1561936" y="841638"/>
                </a:lnTo>
                <a:lnTo>
                  <a:pt x="1529334" y="837412"/>
                </a:lnTo>
                <a:lnTo>
                  <a:pt x="1508806" y="827147"/>
                </a:lnTo>
                <a:lnTo>
                  <a:pt x="1499146" y="827147"/>
                </a:lnTo>
                <a:lnTo>
                  <a:pt x="1499146" y="818695"/>
                </a:lnTo>
                <a:lnTo>
                  <a:pt x="1508806" y="815074"/>
                </a:lnTo>
                <a:lnTo>
                  <a:pt x="1517258" y="812658"/>
                </a:lnTo>
                <a:lnTo>
                  <a:pt x="1519071" y="808432"/>
                </a:lnTo>
                <a:lnTo>
                  <a:pt x="1526918" y="804204"/>
                </a:lnTo>
                <a:lnTo>
                  <a:pt x="1529334" y="793942"/>
                </a:lnTo>
                <a:lnTo>
                  <a:pt x="1523297" y="793942"/>
                </a:lnTo>
                <a:lnTo>
                  <a:pt x="1523297" y="786092"/>
                </a:lnTo>
                <a:lnTo>
                  <a:pt x="1533560" y="786092"/>
                </a:lnTo>
                <a:lnTo>
                  <a:pt x="1541409" y="783677"/>
                </a:lnTo>
                <a:lnTo>
                  <a:pt x="1547447" y="783677"/>
                </a:lnTo>
                <a:lnTo>
                  <a:pt x="1555295" y="780056"/>
                </a:lnTo>
                <a:lnTo>
                  <a:pt x="1551673" y="775829"/>
                </a:lnTo>
                <a:lnTo>
                  <a:pt x="1547447" y="771601"/>
                </a:lnTo>
                <a:lnTo>
                  <a:pt x="1543222" y="769791"/>
                </a:lnTo>
                <a:lnTo>
                  <a:pt x="1543222" y="765565"/>
                </a:lnTo>
                <a:lnTo>
                  <a:pt x="1541409" y="761339"/>
                </a:lnTo>
                <a:lnTo>
                  <a:pt x="1537183" y="755300"/>
                </a:lnTo>
                <a:lnTo>
                  <a:pt x="1543222" y="755300"/>
                </a:lnTo>
                <a:lnTo>
                  <a:pt x="1547447" y="751074"/>
                </a:lnTo>
                <a:lnTo>
                  <a:pt x="1551673" y="751074"/>
                </a:lnTo>
                <a:lnTo>
                  <a:pt x="1555295" y="746848"/>
                </a:lnTo>
                <a:lnTo>
                  <a:pt x="1593936" y="759528"/>
                </a:lnTo>
                <a:lnTo>
                  <a:pt x="1626539" y="771601"/>
                </a:lnTo>
                <a:lnTo>
                  <a:pt x="1654916" y="786092"/>
                </a:lnTo>
                <a:lnTo>
                  <a:pt x="1685103" y="798168"/>
                </a:lnTo>
                <a:lnTo>
                  <a:pt x="1723744" y="800583"/>
                </a:lnTo>
                <a:lnTo>
                  <a:pt x="1717706" y="783677"/>
                </a:lnTo>
                <a:lnTo>
                  <a:pt x="1711669" y="769791"/>
                </a:lnTo>
                <a:lnTo>
                  <a:pt x="1707443" y="759528"/>
                </a:lnTo>
                <a:lnTo>
                  <a:pt x="1703217" y="732357"/>
                </a:lnTo>
                <a:lnTo>
                  <a:pt x="1711669" y="730546"/>
                </a:lnTo>
                <a:close/>
                <a:moveTo>
                  <a:pt x="1508805" y="682849"/>
                </a:moveTo>
                <a:lnTo>
                  <a:pt x="1508805" y="697340"/>
                </a:lnTo>
                <a:lnTo>
                  <a:pt x="1508805" y="707603"/>
                </a:lnTo>
                <a:lnTo>
                  <a:pt x="1513031" y="717868"/>
                </a:lnTo>
                <a:lnTo>
                  <a:pt x="1508805" y="726320"/>
                </a:lnTo>
                <a:lnTo>
                  <a:pt x="1508805" y="732359"/>
                </a:lnTo>
                <a:lnTo>
                  <a:pt x="1499145" y="740811"/>
                </a:lnTo>
                <a:lnTo>
                  <a:pt x="1488882" y="746848"/>
                </a:lnTo>
                <a:lnTo>
                  <a:pt x="1476807" y="755300"/>
                </a:lnTo>
                <a:lnTo>
                  <a:pt x="1470768" y="765565"/>
                </a:lnTo>
                <a:lnTo>
                  <a:pt x="1456278" y="759529"/>
                </a:lnTo>
                <a:lnTo>
                  <a:pt x="1448430" y="755300"/>
                </a:lnTo>
                <a:lnTo>
                  <a:pt x="1442392" y="751074"/>
                </a:lnTo>
                <a:lnTo>
                  <a:pt x="1438166" y="746848"/>
                </a:lnTo>
                <a:lnTo>
                  <a:pt x="1432129" y="740811"/>
                </a:lnTo>
                <a:lnTo>
                  <a:pt x="1427903" y="775830"/>
                </a:lnTo>
                <a:lnTo>
                  <a:pt x="1417638" y="793943"/>
                </a:lnTo>
                <a:lnTo>
                  <a:pt x="1391677" y="800584"/>
                </a:lnTo>
                <a:lnTo>
                  <a:pt x="1371149" y="800584"/>
                </a:lnTo>
                <a:lnTo>
                  <a:pt x="1348809" y="800584"/>
                </a:lnTo>
                <a:lnTo>
                  <a:pt x="1322848" y="800584"/>
                </a:lnTo>
                <a:lnTo>
                  <a:pt x="1322848" y="771604"/>
                </a:lnTo>
                <a:lnTo>
                  <a:pt x="1360885" y="745037"/>
                </a:lnTo>
                <a:lnTo>
                  <a:pt x="1403752" y="717868"/>
                </a:lnTo>
                <a:lnTo>
                  <a:pt x="1452051" y="697340"/>
                </a:lnTo>
                <a:close/>
                <a:moveTo>
                  <a:pt x="8659712" y="682849"/>
                </a:moveTo>
                <a:lnTo>
                  <a:pt x="8678427" y="682849"/>
                </a:lnTo>
                <a:lnTo>
                  <a:pt x="8684466" y="701566"/>
                </a:lnTo>
                <a:lnTo>
                  <a:pt x="8684466" y="722093"/>
                </a:lnTo>
                <a:lnTo>
                  <a:pt x="8684466" y="746847"/>
                </a:lnTo>
                <a:lnTo>
                  <a:pt x="8716464" y="736584"/>
                </a:lnTo>
                <a:lnTo>
                  <a:pt x="8741220" y="722093"/>
                </a:lnTo>
                <a:lnTo>
                  <a:pt x="8769596" y="707602"/>
                </a:lnTo>
                <a:lnTo>
                  <a:pt x="8769596" y="818696"/>
                </a:lnTo>
                <a:lnTo>
                  <a:pt x="8769596" y="822922"/>
                </a:lnTo>
                <a:lnTo>
                  <a:pt x="8765370" y="822922"/>
                </a:lnTo>
                <a:lnTo>
                  <a:pt x="8763558" y="827150"/>
                </a:lnTo>
                <a:lnTo>
                  <a:pt x="8736992" y="827150"/>
                </a:lnTo>
                <a:lnTo>
                  <a:pt x="8702578" y="828960"/>
                </a:lnTo>
                <a:lnTo>
                  <a:pt x="8668165" y="833187"/>
                </a:lnTo>
                <a:lnTo>
                  <a:pt x="8639788" y="837413"/>
                </a:lnTo>
                <a:lnTo>
                  <a:pt x="8617448" y="841639"/>
                </a:lnTo>
                <a:lnTo>
                  <a:pt x="8607185" y="843452"/>
                </a:lnTo>
                <a:lnTo>
                  <a:pt x="8583034" y="822922"/>
                </a:lnTo>
                <a:lnTo>
                  <a:pt x="8564920" y="793942"/>
                </a:lnTo>
                <a:lnTo>
                  <a:pt x="8554657" y="755300"/>
                </a:lnTo>
                <a:lnTo>
                  <a:pt x="8556468" y="745037"/>
                </a:lnTo>
                <a:lnTo>
                  <a:pt x="8560694" y="736584"/>
                </a:lnTo>
                <a:lnTo>
                  <a:pt x="8564920" y="730546"/>
                </a:lnTo>
                <a:lnTo>
                  <a:pt x="8569148" y="722093"/>
                </a:lnTo>
                <a:lnTo>
                  <a:pt x="8570959" y="716057"/>
                </a:lnTo>
                <a:lnTo>
                  <a:pt x="8584845" y="707602"/>
                </a:lnTo>
                <a:lnTo>
                  <a:pt x="8603562" y="697340"/>
                </a:lnTo>
                <a:lnTo>
                  <a:pt x="8631938" y="687075"/>
                </a:lnTo>
                <a:close/>
                <a:moveTo>
                  <a:pt x="2728395" y="682849"/>
                </a:moveTo>
                <a:lnTo>
                  <a:pt x="2752548" y="693113"/>
                </a:lnTo>
                <a:lnTo>
                  <a:pt x="2752548" y="701565"/>
                </a:lnTo>
                <a:lnTo>
                  <a:pt x="2742283" y="701565"/>
                </a:lnTo>
                <a:lnTo>
                  <a:pt x="2736245" y="701565"/>
                </a:lnTo>
                <a:lnTo>
                  <a:pt x="2732019" y="701565"/>
                </a:lnTo>
                <a:lnTo>
                  <a:pt x="2728395" y="697339"/>
                </a:lnTo>
                <a:lnTo>
                  <a:pt x="2728395" y="693113"/>
                </a:lnTo>
                <a:close/>
                <a:moveTo>
                  <a:pt x="1988793" y="668964"/>
                </a:moveTo>
                <a:lnTo>
                  <a:pt x="2053998" y="668964"/>
                </a:lnTo>
                <a:lnTo>
                  <a:pt x="2053998" y="675000"/>
                </a:lnTo>
                <a:lnTo>
                  <a:pt x="2057621" y="682849"/>
                </a:lnTo>
                <a:lnTo>
                  <a:pt x="2057621" y="689491"/>
                </a:lnTo>
                <a:lnTo>
                  <a:pt x="2060037" y="701566"/>
                </a:lnTo>
                <a:lnTo>
                  <a:pt x="2043735" y="701566"/>
                </a:lnTo>
                <a:lnTo>
                  <a:pt x="2035281" y="701566"/>
                </a:lnTo>
                <a:lnTo>
                  <a:pt x="2029245" y="701566"/>
                </a:lnTo>
                <a:lnTo>
                  <a:pt x="2015359" y="697340"/>
                </a:lnTo>
                <a:lnTo>
                  <a:pt x="2003283" y="697340"/>
                </a:lnTo>
                <a:lnTo>
                  <a:pt x="1988793" y="693114"/>
                </a:lnTo>
                <a:close/>
                <a:moveTo>
                  <a:pt x="2140938" y="668961"/>
                </a:moveTo>
                <a:lnTo>
                  <a:pt x="2153014" y="668961"/>
                </a:lnTo>
                <a:lnTo>
                  <a:pt x="2159050" y="689489"/>
                </a:lnTo>
                <a:lnTo>
                  <a:pt x="2173541" y="697338"/>
                </a:lnTo>
                <a:lnTo>
                  <a:pt x="2195276" y="697338"/>
                </a:lnTo>
                <a:lnTo>
                  <a:pt x="2229690" y="693112"/>
                </a:lnTo>
                <a:lnTo>
                  <a:pt x="2229690" y="701564"/>
                </a:lnTo>
                <a:lnTo>
                  <a:pt x="2233918" y="711829"/>
                </a:lnTo>
                <a:lnTo>
                  <a:pt x="2238144" y="722092"/>
                </a:lnTo>
                <a:lnTo>
                  <a:pt x="2238144" y="730544"/>
                </a:lnTo>
                <a:lnTo>
                  <a:pt x="2238144" y="740808"/>
                </a:lnTo>
                <a:lnTo>
                  <a:pt x="2238144" y="746845"/>
                </a:lnTo>
                <a:lnTo>
                  <a:pt x="2276784" y="769788"/>
                </a:lnTo>
                <a:lnTo>
                  <a:pt x="2320859" y="780053"/>
                </a:lnTo>
                <a:lnTo>
                  <a:pt x="2371574" y="780053"/>
                </a:lnTo>
                <a:lnTo>
                  <a:pt x="2420479" y="780053"/>
                </a:lnTo>
                <a:lnTo>
                  <a:pt x="2474817" y="775827"/>
                </a:lnTo>
                <a:lnTo>
                  <a:pt x="2519496" y="780053"/>
                </a:lnTo>
                <a:lnTo>
                  <a:pt x="2519496" y="790317"/>
                </a:lnTo>
                <a:lnTo>
                  <a:pt x="2523724" y="800580"/>
                </a:lnTo>
                <a:lnTo>
                  <a:pt x="2527950" y="808429"/>
                </a:lnTo>
                <a:lnTo>
                  <a:pt x="2527950" y="812655"/>
                </a:lnTo>
                <a:lnTo>
                  <a:pt x="2527950" y="818694"/>
                </a:lnTo>
                <a:lnTo>
                  <a:pt x="2527950" y="827146"/>
                </a:lnTo>
                <a:lnTo>
                  <a:pt x="2519496" y="851900"/>
                </a:lnTo>
                <a:lnTo>
                  <a:pt x="2499573" y="851900"/>
                </a:lnTo>
                <a:lnTo>
                  <a:pt x="2474817" y="847674"/>
                </a:lnTo>
                <a:lnTo>
                  <a:pt x="2456705" y="843448"/>
                </a:lnTo>
                <a:lnTo>
                  <a:pt x="2448856" y="843448"/>
                </a:lnTo>
                <a:lnTo>
                  <a:pt x="2442819" y="847674"/>
                </a:lnTo>
                <a:lnTo>
                  <a:pt x="2438593" y="856126"/>
                </a:lnTo>
                <a:lnTo>
                  <a:pt x="2434367" y="857938"/>
                </a:lnTo>
                <a:lnTo>
                  <a:pt x="2428328" y="857938"/>
                </a:lnTo>
                <a:lnTo>
                  <a:pt x="2424102" y="862164"/>
                </a:lnTo>
                <a:lnTo>
                  <a:pt x="2414442" y="866391"/>
                </a:lnTo>
                <a:lnTo>
                  <a:pt x="2404178" y="866391"/>
                </a:lnTo>
                <a:lnTo>
                  <a:pt x="2392102" y="870617"/>
                </a:lnTo>
                <a:lnTo>
                  <a:pt x="2386066" y="872427"/>
                </a:lnTo>
                <a:lnTo>
                  <a:pt x="2375800" y="872427"/>
                </a:lnTo>
                <a:lnTo>
                  <a:pt x="2363725" y="872427"/>
                </a:lnTo>
                <a:lnTo>
                  <a:pt x="2357688" y="862164"/>
                </a:lnTo>
                <a:lnTo>
                  <a:pt x="2353462" y="851900"/>
                </a:lnTo>
                <a:lnTo>
                  <a:pt x="2347423" y="843448"/>
                </a:lnTo>
                <a:lnTo>
                  <a:pt x="2347423" y="851900"/>
                </a:lnTo>
                <a:lnTo>
                  <a:pt x="2339576" y="857938"/>
                </a:lnTo>
                <a:lnTo>
                  <a:pt x="2335348" y="866391"/>
                </a:lnTo>
                <a:lnTo>
                  <a:pt x="2333537" y="872427"/>
                </a:lnTo>
                <a:lnTo>
                  <a:pt x="2314821" y="872427"/>
                </a:lnTo>
                <a:lnTo>
                  <a:pt x="2306973" y="862164"/>
                </a:lnTo>
                <a:lnTo>
                  <a:pt x="2300935" y="847674"/>
                </a:lnTo>
                <a:lnTo>
                  <a:pt x="2294898" y="833183"/>
                </a:lnTo>
                <a:lnTo>
                  <a:pt x="2290670" y="843448"/>
                </a:lnTo>
                <a:lnTo>
                  <a:pt x="2286444" y="851900"/>
                </a:lnTo>
                <a:lnTo>
                  <a:pt x="2282822" y="856126"/>
                </a:lnTo>
                <a:lnTo>
                  <a:pt x="2276784" y="856126"/>
                </a:lnTo>
                <a:lnTo>
                  <a:pt x="2268332" y="851900"/>
                </a:lnTo>
                <a:lnTo>
                  <a:pt x="2262295" y="847674"/>
                </a:lnTo>
                <a:lnTo>
                  <a:pt x="2258067" y="843448"/>
                </a:lnTo>
                <a:lnTo>
                  <a:pt x="2258067" y="841635"/>
                </a:lnTo>
                <a:lnTo>
                  <a:pt x="2258067" y="837409"/>
                </a:lnTo>
                <a:lnTo>
                  <a:pt x="2258067" y="833183"/>
                </a:lnTo>
                <a:lnTo>
                  <a:pt x="2258067" y="828957"/>
                </a:lnTo>
                <a:lnTo>
                  <a:pt x="2254446" y="827146"/>
                </a:lnTo>
                <a:lnTo>
                  <a:pt x="2252030" y="827146"/>
                </a:lnTo>
                <a:lnTo>
                  <a:pt x="2248407" y="828957"/>
                </a:lnTo>
                <a:lnTo>
                  <a:pt x="2239955" y="828957"/>
                </a:lnTo>
                <a:lnTo>
                  <a:pt x="2229690" y="833183"/>
                </a:lnTo>
                <a:lnTo>
                  <a:pt x="2223653" y="833183"/>
                </a:lnTo>
                <a:lnTo>
                  <a:pt x="2211578" y="837409"/>
                </a:lnTo>
                <a:lnTo>
                  <a:pt x="2209767" y="833183"/>
                </a:lnTo>
                <a:lnTo>
                  <a:pt x="2205541" y="833183"/>
                </a:lnTo>
                <a:lnTo>
                  <a:pt x="2197692" y="828957"/>
                </a:lnTo>
                <a:lnTo>
                  <a:pt x="2195276" y="827146"/>
                </a:lnTo>
                <a:lnTo>
                  <a:pt x="2187427" y="822920"/>
                </a:lnTo>
                <a:lnTo>
                  <a:pt x="2183201" y="818694"/>
                </a:lnTo>
                <a:lnTo>
                  <a:pt x="2187427" y="798165"/>
                </a:lnTo>
                <a:lnTo>
                  <a:pt x="2183201" y="783676"/>
                </a:lnTo>
                <a:lnTo>
                  <a:pt x="2177164" y="771601"/>
                </a:lnTo>
                <a:lnTo>
                  <a:pt x="2169315" y="755299"/>
                </a:lnTo>
                <a:lnTo>
                  <a:pt x="2169315" y="732356"/>
                </a:lnTo>
                <a:lnTo>
                  <a:pt x="2134901" y="730544"/>
                </a:lnTo>
                <a:lnTo>
                  <a:pt x="2102297" y="717865"/>
                </a:lnTo>
                <a:lnTo>
                  <a:pt x="2073920" y="707603"/>
                </a:lnTo>
                <a:lnTo>
                  <a:pt x="2072109" y="703980"/>
                </a:lnTo>
                <a:lnTo>
                  <a:pt x="2072109" y="701564"/>
                </a:lnTo>
                <a:lnTo>
                  <a:pt x="2072109" y="697338"/>
                </a:lnTo>
                <a:lnTo>
                  <a:pt x="2067883" y="693112"/>
                </a:lnTo>
                <a:lnTo>
                  <a:pt x="2067883" y="682847"/>
                </a:lnTo>
                <a:lnTo>
                  <a:pt x="2082374" y="679226"/>
                </a:lnTo>
                <a:lnTo>
                  <a:pt x="2100486" y="679226"/>
                </a:lnTo>
                <a:lnTo>
                  <a:pt x="2120411" y="674998"/>
                </a:lnTo>
                <a:lnTo>
                  <a:pt x="2126447" y="672585"/>
                </a:lnTo>
                <a:lnTo>
                  <a:pt x="2134901" y="672585"/>
                </a:lnTo>
                <a:close/>
                <a:moveTo>
                  <a:pt x="1834833" y="660510"/>
                </a:moveTo>
                <a:lnTo>
                  <a:pt x="1849323" y="668962"/>
                </a:lnTo>
                <a:lnTo>
                  <a:pt x="1863210" y="675000"/>
                </a:lnTo>
                <a:lnTo>
                  <a:pt x="1869246" y="687076"/>
                </a:lnTo>
                <a:lnTo>
                  <a:pt x="1877701" y="701564"/>
                </a:lnTo>
                <a:lnTo>
                  <a:pt x="1879511" y="716055"/>
                </a:lnTo>
                <a:lnTo>
                  <a:pt x="1859586" y="716055"/>
                </a:lnTo>
                <a:lnTo>
                  <a:pt x="1859586" y="707603"/>
                </a:lnTo>
                <a:lnTo>
                  <a:pt x="1849323" y="701564"/>
                </a:lnTo>
                <a:lnTo>
                  <a:pt x="1845097" y="693112"/>
                </a:lnTo>
                <a:lnTo>
                  <a:pt x="1840869" y="687076"/>
                </a:lnTo>
                <a:lnTo>
                  <a:pt x="1837248" y="675000"/>
                </a:lnTo>
                <a:close/>
                <a:moveTo>
                  <a:pt x="1614463" y="644210"/>
                </a:moveTo>
                <a:lnTo>
                  <a:pt x="1632575" y="646021"/>
                </a:lnTo>
                <a:lnTo>
                  <a:pt x="1646463" y="646021"/>
                </a:lnTo>
                <a:lnTo>
                  <a:pt x="1660951" y="650247"/>
                </a:lnTo>
                <a:lnTo>
                  <a:pt x="1671216" y="654475"/>
                </a:lnTo>
                <a:lnTo>
                  <a:pt x="1665178" y="664737"/>
                </a:lnTo>
                <a:lnTo>
                  <a:pt x="1656725" y="675002"/>
                </a:lnTo>
                <a:lnTo>
                  <a:pt x="1650689" y="682851"/>
                </a:lnTo>
                <a:lnTo>
                  <a:pt x="1640424" y="693114"/>
                </a:lnTo>
                <a:lnTo>
                  <a:pt x="1628349" y="701566"/>
                </a:lnTo>
                <a:lnTo>
                  <a:pt x="1618086" y="703982"/>
                </a:lnTo>
                <a:lnTo>
                  <a:pt x="1612048" y="703982"/>
                </a:lnTo>
                <a:lnTo>
                  <a:pt x="1599972" y="701566"/>
                </a:lnTo>
                <a:lnTo>
                  <a:pt x="1593936" y="693114"/>
                </a:lnTo>
                <a:lnTo>
                  <a:pt x="1589710" y="687077"/>
                </a:lnTo>
                <a:lnTo>
                  <a:pt x="1586086" y="679228"/>
                </a:lnTo>
                <a:lnTo>
                  <a:pt x="1586086" y="668964"/>
                </a:lnTo>
                <a:lnTo>
                  <a:pt x="1599972" y="658701"/>
                </a:lnTo>
                <a:close/>
                <a:moveTo>
                  <a:pt x="2215805" y="644210"/>
                </a:moveTo>
                <a:lnTo>
                  <a:pt x="2248408" y="644210"/>
                </a:lnTo>
                <a:lnTo>
                  <a:pt x="2248408" y="660513"/>
                </a:lnTo>
                <a:lnTo>
                  <a:pt x="2215805" y="660513"/>
                </a:lnTo>
                <a:close/>
                <a:moveTo>
                  <a:pt x="2106525" y="629719"/>
                </a:moveTo>
                <a:lnTo>
                  <a:pt x="2116790" y="629719"/>
                </a:lnTo>
                <a:lnTo>
                  <a:pt x="2124638" y="629719"/>
                </a:lnTo>
                <a:lnTo>
                  <a:pt x="2130676" y="629719"/>
                </a:lnTo>
                <a:lnTo>
                  <a:pt x="2134903" y="629719"/>
                </a:lnTo>
                <a:lnTo>
                  <a:pt x="2140940" y="629719"/>
                </a:lnTo>
                <a:lnTo>
                  <a:pt x="2148789" y="629719"/>
                </a:lnTo>
                <a:lnTo>
                  <a:pt x="2159054" y="629719"/>
                </a:lnTo>
                <a:lnTo>
                  <a:pt x="2159054" y="644211"/>
                </a:lnTo>
                <a:lnTo>
                  <a:pt x="2112562" y="654475"/>
                </a:lnTo>
                <a:close/>
                <a:moveTo>
                  <a:pt x="1671217" y="606777"/>
                </a:moveTo>
                <a:lnTo>
                  <a:pt x="1685103" y="611003"/>
                </a:lnTo>
                <a:lnTo>
                  <a:pt x="1699594" y="615229"/>
                </a:lnTo>
                <a:lnTo>
                  <a:pt x="1711669" y="621267"/>
                </a:lnTo>
                <a:lnTo>
                  <a:pt x="1703215" y="621267"/>
                </a:lnTo>
                <a:lnTo>
                  <a:pt x="1685103" y="629720"/>
                </a:lnTo>
                <a:lnTo>
                  <a:pt x="1665179" y="629720"/>
                </a:lnTo>
                <a:lnTo>
                  <a:pt x="1640425" y="629720"/>
                </a:lnTo>
                <a:lnTo>
                  <a:pt x="1640425" y="621267"/>
                </a:lnTo>
                <a:lnTo>
                  <a:pt x="1646462" y="621267"/>
                </a:lnTo>
                <a:lnTo>
                  <a:pt x="1654916" y="615229"/>
                </a:lnTo>
                <a:lnTo>
                  <a:pt x="1665179" y="611003"/>
                </a:lnTo>
                <a:close/>
                <a:moveTo>
                  <a:pt x="6634703" y="603153"/>
                </a:moveTo>
                <a:lnTo>
                  <a:pt x="6669118" y="606776"/>
                </a:lnTo>
                <a:lnTo>
                  <a:pt x="6677570" y="615228"/>
                </a:lnTo>
                <a:lnTo>
                  <a:pt x="6681193" y="621265"/>
                </a:lnTo>
                <a:lnTo>
                  <a:pt x="6687230" y="629719"/>
                </a:lnTo>
                <a:lnTo>
                  <a:pt x="6683607" y="635756"/>
                </a:lnTo>
                <a:lnTo>
                  <a:pt x="6683607" y="639982"/>
                </a:lnTo>
                <a:lnTo>
                  <a:pt x="6681193" y="644208"/>
                </a:lnTo>
                <a:lnTo>
                  <a:pt x="6658853" y="672585"/>
                </a:lnTo>
                <a:lnTo>
                  <a:pt x="6630477" y="693112"/>
                </a:lnTo>
                <a:lnTo>
                  <a:pt x="6598479" y="711829"/>
                </a:lnTo>
                <a:lnTo>
                  <a:pt x="6559837" y="726320"/>
                </a:lnTo>
                <a:lnTo>
                  <a:pt x="6525424" y="740811"/>
                </a:lnTo>
                <a:lnTo>
                  <a:pt x="6492821" y="755300"/>
                </a:lnTo>
                <a:lnTo>
                  <a:pt x="6458405" y="783677"/>
                </a:lnTo>
                <a:lnTo>
                  <a:pt x="6417953" y="827147"/>
                </a:lnTo>
                <a:lnTo>
                  <a:pt x="6377503" y="876656"/>
                </a:lnTo>
                <a:lnTo>
                  <a:pt x="6337049" y="934013"/>
                </a:lnTo>
                <a:lnTo>
                  <a:pt x="6306861" y="991974"/>
                </a:lnTo>
                <a:lnTo>
                  <a:pt x="6284523" y="1049331"/>
                </a:lnTo>
                <a:lnTo>
                  <a:pt x="6274259" y="1103066"/>
                </a:lnTo>
                <a:lnTo>
                  <a:pt x="6278485" y="1121180"/>
                </a:lnTo>
                <a:lnTo>
                  <a:pt x="6292371" y="1141709"/>
                </a:lnTo>
                <a:lnTo>
                  <a:pt x="6308674" y="1164653"/>
                </a:lnTo>
                <a:lnTo>
                  <a:pt x="6331012" y="1180952"/>
                </a:lnTo>
                <a:lnTo>
                  <a:pt x="6331012" y="1189406"/>
                </a:lnTo>
                <a:lnTo>
                  <a:pt x="6320749" y="1189406"/>
                </a:lnTo>
                <a:lnTo>
                  <a:pt x="6312900" y="1207518"/>
                </a:lnTo>
                <a:lnTo>
                  <a:pt x="6284523" y="1195443"/>
                </a:lnTo>
                <a:lnTo>
                  <a:pt x="6251920" y="1189406"/>
                </a:lnTo>
                <a:lnTo>
                  <a:pt x="6241656" y="1160424"/>
                </a:lnTo>
                <a:lnTo>
                  <a:pt x="6223544" y="1135671"/>
                </a:lnTo>
                <a:lnTo>
                  <a:pt x="6207242" y="1116954"/>
                </a:lnTo>
                <a:lnTo>
                  <a:pt x="6189128" y="1098840"/>
                </a:lnTo>
                <a:lnTo>
                  <a:pt x="6175242" y="1069861"/>
                </a:lnTo>
                <a:lnTo>
                  <a:pt x="6195167" y="1055369"/>
                </a:lnTo>
                <a:lnTo>
                  <a:pt x="6207242" y="1049331"/>
                </a:lnTo>
                <a:lnTo>
                  <a:pt x="6207242" y="1039068"/>
                </a:lnTo>
                <a:lnTo>
                  <a:pt x="6203619" y="1030616"/>
                </a:lnTo>
                <a:lnTo>
                  <a:pt x="6199393" y="1016125"/>
                </a:lnTo>
                <a:lnTo>
                  <a:pt x="6203619" y="1002239"/>
                </a:lnTo>
                <a:lnTo>
                  <a:pt x="6213279" y="983522"/>
                </a:lnTo>
                <a:lnTo>
                  <a:pt x="6227770" y="973257"/>
                </a:lnTo>
                <a:lnTo>
                  <a:pt x="6241656" y="958768"/>
                </a:lnTo>
                <a:lnTo>
                  <a:pt x="6251920" y="938239"/>
                </a:lnTo>
                <a:lnTo>
                  <a:pt x="6245882" y="934013"/>
                </a:lnTo>
                <a:lnTo>
                  <a:pt x="6238033" y="929787"/>
                </a:lnTo>
                <a:lnTo>
                  <a:pt x="6238033" y="927976"/>
                </a:lnTo>
                <a:lnTo>
                  <a:pt x="6235619" y="927976"/>
                </a:lnTo>
                <a:lnTo>
                  <a:pt x="6235619" y="923750"/>
                </a:lnTo>
                <a:lnTo>
                  <a:pt x="6235619" y="919524"/>
                </a:lnTo>
                <a:lnTo>
                  <a:pt x="6251920" y="901410"/>
                </a:lnTo>
                <a:lnTo>
                  <a:pt x="6270032" y="884505"/>
                </a:lnTo>
                <a:lnTo>
                  <a:pt x="6280295" y="857939"/>
                </a:lnTo>
                <a:lnTo>
                  <a:pt x="6284523" y="851903"/>
                </a:lnTo>
                <a:lnTo>
                  <a:pt x="6280295" y="841638"/>
                </a:lnTo>
                <a:lnTo>
                  <a:pt x="6280295" y="833186"/>
                </a:lnTo>
                <a:lnTo>
                  <a:pt x="6278485" y="828960"/>
                </a:lnTo>
                <a:lnTo>
                  <a:pt x="6278485" y="818695"/>
                </a:lnTo>
                <a:lnTo>
                  <a:pt x="6278485" y="812658"/>
                </a:lnTo>
                <a:lnTo>
                  <a:pt x="6280295" y="800583"/>
                </a:lnTo>
                <a:lnTo>
                  <a:pt x="6308674" y="769791"/>
                </a:lnTo>
                <a:lnTo>
                  <a:pt x="6344898" y="736585"/>
                </a:lnTo>
                <a:lnTo>
                  <a:pt x="6389576" y="703980"/>
                </a:lnTo>
                <a:lnTo>
                  <a:pt x="6436067" y="679226"/>
                </a:lnTo>
                <a:lnTo>
                  <a:pt x="6474707" y="660509"/>
                </a:lnTo>
                <a:lnTo>
                  <a:pt x="6539310" y="660509"/>
                </a:lnTo>
                <a:lnTo>
                  <a:pt x="6559837" y="650247"/>
                </a:lnTo>
                <a:lnTo>
                  <a:pt x="6574328" y="639982"/>
                </a:lnTo>
                <a:lnTo>
                  <a:pt x="6583988" y="625491"/>
                </a:lnTo>
                <a:lnTo>
                  <a:pt x="6596063" y="617039"/>
                </a:lnTo>
                <a:lnTo>
                  <a:pt x="6610554" y="611002"/>
                </a:lnTo>
                <a:close/>
                <a:moveTo>
                  <a:pt x="2035281" y="549420"/>
                </a:moveTo>
                <a:lnTo>
                  <a:pt x="2067886" y="549420"/>
                </a:lnTo>
                <a:lnTo>
                  <a:pt x="2078149" y="563911"/>
                </a:lnTo>
                <a:lnTo>
                  <a:pt x="2092034" y="578400"/>
                </a:lnTo>
                <a:lnTo>
                  <a:pt x="2106525" y="588665"/>
                </a:lnTo>
                <a:lnTo>
                  <a:pt x="2100489" y="596515"/>
                </a:lnTo>
                <a:lnTo>
                  <a:pt x="2096263" y="600741"/>
                </a:lnTo>
                <a:lnTo>
                  <a:pt x="2092034" y="603156"/>
                </a:lnTo>
                <a:lnTo>
                  <a:pt x="2088413" y="611004"/>
                </a:lnTo>
                <a:lnTo>
                  <a:pt x="2085998" y="617043"/>
                </a:lnTo>
                <a:lnTo>
                  <a:pt x="2082375" y="629721"/>
                </a:lnTo>
                <a:lnTo>
                  <a:pt x="2072112" y="629721"/>
                </a:lnTo>
                <a:lnTo>
                  <a:pt x="2057621" y="629721"/>
                </a:lnTo>
                <a:lnTo>
                  <a:pt x="2049772" y="625495"/>
                </a:lnTo>
                <a:lnTo>
                  <a:pt x="2039509" y="625495"/>
                </a:lnTo>
                <a:lnTo>
                  <a:pt x="2029244" y="621269"/>
                </a:lnTo>
                <a:lnTo>
                  <a:pt x="2029244" y="606778"/>
                </a:lnTo>
                <a:lnTo>
                  <a:pt x="2031660" y="596515"/>
                </a:lnTo>
                <a:lnTo>
                  <a:pt x="2035281" y="582023"/>
                </a:lnTo>
                <a:lnTo>
                  <a:pt x="2035281" y="568137"/>
                </a:lnTo>
                <a:close/>
                <a:moveTo>
                  <a:pt x="7636340" y="516211"/>
                </a:moveTo>
                <a:lnTo>
                  <a:pt x="7674981" y="516211"/>
                </a:lnTo>
                <a:lnTo>
                  <a:pt x="7682830" y="526476"/>
                </a:lnTo>
                <a:lnTo>
                  <a:pt x="7684641" y="530702"/>
                </a:lnTo>
                <a:lnTo>
                  <a:pt x="7688867" y="536738"/>
                </a:lnTo>
                <a:lnTo>
                  <a:pt x="7696716" y="545191"/>
                </a:lnTo>
                <a:lnTo>
                  <a:pt x="7698527" y="555455"/>
                </a:lnTo>
                <a:lnTo>
                  <a:pt x="7688264" y="559681"/>
                </a:lnTo>
                <a:lnTo>
                  <a:pt x="7684036" y="561492"/>
                </a:lnTo>
                <a:lnTo>
                  <a:pt x="7677999" y="565720"/>
                </a:lnTo>
                <a:lnTo>
                  <a:pt x="7673773" y="571757"/>
                </a:lnTo>
                <a:lnTo>
                  <a:pt x="7669547" y="575983"/>
                </a:lnTo>
                <a:lnTo>
                  <a:pt x="7667735" y="586248"/>
                </a:lnTo>
                <a:lnTo>
                  <a:pt x="7696111" y="594700"/>
                </a:lnTo>
                <a:lnTo>
                  <a:pt x="7709999" y="600736"/>
                </a:lnTo>
                <a:lnTo>
                  <a:pt x="7723885" y="615227"/>
                </a:lnTo>
                <a:lnTo>
                  <a:pt x="7737771" y="633944"/>
                </a:lnTo>
                <a:lnTo>
                  <a:pt x="7761922" y="623679"/>
                </a:lnTo>
                <a:lnTo>
                  <a:pt x="7786073" y="619453"/>
                </a:lnTo>
                <a:lnTo>
                  <a:pt x="7814449" y="615227"/>
                </a:lnTo>
                <a:lnTo>
                  <a:pt x="7847052" y="604964"/>
                </a:lnTo>
                <a:lnTo>
                  <a:pt x="7848863" y="600736"/>
                </a:lnTo>
                <a:lnTo>
                  <a:pt x="7853089" y="604964"/>
                </a:lnTo>
                <a:lnTo>
                  <a:pt x="7853089" y="609190"/>
                </a:lnTo>
                <a:lnTo>
                  <a:pt x="7853089" y="613417"/>
                </a:lnTo>
                <a:lnTo>
                  <a:pt x="7881466" y="627905"/>
                </a:lnTo>
                <a:lnTo>
                  <a:pt x="7903806" y="644209"/>
                </a:lnTo>
                <a:lnTo>
                  <a:pt x="7920107" y="666547"/>
                </a:lnTo>
                <a:lnTo>
                  <a:pt x="7938219" y="691300"/>
                </a:lnTo>
                <a:lnTo>
                  <a:pt x="7938219" y="738394"/>
                </a:lnTo>
                <a:lnTo>
                  <a:pt x="7914069" y="757111"/>
                </a:lnTo>
                <a:lnTo>
                  <a:pt x="7903806" y="773412"/>
                </a:lnTo>
                <a:lnTo>
                  <a:pt x="7895957" y="792129"/>
                </a:lnTo>
                <a:lnTo>
                  <a:pt x="7885692" y="810846"/>
                </a:lnTo>
                <a:lnTo>
                  <a:pt x="7857315" y="827147"/>
                </a:lnTo>
                <a:lnTo>
                  <a:pt x="7824712" y="845862"/>
                </a:lnTo>
                <a:lnTo>
                  <a:pt x="7792109" y="868202"/>
                </a:lnTo>
                <a:lnTo>
                  <a:pt x="7767959" y="897182"/>
                </a:lnTo>
                <a:lnTo>
                  <a:pt x="7775808" y="897182"/>
                </a:lnTo>
                <a:lnTo>
                  <a:pt x="7799959" y="882693"/>
                </a:lnTo>
                <a:lnTo>
                  <a:pt x="7828335" y="878465"/>
                </a:lnTo>
                <a:lnTo>
                  <a:pt x="7860938" y="882693"/>
                </a:lnTo>
                <a:lnTo>
                  <a:pt x="7860938" y="888730"/>
                </a:lnTo>
                <a:lnTo>
                  <a:pt x="7856712" y="897182"/>
                </a:lnTo>
                <a:lnTo>
                  <a:pt x="7856712" y="898994"/>
                </a:lnTo>
                <a:lnTo>
                  <a:pt x="7856712" y="903221"/>
                </a:lnTo>
                <a:lnTo>
                  <a:pt x="7856712" y="907447"/>
                </a:lnTo>
                <a:lnTo>
                  <a:pt x="7860938" y="907447"/>
                </a:lnTo>
                <a:lnTo>
                  <a:pt x="7866977" y="911673"/>
                </a:lnTo>
                <a:lnTo>
                  <a:pt x="7877240" y="899597"/>
                </a:lnTo>
                <a:lnTo>
                  <a:pt x="7891126" y="889335"/>
                </a:lnTo>
                <a:lnTo>
                  <a:pt x="7905013" y="879070"/>
                </a:lnTo>
                <a:lnTo>
                  <a:pt x="7923126" y="870618"/>
                </a:lnTo>
                <a:lnTo>
                  <a:pt x="7923126" y="882693"/>
                </a:lnTo>
                <a:lnTo>
                  <a:pt x="7917089" y="892956"/>
                </a:lnTo>
                <a:lnTo>
                  <a:pt x="7912861" y="903221"/>
                </a:lnTo>
                <a:lnTo>
                  <a:pt x="7908635" y="917709"/>
                </a:lnTo>
                <a:lnTo>
                  <a:pt x="7904409" y="936426"/>
                </a:lnTo>
                <a:lnTo>
                  <a:pt x="7908635" y="940652"/>
                </a:lnTo>
                <a:lnTo>
                  <a:pt x="7912861" y="940652"/>
                </a:lnTo>
                <a:lnTo>
                  <a:pt x="7912861" y="942465"/>
                </a:lnTo>
                <a:lnTo>
                  <a:pt x="7930975" y="942465"/>
                </a:lnTo>
                <a:lnTo>
                  <a:pt x="7930975" y="917709"/>
                </a:lnTo>
                <a:lnTo>
                  <a:pt x="7965388" y="913483"/>
                </a:lnTo>
                <a:lnTo>
                  <a:pt x="7997991" y="913483"/>
                </a:lnTo>
                <a:lnTo>
                  <a:pt x="8022142" y="917709"/>
                </a:lnTo>
                <a:lnTo>
                  <a:pt x="8046292" y="936426"/>
                </a:lnTo>
                <a:lnTo>
                  <a:pt x="8046292" y="940652"/>
                </a:lnTo>
                <a:lnTo>
                  <a:pt x="8046292" y="950917"/>
                </a:lnTo>
                <a:lnTo>
                  <a:pt x="8050519" y="961182"/>
                </a:lnTo>
                <a:lnTo>
                  <a:pt x="8050519" y="971445"/>
                </a:lnTo>
                <a:lnTo>
                  <a:pt x="8054745" y="981709"/>
                </a:lnTo>
                <a:lnTo>
                  <a:pt x="8156176" y="990162"/>
                </a:lnTo>
                <a:lnTo>
                  <a:pt x="8164026" y="967821"/>
                </a:lnTo>
                <a:lnTo>
                  <a:pt x="8164026" y="961785"/>
                </a:lnTo>
                <a:lnTo>
                  <a:pt x="8164026" y="957559"/>
                </a:lnTo>
                <a:lnTo>
                  <a:pt x="8164026" y="951520"/>
                </a:lnTo>
                <a:lnTo>
                  <a:pt x="8164026" y="941257"/>
                </a:lnTo>
                <a:lnTo>
                  <a:pt x="8164026" y="929182"/>
                </a:lnTo>
                <a:lnTo>
                  <a:pt x="8170062" y="927371"/>
                </a:lnTo>
                <a:lnTo>
                  <a:pt x="8174290" y="927371"/>
                </a:lnTo>
                <a:lnTo>
                  <a:pt x="8174290" y="923143"/>
                </a:lnTo>
                <a:lnTo>
                  <a:pt x="8178514" y="918917"/>
                </a:lnTo>
                <a:lnTo>
                  <a:pt x="8199044" y="929182"/>
                </a:lnTo>
                <a:lnTo>
                  <a:pt x="8221382" y="941257"/>
                </a:lnTo>
                <a:lnTo>
                  <a:pt x="8241910" y="951520"/>
                </a:lnTo>
                <a:lnTo>
                  <a:pt x="8264250" y="932805"/>
                </a:lnTo>
                <a:lnTo>
                  <a:pt x="8288400" y="922540"/>
                </a:lnTo>
                <a:lnTo>
                  <a:pt x="8327040" y="918314"/>
                </a:lnTo>
                <a:lnTo>
                  <a:pt x="8327040" y="928577"/>
                </a:lnTo>
                <a:lnTo>
                  <a:pt x="8333078" y="928577"/>
                </a:lnTo>
                <a:lnTo>
                  <a:pt x="8351190" y="1000426"/>
                </a:lnTo>
                <a:lnTo>
                  <a:pt x="8327040" y="1025180"/>
                </a:lnTo>
                <a:lnTo>
                  <a:pt x="8313154" y="1062009"/>
                </a:lnTo>
                <a:lnTo>
                  <a:pt x="8317380" y="1068046"/>
                </a:lnTo>
                <a:lnTo>
                  <a:pt x="8321606" y="1076500"/>
                </a:lnTo>
                <a:lnTo>
                  <a:pt x="8321606" y="1082537"/>
                </a:lnTo>
                <a:lnTo>
                  <a:pt x="8323417" y="1090989"/>
                </a:lnTo>
                <a:lnTo>
                  <a:pt x="8327645" y="1101253"/>
                </a:lnTo>
                <a:lnTo>
                  <a:pt x="8345757" y="1119972"/>
                </a:lnTo>
                <a:lnTo>
                  <a:pt x="8369907" y="1134460"/>
                </a:lnTo>
                <a:lnTo>
                  <a:pt x="8390435" y="1148951"/>
                </a:lnTo>
                <a:lnTo>
                  <a:pt x="8394661" y="1144725"/>
                </a:lnTo>
                <a:lnTo>
                  <a:pt x="8398887" y="1140499"/>
                </a:lnTo>
                <a:lnTo>
                  <a:pt x="8409152" y="1124198"/>
                </a:lnTo>
                <a:lnTo>
                  <a:pt x="8417001" y="1101856"/>
                </a:lnTo>
                <a:lnTo>
                  <a:pt x="8423038" y="1081329"/>
                </a:lnTo>
                <a:lnTo>
                  <a:pt x="8436924" y="1062612"/>
                </a:lnTo>
                <a:lnTo>
                  <a:pt x="8436924" y="1081329"/>
                </a:lnTo>
                <a:lnTo>
                  <a:pt x="8441150" y="1095819"/>
                </a:lnTo>
                <a:lnTo>
                  <a:pt x="8447188" y="1106086"/>
                </a:lnTo>
                <a:lnTo>
                  <a:pt x="8459264" y="1112122"/>
                </a:lnTo>
                <a:lnTo>
                  <a:pt x="8473150" y="1116348"/>
                </a:lnTo>
                <a:lnTo>
                  <a:pt x="8489451" y="1120574"/>
                </a:lnTo>
                <a:lnTo>
                  <a:pt x="8516017" y="1077103"/>
                </a:lnTo>
                <a:lnTo>
                  <a:pt x="8526280" y="1087367"/>
                </a:lnTo>
                <a:lnTo>
                  <a:pt x="8536545" y="1095819"/>
                </a:lnTo>
                <a:lnTo>
                  <a:pt x="8542582" y="1106086"/>
                </a:lnTo>
                <a:lnTo>
                  <a:pt x="8554657" y="1112122"/>
                </a:lnTo>
                <a:lnTo>
                  <a:pt x="8568543" y="1120574"/>
                </a:lnTo>
                <a:lnTo>
                  <a:pt x="8574582" y="1112122"/>
                </a:lnTo>
                <a:lnTo>
                  <a:pt x="8582431" y="1106086"/>
                </a:lnTo>
                <a:lnTo>
                  <a:pt x="8588468" y="1106086"/>
                </a:lnTo>
                <a:lnTo>
                  <a:pt x="8592694" y="1106086"/>
                </a:lnTo>
                <a:lnTo>
                  <a:pt x="8602958" y="1106086"/>
                </a:lnTo>
                <a:lnTo>
                  <a:pt x="8610808" y="1110312"/>
                </a:lnTo>
                <a:lnTo>
                  <a:pt x="8624694" y="1110312"/>
                </a:lnTo>
                <a:lnTo>
                  <a:pt x="8620467" y="1073479"/>
                </a:lnTo>
                <a:lnTo>
                  <a:pt x="8612618" y="1048725"/>
                </a:lnTo>
                <a:lnTo>
                  <a:pt x="8606581" y="1015520"/>
                </a:lnTo>
                <a:lnTo>
                  <a:pt x="8630732" y="1009481"/>
                </a:lnTo>
                <a:lnTo>
                  <a:pt x="8653070" y="1001029"/>
                </a:lnTo>
                <a:lnTo>
                  <a:pt x="8687484" y="1001029"/>
                </a:lnTo>
                <a:lnTo>
                  <a:pt x="8726125" y="1005255"/>
                </a:lnTo>
                <a:lnTo>
                  <a:pt x="8764765" y="1015520"/>
                </a:lnTo>
                <a:lnTo>
                  <a:pt x="8800991" y="1025783"/>
                </a:lnTo>
                <a:lnTo>
                  <a:pt x="8833594" y="1037858"/>
                </a:lnTo>
                <a:lnTo>
                  <a:pt x="8847482" y="1048123"/>
                </a:lnTo>
                <a:lnTo>
                  <a:pt x="8853518" y="1054159"/>
                </a:lnTo>
                <a:lnTo>
                  <a:pt x="8857744" y="1066235"/>
                </a:lnTo>
                <a:lnTo>
                  <a:pt x="8857744" y="1072274"/>
                </a:lnTo>
                <a:lnTo>
                  <a:pt x="8861970" y="1076500"/>
                </a:lnTo>
                <a:lnTo>
                  <a:pt x="8861970" y="1082537"/>
                </a:lnTo>
                <a:lnTo>
                  <a:pt x="8868009" y="1086762"/>
                </a:lnTo>
                <a:lnTo>
                  <a:pt x="8875856" y="1090989"/>
                </a:lnTo>
                <a:lnTo>
                  <a:pt x="8886121" y="1095217"/>
                </a:lnTo>
                <a:lnTo>
                  <a:pt x="8906649" y="1086762"/>
                </a:lnTo>
                <a:lnTo>
                  <a:pt x="8930799" y="1086762"/>
                </a:lnTo>
                <a:lnTo>
                  <a:pt x="8957365" y="1086762"/>
                </a:lnTo>
                <a:lnTo>
                  <a:pt x="8967628" y="1109104"/>
                </a:lnTo>
                <a:lnTo>
                  <a:pt x="8981514" y="1129632"/>
                </a:lnTo>
                <a:lnTo>
                  <a:pt x="9002044" y="1148348"/>
                </a:lnTo>
                <a:lnTo>
                  <a:pt x="9028608" y="1158611"/>
                </a:lnTo>
                <a:lnTo>
                  <a:pt x="9052758" y="1148348"/>
                </a:lnTo>
                <a:lnTo>
                  <a:pt x="9087172" y="1148348"/>
                </a:lnTo>
                <a:lnTo>
                  <a:pt x="9119777" y="1152575"/>
                </a:lnTo>
                <a:lnTo>
                  <a:pt x="9152380" y="1158611"/>
                </a:lnTo>
                <a:lnTo>
                  <a:pt x="9176530" y="1164650"/>
                </a:lnTo>
                <a:lnTo>
                  <a:pt x="9186793" y="1197855"/>
                </a:lnTo>
                <a:lnTo>
                  <a:pt x="9191019" y="1226837"/>
                </a:lnTo>
                <a:lnTo>
                  <a:pt x="9197058" y="1251591"/>
                </a:lnTo>
                <a:lnTo>
                  <a:pt x="9204905" y="1255817"/>
                </a:lnTo>
                <a:lnTo>
                  <a:pt x="9209133" y="1264270"/>
                </a:lnTo>
                <a:lnTo>
                  <a:pt x="9215170" y="1266082"/>
                </a:lnTo>
                <a:lnTo>
                  <a:pt x="9282188" y="1260043"/>
                </a:lnTo>
                <a:lnTo>
                  <a:pt x="9349204" y="1260043"/>
                </a:lnTo>
                <a:lnTo>
                  <a:pt x="9418033" y="1260043"/>
                </a:lnTo>
                <a:lnTo>
                  <a:pt x="9424070" y="1274535"/>
                </a:lnTo>
                <a:lnTo>
                  <a:pt x="9434335" y="1284799"/>
                </a:lnTo>
                <a:lnTo>
                  <a:pt x="9446410" y="1299288"/>
                </a:lnTo>
                <a:lnTo>
                  <a:pt x="9456673" y="1307739"/>
                </a:lnTo>
                <a:lnTo>
                  <a:pt x="9470559" y="1318004"/>
                </a:lnTo>
                <a:lnTo>
                  <a:pt x="9470559" y="1307739"/>
                </a:lnTo>
                <a:lnTo>
                  <a:pt x="9474787" y="1303513"/>
                </a:lnTo>
                <a:lnTo>
                  <a:pt x="9476597" y="1295061"/>
                </a:lnTo>
                <a:lnTo>
                  <a:pt x="9476597" y="1289025"/>
                </a:lnTo>
                <a:lnTo>
                  <a:pt x="9480823" y="1278760"/>
                </a:lnTo>
                <a:lnTo>
                  <a:pt x="9474787" y="1266685"/>
                </a:lnTo>
                <a:lnTo>
                  <a:pt x="9470559" y="1260648"/>
                </a:lnTo>
                <a:lnTo>
                  <a:pt x="9466335" y="1256422"/>
                </a:lnTo>
                <a:lnTo>
                  <a:pt x="9466335" y="1250383"/>
                </a:lnTo>
                <a:lnTo>
                  <a:pt x="9470559" y="1241930"/>
                </a:lnTo>
                <a:lnTo>
                  <a:pt x="9470559" y="1231666"/>
                </a:lnTo>
                <a:lnTo>
                  <a:pt x="9470559" y="1221404"/>
                </a:lnTo>
                <a:lnTo>
                  <a:pt x="9504974" y="1227440"/>
                </a:lnTo>
                <a:lnTo>
                  <a:pt x="9529125" y="1241930"/>
                </a:lnTo>
                <a:lnTo>
                  <a:pt x="9557502" y="1252194"/>
                </a:lnTo>
                <a:lnTo>
                  <a:pt x="9569577" y="1252194"/>
                </a:lnTo>
                <a:lnTo>
                  <a:pt x="9579840" y="1252194"/>
                </a:lnTo>
                <a:lnTo>
                  <a:pt x="9590104" y="1250383"/>
                </a:lnTo>
                <a:lnTo>
                  <a:pt x="9597952" y="1241930"/>
                </a:lnTo>
                <a:lnTo>
                  <a:pt x="9603990" y="1237704"/>
                </a:lnTo>
                <a:lnTo>
                  <a:pt x="9611840" y="1235891"/>
                </a:lnTo>
                <a:lnTo>
                  <a:pt x="9727157" y="1285402"/>
                </a:lnTo>
                <a:lnTo>
                  <a:pt x="9791760" y="1353022"/>
                </a:lnTo>
                <a:lnTo>
                  <a:pt x="9802023" y="1361474"/>
                </a:lnTo>
                <a:lnTo>
                  <a:pt x="9812287" y="1361474"/>
                </a:lnTo>
                <a:lnTo>
                  <a:pt x="9822552" y="1363285"/>
                </a:lnTo>
                <a:lnTo>
                  <a:pt x="9834625" y="1363285"/>
                </a:lnTo>
                <a:lnTo>
                  <a:pt x="9844890" y="1371739"/>
                </a:lnTo>
                <a:lnTo>
                  <a:pt x="9865417" y="1390457"/>
                </a:lnTo>
                <a:lnTo>
                  <a:pt x="9879303" y="1410985"/>
                </a:lnTo>
                <a:lnTo>
                  <a:pt x="9893191" y="1429702"/>
                </a:lnTo>
                <a:lnTo>
                  <a:pt x="9911303" y="1444191"/>
                </a:lnTo>
                <a:lnTo>
                  <a:pt x="9945719" y="1450228"/>
                </a:lnTo>
                <a:lnTo>
                  <a:pt x="9949943" y="1448416"/>
                </a:lnTo>
                <a:lnTo>
                  <a:pt x="9954169" y="1448416"/>
                </a:lnTo>
                <a:lnTo>
                  <a:pt x="9958397" y="1444191"/>
                </a:lnTo>
                <a:lnTo>
                  <a:pt x="9960208" y="1444191"/>
                </a:lnTo>
                <a:lnTo>
                  <a:pt x="9968057" y="1444191"/>
                </a:lnTo>
                <a:lnTo>
                  <a:pt x="9988585" y="1468945"/>
                </a:lnTo>
                <a:lnTo>
                  <a:pt x="10010923" y="1493701"/>
                </a:lnTo>
                <a:lnTo>
                  <a:pt x="10029037" y="1520264"/>
                </a:lnTo>
                <a:lnTo>
                  <a:pt x="10035679" y="1551661"/>
                </a:lnTo>
                <a:lnTo>
                  <a:pt x="9965039" y="1551661"/>
                </a:lnTo>
                <a:lnTo>
                  <a:pt x="9960813" y="1557697"/>
                </a:lnTo>
                <a:lnTo>
                  <a:pt x="9954774" y="1566150"/>
                </a:lnTo>
                <a:lnTo>
                  <a:pt x="9950548" y="1570376"/>
                </a:lnTo>
                <a:lnTo>
                  <a:pt x="9946322" y="1580640"/>
                </a:lnTo>
                <a:lnTo>
                  <a:pt x="9942096" y="1590904"/>
                </a:lnTo>
                <a:lnTo>
                  <a:pt x="9949943" y="1595130"/>
                </a:lnTo>
                <a:lnTo>
                  <a:pt x="9954169" y="1599356"/>
                </a:lnTo>
                <a:lnTo>
                  <a:pt x="9955982" y="1601167"/>
                </a:lnTo>
                <a:lnTo>
                  <a:pt x="9960208" y="1609619"/>
                </a:lnTo>
                <a:lnTo>
                  <a:pt x="9960208" y="1613845"/>
                </a:lnTo>
                <a:lnTo>
                  <a:pt x="9955982" y="1619884"/>
                </a:lnTo>
                <a:lnTo>
                  <a:pt x="9949943" y="1630148"/>
                </a:lnTo>
                <a:lnTo>
                  <a:pt x="9945719" y="1634374"/>
                </a:lnTo>
                <a:lnTo>
                  <a:pt x="9939681" y="1638600"/>
                </a:lnTo>
                <a:lnTo>
                  <a:pt x="9931831" y="1638600"/>
                </a:lnTo>
                <a:lnTo>
                  <a:pt x="9925795" y="1638600"/>
                </a:lnTo>
                <a:lnTo>
                  <a:pt x="9911907" y="1638600"/>
                </a:lnTo>
                <a:lnTo>
                  <a:pt x="9898021" y="1616261"/>
                </a:lnTo>
                <a:lnTo>
                  <a:pt x="9875683" y="1605998"/>
                </a:lnTo>
                <a:lnTo>
                  <a:pt x="9847305" y="1599959"/>
                </a:lnTo>
                <a:lnTo>
                  <a:pt x="9847305" y="1573396"/>
                </a:lnTo>
                <a:lnTo>
                  <a:pt x="9841267" y="1571583"/>
                </a:lnTo>
                <a:lnTo>
                  <a:pt x="9833418" y="1567357"/>
                </a:lnTo>
                <a:lnTo>
                  <a:pt x="9831607" y="1563131"/>
                </a:lnTo>
                <a:lnTo>
                  <a:pt x="9823758" y="1558905"/>
                </a:lnTo>
                <a:lnTo>
                  <a:pt x="9809872" y="1558905"/>
                </a:lnTo>
                <a:lnTo>
                  <a:pt x="9805646" y="1558905"/>
                </a:lnTo>
                <a:lnTo>
                  <a:pt x="9803835" y="1563131"/>
                </a:lnTo>
                <a:lnTo>
                  <a:pt x="9799607" y="1563131"/>
                </a:lnTo>
                <a:lnTo>
                  <a:pt x="9795381" y="1563131"/>
                </a:lnTo>
                <a:lnTo>
                  <a:pt x="9789345" y="1567357"/>
                </a:lnTo>
                <a:lnTo>
                  <a:pt x="9781495" y="1552869"/>
                </a:lnTo>
                <a:lnTo>
                  <a:pt x="9771233" y="1538378"/>
                </a:lnTo>
                <a:lnTo>
                  <a:pt x="9763383" y="1528113"/>
                </a:lnTo>
                <a:lnTo>
                  <a:pt x="9763383" y="1552869"/>
                </a:lnTo>
                <a:lnTo>
                  <a:pt x="9757345" y="1581848"/>
                </a:lnTo>
                <a:lnTo>
                  <a:pt x="9749497" y="1606601"/>
                </a:lnTo>
                <a:lnTo>
                  <a:pt x="9733194" y="1621091"/>
                </a:lnTo>
                <a:lnTo>
                  <a:pt x="9725347" y="1625317"/>
                </a:lnTo>
                <a:lnTo>
                  <a:pt x="9719308" y="1625317"/>
                </a:lnTo>
                <a:lnTo>
                  <a:pt x="9715082" y="1625317"/>
                </a:lnTo>
                <a:lnTo>
                  <a:pt x="9710856" y="1625317"/>
                </a:lnTo>
                <a:lnTo>
                  <a:pt x="9706630" y="1621091"/>
                </a:lnTo>
                <a:lnTo>
                  <a:pt x="9704819" y="1621091"/>
                </a:lnTo>
                <a:lnTo>
                  <a:pt x="9700591" y="1621091"/>
                </a:lnTo>
                <a:lnTo>
                  <a:pt x="9696365" y="1625317"/>
                </a:lnTo>
                <a:lnTo>
                  <a:pt x="9692139" y="1629543"/>
                </a:lnTo>
                <a:lnTo>
                  <a:pt x="9686102" y="1639808"/>
                </a:lnTo>
                <a:lnTo>
                  <a:pt x="9706630" y="1664561"/>
                </a:lnTo>
                <a:lnTo>
                  <a:pt x="9728967" y="1708030"/>
                </a:lnTo>
                <a:lnTo>
                  <a:pt x="9739233" y="1757539"/>
                </a:lnTo>
                <a:lnTo>
                  <a:pt x="9733194" y="1757539"/>
                </a:lnTo>
                <a:lnTo>
                  <a:pt x="9728967" y="1761765"/>
                </a:lnTo>
                <a:lnTo>
                  <a:pt x="9721119" y="1761765"/>
                </a:lnTo>
                <a:lnTo>
                  <a:pt x="9710856" y="1765992"/>
                </a:lnTo>
                <a:lnTo>
                  <a:pt x="9696970" y="1755727"/>
                </a:lnTo>
                <a:lnTo>
                  <a:pt x="9686705" y="1747275"/>
                </a:lnTo>
                <a:lnTo>
                  <a:pt x="9672819" y="1745464"/>
                </a:lnTo>
                <a:lnTo>
                  <a:pt x="9654705" y="1741238"/>
                </a:lnTo>
                <a:lnTo>
                  <a:pt x="9644443" y="1770218"/>
                </a:lnTo>
                <a:lnTo>
                  <a:pt x="9623915" y="1784709"/>
                </a:lnTo>
                <a:lnTo>
                  <a:pt x="9597349" y="1794972"/>
                </a:lnTo>
                <a:lnTo>
                  <a:pt x="9568972" y="1805237"/>
                </a:lnTo>
                <a:lnTo>
                  <a:pt x="9567161" y="1834217"/>
                </a:lnTo>
                <a:lnTo>
                  <a:pt x="9559312" y="1856558"/>
                </a:lnTo>
                <a:lnTo>
                  <a:pt x="9545426" y="1877086"/>
                </a:lnTo>
                <a:lnTo>
                  <a:pt x="9517049" y="1881312"/>
                </a:lnTo>
                <a:lnTo>
                  <a:pt x="9496522" y="1887349"/>
                </a:lnTo>
                <a:lnTo>
                  <a:pt x="9482634" y="1895802"/>
                </a:lnTo>
                <a:lnTo>
                  <a:pt x="9468748" y="1900029"/>
                </a:lnTo>
                <a:lnTo>
                  <a:pt x="9458485" y="1891577"/>
                </a:lnTo>
                <a:lnTo>
                  <a:pt x="9446410" y="1881312"/>
                </a:lnTo>
                <a:lnTo>
                  <a:pt x="9440371" y="1871047"/>
                </a:lnTo>
                <a:lnTo>
                  <a:pt x="9426485" y="1872860"/>
                </a:lnTo>
                <a:lnTo>
                  <a:pt x="9408373" y="1877086"/>
                </a:lnTo>
                <a:lnTo>
                  <a:pt x="9394485" y="1885538"/>
                </a:lnTo>
                <a:lnTo>
                  <a:pt x="9384223" y="1891577"/>
                </a:lnTo>
                <a:lnTo>
                  <a:pt x="9384223" y="1906065"/>
                </a:lnTo>
                <a:lnTo>
                  <a:pt x="9373958" y="1910292"/>
                </a:lnTo>
                <a:lnTo>
                  <a:pt x="9355846" y="1910292"/>
                </a:lnTo>
                <a:lnTo>
                  <a:pt x="9331695" y="1910292"/>
                </a:lnTo>
                <a:lnTo>
                  <a:pt x="9309357" y="1914519"/>
                </a:lnTo>
                <a:lnTo>
                  <a:pt x="9299092" y="1916330"/>
                </a:lnTo>
                <a:lnTo>
                  <a:pt x="9280978" y="1959802"/>
                </a:lnTo>
                <a:lnTo>
                  <a:pt x="9279168" y="2006893"/>
                </a:lnTo>
                <a:lnTo>
                  <a:pt x="9279168" y="2060626"/>
                </a:lnTo>
                <a:lnTo>
                  <a:pt x="9285206" y="2107721"/>
                </a:lnTo>
                <a:lnTo>
                  <a:pt x="9274942" y="2107721"/>
                </a:lnTo>
                <a:lnTo>
                  <a:pt x="9270716" y="2107721"/>
                </a:lnTo>
                <a:lnTo>
                  <a:pt x="9266490" y="2107721"/>
                </a:lnTo>
                <a:lnTo>
                  <a:pt x="9264679" y="2111946"/>
                </a:lnTo>
                <a:lnTo>
                  <a:pt x="9260453" y="2113758"/>
                </a:lnTo>
                <a:lnTo>
                  <a:pt x="9256225" y="2125834"/>
                </a:lnTo>
                <a:lnTo>
                  <a:pt x="9251999" y="2136096"/>
                </a:lnTo>
                <a:lnTo>
                  <a:pt x="9251999" y="2150587"/>
                </a:lnTo>
                <a:lnTo>
                  <a:pt x="9251999" y="2166885"/>
                </a:lnTo>
                <a:lnTo>
                  <a:pt x="9227848" y="2166885"/>
                </a:lnTo>
                <a:lnTo>
                  <a:pt x="9213962" y="2189223"/>
                </a:lnTo>
                <a:lnTo>
                  <a:pt x="9203699" y="2203714"/>
                </a:lnTo>
                <a:lnTo>
                  <a:pt x="9199471" y="2218204"/>
                </a:lnTo>
                <a:lnTo>
                  <a:pt x="9195245" y="2247182"/>
                </a:lnTo>
                <a:lnTo>
                  <a:pt x="9189209" y="2247182"/>
                </a:lnTo>
                <a:lnTo>
                  <a:pt x="9181359" y="2247182"/>
                </a:lnTo>
                <a:lnTo>
                  <a:pt x="9179549" y="2247182"/>
                </a:lnTo>
                <a:lnTo>
                  <a:pt x="9175321" y="2247182"/>
                </a:lnTo>
                <a:lnTo>
                  <a:pt x="9167473" y="2247182"/>
                </a:lnTo>
                <a:lnTo>
                  <a:pt x="9153585" y="2276167"/>
                </a:lnTo>
                <a:lnTo>
                  <a:pt x="9143323" y="2311185"/>
                </a:lnTo>
                <a:lnTo>
                  <a:pt x="9119172" y="2311185"/>
                </a:lnTo>
                <a:lnTo>
                  <a:pt x="9111323" y="2350426"/>
                </a:lnTo>
                <a:lnTo>
                  <a:pt x="9099247" y="2350426"/>
                </a:lnTo>
                <a:lnTo>
                  <a:pt x="9099247" y="2340164"/>
                </a:lnTo>
                <a:lnTo>
                  <a:pt x="9070872" y="2300923"/>
                </a:lnTo>
                <a:lnTo>
                  <a:pt x="9052758" y="2253824"/>
                </a:lnTo>
                <a:lnTo>
                  <a:pt x="9048532" y="2200090"/>
                </a:lnTo>
                <a:lnTo>
                  <a:pt x="9052758" y="2136096"/>
                </a:lnTo>
                <a:lnTo>
                  <a:pt x="9063023" y="2127644"/>
                </a:lnTo>
                <a:lnTo>
                  <a:pt x="9070872" y="2121605"/>
                </a:lnTo>
                <a:lnTo>
                  <a:pt x="9081135" y="2113153"/>
                </a:lnTo>
                <a:lnTo>
                  <a:pt x="9085361" y="2102891"/>
                </a:lnTo>
                <a:lnTo>
                  <a:pt x="9091400" y="2088400"/>
                </a:lnTo>
                <a:lnTo>
                  <a:pt x="9081135" y="2069683"/>
                </a:lnTo>
                <a:lnTo>
                  <a:pt x="9076909" y="2044930"/>
                </a:lnTo>
                <a:lnTo>
                  <a:pt x="9090795" y="2015948"/>
                </a:lnTo>
                <a:lnTo>
                  <a:pt x="9104681" y="2005685"/>
                </a:lnTo>
                <a:lnTo>
                  <a:pt x="9122795" y="1997233"/>
                </a:lnTo>
                <a:lnTo>
                  <a:pt x="9143323" y="1991194"/>
                </a:lnTo>
                <a:lnTo>
                  <a:pt x="9157209" y="1976703"/>
                </a:lnTo>
                <a:lnTo>
                  <a:pt x="9185585" y="1933234"/>
                </a:lnTo>
                <a:lnTo>
                  <a:pt x="9213962" y="1889763"/>
                </a:lnTo>
                <a:lnTo>
                  <a:pt x="9236302" y="1871047"/>
                </a:lnTo>
                <a:lnTo>
                  <a:pt x="9260453" y="1854745"/>
                </a:lnTo>
                <a:lnTo>
                  <a:pt x="9284602" y="1836030"/>
                </a:lnTo>
                <a:lnTo>
                  <a:pt x="9294866" y="1811274"/>
                </a:lnTo>
                <a:lnTo>
                  <a:pt x="9302716" y="1782293"/>
                </a:lnTo>
                <a:lnTo>
                  <a:pt x="9312978" y="1755727"/>
                </a:lnTo>
                <a:lnTo>
                  <a:pt x="9312978" y="1753916"/>
                </a:lnTo>
                <a:lnTo>
                  <a:pt x="9308752" y="1753916"/>
                </a:lnTo>
                <a:lnTo>
                  <a:pt x="9308752" y="1749690"/>
                </a:lnTo>
                <a:lnTo>
                  <a:pt x="9304526" y="1745464"/>
                </a:lnTo>
                <a:lnTo>
                  <a:pt x="9298488" y="1749690"/>
                </a:lnTo>
                <a:lnTo>
                  <a:pt x="9294261" y="1753916"/>
                </a:lnTo>
                <a:lnTo>
                  <a:pt x="9292451" y="1755727"/>
                </a:lnTo>
                <a:lnTo>
                  <a:pt x="9274339" y="1782293"/>
                </a:lnTo>
                <a:lnTo>
                  <a:pt x="9256225" y="1811274"/>
                </a:lnTo>
                <a:lnTo>
                  <a:pt x="9238113" y="1836030"/>
                </a:lnTo>
                <a:lnTo>
                  <a:pt x="9213962" y="1854745"/>
                </a:lnTo>
                <a:lnTo>
                  <a:pt x="9181359" y="1869236"/>
                </a:lnTo>
                <a:lnTo>
                  <a:pt x="9179549" y="1857161"/>
                </a:lnTo>
                <a:lnTo>
                  <a:pt x="9179549" y="1855350"/>
                </a:lnTo>
                <a:lnTo>
                  <a:pt x="9175321" y="1846898"/>
                </a:lnTo>
                <a:lnTo>
                  <a:pt x="9175321" y="1836633"/>
                </a:lnTo>
                <a:lnTo>
                  <a:pt x="9179549" y="1832407"/>
                </a:lnTo>
                <a:lnTo>
                  <a:pt x="9179549" y="1828181"/>
                </a:lnTo>
                <a:lnTo>
                  <a:pt x="9179549" y="1826368"/>
                </a:lnTo>
                <a:lnTo>
                  <a:pt x="9181359" y="1817915"/>
                </a:lnTo>
                <a:lnTo>
                  <a:pt x="9181359" y="1811879"/>
                </a:lnTo>
                <a:lnTo>
                  <a:pt x="9171095" y="1803426"/>
                </a:lnTo>
                <a:lnTo>
                  <a:pt x="9160832" y="1799198"/>
                </a:lnTo>
                <a:lnTo>
                  <a:pt x="9152982" y="1797388"/>
                </a:lnTo>
                <a:lnTo>
                  <a:pt x="9142720" y="1793161"/>
                </a:lnTo>
                <a:lnTo>
                  <a:pt x="9136681" y="1797388"/>
                </a:lnTo>
                <a:lnTo>
                  <a:pt x="9118569" y="1807652"/>
                </a:lnTo>
                <a:lnTo>
                  <a:pt x="9094418" y="1828181"/>
                </a:lnTo>
                <a:lnTo>
                  <a:pt x="9072078" y="1854745"/>
                </a:lnTo>
                <a:lnTo>
                  <a:pt x="9051551" y="1879501"/>
                </a:lnTo>
                <a:lnTo>
                  <a:pt x="9041288" y="1898217"/>
                </a:lnTo>
                <a:lnTo>
                  <a:pt x="9041288" y="1904255"/>
                </a:lnTo>
                <a:lnTo>
                  <a:pt x="9041288" y="1912707"/>
                </a:lnTo>
                <a:lnTo>
                  <a:pt x="9043099" y="1918747"/>
                </a:lnTo>
                <a:lnTo>
                  <a:pt x="9047325" y="1929007"/>
                </a:lnTo>
                <a:lnTo>
                  <a:pt x="9051551" y="1937460"/>
                </a:lnTo>
                <a:lnTo>
                  <a:pt x="9051551" y="1943499"/>
                </a:lnTo>
                <a:lnTo>
                  <a:pt x="9029213" y="1953762"/>
                </a:lnTo>
                <a:lnTo>
                  <a:pt x="9005062" y="1957991"/>
                </a:lnTo>
                <a:lnTo>
                  <a:pt x="8972459" y="1962217"/>
                </a:lnTo>
                <a:lnTo>
                  <a:pt x="8942270" y="1962217"/>
                </a:lnTo>
                <a:lnTo>
                  <a:pt x="8942270" y="1922972"/>
                </a:lnTo>
                <a:lnTo>
                  <a:pt x="8909667" y="1929007"/>
                </a:lnTo>
                <a:lnTo>
                  <a:pt x="8881290" y="1941083"/>
                </a:lnTo>
                <a:lnTo>
                  <a:pt x="8857141" y="1936857"/>
                </a:lnTo>
                <a:lnTo>
                  <a:pt x="8839027" y="1914519"/>
                </a:lnTo>
                <a:lnTo>
                  <a:pt x="8768388" y="1904255"/>
                </a:lnTo>
                <a:lnTo>
                  <a:pt x="8744237" y="1929007"/>
                </a:lnTo>
                <a:lnTo>
                  <a:pt x="8715861" y="1947725"/>
                </a:lnTo>
                <a:lnTo>
                  <a:pt x="8691710" y="1968254"/>
                </a:lnTo>
                <a:lnTo>
                  <a:pt x="8677824" y="1994818"/>
                </a:lnTo>
                <a:lnTo>
                  <a:pt x="8663938" y="2019571"/>
                </a:lnTo>
                <a:lnTo>
                  <a:pt x="8650052" y="2044325"/>
                </a:lnTo>
                <a:lnTo>
                  <a:pt x="8631938" y="2063041"/>
                </a:lnTo>
                <a:lnTo>
                  <a:pt x="8575186" y="2081758"/>
                </a:lnTo>
                <a:lnTo>
                  <a:pt x="8561298" y="2096249"/>
                </a:lnTo>
                <a:lnTo>
                  <a:pt x="8551036" y="2112551"/>
                </a:lnTo>
                <a:lnTo>
                  <a:pt x="8540771" y="2127039"/>
                </a:lnTo>
                <a:lnTo>
                  <a:pt x="8516620" y="2145756"/>
                </a:lnTo>
                <a:lnTo>
                  <a:pt x="8516620" y="2166279"/>
                </a:lnTo>
                <a:lnTo>
                  <a:pt x="8546808" y="2166279"/>
                </a:lnTo>
                <a:lnTo>
                  <a:pt x="8551036" y="2178354"/>
                </a:lnTo>
                <a:lnTo>
                  <a:pt x="8555262" y="2184393"/>
                </a:lnTo>
                <a:lnTo>
                  <a:pt x="8557072" y="2192846"/>
                </a:lnTo>
                <a:lnTo>
                  <a:pt x="8564922" y="2198885"/>
                </a:lnTo>
                <a:lnTo>
                  <a:pt x="8570958" y="2203111"/>
                </a:lnTo>
                <a:lnTo>
                  <a:pt x="8584846" y="2207336"/>
                </a:lnTo>
                <a:lnTo>
                  <a:pt x="8592694" y="2198885"/>
                </a:lnTo>
                <a:lnTo>
                  <a:pt x="8598732" y="2194656"/>
                </a:lnTo>
                <a:lnTo>
                  <a:pt x="8610808" y="2192846"/>
                </a:lnTo>
                <a:lnTo>
                  <a:pt x="8621070" y="2192846"/>
                </a:lnTo>
                <a:lnTo>
                  <a:pt x="8639184" y="2192846"/>
                </a:lnTo>
                <a:lnTo>
                  <a:pt x="8653070" y="2209148"/>
                </a:lnTo>
                <a:lnTo>
                  <a:pt x="8663335" y="2223638"/>
                </a:lnTo>
                <a:lnTo>
                  <a:pt x="8669372" y="2242353"/>
                </a:lnTo>
                <a:lnTo>
                  <a:pt x="8677221" y="2271335"/>
                </a:lnTo>
                <a:lnTo>
                  <a:pt x="8681447" y="2290054"/>
                </a:lnTo>
                <a:lnTo>
                  <a:pt x="8677221" y="2300318"/>
                </a:lnTo>
                <a:lnTo>
                  <a:pt x="8666956" y="2310581"/>
                </a:lnTo>
                <a:lnTo>
                  <a:pt x="8662730" y="2329297"/>
                </a:lnTo>
                <a:lnTo>
                  <a:pt x="8662730" y="2349823"/>
                </a:lnTo>
                <a:lnTo>
                  <a:pt x="8668769" y="2368539"/>
                </a:lnTo>
                <a:lnTo>
                  <a:pt x="8676616" y="2387255"/>
                </a:lnTo>
                <a:lnTo>
                  <a:pt x="8682655" y="2412009"/>
                </a:lnTo>
                <a:lnTo>
                  <a:pt x="8662127" y="2434347"/>
                </a:lnTo>
                <a:lnTo>
                  <a:pt x="8648241" y="2459103"/>
                </a:lnTo>
                <a:lnTo>
                  <a:pt x="8637977" y="2483857"/>
                </a:lnTo>
                <a:lnTo>
                  <a:pt x="8624091" y="2517063"/>
                </a:lnTo>
                <a:lnTo>
                  <a:pt x="8616241" y="2523101"/>
                </a:lnTo>
                <a:lnTo>
                  <a:pt x="8598127" y="2545439"/>
                </a:lnTo>
                <a:lnTo>
                  <a:pt x="8577600" y="2570196"/>
                </a:lnTo>
                <a:lnTo>
                  <a:pt x="8555262" y="2599175"/>
                </a:lnTo>
                <a:lnTo>
                  <a:pt x="8531111" y="2623928"/>
                </a:lnTo>
                <a:lnTo>
                  <a:pt x="8510584" y="2648682"/>
                </a:lnTo>
                <a:lnTo>
                  <a:pt x="8496698" y="2667398"/>
                </a:lnTo>
                <a:lnTo>
                  <a:pt x="8488848" y="2675853"/>
                </a:lnTo>
                <a:lnTo>
                  <a:pt x="8464698" y="2681890"/>
                </a:lnTo>
                <a:lnTo>
                  <a:pt x="8440547" y="2677664"/>
                </a:lnTo>
                <a:lnTo>
                  <a:pt x="8418209" y="2677664"/>
                </a:lnTo>
                <a:lnTo>
                  <a:pt x="8397681" y="2681890"/>
                </a:lnTo>
                <a:lnTo>
                  <a:pt x="8379567" y="2700607"/>
                </a:lnTo>
                <a:lnTo>
                  <a:pt x="8365681" y="2721134"/>
                </a:lnTo>
                <a:lnTo>
                  <a:pt x="8355417" y="2743474"/>
                </a:lnTo>
                <a:lnTo>
                  <a:pt x="8341531" y="2764001"/>
                </a:lnTo>
                <a:lnTo>
                  <a:pt x="8321003" y="2778492"/>
                </a:lnTo>
                <a:lnTo>
                  <a:pt x="8316777" y="2778492"/>
                </a:lnTo>
                <a:lnTo>
                  <a:pt x="8312551" y="2782718"/>
                </a:lnTo>
                <a:lnTo>
                  <a:pt x="8308323" y="2782718"/>
                </a:lnTo>
                <a:lnTo>
                  <a:pt x="8302286" y="2782718"/>
                </a:lnTo>
                <a:lnTo>
                  <a:pt x="8294437" y="2786944"/>
                </a:lnTo>
                <a:lnTo>
                  <a:pt x="8302286" y="2807472"/>
                </a:lnTo>
                <a:lnTo>
                  <a:pt x="8316172" y="2829809"/>
                </a:lnTo>
                <a:lnTo>
                  <a:pt x="8326437" y="2854565"/>
                </a:lnTo>
                <a:lnTo>
                  <a:pt x="8340323" y="2879318"/>
                </a:lnTo>
                <a:lnTo>
                  <a:pt x="8346362" y="2901656"/>
                </a:lnTo>
                <a:lnTo>
                  <a:pt x="8350588" y="2926411"/>
                </a:lnTo>
                <a:lnTo>
                  <a:pt x="8344549" y="2942712"/>
                </a:lnTo>
                <a:lnTo>
                  <a:pt x="8330663" y="2957201"/>
                </a:lnTo>
                <a:lnTo>
                  <a:pt x="8302286" y="2969276"/>
                </a:lnTo>
                <a:lnTo>
                  <a:pt x="8255797" y="2975315"/>
                </a:lnTo>
                <a:lnTo>
                  <a:pt x="8255797" y="2956598"/>
                </a:lnTo>
                <a:lnTo>
                  <a:pt x="8251569" y="2940297"/>
                </a:lnTo>
                <a:lnTo>
                  <a:pt x="8251569" y="2915544"/>
                </a:lnTo>
                <a:lnTo>
                  <a:pt x="8255797" y="2886562"/>
                </a:lnTo>
                <a:lnTo>
                  <a:pt x="8255797" y="2864225"/>
                </a:lnTo>
                <a:lnTo>
                  <a:pt x="8245533" y="2864225"/>
                </a:lnTo>
                <a:lnTo>
                  <a:pt x="8237683" y="2864225"/>
                </a:lnTo>
                <a:lnTo>
                  <a:pt x="8231647" y="2864225"/>
                </a:lnTo>
                <a:lnTo>
                  <a:pt x="8227421" y="2864225"/>
                </a:lnTo>
                <a:lnTo>
                  <a:pt x="8223195" y="2859998"/>
                </a:lnTo>
                <a:lnTo>
                  <a:pt x="8217156" y="2858186"/>
                </a:lnTo>
                <a:lnTo>
                  <a:pt x="8209307" y="2846111"/>
                </a:lnTo>
                <a:lnTo>
                  <a:pt x="8217156" y="2835848"/>
                </a:lnTo>
                <a:lnTo>
                  <a:pt x="8223195" y="2825583"/>
                </a:lnTo>
                <a:lnTo>
                  <a:pt x="8227421" y="2815321"/>
                </a:lnTo>
                <a:lnTo>
                  <a:pt x="8235268" y="2800830"/>
                </a:lnTo>
                <a:lnTo>
                  <a:pt x="8217156" y="2800830"/>
                </a:lnTo>
                <a:lnTo>
                  <a:pt x="8194818" y="2796604"/>
                </a:lnTo>
                <a:lnTo>
                  <a:pt x="8170667" y="2802641"/>
                </a:lnTo>
                <a:lnTo>
                  <a:pt x="8142290" y="2814716"/>
                </a:lnTo>
                <a:lnTo>
                  <a:pt x="8118140" y="2824980"/>
                </a:lnTo>
                <a:lnTo>
                  <a:pt x="8118140" y="2816529"/>
                </a:lnTo>
                <a:lnTo>
                  <a:pt x="8122366" y="2806264"/>
                </a:lnTo>
                <a:lnTo>
                  <a:pt x="8126592" y="2800225"/>
                </a:lnTo>
                <a:lnTo>
                  <a:pt x="8128404" y="2788152"/>
                </a:lnTo>
                <a:lnTo>
                  <a:pt x="8132630" y="2782114"/>
                </a:lnTo>
                <a:lnTo>
                  <a:pt x="8138667" y="2767623"/>
                </a:lnTo>
                <a:lnTo>
                  <a:pt x="8132630" y="2767623"/>
                </a:lnTo>
                <a:lnTo>
                  <a:pt x="8126592" y="2763396"/>
                </a:lnTo>
                <a:lnTo>
                  <a:pt x="8118743" y="2763396"/>
                </a:lnTo>
                <a:lnTo>
                  <a:pt x="8108480" y="2759171"/>
                </a:lnTo>
                <a:lnTo>
                  <a:pt x="8086142" y="2781511"/>
                </a:lnTo>
                <a:lnTo>
                  <a:pt x="8061991" y="2800225"/>
                </a:lnTo>
                <a:lnTo>
                  <a:pt x="8037840" y="2820754"/>
                </a:lnTo>
                <a:lnTo>
                  <a:pt x="8023952" y="2845508"/>
                </a:lnTo>
                <a:lnTo>
                  <a:pt x="8037840" y="2853960"/>
                </a:lnTo>
                <a:lnTo>
                  <a:pt x="8048103" y="2859998"/>
                </a:lnTo>
                <a:lnTo>
                  <a:pt x="8055952" y="2868450"/>
                </a:lnTo>
                <a:lnTo>
                  <a:pt x="8061991" y="2874487"/>
                </a:lnTo>
                <a:lnTo>
                  <a:pt x="8069838" y="2886562"/>
                </a:lnTo>
                <a:lnTo>
                  <a:pt x="8090366" y="2874487"/>
                </a:lnTo>
                <a:lnTo>
                  <a:pt x="8108480" y="2868450"/>
                </a:lnTo>
                <a:lnTo>
                  <a:pt x="8126592" y="2868450"/>
                </a:lnTo>
                <a:lnTo>
                  <a:pt x="8147119" y="2878713"/>
                </a:lnTo>
                <a:lnTo>
                  <a:pt x="8157384" y="2878713"/>
                </a:lnTo>
                <a:lnTo>
                  <a:pt x="8157384" y="2903468"/>
                </a:lnTo>
                <a:lnTo>
                  <a:pt x="8118743" y="2903468"/>
                </a:lnTo>
                <a:lnTo>
                  <a:pt x="8104857" y="2922185"/>
                </a:lnTo>
                <a:lnTo>
                  <a:pt x="8090971" y="2936674"/>
                </a:lnTo>
                <a:lnTo>
                  <a:pt x="8080706" y="2951164"/>
                </a:lnTo>
                <a:lnTo>
                  <a:pt x="8070443" y="2975918"/>
                </a:lnTo>
                <a:lnTo>
                  <a:pt x="8098820" y="2994635"/>
                </a:lnTo>
                <a:lnTo>
                  <a:pt x="8115121" y="3023614"/>
                </a:lnTo>
                <a:lnTo>
                  <a:pt x="8129007" y="3062859"/>
                </a:lnTo>
                <a:lnTo>
                  <a:pt x="8136857" y="3102103"/>
                </a:lnTo>
                <a:lnTo>
                  <a:pt x="8138667" y="3145575"/>
                </a:lnTo>
                <a:lnTo>
                  <a:pt x="8138667" y="3183612"/>
                </a:lnTo>
                <a:lnTo>
                  <a:pt x="8114517" y="3199914"/>
                </a:lnTo>
                <a:lnTo>
                  <a:pt x="8100631" y="3228893"/>
                </a:lnTo>
                <a:lnTo>
                  <a:pt x="8086745" y="3255459"/>
                </a:lnTo>
                <a:lnTo>
                  <a:pt x="8070443" y="3284439"/>
                </a:lnTo>
                <a:lnTo>
                  <a:pt x="8034217" y="3323683"/>
                </a:lnTo>
                <a:lnTo>
                  <a:pt x="7987728" y="3352663"/>
                </a:lnTo>
                <a:lnTo>
                  <a:pt x="7938824" y="3373193"/>
                </a:lnTo>
                <a:lnTo>
                  <a:pt x="7882071" y="3391907"/>
                </a:lnTo>
                <a:lnTo>
                  <a:pt x="7829543" y="3402172"/>
                </a:lnTo>
                <a:lnTo>
                  <a:pt x="7829543" y="3416663"/>
                </a:lnTo>
                <a:lnTo>
                  <a:pt x="7829543" y="3425115"/>
                </a:lnTo>
                <a:lnTo>
                  <a:pt x="7829543" y="3431152"/>
                </a:lnTo>
                <a:lnTo>
                  <a:pt x="7829543" y="3435380"/>
                </a:lnTo>
                <a:lnTo>
                  <a:pt x="7833769" y="3439606"/>
                </a:lnTo>
                <a:lnTo>
                  <a:pt x="7833769" y="3449869"/>
                </a:lnTo>
                <a:lnTo>
                  <a:pt x="7835582" y="3460133"/>
                </a:lnTo>
                <a:lnTo>
                  <a:pt x="7829543" y="3468586"/>
                </a:lnTo>
                <a:lnTo>
                  <a:pt x="7821694" y="3474622"/>
                </a:lnTo>
                <a:lnTo>
                  <a:pt x="7819883" y="3478850"/>
                </a:lnTo>
                <a:lnTo>
                  <a:pt x="7812034" y="3484887"/>
                </a:lnTo>
                <a:lnTo>
                  <a:pt x="7798148" y="3493339"/>
                </a:lnTo>
                <a:lnTo>
                  <a:pt x="7793922" y="3493339"/>
                </a:lnTo>
                <a:lnTo>
                  <a:pt x="7792109" y="3497565"/>
                </a:lnTo>
                <a:lnTo>
                  <a:pt x="7787883" y="3497565"/>
                </a:lnTo>
                <a:lnTo>
                  <a:pt x="7783657" y="3497565"/>
                </a:lnTo>
                <a:lnTo>
                  <a:pt x="7777619" y="3499378"/>
                </a:lnTo>
                <a:lnTo>
                  <a:pt x="7773392" y="3489113"/>
                </a:lnTo>
                <a:lnTo>
                  <a:pt x="7769166" y="3478850"/>
                </a:lnTo>
                <a:lnTo>
                  <a:pt x="7769166" y="3468586"/>
                </a:lnTo>
                <a:lnTo>
                  <a:pt x="7769166" y="3449869"/>
                </a:lnTo>
                <a:lnTo>
                  <a:pt x="7777016" y="3445643"/>
                </a:lnTo>
                <a:lnTo>
                  <a:pt x="7783054" y="3445643"/>
                </a:lnTo>
                <a:lnTo>
                  <a:pt x="7790902" y="3441417"/>
                </a:lnTo>
                <a:lnTo>
                  <a:pt x="7792714" y="3435380"/>
                </a:lnTo>
                <a:lnTo>
                  <a:pt x="7796940" y="3426926"/>
                </a:lnTo>
                <a:lnTo>
                  <a:pt x="7792714" y="3420889"/>
                </a:lnTo>
                <a:lnTo>
                  <a:pt x="7786676" y="3410624"/>
                </a:lnTo>
                <a:lnTo>
                  <a:pt x="7782449" y="3402172"/>
                </a:lnTo>
                <a:lnTo>
                  <a:pt x="7776413" y="3397946"/>
                </a:lnTo>
                <a:lnTo>
                  <a:pt x="7772187" y="3397946"/>
                </a:lnTo>
                <a:lnTo>
                  <a:pt x="7761922" y="3396135"/>
                </a:lnTo>
                <a:lnTo>
                  <a:pt x="7749847" y="3396135"/>
                </a:lnTo>
                <a:lnTo>
                  <a:pt x="7737771" y="3412437"/>
                </a:lnTo>
                <a:lnTo>
                  <a:pt x="7723885" y="3424512"/>
                </a:lnTo>
                <a:lnTo>
                  <a:pt x="7711810" y="3434775"/>
                </a:lnTo>
                <a:lnTo>
                  <a:pt x="7701545" y="3453492"/>
                </a:lnTo>
                <a:lnTo>
                  <a:pt x="7697319" y="3482472"/>
                </a:lnTo>
                <a:lnTo>
                  <a:pt x="7729924" y="3513264"/>
                </a:lnTo>
                <a:lnTo>
                  <a:pt x="7754073" y="3546471"/>
                </a:lnTo>
                <a:lnTo>
                  <a:pt x="7776413" y="3581488"/>
                </a:lnTo>
                <a:lnTo>
                  <a:pt x="7786676" y="3628581"/>
                </a:lnTo>
                <a:lnTo>
                  <a:pt x="7790902" y="3685940"/>
                </a:lnTo>
                <a:lnTo>
                  <a:pt x="7673170" y="3782541"/>
                </a:lnTo>
                <a:lnTo>
                  <a:pt x="7659283" y="3782541"/>
                </a:lnTo>
                <a:lnTo>
                  <a:pt x="7649020" y="3743296"/>
                </a:lnTo>
                <a:lnTo>
                  <a:pt x="7626680" y="3714315"/>
                </a:lnTo>
                <a:lnTo>
                  <a:pt x="7598303" y="3689561"/>
                </a:lnTo>
                <a:lnTo>
                  <a:pt x="7568116" y="3664807"/>
                </a:lnTo>
                <a:lnTo>
                  <a:pt x="7535513" y="3638241"/>
                </a:lnTo>
                <a:lnTo>
                  <a:pt x="7521627" y="3695600"/>
                </a:lnTo>
                <a:lnTo>
                  <a:pt x="7503513" y="3742691"/>
                </a:lnTo>
                <a:lnTo>
                  <a:pt x="7521627" y="3752956"/>
                </a:lnTo>
                <a:lnTo>
                  <a:pt x="7529474" y="3767447"/>
                </a:lnTo>
                <a:lnTo>
                  <a:pt x="7531287" y="3786162"/>
                </a:lnTo>
                <a:lnTo>
                  <a:pt x="7543362" y="3806691"/>
                </a:lnTo>
                <a:lnTo>
                  <a:pt x="7545173" y="3810917"/>
                </a:lnTo>
                <a:lnTo>
                  <a:pt x="7553022" y="3810917"/>
                </a:lnTo>
                <a:lnTo>
                  <a:pt x="7559059" y="3810917"/>
                </a:lnTo>
                <a:lnTo>
                  <a:pt x="7566908" y="3810917"/>
                </a:lnTo>
                <a:lnTo>
                  <a:pt x="7572946" y="3815143"/>
                </a:lnTo>
                <a:lnTo>
                  <a:pt x="7601321" y="3844123"/>
                </a:lnTo>
                <a:lnTo>
                  <a:pt x="7623661" y="3887594"/>
                </a:lnTo>
                <a:lnTo>
                  <a:pt x="7637547" y="3937103"/>
                </a:lnTo>
                <a:lnTo>
                  <a:pt x="7639360" y="3988422"/>
                </a:lnTo>
                <a:lnTo>
                  <a:pt x="7622253" y="3988422"/>
                </a:lnTo>
                <a:lnTo>
                  <a:pt x="7630303" y="3998083"/>
                </a:lnTo>
                <a:lnTo>
                  <a:pt x="7652641" y="4028874"/>
                </a:lnTo>
                <a:lnTo>
                  <a:pt x="7676792" y="4065705"/>
                </a:lnTo>
                <a:lnTo>
                  <a:pt x="7711205" y="4094684"/>
                </a:lnTo>
                <a:lnTo>
                  <a:pt x="7705169" y="4129703"/>
                </a:lnTo>
                <a:lnTo>
                  <a:pt x="7705169" y="4172571"/>
                </a:lnTo>
                <a:lnTo>
                  <a:pt x="7733545" y="4176797"/>
                </a:lnTo>
                <a:lnTo>
                  <a:pt x="7751657" y="4182833"/>
                </a:lnTo>
                <a:lnTo>
                  <a:pt x="7764338" y="4195514"/>
                </a:lnTo>
                <a:lnTo>
                  <a:pt x="7782450" y="4205776"/>
                </a:lnTo>
                <a:lnTo>
                  <a:pt x="7804788" y="4205776"/>
                </a:lnTo>
                <a:lnTo>
                  <a:pt x="7821091" y="4197324"/>
                </a:lnTo>
                <a:lnTo>
                  <a:pt x="7834977" y="4191286"/>
                </a:lnTo>
                <a:lnTo>
                  <a:pt x="7849468" y="4187060"/>
                </a:lnTo>
                <a:lnTo>
                  <a:pt x="7881466" y="4197324"/>
                </a:lnTo>
                <a:lnTo>
                  <a:pt x="7918295" y="4211813"/>
                </a:lnTo>
                <a:lnTo>
                  <a:pt x="7952710" y="4230530"/>
                </a:lnTo>
                <a:lnTo>
                  <a:pt x="7984708" y="4245021"/>
                </a:lnTo>
                <a:lnTo>
                  <a:pt x="7981087" y="4245021"/>
                </a:lnTo>
                <a:lnTo>
                  <a:pt x="7976861" y="4249247"/>
                </a:lnTo>
                <a:lnTo>
                  <a:pt x="7972635" y="4249247"/>
                </a:lnTo>
                <a:lnTo>
                  <a:pt x="7966596" y="4252870"/>
                </a:lnTo>
                <a:lnTo>
                  <a:pt x="7946671" y="4259512"/>
                </a:lnTo>
                <a:lnTo>
                  <a:pt x="7906221" y="4259512"/>
                </a:lnTo>
                <a:lnTo>
                  <a:pt x="7861541" y="4252870"/>
                </a:lnTo>
                <a:lnTo>
                  <a:pt x="7815052" y="4240795"/>
                </a:lnTo>
                <a:lnTo>
                  <a:pt x="7764338" y="4230530"/>
                </a:lnTo>
                <a:lnTo>
                  <a:pt x="7725696" y="4220267"/>
                </a:lnTo>
                <a:lnTo>
                  <a:pt x="7695509" y="4205776"/>
                </a:lnTo>
                <a:lnTo>
                  <a:pt x="7681018" y="4197324"/>
                </a:lnTo>
                <a:lnTo>
                  <a:pt x="7687057" y="4191286"/>
                </a:lnTo>
                <a:lnTo>
                  <a:pt x="7691283" y="4187060"/>
                </a:lnTo>
                <a:lnTo>
                  <a:pt x="7695509" y="4181023"/>
                </a:lnTo>
                <a:lnTo>
                  <a:pt x="7652641" y="4168947"/>
                </a:lnTo>
                <a:lnTo>
                  <a:pt x="7616417" y="4148420"/>
                </a:lnTo>
                <a:lnTo>
                  <a:pt x="7583812" y="4115212"/>
                </a:lnTo>
                <a:lnTo>
                  <a:pt x="7559664" y="4080194"/>
                </a:lnTo>
                <a:lnTo>
                  <a:pt x="7534908" y="4040949"/>
                </a:lnTo>
                <a:lnTo>
                  <a:pt x="7514985" y="3999894"/>
                </a:lnTo>
                <a:lnTo>
                  <a:pt x="7492645" y="3969101"/>
                </a:lnTo>
                <a:lnTo>
                  <a:pt x="7472118" y="3942537"/>
                </a:lnTo>
                <a:lnTo>
                  <a:pt x="7450383" y="3925631"/>
                </a:lnTo>
                <a:lnTo>
                  <a:pt x="7425629" y="3903293"/>
                </a:lnTo>
                <a:lnTo>
                  <a:pt x="7403289" y="3882765"/>
                </a:lnTo>
                <a:lnTo>
                  <a:pt x="7393629" y="3849557"/>
                </a:lnTo>
                <a:lnTo>
                  <a:pt x="7460043" y="3858009"/>
                </a:lnTo>
                <a:lnTo>
                  <a:pt x="7486609" y="3888802"/>
                </a:lnTo>
                <a:lnTo>
                  <a:pt x="7514985" y="3907519"/>
                </a:lnTo>
                <a:lnTo>
                  <a:pt x="7543362" y="3925631"/>
                </a:lnTo>
                <a:lnTo>
                  <a:pt x="7548358" y="3928085"/>
                </a:lnTo>
                <a:lnTo>
                  <a:pt x="7541549" y="3911744"/>
                </a:lnTo>
                <a:lnTo>
                  <a:pt x="7533702" y="3878538"/>
                </a:lnTo>
                <a:lnTo>
                  <a:pt x="7523437" y="3849557"/>
                </a:lnTo>
                <a:lnTo>
                  <a:pt x="7513173" y="3820577"/>
                </a:lnTo>
                <a:lnTo>
                  <a:pt x="7495061" y="3795824"/>
                </a:lnTo>
                <a:lnTo>
                  <a:pt x="7495061" y="3789785"/>
                </a:lnTo>
                <a:lnTo>
                  <a:pt x="7476949" y="3795824"/>
                </a:lnTo>
                <a:lnTo>
                  <a:pt x="7476949" y="3789785"/>
                </a:lnTo>
                <a:lnTo>
                  <a:pt x="7470910" y="3760805"/>
                </a:lnTo>
                <a:lnTo>
                  <a:pt x="7470910" y="3723976"/>
                </a:lnTo>
                <a:lnTo>
                  <a:pt x="7470910" y="3684732"/>
                </a:lnTo>
                <a:lnTo>
                  <a:pt x="7470910" y="3641260"/>
                </a:lnTo>
                <a:lnTo>
                  <a:pt x="7466684" y="3602015"/>
                </a:lnTo>
                <a:lnTo>
                  <a:pt x="7452798" y="3568810"/>
                </a:lnTo>
                <a:lnTo>
                  <a:pt x="7430458" y="3544056"/>
                </a:lnTo>
                <a:lnTo>
                  <a:pt x="7424421" y="3550093"/>
                </a:lnTo>
                <a:lnTo>
                  <a:pt x="7414156" y="3558547"/>
                </a:lnTo>
                <a:lnTo>
                  <a:pt x="7406307" y="3562771"/>
                </a:lnTo>
                <a:lnTo>
                  <a:pt x="7392421" y="3564583"/>
                </a:lnTo>
                <a:lnTo>
                  <a:pt x="7378535" y="3564583"/>
                </a:lnTo>
                <a:lnTo>
                  <a:pt x="7374309" y="3564583"/>
                </a:lnTo>
                <a:lnTo>
                  <a:pt x="7374309" y="3562771"/>
                </a:lnTo>
                <a:lnTo>
                  <a:pt x="7372497" y="3562771"/>
                </a:lnTo>
                <a:lnTo>
                  <a:pt x="7368270" y="3558547"/>
                </a:lnTo>
                <a:lnTo>
                  <a:pt x="7368270" y="3515074"/>
                </a:lnTo>
                <a:lnTo>
                  <a:pt x="7358008" y="3480058"/>
                </a:lnTo>
                <a:lnTo>
                  <a:pt x="7344122" y="3451076"/>
                </a:lnTo>
                <a:lnTo>
                  <a:pt x="7321782" y="3424512"/>
                </a:lnTo>
                <a:lnTo>
                  <a:pt x="7305480" y="3395531"/>
                </a:lnTo>
                <a:lnTo>
                  <a:pt x="7283142" y="3360512"/>
                </a:lnTo>
                <a:lnTo>
                  <a:pt x="7277103" y="3366551"/>
                </a:lnTo>
                <a:lnTo>
                  <a:pt x="7272877" y="3370777"/>
                </a:lnTo>
                <a:lnTo>
                  <a:pt x="7268651" y="3379229"/>
                </a:lnTo>
                <a:lnTo>
                  <a:pt x="7264425" y="3381040"/>
                </a:lnTo>
                <a:lnTo>
                  <a:pt x="7262613" y="3385268"/>
                </a:lnTo>
                <a:lnTo>
                  <a:pt x="7230010" y="3389494"/>
                </a:lnTo>
                <a:lnTo>
                  <a:pt x="7201633" y="3385268"/>
                </a:lnTo>
                <a:lnTo>
                  <a:pt x="7173256" y="3385268"/>
                </a:lnTo>
                <a:lnTo>
                  <a:pt x="7165409" y="3414247"/>
                </a:lnTo>
                <a:lnTo>
                  <a:pt x="7155144" y="3428738"/>
                </a:lnTo>
                <a:lnTo>
                  <a:pt x="7149106" y="3432964"/>
                </a:lnTo>
                <a:lnTo>
                  <a:pt x="7135220" y="3432964"/>
                </a:lnTo>
                <a:lnTo>
                  <a:pt x="7121334" y="3437190"/>
                </a:lnTo>
                <a:lnTo>
                  <a:pt x="7107448" y="3447453"/>
                </a:lnTo>
                <a:lnTo>
                  <a:pt x="7083297" y="3511453"/>
                </a:lnTo>
                <a:lnTo>
                  <a:pt x="7050694" y="3511453"/>
                </a:lnTo>
                <a:lnTo>
                  <a:pt x="7032582" y="3525942"/>
                </a:lnTo>
                <a:lnTo>
                  <a:pt x="7014468" y="3544659"/>
                </a:lnTo>
                <a:lnTo>
                  <a:pt x="6990317" y="3559150"/>
                </a:lnTo>
                <a:lnTo>
                  <a:pt x="6984281" y="3630997"/>
                </a:lnTo>
                <a:lnTo>
                  <a:pt x="6966169" y="3692579"/>
                </a:lnTo>
                <a:lnTo>
                  <a:pt x="6942018" y="3742088"/>
                </a:lnTo>
                <a:lnTo>
                  <a:pt x="6903377" y="3789182"/>
                </a:lnTo>
                <a:lnTo>
                  <a:pt x="6899150" y="3789182"/>
                </a:lnTo>
                <a:lnTo>
                  <a:pt x="6894924" y="3784956"/>
                </a:lnTo>
                <a:lnTo>
                  <a:pt x="6890698" y="3784956"/>
                </a:lnTo>
                <a:lnTo>
                  <a:pt x="6888886" y="3780730"/>
                </a:lnTo>
                <a:lnTo>
                  <a:pt x="6866548" y="3755974"/>
                </a:lnTo>
                <a:lnTo>
                  <a:pt x="6846020" y="3716730"/>
                </a:lnTo>
                <a:lnTo>
                  <a:pt x="6833945" y="3683524"/>
                </a:lnTo>
                <a:lnTo>
                  <a:pt x="6832132" y="3677486"/>
                </a:lnTo>
                <a:lnTo>
                  <a:pt x="6833945" y="3669034"/>
                </a:lnTo>
                <a:lnTo>
                  <a:pt x="6838171" y="3662997"/>
                </a:lnTo>
                <a:lnTo>
                  <a:pt x="6842397" y="3658769"/>
                </a:lnTo>
                <a:lnTo>
                  <a:pt x="6842397" y="3654543"/>
                </a:lnTo>
                <a:lnTo>
                  <a:pt x="6806173" y="3600810"/>
                </a:lnTo>
                <a:lnTo>
                  <a:pt x="6782022" y="3543451"/>
                </a:lnTo>
                <a:lnTo>
                  <a:pt x="6765719" y="3481869"/>
                </a:lnTo>
                <a:lnTo>
                  <a:pt x="6757872" y="3407606"/>
                </a:lnTo>
                <a:lnTo>
                  <a:pt x="6733721" y="3409417"/>
                </a:lnTo>
                <a:lnTo>
                  <a:pt x="6715609" y="3409417"/>
                </a:lnTo>
                <a:lnTo>
                  <a:pt x="6695079" y="3407606"/>
                </a:lnTo>
                <a:lnTo>
                  <a:pt x="6687230" y="3399154"/>
                </a:lnTo>
                <a:lnTo>
                  <a:pt x="6676967" y="3393115"/>
                </a:lnTo>
                <a:lnTo>
                  <a:pt x="6669118" y="3384663"/>
                </a:lnTo>
                <a:lnTo>
                  <a:pt x="6663081" y="3378626"/>
                </a:lnTo>
                <a:lnTo>
                  <a:pt x="6669118" y="3352060"/>
                </a:lnTo>
                <a:lnTo>
                  <a:pt x="6655232" y="3331533"/>
                </a:lnTo>
                <a:lnTo>
                  <a:pt x="6631081" y="3312816"/>
                </a:lnTo>
                <a:lnTo>
                  <a:pt x="6606931" y="3296514"/>
                </a:lnTo>
                <a:lnTo>
                  <a:pt x="6584593" y="3274174"/>
                </a:lnTo>
                <a:lnTo>
                  <a:pt x="6526028" y="3282628"/>
                </a:lnTo>
                <a:lnTo>
                  <a:pt x="6465049" y="3282628"/>
                </a:lnTo>
                <a:lnTo>
                  <a:pt x="6404067" y="3278402"/>
                </a:lnTo>
                <a:lnTo>
                  <a:pt x="6345503" y="3274174"/>
                </a:lnTo>
                <a:lnTo>
                  <a:pt x="6335240" y="3253647"/>
                </a:lnTo>
                <a:lnTo>
                  <a:pt x="6321353" y="3227083"/>
                </a:lnTo>
                <a:lnTo>
                  <a:pt x="6299014" y="3235535"/>
                </a:lnTo>
                <a:lnTo>
                  <a:pt x="6285128" y="3239761"/>
                </a:lnTo>
                <a:lnTo>
                  <a:pt x="6267014" y="3241571"/>
                </a:lnTo>
                <a:lnTo>
                  <a:pt x="6242864" y="3241571"/>
                </a:lnTo>
                <a:lnTo>
                  <a:pt x="6222336" y="3227083"/>
                </a:lnTo>
                <a:lnTo>
                  <a:pt x="6199998" y="3216818"/>
                </a:lnTo>
                <a:lnTo>
                  <a:pt x="6175847" y="3202327"/>
                </a:lnTo>
                <a:lnTo>
                  <a:pt x="6157735" y="3187838"/>
                </a:lnTo>
                <a:lnTo>
                  <a:pt x="6151697" y="3167309"/>
                </a:lnTo>
                <a:lnTo>
                  <a:pt x="6141434" y="3148594"/>
                </a:lnTo>
                <a:lnTo>
                  <a:pt x="6119094" y="3129877"/>
                </a:lnTo>
                <a:lnTo>
                  <a:pt x="6114868" y="3129877"/>
                </a:lnTo>
                <a:lnTo>
                  <a:pt x="6113057" y="3129877"/>
                </a:lnTo>
                <a:lnTo>
                  <a:pt x="6108829" y="3129877"/>
                </a:lnTo>
                <a:lnTo>
                  <a:pt x="6100982" y="3129877"/>
                </a:lnTo>
                <a:lnTo>
                  <a:pt x="6087094" y="3129877"/>
                </a:lnTo>
                <a:lnTo>
                  <a:pt x="6094943" y="3158857"/>
                </a:lnTo>
                <a:lnTo>
                  <a:pt x="6105208" y="3192064"/>
                </a:lnTo>
                <a:lnTo>
                  <a:pt x="6123320" y="3225270"/>
                </a:lnTo>
                <a:lnTo>
                  <a:pt x="6137206" y="3254252"/>
                </a:lnTo>
                <a:lnTo>
                  <a:pt x="6151094" y="3274779"/>
                </a:lnTo>
                <a:lnTo>
                  <a:pt x="6155320" y="3264514"/>
                </a:lnTo>
                <a:lnTo>
                  <a:pt x="6157131" y="3260288"/>
                </a:lnTo>
                <a:lnTo>
                  <a:pt x="6157131" y="3256062"/>
                </a:lnTo>
                <a:lnTo>
                  <a:pt x="6161357" y="3256062"/>
                </a:lnTo>
                <a:lnTo>
                  <a:pt x="6165583" y="3256062"/>
                </a:lnTo>
                <a:lnTo>
                  <a:pt x="6175847" y="3260288"/>
                </a:lnTo>
                <a:lnTo>
                  <a:pt x="6180074" y="3270553"/>
                </a:lnTo>
                <a:lnTo>
                  <a:pt x="6184300" y="3282628"/>
                </a:lnTo>
                <a:lnTo>
                  <a:pt x="6184300" y="3292891"/>
                </a:lnTo>
                <a:lnTo>
                  <a:pt x="6186110" y="3303156"/>
                </a:lnTo>
                <a:lnTo>
                  <a:pt x="6190338" y="3313419"/>
                </a:lnTo>
                <a:lnTo>
                  <a:pt x="6204224" y="3311608"/>
                </a:lnTo>
                <a:lnTo>
                  <a:pt x="6222336" y="3307382"/>
                </a:lnTo>
                <a:lnTo>
                  <a:pt x="6242864" y="3307382"/>
                </a:lnTo>
                <a:lnTo>
                  <a:pt x="6275469" y="3270553"/>
                </a:lnTo>
                <a:lnTo>
                  <a:pt x="6314108" y="3241571"/>
                </a:lnTo>
                <a:lnTo>
                  <a:pt x="6318334" y="3278402"/>
                </a:lnTo>
                <a:lnTo>
                  <a:pt x="6322560" y="3307382"/>
                </a:lnTo>
                <a:lnTo>
                  <a:pt x="6375088" y="3336362"/>
                </a:lnTo>
                <a:lnTo>
                  <a:pt x="6417350" y="3371380"/>
                </a:lnTo>
                <a:lnTo>
                  <a:pt x="6403464" y="3390097"/>
                </a:lnTo>
                <a:lnTo>
                  <a:pt x="6391389" y="3408814"/>
                </a:lnTo>
                <a:lnTo>
                  <a:pt x="6379314" y="3423304"/>
                </a:lnTo>
                <a:lnTo>
                  <a:pt x="6352748" y="3433567"/>
                </a:lnTo>
                <a:lnTo>
                  <a:pt x="6352748" y="3472812"/>
                </a:lnTo>
                <a:lnTo>
                  <a:pt x="6318334" y="3495152"/>
                </a:lnTo>
                <a:lnTo>
                  <a:pt x="6282108" y="3519905"/>
                </a:lnTo>
                <a:lnTo>
                  <a:pt x="6282108" y="3537414"/>
                </a:lnTo>
                <a:lnTo>
                  <a:pt x="6237430" y="3537414"/>
                </a:lnTo>
                <a:lnTo>
                  <a:pt x="6210866" y="3551905"/>
                </a:lnTo>
                <a:lnTo>
                  <a:pt x="6190338" y="3574243"/>
                </a:lnTo>
                <a:lnTo>
                  <a:pt x="6166188" y="3592960"/>
                </a:lnTo>
                <a:lnTo>
                  <a:pt x="6133585" y="3607451"/>
                </a:lnTo>
                <a:lnTo>
                  <a:pt x="6100982" y="3613488"/>
                </a:lnTo>
                <a:lnTo>
                  <a:pt x="6066566" y="3623752"/>
                </a:lnTo>
                <a:lnTo>
                  <a:pt x="6038190" y="3635828"/>
                </a:lnTo>
                <a:lnTo>
                  <a:pt x="6014039" y="3650317"/>
                </a:lnTo>
                <a:lnTo>
                  <a:pt x="5989890" y="3656355"/>
                </a:lnTo>
                <a:lnTo>
                  <a:pt x="5971776" y="3656355"/>
                </a:lnTo>
                <a:lnTo>
                  <a:pt x="5963927" y="3652129"/>
                </a:lnTo>
                <a:lnTo>
                  <a:pt x="5962116" y="3652129"/>
                </a:lnTo>
                <a:lnTo>
                  <a:pt x="5957890" y="3650317"/>
                </a:lnTo>
                <a:lnTo>
                  <a:pt x="5953664" y="3646091"/>
                </a:lnTo>
                <a:lnTo>
                  <a:pt x="5949438" y="3637638"/>
                </a:lnTo>
                <a:lnTo>
                  <a:pt x="5939173" y="3617111"/>
                </a:lnTo>
                <a:lnTo>
                  <a:pt x="5934947" y="3594771"/>
                </a:lnTo>
                <a:lnTo>
                  <a:pt x="5934947" y="3574243"/>
                </a:lnTo>
                <a:lnTo>
                  <a:pt x="5933137" y="3551905"/>
                </a:lnTo>
                <a:lnTo>
                  <a:pt x="5915023" y="3516887"/>
                </a:lnTo>
                <a:lnTo>
                  <a:pt x="5890874" y="3483679"/>
                </a:lnTo>
                <a:lnTo>
                  <a:pt x="5864308" y="3454700"/>
                </a:lnTo>
                <a:lnTo>
                  <a:pt x="5840157" y="3425718"/>
                </a:lnTo>
                <a:lnTo>
                  <a:pt x="5834121" y="3405191"/>
                </a:lnTo>
                <a:lnTo>
                  <a:pt x="5829892" y="3380437"/>
                </a:lnTo>
                <a:lnTo>
                  <a:pt x="5825666" y="3353871"/>
                </a:lnTo>
                <a:lnTo>
                  <a:pt x="5815404" y="3333343"/>
                </a:lnTo>
                <a:lnTo>
                  <a:pt x="5776762" y="3308590"/>
                </a:lnTo>
                <a:lnTo>
                  <a:pt x="5766499" y="3283836"/>
                </a:lnTo>
                <a:lnTo>
                  <a:pt x="5754424" y="3257270"/>
                </a:lnTo>
                <a:lnTo>
                  <a:pt x="5744159" y="3232516"/>
                </a:lnTo>
                <a:lnTo>
                  <a:pt x="5730273" y="3211989"/>
                </a:lnTo>
                <a:lnTo>
                  <a:pt x="5709746" y="3197498"/>
                </a:lnTo>
                <a:lnTo>
                  <a:pt x="5697671" y="3193272"/>
                </a:lnTo>
                <a:lnTo>
                  <a:pt x="5695860" y="3184818"/>
                </a:lnTo>
                <a:lnTo>
                  <a:pt x="5688011" y="3183007"/>
                </a:lnTo>
                <a:lnTo>
                  <a:pt x="5681972" y="3178781"/>
                </a:lnTo>
                <a:lnTo>
                  <a:pt x="5674123" y="3174555"/>
                </a:lnTo>
                <a:lnTo>
                  <a:pt x="5668086" y="3168517"/>
                </a:lnTo>
                <a:lnTo>
                  <a:pt x="5660237" y="3156443"/>
                </a:lnTo>
                <a:lnTo>
                  <a:pt x="5654200" y="3141952"/>
                </a:lnTo>
                <a:lnTo>
                  <a:pt x="5646351" y="3141952"/>
                </a:lnTo>
                <a:lnTo>
                  <a:pt x="5646351" y="3156443"/>
                </a:lnTo>
                <a:lnTo>
                  <a:pt x="5670501" y="3189649"/>
                </a:lnTo>
                <a:lnTo>
                  <a:pt x="5692840" y="3226478"/>
                </a:lnTo>
                <a:lnTo>
                  <a:pt x="5706727" y="3269948"/>
                </a:lnTo>
                <a:lnTo>
                  <a:pt x="5720613" y="3309193"/>
                </a:lnTo>
                <a:lnTo>
                  <a:pt x="5738726" y="3348437"/>
                </a:lnTo>
                <a:lnTo>
                  <a:pt x="5744764" y="3354476"/>
                </a:lnTo>
                <a:lnTo>
                  <a:pt x="5755027" y="3362928"/>
                </a:lnTo>
                <a:lnTo>
                  <a:pt x="5762876" y="3368964"/>
                </a:lnTo>
                <a:lnTo>
                  <a:pt x="5773141" y="3377419"/>
                </a:lnTo>
                <a:lnTo>
                  <a:pt x="5777367" y="3387681"/>
                </a:lnTo>
                <a:lnTo>
                  <a:pt x="5777367" y="3459529"/>
                </a:lnTo>
                <a:lnTo>
                  <a:pt x="5783404" y="3467983"/>
                </a:lnTo>
                <a:lnTo>
                  <a:pt x="5791253" y="3478245"/>
                </a:lnTo>
                <a:lnTo>
                  <a:pt x="5801518" y="3484284"/>
                </a:lnTo>
                <a:lnTo>
                  <a:pt x="5811780" y="3492736"/>
                </a:lnTo>
                <a:lnTo>
                  <a:pt x="5816007" y="3498773"/>
                </a:lnTo>
                <a:lnTo>
                  <a:pt x="5822045" y="3521113"/>
                </a:lnTo>
                <a:lnTo>
                  <a:pt x="5826271" y="3537414"/>
                </a:lnTo>
                <a:lnTo>
                  <a:pt x="5834121" y="3559753"/>
                </a:lnTo>
                <a:lnTo>
                  <a:pt x="5854648" y="3584508"/>
                </a:lnTo>
                <a:lnTo>
                  <a:pt x="5887251" y="3606846"/>
                </a:lnTo>
                <a:lnTo>
                  <a:pt x="5921664" y="3627374"/>
                </a:lnTo>
                <a:lnTo>
                  <a:pt x="5950041" y="3649714"/>
                </a:lnTo>
                <a:lnTo>
                  <a:pt x="5957890" y="3659977"/>
                </a:lnTo>
                <a:lnTo>
                  <a:pt x="5957890" y="3674467"/>
                </a:lnTo>
                <a:lnTo>
                  <a:pt x="5957890" y="3684732"/>
                </a:lnTo>
                <a:lnTo>
                  <a:pt x="5962116" y="3694995"/>
                </a:lnTo>
                <a:lnTo>
                  <a:pt x="5972381" y="3707070"/>
                </a:lnTo>
                <a:lnTo>
                  <a:pt x="6002569" y="3708881"/>
                </a:lnTo>
                <a:lnTo>
                  <a:pt x="6038795" y="3692579"/>
                </a:lnTo>
                <a:lnTo>
                  <a:pt x="6087699" y="3680504"/>
                </a:lnTo>
                <a:lnTo>
                  <a:pt x="6134188" y="3670241"/>
                </a:lnTo>
                <a:lnTo>
                  <a:pt x="6176450" y="3664205"/>
                </a:lnTo>
                <a:lnTo>
                  <a:pt x="6176450" y="3670241"/>
                </a:lnTo>
                <a:lnTo>
                  <a:pt x="6166188" y="3688958"/>
                </a:lnTo>
                <a:lnTo>
                  <a:pt x="6166188" y="3710693"/>
                </a:lnTo>
                <a:lnTo>
                  <a:pt x="6158338" y="3735447"/>
                </a:lnTo>
                <a:lnTo>
                  <a:pt x="6144452" y="3772276"/>
                </a:lnTo>
                <a:lnTo>
                  <a:pt x="6123925" y="3815746"/>
                </a:lnTo>
                <a:lnTo>
                  <a:pt x="6099774" y="3859217"/>
                </a:lnTo>
                <a:lnTo>
                  <a:pt x="6073208" y="3894235"/>
                </a:lnTo>
                <a:lnTo>
                  <a:pt x="6034568" y="3933479"/>
                </a:lnTo>
                <a:lnTo>
                  <a:pt x="5992304" y="3970308"/>
                </a:lnTo>
                <a:lnTo>
                  <a:pt x="5947626" y="4005327"/>
                </a:lnTo>
                <a:lnTo>
                  <a:pt x="5905363" y="4046384"/>
                </a:lnTo>
                <a:lnTo>
                  <a:pt x="5869137" y="4089854"/>
                </a:lnTo>
                <a:lnTo>
                  <a:pt x="5840762" y="4139361"/>
                </a:lnTo>
                <a:lnTo>
                  <a:pt x="5830497" y="4186455"/>
                </a:lnTo>
                <a:lnTo>
                  <a:pt x="5836534" y="4229925"/>
                </a:lnTo>
                <a:lnTo>
                  <a:pt x="5850422" y="4273396"/>
                </a:lnTo>
                <a:lnTo>
                  <a:pt x="5864308" y="4312640"/>
                </a:lnTo>
                <a:lnTo>
                  <a:pt x="5878194" y="4356111"/>
                </a:lnTo>
                <a:lnTo>
                  <a:pt x="5890269" y="4399581"/>
                </a:lnTo>
                <a:lnTo>
                  <a:pt x="5886043" y="4443053"/>
                </a:lnTo>
                <a:lnTo>
                  <a:pt x="5863705" y="4488335"/>
                </a:lnTo>
                <a:lnTo>
                  <a:pt x="5833516" y="4510673"/>
                </a:lnTo>
                <a:lnTo>
                  <a:pt x="5797290" y="4526974"/>
                </a:lnTo>
                <a:lnTo>
                  <a:pt x="5762876" y="4545691"/>
                </a:lnTo>
                <a:lnTo>
                  <a:pt x="5734499" y="4570447"/>
                </a:lnTo>
                <a:lnTo>
                  <a:pt x="5716387" y="4607275"/>
                </a:lnTo>
                <a:lnTo>
                  <a:pt x="5734499" y="4627803"/>
                </a:lnTo>
                <a:lnTo>
                  <a:pt x="5748385" y="4661011"/>
                </a:lnTo>
                <a:lnTo>
                  <a:pt x="5754424" y="4700255"/>
                </a:lnTo>
                <a:lnTo>
                  <a:pt x="5744159" y="4708707"/>
                </a:lnTo>
                <a:lnTo>
                  <a:pt x="5738123" y="4714744"/>
                </a:lnTo>
                <a:lnTo>
                  <a:pt x="5733897" y="4718970"/>
                </a:lnTo>
                <a:lnTo>
                  <a:pt x="5726047" y="4725009"/>
                </a:lnTo>
                <a:lnTo>
                  <a:pt x="5724235" y="4733461"/>
                </a:lnTo>
                <a:lnTo>
                  <a:pt x="5716387" y="4739498"/>
                </a:lnTo>
                <a:lnTo>
                  <a:pt x="5677746" y="4747952"/>
                </a:lnTo>
                <a:lnTo>
                  <a:pt x="5667483" y="4772705"/>
                </a:lnTo>
                <a:lnTo>
                  <a:pt x="5663255" y="4801685"/>
                </a:lnTo>
                <a:lnTo>
                  <a:pt x="5659029" y="4830666"/>
                </a:lnTo>
                <a:lnTo>
                  <a:pt x="5652992" y="4859646"/>
                </a:lnTo>
                <a:lnTo>
                  <a:pt x="5606504" y="4898891"/>
                </a:lnTo>
                <a:lnTo>
                  <a:pt x="5592616" y="4932098"/>
                </a:lnTo>
                <a:lnTo>
                  <a:pt x="5574504" y="4965304"/>
                </a:lnTo>
                <a:lnTo>
                  <a:pt x="5540088" y="4996096"/>
                </a:lnTo>
                <a:lnTo>
                  <a:pt x="5497825" y="5022662"/>
                </a:lnTo>
                <a:lnTo>
                  <a:pt x="5445300" y="5037151"/>
                </a:lnTo>
                <a:lnTo>
                  <a:pt x="5392772" y="5051642"/>
                </a:lnTo>
                <a:lnTo>
                  <a:pt x="5337830" y="5061907"/>
                </a:lnTo>
                <a:lnTo>
                  <a:pt x="5288925" y="5072169"/>
                </a:lnTo>
                <a:lnTo>
                  <a:pt x="5278661" y="5066133"/>
                </a:lnTo>
                <a:lnTo>
                  <a:pt x="5270813" y="5057679"/>
                </a:lnTo>
                <a:lnTo>
                  <a:pt x="5264775" y="5053453"/>
                </a:lnTo>
                <a:lnTo>
                  <a:pt x="5256927" y="5043190"/>
                </a:lnTo>
                <a:lnTo>
                  <a:pt x="5250889" y="5037151"/>
                </a:lnTo>
                <a:lnTo>
                  <a:pt x="5246663" y="5018434"/>
                </a:lnTo>
                <a:lnTo>
                  <a:pt x="5246663" y="4996096"/>
                </a:lnTo>
                <a:lnTo>
                  <a:pt x="5246663" y="4971343"/>
                </a:lnTo>
                <a:lnTo>
                  <a:pt x="5242436" y="4946587"/>
                </a:lnTo>
                <a:lnTo>
                  <a:pt x="5221909" y="4911571"/>
                </a:lnTo>
                <a:lnTo>
                  <a:pt x="5193532" y="4878363"/>
                </a:lnTo>
                <a:lnTo>
                  <a:pt x="5165155" y="4841534"/>
                </a:lnTo>
                <a:lnTo>
                  <a:pt x="5147041" y="4806516"/>
                </a:lnTo>
                <a:lnTo>
                  <a:pt x="5154891" y="4781762"/>
                </a:lnTo>
                <a:lnTo>
                  <a:pt x="5154891" y="4777536"/>
                </a:lnTo>
                <a:lnTo>
                  <a:pt x="5147041" y="4769082"/>
                </a:lnTo>
                <a:lnTo>
                  <a:pt x="5141005" y="4767271"/>
                </a:lnTo>
                <a:lnTo>
                  <a:pt x="5136779" y="4758819"/>
                </a:lnTo>
                <a:lnTo>
                  <a:pt x="5132553" y="4758819"/>
                </a:lnTo>
                <a:lnTo>
                  <a:pt x="5128327" y="4748555"/>
                </a:lnTo>
                <a:lnTo>
                  <a:pt x="5132553" y="4738292"/>
                </a:lnTo>
                <a:lnTo>
                  <a:pt x="5132553" y="4729838"/>
                </a:lnTo>
                <a:lnTo>
                  <a:pt x="5136779" y="4723801"/>
                </a:lnTo>
                <a:lnTo>
                  <a:pt x="5141005" y="4715349"/>
                </a:lnTo>
                <a:lnTo>
                  <a:pt x="5127119" y="4709310"/>
                </a:lnTo>
                <a:lnTo>
                  <a:pt x="5127119" y="4700858"/>
                </a:lnTo>
                <a:lnTo>
                  <a:pt x="5127119" y="4694819"/>
                </a:lnTo>
                <a:lnTo>
                  <a:pt x="5128929" y="4684556"/>
                </a:lnTo>
                <a:lnTo>
                  <a:pt x="5133156" y="4676104"/>
                </a:lnTo>
                <a:lnTo>
                  <a:pt x="5133156" y="4665840"/>
                </a:lnTo>
                <a:lnTo>
                  <a:pt x="5133156" y="4655575"/>
                </a:lnTo>
                <a:lnTo>
                  <a:pt x="5119270" y="4626595"/>
                </a:lnTo>
                <a:lnTo>
                  <a:pt x="5098742" y="4593389"/>
                </a:lnTo>
                <a:lnTo>
                  <a:pt x="5076402" y="4564408"/>
                </a:lnTo>
                <a:lnTo>
                  <a:pt x="5062516" y="4535428"/>
                </a:lnTo>
                <a:lnTo>
                  <a:pt x="5058290" y="4500410"/>
                </a:lnTo>
                <a:lnTo>
                  <a:pt x="5066139" y="4459355"/>
                </a:lnTo>
                <a:lnTo>
                  <a:pt x="5080025" y="4424337"/>
                </a:lnTo>
                <a:lnTo>
                  <a:pt x="5100553" y="4385092"/>
                </a:lnTo>
                <a:lnTo>
                  <a:pt x="5114439" y="4351885"/>
                </a:lnTo>
                <a:lnTo>
                  <a:pt x="5126514" y="4322905"/>
                </a:lnTo>
                <a:lnTo>
                  <a:pt x="5112628" y="4293923"/>
                </a:lnTo>
                <a:lnTo>
                  <a:pt x="5108402" y="4269170"/>
                </a:lnTo>
                <a:lnTo>
                  <a:pt x="5108402" y="4244416"/>
                </a:lnTo>
                <a:lnTo>
                  <a:pt x="5100553" y="4211208"/>
                </a:lnTo>
                <a:lnTo>
                  <a:pt x="5080025" y="4167738"/>
                </a:lnTo>
                <a:lnTo>
                  <a:pt x="5047436" y="4124268"/>
                </a:lnTo>
                <a:lnTo>
                  <a:pt x="5017253" y="4085023"/>
                </a:lnTo>
                <a:lnTo>
                  <a:pt x="4984649" y="4051817"/>
                </a:lnTo>
                <a:lnTo>
                  <a:pt x="4994914" y="4008347"/>
                </a:lnTo>
                <a:lnTo>
                  <a:pt x="5005179" y="3969103"/>
                </a:lnTo>
                <a:lnTo>
                  <a:pt x="5017253" y="3925632"/>
                </a:lnTo>
                <a:lnTo>
                  <a:pt x="5005179" y="3919593"/>
                </a:lnTo>
                <a:lnTo>
                  <a:pt x="4999138" y="3915367"/>
                </a:lnTo>
                <a:lnTo>
                  <a:pt x="4991290" y="3906915"/>
                </a:lnTo>
                <a:lnTo>
                  <a:pt x="4985253" y="3905103"/>
                </a:lnTo>
                <a:lnTo>
                  <a:pt x="4974988" y="3905103"/>
                </a:lnTo>
                <a:lnTo>
                  <a:pt x="4961103" y="3900877"/>
                </a:lnTo>
                <a:lnTo>
                  <a:pt x="4953254" y="3906915"/>
                </a:lnTo>
                <a:lnTo>
                  <a:pt x="4949028" y="3911141"/>
                </a:lnTo>
                <a:lnTo>
                  <a:pt x="4938764" y="3915367"/>
                </a:lnTo>
                <a:lnTo>
                  <a:pt x="4928500" y="3915367"/>
                </a:lnTo>
                <a:lnTo>
                  <a:pt x="4914614" y="3915367"/>
                </a:lnTo>
                <a:lnTo>
                  <a:pt x="4875973" y="3853783"/>
                </a:lnTo>
                <a:lnTo>
                  <a:pt x="4849408" y="3849557"/>
                </a:lnTo>
                <a:lnTo>
                  <a:pt x="4825258" y="3847746"/>
                </a:lnTo>
                <a:lnTo>
                  <a:pt x="4796881" y="3843520"/>
                </a:lnTo>
                <a:lnTo>
                  <a:pt x="4762465" y="3858011"/>
                </a:lnTo>
                <a:lnTo>
                  <a:pt x="4726239" y="3872500"/>
                </a:lnTo>
                <a:lnTo>
                  <a:pt x="4697864" y="3882765"/>
                </a:lnTo>
                <a:lnTo>
                  <a:pt x="4629033" y="3868274"/>
                </a:lnTo>
                <a:lnTo>
                  <a:pt x="4621186" y="3893027"/>
                </a:lnTo>
                <a:lnTo>
                  <a:pt x="4597035" y="3893027"/>
                </a:lnTo>
                <a:lnTo>
                  <a:pt x="4574697" y="3886991"/>
                </a:lnTo>
                <a:lnTo>
                  <a:pt x="4558396" y="3882765"/>
                </a:lnTo>
                <a:lnTo>
                  <a:pt x="4550547" y="3886991"/>
                </a:lnTo>
                <a:lnTo>
                  <a:pt x="4544509" y="3893027"/>
                </a:lnTo>
                <a:lnTo>
                  <a:pt x="4532435" y="3897255"/>
                </a:lnTo>
                <a:lnTo>
                  <a:pt x="4518548" y="3901481"/>
                </a:lnTo>
                <a:lnTo>
                  <a:pt x="4498019" y="3876726"/>
                </a:lnTo>
                <a:lnTo>
                  <a:pt x="4469643" y="3862237"/>
                </a:lnTo>
                <a:lnTo>
                  <a:pt x="4441267" y="3847746"/>
                </a:lnTo>
                <a:lnTo>
                  <a:pt x="4412890" y="3833255"/>
                </a:lnTo>
                <a:lnTo>
                  <a:pt x="4388741" y="3814539"/>
                </a:lnTo>
                <a:lnTo>
                  <a:pt x="4370627" y="3767447"/>
                </a:lnTo>
                <a:lnTo>
                  <a:pt x="4350099" y="3742691"/>
                </a:lnTo>
                <a:lnTo>
                  <a:pt x="4317498" y="3717938"/>
                </a:lnTo>
                <a:lnTo>
                  <a:pt x="4289121" y="3693184"/>
                </a:lnTo>
                <a:lnTo>
                  <a:pt x="4271009" y="3670844"/>
                </a:lnTo>
                <a:lnTo>
                  <a:pt x="4271009" y="3623752"/>
                </a:lnTo>
                <a:lnTo>
                  <a:pt x="4264970" y="3603223"/>
                </a:lnTo>
                <a:lnTo>
                  <a:pt x="4266782" y="3570017"/>
                </a:lnTo>
                <a:lnTo>
                  <a:pt x="4274631" y="3541038"/>
                </a:lnTo>
                <a:lnTo>
                  <a:pt x="4280668" y="3516282"/>
                </a:lnTo>
                <a:lnTo>
                  <a:pt x="4284895" y="3497565"/>
                </a:lnTo>
                <a:lnTo>
                  <a:pt x="4284895" y="3468586"/>
                </a:lnTo>
                <a:lnTo>
                  <a:pt x="4278856" y="3452284"/>
                </a:lnTo>
                <a:lnTo>
                  <a:pt x="4266782" y="3433567"/>
                </a:lnTo>
                <a:lnTo>
                  <a:pt x="4260744" y="3419076"/>
                </a:lnTo>
                <a:lnTo>
                  <a:pt x="4260744" y="3396738"/>
                </a:lnTo>
                <a:lnTo>
                  <a:pt x="4266782" y="3367759"/>
                </a:lnTo>
                <a:lnTo>
                  <a:pt x="4280668" y="3336966"/>
                </a:lnTo>
                <a:lnTo>
                  <a:pt x="4294555" y="3300138"/>
                </a:lnTo>
                <a:lnTo>
                  <a:pt x="4308441" y="3269345"/>
                </a:lnTo>
                <a:lnTo>
                  <a:pt x="4322329" y="3242779"/>
                </a:lnTo>
                <a:lnTo>
                  <a:pt x="4330176" y="3228290"/>
                </a:lnTo>
                <a:lnTo>
                  <a:pt x="4354326" y="3207761"/>
                </a:lnTo>
                <a:lnTo>
                  <a:pt x="4382702" y="3189046"/>
                </a:lnTo>
                <a:lnTo>
                  <a:pt x="4411079" y="3174555"/>
                </a:lnTo>
                <a:lnTo>
                  <a:pt x="4439455" y="3155838"/>
                </a:lnTo>
                <a:lnTo>
                  <a:pt x="4445492" y="3139537"/>
                </a:lnTo>
                <a:lnTo>
                  <a:pt x="4445492" y="3117199"/>
                </a:lnTo>
                <a:lnTo>
                  <a:pt x="4443682" y="3092443"/>
                </a:lnTo>
                <a:lnTo>
                  <a:pt x="4445492" y="3071916"/>
                </a:lnTo>
                <a:lnTo>
                  <a:pt x="4463607" y="3042936"/>
                </a:lnTo>
                <a:lnTo>
                  <a:pt x="4487756" y="3020596"/>
                </a:lnTo>
                <a:lnTo>
                  <a:pt x="4514322" y="3000068"/>
                </a:lnTo>
                <a:lnTo>
                  <a:pt x="4538472" y="2977730"/>
                </a:lnTo>
                <a:lnTo>
                  <a:pt x="4558999" y="2952975"/>
                </a:lnTo>
                <a:lnTo>
                  <a:pt x="4571074" y="2919770"/>
                </a:lnTo>
                <a:lnTo>
                  <a:pt x="4571074" y="2917957"/>
                </a:lnTo>
                <a:lnTo>
                  <a:pt x="4566849" y="2917957"/>
                </a:lnTo>
                <a:lnTo>
                  <a:pt x="4566849" y="2913731"/>
                </a:lnTo>
                <a:lnTo>
                  <a:pt x="4566849" y="2909505"/>
                </a:lnTo>
                <a:lnTo>
                  <a:pt x="4562622" y="2905279"/>
                </a:lnTo>
                <a:lnTo>
                  <a:pt x="4556584" y="2903468"/>
                </a:lnTo>
                <a:lnTo>
                  <a:pt x="4548737" y="2899242"/>
                </a:lnTo>
                <a:lnTo>
                  <a:pt x="4542697" y="2899242"/>
                </a:lnTo>
                <a:lnTo>
                  <a:pt x="4530622" y="2895016"/>
                </a:lnTo>
                <a:lnTo>
                  <a:pt x="4524584" y="2903468"/>
                </a:lnTo>
                <a:lnTo>
                  <a:pt x="4516736" y="2903468"/>
                </a:lnTo>
                <a:lnTo>
                  <a:pt x="4506471" y="2905279"/>
                </a:lnTo>
                <a:lnTo>
                  <a:pt x="4492586" y="2905279"/>
                </a:lnTo>
                <a:lnTo>
                  <a:pt x="4492586" y="2895016"/>
                </a:lnTo>
                <a:lnTo>
                  <a:pt x="4486550" y="2895016"/>
                </a:lnTo>
                <a:lnTo>
                  <a:pt x="4486550" y="2866035"/>
                </a:lnTo>
                <a:lnTo>
                  <a:pt x="4482323" y="2826791"/>
                </a:lnTo>
                <a:lnTo>
                  <a:pt x="4478094" y="2779698"/>
                </a:lnTo>
                <a:lnTo>
                  <a:pt x="4478094" y="2734417"/>
                </a:lnTo>
                <a:lnTo>
                  <a:pt x="4478094" y="2693362"/>
                </a:lnTo>
                <a:lnTo>
                  <a:pt x="4485945" y="2668606"/>
                </a:lnTo>
                <a:lnTo>
                  <a:pt x="4487152" y="2661362"/>
                </a:lnTo>
                <a:lnTo>
                  <a:pt x="4491378" y="2652908"/>
                </a:lnTo>
                <a:lnTo>
                  <a:pt x="4495605" y="2651095"/>
                </a:lnTo>
                <a:lnTo>
                  <a:pt x="4499831" y="2651095"/>
                </a:lnTo>
                <a:lnTo>
                  <a:pt x="4505870" y="2651095"/>
                </a:lnTo>
                <a:lnTo>
                  <a:pt x="4513719" y="2646870"/>
                </a:lnTo>
                <a:lnTo>
                  <a:pt x="4523980" y="2646870"/>
                </a:lnTo>
                <a:lnTo>
                  <a:pt x="4552358" y="2657135"/>
                </a:lnTo>
                <a:lnTo>
                  <a:pt x="4584960" y="2665587"/>
                </a:lnTo>
                <a:lnTo>
                  <a:pt x="4619374" y="2665587"/>
                </a:lnTo>
                <a:lnTo>
                  <a:pt x="4653790" y="2657135"/>
                </a:lnTo>
                <a:lnTo>
                  <a:pt x="4680355" y="2646870"/>
                </a:lnTo>
                <a:lnTo>
                  <a:pt x="4682166" y="2642645"/>
                </a:lnTo>
                <a:lnTo>
                  <a:pt x="4682166" y="2638419"/>
                </a:lnTo>
                <a:lnTo>
                  <a:pt x="4686391" y="2638419"/>
                </a:lnTo>
                <a:lnTo>
                  <a:pt x="4686391" y="2636609"/>
                </a:lnTo>
                <a:lnTo>
                  <a:pt x="4686391" y="2632382"/>
                </a:lnTo>
                <a:lnTo>
                  <a:pt x="4694241" y="2603401"/>
                </a:lnTo>
                <a:lnTo>
                  <a:pt x="4694241" y="2570196"/>
                </a:lnTo>
                <a:lnTo>
                  <a:pt x="4690015" y="2539402"/>
                </a:lnTo>
                <a:lnTo>
                  <a:pt x="4685790" y="2502574"/>
                </a:lnTo>
                <a:lnTo>
                  <a:pt x="4661637" y="2496535"/>
                </a:lnTo>
                <a:lnTo>
                  <a:pt x="4637486" y="2488083"/>
                </a:lnTo>
                <a:lnTo>
                  <a:pt x="4613337" y="2473592"/>
                </a:lnTo>
                <a:lnTo>
                  <a:pt x="4595224" y="2454877"/>
                </a:lnTo>
                <a:lnTo>
                  <a:pt x="4601262" y="2453064"/>
                </a:lnTo>
                <a:lnTo>
                  <a:pt x="4609111" y="2448838"/>
                </a:lnTo>
                <a:lnTo>
                  <a:pt x="4613337" y="2444612"/>
                </a:lnTo>
                <a:lnTo>
                  <a:pt x="4619374" y="2444612"/>
                </a:lnTo>
                <a:lnTo>
                  <a:pt x="4627225" y="2440386"/>
                </a:lnTo>
                <a:lnTo>
                  <a:pt x="4639299" y="2440386"/>
                </a:lnTo>
                <a:lnTo>
                  <a:pt x="4647146" y="2438573"/>
                </a:lnTo>
                <a:lnTo>
                  <a:pt x="4657412" y="2434347"/>
                </a:lnTo>
                <a:lnTo>
                  <a:pt x="4667675" y="2434347"/>
                </a:lnTo>
                <a:lnTo>
                  <a:pt x="4679750" y="2434347"/>
                </a:lnTo>
                <a:lnTo>
                  <a:pt x="4679750" y="2395102"/>
                </a:lnTo>
                <a:lnTo>
                  <a:pt x="4690015" y="2395102"/>
                </a:lnTo>
                <a:lnTo>
                  <a:pt x="4700279" y="2396915"/>
                </a:lnTo>
                <a:lnTo>
                  <a:pt x="4704506" y="2401141"/>
                </a:lnTo>
                <a:lnTo>
                  <a:pt x="4710542" y="2401141"/>
                </a:lnTo>
                <a:lnTo>
                  <a:pt x="4718393" y="2405367"/>
                </a:lnTo>
                <a:lnTo>
                  <a:pt x="4724429" y="2409593"/>
                </a:lnTo>
                <a:lnTo>
                  <a:pt x="4732278" y="2401141"/>
                </a:lnTo>
                <a:lnTo>
                  <a:pt x="4742542" y="2396915"/>
                </a:lnTo>
                <a:lnTo>
                  <a:pt x="4750388" y="2395102"/>
                </a:lnTo>
                <a:lnTo>
                  <a:pt x="4760656" y="2390876"/>
                </a:lnTo>
                <a:lnTo>
                  <a:pt x="4764881" y="2386649"/>
                </a:lnTo>
                <a:lnTo>
                  <a:pt x="4766692" y="2380613"/>
                </a:lnTo>
                <a:lnTo>
                  <a:pt x="4766692" y="2372160"/>
                </a:lnTo>
                <a:lnTo>
                  <a:pt x="4766692" y="2366123"/>
                </a:lnTo>
                <a:lnTo>
                  <a:pt x="4766692" y="2357673"/>
                </a:lnTo>
                <a:lnTo>
                  <a:pt x="4770919" y="2351634"/>
                </a:lnTo>
                <a:lnTo>
                  <a:pt x="4775145" y="2343182"/>
                </a:lnTo>
                <a:lnTo>
                  <a:pt x="4842162" y="2322656"/>
                </a:lnTo>
                <a:lnTo>
                  <a:pt x="4856048" y="2300318"/>
                </a:lnTo>
                <a:lnTo>
                  <a:pt x="4860276" y="2279788"/>
                </a:lnTo>
                <a:lnTo>
                  <a:pt x="4870539" y="2257447"/>
                </a:lnTo>
                <a:lnTo>
                  <a:pt x="4891066" y="2242955"/>
                </a:lnTo>
                <a:lnTo>
                  <a:pt x="4917632" y="2232692"/>
                </a:lnTo>
                <a:lnTo>
                  <a:pt x="4947819" y="2222429"/>
                </a:lnTo>
                <a:lnTo>
                  <a:pt x="4976196" y="2212165"/>
                </a:lnTo>
                <a:lnTo>
                  <a:pt x="4980423" y="2207940"/>
                </a:lnTo>
                <a:lnTo>
                  <a:pt x="4980423" y="2203714"/>
                </a:lnTo>
                <a:lnTo>
                  <a:pt x="4980423" y="2199488"/>
                </a:lnTo>
                <a:lnTo>
                  <a:pt x="4984649" y="2197677"/>
                </a:lnTo>
                <a:lnTo>
                  <a:pt x="4970762" y="2160847"/>
                </a:lnTo>
                <a:lnTo>
                  <a:pt x="4962913" y="2117379"/>
                </a:lnTo>
                <a:lnTo>
                  <a:pt x="4962913" y="2078135"/>
                </a:lnTo>
                <a:lnTo>
                  <a:pt x="4961103" y="2044930"/>
                </a:lnTo>
                <a:lnTo>
                  <a:pt x="4991290" y="2043117"/>
                </a:lnTo>
                <a:lnTo>
                  <a:pt x="5013630" y="2034665"/>
                </a:lnTo>
                <a:lnTo>
                  <a:pt x="5037776" y="2028629"/>
                </a:lnTo>
                <a:lnTo>
                  <a:pt x="5037776" y="2044930"/>
                </a:lnTo>
                <a:lnTo>
                  <a:pt x="5033550" y="2059420"/>
                </a:lnTo>
                <a:lnTo>
                  <a:pt x="5029322" y="2085984"/>
                </a:lnTo>
                <a:lnTo>
                  <a:pt x="5027512" y="2121003"/>
                </a:lnTo>
                <a:lnTo>
                  <a:pt x="5023286" y="2154208"/>
                </a:lnTo>
                <a:lnTo>
                  <a:pt x="5023286" y="2178960"/>
                </a:lnTo>
                <a:lnTo>
                  <a:pt x="5033550" y="2184996"/>
                </a:lnTo>
                <a:lnTo>
                  <a:pt x="5041398" y="2189223"/>
                </a:lnTo>
                <a:lnTo>
                  <a:pt x="5043210" y="2193449"/>
                </a:lnTo>
                <a:lnTo>
                  <a:pt x="5051057" y="2197677"/>
                </a:lnTo>
                <a:lnTo>
                  <a:pt x="5061308" y="2203714"/>
                </a:lnTo>
                <a:lnTo>
                  <a:pt x="5083648" y="2193449"/>
                </a:lnTo>
                <a:lnTo>
                  <a:pt x="5099345" y="2193449"/>
                </a:lnTo>
                <a:lnTo>
                  <a:pt x="5109610" y="2199488"/>
                </a:lnTo>
                <a:lnTo>
                  <a:pt x="5123496" y="2211562"/>
                </a:lnTo>
                <a:lnTo>
                  <a:pt x="5141608" y="2211562"/>
                </a:lnTo>
                <a:lnTo>
                  <a:pt x="5162135" y="2203111"/>
                </a:lnTo>
                <a:lnTo>
                  <a:pt x="5180249" y="2192846"/>
                </a:lnTo>
                <a:lnTo>
                  <a:pt x="5190512" y="2182580"/>
                </a:lnTo>
                <a:lnTo>
                  <a:pt x="5204400" y="2174128"/>
                </a:lnTo>
                <a:lnTo>
                  <a:pt x="5222512" y="2168092"/>
                </a:lnTo>
                <a:lnTo>
                  <a:pt x="5250889" y="2169902"/>
                </a:lnTo>
                <a:lnTo>
                  <a:pt x="5289528" y="2178354"/>
                </a:lnTo>
                <a:lnTo>
                  <a:pt x="5293756" y="2168092"/>
                </a:lnTo>
                <a:lnTo>
                  <a:pt x="5295567" y="2163866"/>
                </a:lnTo>
                <a:lnTo>
                  <a:pt x="5303416" y="2155413"/>
                </a:lnTo>
                <a:lnTo>
                  <a:pt x="5309453" y="2153605"/>
                </a:lnTo>
                <a:lnTo>
                  <a:pt x="5317302" y="2153605"/>
                </a:lnTo>
                <a:lnTo>
                  <a:pt x="5327567" y="2149379"/>
                </a:lnTo>
                <a:lnTo>
                  <a:pt x="5327567" y="2087796"/>
                </a:lnTo>
                <a:lnTo>
                  <a:pt x="5335414" y="2038288"/>
                </a:lnTo>
                <a:lnTo>
                  <a:pt x="5341453" y="2029837"/>
                </a:lnTo>
                <a:lnTo>
                  <a:pt x="5349302" y="2028024"/>
                </a:lnTo>
                <a:lnTo>
                  <a:pt x="5355339" y="2019571"/>
                </a:lnTo>
                <a:lnTo>
                  <a:pt x="5363188" y="2015345"/>
                </a:lnTo>
                <a:lnTo>
                  <a:pt x="5373453" y="2013534"/>
                </a:lnTo>
                <a:lnTo>
                  <a:pt x="5373453" y="2019571"/>
                </a:lnTo>
                <a:lnTo>
                  <a:pt x="5379489" y="2028024"/>
                </a:lnTo>
                <a:lnTo>
                  <a:pt x="5383715" y="2034062"/>
                </a:lnTo>
                <a:lnTo>
                  <a:pt x="5387942" y="2042514"/>
                </a:lnTo>
                <a:lnTo>
                  <a:pt x="5392168" y="2044325"/>
                </a:lnTo>
                <a:lnTo>
                  <a:pt x="5402432" y="2048551"/>
                </a:lnTo>
                <a:lnTo>
                  <a:pt x="5412697" y="2052779"/>
                </a:lnTo>
                <a:lnTo>
                  <a:pt x="5408469" y="2019571"/>
                </a:lnTo>
                <a:lnTo>
                  <a:pt x="5406658" y="1999044"/>
                </a:lnTo>
                <a:lnTo>
                  <a:pt x="5398809" y="1984553"/>
                </a:lnTo>
                <a:lnTo>
                  <a:pt x="5394583" y="1965838"/>
                </a:lnTo>
                <a:lnTo>
                  <a:pt x="5388546" y="1932630"/>
                </a:lnTo>
                <a:lnTo>
                  <a:pt x="5406658" y="1930820"/>
                </a:lnTo>
                <a:lnTo>
                  <a:pt x="5418734" y="1922366"/>
                </a:lnTo>
                <a:lnTo>
                  <a:pt x="5430809" y="1916330"/>
                </a:lnTo>
                <a:lnTo>
                  <a:pt x="5444695" y="1907877"/>
                </a:lnTo>
                <a:lnTo>
                  <a:pt x="5468846" y="1907877"/>
                </a:lnTo>
                <a:lnTo>
                  <a:pt x="5492996" y="1912104"/>
                </a:lnTo>
                <a:lnTo>
                  <a:pt x="5511109" y="1916330"/>
                </a:lnTo>
                <a:lnTo>
                  <a:pt x="5529221" y="1907877"/>
                </a:lnTo>
                <a:lnTo>
                  <a:pt x="5543108" y="1887349"/>
                </a:lnTo>
                <a:lnTo>
                  <a:pt x="5531033" y="1883123"/>
                </a:lnTo>
                <a:lnTo>
                  <a:pt x="5520768" y="1878896"/>
                </a:lnTo>
                <a:lnTo>
                  <a:pt x="5514732" y="1874670"/>
                </a:lnTo>
                <a:lnTo>
                  <a:pt x="5502656" y="1872860"/>
                </a:lnTo>
                <a:lnTo>
                  <a:pt x="5488770" y="1872860"/>
                </a:lnTo>
                <a:lnTo>
                  <a:pt x="5454355" y="1889161"/>
                </a:lnTo>
                <a:lnTo>
                  <a:pt x="5415715" y="1901236"/>
                </a:lnTo>
                <a:lnTo>
                  <a:pt x="5373453" y="1907273"/>
                </a:lnTo>
                <a:lnTo>
                  <a:pt x="5365603" y="1888556"/>
                </a:lnTo>
                <a:lnTo>
                  <a:pt x="5355339" y="1874067"/>
                </a:lnTo>
                <a:lnTo>
                  <a:pt x="5345076" y="1859576"/>
                </a:lnTo>
                <a:lnTo>
                  <a:pt x="5337227" y="1843274"/>
                </a:lnTo>
                <a:lnTo>
                  <a:pt x="5335414" y="1814292"/>
                </a:lnTo>
                <a:lnTo>
                  <a:pt x="5337227" y="1791953"/>
                </a:lnTo>
                <a:lnTo>
                  <a:pt x="5335414" y="1767199"/>
                </a:lnTo>
                <a:lnTo>
                  <a:pt x="5331188" y="1738217"/>
                </a:lnTo>
                <a:lnTo>
                  <a:pt x="5335414" y="1713464"/>
                </a:lnTo>
                <a:lnTo>
                  <a:pt x="5351717" y="1676636"/>
                </a:lnTo>
                <a:lnTo>
                  <a:pt x="5380092" y="1651883"/>
                </a:lnTo>
                <a:lnTo>
                  <a:pt x="5408469" y="1622902"/>
                </a:lnTo>
                <a:lnTo>
                  <a:pt x="5432620" y="1593923"/>
                </a:lnTo>
                <a:lnTo>
                  <a:pt x="5450734" y="1560716"/>
                </a:lnTo>
                <a:lnTo>
                  <a:pt x="5440469" y="1550453"/>
                </a:lnTo>
                <a:lnTo>
                  <a:pt x="5430206" y="1540189"/>
                </a:lnTo>
                <a:lnTo>
                  <a:pt x="5418131" y="1529924"/>
                </a:lnTo>
                <a:lnTo>
                  <a:pt x="5391565" y="1534152"/>
                </a:lnTo>
                <a:lnTo>
                  <a:pt x="5358962" y="1535962"/>
                </a:lnTo>
                <a:lnTo>
                  <a:pt x="5348697" y="1587281"/>
                </a:lnTo>
                <a:lnTo>
                  <a:pt x="5330585" y="1626525"/>
                </a:lnTo>
                <a:lnTo>
                  <a:pt x="5306434" y="1659730"/>
                </a:lnTo>
                <a:lnTo>
                  <a:pt x="5278058" y="1690521"/>
                </a:lnTo>
                <a:lnTo>
                  <a:pt x="5251492" y="1727350"/>
                </a:lnTo>
                <a:lnTo>
                  <a:pt x="5235190" y="1770821"/>
                </a:lnTo>
                <a:lnTo>
                  <a:pt x="5223115" y="1820331"/>
                </a:lnTo>
                <a:lnTo>
                  <a:pt x="5245455" y="1839048"/>
                </a:lnTo>
                <a:lnTo>
                  <a:pt x="5265982" y="1859576"/>
                </a:lnTo>
                <a:lnTo>
                  <a:pt x="5279868" y="1886143"/>
                </a:lnTo>
                <a:lnTo>
                  <a:pt x="5287718" y="1916933"/>
                </a:lnTo>
                <a:lnTo>
                  <a:pt x="5277455" y="1921159"/>
                </a:lnTo>
                <a:lnTo>
                  <a:pt x="5273229" y="1925385"/>
                </a:lnTo>
                <a:lnTo>
                  <a:pt x="5269001" y="1929612"/>
                </a:lnTo>
                <a:lnTo>
                  <a:pt x="5269001" y="1931422"/>
                </a:lnTo>
                <a:lnTo>
                  <a:pt x="5264775" y="1935649"/>
                </a:lnTo>
                <a:lnTo>
                  <a:pt x="5264775" y="1944102"/>
                </a:lnTo>
                <a:lnTo>
                  <a:pt x="5262964" y="1945915"/>
                </a:lnTo>
                <a:lnTo>
                  <a:pt x="5216475" y="1964631"/>
                </a:lnTo>
                <a:lnTo>
                  <a:pt x="5210437" y="2008101"/>
                </a:lnTo>
                <a:lnTo>
                  <a:pt x="5196551" y="2041306"/>
                </a:lnTo>
                <a:lnTo>
                  <a:pt x="5182665" y="2066060"/>
                </a:lnTo>
                <a:lnTo>
                  <a:pt x="5160325" y="2086589"/>
                </a:lnTo>
                <a:lnTo>
                  <a:pt x="5142212" y="2108928"/>
                </a:lnTo>
                <a:lnTo>
                  <a:pt x="5125911" y="2137907"/>
                </a:lnTo>
                <a:lnTo>
                  <a:pt x="5113836" y="2137907"/>
                </a:lnTo>
                <a:lnTo>
                  <a:pt x="5113836" y="2129455"/>
                </a:lnTo>
                <a:lnTo>
                  <a:pt x="5085459" y="2090210"/>
                </a:lnTo>
                <a:lnTo>
                  <a:pt x="5069158" y="2046740"/>
                </a:lnTo>
                <a:lnTo>
                  <a:pt x="5057082" y="1999647"/>
                </a:lnTo>
                <a:lnTo>
                  <a:pt x="5036569" y="1945915"/>
                </a:lnTo>
                <a:lnTo>
                  <a:pt x="5008196" y="1960405"/>
                </a:lnTo>
                <a:lnTo>
                  <a:pt x="4990082" y="1979118"/>
                </a:lnTo>
                <a:lnTo>
                  <a:pt x="4969555" y="1993610"/>
                </a:lnTo>
                <a:lnTo>
                  <a:pt x="4947216" y="2003873"/>
                </a:lnTo>
                <a:lnTo>
                  <a:pt x="4912801" y="2012327"/>
                </a:lnTo>
                <a:lnTo>
                  <a:pt x="4908576" y="2008101"/>
                </a:lnTo>
                <a:lnTo>
                  <a:pt x="4904349" y="2008101"/>
                </a:lnTo>
                <a:lnTo>
                  <a:pt x="4902538" y="2008101"/>
                </a:lnTo>
                <a:lnTo>
                  <a:pt x="4898313" y="2003873"/>
                </a:lnTo>
                <a:lnTo>
                  <a:pt x="4890463" y="2003873"/>
                </a:lnTo>
                <a:lnTo>
                  <a:pt x="4888652" y="1960405"/>
                </a:lnTo>
                <a:lnTo>
                  <a:pt x="4884425" y="1925385"/>
                </a:lnTo>
                <a:lnTo>
                  <a:pt x="4876577" y="1896405"/>
                </a:lnTo>
                <a:lnTo>
                  <a:pt x="4870539" y="1863200"/>
                </a:lnTo>
                <a:lnTo>
                  <a:pt x="4866313" y="1819726"/>
                </a:lnTo>
                <a:lnTo>
                  <a:pt x="4884425" y="1801011"/>
                </a:lnTo>
                <a:lnTo>
                  <a:pt x="4890463" y="1784709"/>
                </a:lnTo>
                <a:lnTo>
                  <a:pt x="4894689" y="1762368"/>
                </a:lnTo>
                <a:lnTo>
                  <a:pt x="4904954" y="1733388"/>
                </a:lnTo>
                <a:lnTo>
                  <a:pt x="4912801" y="1727350"/>
                </a:lnTo>
                <a:lnTo>
                  <a:pt x="4923066" y="1717087"/>
                </a:lnTo>
                <a:lnTo>
                  <a:pt x="4933329" y="1705012"/>
                </a:lnTo>
                <a:lnTo>
                  <a:pt x="4945404" y="1694748"/>
                </a:lnTo>
                <a:lnTo>
                  <a:pt x="4951443" y="1698974"/>
                </a:lnTo>
                <a:lnTo>
                  <a:pt x="4955669" y="1703200"/>
                </a:lnTo>
                <a:lnTo>
                  <a:pt x="4959895" y="1705012"/>
                </a:lnTo>
                <a:lnTo>
                  <a:pt x="4961706" y="1709238"/>
                </a:lnTo>
                <a:lnTo>
                  <a:pt x="4969555" y="1703200"/>
                </a:lnTo>
                <a:lnTo>
                  <a:pt x="4973781" y="1694748"/>
                </a:lnTo>
                <a:lnTo>
                  <a:pt x="4975593" y="1688711"/>
                </a:lnTo>
                <a:lnTo>
                  <a:pt x="4979820" y="1676636"/>
                </a:lnTo>
                <a:lnTo>
                  <a:pt x="4984046" y="1670597"/>
                </a:lnTo>
                <a:lnTo>
                  <a:pt x="5008196" y="1656109"/>
                </a:lnTo>
                <a:lnTo>
                  <a:pt x="5028719" y="1647655"/>
                </a:lnTo>
                <a:lnTo>
                  <a:pt x="5046832" y="1631354"/>
                </a:lnTo>
                <a:lnTo>
                  <a:pt x="5040795" y="1627128"/>
                </a:lnTo>
                <a:lnTo>
                  <a:pt x="5036569" y="1627128"/>
                </a:lnTo>
                <a:lnTo>
                  <a:pt x="5032343" y="1627128"/>
                </a:lnTo>
                <a:lnTo>
                  <a:pt x="5032343" y="1622902"/>
                </a:lnTo>
                <a:lnTo>
                  <a:pt x="5032343" y="1616865"/>
                </a:lnTo>
                <a:lnTo>
                  <a:pt x="5028116" y="1608411"/>
                </a:lnTo>
                <a:lnTo>
                  <a:pt x="5054680" y="1575206"/>
                </a:lnTo>
                <a:lnTo>
                  <a:pt x="5078817" y="1535962"/>
                </a:lnTo>
                <a:lnTo>
                  <a:pt x="5099345" y="1490682"/>
                </a:lnTo>
                <a:lnTo>
                  <a:pt x="5121685" y="1443587"/>
                </a:lnTo>
                <a:lnTo>
                  <a:pt x="5142212" y="1396493"/>
                </a:lnTo>
                <a:lnTo>
                  <a:pt x="5168777" y="1353022"/>
                </a:lnTo>
                <a:lnTo>
                  <a:pt x="5192927" y="1324042"/>
                </a:lnTo>
                <a:lnTo>
                  <a:pt x="5223115" y="1307739"/>
                </a:lnTo>
                <a:lnTo>
                  <a:pt x="5223115" y="1278760"/>
                </a:lnTo>
                <a:lnTo>
                  <a:pt x="5255720" y="1278760"/>
                </a:lnTo>
                <a:lnTo>
                  <a:pt x="5273832" y="1245553"/>
                </a:lnTo>
                <a:lnTo>
                  <a:pt x="5302208" y="1223214"/>
                </a:lnTo>
                <a:lnTo>
                  <a:pt x="5340848" y="1212949"/>
                </a:lnTo>
                <a:lnTo>
                  <a:pt x="5345076" y="1217178"/>
                </a:lnTo>
                <a:lnTo>
                  <a:pt x="5349302" y="1217178"/>
                </a:lnTo>
                <a:lnTo>
                  <a:pt x="5351113" y="1217178"/>
                </a:lnTo>
                <a:lnTo>
                  <a:pt x="5358962" y="1221404"/>
                </a:lnTo>
                <a:lnTo>
                  <a:pt x="5358962" y="1194837"/>
                </a:lnTo>
                <a:lnTo>
                  <a:pt x="5369225" y="1194837"/>
                </a:lnTo>
                <a:lnTo>
                  <a:pt x="5377074" y="1194837"/>
                </a:lnTo>
                <a:lnTo>
                  <a:pt x="5383113" y="1194837"/>
                </a:lnTo>
                <a:lnTo>
                  <a:pt x="5387339" y="1194837"/>
                </a:lnTo>
                <a:lnTo>
                  <a:pt x="5391565" y="1199063"/>
                </a:lnTo>
                <a:lnTo>
                  <a:pt x="5395188" y="1199063"/>
                </a:lnTo>
                <a:lnTo>
                  <a:pt x="5407261" y="1207515"/>
                </a:lnTo>
                <a:lnTo>
                  <a:pt x="5419337" y="1178532"/>
                </a:lnTo>
                <a:lnTo>
                  <a:pt x="5441677" y="1159819"/>
                </a:lnTo>
                <a:lnTo>
                  <a:pt x="5465827" y="1153782"/>
                </a:lnTo>
                <a:lnTo>
                  <a:pt x="5498430" y="1145330"/>
                </a:lnTo>
                <a:lnTo>
                  <a:pt x="5531033" y="1141102"/>
                </a:lnTo>
                <a:lnTo>
                  <a:pt x="5544919" y="1155593"/>
                </a:lnTo>
                <a:lnTo>
                  <a:pt x="5561220" y="1164045"/>
                </a:lnTo>
                <a:lnTo>
                  <a:pt x="5575106" y="1165857"/>
                </a:lnTo>
                <a:lnTo>
                  <a:pt x="5588994" y="1170083"/>
                </a:lnTo>
                <a:lnTo>
                  <a:pt x="5601070" y="1184573"/>
                </a:lnTo>
                <a:lnTo>
                  <a:pt x="5607106" y="1213554"/>
                </a:lnTo>
                <a:lnTo>
                  <a:pt x="5602880" y="1217781"/>
                </a:lnTo>
                <a:lnTo>
                  <a:pt x="5601070" y="1222006"/>
                </a:lnTo>
                <a:lnTo>
                  <a:pt x="5596842" y="1222006"/>
                </a:lnTo>
                <a:lnTo>
                  <a:pt x="5596842" y="1223816"/>
                </a:lnTo>
                <a:lnTo>
                  <a:pt x="5592616" y="1228044"/>
                </a:lnTo>
                <a:lnTo>
                  <a:pt x="5592616" y="1236497"/>
                </a:lnTo>
                <a:lnTo>
                  <a:pt x="5596842" y="1242533"/>
                </a:lnTo>
                <a:lnTo>
                  <a:pt x="5601070" y="1242533"/>
                </a:lnTo>
                <a:lnTo>
                  <a:pt x="5602880" y="1246759"/>
                </a:lnTo>
                <a:lnTo>
                  <a:pt x="5607106" y="1252799"/>
                </a:lnTo>
                <a:lnTo>
                  <a:pt x="5631257" y="1242533"/>
                </a:lnTo>
                <a:lnTo>
                  <a:pt x="5645143" y="1238307"/>
                </a:lnTo>
                <a:lnTo>
                  <a:pt x="5655408" y="1238307"/>
                </a:lnTo>
                <a:lnTo>
                  <a:pt x="5659634" y="1246759"/>
                </a:lnTo>
                <a:lnTo>
                  <a:pt x="5663860" y="1257025"/>
                </a:lnTo>
                <a:lnTo>
                  <a:pt x="5674123" y="1267290"/>
                </a:lnTo>
                <a:lnTo>
                  <a:pt x="5684387" y="1279363"/>
                </a:lnTo>
                <a:lnTo>
                  <a:pt x="5748990" y="1285402"/>
                </a:lnTo>
                <a:lnTo>
                  <a:pt x="5773141" y="1299892"/>
                </a:lnTo>
                <a:lnTo>
                  <a:pt x="5801518" y="1322230"/>
                </a:lnTo>
                <a:lnTo>
                  <a:pt x="5829892" y="1351211"/>
                </a:lnTo>
                <a:lnTo>
                  <a:pt x="5854043" y="1382002"/>
                </a:lnTo>
                <a:lnTo>
                  <a:pt x="5876383" y="1415211"/>
                </a:lnTo>
                <a:lnTo>
                  <a:pt x="5882420" y="1448416"/>
                </a:lnTo>
                <a:lnTo>
                  <a:pt x="5878194" y="1479210"/>
                </a:lnTo>
                <a:lnTo>
                  <a:pt x="5854043" y="1505776"/>
                </a:lnTo>
                <a:lnTo>
                  <a:pt x="5821440" y="1522077"/>
                </a:lnTo>
                <a:lnTo>
                  <a:pt x="5787027" y="1522077"/>
                </a:lnTo>
                <a:lnTo>
                  <a:pt x="5754424" y="1507586"/>
                </a:lnTo>
                <a:lnTo>
                  <a:pt x="5726047" y="1493096"/>
                </a:lnTo>
                <a:lnTo>
                  <a:pt x="5697671" y="1482833"/>
                </a:lnTo>
                <a:lnTo>
                  <a:pt x="5701897" y="1507586"/>
                </a:lnTo>
                <a:lnTo>
                  <a:pt x="5706123" y="1540794"/>
                </a:lnTo>
                <a:lnTo>
                  <a:pt x="5710349" y="1575809"/>
                </a:lnTo>
                <a:lnTo>
                  <a:pt x="5716387" y="1604790"/>
                </a:lnTo>
                <a:lnTo>
                  <a:pt x="5724235" y="1623507"/>
                </a:lnTo>
                <a:lnTo>
                  <a:pt x="5730273" y="1633769"/>
                </a:lnTo>
                <a:lnTo>
                  <a:pt x="5740538" y="1637995"/>
                </a:lnTo>
                <a:lnTo>
                  <a:pt x="5748385" y="1646449"/>
                </a:lnTo>
                <a:lnTo>
                  <a:pt x="5762273" y="1648260"/>
                </a:lnTo>
                <a:lnTo>
                  <a:pt x="5758047" y="1623507"/>
                </a:lnTo>
                <a:lnTo>
                  <a:pt x="5753819" y="1604790"/>
                </a:lnTo>
                <a:lnTo>
                  <a:pt x="5753819" y="1584263"/>
                </a:lnTo>
                <a:lnTo>
                  <a:pt x="5766499" y="1584263"/>
                </a:lnTo>
                <a:lnTo>
                  <a:pt x="5766499" y="1575809"/>
                </a:lnTo>
                <a:lnTo>
                  <a:pt x="5790648" y="1590300"/>
                </a:lnTo>
                <a:lnTo>
                  <a:pt x="5814799" y="1604790"/>
                </a:lnTo>
                <a:lnTo>
                  <a:pt x="5843176" y="1616865"/>
                </a:lnTo>
                <a:lnTo>
                  <a:pt x="5847402" y="1608411"/>
                </a:lnTo>
                <a:lnTo>
                  <a:pt x="5851630" y="1602375"/>
                </a:lnTo>
                <a:lnTo>
                  <a:pt x="5853440" y="1598149"/>
                </a:lnTo>
                <a:lnTo>
                  <a:pt x="5857666" y="1587884"/>
                </a:lnTo>
                <a:lnTo>
                  <a:pt x="5857666" y="1575809"/>
                </a:lnTo>
                <a:lnTo>
                  <a:pt x="5853440" y="1573999"/>
                </a:lnTo>
                <a:lnTo>
                  <a:pt x="5851630" y="1569772"/>
                </a:lnTo>
                <a:lnTo>
                  <a:pt x="5847402" y="1565546"/>
                </a:lnTo>
                <a:lnTo>
                  <a:pt x="5847402" y="1561320"/>
                </a:lnTo>
                <a:lnTo>
                  <a:pt x="5847402" y="1555282"/>
                </a:lnTo>
                <a:lnTo>
                  <a:pt x="5843176" y="1545020"/>
                </a:lnTo>
                <a:lnTo>
                  <a:pt x="5875778" y="1530529"/>
                </a:lnTo>
                <a:lnTo>
                  <a:pt x="5896306" y="1508189"/>
                </a:lnTo>
                <a:lnTo>
                  <a:pt x="5914420" y="1483436"/>
                </a:lnTo>
                <a:lnTo>
                  <a:pt x="5924683" y="1487662"/>
                </a:lnTo>
                <a:lnTo>
                  <a:pt x="5938571" y="1491888"/>
                </a:lnTo>
                <a:lnTo>
                  <a:pt x="5952457" y="1493701"/>
                </a:lnTo>
                <a:lnTo>
                  <a:pt x="5966342" y="1497926"/>
                </a:lnTo>
                <a:lnTo>
                  <a:pt x="5960306" y="1420040"/>
                </a:lnTo>
                <a:lnTo>
                  <a:pt x="5946420" y="1333702"/>
                </a:lnTo>
                <a:lnTo>
                  <a:pt x="6004984" y="1333702"/>
                </a:lnTo>
                <a:lnTo>
                  <a:pt x="6018870" y="1348191"/>
                </a:lnTo>
                <a:lnTo>
                  <a:pt x="6032756" y="1368719"/>
                </a:lnTo>
                <a:lnTo>
                  <a:pt x="6044831" y="1387436"/>
                </a:lnTo>
                <a:lnTo>
                  <a:pt x="6044831" y="1406154"/>
                </a:lnTo>
                <a:lnTo>
                  <a:pt x="6036982" y="1407964"/>
                </a:lnTo>
                <a:lnTo>
                  <a:pt x="6032756" y="1407964"/>
                </a:lnTo>
                <a:lnTo>
                  <a:pt x="6026719" y="1412193"/>
                </a:lnTo>
                <a:lnTo>
                  <a:pt x="6012833" y="1412193"/>
                </a:lnTo>
                <a:lnTo>
                  <a:pt x="6012833" y="1451436"/>
                </a:lnTo>
                <a:lnTo>
                  <a:pt x="6023096" y="1455663"/>
                </a:lnTo>
                <a:lnTo>
                  <a:pt x="6027322" y="1459889"/>
                </a:lnTo>
                <a:lnTo>
                  <a:pt x="6033361" y="1464116"/>
                </a:lnTo>
                <a:lnTo>
                  <a:pt x="6041208" y="1465926"/>
                </a:lnTo>
                <a:lnTo>
                  <a:pt x="6051473" y="1465926"/>
                </a:lnTo>
                <a:lnTo>
                  <a:pt x="6055699" y="1465926"/>
                </a:lnTo>
                <a:lnTo>
                  <a:pt x="6059925" y="1464116"/>
                </a:lnTo>
                <a:lnTo>
                  <a:pt x="6061738" y="1464116"/>
                </a:lnTo>
                <a:lnTo>
                  <a:pt x="6069585" y="1459889"/>
                </a:lnTo>
                <a:lnTo>
                  <a:pt x="6073813" y="1449624"/>
                </a:lnTo>
                <a:lnTo>
                  <a:pt x="6073813" y="1441172"/>
                </a:lnTo>
                <a:lnTo>
                  <a:pt x="6073813" y="1430908"/>
                </a:lnTo>
                <a:lnTo>
                  <a:pt x="6073813" y="1422456"/>
                </a:lnTo>
                <a:lnTo>
                  <a:pt x="6069585" y="1412193"/>
                </a:lnTo>
                <a:lnTo>
                  <a:pt x="6093736" y="1378984"/>
                </a:lnTo>
                <a:lnTo>
                  <a:pt x="6122112" y="1352417"/>
                </a:lnTo>
                <a:lnTo>
                  <a:pt x="6146263" y="1319211"/>
                </a:lnTo>
                <a:lnTo>
                  <a:pt x="6158338" y="1314985"/>
                </a:lnTo>
                <a:lnTo>
                  <a:pt x="6168603" y="1314985"/>
                </a:lnTo>
                <a:lnTo>
                  <a:pt x="6172829" y="1310759"/>
                </a:lnTo>
                <a:lnTo>
                  <a:pt x="6178866" y="1314985"/>
                </a:lnTo>
                <a:lnTo>
                  <a:pt x="6186715" y="1319211"/>
                </a:lnTo>
                <a:lnTo>
                  <a:pt x="6188526" y="1325248"/>
                </a:lnTo>
                <a:lnTo>
                  <a:pt x="6192752" y="1333702"/>
                </a:lnTo>
                <a:lnTo>
                  <a:pt x="6196980" y="1337928"/>
                </a:lnTo>
                <a:lnTo>
                  <a:pt x="6198790" y="1343965"/>
                </a:lnTo>
                <a:lnTo>
                  <a:pt x="6206640" y="1348191"/>
                </a:lnTo>
                <a:lnTo>
                  <a:pt x="6206640" y="1339739"/>
                </a:lnTo>
                <a:lnTo>
                  <a:pt x="6212676" y="1333702"/>
                </a:lnTo>
                <a:lnTo>
                  <a:pt x="6216902" y="1325248"/>
                </a:lnTo>
                <a:lnTo>
                  <a:pt x="6221129" y="1319211"/>
                </a:lnTo>
                <a:lnTo>
                  <a:pt x="6221129" y="1308947"/>
                </a:lnTo>
                <a:lnTo>
                  <a:pt x="6225355" y="1294459"/>
                </a:lnTo>
                <a:lnTo>
                  <a:pt x="6255544" y="1294459"/>
                </a:lnTo>
                <a:lnTo>
                  <a:pt x="6283921" y="1300495"/>
                </a:lnTo>
                <a:lnTo>
                  <a:pt x="6310485" y="1308947"/>
                </a:lnTo>
                <a:lnTo>
                  <a:pt x="6292373" y="1323437"/>
                </a:lnTo>
                <a:lnTo>
                  <a:pt x="6274259" y="1333702"/>
                </a:lnTo>
                <a:lnTo>
                  <a:pt x="6260373" y="1343965"/>
                </a:lnTo>
                <a:lnTo>
                  <a:pt x="6246487" y="1364493"/>
                </a:lnTo>
                <a:lnTo>
                  <a:pt x="6264599" y="1364493"/>
                </a:lnTo>
                <a:lnTo>
                  <a:pt x="6274864" y="1354230"/>
                </a:lnTo>
                <a:lnTo>
                  <a:pt x="6299014" y="1343965"/>
                </a:lnTo>
                <a:lnTo>
                  <a:pt x="6325579" y="1333702"/>
                </a:lnTo>
                <a:lnTo>
                  <a:pt x="6346108" y="1325248"/>
                </a:lnTo>
                <a:lnTo>
                  <a:pt x="6368446" y="1319211"/>
                </a:lnTo>
                <a:lnTo>
                  <a:pt x="6374485" y="1319211"/>
                </a:lnTo>
                <a:lnTo>
                  <a:pt x="6378711" y="1323437"/>
                </a:lnTo>
                <a:lnTo>
                  <a:pt x="6384748" y="1329474"/>
                </a:lnTo>
                <a:lnTo>
                  <a:pt x="6388974" y="1333702"/>
                </a:lnTo>
                <a:lnTo>
                  <a:pt x="6393202" y="1337928"/>
                </a:lnTo>
                <a:lnTo>
                  <a:pt x="6399238" y="1337928"/>
                </a:lnTo>
                <a:lnTo>
                  <a:pt x="6413124" y="1339739"/>
                </a:lnTo>
                <a:lnTo>
                  <a:pt x="6417350" y="1333702"/>
                </a:lnTo>
                <a:lnTo>
                  <a:pt x="6421576" y="1325248"/>
                </a:lnTo>
                <a:lnTo>
                  <a:pt x="6423389" y="1323437"/>
                </a:lnTo>
                <a:lnTo>
                  <a:pt x="6423389" y="1314985"/>
                </a:lnTo>
                <a:lnTo>
                  <a:pt x="6427615" y="1304721"/>
                </a:lnTo>
                <a:lnTo>
                  <a:pt x="6427615" y="1294459"/>
                </a:lnTo>
                <a:lnTo>
                  <a:pt x="6421576" y="1286005"/>
                </a:lnTo>
                <a:lnTo>
                  <a:pt x="6417350" y="1279968"/>
                </a:lnTo>
                <a:lnTo>
                  <a:pt x="6413124" y="1271516"/>
                </a:lnTo>
                <a:lnTo>
                  <a:pt x="6413124" y="1261251"/>
                </a:lnTo>
                <a:lnTo>
                  <a:pt x="6413124" y="1246759"/>
                </a:lnTo>
                <a:lnTo>
                  <a:pt x="6423389" y="1238307"/>
                </a:lnTo>
                <a:lnTo>
                  <a:pt x="6431236" y="1232271"/>
                </a:lnTo>
                <a:lnTo>
                  <a:pt x="6437275" y="1228044"/>
                </a:lnTo>
                <a:lnTo>
                  <a:pt x="6451161" y="1222006"/>
                </a:lnTo>
                <a:lnTo>
                  <a:pt x="6459010" y="1223816"/>
                </a:lnTo>
                <a:lnTo>
                  <a:pt x="6469275" y="1228044"/>
                </a:lnTo>
                <a:lnTo>
                  <a:pt x="6483161" y="1228044"/>
                </a:lnTo>
                <a:lnTo>
                  <a:pt x="6497047" y="1228044"/>
                </a:lnTo>
                <a:lnTo>
                  <a:pt x="6515159" y="1250383"/>
                </a:lnTo>
                <a:lnTo>
                  <a:pt x="6539310" y="1275138"/>
                </a:lnTo>
                <a:lnTo>
                  <a:pt x="6575536" y="1299892"/>
                </a:lnTo>
                <a:lnTo>
                  <a:pt x="6605723" y="1324645"/>
                </a:lnTo>
                <a:lnTo>
                  <a:pt x="6634100" y="1339136"/>
                </a:lnTo>
                <a:lnTo>
                  <a:pt x="6652214" y="1347588"/>
                </a:lnTo>
                <a:lnTo>
                  <a:pt x="6656440" y="1343362"/>
                </a:lnTo>
                <a:lnTo>
                  <a:pt x="6656440" y="1339136"/>
                </a:lnTo>
                <a:lnTo>
                  <a:pt x="6658250" y="1333097"/>
                </a:lnTo>
                <a:lnTo>
                  <a:pt x="6647986" y="1322834"/>
                </a:lnTo>
                <a:lnTo>
                  <a:pt x="6641949" y="1314380"/>
                </a:lnTo>
                <a:lnTo>
                  <a:pt x="6637723" y="1304118"/>
                </a:lnTo>
                <a:lnTo>
                  <a:pt x="6629874" y="1293854"/>
                </a:lnTo>
                <a:lnTo>
                  <a:pt x="6628063" y="1279363"/>
                </a:lnTo>
                <a:lnTo>
                  <a:pt x="6595460" y="1279363"/>
                </a:lnTo>
                <a:lnTo>
                  <a:pt x="6599686" y="1235891"/>
                </a:lnTo>
                <a:lnTo>
                  <a:pt x="6591837" y="1202686"/>
                </a:lnTo>
                <a:lnTo>
                  <a:pt x="6587611" y="1173704"/>
                </a:lnTo>
                <a:lnTo>
                  <a:pt x="6581572" y="1134460"/>
                </a:lnTo>
                <a:lnTo>
                  <a:pt x="6602102" y="1119972"/>
                </a:lnTo>
                <a:lnTo>
                  <a:pt x="6615988" y="1101253"/>
                </a:lnTo>
                <a:lnTo>
                  <a:pt x="6623837" y="1080726"/>
                </a:lnTo>
                <a:lnTo>
                  <a:pt x="6629874" y="1054159"/>
                </a:lnTo>
                <a:lnTo>
                  <a:pt x="6637723" y="1033632"/>
                </a:lnTo>
                <a:lnTo>
                  <a:pt x="6647986" y="1011294"/>
                </a:lnTo>
                <a:lnTo>
                  <a:pt x="6661874" y="994992"/>
                </a:lnTo>
                <a:lnTo>
                  <a:pt x="6679986" y="982917"/>
                </a:lnTo>
                <a:lnTo>
                  <a:pt x="6712588" y="981104"/>
                </a:lnTo>
                <a:lnTo>
                  <a:pt x="6751230" y="982917"/>
                </a:lnTo>
                <a:lnTo>
                  <a:pt x="6761493" y="1001632"/>
                </a:lnTo>
                <a:lnTo>
                  <a:pt x="6775379" y="1016123"/>
                </a:lnTo>
                <a:lnTo>
                  <a:pt x="6771153" y="1045104"/>
                </a:lnTo>
                <a:lnTo>
                  <a:pt x="6765116" y="1074084"/>
                </a:lnTo>
                <a:lnTo>
                  <a:pt x="6757267" y="1098838"/>
                </a:lnTo>
                <a:lnTo>
                  <a:pt x="6755456" y="1121179"/>
                </a:lnTo>
                <a:lnTo>
                  <a:pt x="6751230" y="1135668"/>
                </a:lnTo>
                <a:lnTo>
                  <a:pt x="6757267" y="1154385"/>
                </a:lnTo>
                <a:lnTo>
                  <a:pt x="6769342" y="1179137"/>
                </a:lnTo>
                <a:lnTo>
                  <a:pt x="6775379" y="1208120"/>
                </a:lnTo>
                <a:lnTo>
                  <a:pt x="6781417" y="1228648"/>
                </a:lnTo>
                <a:lnTo>
                  <a:pt x="6781417" y="1253401"/>
                </a:lnTo>
                <a:lnTo>
                  <a:pt x="6775379" y="1275742"/>
                </a:lnTo>
                <a:lnTo>
                  <a:pt x="6769342" y="1294459"/>
                </a:lnTo>
                <a:lnTo>
                  <a:pt x="6769342" y="1308947"/>
                </a:lnTo>
                <a:lnTo>
                  <a:pt x="6771153" y="1319211"/>
                </a:lnTo>
                <a:lnTo>
                  <a:pt x="6775379" y="1325248"/>
                </a:lnTo>
                <a:lnTo>
                  <a:pt x="6781417" y="1333702"/>
                </a:lnTo>
                <a:lnTo>
                  <a:pt x="6789267" y="1339739"/>
                </a:lnTo>
                <a:lnTo>
                  <a:pt x="6793493" y="1351815"/>
                </a:lnTo>
                <a:lnTo>
                  <a:pt x="6799529" y="1363890"/>
                </a:lnTo>
                <a:lnTo>
                  <a:pt x="6789267" y="1386229"/>
                </a:lnTo>
                <a:lnTo>
                  <a:pt x="6781417" y="1410985"/>
                </a:lnTo>
                <a:lnTo>
                  <a:pt x="6781417" y="1444191"/>
                </a:lnTo>
                <a:lnTo>
                  <a:pt x="6771153" y="1450228"/>
                </a:lnTo>
                <a:lnTo>
                  <a:pt x="6765116" y="1458682"/>
                </a:lnTo>
                <a:lnTo>
                  <a:pt x="6754853" y="1462908"/>
                </a:lnTo>
                <a:lnTo>
                  <a:pt x="6742778" y="1468945"/>
                </a:lnTo>
                <a:lnTo>
                  <a:pt x="6728890" y="1473173"/>
                </a:lnTo>
                <a:lnTo>
                  <a:pt x="6728890" y="1484041"/>
                </a:lnTo>
                <a:lnTo>
                  <a:pt x="6769342" y="1484041"/>
                </a:lnTo>
                <a:lnTo>
                  <a:pt x="6771153" y="1479815"/>
                </a:lnTo>
                <a:lnTo>
                  <a:pt x="6775379" y="1478003"/>
                </a:lnTo>
                <a:lnTo>
                  <a:pt x="6781417" y="1473776"/>
                </a:lnTo>
                <a:lnTo>
                  <a:pt x="6795303" y="1449021"/>
                </a:lnTo>
                <a:lnTo>
                  <a:pt x="6809191" y="1420040"/>
                </a:lnTo>
                <a:lnTo>
                  <a:pt x="6821267" y="1397701"/>
                </a:lnTo>
                <a:lnTo>
                  <a:pt x="6827303" y="1362682"/>
                </a:lnTo>
                <a:lnTo>
                  <a:pt x="6821267" y="1329474"/>
                </a:lnTo>
                <a:lnTo>
                  <a:pt x="6817039" y="1296269"/>
                </a:lnTo>
                <a:lnTo>
                  <a:pt x="6812812" y="1267290"/>
                </a:lnTo>
                <a:lnTo>
                  <a:pt x="6851454" y="1267290"/>
                </a:lnTo>
                <a:lnTo>
                  <a:pt x="6887680" y="1267290"/>
                </a:lnTo>
                <a:lnTo>
                  <a:pt x="6922093" y="1279363"/>
                </a:lnTo>
                <a:lnTo>
                  <a:pt x="6922093" y="1267290"/>
                </a:lnTo>
                <a:lnTo>
                  <a:pt x="6887680" y="1252799"/>
                </a:lnTo>
                <a:lnTo>
                  <a:pt x="6845415" y="1236497"/>
                </a:lnTo>
                <a:lnTo>
                  <a:pt x="6806776" y="1222006"/>
                </a:lnTo>
                <a:lnTo>
                  <a:pt x="6798927" y="1185177"/>
                </a:lnTo>
                <a:lnTo>
                  <a:pt x="6788664" y="1160423"/>
                </a:lnTo>
                <a:lnTo>
                  <a:pt x="6778399" y="1139896"/>
                </a:lnTo>
                <a:lnTo>
                  <a:pt x="6768134" y="1110915"/>
                </a:lnTo>
                <a:lnTo>
                  <a:pt x="6812812" y="1069858"/>
                </a:lnTo>
                <a:lnTo>
                  <a:pt x="6812812" y="1002237"/>
                </a:lnTo>
                <a:lnTo>
                  <a:pt x="6820662" y="1002237"/>
                </a:lnTo>
                <a:lnTo>
                  <a:pt x="6826698" y="1002237"/>
                </a:lnTo>
                <a:lnTo>
                  <a:pt x="6830926" y="1002237"/>
                </a:lnTo>
                <a:lnTo>
                  <a:pt x="6830926" y="1003445"/>
                </a:lnTo>
                <a:lnTo>
                  <a:pt x="6836963" y="1007671"/>
                </a:lnTo>
                <a:lnTo>
                  <a:pt x="6844812" y="1028198"/>
                </a:lnTo>
                <a:lnTo>
                  <a:pt x="6850849" y="1050538"/>
                </a:lnTo>
                <a:lnTo>
                  <a:pt x="6864737" y="1066840"/>
                </a:lnTo>
                <a:lnTo>
                  <a:pt x="6891301" y="1052349"/>
                </a:lnTo>
                <a:lnTo>
                  <a:pt x="6921491" y="1046310"/>
                </a:lnTo>
                <a:lnTo>
                  <a:pt x="6961941" y="1046310"/>
                </a:lnTo>
                <a:lnTo>
                  <a:pt x="6982470" y="1075292"/>
                </a:lnTo>
                <a:lnTo>
                  <a:pt x="7015073" y="1104271"/>
                </a:lnTo>
                <a:lnTo>
                  <a:pt x="7045260" y="1124800"/>
                </a:lnTo>
                <a:lnTo>
                  <a:pt x="7045260" y="1108499"/>
                </a:lnTo>
                <a:lnTo>
                  <a:pt x="7021110" y="1081934"/>
                </a:lnTo>
                <a:lnTo>
                  <a:pt x="7002998" y="1051141"/>
                </a:lnTo>
                <a:lnTo>
                  <a:pt x="6992733" y="1010086"/>
                </a:lnTo>
                <a:lnTo>
                  <a:pt x="6982470" y="970842"/>
                </a:lnTo>
                <a:lnTo>
                  <a:pt x="6974621" y="927371"/>
                </a:lnTo>
                <a:lnTo>
                  <a:pt x="7021110" y="912880"/>
                </a:lnTo>
                <a:lnTo>
                  <a:pt x="7071827" y="902616"/>
                </a:lnTo>
                <a:lnTo>
                  <a:pt x="7085712" y="935823"/>
                </a:lnTo>
                <a:lnTo>
                  <a:pt x="7091749" y="935823"/>
                </a:lnTo>
                <a:lnTo>
                  <a:pt x="7099598" y="902616"/>
                </a:lnTo>
                <a:lnTo>
                  <a:pt x="7105637" y="867597"/>
                </a:lnTo>
                <a:lnTo>
                  <a:pt x="7115900" y="830768"/>
                </a:lnTo>
                <a:lnTo>
                  <a:pt x="7148503" y="812052"/>
                </a:lnTo>
                <a:lnTo>
                  <a:pt x="7172653" y="791524"/>
                </a:lnTo>
                <a:lnTo>
                  <a:pt x="7201030" y="769186"/>
                </a:lnTo>
                <a:lnTo>
                  <a:pt x="7229407" y="757111"/>
                </a:lnTo>
                <a:lnTo>
                  <a:pt x="7262010" y="745035"/>
                </a:lnTo>
                <a:lnTo>
                  <a:pt x="7304272" y="745035"/>
                </a:lnTo>
                <a:lnTo>
                  <a:pt x="7308499" y="730545"/>
                </a:lnTo>
                <a:lnTo>
                  <a:pt x="7314537" y="720282"/>
                </a:lnTo>
                <a:lnTo>
                  <a:pt x="7318763" y="710017"/>
                </a:lnTo>
                <a:lnTo>
                  <a:pt x="7324800" y="699754"/>
                </a:lnTo>
                <a:lnTo>
                  <a:pt x="7347140" y="699754"/>
                </a:lnTo>
                <a:lnTo>
                  <a:pt x="7375517" y="699754"/>
                </a:lnTo>
                <a:lnTo>
                  <a:pt x="7403894" y="699754"/>
                </a:lnTo>
                <a:lnTo>
                  <a:pt x="7424421" y="699754"/>
                </a:lnTo>
                <a:lnTo>
                  <a:pt x="7434684" y="699754"/>
                </a:lnTo>
                <a:lnTo>
                  <a:pt x="7448570" y="687679"/>
                </a:lnTo>
                <a:lnTo>
                  <a:pt x="7462458" y="677414"/>
                </a:lnTo>
                <a:lnTo>
                  <a:pt x="7476344" y="662924"/>
                </a:lnTo>
                <a:lnTo>
                  <a:pt x="7488419" y="652661"/>
                </a:lnTo>
                <a:lnTo>
                  <a:pt x="7498684" y="656887"/>
                </a:lnTo>
                <a:lnTo>
                  <a:pt x="7504720" y="656887"/>
                </a:lnTo>
                <a:lnTo>
                  <a:pt x="7516796" y="658698"/>
                </a:lnTo>
                <a:lnTo>
                  <a:pt x="7527059" y="658698"/>
                </a:lnTo>
                <a:lnTo>
                  <a:pt x="7527059" y="619453"/>
                </a:lnTo>
                <a:lnTo>
                  <a:pt x="7557248" y="604964"/>
                </a:lnTo>
                <a:lnTo>
                  <a:pt x="7583812" y="590474"/>
                </a:lnTo>
                <a:lnTo>
                  <a:pt x="7607963" y="571757"/>
                </a:lnTo>
                <a:lnTo>
                  <a:pt x="7628490" y="551229"/>
                </a:lnTo>
                <a:close/>
                <a:moveTo>
                  <a:pt x="1875891" y="498704"/>
                </a:moveTo>
                <a:lnTo>
                  <a:pt x="1912720" y="508968"/>
                </a:lnTo>
                <a:lnTo>
                  <a:pt x="1936870" y="527685"/>
                </a:lnTo>
                <a:lnTo>
                  <a:pt x="1957398" y="543987"/>
                </a:lnTo>
                <a:lnTo>
                  <a:pt x="1979738" y="566325"/>
                </a:lnTo>
                <a:lnTo>
                  <a:pt x="2000266" y="582626"/>
                </a:lnTo>
                <a:lnTo>
                  <a:pt x="2000266" y="576589"/>
                </a:lnTo>
                <a:lnTo>
                  <a:pt x="2012341" y="576589"/>
                </a:lnTo>
                <a:lnTo>
                  <a:pt x="2012341" y="582626"/>
                </a:lnTo>
                <a:lnTo>
                  <a:pt x="2014151" y="591078"/>
                </a:lnTo>
                <a:lnTo>
                  <a:pt x="2022000" y="601343"/>
                </a:lnTo>
                <a:lnTo>
                  <a:pt x="2026227" y="615834"/>
                </a:lnTo>
                <a:lnTo>
                  <a:pt x="2011738" y="615834"/>
                </a:lnTo>
                <a:lnTo>
                  <a:pt x="2003889" y="615834"/>
                </a:lnTo>
                <a:lnTo>
                  <a:pt x="2003889" y="620060"/>
                </a:lnTo>
                <a:lnTo>
                  <a:pt x="1999663" y="620060"/>
                </a:lnTo>
                <a:lnTo>
                  <a:pt x="1993624" y="620060"/>
                </a:lnTo>
                <a:lnTo>
                  <a:pt x="1985775" y="624286"/>
                </a:lnTo>
                <a:lnTo>
                  <a:pt x="1957398" y="601946"/>
                </a:lnTo>
                <a:lnTo>
                  <a:pt x="1929023" y="591683"/>
                </a:lnTo>
                <a:lnTo>
                  <a:pt x="1894608" y="583231"/>
                </a:lnTo>
                <a:lnTo>
                  <a:pt x="1862005" y="566929"/>
                </a:lnTo>
                <a:lnTo>
                  <a:pt x="1874080" y="556665"/>
                </a:lnTo>
                <a:lnTo>
                  <a:pt x="1875891" y="544589"/>
                </a:lnTo>
                <a:lnTo>
                  <a:pt x="1874080" y="534327"/>
                </a:lnTo>
                <a:lnTo>
                  <a:pt x="1874080" y="519231"/>
                </a:lnTo>
                <a:close/>
                <a:moveTo>
                  <a:pt x="4341650" y="484215"/>
                </a:moveTo>
                <a:lnTo>
                  <a:pt x="4349498" y="484215"/>
                </a:lnTo>
                <a:lnTo>
                  <a:pt x="4355535" y="486025"/>
                </a:lnTo>
                <a:lnTo>
                  <a:pt x="4359762" y="490251"/>
                </a:lnTo>
                <a:lnTo>
                  <a:pt x="4363988" y="494477"/>
                </a:lnTo>
                <a:lnTo>
                  <a:pt x="4365800" y="498704"/>
                </a:lnTo>
                <a:lnTo>
                  <a:pt x="4365800" y="501119"/>
                </a:lnTo>
                <a:lnTo>
                  <a:pt x="4365800" y="505345"/>
                </a:lnTo>
                <a:lnTo>
                  <a:pt x="4370026" y="513797"/>
                </a:lnTo>
                <a:lnTo>
                  <a:pt x="4355535" y="513797"/>
                </a:lnTo>
                <a:lnTo>
                  <a:pt x="4349498" y="515610"/>
                </a:lnTo>
                <a:lnTo>
                  <a:pt x="4341650" y="515610"/>
                </a:lnTo>
                <a:lnTo>
                  <a:pt x="4335612" y="519836"/>
                </a:lnTo>
                <a:lnTo>
                  <a:pt x="4323536" y="519836"/>
                </a:lnTo>
                <a:lnTo>
                  <a:pt x="4323536" y="513797"/>
                </a:lnTo>
                <a:lnTo>
                  <a:pt x="4317500" y="513797"/>
                </a:lnTo>
                <a:lnTo>
                  <a:pt x="4317500" y="487233"/>
                </a:lnTo>
                <a:lnTo>
                  <a:pt x="4327764" y="487233"/>
                </a:lnTo>
                <a:lnTo>
                  <a:pt x="4338027" y="485420"/>
                </a:lnTo>
                <a:lnTo>
                  <a:pt x="4341650" y="485420"/>
                </a:lnTo>
                <a:close/>
                <a:moveTo>
                  <a:pt x="1985775" y="466101"/>
                </a:moveTo>
                <a:lnTo>
                  <a:pt x="2018378" y="466101"/>
                </a:lnTo>
                <a:lnTo>
                  <a:pt x="2018378" y="472139"/>
                </a:lnTo>
                <a:lnTo>
                  <a:pt x="2012341" y="472139"/>
                </a:lnTo>
                <a:lnTo>
                  <a:pt x="2004491" y="472139"/>
                </a:lnTo>
                <a:lnTo>
                  <a:pt x="2000266" y="476365"/>
                </a:lnTo>
                <a:lnTo>
                  <a:pt x="1998455" y="476365"/>
                </a:lnTo>
                <a:lnTo>
                  <a:pt x="1994229" y="476365"/>
                </a:lnTo>
                <a:lnTo>
                  <a:pt x="1990003" y="472139"/>
                </a:lnTo>
                <a:close/>
                <a:moveTo>
                  <a:pt x="5344471" y="414781"/>
                </a:moveTo>
                <a:lnTo>
                  <a:pt x="5368622" y="414781"/>
                </a:lnTo>
                <a:lnTo>
                  <a:pt x="5376471" y="443763"/>
                </a:lnTo>
                <a:lnTo>
                  <a:pt x="5382507" y="462478"/>
                </a:lnTo>
                <a:lnTo>
                  <a:pt x="5396998" y="470932"/>
                </a:lnTo>
                <a:lnTo>
                  <a:pt x="5421149" y="481194"/>
                </a:lnTo>
                <a:lnTo>
                  <a:pt x="5410884" y="524062"/>
                </a:lnTo>
                <a:lnTo>
                  <a:pt x="5396395" y="566929"/>
                </a:lnTo>
                <a:lnTo>
                  <a:pt x="5375866" y="597720"/>
                </a:lnTo>
                <a:lnTo>
                  <a:pt x="5375866" y="558475"/>
                </a:lnTo>
                <a:lnTo>
                  <a:pt x="5329377" y="558475"/>
                </a:lnTo>
                <a:lnTo>
                  <a:pt x="5333603" y="513194"/>
                </a:lnTo>
                <a:lnTo>
                  <a:pt x="5337829" y="470327"/>
                </a:lnTo>
                <a:close/>
                <a:moveTo>
                  <a:pt x="7582001" y="322407"/>
                </a:moveTo>
                <a:lnTo>
                  <a:pt x="7583209" y="322407"/>
                </a:lnTo>
                <a:lnTo>
                  <a:pt x="7591058" y="322407"/>
                </a:lnTo>
                <a:lnTo>
                  <a:pt x="7591058" y="330859"/>
                </a:lnTo>
                <a:lnTo>
                  <a:pt x="7592869" y="341123"/>
                </a:lnTo>
                <a:lnTo>
                  <a:pt x="7597097" y="345349"/>
                </a:lnTo>
                <a:lnTo>
                  <a:pt x="7601323" y="351386"/>
                </a:lnTo>
                <a:lnTo>
                  <a:pt x="7605549" y="355614"/>
                </a:lnTo>
                <a:lnTo>
                  <a:pt x="7611586" y="361651"/>
                </a:lnTo>
                <a:lnTo>
                  <a:pt x="7619435" y="355614"/>
                </a:lnTo>
                <a:lnTo>
                  <a:pt x="7621246" y="347160"/>
                </a:lnTo>
                <a:lnTo>
                  <a:pt x="7625472" y="345349"/>
                </a:lnTo>
                <a:lnTo>
                  <a:pt x="7633321" y="345349"/>
                </a:lnTo>
                <a:lnTo>
                  <a:pt x="7643586" y="341123"/>
                </a:lnTo>
                <a:lnTo>
                  <a:pt x="7649622" y="361651"/>
                </a:lnTo>
                <a:lnTo>
                  <a:pt x="7661698" y="376142"/>
                </a:lnTo>
                <a:lnTo>
                  <a:pt x="7671962" y="390630"/>
                </a:lnTo>
                <a:lnTo>
                  <a:pt x="7677999" y="409347"/>
                </a:lnTo>
                <a:lnTo>
                  <a:pt x="7682225" y="434103"/>
                </a:lnTo>
                <a:lnTo>
                  <a:pt x="7682225" y="438329"/>
                </a:lnTo>
                <a:lnTo>
                  <a:pt x="7677999" y="442555"/>
                </a:lnTo>
                <a:lnTo>
                  <a:pt x="7677999" y="444366"/>
                </a:lnTo>
                <a:lnTo>
                  <a:pt x="7677999" y="448592"/>
                </a:lnTo>
                <a:lnTo>
                  <a:pt x="7677999" y="452818"/>
                </a:lnTo>
                <a:lnTo>
                  <a:pt x="7676189" y="458856"/>
                </a:lnTo>
                <a:lnTo>
                  <a:pt x="7653848" y="473347"/>
                </a:lnTo>
                <a:lnTo>
                  <a:pt x="7621246" y="487836"/>
                </a:lnTo>
                <a:lnTo>
                  <a:pt x="7582606" y="496288"/>
                </a:lnTo>
                <a:lnTo>
                  <a:pt x="7543965" y="502327"/>
                </a:lnTo>
                <a:lnTo>
                  <a:pt x="7511362" y="506553"/>
                </a:lnTo>
                <a:lnTo>
                  <a:pt x="7515588" y="487836"/>
                </a:lnTo>
                <a:lnTo>
                  <a:pt x="7519814" y="481799"/>
                </a:lnTo>
                <a:lnTo>
                  <a:pt x="7524040" y="473347"/>
                </a:lnTo>
                <a:lnTo>
                  <a:pt x="7525853" y="471535"/>
                </a:lnTo>
                <a:lnTo>
                  <a:pt x="7530079" y="471535"/>
                </a:lnTo>
                <a:lnTo>
                  <a:pt x="7537928" y="467309"/>
                </a:lnTo>
                <a:lnTo>
                  <a:pt x="7539739" y="467309"/>
                </a:lnTo>
                <a:lnTo>
                  <a:pt x="7543965" y="463082"/>
                </a:lnTo>
                <a:lnTo>
                  <a:pt x="7551814" y="458856"/>
                </a:lnTo>
                <a:lnTo>
                  <a:pt x="7562079" y="429875"/>
                </a:lnTo>
                <a:lnTo>
                  <a:pt x="7562079" y="400895"/>
                </a:lnTo>
                <a:lnTo>
                  <a:pt x="7557853" y="374329"/>
                </a:lnTo>
                <a:lnTo>
                  <a:pt x="7563889" y="351991"/>
                </a:lnTo>
                <a:lnTo>
                  <a:pt x="7582001" y="331464"/>
                </a:lnTo>
                <a:close/>
                <a:moveTo>
                  <a:pt x="2138526" y="307916"/>
                </a:moveTo>
                <a:lnTo>
                  <a:pt x="2142752" y="307916"/>
                </a:lnTo>
                <a:lnTo>
                  <a:pt x="2149998" y="307916"/>
                </a:lnTo>
                <a:lnTo>
                  <a:pt x="2188638" y="350783"/>
                </a:lnTo>
                <a:lnTo>
                  <a:pt x="2237542" y="383386"/>
                </a:lnTo>
                <a:lnTo>
                  <a:pt x="2298522" y="408140"/>
                </a:lnTo>
                <a:lnTo>
                  <a:pt x="2302747" y="443158"/>
                </a:lnTo>
                <a:lnTo>
                  <a:pt x="2313012" y="469724"/>
                </a:lnTo>
                <a:lnTo>
                  <a:pt x="2323277" y="484215"/>
                </a:lnTo>
                <a:lnTo>
                  <a:pt x="2337766" y="498704"/>
                </a:lnTo>
                <a:lnTo>
                  <a:pt x="2352256" y="519231"/>
                </a:lnTo>
                <a:lnTo>
                  <a:pt x="2328106" y="523459"/>
                </a:lnTo>
                <a:lnTo>
                  <a:pt x="2303955" y="527685"/>
                </a:lnTo>
                <a:lnTo>
                  <a:pt x="2281617" y="537948"/>
                </a:lnTo>
                <a:lnTo>
                  <a:pt x="2267126" y="552439"/>
                </a:lnTo>
                <a:lnTo>
                  <a:pt x="2265316" y="558475"/>
                </a:lnTo>
                <a:lnTo>
                  <a:pt x="2261090" y="566929"/>
                </a:lnTo>
                <a:lnTo>
                  <a:pt x="2256864" y="572966"/>
                </a:lnTo>
                <a:lnTo>
                  <a:pt x="2252636" y="577192"/>
                </a:lnTo>
                <a:lnTo>
                  <a:pt x="2246599" y="583231"/>
                </a:lnTo>
                <a:lnTo>
                  <a:pt x="2224259" y="587457"/>
                </a:lnTo>
                <a:lnTo>
                  <a:pt x="2194072" y="591683"/>
                </a:lnTo>
                <a:lnTo>
                  <a:pt x="2157243" y="587457"/>
                </a:lnTo>
                <a:lnTo>
                  <a:pt x="2128866" y="583231"/>
                </a:lnTo>
                <a:lnTo>
                  <a:pt x="2122829" y="562701"/>
                </a:lnTo>
                <a:lnTo>
                  <a:pt x="2118601" y="548213"/>
                </a:lnTo>
                <a:lnTo>
                  <a:pt x="2114375" y="537948"/>
                </a:lnTo>
                <a:lnTo>
                  <a:pt x="2104112" y="519231"/>
                </a:lnTo>
                <a:lnTo>
                  <a:pt x="2150601" y="504742"/>
                </a:lnTo>
                <a:lnTo>
                  <a:pt x="2150601" y="498704"/>
                </a:lnTo>
                <a:lnTo>
                  <a:pt x="2113772" y="494477"/>
                </a:lnTo>
                <a:lnTo>
                  <a:pt x="2089622" y="486025"/>
                </a:lnTo>
                <a:lnTo>
                  <a:pt x="2071509" y="471535"/>
                </a:lnTo>
                <a:lnTo>
                  <a:pt x="2069697" y="461272"/>
                </a:lnTo>
                <a:lnTo>
                  <a:pt x="2061850" y="451007"/>
                </a:lnTo>
                <a:lnTo>
                  <a:pt x="2057622" y="440742"/>
                </a:lnTo>
                <a:lnTo>
                  <a:pt x="2057622" y="428669"/>
                </a:lnTo>
                <a:lnTo>
                  <a:pt x="2057622" y="422630"/>
                </a:lnTo>
                <a:lnTo>
                  <a:pt x="2057622" y="414178"/>
                </a:lnTo>
                <a:lnTo>
                  <a:pt x="2061850" y="414178"/>
                </a:lnTo>
                <a:lnTo>
                  <a:pt x="2066076" y="412366"/>
                </a:lnTo>
                <a:lnTo>
                  <a:pt x="2070302" y="412366"/>
                </a:lnTo>
                <a:lnTo>
                  <a:pt x="2072113" y="412366"/>
                </a:lnTo>
                <a:lnTo>
                  <a:pt x="2079962" y="408140"/>
                </a:lnTo>
                <a:lnTo>
                  <a:pt x="2082980" y="398480"/>
                </a:lnTo>
                <a:lnTo>
                  <a:pt x="2082980" y="386404"/>
                </a:lnTo>
                <a:lnTo>
                  <a:pt x="2082980" y="380368"/>
                </a:lnTo>
                <a:lnTo>
                  <a:pt x="2084791" y="376142"/>
                </a:lnTo>
                <a:lnTo>
                  <a:pt x="2089019" y="370103"/>
                </a:lnTo>
                <a:lnTo>
                  <a:pt x="2093245" y="370103"/>
                </a:lnTo>
                <a:lnTo>
                  <a:pt x="2097471" y="365877"/>
                </a:lnTo>
                <a:lnTo>
                  <a:pt x="2099282" y="365877"/>
                </a:lnTo>
                <a:lnTo>
                  <a:pt x="2103508" y="365877"/>
                </a:lnTo>
                <a:lnTo>
                  <a:pt x="2109546" y="361651"/>
                </a:lnTo>
                <a:lnTo>
                  <a:pt x="2113772" y="347160"/>
                </a:lnTo>
                <a:lnTo>
                  <a:pt x="2117999" y="336897"/>
                </a:lnTo>
                <a:lnTo>
                  <a:pt x="2122224" y="326633"/>
                </a:lnTo>
                <a:lnTo>
                  <a:pt x="2128263" y="316370"/>
                </a:lnTo>
                <a:lnTo>
                  <a:pt x="2132489" y="312142"/>
                </a:lnTo>
                <a:lnTo>
                  <a:pt x="2136715" y="312142"/>
                </a:lnTo>
                <a:close/>
                <a:moveTo>
                  <a:pt x="4240220" y="268671"/>
                </a:moveTo>
                <a:lnTo>
                  <a:pt x="4250484" y="272899"/>
                </a:lnTo>
                <a:lnTo>
                  <a:pt x="4260746" y="274710"/>
                </a:lnTo>
                <a:lnTo>
                  <a:pt x="4266785" y="278936"/>
                </a:lnTo>
                <a:lnTo>
                  <a:pt x="4278858" y="283162"/>
                </a:lnTo>
                <a:lnTo>
                  <a:pt x="4278858" y="293427"/>
                </a:lnTo>
                <a:lnTo>
                  <a:pt x="4280671" y="301879"/>
                </a:lnTo>
                <a:lnTo>
                  <a:pt x="4280671" y="307916"/>
                </a:lnTo>
                <a:lnTo>
                  <a:pt x="4284896" y="316370"/>
                </a:lnTo>
                <a:lnTo>
                  <a:pt x="4260746" y="316370"/>
                </a:lnTo>
                <a:lnTo>
                  <a:pt x="4256519" y="307916"/>
                </a:lnTo>
                <a:lnTo>
                  <a:pt x="4252295" y="301879"/>
                </a:lnTo>
                <a:lnTo>
                  <a:pt x="4246256" y="293427"/>
                </a:lnTo>
                <a:lnTo>
                  <a:pt x="4242029" y="289201"/>
                </a:lnTo>
                <a:lnTo>
                  <a:pt x="4242029" y="278936"/>
                </a:lnTo>
                <a:close/>
                <a:moveTo>
                  <a:pt x="5226738" y="221580"/>
                </a:moveTo>
                <a:lnTo>
                  <a:pt x="5238813" y="240295"/>
                </a:lnTo>
                <a:lnTo>
                  <a:pt x="5249078" y="275313"/>
                </a:lnTo>
                <a:lnTo>
                  <a:pt x="5263567" y="307916"/>
                </a:lnTo>
                <a:lnTo>
                  <a:pt x="5281681" y="340519"/>
                </a:lnTo>
                <a:lnTo>
                  <a:pt x="5291943" y="355009"/>
                </a:lnTo>
                <a:lnTo>
                  <a:pt x="5297982" y="346557"/>
                </a:lnTo>
                <a:lnTo>
                  <a:pt x="5302208" y="344747"/>
                </a:lnTo>
                <a:lnTo>
                  <a:pt x="5310057" y="344747"/>
                </a:lnTo>
                <a:lnTo>
                  <a:pt x="5316094" y="340519"/>
                </a:lnTo>
                <a:lnTo>
                  <a:pt x="5330585" y="340519"/>
                </a:lnTo>
                <a:lnTo>
                  <a:pt x="5330585" y="346557"/>
                </a:lnTo>
                <a:lnTo>
                  <a:pt x="5338434" y="346557"/>
                </a:lnTo>
                <a:lnTo>
                  <a:pt x="5338434" y="368895"/>
                </a:lnTo>
                <a:lnTo>
                  <a:pt x="5283491" y="374934"/>
                </a:lnTo>
                <a:lnTo>
                  <a:pt x="5277455" y="432290"/>
                </a:lnTo>
                <a:lnTo>
                  <a:pt x="5259341" y="479384"/>
                </a:lnTo>
                <a:lnTo>
                  <a:pt x="5244852" y="526477"/>
                </a:lnTo>
                <a:lnTo>
                  <a:pt x="5238813" y="565722"/>
                </a:lnTo>
                <a:lnTo>
                  <a:pt x="5234587" y="604966"/>
                </a:lnTo>
                <a:lnTo>
                  <a:pt x="5234587" y="637569"/>
                </a:lnTo>
                <a:lnTo>
                  <a:pt x="5226738" y="668361"/>
                </a:lnTo>
                <a:lnTo>
                  <a:pt x="5220701" y="668361"/>
                </a:lnTo>
                <a:lnTo>
                  <a:pt x="5220701" y="662322"/>
                </a:lnTo>
                <a:lnTo>
                  <a:pt x="5210436" y="647832"/>
                </a:lnTo>
                <a:lnTo>
                  <a:pt x="5192324" y="629117"/>
                </a:lnTo>
                <a:lnTo>
                  <a:pt x="5171797" y="604361"/>
                </a:lnTo>
                <a:lnTo>
                  <a:pt x="5153683" y="579608"/>
                </a:lnTo>
                <a:lnTo>
                  <a:pt x="5139194" y="554854"/>
                </a:lnTo>
                <a:lnTo>
                  <a:pt x="5131345" y="532514"/>
                </a:lnTo>
                <a:lnTo>
                  <a:pt x="5135571" y="518025"/>
                </a:lnTo>
                <a:lnTo>
                  <a:pt x="5143420" y="513797"/>
                </a:lnTo>
                <a:lnTo>
                  <a:pt x="5149457" y="513797"/>
                </a:lnTo>
                <a:lnTo>
                  <a:pt x="5153683" y="513797"/>
                </a:lnTo>
                <a:lnTo>
                  <a:pt x="5157909" y="513797"/>
                </a:lnTo>
                <a:lnTo>
                  <a:pt x="5159721" y="513797"/>
                </a:lnTo>
                <a:lnTo>
                  <a:pt x="5163948" y="513797"/>
                </a:lnTo>
                <a:lnTo>
                  <a:pt x="5168174" y="513194"/>
                </a:lnTo>
                <a:lnTo>
                  <a:pt x="5174212" y="504742"/>
                </a:lnTo>
                <a:lnTo>
                  <a:pt x="5168174" y="504742"/>
                </a:lnTo>
                <a:lnTo>
                  <a:pt x="5168174" y="498704"/>
                </a:lnTo>
                <a:lnTo>
                  <a:pt x="5135571" y="494477"/>
                </a:lnTo>
                <a:lnTo>
                  <a:pt x="5117459" y="484215"/>
                </a:lnTo>
                <a:lnTo>
                  <a:pt x="5102968" y="465498"/>
                </a:lnTo>
                <a:lnTo>
                  <a:pt x="5117459" y="461272"/>
                </a:lnTo>
                <a:lnTo>
                  <a:pt x="5129532" y="457044"/>
                </a:lnTo>
                <a:lnTo>
                  <a:pt x="5135571" y="455233"/>
                </a:lnTo>
                <a:lnTo>
                  <a:pt x="5143420" y="451007"/>
                </a:lnTo>
                <a:lnTo>
                  <a:pt x="5149457" y="446781"/>
                </a:lnTo>
                <a:lnTo>
                  <a:pt x="5157306" y="440742"/>
                </a:lnTo>
                <a:lnTo>
                  <a:pt x="5157306" y="432290"/>
                </a:lnTo>
                <a:lnTo>
                  <a:pt x="5128929" y="432290"/>
                </a:lnTo>
                <a:lnTo>
                  <a:pt x="5121080" y="436516"/>
                </a:lnTo>
                <a:lnTo>
                  <a:pt x="5115043" y="436516"/>
                </a:lnTo>
                <a:lnTo>
                  <a:pt x="5107194" y="440742"/>
                </a:lnTo>
                <a:lnTo>
                  <a:pt x="5096931" y="440742"/>
                </a:lnTo>
                <a:lnTo>
                  <a:pt x="5078817" y="408140"/>
                </a:lnTo>
                <a:lnTo>
                  <a:pt x="5058290" y="375537"/>
                </a:lnTo>
                <a:lnTo>
                  <a:pt x="5060100" y="365274"/>
                </a:lnTo>
                <a:lnTo>
                  <a:pt x="5060100" y="359235"/>
                </a:lnTo>
                <a:lnTo>
                  <a:pt x="5064326" y="355009"/>
                </a:lnTo>
                <a:lnTo>
                  <a:pt x="5068554" y="346557"/>
                </a:lnTo>
                <a:lnTo>
                  <a:pt x="5068554" y="340519"/>
                </a:lnTo>
                <a:lnTo>
                  <a:pt x="5072781" y="330256"/>
                </a:lnTo>
                <a:lnTo>
                  <a:pt x="5064931" y="330256"/>
                </a:lnTo>
                <a:lnTo>
                  <a:pt x="5064931" y="321804"/>
                </a:lnTo>
                <a:lnTo>
                  <a:pt x="5058893" y="326030"/>
                </a:lnTo>
                <a:lnTo>
                  <a:pt x="5054680" y="326030"/>
                </a:lnTo>
                <a:lnTo>
                  <a:pt x="5050454" y="326030"/>
                </a:lnTo>
                <a:lnTo>
                  <a:pt x="5046228" y="326030"/>
                </a:lnTo>
                <a:lnTo>
                  <a:pt x="5046228" y="321804"/>
                </a:lnTo>
                <a:lnTo>
                  <a:pt x="5040192" y="315765"/>
                </a:lnTo>
                <a:lnTo>
                  <a:pt x="5035964" y="307313"/>
                </a:lnTo>
                <a:lnTo>
                  <a:pt x="5031737" y="301274"/>
                </a:lnTo>
                <a:lnTo>
                  <a:pt x="5029927" y="297048"/>
                </a:lnTo>
                <a:lnTo>
                  <a:pt x="5029927" y="286785"/>
                </a:lnTo>
                <a:lnTo>
                  <a:pt x="5025701" y="274710"/>
                </a:lnTo>
                <a:lnTo>
                  <a:pt x="5064326" y="249957"/>
                </a:lnTo>
                <a:lnTo>
                  <a:pt x="5102968" y="229427"/>
                </a:lnTo>
                <a:lnTo>
                  <a:pt x="5107194" y="239692"/>
                </a:lnTo>
                <a:lnTo>
                  <a:pt x="5111420" y="249957"/>
                </a:lnTo>
                <a:lnTo>
                  <a:pt x="5115646" y="254183"/>
                </a:lnTo>
                <a:lnTo>
                  <a:pt x="5121685" y="258409"/>
                </a:lnTo>
                <a:lnTo>
                  <a:pt x="5125911" y="258409"/>
                </a:lnTo>
                <a:lnTo>
                  <a:pt x="5130137" y="260219"/>
                </a:lnTo>
                <a:lnTo>
                  <a:pt x="5136174" y="264445"/>
                </a:lnTo>
                <a:lnTo>
                  <a:pt x="5144023" y="268671"/>
                </a:lnTo>
                <a:lnTo>
                  <a:pt x="5150062" y="289201"/>
                </a:lnTo>
                <a:lnTo>
                  <a:pt x="5154288" y="315765"/>
                </a:lnTo>
                <a:lnTo>
                  <a:pt x="5158514" y="340519"/>
                </a:lnTo>
                <a:lnTo>
                  <a:pt x="5174815" y="340519"/>
                </a:lnTo>
                <a:lnTo>
                  <a:pt x="5174815" y="321804"/>
                </a:lnTo>
                <a:lnTo>
                  <a:pt x="5168776" y="301274"/>
                </a:lnTo>
                <a:lnTo>
                  <a:pt x="5168776" y="274710"/>
                </a:lnTo>
                <a:lnTo>
                  <a:pt x="5174815" y="249957"/>
                </a:lnTo>
                <a:lnTo>
                  <a:pt x="5182664" y="229427"/>
                </a:lnTo>
                <a:close/>
                <a:moveTo>
                  <a:pt x="7221557" y="203466"/>
                </a:moveTo>
                <a:lnTo>
                  <a:pt x="7231822" y="211918"/>
                </a:lnTo>
                <a:lnTo>
                  <a:pt x="7239670" y="217957"/>
                </a:lnTo>
                <a:lnTo>
                  <a:pt x="7249934" y="217957"/>
                </a:lnTo>
                <a:lnTo>
                  <a:pt x="7260199" y="217957"/>
                </a:lnTo>
                <a:lnTo>
                  <a:pt x="7278311" y="222183"/>
                </a:lnTo>
                <a:lnTo>
                  <a:pt x="7274085" y="230635"/>
                </a:lnTo>
                <a:lnTo>
                  <a:pt x="7274085" y="232447"/>
                </a:lnTo>
                <a:lnTo>
                  <a:pt x="7274085" y="236673"/>
                </a:lnTo>
                <a:lnTo>
                  <a:pt x="7272274" y="240900"/>
                </a:lnTo>
                <a:lnTo>
                  <a:pt x="7272274" y="245126"/>
                </a:lnTo>
                <a:lnTo>
                  <a:pt x="7245708" y="259616"/>
                </a:lnTo>
                <a:lnTo>
                  <a:pt x="7211295" y="265653"/>
                </a:lnTo>
                <a:lnTo>
                  <a:pt x="7174466" y="269879"/>
                </a:lnTo>
                <a:lnTo>
                  <a:pt x="7172653" y="261427"/>
                </a:lnTo>
                <a:lnTo>
                  <a:pt x="7172653" y="255390"/>
                </a:lnTo>
                <a:lnTo>
                  <a:pt x="7168427" y="246936"/>
                </a:lnTo>
                <a:lnTo>
                  <a:pt x="7168427" y="236673"/>
                </a:lnTo>
                <a:lnTo>
                  <a:pt x="7178692" y="230635"/>
                </a:lnTo>
                <a:lnTo>
                  <a:pt x="7186539" y="222183"/>
                </a:lnTo>
                <a:lnTo>
                  <a:pt x="7192578" y="217957"/>
                </a:lnTo>
                <a:lnTo>
                  <a:pt x="7200425" y="211918"/>
                </a:lnTo>
                <a:lnTo>
                  <a:pt x="7206464" y="207692"/>
                </a:lnTo>
                <a:close/>
                <a:moveTo>
                  <a:pt x="6131772" y="203466"/>
                </a:moveTo>
                <a:lnTo>
                  <a:pt x="6160149" y="207692"/>
                </a:lnTo>
                <a:lnTo>
                  <a:pt x="6180678" y="217957"/>
                </a:lnTo>
                <a:lnTo>
                  <a:pt x="6201206" y="230032"/>
                </a:lnTo>
                <a:lnTo>
                  <a:pt x="6195167" y="236069"/>
                </a:lnTo>
                <a:lnTo>
                  <a:pt x="6190941" y="246333"/>
                </a:lnTo>
                <a:lnTo>
                  <a:pt x="6184904" y="250559"/>
                </a:lnTo>
                <a:lnTo>
                  <a:pt x="6174640" y="254785"/>
                </a:lnTo>
                <a:lnTo>
                  <a:pt x="6162564" y="259012"/>
                </a:lnTo>
                <a:lnTo>
                  <a:pt x="6148075" y="259012"/>
                </a:lnTo>
                <a:lnTo>
                  <a:pt x="6137811" y="265050"/>
                </a:lnTo>
                <a:lnTo>
                  <a:pt x="6127548" y="265050"/>
                </a:lnTo>
                <a:lnTo>
                  <a:pt x="6117283" y="269276"/>
                </a:lnTo>
                <a:lnTo>
                  <a:pt x="6102792" y="269276"/>
                </a:lnTo>
                <a:lnTo>
                  <a:pt x="6102792" y="246936"/>
                </a:lnTo>
                <a:lnTo>
                  <a:pt x="6104603" y="232447"/>
                </a:lnTo>
                <a:lnTo>
                  <a:pt x="6119094" y="222183"/>
                </a:lnTo>
                <a:close/>
                <a:moveTo>
                  <a:pt x="3413670" y="203466"/>
                </a:moveTo>
                <a:lnTo>
                  <a:pt x="3414272" y="203466"/>
                </a:lnTo>
                <a:lnTo>
                  <a:pt x="3442650" y="203466"/>
                </a:lnTo>
                <a:lnTo>
                  <a:pt x="3448688" y="222183"/>
                </a:lnTo>
                <a:lnTo>
                  <a:pt x="3456536" y="232447"/>
                </a:lnTo>
                <a:lnTo>
                  <a:pt x="3462575" y="246936"/>
                </a:lnTo>
                <a:lnTo>
                  <a:pt x="3466800" y="269276"/>
                </a:lnTo>
                <a:lnTo>
                  <a:pt x="3460762" y="269276"/>
                </a:lnTo>
                <a:lnTo>
                  <a:pt x="3438424" y="254785"/>
                </a:lnTo>
                <a:lnTo>
                  <a:pt x="3423932" y="240295"/>
                </a:lnTo>
                <a:lnTo>
                  <a:pt x="3413670" y="225806"/>
                </a:lnTo>
                <a:close/>
                <a:moveTo>
                  <a:pt x="7410535" y="158185"/>
                </a:moveTo>
                <a:lnTo>
                  <a:pt x="7416572" y="158185"/>
                </a:lnTo>
                <a:lnTo>
                  <a:pt x="7424421" y="162411"/>
                </a:lnTo>
                <a:lnTo>
                  <a:pt x="7426232" y="162411"/>
                </a:lnTo>
                <a:lnTo>
                  <a:pt x="7430458" y="162411"/>
                </a:lnTo>
                <a:lnTo>
                  <a:pt x="7434686" y="164222"/>
                </a:lnTo>
                <a:lnTo>
                  <a:pt x="7426836" y="172676"/>
                </a:lnTo>
                <a:lnTo>
                  <a:pt x="7420798" y="178712"/>
                </a:lnTo>
                <a:lnTo>
                  <a:pt x="7416572" y="188977"/>
                </a:lnTo>
                <a:lnTo>
                  <a:pt x="7412346" y="197429"/>
                </a:lnTo>
                <a:lnTo>
                  <a:pt x="7410535" y="211918"/>
                </a:lnTo>
                <a:lnTo>
                  <a:pt x="7416572" y="211918"/>
                </a:lnTo>
                <a:lnTo>
                  <a:pt x="7424421" y="201655"/>
                </a:lnTo>
                <a:lnTo>
                  <a:pt x="7430458" y="193203"/>
                </a:lnTo>
                <a:lnTo>
                  <a:pt x="7438307" y="187164"/>
                </a:lnTo>
                <a:lnTo>
                  <a:pt x="7448572" y="182938"/>
                </a:lnTo>
                <a:lnTo>
                  <a:pt x="7469099" y="203466"/>
                </a:lnTo>
                <a:lnTo>
                  <a:pt x="7495665" y="222183"/>
                </a:lnTo>
                <a:lnTo>
                  <a:pt x="7511965" y="236673"/>
                </a:lnTo>
                <a:lnTo>
                  <a:pt x="7511965" y="283767"/>
                </a:lnTo>
                <a:lnTo>
                  <a:pt x="7524040" y="294030"/>
                </a:lnTo>
                <a:lnTo>
                  <a:pt x="7534305" y="302482"/>
                </a:lnTo>
                <a:lnTo>
                  <a:pt x="7544569" y="304295"/>
                </a:lnTo>
                <a:lnTo>
                  <a:pt x="7552419" y="318783"/>
                </a:lnTo>
                <a:lnTo>
                  <a:pt x="7558455" y="347765"/>
                </a:lnTo>
                <a:lnTo>
                  <a:pt x="7543965" y="366482"/>
                </a:lnTo>
                <a:lnTo>
                  <a:pt x="7537928" y="385197"/>
                </a:lnTo>
                <a:lnTo>
                  <a:pt x="7523437" y="395461"/>
                </a:lnTo>
                <a:lnTo>
                  <a:pt x="7505325" y="399687"/>
                </a:lnTo>
                <a:lnTo>
                  <a:pt x="7472720" y="401498"/>
                </a:lnTo>
                <a:lnTo>
                  <a:pt x="7448572" y="380971"/>
                </a:lnTo>
                <a:lnTo>
                  <a:pt x="7411743" y="362254"/>
                </a:lnTo>
                <a:lnTo>
                  <a:pt x="7373101" y="351991"/>
                </a:lnTo>
                <a:lnTo>
                  <a:pt x="7334462" y="337500"/>
                </a:lnTo>
                <a:lnTo>
                  <a:pt x="7300046" y="323011"/>
                </a:lnTo>
                <a:lnTo>
                  <a:pt x="7277708" y="302482"/>
                </a:lnTo>
                <a:lnTo>
                  <a:pt x="7292197" y="294030"/>
                </a:lnTo>
                <a:lnTo>
                  <a:pt x="7302462" y="287993"/>
                </a:lnTo>
                <a:lnTo>
                  <a:pt x="7310311" y="279539"/>
                </a:lnTo>
                <a:lnTo>
                  <a:pt x="7314537" y="269276"/>
                </a:lnTo>
                <a:lnTo>
                  <a:pt x="7316348" y="250559"/>
                </a:lnTo>
                <a:lnTo>
                  <a:pt x="7314537" y="244523"/>
                </a:lnTo>
                <a:lnTo>
                  <a:pt x="7310311" y="232447"/>
                </a:lnTo>
                <a:lnTo>
                  <a:pt x="7310311" y="217352"/>
                </a:lnTo>
                <a:lnTo>
                  <a:pt x="7310311" y="202863"/>
                </a:lnTo>
                <a:lnTo>
                  <a:pt x="7310311" y="201050"/>
                </a:lnTo>
                <a:lnTo>
                  <a:pt x="7314537" y="201050"/>
                </a:lnTo>
                <a:lnTo>
                  <a:pt x="7316348" y="196824"/>
                </a:lnTo>
                <a:lnTo>
                  <a:pt x="7348950" y="188372"/>
                </a:lnTo>
                <a:lnTo>
                  <a:pt x="7383366" y="172071"/>
                </a:lnTo>
                <a:close/>
                <a:moveTo>
                  <a:pt x="6960130" y="149733"/>
                </a:moveTo>
                <a:lnTo>
                  <a:pt x="6980657" y="149733"/>
                </a:lnTo>
                <a:lnTo>
                  <a:pt x="7009034" y="178712"/>
                </a:lnTo>
                <a:lnTo>
                  <a:pt x="7045863" y="203466"/>
                </a:lnTo>
                <a:lnTo>
                  <a:pt x="7045863" y="211315"/>
                </a:lnTo>
                <a:lnTo>
                  <a:pt x="7038014" y="211315"/>
                </a:lnTo>
                <a:lnTo>
                  <a:pt x="7038014" y="221580"/>
                </a:lnTo>
                <a:lnTo>
                  <a:pt x="7003600" y="202863"/>
                </a:lnTo>
                <a:lnTo>
                  <a:pt x="6979450" y="178109"/>
                </a:lnTo>
                <a:close/>
                <a:moveTo>
                  <a:pt x="6247694" y="139468"/>
                </a:moveTo>
                <a:lnTo>
                  <a:pt x="6276071" y="147920"/>
                </a:lnTo>
                <a:lnTo>
                  <a:pt x="6298409" y="153959"/>
                </a:lnTo>
                <a:lnTo>
                  <a:pt x="6318939" y="164222"/>
                </a:lnTo>
                <a:lnTo>
                  <a:pt x="6318939" y="182938"/>
                </a:lnTo>
                <a:lnTo>
                  <a:pt x="6300825" y="187164"/>
                </a:lnTo>
                <a:lnTo>
                  <a:pt x="6284523" y="193203"/>
                </a:lnTo>
                <a:lnTo>
                  <a:pt x="6257959" y="197429"/>
                </a:lnTo>
                <a:lnTo>
                  <a:pt x="6247694" y="201655"/>
                </a:lnTo>
                <a:lnTo>
                  <a:pt x="6241658" y="203466"/>
                </a:lnTo>
                <a:lnTo>
                  <a:pt x="6229582" y="203466"/>
                </a:lnTo>
                <a:lnTo>
                  <a:pt x="6219318" y="203466"/>
                </a:lnTo>
                <a:lnTo>
                  <a:pt x="6219318" y="182938"/>
                </a:lnTo>
                <a:lnTo>
                  <a:pt x="6227167" y="172676"/>
                </a:lnTo>
                <a:lnTo>
                  <a:pt x="6237430" y="158185"/>
                </a:lnTo>
                <a:close/>
                <a:moveTo>
                  <a:pt x="5383112" y="118941"/>
                </a:moveTo>
                <a:lnTo>
                  <a:pt x="5383112" y="158185"/>
                </a:lnTo>
                <a:lnTo>
                  <a:pt x="5397601" y="158185"/>
                </a:lnTo>
                <a:lnTo>
                  <a:pt x="5405450" y="153959"/>
                </a:lnTo>
                <a:lnTo>
                  <a:pt x="5411489" y="153959"/>
                </a:lnTo>
                <a:lnTo>
                  <a:pt x="5419336" y="153959"/>
                </a:lnTo>
                <a:lnTo>
                  <a:pt x="5421149" y="153959"/>
                </a:lnTo>
                <a:lnTo>
                  <a:pt x="5428998" y="158185"/>
                </a:lnTo>
                <a:lnTo>
                  <a:pt x="5439261" y="164222"/>
                </a:lnTo>
                <a:lnTo>
                  <a:pt x="5439261" y="182938"/>
                </a:lnTo>
                <a:lnTo>
                  <a:pt x="5447110" y="187164"/>
                </a:lnTo>
                <a:lnTo>
                  <a:pt x="5457375" y="187164"/>
                </a:lnTo>
                <a:lnTo>
                  <a:pt x="5463412" y="182938"/>
                </a:lnTo>
                <a:lnTo>
                  <a:pt x="5475487" y="182938"/>
                </a:lnTo>
                <a:lnTo>
                  <a:pt x="5477298" y="178712"/>
                </a:lnTo>
                <a:lnTo>
                  <a:pt x="5485147" y="182938"/>
                </a:lnTo>
                <a:lnTo>
                  <a:pt x="5491186" y="188977"/>
                </a:lnTo>
                <a:lnTo>
                  <a:pt x="5499033" y="201050"/>
                </a:lnTo>
                <a:lnTo>
                  <a:pt x="5505072" y="211315"/>
                </a:lnTo>
                <a:lnTo>
                  <a:pt x="5494807" y="236069"/>
                </a:lnTo>
                <a:lnTo>
                  <a:pt x="5484544" y="260824"/>
                </a:lnTo>
                <a:lnTo>
                  <a:pt x="5476695" y="289804"/>
                </a:lnTo>
                <a:lnTo>
                  <a:pt x="5452544" y="289804"/>
                </a:lnTo>
                <a:lnTo>
                  <a:pt x="5434432" y="298256"/>
                </a:lnTo>
                <a:lnTo>
                  <a:pt x="5418131" y="308521"/>
                </a:lnTo>
                <a:lnTo>
                  <a:pt x="5389754" y="316973"/>
                </a:lnTo>
                <a:lnTo>
                  <a:pt x="5371640" y="302482"/>
                </a:lnTo>
                <a:lnTo>
                  <a:pt x="5347489" y="294030"/>
                </a:lnTo>
                <a:lnTo>
                  <a:pt x="5323340" y="283767"/>
                </a:lnTo>
                <a:lnTo>
                  <a:pt x="5319114" y="275313"/>
                </a:lnTo>
                <a:lnTo>
                  <a:pt x="5319114" y="269276"/>
                </a:lnTo>
                <a:lnTo>
                  <a:pt x="5314886" y="260824"/>
                </a:lnTo>
                <a:lnTo>
                  <a:pt x="5310660" y="250559"/>
                </a:lnTo>
                <a:lnTo>
                  <a:pt x="5300398" y="240295"/>
                </a:lnTo>
                <a:lnTo>
                  <a:pt x="5290133" y="230032"/>
                </a:lnTo>
                <a:lnTo>
                  <a:pt x="5282284" y="221580"/>
                </a:lnTo>
                <a:lnTo>
                  <a:pt x="5276247" y="207089"/>
                </a:lnTo>
                <a:lnTo>
                  <a:pt x="5272021" y="182336"/>
                </a:lnTo>
                <a:lnTo>
                  <a:pt x="5286510" y="163619"/>
                </a:lnTo>
                <a:lnTo>
                  <a:pt x="5296774" y="149128"/>
                </a:lnTo>
                <a:lnTo>
                  <a:pt x="5311265" y="149128"/>
                </a:lnTo>
                <a:lnTo>
                  <a:pt x="5323340" y="153354"/>
                </a:lnTo>
                <a:lnTo>
                  <a:pt x="5337829" y="157580"/>
                </a:lnTo>
                <a:lnTo>
                  <a:pt x="5352320" y="157580"/>
                </a:lnTo>
                <a:lnTo>
                  <a:pt x="5352320" y="132826"/>
                </a:lnTo>
                <a:lnTo>
                  <a:pt x="5358357" y="128600"/>
                </a:lnTo>
                <a:lnTo>
                  <a:pt x="5366206" y="124374"/>
                </a:lnTo>
                <a:lnTo>
                  <a:pt x="5368019" y="124374"/>
                </a:lnTo>
                <a:lnTo>
                  <a:pt x="5375866" y="120148"/>
                </a:lnTo>
                <a:close/>
                <a:moveTo>
                  <a:pt x="6298409" y="92374"/>
                </a:moveTo>
                <a:lnTo>
                  <a:pt x="6326788" y="92374"/>
                </a:lnTo>
                <a:lnTo>
                  <a:pt x="6343089" y="111091"/>
                </a:lnTo>
                <a:lnTo>
                  <a:pt x="6361202" y="121356"/>
                </a:lnTo>
                <a:lnTo>
                  <a:pt x="6375692" y="135845"/>
                </a:lnTo>
                <a:lnTo>
                  <a:pt x="6390181" y="158185"/>
                </a:lnTo>
                <a:lnTo>
                  <a:pt x="6357578" y="158185"/>
                </a:lnTo>
                <a:lnTo>
                  <a:pt x="6337051" y="135845"/>
                </a:lnTo>
                <a:lnTo>
                  <a:pt x="6314713" y="119543"/>
                </a:lnTo>
                <a:close/>
                <a:moveTo>
                  <a:pt x="2716324" y="92374"/>
                </a:moveTo>
                <a:lnTo>
                  <a:pt x="2740474" y="92374"/>
                </a:lnTo>
                <a:lnTo>
                  <a:pt x="2750737" y="100827"/>
                </a:lnTo>
                <a:lnTo>
                  <a:pt x="2758586" y="106865"/>
                </a:lnTo>
                <a:lnTo>
                  <a:pt x="2762813" y="115317"/>
                </a:lnTo>
                <a:lnTo>
                  <a:pt x="2768851" y="125582"/>
                </a:lnTo>
                <a:lnTo>
                  <a:pt x="2773077" y="134034"/>
                </a:lnTo>
                <a:lnTo>
                  <a:pt x="2791188" y="115317"/>
                </a:lnTo>
                <a:lnTo>
                  <a:pt x="2811717" y="106865"/>
                </a:lnTo>
                <a:lnTo>
                  <a:pt x="2844320" y="111091"/>
                </a:lnTo>
                <a:lnTo>
                  <a:pt x="2844320" y="140071"/>
                </a:lnTo>
                <a:lnTo>
                  <a:pt x="2888998" y="144299"/>
                </a:lnTo>
                <a:lnTo>
                  <a:pt x="2929450" y="150336"/>
                </a:lnTo>
                <a:lnTo>
                  <a:pt x="2963866" y="158788"/>
                </a:lnTo>
                <a:lnTo>
                  <a:pt x="3002506" y="163014"/>
                </a:lnTo>
                <a:lnTo>
                  <a:pt x="3045374" y="158788"/>
                </a:lnTo>
                <a:lnTo>
                  <a:pt x="3045374" y="183543"/>
                </a:lnTo>
                <a:lnTo>
                  <a:pt x="3053223" y="183543"/>
                </a:lnTo>
                <a:lnTo>
                  <a:pt x="3059259" y="183543"/>
                </a:lnTo>
                <a:lnTo>
                  <a:pt x="3063486" y="183543"/>
                </a:lnTo>
                <a:lnTo>
                  <a:pt x="3067712" y="187769"/>
                </a:lnTo>
                <a:lnTo>
                  <a:pt x="3071938" y="189580"/>
                </a:lnTo>
                <a:lnTo>
                  <a:pt x="3064090" y="189580"/>
                </a:lnTo>
                <a:lnTo>
                  <a:pt x="3030883" y="211315"/>
                </a:lnTo>
                <a:lnTo>
                  <a:pt x="2992243" y="236069"/>
                </a:lnTo>
                <a:lnTo>
                  <a:pt x="2945752" y="258409"/>
                </a:lnTo>
                <a:lnTo>
                  <a:pt x="2902886" y="283162"/>
                </a:lnTo>
                <a:lnTo>
                  <a:pt x="2872697" y="303690"/>
                </a:lnTo>
                <a:lnTo>
                  <a:pt x="2850359" y="322407"/>
                </a:lnTo>
                <a:lnTo>
                  <a:pt x="2882961" y="322407"/>
                </a:lnTo>
                <a:lnTo>
                  <a:pt x="2893225" y="316370"/>
                </a:lnTo>
                <a:lnTo>
                  <a:pt x="2903490" y="312142"/>
                </a:lnTo>
                <a:lnTo>
                  <a:pt x="2915564" y="307916"/>
                </a:lnTo>
                <a:lnTo>
                  <a:pt x="2930056" y="307916"/>
                </a:lnTo>
                <a:lnTo>
                  <a:pt x="2930056" y="316370"/>
                </a:lnTo>
                <a:lnTo>
                  <a:pt x="2887187" y="347160"/>
                </a:lnTo>
                <a:lnTo>
                  <a:pt x="2850359" y="379763"/>
                </a:lnTo>
                <a:lnTo>
                  <a:pt x="2820169" y="412366"/>
                </a:lnTo>
                <a:lnTo>
                  <a:pt x="2783340" y="441347"/>
                </a:lnTo>
                <a:lnTo>
                  <a:pt x="2744700" y="466101"/>
                </a:lnTo>
                <a:lnTo>
                  <a:pt x="2693984" y="480592"/>
                </a:lnTo>
                <a:lnTo>
                  <a:pt x="2693984" y="505345"/>
                </a:lnTo>
                <a:lnTo>
                  <a:pt x="2669834" y="509571"/>
                </a:lnTo>
                <a:lnTo>
                  <a:pt x="2641459" y="519836"/>
                </a:lnTo>
                <a:lnTo>
                  <a:pt x="2625155" y="534327"/>
                </a:lnTo>
                <a:lnTo>
                  <a:pt x="2635420" y="542779"/>
                </a:lnTo>
                <a:lnTo>
                  <a:pt x="2641459" y="548815"/>
                </a:lnTo>
                <a:lnTo>
                  <a:pt x="2645684" y="553042"/>
                </a:lnTo>
                <a:lnTo>
                  <a:pt x="2645684" y="559080"/>
                </a:lnTo>
                <a:lnTo>
                  <a:pt x="2645684" y="567532"/>
                </a:lnTo>
                <a:lnTo>
                  <a:pt x="2641459" y="577797"/>
                </a:lnTo>
                <a:lnTo>
                  <a:pt x="2641459" y="592286"/>
                </a:lnTo>
                <a:lnTo>
                  <a:pt x="2564176" y="598324"/>
                </a:lnTo>
                <a:lnTo>
                  <a:pt x="2564176" y="606777"/>
                </a:lnTo>
                <a:lnTo>
                  <a:pt x="2574440" y="611003"/>
                </a:lnTo>
                <a:lnTo>
                  <a:pt x="2578666" y="611003"/>
                </a:lnTo>
                <a:lnTo>
                  <a:pt x="2584705" y="611003"/>
                </a:lnTo>
                <a:lnTo>
                  <a:pt x="2588931" y="612815"/>
                </a:lnTo>
                <a:lnTo>
                  <a:pt x="2588931" y="617041"/>
                </a:lnTo>
                <a:lnTo>
                  <a:pt x="2596780" y="625494"/>
                </a:lnTo>
                <a:lnTo>
                  <a:pt x="2584705" y="625494"/>
                </a:lnTo>
                <a:lnTo>
                  <a:pt x="2568404" y="631530"/>
                </a:lnTo>
                <a:lnTo>
                  <a:pt x="2546063" y="639984"/>
                </a:lnTo>
                <a:lnTo>
                  <a:pt x="2525536" y="646021"/>
                </a:lnTo>
                <a:lnTo>
                  <a:pt x="2531573" y="650247"/>
                </a:lnTo>
                <a:lnTo>
                  <a:pt x="2535801" y="650247"/>
                </a:lnTo>
                <a:lnTo>
                  <a:pt x="2540027" y="650247"/>
                </a:lnTo>
                <a:lnTo>
                  <a:pt x="2541837" y="654473"/>
                </a:lnTo>
                <a:lnTo>
                  <a:pt x="2546063" y="654473"/>
                </a:lnTo>
                <a:lnTo>
                  <a:pt x="2541837" y="660512"/>
                </a:lnTo>
                <a:lnTo>
                  <a:pt x="2540027" y="668964"/>
                </a:lnTo>
                <a:lnTo>
                  <a:pt x="2535801" y="670774"/>
                </a:lnTo>
                <a:lnTo>
                  <a:pt x="2540027" y="675001"/>
                </a:lnTo>
                <a:lnTo>
                  <a:pt x="2540027" y="679229"/>
                </a:lnTo>
                <a:lnTo>
                  <a:pt x="2541837" y="685265"/>
                </a:lnTo>
                <a:lnTo>
                  <a:pt x="2546063" y="693717"/>
                </a:lnTo>
                <a:lnTo>
                  <a:pt x="2531573" y="697943"/>
                </a:lnTo>
                <a:lnTo>
                  <a:pt x="2521310" y="697943"/>
                </a:lnTo>
                <a:lnTo>
                  <a:pt x="2511045" y="697943"/>
                </a:lnTo>
                <a:lnTo>
                  <a:pt x="2498970" y="703982"/>
                </a:lnTo>
                <a:lnTo>
                  <a:pt x="2535801" y="703982"/>
                </a:lnTo>
                <a:lnTo>
                  <a:pt x="2564176" y="712434"/>
                </a:lnTo>
                <a:lnTo>
                  <a:pt x="2564176" y="726925"/>
                </a:lnTo>
                <a:lnTo>
                  <a:pt x="2517687" y="726925"/>
                </a:lnTo>
                <a:lnTo>
                  <a:pt x="2513461" y="737188"/>
                </a:lnTo>
                <a:lnTo>
                  <a:pt x="2513461" y="741414"/>
                </a:lnTo>
                <a:lnTo>
                  <a:pt x="2513461" y="743226"/>
                </a:lnTo>
                <a:lnTo>
                  <a:pt x="2511650" y="747453"/>
                </a:lnTo>
                <a:lnTo>
                  <a:pt x="2507424" y="751679"/>
                </a:lnTo>
                <a:lnTo>
                  <a:pt x="2489310" y="757715"/>
                </a:lnTo>
                <a:lnTo>
                  <a:pt x="2465159" y="757715"/>
                </a:lnTo>
                <a:lnTo>
                  <a:pt x="2441009" y="757715"/>
                </a:lnTo>
                <a:lnTo>
                  <a:pt x="2416861" y="743226"/>
                </a:lnTo>
                <a:lnTo>
                  <a:pt x="2384258" y="743226"/>
                </a:lnTo>
                <a:lnTo>
                  <a:pt x="2351654" y="747453"/>
                </a:lnTo>
                <a:lnTo>
                  <a:pt x="2317238" y="751679"/>
                </a:lnTo>
                <a:lnTo>
                  <a:pt x="2284636" y="747453"/>
                </a:lnTo>
                <a:lnTo>
                  <a:pt x="2252033" y="737188"/>
                </a:lnTo>
                <a:lnTo>
                  <a:pt x="2250222" y="732962"/>
                </a:lnTo>
                <a:lnTo>
                  <a:pt x="2250222" y="728736"/>
                </a:lnTo>
                <a:lnTo>
                  <a:pt x="2245996" y="728736"/>
                </a:lnTo>
                <a:lnTo>
                  <a:pt x="2245996" y="724510"/>
                </a:lnTo>
                <a:lnTo>
                  <a:pt x="2245996" y="716057"/>
                </a:lnTo>
                <a:lnTo>
                  <a:pt x="2252033" y="716057"/>
                </a:lnTo>
                <a:lnTo>
                  <a:pt x="2256259" y="710019"/>
                </a:lnTo>
                <a:lnTo>
                  <a:pt x="2264108" y="701567"/>
                </a:lnTo>
                <a:lnTo>
                  <a:pt x="2265919" y="697341"/>
                </a:lnTo>
                <a:lnTo>
                  <a:pt x="2273768" y="695530"/>
                </a:lnTo>
                <a:lnTo>
                  <a:pt x="2277994" y="687076"/>
                </a:lnTo>
                <a:lnTo>
                  <a:pt x="2284033" y="676813"/>
                </a:lnTo>
                <a:lnTo>
                  <a:pt x="2269542" y="672587"/>
                </a:lnTo>
                <a:lnTo>
                  <a:pt x="2259277" y="666548"/>
                </a:lnTo>
                <a:lnTo>
                  <a:pt x="2251430" y="654473"/>
                </a:lnTo>
                <a:lnTo>
                  <a:pt x="2249617" y="644210"/>
                </a:lnTo>
                <a:lnTo>
                  <a:pt x="2245391" y="629720"/>
                </a:lnTo>
                <a:lnTo>
                  <a:pt x="2259882" y="629720"/>
                </a:lnTo>
                <a:lnTo>
                  <a:pt x="2284033" y="623683"/>
                </a:lnTo>
                <a:lnTo>
                  <a:pt x="2312409" y="629720"/>
                </a:lnTo>
                <a:lnTo>
                  <a:pt x="2336558" y="639984"/>
                </a:lnTo>
                <a:lnTo>
                  <a:pt x="2360709" y="652058"/>
                </a:lnTo>
                <a:lnTo>
                  <a:pt x="2360709" y="637569"/>
                </a:lnTo>
                <a:lnTo>
                  <a:pt x="2336558" y="625494"/>
                </a:lnTo>
                <a:lnTo>
                  <a:pt x="2316031" y="615229"/>
                </a:lnTo>
                <a:lnTo>
                  <a:pt x="2297918" y="596512"/>
                </a:lnTo>
                <a:lnTo>
                  <a:pt x="2303955" y="596512"/>
                </a:lnTo>
                <a:lnTo>
                  <a:pt x="2322069" y="569948"/>
                </a:lnTo>
                <a:lnTo>
                  <a:pt x="2344407" y="551231"/>
                </a:lnTo>
                <a:lnTo>
                  <a:pt x="2372784" y="536740"/>
                </a:lnTo>
                <a:lnTo>
                  <a:pt x="2407201" y="526477"/>
                </a:lnTo>
                <a:lnTo>
                  <a:pt x="2407201" y="519231"/>
                </a:lnTo>
                <a:lnTo>
                  <a:pt x="2374595" y="508968"/>
                </a:lnTo>
                <a:lnTo>
                  <a:pt x="2350446" y="490251"/>
                </a:lnTo>
                <a:lnTo>
                  <a:pt x="2329916" y="465498"/>
                </a:lnTo>
                <a:lnTo>
                  <a:pt x="2311804" y="440742"/>
                </a:lnTo>
                <a:lnTo>
                  <a:pt x="2322069" y="436516"/>
                </a:lnTo>
                <a:lnTo>
                  <a:pt x="2329916" y="436516"/>
                </a:lnTo>
                <a:lnTo>
                  <a:pt x="2340181" y="432290"/>
                </a:lnTo>
                <a:lnTo>
                  <a:pt x="2350446" y="432290"/>
                </a:lnTo>
                <a:lnTo>
                  <a:pt x="2364935" y="442555"/>
                </a:lnTo>
                <a:lnTo>
                  <a:pt x="2375200" y="454630"/>
                </a:lnTo>
                <a:lnTo>
                  <a:pt x="2389692" y="464893"/>
                </a:lnTo>
                <a:lnTo>
                  <a:pt x="2389692" y="456441"/>
                </a:lnTo>
                <a:lnTo>
                  <a:pt x="2387879" y="450404"/>
                </a:lnTo>
                <a:lnTo>
                  <a:pt x="2383652" y="450404"/>
                </a:lnTo>
                <a:lnTo>
                  <a:pt x="2383652" y="446176"/>
                </a:lnTo>
                <a:lnTo>
                  <a:pt x="2379426" y="441950"/>
                </a:lnTo>
                <a:lnTo>
                  <a:pt x="2379426" y="440139"/>
                </a:lnTo>
                <a:lnTo>
                  <a:pt x="2375200" y="431687"/>
                </a:lnTo>
                <a:lnTo>
                  <a:pt x="2383049" y="431687"/>
                </a:lnTo>
                <a:lnTo>
                  <a:pt x="2383049" y="425649"/>
                </a:lnTo>
                <a:lnTo>
                  <a:pt x="2415653" y="413573"/>
                </a:lnTo>
                <a:lnTo>
                  <a:pt x="2445840" y="407537"/>
                </a:lnTo>
                <a:lnTo>
                  <a:pt x="2478443" y="403311"/>
                </a:lnTo>
                <a:lnTo>
                  <a:pt x="2517084" y="407537"/>
                </a:lnTo>
                <a:lnTo>
                  <a:pt x="2498970" y="385197"/>
                </a:lnTo>
                <a:lnTo>
                  <a:pt x="2521310" y="379160"/>
                </a:lnTo>
                <a:lnTo>
                  <a:pt x="2545460" y="368895"/>
                </a:lnTo>
                <a:lnTo>
                  <a:pt x="2569610" y="358633"/>
                </a:lnTo>
                <a:lnTo>
                  <a:pt x="2584100" y="346557"/>
                </a:lnTo>
                <a:lnTo>
                  <a:pt x="2596175" y="346557"/>
                </a:lnTo>
                <a:lnTo>
                  <a:pt x="2596175" y="340519"/>
                </a:lnTo>
                <a:lnTo>
                  <a:pt x="2578063" y="340519"/>
                </a:lnTo>
                <a:lnTo>
                  <a:pt x="2570214" y="344747"/>
                </a:lnTo>
                <a:lnTo>
                  <a:pt x="2564176" y="346557"/>
                </a:lnTo>
                <a:lnTo>
                  <a:pt x="2559949" y="346557"/>
                </a:lnTo>
                <a:lnTo>
                  <a:pt x="2555724" y="346557"/>
                </a:lnTo>
                <a:lnTo>
                  <a:pt x="2553913" y="346557"/>
                </a:lnTo>
                <a:lnTo>
                  <a:pt x="2549687" y="344747"/>
                </a:lnTo>
                <a:lnTo>
                  <a:pt x="2545460" y="340519"/>
                </a:lnTo>
                <a:lnTo>
                  <a:pt x="2539422" y="340519"/>
                </a:lnTo>
                <a:lnTo>
                  <a:pt x="2531573" y="346557"/>
                </a:lnTo>
                <a:lnTo>
                  <a:pt x="2521310" y="358633"/>
                </a:lnTo>
                <a:lnTo>
                  <a:pt x="2511045" y="368895"/>
                </a:lnTo>
                <a:lnTo>
                  <a:pt x="2503196" y="379160"/>
                </a:lnTo>
                <a:lnTo>
                  <a:pt x="2492933" y="385197"/>
                </a:lnTo>
                <a:lnTo>
                  <a:pt x="2454292" y="397272"/>
                </a:lnTo>
                <a:lnTo>
                  <a:pt x="2417463" y="397272"/>
                </a:lnTo>
                <a:lnTo>
                  <a:pt x="2383049" y="388820"/>
                </a:lnTo>
                <a:lnTo>
                  <a:pt x="2350446" y="374329"/>
                </a:lnTo>
                <a:lnTo>
                  <a:pt x="2346220" y="374329"/>
                </a:lnTo>
                <a:lnTo>
                  <a:pt x="2340181" y="378557"/>
                </a:lnTo>
                <a:lnTo>
                  <a:pt x="2329916" y="382783"/>
                </a:lnTo>
                <a:lnTo>
                  <a:pt x="2322069" y="384594"/>
                </a:lnTo>
                <a:lnTo>
                  <a:pt x="2316031" y="388820"/>
                </a:lnTo>
                <a:lnTo>
                  <a:pt x="2303955" y="393046"/>
                </a:lnTo>
                <a:lnTo>
                  <a:pt x="2297918" y="374329"/>
                </a:lnTo>
                <a:lnTo>
                  <a:pt x="2303955" y="372518"/>
                </a:lnTo>
                <a:lnTo>
                  <a:pt x="2308181" y="368292"/>
                </a:lnTo>
                <a:lnTo>
                  <a:pt x="2312409" y="359840"/>
                </a:lnTo>
                <a:lnTo>
                  <a:pt x="2291880" y="359840"/>
                </a:lnTo>
                <a:lnTo>
                  <a:pt x="2284033" y="364066"/>
                </a:lnTo>
                <a:lnTo>
                  <a:pt x="2273768" y="368292"/>
                </a:lnTo>
                <a:lnTo>
                  <a:pt x="2263503" y="368292"/>
                </a:lnTo>
                <a:lnTo>
                  <a:pt x="2251430" y="368292"/>
                </a:lnTo>
                <a:lnTo>
                  <a:pt x="2245391" y="345952"/>
                </a:lnTo>
                <a:lnTo>
                  <a:pt x="2251430" y="344142"/>
                </a:lnTo>
                <a:lnTo>
                  <a:pt x="2255656" y="344142"/>
                </a:lnTo>
                <a:lnTo>
                  <a:pt x="2259882" y="344142"/>
                </a:lnTo>
                <a:lnTo>
                  <a:pt x="2263825" y="340198"/>
                </a:lnTo>
                <a:lnTo>
                  <a:pt x="2265919" y="339916"/>
                </a:lnTo>
                <a:lnTo>
                  <a:pt x="2264108" y="339916"/>
                </a:lnTo>
                <a:lnTo>
                  <a:pt x="2263825" y="340198"/>
                </a:lnTo>
                <a:lnTo>
                  <a:pt x="2221241" y="345952"/>
                </a:lnTo>
                <a:lnTo>
                  <a:pt x="2217015" y="335690"/>
                </a:lnTo>
                <a:lnTo>
                  <a:pt x="2209165" y="329651"/>
                </a:lnTo>
                <a:lnTo>
                  <a:pt x="2207354" y="325425"/>
                </a:lnTo>
                <a:lnTo>
                  <a:pt x="2203129" y="316973"/>
                </a:lnTo>
                <a:lnTo>
                  <a:pt x="2195279" y="306708"/>
                </a:lnTo>
                <a:lnTo>
                  <a:pt x="2207354" y="302482"/>
                </a:lnTo>
                <a:lnTo>
                  <a:pt x="2213391" y="302482"/>
                </a:lnTo>
                <a:lnTo>
                  <a:pt x="2217619" y="302482"/>
                </a:lnTo>
                <a:lnTo>
                  <a:pt x="2221845" y="302482"/>
                </a:lnTo>
                <a:lnTo>
                  <a:pt x="2221845" y="301879"/>
                </a:lnTo>
                <a:lnTo>
                  <a:pt x="2223656" y="297653"/>
                </a:lnTo>
                <a:lnTo>
                  <a:pt x="2227882" y="289201"/>
                </a:lnTo>
                <a:lnTo>
                  <a:pt x="2213391" y="287388"/>
                </a:lnTo>
                <a:lnTo>
                  <a:pt x="2198902" y="283162"/>
                </a:lnTo>
                <a:lnTo>
                  <a:pt x="2192864" y="274710"/>
                </a:lnTo>
                <a:lnTo>
                  <a:pt x="2180789" y="268671"/>
                </a:lnTo>
                <a:lnTo>
                  <a:pt x="2188638" y="268671"/>
                </a:lnTo>
                <a:lnTo>
                  <a:pt x="2188638" y="258409"/>
                </a:lnTo>
                <a:lnTo>
                  <a:pt x="2223053" y="264445"/>
                </a:lnTo>
                <a:lnTo>
                  <a:pt x="2241165" y="260219"/>
                </a:lnTo>
                <a:lnTo>
                  <a:pt x="2255656" y="254183"/>
                </a:lnTo>
                <a:lnTo>
                  <a:pt x="2263503" y="243918"/>
                </a:lnTo>
                <a:lnTo>
                  <a:pt x="2273768" y="229427"/>
                </a:lnTo>
                <a:lnTo>
                  <a:pt x="2291880" y="220975"/>
                </a:lnTo>
                <a:lnTo>
                  <a:pt x="2312409" y="214938"/>
                </a:lnTo>
                <a:lnTo>
                  <a:pt x="2326898" y="220975"/>
                </a:lnTo>
                <a:lnTo>
                  <a:pt x="2345012" y="229427"/>
                </a:lnTo>
                <a:lnTo>
                  <a:pt x="2359501" y="231240"/>
                </a:lnTo>
                <a:lnTo>
                  <a:pt x="2375802" y="229427"/>
                </a:lnTo>
                <a:lnTo>
                  <a:pt x="2369765" y="225201"/>
                </a:lnTo>
                <a:lnTo>
                  <a:pt x="2361916" y="220975"/>
                </a:lnTo>
                <a:lnTo>
                  <a:pt x="2360106" y="220975"/>
                </a:lnTo>
                <a:lnTo>
                  <a:pt x="2360106" y="217352"/>
                </a:lnTo>
                <a:lnTo>
                  <a:pt x="2355879" y="215541"/>
                </a:lnTo>
                <a:lnTo>
                  <a:pt x="2355879" y="207089"/>
                </a:lnTo>
                <a:lnTo>
                  <a:pt x="2351654" y="196824"/>
                </a:lnTo>
                <a:lnTo>
                  <a:pt x="2361916" y="192598"/>
                </a:lnTo>
                <a:lnTo>
                  <a:pt x="2369765" y="188372"/>
                </a:lnTo>
                <a:lnTo>
                  <a:pt x="2375802" y="188372"/>
                </a:lnTo>
                <a:lnTo>
                  <a:pt x="2380031" y="186562"/>
                </a:lnTo>
                <a:lnTo>
                  <a:pt x="2387879" y="182336"/>
                </a:lnTo>
                <a:lnTo>
                  <a:pt x="2402370" y="182336"/>
                </a:lnTo>
                <a:lnTo>
                  <a:pt x="2408406" y="186562"/>
                </a:lnTo>
                <a:lnTo>
                  <a:pt x="2416256" y="192598"/>
                </a:lnTo>
                <a:lnTo>
                  <a:pt x="2422295" y="196824"/>
                </a:lnTo>
                <a:lnTo>
                  <a:pt x="2422295" y="188372"/>
                </a:lnTo>
                <a:lnTo>
                  <a:pt x="2418068" y="186562"/>
                </a:lnTo>
                <a:lnTo>
                  <a:pt x="2418068" y="182336"/>
                </a:lnTo>
                <a:lnTo>
                  <a:pt x="2418068" y="178109"/>
                </a:lnTo>
                <a:lnTo>
                  <a:pt x="2416256" y="172071"/>
                </a:lnTo>
                <a:lnTo>
                  <a:pt x="2426520" y="167845"/>
                </a:lnTo>
                <a:lnTo>
                  <a:pt x="2432557" y="163619"/>
                </a:lnTo>
                <a:lnTo>
                  <a:pt x="2444632" y="157580"/>
                </a:lnTo>
                <a:lnTo>
                  <a:pt x="2450671" y="149128"/>
                </a:lnTo>
                <a:lnTo>
                  <a:pt x="2454897" y="149128"/>
                </a:lnTo>
                <a:lnTo>
                  <a:pt x="2469386" y="149128"/>
                </a:lnTo>
                <a:lnTo>
                  <a:pt x="2479650" y="153354"/>
                </a:lnTo>
                <a:lnTo>
                  <a:pt x="2487500" y="161806"/>
                </a:lnTo>
                <a:lnTo>
                  <a:pt x="2499575" y="161806"/>
                </a:lnTo>
                <a:lnTo>
                  <a:pt x="2517687" y="157580"/>
                </a:lnTo>
                <a:lnTo>
                  <a:pt x="2525536" y="132826"/>
                </a:lnTo>
                <a:lnTo>
                  <a:pt x="2535801" y="128600"/>
                </a:lnTo>
                <a:lnTo>
                  <a:pt x="2546063" y="128600"/>
                </a:lnTo>
                <a:lnTo>
                  <a:pt x="2556328" y="128600"/>
                </a:lnTo>
                <a:lnTo>
                  <a:pt x="2564176" y="132826"/>
                </a:lnTo>
                <a:lnTo>
                  <a:pt x="2570214" y="132826"/>
                </a:lnTo>
                <a:lnTo>
                  <a:pt x="2584705" y="110488"/>
                </a:lnTo>
                <a:lnTo>
                  <a:pt x="2607043" y="106260"/>
                </a:lnTo>
                <a:lnTo>
                  <a:pt x="2621534" y="114714"/>
                </a:lnTo>
                <a:lnTo>
                  <a:pt x="2636025" y="120751"/>
                </a:lnTo>
                <a:lnTo>
                  <a:pt x="2650513" y="124977"/>
                </a:lnTo>
                <a:lnTo>
                  <a:pt x="2668627" y="118941"/>
                </a:lnTo>
                <a:lnTo>
                  <a:pt x="2692776" y="104450"/>
                </a:lnTo>
                <a:close/>
                <a:moveTo>
                  <a:pt x="6131772" y="86338"/>
                </a:moveTo>
                <a:lnTo>
                  <a:pt x="6146263" y="90564"/>
                </a:lnTo>
                <a:lnTo>
                  <a:pt x="6160754" y="96600"/>
                </a:lnTo>
                <a:lnTo>
                  <a:pt x="6166790" y="105055"/>
                </a:lnTo>
                <a:lnTo>
                  <a:pt x="6177055" y="111091"/>
                </a:lnTo>
                <a:lnTo>
                  <a:pt x="6189130" y="119543"/>
                </a:lnTo>
                <a:lnTo>
                  <a:pt x="6181281" y="140071"/>
                </a:lnTo>
                <a:lnTo>
                  <a:pt x="6138415" y="164826"/>
                </a:lnTo>
                <a:lnTo>
                  <a:pt x="6105811" y="193806"/>
                </a:lnTo>
                <a:lnTo>
                  <a:pt x="6077434" y="230635"/>
                </a:lnTo>
                <a:lnTo>
                  <a:pt x="6071397" y="230635"/>
                </a:lnTo>
                <a:lnTo>
                  <a:pt x="6071397" y="222183"/>
                </a:lnTo>
                <a:lnTo>
                  <a:pt x="6061132" y="216146"/>
                </a:lnTo>
                <a:lnTo>
                  <a:pt x="6053285" y="207692"/>
                </a:lnTo>
                <a:lnTo>
                  <a:pt x="6049059" y="201655"/>
                </a:lnTo>
                <a:lnTo>
                  <a:pt x="6043020" y="193203"/>
                </a:lnTo>
                <a:lnTo>
                  <a:pt x="6038794" y="182938"/>
                </a:lnTo>
                <a:lnTo>
                  <a:pt x="6046644" y="168448"/>
                </a:lnTo>
                <a:lnTo>
                  <a:pt x="6048454" y="158185"/>
                </a:lnTo>
                <a:lnTo>
                  <a:pt x="6052680" y="139468"/>
                </a:lnTo>
                <a:lnTo>
                  <a:pt x="6000153" y="139468"/>
                </a:lnTo>
                <a:lnTo>
                  <a:pt x="6000153" y="124977"/>
                </a:lnTo>
                <a:lnTo>
                  <a:pt x="6028530" y="114714"/>
                </a:lnTo>
                <a:lnTo>
                  <a:pt x="6056906" y="106260"/>
                </a:lnTo>
                <a:lnTo>
                  <a:pt x="6091322" y="100224"/>
                </a:lnTo>
                <a:lnTo>
                  <a:pt x="6095548" y="110488"/>
                </a:lnTo>
                <a:lnTo>
                  <a:pt x="6099774" y="114714"/>
                </a:lnTo>
                <a:lnTo>
                  <a:pt x="6099774" y="118941"/>
                </a:lnTo>
                <a:lnTo>
                  <a:pt x="6104000" y="118941"/>
                </a:lnTo>
                <a:lnTo>
                  <a:pt x="6104000" y="120751"/>
                </a:lnTo>
                <a:lnTo>
                  <a:pt x="6110039" y="124977"/>
                </a:lnTo>
                <a:lnTo>
                  <a:pt x="6114265" y="114714"/>
                </a:lnTo>
                <a:lnTo>
                  <a:pt x="6118491" y="106260"/>
                </a:lnTo>
                <a:lnTo>
                  <a:pt x="6120301" y="100224"/>
                </a:lnTo>
                <a:lnTo>
                  <a:pt x="6128151" y="91772"/>
                </a:lnTo>
                <a:close/>
                <a:moveTo>
                  <a:pt x="6218715" y="47093"/>
                </a:moveTo>
                <a:lnTo>
                  <a:pt x="6219318" y="47093"/>
                </a:lnTo>
                <a:lnTo>
                  <a:pt x="6227167" y="48904"/>
                </a:lnTo>
                <a:lnTo>
                  <a:pt x="6228978" y="48904"/>
                </a:lnTo>
                <a:lnTo>
                  <a:pt x="6233206" y="53130"/>
                </a:lnTo>
                <a:lnTo>
                  <a:pt x="6237430" y="57356"/>
                </a:lnTo>
                <a:lnTo>
                  <a:pt x="6241658" y="63395"/>
                </a:lnTo>
                <a:lnTo>
                  <a:pt x="6247694" y="75470"/>
                </a:lnTo>
                <a:lnTo>
                  <a:pt x="6255544" y="85733"/>
                </a:lnTo>
                <a:lnTo>
                  <a:pt x="6257354" y="100224"/>
                </a:lnTo>
                <a:lnTo>
                  <a:pt x="6241053" y="100224"/>
                </a:lnTo>
                <a:lnTo>
                  <a:pt x="6241053" y="91772"/>
                </a:lnTo>
                <a:lnTo>
                  <a:pt x="6233206" y="85733"/>
                </a:lnTo>
                <a:lnTo>
                  <a:pt x="6227167" y="77281"/>
                </a:lnTo>
                <a:lnTo>
                  <a:pt x="6222941" y="71244"/>
                </a:lnTo>
                <a:lnTo>
                  <a:pt x="6218715" y="60979"/>
                </a:lnTo>
                <a:close/>
                <a:moveTo>
                  <a:pt x="3775927" y="39244"/>
                </a:moveTo>
                <a:lnTo>
                  <a:pt x="3824832" y="39244"/>
                </a:lnTo>
                <a:lnTo>
                  <a:pt x="3875549" y="47696"/>
                </a:lnTo>
                <a:lnTo>
                  <a:pt x="3920226" y="53735"/>
                </a:lnTo>
                <a:lnTo>
                  <a:pt x="3960678" y="63998"/>
                </a:lnTo>
                <a:lnTo>
                  <a:pt x="4019242" y="53735"/>
                </a:lnTo>
                <a:lnTo>
                  <a:pt x="4027093" y="62187"/>
                </a:lnTo>
                <a:lnTo>
                  <a:pt x="4033129" y="63998"/>
                </a:lnTo>
                <a:lnTo>
                  <a:pt x="4040978" y="76073"/>
                </a:lnTo>
                <a:lnTo>
                  <a:pt x="4045205" y="82112"/>
                </a:lnTo>
                <a:lnTo>
                  <a:pt x="4051241" y="86338"/>
                </a:lnTo>
                <a:lnTo>
                  <a:pt x="4085657" y="100827"/>
                </a:lnTo>
                <a:lnTo>
                  <a:pt x="4126109" y="111091"/>
                </a:lnTo>
                <a:lnTo>
                  <a:pt x="4160523" y="119543"/>
                </a:lnTo>
                <a:lnTo>
                  <a:pt x="4160523" y="134034"/>
                </a:lnTo>
                <a:lnTo>
                  <a:pt x="4103770" y="134034"/>
                </a:lnTo>
                <a:lnTo>
                  <a:pt x="4079618" y="121959"/>
                </a:lnTo>
                <a:lnTo>
                  <a:pt x="4051241" y="121959"/>
                </a:lnTo>
                <a:lnTo>
                  <a:pt x="4018639" y="126185"/>
                </a:lnTo>
                <a:lnTo>
                  <a:pt x="3988451" y="134637"/>
                </a:lnTo>
                <a:lnTo>
                  <a:pt x="3988451" y="150938"/>
                </a:lnTo>
                <a:lnTo>
                  <a:pt x="4027093" y="150938"/>
                </a:lnTo>
                <a:lnTo>
                  <a:pt x="4055469" y="144902"/>
                </a:lnTo>
                <a:lnTo>
                  <a:pt x="4089883" y="140676"/>
                </a:lnTo>
                <a:lnTo>
                  <a:pt x="4132751" y="140676"/>
                </a:lnTo>
                <a:lnTo>
                  <a:pt x="4175617" y="140676"/>
                </a:lnTo>
                <a:lnTo>
                  <a:pt x="4208219" y="140676"/>
                </a:lnTo>
                <a:lnTo>
                  <a:pt x="4236595" y="169655"/>
                </a:lnTo>
                <a:lnTo>
                  <a:pt x="4271010" y="190183"/>
                </a:lnTo>
                <a:lnTo>
                  <a:pt x="4260746" y="212523"/>
                </a:lnTo>
                <a:lnTo>
                  <a:pt x="4240220" y="227014"/>
                </a:lnTo>
                <a:lnTo>
                  <a:pt x="4222107" y="237276"/>
                </a:lnTo>
                <a:lnTo>
                  <a:pt x="4197957" y="245728"/>
                </a:lnTo>
                <a:lnTo>
                  <a:pt x="4161127" y="245728"/>
                </a:lnTo>
                <a:lnTo>
                  <a:pt x="4128522" y="255993"/>
                </a:lnTo>
                <a:lnTo>
                  <a:pt x="4094109" y="255993"/>
                </a:lnTo>
                <a:lnTo>
                  <a:pt x="4055469" y="251767"/>
                </a:lnTo>
                <a:lnTo>
                  <a:pt x="4018639" y="247541"/>
                </a:lnTo>
                <a:lnTo>
                  <a:pt x="3984827" y="247541"/>
                </a:lnTo>
                <a:lnTo>
                  <a:pt x="3956450" y="255993"/>
                </a:lnTo>
                <a:lnTo>
                  <a:pt x="3934111" y="276521"/>
                </a:lnTo>
                <a:lnTo>
                  <a:pt x="4019242" y="276521"/>
                </a:lnTo>
                <a:lnTo>
                  <a:pt x="4045808" y="270484"/>
                </a:lnTo>
                <a:lnTo>
                  <a:pt x="4075997" y="266258"/>
                </a:lnTo>
                <a:lnTo>
                  <a:pt x="4112826" y="270484"/>
                </a:lnTo>
                <a:lnTo>
                  <a:pt x="4136976" y="276521"/>
                </a:lnTo>
                <a:lnTo>
                  <a:pt x="4143014" y="303087"/>
                </a:lnTo>
                <a:lnTo>
                  <a:pt x="4155088" y="298861"/>
                </a:lnTo>
                <a:lnTo>
                  <a:pt x="4171390" y="288596"/>
                </a:lnTo>
                <a:lnTo>
                  <a:pt x="4193731" y="280144"/>
                </a:lnTo>
                <a:lnTo>
                  <a:pt x="4214258" y="275918"/>
                </a:lnTo>
                <a:lnTo>
                  <a:pt x="4218483" y="287993"/>
                </a:lnTo>
                <a:lnTo>
                  <a:pt x="4222709" y="294030"/>
                </a:lnTo>
                <a:lnTo>
                  <a:pt x="4226936" y="298256"/>
                </a:lnTo>
                <a:lnTo>
                  <a:pt x="4232974" y="302482"/>
                </a:lnTo>
                <a:lnTo>
                  <a:pt x="4240821" y="308521"/>
                </a:lnTo>
                <a:lnTo>
                  <a:pt x="4208219" y="369500"/>
                </a:lnTo>
                <a:lnTo>
                  <a:pt x="4222709" y="369500"/>
                </a:lnTo>
                <a:lnTo>
                  <a:pt x="4246860" y="355009"/>
                </a:lnTo>
                <a:lnTo>
                  <a:pt x="4279463" y="336292"/>
                </a:lnTo>
                <a:lnTo>
                  <a:pt x="4318102" y="321804"/>
                </a:lnTo>
                <a:lnTo>
                  <a:pt x="4360969" y="307313"/>
                </a:lnTo>
                <a:lnTo>
                  <a:pt x="4407458" y="297048"/>
                </a:lnTo>
                <a:lnTo>
                  <a:pt x="4447909" y="297048"/>
                </a:lnTo>
                <a:lnTo>
                  <a:pt x="4488361" y="301274"/>
                </a:lnTo>
                <a:lnTo>
                  <a:pt x="4516736" y="317576"/>
                </a:lnTo>
                <a:lnTo>
                  <a:pt x="4533038" y="346557"/>
                </a:lnTo>
                <a:lnTo>
                  <a:pt x="4545113" y="346557"/>
                </a:lnTo>
                <a:lnTo>
                  <a:pt x="4545113" y="350783"/>
                </a:lnTo>
                <a:lnTo>
                  <a:pt x="4540886" y="355009"/>
                </a:lnTo>
                <a:lnTo>
                  <a:pt x="4536661" y="355009"/>
                </a:lnTo>
                <a:lnTo>
                  <a:pt x="4532435" y="355009"/>
                </a:lnTo>
                <a:lnTo>
                  <a:pt x="4526396" y="361048"/>
                </a:lnTo>
                <a:lnTo>
                  <a:pt x="4516134" y="365274"/>
                </a:lnTo>
                <a:lnTo>
                  <a:pt x="4504061" y="369500"/>
                </a:lnTo>
                <a:lnTo>
                  <a:pt x="4489570" y="373726"/>
                </a:lnTo>
                <a:lnTo>
                  <a:pt x="4479305" y="375537"/>
                </a:lnTo>
                <a:lnTo>
                  <a:pt x="4455155" y="414781"/>
                </a:lnTo>
                <a:lnTo>
                  <a:pt x="4408666" y="443763"/>
                </a:lnTo>
                <a:lnTo>
                  <a:pt x="4356141" y="462478"/>
                </a:lnTo>
                <a:lnTo>
                  <a:pt x="4293349" y="472742"/>
                </a:lnTo>
                <a:lnTo>
                  <a:pt x="4293349" y="484818"/>
                </a:lnTo>
                <a:lnTo>
                  <a:pt x="4293349" y="490854"/>
                </a:lnTo>
                <a:lnTo>
                  <a:pt x="4293349" y="495082"/>
                </a:lnTo>
                <a:lnTo>
                  <a:pt x="4289123" y="499308"/>
                </a:lnTo>
                <a:lnTo>
                  <a:pt x="4293349" y="501119"/>
                </a:lnTo>
                <a:lnTo>
                  <a:pt x="4293349" y="505345"/>
                </a:lnTo>
                <a:lnTo>
                  <a:pt x="4299388" y="513797"/>
                </a:lnTo>
                <a:lnTo>
                  <a:pt x="4309651" y="519836"/>
                </a:lnTo>
                <a:lnTo>
                  <a:pt x="4317500" y="524062"/>
                </a:lnTo>
                <a:lnTo>
                  <a:pt x="4323536" y="530099"/>
                </a:lnTo>
                <a:lnTo>
                  <a:pt x="4331384" y="534327"/>
                </a:lnTo>
                <a:lnTo>
                  <a:pt x="4337423" y="544589"/>
                </a:lnTo>
                <a:lnTo>
                  <a:pt x="4331384" y="559080"/>
                </a:lnTo>
                <a:lnTo>
                  <a:pt x="4323536" y="591683"/>
                </a:lnTo>
                <a:lnTo>
                  <a:pt x="4317500" y="630927"/>
                </a:lnTo>
                <a:lnTo>
                  <a:pt x="4309651" y="670172"/>
                </a:lnTo>
                <a:lnTo>
                  <a:pt x="4309651" y="702774"/>
                </a:lnTo>
                <a:lnTo>
                  <a:pt x="4317500" y="698548"/>
                </a:lnTo>
                <a:lnTo>
                  <a:pt x="4323536" y="698548"/>
                </a:lnTo>
                <a:lnTo>
                  <a:pt x="4327764" y="698548"/>
                </a:lnTo>
                <a:lnTo>
                  <a:pt x="4335612" y="698548"/>
                </a:lnTo>
                <a:lnTo>
                  <a:pt x="4337423" y="698548"/>
                </a:lnTo>
                <a:lnTo>
                  <a:pt x="4349498" y="702774"/>
                </a:lnTo>
                <a:lnTo>
                  <a:pt x="4345274" y="713037"/>
                </a:lnTo>
                <a:lnTo>
                  <a:pt x="4345274" y="717265"/>
                </a:lnTo>
                <a:lnTo>
                  <a:pt x="4345274" y="725717"/>
                </a:lnTo>
                <a:lnTo>
                  <a:pt x="4345274" y="727528"/>
                </a:lnTo>
                <a:lnTo>
                  <a:pt x="4345274" y="735980"/>
                </a:lnTo>
                <a:lnTo>
                  <a:pt x="4349498" y="750471"/>
                </a:lnTo>
                <a:lnTo>
                  <a:pt x="4337423" y="750471"/>
                </a:lnTo>
                <a:lnTo>
                  <a:pt x="4337423" y="756509"/>
                </a:lnTo>
                <a:lnTo>
                  <a:pt x="4331384" y="754697"/>
                </a:lnTo>
                <a:lnTo>
                  <a:pt x="4323536" y="746245"/>
                </a:lnTo>
                <a:lnTo>
                  <a:pt x="4321726" y="742019"/>
                </a:lnTo>
                <a:lnTo>
                  <a:pt x="4313876" y="740208"/>
                </a:lnTo>
                <a:lnTo>
                  <a:pt x="4307839" y="735980"/>
                </a:lnTo>
                <a:lnTo>
                  <a:pt x="4293349" y="735980"/>
                </a:lnTo>
                <a:lnTo>
                  <a:pt x="4285500" y="740208"/>
                </a:lnTo>
                <a:lnTo>
                  <a:pt x="4279463" y="742019"/>
                </a:lnTo>
                <a:lnTo>
                  <a:pt x="4271614" y="746245"/>
                </a:lnTo>
                <a:lnTo>
                  <a:pt x="4267388" y="750471"/>
                </a:lnTo>
                <a:lnTo>
                  <a:pt x="4261349" y="754697"/>
                </a:lnTo>
                <a:lnTo>
                  <a:pt x="4257124" y="760736"/>
                </a:lnTo>
                <a:lnTo>
                  <a:pt x="4252897" y="775224"/>
                </a:lnTo>
                <a:lnTo>
                  <a:pt x="4299388" y="789715"/>
                </a:lnTo>
                <a:lnTo>
                  <a:pt x="4309651" y="853110"/>
                </a:lnTo>
                <a:lnTo>
                  <a:pt x="4299388" y="853110"/>
                </a:lnTo>
                <a:lnTo>
                  <a:pt x="4293349" y="853110"/>
                </a:lnTo>
                <a:lnTo>
                  <a:pt x="4285500" y="857336"/>
                </a:lnTo>
                <a:lnTo>
                  <a:pt x="4279463" y="861562"/>
                </a:lnTo>
                <a:lnTo>
                  <a:pt x="4279463" y="876053"/>
                </a:lnTo>
                <a:lnTo>
                  <a:pt x="4295764" y="886316"/>
                </a:lnTo>
                <a:lnTo>
                  <a:pt x="4307839" y="900807"/>
                </a:lnTo>
                <a:lnTo>
                  <a:pt x="4313876" y="919524"/>
                </a:lnTo>
                <a:lnTo>
                  <a:pt x="4318102" y="948503"/>
                </a:lnTo>
                <a:lnTo>
                  <a:pt x="4299991" y="948503"/>
                </a:lnTo>
                <a:lnTo>
                  <a:pt x="4295764" y="948503"/>
                </a:lnTo>
                <a:lnTo>
                  <a:pt x="4285500" y="944277"/>
                </a:lnTo>
                <a:lnTo>
                  <a:pt x="4279463" y="948503"/>
                </a:lnTo>
                <a:lnTo>
                  <a:pt x="4267388" y="948503"/>
                </a:lnTo>
                <a:lnTo>
                  <a:pt x="4261349" y="954542"/>
                </a:lnTo>
                <a:lnTo>
                  <a:pt x="4253502" y="962994"/>
                </a:lnTo>
                <a:lnTo>
                  <a:pt x="4265577" y="969033"/>
                </a:lnTo>
                <a:lnTo>
                  <a:pt x="4271614" y="973259"/>
                </a:lnTo>
                <a:lnTo>
                  <a:pt x="4275840" y="977485"/>
                </a:lnTo>
                <a:lnTo>
                  <a:pt x="4280067" y="979296"/>
                </a:lnTo>
                <a:lnTo>
                  <a:pt x="4281878" y="991371"/>
                </a:lnTo>
                <a:lnTo>
                  <a:pt x="4286105" y="1001635"/>
                </a:lnTo>
                <a:lnTo>
                  <a:pt x="4281878" y="1005862"/>
                </a:lnTo>
                <a:lnTo>
                  <a:pt x="4281878" y="1007672"/>
                </a:lnTo>
                <a:lnTo>
                  <a:pt x="4280067" y="1011898"/>
                </a:lnTo>
                <a:lnTo>
                  <a:pt x="4280067" y="1020351"/>
                </a:lnTo>
                <a:lnTo>
                  <a:pt x="4250484" y="1020351"/>
                </a:lnTo>
                <a:lnTo>
                  <a:pt x="4222107" y="1026389"/>
                </a:lnTo>
                <a:lnTo>
                  <a:pt x="4199767" y="1034841"/>
                </a:lnTo>
                <a:lnTo>
                  <a:pt x="4207616" y="1034841"/>
                </a:lnTo>
                <a:lnTo>
                  <a:pt x="4217879" y="1040880"/>
                </a:lnTo>
                <a:lnTo>
                  <a:pt x="4225728" y="1045106"/>
                </a:lnTo>
                <a:lnTo>
                  <a:pt x="4231766" y="1045106"/>
                </a:lnTo>
                <a:lnTo>
                  <a:pt x="4239616" y="1049332"/>
                </a:lnTo>
                <a:lnTo>
                  <a:pt x="4245653" y="1055369"/>
                </a:lnTo>
                <a:lnTo>
                  <a:pt x="4251691" y="1065634"/>
                </a:lnTo>
                <a:lnTo>
                  <a:pt x="4239616" y="1084351"/>
                </a:lnTo>
                <a:lnTo>
                  <a:pt x="4231766" y="1106691"/>
                </a:lnTo>
                <a:lnTo>
                  <a:pt x="4221502" y="1131444"/>
                </a:lnTo>
                <a:lnTo>
                  <a:pt x="4217276" y="1121181"/>
                </a:lnTo>
                <a:lnTo>
                  <a:pt x="4211240" y="1112729"/>
                </a:lnTo>
                <a:lnTo>
                  <a:pt x="4207012" y="1108503"/>
                </a:lnTo>
                <a:lnTo>
                  <a:pt x="4199164" y="1108503"/>
                </a:lnTo>
                <a:lnTo>
                  <a:pt x="4188899" y="1106691"/>
                </a:lnTo>
                <a:lnTo>
                  <a:pt x="4174409" y="1106691"/>
                </a:lnTo>
                <a:lnTo>
                  <a:pt x="4174409" y="1112729"/>
                </a:lnTo>
                <a:lnTo>
                  <a:pt x="4182258" y="1112729"/>
                </a:lnTo>
                <a:lnTo>
                  <a:pt x="4206408" y="1137483"/>
                </a:lnTo>
                <a:lnTo>
                  <a:pt x="4226936" y="1166462"/>
                </a:lnTo>
                <a:lnTo>
                  <a:pt x="4239012" y="1203293"/>
                </a:lnTo>
                <a:lnTo>
                  <a:pt x="4245048" y="1246158"/>
                </a:lnTo>
                <a:lnTo>
                  <a:pt x="4239012" y="1246158"/>
                </a:lnTo>
                <a:lnTo>
                  <a:pt x="4239012" y="1256424"/>
                </a:lnTo>
                <a:lnTo>
                  <a:pt x="4182258" y="1262461"/>
                </a:lnTo>
                <a:lnTo>
                  <a:pt x="4182258" y="1223216"/>
                </a:lnTo>
                <a:lnTo>
                  <a:pt x="4174409" y="1217180"/>
                </a:lnTo>
                <a:lnTo>
                  <a:pt x="4168373" y="1212953"/>
                </a:lnTo>
                <a:lnTo>
                  <a:pt x="4164145" y="1208727"/>
                </a:lnTo>
                <a:lnTo>
                  <a:pt x="4153881" y="1202687"/>
                </a:lnTo>
                <a:lnTo>
                  <a:pt x="4141806" y="1198461"/>
                </a:lnTo>
                <a:lnTo>
                  <a:pt x="4125504" y="1208727"/>
                </a:lnTo>
                <a:lnTo>
                  <a:pt x="4103167" y="1217180"/>
                </a:lnTo>
                <a:lnTo>
                  <a:pt x="4079015" y="1218991"/>
                </a:lnTo>
                <a:lnTo>
                  <a:pt x="4056675" y="1227442"/>
                </a:lnTo>
                <a:lnTo>
                  <a:pt x="4044601" y="1237705"/>
                </a:lnTo>
                <a:lnTo>
                  <a:pt x="4056675" y="1237705"/>
                </a:lnTo>
                <a:lnTo>
                  <a:pt x="4074789" y="1237705"/>
                </a:lnTo>
                <a:lnTo>
                  <a:pt x="4103167" y="1233480"/>
                </a:lnTo>
                <a:lnTo>
                  <a:pt x="4135769" y="1231668"/>
                </a:lnTo>
                <a:lnTo>
                  <a:pt x="4135769" y="1246158"/>
                </a:lnTo>
                <a:lnTo>
                  <a:pt x="4064524" y="1270914"/>
                </a:lnTo>
                <a:lnTo>
                  <a:pt x="4064524" y="1276952"/>
                </a:lnTo>
                <a:lnTo>
                  <a:pt x="4082638" y="1276952"/>
                </a:lnTo>
                <a:lnTo>
                  <a:pt x="4092901" y="1275142"/>
                </a:lnTo>
                <a:lnTo>
                  <a:pt x="4107391" y="1270914"/>
                </a:lnTo>
                <a:lnTo>
                  <a:pt x="4121882" y="1266688"/>
                </a:lnTo>
                <a:lnTo>
                  <a:pt x="4136373" y="1262461"/>
                </a:lnTo>
                <a:lnTo>
                  <a:pt x="4140598" y="1281178"/>
                </a:lnTo>
                <a:lnTo>
                  <a:pt x="4155088" y="1289630"/>
                </a:lnTo>
                <a:lnTo>
                  <a:pt x="4169580" y="1291443"/>
                </a:lnTo>
                <a:lnTo>
                  <a:pt x="4193731" y="1289630"/>
                </a:lnTo>
                <a:lnTo>
                  <a:pt x="4222107" y="1289630"/>
                </a:lnTo>
                <a:lnTo>
                  <a:pt x="4222107" y="1295668"/>
                </a:lnTo>
                <a:lnTo>
                  <a:pt x="4214258" y="1295668"/>
                </a:lnTo>
                <a:lnTo>
                  <a:pt x="4175617" y="1332497"/>
                </a:lnTo>
                <a:lnTo>
                  <a:pt x="4132751" y="1367515"/>
                </a:lnTo>
                <a:lnTo>
                  <a:pt x="4089883" y="1396496"/>
                </a:lnTo>
                <a:lnTo>
                  <a:pt x="4040978" y="1421250"/>
                </a:lnTo>
                <a:lnTo>
                  <a:pt x="3988451" y="1431515"/>
                </a:lnTo>
                <a:lnTo>
                  <a:pt x="3927471" y="1429704"/>
                </a:lnTo>
                <a:lnTo>
                  <a:pt x="3927471" y="1439967"/>
                </a:lnTo>
                <a:lnTo>
                  <a:pt x="3927471" y="1450231"/>
                </a:lnTo>
                <a:lnTo>
                  <a:pt x="3923244" y="1458684"/>
                </a:lnTo>
                <a:lnTo>
                  <a:pt x="3919019" y="1460495"/>
                </a:lnTo>
                <a:lnTo>
                  <a:pt x="3917206" y="1460495"/>
                </a:lnTo>
                <a:lnTo>
                  <a:pt x="3912980" y="1464723"/>
                </a:lnTo>
                <a:lnTo>
                  <a:pt x="3905130" y="1468950"/>
                </a:lnTo>
                <a:lnTo>
                  <a:pt x="3899094" y="1473176"/>
                </a:lnTo>
                <a:lnTo>
                  <a:pt x="3894867" y="1474987"/>
                </a:lnTo>
                <a:lnTo>
                  <a:pt x="3888828" y="1483439"/>
                </a:lnTo>
                <a:lnTo>
                  <a:pt x="3880982" y="1503968"/>
                </a:lnTo>
                <a:lnTo>
                  <a:pt x="3876755" y="1530532"/>
                </a:lnTo>
                <a:lnTo>
                  <a:pt x="3870718" y="1546833"/>
                </a:lnTo>
                <a:lnTo>
                  <a:pt x="3852605" y="1565549"/>
                </a:lnTo>
                <a:lnTo>
                  <a:pt x="3822417" y="1586076"/>
                </a:lnTo>
                <a:lnTo>
                  <a:pt x="3781966" y="1604792"/>
                </a:lnTo>
                <a:lnTo>
                  <a:pt x="3747551" y="1619283"/>
                </a:lnTo>
                <a:lnTo>
                  <a:pt x="3714947" y="1627735"/>
                </a:lnTo>
                <a:lnTo>
                  <a:pt x="3714947" y="1619283"/>
                </a:lnTo>
                <a:lnTo>
                  <a:pt x="3714947" y="1613244"/>
                </a:lnTo>
                <a:lnTo>
                  <a:pt x="3710720" y="1613244"/>
                </a:lnTo>
                <a:lnTo>
                  <a:pt x="3710720" y="1609018"/>
                </a:lnTo>
                <a:lnTo>
                  <a:pt x="3708910" y="1604792"/>
                </a:lnTo>
                <a:lnTo>
                  <a:pt x="3704683" y="1633771"/>
                </a:lnTo>
                <a:lnTo>
                  <a:pt x="3694419" y="1658526"/>
                </a:lnTo>
                <a:lnTo>
                  <a:pt x="3686571" y="1680864"/>
                </a:lnTo>
                <a:lnTo>
                  <a:pt x="3676307" y="1701390"/>
                </a:lnTo>
                <a:lnTo>
                  <a:pt x="3668458" y="1730372"/>
                </a:lnTo>
                <a:lnTo>
                  <a:pt x="3676307" y="1734597"/>
                </a:lnTo>
                <a:lnTo>
                  <a:pt x="3676307" y="1738823"/>
                </a:lnTo>
                <a:lnTo>
                  <a:pt x="3680533" y="1738823"/>
                </a:lnTo>
                <a:lnTo>
                  <a:pt x="3680533" y="1743049"/>
                </a:lnTo>
                <a:lnTo>
                  <a:pt x="3676307" y="1744860"/>
                </a:lnTo>
                <a:lnTo>
                  <a:pt x="3668458" y="1753315"/>
                </a:lnTo>
                <a:lnTo>
                  <a:pt x="3662419" y="1757540"/>
                </a:lnTo>
                <a:lnTo>
                  <a:pt x="3656382" y="1763578"/>
                </a:lnTo>
                <a:lnTo>
                  <a:pt x="3648533" y="1767804"/>
                </a:lnTo>
                <a:lnTo>
                  <a:pt x="3644307" y="1773843"/>
                </a:lnTo>
                <a:lnTo>
                  <a:pt x="3638269" y="1784106"/>
                </a:lnTo>
                <a:lnTo>
                  <a:pt x="3623778" y="1825164"/>
                </a:lnTo>
                <a:lnTo>
                  <a:pt x="3613513" y="1868031"/>
                </a:lnTo>
                <a:lnTo>
                  <a:pt x="3609289" y="1917539"/>
                </a:lnTo>
                <a:lnTo>
                  <a:pt x="3601439" y="1964636"/>
                </a:lnTo>
                <a:lnTo>
                  <a:pt x="3591176" y="2007498"/>
                </a:lnTo>
                <a:lnTo>
                  <a:pt x="3585138" y="2003272"/>
                </a:lnTo>
                <a:lnTo>
                  <a:pt x="3580912" y="2003272"/>
                </a:lnTo>
                <a:lnTo>
                  <a:pt x="3580912" y="1999046"/>
                </a:lnTo>
                <a:lnTo>
                  <a:pt x="3576685" y="1999046"/>
                </a:lnTo>
                <a:lnTo>
                  <a:pt x="3566420" y="1993009"/>
                </a:lnTo>
                <a:lnTo>
                  <a:pt x="3548308" y="1978517"/>
                </a:lnTo>
                <a:lnTo>
                  <a:pt x="3519931" y="1956180"/>
                </a:lnTo>
                <a:lnTo>
                  <a:pt x="3487328" y="1937464"/>
                </a:lnTo>
                <a:lnTo>
                  <a:pt x="3457141" y="1916935"/>
                </a:lnTo>
                <a:lnTo>
                  <a:pt x="3432990" y="1898220"/>
                </a:lnTo>
                <a:lnTo>
                  <a:pt x="3410651" y="1887956"/>
                </a:lnTo>
                <a:lnTo>
                  <a:pt x="3404613" y="1883729"/>
                </a:lnTo>
                <a:lnTo>
                  <a:pt x="3396762" y="1805842"/>
                </a:lnTo>
                <a:lnTo>
                  <a:pt x="3392537" y="1797389"/>
                </a:lnTo>
                <a:lnTo>
                  <a:pt x="3382275" y="1791352"/>
                </a:lnTo>
                <a:lnTo>
                  <a:pt x="3376236" y="1787126"/>
                </a:lnTo>
                <a:lnTo>
                  <a:pt x="3364160" y="1778672"/>
                </a:lnTo>
                <a:lnTo>
                  <a:pt x="3358123" y="1772635"/>
                </a:lnTo>
                <a:lnTo>
                  <a:pt x="3364160" y="1768409"/>
                </a:lnTo>
                <a:lnTo>
                  <a:pt x="3364160" y="1764183"/>
                </a:lnTo>
                <a:lnTo>
                  <a:pt x="3368386" y="1762370"/>
                </a:lnTo>
                <a:lnTo>
                  <a:pt x="3372612" y="1753917"/>
                </a:lnTo>
                <a:lnTo>
                  <a:pt x="3376838" y="1747881"/>
                </a:lnTo>
                <a:lnTo>
                  <a:pt x="3358726" y="1747881"/>
                </a:lnTo>
                <a:lnTo>
                  <a:pt x="3348461" y="1747881"/>
                </a:lnTo>
                <a:lnTo>
                  <a:pt x="3340613" y="1747881"/>
                </a:lnTo>
                <a:lnTo>
                  <a:pt x="3336389" y="1743653"/>
                </a:lnTo>
                <a:lnTo>
                  <a:pt x="3334574" y="1737616"/>
                </a:lnTo>
                <a:lnTo>
                  <a:pt x="3326726" y="1725541"/>
                </a:lnTo>
                <a:lnTo>
                  <a:pt x="3322500" y="1719504"/>
                </a:lnTo>
                <a:lnTo>
                  <a:pt x="3322500" y="1711050"/>
                </a:lnTo>
                <a:lnTo>
                  <a:pt x="3322500" y="1709239"/>
                </a:lnTo>
                <a:lnTo>
                  <a:pt x="3322500" y="1700788"/>
                </a:lnTo>
                <a:lnTo>
                  <a:pt x="3326726" y="1694749"/>
                </a:lnTo>
                <a:lnTo>
                  <a:pt x="3326726" y="1686297"/>
                </a:lnTo>
                <a:lnTo>
                  <a:pt x="3306198" y="1686297"/>
                </a:lnTo>
                <a:lnTo>
                  <a:pt x="3306198" y="1676035"/>
                </a:lnTo>
                <a:lnTo>
                  <a:pt x="3308010" y="1665771"/>
                </a:lnTo>
                <a:lnTo>
                  <a:pt x="3312237" y="1661544"/>
                </a:lnTo>
                <a:lnTo>
                  <a:pt x="3312237" y="1654300"/>
                </a:lnTo>
                <a:lnTo>
                  <a:pt x="3316462" y="1648262"/>
                </a:lnTo>
                <a:lnTo>
                  <a:pt x="3320689" y="1637997"/>
                </a:lnTo>
                <a:lnTo>
                  <a:pt x="3308614" y="1637997"/>
                </a:lnTo>
                <a:lnTo>
                  <a:pt x="3296539" y="1637997"/>
                </a:lnTo>
                <a:lnTo>
                  <a:pt x="3290501" y="1633771"/>
                </a:lnTo>
                <a:lnTo>
                  <a:pt x="3278426" y="1629545"/>
                </a:lnTo>
                <a:lnTo>
                  <a:pt x="3276615" y="1576416"/>
                </a:lnTo>
                <a:lnTo>
                  <a:pt x="3272387" y="1526908"/>
                </a:lnTo>
                <a:lnTo>
                  <a:pt x="3272387" y="1479818"/>
                </a:lnTo>
                <a:lnTo>
                  <a:pt x="3286878" y="1432723"/>
                </a:lnTo>
                <a:lnTo>
                  <a:pt x="3301369" y="1412195"/>
                </a:lnTo>
                <a:lnTo>
                  <a:pt x="3319480" y="1397704"/>
                </a:lnTo>
                <a:lnTo>
                  <a:pt x="3333972" y="1385628"/>
                </a:lnTo>
                <a:lnTo>
                  <a:pt x="3344235" y="1369326"/>
                </a:lnTo>
                <a:lnTo>
                  <a:pt x="3354500" y="1346987"/>
                </a:lnTo>
                <a:lnTo>
                  <a:pt x="3358726" y="1307743"/>
                </a:lnTo>
                <a:lnTo>
                  <a:pt x="3350876" y="1307743"/>
                </a:lnTo>
                <a:lnTo>
                  <a:pt x="3344840" y="1316195"/>
                </a:lnTo>
                <a:lnTo>
                  <a:pt x="3336990" y="1318006"/>
                </a:lnTo>
                <a:lnTo>
                  <a:pt x="3335180" y="1318006"/>
                </a:lnTo>
                <a:lnTo>
                  <a:pt x="3327331" y="1318006"/>
                </a:lnTo>
                <a:lnTo>
                  <a:pt x="3321292" y="1316195"/>
                </a:lnTo>
                <a:lnTo>
                  <a:pt x="3292916" y="1307743"/>
                </a:lnTo>
                <a:lnTo>
                  <a:pt x="3270577" y="1293253"/>
                </a:lnTo>
                <a:lnTo>
                  <a:pt x="3256086" y="1272726"/>
                </a:lnTo>
                <a:lnTo>
                  <a:pt x="3250049" y="1235895"/>
                </a:lnTo>
                <a:lnTo>
                  <a:pt x="3260312" y="1235895"/>
                </a:lnTo>
                <a:lnTo>
                  <a:pt x="3260312" y="1229857"/>
                </a:lnTo>
                <a:lnTo>
                  <a:pt x="3278426" y="1240121"/>
                </a:lnTo>
                <a:lnTo>
                  <a:pt x="3298953" y="1254611"/>
                </a:lnTo>
                <a:lnTo>
                  <a:pt x="3317065" y="1260650"/>
                </a:lnTo>
                <a:lnTo>
                  <a:pt x="3337594" y="1260650"/>
                </a:lnTo>
                <a:lnTo>
                  <a:pt x="3337594" y="1258839"/>
                </a:lnTo>
                <a:lnTo>
                  <a:pt x="3341822" y="1254611"/>
                </a:lnTo>
                <a:lnTo>
                  <a:pt x="3341822" y="1249781"/>
                </a:lnTo>
                <a:lnTo>
                  <a:pt x="3346048" y="1243743"/>
                </a:lnTo>
                <a:lnTo>
                  <a:pt x="3307406" y="1214764"/>
                </a:lnTo>
                <a:lnTo>
                  <a:pt x="3274802" y="1173708"/>
                </a:lnTo>
                <a:lnTo>
                  <a:pt x="3264540" y="1177935"/>
                </a:lnTo>
                <a:lnTo>
                  <a:pt x="3256690" y="1182160"/>
                </a:lnTo>
                <a:lnTo>
                  <a:pt x="3246426" y="1186385"/>
                </a:lnTo>
                <a:lnTo>
                  <a:pt x="3236163" y="1188196"/>
                </a:lnTo>
                <a:lnTo>
                  <a:pt x="3228313" y="1182160"/>
                </a:lnTo>
                <a:lnTo>
                  <a:pt x="3226504" y="1177935"/>
                </a:lnTo>
                <a:lnTo>
                  <a:pt x="3222275" y="1171895"/>
                </a:lnTo>
                <a:lnTo>
                  <a:pt x="3218050" y="1167671"/>
                </a:lnTo>
                <a:lnTo>
                  <a:pt x="3212013" y="1157407"/>
                </a:lnTo>
                <a:lnTo>
                  <a:pt x="3232540" y="1135067"/>
                </a:lnTo>
                <a:lnTo>
                  <a:pt x="3236766" y="1104273"/>
                </a:lnTo>
                <a:lnTo>
                  <a:pt x="3232540" y="1063218"/>
                </a:lnTo>
                <a:lnTo>
                  <a:pt x="3222275" y="1020351"/>
                </a:lnTo>
                <a:lnTo>
                  <a:pt x="3204163" y="975069"/>
                </a:lnTo>
                <a:lnTo>
                  <a:pt x="3183635" y="932202"/>
                </a:lnTo>
                <a:lnTo>
                  <a:pt x="3157069" y="892957"/>
                </a:lnTo>
                <a:lnTo>
                  <a:pt x="3136541" y="856128"/>
                </a:lnTo>
                <a:lnTo>
                  <a:pt x="3118429" y="827149"/>
                </a:lnTo>
                <a:lnTo>
                  <a:pt x="3075561" y="798167"/>
                </a:lnTo>
                <a:lnTo>
                  <a:pt x="3026656" y="787905"/>
                </a:lnTo>
                <a:lnTo>
                  <a:pt x="2975940" y="787905"/>
                </a:lnTo>
                <a:lnTo>
                  <a:pt x="2919187" y="787905"/>
                </a:lnTo>
                <a:lnTo>
                  <a:pt x="2864244" y="792131"/>
                </a:lnTo>
                <a:lnTo>
                  <a:pt x="2807491" y="787905"/>
                </a:lnTo>
                <a:lnTo>
                  <a:pt x="2807491" y="777640"/>
                </a:lnTo>
                <a:lnTo>
                  <a:pt x="2807491" y="769188"/>
                </a:lnTo>
                <a:lnTo>
                  <a:pt x="2809301" y="767377"/>
                </a:lnTo>
                <a:lnTo>
                  <a:pt x="2809301" y="763151"/>
                </a:lnTo>
                <a:lnTo>
                  <a:pt x="2809301" y="758923"/>
                </a:lnTo>
                <a:lnTo>
                  <a:pt x="2807491" y="754697"/>
                </a:lnTo>
                <a:lnTo>
                  <a:pt x="2785152" y="744434"/>
                </a:lnTo>
                <a:lnTo>
                  <a:pt x="2764623" y="738396"/>
                </a:lnTo>
                <a:lnTo>
                  <a:pt x="2742285" y="723907"/>
                </a:lnTo>
                <a:lnTo>
                  <a:pt x="2760396" y="723907"/>
                </a:lnTo>
                <a:lnTo>
                  <a:pt x="2780926" y="715453"/>
                </a:lnTo>
                <a:lnTo>
                  <a:pt x="2809301" y="709416"/>
                </a:lnTo>
                <a:lnTo>
                  <a:pt x="2841906" y="705190"/>
                </a:lnTo>
                <a:lnTo>
                  <a:pt x="2866055" y="696736"/>
                </a:lnTo>
                <a:lnTo>
                  <a:pt x="2884169" y="682247"/>
                </a:lnTo>
                <a:lnTo>
                  <a:pt x="2799038" y="682247"/>
                </a:lnTo>
                <a:lnTo>
                  <a:pt x="2778511" y="676208"/>
                </a:lnTo>
                <a:lnTo>
                  <a:pt x="2760396" y="676208"/>
                </a:lnTo>
                <a:lnTo>
                  <a:pt x="2738059" y="671982"/>
                </a:lnTo>
                <a:lnTo>
                  <a:pt x="2721757" y="667756"/>
                </a:lnTo>
                <a:lnTo>
                  <a:pt x="2703643" y="661719"/>
                </a:lnTo>
                <a:lnTo>
                  <a:pt x="2693380" y="643003"/>
                </a:lnTo>
                <a:lnTo>
                  <a:pt x="2689155" y="614021"/>
                </a:lnTo>
                <a:lnTo>
                  <a:pt x="2732020" y="607984"/>
                </a:lnTo>
                <a:lnTo>
                  <a:pt x="2770662" y="593494"/>
                </a:lnTo>
                <a:lnTo>
                  <a:pt x="2803264" y="579005"/>
                </a:lnTo>
                <a:lnTo>
                  <a:pt x="2837679" y="564514"/>
                </a:lnTo>
                <a:lnTo>
                  <a:pt x="2908923" y="564514"/>
                </a:lnTo>
                <a:lnTo>
                  <a:pt x="2937300" y="470327"/>
                </a:lnTo>
                <a:lnTo>
                  <a:pt x="2870281" y="470327"/>
                </a:lnTo>
                <a:lnTo>
                  <a:pt x="2852169" y="445573"/>
                </a:lnTo>
                <a:lnTo>
                  <a:pt x="2874509" y="431082"/>
                </a:lnTo>
                <a:lnTo>
                  <a:pt x="2890811" y="416594"/>
                </a:lnTo>
                <a:lnTo>
                  <a:pt x="2913149" y="406329"/>
                </a:lnTo>
                <a:lnTo>
                  <a:pt x="2937300" y="397877"/>
                </a:lnTo>
                <a:lnTo>
                  <a:pt x="2937300" y="373123"/>
                </a:lnTo>
                <a:lnTo>
                  <a:pt x="2965677" y="358633"/>
                </a:lnTo>
                <a:lnTo>
                  <a:pt x="2980167" y="342331"/>
                </a:lnTo>
                <a:lnTo>
                  <a:pt x="2994656" y="319991"/>
                </a:lnTo>
                <a:lnTo>
                  <a:pt x="3016996" y="305502"/>
                </a:lnTo>
                <a:lnTo>
                  <a:pt x="3041147" y="295238"/>
                </a:lnTo>
                <a:lnTo>
                  <a:pt x="3061675" y="295238"/>
                </a:lnTo>
                <a:lnTo>
                  <a:pt x="3079788" y="301274"/>
                </a:lnTo>
                <a:lnTo>
                  <a:pt x="3103939" y="299464"/>
                </a:lnTo>
                <a:lnTo>
                  <a:pt x="3085826" y="291011"/>
                </a:lnTo>
                <a:lnTo>
                  <a:pt x="3075561" y="286785"/>
                </a:lnTo>
                <a:lnTo>
                  <a:pt x="3065296" y="284973"/>
                </a:lnTo>
                <a:lnTo>
                  <a:pt x="3055034" y="272899"/>
                </a:lnTo>
                <a:lnTo>
                  <a:pt x="3089447" y="266861"/>
                </a:lnTo>
                <a:lnTo>
                  <a:pt x="3122050" y="256596"/>
                </a:lnTo>
                <a:lnTo>
                  <a:pt x="3150427" y="248144"/>
                </a:lnTo>
                <a:lnTo>
                  <a:pt x="3183030" y="242107"/>
                </a:lnTo>
                <a:lnTo>
                  <a:pt x="3184842" y="256596"/>
                </a:lnTo>
                <a:lnTo>
                  <a:pt x="3189070" y="262635"/>
                </a:lnTo>
                <a:lnTo>
                  <a:pt x="3193296" y="272899"/>
                </a:lnTo>
                <a:lnTo>
                  <a:pt x="3197521" y="281352"/>
                </a:lnTo>
                <a:lnTo>
                  <a:pt x="3207786" y="285578"/>
                </a:lnTo>
                <a:lnTo>
                  <a:pt x="3222275" y="287388"/>
                </a:lnTo>
                <a:lnTo>
                  <a:pt x="3222275" y="277126"/>
                </a:lnTo>
                <a:lnTo>
                  <a:pt x="3228313" y="266861"/>
                </a:lnTo>
                <a:lnTo>
                  <a:pt x="3232540" y="252370"/>
                </a:lnTo>
                <a:lnTo>
                  <a:pt x="3236766" y="242107"/>
                </a:lnTo>
                <a:lnTo>
                  <a:pt x="3242803" y="252370"/>
                </a:lnTo>
                <a:lnTo>
                  <a:pt x="3254878" y="262635"/>
                </a:lnTo>
                <a:lnTo>
                  <a:pt x="3260917" y="271087"/>
                </a:lnTo>
                <a:lnTo>
                  <a:pt x="3275408" y="277126"/>
                </a:lnTo>
                <a:lnTo>
                  <a:pt x="3289896" y="281352"/>
                </a:lnTo>
                <a:lnTo>
                  <a:pt x="3282048" y="234258"/>
                </a:lnTo>
                <a:lnTo>
                  <a:pt x="3308614" y="228221"/>
                </a:lnTo>
                <a:lnTo>
                  <a:pt x="3329141" y="219767"/>
                </a:lnTo>
                <a:lnTo>
                  <a:pt x="3361744" y="228221"/>
                </a:lnTo>
                <a:lnTo>
                  <a:pt x="3396161" y="242710"/>
                </a:lnTo>
                <a:lnTo>
                  <a:pt x="3432990" y="263238"/>
                </a:lnTo>
                <a:lnTo>
                  <a:pt x="3471628" y="281954"/>
                </a:lnTo>
                <a:lnTo>
                  <a:pt x="3504235" y="296445"/>
                </a:lnTo>
                <a:lnTo>
                  <a:pt x="3534423" y="306708"/>
                </a:lnTo>
                <a:lnTo>
                  <a:pt x="3534423" y="300671"/>
                </a:lnTo>
                <a:lnTo>
                  <a:pt x="3513894" y="281954"/>
                </a:lnTo>
                <a:lnTo>
                  <a:pt x="3499404" y="267464"/>
                </a:lnTo>
                <a:lnTo>
                  <a:pt x="3491554" y="248749"/>
                </a:lnTo>
                <a:lnTo>
                  <a:pt x="3503630" y="228221"/>
                </a:lnTo>
                <a:lnTo>
                  <a:pt x="3495780" y="219767"/>
                </a:lnTo>
                <a:lnTo>
                  <a:pt x="3485518" y="209505"/>
                </a:lnTo>
                <a:lnTo>
                  <a:pt x="3475253" y="201050"/>
                </a:lnTo>
                <a:lnTo>
                  <a:pt x="3464990" y="195014"/>
                </a:lnTo>
                <a:lnTo>
                  <a:pt x="3457141" y="186562"/>
                </a:lnTo>
                <a:lnTo>
                  <a:pt x="3464990" y="170260"/>
                </a:lnTo>
                <a:lnTo>
                  <a:pt x="3485518" y="176297"/>
                </a:lnTo>
                <a:lnTo>
                  <a:pt x="3513894" y="180523"/>
                </a:lnTo>
                <a:lnTo>
                  <a:pt x="3538043" y="176297"/>
                </a:lnTo>
                <a:lnTo>
                  <a:pt x="3556157" y="161806"/>
                </a:lnTo>
                <a:lnTo>
                  <a:pt x="3471027" y="161806"/>
                </a:lnTo>
                <a:lnTo>
                  <a:pt x="3471027" y="155769"/>
                </a:lnTo>
                <a:lnTo>
                  <a:pt x="3464990" y="155769"/>
                </a:lnTo>
                <a:lnTo>
                  <a:pt x="3464990" y="147317"/>
                </a:lnTo>
                <a:lnTo>
                  <a:pt x="3475253" y="141279"/>
                </a:lnTo>
                <a:lnTo>
                  <a:pt x="3485518" y="132826"/>
                </a:lnTo>
                <a:lnTo>
                  <a:pt x="3495780" y="126790"/>
                </a:lnTo>
                <a:lnTo>
                  <a:pt x="3506044" y="118336"/>
                </a:lnTo>
                <a:lnTo>
                  <a:pt x="3518121" y="116525"/>
                </a:lnTo>
                <a:lnTo>
                  <a:pt x="3562799" y="122562"/>
                </a:lnTo>
                <a:lnTo>
                  <a:pt x="3574875" y="89959"/>
                </a:lnTo>
                <a:lnTo>
                  <a:pt x="3627401" y="98413"/>
                </a:lnTo>
                <a:lnTo>
                  <a:pt x="3631629" y="98413"/>
                </a:lnTo>
                <a:lnTo>
                  <a:pt x="3633440" y="89959"/>
                </a:lnTo>
                <a:lnTo>
                  <a:pt x="3637665" y="88148"/>
                </a:lnTo>
                <a:lnTo>
                  <a:pt x="3641890" y="79696"/>
                </a:lnTo>
                <a:lnTo>
                  <a:pt x="3652155" y="75470"/>
                </a:lnTo>
                <a:lnTo>
                  <a:pt x="3660005" y="87545"/>
                </a:lnTo>
                <a:lnTo>
                  <a:pt x="3670268" y="97808"/>
                </a:lnTo>
                <a:lnTo>
                  <a:pt x="3680533" y="108073"/>
                </a:lnTo>
                <a:lnTo>
                  <a:pt x="3680533" y="89356"/>
                </a:lnTo>
                <a:lnTo>
                  <a:pt x="3684759" y="87545"/>
                </a:lnTo>
                <a:lnTo>
                  <a:pt x="3684759" y="83319"/>
                </a:lnTo>
                <a:lnTo>
                  <a:pt x="3684759" y="79091"/>
                </a:lnTo>
                <a:lnTo>
                  <a:pt x="3684759" y="74865"/>
                </a:lnTo>
                <a:lnTo>
                  <a:pt x="3686571" y="68829"/>
                </a:lnTo>
                <a:lnTo>
                  <a:pt x="3690795" y="64603"/>
                </a:lnTo>
                <a:lnTo>
                  <a:pt x="3698645" y="60376"/>
                </a:lnTo>
                <a:lnTo>
                  <a:pt x="3733059" y="44075"/>
                </a:lnTo>
                <a:close/>
                <a:moveTo>
                  <a:pt x="6337051" y="32603"/>
                </a:moveTo>
                <a:lnTo>
                  <a:pt x="6357578" y="38641"/>
                </a:lnTo>
                <a:lnTo>
                  <a:pt x="6357578" y="53130"/>
                </a:lnTo>
                <a:lnTo>
                  <a:pt x="6327391" y="53130"/>
                </a:lnTo>
                <a:close/>
                <a:moveTo>
                  <a:pt x="7045863" y="623"/>
                </a:moveTo>
                <a:lnTo>
                  <a:pt x="7063372" y="18717"/>
                </a:lnTo>
                <a:lnTo>
                  <a:pt x="7073637" y="39244"/>
                </a:lnTo>
                <a:lnTo>
                  <a:pt x="7083902" y="63998"/>
                </a:lnTo>
                <a:lnTo>
                  <a:pt x="7065788" y="63998"/>
                </a:lnTo>
                <a:lnTo>
                  <a:pt x="7065788" y="53130"/>
                </a:lnTo>
                <a:lnTo>
                  <a:pt x="7059751" y="47093"/>
                </a:lnTo>
                <a:lnTo>
                  <a:pt x="7051902" y="38641"/>
                </a:lnTo>
                <a:lnTo>
                  <a:pt x="7050089" y="28377"/>
                </a:lnTo>
                <a:lnTo>
                  <a:pt x="7045863" y="18112"/>
                </a:lnTo>
                <a:close/>
                <a:moveTo>
                  <a:pt x="7292802" y="0"/>
                </a:moveTo>
                <a:lnTo>
                  <a:pt x="7303065" y="6036"/>
                </a:lnTo>
                <a:lnTo>
                  <a:pt x="7310914" y="14491"/>
                </a:lnTo>
                <a:lnTo>
                  <a:pt x="7315140" y="20527"/>
                </a:lnTo>
                <a:lnTo>
                  <a:pt x="7316952" y="32603"/>
                </a:lnTo>
                <a:lnTo>
                  <a:pt x="7321179" y="38641"/>
                </a:lnTo>
                <a:lnTo>
                  <a:pt x="7325405" y="48904"/>
                </a:lnTo>
                <a:lnTo>
                  <a:pt x="7331441" y="53130"/>
                </a:lnTo>
                <a:lnTo>
                  <a:pt x="7353781" y="63395"/>
                </a:lnTo>
                <a:lnTo>
                  <a:pt x="7374309" y="67621"/>
                </a:lnTo>
                <a:lnTo>
                  <a:pt x="7388800" y="67621"/>
                </a:lnTo>
                <a:lnTo>
                  <a:pt x="7399062" y="76073"/>
                </a:lnTo>
                <a:lnTo>
                  <a:pt x="7406912" y="90564"/>
                </a:lnTo>
                <a:lnTo>
                  <a:pt x="7411138" y="119543"/>
                </a:lnTo>
                <a:lnTo>
                  <a:pt x="7406912" y="121356"/>
                </a:lnTo>
                <a:lnTo>
                  <a:pt x="7406912" y="125582"/>
                </a:lnTo>
                <a:lnTo>
                  <a:pt x="7406912" y="129808"/>
                </a:lnTo>
                <a:lnTo>
                  <a:pt x="7402686" y="134034"/>
                </a:lnTo>
                <a:lnTo>
                  <a:pt x="7358007" y="134034"/>
                </a:lnTo>
                <a:lnTo>
                  <a:pt x="7311519" y="134034"/>
                </a:lnTo>
                <a:lnTo>
                  <a:pt x="7272877" y="150336"/>
                </a:lnTo>
                <a:lnTo>
                  <a:pt x="7265028" y="154562"/>
                </a:lnTo>
                <a:lnTo>
                  <a:pt x="7260802" y="163014"/>
                </a:lnTo>
                <a:lnTo>
                  <a:pt x="7258991" y="164826"/>
                </a:lnTo>
                <a:lnTo>
                  <a:pt x="7254765" y="169052"/>
                </a:lnTo>
                <a:lnTo>
                  <a:pt x="7250539" y="173279"/>
                </a:lnTo>
                <a:lnTo>
                  <a:pt x="7244500" y="177505"/>
                </a:lnTo>
                <a:lnTo>
                  <a:pt x="7232425" y="183543"/>
                </a:lnTo>
                <a:lnTo>
                  <a:pt x="7226388" y="173279"/>
                </a:lnTo>
                <a:lnTo>
                  <a:pt x="7222160" y="164826"/>
                </a:lnTo>
                <a:lnTo>
                  <a:pt x="7216124" y="158788"/>
                </a:lnTo>
                <a:lnTo>
                  <a:pt x="7240274" y="97205"/>
                </a:lnTo>
                <a:lnTo>
                  <a:pt x="7264425" y="47696"/>
                </a:lnTo>
                <a:close/>
                <a:moveTo>
                  <a:pt x="7045260" y="0"/>
                </a:moveTo>
                <a:lnTo>
                  <a:pt x="7045863" y="0"/>
                </a:lnTo>
                <a:lnTo>
                  <a:pt x="7045863" y="623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6656FFC4-E518-4540-843A-46C7961DCFF1}"/>
              </a:ext>
            </a:extLst>
          </p:cNvPr>
          <p:cNvGrpSpPr/>
          <p:nvPr/>
        </p:nvGrpSpPr>
        <p:grpSpPr>
          <a:xfrm>
            <a:off x="3043584" y="897100"/>
            <a:ext cx="6304103" cy="3597333"/>
            <a:chOff x="-277621" y="70399"/>
            <a:chExt cx="2623442" cy="1497023"/>
          </a:xfrm>
          <a:solidFill>
            <a:schemeClr val="bg1">
              <a:alpha val="15000"/>
            </a:schemeClr>
          </a:solidFill>
        </p:grpSpPr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DE8DA031-6EF8-4E4D-8670-BFC5635F75C3}"/>
                </a:ext>
              </a:extLst>
            </p:cNvPr>
            <p:cNvCxnSpPr>
              <a:cxnSpLocks/>
              <a:stCxn id="212" idx="7"/>
              <a:endCxn id="238" idx="3"/>
            </p:cNvCxnSpPr>
            <p:nvPr/>
          </p:nvCxnSpPr>
          <p:spPr>
            <a:xfrm flipH="1">
              <a:off x="1655493" y="505919"/>
              <a:ext cx="65633" cy="24684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149A0F3B-1B78-42BE-AA51-B7766D1694A3}"/>
                </a:ext>
              </a:extLst>
            </p:cNvPr>
            <p:cNvCxnSpPr>
              <a:cxnSpLocks/>
              <a:stCxn id="210" idx="4"/>
              <a:endCxn id="222" idx="1"/>
            </p:cNvCxnSpPr>
            <p:nvPr/>
          </p:nvCxnSpPr>
          <p:spPr>
            <a:xfrm flipH="1" flipV="1">
              <a:off x="930260" y="805343"/>
              <a:ext cx="189400" cy="20076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8A01CB24-1156-43C5-A48F-9F6C1192FBB1}"/>
                </a:ext>
              </a:extLst>
            </p:cNvPr>
            <p:cNvCxnSpPr>
              <a:cxnSpLocks/>
              <a:stCxn id="215" idx="2"/>
              <a:endCxn id="220" idx="6"/>
            </p:cNvCxnSpPr>
            <p:nvPr/>
          </p:nvCxnSpPr>
          <p:spPr>
            <a:xfrm>
              <a:off x="286540" y="201377"/>
              <a:ext cx="448981" cy="28761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09C58467-6E81-4F5F-8F5C-00E690383D82}"/>
                </a:ext>
              </a:extLst>
            </p:cNvPr>
            <p:cNvCxnSpPr>
              <a:cxnSpLocks/>
              <a:stCxn id="222" idx="5"/>
              <a:endCxn id="215" idx="1"/>
            </p:cNvCxnSpPr>
            <p:nvPr/>
          </p:nvCxnSpPr>
          <p:spPr>
            <a:xfrm flipH="1" flipV="1">
              <a:off x="282378" y="233807"/>
              <a:ext cx="600986" cy="5446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BF2288DD-309C-4E75-ABE9-3B75D9339F4B}"/>
                </a:ext>
              </a:extLst>
            </p:cNvPr>
            <p:cNvCxnSpPr>
              <a:cxnSpLocks/>
              <a:stCxn id="210" idx="5"/>
              <a:endCxn id="221" idx="1"/>
            </p:cNvCxnSpPr>
            <p:nvPr/>
          </p:nvCxnSpPr>
          <p:spPr>
            <a:xfrm flipH="1" flipV="1">
              <a:off x="485268" y="869075"/>
              <a:ext cx="616580" cy="16243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5D059D1F-2BD0-4C77-9EDF-EDD40F0233AE}"/>
                </a:ext>
              </a:extLst>
            </p:cNvPr>
            <p:cNvCxnSpPr>
              <a:cxnSpLocks/>
              <a:stCxn id="215" idx="0"/>
              <a:endCxn id="221" idx="4"/>
            </p:cNvCxnSpPr>
            <p:nvPr/>
          </p:nvCxnSpPr>
          <p:spPr>
            <a:xfrm>
              <a:off x="256504" y="253796"/>
              <a:ext cx="198237" cy="57576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55235DF4-1C28-411A-AB27-14A6092F4393}"/>
                </a:ext>
              </a:extLst>
            </p:cNvPr>
            <p:cNvCxnSpPr>
              <a:cxnSpLocks/>
              <a:stCxn id="222" idx="3"/>
              <a:endCxn id="220" idx="0"/>
            </p:cNvCxnSpPr>
            <p:nvPr/>
          </p:nvCxnSpPr>
          <p:spPr>
            <a:xfrm flipH="1" flipV="1">
              <a:off x="785261" y="517494"/>
              <a:ext cx="134986" cy="2509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E066E4D7-C0F3-4258-A974-29D3EF580609}"/>
                </a:ext>
              </a:extLst>
            </p:cNvPr>
            <p:cNvCxnSpPr>
              <a:cxnSpLocks/>
              <a:stCxn id="210" idx="6"/>
              <a:endCxn id="219" idx="2"/>
            </p:cNvCxnSpPr>
            <p:nvPr/>
          </p:nvCxnSpPr>
          <p:spPr>
            <a:xfrm flipH="1">
              <a:off x="582929" y="1062067"/>
              <a:ext cx="524286" cy="13617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F754C885-65F3-4A2A-8750-3D739B7282CF}"/>
                </a:ext>
              </a:extLst>
            </p:cNvPr>
            <p:cNvCxnSpPr>
              <a:cxnSpLocks/>
              <a:stCxn id="215" idx="7"/>
              <a:endCxn id="217" idx="3"/>
            </p:cNvCxnSpPr>
            <p:nvPr/>
          </p:nvCxnSpPr>
          <p:spPr>
            <a:xfrm flipH="1">
              <a:off x="195318" y="249634"/>
              <a:ext cx="28755" cy="47610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182B3ECB-19FB-444E-8B72-B4E55C81892C}"/>
                </a:ext>
              </a:extLst>
            </p:cNvPr>
            <p:cNvCxnSpPr>
              <a:cxnSpLocks/>
              <a:stCxn id="222" idx="6"/>
              <a:endCxn id="221" idx="2"/>
            </p:cNvCxnSpPr>
            <p:nvPr/>
          </p:nvCxnSpPr>
          <p:spPr>
            <a:xfrm flipH="1">
              <a:off x="487900" y="798986"/>
              <a:ext cx="392832" cy="495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545064C5-B0CA-4970-90F3-0FC564416FA7}"/>
                </a:ext>
              </a:extLst>
            </p:cNvPr>
            <p:cNvCxnSpPr>
              <a:cxnSpLocks/>
              <a:stCxn id="214" idx="0"/>
              <a:endCxn id="220" idx="4"/>
            </p:cNvCxnSpPr>
            <p:nvPr/>
          </p:nvCxnSpPr>
          <p:spPr>
            <a:xfrm>
              <a:off x="722702" y="154334"/>
              <a:ext cx="41320" cy="28491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C8B81BA0-5922-4954-A73C-DEAB03E17FFA}"/>
                </a:ext>
              </a:extLst>
            </p:cNvPr>
            <p:cNvCxnSpPr>
              <a:cxnSpLocks/>
              <a:stCxn id="221" idx="6"/>
              <a:endCxn id="217" idx="2"/>
            </p:cNvCxnSpPr>
            <p:nvPr/>
          </p:nvCxnSpPr>
          <p:spPr>
            <a:xfrm flipH="1" flipV="1">
              <a:off x="214285" y="750287"/>
              <a:ext cx="221454" cy="11243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C16EA8A4-60E5-48E8-AFF1-F94DB4F30E6E}"/>
                </a:ext>
              </a:extLst>
            </p:cNvPr>
            <p:cNvCxnSpPr>
              <a:cxnSpLocks/>
              <a:stCxn id="216" idx="1"/>
              <a:endCxn id="217" idx="4"/>
            </p:cNvCxnSpPr>
            <p:nvPr/>
          </p:nvCxnSpPr>
          <p:spPr>
            <a:xfrm>
              <a:off x="-227149" y="449010"/>
              <a:ext cx="391694" cy="2727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C1D4C7EB-0845-416F-9521-CB5E3B1CA6D8}"/>
                </a:ext>
              </a:extLst>
            </p:cNvPr>
            <p:cNvCxnSpPr>
              <a:cxnSpLocks/>
              <a:stCxn id="219" idx="6"/>
              <a:endCxn id="217" idx="1"/>
            </p:cNvCxnSpPr>
            <p:nvPr/>
          </p:nvCxnSpPr>
          <p:spPr>
            <a:xfrm flipH="1" flipV="1">
              <a:off x="210337" y="781060"/>
              <a:ext cx="320432" cy="43134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CE7AFE94-7D9D-4385-A354-7E58C1366CBD}"/>
                </a:ext>
              </a:extLst>
            </p:cNvPr>
            <p:cNvCxnSpPr>
              <a:cxnSpLocks/>
              <a:stCxn id="219" idx="7"/>
              <a:endCxn id="218" idx="3"/>
            </p:cNvCxnSpPr>
            <p:nvPr/>
          </p:nvCxnSpPr>
          <p:spPr>
            <a:xfrm flipH="1">
              <a:off x="408479" y="1228771"/>
              <a:ext cx="134934" cy="26294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id="{28A3F1BB-26CA-4F8C-8261-61453B375D77}"/>
                </a:ext>
              </a:extLst>
            </p:cNvPr>
            <p:cNvCxnSpPr>
              <a:cxnSpLocks/>
              <a:stCxn id="218" idx="5"/>
              <a:endCxn id="217" idx="0"/>
            </p:cNvCxnSpPr>
            <p:nvPr/>
          </p:nvCxnSpPr>
          <p:spPr>
            <a:xfrm flipH="1" flipV="1">
              <a:off x="185784" y="800028"/>
              <a:ext cx="167369" cy="70670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>
              <a:extLst>
                <a:ext uri="{FF2B5EF4-FFF2-40B4-BE49-F238E27FC236}">
                  <a16:creationId xmlns:a16="http://schemas.microsoft.com/office/drawing/2014/main" id="{A4F5FA0C-6058-454A-A664-2DBD9674753D}"/>
                </a:ext>
              </a:extLst>
            </p:cNvPr>
            <p:cNvCxnSpPr>
              <a:cxnSpLocks/>
              <a:stCxn id="218" idx="6"/>
              <a:endCxn id="234" idx="1"/>
            </p:cNvCxnSpPr>
            <p:nvPr/>
          </p:nvCxnSpPr>
          <p:spPr>
            <a:xfrm flipH="1" flipV="1">
              <a:off x="71345" y="1209655"/>
              <a:ext cx="277860" cy="32785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>
              <a:extLst>
                <a:ext uri="{FF2B5EF4-FFF2-40B4-BE49-F238E27FC236}">
                  <a16:creationId xmlns:a16="http://schemas.microsoft.com/office/drawing/2014/main" id="{E2A95DB6-5A96-4E1F-BC6D-EAA323D702D6}"/>
                </a:ext>
              </a:extLst>
            </p:cNvPr>
            <p:cNvCxnSpPr>
              <a:cxnSpLocks/>
              <a:stCxn id="211" idx="1"/>
              <a:endCxn id="238" idx="5"/>
            </p:cNvCxnSpPr>
            <p:nvPr/>
          </p:nvCxnSpPr>
          <p:spPr>
            <a:xfrm>
              <a:off x="1284541" y="551625"/>
              <a:ext cx="322582" cy="23191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EB56C71A-90B9-4DFC-8998-BB5BC3A6BD76}"/>
                </a:ext>
              </a:extLst>
            </p:cNvPr>
            <p:cNvCxnSpPr>
              <a:cxnSpLocks/>
              <a:stCxn id="220" idx="2"/>
              <a:endCxn id="211" idx="6"/>
            </p:cNvCxnSpPr>
            <p:nvPr/>
          </p:nvCxnSpPr>
          <p:spPr>
            <a:xfrm>
              <a:off x="813762" y="467754"/>
              <a:ext cx="392486" cy="7382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99D57DBE-4765-4EB2-A425-113065B6C083}"/>
                </a:ext>
              </a:extLst>
            </p:cNvPr>
            <p:cNvCxnSpPr>
              <a:cxnSpLocks/>
              <a:stCxn id="214" idx="1"/>
              <a:endCxn id="211" idx="5"/>
            </p:cNvCxnSpPr>
            <p:nvPr/>
          </p:nvCxnSpPr>
          <p:spPr>
            <a:xfrm>
              <a:off x="747255" y="135366"/>
              <a:ext cx="463155" cy="37378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6F087453-AA38-426D-9575-65D89F5413F5}"/>
                </a:ext>
              </a:extLst>
            </p:cNvPr>
            <p:cNvCxnSpPr>
              <a:cxnSpLocks/>
              <a:stCxn id="213" idx="7"/>
              <a:endCxn id="211" idx="3"/>
            </p:cNvCxnSpPr>
            <p:nvPr/>
          </p:nvCxnSpPr>
          <p:spPr>
            <a:xfrm flipH="1">
              <a:off x="1268714" y="120871"/>
              <a:ext cx="340183" cy="3724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2D8AD9D4-EC08-4D2D-A983-40B1F3E3551E}"/>
                </a:ext>
              </a:extLst>
            </p:cNvPr>
            <p:cNvCxnSpPr>
              <a:cxnSpLocks/>
              <a:stCxn id="212" idx="6"/>
              <a:endCxn id="211" idx="2"/>
            </p:cNvCxnSpPr>
            <p:nvPr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Straight Connector 201">
              <a:extLst>
                <a:ext uri="{FF2B5EF4-FFF2-40B4-BE49-F238E27FC236}">
                  <a16:creationId xmlns:a16="http://schemas.microsoft.com/office/drawing/2014/main" id="{D0D83F69-4C1E-4EB3-B300-71CA6FEEB424}"/>
                </a:ext>
              </a:extLst>
            </p:cNvPr>
            <p:cNvCxnSpPr>
              <a:cxnSpLocks/>
              <a:stCxn id="225" idx="7"/>
              <a:endCxn id="212" idx="3"/>
            </p:cNvCxnSpPr>
            <p:nvPr/>
          </p:nvCxnSpPr>
          <p:spPr>
            <a:xfrm flipH="1">
              <a:off x="1761433" y="145275"/>
              <a:ext cx="251640" cy="29030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A7015ED4-FD21-4577-894D-62DA066A50B5}"/>
                </a:ext>
              </a:extLst>
            </p:cNvPr>
            <p:cNvCxnSpPr>
              <a:cxnSpLocks/>
              <a:stCxn id="225" idx="6"/>
              <a:endCxn id="213" idx="2"/>
            </p:cNvCxnSpPr>
            <p:nvPr/>
          </p:nvCxnSpPr>
          <p:spPr>
            <a:xfrm flipH="1" flipV="1">
              <a:off x="1648413" y="90343"/>
              <a:ext cx="352015" cy="3856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982AF1D0-AB17-4249-98F5-15D7EC318CAA}"/>
                </a:ext>
              </a:extLst>
            </p:cNvPr>
            <p:cNvCxnSpPr>
              <a:cxnSpLocks/>
              <a:stCxn id="213" idx="6"/>
              <a:endCxn id="214" idx="2"/>
            </p:cNvCxnSpPr>
            <p:nvPr/>
          </p:nvCxnSpPr>
          <p:spPr>
            <a:xfrm flipH="1">
              <a:off x="751203" y="104502"/>
              <a:ext cx="845050" cy="9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9088DDD4-860F-4DB3-AB99-3C9C46802E05}"/>
                </a:ext>
              </a:extLst>
            </p:cNvPr>
            <p:cNvCxnSpPr>
              <a:cxnSpLocks/>
              <a:stCxn id="214" idx="6"/>
              <a:endCxn id="215" idx="3"/>
            </p:cNvCxnSpPr>
            <p:nvPr/>
          </p:nvCxnSpPr>
          <p:spPr>
            <a:xfrm flipH="1">
              <a:off x="266551" y="125832"/>
              <a:ext cx="406410" cy="4967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E13B5A29-ABF2-4ADC-AB18-8B9EE6AB827B}"/>
                </a:ext>
              </a:extLst>
            </p:cNvPr>
            <p:cNvCxnSpPr>
              <a:cxnSpLocks/>
              <a:stCxn id="216" idx="3"/>
              <a:endCxn id="215" idx="6"/>
            </p:cNvCxnSpPr>
            <p:nvPr/>
          </p:nvCxnSpPr>
          <p:spPr>
            <a:xfrm flipV="1">
              <a:off x="-237161" y="223760"/>
              <a:ext cx="441246" cy="18836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A6EDED56-837D-451A-8B17-10C08A4BB99C}"/>
                </a:ext>
              </a:extLst>
            </p:cNvPr>
            <p:cNvCxnSpPr>
              <a:cxnSpLocks/>
              <a:stCxn id="219" idx="4"/>
              <a:endCxn id="221" idx="0"/>
            </p:cNvCxnSpPr>
            <p:nvPr/>
          </p:nvCxnSpPr>
          <p:spPr>
            <a:xfrm flipH="1" flipV="1">
              <a:off x="468899" y="881719"/>
              <a:ext cx="80870" cy="29752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958D6887-BF87-4D74-87EB-E732A5536B7D}"/>
                </a:ext>
              </a:extLst>
            </p:cNvPr>
            <p:cNvCxnSpPr>
              <a:cxnSpLocks/>
              <a:stCxn id="235" idx="2"/>
              <a:endCxn id="217" idx="6"/>
            </p:cNvCxnSpPr>
            <p:nvPr/>
          </p:nvCxnSpPr>
          <p:spPr>
            <a:xfrm flipV="1">
              <a:off x="30480" y="771526"/>
              <a:ext cx="105564" cy="5462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7E9A0763-0952-41E9-9EEB-DA7A24FB2257}"/>
                </a:ext>
              </a:extLst>
            </p:cNvPr>
            <p:cNvCxnSpPr>
              <a:cxnSpLocks/>
              <a:stCxn id="217" idx="7"/>
              <a:endCxn id="234" idx="3"/>
            </p:cNvCxnSpPr>
            <p:nvPr/>
          </p:nvCxnSpPr>
          <p:spPr>
            <a:xfrm flipH="1">
              <a:off x="61333" y="796079"/>
              <a:ext cx="93678" cy="37669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E971F634-5A01-43F9-95C8-F7B2D5747F20}"/>
                </a:ext>
              </a:extLst>
            </p:cNvPr>
            <p:cNvSpPr/>
            <p:nvPr/>
          </p:nvSpPr>
          <p:spPr>
            <a:xfrm rot="8852236">
              <a:off x="1100881" y="999773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1DE89822-6B47-40BD-B573-E701AD257EEB}"/>
                </a:ext>
              </a:extLst>
            </p:cNvPr>
            <p:cNvSpPr/>
            <p:nvPr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21A1E52A-9908-42F7-9F0B-96488003B2BD}"/>
                </a:ext>
              </a:extLst>
            </p:cNvPr>
            <p:cNvSpPr/>
            <p:nvPr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36E0BB38-F427-4377-92E7-197B7AC5E6D6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1595309" y="70399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70527055-315C-4219-82E7-94277D2C8E17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671546" y="7467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41B7F4CF-99A8-43DE-BCF2-952DF30E7AE6}"/>
                </a:ext>
              </a:extLst>
            </p:cNvPr>
            <p:cNvSpPr/>
            <p:nvPr/>
          </p:nvSpPr>
          <p:spPr>
            <a:xfrm rot="9888766">
              <a:off x="202593" y="169849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8F0502A9-C408-492F-A693-8C82086A1D68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-277621" y="40855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A619B0C7-7DD0-4542-ACB7-103C5B508738}"/>
                </a:ext>
              </a:extLst>
            </p:cNvPr>
            <p:cNvSpPr/>
            <p:nvPr/>
          </p:nvSpPr>
          <p:spPr>
            <a:xfrm rot="9888766">
              <a:off x="134628" y="72037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Oval 217">
              <a:extLst>
                <a:ext uri="{FF2B5EF4-FFF2-40B4-BE49-F238E27FC236}">
                  <a16:creationId xmlns:a16="http://schemas.microsoft.com/office/drawing/2014/main" id="{8624435F-286A-47AA-9188-F07E15BC0C7A}"/>
                </a:ext>
              </a:extLst>
            </p:cNvPr>
            <p:cNvSpPr/>
            <p:nvPr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397646C1-A957-4977-A475-03E736C18C7B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529825" y="1178299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43E9C6B1-2DB3-4B86-B19F-F0CEE11229FE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734105" y="437837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Oval 220">
              <a:extLst>
                <a:ext uri="{FF2B5EF4-FFF2-40B4-BE49-F238E27FC236}">
                  <a16:creationId xmlns:a16="http://schemas.microsoft.com/office/drawing/2014/main" id="{7C80BDD0-9BB1-4C55-A862-18B9D461D0C0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434796" y="828615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4C37F591-E187-4871-95E3-CFB06A6BC390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879788" y="764883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44508EE3-322D-43A7-876E-BFAD72449822}"/>
                </a:ext>
              </a:extLst>
            </p:cNvPr>
            <p:cNvCxnSpPr>
              <a:cxnSpLocks/>
              <a:stCxn id="222" idx="2"/>
              <a:endCxn id="211" idx="7"/>
            </p:cNvCxnSpPr>
            <p:nvPr/>
          </p:nvCxnSpPr>
          <p:spPr>
            <a:xfrm flipV="1">
              <a:off x="932892" y="567452"/>
              <a:ext cx="293345" cy="2173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16E15030-FCDF-4453-9662-1082D69D4F27}"/>
                </a:ext>
              </a:extLst>
            </p:cNvPr>
            <p:cNvCxnSpPr>
              <a:cxnSpLocks/>
              <a:stCxn id="212" idx="4"/>
              <a:endCxn id="213" idx="1"/>
            </p:cNvCxnSpPr>
            <p:nvPr/>
          </p:nvCxnSpPr>
          <p:spPr>
            <a:xfrm flipH="1" flipV="1">
              <a:off x="1645781" y="110859"/>
              <a:ext cx="84879" cy="32076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8795C5AC-2B63-494E-9A56-A38C55AC595A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1999485" y="94803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6" name="Straight Connector 225">
              <a:extLst>
                <a:ext uri="{FF2B5EF4-FFF2-40B4-BE49-F238E27FC236}">
                  <a16:creationId xmlns:a16="http://schemas.microsoft.com/office/drawing/2014/main" id="{677750A2-177B-4D98-9C5F-8E960A9B2C00}"/>
                </a:ext>
              </a:extLst>
            </p:cNvPr>
            <p:cNvCxnSpPr>
              <a:cxnSpLocks/>
              <a:stCxn id="225" idx="1"/>
              <a:endCxn id="233" idx="2"/>
            </p:cNvCxnSpPr>
            <p:nvPr/>
          </p:nvCxnSpPr>
          <p:spPr>
            <a:xfrm>
              <a:off x="2049957" y="135263"/>
              <a:ext cx="242058" cy="26675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>
              <a:extLst>
                <a:ext uri="{FF2B5EF4-FFF2-40B4-BE49-F238E27FC236}">
                  <a16:creationId xmlns:a16="http://schemas.microsoft.com/office/drawing/2014/main" id="{A775B69A-27C2-43CB-941D-56E17C3B9039}"/>
                </a:ext>
              </a:extLst>
            </p:cNvPr>
            <p:cNvCxnSpPr>
              <a:cxnSpLocks/>
              <a:stCxn id="233" idx="3"/>
              <a:endCxn id="212" idx="2"/>
            </p:cNvCxnSpPr>
            <p:nvPr/>
          </p:nvCxnSpPr>
          <p:spPr>
            <a:xfrm flipH="1">
              <a:off x="1780401" y="424162"/>
              <a:ext cx="506152" cy="359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>
              <a:extLst>
                <a:ext uri="{FF2B5EF4-FFF2-40B4-BE49-F238E27FC236}">
                  <a16:creationId xmlns:a16="http://schemas.microsoft.com/office/drawing/2014/main" id="{2CC38806-C700-4734-910F-89D699A5E333}"/>
                </a:ext>
              </a:extLst>
            </p:cNvPr>
            <p:cNvCxnSpPr>
              <a:cxnSpLocks/>
              <a:stCxn id="241" idx="6"/>
              <a:endCxn id="218" idx="2"/>
            </p:cNvCxnSpPr>
            <p:nvPr/>
          </p:nvCxnSpPr>
          <p:spPr>
            <a:xfrm flipH="1">
              <a:off x="427447" y="1328833"/>
              <a:ext cx="675050" cy="18743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Straight Connector 228">
              <a:extLst>
                <a:ext uri="{FF2B5EF4-FFF2-40B4-BE49-F238E27FC236}">
                  <a16:creationId xmlns:a16="http://schemas.microsoft.com/office/drawing/2014/main" id="{778B8242-3ED5-430D-8505-6486FEADA330}"/>
                </a:ext>
              </a:extLst>
            </p:cNvPr>
            <p:cNvCxnSpPr>
              <a:cxnSpLocks/>
              <a:stCxn id="212" idx="1"/>
              <a:endCxn id="230" idx="4"/>
            </p:cNvCxnSpPr>
            <p:nvPr/>
          </p:nvCxnSpPr>
          <p:spPr>
            <a:xfrm>
              <a:off x="1776452" y="490900"/>
              <a:ext cx="249123" cy="30476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id="{6B6D76EE-43F3-44A2-8F45-4DE0A64ACFDC}"/>
                </a:ext>
              </a:extLst>
            </p:cNvPr>
            <p:cNvSpPr/>
            <p:nvPr/>
          </p:nvSpPr>
          <p:spPr>
            <a:xfrm rot="8852236">
              <a:off x="2011769" y="791003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1" name="Straight Connector 230">
              <a:extLst>
                <a:ext uri="{FF2B5EF4-FFF2-40B4-BE49-F238E27FC236}">
                  <a16:creationId xmlns:a16="http://schemas.microsoft.com/office/drawing/2014/main" id="{8E41703D-DE12-44B3-BED6-7E074EFBBB67}"/>
                </a:ext>
              </a:extLst>
            </p:cNvPr>
            <p:cNvCxnSpPr>
              <a:cxnSpLocks/>
              <a:stCxn id="230" idx="6"/>
              <a:endCxn id="238" idx="1"/>
            </p:cNvCxnSpPr>
            <p:nvPr/>
          </p:nvCxnSpPr>
          <p:spPr>
            <a:xfrm flipH="1" flipV="1">
              <a:off x="1686264" y="801137"/>
              <a:ext cx="330163" cy="3566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BE5A1F4C-8B07-46D4-8097-20501CD5FE10}"/>
                </a:ext>
              </a:extLst>
            </p:cNvPr>
            <p:cNvCxnSpPr>
              <a:cxnSpLocks/>
              <a:stCxn id="233" idx="4"/>
              <a:endCxn id="230" idx="2"/>
            </p:cNvCxnSpPr>
            <p:nvPr/>
          </p:nvCxnSpPr>
          <p:spPr>
            <a:xfrm flipH="1">
              <a:off x="2066719" y="443685"/>
              <a:ext cx="231632" cy="3611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195F94E4-5613-4ACF-BC6B-EE38EE41325E}"/>
                </a:ext>
              </a:extLst>
            </p:cNvPr>
            <p:cNvSpPr/>
            <p:nvPr/>
          </p:nvSpPr>
          <p:spPr>
            <a:xfrm rot="2181221">
              <a:off x="2286214" y="389878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4C743E4C-0433-4668-BF9A-77A5B1C895A1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20873" y="1169195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5340D8B7-2184-4983-8BDF-D7D8638668FE}"/>
                </a:ext>
              </a:extLst>
            </p:cNvPr>
            <p:cNvSpPr/>
            <p:nvPr/>
          </p:nvSpPr>
          <p:spPr>
            <a:xfrm rot="9888766">
              <a:off x="-13611" y="809594"/>
              <a:ext cx="44875" cy="44875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52CF9061-F51B-4050-87D7-0C1565F9F969}"/>
                </a:ext>
              </a:extLst>
            </p:cNvPr>
            <p:cNvCxnSpPr>
              <a:cxnSpLocks/>
              <a:stCxn id="235" idx="3"/>
              <a:endCxn id="216" idx="0"/>
            </p:cNvCxnSpPr>
            <p:nvPr/>
          </p:nvCxnSpPr>
          <p:spPr>
            <a:xfrm flipH="1" flipV="1">
              <a:off x="-243518" y="461655"/>
              <a:ext cx="263499" cy="35090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EFE2C3A5-9DBA-4FBE-ABFB-B884909A892D}"/>
                </a:ext>
              </a:extLst>
            </p:cNvPr>
            <p:cNvCxnSpPr>
              <a:cxnSpLocks/>
              <a:stCxn id="234" idx="4"/>
              <a:endCxn id="235" idx="0"/>
            </p:cNvCxnSpPr>
            <p:nvPr/>
          </p:nvCxnSpPr>
          <p:spPr>
            <a:xfrm flipH="1" flipV="1">
              <a:off x="14704" y="853685"/>
              <a:ext cx="26113" cy="31645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8" name="Oval 237">
              <a:extLst>
                <a:ext uri="{FF2B5EF4-FFF2-40B4-BE49-F238E27FC236}">
                  <a16:creationId xmlns:a16="http://schemas.microsoft.com/office/drawing/2014/main" id="{824EB6A7-1BF6-4737-8D8C-0E8CC6975E1C}"/>
                </a:ext>
              </a:extLst>
            </p:cNvPr>
            <p:cNvSpPr/>
            <p:nvPr/>
          </p:nvSpPr>
          <p:spPr>
            <a:xfrm rot="8852236">
              <a:off x="1606157" y="751801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79921002-8860-488B-AD99-CA0A6D428F8B}"/>
                </a:ext>
              </a:extLst>
            </p:cNvPr>
            <p:cNvCxnSpPr>
              <a:cxnSpLocks/>
              <a:stCxn id="210" idx="3"/>
              <a:endCxn id="211" idx="0"/>
            </p:cNvCxnSpPr>
            <p:nvPr/>
          </p:nvCxnSpPr>
          <p:spPr>
            <a:xfrm flipV="1">
              <a:off x="1150217" y="571614"/>
              <a:ext cx="108450" cy="4291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id="{7D88AC2C-46BA-4DAB-B8A2-CCE244AAE81A}"/>
                </a:ext>
              </a:extLst>
            </p:cNvPr>
            <p:cNvCxnSpPr>
              <a:cxnSpLocks/>
              <a:stCxn id="210" idx="1"/>
              <a:endCxn id="238" idx="6"/>
            </p:cNvCxnSpPr>
            <p:nvPr/>
          </p:nvCxnSpPr>
          <p:spPr>
            <a:xfrm flipV="1">
              <a:off x="1180988" y="814096"/>
              <a:ext cx="431503" cy="23501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FBDC0D59-DEF3-4DD8-9F9E-DDD174267F50}"/>
                </a:ext>
              </a:extLst>
            </p:cNvPr>
            <p:cNvSpPr/>
            <p:nvPr/>
          </p:nvSpPr>
          <p:spPr>
            <a:xfrm rot="8852236">
              <a:off x="1096163" y="1266538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956A4BFC-781F-4BE7-BFC1-3BE91F7FF03B}"/>
                </a:ext>
              </a:extLst>
            </p:cNvPr>
            <p:cNvCxnSpPr>
              <a:cxnSpLocks/>
              <a:stCxn id="241" idx="5"/>
              <a:endCxn id="219" idx="1"/>
            </p:cNvCxnSpPr>
            <p:nvPr/>
          </p:nvCxnSpPr>
          <p:spPr>
            <a:xfrm flipH="1" flipV="1">
              <a:off x="580297" y="1218759"/>
              <a:ext cx="516833" cy="7951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DB65B706-7E09-417D-B7D6-9F11A9D2545C}"/>
                </a:ext>
              </a:extLst>
            </p:cNvPr>
            <p:cNvCxnSpPr>
              <a:cxnSpLocks/>
              <a:stCxn id="241" idx="3"/>
              <a:endCxn id="210" idx="7"/>
            </p:cNvCxnSpPr>
            <p:nvPr/>
          </p:nvCxnSpPr>
          <p:spPr>
            <a:xfrm flipH="1" flipV="1">
              <a:off x="1132618" y="1079880"/>
              <a:ext cx="12881" cy="1876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C4461787-57B4-431A-9CA2-3D297CC8A4FC}"/>
                </a:ext>
              </a:extLst>
            </p:cNvPr>
            <p:cNvCxnSpPr>
              <a:cxnSpLocks/>
              <a:stCxn id="241" idx="1"/>
            </p:cNvCxnSpPr>
            <p:nvPr/>
          </p:nvCxnSpPr>
          <p:spPr>
            <a:xfrm>
              <a:off x="1176270" y="1315874"/>
              <a:ext cx="829822" cy="626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548557123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2AE6B31-C783-4188-A45B-A1E63EBDDD7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CR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1E55D019-793F-4EC8-9983-A5736B10DD6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s-CR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D0FE8599-51D7-4AF6-A9E9-688E3BCB95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fld id="{78E7BC2D-41AB-4E22-A3C7-99617869A478}" type="datetime1">
              <a:rPr lang="en-US" noProof="0" smtClean="0"/>
              <a:t>5/9/2023</a:t>
            </a:fld>
            <a:endParaRPr lang="es-ES" noProof="0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BC975C09-371C-4657-ABC3-92AA1F1825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endParaRPr lang="es-ES" noProof="0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787E268D-32A2-42B9-9D42-3DAE3C900D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D99DD2A-B520-4620-9B43-64B657BA2D42}" type="slidenum">
              <a:rPr lang="es-ES" noProof="0" smtClean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3864396273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blue" type="title">
  <p:cSld name="Title blu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727400" y="2655751"/>
            <a:ext cx="8737200" cy="15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081911356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lin ang="8100019" scaled="0"/>
        </a:grad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1383833" y="2755733"/>
            <a:ext cx="9424400" cy="8140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1383833" y="3699103"/>
            <a:ext cx="9424400" cy="51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215630523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6431B22D-278B-4494-9983-22D9FEE2D0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80CA53D-B21C-44EE-A7DC-F80DFA651AF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11749" y="0"/>
            <a:ext cx="1100800" cy="971550"/>
          </a:xfrm>
          <a:solidFill>
            <a:schemeClr val="bg2"/>
          </a:solidFill>
        </p:spPr>
        <p:txBody>
          <a:bodyPr lIns="72000" tIns="108000" rIns="72000" bIns="72000" anchor="ctr" anchorCtr="0">
            <a:noAutofit/>
          </a:bodyPr>
          <a:lstStyle>
            <a:lvl1pPr marL="0" indent="0" algn="ctr">
              <a:buNone/>
              <a:defRPr sz="1350" b="1">
                <a:solidFill>
                  <a:schemeClr val="accent2"/>
                </a:solidFill>
                <a:latin typeface="+mn-lt"/>
              </a:defRPr>
            </a:lvl1pPr>
            <a:lvl2pPr>
              <a:defRPr sz="1350"/>
            </a:lvl2pPr>
            <a:lvl3pPr>
              <a:defRPr sz="1350"/>
            </a:lvl3pPr>
            <a:lvl4pPr>
              <a:defRPr sz="1350"/>
            </a:lvl4pPr>
            <a:lvl5pPr>
              <a:defRPr sz="1350"/>
            </a:lvl5pPr>
          </a:lstStyle>
          <a:p>
            <a:pPr lvl="0"/>
            <a:r>
              <a:rPr lang="en-US" dirty="0"/>
              <a:t>THE AGE OF</a:t>
            </a:r>
            <a:endParaRPr lang="ru-RU" dirty="0"/>
          </a:p>
        </p:txBody>
      </p:sp>
      <p:sp>
        <p:nvSpPr>
          <p:cNvPr id="29" name="Title 28">
            <a:extLst>
              <a:ext uri="{FF2B5EF4-FFF2-40B4-BE49-F238E27FC236}">
                <a16:creationId xmlns:a16="http://schemas.microsoft.com/office/drawing/2014/main" id="{CF5BE93F-A649-42C8-AEBD-2B75A390FAD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264161" y="224974"/>
            <a:ext cx="10515600" cy="779771"/>
          </a:xfrm>
        </p:spPr>
        <p:txBody>
          <a:bodyPr lIns="0" tIns="0" rIns="0" bIns="0">
            <a:noAutofit/>
          </a:bodyPr>
          <a:lstStyle>
            <a:lvl1pPr algn="r">
              <a:defRPr sz="7147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BIG DATA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92771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58">
          <p15:clr>
            <a:srgbClr val="FBAE40"/>
          </p15:clr>
        </p15:guide>
        <p15:guide id="2" pos="2160">
          <p15:clr>
            <a:srgbClr val="FBAE40"/>
          </p15:clr>
        </p15:guide>
        <p15:guide id="3" pos="164">
          <p15:clr>
            <a:srgbClr val="FBAE40"/>
          </p15:clr>
        </p15:guide>
        <p15:guide id="4" pos="4156">
          <p15:clr>
            <a:srgbClr val="FBAE40"/>
          </p15:clr>
        </p15:guide>
        <p15:guide id="12" orient="horz" pos="5534">
          <p15:clr>
            <a:srgbClr val="FBAE40"/>
          </p15:clr>
        </p15:guide>
        <p15:guide id="13" orient="horz" pos="816">
          <p15:clr>
            <a:srgbClr val="FBAE40"/>
          </p15:clr>
        </p15:guide>
        <p15:guide id="14" orient="horz" pos="3833">
          <p15:clr>
            <a:srgbClr val="FBAE40"/>
          </p15:clr>
        </p15:guide>
        <p15:guide id="15" pos="1593">
          <p15:clr>
            <a:srgbClr val="FBAE40"/>
          </p15:clr>
        </p15:guide>
      </p15:sldGuideLst>
    </p:ext>
  </p:extLst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bg bwMode="blackGray">
      <p:bgPr>
        <a:gradFill flip="none" rotWithShape="1">
          <a:gsLst>
            <a:gs pos="0">
              <a:schemeClr val="accent3">
                <a:lumMod val="89000"/>
              </a:schemeClr>
            </a:gs>
            <a:gs pos="23000">
              <a:schemeClr val="accent3">
                <a:lumMod val="89000"/>
              </a:schemeClr>
            </a:gs>
            <a:gs pos="69000">
              <a:schemeClr val="accent3">
                <a:lumMod val="75000"/>
              </a:schemeClr>
            </a:gs>
            <a:gs pos="97000">
              <a:schemeClr val="accent3">
                <a:lumMod val="50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2476500" y="2716272"/>
            <a:ext cx="8683625" cy="2421464"/>
          </a:xfrm>
        </p:spPr>
        <p:txBody>
          <a:bodyPr rtlCol="0" anchor="b">
            <a:normAutofit/>
          </a:bodyPr>
          <a:lstStyle>
            <a:lvl1pPr algn="r">
              <a:defRPr sz="4800">
                <a:effectLst/>
              </a:defRPr>
            </a:lvl1pPr>
          </a:lstStyle>
          <a:p>
            <a:pPr rtl="0"/>
            <a:r>
              <a:rPr lang="es-ES" noProof="0"/>
              <a:t>Haga clic para modificar el estilo de título del patrón</a:t>
            </a:r>
          </a:p>
        </p:txBody>
      </p:sp>
      <p:sp>
        <p:nvSpPr>
          <p:cNvPr id="3" name="Subtítulo 2"/>
          <p:cNvSpPr>
            <a:spLocks noGrp="1"/>
          </p:cNvSpPr>
          <p:nvPr>
            <p:ph type="subTitle" idx="1" hasCustomPrompt="1"/>
          </p:nvPr>
        </p:nvSpPr>
        <p:spPr>
          <a:xfrm>
            <a:off x="2476500" y="5137736"/>
            <a:ext cx="8683625" cy="732840"/>
          </a:xfrm>
        </p:spPr>
        <p:txBody>
          <a:bodyPr rtlCol="0" anchor="t">
            <a:normAutofit/>
          </a:bodyPr>
          <a:lstStyle>
            <a:lvl1pPr marL="0" indent="0" algn="r">
              <a:buNone/>
              <a:defRPr sz="1800" cap="all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rtl="0"/>
            <a:r>
              <a:rPr lang="es-ES" noProof="0"/>
              <a:t>Haga clic para editar el estilo de subtítulo del patrón</a:t>
            </a:r>
          </a:p>
        </p:txBody>
      </p:sp>
      <p:sp>
        <p:nvSpPr>
          <p:cNvPr id="4" name="Marcador de posición de fecha 3"/>
          <p:cNvSpPr>
            <a:spLocks noGrp="1"/>
          </p:cNvSpPr>
          <p:nvPr>
            <p:ph type="dt" sz="half" idx="10"/>
          </p:nvPr>
        </p:nvSpPr>
        <p:spPr>
          <a:xfrm>
            <a:off x="8932558" y="5870575"/>
            <a:ext cx="1600200" cy="377825"/>
          </a:xfrm>
        </p:spPr>
        <p:txBody>
          <a:bodyPr rtlCol="0"/>
          <a:lstStyle/>
          <a:p>
            <a:pPr rtl="0"/>
            <a:fld id="{EAA63304-8BC1-49D7-B896-606D6D7C0651}" type="datetime1">
              <a:rPr lang="en-US" noProof="0" smtClean="0"/>
              <a:t>5/9/2023</a:t>
            </a:fld>
            <a:endParaRPr lang="es-ES" noProof="0"/>
          </a:p>
        </p:txBody>
      </p:sp>
      <p:sp>
        <p:nvSpPr>
          <p:cNvPr id="5" name="Marcador de posición de pie de página 4"/>
          <p:cNvSpPr>
            <a:spLocks noGrp="1"/>
          </p:cNvSpPr>
          <p:nvPr>
            <p:ph type="ftr" sz="quarter" idx="11"/>
          </p:nvPr>
        </p:nvSpPr>
        <p:spPr>
          <a:xfrm>
            <a:off x="3962399" y="5870575"/>
            <a:ext cx="4893958" cy="377825"/>
          </a:xfrm>
        </p:spPr>
        <p:txBody>
          <a:bodyPr rtlCol="0"/>
          <a:lstStyle/>
          <a:p>
            <a:pPr rtl="0"/>
            <a:endParaRPr lang="es-ES" noProof="0"/>
          </a:p>
        </p:txBody>
      </p:sp>
      <p:sp>
        <p:nvSpPr>
          <p:cNvPr id="6" name="Marcador de posición de número de diapositiva 5"/>
          <p:cNvSpPr>
            <a:spLocks noGrp="1"/>
          </p:cNvSpPr>
          <p:nvPr>
            <p:ph type="sldNum" sz="quarter" idx="12"/>
          </p:nvPr>
        </p:nvSpPr>
        <p:spPr>
          <a:xfrm>
            <a:off x="10608958" y="5870575"/>
            <a:ext cx="551167" cy="377825"/>
          </a:xfrm>
        </p:spPr>
        <p:txBody>
          <a:bodyPr rtlCol="0"/>
          <a:lstStyle/>
          <a:p>
            <a:pPr rtl="0"/>
            <a:fld id="{5D99DD2A-B520-4620-9B43-64B657BA2D42}" type="slidenum">
              <a:rPr lang="es-ES" noProof="0" smtClean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355955860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6843" y="2059012"/>
            <a:ext cx="12195668" cy="18288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65759" y="2166364"/>
            <a:ext cx="11471565" cy="1739347"/>
          </a:xfrm>
        </p:spPr>
        <p:txBody>
          <a:bodyPr tIns="45720" bIns="45720" anchor="ctr">
            <a:normAutofit/>
          </a:bodyPr>
          <a:lstStyle>
            <a:lvl1pPr algn="ctr">
              <a:lnSpc>
                <a:spcPct val="80000"/>
              </a:lnSpc>
              <a:defRPr sz="6000" spc="150" baseline="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996250"/>
            <a:ext cx="9144000" cy="1309255"/>
          </a:xfrm>
        </p:spPr>
        <p:txBody>
          <a:bodyPr>
            <a:normAutofit/>
          </a:bodyPr>
          <a:lstStyle>
            <a:lvl1pPr marL="0" indent="0" algn="ctr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2000"/>
            </a:lvl3pPr>
            <a:lvl4pPr marL="1371600" indent="0" algn="ctr">
              <a:buNone/>
              <a:defRPr sz="2000"/>
            </a:lvl4pPr>
            <a:lvl5pPr marL="1828800" indent="0" algn="ctr">
              <a:buNone/>
              <a:defRPr sz="2000"/>
            </a:lvl5pPr>
            <a:lvl6pPr marL="2286000" indent="0" algn="ctr">
              <a:buNone/>
              <a:defRPr sz="2000"/>
            </a:lvl6pPr>
            <a:lvl7pPr marL="2743200" indent="0" algn="ctr">
              <a:buNone/>
              <a:defRPr sz="2000"/>
            </a:lvl7pPr>
            <a:lvl8pPr marL="3200400" indent="0" algn="ctr">
              <a:buNone/>
              <a:defRPr sz="2000"/>
            </a:lvl8pPr>
            <a:lvl9pPr marL="3657600" indent="0" algn="ctr">
              <a:buNone/>
              <a:defRPr sz="2000"/>
            </a:lvl9pPr>
          </a:lstStyle>
          <a:p>
            <a:r>
              <a:rPr lang="es-ES"/>
              <a:t>Haga clic para modificar el estilo de subtítulo del patrón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rtl="0"/>
            <a:fld id="{5973CFB6-1D85-4AF0-8F54-27942E09B734}" type="datetime1">
              <a:rPr lang="en-US" noProof="0" smtClean="0"/>
              <a:t>5/9/2023</a:t>
            </a:fld>
            <a:endParaRPr lang="es-ES" noProof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rtl="0"/>
            <a:endParaRPr lang="es-ES" noProof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5D99DD2A-B520-4620-9B43-64B657BA2D42}" type="slidenum">
              <a:rPr lang="es-ES" noProof="0" smtClean="0"/>
              <a:t>‹Nº›</a:t>
            </a:fld>
            <a:endParaRPr lang="es-ES" noProof="0"/>
          </a:p>
        </p:txBody>
      </p:sp>
    </p:spTree>
    <p:extLst>
      <p:ext uri="{BB962C8B-B14F-4D97-AF65-F5344CB8AC3E}">
        <p14:creationId xmlns:p14="http://schemas.microsoft.com/office/powerpoint/2010/main" val="3343609200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7381BC1-7FA7-4C34-A91C-088138585E34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2978331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Encabezado de sección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-6843" y="2059012"/>
            <a:ext cx="12195668" cy="18288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3191" y="2208879"/>
            <a:ext cx="10515600" cy="1676400"/>
          </a:xfrm>
        </p:spPr>
        <p:txBody>
          <a:bodyPr anchor="ctr">
            <a:noAutofit/>
          </a:bodyPr>
          <a:lstStyle>
            <a:lvl1pPr algn="ctr">
              <a:lnSpc>
                <a:spcPct val="80000"/>
              </a:lnSpc>
              <a:defRPr sz="6000" b="0" spc="150" baseline="0">
                <a:solidFill>
                  <a:schemeClr val="bg1"/>
                </a:solidFill>
              </a:defRPr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3191" y="4010334"/>
            <a:ext cx="10515600" cy="1174639"/>
          </a:xfrm>
        </p:spPr>
        <p:txBody>
          <a:bodyPr anchor="t">
            <a:normAutofit/>
          </a:bodyPr>
          <a:lstStyle>
            <a:lvl1pPr marL="0" indent="0" algn="ctr">
              <a:buNone/>
              <a:defRPr sz="2000">
                <a:solidFill>
                  <a:schemeClr val="tx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A7F35975-DAB3-4D92-A32A-9BEC5E8BD4BC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fld id="{4FAB73BC-B049-4115-A692-8D63A059BFB8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486577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62906414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05344" y="2011680"/>
            <a:ext cx="4754880" cy="420624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30391" y="2011680"/>
            <a:ext cx="4754880" cy="420624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04BBB1F-2D92-4B54-89EC-4F9638D5F3AC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367690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07008" y="1913470"/>
            <a:ext cx="4754880" cy="743094"/>
          </a:xfrm>
        </p:spPr>
        <p:txBody>
          <a:bodyPr anchor="ctr">
            <a:normAutofit/>
          </a:bodyPr>
          <a:lstStyle>
            <a:lvl1pPr marL="0" indent="0">
              <a:buNone/>
              <a:defRPr sz="21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07008" y="2656566"/>
            <a:ext cx="4754880" cy="35661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31230" y="1913470"/>
            <a:ext cx="4754880" cy="743094"/>
          </a:xfrm>
        </p:spPr>
        <p:txBody>
          <a:bodyPr anchor="ctr">
            <a:normAutofit/>
          </a:bodyPr>
          <a:lstStyle>
            <a:lvl1pPr marL="0" indent="0">
              <a:buNone/>
              <a:defRPr sz="21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31230" y="2656564"/>
            <a:ext cx="4754880" cy="3566160"/>
          </a:xfrm>
        </p:spPr>
        <p:txBody>
          <a:bodyPr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A46B635-77DC-4AAF-BCC9-03CBDBDFBE7B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2221465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3B5DB50-56F1-4721-83CE-9F22CC40DF8B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6308943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0D9BB5-FEE9-48B5-81B0-E9B18E2B1793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2734170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07008" y="2120054"/>
            <a:ext cx="6126480" cy="41148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789023" y="2147486"/>
            <a:ext cx="3200400" cy="3432319"/>
          </a:xfrm>
        </p:spPr>
        <p:txBody>
          <a:bodyPr>
            <a:normAutofit/>
          </a:bodyPr>
          <a:lstStyle>
            <a:lvl1pPr marL="0" indent="0">
              <a:lnSpc>
                <a:spcPct val="95000"/>
              </a:lnSpc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26B44B-7CA7-435B-A1A7-58C21DF99B9A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0096318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280160" y="2211494"/>
            <a:ext cx="6126480" cy="3931920"/>
          </a:xfrm>
          <a:solidFill>
            <a:schemeClr val="tx2">
              <a:lumMod val="60000"/>
              <a:lumOff val="40000"/>
            </a:schemeClr>
          </a:solidFill>
        </p:spPr>
        <p:txBody>
          <a:bodyPr tIns="365760" anchor="t"/>
          <a:lstStyle>
            <a:lvl1pPr marL="0" indent="0" algn="ctr">
              <a:buNone/>
              <a:defRPr sz="3200">
                <a:solidFill>
                  <a:schemeClr val="tx1">
                    <a:lumMod val="50000"/>
                  </a:schemeClr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790688" y="2150621"/>
            <a:ext cx="3200400" cy="3429000"/>
          </a:xfrm>
        </p:spPr>
        <p:txBody>
          <a:bodyPr>
            <a:normAutofit/>
          </a:bodyPr>
          <a:lstStyle>
            <a:lvl1pPr marL="0" indent="0">
              <a:lnSpc>
                <a:spcPct val="95000"/>
              </a:lnSpc>
              <a:buNone/>
              <a:defRPr sz="18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B550AA-9EEF-4962-AF40-1C396801CDB6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2589347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A6A00B-44E0-4718-91A9-597450426854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4507048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9019312" y="0"/>
            <a:ext cx="2743200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9160624" y="274638"/>
            <a:ext cx="2402380" cy="5897562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199" y="274638"/>
            <a:ext cx="7973291" cy="5897562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0" y="6422854"/>
            <a:ext cx="2743196" cy="365125"/>
          </a:xfrm>
        </p:spPr>
        <p:txBody>
          <a:bodyPr/>
          <a:lstStyle/>
          <a:p>
            <a:fld id="{50EE4D97-4B0C-4D2B-BF27-88A34FA1A711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776135" y="6422854"/>
            <a:ext cx="4279669" cy="365125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073048" y="6422854"/>
            <a:ext cx="879759" cy="365125"/>
          </a:xfrm>
        </p:spPr>
        <p:txBody>
          <a:bodyPr/>
          <a:lstStyle/>
          <a:p>
            <a:fld id="{4FAB73BC-B049-4115-A692-8D63A059BFB8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63862490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blue" type="title">
  <p:cSld name="Title blu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727400" y="2655751"/>
            <a:ext cx="8737200" cy="15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6400">
                <a:solidFill>
                  <a:schemeClr val="lt1"/>
                </a:solidFill>
              </a:defRPr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75641530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9">
            <a:extLst>
              <a:ext uri="{FF2B5EF4-FFF2-40B4-BE49-F238E27FC236}">
                <a16:creationId xmlns:a16="http://schemas.microsoft.com/office/drawing/2014/main" id="{9711BFE8-7B35-49CA-8783-02B6A4074FC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24276" y="1714872"/>
            <a:ext cx="3570781" cy="43142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0" tIns="1080000"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3855CF1-6552-4077-8058-C210017E1C51}"/>
              </a:ext>
            </a:extLst>
          </p:cNvPr>
          <p:cNvSpPr/>
          <p:nvPr/>
        </p:nvSpPr>
        <p:spPr>
          <a:xfrm>
            <a:off x="0" y="0"/>
            <a:ext cx="12192000" cy="1063756"/>
          </a:xfrm>
          <a:prstGeom prst="rect">
            <a:avLst/>
          </a:prstGeom>
          <a:gradFill>
            <a:gsLst>
              <a:gs pos="38000">
                <a:schemeClr val="accent2">
                  <a:lumMod val="85000"/>
                  <a:lumOff val="15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7D89FE69-2981-49E0-980C-38654D86008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09402" y="16975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70254945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7643688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_Images &amp; Contents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-6671" y="0"/>
            <a:ext cx="12192000" cy="40770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E5AF36F9-5106-4D3F-A52B-E8DC0C164540}"/>
              </a:ext>
            </a:extLst>
          </p:cNvPr>
          <p:cNvGrpSpPr/>
          <p:nvPr/>
        </p:nvGrpSpPr>
        <p:grpSpPr>
          <a:xfrm>
            <a:off x="7405924" y="434687"/>
            <a:ext cx="3829033" cy="4683742"/>
            <a:chOff x="6446339" y="1280897"/>
            <a:chExt cx="4320717" cy="528517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12AA5A8-B1E7-4CBC-9098-E4B7658DCD2F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AAABB09-F75C-456F-A7E1-75D90CAAA921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4DE43C0-02B8-4D9C-B59A-99BD125F6C8F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A2C9199-427D-48D2-9153-A68262912E9F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A614102F-BE77-44F6-A863-05DAF7844326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AC8441E-9890-4E69-9EEC-1F8F1A579FDB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DC1C8B18-D00B-43AA-8F4B-0168588E115D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2" name="제목 1"/>
          <p:cNvSpPr>
            <a:spLocks noGrp="1"/>
          </p:cNvSpPr>
          <p:nvPr>
            <p:ph type="title" hasCustomPrompt="1"/>
          </p:nvPr>
        </p:nvSpPr>
        <p:spPr>
          <a:xfrm>
            <a:off x="527381" y="243072"/>
            <a:ext cx="8352928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defRPr sz="4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Images &amp; Contents</a:t>
            </a:r>
            <a:endParaRPr lang="ko-KR" altLang="en-US" dirty="0"/>
          </a:p>
        </p:txBody>
      </p:sp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047F23E5-8B4D-418C-B537-E74418615CD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517367" y="650539"/>
            <a:ext cx="3557712" cy="3107963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3766047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B82F47A8-1E24-4BC4-A8D2-EE5E3734D269}"/>
              </a:ext>
            </a:extLst>
          </p:cNvPr>
          <p:cNvSpPr/>
          <p:nvPr/>
        </p:nvSpPr>
        <p:spPr>
          <a:xfrm>
            <a:off x="2778815" y="839035"/>
            <a:ext cx="6634370" cy="3895921"/>
          </a:xfrm>
          <a:custGeom>
            <a:avLst/>
            <a:gdLst>
              <a:gd name="connsiteX0" fmla="*/ 2849140 w 10035679"/>
              <a:gd name="connsiteY0" fmla="*/ 5761662 h 5893281"/>
              <a:gd name="connsiteX1" fmla="*/ 2877517 w 10035679"/>
              <a:gd name="connsiteY1" fmla="*/ 5777964 h 5893281"/>
              <a:gd name="connsiteX2" fmla="*/ 2905894 w 10035679"/>
              <a:gd name="connsiteY2" fmla="*/ 5805133 h 5893281"/>
              <a:gd name="connsiteX3" fmla="*/ 2934272 w 10035679"/>
              <a:gd name="connsiteY3" fmla="*/ 5829284 h 5893281"/>
              <a:gd name="connsiteX4" fmla="*/ 2966876 w 10035679"/>
              <a:gd name="connsiteY4" fmla="*/ 5848002 h 5893281"/>
              <a:gd name="connsiteX5" fmla="*/ 2966876 w 10035679"/>
              <a:gd name="connsiteY5" fmla="*/ 5864303 h 5893281"/>
              <a:gd name="connsiteX6" fmla="*/ 2948158 w 10035679"/>
              <a:gd name="connsiteY6" fmla="*/ 5864303 h 5893281"/>
              <a:gd name="connsiteX7" fmla="*/ 2930046 w 10035679"/>
              <a:gd name="connsiteY7" fmla="*/ 5868529 h 5893281"/>
              <a:gd name="connsiteX8" fmla="*/ 2901668 w 10035679"/>
              <a:gd name="connsiteY8" fmla="*/ 5868529 h 5893281"/>
              <a:gd name="connsiteX9" fmla="*/ 2877517 w 10035679"/>
              <a:gd name="connsiteY9" fmla="*/ 5862491 h 5893281"/>
              <a:gd name="connsiteX10" fmla="*/ 2863631 w 10035679"/>
              <a:gd name="connsiteY10" fmla="*/ 5858264 h 5893281"/>
              <a:gd name="connsiteX11" fmla="*/ 2856989 w 10035679"/>
              <a:gd name="connsiteY11" fmla="*/ 5829284 h 5893281"/>
              <a:gd name="connsiteX12" fmla="*/ 2849140 w 10035679"/>
              <a:gd name="connsiteY12" fmla="*/ 5792455 h 5893281"/>
              <a:gd name="connsiteX13" fmla="*/ 3076153 w 10035679"/>
              <a:gd name="connsiteY13" fmla="*/ 5700079 h 5893281"/>
              <a:gd name="connsiteX14" fmla="*/ 3104531 w 10035679"/>
              <a:gd name="connsiteY14" fmla="*/ 5706116 h 5893281"/>
              <a:gd name="connsiteX15" fmla="*/ 3137135 w 10035679"/>
              <a:gd name="connsiteY15" fmla="*/ 5718192 h 5893281"/>
              <a:gd name="connsiteX16" fmla="*/ 3161285 w 10035679"/>
              <a:gd name="connsiteY16" fmla="*/ 5728457 h 5893281"/>
              <a:gd name="connsiteX17" fmla="*/ 3152833 w 10035679"/>
              <a:gd name="connsiteY17" fmla="*/ 5728457 h 5893281"/>
              <a:gd name="connsiteX18" fmla="*/ 3128682 w 10035679"/>
              <a:gd name="connsiteY18" fmla="*/ 5742948 h 5893281"/>
              <a:gd name="connsiteX19" fmla="*/ 3104531 w 10035679"/>
              <a:gd name="connsiteY19" fmla="*/ 5753212 h 5893281"/>
              <a:gd name="connsiteX20" fmla="*/ 3076153 w 10035679"/>
              <a:gd name="connsiteY20" fmla="*/ 5761666 h 5893281"/>
              <a:gd name="connsiteX21" fmla="*/ 3076153 w 10035679"/>
              <a:gd name="connsiteY21" fmla="*/ 5747175 h 5893281"/>
              <a:gd name="connsiteX22" fmla="*/ 3080382 w 10035679"/>
              <a:gd name="connsiteY22" fmla="*/ 5742948 h 5893281"/>
              <a:gd name="connsiteX23" fmla="*/ 3086419 w 10035679"/>
              <a:gd name="connsiteY23" fmla="*/ 5739325 h 5893281"/>
              <a:gd name="connsiteX24" fmla="*/ 3090042 w 10035679"/>
              <a:gd name="connsiteY24" fmla="*/ 5735099 h 5893281"/>
              <a:gd name="connsiteX25" fmla="*/ 3090042 w 10035679"/>
              <a:gd name="connsiteY25" fmla="*/ 5732683 h 5893281"/>
              <a:gd name="connsiteX26" fmla="*/ 3094268 w 10035679"/>
              <a:gd name="connsiteY26" fmla="*/ 5728457 h 5893281"/>
              <a:gd name="connsiteX27" fmla="*/ 3096078 w 10035679"/>
              <a:gd name="connsiteY27" fmla="*/ 5720608 h 5893281"/>
              <a:gd name="connsiteX28" fmla="*/ 3090042 w 10035679"/>
              <a:gd name="connsiteY28" fmla="*/ 5720608 h 5893281"/>
              <a:gd name="connsiteX29" fmla="*/ 3071928 w 10035679"/>
              <a:gd name="connsiteY29" fmla="*/ 5739325 h 5893281"/>
              <a:gd name="connsiteX30" fmla="*/ 3055626 w 10035679"/>
              <a:gd name="connsiteY30" fmla="*/ 5749590 h 5893281"/>
              <a:gd name="connsiteX31" fmla="*/ 3037513 w 10035679"/>
              <a:gd name="connsiteY31" fmla="*/ 5753212 h 5893281"/>
              <a:gd name="connsiteX32" fmla="*/ 3013362 w 10035679"/>
              <a:gd name="connsiteY32" fmla="*/ 5761666 h 5893281"/>
              <a:gd name="connsiteX33" fmla="*/ 3013362 w 10035679"/>
              <a:gd name="connsiteY33" fmla="*/ 5728457 h 5893281"/>
              <a:gd name="connsiteX34" fmla="*/ 3033287 w 10035679"/>
              <a:gd name="connsiteY34" fmla="*/ 5720608 h 5893281"/>
              <a:gd name="connsiteX35" fmla="*/ 3055626 w 10035679"/>
              <a:gd name="connsiteY35" fmla="*/ 5710344 h 5893281"/>
              <a:gd name="connsiteX36" fmla="*/ 3019400 w 10035679"/>
              <a:gd name="connsiteY36" fmla="*/ 5294352 h 5893281"/>
              <a:gd name="connsiteX37" fmla="*/ 3027250 w 10035679"/>
              <a:gd name="connsiteY37" fmla="*/ 5300389 h 5893281"/>
              <a:gd name="connsiteX38" fmla="*/ 3033287 w 10035679"/>
              <a:gd name="connsiteY38" fmla="*/ 5304616 h 5893281"/>
              <a:gd name="connsiteX39" fmla="*/ 3037516 w 10035679"/>
              <a:gd name="connsiteY39" fmla="*/ 5308844 h 5893281"/>
              <a:gd name="connsiteX40" fmla="*/ 3041742 w 10035679"/>
              <a:gd name="connsiteY40" fmla="*/ 5314881 h 5893281"/>
              <a:gd name="connsiteX41" fmla="*/ 3041742 w 10035679"/>
              <a:gd name="connsiteY41" fmla="*/ 5323333 h 5893281"/>
              <a:gd name="connsiteX42" fmla="*/ 3043552 w 10035679"/>
              <a:gd name="connsiteY42" fmla="*/ 5333599 h 5893281"/>
              <a:gd name="connsiteX43" fmla="*/ 3027250 w 10035679"/>
              <a:gd name="connsiteY43" fmla="*/ 5333599 h 5893281"/>
              <a:gd name="connsiteX44" fmla="*/ 3023627 w 10035679"/>
              <a:gd name="connsiteY44" fmla="*/ 5325146 h 5893281"/>
              <a:gd name="connsiteX45" fmla="*/ 3019400 w 10035679"/>
              <a:gd name="connsiteY45" fmla="*/ 5319107 h 5893281"/>
              <a:gd name="connsiteX46" fmla="*/ 3019400 w 10035679"/>
              <a:gd name="connsiteY46" fmla="*/ 5314881 h 5893281"/>
              <a:gd name="connsiteX47" fmla="*/ 3015173 w 10035679"/>
              <a:gd name="connsiteY47" fmla="*/ 5310655 h 5893281"/>
              <a:gd name="connsiteX48" fmla="*/ 3019400 w 10035679"/>
              <a:gd name="connsiteY48" fmla="*/ 5304616 h 5893281"/>
              <a:gd name="connsiteX49" fmla="*/ 8924762 w 10035679"/>
              <a:gd name="connsiteY49" fmla="*/ 5247259 h 5893281"/>
              <a:gd name="connsiteX50" fmla="*/ 8935026 w 10035679"/>
              <a:gd name="connsiteY50" fmla="*/ 5276241 h 5893281"/>
              <a:gd name="connsiteX51" fmla="*/ 8939253 w 10035679"/>
              <a:gd name="connsiteY51" fmla="*/ 5308844 h 5893281"/>
              <a:gd name="connsiteX52" fmla="*/ 8930800 w 10035679"/>
              <a:gd name="connsiteY52" fmla="*/ 5339634 h 5893281"/>
              <a:gd name="connsiteX53" fmla="*/ 8915102 w 10035679"/>
              <a:gd name="connsiteY53" fmla="*/ 5358351 h 5893281"/>
              <a:gd name="connsiteX54" fmla="*/ 8896384 w 10035679"/>
              <a:gd name="connsiteY54" fmla="*/ 5368616 h 5893281"/>
              <a:gd name="connsiteX55" fmla="*/ 8872235 w 10035679"/>
              <a:gd name="connsiteY55" fmla="*/ 5380691 h 5893281"/>
              <a:gd name="connsiteX56" fmla="*/ 8861970 w 10035679"/>
              <a:gd name="connsiteY56" fmla="*/ 5337823 h 5893281"/>
              <a:gd name="connsiteX57" fmla="*/ 8848084 w 10035679"/>
              <a:gd name="connsiteY57" fmla="*/ 5294353 h 5893281"/>
              <a:gd name="connsiteX58" fmla="*/ 8833593 w 10035679"/>
              <a:gd name="connsiteY58" fmla="*/ 5255109 h 5893281"/>
              <a:gd name="connsiteX59" fmla="*/ 8861970 w 10035679"/>
              <a:gd name="connsiteY59" fmla="*/ 5255109 h 5893281"/>
              <a:gd name="connsiteX60" fmla="*/ 8886724 w 10035679"/>
              <a:gd name="connsiteY60" fmla="*/ 5269599 h 5893281"/>
              <a:gd name="connsiteX61" fmla="*/ 8906649 w 10035679"/>
              <a:gd name="connsiteY61" fmla="*/ 5265371 h 5893281"/>
              <a:gd name="connsiteX62" fmla="*/ 9508596 w 10035679"/>
              <a:gd name="connsiteY62" fmla="*/ 5241222 h 5893281"/>
              <a:gd name="connsiteX63" fmla="*/ 9514635 w 10035679"/>
              <a:gd name="connsiteY63" fmla="*/ 5243033 h 5893281"/>
              <a:gd name="connsiteX64" fmla="*/ 9522482 w 10035679"/>
              <a:gd name="connsiteY64" fmla="*/ 5247259 h 5893281"/>
              <a:gd name="connsiteX65" fmla="*/ 9526710 w 10035679"/>
              <a:gd name="connsiteY65" fmla="*/ 5251487 h 5893281"/>
              <a:gd name="connsiteX66" fmla="*/ 9528521 w 10035679"/>
              <a:gd name="connsiteY66" fmla="*/ 5255108 h 5893281"/>
              <a:gd name="connsiteX67" fmla="*/ 9532747 w 10035679"/>
              <a:gd name="connsiteY67" fmla="*/ 5257524 h 5893281"/>
              <a:gd name="connsiteX68" fmla="*/ 9540596 w 10035679"/>
              <a:gd name="connsiteY68" fmla="*/ 5265373 h 5893281"/>
              <a:gd name="connsiteX69" fmla="*/ 9540596 w 10035679"/>
              <a:gd name="connsiteY69" fmla="*/ 5261750 h 5893281"/>
              <a:gd name="connsiteX70" fmla="*/ 9543011 w 10035679"/>
              <a:gd name="connsiteY70" fmla="*/ 5257524 h 5893281"/>
              <a:gd name="connsiteX71" fmla="*/ 9547237 w 10035679"/>
              <a:gd name="connsiteY71" fmla="*/ 5251487 h 5893281"/>
              <a:gd name="connsiteX72" fmla="*/ 9547237 w 10035679"/>
              <a:gd name="connsiteY72" fmla="*/ 5247259 h 5893281"/>
              <a:gd name="connsiteX73" fmla="*/ 9550861 w 10035679"/>
              <a:gd name="connsiteY73" fmla="*/ 5247259 h 5893281"/>
              <a:gd name="connsiteX74" fmla="*/ 9555087 w 10035679"/>
              <a:gd name="connsiteY74" fmla="*/ 5247259 h 5893281"/>
              <a:gd name="connsiteX75" fmla="*/ 9555087 w 10035679"/>
              <a:gd name="connsiteY75" fmla="*/ 5255108 h 5893281"/>
              <a:gd name="connsiteX76" fmla="*/ 9556897 w 10035679"/>
              <a:gd name="connsiteY76" fmla="*/ 5261750 h 5893281"/>
              <a:gd name="connsiteX77" fmla="*/ 9561123 w 10035679"/>
              <a:gd name="connsiteY77" fmla="*/ 5272015 h 5893281"/>
              <a:gd name="connsiteX78" fmla="*/ 9561123 w 10035679"/>
              <a:gd name="connsiteY78" fmla="*/ 5284090 h 5893281"/>
              <a:gd name="connsiteX79" fmla="*/ 9561123 w 10035679"/>
              <a:gd name="connsiteY79" fmla="*/ 5294353 h 5893281"/>
              <a:gd name="connsiteX80" fmla="*/ 9536973 w 10035679"/>
              <a:gd name="connsiteY80" fmla="*/ 5323334 h 5893281"/>
              <a:gd name="connsiteX81" fmla="*/ 9514635 w 10035679"/>
              <a:gd name="connsiteY81" fmla="*/ 5358353 h 5893281"/>
              <a:gd name="connsiteX82" fmla="*/ 9522482 w 10035679"/>
              <a:gd name="connsiteY82" fmla="*/ 5380691 h 5893281"/>
              <a:gd name="connsiteX83" fmla="*/ 9518861 w 10035679"/>
              <a:gd name="connsiteY83" fmla="*/ 5387332 h 5893281"/>
              <a:gd name="connsiteX84" fmla="*/ 9508596 w 10035679"/>
              <a:gd name="connsiteY84" fmla="*/ 5395182 h 5893281"/>
              <a:gd name="connsiteX85" fmla="*/ 9498333 w 10035679"/>
              <a:gd name="connsiteY85" fmla="*/ 5397597 h 5893281"/>
              <a:gd name="connsiteX86" fmla="*/ 9488068 w 10035679"/>
              <a:gd name="connsiteY86" fmla="*/ 5401218 h 5893281"/>
              <a:gd name="connsiteX87" fmla="*/ 9475993 w 10035679"/>
              <a:gd name="connsiteY87" fmla="*/ 5409670 h 5893281"/>
              <a:gd name="connsiteX88" fmla="*/ 9469956 w 10035679"/>
              <a:gd name="connsiteY88" fmla="*/ 5412086 h 5893281"/>
              <a:gd name="connsiteX89" fmla="*/ 9462107 w 10035679"/>
              <a:gd name="connsiteY89" fmla="*/ 5424161 h 5893281"/>
              <a:gd name="connsiteX90" fmla="*/ 9462107 w 10035679"/>
              <a:gd name="connsiteY90" fmla="*/ 5434426 h 5893281"/>
              <a:gd name="connsiteX91" fmla="*/ 9459692 w 10035679"/>
              <a:gd name="connsiteY91" fmla="*/ 5444689 h 5893281"/>
              <a:gd name="connsiteX92" fmla="*/ 9459692 w 10035679"/>
              <a:gd name="connsiteY92" fmla="*/ 5454954 h 5893281"/>
              <a:gd name="connsiteX93" fmla="*/ 9456068 w 10035679"/>
              <a:gd name="connsiteY93" fmla="*/ 5469444 h 5893281"/>
              <a:gd name="connsiteX94" fmla="*/ 9447616 w 10035679"/>
              <a:gd name="connsiteY94" fmla="*/ 5477897 h 5893281"/>
              <a:gd name="connsiteX95" fmla="*/ 9437353 w 10035679"/>
              <a:gd name="connsiteY95" fmla="*/ 5483933 h 5893281"/>
              <a:gd name="connsiteX96" fmla="*/ 9427694 w 10035679"/>
              <a:gd name="connsiteY96" fmla="*/ 5491783 h 5893281"/>
              <a:gd name="connsiteX97" fmla="*/ 9417429 w 10035679"/>
              <a:gd name="connsiteY97" fmla="*/ 5498424 h 5893281"/>
              <a:gd name="connsiteX98" fmla="*/ 9405353 w 10035679"/>
              <a:gd name="connsiteY98" fmla="*/ 5508689 h 5893281"/>
              <a:gd name="connsiteX99" fmla="*/ 9390863 w 10035679"/>
              <a:gd name="connsiteY99" fmla="*/ 5508689 h 5893281"/>
              <a:gd name="connsiteX100" fmla="*/ 9374561 w 10035679"/>
              <a:gd name="connsiteY100" fmla="*/ 5496009 h 5893281"/>
              <a:gd name="connsiteX101" fmla="*/ 9356449 w 10035679"/>
              <a:gd name="connsiteY101" fmla="*/ 5483933 h 5893281"/>
              <a:gd name="connsiteX102" fmla="*/ 9342563 w 10035679"/>
              <a:gd name="connsiteY102" fmla="*/ 5473670 h 5893281"/>
              <a:gd name="connsiteX103" fmla="*/ 9328072 w 10035679"/>
              <a:gd name="connsiteY103" fmla="*/ 5453143 h 5893281"/>
              <a:gd name="connsiteX104" fmla="*/ 9338335 w 10035679"/>
              <a:gd name="connsiteY104" fmla="*/ 5444689 h 5893281"/>
              <a:gd name="connsiteX105" fmla="*/ 9342563 w 10035679"/>
              <a:gd name="connsiteY105" fmla="*/ 5434426 h 5893281"/>
              <a:gd name="connsiteX106" fmla="*/ 9346184 w 10035679"/>
              <a:gd name="connsiteY106" fmla="*/ 5425974 h 5893281"/>
              <a:gd name="connsiteX107" fmla="*/ 9348600 w 10035679"/>
              <a:gd name="connsiteY107" fmla="*/ 5415709 h 5893281"/>
              <a:gd name="connsiteX108" fmla="*/ 9352223 w 10035679"/>
              <a:gd name="connsiteY108" fmla="*/ 5405444 h 5893281"/>
              <a:gd name="connsiteX109" fmla="*/ 9360675 w 10035679"/>
              <a:gd name="connsiteY109" fmla="*/ 5397597 h 5893281"/>
              <a:gd name="connsiteX110" fmla="*/ 9380600 w 10035679"/>
              <a:gd name="connsiteY110" fmla="*/ 5390956 h 5893281"/>
              <a:gd name="connsiteX111" fmla="*/ 9402938 w 10035679"/>
              <a:gd name="connsiteY111" fmla="*/ 5387332 h 5893281"/>
              <a:gd name="connsiteX112" fmla="*/ 9423467 w 10035679"/>
              <a:gd name="connsiteY112" fmla="*/ 5380691 h 5893281"/>
              <a:gd name="connsiteX113" fmla="*/ 9433730 w 10035679"/>
              <a:gd name="connsiteY113" fmla="*/ 5368615 h 5893281"/>
              <a:gd name="connsiteX114" fmla="*/ 9451842 w 10035679"/>
              <a:gd name="connsiteY114" fmla="*/ 5343862 h 5893281"/>
              <a:gd name="connsiteX115" fmla="*/ 9465730 w 10035679"/>
              <a:gd name="connsiteY115" fmla="*/ 5314880 h 5893281"/>
              <a:gd name="connsiteX116" fmla="*/ 9484447 w 10035679"/>
              <a:gd name="connsiteY116" fmla="*/ 5286503 h 5893281"/>
              <a:gd name="connsiteX117" fmla="*/ 9498333 w 10035679"/>
              <a:gd name="connsiteY117" fmla="*/ 5257524 h 5893281"/>
              <a:gd name="connsiteX118" fmla="*/ 9494106 w 10035679"/>
              <a:gd name="connsiteY118" fmla="*/ 4977379 h 5893281"/>
              <a:gd name="connsiteX119" fmla="*/ 9508597 w 10035679"/>
              <a:gd name="connsiteY119" fmla="*/ 4977379 h 5893281"/>
              <a:gd name="connsiteX120" fmla="*/ 9540596 w 10035679"/>
              <a:gd name="connsiteY120" fmla="*/ 5010587 h 5893281"/>
              <a:gd name="connsiteX121" fmla="*/ 9568973 w 10035679"/>
              <a:gd name="connsiteY121" fmla="*/ 5039567 h 5893281"/>
              <a:gd name="connsiteX122" fmla="*/ 9597350 w 10035679"/>
              <a:gd name="connsiteY122" fmla="*/ 5072170 h 5893281"/>
              <a:gd name="connsiteX123" fmla="*/ 9617877 w 10035679"/>
              <a:gd name="connsiteY123" fmla="*/ 5113226 h 5893281"/>
              <a:gd name="connsiteX124" fmla="*/ 9628142 w 10035679"/>
              <a:gd name="connsiteY124" fmla="*/ 5113226 h 5893281"/>
              <a:gd name="connsiteX125" fmla="*/ 9640218 w 10035679"/>
              <a:gd name="connsiteY125" fmla="*/ 5113226 h 5893281"/>
              <a:gd name="connsiteX126" fmla="*/ 9646254 w 10035679"/>
              <a:gd name="connsiteY126" fmla="*/ 5113226 h 5893281"/>
              <a:gd name="connsiteX127" fmla="*/ 9650482 w 10035679"/>
              <a:gd name="connsiteY127" fmla="*/ 5113226 h 5893281"/>
              <a:gd name="connsiteX128" fmla="*/ 9656519 w 10035679"/>
              <a:gd name="connsiteY128" fmla="*/ 5113226 h 5893281"/>
              <a:gd name="connsiteX129" fmla="*/ 9664368 w 10035679"/>
              <a:gd name="connsiteY129" fmla="*/ 5107189 h 5893281"/>
              <a:gd name="connsiteX130" fmla="*/ 9668595 w 10035679"/>
              <a:gd name="connsiteY130" fmla="*/ 5101150 h 5893281"/>
              <a:gd name="connsiteX131" fmla="*/ 9670405 w 10035679"/>
              <a:gd name="connsiteY131" fmla="*/ 5088472 h 5893281"/>
              <a:gd name="connsiteX132" fmla="*/ 9678857 w 10035679"/>
              <a:gd name="connsiteY132" fmla="*/ 5088472 h 5893281"/>
              <a:gd name="connsiteX133" fmla="*/ 9678857 w 10035679"/>
              <a:gd name="connsiteY133" fmla="*/ 5136169 h 5893281"/>
              <a:gd name="connsiteX134" fmla="*/ 9674631 w 10035679"/>
              <a:gd name="connsiteY134" fmla="*/ 5146433 h 5893281"/>
              <a:gd name="connsiteX135" fmla="*/ 9670405 w 10035679"/>
              <a:gd name="connsiteY135" fmla="*/ 5156696 h 5893281"/>
              <a:gd name="connsiteX136" fmla="*/ 9668595 w 10035679"/>
              <a:gd name="connsiteY136" fmla="*/ 5168772 h 5893281"/>
              <a:gd name="connsiteX137" fmla="*/ 9664368 w 10035679"/>
              <a:gd name="connsiteY137" fmla="*/ 5175413 h 5893281"/>
              <a:gd name="connsiteX138" fmla="*/ 9640218 w 10035679"/>
              <a:gd name="connsiteY138" fmla="*/ 5175413 h 5893281"/>
              <a:gd name="connsiteX139" fmla="*/ 9640218 w 10035679"/>
              <a:gd name="connsiteY139" fmla="*/ 5199564 h 5893281"/>
              <a:gd name="connsiteX140" fmla="*/ 9617877 w 10035679"/>
              <a:gd name="connsiteY140" fmla="*/ 5222507 h 5893281"/>
              <a:gd name="connsiteX141" fmla="*/ 9599765 w 10035679"/>
              <a:gd name="connsiteY141" fmla="*/ 5243035 h 5893281"/>
              <a:gd name="connsiteX142" fmla="*/ 9579237 w 10035679"/>
              <a:gd name="connsiteY142" fmla="*/ 5265375 h 5893281"/>
              <a:gd name="connsiteX143" fmla="*/ 9579237 w 10035679"/>
              <a:gd name="connsiteY143" fmla="*/ 5255110 h 5893281"/>
              <a:gd name="connsiteX144" fmla="*/ 9575614 w 10035679"/>
              <a:gd name="connsiteY144" fmla="*/ 5247261 h 5893281"/>
              <a:gd name="connsiteX145" fmla="*/ 9575614 w 10035679"/>
              <a:gd name="connsiteY145" fmla="*/ 5241224 h 5893281"/>
              <a:gd name="connsiteX146" fmla="*/ 9575614 w 10035679"/>
              <a:gd name="connsiteY146" fmla="*/ 5228544 h 5893281"/>
              <a:gd name="connsiteX147" fmla="*/ 9579237 w 10035679"/>
              <a:gd name="connsiteY147" fmla="*/ 5222507 h 5893281"/>
              <a:gd name="connsiteX148" fmla="*/ 9579237 w 10035679"/>
              <a:gd name="connsiteY148" fmla="*/ 5214055 h 5893281"/>
              <a:gd name="connsiteX149" fmla="*/ 9579237 w 10035679"/>
              <a:gd name="connsiteY149" fmla="*/ 5208016 h 5893281"/>
              <a:gd name="connsiteX150" fmla="*/ 9575614 w 10035679"/>
              <a:gd name="connsiteY150" fmla="*/ 5203790 h 5893281"/>
              <a:gd name="connsiteX151" fmla="*/ 9568973 w 10035679"/>
              <a:gd name="connsiteY151" fmla="*/ 5199564 h 5893281"/>
              <a:gd name="connsiteX152" fmla="*/ 9561123 w 10035679"/>
              <a:gd name="connsiteY152" fmla="*/ 5197754 h 5893281"/>
              <a:gd name="connsiteX153" fmla="*/ 9555086 w 10035679"/>
              <a:gd name="connsiteY153" fmla="*/ 5193527 h 5893281"/>
              <a:gd name="connsiteX154" fmla="*/ 9547237 w 10035679"/>
              <a:gd name="connsiteY154" fmla="*/ 5189299 h 5893281"/>
              <a:gd name="connsiteX155" fmla="*/ 9540596 w 10035679"/>
              <a:gd name="connsiteY155" fmla="*/ 5185678 h 5893281"/>
              <a:gd name="connsiteX156" fmla="*/ 9536974 w 10035679"/>
              <a:gd name="connsiteY156" fmla="*/ 5183263 h 5893281"/>
              <a:gd name="connsiteX157" fmla="*/ 9536974 w 10035679"/>
              <a:gd name="connsiteY157" fmla="*/ 5179037 h 5893281"/>
              <a:gd name="connsiteX158" fmla="*/ 9540596 w 10035679"/>
              <a:gd name="connsiteY158" fmla="*/ 5175413 h 5893281"/>
              <a:gd name="connsiteX159" fmla="*/ 9547237 w 10035679"/>
              <a:gd name="connsiteY159" fmla="*/ 5164546 h 5893281"/>
              <a:gd name="connsiteX160" fmla="*/ 9556897 w 10035679"/>
              <a:gd name="connsiteY160" fmla="*/ 5156696 h 5893281"/>
              <a:gd name="connsiteX161" fmla="*/ 9568973 w 10035679"/>
              <a:gd name="connsiteY161" fmla="*/ 5146433 h 5893281"/>
              <a:gd name="connsiteX162" fmla="*/ 9579237 w 10035679"/>
              <a:gd name="connsiteY162" fmla="*/ 5136169 h 5893281"/>
              <a:gd name="connsiteX163" fmla="*/ 9565351 w 10035679"/>
              <a:gd name="connsiteY163" fmla="*/ 5121678 h 5893281"/>
              <a:gd name="connsiteX164" fmla="*/ 9550860 w 10035679"/>
              <a:gd name="connsiteY164" fmla="*/ 5096924 h 5893281"/>
              <a:gd name="connsiteX165" fmla="*/ 9528520 w 10035679"/>
              <a:gd name="connsiteY165" fmla="*/ 5060095 h 5893281"/>
              <a:gd name="connsiteX166" fmla="*/ 9512218 w 10035679"/>
              <a:gd name="connsiteY166" fmla="*/ 5028699 h 5893281"/>
              <a:gd name="connsiteX167" fmla="*/ 9502558 w 10035679"/>
              <a:gd name="connsiteY167" fmla="*/ 5000322 h 5893281"/>
              <a:gd name="connsiteX168" fmla="*/ 9366713 w 10035679"/>
              <a:gd name="connsiteY168" fmla="*/ 4600634 h 5893281"/>
              <a:gd name="connsiteX169" fmla="*/ 9384825 w 10035679"/>
              <a:gd name="connsiteY169" fmla="*/ 4600634 h 5893281"/>
              <a:gd name="connsiteX170" fmla="*/ 9417430 w 10035679"/>
              <a:gd name="connsiteY170" fmla="*/ 4625388 h 5893281"/>
              <a:gd name="connsiteX171" fmla="*/ 9456069 w 10035679"/>
              <a:gd name="connsiteY171" fmla="*/ 4648330 h 5893281"/>
              <a:gd name="connsiteX172" fmla="*/ 9456069 w 10035679"/>
              <a:gd name="connsiteY172" fmla="*/ 4668858 h 5893281"/>
              <a:gd name="connsiteX173" fmla="*/ 9431316 w 10035679"/>
              <a:gd name="connsiteY173" fmla="*/ 4668858 h 5893281"/>
              <a:gd name="connsiteX174" fmla="*/ 9413202 w 10035679"/>
              <a:gd name="connsiteY174" fmla="*/ 4654369 h 5893281"/>
              <a:gd name="connsiteX175" fmla="*/ 9395090 w 10035679"/>
              <a:gd name="connsiteY175" fmla="*/ 4639878 h 5893281"/>
              <a:gd name="connsiteX176" fmla="*/ 9380599 w 10035679"/>
              <a:gd name="connsiteY176" fmla="*/ 4621766 h 5893281"/>
              <a:gd name="connsiteX177" fmla="*/ 9741646 w 10035679"/>
              <a:gd name="connsiteY177" fmla="*/ 4475656 h 5893281"/>
              <a:gd name="connsiteX178" fmla="*/ 9749496 w 10035679"/>
              <a:gd name="connsiteY178" fmla="*/ 4475656 h 5893281"/>
              <a:gd name="connsiteX179" fmla="*/ 9755533 w 10035679"/>
              <a:gd name="connsiteY179" fmla="*/ 4479279 h 5893281"/>
              <a:gd name="connsiteX180" fmla="*/ 9759759 w 10035679"/>
              <a:gd name="connsiteY180" fmla="*/ 4481693 h 5893281"/>
              <a:gd name="connsiteX181" fmla="*/ 9759759 w 10035679"/>
              <a:gd name="connsiteY181" fmla="*/ 4485921 h 5893281"/>
              <a:gd name="connsiteX182" fmla="*/ 9763985 w 10035679"/>
              <a:gd name="connsiteY182" fmla="*/ 4489542 h 5893281"/>
              <a:gd name="connsiteX183" fmla="*/ 9765798 w 10035679"/>
              <a:gd name="connsiteY183" fmla="*/ 4496184 h 5893281"/>
              <a:gd name="connsiteX184" fmla="*/ 9773648 w 10035679"/>
              <a:gd name="connsiteY184" fmla="*/ 4508259 h 5893281"/>
              <a:gd name="connsiteX185" fmla="*/ 9777874 w 10035679"/>
              <a:gd name="connsiteY185" fmla="*/ 4520937 h 5893281"/>
              <a:gd name="connsiteX186" fmla="*/ 9779685 w 10035679"/>
              <a:gd name="connsiteY186" fmla="*/ 4534825 h 5893281"/>
              <a:gd name="connsiteX187" fmla="*/ 9765798 w 10035679"/>
              <a:gd name="connsiteY187" fmla="*/ 4534825 h 5893281"/>
              <a:gd name="connsiteX188" fmla="*/ 9765798 w 10035679"/>
              <a:gd name="connsiteY188" fmla="*/ 4520937 h 5893281"/>
              <a:gd name="connsiteX189" fmla="*/ 9755533 w 10035679"/>
              <a:gd name="connsiteY189" fmla="*/ 4514298 h 5893281"/>
              <a:gd name="connsiteX190" fmla="*/ 9751306 w 10035679"/>
              <a:gd name="connsiteY190" fmla="*/ 4504033 h 5893281"/>
              <a:gd name="connsiteX191" fmla="*/ 9749496 w 10035679"/>
              <a:gd name="connsiteY191" fmla="*/ 4496184 h 5893281"/>
              <a:gd name="connsiteX192" fmla="*/ 9745269 w 10035679"/>
              <a:gd name="connsiteY192" fmla="*/ 4485921 h 5893281"/>
              <a:gd name="connsiteX193" fmla="*/ 9417428 w 10035679"/>
              <a:gd name="connsiteY193" fmla="*/ 4432186 h 5893281"/>
              <a:gd name="connsiteX194" fmla="*/ 9423465 w 10035679"/>
              <a:gd name="connsiteY194" fmla="*/ 4432186 h 5893281"/>
              <a:gd name="connsiteX195" fmla="*/ 9427692 w 10035679"/>
              <a:gd name="connsiteY195" fmla="*/ 4436412 h 5893281"/>
              <a:gd name="connsiteX196" fmla="*/ 9427692 w 10035679"/>
              <a:gd name="connsiteY196" fmla="*/ 4438223 h 5893281"/>
              <a:gd name="connsiteX197" fmla="*/ 9431315 w 10035679"/>
              <a:gd name="connsiteY197" fmla="*/ 4438223 h 5893281"/>
              <a:gd name="connsiteX198" fmla="*/ 9433731 w 10035679"/>
              <a:gd name="connsiteY198" fmla="*/ 4438223 h 5893281"/>
              <a:gd name="connsiteX199" fmla="*/ 9437352 w 10035679"/>
              <a:gd name="connsiteY199" fmla="*/ 4442451 h 5893281"/>
              <a:gd name="connsiteX200" fmla="*/ 9441580 w 10035679"/>
              <a:gd name="connsiteY200" fmla="*/ 4452715 h 5893281"/>
              <a:gd name="connsiteX201" fmla="*/ 9441580 w 10035679"/>
              <a:gd name="connsiteY201" fmla="*/ 4464790 h 5893281"/>
              <a:gd name="connsiteX202" fmla="*/ 9445807 w 10035679"/>
              <a:gd name="connsiteY202" fmla="*/ 4471432 h 5893281"/>
              <a:gd name="connsiteX203" fmla="*/ 9447617 w 10035679"/>
              <a:gd name="connsiteY203" fmla="*/ 4479282 h 5893281"/>
              <a:gd name="connsiteX204" fmla="*/ 9451844 w 10035679"/>
              <a:gd name="connsiteY204" fmla="*/ 4485923 h 5893281"/>
              <a:gd name="connsiteX205" fmla="*/ 9456070 w 10035679"/>
              <a:gd name="connsiteY205" fmla="*/ 4496187 h 5893281"/>
              <a:gd name="connsiteX206" fmla="*/ 9431315 w 10035679"/>
              <a:gd name="connsiteY206" fmla="*/ 4496187 h 5893281"/>
              <a:gd name="connsiteX207" fmla="*/ 9427692 w 10035679"/>
              <a:gd name="connsiteY207" fmla="*/ 4479282 h 5893281"/>
              <a:gd name="connsiteX208" fmla="*/ 9419239 w 10035679"/>
              <a:gd name="connsiteY208" fmla="*/ 4467206 h 5893281"/>
              <a:gd name="connsiteX209" fmla="*/ 9417428 w 10035679"/>
              <a:gd name="connsiteY209" fmla="*/ 4452715 h 5893281"/>
              <a:gd name="connsiteX210" fmla="*/ 6125133 w 10035679"/>
              <a:gd name="connsiteY210" fmla="*/ 4417695 h 5893281"/>
              <a:gd name="connsiteX211" fmla="*/ 6125133 w 10035679"/>
              <a:gd name="connsiteY211" fmla="*/ 4432186 h 5893281"/>
              <a:gd name="connsiteX212" fmla="*/ 6141434 w 10035679"/>
              <a:gd name="connsiteY212" fmla="*/ 4471431 h 5893281"/>
              <a:gd name="connsiteX213" fmla="*/ 6141434 w 10035679"/>
              <a:gd name="connsiteY213" fmla="*/ 4514296 h 5893281"/>
              <a:gd name="connsiteX214" fmla="*/ 6131172 w 10035679"/>
              <a:gd name="connsiteY214" fmla="*/ 4553541 h 5893281"/>
              <a:gd name="connsiteX215" fmla="*/ 6113057 w 10035679"/>
              <a:gd name="connsiteY215" fmla="*/ 4592786 h 5893281"/>
              <a:gd name="connsiteX216" fmla="*/ 6092530 w 10035679"/>
              <a:gd name="connsiteY216" fmla="*/ 4629615 h 5893281"/>
              <a:gd name="connsiteX217" fmla="*/ 6074417 w 10035679"/>
              <a:gd name="connsiteY217" fmla="*/ 4664633 h 5893281"/>
              <a:gd name="connsiteX218" fmla="*/ 6060531 w 10035679"/>
              <a:gd name="connsiteY218" fmla="*/ 4693615 h 5893281"/>
              <a:gd name="connsiteX219" fmla="*/ 6054492 w 10035679"/>
              <a:gd name="connsiteY219" fmla="*/ 4730444 h 5893281"/>
              <a:gd name="connsiteX220" fmla="*/ 6050266 w 10035679"/>
              <a:gd name="connsiteY220" fmla="*/ 4761236 h 5893281"/>
              <a:gd name="connsiteX221" fmla="*/ 6046040 w 10035679"/>
              <a:gd name="connsiteY221" fmla="*/ 4788405 h 5893281"/>
              <a:gd name="connsiteX222" fmla="*/ 6032154 w 10035679"/>
              <a:gd name="connsiteY222" fmla="*/ 4808933 h 5893281"/>
              <a:gd name="connsiteX223" fmla="*/ 6007398 w 10035679"/>
              <a:gd name="connsiteY223" fmla="*/ 4827045 h 5893281"/>
              <a:gd name="connsiteX224" fmla="*/ 6007398 w 10035679"/>
              <a:gd name="connsiteY224" fmla="*/ 4819196 h 5893281"/>
              <a:gd name="connsiteX225" fmla="*/ 5993512 w 10035679"/>
              <a:gd name="connsiteY225" fmla="*/ 4816782 h 5893281"/>
              <a:gd name="connsiteX226" fmla="*/ 5983249 w 10035679"/>
              <a:gd name="connsiteY226" fmla="*/ 4813159 h 5893281"/>
              <a:gd name="connsiteX227" fmla="*/ 5972984 w 10035679"/>
              <a:gd name="connsiteY227" fmla="*/ 4804707 h 5893281"/>
              <a:gd name="connsiteX228" fmla="*/ 5965135 w 10035679"/>
              <a:gd name="connsiteY228" fmla="*/ 4794442 h 5893281"/>
              <a:gd name="connsiteX229" fmla="*/ 5960909 w 10035679"/>
              <a:gd name="connsiteY229" fmla="*/ 4779951 h 5893281"/>
              <a:gd name="connsiteX230" fmla="*/ 5947023 w 10035679"/>
              <a:gd name="connsiteY230" fmla="*/ 4750972 h 5893281"/>
              <a:gd name="connsiteX231" fmla="*/ 5944607 w 10035679"/>
              <a:gd name="connsiteY231" fmla="*/ 4722595 h 5893281"/>
              <a:gd name="connsiteX232" fmla="*/ 5954872 w 10035679"/>
              <a:gd name="connsiteY232" fmla="*/ 4697841 h 5893281"/>
              <a:gd name="connsiteX233" fmla="*/ 5965135 w 10035679"/>
              <a:gd name="connsiteY233" fmla="*/ 4668859 h 5893281"/>
              <a:gd name="connsiteX234" fmla="*/ 5975400 w 10035679"/>
              <a:gd name="connsiteY234" fmla="*/ 4639879 h 5893281"/>
              <a:gd name="connsiteX235" fmla="*/ 5975400 w 10035679"/>
              <a:gd name="connsiteY235" fmla="*/ 4621767 h 5893281"/>
              <a:gd name="connsiteX236" fmla="*/ 5972984 w 10035679"/>
              <a:gd name="connsiteY236" fmla="*/ 4592786 h 5893281"/>
              <a:gd name="connsiteX237" fmla="*/ 5969361 w 10035679"/>
              <a:gd name="connsiteY237" fmla="*/ 4563806 h 5893281"/>
              <a:gd name="connsiteX238" fmla="*/ 5969361 w 10035679"/>
              <a:gd name="connsiteY238" fmla="*/ 4534824 h 5893281"/>
              <a:gd name="connsiteX239" fmla="*/ 6007398 w 10035679"/>
              <a:gd name="connsiteY239" fmla="*/ 4534824 h 5893281"/>
              <a:gd name="connsiteX240" fmla="*/ 6017663 w 10035679"/>
              <a:gd name="connsiteY240" fmla="*/ 4518523 h 5893281"/>
              <a:gd name="connsiteX241" fmla="*/ 6040003 w 10035679"/>
              <a:gd name="connsiteY241" fmla="*/ 4496184 h 5893281"/>
              <a:gd name="connsiteX242" fmla="*/ 6060531 w 10035679"/>
              <a:gd name="connsiteY242" fmla="*/ 4471431 h 5893281"/>
              <a:gd name="connsiteX243" fmla="*/ 6084680 w 10035679"/>
              <a:gd name="connsiteY243" fmla="*/ 4446675 h 5893281"/>
              <a:gd name="connsiteX244" fmla="*/ 6107021 w 10035679"/>
              <a:gd name="connsiteY244" fmla="*/ 4427960 h 5893281"/>
              <a:gd name="connsiteX245" fmla="*/ 9261055 w 10035679"/>
              <a:gd name="connsiteY245" fmla="*/ 4306603 h 5893281"/>
              <a:gd name="connsiteX246" fmla="*/ 9289435 w 10035679"/>
              <a:gd name="connsiteY246" fmla="*/ 4316869 h 5893281"/>
              <a:gd name="connsiteX247" fmla="*/ 9289435 w 10035679"/>
              <a:gd name="connsiteY247" fmla="*/ 4331359 h 5893281"/>
              <a:gd name="connsiteX248" fmla="*/ 9267093 w 10035679"/>
              <a:gd name="connsiteY248" fmla="*/ 4331359 h 5893281"/>
              <a:gd name="connsiteX249" fmla="*/ 9267093 w 10035679"/>
              <a:gd name="connsiteY249" fmla="*/ 4322906 h 5893281"/>
              <a:gd name="connsiteX250" fmla="*/ 9265282 w 10035679"/>
              <a:gd name="connsiteY250" fmla="*/ 4321095 h 5893281"/>
              <a:gd name="connsiteX251" fmla="*/ 9265282 w 10035679"/>
              <a:gd name="connsiteY251" fmla="*/ 4316869 h 5893281"/>
              <a:gd name="connsiteX252" fmla="*/ 9261055 w 10035679"/>
              <a:gd name="connsiteY252" fmla="*/ 4316869 h 5893281"/>
              <a:gd name="connsiteX253" fmla="*/ 9261055 w 10035679"/>
              <a:gd name="connsiteY253" fmla="*/ 4312641 h 5893281"/>
              <a:gd name="connsiteX254" fmla="*/ 8755105 w 10035679"/>
              <a:gd name="connsiteY254" fmla="*/ 4298151 h 5893281"/>
              <a:gd name="connsiteX255" fmla="*/ 8762954 w 10035679"/>
              <a:gd name="connsiteY255" fmla="*/ 4298151 h 5893281"/>
              <a:gd name="connsiteX256" fmla="*/ 8764765 w 10035679"/>
              <a:gd name="connsiteY256" fmla="*/ 4316868 h 5893281"/>
              <a:gd name="connsiteX257" fmla="*/ 8768991 w 10035679"/>
              <a:gd name="connsiteY257" fmla="*/ 4341622 h 5893281"/>
              <a:gd name="connsiteX258" fmla="*/ 8779255 w 10035679"/>
              <a:gd name="connsiteY258" fmla="*/ 4370601 h 5893281"/>
              <a:gd name="connsiteX259" fmla="*/ 8787103 w 10035679"/>
              <a:gd name="connsiteY259" fmla="*/ 4395357 h 5893281"/>
              <a:gd name="connsiteX260" fmla="*/ 8793141 w 10035679"/>
              <a:gd name="connsiteY260" fmla="*/ 4409243 h 5893281"/>
              <a:gd name="connsiteX261" fmla="*/ 8797367 w 10035679"/>
              <a:gd name="connsiteY261" fmla="*/ 4413469 h 5893281"/>
              <a:gd name="connsiteX262" fmla="*/ 8807632 w 10035679"/>
              <a:gd name="connsiteY262" fmla="*/ 4417695 h 5893281"/>
              <a:gd name="connsiteX263" fmla="*/ 8815479 w 10035679"/>
              <a:gd name="connsiteY263" fmla="*/ 4417695 h 5893281"/>
              <a:gd name="connsiteX264" fmla="*/ 8825744 w 10035679"/>
              <a:gd name="connsiteY264" fmla="*/ 4421921 h 5893281"/>
              <a:gd name="connsiteX265" fmla="*/ 8833593 w 10035679"/>
              <a:gd name="connsiteY265" fmla="*/ 4421921 h 5893281"/>
              <a:gd name="connsiteX266" fmla="*/ 8839630 w 10035679"/>
              <a:gd name="connsiteY266" fmla="*/ 4423734 h 5893281"/>
              <a:gd name="connsiteX267" fmla="*/ 8839630 w 10035679"/>
              <a:gd name="connsiteY267" fmla="*/ 4436412 h 5893281"/>
              <a:gd name="connsiteX268" fmla="*/ 8848082 w 10035679"/>
              <a:gd name="connsiteY268" fmla="*/ 4461165 h 5893281"/>
              <a:gd name="connsiteX269" fmla="*/ 8854121 w 10035679"/>
              <a:gd name="connsiteY269" fmla="*/ 4489542 h 5893281"/>
              <a:gd name="connsiteX270" fmla="*/ 8864384 w 10035679"/>
              <a:gd name="connsiteY270" fmla="*/ 4524561 h 5893281"/>
              <a:gd name="connsiteX271" fmla="*/ 8872233 w 10035679"/>
              <a:gd name="connsiteY271" fmla="*/ 4549314 h 5893281"/>
              <a:gd name="connsiteX272" fmla="*/ 8878272 w 10035679"/>
              <a:gd name="connsiteY272" fmla="*/ 4568031 h 5893281"/>
              <a:gd name="connsiteX273" fmla="*/ 8896384 w 10035679"/>
              <a:gd name="connsiteY273" fmla="*/ 4568031 h 5893281"/>
              <a:gd name="connsiteX274" fmla="*/ 8906646 w 10035679"/>
              <a:gd name="connsiteY274" fmla="*/ 4572257 h 5893281"/>
              <a:gd name="connsiteX275" fmla="*/ 8918722 w 10035679"/>
              <a:gd name="connsiteY275" fmla="*/ 4576483 h 5893281"/>
              <a:gd name="connsiteX276" fmla="*/ 8924760 w 10035679"/>
              <a:gd name="connsiteY276" fmla="*/ 4582522 h 5893281"/>
              <a:gd name="connsiteX277" fmla="*/ 8930797 w 10035679"/>
              <a:gd name="connsiteY277" fmla="*/ 4592787 h 5893281"/>
              <a:gd name="connsiteX278" fmla="*/ 8949514 w 10035679"/>
              <a:gd name="connsiteY278" fmla="*/ 4619351 h 5893281"/>
              <a:gd name="connsiteX279" fmla="*/ 8957363 w 10035679"/>
              <a:gd name="connsiteY279" fmla="*/ 4654369 h 5893281"/>
              <a:gd name="connsiteX280" fmla="*/ 8996005 w 10035679"/>
              <a:gd name="connsiteY280" fmla="*/ 4654369 h 5893281"/>
              <a:gd name="connsiteX281" fmla="*/ 9009891 w 10035679"/>
              <a:gd name="connsiteY281" fmla="*/ 4691198 h 5893281"/>
              <a:gd name="connsiteX282" fmla="*/ 9030418 w 10035679"/>
              <a:gd name="connsiteY282" fmla="*/ 4715952 h 5893281"/>
              <a:gd name="connsiteX283" fmla="*/ 9048530 w 10035679"/>
              <a:gd name="connsiteY283" fmla="*/ 4740707 h 5893281"/>
              <a:gd name="connsiteX284" fmla="*/ 9066644 w 10035679"/>
              <a:gd name="connsiteY284" fmla="*/ 4773913 h 5893281"/>
              <a:gd name="connsiteX285" fmla="*/ 9072681 w 10035679"/>
              <a:gd name="connsiteY285" fmla="*/ 4827043 h 5893281"/>
              <a:gd name="connsiteX286" fmla="*/ 9070870 w 10035679"/>
              <a:gd name="connsiteY286" fmla="*/ 4870516 h 5893281"/>
              <a:gd name="connsiteX287" fmla="*/ 9058795 w 10035679"/>
              <a:gd name="connsiteY287" fmla="*/ 4913986 h 5893281"/>
              <a:gd name="connsiteX288" fmla="*/ 9042494 w 10035679"/>
              <a:gd name="connsiteY288" fmla="*/ 4952626 h 5893281"/>
              <a:gd name="connsiteX289" fmla="*/ 9024380 w 10035679"/>
              <a:gd name="connsiteY289" fmla="*/ 4996096 h 5893281"/>
              <a:gd name="connsiteX290" fmla="*/ 9002041 w 10035679"/>
              <a:gd name="connsiteY290" fmla="*/ 5043190 h 5893281"/>
              <a:gd name="connsiteX291" fmla="*/ 8996005 w 10035679"/>
              <a:gd name="connsiteY291" fmla="*/ 5072169 h 5893281"/>
              <a:gd name="connsiteX292" fmla="*/ 8985740 w 10035679"/>
              <a:gd name="connsiteY292" fmla="*/ 5101151 h 5893281"/>
              <a:gd name="connsiteX293" fmla="*/ 8977891 w 10035679"/>
              <a:gd name="connsiteY293" fmla="*/ 5131943 h 5893281"/>
              <a:gd name="connsiteX294" fmla="*/ 8967628 w 10035679"/>
              <a:gd name="connsiteY294" fmla="*/ 5156697 h 5893281"/>
              <a:gd name="connsiteX295" fmla="*/ 8949514 w 10035679"/>
              <a:gd name="connsiteY295" fmla="*/ 5175414 h 5893281"/>
              <a:gd name="connsiteX296" fmla="*/ 8928987 w 10035679"/>
              <a:gd name="connsiteY296" fmla="*/ 5185677 h 5893281"/>
              <a:gd name="connsiteX297" fmla="*/ 8904836 w 10035679"/>
              <a:gd name="connsiteY297" fmla="*/ 5197752 h 5893281"/>
              <a:gd name="connsiteX298" fmla="*/ 8878272 w 10035679"/>
              <a:gd name="connsiteY298" fmla="*/ 5208017 h 5893281"/>
              <a:gd name="connsiteX299" fmla="*/ 8861970 w 10035679"/>
              <a:gd name="connsiteY299" fmla="*/ 5214053 h 5893281"/>
              <a:gd name="connsiteX300" fmla="*/ 8839630 w 10035679"/>
              <a:gd name="connsiteY300" fmla="*/ 5197752 h 5893281"/>
              <a:gd name="connsiteX301" fmla="*/ 8815479 w 10035679"/>
              <a:gd name="connsiteY301" fmla="*/ 5175414 h 5893281"/>
              <a:gd name="connsiteX302" fmla="*/ 8797367 w 10035679"/>
              <a:gd name="connsiteY302" fmla="*/ 5189300 h 5893281"/>
              <a:gd name="connsiteX303" fmla="*/ 8776840 w 10035679"/>
              <a:gd name="connsiteY303" fmla="*/ 5197752 h 5893281"/>
              <a:gd name="connsiteX304" fmla="*/ 8750879 w 10035679"/>
              <a:gd name="connsiteY304" fmla="*/ 5193526 h 5893281"/>
              <a:gd name="connsiteX305" fmla="*/ 8724312 w 10035679"/>
              <a:gd name="connsiteY305" fmla="*/ 5189300 h 5893281"/>
              <a:gd name="connsiteX306" fmla="*/ 8691710 w 10035679"/>
              <a:gd name="connsiteY306" fmla="*/ 5185677 h 5893281"/>
              <a:gd name="connsiteX307" fmla="*/ 8677824 w 10035679"/>
              <a:gd name="connsiteY307" fmla="*/ 5113226 h 5893281"/>
              <a:gd name="connsiteX308" fmla="*/ 8667559 w 10035679"/>
              <a:gd name="connsiteY308" fmla="*/ 5111414 h 5893281"/>
              <a:gd name="connsiteX309" fmla="*/ 8655484 w 10035679"/>
              <a:gd name="connsiteY309" fmla="*/ 5107188 h 5893281"/>
              <a:gd name="connsiteX310" fmla="*/ 8645221 w 10035679"/>
              <a:gd name="connsiteY310" fmla="*/ 5102962 h 5893281"/>
              <a:gd name="connsiteX311" fmla="*/ 8639182 w 10035679"/>
              <a:gd name="connsiteY311" fmla="*/ 5096925 h 5893281"/>
              <a:gd name="connsiteX312" fmla="*/ 8631333 w 10035679"/>
              <a:gd name="connsiteY312" fmla="*/ 5092699 h 5893281"/>
              <a:gd name="connsiteX313" fmla="*/ 8627107 w 10035679"/>
              <a:gd name="connsiteY313" fmla="*/ 5088471 h 5893281"/>
              <a:gd name="connsiteX314" fmla="*/ 8627107 w 10035679"/>
              <a:gd name="connsiteY314" fmla="*/ 5086660 h 5893281"/>
              <a:gd name="connsiteX315" fmla="*/ 8631333 w 10035679"/>
              <a:gd name="connsiteY315" fmla="*/ 5082434 h 5893281"/>
              <a:gd name="connsiteX316" fmla="*/ 8631333 w 10035679"/>
              <a:gd name="connsiteY316" fmla="*/ 5078208 h 5893281"/>
              <a:gd name="connsiteX317" fmla="*/ 8631333 w 10035679"/>
              <a:gd name="connsiteY317" fmla="*/ 5073982 h 5893281"/>
              <a:gd name="connsiteX318" fmla="*/ 8627107 w 10035679"/>
              <a:gd name="connsiteY318" fmla="*/ 5072169 h 5893281"/>
              <a:gd name="connsiteX319" fmla="*/ 8625296 w 10035679"/>
              <a:gd name="connsiteY319" fmla="*/ 5067943 h 5893281"/>
              <a:gd name="connsiteX320" fmla="*/ 8613221 w 10035679"/>
              <a:gd name="connsiteY320" fmla="*/ 5063717 h 5893281"/>
              <a:gd name="connsiteX321" fmla="*/ 8610805 w 10035679"/>
              <a:gd name="connsiteY321" fmla="*/ 5067943 h 5893281"/>
              <a:gd name="connsiteX322" fmla="*/ 8610805 w 10035679"/>
              <a:gd name="connsiteY322" fmla="*/ 5072169 h 5893281"/>
              <a:gd name="connsiteX323" fmla="*/ 8607182 w 10035679"/>
              <a:gd name="connsiteY323" fmla="*/ 5073982 h 5893281"/>
              <a:gd name="connsiteX324" fmla="*/ 8602956 w 10035679"/>
              <a:gd name="connsiteY324" fmla="*/ 5073982 h 5893281"/>
              <a:gd name="connsiteX325" fmla="*/ 8598730 w 10035679"/>
              <a:gd name="connsiteY325" fmla="*/ 5073982 h 5893281"/>
              <a:gd name="connsiteX326" fmla="*/ 8598730 w 10035679"/>
              <a:gd name="connsiteY326" fmla="*/ 5063717 h 5893281"/>
              <a:gd name="connsiteX327" fmla="*/ 8588467 w 10035679"/>
              <a:gd name="connsiteY327" fmla="*/ 5063717 h 5893281"/>
              <a:gd name="connsiteX328" fmla="*/ 8588467 w 10035679"/>
              <a:gd name="connsiteY328" fmla="*/ 5057681 h 5893281"/>
              <a:gd name="connsiteX329" fmla="*/ 8602956 w 10035679"/>
              <a:gd name="connsiteY329" fmla="*/ 5049831 h 5893281"/>
              <a:gd name="connsiteX330" fmla="*/ 8613221 w 10035679"/>
              <a:gd name="connsiteY330" fmla="*/ 5039567 h 5893281"/>
              <a:gd name="connsiteX331" fmla="*/ 8621070 w 10035679"/>
              <a:gd name="connsiteY331" fmla="*/ 5028699 h 5893281"/>
              <a:gd name="connsiteX332" fmla="*/ 8613221 w 10035679"/>
              <a:gd name="connsiteY332" fmla="*/ 5028699 h 5893281"/>
              <a:gd name="connsiteX333" fmla="*/ 8613221 w 10035679"/>
              <a:gd name="connsiteY333" fmla="*/ 5016626 h 5893281"/>
              <a:gd name="connsiteX334" fmla="*/ 8596919 w 10035679"/>
              <a:gd name="connsiteY334" fmla="*/ 5035341 h 5893281"/>
              <a:gd name="connsiteX335" fmla="*/ 8578807 w 10035679"/>
              <a:gd name="connsiteY335" fmla="*/ 5045605 h 5893281"/>
              <a:gd name="connsiteX336" fmla="*/ 8550429 w 10035679"/>
              <a:gd name="connsiteY336" fmla="*/ 5057681 h 5893281"/>
              <a:gd name="connsiteX337" fmla="*/ 8540166 w 10035679"/>
              <a:gd name="connsiteY337" fmla="*/ 5035341 h 5893281"/>
              <a:gd name="connsiteX338" fmla="*/ 8525675 w 10035679"/>
              <a:gd name="connsiteY338" fmla="*/ 5014813 h 5893281"/>
              <a:gd name="connsiteX339" fmla="*/ 8507563 w 10035679"/>
              <a:gd name="connsiteY339" fmla="*/ 4996096 h 5893281"/>
              <a:gd name="connsiteX340" fmla="*/ 8483412 w 10035679"/>
              <a:gd name="connsiteY340" fmla="*/ 4981607 h 5893281"/>
              <a:gd name="connsiteX341" fmla="*/ 8450810 w 10035679"/>
              <a:gd name="connsiteY341" fmla="*/ 4977381 h 5893281"/>
              <a:gd name="connsiteX342" fmla="*/ 8430885 w 10035679"/>
              <a:gd name="connsiteY342" fmla="*/ 4971343 h 5893281"/>
              <a:gd name="connsiteX343" fmla="*/ 8402508 w 10035679"/>
              <a:gd name="connsiteY343" fmla="*/ 4967116 h 5893281"/>
              <a:gd name="connsiteX344" fmla="*/ 8362058 w 10035679"/>
              <a:gd name="connsiteY344" fmla="*/ 4971343 h 5893281"/>
              <a:gd name="connsiteX345" fmla="*/ 8323417 w 10035679"/>
              <a:gd name="connsiteY345" fmla="*/ 4973153 h 5893281"/>
              <a:gd name="connsiteX346" fmla="*/ 8284775 w 10035679"/>
              <a:gd name="connsiteY346" fmla="*/ 4981607 h 5893281"/>
              <a:gd name="connsiteX347" fmla="*/ 8250362 w 10035679"/>
              <a:gd name="connsiteY347" fmla="*/ 4987644 h 5893281"/>
              <a:gd name="connsiteX348" fmla="*/ 8223795 w 10035679"/>
              <a:gd name="connsiteY348" fmla="*/ 4996096 h 5893281"/>
              <a:gd name="connsiteX349" fmla="*/ 8209910 w 10035679"/>
              <a:gd name="connsiteY349" fmla="*/ 5043190 h 5893281"/>
              <a:gd name="connsiteX350" fmla="*/ 8175496 w 10035679"/>
              <a:gd name="connsiteY350" fmla="*/ 5043190 h 5893281"/>
              <a:gd name="connsiteX351" fmla="*/ 8142893 w 10035679"/>
              <a:gd name="connsiteY351" fmla="*/ 5039567 h 5893281"/>
              <a:gd name="connsiteX352" fmla="*/ 8108478 w 10035679"/>
              <a:gd name="connsiteY352" fmla="*/ 5043190 h 5893281"/>
              <a:gd name="connsiteX353" fmla="*/ 8084329 w 10035679"/>
              <a:gd name="connsiteY353" fmla="*/ 5049831 h 5893281"/>
              <a:gd name="connsiteX354" fmla="*/ 8057763 w 10035679"/>
              <a:gd name="connsiteY354" fmla="*/ 5060094 h 5893281"/>
              <a:gd name="connsiteX355" fmla="*/ 8037838 w 10035679"/>
              <a:gd name="connsiteY355" fmla="*/ 5072169 h 5893281"/>
              <a:gd name="connsiteX356" fmla="*/ 8013085 w 10035679"/>
              <a:gd name="connsiteY356" fmla="*/ 5073982 h 5893281"/>
              <a:gd name="connsiteX357" fmla="*/ 7984708 w 10035679"/>
              <a:gd name="connsiteY357" fmla="*/ 5073982 h 5893281"/>
              <a:gd name="connsiteX358" fmla="*/ 7976859 w 10035679"/>
              <a:gd name="connsiteY358" fmla="*/ 5060094 h 5893281"/>
              <a:gd name="connsiteX359" fmla="*/ 7970822 w 10035679"/>
              <a:gd name="connsiteY359" fmla="*/ 5049831 h 5893281"/>
              <a:gd name="connsiteX360" fmla="*/ 7958747 w 10035679"/>
              <a:gd name="connsiteY360" fmla="*/ 5039567 h 5893281"/>
              <a:gd name="connsiteX361" fmla="*/ 7952708 w 10035679"/>
              <a:gd name="connsiteY361" fmla="*/ 5028699 h 5893281"/>
              <a:gd name="connsiteX362" fmla="*/ 7970822 w 10035679"/>
              <a:gd name="connsiteY362" fmla="*/ 5002135 h 5893281"/>
              <a:gd name="connsiteX363" fmla="*/ 7972633 w 10035679"/>
              <a:gd name="connsiteY363" fmla="*/ 4971343 h 5893281"/>
              <a:gd name="connsiteX364" fmla="*/ 7970822 w 10035679"/>
              <a:gd name="connsiteY364" fmla="*/ 4934514 h 5893281"/>
              <a:gd name="connsiteX365" fmla="*/ 7956331 w 10035679"/>
              <a:gd name="connsiteY365" fmla="*/ 4899495 h 5893281"/>
              <a:gd name="connsiteX366" fmla="*/ 7942445 w 10035679"/>
              <a:gd name="connsiteY366" fmla="*/ 4860251 h 5893281"/>
              <a:gd name="connsiteX367" fmla="*/ 7924331 w 10035679"/>
              <a:gd name="connsiteY367" fmla="*/ 4823422 h 5893281"/>
              <a:gd name="connsiteX368" fmla="*/ 7914069 w 10035679"/>
              <a:gd name="connsiteY368" fmla="*/ 4790214 h 5893281"/>
              <a:gd name="connsiteX369" fmla="*/ 7906219 w 10035679"/>
              <a:gd name="connsiteY369" fmla="*/ 4765461 h 5893281"/>
              <a:gd name="connsiteX370" fmla="*/ 7914069 w 10035679"/>
              <a:gd name="connsiteY370" fmla="*/ 4765461 h 5893281"/>
              <a:gd name="connsiteX371" fmla="*/ 7920105 w 10035679"/>
              <a:gd name="connsiteY371" fmla="*/ 4769687 h 5893281"/>
              <a:gd name="connsiteX372" fmla="*/ 7924331 w 10035679"/>
              <a:gd name="connsiteY372" fmla="*/ 4769687 h 5893281"/>
              <a:gd name="connsiteX373" fmla="*/ 7927954 w 10035679"/>
              <a:gd name="connsiteY373" fmla="*/ 4773913 h 5893281"/>
              <a:gd name="connsiteX374" fmla="*/ 7932181 w 10035679"/>
              <a:gd name="connsiteY374" fmla="*/ 4769687 h 5893281"/>
              <a:gd name="connsiteX375" fmla="*/ 7934596 w 10035679"/>
              <a:gd name="connsiteY375" fmla="*/ 4765461 h 5893281"/>
              <a:gd name="connsiteX376" fmla="*/ 7938219 w 10035679"/>
              <a:gd name="connsiteY376" fmla="*/ 4759422 h 5893281"/>
              <a:gd name="connsiteX377" fmla="*/ 7920105 w 10035679"/>
              <a:gd name="connsiteY377" fmla="*/ 4740707 h 5893281"/>
              <a:gd name="connsiteX378" fmla="*/ 7914069 w 10035679"/>
              <a:gd name="connsiteY378" fmla="*/ 4718367 h 5893281"/>
              <a:gd name="connsiteX379" fmla="*/ 7906219 w 10035679"/>
              <a:gd name="connsiteY379" fmla="*/ 4693613 h 5893281"/>
              <a:gd name="connsiteX380" fmla="*/ 7924331 w 10035679"/>
              <a:gd name="connsiteY380" fmla="*/ 4673086 h 5893281"/>
              <a:gd name="connsiteX381" fmla="*/ 7938219 w 10035679"/>
              <a:gd name="connsiteY381" fmla="*/ 4650143 h 5893281"/>
              <a:gd name="connsiteX382" fmla="*/ 7952708 w 10035679"/>
              <a:gd name="connsiteY382" fmla="*/ 4629616 h 5893281"/>
              <a:gd name="connsiteX383" fmla="*/ 7972633 w 10035679"/>
              <a:gd name="connsiteY383" fmla="*/ 4611502 h 5893281"/>
              <a:gd name="connsiteX384" fmla="*/ 7999199 w 10035679"/>
              <a:gd name="connsiteY384" fmla="*/ 4600634 h 5893281"/>
              <a:gd name="connsiteX385" fmla="*/ 8015500 w 10035679"/>
              <a:gd name="connsiteY385" fmla="*/ 4600634 h 5893281"/>
              <a:gd name="connsiteX386" fmla="*/ 8043877 w 10035679"/>
              <a:gd name="connsiteY386" fmla="*/ 4597013 h 5893281"/>
              <a:gd name="connsiteX387" fmla="*/ 8080103 w 10035679"/>
              <a:gd name="connsiteY387" fmla="*/ 4590371 h 5893281"/>
              <a:gd name="connsiteX388" fmla="*/ 8112704 w 10035679"/>
              <a:gd name="connsiteY388" fmla="*/ 4582522 h 5893281"/>
              <a:gd name="connsiteX389" fmla="*/ 8141081 w 10035679"/>
              <a:gd name="connsiteY389" fmla="*/ 4576483 h 5893281"/>
              <a:gd name="connsiteX390" fmla="*/ 8151345 w 10035679"/>
              <a:gd name="connsiteY390" fmla="*/ 4549314 h 5893281"/>
              <a:gd name="connsiteX391" fmla="*/ 8167042 w 10035679"/>
              <a:gd name="connsiteY391" fmla="*/ 4520937 h 5893281"/>
              <a:gd name="connsiteX392" fmla="*/ 8189382 w 10035679"/>
              <a:gd name="connsiteY392" fmla="*/ 4499807 h 5893281"/>
              <a:gd name="connsiteX393" fmla="*/ 8217759 w 10035679"/>
              <a:gd name="connsiteY393" fmla="*/ 4489542 h 5893281"/>
              <a:gd name="connsiteX394" fmla="*/ 8217759 w 10035679"/>
              <a:gd name="connsiteY394" fmla="*/ 4464789 h 5893281"/>
              <a:gd name="connsiteX395" fmla="*/ 8232250 w 10035679"/>
              <a:gd name="connsiteY395" fmla="*/ 4456939 h 5893281"/>
              <a:gd name="connsiteX396" fmla="*/ 8250362 w 10035679"/>
              <a:gd name="connsiteY396" fmla="*/ 4438223 h 5893281"/>
              <a:gd name="connsiteX397" fmla="*/ 8270889 w 10035679"/>
              <a:gd name="connsiteY397" fmla="*/ 4421921 h 5893281"/>
              <a:gd name="connsiteX398" fmla="*/ 8292624 w 10035679"/>
              <a:gd name="connsiteY398" fmla="*/ 4407432 h 5893281"/>
              <a:gd name="connsiteX399" fmla="*/ 8313154 w 10035679"/>
              <a:gd name="connsiteY399" fmla="*/ 4395357 h 5893281"/>
              <a:gd name="connsiteX400" fmla="*/ 8327040 w 10035679"/>
              <a:gd name="connsiteY400" fmla="*/ 4403204 h 5893281"/>
              <a:gd name="connsiteX401" fmla="*/ 8331266 w 10035679"/>
              <a:gd name="connsiteY401" fmla="*/ 4407432 h 5893281"/>
              <a:gd name="connsiteX402" fmla="*/ 8331266 w 10035679"/>
              <a:gd name="connsiteY402" fmla="*/ 4413469 h 5893281"/>
              <a:gd name="connsiteX403" fmla="*/ 8331266 w 10035679"/>
              <a:gd name="connsiteY403" fmla="*/ 4421921 h 5893281"/>
              <a:gd name="connsiteX404" fmla="*/ 8335492 w 10035679"/>
              <a:gd name="connsiteY404" fmla="*/ 4432186 h 5893281"/>
              <a:gd name="connsiteX405" fmla="*/ 8345757 w 10035679"/>
              <a:gd name="connsiteY405" fmla="*/ 4436412 h 5893281"/>
              <a:gd name="connsiteX406" fmla="*/ 8355417 w 10035679"/>
              <a:gd name="connsiteY406" fmla="*/ 4436412 h 5893281"/>
              <a:gd name="connsiteX407" fmla="*/ 8362058 w 10035679"/>
              <a:gd name="connsiteY407" fmla="*/ 4438223 h 5893281"/>
              <a:gd name="connsiteX408" fmla="*/ 8374131 w 10035679"/>
              <a:gd name="connsiteY408" fmla="*/ 4442449 h 5893281"/>
              <a:gd name="connsiteX409" fmla="*/ 8380170 w 10035679"/>
              <a:gd name="connsiteY409" fmla="*/ 4409243 h 5893281"/>
              <a:gd name="connsiteX410" fmla="*/ 8390433 w 10035679"/>
              <a:gd name="connsiteY410" fmla="*/ 4392941 h 5893281"/>
              <a:gd name="connsiteX411" fmla="*/ 8404321 w 10035679"/>
              <a:gd name="connsiteY411" fmla="*/ 4380866 h 5893281"/>
              <a:gd name="connsiteX412" fmla="*/ 8422433 w 10035679"/>
              <a:gd name="connsiteY412" fmla="*/ 4370601 h 5893281"/>
              <a:gd name="connsiteX413" fmla="*/ 8440547 w 10035679"/>
              <a:gd name="connsiteY413" fmla="*/ 4363960 h 5893281"/>
              <a:gd name="connsiteX414" fmla="*/ 8459262 w 10035679"/>
              <a:gd name="connsiteY414" fmla="*/ 4345848 h 5893281"/>
              <a:gd name="connsiteX415" fmla="*/ 8450810 w 10035679"/>
              <a:gd name="connsiteY415" fmla="*/ 4341622 h 5893281"/>
              <a:gd name="connsiteX416" fmla="*/ 8450810 w 10035679"/>
              <a:gd name="connsiteY416" fmla="*/ 4337396 h 5893281"/>
              <a:gd name="connsiteX417" fmla="*/ 8446583 w 10035679"/>
              <a:gd name="connsiteY417" fmla="*/ 4335583 h 5893281"/>
              <a:gd name="connsiteX418" fmla="*/ 8444771 w 10035679"/>
              <a:gd name="connsiteY418" fmla="*/ 4331359 h 5893281"/>
              <a:gd name="connsiteX419" fmla="*/ 8473150 w 10035679"/>
              <a:gd name="connsiteY419" fmla="*/ 4331359 h 5893281"/>
              <a:gd name="connsiteX420" fmla="*/ 8501524 w 10035679"/>
              <a:gd name="connsiteY420" fmla="*/ 4345848 h 5893281"/>
              <a:gd name="connsiteX421" fmla="*/ 8531714 w 10035679"/>
              <a:gd name="connsiteY421" fmla="*/ 4350074 h 5893281"/>
              <a:gd name="connsiteX422" fmla="*/ 8564317 w 10035679"/>
              <a:gd name="connsiteY422" fmla="*/ 4350074 h 5893281"/>
              <a:gd name="connsiteX423" fmla="*/ 8598730 w 10035679"/>
              <a:gd name="connsiteY423" fmla="*/ 4345848 h 5893281"/>
              <a:gd name="connsiteX424" fmla="*/ 8598730 w 10035679"/>
              <a:gd name="connsiteY424" fmla="*/ 4363960 h 5893281"/>
              <a:gd name="connsiteX425" fmla="*/ 8574579 w 10035679"/>
              <a:gd name="connsiteY425" fmla="*/ 4395357 h 5893281"/>
              <a:gd name="connsiteX426" fmla="*/ 8560091 w 10035679"/>
              <a:gd name="connsiteY426" fmla="*/ 4442449 h 5893281"/>
              <a:gd name="connsiteX427" fmla="*/ 8584844 w 10035679"/>
              <a:gd name="connsiteY427" fmla="*/ 4456939 h 5893281"/>
              <a:gd name="connsiteX428" fmla="*/ 8616844 w 10035679"/>
              <a:gd name="connsiteY428" fmla="*/ 4475656 h 5893281"/>
              <a:gd name="connsiteX429" fmla="*/ 8649447 w 10035679"/>
              <a:gd name="connsiteY429" fmla="*/ 4493768 h 5893281"/>
              <a:gd name="connsiteX430" fmla="*/ 8682050 w 10035679"/>
              <a:gd name="connsiteY430" fmla="*/ 4504033 h 5893281"/>
              <a:gd name="connsiteX431" fmla="*/ 8706200 w 10035679"/>
              <a:gd name="connsiteY431" fmla="*/ 4504033 h 5893281"/>
              <a:gd name="connsiteX432" fmla="*/ 8724312 w 10035679"/>
              <a:gd name="connsiteY432" fmla="*/ 4475656 h 5893281"/>
              <a:gd name="connsiteX433" fmla="*/ 8734575 w 10035679"/>
              <a:gd name="connsiteY433" fmla="*/ 4427960 h 5893281"/>
              <a:gd name="connsiteX434" fmla="*/ 8736388 w 10035679"/>
              <a:gd name="connsiteY434" fmla="*/ 4380866 h 5893281"/>
              <a:gd name="connsiteX435" fmla="*/ 8744840 w 10035679"/>
              <a:gd name="connsiteY435" fmla="*/ 4335583 h 5893281"/>
              <a:gd name="connsiteX436" fmla="*/ 9229055 w 10035679"/>
              <a:gd name="connsiteY436" fmla="*/ 4273396 h 5893281"/>
              <a:gd name="connsiteX437" fmla="*/ 9236905 w 10035679"/>
              <a:gd name="connsiteY437" fmla="*/ 4281848 h 5893281"/>
              <a:gd name="connsiteX438" fmla="*/ 9242944 w 10035679"/>
              <a:gd name="connsiteY438" fmla="*/ 4287887 h 5893281"/>
              <a:gd name="connsiteX439" fmla="*/ 9251396 w 10035679"/>
              <a:gd name="connsiteY439" fmla="*/ 4292113 h 5893281"/>
              <a:gd name="connsiteX440" fmla="*/ 9251396 w 10035679"/>
              <a:gd name="connsiteY440" fmla="*/ 4306604 h 5893281"/>
              <a:gd name="connsiteX441" fmla="*/ 9236905 w 10035679"/>
              <a:gd name="connsiteY441" fmla="*/ 4306604 h 5893281"/>
              <a:gd name="connsiteX442" fmla="*/ 9232679 w 10035679"/>
              <a:gd name="connsiteY442" fmla="*/ 4306604 h 5893281"/>
              <a:gd name="connsiteX443" fmla="*/ 9229055 w 10035679"/>
              <a:gd name="connsiteY443" fmla="*/ 4302376 h 5893281"/>
              <a:gd name="connsiteX444" fmla="*/ 9224829 w 10035679"/>
              <a:gd name="connsiteY444" fmla="*/ 4302376 h 5893281"/>
              <a:gd name="connsiteX445" fmla="*/ 9223018 w 10035679"/>
              <a:gd name="connsiteY445" fmla="*/ 4302376 h 5893281"/>
              <a:gd name="connsiteX446" fmla="*/ 9210942 w 10035679"/>
              <a:gd name="connsiteY446" fmla="*/ 4298150 h 5893281"/>
              <a:gd name="connsiteX447" fmla="*/ 9214566 w 10035679"/>
              <a:gd name="connsiteY447" fmla="*/ 4292113 h 5893281"/>
              <a:gd name="connsiteX448" fmla="*/ 9214566 w 10035679"/>
              <a:gd name="connsiteY448" fmla="*/ 4284264 h 5893281"/>
              <a:gd name="connsiteX449" fmla="*/ 9214566 w 10035679"/>
              <a:gd name="connsiteY449" fmla="*/ 4281848 h 5893281"/>
              <a:gd name="connsiteX450" fmla="*/ 9218792 w 10035679"/>
              <a:gd name="connsiteY450" fmla="*/ 4281848 h 5893281"/>
              <a:gd name="connsiteX451" fmla="*/ 9223018 w 10035679"/>
              <a:gd name="connsiteY451" fmla="*/ 4281848 h 5893281"/>
              <a:gd name="connsiteX452" fmla="*/ 8069838 w 10035679"/>
              <a:gd name="connsiteY452" fmla="*/ 4273396 h 5893281"/>
              <a:gd name="connsiteX453" fmla="*/ 8084330 w 10035679"/>
              <a:gd name="connsiteY453" fmla="*/ 4277622 h 5893281"/>
              <a:gd name="connsiteX454" fmla="*/ 8094593 w 10035679"/>
              <a:gd name="connsiteY454" fmla="*/ 4277622 h 5893281"/>
              <a:gd name="connsiteX455" fmla="*/ 8104255 w 10035679"/>
              <a:gd name="connsiteY455" fmla="*/ 4277622 h 5893281"/>
              <a:gd name="connsiteX456" fmla="*/ 8112707 w 10035679"/>
              <a:gd name="connsiteY456" fmla="*/ 4281848 h 5893281"/>
              <a:gd name="connsiteX457" fmla="*/ 8122970 w 10035679"/>
              <a:gd name="connsiteY457" fmla="*/ 4284264 h 5893281"/>
              <a:gd name="connsiteX458" fmla="*/ 8122970 w 10035679"/>
              <a:gd name="connsiteY458" fmla="*/ 4298150 h 5893281"/>
              <a:gd name="connsiteX459" fmla="*/ 8114518 w 10035679"/>
              <a:gd name="connsiteY459" fmla="*/ 4298150 h 5893281"/>
              <a:gd name="connsiteX460" fmla="*/ 8114518 w 10035679"/>
              <a:gd name="connsiteY460" fmla="*/ 4306604 h 5893281"/>
              <a:gd name="connsiteX461" fmla="*/ 8104255 w 10035679"/>
              <a:gd name="connsiteY461" fmla="*/ 4302376 h 5893281"/>
              <a:gd name="connsiteX462" fmla="*/ 8094593 w 10035679"/>
              <a:gd name="connsiteY462" fmla="*/ 4298150 h 5893281"/>
              <a:gd name="connsiteX463" fmla="*/ 8084330 w 10035679"/>
              <a:gd name="connsiteY463" fmla="*/ 4292113 h 5893281"/>
              <a:gd name="connsiteX464" fmla="*/ 8075875 w 10035679"/>
              <a:gd name="connsiteY464" fmla="*/ 4284264 h 5893281"/>
              <a:gd name="connsiteX465" fmla="*/ 9236905 w 10035679"/>
              <a:gd name="connsiteY465" fmla="*/ 4252868 h 5893281"/>
              <a:gd name="connsiteX466" fmla="*/ 9261057 w 10035679"/>
              <a:gd name="connsiteY466" fmla="*/ 4252868 h 5893281"/>
              <a:gd name="connsiteX467" fmla="*/ 9275549 w 10035679"/>
              <a:gd name="connsiteY467" fmla="*/ 4298150 h 5893281"/>
              <a:gd name="connsiteX468" fmla="*/ 9261057 w 10035679"/>
              <a:gd name="connsiteY468" fmla="*/ 4298150 h 5893281"/>
              <a:gd name="connsiteX469" fmla="*/ 9261057 w 10035679"/>
              <a:gd name="connsiteY469" fmla="*/ 4292113 h 5893281"/>
              <a:gd name="connsiteX470" fmla="*/ 9251397 w 10035679"/>
              <a:gd name="connsiteY470" fmla="*/ 4284264 h 5893281"/>
              <a:gd name="connsiteX471" fmla="*/ 9247169 w 10035679"/>
              <a:gd name="connsiteY471" fmla="*/ 4277622 h 5893281"/>
              <a:gd name="connsiteX472" fmla="*/ 9242942 w 10035679"/>
              <a:gd name="connsiteY472" fmla="*/ 4269773 h 5893281"/>
              <a:gd name="connsiteX473" fmla="*/ 9238716 w 10035679"/>
              <a:gd name="connsiteY473" fmla="*/ 4263131 h 5893281"/>
              <a:gd name="connsiteX474" fmla="*/ 8264248 w 10035679"/>
              <a:gd name="connsiteY474" fmla="*/ 4245019 h 5893281"/>
              <a:gd name="connsiteX475" fmla="*/ 8302889 w 10035679"/>
              <a:gd name="connsiteY475" fmla="*/ 4245019 h 5893281"/>
              <a:gd name="connsiteX476" fmla="*/ 8302889 w 10035679"/>
              <a:gd name="connsiteY476" fmla="*/ 4252869 h 5893281"/>
              <a:gd name="connsiteX477" fmla="*/ 8295040 w 10035679"/>
              <a:gd name="connsiteY477" fmla="*/ 4252869 h 5893281"/>
              <a:gd name="connsiteX478" fmla="*/ 8270889 w 10035679"/>
              <a:gd name="connsiteY478" fmla="*/ 4269774 h 5893281"/>
              <a:gd name="connsiteX479" fmla="*/ 8242512 w 10035679"/>
              <a:gd name="connsiteY479" fmla="*/ 4287888 h 5893281"/>
              <a:gd name="connsiteX480" fmla="*/ 8217759 w 10035679"/>
              <a:gd name="connsiteY480" fmla="*/ 4306606 h 5893281"/>
              <a:gd name="connsiteX481" fmla="*/ 8209910 w 10035679"/>
              <a:gd name="connsiteY481" fmla="*/ 4306606 h 5893281"/>
              <a:gd name="connsiteX482" fmla="*/ 8208099 w 10035679"/>
              <a:gd name="connsiteY482" fmla="*/ 4302378 h 5893281"/>
              <a:gd name="connsiteX483" fmla="*/ 8203873 w 10035679"/>
              <a:gd name="connsiteY483" fmla="*/ 4302378 h 5893281"/>
              <a:gd name="connsiteX484" fmla="*/ 8199645 w 10035679"/>
              <a:gd name="connsiteY484" fmla="*/ 4298152 h 5893281"/>
              <a:gd name="connsiteX485" fmla="*/ 8193608 w 10035679"/>
              <a:gd name="connsiteY485" fmla="*/ 4298152 h 5893281"/>
              <a:gd name="connsiteX486" fmla="*/ 8193608 w 10035679"/>
              <a:gd name="connsiteY486" fmla="*/ 4292115 h 5893281"/>
              <a:gd name="connsiteX487" fmla="*/ 8228024 w 10035679"/>
              <a:gd name="connsiteY487" fmla="*/ 4269774 h 5893281"/>
              <a:gd name="connsiteX488" fmla="*/ 8171272 w 10035679"/>
              <a:gd name="connsiteY488" fmla="*/ 4234756 h 5893281"/>
              <a:gd name="connsiteX489" fmla="*/ 8179724 w 10035679"/>
              <a:gd name="connsiteY489" fmla="*/ 4240793 h 5893281"/>
              <a:gd name="connsiteX490" fmla="*/ 8181535 w 10035679"/>
              <a:gd name="connsiteY490" fmla="*/ 4240793 h 5893281"/>
              <a:gd name="connsiteX491" fmla="*/ 8181535 w 10035679"/>
              <a:gd name="connsiteY491" fmla="*/ 4245019 h 5893281"/>
              <a:gd name="connsiteX492" fmla="*/ 8181535 w 10035679"/>
              <a:gd name="connsiteY492" fmla="*/ 4252868 h 5893281"/>
              <a:gd name="connsiteX493" fmla="*/ 8185763 w 10035679"/>
              <a:gd name="connsiteY493" fmla="*/ 4259510 h 5893281"/>
              <a:gd name="connsiteX494" fmla="*/ 8171272 w 10035679"/>
              <a:gd name="connsiteY494" fmla="*/ 4259510 h 5893281"/>
              <a:gd name="connsiteX495" fmla="*/ 8147121 w 10035679"/>
              <a:gd name="connsiteY495" fmla="*/ 4267359 h 5893281"/>
              <a:gd name="connsiteX496" fmla="*/ 8118743 w 10035679"/>
              <a:gd name="connsiteY496" fmla="*/ 4267359 h 5893281"/>
              <a:gd name="connsiteX497" fmla="*/ 8094592 w 10035679"/>
              <a:gd name="connsiteY497" fmla="*/ 4259510 h 5893281"/>
              <a:gd name="connsiteX498" fmla="*/ 8094592 w 10035679"/>
              <a:gd name="connsiteY498" fmla="*/ 4255283 h 5893281"/>
              <a:gd name="connsiteX499" fmla="*/ 8098216 w 10035679"/>
              <a:gd name="connsiteY499" fmla="*/ 4255283 h 5893281"/>
              <a:gd name="connsiteX500" fmla="*/ 8100629 w 10035679"/>
              <a:gd name="connsiteY500" fmla="*/ 4252868 h 5893281"/>
              <a:gd name="connsiteX501" fmla="*/ 8118743 w 10035679"/>
              <a:gd name="connsiteY501" fmla="*/ 4245019 h 5893281"/>
              <a:gd name="connsiteX502" fmla="*/ 8136856 w 10035679"/>
              <a:gd name="connsiteY502" fmla="*/ 4245019 h 5893281"/>
              <a:gd name="connsiteX503" fmla="*/ 8153158 w 10035679"/>
              <a:gd name="connsiteY503" fmla="*/ 4245019 h 5893281"/>
              <a:gd name="connsiteX504" fmla="*/ 8037838 w 10035679"/>
              <a:gd name="connsiteY504" fmla="*/ 4234756 h 5893281"/>
              <a:gd name="connsiteX505" fmla="*/ 8051724 w 10035679"/>
              <a:gd name="connsiteY505" fmla="*/ 4238982 h 5893281"/>
              <a:gd name="connsiteX506" fmla="*/ 8057762 w 10035679"/>
              <a:gd name="connsiteY506" fmla="*/ 4240793 h 5893281"/>
              <a:gd name="connsiteX507" fmla="*/ 8066214 w 10035679"/>
              <a:gd name="connsiteY507" fmla="*/ 4245019 h 5893281"/>
              <a:gd name="connsiteX508" fmla="*/ 8072251 w 10035679"/>
              <a:gd name="connsiteY508" fmla="*/ 4252868 h 5893281"/>
              <a:gd name="connsiteX509" fmla="*/ 8075874 w 10035679"/>
              <a:gd name="connsiteY509" fmla="*/ 4259510 h 5893281"/>
              <a:gd name="connsiteX510" fmla="*/ 8069838 w 10035679"/>
              <a:gd name="connsiteY510" fmla="*/ 4259510 h 5893281"/>
              <a:gd name="connsiteX511" fmla="*/ 8051724 w 10035679"/>
              <a:gd name="connsiteY511" fmla="*/ 4267359 h 5893281"/>
              <a:gd name="connsiteX512" fmla="*/ 8029386 w 10035679"/>
              <a:gd name="connsiteY512" fmla="*/ 4267359 h 5893281"/>
              <a:gd name="connsiteX513" fmla="*/ 8005235 w 10035679"/>
              <a:gd name="connsiteY513" fmla="*/ 4267359 h 5893281"/>
              <a:gd name="connsiteX514" fmla="*/ 8005235 w 10035679"/>
              <a:gd name="connsiteY514" fmla="*/ 4252868 h 5893281"/>
              <a:gd name="connsiteX515" fmla="*/ 8015498 w 10035679"/>
              <a:gd name="connsiteY515" fmla="*/ 4249247 h 5893281"/>
              <a:gd name="connsiteX516" fmla="*/ 8027573 w 10035679"/>
              <a:gd name="connsiteY516" fmla="*/ 4245019 h 5893281"/>
              <a:gd name="connsiteX517" fmla="*/ 8029386 w 10035679"/>
              <a:gd name="connsiteY517" fmla="*/ 4240793 h 5893281"/>
              <a:gd name="connsiteX518" fmla="*/ 9172302 w 10035679"/>
              <a:gd name="connsiteY518" fmla="*/ 4220265 h 5893281"/>
              <a:gd name="connsiteX519" fmla="*/ 9186189 w 10035679"/>
              <a:gd name="connsiteY519" fmla="*/ 4226302 h 5893281"/>
              <a:gd name="connsiteX520" fmla="*/ 9194643 w 10035679"/>
              <a:gd name="connsiteY520" fmla="*/ 4230530 h 5893281"/>
              <a:gd name="connsiteX521" fmla="*/ 9204303 w 10035679"/>
              <a:gd name="connsiteY521" fmla="*/ 4238982 h 5893281"/>
              <a:gd name="connsiteX522" fmla="*/ 9210945 w 10035679"/>
              <a:gd name="connsiteY522" fmla="*/ 4245019 h 5893281"/>
              <a:gd name="connsiteX523" fmla="*/ 9214566 w 10035679"/>
              <a:gd name="connsiteY523" fmla="*/ 4255284 h 5893281"/>
              <a:gd name="connsiteX524" fmla="*/ 9223021 w 10035679"/>
              <a:gd name="connsiteY524" fmla="*/ 4267359 h 5893281"/>
              <a:gd name="connsiteX525" fmla="*/ 9210945 w 10035679"/>
              <a:gd name="connsiteY525" fmla="*/ 4267359 h 5893281"/>
              <a:gd name="connsiteX526" fmla="*/ 9204303 w 10035679"/>
              <a:gd name="connsiteY526" fmla="*/ 4259510 h 5893281"/>
              <a:gd name="connsiteX527" fmla="*/ 9194643 w 10035679"/>
              <a:gd name="connsiteY527" fmla="*/ 4252868 h 5893281"/>
              <a:gd name="connsiteX528" fmla="*/ 9186189 w 10035679"/>
              <a:gd name="connsiteY528" fmla="*/ 4245019 h 5893281"/>
              <a:gd name="connsiteX529" fmla="*/ 9180152 w 10035679"/>
              <a:gd name="connsiteY529" fmla="*/ 4234756 h 5893281"/>
              <a:gd name="connsiteX530" fmla="*/ 9119775 w 10035679"/>
              <a:gd name="connsiteY530" fmla="*/ 4205774 h 5893281"/>
              <a:gd name="connsiteX531" fmla="*/ 9125812 w 10035679"/>
              <a:gd name="connsiteY531" fmla="*/ 4205774 h 5893281"/>
              <a:gd name="connsiteX532" fmla="*/ 9129435 w 10035679"/>
              <a:gd name="connsiteY532" fmla="*/ 4210000 h 5893281"/>
              <a:gd name="connsiteX533" fmla="*/ 9133661 w 10035679"/>
              <a:gd name="connsiteY533" fmla="*/ 4210000 h 5893281"/>
              <a:gd name="connsiteX534" fmla="*/ 9137887 w 10035679"/>
              <a:gd name="connsiteY534" fmla="*/ 4211811 h 5893281"/>
              <a:gd name="connsiteX535" fmla="*/ 9137887 w 10035679"/>
              <a:gd name="connsiteY535" fmla="*/ 4216039 h 5893281"/>
              <a:gd name="connsiteX536" fmla="*/ 9143926 w 10035679"/>
              <a:gd name="connsiteY536" fmla="*/ 4220265 h 5893281"/>
              <a:gd name="connsiteX537" fmla="*/ 9151775 w 10035679"/>
              <a:gd name="connsiteY537" fmla="*/ 4220265 h 5893281"/>
              <a:gd name="connsiteX538" fmla="*/ 9151775 w 10035679"/>
              <a:gd name="connsiteY538" fmla="*/ 4226302 h 5893281"/>
              <a:gd name="connsiteX539" fmla="*/ 9139700 w 10035679"/>
              <a:gd name="connsiteY539" fmla="*/ 4224491 h 5893281"/>
              <a:gd name="connsiteX540" fmla="*/ 9133661 w 10035679"/>
              <a:gd name="connsiteY540" fmla="*/ 4220265 h 5893281"/>
              <a:gd name="connsiteX541" fmla="*/ 9129435 w 10035679"/>
              <a:gd name="connsiteY541" fmla="*/ 4216039 h 5893281"/>
              <a:gd name="connsiteX542" fmla="*/ 9125812 w 10035679"/>
              <a:gd name="connsiteY542" fmla="*/ 4211811 h 5893281"/>
              <a:gd name="connsiteX543" fmla="*/ 8503337 w 10035679"/>
              <a:gd name="connsiteY543" fmla="*/ 4166530 h 5893281"/>
              <a:gd name="connsiteX544" fmla="*/ 8529906 w 10035679"/>
              <a:gd name="connsiteY544" fmla="*/ 4172567 h 5893281"/>
              <a:gd name="connsiteX545" fmla="*/ 8529906 w 10035679"/>
              <a:gd name="connsiteY545" fmla="*/ 4187059 h 5893281"/>
              <a:gd name="connsiteX546" fmla="*/ 8511790 w 10035679"/>
              <a:gd name="connsiteY546" fmla="*/ 4197324 h 5893281"/>
              <a:gd name="connsiteX547" fmla="*/ 8507564 w 10035679"/>
              <a:gd name="connsiteY547" fmla="*/ 4201550 h 5893281"/>
              <a:gd name="connsiteX548" fmla="*/ 8503337 w 10035679"/>
              <a:gd name="connsiteY548" fmla="*/ 4205777 h 5893281"/>
              <a:gd name="connsiteX549" fmla="*/ 9072681 w 10035679"/>
              <a:gd name="connsiteY549" fmla="*/ 4125475 h 5893281"/>
              <a:gd name="connsiteX550" fmla="*/ 9095021 w 10035679"/>
              <a:gd name="connsiteY550" fmla="*/ 4139966 h 5893281"/>
              <a:gd name="connsiteX551" fmla="*/ 9109510 w 10035679"/>
              <a:gd name="connsiteY551" fmla="*/ 4162304 h 5893281"/>
              <a:gd name="connsiteX552" fmla="*/ 9119775 w 10035679"/>
              <a:gd name="connsiteY552" fmla="*/ 4187059 h 5893281"/>
              <a:gd name="connsiteX553" fmla="*/ 9113134 w 10035679"/>
              <a:gd name="connsiteY553" fmla="*/ 4187059 h 5893281"/>
              <a:gd name="connsiteX554" fmla="*/ 9113134 w 10035679"/>
              <a:gd name="connsiteY554" fmla="*/ 4197322 h 5893281"/>
              <a:gd name="connsiteX555" fmla="*/ 9087172 w 10035679"/>
              <a:gd name="connsiteY555" fmla="*/ 4187059 h 5893281"/>
              <a:gd name="connsiteX556" fmla="*/ 9081133 w 10035679"/>
              <a:gd name="connsiteY556" fmla="*/ 4168945 h 5893281"/>
              <a:gd name="connsiteX557" fmla="*/ 9076907 w 10035679"/>
              <a:gd name="connsiteY557" fmla="*/ 4152041 h 5893281"/>
              <a:gd name="connsiteX558" fmla="*/ 8270891 w 10035679"/>
              <a:gd name="connsiteY558" fmla="*/ 4094683 h 5893281"/>
              <a:gd name="connsiteX559" fmla="*/ 8302891 w 10035679"/>
              <a:gd name="connsiteY559" fmla="*/ 4094683 h 5893281"/>
              <a:gd name="connsiteX560" fmla="*/ 8307119 w 10035679"/>
              <a:gd name="connsiteY560" fmla="*/ 4098909 h 5893281"/>
              <a:gd name="connsiteX561" fmla="*/ 8308930 w 10035679"/>
              <a:gd name="connsiteY561" fmla="*/ 4100720 h 5893281"/>
              <a:gd name="connsiteX562" fmla="*/ 8308930 w 10035679"/>
              <a:gd name="connsiteY562" fmla="*/ 4115211 h 5893281"/>
              <a:gd name="connsiteX563" fmla="*/ 8270891 w 10035679"/>
              <a:gd name="connsiteY563" fmla="*/ 4115211 h 5893281"/>
              <a:gd name="connsiteX564" fmla="*/ 8327040 w 10035679"/>
              <a:gd name="connsiteY564" fmla="*/ 4086231 h 5893281"/>
              <a:gd name="connsiteX565" fmla="*/ 8404321 w 10035679"/>
              <a:gd name="connsiteY565" fmla="*/ 4094684 h 5893281"/>
              <a:gd name="connsiteX566" fmla="*/ 8404321 w 10035679"/>
              <a:gd name="connsiteY566" fmla="*/ 4100723 h 5893281"/>
              <a:gd name="connsiteX567" fmla="*/ 8408547 w 10035679"/>
              <a:gd name="connsiteY567" fmla="*/ 4109175 h 5893281"/>
              <a:gd name="connsiteX568" fmla="*/ 8408547 w 10035679"/>
              <a:gd name="connsiteY568" fmla="*/ 4115212 h 5893281"/>
              <a:gd name="connsiteX569" fmla="*/ 8412170 w 10035679"/>
              <a:gd name="connsiteY569" fmla="*/ 4125478 h 5893281"/>
              <a:gd name="connsiteX570" fmla="*/ 8404321 w 10035679"/>
              <a:gd name="connsiteY570" fmla="*/ 4125478 h 5893281"/>
              <a:gd name="connsiteX571" fmla="*/ 8383793 w 10035679"/>
              <a:gd name="connsiteY571" fmla="*/ 4113402 h 5893281"/>
              <a:gd name="connsiteX572" fmla="*/ 8359643 w 10035679"/>
              <a:gd name="connsiteY572" fmla="*/ 4109175 h 5893281"/>
              <a:gd name="connsiteX573" fmla="*/ 8327040 w 10035679"/>
              <a:gd name="connsiteY573" fmla="*/ 4109175 h 5893281"/>
              <a:gd name="connsiteX574" fmla="*/ 8971854 w 10035679"/>
              <a:gd name="connsiteY574" fmla="*/ 4069929 h 5893281"/>
              <a:gd name="connsiteX575" fmla="*/ 9009891 w 10035679"/>
              <a:gd name="connsiteY575" fmla="*/ 4069929 h 5893281"/>
              <a:gd name="connsiteX576" fmla="*/ 9028608 w 10035679"/>
              <a:gd name="connsiteY576" fmla="*/ 4090456 h 5893281"/>
              <a:gd name="connsiteX577" fmla="*/ 9042494 w 10035679"/>
              <a:gd name="connsiteY577" fmla="*/ 4113399 h 5893281"/>
              <a:gd name="connsiteX578" fmla="*/ 9048530 w 10035679"/>
              <a:gd name="connsiteY578" fmla="*/ 4139965 h 5893281"/>
              <a:gd name="connsiteX579" fmla="*/ 9042494 w 10035679"/>
              <a:gd name="connsiteY579" fmla="*/ 4139965 h 5893281"/>
              <a:gd name="connsiteX580" fmla="*/ 9028610 w 10035679"/>
              <a:gd name="connsiteY580" fmla="*/ 4127287 h 5893281"/>
              <a:gd name="connsiteX581" fmla="*/ 9028610 w 10035679"/>
              <a:gd name="connsiteY581" fmla="*/ 4166532 h 5893281"/>
              <a:gd name="connsiteX582" fmla="*/ 8957364 w 10035679"/>
              <a:gd name="connsiteY582" fmla="*/ 4187062 h 5893281"/>
              <a:gd name="connsiteX583" fmla="*/ 8945288 w 10035679"/>
              <a:gd name="connsiteY583" fmla="*/ 4182834 h 5893281"/>
              <a:gd name="connsiteX584" fmla="*/ 8935025 w 10035679"/>
              <a:gd name="connsiteY584" fmla="*/ 4181023 h 5893281"/>
              <a:gd name="connsiteX585" fmla="*/ 8921137 w 10035679"/>
              <a:gd name="connsiteY585" fmla="*/ 4176797 h 5893281"/>
              <a:gd name="connsiteX586" fmla="*/ 8910874 w 10035679"/>
              <a:gd name="connsiteY586" fmla="*/ 4172571 h 5893281"/>
              <a:gd name="connsiteX587" fmla="*/ 8910874 w 10035679"/>
              <a:gd name="connsiteY587" fmla="*/ 4158684 h 5893281"/>
              <a:gd name="connsiteX588" fmla="*/ 8953138 w 10035679"/>
              <a:gd name="connsiteY588" fmla="*/ 4154456 h 5893281"/>
              <a:gd name="connsiteX589" fmla="*/ 8985741 w 10035679"/>
              <a:gd name="connsiteY589" fmla="*/ 4144193 h 5893281"/>
              <a:gd name="connsiteX590" fmla="*/ 9009892 w 10035679"/>
              <a:gd name="connsiteY590" fmla="*/ 4125475 h 5893281"/>
              <a:gd name="connsiteX591" fmla="*/ 9026797 w 10035679"/>
              <a:gd name="connsiteY591" fmla="*/ 4125475 h 5893281"/>
              <a:gd name="connsiteX592" fmla="*/ 9028608 w 10035679"/>
              <a:gd name="connsiteY592" fmla="*/ 4127284 h 5893281"/>
              <a:gd name="connsiteX593" fmla="*/ 9028608 w 10035679"/>
              <a:gd name="connsiteY593" fmla="*/ 4125475 h 5893281"/>
              <a:gd name="connsiteX594" fmla="*/ 9026795 w 10035679"/>
              <a:gd name="connsiteY594" fmla="*/ 4125475 h 5893281"/>
              <a:gd name="connsiteX595" fmla="*/ 9024382 w 10035679"/>
              <a:gd name="connsiteY595" fmla="*/ 4123664 h 5893281"/>
              <a:gd name="connsiteX596" fmla="*/ 9006268 w 10035679"/>
              <a:gd name="connsiteY596" fmla="*/ 4104947 h 5893281"/>
              <a:gd name="connsiteX597" fmla="*/ 8985740 w 10035679"/>
              <a:gd name="connsiteY597" fmla="*/ 4090456 h 5893281"/>
              <a:gd name="connsiteX598" fmla="*/ 8432698 w 10035679"/>
              <a:gd name="connsiteY598" fmla="*/ 4026459 h 5893281"/>
              <a:gd name="connsiteX599" fmla="*/ 8455038 w 10035679"/>
              <a:gd name="connsiteY599" fmla="*/ 4026459 h 5893281"/>
              <a:gd name="connsiteX600" fmla="*/ 8474961 w 10035679"/>
              <a:gd name="connsiteY600" fmla="*/ 4026459 h 5893281"/>
              <a:gd name="connsiteX601" fmla="*/ 8503337 w 10035679"/>
              <a:gd name="connsiteY601" fmla="*/ 4028875 h 5893281"/>
              <a:gd name="connsiteX602" fmla="*/ 8511790 w 10035679"/>
              <a:gd name="connsiteY602" fmla="*/ 4055439 h 5893281"/>
              <a:gd name="connsiteX603" fmla="*/ 8522054 w 10035679"/>
              <a:gd name="connsiteY603" fmla="*/ 4075966 h 5893281"/>
              <a:gd name="connsiteX604" fmla="*/ 8535940 w 10035679"/>
              <a:gd name="connsiteY604" fmla="*/ 4094683 h 5893281"/>
              <a:gd name="connsiteX605" fmla="*/ 8535940 w 10035679"/>
              <a:gd name="connsiteY605" fmla="*/ 4100722 h 5893281"/>
              <a:gd name="connsiteX606" fmla="*/ 8541979 w 10035679"/>
              <a:gd name="connsiteY606" fmla="*/ 4100722 h 5893281"/>
              <a:gd name="connsiteX607" fmla="*/ 8541979 w 10035679"/>
              <a:gd name="connsiteY607" fmla="*/ 4094683 h 5893281"/>
              <a:gd name="connsiteX608" fmla="*/ 8560091 w 10035679"/>
              <a:gd name="connsiteY608" fmla="*/ 4075966 h 5893281"/>
              <a:gd name="connsiteX609" fmla="*/ 8578808 w 10035679"/>
              <a:gd name="connsiteY609" fmla="*/ 4065703 h 5893281"/>
              <a:gd name="connsiteX610" fmla="*/ 8602958 w 10035679"/>
              <a:gd name="connsiteY610" fmla="*/ 4057854 h 5893281"/>
              <a:gd name="connsiteX611" fmla="*/ 8639183 w 10035679"/>
              <a:gd name="connsiteY611" fmla="*/ 4055439 h 5893281"/>
              <a:gd name="connsiteX612" fmla="*/ 8667559 w 10035679"/>
              <a:gd name="connsiteY612" fmla="*/ 4071740 h 5893281"/>
              <a:gd name="connsiteX613" fmla="*/ 8701975 w 10035679"/>
              <a:gd name="connsiteY613" fmla="*/ 4086231 h 5893281"/>
              <a:gd name="connsiteX614" fmla="*/ 8744840 w 10035679"/>
              <a:gd name="connsiteY614" fmla="*/ 4100722 h 5893281"/>
              <a:gd name="connsiteX615" fmla="*/ 8779256 w 10035679"/>
              <a:gd name="connsiteY615" fmla="*/ 4123665 h 5893281"/>
              <a:gd name="connsiteX616" fmla="*/ 8807632 w 10035679"/>
              <a:gd name="connsiteY616" fmla="*/ 4144192 h 5893281"/>
              <a:gd name="connsiteX617" fmla="*/ 8821518 w 10035679"/>
              <a:gd name="connsiteY617" fmla="*/ 4172569 h 5893281"/>
              <a:gd name="connsiteX618" fmla="*/ 8848084 w 10035679"/>
              <a:gd name="connsiteY618" fmla="*/ 4176795 h 5893281"/>
              <a:gd name="connsiteX619" fmla="*/ 8864386 w 10035679"/>
              <a:gd name="connsiteY619" fmla="*/ 4182832 h 5893281"/>
              <a:gd name="connsiteX620" fmla="*/ 8886724 w 10035679"/>
              <a:gd name="connsiteY620" fmla="*/ 4187060 h 5893281"/>
              <a:gd name="connsiteX621" fmla="*/ 8886724 w 10035679"/>
              <a:gd name="connsiteY621" fmla="*/ 4205775 h 5893281"/>
              <a:gd name="connsiteX622" fmla="*/ 8882498 w 10035679"/>
              <a:gd name="connsiteY622" fmla="*/ 4205775 h 5893281"/>
              <a:gd name="connsiteX623" fmla="*/ 8876459 w 10035679"/>
              <a:gd name="connsiteY623" fmla="*/ 4210001 h 5893281"/>
              <a:gd name="connsiteX624" fmla="*/ 8868009 w 10035679"/>
              <a:gd name="connsiteY624" fmla="*/ 4210001 h 5893281"/>
              <a:gd name="connsiteX625" fmla="*/ 8864386 w 10035679"/>
              <a:gd name="connsiteY625" fmla="*/ 4211813 h 5893281"/>
              <a:gd name="connsiteX626" fmla="*/ 8861970 w 10035679"/>
              <a:gd name="connsiteY626" fmla="*/ 4216039 h 5893281"/>
              <a:gd name="connsiteX627" fmla="*/ 8864386 w 10035679"/>
              <a:gd name="connsiteY627" fmla="*/ 4216039 h 5893281"/>
              <a:gd name="connsiteX628" fmla="*/ 8872233 w 10035679"/>
              <a:gd name="connsiteY628" fmla="*/ 4220266 h 5893281"/>
              <a:gd name="connsiteX629" fmla="*/ 8896384 w 10035679"/>
              <a:gd name="connsiteY629" fmla="*/ 4255284 h 5893281"/>
              <a:gd name="connsiteX630" fmla="*/ 8930799 w 10035679"/>
              <a:gd name="connsiteY630" fmla="*/ 4284264 h 5893281"/>
              <a:gd name="connsiteX631" fmla="*/ 8971854 w 10035679"/>
              <a:gd name="connsiteY631" fmla="*/ 4306604 h 5893281"/>
              <a:gd name="connsiteX632" fmla="*/ 8971854 w 10035679"/>
              <a:gd name="connsiteY632" fmla="*/ 4322905 h 5893281"/>
              <a:gd name="connsiteX633" fmla="*/ 8924761 w 10035679"/>
              <a:gd name="connsiteY633" fmla="*/ 4322905 h 5893281"/>
              <a:gd name="connsiteX634" fmla="*/ 8918724 w 10035679"/>
              <a:gd name="connsiteY634" fmla="*/ 4316866 h 5893281"/>
              <a:gd name="connsiteX635" fmla="*/ 8910875 w 10035679"/>
              <a:gd name="connsiteY635" fmla="*/ 4312640 h 5893281"/>
              <a:gd name="connsiteX636" fmla="*/ 8904838 w 10035679"/>
              <a:gd name="connsiteY636" fmla="*/ 4312640 h 5893281"/>
              <a:gd name="connsiteX637" fmla="*/ 8896384 w 10035679"/>
              <a:gd name="connsiteY637" fmla="*/ 4312640 h 5893281"/>
              <a:gd name="connsiteX638" fmla="*/ 8890347 w 10035679"/>
              <a:gd name="connsiteY638" fmla="*/ 4310830 h 5893281"/>
              <a:gd name="connsiteX639" fmla="*/ 8878272 w 10035679"/>
              <a:gd name="connsiteY639" fmla="*/ 4306604 h 5893281"/>
              <a:gd name="connsiteX640" fmla="*/ 8868009 w 10035679"/>
              <a:gd name="connsiteY640" fmla="*/ 4298151 h 5893281"/>
              <a:gd name="connsiteX641" fmla="*/ 8861970 w 10035679"/>
              <a:gd name="connsiteY641" fmla="*/ 4292113 h 5893281"/>
              <a:gd name="connsiteX642" fmla="*/ 8854121 w 10035679"/>
              <a:gd name="connsiteY642" fmla="*/ 4277622 h 5893281"/>
              <a:gd name="connsiteX643" fmla="*/ 8848084 w 10035679"/>
              <a:gd name="connsiteY643" fmla="*/ 4267359 h 5893281"/>
              <a:gd name="connsiteX644" fmla="*/ 8839630 w 10035679"/>
              <a:gd name="connsiteY644" fmla="*/ 4259510 h 5893281"/>
              <a:gd name="connsiteX645" fmla="*/ 8811256 w 10035679"/>
              <a:gd name="connsiteY645" fmla="*/ 4245019 h 5893281"/>
              <a:gd name="connsiteX646" fmla="*/ 8791331 w 10035679"/>
              <a:gd name="connsiteY646" fmla="*/ 4245019 h 5893281"/>
              <a:gd name="connsiteX647" fmla="*/ 8764765 w 10035679"/>
              <a:gd name="connsiteY647" fmla="*/ 4252868 h 5893281"/>
              <a:gd name="connsiteX648" fmla="*/ 8740614 w 10035679"/>
              <a:gd name="connsiteY648" fmla="*/ 4267359 h 5893281"/>
              <a:gd name="connsiteX649" fmla="*/ 8716464 w 10035679"/>
              <a:gd name="connsiteY649" fmla="*/ 4273396 h 5893281"/>
              <a:gd name="connsiteX650" fmla="*/ 8691710 w 10035679"/>
              <a:gd name="connsiteY650" fmla="*/ 4259510 h 5893281"/>
              <a:gd name="connsiteX651" fmla="*/ 8667559 w 10035679"/>
              <a:gd name="connsiteY651" fmla="*/ 4252868 h 5893281"/>
              <a:gd name="connsiteX652" fmla="*/ 8641598 w 10035679"/>
              <a:gd name="connsiteY652" fmla="*/ 4249245 h 5893281"/>
              <a:gd name="connsiteX653" fmla="*/ 8607185 w 10035679"/>
              <a:gd name="connsiteY653" fmla="*/ 4252868 h 5893281"/>
              <a:gd name="connsiteX654" fmla="*/ 8610806 w 10035679"/>
              <a:gd name="connsiteY654" fmla="*/ 4238982 h 5893281"/>
              <a:gd name="connsiteX655" fmla="*/ 8613221 w 10035679"/>
              <a:gd name="connsiteY655" fmla="*/ 4226302 h 5893281"/>
              <a:gd name="connsiteX656" fmla="*/ 8616844 w 10035679"/>
              <a:gd name="connsiteY656" fmla="*/ 4220266 h 5893281"/>
              <a:gd name="connsiteX657" fmla="*/ 8621071 w 10035679"/>
              <a:gd name="connsiteY657" fmla="*/ 4211813 h 5893281"/>
              <a:gd name="connsiteX658" fmla="*/ 8625297 w 10035679"/>
              <a:gd name="connsiteY658" fmla="*/ 4205775 h 5893281"/>
              <a:gd name="connsiteX659" fmla="*/ 8621071 w 10035679"/>
              <a:gd name="connsiteY659" fmla="*/ 4197323 h 5893281"/>
              <a:gd name="connsiteX660" fmla="*/ 8602958 w 10035679"/>
              <a:gd name="connsiteY660" fmla="*/ 4166530 h 5893281"/>
              <a:gd name="connsiteX661" fmla="*/ 8578808 w 10035679"/>
              <a:gd name="connsiteY661" fmla="*/ 4148418 h 5893281"/>
              <a:gd name="connsiteX662" fmla="*/ 8550431 w 10035679"/>
              <a:gd name="connsiteY662" fmla="*/ 4139966 h 5893281"/>
              <a:gd name="connsiteX663" fmla="*/ 8517828 w 10035679"/>
              <a:gd name="connsiteY663" fmla="*/ 4129701 h 5893281"/>
              <a:gd name="connsiteX664" fmla="*/ 8487641 w 10035679"/>
              <a:gd name="connsiteY664" fmla="*/ 4123665 h 5893281"/>
              <a:gd name="connsiteX665" fmla="*/ 8461075 w 10035679"/>
              <a:gd name="connsiteY665" fmla="*/ 4109174 h 5893281"/>
              <a:gd name="connsiteX666" fmla="*/ 8444773 w 10035679"/>
              <a:gd name="connsiteY666" fmla="*/ 4086231 h 5893281"/>
              <a:gd name="connsiteX667" fmla="*/ 8450810 w 10035679"/>
              <a:gd name="connsiteY667" fmla="*/ 4084420 h 5893281"/>
              <a:gd name="connsiteX668" fmla="*/ 8455038 w 10035679"/>
              <a:gd name="connsiteY668" fmla="*/ 4084420 h 5893281"/>
              <a:gd name="connsiteX669" fmla="*/ 8459262 w 10035679"/>
              <a:gd name="connsiteY669" fmla="*/ 4080194 h 5893281"/>
              <a:gd name="connsiteX670" fmla="*/ 8461075 w 10035679"/>
              <a:gd name="connsiteY670" fmla="*/ 4075966 h 5893281"/>
              <a:gd name="connsiteX671" fmla="*/ 8465301 w 10035679"/>
              <a:gd name="connsiteY671" fmla="*/ 4069930 h 5893281"/>
              <a:gd name="connsiteX672" fmla="*/ 8444773 w 10035679"/>
              <a:gd name="connsiteY672" fmla="*/ 4065703 h 5893281"/>
              <a:gd name="connsiteX673" fmla="*/ 8422433 w 10035679"/>
              <a:gd name="connsiteY673" fmla="*/ 4055439 h 5893281"/>
              <a:gd name="connsiteX674" fmla="*/ 8404321 w 10035679"/>
              <a:gd name="connsiteY674" fmla="*/ 4047591 h 5893281"/>
              <a:gd name="connsiteX675" fmla="*/ 8404321 w 10035679"/>
              <a:gd name="connsiteY675" fmla="*/ 4028875 h 5893281"/>
              <a:gd name="connsiteX676" fmla="*/ 8238289 w 10035679"/>
              <a:gd name="connsiteY676" fmla="*/ 3957027 h 5893281"/>
              <a:gd name="connsiteX677" fmla="*/ 8242515 w 10035679"/>
              <a:gd name="connsiteY677" fmla="*/ 3957027 h 5893281"/>
              <a:gd name="connsiteX678" fmla="*/ 8246138 w 10035679"/>
              <a:gd name="connsiteY678" fmla="*/ 3957027 h 5893281"/>
              <a:gd name="connsiteX679" fmla="*/ 8246138 w 10035679"/>
              <a:gd name="connsiteY679" fmla="*/ 3960650 h 5893281"/>
              <a:gd name="connsiteX680" fmla="*/ 8246138 w 10035679"/>
              <a:gd name="connsiteY680" fmla="*/ 3964876 h 5893281"/>
              <a:gd name="connsiteX681" fmla="*/ 8250364 w 10035679"/>
              <a:gd name="connsiteY681" fmla="*/ 3964876 h 5893281"/>
              <a:gd name="connsiteX682" fmla="*/ 8250364 w 10035679"/>
              <a:gd name="connsiteY682" fmla="*/ 3969102 h 5893281"/>
              <a:gd name="connsiteX683" fmla="*/ 8256401 w 10035679"/>
              <a:gd name="connsiteY683" fmla="*/ 3969102 h 5893281"/>
              <a:gd name="connsiteX684" fmla="*/ 8252175 w 10035679"/>
              <a:gd name="connsiteY684" fmla="*/ 3970913 h 5893281"/>
              <a:gd name="connsiteX685" fmla="*/ 8250364 w 10035679"/>
              <a:gd name="connsiteY685" fmla="*/ 3970913 h 5893281"/>
              <a:gd name="connsiteX686" fmla="*/ 8250364 w 10035679"/>
              <a:gd name="connsiteY686" fmla="*/ 3975139 h 5893281"/>
              <a:gd name="connsiteX687" fmla="*/ 8238289 w 10035679"/>
              <a:gd name="connsiteY687" fmla="*/ 3985404 h 5893281"/>
              <a:gd name="connsiteX688" fmla="*/ 8228026 w 10035679"/>
              <a:gd name="connsiteY688" fmla="*/ 3998082 h 5893281"/>
              <a:gd name="connsiteX689" fmla="*/ 8217761 w 10035679"/>
              <a:gd name="connsiteY689" fmla="*/ 4008347 h 5893281"/>
              <a:gd name="connsiteX690" fmla="*/ 8179724 w 10035679"/>
              <a:gd name="connsiteY690" fmla="*/ 4004121 h 5893281"/>
              <a:gd name="connsiteX691" fmla="*/ 8147121 w 10035679"/>
              <a:gd name="connsiteY691" fmla="*/ 4004121 h 5893281"/>
              <a:gd name="connsiteX692" fmla="*/ 8108479 w 10035679"/>
              <a:gd name="connsiteY692" fmla="*/ 4008347 h 5893281"/>
              <a:gd name="connsiteX693" fmla="*/ 8108479 w 10035679"/>
              <a:gd name="connsiteY693" fmla="*/ 4028874 h 5893281"/>
              <a:gd name="connsiteX694" fmla="*/ 8114517 w 10035679"/>
              <a:gd name="connsiteY694" fmla="*/ 4033101 h 5893281"/>
              <a:gd name="connsiteX695" fmla="*/ 8114517 w 10035679"/>
              <a:gd name="connsiteY695" fmla="*/ 4036724 h 5893281"/>
              <a:gd name="connsiteX696" fmla="*/ 8118743 w 10035679"/>
              <a:gd name="connsiteY696" fmla="*/ 4040950 h 5893281"/>
              <a:gd name="connsiteX697" fmla="*/ 8122970 w 10035679"/>
              <a:gd name="connsiteY697" fmla="*/ 4047591 h 5893281"/>
              <a:gd name="connsiteX698" fmla="*/ 8161007 w 10035679"/>
              <a:gd name="connsiteY698" fmla="*/ 4033101 h 5893281"/>
              <a:gd name="connsiteX699" fmla="*/ 8199647 w 10035679"/>
              <a:gd name="connsiteY699" fmla="*/ 4022836 h 5893281"/>
              <a:gd name="connsiteX700" fmla="*/ 8199647 w 10035679"/>
              <a:gd name="connsiteY700" fmla="*/ 4040950 h 5893281"/>
              <a:gd name="connsiteX701" fmla="*/ 8193610 w 10035679"/>
              <a:gd name="connsiteY701" fmla="*/ 4040950 h 5893281"/>
              <a:gd name="connsiteX702" fmla="*/ 8181534 w 10035679"/>
              <a:gd name="connsiteY702" fmla="*/ 4047591 h 5893281"/>
              <a:gd name="connsiteX703" fmla="*/ 8167044 w 10035679"/>
              <a:gd name="connsiteY703" fmla="*/ 4055441 h 5893281"/>
              <a:gd name="connsiteX704" fmla="*/ 8153157 w 10035679"/>
              <a:gd name="connsiteY704" fmla="*/ 4061477 h 5893281"/>
              <a:gd name="connsiteX705" fmla="*/ 8165233 w 10035679"/>
              <a:gd name="connsiteY705" fmla="*/ 4086231 h 5893281"/>
              <a:gd name="connsiteX706" fmla="*/ 8179724 w 10035679"/>
              <a:gd name="connsiteY706" fmla="*/ 4109174 h 5893281"/>
              <a:gd name="connsiteX707" fmla="*/ 8185761 w 10035679"/>
              <a:gd name="connsiteY707" fmla="*/ 4129702 h 5893281"/>
              <a:gd name="connsiteX708" fmla="*/ 8193610 w 10035679"/>
              <a:gd name="connsiteY708" fmla="*/ 4166533 h 5893281"/>
              <a:gd name="connsiteX709" fmla="*/ 8185761 w 10035679"/>
              <a:gd name="connsiteY709" fmla="*/ 4166533 h 5893281"/>
              <a:gd name="connsiteX710" fmla="*/ 8185761 w 10035679"/>
              <a:gd name="connsiteY710" fmla="*/ 4172569 h 5893281"/>
              <a:gd name="connsiteX711" fmla="*/ 8179724 w 10035679"/>
              <a:gd name="connsiteY711" fmla="*/ 4168946 h 5893281"/>
              <a:gd name="connsiteX712" fmla="*/ 8175498 w 10035679"/>
              <a:gd name="connsiteY712" fmla="*/ 4168946 h 5893281"/>
              <a:gd name="connsiteX713" fmla="*/ 8175498 w 10035679"/>
              <a:gd name="connsiteY713" fmla="*/ 4166533 h 5893281"/>
              <a:gd name="connsiteX714" fmla="*/ 8171272 w 10035679"/>
              <a:gd name="connsiteY714" fmla="*/ 4166533 h 5893281"/>
              <a:gd name="connsiteX715" fmla="*/ 8151347 w 10035679"/>
              <a:gd name="connsiteY715" fmla="*/ 4144192 h 5893281"/>
              <a:gd name="connsiteX716" fmla="*/ 8132630 w 10035679"/>
              <a:gd name="connsiteY716" fmla="*/ 4119439 h 5893281"/>
              <a:gd name="connsiteX717" fmla="*/ 8114517 w 10035679"/>
              <a:gd name="connsiteY717" fmla="*/ 4094685 h 5893281"/>
              <a:gd name="connsiteX718" fmla="*/ 8114517 w 10035679"/>
              <a:gd name="connsiteY718" fmla="*/ 4172569 h 5893281"/>
              <a:gd name="connsiteX719" fmla="*/ 8084328 w 10035679"/>
              <a:gd name="connsiteY719" fmla="*/ 4172569 h 5893281"/>
              <a:gd name="connsiteX720" fmla="*/ 8084328 w 10035679"/>
              <a:gd name="connsiteY720" fmla="*/ 4168946 h 5893281"/>
              <a:gd name="connsiteX721" fmla="*/ 8080102 w 10035679"/>
              <a:gd name="connsiteY721" fmla="*/ 4168946 h 5893281"/>
              <a:gd name="connsiteX722" fmla="*/ 8080102 w 10035679"/>
              <a:gd name="connsiteY722" fmla="*/ 4166533 h 5893281"/>
              <a:gd name="connsiteX723" fmla="*/ 8075875 w 10035679"/>
              <a:gd name="connsiteY723" fmla="*/ 4166533 h 5893281"/>
              <a:gd name="connsiteX724" fmla="*/ 8080102 w 10035679"/>
              <a:gd name="connsiteY724" fmla="*/ 4139966 h 5893281"/>
              <a:gd name="connsiteX725" fmla="*/ 8075875 w 10035679"/>
              <a:gd name="connsiteY725" fmla="*/ 4125475 h 5893281"/>
              <a:gd name="connsiteX726" fmla="*/ 8069839 w 10035679"/>
              <a:gd name="connsiteY726" fmla="*/ 4113400 h 5893281"/>
              <a:gd name="connsiteX727" fmla="*/ 8061989 w 10035679"/>
              <a:gd name="connsiteY727" fmla="*/ 4094685 h 5893281"/>
              <a:gd name="connsiteX728" fmla="*/ 8061989 w 10035679"/>
              <a:gd name="connsiteY728" fmla="*/ 4075968 h 5893281"/>
              <a:gd name="connsiteX729" fmla="*/ 8072252 w 10035679"/>
              <a:gd name="connsiteY729" fmla="*/ 4055441 h 5893281"/>
              <a:gd name="connsiteX730" fmla="*/ 8086140 w 10035679"/>
              <a:gd name="connsiteY730" fmla="*/ 4026459 h 5893281"/>
              <a:gd name="connsiteX731" fmla="*/ 8100629 w 10035679"/>
              <a:gd name="connsiteY731" fmla="*/ 3999895 h 5893281"/>
              <a:gd name="connsiteX732" fmla="*/ 8114517 w 10035679"/>
              <a:gd name="connsiteY732" fmla="*/ 3979365 h 5893281"/>
              <a:gd name="connsiteX733" fmla="*/ 8122970 w 10035679"/>
              <a:gd name="connsiteY733" fmla="*/ 3969102 h 5893281"/>
              <a:gd name="connsiteX734" fmla="*/ 8157384 w 10035679"/>
              <a:gd name="connsiteY734" fmla="*/ 3979365 h 5893281"/>
              <a:gd name="connsiteX735" fmla="*/ 8179724 w 10035679"/>
              <a:gd name="connsiteY735" fmla="*/ 3979365 h 5893281"/>
              <a:gd name="connsiteX736" fmla="*/ 8195421 w 10035679"/>
              <a:gd name="connsiteY736" fmla="*/ 3975139 h 5893281"/>
              <a:gd name="connsiteX737" fmla="*/ 8217761 w 10035679"/>
              <a:gd name="connsiteY737" fmla="*/ 3969102 h 5893281"/>
              <a:gd name="connsiteX738" fmla="*/ 8317380 w 10035679"/>
              <a:gd name="connsiteY738" fmla="*/ 3950385 h 5893281"/>
              <a:gd name="connsiteX739" fmla="*/ 8331266 w 10035679"/>
              <a:gd name="connsiteY739" fmla="*/ 3957027 h 5893281"/>
              <a:gd name="connsiteX740" fmla="*/ 8337305 w 10035679"/>
              <a:gd name="connsiteY740" fmla="*/ 3960650 h 5893281"/>
              <a:gd name="connsiteX741" fmla="*/ 8345757 w 10035679"/>
              <a:gd name="connsiteY741" fmla="*/ 3969102 h 5893281"/>
              <a:gd name="connsiteX742" fmla="*/ 8347567 w 10035679"/>
              <a:gd name="connsiteY742" fmla="*/ 3975139 h 5893281"/>
              <a:gd name="connsiteX743" fmla="*/ 8347567 w 10035679"/>
              <a:gd name="connsiteY743" fmla="*/ 3989630 h 5893281"/>
              <a:gd name="connsiteX744" fmla="*/ 8347567 w 10035679"/>
              <a:gd name="connsiteY744" fmla="*/ 4008348 h 5893281"/>
              <a:gd name="connsiteX745" fmla="*/ 8341531 w 10035679"/>
              <a:gd name="connsiteY745" fmla="*/ 4012574 h 5893281"/>
              <a:gd name="connsiteX746" fmla="*/ 8337305 w 10035679"/>
              <a:gd name="connsiteY746" fmla="*/ 4014384 h 5893281"/>
              <a:gd name="connsiteX747" fmla="*/ 8337305 w 10035679"/>
              <a:gd name="connsiteY747" fmla="*/ 4018611 h 5893281"/>
              <a:gd name="connsiteX748" fmla="*/ 8337305 w 10035679"/>
              <a:gd name="connsiteY748" fmla="*/ 4022837 h 5893281"/>
              <a:gd name="connsiteX749" fmla="*/ 8337305 w 10035679"/>
              <a:gd name="connsiteY749" fmla="*/ 4026460 h 5893281"/>
              <a:gd name="connsiteX750" fmla="*/ 8337305 w 10035679"/>
              <a:gd name="connsiteY750" fmla="*/ 4028875 h 5893281"/>
              <a:gd name="connsiteX751" fmla="*/ 8335492 w 10035679"/>
              <a:gd name="connsiteY751" fmla="*/ 4033102 h 5893281"/>
              <a:gd name="connsiteX752" fmla="*/ 8327040 w 10035679"/>
              <a:gd name="connsiteY752" fmla="*/ 4040951 h 5893281"/>
              <a:gd name="connsiteX753" fmla="*/ 8327040 w 10035679"/>
              <a:gd name="connsiteY753" fmla="*/ 4022837 h 5893281"/>
              <a:gd name="connsiteX754" fmla="*/ 8313154 w 10035679"/>
              <a:gd name="connsiteY754" fmla="*/ 3999895 h 5893281"/>
              <a:gd name="connsiteX755" fmla="*/ 8313154 w 10035679"/>
              <a:gd name="connsiteY755" fmla="*/ 3975139 h 5893281"/>
              <a:gd name="connsiteX756" fmla="*/ 7999200 w 10035679"/>
              <a:gd name="connsiteY756" fmla="*/ 3810917 h 5893281"/>
              <a:gd name="connsiteX757" fmla="*/ 8019125 w 10035679"/>
              <a:gd name="connsiteY757" fmla="*/ 3816954 h 5893281"/>
              <a:gd name="connsiteX758" fmla="*/ 8043878 w 10035679"/>
              <a:gd name="connsiteY758" fmla="*/ 3831445 h 5893281"/>
              <a:gd name="connsiteX759" fmla="*/ 8066218 w 10035679"/>
              <a:gd name="connsiteY759" fmla="*/ 3853785 h 5893281"/>
              <a:gd name="connsiteX760" fmla="*/ 8075878 w 10035679"/>
              <a:gd name="connsiteY760" fmla="*/ 3872502 h 5893281"/>
              <a:gd name="connsiteX761" fmla="*/ 8066218 w 10035679"/>
              <a:gd name="connsiteY761" fmla="*/ 3878539 h 5893281"/>
              <a:gd name="connsiteX762" fmla="*/ 8055954 w 10035679"/>
              <a:gd name="connsiteY762" fmla="*/ 3888802 h 5893281"/>
              <a:gd name="connsiteX763" fmla="*/ 8043878 w 10035679"/>
              <a:gd name="connsiteY763" fmla="*/ 3897256 h 5893281"/>
              <a:gd name="connsiteX764" fmla="*/ 8029387 w 10035679"/>
              <a:gd name="connsiteY764" fmla="*/ 3903292 h 5893281"/>
              <a:gd name="connsiteX765" fmla="*/ 8041463 w 10035679"/>
              <a:gd name="connsiteY765" fmla="*/ 3935895 h 5893281"/>
              <a:gd name="connsiteX766" fmla="*/ 8055954 w 10035679"/>
              <a:gd name="connsiteY766" fmla="*/ 3960651 h 5893281"/>
              <a:gd name="connsiteX767" fmla="*/ 8069840 w 10035679"/>
              <a:gd name="connsiteY767" fmla="*/ 3989631 h 5893281"/>
              <a:gd name="connsiteX768" fmla="*/ 8057764 w 10035679"/>
              <a:gd name="connsiteY768" fmla="*/ 3993857 h 5893281"/>
              <a:gd name="connsiteX769" fmla="*/ 8051728 w 10035679"/>
              <a:gd name="connsiteY769" fmla="*/ 3993857 h 5893281"/>
              <a:gd name="connsiteX770" fmla="*/ 8047501 w 10035679"/>
              <a:gd name="connsiteY770" fmla="*/ 3993857 h 5893281"/>
              <a:gd name="connsiteX771" fmla="*/ 8043878 w 10035679"/>
              <a:gd name="connsiteY771" fmla="*/ 3998083 h 5893281"/>
              <a:gd name="connsiteX772" fmla="*/ 8041463 w 10035679"/>
              <a:gd name="connsiteY772" fmla="*/ 3999896 h 5893281"/>
              <a:gd name="connsiteX773" fmla="*/ 8037842 w 10035679"/>
              <a:gd name="connsiteY773" fmla="*/ 4008348 h 5893281"/>
              <a:gd name="connsiteX774" fmla="*/ 8019125 w 10035679"/>
              <a:gd name="connsiteY774" fmla="*/ 4040951 h 5893281"/>
              <a:gd name="connsiteX775" fmla="*/ 8009465 w 10035679"/>
              <a:gd name="connsiteY775" fmla="*/ 4080196 h 5893281"/>
              <a:gd name="connsiteX776" fmla="*/ 7990748 w 10035679"/>
              <a:gd name="connsiteY776" fmla="*/ 4115214 h 5893281"/>
              <a:gd name="connsiteX777" fmla="*/ 7981088 w 10035679"/>
              <a:gd name="connsiteY777" fmla="*/ 4123666 h 5893281"/>
              <a:gd name="connsiteX778" fmla="*/ 7970823 w 10035679"/>
              <a:gd name="connsiteY778" fmla="*/ 4123666 h 5893281"/>
              <a:gd name="connsiteX779" fmla="*/ 7958748 w 10035679"/>
              <a:gd name="connsiteY779" fmla="*/ 4125477 h 5893281"/>
              <a:gd name="connsiteX780" fmla="*/ 7946672 w 10035679"/>
              <a:gd name="connsiteY780" fmla="*/ 4125477 h 5893281"/>
              <a:gd name="connsiteX781" fmla="*/ 7924334 w 10035679"/>
              <a:gd name="connsiteY781" fmla="*/ 4113402 h 5893281"/>
              <a:gd name="connsiteX782" fmla="*/ 7903806 w 10035679"/>
              <a:gd name="connsiteY782" fmla="*/ 4109175 h 5893281"/>
              <a:gd name="connsiteX783" fmla="*/ 7877845 w 10035679"/>
              <a:gd name="connsiteY783" fmla="*/ 4109175 h 5893281"/>
              <a:gd name="connsiteX784" fmla="*/ 7853089 w 10035679"/>
              <a:gd name="connsiteY784" fmla="*/ 4104949 h 5893281"/>
              <a:gd name="connsiteX785" fmla="*/ 7828938 w 10035679"/>
              <a:gd name="connsiteY785" fmla="*/ 4094687 h 5893281"/>
              <a:gd name="connsiteX786" fmla="*/ 7804787 w 10035679"/>
              <a:gd name="connsiteY786" fmla="*/ 4061479 h 5893281"/>
              <a:gd name="connsiteX787" fmla="*/ 7786675 w 10035679"/>
              <a:gd name="connsiteY787" fmla="*/ 4018611 h 5893281"/>
              <a:gd name="connsiteX788" fmla="*/ 7782449 w 10035679"/>
              <a:gd name="connsiteY788" fmla="*/ 3969103 h 5893281"/>
              <a:gd name="connsiteX789" fmla="*/ 7800561 w 10035679"/>
              <a:gd name="connsiteY789" fmla="*/ 3960651 h 5893281"/>
              <a:gd name="connsiteX790" fmla="*/ 7815052 w 10035679"/>
              <a:gd name="connsiteY790" fmla="*/ 3960651 h 5893281"/>
              <a:gd name="connsiteX791" fmla="*/ 7828938 w 10035679"/>
              <a:gd name="connsiteY791" fmla="*/ 3964877 h 5893281"/>
              <a:gd name="connsiteX792" fmla="*/ 7843429 w 10035679"/>
              <a:gd name="connsiteY792" fmla="*/ 3957028 h 5893281"/>
              <a:gd name="connsiteX793" fmla="*/ 7861541 w 10035679"/>
              <a:gd name="connsiteY793" fmla="*/ 3928046 h 5893281"/>
              <a:gd name="connsiteX794" fmla="*/ 7906220 w 10035679"/>
              <a:gd name="connsiteY794" fmla="*/ 3922009 h 5893281"/>
              <a:gd name="connsiteX795" fmla="*/ 7914069 w 10035679"/>
              <a:gd name="connsiteY795" fmla="*/ 3915368 h 5893281"/>
              <a:gd name="connsiteX796" fmla="*/ 7920108 w 10035679"/>
              <a:gd name="connsiteY796" fmla="*/ 3907519 h 5893281"/>
              <a:gd name="connsiteX797" fmla="*/ 7920108 w 10035679"/>
              <a:gd name="connsiteY797" fmla="*/ 3903292 h 5893281"/>
              <a:gd name="connsiteX798" fmla="*/ 7924334 w 10035679"/>
              <a:gd name="connsiteY798" fmla="*/ 3900877 h 5893281"/>
              <a:gd name="connsiteX799" fmla="*/ 7924334 w 10035679"/>
              <a:gd name="connsiteY799" fmla="*/ 3897256 h 5893281"/>
              <a:gd name="connsiteX800" fmla="*/ 7924334 w 10035679"/>
              <a:gd name="connsiteY800" fmla="*/ 3893030 h 5893281"/>
              <a:gd name="connsiteX801" fmla="*/ 7927955 w 10035679"/>
              <a:gd name="connsiteY801" fmla="*/ 3888802 h 5893281"/>
              <a:gd name="connsiteX802" fmla="*/ 7934597 w 10035679"/>
              <a:gd name="connsiteY802" fmla="*/ 3888802 h 5893281"/>
              <a:gd name="connsiteX803" fmla="*/ 7946672 w 10035679"/>
              <a:gd name="connsiteY803" fmla="*/ 3888802 h 5893281"/>
              <a:gd name="connsiteX804" fmla="*/ 7958748 w 10035679"/>
              <a:gd name="connsiteY804" fmla="*/ 3888802 h 5893281"/>
              <a:gd name="connsiteX805" fmla="*/ 7966597 w 10035679"/>
              <a:gd name="connsiteY805" fmla="*/ 3864048 h 5893281"/>
              <a:gd name="connsiteX806" fmla="*/ 7976860 w 10035679"/>
              <a:gd name="connsiteY806" fmla="*/ 3845331 h 5893281"/>
              <a:gd name="connsiteX807" fmla="*/ 7987124 w 10035679"/>
              <a:gd name="connsiteY807" fmla="*/ 3829029 h 5893281"/>
              <a:gd name="connsiteX808" fmla="*/ 6980054 w 10035679"/>
              <a:gd name="connsiteY808" fmla="*/ 3763221 h 5893281"/>
              <a:gd name="connsiteX809" fmla="*/ 7000582 w 10035679"/>
              <a:gd name="connsiteY809" fmla="*/ 3777712 h 5893281"/>
              <a:gd name="connsiteX810" fmla="*/ 7012658 w 10035679"/>
              <a:gd name="connsiteY810" fmla="*/ 3802465 h 5893281"/>
              <a:gd name="connsiteX811" fmla="*/ 7012658 w 10035679"/>
              <a:gd name="connsiteY811" fmla="*/ 3839294 h 5893281"/>
              <a:gd name="connsiteX812" fmla="*/ 7012658 w 10035679"/>
              <a:gd name="connsiteY812" fmla="*/ 3843520 h 5893281"/>
              <a:gd name="connsiteX813" fmla="*/ 7014470 w 10035679"/>
              <a:gd name="connsiteY813" fmla="*/ 3843520 h 5893281"/>
              <a:gd name="connsiteX814" fmla="*/ 7018696 w 10035679"/>
              <a:gd name="connsiteY814" fmla="*/ 3845333 h 5893281"/>
              <a:gd name="connsiteX815" fmla="*/ 7018696 w 10035679"/>
              <a:gd name="connsiteY815" fmla="*/ 3849559 h 5893281"/>
              <a:gd name="connsiteX816" fmla="*/ 7018696 w 10035679"/>
              <a:gd name="connsiteY816" fmla="*/ 3858011 h 5893281"/>
              <a:gd name="connsiteX817" fmla="*/ 7012658 w 10035679"/>
              <a:gd name="connsiteY817" fmla="*/ 3858011 h 5893281"/>
              <a:gd name="connsiteX818" fmla="*/ 7004205 w 10035679"/>
              <a:gd name="connsiteY818" fmla="*/ 3859822 h 5893281"/>
              <a:gd name="connsiteX819" fmla="*/ 7000582 w 10035679"/>
              <a:gd name="connsiteY819" fmla="*/ 3868276 h 5893281"/>
              <a:gd name="connsiteX820" fmla="*/ 6994545 w 10035679"/>
              <a:gd name="connsiteY820" fmla="*/ 3872502 h 5893281"/>
              <a:gd name="connsiteX821" fmla="*/ 6990319 w 10035679"/>
              <a:gd name="connsiteY821" fmla="*/ 3872502 h 5893281"/>
              <a:gd name="connsiteX822" fmla="*/ 6986091 w 10035679"/>
              <a:gd name="connsiteY822" fmla="*/ 3868276 h 5893281"/>
              <a:gd name="connsiteX823" fmla="*/ 6984280 w 10035679"/>
              <a:gd name="connsiteY823" fmla="*/ 3868276 h 5893281"/>
              <a:gd name="connsiteX824" fmla="*/ 6980054 w 10035679"/>
              <a:gd name="connsiteY824" fmla="*/ 3864048 h 5893281"/>
              <a:gd name="connsiteX825" fmla="*/ 6966167 w 10035679"/>
              <a:gd name="connsiteY825" fmla="*/ 3835068 h 5893281"/>
              <a:gd name="connsiteX826" fmla="*/ 6966167 w 10035679"/>
              <a:gd name="connsiteY826" fmla="*/ 3792201 h 5893281"/>
              <a:gd name="connsiteX827" fmla="*/ 6969791 w 10035679"/>
              <a:gd name="connsiteY827" fmla="*/ 3786164 h 5893281"/>
              <a:gd name="connsiteX828" fmla="*/ 6974017 w 10035679"/>
              <a:gd name="connsiteY828" fmla="*/ 3781938 h 5893281"/>
              <a:gd name="connsiteX829" fmla="*/ 6975827 w 10035679"/>
              <a:gd name="connsiteY829" fmla="*/ 3773486 h 5893281"/>
              <a:gd name="connsiteX830" fmla="*/ 8250362 w 10035679"/>
              <a:gd name="connsiteY830" fmla="*/ 3720353 h 5893281"/>
              <a:gd name="connsiteX831" fmla="*/ 8266663 w 10035679"/>
              <a:gd name="connsiteY831" fmla="*/ 3738465 h 5893281"/>
              <a:gd name="connsiteX832" fmla="*/ 8278739 w 10035679"/>
              <a:gd name="connsiteY832" fmla="*/ 3758993 h 5893281"/>
              <a:gd name="connsiteX833" fmla="*/ 8278739 w 10035679"/>
              <a:gd name="connsiteY833" fmla="*/ 3792201 h 5893281"/>
              <a:gd name="connsiteX834" fmla="*/ 8280549 w 10035679"/>
              <a:gd name="connsiteY834" fmla="*/ 3800051 h 5893281"/>
              <a:gd name="connsiteX835" fmla="*/ 8284775 w 10035679"/>
              <a:gd name="connsiteY835" fmla="*/ 3800051 h 5893281"/>
              <a:gd name="connsiteX836" fmla="*/ 8284775 w 10035679"/>
              <a:gd name="connsiteY836" fmla="*/ 3802466 h 5893281"/>
              <a:gd name="connsiteX837" fmla="*/ 8280549 w 10035679"/>
              <a:gd name="connsiteY837" fmla="*/ 3802466 h 5893281"/>
              <a:gd name="connsiteX838" fmla="*/ 8278739 w 10035679"/>
              <a:gd name="connsiteY838" fmla="*/ 3810919 h 5893281"/>
              <a:gd name="connsiteX839" fmla="*/ 8278739 w 10035679"/>
              <a:gd name="connsiteY839" fmla="*/ 3816955 h 5893281"/>
              <a:gd name="connsiteX840" fmla="*/ 8274512 w 10035679"/>
              <a:gd name="connsiteY840" fmla="*/ 3816955 h 5893281"/>
              <a:gd name="connsiteX841" fmla="*/ 8274512 w 10035679"/>
              <a:gd name="connsiteY841" fmla="*/ 3821181 h 5893281"/>
              <a:gd name="connsiteX842" fmla="*/ 8270889 w 10035679"/>
              <a:gd name="connsiteY842" fmla="*/ 3821181 h 5893281"/>
              <a:gd name="connsiteX843" fmla="*/ 8264250 w 10035679"/>
              <a:gd name="connsiteY843" fmla="*/ 3824805 h 5893281"/>
              <a:gd name="connsiteX844" fmla="*/ 8260626 w 10035679"/>
              <a:gd name="connsiteY844" fmla="*/ 3816955 h 5893281"/>
              <a:gd name="connsiteX845" fmla="*/ 8260626 w 10035679"/>
              <a:gd name="connsiteY845" fmla="*/ 3814540 h 5893281"/>
              <a:gd name="connsiteX846" fmla="*/ 8256400 w 10035679"/>
              <a:gd name="connsiteY846" fmla="*/ 3814540 h 5893281"/>
              <a:gd name="connsiteX847" fmla="*/ 8252174 w 10035679"/>
              <a:gd name="connsiteY847" fmla="*/ 3814540 h 5893281"/>
              <a:gd name="connsiteX848" fmla="*/ 8250362 w 10035679"/>
              <a:gd name="connsiteY848" fmla="*/ 3810919 h 5893281"/>
              <a:gd name="connsiteX849" fmla="*/ 8250362 w 10035679"/>
              <a:gd name="connsiteY849" fmla="*/ 3816955 h 5893281"/>
              <a:gd name="connsiteX850" fmla="*/ 8252174 w 10035679"/>
              <a:gd name="connsiteY850" fmla="*/ 3821181 h 5893281"/>
              <a:gd name="connsiteX851" fmla="*/ 8256400 w 10035679"/>
              <a:gd name="connsiteY851" fmla="*/ 3824805 h 5893281"/>
              <a:gd name="connsiteX852" fmla="*/ 8260626 w 10035679"/>
              <a:gd name="connsiteY852" fmla="*/ 3829031 h 5893281"/>
              <a:gd name="connsiteX853" fmla="*/ 8256400 w 10035679"/>
              <a:gd name="connsiteY853" fmla="*/ 3831446 h 5893281"/>
              <a:gd name="connsiteX854" fmla="*/ 8256400 w 10035679"/>
              <a:gd name="connsiteY854" fmla="*/ 3835070 h 5893281"/>
              <a:gd name="connsiteX855" fmla="*/ 8256400 w 10035679"/>
              <a:gd name="connsiteY855" fmla="*/ 3839296 h 5893281"/>
              <a:gd name="connsiteX856" fmla="*/ 8256400 w 10035679"/>
              <a:gd name="connsiteY856" fmla="*/ 3849559 h 5893281"/>
              <a:gd name="connsiteX857" fmla="*/ 8238286 w 10035679"/>
              <a:gd name="connsiteY857" fmla="*/ 3849559 h 5893281"/>
              <a:gd name="connsiteX858" fmla="*/ 8238286 w 10035679"/>
              <a:gd name="connsiteY858" fmla="*/ 3839296 h 5893281"/>
              <a:gd name="connsiteX859" fmla="*/ 8228024 w 10035679"/>
              <a:gd name="connsiteY859" fmla="*/ 3835070 h 5893281"/>
              <a:gd name="connsiteX860" fmla="*/ 8217759 w 10035679"/>
              <a:gd name="connsiteY860" fmla="*/ 3829031 h 5893281"/>
              <a:gd name="connsiteX861" fmla="*/ 8214136 w 10035679"/>
              <a:gd name="connsiteY861" fmla="*/ 3821181 h 5893281"/>
              <a:gd name="connsiteX862" fmla="*/ 8209910 w 10035679"/>
              <a:gd name="connsiteY862" fmla="*/ 3810919 h 5893281"/>
              <a:gd name="connsiteX863" fmla="*/ 8208099 w 10035679"/>
              <a:gd name="connsiteY863" fmla="*/ 3800051 h 5893281"/>
              <a:gd name="connsiteX864" fmla="*/ 8199647 w 10035679"/>
              <a:gd name="connsiteY864" fmla="*/ 3786163 h 5893281"/>
              <a:gd name="connsiteX865" fmla="*/ 8189382 w 10035679"/>
              <a:gd name="connsiteY865" fmla="*/ 3792201 h 5893281"/>
              <a:gd name="connsiteX866" fmla="*/ 8175496 w 10035679"/>
              <a:gd name="connsiteY866" fmla="*/ 3800051 h 5893281"/>
              <a:gd name="connsiteX867" fmla="*/ 8161005 w 10035679"/>
              <a:gd name="connsiteY867" fmla="*/ 3802466 h 5893281"/>
              <a:gd name="connsiteX868" fmla="*/ 8147119 w 10035679"/>
              <a:gd name="connsiteY868" fmla="*/ 3810919 h 5893281"/>
              <a:gd name="connsiteX869" fmla="*/ 8147119 w 10035679"/>
              <a:gd name="connsiteY869" fmla="*/ 3792201 h 5893281"/>
              <a:gd name="connsiteX870" fmla="*/ 8151345 w 10035679"/>
              <a:gd name="connsiteY870" fmla="*/ 3787975 h 5893281"/>
              <a:gd name="connsiteX871" fmla="*/ 8151345 w 10035679"/>
              <a:gd name="connsiteY871" fmla="*/ 3786163 h 5893281"/>
              <a:gd name="connsiteX872" fmla="*/ 8153156 w 10035679"/>
              <a:gd name="connsiteY872" fmla="*/ 3786163 h 5893281"/>
              <a:gd name="connsiteX873" fmla="*/ 8153156 w 10035679"/>
              <a:gd name="connsiteY873" fmla="*/ 3777710 h 5893281"/>
              <a:gd name="connsiteX874" fmla="*/ 8181533 w 10035679"/>
              <a:gd name="connsiteY874" fmla="*/ 3767447 h 5893281"/>
              <a:gd name="connsiteX875" fmla="*/ 8208099 w 10035679"/>
              <a:gd name="connsiteY875" fmla="*/ 3758993 h 5893281"/>
              <a:gd name="connsiteX876" fmla="*/ 8232250 w 10035679"/>
              <a:gd name="connsiteY876" fmla="*/ 3744504 h 5893281"/>
              <a:gd name="connsiteX877" fmla="*/ 8075879 w 10035679"/>
              <a:gd name="connsiteY877" fmla="*/ 3681109 h 5893281"/>
              <a:gd name="connsiteX878" fmla="*/ 8084331 w 10035679"/>
              <a:gd name="connsiteY878" fmla="*/ 3688959 h 5893281"/>
              <a:gd name="connsiteX879" fmla="*/ 8086142 w 10035679"/>
              <a:gd name="connsiteY879" fmla="*/ 3688959 h 5893281"/>
              <a:gd name="connsiteX880" fmla="*/ 8090368 w 10035679"/>
              <a:gd name="connsiteY880" fmla="*/ 3688959 h 5893281"/>
              <a:gd name="connsiteX881" fmla="*/ 8090368 w 10035679"/>
              <a:gd name="connsiteY881" fmla="*/ 3691374 h 5893281"/>
              <a:gd name="connsiteX882" fmla="*/ 8090368 w 10035679"/>
              <a:gd name="connsiteY882" fmla="*/ 3699222 h 5893281"/>
              <a:gd name="connsiteX883" fmla="*/ 8094594 w 10035679"/>
              <a:gd name="connsiteY883" fmla="*/ 3705863 h 5893281"/>
              <a:gd name="connsiteX884" fmla="*/ 8072255 w 10035679"/>
              <a:gd name="connsiteY884" fmla="*/ 3723978 h 5893281"/>
              <a:gd name="connsiteX885" fmla="*/ 8057764 w 10035679"/>
              <a:gd name="connsiteY885" fmla="*/ 3742695 h 5893281"/>
              <a:gd name="connsiteX886" fmla="*/ 8041462 w 10035679"/>
              <a:gd name="connsiteY886" fmla="*/ 3757184 h 5893281"/>
              <a:gd name="connsiteX887" fmla="*/ 8015500 w 10035679"/>
              <a:gd name="connsiteY887" fmla="*/ 3771675 h 5893281"/>
              <a:gd name="connsiteX888" fmla="*/ 8015500 w 10035679"/>
              <a:gd name="connsiteY888" fmla="*/ 3763223 h 5893281"/>
              <a:gd name="connsiteX889" fmla="*/ 8037841 w 10035679"/>
              <a:gd name="connsiteY889" fmla="*/ 3738467 h 5893281"/>
              <a:gd name="connsiteX890" fmla="*/ 8061992 w 10035679"/>
              <a:gd name="connsiteY890" fmla="*/ 3713713 h 5893281"/>
              <a:gd name="connsiteX891" fmla="*/ 2998871 w 10035679"/>
              <a:gd name="connsiteY891" fmla="*/ 3491528 h 5893281"/>
              <a:gd name="connsiteX892" fmla="*/ 3013361 w 10035679"/>
              <a:gd name="connsiteY892" fmla="*/ 3491528 h 5893281"/>
              <a:gd name="connsiteX893" fmla="*/ 3027247 w 10035679"/>
              <a:gd name="connsiteY893" fmla="*/ 3493944 h 5893281"/>
              <a:gd name="connsiteX894" fmla="*/ 3043549 w 10035679"/>
              <a:gd name="connsiteY894" fmla="*/ 3501794 h 5893281"/>
              <a:gd name="connsiteX895" fmla="*/ 3037512 w 10035679"/>
              <a:gd name="connsiteY895" fmla="*/ 3506020 h 5893281"/>
              <a:gd name="connsiteX896" fmla="*/ 3033286 w 10035679"/>
              <a:gd name="connsiteY896" fmla="*/ 3512058 h 5893281"/>
              <a:gd name="connsiteX897" fmla="*/ 3027247 w 10035679"/>
              <a:gd name="connsiteY897" fmla="*/ 3516284 h 5893281"/>
              <a:gd name="connsiteX898" fmla="*/ 3015172 w 10035679"/>
              <a:gd name="connsiteY898" fmla="*/ 3516284 h 5893281"/>
              <a:gd name="connsiteX899" fmla="*/ 3004910 w 10035679"/>
              <a:gd name="connsiteY899" fmla="*/ 3512058 h 5893281"/>
              <a:gd name="connsiteX900" fmla="*/ 2995250 w 10035679"/>
              <a:gd name="connsiteY900" fmla="*/ 3512058 h 5893281"/>
              <a:gd name="connsiteX901" fmla="*/ 2984985 w 10035679"/>
              <a:gd name="connsiteY901" fmla="*/ 3512058 h 5893281"/>
              <a:gd name="connsiteX902" fmla="*/ 2972910 w 10035679"/>
              <a:gd name="connsiteY902" fmla="*/ 3516284 h 5893281"/>
              <a:gd name="connsiteX903" fmla="*/ 2972910 w 10035679"/>
              <a:gd name="connsiteY903" fmla="*/ 3493944 h 5893281"/>
              <a:gd name="connsiteX904" fmla="*/ 8136855 w 10035679"/>
              <a:gd name="connsiteY904" fmla="*/ 3469188 h 5893281"/>
              <a:gd name="connsiteX905" fmla="*/ 8147119 w 10035679"/>
              <a:gd name="connsiteY905" fmla="*/ 3469188 h 5893281"/>
              <a:gd name="connsiteX906" fmla="*/ 8161005 w 10035679"/>
              <a:gd name="connsiteY906" fmla="*/ 3469188 h 5893281"/>
              <a:gd name="connsiteX907" fmla="*/ 8161005 w 10035679"/>
              <a:gd name="connsiteY907" fmla="*/ 3506017 h 5893281"/>
              <a:gd name="connsiteX908" fmla="*/ 8157382 w 10035679"/>
              <a:gd name="connsiteY908" fmla="*/ 3530773 h 5893281"/>
              <a:gd name="connsiteX909" fmla="*/ 8151346 w 10035679"/>
              <a:gd name="connsiteY909" fmla="*/ 3551301 h 5893281"/>
              <a:gd name="connsiteX910" fmla="*/ 8147119 w 10035679"/>
              <a:gd name="connsiteY910" fmla="*/ 3588130 h 5893281"/>
              <a:gd name="connsiteX911" fmla="*/ 8153156 w 10035679"/>
              <a:gd name="connsiteY911" fmla="*/ 3588130 h 5893281"/>
              <a:gd name="connsiteX912" fmla="*/ 8153156 w 10035679"/>
              <a:gd name="connsiteY912" fmla="*/ 3594771 h 5893281"/>
              <a:gd name="connsiteX913" fmla="*/ 8167044 w 10035679"/>
              <a:gd name="connsiteY913" fmla="*/ 3594771 h 5893281"/>
              <a:gd name="connsiteX914" fmla="*/ 8175496 w 10035679"/>
              <a:gd name="connsiteY914" fmla="*/ 3594771 h 5893281"/>
              <a:gd name="connsiteX915" fmla="*/ 8181533 w 10035679"/>
              <a:gd name="connsiteY915" fmla="*/ 3594771 h 5893281"/>
              <a:gd name="connsiteX916" fmla="*/ 8189382 w 10035679"/>
              <a:gd name="connsiteY916" fmla="*/ 3598393 h 5893281"/>
              <a:gd name="connsiteX917" fmla="*/ 8195421 w 10035679"/>
              <a:gd name="connsiteY917" fmla="*/ 3602621 h 5893281"/>
              <a:gd name="connsiteX918" fmla="*/ 8209910 w 10035679"/>
              <a:gd name="connsiteY918" fmla="*/ 3605034 h 5893281"/>
              <a:gd name="connsiteX919" fmla="*/ 8217759 w 10035679"/>
              <a:gd name="connsiteY919" fmla="*/ 3631600 h 5893281"/>
              <a:gd name="connsiteX920" fmla="*/ 8232250 w 10035679"/>
              <a:gd name="connsiteY920" fmla="*/ 3647902 h 5893281"/>
              <a:gd name="connsiteX921" fmla="*/ 8250362 w 10035679"/>
              <a:gd name="connsiteY921" fmla="*/ 3666619 h 5893281"/>
              <a:gd name="connsiteX922" fmla="*/ 8264250 w 10035679"/>
              <a:gd name="connsiteY922" fmla="*/ 3691373 h 5893281"/>
              <a:gd name="connsiteX923" fmla="*/ 8252174 w 10035679"/>
              <a:gd name="connsiteY923" fmla="*/ 3695599 h 5893281"/>
              <a:gd name="connsiteX924" fmla="*/ 8246136 w 10035679"/>
              <a:gd name="connsiteY924" fmla="*/ 3699222 h 5893281"/>
              <a:gd name="connsiteX925" fmla="*/ 8242512 w 10035679"/>
              <a:gd name="connsiteY925" fmla="*/ 3699222 h 5893281"/>
              <a:gd name="connsiteX926" fmla="*/ 8242512 w 10035679"/>
              <a:gd name="connsiteY926" fmla="*/ 3703448 h 5893281"/>
              <a:gd name="connsiteX927" fmla="*/ 8242512 w 10035679"/>
              <a:gd name="connsiteY927" fmla="*/ 3705864 h 5893281"/>
              <a:gd name="connsiteX928" fmla="*/ 8242512 w 10035679"/>
              <a:gd name="connsiteY928" fmla="*/ 3709487 h 5893281"/>
              <a:gd name="connsiteX929" fmla="*/ 8235871 w 10035679"/>
              <a:gd name="connsiteY929" fmla="*/ 3709487 h 5893281"/>
              <a:gd name="connsiteX930" fmla="*/ 8223796 w 10035679"/>
              <a:gd name="connsiteY930" fmla="*/ 3713713 h 5893281"/>
              <a:gd name="connsiteX931" fmla="*/ 8221985 w 10035679"/>
              <a:gd name="connsiteY931" fmla="*/ 3705864 h 5893281"/>
              <a:gd name="connsiteX932" fmla="*/ 8221985 w 10035679"/>
              <a:gd name="connsiteY932" fmla="*/ 3703448 h 5893281"/>
              <a:gd name="connsiteX933" fmla="*/ 8217759 w 10035679"/>
              <a:gd name="connsiteY933" fmla="*/ 3703448 h 5893281"/>
              <a:gd name="connsiteX934" fmla="*/ 8214136 w 10035679"/>
              <a:gd name="connsiteY934" fmla="*/ 3703448 h 5893281"/>
              <a:gd name="connsiteX935" fmla="*/ 8209910 w 10035679"/>
              <a:gd name="connsiteY935" fmla="*/ 3699222 h 5893281"/>
              <a:gd name="connsiteX936" fmla="*/ 8203873 w 10035679"/>
              <a:gd name="connsiteY936" fmla="*/ 3713713 h 5893281"/>
              <a:gd name="connsiteX937" fmla="*/ 8199647 w 10035679"/>
              <a:gd name="connsiteY937" fmla="*/ 3723976 h 5893281"/>
              <a:gd name="connsiteX938" fmla="*/ 8193608 w 10035679"/>
              <a:gd name="connsiteY938" fmla="*/ 3734241 h 5893281"/>
              <a:gd name="connsiteX939" fmla="*/ 8181533 w 10035679"/>
              <a:gd name="connsiteY939" fmla="*/ 3738467 h 5893281"/>
              <a:gd name="connsiteX940" fmla="*/ 8171270 w 10035679"/>
              <a:gd name="connsiteY940" fmla="*/ 3744503 h 5893281"/>
              <a:gd name="connsiteX941" fmla="*/ 8171270 w 10035679"/>
              <a:gd name="connsiteY941" fmla="*/ 3738467 h 5893281"/>
              <a:gd name="connsiteX942" fmla="*/ 8165231 w 10035679"/>
              <a:gd name="connsiteY942" fmla="*/ 3730617 h 5893281"/>
              <a:gd name="connsiteX943" fmla="*/ 8165231 w 10035679"/>
              <a:gd name="connsiteY943" fmla="*/ 3723976 h 5893281"/>
              <a:gd name="connsiteX944" fmla="*/ 8165231 w 10035679"/>
              <a:gd name="connsiteY944" fmla="*/ 3720354 h 5893281"/>
              <a:gd name="connsiteX945" fmla="*/ 8165231 w 10035679"/>
              <a:gd name="connsiteY945" fmla="*/ 3717939 h 5893281"/>
              <a:gd name="connsiteX946" fmla="*/ 8165231 w 10035679"/>
              <a:gd name="connsiteY946" fmla="*/ 3713713 h 5893281"/>
              <a:gd name="connsiteX947" fmla="*/ 8161005 w 10035679"/>
              <a:gd name="connsiteY947" fmla="*/ 3709487 h 5893281"/>
              <a:gd name="connsiteX948" fmla="*/ 8157382 w 10035679"/>
              <a:gd name="connsiteY948" fmla="*/ 3709487 h 5893281"/>
              <a:gd name="connsiteX949" fmla="*/ 8147119 w 10035679"/>
              <a:gd name="connsiteY949" fmla="*/ 3705864 h 5893281"/>
              <a:gd name="connsiteX950" fmla="*/ 8147119 w 10035679"/>
              <a:gd name="connsiteY950" fmla="*/ 3695599 h 5893281"/>
              <a:gd name="connsiteX951" fmla="*/ 8147119 w 10035679"/>
              <a:gd name="connsiteY951" fmla="*/ 3685336 h 5893281"/>
              <a:gd name="connsiteX952" fmla="*/ 8151346 w 10035679"/>
              <a:gd name="connsiteY952" fmla="*/ 3676882 h 5893281"/>
              <a:gd name="connsiteX953" fmla="*/ 8151346 w 10035679"/>
              <a:gd name="connsiteY953" fmla="*/ 3675071 h 5893281"/>
              <a:gd name="connsiteX954" fmla="*/ 8153156 w 10035679"/>
              <a:gd name="connsiteY954" fmla="*/ 3670845 h 5893281"/>
              <a:gd name="connsiteX955" fmla="*/ 8161005 w 10035679"/>
              <a:gd name="connsiteY955" fmla="*/ 3670845 h 5893281"/>
              <a:gd name="connsiteX956" fmla="*/ 8171270 w 10035679"/>
              <a:gd name="connsiteY956" fmla="*/ 3666619 h 5893281"/>
              <a:gd name="connsiteX957" fmla="*/ 8185761 w 10035679"/>
              <a:gd name="connsiteY957" fmla="*/ 3666619 h 5893281"/>
              <a:gd name="connsiteX958" fmla="*/ 8185761 w 10035679"/>
              <a:gd name="connsiteY958" fmla="*/ 3691373 h 5893281"/>
              <a:gd name="connsiteX959" fmla="*/ 8209910 w 10035679"/>
              <a:gd name="connsiteY959" fmla="*/ 3691373 h 5893281"/>
              <a:gd name="connsiteX960" fmla="*/ 8209910 w 10035679"/>
              <a:gd name="connsiteY960" fmla="*/ 3685336 h 5893281"/>
              <a:gd name="connsiteX961" fmla="*/ 8214136 w 10035679"/>
              <a:gd name="connsiteY961" fmla="*/ 3676882 h 5893281"/>
              <a:gd name="connsiteX962" fmla="*/ 8217759 w 10035679"/>
              <a:gd name="connsiteY962" fmla="*/ 3675071 h 5893281"/>
              <a:gd name="connsiteX963" fmla="*/ 8217759 w 10035679"/>
              <a:gd name="connsiteY963" fmla="*/ 3670845 h 5893281"/>
              <a:gd name="connsiteX964" fmla="*/ 8221985 w 10035679"/>
              <a:gd name="connsiteY964" fmla="*/ 3666619 h 5893281"/>
              <a:gd name="connsiteX965" fmla="*/ 8223796 w 10035679"/>
              <a:gd name="connsiteY965" fmla="*/ 3660580 h 5893281"/>
              <a:gd name="connsiteX966" fmla="*/ 8217759 w 10035679"/>
              <a:gd name="connsiteY966" fmla="*/ 3660580 h 5893281"/>
              <a:gd name="connsiteX967" fmla="*/ 8181533 w 10035679"/>
              <a:gd name="connsiteY967" fmla="*/ 3631600 h 5893281"/>
              <a:gd name="connsiteX968" fmla="*/ 8141083 w 10035679"/>
              <a:gd name="connsiteY968" fmla="*/ 3612883 h 5893281"/>
              <a:gd name="connsiteX969" fmla="*/ 8141083 w 10035679"/>
              <a:gd name="connsiteY969" fmla="*/ 3627374 h 5893281"/>
              <a:gd name="connsiteX970" fmla="*/ 8136855 w 10035679"/>
              <a:gd name="connsiteY970" fmla="*/ 3637637 h 5893281"/>
              <a:gd name="connsiteX971" fmla="*/ 8132629 w 10035679"/>
              <a:gd name="connsiteY971" fmla="*/ 3647902 h 5893281"/>
              <a:gd name="connsiteX972" fmla="*/ 8132629 w 10035679"/>
              <a:gd name="connsiteY972" fmla="*/ 3660580 h 5893281"/>
              <a:gd name="connsiteX973" fmla="*/ 8129007 w 10035679"/>
              <a:gd name="connsiteY973" fmla="*/ 3656354 h 5893281"/>
              <a:gd name="connsiteX974" fmla="*/ 8126592 w 10035679"/>
              <a:gd name="connsiteY974" fmla="*/ 3652128 h 5893281"/>
              <a:gd name="connsiteX975" fmla="*/ 8126592 w 10035679"/>
              <a:gd name="connsiteY975" fmla="*/ 3647902 h 5893281"/>
              <a:gd name="connsiteX976" fmla="*/ 8122969 w 10035679"/>
              <a:gd name="connsiteY976" fmla="*/ 3646091 h 5893281"/>
              <a:gd name="connsiteX977" fmla="*/ 8112704 w 10035679"/>
              <a:gd name="connsiteY977" fmla="*/ 3618922 h 5893281"/>
              <a:gd name="connsiteX978" fmla="*/ 8100629 w 10035679"/>
              <a:gd name="connsiteY978" fmla="*/ 3588130 h 5893281"/>
              <a:gd name="connsiteX979" fmla="*/ 8098215 w 10035679"/>
              <a:gd name="connsiteY979" fmla="*/ 3547074 h 5893281"/>
              <a:gd name="connsiteX980" fmla="*/ 8100629 w 10035679"/>
              <a:gd name="connsiteY980" fmla="*/ 3512056 h 5893281"/>
              <a:gd name="connsiteX981" fmla="*/ 8114517 w 10035679"/>
              <a:gd name="connsiteY981" fmla="*/ 3477037 h 5893281"/>
              <a:gd name="connsiteX982" fmla="*/ 8126592 w 10035679"/>
              <a:gd name="connsiteY982" fmla="*/ 3472811 h 5893281"/>
              <a:gd name="connsiteX983" fmla="*/ 2881749 w 10035679"/>
              <a:gd name="connsiteY983" fmla="*/ 3469188 h 5893281"/>
              <a:gd name="connsiteX984" fmla="*/ 2895635 w 10035679"/>
              <a:gd name="connsiteY984" fmla="*/ 3469188 h 5893281"/>
              <a:gd name="connsiteX985" fmla="*/ 2910127 w 10035679"/>
              <a:gd name="connsiteY985" fmla="*/ 3472812 h 5893281"/>
              <a:gd name="connsiteX986" fmla="*/ 2924013 w 10035679"/>
              <a:gd name="connsiteY986" fmla="*/ 3472812 h 5893281"/>
              <a:gd name="connsiteX987" fmla="*/ 2934278 w 10035679"/>
              <a:gd name="connsiteY987" fmla="*/ 3477038 h 5893281"/>
              <a:gd name="connsiteX988" fmla="*/ 2934278 w 10035679"/>
              <a:gd name="connsiteY988" fmla="*/ 3493944 h 5893281"/>
              <a:gd name="connsiteX989" fmla="*/ 2881749 w 10035679"/>
              <a:gd name="connsiteY989" fmla="*/ 3493944 h 5893281"/>
              <a:gd name="connsiteX990" fmla="*/ 2583486 w 10035679"/>
              <a:gd name="connsiteY990" fmla="*/ 3469188 h 5893281"/>
              <a:gd name="connsiteX991" fmla="*/ 2602203 w 10035679"/>
              <a:gd name="connsiteY991" fmla="*/ 3472812 h 5893281"/>
              <a:gd name="connsiteX992" fmla="*/ 2611863 w 10035679"/>
              <a:gd name="connsiteY992" fmla="*/ 3479453 h 5893281"/>
              <a:gd name="connsiteX993" fmla="*/ 2626353 w 10035679"/>
              <a:gd name="connsiteY993" fmla="*/ 3487301 h 5893281"/>
              <a:gd name="connsiteX994" fmla="*/ 2638428 w 10035679"/>
              <a:gd name="connsiteY994" fmla="*/ 3493943 h 5893281"/>
              <a:gd name="connsiteX995" fmla="*/ 2638428 w 10035679"/>
              <a:gd name="connsiteY995" fmla="*/ 3501793 h 5893281"/>
              <a:gd name="connsiteX996" fmla="*/ 2624543 w 10035679"/>
              <a:gd name="connsiteY996" fmla="*/ 3501793 h 5893281"/>
              <a:gd name="connsiteX997" fmla="*/ 2611863 w 10035679"/>
              <a:gd name="connsiteY997" fmla="*/ 3506019 h 5893281"/>
              <a:gd name="connsiteX998" fmla="*/ 2602203 w 10035679"/>
              <a:gd name="connsiteY998" fmla="*/ 3507832 h 5893281"/>
              <a:gd name="connsiteX999" fmla="*/ 2596166 w 10035679"/>
              <a:gd name="connsiteY999" fmla="*/ 3506019 h 5893281"/>
              <a:gd name="connsiteX1000" fmla="*/ 2581675 w 10035679"/>
              <a:gd name="connsiteY1000" fmla="*/ 3506019 h 5893281"/>
              <a:gd name="connsiteX1001" fmla="*/ 2569600 w 10035679"/>
              <a:gd name="connsiteY1001" fmla="*/ 3501793 h 5893281"/>
              <a:gd name="connsiteX1002" fmla="*/ 2569600 w 10035679"/>
              <a:gd name="connsiteY1002" fmla="*/ 3477038 h 5893281"/>
              <a:gd name="connsiteX1003" fmla="*/ 2573826 w 10035679"/>
              <a:gd name="connsiteY1003" fmla="*/ 3477038 h 5893281"/>
              <a:gd name="connsiteX1004" fmla="*/ 2577449 w 10035679"/>
              <a:gd name="connsiteY1004" fmla="*/ 3472812 h 5893281"/>
              <a:gd name="connsiteX1005" fmla="*/ 2581675 w 10035679"/>
              <a:gd name="connsiteY1005" fmla="*/ 3472812 h 5893281"/>
              <a:gd name="connsiteX1006" fmla="*/ 2707255 w 10035679"/>
              <a:gd name="connsiteY1006" fmla="*/ 3435982 h 5893281"/>
              <a:gd name="connsiteX1007" fmla="*/ 2750123 w 10035679"/>
              <a:gd name="connsiteY1007" fmla="*/ 3440208 h 5893281"/>
              <a:gd name="connsiteX1008" fmla="*/ 2786349 w 10035679"/>
              <a:gd name="connsiteY1008" fmla="*/ 3448660 h 5893281"/>
              <a:gd name="connsiteX1009" fmla="*/ 2814727 w 10035679"/>
              <a:gd name="connsiteY1009" fmla="*/ 3458925 h 5893281"/>
              <a:gd name="connsiteX1010" fmla="*/ 2849140 w 10035679"/>
              <a:gd name="connsiteY1010" fmla="*/ 3469190 h 5893281"/>
              <a:gd name="connsiteX1011" fmla="*/ 2849140 w 10035679"/>
              <a:gd name="connsiteY1011" fmla="*/ 3487302 h 5893281"/>
              <a:gd name="connsiteX1012" fmla="*/ 2835254 w 10035679"/>
              <a:gd name="connsiteY1012" fmla="*/ 3487302 h 5893281"/>
              <a:gd name="connsiteX1013" fmla="*/ 2828613 w 10035679"/>
              <a:gd name="connsiteY1013" fmla="*/ 3491528 h 5893281"/>
              <a:gd name="connsiteX1014" fmla="*/ 2818952 w 10035679"/>
              <a:gd name="connsiteY1014" fmla="*/ 3493943 h 5893281"/>
              <a:gd name="connsiteX1015" fmla="*/ 2810500 w 10035679"/>
              <a:gd name="connsiteY1015" fmla="*/ 3497566 h 5893281"/>
              <a:gd name="connsiteX1016" fmla="*/ 2804461 w 10035679"/>
              <a:gd name="connsiteY1016" fmla="*/ 3501792 h 5893281"/>
              <a:gd name="connsiteX1017" fmla="*/ 2792386 w 10035679"/>
              <a:gd name="connsiteY1017" fmla="*/ 3501792 h 5893281"/>
              <a:gd name="connsiteX1018" fmla="*/ 2792386 w 10035679"/>
              <a:gd name="connsiteY1018" fmla="*/ 3497566 h 5893281"/>
              <a:gd name="connsiteX1019" fmla="*/ 2792386 w 10035679"/>
              <a:gd name="connsiteY1019" fmla="*/ 3493943 h 5893281"/>
              <a:gd name="connsiteX1020" fmla="*/ 2790575 w 10035679"/>
              <a:gd name="connsiteY1020" fmla="*/ 3491528 h 5893281"/>
              <a:gd name="connsiteX1021" fmla="*/ 2786349 w 10035679"/>
              <a:gd name="connsiteY1021" fmla="*/ 3487302 h 5893281"/>
              <a:gd name="connsiteX1022" fmla="*/ 2782123 w 10035679"/>
              <a:gd name="connsiteY1022" fmla="*/ 3483678 h 5893281"/>
              <a:gd name="connsiteX1023" fmla="*/ 2778500 w 10035679"/>
              <a:gd name="connsiteY1023" fmla="*/ 3487302 h 5893281"/>
              <a:gd name="connsiteX1024" fmla="*/ 2772461 w 10035679"/>
              <a:gd name="connsiteY1024" fmla="*/ 3507829 h 5893281"/>
              <a:gd name="connsiteX1025" fmla="*/ 2762198 w 10035679"/>
              <a:gd name="connsiteY1025" fmla="*/ 3507829 h 5893281"/>
              <a:gd name="connsiteX1026" fmla="*/ 2735632 w 10035679"/>
              <a:gd name="connsiteY1026" fmla="*/ 3506018 h 5893281"/>
              <a:gd name="connsiteX1027" fmla="*/ 2707255 w 10035679"/>
              <a:gd name="connsiteY1027" fmla="*/ 3501792 h 5893281"/>
              <a:gd name="connsiteX1028" fmla="*/ 2687332 w 10035679"/>
              <a:gd name="connsiteY1028" fmla="*/ 3501792 h 5893281"/>
              <a:gd name="connsiteX1029" fmla="*/ 2677067 w 10035679"/>
              <a:gd name="connsiteY1029" fmla="*/ 3477037 h 5893281"/>
              <a:gd name="connsiteX1030" fmla="*/ 2695179 w 10035679"/>
              <a:gd name="connsiteY1030" fmla="*/ 3477037 h 5893281"/>
              <a:gd name="connsiteX1031" fmla="*/ 2707255 w 10035679"/>
              <a:gd name="connsiteY1031" fmla="*/ 3477037 h 5893281"/>
              <a:gd name="connsiteX1032" fmla="*/ 2721745 w 10035679"/>
              <a:gd name="connsiteY1032" fmla="*/ 3472811 h 5893281"/>
              <a:gd name="connsiteX1033" fmla="*/ 2733821 w 10035679"/>
              <a:gd name="connsiteY1033" fmla="*/ 3469190 h 5893281"/>
              <a:gd name="connsiteX1034" fmla="*/ 2725369 w 10035679"/>
              <a:gd name="connsiteY1034" fmla="*/ 3464964 h 5893281"/>
              <a:gd name="connsiteX1035" fmla="*/ 2719330 w 10035679"/>
              <a:gd name="connsiteY1035" fmla="*/ 3458925 h 5893281"/>
              <a:gd name="connsiteX1036" fmla="*/ 2715709 w 10035679"/>
              <a:gd name="connsiteY1036" fmla="*/ 3454699 h 5893281"/>
              <a:gd name="connsiteX1037" fmla="*/ 2711481 w 10035679"/>
              <a:gd name="connsiteY1037" fmla="*/ 3448660 h 5893281"/>
              <a:gd name="connsiteX1038" fmla="*/ 438334 w 10035679"/>
              <a:gd name="connsiteY1038" fmla="*/ 3358099 h 5893281"/>
              <a:gd name="connsiteX1039" fmla="*/ 470937 w 10035679"/>
              <a:gd name="connsiteY1039" fmla="*/ 3368364 h 5893281"/>
              <a:gd name="connsiteX1040" fmla="*/ 495088 w 10035679"/>
              <a:gd name="connsiteY1040" fmla="*/ 3382250 h 5893281"/>
              <a:gd name="connsiteX1041" fmla="*/ 523465 w 10035679"/>
              <a:gd name="connsiteY1041" fmla="*/ 3396739 h 5893281"/>
              <a:gd name="connsiteX1042" fmla="*/ 523465 w 10035679"/>
              <a:gd name="connsiteY1042" fmla="*/ 3405193 h 5893281"/>
              <a:gd name="connsiteX1043" fmla="*/ 515011 w 10035679"/>
              <a:gd name="connsiteY1043" fmla="*/ 3405193 h 5893281"/>
              <a:gd name="connsiteX1044" fmla="*/ 490862 w 10035679"/>
              <a:gd name="connsiteY1044" fmla="*/ 3421494 h 5893281"/>
              <a:gd name="connsiteX1045" fmla="*/ 466711 w 10035679"/>
              <a:gd name="connsiteY1045" fmla="*/ 3425720 h 5893281"/>
              <a:gd name="connsiteX1046" fmla="*/ 444371 w 10035679"/>
              <a:gd name="connsiteY1046" fmla="*/ 3429946 h 5893281"/>
              <a:gd name="connsiteX1047" fmla="*/ 420221 w 10035679"/>
              <a:gd name="connsiteY1047" fmla="*/ 3435983 h 5893281"/>
              <a:gd name="connsiteX1048" fmla="*/ 420221 w 10035679"/>
              <a:gd name="connsiteY1048" fmla="*/ 3429946 h 5893281"/>
              <a:gd name="connsiteX1049" fmla="*/ 414184 w 10035679"/>
              <a:gd name="connsiteY1049" fmla="*/ 3429946 h 5893281"/>
              <a:gd name="connsiteX1050" fmla="*/ 420221 w 10035679"/>
              <a:gd name="connsiteY1050" fmla="*/ 3411229 h 5893281"/>
              <a:gd name="connsiteX1051" fmla="*/ 420221 w 10035679"/>
              <a:gd name="connsiteY1051" fmla="*/ 3393117 h 5893281"/>
              <a:gd name="connsiteX1052" fmla="*/ 420221 w 10035679"/>
              <a:gd name="connsiteY1052" fmla="*/ 3368364 h 5893281"/>
              <a:gd name="connsiteX1053" fmla="*/ 428070 w 10035679"/>
              <a:gd name="connsiteY1053" fmla="*/ 3364136 h 5893281"/>
              <a:gd name="connsiteX1054" fmla="*/ 429882 w 10035679"/>
              <a:gd name="connsiteY1054" fmla="*/ 3364136 h 5893281"/>
              <a:gd name="connsiteX1055" fmla="*/ 429882 w 10035679"/>
              <a:gd name="connsiteY1055" fmla="*/ 3361722 h 5893281"/>
              <a:gd name="connsiteX1056" fmla="*/ 434108 w 10035679"/>
              <a:gd name="connsiteY1056" fmla="*/ 3361722 h 5893281"/>
              <a:gd name="connsiteX1057" fmla="*/ 2460320 w 10035679"/>
              <a:gd name="connsiteY1057" fmla="*/ 3335156 h 5893281"/>
              <a:gd name="connsiteX1058" fmla="*/ 2517074 w 10035679"/>
              <a:gd name="connsiteY1058" fmla="*/ 3347835 h 5893281"/>
              <a:gd name="connsiteX1059" fmla="*/ 2567789 w 10035679"/>
              <a:gd name="connsiteY1059" fmla="*/ 3364136 h 5893281"/>
              <a:gd name="connsiteX1060" fmla="*/ 2605826 w 10035679"/>
              <a:gd name="connsiteY1060" fmla="*/ 3382251 h 5893281"/>
              <a:gd name="connsiteX1061" fmla="*/ 2644467 w 10035679"/>
              <a:gd name="connsiteY1061" fmla="*/ 3400966 h 5893281"/>
              <a:gd name="connsiteX1062" fmla="*/ 2687335 w 10035679"/>
              <a:gd name="connsiteY1062" fmla="*/ 3421496 h 5893281"/>
              <a:gd name="connsiteX1063" fmla="*/ 2687335 w 10035679"/>
              <a:gd name="connsiteY1063" fmla="*/ 3435985 h 5893281"/>
              <a:gd name="connsiteX1064" fmla="*/ 2668618 w 10035679"/>
              <a:gd name="connsiteY1064" fmla="*/ 3435985 h 5893281"/>
              <a:gd name="connsiteX1065" fmla="*/ 2648694 w 10035679"/>
              <a:gd name="connsiteY1065" fmla="*/ 3444439 h 5893281"/>
              <a:gd name="connsiteX1066" fmla="*/ 2624543 w 10035679"/>
              <a:gd name="connsiteY1066" fmla="*/ 3450476 h 5893281"/>
              <a:gd name="connsiteX1067" fmla="*/ 2597978 w 10035679"/>
              <a:gd name="connsiteY1067" fmla="*/ 3454702 h 5893281"/>
              <a:gd name="connsiteX1068" fmla="*/ 2602204 w 10035679"/>
              <a:gd name="connsiteY1068" fmla="*/ 3448665 h 5893281"/>
              <a:gd name="connsiteX1069" fmla="*/ 2602204 w 10035679"/>
              <a:gd name="connsiteY1069" fmla="*/ 3440211 h 5893281"/>
              <a:gd name="connsiteX1070" fmla="*/ 2602204 w 10035679"/>
              <a:gd name="connsiteY1070" fmla="*/ 3435985 h 5893281"/>
              <a:gd name="connsiteX1071" fmla="*/ 2602204 w 10035679"/>
              <a:gd name="connsiteY1071" fmla="*/ 3434174 h 5893281"/>
              <a:gd name="connsiteX1072" fmla="*/ 2602204 w 10035679"/>
              <a:gd name="connsiteY1072" fmla="*/ 3429948 h 5893281"/>
              <a:gd name="connsiteX1073" fmla="*/ 2597978 w 10035679"/>
              <a:gd name="connsiteY1073" fmla="*/ 3421496 h 5893281"/>
              <a:gd name="connsiteX1074" fmla="*/ 2545450 w 10035679"/>
              <a:gd name="connsiteY1074" fmla="*/ 3407005 h 5893281"/>
              <a:gd name="connsiteX1075" fmla="*/ 2496546 w 10035679"/>
              <a:gd name="connsiteY1075" fmla="*/ 3382251 h 5893281"/>
              <a:gd name="connsiteX1076" fmla="*/ 2444018 w 10035679"/>
              <a:gd name="connsiteY1076" fmla="*/ 3358100 h 5893281"/>
              <a:gd name="connsiteX1077" fmla="*/ 2431943 w 10035679"/>
              <a:gd name="connsiteY1077" fmla="*/ 3368364 h 5893281"/>
              <a:gd name="connsiteX1078" fmla="*/ 2425906 w 10035679"/>
              <a:gd name="connsiteY1078" fmla="*/ 3378627 h 5893281"/>
              <a:gd name="connsiteX1079" fmla="*/ 2415641 w 10035679"/>
              <a:gd name="connsiteY1079" fmla="*/ 3390703 h 5893281"/>
              <a:gd name="connsiteX1080" fmla="*/ 2403566 w 10035679"/>
              <a:gd name="connsiteY1080" fmla="*/ 3386477 h 5893281"/>
              <a:gd name="connsiteX1081" fmla="*/ 2389075 w 10035679"/>
              <a:gd name="connsiteY1081" fmla="*/ 3378627 h 5893281"/>
              <a:gd name="connsiteX1082" fmla="*/ 2383038 w 10035679"/>
              <a:gd name="connsiteY1082" fmla="*/ 3376212 h 5893281"/>
              <a:gd name="connsiteX1083" fmla="*/ 2397529 w 10035679"/>
              <a:gd name="connsiteY1083" fmla="*/ 3376212 h 5893281"/>
              <a:gd name="connsiteX1084" fmla="*/ 2407189 w 10035679"/>
              <a:gd name="connsiteY1084" fmla="*/ 3361723 h 5893281"/>
              <a:gd name="connsiteX1085" fmla="*/ 2417452 w 10035679"/>
              <a:gd name="connsiteY1085" fmla="*/ 3353873 h 5893281"/>
              <a:gd name="connsiteX1086" fmla="*/ 2429527 w 10035679"/>
              <a:gd name="connsiteY1086" fmla="*/ 3343608 h 5893281"/>
              <a:gd name="connsiteX1087" fmla="*/ 2439792 w 10035679"/>
              <a:gd name="connsiteY1087" fmla="*/ 3343608 h 5893281"/>
              <a:gd name="connsiteX1088" fmla="*/ 2445829 w 10035679"/>
              <a:gd name="connsiteY1088" fmla="*/ 3339382 h 5893281"/>
              <a:gd name="connsiteX1089" fmla="*/ 2454283 w 10035679"/>
              <a:gd name="connsiteY1089" fmla="*/ 3339382 h 5893281"/>
              <a:gd name="connsiteX1090" fmla="*/ 391847 w 10035679"/>
              <a:gd name="connsiteY1090" fmla="*/ 3318854 h 5893281"/>
              <a:gd name="connsiteX1091" fmla="*/ 420221 w 10035679"/>
              <a:gd name="connsiteY1091" fmla="*/ 3329120 h 5893281"/>
              <a:gd name="connsiteX1092" fmla="*/ 420221 w 10035679"/>
              <a:gd name="connsiteY1092" fmla="*/ 3335157 h 5893281"/>
              <a:gd name="connsiteX1093" fmla="*/ 414185 w 10035679"/>
              <a:gd name="connsiteY1093" fmla="*/ 3335157 h 5893281"/>
              <a:gd name="connsiteX1094" fmla="*/ 391847 w 10035679"/>
              <a:gd name="connsiteY1094" fmla="*/ 3343610 h 5893281"/>
              <a:gd name="connsiteX1095" fmla="*/ 371317 w 10035679"/>
              <a:gd name="connsiteY1095" fmla="*/ 3343610 h 5893281"/>
              <a:gd name="connsiteX1096" fmla="*/ 353205 w 10035679"/>
              <a:gd name="connsiteY1096" fmla="*/ 3343610 h 5893281"/>
              <a:gd name="connsiteX1097" fmla="*/ 353205 w 10035679"/>
              <a:gd name="connsiteY1097" fmla="*/ 3329120 h 5893281"/>
              <a:gd name="connsiteX1098" fmla="*/ 363470 w 10035679"/>
              <a:gd name="connsiteY1098" fmla="*/ 3324891 h 5893281"/>
              <a:gd name="connsiteX1099" fmla="*/ 373733 w 10035679"/>
              <a:gd name="connsiteY1099" fmla="*/ 3324891 h 5893281"/>
              <a:gd name="connsiteX1100" fmla="*/ 381582 w 10035679"/>
              <a:gd name="connsiteY1100" fmla="*/ 3323081 h 5893281"/>
              <a:gd name="connsiteX1101" fmla="*/ 235475 w 10035679"/>
              <a:gd name="connsiteY1101" fmla="*/ 3285646 h 5893281"/>
              <a:gd name="connsiteX1102" fmla="*/ 247550 w 10035679"/>
              <a:gd name="connsiteY1102" fmla="*/ 3289872 h 5893281"/>
              <a:gd name="connsiteX1103" fmla="*/ 262041 w 10035679"/>
              <a:gd name="connsiteY1103" fmla="*/ 3289872 h 5893281"/>
              <a:gd name="connsiteX1104" fmla="*/ 268078 w 10035679"/>
              <a:gd name="connsiteY1104" fmla="*/ 3289872 h 5893281"/>
              <a:gd name="connsiteX1105" fmla="*/ 278342 w 10035679"/>
              <a:gd name="connsiteY1105" fmla="*/ 3294098 h 5893281"/>
              <a:gd name="connsiteX1106" fmla="*/ 290418 w 10035679"/>
              <a:gd name="connsiteY1106" fmla="*/ 3295911 h 5893281"/>
              <a:gd name="connsiteX1107" fmla="*/ 290418 w 10035679"/>
              <a:gd name="connsiteY1107" fmla="*/ 3310399 h 5893281"/>
              <a:gd name="connsiteX1108" fmla="*/ 282569 w 10035679"/>
              <a:gd name="connsiteY1108" fmla="*/ 3310399 h 5893281"/>
              <a:gd name="connsiteX1109" fmla="*/ 272303 w 10035679"/>
              <a:gd name="connsiteY1109" fmla="*/ 3314625 h 5893281"/>
              <a:gd name="connsiteX1110" fmla="*/ 262041 w 10035679"/>
              <a:gd name="connsiteY1110" fmla="*/ 3318853 h 5893281"/>
              <a:gd name="connsiteX1111" fmla="*/ 249966 w 10035679"/>
              <a:gd name="connsiteY1111" fmla="*/ 3318853 h 5893281"/>
              <a:gd name="connsiteX1112" fmla="*/ 235475 w 10035679"/>
              <a:gd name="connsiteY1112" fmla="*/ 3318853 h 5893281"/>
              <a:gd name="connsiteX1113" fmla="*/ 2569600 w 10035679"/>
              <a:gd name="connsiteY1113" fmla="*/ 3279610 h 5893281"/>
              <a:gd name="connsiteX1114" fmla="*/ 2581676 w 10035679"/>
              <a:gd name="connsiteY1114" fmla="*/ 3285647 h 5893281"/>
              <a:gd name="connsiteX1115" fmla="*/ 2587714 w 10035679"/>
              <a:gd name="connsiteY1115" fmla="*/ 3294101 h 5893281"/>
              <a:gd name="connsiteX1116" fmla="*/ 2596168 w 10035679"/>
              <a:gd name="connsiteY1116" fmla="*/ 3300138 h 5893281"/>
              <a:gd name="connsiteX1117" fmla="*/ 2597979 w 10035679"/>
              <a:gd name="connsiteY1117" fmla="*/ 3310403 h 5893281"/>
              <a:gd name="connsiteX1118" fmla="*/ 2597979 w 10035679"/>
              <a:gd name="connsiteY1118" fmla="*/ 3329121 h 5893281"/>
              <a:gd name="connsiteX1119" fmla="*/ 2583487 w 10035679"/>
              <a:gd name="connsiteY1119" fmla="*/ 3329121 h 5893281"/>
              <a:gd name="connsiteX1120" fmla="*/ 2581676 w 10035679"/>
              <a:gd name="connsiteY1120" fmla="*/ 3318856 h 5893281"/>
              <a:gd name="connsiteX1121" fmla="*/ 2577450 w 10035679"/>
              <a:gd name="connsiteY1121" fmla="*/ 3314630 h 5893281"/>
              <a:gd name="connsiteX1122" fmla="*/ 2573826 w 10035679"/>
              <a:gd name="connsiteY1122" fmla="*/ 3308591 h 5893281"/>
              <a:gd name="connsiteX1123" fmla="*/ 2569600 w 10035679"/>
              <a:gd name="connsiteY1123" fmla="*/ 3300138 h 5893281"/>
              <a:gd name="connsiteX1124" fmla="*/ 2569600 w 10035679"/>
              <a:gd name="connsiteY1124" fmla="*/ 3294101 h 5893281"/>
              <a:gd name="connsiteX1125" fmla="*/ 8147123 w 10035679"/>
              <a:gd name="connsiteY1125" fmla="*/ 3265119 h 5893281"/>
              <a:gd name="connsiteX1126" fmla="*/ 8153160 w 10035679"/>
              <a:gd name="connsiteY1126" fmla="*/ 3271156 h 5893281"/>
              <a:gd name="connsiteX1127" fmla="*/ 8157386 w 10035679"/>
              <a:gd name="connsiteY1127" fmla="*/ 3279610 h 5893281"/>
              <a:gd name="connsiteX1128" fmla="*/ 8161009 w 10035679"/>
              <a:gd name="connsiteY1128" fmla="*/ 3285647 h 5893281"/>
              <a:gd name="connsiteX1129" fmla="*/ 8161009 w 10035679"/>
              <a:gd name="connsiteY1129" fmla="*/ 3295912 h 5893281"/>
              <a:gd name="connsiteX1130" fmla="*/ 8161009 w 10035679"/>
              <a:gd name="connsiteY1130" fmla="*/ 3310401 h 5893281"/>
              <a:gd name="connsiteX1131" fmla="*/ 8132632 w 10035679"/>
              <a:gd name="connsiteY1131" fmla="*/ 3382252 h 5893281"/>
              <a:gd name="connsiteX1132" fmla="*/ 8118743 w 10035679"/>
              <a:gd name="connsiteY1132" fmla="*/ 3364137 h 5893281"/>
              <a:gd name="connsiteX1133" fmla="*/ 8112706 w 10035679"/>
              <a:gd name="connsiteY1133" fmla="*/ 3347836 h 5893281"/>
              <a:gd name="connsiteX1134" fmla="*/ 8108480 w 10035679"/>
              <a:gd name="connsiteY1134" fmla="*/ 3318855 h 5893281"/>
              <a:gd name="connsiteX1135" fmla="*/ 2553298 w 10035679"/>
              <a:gd name="connsiteY1135" fmla="*/ 3232516 h 5893281"/>
              <a:gd name="connsiteX1136" fmla="*/ 2597976 w 10035679"/>
              <a:gd name="connsiteY1136" fmla="*/ 3232516 h 5893281"/>
              <a:gd name="connsiteX1137" fmla="*/ 2602202 w 10035679"/>
              <a:gd name="connsiteY1137" fmla="*/ 3238553 h 5893281"/>
              <a:gd name="connsiteX1138" fmla="*/ 2610051 w 10035679"/>
              <a:gd name="connsiteY1138" fmla="*/ 3242779 h 5893281"/>
              <a:gd name="connsiteX1139" fmla="*/ 2610051 w 10035679"/>
              <a:gd name="connsiteY1139" fmla="*/ 3247007 h 5893281"/>
              <a:gd name="connsiteX1140" fmla="*/ 2611862 w 10035679"/>
              <a:gd name="connsiteY1140" fmla="*/ 3250628 h 5893281"/>
              <a:gd name="connsiteX1141" fmla="*/ 2611862 w 10035679"/>
              <a:gd name="connsiteY1141" fmla="*/ 3253043 h 5893281"/>
              <a:gd name="connsiteX1142" fmla="*/ 2610051 w 10035679"/>
              <a:gd name="connsiteY1142" fmla="*/ 3257269 h 5893281"/>
              <a:gd name="connsiteX1143" fmla="*/ 2610051 w 10035679"/>
              <a:gd name="connsiteY1143" fmla="*/ 3265119 h 5893281"/>
              <a:gd name="connsiteX1144" fmla="*/ 2597976 w 10035679"/>
              <a:gd name="connsiteY1144" fmla="*/ 3257269 h 5893281"/>
              <a:gd name="connsiteX1145" fmla="*/ 2587711 w 10035679"/>
              <a:gd name="connsiteY1145" fmla="*/ 3253043 h 5893281"/>
              <a:gd name="connsiteX1146" fmla="*/ 2577448 w 10035679"/>
              <a:gd name="connsiteY1146" fmla="*/ 3253043 h 5893281"/>
              <a:gd name="connsiteX1147" fmla="*/ 2569599 w 10035679"/>
              <a:gd name="connsiteY1147" fmla="*/ 3250628 h 5893281"/>
              <a:gd name="connsiteX1148" fmla="*/ 2563562 w 10035679"/>
              <a:gd name="connsiteY1148" fmla="*/ 3250628 h 5893281"/>
              <a:gd name="connsiteX1149" fmla="*/ 2555108 w 10035679"/>
              <a:gd name="connsiteY1149" fmla="*/ 3247007 h 5893281"/>
              <a:gd name="connsiteX1150" fmla="*/ 2553298 w 10035679"/>
              <a:gd name="connsiteY1150" fmla="*/ 3238553 h 5893281"/>
              <a:gd name="connsiteX1151" fmla="*/ 8374133 w 10035679"/>
              <a:gd name="connsiteY1151" fmla="*/ 3098482 h 5893281"/>
              <a:gd name="connsiteX1152" fmla="*/ 8380170 w 10035679"/>
              <a:gd name="connsiteY1152" fmla="*/ 3102708 h 5893281"/>
              <a:gd name="connsiteX1153" fmla="*/ 8383793 w 10035679"/>
              <a:gd name="connsiteY1153" fmla="*/ 3102708 h 5893281"/>
              <a:gd name="connsiteX1154" fmla="*/ 8383793 w 10035679"/>
              <a:gd name="connsiteY1154" fmla="*/ 3106935 h 5893281"/>
              <a:gd name="connsiteX1155" fmla="*/ 8388019 w 10035679"/>
              <a:gd name="connsiteY1155" fmla="*/ 3112973 h 5893281"/>
              <a:gd name="connsiteX1156" fmla="*/ 8388019 w 10035679"/>
              <a:gd name="connsiteY1156" fmla="*/ 3121426 h 5893281"/>
              <a:gd name="connsiteX1157" fmla="*/ 8383793 w 10035679"/>
              <a:gd name="connsiteY1157" fmla="*/ 3131691 h 5893281"/>
              <a:gd name="connsiteX1158" fmla="*/ 8375943 w 10035679"/>
              <a:gd name="connsiteY1158" fmla="*/ 3141954 h 5893281"/>
              <a:gd name="connsiteX1159" fmla="*/ 8374133 w 10035679"/>
              <a:gd name="connsiteY1159" fmla="*/ 3152219 h 5893281"/>
              <a:gd name="connsiteX1160" fmla="*/ 8355416 w 10035679"/>
              <a:gd name="connsiteY1160" fmla="*/ 3152219 h 5893281"/>
              <a:gd name="connsiteX1161" fmla="*/ 8355416 w 10035679"/>
              <a:gd name="connsiteY1161" fmla="*/ 3127463 h 5893281"/>
              <a:gd name="connsiteX1162" fmla="*/ 8362058 w 10035679"/>
              <a:gd name="connsiteY1162" fmla="*/ 3125049 h 5893281"/>
              <a:gd name="connsiteX1163" fmla="*/ 8365679 w 10035679"/>
              <a:gd name="connsiteY1163" fmla="*/ 3117200 h 5893281"/>
              <a:gd name="connsiteX1164" fmla="*/ 8369907 w 10035679"/>
              <a:gd name="connsiteY1164" fmla="*/ 3111161 h 5893281"/>
              <a:gd name="connsiteX1165" fmla="*/ 8278740 w 10035679"/>
              <a:gd name="connsiteY1165" fmla="*/ 3001881 h 5893281"/>
              <a:gd name="connsiteX1166" fmla="*/ 8302889 w 10035679"/>
              <a:gd name="connsiteY1166" fmla="*/ 3001881 h 5893281"/>
              <a:gd name="connsiteX1167" fmla="*/ 8302889 w 10035679"/>
              <a:gd name="connsiteY1167" fmla="*/ 3026637 h 5893281"/>
              <a:gd name="connsiteX1168" fmla="*/ 8270891 w 10035679"/>
              <a:gd name="connsiteY1168" fmla="*/ 3026637 h 5893281"/>
              <a:gd name="connsiteX1169" fmla="*/ 8270891 w 10035679"/>
              <a:gd name="connsiteY1169" fmla="*/ 3010334 h 5893281"/>
              <a:gd name="connsiteX1170" fmla="*/ 8278740 w 10035679"/>
              <a:gd name="connsiteY1170" fmla="*/ 3010334 h 5893281"/>
              <a:gd name="connsiteX1171" fmla="*/ 5703707 w 10035679"/>
              <a:gd name="connsiteY1171" fmla="*/ 2933656 h 5893281"/>
              <a:gd name="connsiteX1172" fmla="*/ 5721819 w 10035679"/>
              <a:gd name="connsiteY1172" fmla="*/ 2933656 h 5893281"/>
              <a:gd name="connsiteX1173" fmla="*/ 5713970 w 10035679"/>
              <a:gd name="connsiteY1173" fmla="*/ 2943920 h 5893281"/>
              <a:gd name="connsiteX1174" fmla="*/ 5707933 w 10035679"/>
              <a:gd name="connsiteY1174" fmla="*/ 2952372 h 5893281"/>
              <a:gd name="connsiteX1175" fmla="*/ 5699481 w 10035679"/>
              <a:gd name="connsiteY1175" fmla="*/ 2958409 h 5893281"/>
              <a:gd name="connsiteX1176" fmla="*/ 5693443 w 10035679"/>
              <a:gd name="connsiteY1176" fmla="*/ 2966863 h 5893281"/>
              <a:gd name="connsiteX1177" fmla="*/ 5681367 w 10035679"/>
              <a:gd name="connsiteY1177" fmla="*/ 2972900 h 5893281"/>
              <a:gd name="connsiteX1178" fmla="*/ 5675331 w 10035679"/>
              <a:gd name="connsiteY1178" fmla="*/ 2972900 h 5893281"/>
              <a:gd name="connsiteX1179" fmla="*/ 5675331 w 10035679"/>
              <a:gd name="connsiteY1179" fmla="*/ 2977126 h 5893281"/>
              <a:gd name="connsiteX1180" fmla="*/ 5671105 w 10035679"/>
              <a:gd name="connsiteY1180" fmla="*/ 2977126 h 5893281"/>
              <a:gd name="connsiteX1181" fmla="*/ 5665066 w 10035679"/>
              <a:gd name="connsiteY1181" fmla="*/ 2977126 h 5893281"/>
              <a:gd name="connsiteX1182" fmla="*/ 5657217 w 10035679"/>
              <a:gd name="connsiteY1182" fmla="*/ 2981352 h 5893281"/>
              <a:gd name="connsiteX1183" fmla="*/ 5651180 w 10035679"/>
              <a:gd name="connsiteY1183" fmla="*/ 2954183 h 5893281"/>
              <a:gd name="connsiteX1184" fmla="*/ 5665066 w 10035679"/>
              <a:gd name="connsiteY1184" fmla="*/ 2952372 h 5893281"/>
              <a:gd name="connsiteX1185" fmla="*/ 5679557 w 10035679"/>
              <a:gd name="connsiteY1185" fmla="*/ 2943920 h 5893281"/>
              <a:gd name="connsiteX1186" fmla="*/ 5693443 w 10035679"/>
              <a:gd name="connsiteY1186" fmla="*/ 2940297 h 5893281"/>
              <a:gd name="connsiteX1187" fmla="*/ 5409677 w 10035679"/>
              <a:gd name="connsiteY1187" fmla="*/ 2923393 h 5893281"/>
              <a:gd name="connsiteX1188" fmla="*/ 5428394 w 10035679"/>
              <a:gd name="connsiteY1188" fmla="*/ 2930034 h 5893281"/>
              <a:gd name="connsiteX1189" fmla="*/ 5448318 w 10035679"/>
              <a:gd name="connsiteY1189" fmla="*/ 2937883 h 5893281"/>
              <a:gd name="connsiteX1190" fmla="*/ 5472467 w 10035679"/>
              <a:gd name="connsiteY1190" fmla="*/ 2943920 h 5893281"/>
              <a:gd name="connsiteX1191" fmla="*/ 5486958 w 10035679"/>
              <a:gd name="connsiteY1191" fmla="*/ 2954184 h 5893281"/>
              <a:gd name="connsiteX1192" fmla="*/ 5430204 w 10035679"/>
              <a:gd name="connsiteY1192" fmla="*/ 2954184 h 5893281"/>
              <a:gd name="connsiteX1193" fmla="*/ 5424168 w 10035679"/>
              <a:gd name="connsiteY1193" fmla="*/ 2952371 h 5893281"/>
              <a:gd name="connsiteX1194" fmla="*/ 5419942 w 10035679"/>
              <a:gd name="connsiteY1194" fmla="*/ 2952371 h 5893281"/>
              <a:gd name="connsiteX1195" fmla="*/ 5413903 w 10035679"/>
              <a:gd name="connsiteY1195" fmla="*/ 2948145 h 5893281"/>
              <a:gd name="connsiteX1196" fmla="*/ 5400017 w 10035679"/>
              <a:gd name="connsiteY1196" fmla="*/ 2948145 h 5893281"/>
              <a:gd name="connsiteX1197" fmla="*/ 5400017 w 10035679"/>
              <a:gd name="connsiteY1197" fmla="*/ 2940297 h 5893281"/>
              <a:gd name="connsiteX1198" fmla="*/ 5403640 w 10035679"/>
              <a:gd name="connsiteY1198" fmla="*/ 2937883 h 5893281"/>
              <a:gd name="connsiteX1199" fmla="*/ 5406054 w 10035679"/>
              <a:gd name="connsiteY1199" fmla="*/ 2933657 h 5893281"/>
              <a:gd name="connsiteX1200" fmla="*/ 5406054 w 10035679"/>
              <a:gd name="connsiteY1200" fmla="*/ 2930034 h 5893281"/>
              <a:gd name="connsiteX1201" fmla="*/ 4778163 w 10035679"/>
              <a:gd name="connsiteY1201" fmla="*/ 2783926 h 5893281"/>
              <a:gd name="connsiteX1202" fmla="*/ 4826467 w 10035679"/>
              <a:gd name="connsiteY1202" fmla="*/ 2783926 h 5893281"/>
              <a:gd name="connsiteX1203" fmla="*/ 4826467 w 10035679"/>
              <a:gd name="connsiteY1203" fmla="*/ 2789963 h 5893281"/>
              <a:gd name="connsiteX1204" fmla="*/ 4816201 w 10035679"/>
              <a:gd name="connsiteY1204" fmla="*/ 2794191 h 5893281"/>
              <a:gd name="connsiteX1205" fmla="*/ 4812578 w 10035679"/>
              <a:gd name="connsiteY1205" fmla="*/ 2797812 h 5893281"/>
              <a:gd name="connsiteX1206" fmla="*/ 4805936 w 10035679"/>
              <a:gd name="connsiteY1206" fmla="*/ 2800228 h 5893281"/>
              <a:gd name="connsiteX1207" fmla="*/ 4798089 w 10035679"/>
              <a:gd name="connsiteY1207" fmla="*/ 2804454 h 5893281"/>
              <a:gd name="connsiteX1208" fmla="*/ 4787824 w 10035679"/>
              <a:gd name="connsiteY1208" fmla="*/ 2804454 h 5893281"/>
              <a:gd name="connsiteX1209" fmla="*/ 5528015 w 10035679"/>
              <a:gd name="connsiteY1209" fmla="*/ 2742266 h 5893281"/>
              <a:gd name="connsiteX1210" fmla="*/ 5523789 w 10035679"/>
              <a:gd name="connsiteY1210" fmla="*/ 2746492 h 5893281"/>
              <a:gd name="connsiteX1211" fmla="*/ 5519561 w 10035679"/>
              <a:gd name="connsiteY1211" fmla="*/ 2750719 h 5893281"/>
              <a:gd name="connsiteX1212" fmla="*/ 5515335 w 10035679"/>
              <a:gd name="connsiteY1212" fmla="*/ 2750719 h 5893281"/>
              <a:gd name="connsiteX1213" fmla="*/ 5515335 w 10035679"/>
              <a:gd name="connsiteY1213" fmla="*/ 2754945 h 5893281"/>
              <a:gd name="connsiteX1214" fmla="*/ 5513524 w 10035679"/>
              <a:gd name="connsiteY1214" fmla="*/ 2756755 h 5893281"/>
              <a:gd name="connsiteX1215" fmla="*/ 5510506 w 10035679"/>
              <a:gd name="connsiteY1215" fmla="*/ 2765209 h 5893281"/>
              <a:gd name="connsiteX1216" fmla="*/ 5516542 w 10035679"/>
              <a:gd name="connsiteY1216" fmla="*/ 2765209 h 5893281"/>
              <a:gd name="connsiteX1217" fmla="*/ 5528618 w 10035679"/>
              <a:gd name="connsiteY1217" fmla="*/ 2760983 h 5893281"/>
              <a:gd name="connsiteX1218" fmla="*/ 5534656 w 10035679"/>
              <a:gd name="connsiteY1218" fmla="*/ 2756755 h 5893281"/>
              <a:gd name="connsiteX1219" fmla="*/ 5542504 w 10035679"/>
              <a:gd name="connsiteY1219" fmla="*/ 2754945 h 5893281"/>
              <a:gd name="connsiteX1220" fmla="*/ 5548542 w 10035679"/>
              <a:gd name="connsiteY1220" fmla="*/ 2750719 h 5893281"/>
              <a:gd name="connsiteX1221" fmla="*/ 5556392 w 10035679"/>
              <a:gd name="connsiteY1221" fmla="*/ 2742266 h 5893281"/>
              <a:gd name="connsiteX1222" fmla="*/ 4996725 w 10035679"/>
              <a:gd name="connsiteY1222" fmla="*/ 2742266 h 5893281"/>
              <a:gd name="connsiteX1223" fmla="*/ 5006990 w 10035679"/>
              <a:gd name="connsiteY1223" fmla="*/ 2742266 h 5893281"/>
              <a:gd name="connsiteX1224" fmla="*/ 5020872 w 10035679"/>
              <a:gd name="connsiteY1224" fmla="*/ 2742266 h 5893281"/>
              <a:gd name="connsiteX1225" fmla="*/ 5025097 w 10035679"/>
              <a:gd name="connsiteY1225" fmla="*/ 2775475 h 5893281"/>
              <a:gd name="connsiteX1226" fmla="*/ 5029326 w 10035679"/>
              <a:gd name="connsiteY1226" fmla="*/ 2814718 h 5893281"/>
              <a:gd name="connsiteX1227" fmla="*/ 5010613 w 10035679"/>
              <a:gd name="connsiteY1227" fmla="*/ 2814718 h 5893281"/>
              <a:gd name="connsiteX1228" fmla="*/ 5006990 w 10035679"/>
              <a:gd name="connsiteY1228" fmla="*/ 2818341 h 5893281"/>
              <a:gd name="connsiteX1229" fmla="*/ 5000952 w 10035679"/>
              <a:gd name="connsiteY1229" fmla="*/ 2818341 h 5893281"/>
              <a:gd name="connsiteX1230" fmla="*/ 4992498 w 10035679"/>
              <a:gd name="connsiteY1230" fmla="*/ 2818341 h 5893281"/>
              <a:gd name="connsiteX1231" fmla="*/ 4982234 w 10035679"/>
              <a:gd name="connsiteY1231" fmla="*/ 2822567 h 5893281"/>
              <a:gd name="connsiteX1232" fmla="*/ 4978611 w 10035679"/>
              <a:gd name="connsiteY1232" fmla="*/ 2794190 h 5893281"/>
              <a:gd name="connsiteX1233" fmla="*/ 4978611 w 10035679"/>
              <a:gd name="connsiteY1233" fmla="*/ 2765210 h 5893281"/>
              <a:gd name="connsiteX1234" fmla="*/ 4982234 w 10035679"/>
              <a:gd name="connsiteY1234" fmla="*/ 2750719 h 5893281"/>
              <a:gd name="connsiteX1235" fmla="*/ 4988271 w 10035679"/>
              <a:gd name="connsiteY1235" fmla="*/ 2746493 h 5893281"/>
              <a:gd name="connsiteX1236" fmla="*/ 5002761 w 10035679"/>
              <a:gd name="connsiteY1236" fmla="*/ 2672229 h 5893281"/>
              <a:gd name="connsiteX1237" fmla="*/ 5020872 w 10035679"/>
              <a:gd name="connsiteY1237" fmla="*/ 2672229 h 5893281"/>
              <a:gd name="connsiteX1238" fmla="*/ 5016650 w 10035679"/>
              <a:gd name="connsiteY1238" fmla="*/ 2686722 h 5893281"/>
              <a:gd name="connsiteX1239" fmla="*/ 5016650 w 10035679"/>
              <a:gd name="connsiteY1239" fmla="*/ 2696984 h 5893281"/>
              <a:gd name="connsiteX1240" fmla="*/ 5016650 w 10035679"/>
              <a:gd name="connsiteY1240" fmla="*/ 2707249 h 5893281"/>
              <a:gd name="connsiteX1241" fmla="*/ 5014837 w 10035679"/>
              <a:gd name="connsiteY1241" fmla="*/ 2715701 h 5893281"/>
              <a:gd name="connsiteX1242" fmla="*/ 5010611 w 10035679"/>
              <a:gd name="connsiteY1242" fmla="*/ 2725966 h 5893281"/>
              <a:gd name="connsiteX1243" fmla="*/ 4996723 w 10035679"/>
              <a:gd name="connsiteY1243" fmla="*/ 2725966 h 5893281"/>
              <a:gd name="connsiteX1244" fmla="*/ 4996723 w 10035679"/>
              <a:gd name="connsiteY1244" fmla="*/ 2711475 h 5893281"/>
              <a:gd name="connsiteX1245" fmla="*/ 5000950 w 10035679"/>
              <a:gd name="connsiteY1245" fmla="*/ 2696984 h 5893281"/>
              <a:gd name="connsiteX1246" fmla="*/ 5000950 w 10035679"/>
              <a:gd name="connsiteY1246" fmla="*/ 2683099 h 5893281"/>
              <a:gd name="connsiteX1247" fmla="*/ 2690868 w 10035679"/>
              <a:gd name="connsiteY1247" fmla="*/ 2573919 h 5893281"/>
              <a:gd name="connsiteX1248" fmla="*/ 2687343 w 10035679"/>
              <a:gd name="connsiteY1248" fmla="*/ 2577441 h 5893281"/>
              <a:gd name="connsiteX1249" fmla="*/ 2683191 w 10035679"/>
              <a:gd name="connsiteY1249" fmla="*/ 2581593 h 5893281"/>
              <a:gd name="connsiteX1250" fmla="*/ 2687332 w 10035679"/>
              <a:gd name="connsiteY1250" fmla="*/ 2578042 h 5893281"/>
              <a:gd name="connsiteX1251" fmla="*/ 8730353 w 10035679"/>
              <a:gd name="connsiteY1251" fmla="*/ 2573817 h 5893281"/>
              <a:gd name="connsiteX1252" fmla="*/ 8748465 w 10035679"/>
              <a:gd name="connsiteY1252" fmla="*/ 2600382 h 5893281"/>
              <a:gd name="connsiteX1253" fmla="*/ 8764766 w 10035679"/>
              <a:gd name="connsiteY1253" fmla="*/ 2614870 h 5893281"/>
              <a:gd name="connsiteX1254" fmla="*/ 8787106 w 10035679"/>
              <a:gd name="connsiteY1254" fmla="*/ 2620909 h 5893281"/>
              <a:gd name="connsiteX1255" fmla="*/ 8801597 w 10035679"/>
              <a:gd name="connsiteY1255" fmla="*/ 2629361 h 5893281"/>
              <a:gd name="connsiteX1256" fmla="*/ 8815483 w 10035679"/>
              <a:gd name="connsiteY1256" fmla="*/ 2639626 h 5893281"/>
              <a:gd name="connsiteX1257" fmla="*/ 8819709 w 10035679"/>
              <a:gd name="connsiteY1257" fmla="*/ 2645663 h 5893281"/>
              <a:gd name="connsiteX1258" fmla="*/ 8821520 w 10035679"/>
              <a:gd name="connsiteY1258" fmla="*/ 2654115 h 5893281"/>
              <a:gd name="connsiteX1259" fmla="*/ 8821520 w 10035679"/>
              <a:gd name="connsiteY1259" fmla="*/ 2660153 h 5893281"/>
              <a:gd name="connsiteX1260" fmla="*/ 8821520 w 10035679"/>
              <a:gd name="connsiteY1260" fmla="*/ 2672229 h 5893281"/>
              <a:gd name="connsiteX1261" fmla="*/ 8797369 w 10035679"/>
              <a:gd name="connsiteY1261" fmla="*/ 2678871 h 5893281"/>
              <a:gd name="connsiteX1262" fmla="*/ 8779257 w 10035679"/>
              <a:gd name="connsiteY1262" fmla="*/ 2693359 h 5893281"/>
              <a:gd name="connsiteX1263" fmla="*/ 8764766 w 10035679"/>
              <a:gd name="connsiteY1263" fmla="*/ 2707247 h 5893281"/>
              <a:gd name="connsiteX1264" fmla="*/ 8744844 w 10035679"/>
              <a:gd name="connsiteY1264" fmla="*/ 2717510 h 5893281"/>
              <a:gd name="connsiteX1265" fmla="*/ 8736389 w 10035679"/>
              <a:gd name="connsiteY1265" fmla="*/ 2707247 h 5893281"/>
              <a:gd name="connsiteX1266" fmla="*/ 8730353 w 10035679"/>
              <a:gd name="connsiteY1266" fmla="*/ 2703624 h 5893281"/>
              <a:gd name="connsiteX1267" fmla="*/ 8724316 w 10035679"/>
              <a:gd name="connsiteY1267" fmla="*/ 2701208 h 5893281"/>
              <a:gd name="connsiteX1268" fmla="*/ 8716467 w 10035679"/>
              <a:gd name="connsiteY1268" fmla="*/ 2703624 h 5893281"/>
              <a:gd name="connsiteX1269" fmla="*/ 8710428 w 10035679"/>
              <a:gd name="connsiteY1269" fmla="*/ 2707247 h 5893281"/>
              <a:gd name="connsiteX1270" fmla="*/ 8706202 w 10035679"/>
              <a:gd name="connsiteY1270" fmla="*/ 2715699 h 5893281"/>
              <a:gd name="connsiteX1271" fmla="*/ 8698353 w 10035679"/>
              <a:gd name="connsiteY1271" fmla="*/ 2717510 h 5893281"/>
              <a:gd name="connsiteX1272" fmla="*/ 8710428 w 10035679"/>
              <a:gd name="connsiteY1272" fmla="*/ 2760980 h 5893281"/>
              <a:gd name="connsiteX1273" fmla="*/ 8712241 w 10035679"/>
              <a:gd name="connsiteY1273" fmla="*/ 2794188 h 5893281"/>
              <a:gd name="connsiteX1274" fmla="*/ 8712241 w 10035679"/>
              <a:gd name="connsiteY1274" fmla="*/ 2818338 h 5893281"/>
              <a:gd name="connsiteX1275" fmla="*/ 8710428 w 10035679"/>
              <a:gd name="connsiteY1275" fmla="*/ 2843092 h 5893281"/>
              <a:gd name="connsiteX1276" fmla="*/ 8701976 w 10035679"/>
              <a:gd name="connsiteY1276" fmla="*/ 2870261 h 5893281"/>
              <a:gd name="connsiteX1277" fmla="*/ 8695939 w 10035679"/>
              <a:gd name="connsiteY1277" fmla="*/ 2905279 h 5893281"/>
              <a:gd name="connsiteX1278" fmla="*/ 8691711 w 10035679"/>
              <a:gd name="connsiteY1278" fmla="*/ 2948144 h 5893281"/>
              <a:gd name="connsiteX1279" fmla="*/ 8645222 w 10035679"/>
              <a:gd name="connsiteY1279" fmla="*/ 2972899 h 5893281"/>
              <a:gd name="connsiteX1280" fmla="*/ 8592694 w 10035679"/>
              <a:gd name="connsiteY1280" fmla="*/ 2997653 h 5893281"/>
              <a:gd name="connsiteX1281" fmla="*/ 8541979 w 10035679"/>
              <a:gd name="connsiteY1281" fmla="*/ 3020596 h 5893281"/>
              <a:gd name="connsiteX1282" fmla="*/ 8531714 w 10035679"/>
              <a:gd name="connsiteY1282" fmla="*/ 3001879 h 5893281"/>
              <a:gd name="connsiteX1283" fmla="*/ 8522054 w 10035679"/>
              <a:gd name="connsiteY1283" fmla="*/ 2987388 h 5893281"/>
              <a:gd name="connsiteX1284" fmla="*/ 8517828 w 10035679"/>
              <a:gd name="connsiteY1284" fmla="*/ 3001879 h 5893281"/>
              <a:gd name="connsiteX1285" fmla="*/ 8517828 w 10035679"/>
              <a:gd name="connsiteY1285" fmla="*/ 3010331 h 5893281"/>
              <a:gd name="connsiteX1286" fmla="*/ 8516018 w 10035679"/>
              <a:gd name="connsiteY1286" fmla="*/ 3020596 h 5893281"/>
              <a:gd name="connsiteX1287" fmla="*/ 8511792 w 10035679"/>
              <a:gd name="connsiteY1287" fmla="*/ 3026633 h 5893281"/>
              <a:gd name="connsiteX1288" fmla="*/ 8501527 w 10035679"/>
              <a:gd name="connsiteY1288" fmla="*/ 3026633 h 5893281"/>
              <a:gd name="connsiteX1289" fmla="*/ 8493678 w 10035679"/>
              <a:gd name="connsiteY1289" fmla="*/ 3026633 h 5893281"/>
              <a:gd name="connsiteX1290" fmla="*/ 8489451 w 10035679"/>
              <a:gd name="connsiteY1290" fmla="*/ 3030861 h 5893281"/>
              <a:gd name="connsiteX1291" fmla="*/ 8487641 w 10035679"/>
              <a:gd name="connsiteY1291" fmla="*/ 3030861 h 5893281"/>
              <a:gd name="connsiteX1292" fmla="*/ 8483415 w 10035679"/>
              <a:gd name="connsiteY1292" fmla="*/ 3034482 h 5893281"/>
              <a:gd name="connsiteX1293" fmla="*/ 8479189 w 10035679"/>
              <a:gd name="connsiteY1293" fmla="*/ 3038708 h 5893281"/>
              <a:gd name="connsiteX1294" fmla="*/ 8468924 w 10035679"/>
              <a:gd name="connsiteY1294" fmla="*/ 3038708 h 5893281"/>
              <a:gd name="connsiteX1295" fmla="*/ 8459264 w 10035679"/>
              <a:gd name="connsiteY1295" fmla="*/ 3041124 h 5893281"/>
              <a:gd name="connsiteX1296" fmla="*/ 8455038 w 10035679"/>
              <a:gd name="connsiteY1296" fmla="*/ 3034482 h 5893281"/>
              <a:gd name="connsiteX1297" fmla="*/ 8455038 w 10035679"/>
              <a:gd name="connsiteY1297" fmla="*/ 3024219 h 5893281"/>
              <a:gd name="connsiteX1298" fmla="*/ 8455038 w 10035679"/>
              <a:gd name="connsiteY1298" fmla="*/ 3020596 h 5893281"/>
              <a:gd name="connsiteX1299" fmla="*/ 8455038 w 10035679"/>
              <a:gd name="connsiteY1299" fmla="*/ 3012144 h 5893281"/>
              <a:gd name="connsiteX1300" fmla="*/ 8455038 w 10035679"/>
              <a:gd name="connsiteY1300" fmla="*/ 3010331 h 5893281"/>
              <a:gd name="connsiteX1301" fmla="*/ 8446584 w 10035679"/>
              <a:gd name="connsiteY1301" fmla="*/ 3010331 h 5893281"/>
              <a:gd name="connsiteX1302" fmla="*/ 8440547 w 10035679"/>
              <a:gd name="connsiteY1302" fmla="*/ 3006105 h 5893281"/>
              <a:gd name="connsiteX1303" fmla="*/ 8426661 w 10035679"/>
              <a:gd name="connsiteY1303" fmla="*/ 3001879 h 5893281"/>
              <a:gd name="connsiteX1304" fmla="*/ 8426661 w 10035679"/>
              <a:gd name="connsiteY1304" fmla="*/ 3010331 h 5893281"/>
              <a:gd name="connsiteX1305" fmla="*/ 8432698 w 10035679"/>
              <a:gd name="connsiteY1305" fmla="*/ 3020596 h 5893281"/>
              <a:gd name="connsiteX1306" fmla="*/ 8440547 w 10035679"/>
              <a:gd name="connsiteY1306" fmla="*/ 3024219 h 5893281"/>
              <a:gd name="connsiteX1307" fmla="*/ 8440547 w 10035679"/>
              <a:gd name="connsiteY1307" fmla="*/ 3030861 h 5893281"/>
              <a:gd name="connsiteX1308" fmla="*/ 8440547 w 10035679"/>
              <a:gd name="connsiteY1308" fmla="*/ 3041124 h 5893281"/>
              <a:gd name="connsiteX1309" fmla="*/ 8444773 w 10035679"/>
              <a:gd name="connsiteY1309" fmla="*/ 3059238 h 5893281"/>
              <a:gd name="connsiteX1310" fmla="*/ 8432698 w 10035679"/>
              <a:gd name="connsiteY1310" fmla="*/ 3069500 h 5893281"/>
              <a:gd name="connsiteX1311" fmla="*/ 8426661 w 10035679"/>
              <a:gd name="connsiteY1311" fmla="*/ 3083991 h 5893281"/>
              <a:gd name="connsiteX1312" fmla="*/ 8418209 w 10035679"/>
              <a:gd name="connsiteY1312" fmla="*/ 3098480 h 5893281"/>
              <a:gd name="connsiteX1313" fmla="*/ 8394058 w 10035679"/>
              <a:gd name="connsiteY1313" fmla="*/ 3098480 h 5893281"/>
              <a:gd name="connsiteX1314" fmla="*/ 8390435 w 10035679"/>
              <a:gd name="connsiteY1314" fmla="*/ 3069500 h 5893281"/>
              <a:gd name="connsiteX1315" fmla="*/ 8388019 w 10035679"/>
              <a:gd name="connsiteY1315" fmla="*/ 3055009 h 5893281"/>
              <a:gd name="connsiteX1316" fmla="*/ 8380170 w 10035679"/>
              <a:gd name="connsiteY1316" fmla="*/ 3041124 h 5893281"/>
              <a:gd name="connsiteX1317" fmla="*/ 8374133 w 10035679"/>
              <a:gd name="connsiteY1317" fmla="*/ 3020596 h 5893281"/>
              <a:gd name="connsiteX1318" fmla="*/ 8394058 w 10035679"/>
              <a:gd name="connsiteY1318" fmla="*/ 3020596 h 5893281"/>
              <a:gd name="connsiteX1319" fmla="*/ 8418209 w 10035679"/>
              <a:gd name="connsiteY1319" fmla="*/ 2987388 h 5893281"/>
              <a:gd name="connsiteX1320" fmla="*/ 8450810 w 10035679"/>
              <a:gd name="connsiteY1320" fmla="*/ 2958409 h 5893281"/>
              <a:gd name="connsiteX1321" fmla="*/ 8489451 w 10035679"/>
              <a:gd name="connsiteY1321" fmla="*/ 2940297 h 5893281"/>
              <a:gd name="connsiteX1322" fmla="*/ 8503337 w 10035679"/>
              <a:gd name="connsiteY1322" fmla="*/ 2937882 h 5893281"/>
              <a:gd name="connsiteX1323" fmla="*/ 8517828 w 10035679"/>
              <a:gd name="connsiteY1323" fmla="*/ 2937882 h 5893281"/>
              <a:gd name="connsiteX1324" fmla="*/ 8529904 w 10035679"/>
              <a:gd name="connsiteY1324" fmla="*/ 2940297 h 5893281"/>
              <a:gd name="connsiteX1325" fmla="*/ 8535942 w 10035679"/>
              <a:gd name="connsiteY1325" fmla="*/ 2940297 h 5893281"/>
              <a:gd name="connsiteX1326" fmla="*/ 8541979 w 10035679"/>
              <a:gd name="connsiteY1326" fmla="*/ 2940297 h 5893281"/>
              <a:gd name="connsiteX1327" fmla="*/ 8550431 w 10035679"/>
              <a:gd name="connsiteY1327" fmla="*/ 2930032 h 5893281"/>
              <a:gd name="connsiteX1328" fmla="*/ 8556468 w 10035679"/>
              <a:gd name="connsiteY1328" fmla="*/ 2919769 h 5893281"/>
              <a:gd name="connsiteX1329" fmla="*/ 8560091 w 10035679"/>
              <a:gd name="connsiteY1329" fmla="*/ 2908900 h 5893281"/>
              <a:gd name="connsiteX1330" fmla="*/ 8564317 w 10035679"/>
              <a:gd name="connsiteY1330" fmla="*/ 2901053 h 5893281"/>
              <a:gd name="connsiteX1331" fmla="*/ 8570356 w 10035679"/>
              <a:gd name="connsiteY1331" fmla="*/ 2890788 h 5893281"/>
              <a:gd name="connsiteX1332" fmla="*/ 8582431 w 10035679"/>
              <a:gd name="connsiteY1332" fmla="*/ 2884752 h 5893281"/>
              <a:gd name="connsiteX1333" fmla="*/ 8584847 w 10035679"/>
              <a:gd name="connsiteY1333" fmla="*/ 2890788 h 5893281"/>
              <a:gd name="connsiteX1334" fmla="*/ 8588468 w 10035679"/>
              <a:gd name="connsiteY1334" fmla="*/ 2895014 h 5893281"/>
              <a:gd name="connsiteX1335" fmla="*/ 8592694 w 10035679"/>
              <a:gd name="connsiteY1335" fmla="*/ 2895014 h 5893281"/>
              <a:gd name="connsiteX1336" fmla="*/ 8596922 w 10035679"/>
              <a:gd name="connsiteY1336" fmla="*/ 2895014 h 5893281"/>
              <a:gd name="connsiteX1337" fmla="*/ 8598733 w 10035679"/>
              <a:gd name="connsiteY1337" fmla="*/ 2890788 h 5893281"/>
              <a:gd name="connsiteX1338" fmla="*/ 8627110 w 10035679"/>
              <a:gd name="connsiteY1338" fmla="*/ 2866035 h 5893281"/>
              <a:gd name="connsiteX1339" fmla="*/ 8645222 w 10035679"/>
              <a:gd name="connsiteY1339" fmla="*/ 2843092 h 5893281"/>
              <a:gd name="connsiteX1340" fmla="*/ 8653676 w 10035679"/>
              <a:gd name="connsiteY1340" fmla="*/ 2818338 h 5893281"/>
              <a:gd name="connsiteX1341" fmla="*/ 8659713 w 10035679"/>
              <a:gd name="connsiteY1341" fmla="*/ 2789962 h 5893281"/>
              <a:gd name="connsiteX1342" fmla="*/ 8669976 w 10035679"/>
              <a:gd name="connsiteY1342" fmla="*/ 2765206 h 5893281"/>
              <a:gd name="connsiteX1343" fmla="*/ 8691711 w 10035679"/>
              <a:gd name="connsiteY1343" fmla="*/ 2732001 h 5893281"/>
              <a:gd name="connsiteX1344" fmla="*/ 8677825 w 10035679"/>
              <a:gd name="connsiteY1344" fmla="*/ 2732001 h 5893281"/>
              <a:gd name="connsiteX1345" fmla="*/ 8667562 w 10035679"/>
              <a:gd name="connsiteY1345" fmla="*/ 2725962 h 5893281"/>
              <a:gd name="connsiteX1346" fmla="*/ 8663939 w 10035679"/>
              <a:gd name="connsiteY1346" fmla="*/ 2717510 h 5893281"/>
              <a:gd name="connsiteX1347" fmla="*/ 8659713 w 10035679"/>
              <a:gd name="connsiteY1347" fmla="*/ 2711474 h 5893281"/>
              <a:gd name="connsiteX1348" fmla="*/ 8659713 w 10035679"/>
              <a:gd name="connsiteY1348" fmla="*/ 2696983 h 5893281"/>
              <a:gd name="connsiteX1349" fmla="*/ 8659713 w 10035679"/>
              <a:gd name="connsiteY1349" fmla="*/ 2678871 h 5893281"/>
              <a:gd name="connsiteX1350" fmla="*/ 8663939 w 10035679"/>
              <a:gd name="connsiteY1350" fmla="*/ 2674643 h 5893281"/>
              <a:gd name="connsiteX1351" fmla="*/ 8667562 w 10035679"/>
              <a:gd name="connsiteY1351" fmla="*/ 2672229 h 5893281"/>
              <a:gd name="connsiteX1352" fmla="*/ 8667562 w 10035679"/>
              <a:gd name="connsiteY1352" fmla="*/ 2668605 h 5893281"/>
              <a:gd name="connsiteX1353" fmla="*/ 8667562 w 10035679"/>
              <a:gd name="connsiteY1353" fmla="*/ 2664379 h 5893281"/>
              <a:gd name="connsiteX1354" fmla="*/ 8682051 w 10035679"/>
              <a:gd name="connsiteY1354" fmla="*/ 2660153 h 5893281"/>
              <a:gd name="connsiteX1355" fmla="*/ 8691711 w 10035679"/>
              <a:gd name="connsiteY1355" fmla="*/ 2660153 h 5893281"/>
              <a:gd name="connsiteX1356" fmla="*/ 8698353 w 10035679"/>
              <a:gd name="connsiteY1356" fmla="*/ 2658340 h 5893281"/>
              <a:gd name="connsiteX1357" fmla="*/ 8706202 w 10035679"/>
              <a:gd name="connsiteY1357" fmla="*/ 2658340 h 5893281"/>
              <a:gd name="connsiteX1358" fmla="*/ 8706202 w 10035679"/>
              <a:gd name="connsiteY1358" fmla="*/ 2620909 h 5893281"/>
              <a:gd name="connsiteX1359" fmla="*/ 8712241 w 10035679"/>
              <a:gd name="connsiteY1359" fmla="*/ 2592533 h 5893281"/>
              <a:gd name="connsiteX1360" fmla="*/ 5124099 w 10035679"/>
              <a:gd name="connsiteY1360" fmla="*/ 2567174 h 5893281"/>
              <a:gd name="connsiteX1361" fmla="*/ 5122288 w 10035679"/>
              <a:gd name="connsiteY1361" fmla="*/ 2571405 h 5893281"/>
              <a:gd name="connsiteX1362" fmla="*/ 5118062 w 10035679"/>
              <a:gd name="connsiteY1362" fmla="*/ 2571405 h 5893281"/>
              <a:gd name="connsiteX1363" fmla="*/ 5113836 w 10035679"/>
              <a:gd name="connsiteY1363" fmla="*/ 2571405 h 5893281"/>
              <a:gd name="connsiteX1364" fmla="*/ 5113836 w 10035679"/>
              <a:gd name="connsiteY1364" fmla="*/ 2573214 h 5893281"/>
              <a:gd name="connsiteX1365" fmla="*/ 5109610 w 10035679"/>
              <a:gd name="connsiteY1365" fmla="*/ 2573214 h 5893281"/>
              <a:gd name="connsiteX1366" fmla="*/ 5103571 w 10035679"/>
              <a:gd name="connsiteY1366" fmla="*/ 2581666 h 5893281"/>
              <a:gd name="connsiteX1367" fmla="*/ 5095722 w 10035679"/>
              <a:gd name="connsiteY1367" fmla="*/ 2585892 h 5893281"/>
              <a:gd name="connsiteX1368" fmla="*/ 5095722 w 10035679"/>
              <a:gd name="connsiteY1368" fmla="*/ 2587705 h 5893281"/>
              <a:gd name="connsiteX1369" fmla="*/ 5095722 w 10035679"/>
              <a:gd name="connsiteY1369" fmla="*/ 2596157 h 5893281"/>
              <a:gd name="connsiteX1370" fmla="*/ 5095722 w 10035679"/>
              <a:gd name="connsiteY1370" fmla="*/ 2602194 h 5893281"/>
              <a:gd name="connsiteX1371" fmla="*/ 5095722 w 10035679"/>
              <a:gd name="connsiteY1371" fmla="*/ 2614268 h 5893281"/>
              <a:gd name="connsiteX1372" fmla="*/ 5124099 w 10035679"/>
              <a:gd name="connsiteY1372" fmla="*/ 2643250 h 5893281"/>
              <a:gd name="connsiteX1373" fmla="*/ 5150665 w 10035679"/>
              <a:gd name="connsiteY1373" fmla="*/ 2674040 h 5893281"/>
              <a:gd name="connsiteX1374" fmla="*/ 5174815 w 10035679"/>
              <a:gd name="connsiteY1374" fmla="*/ 2710871 h 5893281"/>
              <a:gd name="connsiteX1375" fmla="*/ 5203192 w 10035679"/>
              <a:gd name="connsiteY1375" fmla="*/ 2710871 h 5893281"/>
              <a:gd name="connsiteX1376" fmla="*/ 5203192 w 10035679"/>
              <a:gd name="connsiteY1376" fmla="*/ 2731398 h 5893281"/>
              <a:gd name="connsiteX1377" fmla="*/ 5231569 w 10035679"/>
              <a:gd name="connsiteY1377" fmla="*/ 2741661 h 5893281"/>
              <a:gd name="connsiteX1378" fmla="*/ 5252096 w 10035679"/>
              <a:gd name="connsiteY1378" fmla="*/ 2756153 h 5893281"/>
              <a:gd name="connsiteX1379" fmla="*/ 5274434 w 10035679"/>
              <a:gd name="connsiteY1379" fmla="*/ 2774869 h 5893281"/>
              <a:gd name="connsiteX1380" fmla="*/ 5274434 w 10035679"/>
              <a:gd name="connsiteY1380" fmla="*/ 2783321 h 5893281"/>
              <a:gd name="connsiteX1381" fmla="*/ 5266587 w 10035679"/>
              <a:gd name="connsiteY1381" fmla="*/ 2783321 h 5893281"/>
              <a:gd name="connsiteX1382" fmla="*/ 5260549 w 10035679"/>
              <a:gd name="connsiteY1382" fmla="*/ 2783321 h 5893281"/>
              <a:gd name="connsiteX1383" fmla="*/ 5252699 w 10035679"/>
              <a:gd name="connsiteY1383" fmla="*/ 2783321 h 5893281"/>
              <a:gd name="connsiteX1384" fmla="*/ 5248473 w 10035679"/>
              <a:gd name="connsiteY1384" fmla="*/ 2783321 h 5893281"/>
              <a:gd name="connsiteX1385" fmla="*/ 5242436 w 10035679"/>
              <a:gd name="connsiteY1385" fmla="*/ 2779095 h 5893281"/>
              <a:gd name="connsiteX1386" fmla="*/ 5232172 w 10035679"/>
              <a:gd name="connsiteY1386" fmla="*/ 2774869 h 5893281"/>
              <a:gd name="connsiteX1387" fmla="*/ 5221909 w 10035679"/>
              <a:gd name="connsiteY1387" fmla="*/ 2774869 h 5893281"/>
              <a:gd name="connsiteX1388" fmla="*/ 5221909 w 10035679"/>
              <a:gd name="connsiteY1388" fmla="*/ 2785131 h 5893281"/>
              <a:gd name="connsiteX1389" fmla="*/ 5223720 w 10035679"/>
              <a:gd name="connsiteY1389" fmla="*/ 2793586 h 5893281"/>
              <a:gd name="connsiteX1390" fmla="*/ 5227946 w 10035679"/>
              <a:gd name="connsiteY1390" fmla="*/ 2799622 h 5893281"/>
              <a:gd name="connsiteX1391" fmla="*/ 5227946 w 10035679"/>
              <a:gd name="connsiteY1391" fmla="*/ 2803848 h 5893281"/>
              <a:gd name="connsiteX1392" fmla="*/ 5232172 w 10035679"/>
              <a:gd name="connsiteY1392" fmla="*/ 2812301 h 5893281"/>
              <a:gd name="connsiteX1393" fmla="*/ 5233984 w 10035679"/>
              <a:gd name="connsiteY1393" fmla="*/ 2822565 h 5893281"/>
              <a:gd name="connsiteX1394" fmla="*/ 5223720 w 10035679"/>
              <a:gd name="connsiteY1394" fmla="*/ 2828602 h 5893281"/>
              <a:gd name="connsiteX1395" fmla="*/ 5217683 w 10035679"/>
              <a:gd name="connsiteY1395" fmla="*/ 2837056 h 5893281"/>
              <a:gd name="connsiteX1396" fmla="*/ 5209834 w 10035679"/>
              <a:gd name="connsiteY1396" fmla="*/ 2847318 h 5893281"/>
              <a:gd name="connsiteX1397" fmla="*/ 5203795 w 10035679"/>
              <a:gd name="connsiteY1397" fmla="*/ 2861809 h 5893281"/>
              <a:gd name="connsiteX1398" fmla="*/ 5181457 w 10035679"/>
              <a:gd name="connsiteY1398" fmla="*/ 2861809 h 5893281"/>
              <a:gd name="connsiteX1399" fmla="*/ 5181457 w 10035679"/>
              <a:gd name="connsiteY1399" fmla="*/ 2909505 h 5893281"/>
              <a:gd name="connsiteX1400" fmla="*/ 5165155 w 10035679"/>
              <a:gd name="connsiteY1400" fmla="*/ 2909505 h 5893281"/>
              <a:gd name="connsiteX1401" fmla="*/ 5147041 w 10035679"/>
              <a:gd name="connsiteY1401" fmla="*/ 2895016 h 5893281"/>
              <a:gd name="connsiteX1402" fmla="*/ 5124703 w 10035679"/>
              <a:gd name="connsiteY1402" fmla="*/ 2886562 h 5893281"/>
              <a:gd name="connsiteX1403" fmla="*/ 5108402 w 10035679"/>
              <a:gd name="connsiteY1403" fmla="*/ 2876300 h 5893281"/>
              <a:gd name="connsiteX1404" fmla="*/ 5096327 w 10035679"/>
              <a:gd name="connsiteY1404" fmla="*/ 2851544 h 5893281"/>
              <a:gd name="connsiteX1405" fmla="*/ 5124703 w 10035679"/>
              <a:gd name="connsiteY1405" fmla="*/ 2855772 h 5893281"/>
              <a:gd name="connsiteX1406" fmla="*/ 5153080 w 10035679"/>
              <a:gd name="connsiteY1406" fmla="*/ 2851544 h 5893281"/>
              <a:gd name="connsiteX1407" fmla="*/ 5175418 w 10035679"/>
              <a:gd name="connsiteY1407" fmla="*/ 2843092 h 5893281"/>
              <a:gd name="connsiteX1408" fmla="*/ 5189306 w 10035679"/>
              <a:gd name="connsiteY1408" fmla="*/ 2828602 h 5893281"/>
              <a:gd name="connsiteX1409" fmla="*/ 5193532 w 10035679"/>
              <a:gd name="connsiteY1409" fmla="*/ 2826791 h 5893281"/>
              <a:gd name="connsiteX1410" fmla="*/ 5193532 w 10035679"/>
              <a:gd name="connsiteY1410" fmla="*/ 2822565 h 5893281"/>
              <a:gd name="connsiteX1411" fmla="*/ 5195343 w 10035679"/>
              <a:gd name="connsiteY1411" fmla="*/ 2818339 h 5893281"/>
              <a:gd name="connsiteX1412" fmla="*/ 5195343 w 10035679"/>
              <a:gd name="connsiteY1412" fmla="*/ 2812301 h 5893281"/>
              <a:gd name="connsiteX1413" fmla="*/ 5195343 w 10035679"/>
              <a:gd name="connsiteY1413" fmla="*/ 2803848 h 5893281"/>
              <a:gd name="connsiteX1414" fmla="*/ 5142815 w 10035679"/>
              <a:gd name="connsiteY1414" fmla="*/ 2764604 h 5893281"/>
              <a:gd name="connsiteX1415" fmla="*/ 5086062 w 10035679"/>
              <a:gd name="connsiteY1415" fmla="*/ 2725360 h 5893281"/>
              <a:gd name="connsiteX1416" fmla="*/ 5067950 w 10035679"/>
              <a:gd name="connsiteY1416" fmla="*/ 2703021 h 5893281"/>
              <a:gd name="connsiteX1417" fmla="*/ 5051662 w 10035679"/>
              <a:gd name="connsiteY1417" fmla="*/ 2682495 h 5893281"/>
              <a:gd name="connsiteX1418" fmla="*/ 5037776 w 10035679"/>
              <a:gd name="connsiteY1418" fmla="*/ 2657739 h 5893281"/>
              <a:gd name="connsiteX1419" fmla="*/ 5015441 w 10035679"/>
              <a:gd name="connsiteY1419" fmla="*/ 2635401 h 5893281"/>
              <a:gd name="connsiteX1420" fmla="*/ 4987064 w 10035679"/>
              <a:gd name="connsiteY1420" fmla="*/ 2625135 h 5893281"/>
              <a:gd name="connsiteX1421" fmla="*/ 4962913 w 10035679"/>
              <a:gd name="connsiteY1421" fmla="*/ 2645663 h 5893281"/>
              <a:gd name="connsiteX1422" fmla="*/ 4930311 w 10035679"/>
              <a:gd name="connsiteY1422" fmla="*/ 2664379 h 5893281"/>
              <a:gd name="connsiteX1423" fmla="*/ 4891671 w 10035679"/>
              <a:gd name="connsiteY1423" fmla="*/ 2672833 h 5893281"/>
              <a:gd name="connsiteX1424" fmla="*/ 4887444 w 10035679"/>
              <a:gd name="connsiteY1424" fmla="*/ 2664379 h 5893281"/>
              <a:gd name="connsiteX1425" fmla="*/ 4885632 w 10035679"/>
              <a:gd name="connsiteY1425" fmla="*/ 2658345 h 5893281"/>
              <a:gd name="connsiteX1426" fmla="*/ 4881407 w 10035679"/>
              <a:gd name="connsiteY1426" fmla="*/ 2654117 h 5893281"/>
              <a:gd name="connsiteX1427" fmla="*/ 4873557 w 10035679"/>
              <a:gd name="connsiteY1427" fmla="*/ 2654117 h 5893281"/>
              <a:gd name="connsiteX1428" fmla="*/ 4871746 w 10035679"/>
              <a:gd name="connsiteY1428" fmla="*/ 2654117 h 5893281"/>
              <a:gd name="connsiteX1429" fmla="*/ 4863898 w 10035679"/>
              <a:gd name="connsiteY1429" fmla="*/ 2658345 h 5893281"/>
              <a:gd name="connsiteX1430" fmla="*/ 4845785 w 10035679"/>
              <a:gd name="connsiteY1430" fmla="*/ 2672833 h 5893281"/>
              <a:gd name="connsiteX1431" fmla="*/ 4839746 w 10035679"/>
              <a:gd name="connsiteY1431" fmla="*/ 2693362 h 5893281"/>
              <a:gd name="connsiteX1432" fmla="*/ 4835519 w 10035679"/>
              <a:gd name="connsiteY1432" fmla="*/ 2715700 h 5893281"/>
              <a:gd name="connsiteX1433" fmla="*/ 4825258 w 10035679"/>
              <a:gd name="connsiteY1433" fmla="*/ 2732001 h 5893281"/>
              <a:gd name="connsiteX1434" fmla="*/ 4786617 w 10035679"/>
              <a:gd name="connsiteY1434" fmla="*/ 2732001 h 5893281"/>
              <a:gd name="connsiteX1435" fmla="*/ 4772730 w 10035679"/>
              <a:gd name="connsiteY1435" fmla="*/ 2750719 h 5893281"/>
              <a:gd name="connsiteX1436" fmla="*/ 4762465 w 10035679"/>
              <a:gd name="connsiteY1436" fmla="*/ 2771246 h 5893281"/>
              <a:gd name="connsiteX1437" fmla="*/ 4754618 w 10035679"/>
              <a:gd name="connsiteY1437" fmla="*/ 2797812 h 5893281"/>
              <a:gd name="connsiteX1438" fmla="*/ 4750388 w 10035679"/>
              <a:gd name="connsiteY1438" fmla="*/ 2799622 h 5893281"/>
              <a:gd name="connsiteX1439" fmla="*/ 4750388 w 10035679"/>
              <a:gd name="connsiteY1439" fmla="*/ 2808074 h 5893281"/>
              <a:gd name="connsiteX1440" fmla="*/ 4754618 w 10035679"/>
              <a:gd name="connsiteY1440" fmla="*/ 2812301 h 5893281"/>
              <a:gd name="connsiteX1441" fmla="*/ 4758844 w 10035679"/>
              <a:gd name="connsiteY1441" fmla="*/ 2814113 h 5893281"/>
              <a:gd name="connsiteX1442" fmla="*/ 4764881 w 10035679"/>
              <a:gd name="connsiteY1442" fmla="*/ 2822565 h 5893281"/>
              <a:gd name="connsiteX1443" fmla="*/ 4769107 w 10035679"/>
              <a:gd name="connsiteY1443" fmla="*/ 2828602 h 5893281"/>
              <a:gd name="connsiteX1444" fmla="*/ 4758844 w 10035679"/>
              <a:gd name="connsiteY1444" fmla="*/ 2828602 h 5893281"/>
              <a:gd name="connsiteX1445" fmla="*/ 4754618 w 10035679"/>
              <a:gd name="connsiteY1445" fmla="*/ 2832830 h 5893281"/>
              <a:gd name="connsiteX1446" fmla="*/ 4750388 w 10035679"/>
              <a:gd name="connsiteY1446" fmla="*/ 2832830 h 5893281"/>
              <a:gd name="connsiteX1447" fmla="*/ 4748579 w 10035679"/>
              <a:gd name="connsiteY1447" fmla="*/ 2837056 h 5893281"/>
              <a:gd name="connsiteX1448" fmla="*/ 4744353 w 10035679"/>
              <a:gd name="connsiteY1448" fmla="*/ 2841282 h 5893281"/>
              <a:gd name="connsiteX1449" fmla="*/ 4736503 w 10035679"/>
              <a:gd name="connsiteY1449" fmla="*/ 2843092 h 5893281"/>
              <a:gd name="connsiteX1450" fmla="*/ 4736503 w 10035679"/>
              <a:gd name="connsiteY1450" fmla="*/ 2851544 h 5893281"/>
              <a:gd name="connsiteX1451" fmla="*/ 4736503 w 10035679"/>
              <a:gd name="connsiteY1451" fmla="*/ 2855772 h 5893281"/>
              <a:gd name="connsiteX1452" fmla="*/ 4736503 w 10035679"/>
              <a:gd name="connsiteY1452" fmla="*/ 2859393 h 5893281"/>
              <a:gd name="connsiteX1453" fmla="*/ 4736503 w 10035679"/>
              <a:gd name="connsiteY1453" fmla="*/ 2871469 h 5893281"/>
              <a:gd name="connsiteX1454" fmla="*/ 4712353 w 10035679"/>
              <a:gd name="connsiteY1454" fmla="*/ 2873279 h 5893281"/>
              <a:gd name="connsiteX1455" fmla="*/ 4702090 w 10035679"/>
              <a:gd name="connsiteY1455" fmla="*/ 2881733 h 5893281"/>
              <a:gd name="connsiteX1456" fmla="*/ 4694241 w 10035679"/>
              <a:gd name="connsiteY1456" fmla="*/ 2887770 h 5893281"/>
              <a:gd name="connsiteX1457" fmla="*/ 4688204 w 10035679"/>
              <a:gd name="connsiteY1457" fmla="*/ 2899845 h 5893281"/>
              <a:gd name="connsiteX1458" fmla="*/ 4677940 w 10035679"/>
              <a:gd name="connsiteY1458" fmla="*/ 2910110 h 5893281"/>
              <a:gd name="connsiteX1459" fmla="*/ 4665864 w 10035679"/>
              <a:gd name="connsiteY1459" fmla="*/ 2914336 h 5893281"/>
              <a:gd name="connsiteX1460" fmla="*/ 4659826 w 10035679"/>
              <a:gd name="connsiteY1460" fmla="*/ 2914336 h 5893281"/>
              <a:gd name="connsiteX1461" fmla="*/ 4649563 w 10035679"/>
              <a:gd name="connsiteY1461" fmla="*/ 2910110 h 5893281"/>
              <a:gd name="connsiteX1462" fmla="*/ 4641712 w 10035679"/>
              <a:gd name="connsiteY1462" fmla="*/ 2905882 h 5893281"/>
              <a:gd name="connsiteX1463" fmla="*/ 4635677 w 10035679"/>
              <a:gd name="connsiteY1463" fmla="*/ 2901656 h 5893281"/>
              <a:gd name="connsiteX1464" fmla="*/ 4631451 w 10035679"/>
              <a:gd name="connsiteY1464" fmla="*/ 2901656 h 5893281"/>
              <a:gd name="connsiteX1465" fmla="*/ 4625411 w 10035679"/>
              <a:gd name="connsiteY1465" fmla="*/ 2905882 h 5893281"/>
              <a:gd name="connsiteX1466" fmla="*/ 4617564 w 10035679"/>
              <a:gd name="connsiteY1466" fmla="*/ 2910110 h 5893281"/>
              <a:gd name="connsiteX1467" fmla="*/ 4611526 w 10035679"/>
              <a:gd name="connsiteY1467" fmla="*/ 2914336 h 5893281"/>
              <a:gd name="connsiteX1468" fmla="*/ 4599452 w 10035679"/>
              <a:gd name="connsiteY1468" fmla="*/ 2916147 h 5893281"/>
              <a:gd name="connsiteX1469" fmla="*/ 4599452 w 10035679"/>
              <a:gd name="connsiteY1469" fmla="*/ 2934863 h 5893281"/>
              <a:gd name="connsiteX1470" fmla="*/ 4698467 w 10035679"/>
              <a:gd name="connsiteY1470" fmla="*/ 2949354 h 5893281"/>
              <a:gd name="connsiteX1471" fmla="*/ 4726843 w 10035679"/>
              <a:gd name="connsiteY1471" fmla="*/ 2934863 h 5893281"/>
              <a:gd name="connsiteX1472" fmla="*/ 4755221 w 10035679"/>
              <a:gd name="connsiteY1472" fmla="*/ 2916147 h 5893281"/>
              <a:gd name="connsiteX1473" fmla="*/ 4777562 w 10035679"/>
              <a:gd name="connsiteY1473" fmla="*/ 2901656 h 5893281"/>
              <a:gd name="connsiteX1474" fmla="*/ 4807749 w 10035679"/>
              <a:gd name="connsiteY1474" fmla="*/ 2895619 h 5893281"/>
              <a:gd name="connsiteX1475" fmla="*/ 4854237 w 10035679"/>
              <a:gd name="connsiteY1475" fmla="*/ 2887167 h 5893281"/>
              <a:gd name="connsiteX1476" fmla="*/ 4903141 w 10035679"/>
              <a:gd name="connsiteY1476" fmla="*/ 2885354 h 5893281"/>
              <a:gd name="connsiteX1477" fmla="*/ 4958084 w 10035679"/>
              <a:gd name="connsiteY1477" fmla="*/ 2885354 h 5893281"/>
              <a:gd name="connsiteX1478" fmla="*/ 5002763 w 10035679"/>
              <a:gd name="connsiteY1478" fmla="*/ 2885354 h 5893281"/>
              <a:gd name="connsiteX1479" fmla="*/ 5041398 w 10035679"/>
              <a:gd name="connsiteY1479" fmla="*/ 2887167 h 5893281"/>
              <a:gd name="connsiteX1480" fmla="*/ 5059498 w 10035679"/>
              <a:gd name="connsiteY1480" fmla="*/ 2891393 h 5893281"/>
              <a:gd name="connsiteX1481" fmla="*/ 5068553 w 10035679"/>
              <a:gd name="connsiteY1481" fmla="*/ 2891393 h 5893281"/>
              <a:gd name="connsiteX1482" fmla="*/ 5056477 w 10035679"/>
              <a:gd name="connsiteY1482" fmla="*/ 2924599 h 5893281"/>
              <a:gd name="connsiteX1483" fmla="*/ 5050454 w 10035679"/>
              <a:gd name="connsiteY1483" fmla="*/ 2959616 h 5893281"/>
              <a:gd name="connsiteX1484" fmla="*/ 5042605 w 10035679"/>
              <a:gd name="connsiteY1484" fmla="*/ 2996445 h 5893281"/>
              <a:gd name="connsiteX1485" fmla="*/ 5054680 w 10035679"/>
              <a:gd name="connsiteY1485" fmla="*/ 3002484 h 5893281"/>
              <a:gd name="connsiteX1486" fmla="*/ 5056477 w 10035679"/>
              <a:gd name="connsiteY1486" fmla="*/ 3010936 h 5893281"/>
              <a:gd name="connsiteX1487" fmla="*/ 5064327 w 10035679"/>
              <a:gd name="connsiteY1487" fmla="*/ 3016975 h 5893281"/>
              <a:gd name="connsiteX1488" fmla="*/ 5068553 w 10035679"/>
              <a:gd name="connsiteY1488" fmla="*/ 3021201 h 5893281"/>
              <a:gd name="connsiteX1489" fmla="*/ 5074591 w 10035679"/>
              <a:gd name="connsiteY1489" fmla="*/ 3027238 h 5893281"/>
              <a:gd name="connsiteX1490" fmla="*/ 5098742 w 10035679"/>
              <a:gd name="connsiteY1490" fmla="*/ 3035690 h 5893281"/>
              <a:gd name="connsiteX1491" fmla="*/ 5127119 w 10035679"/>
              <a:gd name="connsiteY1491" fmla="*/ 3035690 h 5893281"/>
              <a:gd name="connsiteX1492" fmla="*/ 5155496 w 10035679"/>
              <a:gd name="connsiteY1492" fmla="*/ 3039918 h 5893281"/>
              <a:gd name="connsiteX1493" fmla="*/ 5183870 w 10035679"/>
              <a:gd name="connsiteY1493" fmla="*/ 3054407 h 5893281"/>
              <a:gd name="connsiteX1494" fmla="*/ 5191720 w 10035679"/>
              <a:gd name="connsiteY1494" fmla="*/ 3083388 h 5893281"/>
              <a:gd name="connsiteX1495" fmla="*/ 5205608 w 10035679"/>
              <a:gd name="connsiteY1495" fmla="*/ 3089425 h 5893281"/>
              <a:gd name="connsiteX1496" fmla="*/ 5226135 w 10035679"/>
              <a:gd name="connsiteY1496" fmla="*/ 3097877 h 5893281"/>
              <a:gd name="connsiteX1497" fmla="*/ 5254512 w 10035679"/>
              <a:gd name="connsiteY1497" fmla="*/ 3103916 h 5893281"/>
              <a:gd name="connsiteX1498" fmla="*/ 5278661 w 10035679"/>
              <a:gd name="connsiteY1498" fmla="*/ 3112368 h 5893281"/>
              <a:gd name="connsiteX1499" fmla="*/ 5292548 w 10035679"/>
              <a:gd name="connsiteY1499" fmla="*/ 3114178 h 5893281"/>
              <a:gd name="connsiteX1500" fmla="*/ 5296775 w 10035679"/>
              <a:gd name="connsiteY1500" fmla="*/ 3093651 h 5893281"/>
              <a:gd name="connsiteX1501" fmla="*/ 5304624 w 10035679"/>
              <a:gd name="connsiteY1501" fmla="*/ 3074934 h 5893281"/>
              <a:gd name="connsiteX1502" fmla="*/ 5310661 w 10035679"/>
              <a:gd name="connsiteY1502" fmla="*/ 3056219 h 5893281"/>
              <a:gd name="connsiteX1503" fmla="*/ 5333001 w 10035679"/>
              <a:gd name="connsiteY1503" fmla="*/ 3041728 h 5893281"/>
              <a:gd name="connsiteX1504" fmla="*/ 5363188 w 10035679"/>
              <a:gd name="connsiteY1504" fmla="*/ 3035690 h 5893281"/>
              <a:gd name="connsiteX1505" fmla="*/ 5391565 w 10035679"/>
              <a:gd name="connsiteY1505" fmla="*/ 3041728 h 5893281"/>
              <a:gd name="connsiteX1506" fmla="*/ 5419942 w 10035679"/>
              <a:gd name="connsiteY1506" fmla="*/ 3056219 h 5893281"/>
              <a:gd name="connsiteX1507" fmla="*/ 5448318 w 10035679"/>
              <a:gd name="connsiteY1507" fmla="*/ 3068293 h 5893281"/>
              <a:gd name="connsiteX1508" fmla="*/ 5462204 w 10035679"/>
              <a:gd name="connsiteY1508" fmla="*/ 3070105 h 5893281"/>
              <a:gd name="connsiteX1509" fmla="*/ 5490581 w 10035679"/>
              <a:gd name="connsiteY1509" fmla="*/ 3074331 h 5893281"/>
              <a:gd name="connsiteX1510" fmla="*/ 5518958 w 10035679"/>
              <a:gd name="connsiteY1510" fmla="*/ 3082783 h 5893281"/>
              <a:gd name="connsiteX1511" fmla="*/ 5547335 w 10035679"/>
              <a:gd name="connsiteY1511" fmla="*/ 3084594 h 5893281"/>
              <a:gd name="connsiteX1512" fmla="*/ 5569673 w 10035679"/>
              <a:gd name="connsiteY1512" fmla="*/ 3088822 h 5893281"/>
              <a:gd name="connsiteX1513" fmla="*/ 5579937 w 10035679"/>
              <a:gd name="connsiteY1513" fmla="*/ 3093048 h 5893281"/>
              <a:gd name="connsiteX1514" fmla="*/ 5585974 w 10035679"/>
              <a:gd name="connsiteY1514" fmla="*/ 3088822 h 5893281"/>
              <a:gd name="connsiteX1515" fmla="*/ 5590202 w 10035679"/>
              <a:gd name="connsiteY1515" fmla="*/ 3082783 h 5893281"/>
              <a:gd name="connsiteX1516" fmla="*/ 5594428 w 10035679"/>
              <a:gd name="connsiteY1516" fmla="*/ 3078557 h 5893281"/>
              <a:gd name="connsiteX1517" fmla="*/ 5600465 w 10035679"/>
              <a:gd name="connsiteY1517" fmla="*/ 3070105 h 5893281"/>
              <a:gd name="connsiteX1518" fmla="*/ 5608314 w 10035679"/>
              <a:gd name="connsiteY1518" fmla="*/ 3068293 h 5893281"/>
              <a:gd name="connsiteX1519" fmla="*/ 5614351 w 10035679"/>
              <a:gd name="connsiteY1519" fmla="*/ 3068293 h 5893281"/>
              <a:gd name="connsiteX1520" fmla="*/ 5624616 w 10035679"/>
              <a:gd name="connsiteY1520" fmla="*/ 3068293 h 5893281"/>
              <a:gd name="connsiteX1521" fmla="*/ 5651182 w 10035679"/>
              <a:gd name="connsiteY1521" fmla="*/ 3074331 h 5893281"/>
              <a:gd name="connsiteX1522" fmla="*/ 5671709 w 10035679"/>
              <a:gd name="connsiteY1522" fmla="*/ 3084594 h 5893281"/>
              <a:gd name="connsiteX1523" fmla="*/ 5695860 w 10035679"/>
              <a:gd name="connsiteY1523" fmla="*/ 3082783 h 5893281"/>
              <a:gd name="connsiteX1524" fmla="*/ 5722424 w 10035679"/>
              <a:gd name="connsiteY1524" fmla="*/ 3074331 h 5893281"/>
              <a:gd name="connsiteX1525" fmla="*/ 5724235 w 10035679"/>
              <a:gd name="connsiteY1525" fmla="*/ 3045350 h 5893281"/>
              <a:gd name="connsiteX1526" fmla="*/ 5738123 w 10035679"/>
              <a:gd name="connsiteY1526" fmla="*/ 3010333 h 5893281"/>
              <a:gd name="connsiteX1527" fmla="*/ 5750198 w 10035679"/>
              <a:gd name="connsiteY1527" fmla="*/ 2977126 h 5893281"/>
              <a:gd name="connsiteX1528" fmla="*/ 5753819 w 10035679"/>
              <a:gd name="connsiteY1528" fmla="*/ 2949354 h 5893281"/>
              <a:gd name="connsiteX1529" fmla="*/ 5747782 w 10035679"/>
              <a:gd name="connsiteY1529" fmla="*/ 2924599 h 5893281"/>
              <a:gd name="connsiteX1530" fmla="*/ 5743556 w 10035679"/>
              <a:gd name="connsiteY1530" fmla="*/ 2916147 h 5893281"/>
              <a:gd name="connsiteX1531" fmla="*/ 5743556 w 10035679"/>
              <a:gd name="connsiteY1531" fmla="*/ 2910110 h 5893281"/>
              <a:gd name="connsiteX1532" fmla="*/ 5739330 w 10035679"/>
              <a:gd name="connsiteY1532" fmla="*/ 2905882 h 5893281"/>
              <a:gd name="connsiteX1533" fmla="*/ 5735104 w 10035679"/>
              <a:gd name="connsiteY1533" fmla="*/ 2901656 h 5893281"/>
              <a:gd name="connsiteX1534" fmla="*/ 5729066 w 10035679"/>
              <a:gd name="connsiteY1534" fmla="*/ 2901656 h 5893281"/>
              <a:gd name="connsiteX1535" fmla="*/ 5721216 w 10035679"/>
              <a:gd name="connsiteY1535" fmla="*/ 2901656 h 5893281"/>
              <a:gd name="connsiteX1536" fmla="*/ 5707330 w 10035679"/>
              <a:gd name="connsiteY1536" fmla="*/ 2901656 h 5893281"/>
              <a:gd name="connsiteX1537" fmla="*/ 5691029 w 10035679"/>
              <a:gd name="connsiteY1537" fmla="*/ 2916147 h 5893281"/>
              <a:gd name="connsiteX1538" fmla="*/ 5677143 w 10035679"/>
              <a:gd name="connsiteY1538" fmla="*/ 2920373 h 5893281"/>
              <a:gd name="connsiteX1539" fmla="*/ 5663255 w 10035679"/>
              <a:gd name="connsiteY1539" fmla="*/ 2916147 h 5893281"/>
              <a:gd name="connsiteX1540" fmla="*/ 5649369 w 10035679"/>
              <a:gd name="connsiteY1540" fmla="*/ 2910110 h 5893281"/>
              <a:gd name="connsiteX1541" fmla="*/ 5631257 w 10035679"/>
              <a:gd name="connsiteY1541" fmla="*/ 2901656 h 5893281"/>
              <a:gd name="connsiteX1542" fmla="*/ 5620992 w 10035679"/>
              <a:gd name="connsiteY1542" fmla="*/ 2899845 h 5893281"/>
              <a:gd name="connsiteX1543" fmla="*/ 5613145 w 10035679"/>
              <a:gd name="connsiteY1543" fmla="*/ 2901656 h 5893281"/>
              <a:gd name="connsiteX1544" fmla="*/ 5602880 w 10035679"/>
              <a:gd name="connsiteY1544" fmla="*/ 2905882 h 5893281"/>
              <a:gd name="connsiteX1545" fmla="*/ 5598654 w 10035679"/>
              <a:gd name="connsiteY1545" fmla="*/ 2914336 h 5893281"/>
              <a:gd name="connsiteX1546" fmla="*/ 5592616 w 10035679"/>
              <a:gd name="connsiteY1546" fmla="*/ 2920373 h 5893281"/>
              <a:gd name="connsiteX1547" fmla="*/ 5584768 w 10035679"/>
              <a:gd name="connsiteY1547" fmla="*/ 2924599 h 5893281"/>
              <a:gd name="connsiteX1548" fmla="*/ 5554579 w 10035679"/>
              <a:gd name="connsiteY1548" fmla="*/ 2916147 h 5893281"/>
              <a:gd name="connsiteX1549" fmla="*/ 5521976 w 10035679"/>
              <a:gd name="connsiteY1549" fmla="*/ 2895619 h 5893281"/>
              <a:gd name="connsiteX1550" fmla="*/ 5497825 w 10035679"/>
              <a:gd name="connsiteY1550" fmla="*/ 2862412 h 5893281"/>
              <a:gd name="connsiteX1551" fmla="*/ 5485750 w 10035679"/>
              <a:gd name="connsiteY1551" fmla="*/ 2829206 h 5893281"/>
              <a:gd name="connsiteX1552" fmla="*/ 5485750 w 10035679"/>
              <a:gd name="connsiteY1552" fmla="*/ 2823168 h 5893281"/>
              <a:gd name="connsiteX1553" fmla="*/ 5485750 w 10035679"/>
              <a:gd name="connsiteY1553" fmla="*/ 2814716 h 5893281"/>
              <a:gd name="connsiteX1554" fmla="*/ 5485750 w 10035679"/>
              <a:gd name="connsiteY1554" fmla="*/ 2808679 h 5893281"/>
              <a:gd name="connsiteX1555" fmla="*/ 5485750 w 10035679"/>
              <a:gd name="connsiteY1555" fmla="*/ 2800225 h 5893281"/>
              <a:gd name="connsiteX1556" fmla="*/ 5485750 w 10035679"/>
              <a:gd name="connsiteY1556" fmla="*/ 2794189 h 5893281"/>
              <a:gd name="connsiteX1557" fmla="*/ 5489978 w 10035679"/>
              <a:gd name="connsiteY1557" fmla="*/ 2785737 h 5893281"/>
              <a:gd name="connsiteX1558" fmla="*/ 5494204 w 10035679"/>
              <a:gd name="connsiteY1558" fmla="*/ 2775472 h 5893281"/>
              <a:gd name="connsiteX1559" fmla="*/ 5486355 w 10035679"/>
              <a:gd name="connsiteY1559" fmla="*/ 2769435 h 5893281"/>
              <a:gd name="connsiteX1560" fmla="*/ 5480316 w 10035679"/>
              <a:gd name="connsiteY1560" fmla="*/ 2765209 h 5893281"/>
              <a:gd name="connsiteX1561" fmla="*/ 5476090 w 10035679"/>
              <a:gd name="connsiteY1561" fmla="*/ 2760983 h 5893281"/>
              <a:gd name="connsiteX1562" fmla="*/ 5471864 w 10035679"/>
              <a:gd name="connsiteY1562" fmla="*/ 2756755 h 5893281"/>
              <a:gd name="connsiteX1563" fmla="*/ 5465827 w 10035679"/>
              <a:gd name="connsiteY1563" fmla="*/ 2754945 h 5893281"/>
              <a:gd name="connsiteX1564" fmla="*/ 5455563 w 10035679"/>
              <a:gd name="connsiteY1564" fmla="*/ 2750719 h 5893281"/>
              <a:gd name="connsiteX1565" fmla="*/ 5451337 w 10035679"/>
              <a:gd name="connsiteY1565" fmla="*/ 2746492 h 5893281"/>
              <a:gd name="connsiteX1566" fmla="*/ 5447111 w 10035679"/>
              <a:gd name="connsiteY1566" fmla="*/ 2746492 h 5893281"/>
              <a:gd name="connsiteX1567" fmla="*/ 5442884 w 10035679"/>
              <a:gd name="connsiteY1567" fmla="*/ 2742266 h 5893281"/>
              <a:gd name="connsiteX1568" fmla="*/ 5436846 w 10035679"/>
              <a:gd name="connsiteY1568" fmla="*/ 2742266 h 5893281"/>
              <a:gd name="connsiteX1569" fmla="*/ 5428999 w 10035679"/>
              <a:gd name="connsiteY1569" fmla="*/ 2742266 h 5893281"/>
              <a:gd name="connsiteX1570" fmla="*/ 5428999 w 10035679"/>
              <a:gd name="connsiteY1570" fmla="*/ 2750719 h 5893281"/>
              <a:gd name="connsiteX1571" fmla="*/ 5422960 w 10035679"/>
              <a:gd name="connsiteY1571" fmla="*/ 2750719 h 5893281"/>
              <a:gd name="connsiteX1572" fmla="*/ 5422960 w 10035679"/>
              <a:gd name="connsiteY1572" fmla="*/ 2760983 h 5893281"/>
              <a:gd name="connsiteX1573" fmla="*/ 5427186 w 10035679"/>
              <a:gd name="connsiteY1573" fmla="*/ 2769435 h 5893281"/>
              <a:gd name="connsiteX1574" fmla="*/ 5427186 w 10035679"/>
              <a:gd name="connsiteY1574" fmla="*/ 2771246 h 5893281"/>
              <a:gd name="connsiteX1575" fmla="*/ 5427186 w 10035679"/>
              <a:gd name="connsiteY1575" fmla="*/ 2775472 h 5893281"/>
              <a:gd name="connsiteX1576" fmla="*/ 5422960 w 10035679"/>
              <a:gd name="connsiteY1576" fmla="*/ 2779698 h 5893281"/>
              <a:gd name="connsiteX1577" fmla="*/ 5418734 w 10035679"/>
              <a:gd name="connsiteY1577" fmla="*/ 2779698 h 5893281"/>
              <a:gd name="connsiteX1578" fmla="*/ 5412697 w 10035679"/>
              <a:gd name="connsiteY1578" fmla="*/ 2779698 h 5893281"/>
              <a:gd name="connsiteX1579" fmla="*/ 5398809 w 10035679"/>
              <a:gd name="connsiteY1579" fmla="*/ 2783926 h 5893281"/>
              <a:gd name="connsiteX1580" fmla="*/ 5394583 w 10035679"/>
              <a:gd name="connsiteY1580" fmla="*/ 2775472 h 5893281"/>
              <a:gd name="connsiteX1581" fmla="*/ 5390357 w 10035679"/>
              <a:gd name="connsiteY1581" fmla="*/ 2771246 h 5893281"/>
              <a:gd name="connsiteX1582" fmla="*/ 5390357 w 10035679"/>
              <a:gd name="connsiteY1582" fmla="*/ 2769435 h 5893281"/>
              <a:gd name="connsiteX1583" fmla="*/ 5384320 w 10035679"/>
              <a:gd name="connsiteY1583" fmla="*/ 2765209 h 5893281"/>
              <a:gd name="connsiteX1584" fmla="*/ 5384320 w 10035679"/>
              <a:gd name="connsiteY1584" fmla="*/ 2774869 h 5893281"/>
              <a:gd name="connsiteX1585" fmla="*/ 5402432 w 10035679"/>
              <a:gd name="connsiteY1585" fmla="*/ 2797207 h 5893281"/>
              <a:gd name="connsiteX1586" fmla="*/ 5416318 w 10035679"/>
              <a:gd name="connsiteY1586" fmla="*/ 2827999 h 5893281"/>
              <a:gd name="connsiteX1587" fmla="*/ 5422357 w 10035679"/>
              <a:gd name="connsiteY1587" fmla="*/ 2861206 h 5893281"/>
              <a:gd name="connsiteX1588" fmla="*/ 5412092 w 10035679"/>
              <a:gd name="connsiteY1588" fmla="*/ 2869658 h 5893281"/>
              <a:gd name="connsiteX1589" fmla="*/ 5404243 w 10035679"/>
              <a:gd name="connsiteY1589" fmla="*/ 2871469 h 5893281"/>
              <a:gd name="connsiteX1590" fmla="*/ 5402432 w 10035679"/>
              <a:gd name="connsiteY1590" fmla="*/ 2879921 h 5893281"/>
              <a:gd name="connsiteX1591" fmla="*/ 5398206 w 10035679"/>
              <a:gd name="connsiteY1591" fmla="*/ 2885960 h 5893281"/>
              <a:gd name="connsiteX1592" fmla="*/ 5398206 w 10035679"/>
              <a:gd name="connsiteY1592" fmla="*/ 2890186 h 5893281"/>
              <a:gd name="connsiteX1593" fmla="*/ 5393980 w 10035679"/>
              <a:gd name="connsiteY1593" fmla="*/ 2898638 h 5893281"/>
              <a:gd name="connsiteX1594" fmla="*/ 5389754 w 10035679"/>
              <a:gd name="connsiteY1594" fmla="*/ 2900450 h 5893281"/>
              <a:gd name="connsiteX1595" fmla="*/ 5379489 w 10035679"/>
              <a:gd name="connsiteY1595" fmla="*/ 2904676 h 5893281"/>
              <a:gd name="connsiteX1596" fmla="*/ 5369225 w 10035679"/>
              <a:gd name="connsiteY1596" fmla="*/ 2908902 h 5893281"/>
              <a:gd name="connsiteX1597" fmla="*/ 5364999 w 10035679"/>
              <a:gd name="connsiteY1597" fmla="*/ 2904676 h 5893281"/>
              <a:gd name="connsiteX1598" fmla="*/ 5360773 w 10035679"/>
              <a:gd name="connsiteY1598" fmla="*/ 2904676 h 5893281"/>
              <a:gd name="connsiteX1599" fmla="*/ 5358962 w 10035679"/>
              <a:gd name="connsiteY1599" fmla="*/ 2900450 h 5893281"/>
              <a:gd name="connsiteX1600" fmla="*/ 5351113 w 10035679"/>
              <a:gd name="connsiteY1600" fmla="*/ 2900450 h 5893281"/>
              <a:gd name="connsiteX1601" fmla="*/ 5318510 w 10035679"/>
              <a:gd name="connsiteY1601" fmla="*/ 2803848 h 5893281"/>
              <a:gd name="connsiteX1602" fmla="*/ 5312473 w 10035679"/>
              <a:gd name="connsiteY1602" fmla="*/ 2799622 h 5893281"/>
              <a:gd name="connsiteX1603" fmla="*/ 5304624 w 10035679"/>
              <a:gd name="connsiteY1603" fmla="*/ 2793586 h 5893281"/>
              <a:gd name="connsiteX1604" fmla="*/ 5294359 w 10035679"/>
              <a:gd name="connsiteY1604" fmla="*/ 2785131 h 5893281"/>
              <a:gd name="connsiteX1605" fmla="*/ 5288322 w 10035679"/>
              <a:gd name="connsiteY1605" fmla="*/ 2783321 h 5893281"/>
              <a:gd name="connsiteX1606" fmla="*/ 5280473 w 10035679"/>
              <a:gd name="connsiteY1606" fmla="*/ 2774869 h 5893281"/>
              <a:gd name="connsiteX1607" fmla="*/ 5276247 w 10035679"/>
              <a:gd name="connsiteY1607" fmla="*/ 2754342 h 5893281"/>
              <a:gd name="connsiteX1608" fmla="*/ 5280473 w 10035679"/>
              <a:gd name="connsiteY1608" fmla="*/ 2735625 h 5893281"/>
              <a:gd name="connsiteX1609" fmla="*/ 5284699 w 10035679"/>
              <a:gd name="connsiteY1609" fmla="*/ 2721134 h 5893281"/>
              <a:gd name="connsiteX1610" fmla="*/ 5284699 w 10035679"/>
              <a:gd name="connsiteY1610" fmla="*/ 2706643 h 5893281"/>
              <a:gd name="connsiteX1611" fmla="*/ 5274434 w 10035679"/>
              <a:gd name="connsiteY1611" fmla="*/ 2696380 h 5893281"/>
              <a:gd name="connsiteX1612" fmla="*/ 5247870 w 10035679"/>
              <a:gd name="connsiteY1612" fmla="*/ 2677664 h 5893281"/>
              <a:gd name="connsiteX1613" fmla="*/ 5227343 w 10035679"/>
              <a:gd name="connsiteY1613" fmla="*/ 2667398 h 5893281"/>
              <a:gd name="connsiteX1614" fmla="*/ 5209229 w 10035679"/>
              <a:gd name="connsiteY1614" fmla="*/ 2663173 h 5893281"/>
              <a:gd name="connsiteX1615" fmla="*/ 5192927 w 10035679"/>
              <a:gd name="connsiteY1615" fmla="*/ 2652908 h 5893281"/>
              <a:gd name="connsiteX1616" fmla="*/ 5179041 w 10035679"/>
              <a:gd name="connsiteY1616" fmla="*/ 2630570 h 5893281"/>
              <a:gd name="connsiteX1617" fmla="*/ 5165155 w 10035679"/>
              <a:gd name="connsiteY1617" fmla="*/ 2591326 h 5893281"/>
              <a:gd name="connsiteX1618" fmla="*/ 5136779 w 10035679"/>
              <a:gd name="connsiteY1618" fmla="*/ 2599779 h 5893281"/>
              <a:gd name="connsiteX1619" fmla="*/ 5132553 w 10035679"/>
              <a:gd name="connsiteY1619" fmla="*/ 2587705 h 5893281"/>
              <a:gd name="connsiteX1620" fmla="*/ 5132553 w 10035679"/>
              <a:gd name="connsiteY1620" fmla="*/ 2581666 h 5893281"/>
              <a:gd name="connsiteX1621" fmla="*/ 5128327 w 10035679"/>
              <a:gd name="connsiteY1621" fmla="*/ 2573214 h 5893281"/>
              <a:gd name="connsiteX1622" fmla="*/ 2701834 w 10035679"/>
              <a:gd name="connsiteY1622" fmla="*/ 2558722 h 5893281"/>
              <a:gd name="connsiteX1623" fmla="*/ 2701532 w 10035679"/>
              <a:gd name="connsiteY1623" fmla="*/ 2559325 h 5893281"/>
              <a:gd name="connsiteX1624" fmla="*/ 2707258 w 10035679"/>
              <a:gd name="connsiteY1624" fmla="*/ 2559325 h 5893281"/>
              <a:gd name="connsiteX1625" fmla="*/ 2707264 w 10035679"/>
              <a:gd name="connsiteY1625" fmla="*/ 2559325 h 5893281"/>
              <a:gd name="connsiteX1626" fmla="*/ 2705453 w 10035679"/>
              <a:gd name="connsiteY1626" fmla="*/ 2567781 h 5893281"/>
              <a:gd name="connsiteX1627" fmla="*/ 2701225 w 10035679"/>
              <a:gd name="connsiteY1627" fmla="*/ 2571402 h 5893281"/>
              <a:gd name="connsiteX1628" fmla="*/ 2696998 w 10035679"/>
              <a:gd name="connsiteY1628" fmla="*/ 2578044 h 5893281"/>
              <a:gd name="connsiteX1629" fmla="*/ 2696998 w 10035679"/>
              <a:gd name="connsiteY1629" fmla="*/ 2581667 h 5893281"/>
              <a:gd name="connsiteX1630" fmla="*/ 2695330 w 10035679"/>
              <a:gd name="connsiteY1630" fmla="*/ 2591678 h 5893281"/>
              <a:gd name="connsiteX1631" fmla="*/ 2695797 w 10035679"/>
              <a:gd name="connsiteY1631" fmla="*/ 2591929 h 5893281"/>
              <a:gd name="connsiteX1632" fmla="*/ 2697608 w 10035679"/>
              <a:gd name="connsiteY1632" fmla="*/ 2581666 h 5893281"/>
              <a:gd name="connsiteX1633" fmla="*/ 2697608 w 10035679"/>
              <a:gd name="connsiteY1633" fmla="*/ 2577441 h 5893281"/>
              <a:gd name="connsiteX1634" fmla="*/ 2701834 w 10035679"/>
              <a:gd name="connsiteY1634" fmla="*/ 2571402 h 5893281"/>
              <a:gd name="connsiteX1635" fmla="*/ 2706060 w 10035679"/>
              <a:gd name="connsiteY1635" fmla="*/ 2567174 h 5893281"/>
              <a:gd name="connsiteX1636" fmla="*/ 2707872 w 10035679"/>
              <a:gd name="connsiteY1636" fmla="*/ 2558722 h 5893281"/>
              <a:gd name="connsiteX1637" fmla="*/ 5611937 w 10035679"/>
              <a:gd name="connsiteY1637" fmla="*/ 2529138 h 5893281"/>
              <a:gd name="connsiteX1638" fmla="*/ 5604088 w 10035679"/>
              <a:gd name="connsiteY1638" fmla="*/ 2545439 h 5893281"/>
              <a:gd name="connsiteX1639" fmla="*/ 5590202 w 10035679"/>
              <a:gd name="connsiteY1639" fmla="*/ 2572008 h 5893281"/>
              <a:gd name="connsiteX1640" fmla="*/ 5572088 w 10035679"/>
              <a:gd name="connsiteY1640" fmla="*/ 2600986 h 5893281"/>
              <a:gd name="connsiteX1641" fmla="*/ 5555787 w 10035679"/>
              <a:gd name="connsiteY1641" fmla="*/ 2629967 h 5893281"/>
              <a:gd name="connsiteX1642" fmla="*/ 5541901 w 10035679"/>
              <a:gd name="connsiteY1642" fmla="*/ 2654720 h 5893281"/>
              <a:gd name="connsiteX1643" fmla="*/ 5534051 w 10035679"/>
              <a:gd name="connsiteY1643" fmla="*/ 2675248 h 5893281"/>
              <a:gd name="connsiteX1644" fmla="*/ 5534051 w 10035679"/>
              <a:gd name="connsiteY1644" fmla="*/ 2687324 h 5893281"/>
              <a:gd name="connsiteX1645" fmla="*/ 5538278 w 10035679"/>
              <a:gd name="connsiteY1645" fmla="*/ 2701815 h 5893281"/>
              <a:gd name="connsiteX1646" fmla="*/ 5538278 w 10035679"/>
              <a:gd name="connsiteY1646" fmla="*/ 2707850 h 5893281"/>
              <a:gd name="connsiteX1647" fmla="*/ 5542504 w 10035679"/>
              <a:gd name="connsiteY1647" fmla="*/ 2716304 h 5893281"/>
              <a:gd name="connsiteX1648" fmla="*/ 5548542 w 10035679"/>
              <a:gd name="connsiteY1648" fmla="*/ 2718115 h 5893281"/>
              <a:gd name="connsiteX1649" fmla="*/ 5556392 w 10035679"/>
              <a:gd name="connsiteY1649" fmla="*/ 2722342 h 5893281"/>
              <a:gd name="connsiteX1650" fmla="*/ 5566654 w 10035679"/>
              <a:gd name="connsiteY1650" fmla="*/ 2726567 h 5893281"/>
              <a:gd name="connsiteX1651" fmla="*/ 5595031 w 10035679"/>
              <a:gd name="connsiteY1651" fmla="*/ 2736833 h 5893281"/>
              <a:gd name="connsiteX1652" fmla="*/ 5623408 w 10035679"/>
              <a:gd name="connsiteY1652" fmla="*/ 2732606 h 5893281"/>
              <a:gd name="connsiteX1653" fmla="*/ 5647559 w 10035679"/>
              <a:gd name="connsiteY1653" fmla="*/ 2722342 h 5893281"/>
              <a:gd name="connsiteX1654" fmla="*/ 5675935 w 10035679"/>
              <a:gd name="connsiteY1654" fmla="*/ 2707850 h 5893281"/>
              <a:gd name="connsiteX1655" fmla="*/ 5704312 w 10035679"/>
              <a:gd name="connsiteY1655" fmla="*/ 2703625 h 5893281"/>
              <a:gd name="connsiteX1656" fmla="*/ 5732689 w 10035679"/>
              <a:gd name="connsiteY1656" fmla="*/ 2703625 h 5893281"/>
              <a:gd name="connsiteX1657" fmla="*/ 5750801 w 10035679"/>
              <a:gd name="connsiteY1657" fmla="*/ 2715700 h 5893281"/>
              <a:gd name="connsiteX1658" fmla="*/ 5764687 w 10035679"/>
              <a:gd name="connsiteY1658" fmla="*/ 2725965 h 5893281"/>
              <a:gd name="connsiteX1659" fmla="*/ 5780988 w 10035679"/>
              <a:gd name="connsiteY1659" fmla="*/ 2732001 h 5893281"/>
              <a:gd name="connsiteX1660" fmla="*/ 5823253 w 10035679"/>
              <a:gd name="connsiteY1660" fmla="*/ 2740454 h 5893281"/>
              <a:gd name="connsiteX1661" fmla="*/ 5865516 w 10035679"/>
              <a:gd name="connsiteY1661" fmla="*/ 2736228 h 5893281"/>
              <a:gd name="connsiteX1662" fmla="*/ 5904155 w 10035679"/>
              <a:gd name="connsiteY1662" fmla="*/ 2725965 h 5893281"/>
              <a:gd name="connsiteX1663" fmla="*/ 5915023 w 10035679"/>
              <a:gd name="connsiteY1663" fmla="*/ 2704229 h 5893281"/>
              <a:gd name="connsiteX1664" fmla="*/ 5902949 w 10035679"/>
              <a:gd name="connsiteY1664" fmla="*/ 2704229 h 5893281"/>
              <a:gd name="connsiteX1665" fmla="*/ 5886646 w 10035679"/>
              <a:gd name="connsiteY1665" fmla="*/ 2675248 h 5893281"/>
              <a:gd name="connsiteX1666" fmla="*/ 5858269 w 10035679"/>
              <a:gd name="connsiteY1666" fmla="*/ 2650493 h 5893281"/>
              <a:gd name="connsiteX1667" fmla="*/ 5817819 w 10035679"/>
              <a:gd name="connsiteY1667" fmla="*/ 2625741 h 5893281"/>
              <a:gd name="connsiteX1668" fmla="*/ 5779178 w 10035679"/>
              <a:gd name="connsiteY1668" fmla="*/ 2603401 h 5893281"/>
              <a:gd name="connsiteX1669" fmla="*/ 5748990 w 10035679"/>
              <a:gd name="connsiteY1669" fmla="*/ 2593138 h 5893281"/>
              <a:gd name="connsiteX1670" fmla="*/ 5730876 w 10035679"/>
              <a:gd name="connsiteY1670" fmla="*/ 2607627 h 5893281"/>
              <a:gd name="connsiteX1671" fmla="*/ 5706727 w 10035679"/>
              <a:gd name="connsiteY1671" fmla="*/ 2617891 h 5893281"/>
              <a:gd name="connsiteX1672" fmla="*/ 5688614 w 10035679"/>
              <a:gd name="connsiteY1672" fmla="*/ 2616081 h 5893281"/>
              <a:gd name="connsiteX1673" fmla="*/ 5678351 w 10035679"/>
              <a:gd name="connsiteY1673" fmla="*/ 2601591 h 5893281"/>
              <a:gd name="connsiteX1674" fmla="*/ 5664463 w 10035679"/>
              <a:gd name="connsiteY1674" fmla="*/ 2587099 h 5893281"/>
              <a:gd name="connsiteX1675" fmla="*/ 5656616 w 10035679"/>
              <a:gd name="connsiteY1675" fmla="*/ 2568384 h 5893281"/>
              <a:gd name="connsiteX1676" fmla="*/ 5680764 w 10035679"/>
              <a:gd name="connsiteY1676" fmla="*/ 2559928 h 5893281"/>
              <a:gd name="connsiteX1677" fmla="*/ 5678954 w 10035679"/>
              <a:gd name="connsiteY1677" fmla="*/ 2558119 h 5893281"/>
              <a:gd name="connsiteX1678" fmla="*/ 5674728 w 10035679"/>
              <a:gd name="connsiteY1678" fmla="*/ 2558119 h 5893281"/>
              <a:gd name="connsiteX1679" fmla="*/ 5670501 w 10035679"/>
              <a:gd name="connsiteY1679" fmla="*/ 2558119 h 5893281"/>
              <a:gd name="connsiteX1680" fmla="*/ 5664463 w 10035679"/>
              <a:gd name="connsiteY1680" fmla="*/ 2553892 h 5893281"/>
              <a:gd name="connsiteX1681" fmla="*/ 5652389 w 10035679"/>
              <a:gd name="connsiteY1681" fmla="*/ 2543628 h 5893281"/>
              <a:gd name="connsiteX1682" fmla="*/ 5642125 w 10035679"/>
              <a:gd name="connsiteY1682" fmla="*/ 2539402 h 5893281"/>
              <a:gd name="connsiteX1683" fmla="*/ 5628239 w 10035679"/>
              <a:gd name="connsiteY1683" fmla="*/ 2533364 h 5893281"/>
              <a:gd name="connsiteX1684" fmla="*/ 6178263 w 10035679"/>
              <a:gd name="connsiteY1684" fmla="*/ 2518875 h 5893281"/>
              <a:gd name="connsiteX1685" fmla="*/ 6155923 w 10035679"/>
              <a:gd name="connsiteY1685" fmla="*/ 2537592 h 5893281"/>
              <a:gd name="connsiteX1686" fmla="*/ 6131772 w 10035679"/>
              <a:gd name="connsiteY1686" fmla="*/ 2547854 h 5893281"/>
              <a:gd name="connsiteX1687" fmla="*/ 6107621 w 10035679"/>
              <a:gd name="connsiteY1687" fmla="*/ 2558119 h 5893281"/>
              <a:gd name="connsiteX1688" fmla="*/ 6085283 w 10035679"/>
              <a:gd name="connsiteY1688" fmla="*/ 2576838 h 5893281"/>
              <a:gd name="connsiteX1689" fmla="*/ 6071397 w 10035679"/>
              <a:gd name="connsiteY1689" fmla="*/ 2599175 h 5893281"/>
              <a:gd name="connsiteX1690" fmla="*/ 6065359 w 10035679"/>
              <a:gd name="connsiteY1690" fmla="*/ 2629967 h 5893281"/>
              <a:gd name="connsiteX1691" fmla="*/ 6075623 w 10035679"/>
              <a:gd name="connsiteY1691" fmla="*/ 2663173 h 5893281"/>
              <a:gd name="connsiteX1692" fmla="*/ 6097962 w 10035679"/>
              <a:gd name="connsiteY1692" fmla="*/ 2696380 h 5893281"/>
              <a:gd name="connsiteX1693" fmla="*/ 6118491 w 10035679"/>
              <a:gd name="connsiteY1693" fmla="*/ 2729586 h 5893281"/>
              <a:gd name="connsiteX1694" fmla="*/ 6142642 w 10035679"/>
              <a:gd name="connsiteY1694" fmla="*/ 2756153 h 5893281"/>
              <a:gd name="connsiteX1695" fmla="*/ 6156528 w 10035679"/>
              <a:gd name="connsiteY1695" fmla="*/ 2782718 h 5893281"/>
              <a:gd name="connsiteX1696" fmla="*/ 6132377 w 10035679"/>
              <a:gd name="connsiteY1696" fmla="*/ 2782718 h 5893281"/>
              <a:gd name="connsiteX1697" fmla="*/ 6132377 w 10035679"/>
              <a:gd name="connsiteY1697" fmla="*/ 2827999 h 5893281"/>
              <a:gd name="connsiteX1698" fmla="*/ 6140226 w 10035679"/>
              <a:gd name="connsiteY1698" fmla="*/ 2861206 h 5893281"/>
              <a:gd name="connsiteX1699" fmla="*/ 6160754 w 10035679"/>
              <a:gd name="connsiteY1699" fmla="*/ 2879921 h 5893281"/>
              <a:gd name="connsiteX1700" fmla="*/ 6196980 w 10035679"/>
              <a:gd name="connsiteY1700" fmla="*/ 2885960 h 5893281"/>
              <a:gd name="connsiteX1701" fmla="*/ 6249505 w 10035679"/>
              <a:gd name="connsiteY1701" fmla="*/ 2884149 h 5893281"/>
              <a:gd name="connsiteX1702" fmla="*/ 6245279 w 10035679"/>
              <a:gd name="connsiteY1702" fmla="*/ 2843092 h 5893281"/>
              <a:gd name="connsiteX1703" fmla="*/ 6237430 w 10035679"/>
              <a:gd name="connsiteY1703" fmla="*/ 2818339 h 5893281"/>
              <a:gd name="connsiteX1704" fmla="*/ 6227167 w 10035679"/>
              <a:gd name="connsiteY1704" fmla="*/ 2797812 h 5893281"/>
              <a:gd name="connsiteX1705" fmla="*/ 6222941 w 10035679"/>
              <a:gd name="connsiteY1705" fmla="*/ 2775472 h 5893281"/>
              <a:gd name="connsiteX1706" fmla="*/ 6227167 w 10035679"/>
              <a:gd name="connsiteY1706" fmla="*/ 2742266 h 5893281"/>
              <a:gd name="connsiteX1707" fmla="*/ 6235014 w 10035679"/>
              <a:gd name="connsiteY1707" fmla="*/ 2746492 h 5893281"/>
              <a:gd name="connsiteX1708" fmla="*/ 6241053 w 10035679"/>
              <a:gd name="connsiteY1708" fmla="*/ 2746492 h 5893281"/>
              <a:gd name="connsiteX1709" fmla="*/ 6248902 w 10035679"/>
              <a:gd name="connsiteY1709" fmla="*/ 2746492 h 5893281"/>
              <a:gd name="connsiteX1710" fmla="*/ 6254939 w 10035679"/>
              <a:gd name="connsiteY1710" fmla="*/ 2746492 h 5893281"/>
              <a:gd name="connsiteX1711" fmla="*/ 6265204 w 10035679"/>
              <a:gd name="connsiteY1711" fmla="*/ 2741661 h 5893281"/>
              <a:gd name="connsiteX1712" fmla="*/ 6259165 w 10035679"/>
              <a:gd name="connsiteY1712" fmla="*/ 2735625 h 5893281"/>
              <a:gd name="connsiteX1713" fmla="*/ 6251318 w 10035679"/>
              <a:gd name="connsiteY1713" fmla="*/ 2731398 h 5893281"/>
              <a:gd name="connsiteX1714" fmla="*/ 6249505 w 10035679"/>
              <a:gd name="connsiteY1714" fmla="*/ 2729586 h 5893281"/>
              <a:gd name="connsiteX1715" fmla="*/ 6241658 w 10035679"/>
              <a:gd name="connsiteY1715" fmla="*/ 2721134 h 5893281"/>
              <a:gd name="connsiteX1716" fmla="*/ 6235619 w 10035679"/>
              <a:gd name="connsiteY1716" fmla="*/ 2716908 h 5893281"/>
              <a:gd name="connsiteX1717" fmla="*/ 6231393 w 10035679"/>
              <a:gd name="connsiteY1717" fmla="*/ 2721134 h 5893281"/>
              <a:gd name="connsiteX1718" fmla="*/ 6231393 w 10035679"/>
              <a:gd name="connsiteY1718" fmla="*/ 2729586 h 5893281"/>
              <a:gd name="connsiteX1719" fmla="*/ 6227167 w 10035679"/>
              <a:gd name="connsiteY1719" fmla="*/ 2735625 h 5893281"/>
              <a:gd name="connsiteX1720" fmla="*/ 6227167 w 10035679"/>
              <a:gd name="connsiteY1720" fmla="*/ 2739851 h 5893281"/>
              <a:gd name="connsiteX1721" fmla="*/ 6222941 w 10035679"/>
              <a:gd name="connsiteY1721" fmla="*/ 2741661 h 5893281"/>
              <a:gd name="connsiteX1722" fmla="*/ 6221129 w 10035679"/>
              <a:gd name="connsiteY1722" fmla="*/ 2739851 h 5893281"/>
              <a:gd name="connsiteX1723" fmla="*/ 6216902 w 10035679"/>
              <a:gd name="connsiteY1723" fmla="*/ 2731398 h 5893281"/>
              <a:gd name="connsiteX1724" fmla="*/ 6206640 w 10035679"/>
              <a:gd name="connsiteY1724" fmla="*/ 2715097 h 5893281"/>
              <a:gd name="connsiteX1725" fmla="*/ 6196375 w 10035679"/>
              <a:gd name="connsiteY1725" fmla="*/ 2696380 h 5893281"/>
              <a:gd name="connsiteX1726" fmla="*/ 6198186 w 10035679"/>
              <a:gd name="connsiteY1726" fmla="*/ 2687929 h 5893281"/>
              <a:gd name="connsiteX1727" fmla="*/ 6202414 w 10035679"/>
              <a:gd name="connsiteY1727" fmla="*/ 2687929 h 5893281"/>
              <a:gd name="connsiteX1728" fmla="*/ 6206640 w 10035679"/>
              <a:gd name="connsiteY1728" fmla="*/ 2686117 h 5893281"/>
              <a:gd name="connsiteX1729" fmla="*/ 6208450 w 10035679"/>
              <a:gd name="connsiteY1729" fmla="*/ 2677664 h 5893281"/>
              <a:gd name="connsiteX1730" fmla="*/ 6178263 w 10035679"/>
              <a:gd name="connsiteY1730" fmla="*/ 2658946 h 5893281"/>
              <a:gd name="connsiteX1731" fmla="*/ 6154112 w 10035679"/>
              <a:gd name="connsiteY1731" fmla="*/ 2629967 h 5893281"/>
              <a:gd name="connsiteX1732" fmla="*/ 6140226 w 10035679"/>
              <a:gd name="connsiteY1732" fmla="*/ 2599175 h 5893281"/>
              <a:gd name="connsiteX1733" fmla="*/ 6178866 w 10035679"/>
              <a:gd name="connsiteY1733" fmla="*/ 2594949 h 5893281"/>
              <a:gd name="connsiteX1734" fmla="*/ 6207243 w 10035679"/>
              <a:gd name="connsiteY1734" fmla="*/ 2584685 h 5893281"/>
              <a:gd name="connsiteX1735" fmla="*/ 6221129 w 10035679"/>
              <a:gd name="connsiteY1735" fmla="*/ 2558119 h 5893281"/>
              <a:gd name="connsiteX1736" fmla="*/ 6227167 w 10035679"/>
              <a:gd name="connsiteY1736" fmla="*/ 2527327 h 5893281"/>
              <a:gd name="connsiteX1737" fmla="*/ 6216902 w 10035679"/>
              <a:gd name="connsiteY1737" fmla="*/ 2523101 h 5893281"/>
              <a:gd name="connsiteX1738" fmla="*/ 6206640 w 10035679"/>
              <a:gd name="connsiteY1738" fmla="*/ 2523101 h 5893281"/>
              <a:gd name="connsiteX1739" fmla="*/ 6196375 w 10035679"/>
              <a:gd name="connsiteY1739" fmla="*/ 2518875 h 5893281"/>
              <a:gd name="connsiteX1740" fmla="*/ 5799102 w 10035679"/>
              <a:gd name="connsiteY1740" fmla="*/ 2514044 h 5893281"/>
              <a:gd name="connsiteX1741" fmla="*/ 5770725 w 10035679"/>
              <a:gd name="connsiteY1741" fmla="*/ 2528535 h 5893281"/>
              <a:gd name="connsiteX1742" fmla="*/ 5736310 w 10035679"/>
              <a:gd name="connsiteY1742" fmla="*/ 2538798 h 5893281"/>
              <a:gd name="connsiteX1743" fmla="*/ 5736310 w 10035679"/>
              <a:gd name="connsiteY1743" fmla="*/ 2567781 h 5893281"/>
              <a:gd name="connsiteX1744" fmla="*/ 5750198 w 10035679"/>
              <a:gd name="connsiteY1744" fmla="*/ 2572008 h 5893281"/>
              <a:gd name="connsiteX1745" fmla="*/ 5766499 w 10035679"/>
              <a:gd name="connsiteY1745" fmla="*/ 2573817 h 5893281"/>
              <a:gd name="connsiteX1746" fmla="*/ 5788837 w 10035679"/>
              <a:gd name="connsiteY1746" fmla="*/ 2573817 h 5893281"/>
              <a:gd name="connsiteX1747" fmla="*/ 5788837 w 10035679"/>
              <a:gd name="connsiteY1747" fmla="*/ 2559325 h 5893281"/>
              <a:gd name="connsiteX1748" fmla="*/ 5794876 w 10035679"/>
              <a:gd name="connsiteY1748" fmla="*/ 2549063 h 5893281"/>
              <a:gd name="connsiteX1749" fmla="*/ 5799102 w 10035679"/>
              <a:gd name="connsiteY1749" fmla="*/ 2538798 h 5893281"/>
              <a:gd name="connsiteX1750" fmla="*/ 5799102 w 10035679"/>
              <a:gd name="connsiteY1750" fmla="*/ 2528535 h 5893281"/>
              <a:gd name="connsiteX1751" fmla="*/ 5799102 w 10035679"/>
              <a:gd name="connsiteY1751" fmla="*/ 2520083 h 5893281"/>
              <a:gd name="connsiteX1752" fmla="*/ 3052010 w 10035679"/>
              <a:gd name="connsiteY1752" fmla="*/ 2495327 h 5893281"/>
              <a:gd name="connsiteX1753" fmla="*/ 3058048 w 10035679"/>
              <a:gd name="connsiteY1753" fmla="*/ 2514043 h 5893281"/>
              <a:gd name="connsiteX1754" fmla="*/ 3061669 w 10035679"/>
              <a:gd name="connsiteY1754" fmla="*/ 2538797 h 5893281"/>
              <a:gd name="connsiteX1755" fmla="*/ 3065898 w 10035679"/>
              <a:gd name="connsiteY1755" fmla="*/ 2559325 h 5893281"/>
              <a:gd name="connsiteX1756" fmla="*/ 3061669 w 10035679"/>
              <a:gd name="connsiteY1756" fmla="*/ 2563549 h 5893281"/>
              <a:gd name="connsiteX1757" fmla="*/ 3058048 w 10035679"/>
              <a:gd name="connsiteY1757" fmla="*/ 2563549 h 5893281"/>
              <a:gd name="connsiteX1758" fmla="*/ 3055632 w 10035679"/>
              <a:gd name="connsiteY1758" fmla="*/ 2563549 h 5893281"/>
              <a:gd name="connsiteX1759" fmla="*/ 3055632 w 10035679"/>
              <a:gd name="connsiteY1759" fmla="*/ 2567777 h 5893281"/>
              <a:gd name="connsiteX1760" fmla="*/ 3052010 w 10035679"/>
              <a:gd name="connsiteY1760" fmla="*/ 2567777 h 5893281"/>
              <a:gd name="connsiteX1761" fmla="*/ 3037519 w 10035679"/>
              <a:gd name="connsiteY1761" fmla="*/ 2567777 h 5893281"/>
              <a:gd name="connsiteX1762" fmla="*/ 3033291 w 10035679"/>
              <a:gd name="connsiteY1762" fmla="*/ 2563549 h 5893281"/>
              <a:gd name="connsiteX1763" fmla="*/ 3033291 w 10035679"/>
              <a:gd name="connsiteY1763" fmla="*/ 2559325 h 5893281"/>
              <a:gd name="connsiteX1764" fmla="*/ 3033291 w 10035679"/>
              <a:gd name="connsiteY1764" fmla="*/ 2557512 h 5893281"/>
              <a:gd name="connsiteX1765" fmla="*/ 3029670 w 10035679"/>
              <a:gd name="connsiteY1765" fmla="*/ 2557512 h 5893281"/>
              <a:gd name="connsiteX1766" fmla="*/ 3027254 w 10035679"/>
              <a:gd name="connsiteY1766" fmla="*/ 2553288 h 5893281"/>
              <a:gd name="connsiteX1767" fmla="*/ 2265920 w 10035679"/>
              <a:gd name="connsiteY1767" fmla="*/ 2427706 h 5893281"/>
              <a:gd name="connsiteX1768" fmla="*/ 2249618 w 10035679"/>
              <a:gd name="connsiteY1768" fmla="*/ 2452462 h 5893281"/>
              <a:gd name="connsiteX1769" fmla="*/ 2231506 w 10035679"/>
              <a:gd name="connsiteY1769" fmla="*/ 2474799 h 5893281"/>
              <a:gd name="connsiteX1770" fmla="*/ 2221242 w 10035679"/>
              <a:gd name="connsiteY1770" fmla="*/ 2505592 h 5893281"/>
              <a:gd name="connsiteX1771" fmla="*/ 2241769 w 10035679"/>
              <a:gd name="connsiteY1771" fmla="*/ 2503779 h 5893281"/>
              <a:gd name="connsiteX1772" fmla="*/ 2255657 w 10035679"/>
              <a:gd name="connsiteY1772" fmla="*/ 2509818 h 5893281"/>
              <a:gd name="connsiteX1773" fmla="*/ 2265920 w 10035679"/>
              <a:gd name="connsiteY1773" fmla="*/ 2520080 h 5893281"/>
              <a:gd name="connsiteX1774" fmla="*/ 2279807 w 10035679"/>
              <a:gd name="connsiteY1774" fmla="*/ 2538798 h 5893281"/>
              <a:gd name="connsiteX1775" fmla="*/ 2284033 w 10035679"/>
              <a:gd name="connsiteY1775" fmla="*/ 2524308 h 5893281"/>
              <a:gd name="connsiteX1776" fmla="*/ 2284033 w 10035679"/>
              <a:gd name="connsiteY1776" fmla="*/ 2514044 h 5893281"/>
              <a:gd name="connsiteX1777" fmla="*/ 2288260 w 10035679"/>
              <a:gd name="connsiteY1777" fmla="*/ 2505592 h 5893281"/>
              <a:gd name="connsiteX1778" fmla="*/ 2288260 w 10035679"/>
              <a:gd name="connsiteY1778" fmla="*/ 2495327 h 5893281"/>
              <a:gd name="connsiteX1779" fmla="*/ 2306372 w 10035679"/>
              <a:gd name="connsiteY1779" fmla="*/ 2495327 h 5893281"/>
              <a:gd name="connsiteX1780" fmla="*/ 2316636 w 10035679"/>
              <a:gd name="connsiteY1780" fmla="*/ 2520080 h 5893281"/>
              <a:gd name="connsiteX1781" fmla="*/ 2332938 w 10035679"/>
              <a:gd name="connsiteY1781" fmla="*/ 2528535 h 5893281"/>
              <a:gd name="connsiteX1782" fmla="*/ 2346824 w 10035679"/>
              <a:gd name="connsiteY1782" fmla="*/ 2534573 h 5893281"/>
              <a:gd name="connsiteX1783" fmla="*/ 2360710 w 10035679"/>
              <a:gd name="connsiteY1783" fmla="*/ 2543023 h 5893281"/>
              <a:gd name="connsiteX1784" fmla="*/ 2374596 w 10035679"/>
              <a:gd name="connsiteY1784" fmla="*/ 2559325 h 5893281"/>
              <a:gd name="connsiteX1785" fmla="*/ 2360710 w 10035679"/>
              <a:gd name="connsiteY1785" fmla="*/ 2581666 h 5893281"/>
              <a:gd name="connsiteX1786" fmla="*/ 2344408 w 10035679"/>
              <a:gd name="connsiteY1786" fmla="*/ 2606420 h 5893281"/>
              <a:gd name="connsiteX1787" fmla="*/ 2330522 w 10035679"/>
              <a:gd name="connsiteY1787" fmla="*/ 2639628 h 5893281"/>
              <a:gd name="connsiteX1788" fmla="*/ 2318447 w 10035679"/>
              <a:gd name="connsiteY1788" fmla="*/ 2668606 h 5893281"/>
              <a:gd name="connsiteX1789" fmla="*/ 2318447 w 10035679"/>
              <a:gd name="connsiteY1789" fmla="*/ 2686722 h 5893281"/>
              <a:gd name="connsiteX1790" fmla="*/ 2320863 w 10035679"/>
              <a:gd name="connsiteY1790" fmla="*/ 2698794 h 5893281"/>
              <a:gd name="connsiteX1791" fmla="*/ 2320863 w 10035679"/>
              <a:gd name="connsiteY1791" fmla="*/ 2704833 h 5893281"/>
              <a:gd name="connsiteX1792" fmla="*/ 2325089 w 10035679"/>
              <a:gd name="connsiteY1792" fmla="*/ 2709059 h 5893281"/>
              <a:gd name="connsiteX1793" fmla="*/ 2329315 w 10035679"/>
              <a:gd name="connsiteY1793" fmla="*/ 2713285 h 5893281"/>
              <a:gd name="connsiteX1794" fmla="*/ 2331125 w 10035679"/>
              <a:gd name="connsiteY1794" fmla="*/ 2717511 h 5893281"/>
              <a:gd name="connsiteX1795" fmla="*/ 2343200 w 10035679"/>
              <a:gd name="connsiteY1795" fmla="*/ 2719323 h 5893281"/>
              <a:gd name="connsiteX1796" fmla="*/ 2343200 w 10035679"/>
              <a:gd name="connsiteY1796" fmla="*/ 2713285 h 5893281"/>
              <a:gd name="connsiteX1797" fmla="*/ 2349239 w 10035679"/>
              <a:gd name="connsiteY1797" fmla="*/ 2698794 h 5893281"/>
              <a:gd name="connsiteX1798" fmla="*/ 2359502 w 10035679"/>
              <a:gd name="connsiteY1798" fmla="*/ 2676456 h 5893281"/>
              <a:gd name="connsiteX1799" fmla="*/ 2371577 w 10035679"/>
              <a:gd name="connsiteY1799" fmla="*/ 2647475 h 5893281"/>
              <a:gd name="connsiteX1800" fmla="*/ 2381843 w 10035679"/>
              <a:gd name="connsiteY1800" fmla="*/ 2622721 h 5893281"/>
              <a:gd name="connsiteX1801" fmla="*/ 2392106 w 10035679"/>
              <a:gd name="connsiteY1801" fmla="*/ 2602194 h 5893281"/>
              <a:gd name="connsiteX1802" fmla="*/ 2396334 w 10035679"/>
              <a:gd name="connsiteY1802" fmla="*/ 2587703 h 5893281"/>
              <a:gd name="connsiteX1803" fmla="*/ 2420482 w 10035679"/>
              <a:gd name="connsiteY1803" fmla="*/ 2587703 h 5893281"/>
              <a:gd name="connsiteX1804" fmla="*/ 2424710 w 10035679"/>
              <a:gd name="connsiteY1804" fmla="*/ 2626946 h 5893281"/>
              <a:gd name="connsiteX1805" fmla="*/ 2424710 w 10035679"/>
              <a:gd name="connsiteY1805" fmla="*/ 2661965 h 5893281"/>
              <a:gd name="connsiteX1806" fmla="*/ 2424710 w 10035679"/>
              <a:gd name="connsiteY1806" fmla="*/ 2705436 h 5893281"/>
              <a:gd name="connsiteX1807" fmla="*/ 2428937 w 10035679"/>
              <a:gd name="connsiteY1807" fmla="*/ 2752529 h 5893281"/>
              <a:gd name="connsiteX1808" fmla="*/ 2473615 w 10035679"/>
              <a:gd name="connsiteY1808" fmla="*/ 2758568 h 5893281"/>
              <a:gd name="connsiteX1809" fmla="*/ 2491727 w 10035679"/>
              <a:gd name="connsiteY1809" fmla="*/ 2732002 h 5893281"/>
              <a:gd name="connsiteX1810" fmla="*/ 2524329 w 10035679"/>
              <a:gd name="connsiteY1810" fmla="*/ 2713285 h 5893281"/>
              <a:gd name="connsiteX1811" fmla="*/ 2558743 w 10035679"/>
              <a:gd name="connsiteY1811" fmla="*/ 2694568 h 5893281"/>
              <a:gd name="connsiteX1812" fmla="*/ 2594969 w 10035679"/>
              <a:gd name="connsiteY1812" fmla="*/ 2680080 h 5893281"/>
              <a:gd name="connsiteX1813" fmla="*/ 2629384 w 10035679"/>
              <a:gd name="connsiteY1813" fmla="*/ 2665587 h 5893281"/>
              <a:gd name="connsiteX1814" fmla="*/ 2661987 w 10035679"/>
              <a:gd name="connsiteY1814" fmla="*/ 2646870 h 5893281"/>
              <a:gd name="connsiteX1815" fmla="*/ 2675873 w 10035679"/>
              <a:gd name="connsiteY1815" fmla="*/ 2626343 h 5893281"/>
              <a:gd name="connsiteX1816" fmla="*/ 2668023 w 10035679"/>
              <a:gd name="connsiteY1816" fmla="*/ 2626343 h 5893281"/>
              <a:gd name="connsiteX1817" fmla="*/ 2666213 w 10035679"/>
              <a:gd name="connsiteY1817" fmla="*/ 2617891 h 5893281"/>
              <a:gd name="connsiteX1818" fmla="*/ 2666213 w 10035679"/>
              <a:gd name="connsiteY1818" fmla="*/ 2616079 h 5893281"/>
              <a:gd name="connsiteX1819" fmla="*/ 2661987 w 10035679"/>
              <a:gd name="connsiteY1819" fmla="*/ 2611853 h 5893281"/>
              <a:gd name="connsiteX1820" fmla="*/ 2657761 w 10035679"/>
              <a:gd name="connsiteY1820" fmla="*/ 2611853 h 5893281"/>
              <a:gd name="connsiteX1821" fmla="*/ 2653533 w 10035679"/>
              <a:gd name="connsiteY1821" fmla="*/ 2611853 h 5893281"/>
              <a:gd name="connsiteX1822" fmla="*/ 2647496 w 10035679"/>
              <a:gd name="connsiteY1822" fmla="*/ 2607627 h 5893281"/>
              <a:gd name="connsiteX1823" fmla="*/ 2633610 w 10035679"/>
              <a:gd name="connsiteY1823" fmla="*/ 2617891 h 5893281"/>
              <a:gd name="connsiteX1824" fmla="*/ 2609460 w 10035679"/>
              <a:gd name="connsiteY1824" fmla="*/ 2632381 h 5893281"/>
              <a:gd name="connsiteX1825" fmla="*/ 2581083 w 10035679"/>
              <a:gd name="connsiteY1825" fmla="*/ 2654720 h 5893281"/>
              <a:gd name="connsiteX1826" fmla="*/ 2544856 w 10035679"/>
              <a:gd name="connsiteY1826" fmla="*/ 2673438 h 5893281"/>
              <a:gd name="connsiteX1827" fmla="*/ 2512254 w 10035679"/>
              <a:gd name="connsiteY1827" fmla="*/ 2693965 h 5893281"/>
              <a:gd name="connsiteX1828" fmla="*/ 2482067 w 10035679"/>
              <a:gd name="connsiteY1828" fmla="*/ 2708456 h 5893281"/>
              <a:gd name="connsiteX1829" fmla="*/ 2459726 w 10035679"/>
              <a:gd name="connsiteY1829" fmla="*/ 2716908 h 5893281"/>
              <a:gd name="connsiteX1830" fmla="*/ 2453691 w 10035679"/>
              <a:gd name="connsiteY1830" fmla="*/ 2718719 h 5893281"/>
              <a:gd name="connsiteX1831" fmla="*/ 2449464 w 10035679"/>
              <a:gd name="connsiteY1831" fmla="*/ 2716908 h 5893281"/>
              <a:gd name="connsiteX1832" fmla="*/ 2445238 w 10035679"/>
              <a:gd name="connsiteY1832" fmla="*/ 2712682 h 5893281"/>
              <a:gd name="connsiteX1833" fmla="*/ 2445238 w 10035679"/>
              <a:gd name="connsiteY1833" fmla="*/ 2708456 h 5893281"/>
              <a:gd name="connsiteX1834" fmla="*/ 2445238 w 10035679"/>
              <a:gd name="connsiteY1834" fmla="*/ 2704228 h 5893281"/>
              <a:gd name="connsiteX1835" fmla="*/ 2443425 w 10035679"/>
              <a:gd name="connsiteY1835" fmla="*/ 2698192 h 5893281"/>
              <a:gd name="connsiteX1836" fmla="*/ 2453691 w 10035679"/>
              <a:gd name="connsiteY1836" fmla="*/ 2679475 h 5893281"/>
              <a:gd name="connsiteX1837" fmla="*/ 2453691 w 10035679"/>
              <a:gd name="connsiteY1837" fmla="*/ 2664982 h 5893281"/>
              <a:gd name="connsiteX1838" fmla="*/ 2449464 w 10035679"/>
              <a:gd name="connsiteY1838" fmla="*/ 2654720 h 5893281"/>
              <a:gd name="connsiteX1839" fmla="*/ 2445238 w 10035679"/>
              <a:gd name="connsiteY1839" fmla="*/ 2636005 h 5893281"/>
              <a:gd name="connsiteX1840" fmla="*/ 2453085 w 10035679"/>
              <a:gd name="connsiteY1840" fmla="*/ 2615476 h 5893281"/>
              <a:gd name="connsiteX1841" fmla="*/ 2457314 w 10035679"/>
              <a:gd name="connsiteY1841" fmla="*/ 2611251 h 5893281"/>
              <a:gd name="connsiteX1842" fmla="*/ 2459124 w 10035679"/>
              <a:gd name="connsiteY1842" fmla="*/ 2607025 h 5893281"/>
              <a:gd name="connsiteX1843" fmla="*/ 2463350 w 10035679"/>
              <a:gd name="connsiteY1843" fmla="*/ 2602799 h 5893281"/>
              <a:gd name="connsiteX1844" fmla="*/ 2467576 w 10035679"/>
              <a:gd name="connsiteY1844" fmla="*/ 2602799 h 5893281"/>
              <a:gd name="connsiteX1845" fmla="*/ 2471802 w 10035679"/>
              <a:gd name="connsiteY1845" fmla="*/ 2602799 h 5893281"/>
              <a:gd name="connsiteX1846" fmla="*/ 2473615 w 10035679"/>
              <a:gd name="connsiteY1846" fmla="*/ 2600986 h 5893281"/>
              <a:gd name="connsiteX1847" fmla="*/ 2477841 w 10035679"/>
              <a:gd name="connsiteY1847" fmla="*/ 2596760 h 5893281"/>
              <a:gd name="connsiteX1848" fmla="*/ 2477841 w 10035679"/>
              <a:gd name="connsiteY1848" fmla="*/ 2588308 h 5893281"/>
              <a:gd name="connsiteX1849" fmla="*/ 2482067 w 10035679"/>
              <a:gd name="connsiteY1849" fmla="*/ 2578043 h 5893281"/>
              <a:gd name="connsiteX1850" fmla="*/ 2482067 w 10035679"/>
              <a:gd name="connsiteY1850" fmla="*/ 2559325 h 5893281"/>
              <a:gd name="connsiteX1851" fmla="*/ 2463955 w 10035679"/>
              <a:gd name="connsiteY1851" fmla="*/ 2549062 h 5893281"/>
              <a:gd name="connsiteX1852" fmla="*/ 2445841 w 10035679"/>
              <a:gd name="connsiteY1852" fmla="*/ 2544836 h 5893281"/>
              <a:gd name="connsiteX1853" fmla="*/ 2431956 w 10035679"/>
              <a:gd name="connsiteY1853" fmla="*/ 2544836 h 5893281"/>
              <a:gd name="connsiteX1854" fmla="*/ 2415654 w 10035679"/>
              <a:gd name="connsiteY1854" fmla="*/ 2538798 h 5893281"/>
              <a:gd name="connsiteX1855" fmla="*/ 2389087 w 10035679"/>
              <a:gd name="connsiteY1855" fmla="*/ 2520080 h 5893281"/>
              <a:gd name="connsiteX1856" fmla="*/ 2372785 w 10035679"/>
              <a:gd name="connsiteY1856" fmla="*/ 2503779 h 5893281"/>
              <a:gd name="connsiteX1857" fmla="*/ 2360710 w 10035679"/>
              <a:gd name="connsiteY1857" fmla="*/ 2481442 h 5893281"/>
              <a:gd name="connsiteX1858" fmla="*/ 2346824 w 10035679"/>
              <a:gd name="connsiteY1858" fmla="*/ 2460914 h 5893281"/>
              <a:gd name="connsiteX1859" fmla="*/ 2330522 w 10035679"/>
              <a:gd name="connsiteY1859" fmla="*/ 2446423 h 5893281"/>
              <a:gd name="connsiteX1860" fmla="*/ 2302145 w 10035679"/>
              <a:gd name="connsiteY1860" fmla="*/ 2431931 h 5893281"/>
              <a:gd name="connsiteX1861" fmla="*/ 2977132 w 10035679"/>
              <a:gd name="connsiteY1861" fmla="*/ 2395103 h 5893281"/>
              <a:gd name="connsiteX1862" fmla="*/ 3003699 w 10035679"/>
              <a:gd name="connsiteY1862" fmla="*/ 2396914 h 5893281"/>
              <a:gd name="connsiteX1863" fmla="*/ 3019397 w 10035679"/>
              <a:gd name="connsiteY1863" fmla="*/ 2401140 h 5893281"/>
              <a:gd name="connsiteX1864" fmla="*/ 3041737 w 10035679"/>
              <a:gd name="connsiteY1864" fmla="*/ 2409595 h 5893281"/>
              <a:gd name="connsiteX1865" fmla="*/ 3041737 w 10035679"/>
              <a:gd name="connsiteY1865" fmla="*/ 2425897 h 5893281"/>
              <a:gd name="connsiteX1866" fmla="*/ 3033888 w 10035679"/>
              <a:gd name="connsiteY1866" fmla="*/ 2425897 h 5893281"/>
              <a:gd name="connsiteX1867" fmla="*/ 3027849 w 10035679"/>
              <a:gd name="connsiteY1867" fmla="*/ 2430123 h 5893281"/>
              <a:gd name="connsiteX1868" fmla="*/ 3019397 w 10035679"/>
              <a:gd name="connsiteY1868" fmla="*/ 2430123 h 5893281"/>
              <a:gd name="connsiteX1869" fmla="*/ 3013360 w 10035679"/>
              <a:gd name="connsiteY1869" fmla="*/ 2430123 h 5893281"/>
              <a:gd name="connsiteX1870" fmla="*/ 3003699 w 10035679"/>
              <a:gd name="connsiteY1870" fmla="*/ 2433747 h 5893281"/>
              <a:gd name="connsiteX1871" fmla="*/ 2995245 w 10035679"/>
              <a:gd name="connsiteY1871" fmla="*/ 2423482 h 5893281"/>
              <a:gd name="connsiteX1872" fmla="*/ 2991019 w 10035679"/>
              <a:gd name="connsiteY1872" fmla="*/ 2419858 h 5893281"/>
              <a:gd name="connsiteX1873" fmla="*/ 2989208 w 10035679"/>
              <a:gd name="connsiteY1873" fmla="*/ 2411405 h 5893281"/>
              <a:gd name="connsiteX1874" fmla="*/ 2984982 w 10035679"/>
              <a:gd name="connsiteY1874" fmla="*/ 2405368 h 5893281"/>
              <a:gd name="connsiteX1875" fmla="*/ 3143170 w 10035679"/>
              <a:gd name="connsiteY1875" fmla="*/ 2354046 h 5893281"/>
              <a:gd name="connsiteX1876" fmla="*/ 3165508 w 10035679"/>
              <a:gd name="connsiteY1876" fmla="*/ 2354046 h 5893281"/>
              <a:gd name="connsiteX1877" fmla="*/ 3165508 w 10035679"/>
              <a:gd name="connsiteY1877" fmla="*/ 2383026 h 5893281"/>
              <a:gd name="connsiteX1878" fmla="*/ 3165508 w 10035679"/>
              <a:gd name="connsiteY1878" fmla="*/ 2409592 h 5893281"/>
              <a:gd name="connsiteX1879" fmla="*/ 3169734 w 10035679"/>
              <a:gd name="connsiteY1879" fmla="*/ 2430120 h 5893281"/>
              <a:gd name="connsiteX1880" fmla="*/ 3171547 w 10035679"/>
              <a:gd name="connsiteY1880" fmla="*/ 2454270 h 5893281"/>
              <a:gd name="connsiteX1881" fmla="*/ 3211998 w 10035679"/>
              <a:gd name="connsiteY1881" fmla="*/ 2454270 h 5893281"/>
              <a:gd name="connsiteX1882" fmla="*/ 3211998 w 10035679"/>
              <a:gd name="connsiteY1882" fmla="*/ 2495325 h 5893281"/>
              <a:gd name="connsiteX1883" fmla="*/ 3228301 w 10035679"/>
              <a:gd name="connsiteY1883" fmla="*/ 2495325 h 5893281"/>
              <a:gd name="connsiteX1884" fmla="*/ 3232527 w 10035679"/>
              <a:gd name="connsiteY1884" fmla="*/ 2497138 h 5893281"/>
              <a:gd name="connsiteX1885" fmla="*/ 3236753 w 10035679"/>
              <a:gd name="connsiteY1885" fmla="*/ 2497138 h 5893281"/>
              <a:gd name="connsiteX1886" fmla="*/ 3240374 w 10035679"/>
              <a:gd name="connsiteY1886" fmla="*/ 2497138 h 5893281"/>
              <a:gd name="connsiteX1887" fmla="*/ 3242790 w 10035679"/>
              <a:gd name="connsiteY1887" fmla="*/ 2497138 h 5893281"/>
              <a:gd name="connsiteX1888" fmla="*/ 3246413 w 10035679"/>
              <a:gd name="connsiteY1888" fmla="*/ 2497138 h 5893281"/>
              <a:gd name="connsiteX1889" fmla="*/ 3250639 w 10035679"/>
              <a:gd name="connsiteY1889" fmla="*/ 2501364 h 5893281"/>
              <a:gd name="connsiteX1890" fmla="*/ 3246413 w 10035679"/>
              <a:gd name="connsiteY1890" fmla="*/ 2523702 h 5893281"/>
              <a:gd name="connsiteX1891" fmla="*/ 3240374 w 10035679"/>
              <a:gd name="connsiteY1891" fmla="*/ 2548457 h 5893281"/>
              <a:gd name="connsiteX1892" fmla="*/ 3236753 w 10035679"/>
              <a:gd name="connsiteY1892" fmla="*/ 2572606 h 5893281"/>
              <a:gd name="connsiteX1893" fmla="*/ 3228301 w 10035679"/>
              <a:gd name="connsiteY1893" fmla="*/ 2572606 h 5893281"/>
              <a:gd name="connsiteX1894" fmla="*/ 3226488 w 10035679"/>
              <a:gd name="connsiteY1894" fmla="*/ 2564759 h 5893281"/>
              <a:gd name="connsiteX1895" fmla="*/ 3226488 w 10035679"/>
              <a:gd name="connsiteY1895" fmla="*/ 2562343 h 5893281"/>
              <a:gd name="connsiteX1896" fmla="*/ 3226488 w 10035679"/>
              <a:gd name="connsiteY1896" fmla="*/ 2558721 h 5893281"/>
              <a:gd name="connsiteX1897" fmla="*/ 3222262 w 10035679"/>
              <a:gd name="connsiteY1897" fmla="*/ 2554494 h 5893281"/>
              <a:gd name="connsiteX1898" fmla="*/ 3222262 w 10035679"/>
              <a:gd name="connsiteY1898" fmla="*/ 2550269 h 5893281"/>
              <a:gd name="connsiteX1899" fmla="*/ 3218036 w 10035679"/>
              <a:gd name="connsiteY1899" fmla="*/ 2558721 h 5893281"/>
              <a:gd name="connsiteX1900" fmla="*/ 3214413 w 10035679"/>
              <a:gd name="connsiteY1900" fmla="*/ 2558721 h 5893281"/>
              <a:gd name="connsiteX1901" fmla="*/ 3214413 w 10035679"/>
              <a:gd name="connsiteY1901" fmla="*/ 2562343 h 5893281"/>
              <a:gd name="connsiteX1902" fmla="*/ 3211998 w 10035679"/>
              <a:gd name="connsiteY1902" fmla="*/ 2562343 h 5893281"/>
              <a:gd name="connsiteX1903" fmla="*/ 3204150 w 10035679"/>
              <a:gd name="connsiteY1903" fmla="*/ 2564759 h 5893281"/>
              <a:gd name="connsiteX1904" fmla="*/ 3204150 w 10035679"/>
              <a:gd name="connsiteY1904" fmla="*/ 2550269 h 5893281"/>
              <a:gd name="connsiteX1905" fmla="*/ 3208376 w 10035679"/>
              <a:gd name="connsiteY1905" fmla="*/ 2548457 h 5893281"/>
              <a:gd name="connsiteX1906" fmla="*/ 3208376 w 10035679"/>
              <a:gd name="connsiteY1906" fmla="*/ 2544229 h 5893281"/>
              <a:gd name="connsiteX1907" fmla="*/ 3211998 w 10035679"/>
              <a:gd name="connsiteY1907" fmla="*/ 2540004 h 5893281"/>
              <a:gd name="connsiteX1908" fmla="*/ 3211998 w 10035679"/>
              <a:gd name="connsiteY1908" fmla="*/ 2533967 h 5893281"/>
              <a:gd name="connsiteX1909" fmla="*/ 3211998 w 10035679"/>
              <a:gd name="connsiteY1909" fmla="*/ 2526118 h 5893281"/>
              <a:gd name="connsiteX1910" fmla="*/ 3204150 w 10035679"/>
              <a:gd name="connsiteY1910" fmla="*/ 2526118 h 5893281"/>
              <a:gd name="connsiteX1911" fmla="*/ 3189659 w 10035679"/>
              <a:gd name="connsiteY1911" fmla="*/ 2540004 h 5893281"/>
              <a:gd name="connsiteX1912" fmla="*/ 3175773 w 10035679"/>
              <a:gd name="connsiteY1912" fmla="*/ 2554494 h 5893281"/>
              <a:gd name="connsiteX1913" fmla="*/ 3157658 w 10035679"/>
              <a:gd name="connsiteY1913" fmla="*/ 2564759 h 5893281"/>
              <a:gd name="connsiteX1914" fmla="*/ 3157658 w 10035679"/>
              <a:gd name="connsiteY1914" fmla="*/ 2554494 h 5893281"/>
              <a:gd name="connsiteX1915" fmla="*/ 3157658 w 10035679"/>
              <a:gd name="connsiteY1915" fmla="*/ 2544229 h 5893281"/>
              <a:gd name="connsiteX1916" fmla="*/ 3157658 w 10035679"/>
              <a:gd name="connsiteY1916" fmla="*/ 2540004 h 5893281"/>
              <a:gd name="connsiteX1917" fmla="*/ 3155243 w 10035679"/>
              <a:gd name="connsiteY1917" fmla="*/ 2538193 h 5893281"/>
              <a:gd name="connsiteX1918" fmla="*/ 3147395 w 10035679"/>
              <a:gd name="connsiteY1918" fmla="*/ 2533967 h 5893281"/>
              <a:gd name="connsiteX1919" fmla="*/ 3137131 w 10035679"/>
              <a:gd name="connsiteY1919" fmla="*/ 2533967 h 5893281"/>
              <a:gd name="connsiteX1920" fmla="*/ 3119019 w 10035679"/>
              <a:gd name="connsiteY1920" fmla="*/ 2533967 h 5893281"/>
              <a:gd name="connsiteX1921" fmla="*/ 3112980 w 10035679"/>
              <a:gd name="connsiteY1921" fmla="*/ 2533967 h 5893281"/>
              <a:gd name="connsiteX1922" fmla="*/ 3104528 w 10035679"/>
              <a:gd name="connsiteY1922" fmla="*/ 2533967 h 5893281"/>
              <a:gd name="connsiteX1923" fmla="*/ 3094868 w 10035679"/>
              <a:gd name="connsiteY1923" fmla="*/ 2529741 h 5893281"/>
              <a:gd name="connsiteX1924" fmla="*/ 3084603 w 10035679"/>
              <a:gd name="connsiteY1924" fmla="*/ 2529741 h 5893281"/>
              <a:gd name="connsiteX1925" fmla="*/ 3074340 w 10035679"/>
              <a:gd name="connsiteY1925" fmla="*/ 2526118 h 5893281"/>
              <a:gd name="connsiteX1926" fmla="*/ 3066490 w 10035679"/>
              <a:gd name="connsiteY1926" fmla="*/ 2519476 h 5893281"/>
              <a:gd name="connsiteX1927" fmla="*/ 3086415 w 10035679"/>
              <a:gd name="connsiteY1927" fmla="*/ 2491099 h 5893281"/>
              <a:gd name="connsiteX1928" fmla="*/ 3108754 w 10035679"/>
              <a:gd name="connsiteY1928" fmla="*/ 2448234 h 5893281"/>
              <a:gd name="connsiteX1929" fmla="*/ 3123245 w 10035679"/>
              <a:gd name="connsiteY1929" fmla="*/ 2401140 h 5893281"/>
              <a:gd name="connsiteX1930" fmla="*/ 2472391 w 10035679"/>
              <a:gd name="connsiteY1930" fmla="*/ 2229672 h 5893281"/>
              <a:gd name="connsiteX1931" fmla="*/ 2502578 w 10035679"/>
              <a:gd name="connsiteY1931" fmla="*/ 2229672 h 5893281"/>
              <a:gd name="connsiteX1932" fmla="*/ 2502578 w 10035679"/>
              <a:gd name="connsiteY1932" fmla="*/ 2244162 h 5893281"/>
              <a:gd name="connsiteX1933" fmla="*/ 2496542 w 10035679"/>
              <a:gd name="connsiteY1933" fmla="*/ 2244162 h 5893281"/>
              <a:gd name="connsiteX1934" fmla="*/ 2492919 w 10035679"/>
              <a:gd name="connsiteY1934" fmla="*/ 2247783 h 5893281"/>
              <a:gd name="connsiteX1935" fmla="*/ 2490503 w 10035679"/>
              <a:gd name="connsiteY1935" fmla="*/ 2247783 h 5893281"/>
              <a:gd name="connsiteX1936" fmla="*/ 2486882 w 10035679"/>
              <a:gd name="connsiteY1936" fmla="*/ 2247783 h 5893281"/>
              <a:gd name="connsiteX1937" fmla="*/ 2482656 w 10035679"/>
              <a:gd name="connsiteY1937" fmla="*/ 2252012 h 5893281"/>
              <a:gd name="connsiteX1938" fmla="*/ 2472391 w 10035679"/>
              <a:gd name="connsiteY1938" fmla="*/ 2252012 h 5893281"/>
              <a:gd name="connsiteX1939" fmla="*/ 1043899 w 10035679"/>
              <a:gd name="connsiteY1939" fmla="*/ 2213370 h 5893281"/>
              <a:gd name="connsiteX1940" fmla="*/ 1057785 w 10035679"/>
              <a:gd name="connsiteY1940" fmla="*/ 2213370 h 5893281"/>
              <a:gd name="connsiteX1941" fmla="*/ 1063823 w 10035679"/>
              <a:gd name="connsiteY1941" fmla="*/ 2215181 h 5893281"/>
              <a:gd name="connsiteX1942" fmla="*/ 1072275 w 10035679"/>
              <a:gd name="connsiteY1942" fmla="*/ 2219408 h 5893281"/>
              <a:gd name="connsiteX1943" fmla="*/ 1081935 w 10035679"/>
              <a:gd name="connsiteY1943" fmla="*/ 2219408 h 5893281"/>
              <a:gd name="connsiteX1944" fmla="*/ 1096426 w 10035679"/>
              <a:gd name="connsiteY1944" fmla="*/ 2219408 h 5893281"/>
              <a:gd name="connsiteX1945" fmla="*/ 1100652 w 10035679"/>
              <a:gd name="connsiteY1945" fmla="*/ 2247783 h 5893281"/>
              <a:gd name="connsiteX1946" fmla="*/ 1106689 w 10035679"/>
              <a:gd name="connsiteY1946" fmla="*/ 2270726 h 5893281"/>
              <a:gd name="connsiteX1947" fmla="*/ 1110312 w 10035679"/>
              <a:gd name="connsiteY1947" fmla="*/ 2299103 h 5893281"/>
              <a:gd name="connsiteX1948" fmla="*/ 1096426 w 10035679"/>
              <a:gd name="connsiteY1948" fmla="*/ 2299103 h 5893281"/>
              <a:gd name="connsiteX1949" fmla="*/ 1088577 w 10035679"/>
              <a:gd name="connsiteY1949" fmla="*/ 2287028 h 5893281"/>
              <a:gd name="connsiteX1950" fmla="*/ 1081935 w 10035679"/>
              <a:gd name="connsiteY1950" fmla="*/ 2280991 h 5893281"/>
              <a:gd name="connsiteX1951" fmla="*/ 1072275 w 10035679"/>
              <a:gd name="connsiteY1951" fmla="*/ 2272539 h 5893281"/>
              <a:gd name="connsiteX1952" fmla="*/ 1063823 w 10035679"/>
              <a:gd name="connsiteY1952" fmla="*/ 2266500 h 5893281"/>
              <a:gd name="connsiteX1953" fmla="*/ 1057785 w 10035679"/>
              <a:gd name="connsiteY1953" fmla="*/ 2256238 h 5893281"/>
              <a:gd name="connsiteX1954" fmla="*/ 1049935 w 10035679"/>
              <a:gd name="connsiteY1954" fmla="*/ 2244162 h 5893281"/>
              <a:gd name="connsiteX1955" fmla="*/ 1045709 w 10035679"/>
              <a:gd name="connsiteY1955" fmla="*/ 2238124 h 5893281"/>
              <a:gd name="connsiteX1956" fmla="*/ 1043899 w 10035679"/>
              <a:gd name="connsiteY1956" fmla="*/ 2229672 h 5893281"/>
              <a:gd name="connsiteX1957" fmla="*/ 1043899 w 10035679"/>
              <a:gd name="connsiteY1957" fmla="*/ 2223635 h 5893281"/>
              <a:gd name="connsiteX1958" fmla="*/ 8722502 w 10035679"/>
              <a:gd name="connsiteY1958" fmla="*/ 2186807 h 5893281"/>
              <a:gd name="connsiteX1959" fmla="*/ 8726728 w 10035679"/>
              <a:gd name="connsiteY1959" fmla="*/ 2191033 h 5893281"/>
              <a:gd name="connsiteX1960" fmla="*/ 8726728 w 10035679"/>
              <a:gd name="connsiteY1960" fmla="*/ 2194656 h 5893281"/>
              <a:gd name="connsiteX1961" fmla="*/ 8728538 w 10035679"/>
              <a:gd name="connsiteY1961" fmla="*/ 2194656 h 5893281"/>
              <a:gd name="connsiteX1962" fmla="*/ 8728538 w 10035679"/>
              <a:gd name="connsiteY1962" fmla="*/ 2198882 h 5893281"/>
              <a:gd name="connsiteX1963" fmla="*/ 8740614 w 10035679"/>
              <a:gd name="connsiteY1963" fmla="*/ 2223635 h 5893281"/>
              <a:gd name="connsiteX1964" fmla="*/ 8740614 w 10035679"/>
              <a:gd name="connsiteY1964" fmla="*/ 2256239 h 5893281"/>
              <a:gd name="connsiteX1965" fmla="*/ 8740614 w 10035679"/>
              <a:gd name="connsiteY1965" fmla="*/ 2287031 h 5893281"/>
              <a:gd name="connsiteX1966" fmla="*/ 8746652 w 10035679"/>
              <a:gd name="connsiteY1966" fmla="*/ 2323860 h 5893281"/>
              <a:gd name="connsiteX1967" fmla="*/ 8756915 w 10035679"/>
              <a:gd name="connsiteY1967" fmla="*/ 2358276 h 5893281"/>
              <a:gd name="connsiteX1968" fmla="*/ 8775029 w 10035679"/>
              <a:gd name="connsiteY1968" fmla="*/ 2396916 h 5893281"/>
              <a:gd name="connsiteX1969" fmla="*/ 8785292 w 10035679"/>
              <a:gd name="connsiteY1969" fmla="*/ 2439783 h 5893281"/>
              <a:gd name="connsiteX1970" fmla="*/ 8736993 w 10035679"/>
              <a:gd name="connsiteY1970" fmla="*/ 2433744 h 5893281"/>
              <a:gd name="connsiteX1971" fmla="*/ 8736993 w 10035679"/>
              <a:gd name="connsiteY1971" fmla="*/ 2466347 h 5893281"/>
              <a:gd name="connsiteX1972" fmla="*/ 8743029 w 10035679"/>
              <a:gd name="connsiteY1972" fmla="*/ 2491103 h 5893281"/>
              <a:gd name="connsiteX1973" fmla="*/ 8746652 w 10035679"/>
              <a:gd name="connsiteY1973" fmla="*/ 2515857 h 5893281"/>
              <a:gd name="connsiteX1974" fmla="*/ 8755104 w 10035679"/>
              <a:gd name="connsiteY1974" fmla="*/ 2550270 h 5893281"/>
              <a:gd name="connsiteX1975" fmla="*/ 8743029 w 10035679"/>
              <a:gd name="connsiteY1975" fmla="*/ 2550270 h 5893281"/>
              <a:gd name="connsiteX1976" fmla="*/ 8736993 w 10035679"/>
              <a:gd name="connsiteY1976" fmla="*/ 2550270 h 5893281"/>
              <a:gd name="connsiteX1977" fmla="*/ 8726728 w 10035679"/>
              <a:gd name="connsiteY1977" fmla="*/ 2554497 h 5893281"/>
              <a:gd name="connsiteX1978" fmla="*/ 8722502 w 10035679"/>
              <a:gd name="connsiteY1978" fmla="*/ 2554497 h 5893281"/>
              <a:gd name="connsiteX1979" fmla="*/ 8716463 w 10035679"/>
              <a:gd name="connsiteY1979" fmla="*/ 2558725 h 5893281"/>
              <a:gd name="connsiteX1980" fmla="*/ 8708616 w 10035679"/>
              <a:gd name="connsiteY1980" fmla="*/ 2538195 h 5893281"/>
              <a:gd name="connsiteX1981" fmla="*/ 8704388 w 10035679"/>
              <a:gd name="connsiteY1981" fmla="*/ 2497140 h 5893281"/>
              <a:gd name="connsiteX1982" fmla="*/ 8704388 w 10035679"/>
              <a:gd name="connsiteY1982" fmla="*/ 2452461 h 5893281"/>
              <a:gd name="connsiteX1983" fmla="*/ 8704388 w 10035679"/>
              <a:gd name="connsiteY1983" fmla="*/ 2401141 h 5893281"/>
              <a:gd name="connsiteX1984" fmla="*/ 8704388 w 10035679"/>
              <a:gd name="connsiteY1984" fmla="*/ 2354047 h 5893281"/>
              <a:gd name="connsiteX1985" fmla="*/ 8698351 w 10035679"/>
              <a:gd name="connsiteY1985" fmla="*/ 2323860 h 5893281"/>
              <a:gd name="connsiteX1986" fmla="*/ 8698351 w 10035679"/>
              <a:gd name="connsiteY1986" fmla="*/ 2244164 h 5893281"/>
              <a:gd name="connsiteX1987" fmla="*/ 8704388 w 10035679"/>
              <a:gd name="connsiteY1987" fmla="*/ 2233901 h 5893281"/>
              <a:gd name="connsiteX1988" fmla="*/ 8708616 w 10035679"/>
              <a:gd name="connsiteY1988" fmla="*/ 2227862 h 5893281"/>
              <a:gd name="connsiteX1989" fmla="*/ 8712237 w 10035679"/>
              <a:gd name="connsiteY1989" fmla="*/ 2219410 h 5893281"/>
              <a:gd name="connsiteX1990" fmla="*/ 8716463 w 10035679"/>
              <a:gd name="connsiteY1990" fmla="*/ 2213373 h 5893281"/>
              <a:gd name="connsiteX1991" fmla="*/ 8718276 w 10035679"/>
              <a:gd name="connsiteY1991" fmla="*/ 2201297 h 5893281"/>
              <a:gd name="connsiteX1992" fmla="*/ 4566229 w 10035679"/>
              <a:gd name="connsiteY1992" fmla="*/ 2158429 h 5893281"/>
              <a:gd name="connsiteX1993" fmla="*/ 4574077 w 10035679"/>
              <a:gd name="connsiteY1993" fmla="*/ 2201297 h 5893281"/>
              <a:gd name="connsiteX1994" fmla="*/ 4569850 w 10035679"/>
              <a:gd name="connsiteY1994" fmla="*/ 2244164 h 5893281"/>
              <a:gd name="connsiteX1995" fmla="*/ 4560191 w 10035679"/>
              <a:gd name="connsiteY1995" fmla="*/ 2290655 h 5893281"/>
              <a:gd name="connsiteX1996" fmla="*/ 4531814 w 10035679"/>
              <a:gd name="connsiteY1996" fmla="*/ 2305144 h 5893281"/>
              <a:gd name="connsiteX1997" fmla="*/ 4505249 w 10035679"/>
              <a:gd name="connsiteY1997" fmla="*/ 2313598 h 5893281"/>
              <a:gd name="connsiteX1998" fmla="*/ 4466607 w 10035679"/>
              <a:gd name="connsiteY1998" fmla="*/ 2315409 h 5893281"/>
              <a:gd name="connsiteX1999" fmla="*/ 4466607 w 10035679"/>
              <a:gd name="connsiteY1999" fmla="*/ 2299108 h 5893281"/>
              <a:gd name="connsiteX2000" fmla="*/ 4476871 w 10035679"/>
              <a:gd name="connsiteY2000" fmla="*/ 2272541 h 5893281"/>
              <a:gd name="connsiteX2001" fmla="*/ 4476871 w 10035679"/>
              <a:gd name="connsiteY2001" fmla="*/ 2241748 h 5893281"/>
              <a:gd name="connsiteX2002" fmla="*/ 4475059 w 10035679"/>
              <a:gd name="connsiteY2002" fmla="*/ 2204919 h 5893281"/>
              <a:gd name="connsiteX2003" fmla="*/ 4494984 w 10035679"/>
              <a:gd name="connsiteY2003" fmla="*/ 2186807 h 5893281"/>
              <a:gd name="connsiteX2004" fmla="*/ 4513096 w 10035679"/>
              <a:gd name="connsiteY2004" fmla="*/ 2172315 h 5893281"/>
              <a:gd name="connsiteX2005" fmla="*/ 4533626 w 10035679"/>
              <a:gd name="connsiteY2005" fmla="*/ 2162052 h 5893281"/>
              <a:gd name="connsiteX2006" fmla="*/ 5072780 w 10035679"/>
              <a:gd name="connsiteY2006" fmla="*/ 2102884 h 5893281"/>
              <a:gd name="connsiteX2007" fmla="*/ 5078819 w 10035679"/>
              <a:gd name="connsiteY2007" fmla="*/ 2108921 h 5893281"/>
              <a:gd name="connsiteX2008" fmla="*/ 5083045 w 10035679"/>
              <a:gd name="connsiteY2008" fmla="*/ 2113148 h 5893281"/>
              <a:gd name="connsiteX2009" fmla="*/ 5086666 w 10035679"/>
              <a:gd name="connsiteY2009" fmla="*/ 2117375 h 5893281"/>
              <a:gd name="connsiteX2010" fmla="*/ 5086666 w 10035679"/>
              <a:gd name="connsiteY2010" fmla="*/ 2123411 h 5893281"/>
              <a:gd name="connsiteX2011" fmla="*/ 5086666 w 10035679"/>
              <a:gd name="connsiteY2011" fmla="*/ 2131863 h 5893281"/>
              <a:gd name="connsiteX2012" fmla="*/ 5089082 w 10035679"/>
              <a:gd name="connsiteY2012" fmla="*/ 2141525 h 5893281"/>
              <a:gd name="connsiteX2013" fmla="*/ 5086666 w 10035679"/>
              <a:gd name="connsiteY2013" fmla="*/ 2148164 h 5893281"/>
              <a:gd name="connsiteX2014" fmla="*/ 5083045 w 10035679"/>
              <a:gd name="connsiteY2014" fmla="*/ 2151788 h 5893281"/>
              <a:gd name="connsiteX2015" fmla="*/ 5083045 w 10035679"/>
              <a:gd name="connsiteY2015" fmla="*/ 2156013 h 5893281"/>
              <a:gd name="connsiteX2016" fmla="*/ 5083045 w 10035679"/>
              <a:gd name="connsiteY2016" fmla="*/ 2158429 h 5893281"/>
              <a:gd name="connsiteX2017" fmla="*/ 5083045 w 10035679"/>
              <a:gd name="connsiteY2017" fmla="*/ 2162052 h 5893281"/>
              <a:gd name="connsiteX2018" fmla="*/ 5078819 w 10035679"/>
              <a:gd name="connsiteY2018" fmla="*/ 2166278 h 5893281"/>
              <a:gd name="connsiteX2019" fmla="*/ 5074591 w 10035679"/>
              <a:gd name="connsiteY2019" fmla="*/ 2170504 h 5893281"/>
              <a:gd name="connsiteX2020" fmla="*/ 5072780 w 10035679"/>
              <a:gd name="connsiteY2020" fmla="*/ 2170504 h 5893281"/>
              <a:gd name="connsiteX2021" fmla="*/ 5068554 w 10035679"/>
              <a:gd name="connsiteY2021" fmla="*/ 2170504 h 5893281"/>
              <a:gd name="connsiteX2022" fmla="*/ 5064328 w 10035679"/>
              <a:gd name="connsiteY2022" fmla="*/ 2172315 h 5893281"/>
              <a:gd name="connsiteX2023" fmla="*/ 5058289 w 10035679"/>
              <a:gd name="connsiteY2023" fmla="*/ 2172315 h 5893281"/>
              <a:gd name="connsiteX2024" fmla="*/ 5046213 w 10035679"/>
              <a:gd name="connsiteY2024" fmla="*/ 2148164 h 5893281"/>
              <a:gd name="connsiteX2025" fmla="*/ 5040176 w 10035679"/>
              <a:gd name="connsiteY2025" fmla="*/ 2137902 h 5893281"/>
              <a:gd name="connsiteX2026" fmla="*/ 5040176 w 10035679"/>
              <a:gd name="connsiteY2026" fmla="*/ 2133676 h 5893281"/>
              <a:gd name="connsiteX2027" fmla="*/ 5044402 w 10035679"/>
              <a:gd name="connsiteY2027" fmla="*/ 2131863 h 5893281"/>
              <a:gd name="connsiteX2028" fmla="*/ 5058289 w 10035679"/>
              <a:gd name="connsiteY2028" fmla="*/ 2123411 h 5893281"/>
              <a:gd name="connsiteX2029" fmla="*/ 5234588 w 10035679"/>
              <a:gd name="connsiteY2029" fmla="*/ 2023187 h 5893281"/>
              <a:gd name="connsiteX2030" fmla="*/ 5244853 w 10035679"/>
              <a:gd name="connsiteY2030" fmla="*/ 2027414 h 5893281"/>
              <a:gd name="connsiteX2031" fmla="*/ 5249079 w 10035679"/>
              <a:gd name="connsiteY2031" fmla="*/ 2027414 h 5893281"/>
              <a:gd name="connsiteX2032" fmla="*/ 5252703 w 10035679"/>
              <a:gd name="connsiteY2032" fmla="*/ 2027414 h 5893281"/>
              <a:gd name="connsiteX2033" fmla="*/ 5255116 w 10035679"/>
              <a:gd name="connsiteY2033" fmla="*/ 2031640 h 5893281"/>
              <a:gd name="connsiteX2034" fmla="*/ 5259343 w 10035679"/>
              <a:gd name="connsiteY2034" fmla="*/ 2031640 h 5893281"/>
              <a:gd name="connsiteX2035" fmla="*/ 5252703 w 10035679"/>
              <a:gd name="connsiteY2035" fmla="*/ 2041904 h 5893281"/>
              <a:gd name="connsiteX2036" fmla="*/ 5249079 w 10035679"/>
              <a:gd name="connsiteY2036" fmla="*/ 2052167 h 5893281"/>
              <a:gd name="connsiteX2037" fmla="*/ 5244853 w 10035679"/>
              <a:gd name="connsiteY2037" fmla="*/ 2062432 h 5893281"/>
              <a:gd name="connsiteX2038" fmla="*/ 5238814 w 10035679"/>
              <a:gd name="connsiteY2038" fmla="*/ 2074507 h 5893281"/>
              <a:gd name="connsiteX2039" fmla="*/ 5226738 w 10035679"/>
              <a:gd name="connsiteY2039" fmla="*/ 2080544 h 5893281"/>
              <a:gd name="connsiteX2040" fmla="*/ 5226738 w 10035679"/>
              <a:gd name="connsiteY2040" fmla="*/ 2070281 h 5893281"/>
              <a:gd name="connsiteX2041" fmla="*/ 5224325 w 10035679"/>
              <a:gd name="connsiteY2041" fmla="*/ 2070281 h 5893281"/>
              <a:gd name="connsiteX2042" fmla="*/ 5224325 w 10035679"/>
              <a:gd name="connsiteY2042" fmla="*/ 2066055 h 5893281"/>
              <a:gd name="connsiteX2043" fmla="*/ 5224325 w 10035679"/>
              <a:gd name="connsiteY2043" fmla="*/ 2062432 h 5893281"/>
              <a:gd name="connsiteX2044" fmla="*/ 5220701 w 10035679"/>
              <a:gd name="connsiteY2044" fmla="*/ 2055790 h 5893281"/>
              <a:gd name="connsiteX2045" fmla="*/ 5226738 w 10035679"/>
              <a:gd name="connsiteY2045" fmla="*/ 2047941 h 5893281"/>
              <a:gd name="connsiteX2046" fmla="*/ 5230966 w 10035679"/>
              <a:gd name="connsiteY2046" fmla="*/ 2041904 h 5893281"/>
              <a:gd name="connsiteX2047" fmla="*/ 5234588 w 10035679"/>
              <a:gd name="connsiteY2047" fmla="*/ 2033452 h 5893281"/>
              <a:gd name="connsiteX2048" fmla="*/ 498707 w 10035679"/>
              <a:gd name="connsiteY2048" fmla="*/ 2017150 h 5893281"/>
              <a:gd name="connsiteX2049" fmla="*/ 508973 w 10035679"/>
              <a:gd name="connsiteY2049" fmla="*/ 2033451 h 5893281"/>
              <a:gd name="connsiteX2050" fmla="*/ 508973 w 10035679"/>
              <a:gd name="connsiteY2050" fmla="*/ 2047942 h 5893281"/>
              <a:gd name="connsiteX2051" fmla="*/ 498707 w 10035679"/>
              <a:gd name="connsiteY2051" fmla="*/ 2066054 h 5893281"/>
              <a:gd name="connsiteX2052" fmla="*/ 484218 w 10035679"/>
              <a:gd name="connsiteY2052" fmla="*/ 2076318 h 5893281"/>
              <a:gd name="connsiteX2053" fmla="*/ 470331 w 10035679"/>
              <a:gd name="connsiteY2053" fmla="*/ 2084771 h 5893281"/>
              <a:gd name="connsiteX2054" fmla="*/ 466103 w 10035679"/>
              <a:gd name="connsiteY2054" fmla="*/ 2088996 h 5893281"/>
              <a:gd name="connsiteX2055" fmla="*/ 460066 w 10035679"/>
              <a:gd name="connsiteY2055" fmla="*/ 2080544 h 5893281"/>
              <a:gd name="connsiteX2056" fmla="*/ 455840 w 10035679"/>
              <a:gd name="connsiteY2056" fmla="*/ 2074506 h 5893281"/>
              <a:gd name="connsiteX2057" fmla="*/ 452217 w 10035679"/>
              <a:gd name="connsiteY2057" fmla="*/ 2062431 h 5893281"/>
              <a:gd name="connsiteX2058" fmla="*/ 452217 w 10035679"/>
              <a:gd name="connsiteY2058" fmla="*/ 2052168 h 5893281"/>
              <a:gd name="connsiteX2059" fmla="*/ 447991 w 10035679"/>
              <a:gd name="connsiteY2059" fmla="*/ 2041903 h 5893281"/>
              <a:gd name="connsiteX2060" fmla="*/ 473953 w 10035679"/>
              <a:gd name="connsiteY2060" fmla="*/ 2031641 h 5893281"/>
              <a:gd name="connsiteX2061" fmla="*/ 480595 w 10035679"/>
              <a:gd name="connsiteY2061" fmla="*/ 2027415 h 5893281"/>
              <a:gd name="connsiteX2062" fmla="*/ 490255 w 10035679"/>
              <a:gd name="connsiteY2062" fmla="*/ 2023187 h 5893281"/>
              <a:gd name="connsiteX2063" fmla="*/ 5362585 w 10035679"/>
              <a:gd name="connsiteY2063" fmla="*/ 1970057 h 5893281"/>
              <a:gd name="connsiteX2064" fmla="*/ 5390964 w 10035679"/>
              <a:gd name="connsiteY2064" fmla="*/ 1984548 h 5893281"/>
              <a:gd name="connsiteX2065" fmla="*/ 5390964 w 10035679"/>
              <a:gd name="connsiteY2065" fmla="*/ 1994812 h 5893281"/>
              <a:gd name="connsiteX2066" fmla="*/ 5382509 w 10035679"/>
              <a:gd name="connsiteY2066" fmla="*/ 1994812 h 5893281"/>
              <a:gd name="connsiteX2067" fmla="*/ 5380698 w 10035679"/>
              <a:gd name="connsiteY2067" fmla="*/ 1999039 h 5893281"/>
              <a:gd name="connsiteX2068" fmla="*/ 5372849 w 10035679"/>
              <a:gd name="connsiteY2068" fmla="*/ 2002661 h 5893281"/>
              <a:gd name="connsiteX2069" fmla="*/ 5368622 w 10035679"/>
              <a:gd name="connsiteY2069" fmla="*/ 2009303 h 5893281"/>
              <a:gd name="connsiteX2070" fmla="*/ 5362585 w 10035679"/>
              <a:gd name="connsiteY2070" fmla="*/ 2005077 h 5893281"/>
              <a:gd name="connsiteX2071" fmla="*/ 5358357 w 10035679"/>
              <a:gd name="connsiteY2071" fmla="*/ 2005077 h 5893281"/>
              <a:gd name="connsiteX2072" fmla="*/ 5354131 w 10035679"/>
              <a:gd name="connsiteY2072" fmla="*/ 2002661 h 5893281"/>
              <a:gd name="connsiteX2073" fmla="*/ 5352320 w 10035679"/>
              <a:gd name="connsiteY2073" fmla="*/ 2002661 h 5893281"/>
              <a:gd name="connsiteX2074" fmla="*/ 5352320 w 10035679"/>
              <a:gd name="connsiteY2074" fmla="*/ 1994812 h 5893281"/>
              <a:gd name="connsiteX2075" fmla="*/ 5352320 w 10035679"/>
              <a:gd name="connsiteY2075" fmla="*/ 1988775 h 5893281"/>
              <a:gd name="connsiteX2076" fmla="*/ 5352320 w 10035679"/>
              <a:gd name="connsiteY2076" fmla="*/ 1984548 h 5893281"/>
              <a:gd name="connsiteX2077" fmla="*/ 5354131 w 10035679"/>
              <a:gd name="connsiteY2077" fmla="*/ 1976094 h 5893281"/>
              <a:gd name="connsiteX2078" fmla="*/ 4604263 w 10035679"/>
              <a:gd name="connsiteY2078" fmla="*/ 1951943 h 5893281"/>
              <a:gd name="connsiteX2079" fmla="*/ 4641094 w 10035679"/>
              <a:gd name="connsiteY2079" fmla="*/ 1956169 h 5893281"/>
              <a:gd name="connsiteX2080" fmla="*/ 4669471 w 10035679"/>
              <a:gd name="connsiteY2080" fmla="*/ 1962208 h 5893281"/>
              <a:gd name="connsiteX2081" fmla="*/ 4661016 w 10035679"/>
              <a:gd name="connsiteY2081" fmla="*/ 1976094 h 5893281"/>
              <a:gd name="connsiteX2082" fmla="*/ 4657396 w 10035679"/>
              <a:gd name="connsiteY2082" fmla="*/ 1988772 h 5893281"/>
              <a:gd name="connsiteX2083" fmla="*/ 4651357 w 10035679"/>
              <a:gd name="connsiteY2083" fmla="*/ 1999036 h 5893281"/>
              <a:gd name="connsiteX2084" fmla="*/ 4642905 w 10035679"/>
              <a:gd name="connsiteY2084" fmla="*/ 2009299 h 5893281"/>
              <a:gd name="connsiteX2085" fmla="*/ 4661016 w 10035679"/>
              <a:gd name="connsiteY2085" fmla="*/ 2009299 h 5893281"/>
              <a:gd name="connsiteX2086" fmla="*/ 4669471 w 10035679"/>
              <a:gd name="connsiteY2086" fmla="*/ 2002659 h 5893281"/>
              <a:gd name="connsiteX2087" fmla="*/ 4671281 w 10035679"/>
              <a:gd name="connsiteY2087" fmla="*/ 1999036 h 5893281"/>
              <a:gd name="connsiteX2088" fmla="*/ 4679734 w 10035679"/>
              <a:gd name="connsiteY2088" fmla="*/ 1994810 h 5893281"/>
              <a:gd name="connsiteX2089" fmla="*/ 4689394 w 10035679"/>
              <a:gd name="connsiteY2089" fmla="*/ 1994810 h 5893281"/>
              <a:gd name="connsiteX2090" fmla="*/ 4689394 w 10035679"/>
              <a:gd name="connsiteY2090" fmla="*/ 2009299 h 5893281"/>
              <a:gd name="connsiteX2091" fmla="*/ 4699658 w 10035679"/>
              <a:gd name="connsiteY2091" fmla="*/ 2033450 h 5893281"/>
              <a:gd name="connsiteX2092" fmla="*/ 4693619 w 10035679"/>
              <a:gd name="connsiteY2092" fmla="*/ 2055790 h 5893281"/>
              <a:gd name="connsiteX2093" fmla="*/ 4683357 w 10035679"/>
              <a:gd name="connsiteY2093" fmla="*/ 2074507 h 5893281"/>
              <a:gd name="connsiteX2094" fmla="*/ 4675508 w 10035679"/>
              <a:gd name="connsiteY2094" fmla="*/ 2088996 h 5893281"/>
              <a:gd name="connsiteX2095" fmla="*/ 4693619 w 10035679"/>
              <a:gd name="connsiteY2095" fmla="*/ 2105297 h 5893281"/>
              <a:gd name="connsiteX2096" fmla="*/ 4711734 w 10035679"/>
              <a:gd name="connsiteY2096" fmla="*/ 2131863 h 5893281"/>
              <a:gd name="connsiteX2097" fmla="*/ 4736487 w 10035679"/>
              <a:gd name="connsiteY2097" fmla="*/ 2158429 h 5893281"/>
              <a:gd name="connsiteX2098" fmla="*/ 4756411 w 10035679"/>
              <a:gd name="connsiteY2098" fmla="*/ 2191032 h 5893281"/>
              <a:gd name="connsiteX2099" fmla="*/ 4774524 w 10035679"/>
              <a:gd name="connsiteY2099" fmla="*/ 2227861 h 5893281"/>
              <a:gd name="connsiteX2100" fmla="*/ 4789014 w 10035679"/>
              <a:gd name="connsiteY2100" fmla="*/ 2258048 h 5893281"/>
              <a:gd name="connsiteX2101" fmla="*/ 4793240 w 10035679"/>
              <a:gd name="connsiteY2101" fmla="*/ 2284614 h 5893281"/>
              <a:gd name="connsiteX2102" fmla="*/ 4784789 w 10035679"/>
              <a:gd name="connsiteY2102" fmla="*/ 2309367 h 5893281"/>
              <a:gd name="connsiteX2103" fmla="*/ 4768487 w 10035679"/>
              <a:gd name="connsiteY2103" fmla="*/ 2323858 h 5893281"/>
              <a:gd name="connsiteX2104" fmla="*/ 4746147 w 10035679"/>
              <a:gd name="connsiteY2104" fmla="*/ 2337744 h 5893281"/>
              <a:gd name="connsiteX2105" fmla="*/ 4711734 w 10035679"/>
              <a:gd name="connsiteY2105" fmla="*/ 2352236 h 5893281"/>
              <a:gd name="connsiteX2106" fmla="*/ 4669471 w 10035679"/>
              <a:gd name="connsiteY2106" fmla="*/ 2362498 h 5893281"/>
              <a:gd name="connsiteX2107" fmla="*/ 4630830 w 10035679"/>
              <a:gd name="connsiteY2107" fmla="*/ 2372763 h 5893281"/>
              <a:gd name="connsiteX2108" fmla="*/ 4598227 w 10035679"/>
              <a:gd name="connsiteY2108" fmla="*/ 2376989 h 5893281"/>
              <a:gd name="connsiteX2109" fmla="*/ 4598227 w 10035679"/>
              <a:gd name="connsiteY2109" fmla="*/ 2368537 h 5893281"/>
              <a:gd name="connsiteX2110" fmla="*/ 4618755 w 10035679"/>
              <a:gd name="connsiteY2110" fmla="*/ 2337744 h 5893281"/>
              <a:gd name="connsiteX2111" fmla="*/ 4636866 w 10035679"/>
              <a:gd name="connsiteY2111" fmla="*/ 2305141 h 5893281"/>
              <a:gd name="connsiteX2112" fmla="*/ 4626604 w 10035679"/>
              <a:gd name="connsiteY2112" fmla="*/ 2305141 h 5893281"/>
              <a:gd name="connsiteX2113" fmla="*/ 4618755 w 10035679"/>
              <a:gd name="connsiteY2113" fmla="*/ 2305141 h 5893281"/>
              <a:gd name="connsiteX2114" fmla="*/ 4612718 w 10035679"/>
              <a:gd name="connsiteY2114" fmla="*/ 2300916 h 5893281"/>
              <a:gd name="connsiteX2115" fmla="*/ 4612718 w 10035679"/>
              <a:gd name="connsiteY2115" fmla="*/ 2299103 h 5893281"/>
              <a:gd name="connsiteX2116" fmla="*/ 4608489 w 10035679"/>
              <a:gd name="connsiteY2116" fmla="*/ 2294877 h 5893281"/>
              <a:gd name="connsiteX2117" fmla="*/ 4608489 w 10035679"/>
              <a:gd name="connsiteY2117" fmla="*/ 2287028 h 5893281"/>
              <a:gd name="connsiteX2118" fmla="*/ 4604263 w 10035679"/>
              <a:gd name="connsiteY2118" fmla="*/ 2276765 h 5893281"/>
              <a:gd name="connsiteX2119" fmla="*/ 4630830 w 10035679"/>
              <a:gd name="connsiteY2119" fmla="*/ 2270726 h 5893281"/>
              <a:gd name="connsiteX2120" fmla="*/ 4622980 w 10035679"/>
              <a:gd name="connsiteY2120" fmla="*/ 2262274 h 5893281"/>
              <a:gd name="connsiteX2121" fmla="*/ 4622980 w 10035679"/>
              <a:gd name="connsiteY2121" fmla="*/ 2258048 h 5893281"/>
              <a:gd name="connsiteX2122" fmla="*/ 4618755 w 10035679"/>
              <a:gd name="connsiteY2122" fmla="*/ 2256237 h 5893281"/>
              <a:gd name="connsiteX2123" fmla="*/ 4618755 w 10035679"/>
              <a:gd name="connsiteY2123" fmla="*/ 2252011 h 5893281"/>
              <a:gd name="connsiteX2124" fmla="*/ 4622980 w 10035679"/>
              <a:gd name="connsiteY2124" fmla="*/ 2244162 h 5893281"/>
              <a:gd name="connsiteX2125" fmla="*/ 4626604 w 10035679"/>
              <a:gd name="connsiteY2125" fmla="*/ 2229672 h 5893281"/>
              <a:gd name="connsiteX2126" fmla="*/ 4636866 w 10035679"/>
              <a:gd name="connsiteY2126" fmla="*/ 2219409 h 5893281"/>
              <a:gd name="connsiteX2127" fmla="*/ 4642905 w 10035679"/>
              <a:gd name="connsiteY2127" fmla="*/ 2213370 h 5893281"/>
              <a:gd name="connsiteX2128" fmla="*/ 4657396 w 10035679"/>
              <a:gd name="connsiteY2128" fmla="*/ 2204918 h 5893281"/>
              <a:gd name="connsiteX2129" fmla="*/ 4669471 w 10035679"/>
              <a:gd name="connsiteY2129" fmla="*/ 2198879 h 5893281"/>
              <a:gd name="connsiteX2130" fmla="*/ 4665243 w 10035679"/>
              <a:gd name="connsiteY2130" fmla="*/ 2191032 h 5893281"/>
              <a:gd name="connsiteX2131" fmla="*/ 4665243 w 10035679"/>
              <a:gd name="connsiteY2131" fmla="*/ 2186804 h 5893281"/>
              <a:gd name="connsiteX2132" fmla="*/ 4661016 w 10035679"/>
              <a:gd name="connsiteY2132" fmla="*/ 2184993 h 5893281"/>
              <a:gd name="connsiteX2133" fmla="*/ 4661016 w 10035679"/>
              <a:gd name="connsiteY2133" fmla="*/ 2180767 h 5893281"/>
              <a:gd name="connsiteX2134" fmla="*/ 4657396 w 10035679"/>
              <a:gd name="connsiteY2134" fmla="*/ 2172315 h 5893281"/>
              <a:gd name="connsiteX2135" fmla="*/ 4654980 w 10035679"/>
              <a:gd name="connsiteY2135" fmla="*/ 2172315 h 5893281"/>
              <a:gd name="connsiteX2136" fmla="*/ 4654980 w 10035679"/>
              <a:gd name="connsiteY2136" fmla="*/ 2170502 h 5893281"/>
              <a:gd name="connsiteX2137" fmla="*/ 4651357 w 10035679"/>
              <a:gd name="connsiteY2137" fmla="*/ 2170502 h 5893281"/>
              <a:gd name="connsiteX2138" fmla="*/ 4642905 w 10035679"/>
              <a:gd name="connsiteY2138" fmla="*/ 2166276 h 5893281"/>
              <a:gd name="connsiteX2139" fmla="*/ 4636866 w 10035679"/>
              <a:gd name="connsiteY2139" fmla="*/ 2162050 h 5893281"/>
              <a:gd name="connsiteX2140" fmla="*/ 4632640 w 10035679"/>
              <a:gd name="connsiteY2140" fmla="*/ 2162050 h 5893281"/>
              <a:gd name="connsiteX2141" fmla="*/ 4626604 w 10035679"/>
              <a:gd name="connsiteY2141" fmla="*/ 2162050 h 5893281"/>
              <a:gd name="connsiteX2142" fmla="*/ 4618755 w 10035679"/>
              <a:gd name="connsiteY2142" fmla="*/ 2158429 h 5893281"/>
              <a:gd name="connsiteX2143" fmla="*/ 4612718 w 10035679"/>
              <a:gd name="connsiteY2143" fmla="*/ 2158429 h 5893281"/>
              <a:gd name="connsiteX2144" fmla="*/ 4612718 w 10035679"/>
              <a:gd name="connsiteY2144" fmla="*/ 2156013 h 5893281"/>
              <a:gd name="connsiteX2145" fmla="*/ 4608489 w 10035679"/>
              <a:gd name="connsiteY2145" fmla="*/ 2151788 h 5893281"/>
              <a:gd name="connsiteX2146" fmla="*/ 4608489 w 10035679"/>
              <a:gd name="connsiteY2146" fmla="*/ 2148165 h 5893281"/>
              <a:gd name="connsiteX2147" fmla="*/ 4608489 w 10035679"/>
              <a:gd name="connsiteY2147" fmla="*/ 2141523 h 5893281"/>
              <a:gd name="connsiteX2148" fmla="*/ 4604263 w 10035679"/>
              <a:gd name="connsiteY2148" fmla="*/ 2133674 h 5893281"/>
              <a:gd name="connsiteX2149" fmla="*/ 4608489 w 10035679"/>
              <a:gd name="connsiteY2149" fmla="*/ 2131863 h 5893281"/>
              <a:gd name="connsiteX2150" fmla="*/ 4608489 w 10035679"/>
              <a:gd name="connsiteY2150" fmla="*/ 2127637 h 5893281"/>
              <a:gd name="connsiteX2151" fmla="*/ 4612718 w 10035679"/>
              <a:gd name="connsiteY2151" fmla="*/ 2123411 h 5893281"/>
              <a:gd name="connsiteX2152" fmla="*/ 4612718 w 10035679"/>
              <a:gd name="connsiteY2152" fmla="*/ 2119185 h 5893281"/>
              <a:gd name="connsiteX2153" fmla="*/ 4612718 w 10035679"/>
              <a:gd name="connsiteY2153" fmla="*/ 2113146 h 5893281"/>
              <a:gd name="connsiteX2154" fmla="*/ 4604263 w 10035679"/>
              <a:gd name="connsiteY2154" fmla="*/ 2113146 h 5893281"/>
              <a:gd name="connsiteX2155" fmla="*/ 4602453 w 10035679"/>
              <a:gd name="connsiteY2155" fmla="*/ 2119185 h 5893281"/>
              <a:gd name="connsiteX2156" fmla="*/ 4602453 w 10035679"/>
              <a:gd name="connsiteY2156" fmla="*/ 2123411 h 5893281"/>
              <a:gd name="connsiteX2157" fmla="*/ 4602453 w 10035679"/>
              <a:gd name="connsiteY2157" fmla="*/ 2127637 h 5893281"/>
              <a:gd name="connsiteX2158" fmla="*/ 4598227 w 10035679"/>
              <a:gd name="connsiteY2158" fmla="*/ 2127637 h 5893281"/>
              <a:gd name="connsiteX2159" fmla="*/ 4594603 w 10035679"/>
              <a:gd name="connsiteY2159" fmla="*/ 2131863 h 5893281"/>
              <a:gd name="connsiteX2160" fmla="*/ 4590377 w 10035679"/>
              <a:gd name="connsiteY2160" fmla="*/ 2133674 h 5893281"/>
              <a:gd name="connsiteX2161" fmla="*/ 4584341 w 10035679"/>
              <a:gd name="connsiteY2161" fmla="*/ 2098656 h 5893281"/>
              <a:gd name="connsiteX2162" fmla="*/ 4575886 w 10035679"/>
              <a:gd name="connsiteY2162" fmla="*/ 2066053 h 5893281"/>
              <a:gd name="connsiteX2163" fmla="*/ 4574076 w 10035679"/>
              <a:gd name="connsiteY2163" fmla="*/ 2041904 h 5893281"/>
              <a:gd name="connsiteX2164" fmla="*/ 4580113 w 10035679"/>
              <a:gd name="connsiteY2164" fmla="*/ 2023187 h 5893281"/>
              <a:gd name="connsiteX2165" fmla="*/ 4590377 w 10035679"/>
              <a:gd name="connsiteY2165" fmla="*/ 2005073 h 5893281"/>
              <a:gd name="connsiteX2166" fmla="*/ 4602453 w 10035679"/>
              <a:gd name="connsiteY2166" fmla="*/ 1984546 h 5893281"/>
              <a:gd name="connsiteX2167" fmla="*/ 58565 w 10035679"/>
              <a:gd name="connsiteY2167" fmla="*/ 1878288 h 5893281"/>
              <a:gd name="connsiteX2168" fmla="*/ 99019 w 10035679"/>
              <a:gd name="connsiteY2168" fmla="*/ 1878288 h 5893281"/>
              <a:gd name="connsiteX2169" fmla="*/ 99019 w 10035679"/>
              <a:gd name="connsiteY2169" fmla="*/ 1892778 h 5893281"/>
              <a:gd name="connsiteX2170" fmla="*/ 91169 w 10035679"/>
              <a:gd name="connsiteY2170" fmla="*/ 1892778 h 5893281"/>
              <a:gd name="connsiteX2171" fmla="*/ 91169 w 10035679"/>
              <a:gd name="connsiteY2171" fmla="*/ 1898814 h 5893281"/>
              <a:gd name="connsiteX2172" fmla="*/ 80904 w 10035679"/>
              <a:gd name="connsiteY2172" fmla="*/ 1894589 h 5893281"/>
              <a:gd name="connsiteX2173" fmla="*/ 73056 w 10035679"/>
              <a:gd name="connsiteY2173" fmla="*/ 1888552 h 5893281"/>
              <a:gd name="connsiteX2174" fmla="*/ 67017 w 10035679"/>
              <a:gd name="connsiteY2174" fmla="*/ 1884324 h 5893281"/>
              <a:gd name="connsiteX2175" fmla="*/ 2511033 w 10035679"/>
              <a:gd name="connsiteY2175" fmla="*/ 1765986 h 5893281"/>
              <a:gd name="connsiteX2176" fmla="*/ 2521296 w 10035679"/>
              <a:gd name="connsiteY2176" fmla="*/ 1774438 h 5893281"/>
              <a:gd name="connsiteX2177" fmla="*/ 2530955 w 10035679"/>
              <a:gd name="connsiteY2177" fmla="*/ 1784098 h 5893281"/>
              <a:gd name="connsiteX2178" fmla="*/ 2539410 w 10035679"/>
              <a:gd name="connsiteY2178" fmla="*/ 1798589 h 5893281"/>
              <a:gd name="connsiteX2179" fmla="*/ 2543636 w 10035679"/>
              <a:gd name="connsiteY2179" fmla="*/ 1813080 h 5893281"/>
              <a:gd name="connsiteX2180" fmla="*/ 2535184 w 10035679"/>
              <a:gd name="connsiteY2180" fmla="*/ 1813080 h 5893281"/>
              <a:gd name="connsiteX2181" fmla="*/ 2529145 w 10035679"/>
              <a:gd name="connsiteY2181" fmla="*/ 1817306 h 5893281"/>
              <a:gd name="connsiteX2182" fmla="*/ 2524919 w 10035679"/>
              <a:gd name="connsiteY2182" fmla="*/ 1817306 h 5893281"/>
              <a:gd name="connsiteX2183" fmla="*/ 2515259 w 10035679"/>
              <a:gd name="connsiteY2183" fmla="*/ 1820929 h 5893281"/>
              <a:gd name="connsiteX2184" fmla="*/ 2502578 w 10035679"/>
              <a:gd name="connsiteY2184" fmla="*/ 1820929 h 5893281"/>
              <a:gd name="connsiteX2185" fmla="*/ 2502578 w 10035679"/>
              <a:gd name="connsiteY2185" fmla="*/ 1813080 h 5893281"/>
              <a:gd name="connsiteX2186" fmla="*/ 2500768 w 10035679"/>
              <a:gd name="connsiteY2186" fmla="*/ 1813080 h 5893281"/>
              <a:gd name="connsiteX2187" fmla="*/ 2500768 w 10035679"/>
              <a:gd name="connsiteY2187" fmla="*/ 1808854 h 5893281"/>
              <a:gd name="connsiteX2188" fmla="*/ 2496542 w 10035679"/>
              <a:gd name="connsiteY2188" fmla="*/ 1807041 h 5893281"/>
              <a:gd name="connsiteX2189" fmla="*/ 2500768 w 10035679"/>
              <a:gd name="connsiteY2189" fmla="*/ 1798589 h 5893281"/>
              <a:gd name="connsiteX2190" fmla="*/ 2500768 w 10035679"/>
              <a:gd name="connsiteY2190" fmla="*/ 1794363 h 5893281"/>
              <a:gd name="connsiteX2191" fmla="*/ 2500768 w 10035679"/>
              <a:gd name="connsiteY2191" fmla="*/ 1792552 h 5893281"/>
              <a:gd name="connsiteX2192" fmla="*/ 2502578 w 10035679"/>
              <a:gd name="connsiteY2192" fmla="*/ 1788326 h 5893281"/>
              <a:gd name="connsiteX2193" fmla="*/ 2450055 w 10035679"/>
              <a:gd name="connsiteY2193" fmla="*/ 1741234 h 5893281"/>
              <a:gd name="connsiteX2194" fmla="*/ 2458507 w 10035679"/>
              <a:gd name="connsiteY2194" fmla="*/ 1749686 h 5893281"/>
              <a:gd name="connsiteX2195" fmla="*/ 2462129 w 10035679"/>
              <a:gd name="connsiteY2195" fmla="*/ 1753912 h 5893281"/>
              <a:gd name="connsiteX2196" fmla="*/ 2462129 w 10035679"/>
              <a:gd name="connsiteY2196" fmla="*/ 1755725 h 5893281"/>
              <a:gd name="connsiteX2197" fmla="*/ 2464545 w 10035679"/>
              <a:gd name="connsiteY2197" fmla="*/ 1764177 h 5893281"/>
              <a:gd name="connsiteX2198" fmla="*/ 2464545 w 10035679"/>
              <a:gd name="connsiteY2198" fmla="*/ 1770214 h 5893281"/>
              <a:gd name="connsiteX2199" fmla="*/ 2464545 w 10035679"/>
              <a:gd name="connsiteY2199" fmla="*/ 1780479 h 5893281"/>
              <a:gd name="connsiteX2200" fmla="*/ 2458507 w 10035679"/>
              <a:gd name="connsiteY2200" fmla="*/ 1780479 h 5893281"/>
              <a:gd name="connsiteX2201" fmla="*/ 2458507 w 10035679"/>
              <a:gd name="connsiteY2201" fmla="*/ 1788328 h 5893281"/>
              <a:gd name="connsiteX2202" fmla="*/ 2444016 w 10035679"/>
              <a:gd name="connsiteY2202" fmla="*/ 1784102 h 5893281"/>
              <a:gd name="connsiteX2203" fmla="*/ 2430130 w 10035679"/>
              <a:gd name="connsiteY2203" fmla="*/ 1780479 h 5893281"/>
              <a:gd name="connsiteX2204" fmla="*/ 2419865 w 10035679"/>
              <a:gd name="connsiteY2204" fmla="*/ 1774442 h 5893281"/>
              <a:gd name="connsiteX2205" fmla="*/ 2411413 w 10035679"/>
              <a:gd name="connsiteY2205" fmla="*/ 1774442 h 5893281"/>
              <a:gd name="connsiteX2206" fmla="*/ 2411413 w 10035679"/>
              <a:gd name="connsiteY2206" fmla="*/ 1765987 h 5893281"/>
              <a:gd name="connsiteX2207" fmla="*/ 2425904 w 10035679"/>
              <a:gd name="connsiteY2207" fmla="*/ 1759951 h 5893281"/>
              <a:gd name="connsiteX2208" fmla="*/ 2439790 w 10035679"/>
              <a:gd name="connsiteY2208" fmla="*/ 1753912 h 5893281"/>
              <a:gd name="connsiteX2209" fmla="*/ 2606426 w 10035679"/>
              <a:gd name="connsiteY2209" fmla="*/ 1677838 h 5893281"/>
              <a:gd name="connsiteX2210" fmla="*/ 2614276 w 10035679"/>
              <a:gd name="connsiteY2210" fmla="*/ 1682064 h 5893281"/>
              <a:gd name="connsiteX2211" fmla="*/ 2616089 w 10035679"/>
              <a:gd name="connsiteY2211" fmla="*/ 1684480 h 5893281"/>
              <a:gd name="connsiteX2212" fmla="*/ 2620315 w 10035679"/>
              <a:gd name="connsiteY2212" fmla="*/ 1688103 h 5893281"/>
              <a:gd name="connsiteX2213" fmla="*/ 2628768 w 10035679"/>
              <a:gd name="connsiteY2213" fmla="*/ 1688103 h 5893281"/>
              <a:gd name="connsiteX2214" fmla="*/ 2628768 w 10035679"/>
              <a:gd name="connsiteY2214" fmla="*/ 1692329 h 5893281"/>
              <a:gd name="connsiteX2215" fmla="*/ 2628768 w 10035679"/>
              <a:gd name="connsiteY2215" fmla="*/ 1696555 h 5893281"/>
              <a:gd name="connsiteX2216" fmla="*/ 2624542 w 10035679"/>
              <a:gd name="connsiteY2216" fmla="*/ 1698366 h 5893281"/>
              <a:gd name="connsiteX2217" fmla="*/ 2620315 w 10035679"/>
              <a:gd name="connsiteY2217" fmla="*/ 1702592 h 5893281"/>
              <a:gd name="connsiteX2218" fmla="*/ 2616089 w 10035679"/>
              <a:gd name="connsiteY2218" fmla="*/ 1706818 h 5893281"/>
              <a:gd name="connsiteX2219" fmla="*/ 2614276 w 10035679"/>
              <a:gd name="connsiteY2219" fmla="*/ 1706818 h 5893281"/>
              <a:gd name="connsiteX2220" fmla="*/ 2610050 w 10035679"/>
              <a:gd name="connsiteY2220" fmla="*/ 1711045 h 5893281"/>
              <a:gd name="connsiteX2221" fmla="*/ 2606426 w 10035679"/>
              <a:gd name="connsiteY2221" fmla="*/ 1711045 h 5893281"/>
              <a:gd name="connsiteX2222" fmla="*/ 2600389 w 10035679"/>
              <a:gd name="connsiteY2222" fmla="*/ 1711045 h 5893281"/>
              <a:gd name="connsiteX2223" fmla="*/ 2600389 w 10035679"/>
              <a:gd name="connsiteY2223" fmla="*/ 1698366 h 5893281"/>
              <a:gd name="connsiteX2224" fmla="*/ 2600389 w 10035679"/>
              <a:gd name="connsiteY2224" fmla="*/ 1692329 h 5893281"/>
              <a:gd name="connsiteX2225" fmla="*/ 2602200 w 10035679"/>
              <a:gd name="connsiteY2225" fmla="*/ 1688103 h 5893281"/>
              <a:gd name="connsiteX2226" fmla="*/ 0 w 10035679"/>
              <a:gd name="connsiteY2226" fmla="*/ 1639197 h 5893281"/>
              <a:gd name="connsiteX2227" fmla="*/ 34413 w 10035679"/>
              <a:gd name="connsiteY2227" fmla="*/ 1645234 h 5893281"/>
              <a:gd name="connsiteX2228" fmla="*/ 58564 w 10035679"/>
              <a:gd name="connsiteY2228" fmla="*/ 1655498 h 5893281"/>
              <a:gd name="connsiteX2229" fmla="*/ 77281 w 10035679"/>
              <a:gd name="connsiteY2229" fmla="*/ 1677838 h 5893281"/>
              <a:gd name="connsiteX2230" fmla="*/ 70640 w 10035679"/>
              <a:gd name="connsiteY2230" fmla="*/ 1684478 h 5893281"/>
              <a:gd name="connsiteX2231" fmla="*/ 62790 w 10035679"/>
              <a:gd name="connsiteY2231" fmla="*/ 1684478 h 5893281"/>
              <a:gd name="connsiteX2232" fmla="*/ 58564 w 10035679"/>
              <a:gd name="connsiteY2232" fmla="*/ 1688101 h 5893281"/>
              <a:gd name="connsiteX2233" fmla="*/ 56753 w 10035679"/>
              <a:gd name="connsiteY2233" fmla="*/ 1692327 h 5893281"/>
              <a:gd name="connsiteX2234" fmla="*/ 44678 w 10035679"/>
              <a:gd name="connsiteY2234" fmla="*/ 1696553 h 5893281"/>
              <a:gd name="connsiteX2235" fmla="*/ 38642 w 10035679"/>
              <a:gd name="connsiteY2235" fmla="*/ 1688101 h 5893281"/>
              <a:gd name="connsiteX2236" fmla="*/ 28377 w 10035679"/>
              <a:gd name="connsiteY2236" fmla="*/ 1682064 h 5893281"/>
              <a:gd name="connsiteX2237" fmla="*/ 20528 w 10035679"/>
              <a:gd name="connsiteY2237" fmla="*/ 1674215 h 5893281"/>
              <a:gd name="connsiteX2238" fmla="*/ 10265 w 10035679"/>
              <a:gd name="connsiteY2238" fmla="*/ 1669989 h 5893281"/>
              <a:gd name="connsiteX2239" fmla="*/ 6037 w 10035679"/>
              <a:gd name="connsiteY2239" fmla="*/ 1668176 h 5893281"/>
              <a:gd name="connsiteX2240" fmla="*/ 0 w 10035679"/>
              <a:gd name="connsiteY2240" fmla="*/ 1659724 h 5893281"/>
              <a:gd name="connsiteX2241" fmla="*/ 0 w 10035679"/>
              <a:gd name="connsiteY2241" fmla="*/ 1653688 h 5893281"/>
              <a:gd name="connsiteX2242" fmla="*/ 2387262 w 10035679"/>
              <a:gd name="connsiteY2242" fmla="*/ 1553464 h 5893281"/>
              <a:gd name="connsiteX2243" fmla="*/ 2387262 w 10035679"/>
              <a:gd name="connsiteY2243" fmla="*/ 1569765 h 5893281"/>
              <a:gd name="connsiteX2244" fmla="*/ 2391488 w 10035679"/>
              <a:gd name="connsiteY2244" fmla="*/ 1578218 h 5893281"/>
              <a:gd name="connsiteX2245" fmla="*/ 2393301 w 10035679"/>
              <a:gd name="connsiteY2245" fmla="*/ 1584256 h 5893281"/>
              <a:gd name="connsiteX2246" fmla="*/ 2393301 w 10035679"/>
              <a:gd name="connsiteY2246" fmla="*/ 1596332 h 5893281"/>
              <a:gd name="connsiteX2247" fmla="*/ 2393301 w 10035679"/>
              <a:gd name="connsiteY2247" fmla="*/ 1610821 h 5893281"/>
              <a:gd name="connsiteX2248" fmla="*/ 2433751 w 10035679"/>
              <a:gd name="connsiteY2248" fmla="*/ 1610821 h 5893281"/>
              <a:gd name="connsiteX2249" fmla="*/ 2468167 w 10035679"/>
              <a:gd name="connsiteY2249" fmla="*/ 1649463 h 5893281"/>
              <a:gd name="connsiteX2250" fmla="*/ 2502581 w 10035679"/>
              <a:gd name="connsiteY2250" fmla="*/ 1688102 h 5893281"/>
              <a:gd name="connsiteX2251" fmla="*/ 2502581 w 10035679"/>
              <a:gd name="connsiteY2251" fmla="*/ 1692331 h 5893281"/>
              <a:gd name="connsiteX2252" fmla="*/ 2500770 w 10035679"/>
              <a:gd name="connsiteY2252" fmla="*/ 1696557 h 5893281"/>
              <a:gd name="connsiteX2253" fmla="*/ 2500770 w 10035679"/>
              <a:gd name="connsiteY2253" fmla="*/ 1698367 h 5893281"/>
              <a:gd name="connsiteX2254" fmla="*/ 2496544 w 10035679"/>
              <a:gd name="connsiteY2254" fmla="*/ 1702594 h 5893281"/>
              <a:gd name="connsiteX2255" fmla="*/ 2490505 w 10035679"/>
              <a:gd name="connsiteY2255" fmla="*/ 1711046 h 5893281"/>
              <a:gd name="connsiteX2256" fmla="*/ 2486884 w 10035679"/>
              <a:gd name="connsiteY2256" fmla="*/ 1712859 h 5893281"/>
              <a:gd name="connsiteX2257" fmla="*/ 2482658 w 10035679"/>
              <a:gd name="connsiteY2257" fmla="*/ 1717085 h 5893281"/>
              <a:gd name="connsiteX2258" fmla="*/ 2478430 w 10035679"/>
              <a:gd name="connsiteY2258" fmla="*/ 1717085 h 5893281"/>
              <a:gd name="connsiteX2259" fmla="*/ 2468167 w 10035679"/>
              <a:gd name="connsiteY2259" fmla="*/ 1717085 h 5893281"/>
              <a:gd name="connsiteX2260" fmla="*/ 2458507 w 10035679"/>
              <a:gd name="connsiteY2260" fmla="*/ 1721311 h 5893281"/>
              <a:gd name="connsiteX2261" fmla="*/ 2458507 w 10035679"/>
              <a:gd name="connsiteY2261" fmla="*/ 1711046 h 5893281"/>
              <a:gd name="connsiteX2262" fmla="*/ 2458507 w 10035679"/>
              <a:gd name="connsiteY2262" fmla="*/ 1698367 h 5893281"/>
              <a:gd name="connsiteX2263" fmla="*/ 2458507 w 10035679"/>
              <a:gd name="connsiteY2263" fmla="*/ 1692331 h 5893281"/>
              <a:gd name="connsiteX2264" fmla="*/ 2458507 w 10035679"/>
              <a:gd name="connsiteY2264" fmla="*/ 1688102 h 5893281"/>
              <a:gd name="connsiteX2265" fmla="*/ 2450053 w 10035679"/>
              <a:gd name="connsiteY2265" fmla="*/ 1682066 h 5893281"/>
              <a:gd name="connsiteX2266" fmla="*/ 2444016 w 10035679"/>
              <a:gd name="connsiteY2266" fmla="*/ 1677840 h 5893281"/>
              <a:gd name="connsiteX2267" fmla="*/ 2433751 w 10035679"/>
              <a:gd name="connsiteY2267" fmla="*/ 1669991 h 5893281"/>
              <a:gd name="connsiteX2268" fmla="*/ 2421677 w 10035679"/>
              <a:gd name="connsiteY2268" fmla="*/ 1698367 h 5893281"/>
              <a:gd name="connsiteX2269" fmla="*/ 2401753 w 10035679"/>
              <a:gd name="connsiteY2269" fmla="*/ 1717085 h 5893281"/>
              <a:gd name="connsiteX2270" fmla="*/ 2373376 w 10035679"/>
              <a:gd name="connsiteY2270" fmla="*/ 1727348 h 5893281"/>
              <a:gd name="connsiteX2271" fmla="*/ 2373376 w 10035679"/>
              <a:gd name="connsiteY2271" fmla="*/ 1717085 h 5893281"/>
              <a:gd name="connsiteX2272" fmla="*/ 2373376 w 10035679"/>
              <a:gd name="connsiteY2272" fmla="*/ 1711046 h 5893281"/>
              <a:gd name="connsiteX2273" fmla="*/ 2376999 w 10035679"/>
              <a:gd name="connsiteY2273" fmla="*/ 1702594 h 5893281"/>
              <a:gd name="connsiteX2274" fmla="*/ 2373376 w 10035679"/>
              <a:gd name="connsiteY2274" fmla="*/ 1696557 h 5893281"/>
              <a:gd name="connsiteX2275" fmla="*/ 2369149 w 10035679"/>
              <a:gd name="connsiteY2275" fmla="*/ 1688102 h 5893281"/>
              <a:gd name="connsiteX2276" fmla="*/ 2364923 w 10035679"/>
              <a:gd name="connsiteY2276" fmla="*/ 1677840 h 5893281"/>
              <a:gd name="connsiteX2277" fmla="*/ 2354659 w 10035679"/>
              <a:gd name="connsiteY2277" fmla="*/ 1674217 h 5893281"/>
              <a:gd name="connsiteX2278" fmla="*/ 2348622 w 10035679"/>
              <a:gd name="connsiteY2278" fmla="*/ 1669991 h 5893281"/>
              <a:gd name="connsiteX2279" fmla="*/ 2340772 w 10035679"/>
              <a:gd name="connsiteY2279" fmla="*/ 1669991 h 5893281"/>
              <a:gd name="connsiteX2280" fmla="*/ 2334734 w 10035679"/>
              <a:gd name="connsiteY2280" fmla="*/ 1668180 h 5893281"/>
              <a:gd name="connsiteX2281" fmla="*/ 2330508 w 10035679"/>
              <a:gd name="connsiteY2281" fmla="*/ 1668180 h 5893281"/>
              <a:gd name="connsiteX2282" fmla="*/ 2322658 w 10035679"/>
              <a:gd name="connsiteY2282" fmla="*/ 1663954 h 5893281"/>
              <a:gd name="connsiteX2283" fmla="*/ 2316622 w 10035679"/>
              <a:gd name="connsiteY2283" fmla="*/ 1655499 h 5893281"/>
              <a:gd name="connsiteX2284" fmla="*/ 2336546 w 10035679"/>
              <a:gd name="connsiteY2284" fmla="*/ 1631350 h 5893281"/>
              <a:gd name="connsiteX2285" fmla="*/ 2351035 w 10035679"/>
              <a:gd name="connsiteY2285" fmla="*/ 1602369 h 5893281"/>
              <a:gd name="connsiteX2286" fmla="*/ 2364923 w 10035679"/>
              <a:gd name="connsiteY2286" fmla="*/ 1573992 h 5893281"/>
              <a:gd name="connsiteX2287" fmla="*/ 4357324 w 10035679"/>
              <a:gd name="connsiteY2287" fmla="*/ 1492482 h 5893281"/>
              <a:gd name="connsiteX2288" fmla="*/ 4361550 w 10035679"/>
              <a:gd name="connsiteY2288" fmla="*/ 1500331 h 5893281"/>
              <a:gd name="connsiteX2289" fmla="*/ 4365174 w 10035679"/>
              <a:gd name="connsiteY2289" fmla="*/ 1506368 h 5893281"/>
              <a:gd name="connsiteX2290" fmla="*/ 4367589 w 10035679"/>
              <a:gd name="connsiteY2290" fmla="*/ 1510594 h 5893281"/>
              <a:gd name="connsiteX2291" fmla="*/ 4367589 w 10035679"/>
              <a:gd name="connsiteY2291" fmla="*/ 1516633 h 5893281"/>
              <a:gd name="connsiteX2292" fmla="*/ 4371210 w 10035679"/>
              <a:gd name="connsiteY2292" fmla="*/ 1525085 h 5893281"/>
              <a:gd name="connsiteX2293" fmla="*/ 4371210 w 10035679"/>
              <a:gd name="connsiteY2293" fmla="*/ 1538971 h 5893281"/>
              <a:gd name="connsiteX2294" fmla="*/ 4371210 w 10035679"/>
              <a:gd name="connsiteY2294" fmla="*/ 1549236 h 5893281"/>
              <a:gd name="connsiteX2295" fmla="*/ 4375436 w 10035679"/>
              <a:gd name="connsiteY2295" fmla="*/ 1578215 h 5893281"/>
              <a:gd name="connsiteX2296" fmla="*/ 4379664 w 10035679"/>
              <a:gd name="connsiteY2296" fmla="*/ 1610818 h 5893281"/>
              <a:gd name="connsiteX2297" fmla="*/ 4379664 w 10035679"/>
              <a:gd name="connsiteY2297" fmla="*/ 1639195 h 5893281"/>
              <a:gd name="connsiteX2298" fmla="*/ 4339212 w 10035679"/>
              <a:gd name="connsiteY2298" fmla="*/ 1659723 h 5893281"/>
              <a:gd name="connsiteX2299" fmla="*/ 4294534 w 10035679"/>
              <a:gd name="connsiteY2299" fmla="*/ 1677837 h 5893281"/>
              <a:gd name="connsiteX2300" fmla="*/ 4251666 w 10035679"/>
              <a:gd name="connsiteY2300" fmla="*/ 1698364 h 5893281"/>
              <a:gd name="connsiteX2301" fmla="*/ 4215441 w 10035679"/>
              <a:gd name="connsiteY2301" fmla="*/ 1727344 h 5893281"/>
              <a:gd name="connsiteX2302" fmla="*/ 4205178 w 10035679"/>
              <a:gd name="connsiteY2302" fmla="*/ 1721307 h 5893281"/>
              <a:gd name="connsiteX2303" fmla="*/ 4187064 w 10035679"/>
              <a:gd name="connsiteY2303" fmla="*/ 1712855 h 5893281"/>
              <a:gd name="connsiteX2304" fmla="*/ 4162913 w 10035679"/>
              <a:gd name="connsiteY2304" fmla="*/ 1698364 h 5893281"/>
              <a:gd name="connsiteX2305" fmla="*/ 4142386 w 10035679"/>
              <a:gd name="connsiteY2305" fmla="*/ 1688100 h 5893281"/>
              <a:gd name="connsiteX2306" fmla="*/ 4124274 w 10035679"/>
              <a:gd name="connsiteY2306" fmla="*/ 1677837 h 5893281"/>
              <a:gd name="connsiteX2307" fmla="*/ 4115822 w 10035679"/>
              <a:gd name="connsiteY2307" fmla="*/ 1669987 h 5893281"/>
              <a:gd name="connsiteX2308" fmla="*/ 4120048 w 10035679"/>
              <a:gd name="connsiteY2308" fmla="*/ 1668177 h 5893281"/>
              <a:gd name="connsiteX2309" fmla="*/ 4124274 w 10035679"/>
              <a:gd name="connsiteY2309" fmla="*/ 1663951 h 5893281"/>
              <a:gd name="connsiteX2310" fmla="*/ 4128500 w 10035679"/>
              <a:gd name="connsiteY2310" fmla="*/ 1659723 h 5893281"/>
              <a:gd name="connsiteX2311" fmla="*/ 4128500 w 10035679"/>
              <a:gd name="connsiteY2311" fmla="*/ 1655497 h 5893281"/>
              <a:gd name="connsiteX2312" fmla="*/ 4130310 w 10035679"/>
              <a:gd name="connsiteY2312" fmla="*/ 1649460 h 5893281"/>
              <a:gd name="connsiteX2313" fmla="*/ 4120048 w 10035679"/>
              <a:gd name="connsiteY2313" fmla="*/ 1641611 h 5893281"/>
              <a:gd name="connsiteX2314" fmla="*/ 4106160 w 10035679"/>
              <a:gd name="connsiteY2314" fmla="*/ 1639195 h 5893281"/>
              <a:gd name="connsiteX2315" fmla="*/ 4095897 w 10035679"/>
              <a:gd name="connsiteY2315" fmla="*/ 1631348 h 5893281"/>
              <a:gd name="connsiteX2316" fmla="*/ 4085632 w 10035679"/>
              <a:gd name="connsiteY2316" fmla="*/ 1625309 h 5893281"/>
              <a:gd name="connsiteX2317" fmla="*/ 4091671 w 10035679"/>
              <a:gd name="connsiteY2317" fmla="*/ 1625309 h 5893281"/>
              <a:gd name="connsiteX2318" fmla="*/ 4100123 w 10035679"/>
              <a:gd name="connsiteY2318" fmla="*/ 1616857 h 5893281"/>
              <a:gd name="connsiteX2319" fmla="*/ 4101934 w 10035679"/>
              <a:gd name="connsiteY2319" fmla="*/ 1612631 h 5893281"/>
              <a:gd name="connsiteX2320" fmla="*/ 4106160 w 10035679"/>
              <a:gd name="connsiteY2320" fmla="*/ 1612631 h 5893281"/>
              <a:gd name="connsiteX2321" fmla="*/ 4109783 w 10035679"/>
              <a:gd name="connsiteY2321" fmla="*/ 1610818 h 5893281"/>
              <a:gd name="connsiteX2322" fmla="*/ 4120048 w 10035679"/>
              <a:gd name="connsiteY2322" fmla="*/ 1610818 h 5893281"/>
              <a:gd name="connsiteX2323" fmla="*/ 4130310 w 10035679"/>
              <a:gd name="connsiteY2323" fmla="*/ 1610818 h 5893281"/>
              <a:gd name="connsiteX2324" fmla="*/ 4130310 w 10035679"/>
              <a:gd name="connsiteY2324" fmla="*/ 1584254 h 5893281"/>
              <a:gd name="connsiteX2325" fmla="*/ 4077785 w 10035679"/>
              <a:gd name="connsiteY2325" fmla="*/ 1584254 h 5893281"/>
              <a:gd name="connsiteX2326" fmla="*/ 4067520 w 10035679"/>
              <a:gd name="connsiteY2326" fmla="*/ 1563727 h 5893281"/>
              <a:gd name="connsiteX2327" fmla="*/ 4085632 w 10035679"/>
              <a:gd name="connsiteY2327" fmla="*/ 1549236 h 5893281"/>
              <a:gd name="connsiteX2328" fmla="*/ 4100123 w 10035679"/>
              <a:gd name="connsiteY2328" fmla="*/ 1535350 h 5893281"/>
              <a:gd name="connsiteX2329" fmla="*/ 4115822 w 10035679"/>
              <a:gd name="connsiteY2329" fmla="*/ 1529311 h 5893281"/>
              <a:gd name="connsiteX2330" fmla="*/ 4144198 w 10035679"/>
              <a:gd name="connsiteY2330" fmla="*/ 1520859 h 5893281"/>
              <a:gd name="connsiteX2331" fmla="*/ 4156877 w 10035679"/>
              <a:gd name="connsiteY2331" fmla="*/ 1531124 h 5893281"/>
              <a:gd name="connsiteX2332" fmla="*/ 4162913 w 10035679"/>
              <a:gd name="connsiteY2332" fmla="*/ 1543197 h 5893281"/>
              <a:gd name="connsiteX2333" fmla="*/ 4170763 w 10035679"/>
              <a:gd name="connsiteY2333" fmla="*/ 1549236 h 5893281"/>
              <a:gd name="connsiteX2334" fmla="*/ 4176801 w 10035679"/>
              <a:gd name="connsiteY2334" fmla="*/ 1563727 h 5893281"/>
              <a:gd name="connsiteX2335" fmla="*/ 4199139 w 10035679"/>
              <a:gd name="connsiteY2335" fmla="*/ 1545613 h 5893281"/>
              <a:gd name="connsiteX2336" fmla="*/ 4219667 w 10035679"/>
              <a:gd name="connsiteY2336" fmla="*/ 1531124 h 5893281"/>
              <a:gd name="connsiteX2337" fmla="*/ 4248044 w 10035679"/>
              <a:gd name="connsiteY2337" fmla="*/ 1520859 h 5893281"/>
              <a:gd name="connsiteX2338" fmla="*/ 4251666 w 10035679"/>
              <a:gd name="connsiteY2338" fmla="*/ 1531124 h 5893281"/>
              <a:gd name="connsiteX2339" fmla="*/ 4257703 w 10035679"/>
              <a:gd name="connsiteY2339" fmla="*/ 1535350 h 5893281"/>
              <a:gd name="connsiteX2340" fmla="*/ 4257703 w 10035679"/>
              <a:gd name="connsiteY2340" fmla="*/ 1538971 h 5893281"/>
              <a:gd name="connsiteX2341" fmla="*/ 4261931 w 10035679"/>
              <a:gd name="connsiteY2341" fmla="*/ 1538971 h 5893281"/>
              <a:gd name="connsiteX2342" fmla="*/ 4266157 w 10035679"/>
              <a:gd name="connsiteY2342" fmla="*/ 1538971 h 5893281"/>
              <a:gd name="connsiteX2343" fmla="*/ 4272194 w 10035679"/>
              <a:gd name="connsiteY2343" fmla="*/ 1538971 h 5893281"/>
              <a:gd name="connsiteX2344" fmla="*/ 4290306 w 10035679"/>
              <a:gd name="connsiteY2344" fmla="*/ 1529311 h 5893281"/>
              <a:gd name="connsiteX2345" fmla="*/ 4300571 w 10035679"/>
              <a:gd name="connsiteY2345" fmla="*/ 1516633 h 5893281"/>
              <a:gd name="connsiteX2346" fmla="*/ 4314457 w 10035679"/>
              <a:gd name="connsiteY2346" fmla="*/ 1506368 h 5893281"/>
              <a:gd name="connsiteX2347" fmla="*/ 4328947 w 10035679"/>
              <a:gd name="connsiteY2347" fmla="*/ 1496105 h 5893281"/>
              <a:gd name="connsiteX2348" fmla="*/ 2638425 w 10035679"/>
              <a:gd name="connsiteY2348" fmla="*/ 1363281 h 5893281"/>
              <a:gd name="connsiteX2349" fmla="*/ 2644464 w 10035679"/>
              <a:gd name="connsiteY2349" fmla="*/ 1367507 h 5893281"/>
              <a:gd name="connsiteX2350" fmla="*/ 2648690 w 10035679"/>
              <a:gd name="connsiteY2350" fmla="*/ 1371733 h 5893281"/>
              <a:gd name="connsiteX2351" fmla="*/ 2652916 w 10035679"/>
              <a:gd name="connsiteY2351" fmla="*/ 1371733 h 5893281"/>
              <a:gd name="connsiteX2352" fmla="*/ 2657142 w 10035679"/>
              <a:gd name="connsiteY2352" fmla="*/ 1373546 h 5893281"/>
              <a:gd name="connsiteX2353" fmla="*/ 2657142 w 10035679"/>
              <a:gd name="connsiteY2353" fmla="*/ 1377772 h 5893281"/>
              <a:gd name="connsiteX2354" fmla="*/ 2657142 w 10035679"/>
              <a:gd name="connsiteY2354" fmla="*/ 1381998 h 5893281"/>
              <a:gd name="connsiteX2355" fmla="*/ 2658955 w 10035679"/>
              <a:gd name="connsiteY2355" fmla="*/ 1388035 h 5893281"/>
              <a:gd name="connsiteX2356" fmla="*/ 2666802 w 10035679"/>
              <a:gd name="connsiteY2356" fmla="*/ 1400111 h 5893281"/>
              <a:gd name="connsiteX2357" fmla="*/ 2671028 w 10035679"/>
              <a:gd name="connsiteY2357" fmla="*/ 1410376 h 5893281"/>
              <a:gd name="connsiteX2358" fmla="*/ 2672841 w 10035679"/>
              <a:gd name="connsiteY2358" fmla="*/ 1420639 h 5893281"/>
              <a:gd name="connsiteX2359" fmla="*/ 2677067 w 10035679"/>
              <a:gd name="connsiteY2359" fmla="*/ 1435130 h 5893281"/>
              <a:gd name="connsiteX2360" fmla="*/ 2666802 w 10035679"/>
              <a:gd name="connsiteY2360" fmla="*/ 1439357 h 5893281"/>
              <a:gd name="connsiteX2361" fmla="*/ 2657142 w 10035679"/>
              <a:gd name="connsiteY2361" fmla="*/ 1442980 h 5893281"/>
              <a:gd name="connsiteX2362" fmla="*/ 2644464 w 10035679"/>
              <a:gd name="connsiteY2362" fmla="*/ 1442980 h 5893281"/>
              <a:gd name="connsiteX2363" fmla="*/ 2628765 w 10035679"/>
              <a:gd name="connsiteY2363" fmla="*/ 1445395 h 5893281"/>
              <a:gd name="connsiteX2364" fmla="*/ 2624539 w 10035679"/>
              <a:gd name="connsiteY2364" fmla="*/ 1429093 h 5893281"/>
              <a:gd name="connsiteX2365" fmla="*/ 2620313 w 10035679"/>
              <a:gd name="connsiteY2365" fmla="*/ 1410376 h 5893281"/>
              <a:gd name="connsiteX2366" fmla="*/ 2620313 w 10035679"/>
              <a:gd name="connsiteY2366" fmla="*/ 1388035 h 5893281"/>
              <a:gd name="connsiteX2367" fmla="*/ 2628765 w 10035679"/>
              <a:gd name="connsiteY2367" fmla="*/ 1381998 h 5893281"/>
              <a:gd name="connsiteX2368" fmla="*/ 2630578 w 10035679"/>
              <a:gd name="connsiteY2368" fmla="*/ 1373546 h 5893281"/>
              <a:gd name="connsiteX2369" fmla="*/ 3250641 w 10035679"/>
              <a:gd name="connsiteY2369" fmla="*/ 1304111 h 5893281"/>
              <a:gd name="connsiteX2370" fmla="*/ 3265130 w 10035679"/>
              <a:gd name="connsiteY2370" fmla="*/ 1310148 h 5893281"/>
              <a:gd name="connsiteX2371" fmla="*/ 3279016 w 10035679"/>
              <a:gd name="connsiteY2371" fmla="*/ 1318602 h 5893281"/>
              <a:gd name="connsiteX2372" fmla="*/ 3285055 w 10035679"/>
              <a:gd name="connsiteY2372" fmla="*/ 1324639 h 5893281"/>
              <a:gd name="connsiteX2373" fmla="*/ 3295318 w 10035679"/>
              <a:gd name="connsiteY2373" fmla="*/ 1333091 h 5893281"/>
              <a:gd name="connsiteX2374" fmla="*/ 3307393 w 10035679"/>
              <a:gd name="connsiteY2374" fmla="*/ 1343356 h 5893281"/>
              <a:gd name="connsiteX2375" fmla="*/ 3303167 w 10035679"/>
              <a:gd name="connsiteY2375" fmla="*/ 1349392 h 5893281"/>
              <a:gd name="connsiteX2376" fmla="*/ 3303167 w 10035679"/>
              <a:gd name="connsiteY2376" fmla="*/ 1353620 h 5893281"/>
              <a:gd name="connsiteX2377" fmla="*/ 3299546 w 10035679"/>
              <a:gd name="connsiteY2377" fmla="*/ 1353620 h 5893281"/>
              <a:gd name="connsiteX2378" fmla="*/ 3299546 w 10035679"/>
              <a:gd name="connsiteY2378" fmla="*/ 1357242 h 5893281"/>
              <a:gd name="connsiteX2379" fmla="*/ 3293507 w 10035679"/>
              <a:gd name="connsiteY2379" fmla="*/ 1363280 h 5893281"/>
              <a:gd name="connsiteX2380" fmla="*/ 3293507 w 10035679"/>
              <a:gd name="connsiteY2380" fmla="*/ 1367506 h 5893281"/>
              <a:gd name="connsiteX2381" fmla="*/ 3289280 w 10035679"/>
              <a:gd name="connsiteY2381" fmla="*/ 1367506 h 5893281"/>
              <a:gd name="connsiteX2382" fmla="*/ 3285055 w 10035679"/>
              <a:gd name="connsiteY2382" fmla="*/ 1367506 h 5893281"/>
              <a:gd name="connsiteX2383" fmla="*/ 3280829 w 10035679"/>
              <a:gd name="connsiteY2383" fmla="*/ 1371732 h 5893281"/>
              <a:gd name="connsiteX2384" fmla="*/ 3274790 w 10035679"/>
              <a:gd name="connsiteY2384" fmla="*/ 1373543 h 5893281"/>
              <a:gd name="connsiteX2385" fmla="*/ 3265130 w 10035679"/>
              <a:gd name="connsiteY2385" fmla="*/ 1363280 h 5893281"/>
              <a:gd name="connsiteX2386" fmla="*/ 3254866 w 10035679"/>
              <a:gd name="connsiteY2386" fmla="*/ 1353620 h 5893281"/>
              <a:gd name="connsiteX2387" fmla="*/ 3240375 w 10035679"/>
              <a:gd name="connsiteY2387" fmla="*/ 1343356 h 5893281"/>
              <a:gd name="connsiteX2388" fmla="*/ 3228300 w 10035679"/>
              <a:gd name="connsiteY2388" fmla="*/ 1334903 h 5893281"/>
              <a:gd name="connsiteX2389" fmla="*/ 3236751 w 10035679"/>
              <a:gd name="connsiteY2389" fmla="*/ 1310148 h 5893281"/>
              <a:gd name="connsiteX2390" fmla="*/ 3242790 w 10035679"/>
              <a:gd name="connsiteY2390" fmla="*/ 1310148 h 5893281"/>
              <a:gd name="connsiteX2391" fmla="*/ 3246412 w 10035679"/>
              <a:gd name="connsiteY2391" fmla="*/ 1306527 h 5893281"/>
              <a:gd name="connsiteX2392" fmla="*/ 6004982 w 10035679"/>
              <a:gd name="connsiteY2392" fmla="*/ 1290225 h 5893281"/>
              <a:gd name="connsiteX2393" fmla="*/ 6037585 w 10035679"/>
              <a:gd name="connsiteY2393" fmla="*/ 1290225 h 5893281"/>
              <a:gd name="connsiteX2394" fmla="*/ 6037585 w 10035679"/>
              <a:gd name="connsiteY2394" fmla="*/ 1304110 h 5893281"/>
              <a:gd name="connsiteX2395" fmla="*/ 6030943 w 10035679"/>
              <a:gd name="connsiteY2395" fmla="*/ 1304110 h 5893281"/>
              <a:gd name="connsiteX2396" fmla="*/ 6023094 w 10035679"/>
              <a:gd name="connsiteY2396" fmla="*/ 1310149 h 5893281"/>
              <a:gd name="connsiteX2397" fmla="*/ 6018868 w 10035679"/>
              <a:gd name="connsiteY2397" fmla="*/ 1310149 h 5893281"/>
              <a:gd name="connsiteX2398" fmla="*/ 6012831 w 10035679"/>
              <a:gd name="connsiteY2398" fmla="*/ 1310149 h 5893281"/>
              <a:gd name="connsiteX2399" fmla="*/ 6012831 w 10035679"/>
              <a:gd name="connsiteY2399" fmla="*/ 1306526 h 5893281"/>
              <a:gd name="connsiteX2400" fmla="*/ 6009208 w 10035679"/>
              <a:gd name="connsiteY2400" fmla="*/ 1300489 h 5893281"/>
              <a:gd name="connsiteX2401" fmla="*/ 6009208 w 10035679"/>
              <a:gd name="connsiteY2401" fmla="*/ 1296261 h 5893281"/>
              <a:gd name="connsiteX2402" fmla="*/ 6004982 w 10035679"/>
              <a:gd name="connsiteY2402" fmla="*/ 1292035 h 5893281"/>
              <a:gd name="connsiteX2403" fmla="*/ 2004480 w 10035679"/>
              <a:gd name="connsiteY2403" fmla="*/ 1247358 h 5893281"/>
              <a:gd name="connsiteX2404" fmla="*/ 2036480 w 10035679"/>
              <a:gd name="connsiteY2404" fmla="*/ 1267283 h 5893281"/>
              <a:gd name="connsiteX2405" fmla="*/ 2064857 w 10035679"/>
              <a:gd name="connsiteY2405" fmla="*/ 1292037 h 5893281"/>
              <a:gd name="connsiteX2406" fmla="*/ 2093233 w 10035679"/>
              <a:gd name="connsiteY2406" fmla="*/ 1318602 h 5893281"/>
              <a:gd name="connsiteX2407" fmla="*/ 2083574 w 10035679"/>
              <a:gd name="connsiteY2407" fmla="*/ 1318602 h 5893281"/>
              <a:gd name="connsiteX2408" fmla="*/ 2075120 w 10035679"/>
              <a:gd name="connsiteY2408" fmla="*/ 1328865 h 5893281"/>
              <a:gd name="connsiteX2409" fmla="*/ 2069083 w 10035679"/>
              <a:gd name="connsiteY2409" fmla="*/ 1333091 h 5893281"/>
              <a:gd name="connsiteX2410" fmla="*/ 2058818 w 10035679"/>
              <a:gd name="connsiteY2410" fmla="*/ 1333091 h 5893281"/>
              <a:gd name="connsiteX2411" fmla="*/ 2046743 w 10035679"/>
              <a:gd name="connsiteY2411" fmla="*/ 1334904 h 5893281"/>
              <a:gd name="connsiteX2412" fmla="*/ 2030441 w 10035679"/>
              <a:gd name="connsiteY2412" fmla="*/ 1334904 h 5893281"/>
              <a:gd name="connsiteX2413" fmla="*/ 2016555 w 10035679"/>
              <a:gd name="connsiteY2413" fmla="*/ 1320413 h 5893281"/>
              <a:gd name="connsiteX2414" fmla="*/ 2002065 w 10035679"/>
              <a:gd name="connsiteY2414" fmla="*/ 1310148 h 5893281"/>
              <a:gd name="connsiteX2415" fmla="*/ 1983953 w 10035679"/>
              <a:gd name="connsiteY2415" fmla="*/ 1304112 h 5893281"/>
              <a:gd name="connsiteX2416" fmla="*/ 1983953 w 10035679"/>
              <a:gd name="connsiteY2416" fmla="*/ 1296263 h 5893281"/>
              <a:gd name="connsiteX2417" fmla="*/ 2016555 w 10035679"/>
              <a:gd name="connsiteY2417" fmla="*/ 1277546 h 5893281"/>
              <a:gd name="connsiteX2418" fmla="*/ 2012329 w 10035679"/>
              <a:gd name="connsiteY2418" fmla="*/ 1271509 h 5893281"/>
              <a:gd name="connsiteX2419" fmla="*/ 2008103 w 10035679"/>
              <a:gd name="connsiteY2419" fmla="*/ 1267283 h 5893281"/>
              <a:gd name="connsiteX2420" fmla="*/ 2008103 w 10035679"/>
              <a:gd name="connsiteY2420" fmla="*/ 1261245 h 5893281"/>
              <a:gd name="connsiteX2421" fmla="*/ 9772438 w 10035679"/>
              <a:gd name="connsiteY2421" fmla="*/ 1147133 h 5893281"/>
              <a:gd name="connsiteX2422" fmla="*/ 9780288 w 10035679"/>
              <a:gd name="connsiteY2422" fmla="*/ 1157397 h 5893281"/>
              <a:gd name="connsiteX2423" fmla="*/ 9786324 w 10035679"/>
              <a:gd name="connsiteY2423" fmla="*/ 1165245 h 5893281"/>
              <a:gd name="connsiteX2424" fmla="*/ 9794778 w 10035679"/>
              <a:gd name="connsiteY2424" fmla="*/ 1165245 h 5893281"/>
              <a:gd name="connsiteX2425" fmla="*/ 9798400 w 10035679"/>
              <a:gd name="connsiteY2425" fmla="*/ 1167660 h 5893281"/>
              <a:gd name="connsiteX2426" fmla="*/ 9800815 w 10035679"/>
              <a:gd name="connsiteY2426" fmla="*/ 1167660 h 5893281"/>
              <a:gd name="connsiteX2427" fmla="*/ 9808664 w 10035679"/>
              <a:gd name="connsiteY2427" fmla="*/ 1167660 h 5893281"/>
              <a:gd name="connsiteX2428" fmla="*/ 9812890 w 10035679"/>
              <a:gd name="connsiteY2428" fmla="*/ 1167660 h 5893281"/>
              <a:gd name="connsiteX2429" fmla="*/ 9814701 w 10035679"/>
              <a:gd name="connsiteY2429" fmla="*/ 1167660 h 5893281"/>
              <a:gd name="connsiteX2430" fmla="*/ 9823155 w 10035679"/>
              <a:gd name="connsiteY2430" fmla="*/ 1171284 h 5893281"/>
              <a:gd name="connsiteX2431" fmla="*/ 9826776 w 10035679"/>
              <a:gd name="connsiteY2431" fmla="*/ 1177925 h 5893281"/>
              <a:gd name="connsiteX2432" fmla="*/ 9812890 w 10035679"/>
              <a:gd name="connsiteY2432" fmla="*/ 1190000 h 5893281"/>
              <a:gd name="connsiteX2433" fmla="*/ 9798400 w 10035679"/>
              <a:gd name="connsiteY2433" fmla="*/ 1200263 h 5893281"/>
              <a:gd name="connsiteX2434" fmla="*/ 9727760 w 10035679"/>
              <a:gd name="connsiteY2434" fmla="*/ 1206302 h 5893281"/>
              <a:gd name="connsiteX2435" fmla="*/ 9727760 w 10035679"/>
              <a:gd name="connsiteY2435" fmla="*/ 1177925 h 5893281"/>
              <a:gd name="connsiteX2436" fmla="*/ 9738025 w 10035679"/>
              <a:gd name="connsiteY2436" fmla="*/ 1167660 h 5893281"/>
              <a:gd name="connsiteX2437" fmla="*/ 9748288 w 10035679"/>
              <a:gd name="connsiteY2437" fmla="*/ 1161624 h 5893281"/>
              <a:gd name="connsiteX2438" fmla="*/ 9757947 w 10035679"/>
              <a:gd name="connsiteY2438" fmla="*/ 1153170 h 5893281"/>
              <a:gd name="connsiteX2439" fmla="*/ 2154225 w 10035679"/>
              <a:gd name="connsiteY2439" fmla="*/ 1087972 h 5893281"/>
              <a:gd name="connsiteX2440" fmla="*/ 2156036 w 10035679"/>
              <a:gd name="connsiteY2440" fmla="*/ 1102462 h 5893281"/>
              <a:gd name="connsiteX2441" fmla="*/ 2156036 w 10035679"/>
              <a:gd name="connsiteY2441" fmla="*/ 1112727 h 5893281"/>
              <a:gd name="connsiteX2442" fmla="*/ 2160262 w 10035679"/>
              <a:gd name="connsiteY2442" fmla="*/ 1116953 h 5893281"/>
              <a:gd name="connsiteX2443" fmla="*/ 2164488 w 10035679"/>
              <a:gd name="connsiteY2443" fmla="*/ 1121181 h 5893281"/>
              <a:gd name="connsiteX2444" fmla="*/ 2168716 w 10035679"/>
              <a:gd name="connsiteY2444" fmla="*/ 1122992 h 5893281"/>
              <a:gd name="connsiteX2445" fmla="*/ 2174753 w 10035679"/>
              <a:gd name="connsiteY2445" fmla="*/ 1131444 h 5893281"/>
              <a:gd name="connsiteX2446" fmla="*/ 2178979 w 10035679"/>
              <a:gd name="connsiteY2446" fmla="*/ 1137483 h 5893281"/>
              <a:gd name="connsiteX2447" fmla="*/ 2174753 w 10035679"/>
              <a:gd name="connsiteY2447" fmla="*/ 1145934 h 5893281"/>
              <a:gd name="connsiteX2448" fmla="*/ 2170527 w 10035679"/>
              <a:gd name="connsiteY2448" fmla="*/ 1156198 h 5893281"/>
              <a:gd name="connsiteX2449" fmla="*/ 2168716 w 10035679"/>
              <a:gd name="connsiteY2449" fmla="*/ 1164652 h 5893281"/>
              <a:gd name="connsiteX2450" fmla="*/ 2164488 w 10035679"/>
              <a:gd name="connsiteY2450" fmla="*/ 1170688 h 5893281"/>
              <a:gd name="connsiteX2451" fmla="*/ 2160262 w 10035679"/>
              <a:gd name="connsiteY2451" fmla="*/ 1185177 h 5893281"/>
              <a:gd name="connsiteX2452" fmla="*/ 2174150 w 10035679"/>
              <a:gd name="connsiteY2452" fmla="*/ 1189405 h 5893281"/>
              <a:gd name="connsiteX2453" fmla="*/ 2181997 w 10035679"/>
              <a:gd name="connsiteY2453" fmla="*/ 1195441 h 5893281"/>
              <a:gd name="connsiteX2454" fmla="*/ 2188036 w 10035679"/>
              <a:gd name="connsiteY2454" fmla="*/ 1203895 h 5893281"/>
              <a:gd name="connsiteX2455" fmla="*/ 2192262 w 10035679"/>
              <a:gd name="connsiteY2455" fmla="*/ 1209932 h 5893281"/>
              <a:gd name="connsiteX2456" fmla="*/ 2192262 w 10035679"/>
              <a:gd name="connsiteY2456" fmla="*/ 1224424 h 5893281"/>
              <a:gd name="connsiteX2457" fmla="*/ 2192262 w 10035679"/>
              <a:gd name="connsiteY2457" fmla="*/ 1238912 h 5893281"/>
              <a:gd name="connsiteX2458" fmla="*/ 2181997 w 10035679"/>
              <a:gd name="connsiteY2458" fmla="*/ 1247366 h 5893281"/>
              <a:gd name="connsiteX2459" fmla="*/ 2174150 w 10035679"/>
              <a:gd name="connsiteY2459" fmla="*/ 1253403 h 5893281"/>
              <a:gd name="connsiteX2460" fmla="*/ 2169922 w 10035679"/>
              <a:gd name="connsiteY2460" fmla="*/ 1263669 h 5893281"/>
              <a:gd name="connsiteX2461" fmla="*/ 2168111 w 10035679"/>
              <a:gd name="connsiteY2461" fmla="*/ 1275744 h 5893281"/>
              <a:gd name="connsiteX2462" fmla="*/ 2160262 w 10035679"/>
              <a:gd name="connsiteY2462" fmla="*/ 1290233 h 5893281"/>
              <a:gd name="connsiteX2463" fmla="*/ 2210979 w 10035679"/>
              <a:gd name="connsiteY2463" fmla="*/ 1290233 h 5893281"/>
              <a:gd name="connsiteX2464" fmla="*/ 2210979 w 10035679"/>
              <a:gd name="connsiteY2464" fmla="*/ 1321024 h 5893281"/>
              <a:gd name="connsiteX2465" fmla="*/ 2217016 w 10035679"/>
              <a:gd name="connsiteY2465" fmla="*/ 1349401 h 5893281"/>
              <a:gd name="connsiteX2466" fmla="*/ 2239355 w 10035679"/>
              <a:gd name="connsiteY2466" fmla="*/ 1349401 h 5893281"/>
              <a:gd name="connsiteX2467" fmla="*/ 2249618 w 10035679"/>
              <a:gd name="connsiteY2467" fmla="*/ 1339136 h 5893281"/>
              <a:gd name="connsiteX2468" fmla="*/ 2259883 w 10035679"/>
              <a:gd name="connsiteY2468" fmla="*/ 1328873 h 5893281"/>
              <a:gd name="connsiteX2469" fmla="*/ 2270146 w 10035679"/>
              <a:gd name="connsiteY2469" fmla="*/ 1318608 h 5893281"/>
              <a:gd name="connsiteX2470" fmla="*/ 2288260 w 10035679"/>
              <a:gd name="connsiteY2470" fmla="*/ 1310156 h 5893281"/>
              <a:gd name="connsiteX2471" fmla="*/ 2288260 w 10035679"/>
              <a:gd name="connsiteY2471" fmla="*/ 1333099 h 5893281"/>
              <a:gd name="connsiteX2472" fmla="*/ 2284033 w 10035679"/>
              <a:gd name="connsiteY2472" fmla="*/ 1361476 h 5893281"/>
              <a:gd name="connsiteX2473" fmla="*/ 2282221 w 10035679"/>
              <a:gd name="connsiteY2473" fmla="*/ 1386231 h 5893281"/>
              <a:gd name="connsiteX2474" fmla="*/ 2282221 w 10035679"/>
              <a:gd name="connsiteY2474" fmla="*/ 1402532 h 5893281"/>
              <a:gd name="connsiteX2475" fmla="*/ 2277995 w 10035679"/>
              <a:gd name="connsiteY2475" fmla="*/ 1414608 h 5893281"/>
              <a:gd name="connsiteX2476" fmla="*/ 2284033 w 10035679"/>
              <a:gd name="connsiteY2476" fmla="*/ 1420647 h 5893281"/>
              <a:gd name="connsiteX2477" fmla="*/ 2288260 w 10035679"/>
              <a:gd name="connsiteY2477" fmla="*/ 1424873 h 5893281"/>
              <a:gd name="connsiteX2478" fmla="*/ 2292486 w 10035679"/>
              <a:gd name="connsiteY2478" fmla="*/ 1429099 h 5893281"/>
              <a:gd name="connsiteX2479" fmla="*/ 2298522 w 10035679"/>
              <a:gd name="connsiteY2479" fmla="*/ 1430910 h 5893281"/>
              <a:gd name="connsiteX2480" fmla="*/ 2308787 w 10035679"/>
              <a:gd name="connsiteY2480" fmla="*/ 1435136 h 5893281"/>
              <a:gd name="connsiteX2481" fmla="*/ 2326899 w 10035679"/>
              <a:gd name="connsiteY2481" fmla="*/ 1406759 h 5893281"/>
              <a:gd name="connsiteX2482" fmla="*/ 2340787 w 10035679"/>
              <a:gd name="connsiteY2482" fmla="*/ 1374155 h 5893281"/>
              <a:gd name="connsiteX2483" fmla="*/ 2340787 w 10035679"/>
              <a:gd name="connsiteY2483" fmla="*/ 1349401 h 5893281"/>
              <a:gd name="connsiteX2484" fmla="*/ 2336559 w 10035679"/>
              <a:gd name="connsiteY2484" fmla="*/ 1324646 h 5893281"/>
              <a:gd name="connsiteX2485" fmla="*/ 2336559 w 10035679"/>
              <a:gd name="connsiteY2485" fmla="*/ 1299892 h 5893281"/>
              <a:gd name="connsiteX2486" fmla="*/ 2344408 w 10035679"/>
              <a:gd name="connsiteY2486" fmla="*/ 1275139 h 5893281"/>
              <a:gd name="connsiteX2487" fmla="*/ 2364936 w 10035679"/>
              <a:gd name="connsiteY2487" fmla="*/ 1257026 h 5893281"/>
              <a:gd name="connsiteX2488" fmla="*/ 2372785 w 10035679"/>
              <a:gd name="connsiteY2488" fmla="*/ 1248574 h 5893281"/>
              <a:gd name="connsiteX2489" fmla="*/ 2378825 w 10035679"/>
              <a:gd name="connsiteY2489" fmla="*/ 1248574 h 5893281"/>
              <a:gd name="connsiteX2490" fmla="*/ 2386672 w 10035679"/>
              <a:gd name="connsiteY2490" fmla="*/ 1252800 h 5893281"/>
              <a:gd name="connsiteX2491" fmla="*/ 2392711 w 10035679"/>
              <a:gd name="connsiteY2491" fmla="*/ 1257026 h 5893281"/>
              <a:gd name="connsiteX2492" fmla="*/ 2396936 w 10035679"/>
              <a:gd name="connsiteY2492" fmla="*/ 1263064 h 5893281"/>
              <a:gd name="connsiteX2493" fmla="*/ 2404786 w 10035679"/>
              <a:gd name="connsiteY2493" fmla="*/ 1271518 h 5893281"/>
              <a:gd name="connsiteX2494" fmla="*/ 2406597 w 10035679"/>
              <a:gd name="connsiteY2494" fmla="*/ 1277555 h 5893281"/>
              <a:gd name="connsiteX2495" fmla="*/ 2414446 w 10035679"/>
              <a:gd name="connsiteY2495" fmla="*/ 1281781 h 5893281"/>
              <a:gd name="connsiteX2496" fmla="*/ 2418672 w 10035679"/>
              <a:gd name="connsiteY2496" fmla="*/ 1290233 h 5893281"/>
              <a:gd name="connsiteX2497" fmla="*/ 2432558 w 10035679"/>
              <a:gd name="connsiteY2497" fmla="*/ 1290233 h 5893281"/>
              <a:gd name="connsiteX2498" fmla="*/ 2448859 w 10035679"/>
              <a:gd name="connsiteY2498" fmla="*/ 1281781 h 5893281"/>
              <a:gd name="connsiteX2499" fmla="*/ 2466973 w 10035679"/>
              <a:gd name="connsiteY2499" fmla="*/ 1277555 h 5893281"/>
              <a:gd name="connsiteX2500" fmla="*/ 2480859 w 10035679"/>
              <a:gd name="connsiteY2500" fmla="*/ 1289630 h 5893281"/>
              <a:gd name="connsiteX2501" fmla="*/ 2480859 w 10035679"/>
              <a:gd name="connsiteY2501" fmla="*/ 1318005 h 5893281"/>
              <a:gd name="connsiteX2502" fmla="*/ 2480859 w 10035679"/>
              <a:gd name="connsiteY2502" fmla="*/ 1332496 h 5893281"/>
              <a:gd name="connsiteX2503" fmla="*/ 2476633 w 10035679"/>
              <a:gd name="connsiteY2503" fmla="*/ 1357250 h 5893281"/>
              <a:gd name="connsiteX2504" fmla="*/ 2474821 w 10035679"/>
              <a:gd name="connsiteY2504" fmla="*/ 1388043 h 5893281"/>
              <a:gd name="connsiteX2505" fmla="*/ 2466973 w 10035679"/>
              <a:gd name="connsiteY2505" fmla="*/ 1424873 h 5893281"/>
              <a:gd name="connsiteX2506" fmla="*/ 2460934 w 10035679"/>
              <a:gd name="connsiteY2506" fmla="*/ 1453250 h 5893281"/>
              <a:gd name="connsiteX2507" fmla="*/ 2456708 w 10035679"/>
              <a:gd name="connsiteY2507" fmla="*/ 1473779 h 5893281"/>
              <a:gd name="connsiteX2508" fmla="*/ 2442823 w 10035679"/>
              <a:gd name="connsiteY2508" fmla="*/ 1473779 h 5893281"/>
              <a:gd name="connsiteX2509" fmla="*/ 2434973 w 10035679"/>
              <a:gd name="connsiteY2509" fmla="*/ 1471968 h 5893281"/>
              <a:gd name="connsiteX2510" fmla="*/ 2428937 w 10035679"/>
              <a:gd name="connsiteY2510" fmla="*/ 1467740 h 5893281"/>
              <a:gd name="connsiteX2511" fmla="*/ 2421088 w 10035679"/>
              <a:gd name="connsiteY2511" fmla="*/ 1463513 h 5893281"/>
              <a:gd name="connsiteX2512" fmla="*/ 2410823 w 10035679"/>
              <a:gd name="connsiteY2512" fmla="*/ 1459287 h 5893281"/>
              <a:gd name="connsiteX2513" fmla="*/ 2410823 w 10035679"/>
              <a:gd name="connsiteY2513" fmla="*/ 1467740 h 5893281"/>
              <a:gd name="connsiteX2514" fmla="*/ 2415048 w 10035679"/>
              <a:gd name="connsiteY2514" fmla="*/ 1471968 h 5893281"/>
              <a:gd name="connsiteX2515" fmla="*/ 2419276 w 10035679"/>
              <a:gd name="connsiteY2515" fmla="*/ 1473779 h 5893281"/>
              <a:gd name="connsiteX2516" fmla="*/ 2421088 w 10035679"/>
              <a:gd name="connsiteY2516" fmla="*/ 1478005 h 5893281"/>
              <a:gd name="connsiteX2517" fmla="*/ 2421088 w 10035679"/>
              <a:gd name="connsiteY2517" fmla="*/ 1482231 h 5893281"/>
              <a:gd name="connsiteX2518" fmla="*/ 2425313 w 10035679"/>
              <a:gd name="connsiteY2518" fmla="*/ 1488269 h 5893281"/>
              <a:gd name="connsiteX2519" fmla="*/ 2425313 w 10035679"/>
              <a:gd name="connsiteY2519" fmla="*/ 1500343 h 5893281"/>
              <a:gd name="connsiteX2520" fmla="*/ 2326296 w 10035679"/>
              <a:gd name="connsiteY2520" fmla="*/ 1506381 h 5893281"/>
              <a:gd name="connsiteX2521" fmla="*/ 2326296 w 10035679"/>
              <a:gd name="connsiteY2521" fmla="*/ 1514833 h 5893281"/>
              <a:gd name="connsiteX2522" fmla="*/ 2334146 w 10035679"/>
              <a:gd name="connsiteY2522" fmla="*/ 1535360 h 5893281"/>
              <a:gd name="connsiteX2523" fmla="*/ 2329919 w 10035679"/>
              <a:gd name="connsiteY2523" fmla="*/ 1557700 h 5893281"/>
              <a:gd name="connsiteX2524" fmla="*/ 2325691 w 10035679"/>
              <a:gd name="connsiteY2524" fmla="*/ 1592717 h 5893281"/>
              <a:gd name="connsiteX2525" fmla="*/ 2307579 w 10035679"/>
              <a:gd name="connsiteY2525" fmla="*/ 1592717 h 5893281"/>
              <a:gd name="connsiteX2526" fmla="*/ 2283428 w 10035679"/>
              <a:gd name="connsiteY2526" fmla="*/ 1578226 h 5893281"/>
              <a:gd name="connsiteX2527" fmla="*/ 2249015 w 10035679"/>
              <a:gd name="connsiteY2527" fmla="*/ 1569775 h 5893281"/>
              <a:gd name="connsiteX2528" fmla="*/ 2249015 w 10035679"/>
              <a:gd name="connsiteY2528" fmla="*/ 1577624 h 5893281"/>
              <a:gd name="connsiteX2529" fmla="*/ 2255052 w 10035679"/>
              <a:gd name="connsiteY2529" fmla="*/ 1577624 h 5893281"/>
              <a:gd name="connsiteX2530" fmla="*/ 2262901 w 10035679"/>
              <a:gd name="connsiteY2530" fmla="*/ 1583660 h 5893281"/>
              <a:gd name="connsiteX2531" fmla="*/ 2267127 w 10035679"/>
              <a:gd name="connsiteY2531" fmla="*/ 1587886 h 5893281"/>
              <a:gd name="connsiteX2532" fmla="*/ 2268938 w 10035679"/>
              <a:gd name="connsiteY2532" fmla="*/ 1592112 h 5893281"/>
              <a:gd name="connsiteX2533" fmla="*/ 2273166 w 10035679"/>
              <a:gd name="connsiteY2533" fmla="*/ 1596338 h 5893281"/>
              <a:gd name="connsiteX2534" fmla="*/ 2277392 w 10035679"/>
              <a:gd name="connsiteY2534" fmla="*/ 1606603 h 5893281"/>
              <a:gd name="connsiteX2535" fmla="*/ 2277392 w 10035679"/>
              <a:gd name="connsiteY2535" fmla="*/ 1616867 h 5893281"/>
              <a:gd name="connsiteX2536" fmla="*/ 2273166 w 10035679"/>
              <a:gd name="connsiteY2536" fmla="*/ 1625319 h 5893281"/>
              <a:gd name="connsiteX2537" fmla="*/ 2267127 w 10035679"/>
              <a:gd name="connsiteY2537" fmla="*/ 1631356 h 5893281"/>
              <a:gd name="connsiteX2538" fmla="*/ 2262901 w 10035679"/>
              <a:gd name="connsiteY2538" fmla="*/ 1639809 h 5893281"/>
              <a:gd name="connsiteX2539" fmla="*/ 2244789 w 10035679"/>
              <a:gd name="connsiteY2539" fmla="*/ 1654298 h 5893281"/>
              <a:gd name="connsiteX2540" fmla="*/ 2230901 w 10035679"/>
              <a:gd name="connsiteY2540" fmla="*/ 1668788 h 5893281"/>
              <a:gd name="connsiteX2541" fmla="*/ 2224865 w 10035679"/>
              <a:gd name="connsiteY2541" fmla="*/ 1685089 h 5893281"/>
              <a:gd name="connsiteX2542" fmla="*/ 2217016 w 10035679"/>
              <a:gd name="connsiteY2542" fmla="*/ 1711655 h 5893281"/>
              <a:gd name="connsiteX2543" fmla="*/ 2203130 w 10035679"/>
              <a:gd name="connsiteY2543" fmla="*/ 1711655 h 5893281"/>
              <a:gd name="connsiteX2544" fmla="*/ 2192865 w 10035679"/>
              <a:gd name="connsiteY2544" fmla="*/ 1707427 h 5893281"/>
              <a:gd name="connsiteX2545" fmla="*/ 2182602 w 10035679"/>
              <a:gd name="connsiteY2545" fmla="*/ 1703201 h 5893281"/>
              <a:gd name="connsiteX2546" fmla="*/ 2174753 w 10035679"/>
              <a:gd name="connsiteY2546" fmla="*/ 1698975 h 5893281"/>
              <a:gd name="connsiteX2547" fmla="*/ 2160867 w 10035679"/>
              <a:gd name="connsiteY2547" fmla="*/ 1697164 h 5893281"/>
              <a:gd name="connsiteX2548" fmla="*/ 2160867 w 10035679"/>
              <a:gd name="connsiteY2548" fmla="*/ 1703201 h 5893281"/>
              <a:gd name="connsiteX2549" fmla="*/ 2178979 w 10035679"/>
              <a:gd name="connsiteY2549" fmla="*/ 1703201 h 5893281"/>
              <a:gd name="connsiteX2550" fmla="*/ 2183205 w 10035679"/>
              <a:gd name="connsiteY2550" fmla="*/ 1711655 h 5893281"/>
              <a:gd name="connsiteX2551" fmla="*/ 2185017 w 10035679"/>
              <a:gd name="connsiteY2551" fmla="*/ 1717692 h 5893281"/>
              <a:gd name="connsiteX2552" fmla="*/ 2189244 w 10035679"/>
              <a:gd name="connsiteY2552" fmla="*/ 1721918 h 5893281"/>
              <a:gd name="connsiteX2553" fmla="*/ 2189244 w 10035679"/>
              <a:gd name="connsiteY2553" fmla="*/ 1727956 h 5893281"/>
              <a:gd name="connsiteX2554" fmla="*/ 2193469 w 10035679"/>
              <a:gd name="connsiteY2554" fmla="*/ 1740031 h 5893281"/>
              <a:gd name="connsiteX2555" fmla="*/ 2193469 w 10035679"/>
              <a:gd name="connsiteY2555" fmla="*/ 1750294 h 5893281"/>
              <a:gd name="connsiteX2556" fmla="*/ 2160867 w 10035679"/>
              <a:gd name="connsiteY2556" fmla="*/ 1760559 h 5893281"/>
              <a:gd name="connsiteX2557" fmla="*/ 2132490 w 10035679"/>
              <a:gd name="connsiteY2557" fmla="*/ 1778672 h 5893281"/>
              <a:gd name="connsiteX2558" fmla="*/ 2114376 w 10035679"/>
              <a:gd name="connsiteY2558" fmla="*/ 1799200 h 5893281"/>
              <a:gd name="connsiteX2559" fmla="*/ 2102301 w 10035679"/>
              <a:gd name="connsiteY2559" fmla="*/ 1831804 h 5893281"/>
              <a:gd name="connsiteX2560" fmla="*/ 2102301 w 10035679"/>
              <a:gd name="connsiteY2560" fmla="*/ 1878898 h 5893281"/>
              <a:gd name="connsiteX2561" fmla="*/ 2114376 w 10035679"/>
              <a:gd name="connsiteY2561" fmla="*/ 1907275 h 5893281"/>
              <a:gd name="connsiteX2562" fmla="*/ 2122225 w 10035679"/>
              <a:gd name="connsiteY2562" fmla="*/ 1945915 h 5893281"/>
              <a:gd name="connsiteX2563" fmla="*/ 2122225 w 10035679"/>
              <a:gd name="connsiteY2563" fmla="*/ 1984554 h 5893281"/>
              <a:gd name="connsiteX2564" fmla="*/ 2160867 w 10035679"/>
              <a:gd name="connsiteY2564" fmla="*/ 1984554 h 5893281"/>
              <a:gd name="connsiteX2565" fmla="*/ 2160867 w 10035679"/>
              <a:gd name="connsiteY2565" fmla="*/ 2002667 h 5893281"/>
              <a:gd name="connsiteX2566" fmla="*/ 2168716 w 10035679"/>
              <a:gd name="connsiteY2566" fmla="*/ 2008705 h 5893281"/>
              <a:gd name="connsiteX2567" fmla="*/ 2168716 w 10035679"/>
              <a:gd name="connsiteY2567" fmla="*/ 2017157 h 5893281"/>
              <a:gd name="connsiteX2568" fmla="*/ 2168716 w 10035679"/>
              <a:gd name="connsiteY2568" fmla="*/ 2023196 h 5893281"/>
              <a:gd name="connsiteX2569" fmla="*/ 2168716 w 10035679"/>
              <a:gd name="connsiteY2569" fmla="*/ 2027423 h 5893281"/>
              <a:gd name="connsiteX2570" fmla="*/ 2168716 w 10035679"/>
              <a:gd name="connsiteY2570" fmla="*/ 2031648 h 5893281"/>
              <a:gd name="connsiteX2571" fmla="*/ 2168716 w 10035679"/>
              <a:gd name="connsiteY2571" fmla="*/ 2033459 h 5893281"/>
              <a:gd name="connsiteX2572" fmla="*/ 2170527 w 10035679"/>
              <a:gd name="connsiteY2572" fmla="*/ 2037686 h 5893281"/>
              <a:gd name="connsiteX2573" fmla="*/ 2182602 w 10035679"/>
              <a:gd name="connsiteY2573" fmla="*/ 2037686 h 5893281"/>
              <a:gd name="connsiteX2574" fmla="*/ 2192865 w 10035679"/>
              <a:gd name="connsiteY2574" fmla="*/ 2041911 h 5893281"/>
              <a:gd name="connsiteX2575" fmla="*/ 2217016 w 10035679"/>
              <a:gd name="connsiteY2575" fmla="*/ 2037686 h 5893281"/>
              <a:gd name="connsiteX2576" fmla="*/ 2241166 w 10035679"/>
              <a:gd name="connsiteY2576" fmla="*/ 2047950 h 5893281"/>
              <a:gd name="connsiteX2577" fmla="*/ 2267732 w 10035679"/>
              <a:gd name="connsiteY2577" fmla="*/ 2066061 h 5893281"/>
              <a:gd name="connsiteX2578" fmla="*/ 2291881 w 10035679"/>
              <a:gd name="connsiteY2578" fmla="*/ 2090815 h 5893281"/>
              <a:gd name="connsiteX2579" fmla="*/ 2312410 w 10035679"/>
              <a:gd name="connsiteY2579" fmla="*/ 2113155 h 5893281"/>
              <a:gd name="connsiteX2580" fmla="*/ 2337767 w 10035679"/>
              <a:gd name="connsiteY2580" fmla="*/ 2125833 h 5893281"/>
              <a:gd name="connsiteX2581" fmla="*/ 2348031 w 10035679"/>
              <a:gd name="connsiteY2581" fmla="*/ 2130059 h 5893281"/>
              <a:gd name="connsiteX2582" fmla="*/ 2354068 w 10035679"/>
              <a:gd name="connsiteY2582" fmla="*/ 2131872 h 5893281"/>
              <a:gd name="connsiteX2583" fmla="*/ 2361917 w 10035679"/>
              <a:gd name="connsiteY2583" fmla="*/ 2130059 h 5893281"/>
              <a:gd name="connsiteX2584" fmla="*/ 2367956 w 10035679"/>
              <a:gd name="connsiteY2584" fmla="*/ 2130059 h 5893281"/>
              <a:gd name="connsiteX2585" fmla="*/ 2372182 w 10035679"/>
              <a:gd name="connsiteY2585" fmla="*/ 2125833 h 5893281"/>
              <a:gd name="connsiteX2586" fmla="*/ 2380032 w 10035679"/>
              <a:gd name="connsiteY2586" fmla="*/ 2121608 h 5893281"/>
              <a:gd name="connsiteX2587" fmla="*/ 2381843 w 10035679"/>
              <a:gd name="connsiteY2587" fmla="*/ 2117381 h 5893281"/>
              <a:gd name="connsiteX2588" fmla="*/ 2389692 w 10035679"/>
              <a:gd name="connsiteY2588" fmla="*/ 2117381 h 5893281"/>
              <a:gd name="connsiteX2589" fmla="*/ 2446445 w 10035679"/>
              <a:gd name="connsiteY2589" fmla="*/ 2131872 h 5893281"/>
              <a:gd name="connsiteX2590" fmla="*/ 2452482 w 10035679"/>
              <a:gd name="connsiteY2590" fmla="*/ 2170506 h 5893281"/>
              <a:gd name="connsiteX2591" fmla="*/ 2460332 w 10035679"/>
              <a:gd name="connsiteY2591" fmla="*/ 2198884 h 5893281"/>
              <a:gd name="connsiteX2592" fmla="*/ 2464558 w 10035679"/>
              <a:gd name="connsiteY2592" fmla="*/ 2221222 h 5893281"/>
              <a:gd name="connsiteX2593" fmla="*/ 2466368 w 10035679"/>
              <a:gd name="connsiteY2593" fmla="*/ 2241748 h 5893281"/>
              <a:gd name="connsiteX2594" fmla="*/ 2474217 w 10035679"/>
              <a:gd name="connsiteY2594" fmla="*/ 2264088 h 5893281"/>
              <a:gd name="connsiteX2595" fmla="*/ 2492329 w 10035679"/>
              <a:gd name="connsiteY2595" fmla="*/ 2288848 h 5893281"/>
              <a:gd name="connsiteX2596" fmla="*/ 2512859 w 10035679"/>
              <a:gd name="connsiteY2596" fmla="*/ 2321450 h 5893281"/>
              <a:gd name="connsiteX2597" fmla="*/ 2518896 w 10035679"/>
              <a:gd name="connsiteY2597" fmla="*/ 2317224 h 5893281"/>
              <a:gd name="connsiteX2598" fmla="*/ 2523122 w 10035679"/>
              <a:gd name="connsiteY2598" fmla="*/ 2317224 h 5893281"/>
              <a:gd name="connsiteX2599" fmla="*/ 2527348 w 10035679"/>
              <a:gd name="connsiteY2599" fmla="*/ 2312999 h 5893281"/>
              <a:gd name="connsiteX2600" fmla="*/ 2531574 w 10035679"/>
              <a:gd name="connsiteY2600" fmla="*/ 2312999 h 5893281"/>
              <a:gd name="connsiteX2601" fmla="*/ 2537612 w 10035679"/>
              <a:gd name="connsiteY2601" fmla="*/ 2311186 h 5893281"/>
              <a:gd name="connsiteX2602" fmla="*/ 2541839 w 10035679"/>
              <a:gd name="connsiteY2602" fmla="*/ 2311186 h 5893281"/>
              <a:gd name="connsiteX2603" fmla="*/ 2541839 w 10035679"/>
              <a:gd name="connsiteY2603" fmla="*/ 2306961 h 5893281"/>
              <a:gd name="connsiteX2604" fmla="*/ 2541839 w 10035679"/>
              <a:gd name="connsiteY2604" fmla="*/ 2302732 h 5893281"/>
              <a:gd name="connsiteX2605" fmla="*/ 2546065 w 10035679"/>
              <a:gd name="connsiteY2605" fmla="*/ 2296697 h 5893281"/>
              <a:gd name="connsiteX2606" fmla="*/ 2546065 w 10035679"/>
              <a:gd name="connsiteY2606" fmla="*/ 2274355 h 5893281"/>
              <a:gd name="connsiteX2607" fmla="*/ 2541839 w 10035679"/>
              <a:gd name="connsiteY2607" fmla="*/ 2245973 h 5893281"/>
              <a:gd name="connsiteX2608" fmla="*/ 2533989 w 10035679"/>
              <a:gd name="connsiteY2608" fmla="*/ 2210958 h 5893281"/>
              <a:gd name="connsiteX2609" fmla="*/ 2523727 w 10035679"/>
              <a:gd name="connsiteY2609" fmla="*/ 2178354 h 5893281"/>
              <a:gd name="connsiteX2610" fmla="*/ 2552103 w 10035679"/>
              <a:gd name="connsiteY2610" fmla="*/ 2163865 h 5893281"/>
              <a:gd name="connsiteX2611" fmla="*/ 2580480 w 10035679"/>
              <a:gd name="connsiteY2611" fmla="*/ 2143342 h 5893281"/>
              <a:gd name="connsiteX2612" fmla="*/ 2598592 w 10035679"/>
              <a:gd name="connsiteY2612" fmla="*/ 2114966 h 5893281"/>
              <a:gd name="connsiteX2613" fmla="*/ 2608855 w 10035679"/>
              <a:gd name="connsiteY2613" fmla="*/ 2078136 h 5893281"/>
              <a:gd name="connsiteX2614" fmla="*/ 2613082 w 10035679"/>
              <a:gd name="connsiteY2614" fmla="*/ 2057609 h 5893281"/>
              <a:gd name="connsiteX2615" fmla="*/ 2608855 w 10035679"/>
              <a:gd name="connsiteY2615" fmla="*/ 2025007 h 5893281"/>
              <a:gd name="connsiteX2616" fmla="*/ 2608855 w 10035679"/>
              <a:gd name="connsiteY2616" fmla="*/ 1992404 h 5893281"/>
              <a:gd name="connsiteX2617" fmla="*/ 2594969 w 10035679"/>
              <a:gd name="connsiteY2617" fmla="*/ 1986366 h 5893281"/>
              <a:gd name="connsiteX2618" fmla="*/ 2588932 w 10035679"/>
              <a:gd name="connsiteY2618" fmla="*/ 1982139 h 5893281"/>
              <a:gd name="connsiteX2619" fmla="*/ 2581083 w 10035679"/>
              <a:gd name="connsiteY2619" fmla="*/ 1977913 h 5893281"/>
              <a:gd name="connsiteX2620" fmla="*/ 2575046 w 10035679"/>
              <a:gd name="connsiteY2620" fmla="*/ 1971878 h 5893281"/>
              <a:gd name="connsiteX2621" fmla="*/ 2570818 w 10035679"/>
              <a:gd name="connsiteY2621" fmla="*/ 1959804 h 5893281"/>
              <a:gd name="connsiteX2622" fmla="*/ 2584706 w 10035679"/>
              <a:gd name="connsiteY2622" fmla="*/ 1935045 h 5893281"/>
              <a:gd name="connsiteX2623" fmla="*/ 2590743 w 10035679"/>
              <a:gd name="connsiteY2623" fmla="*/ 1906670 h 5893281"/>
              <a:gd name="connsiteX2624" fmla="*/ 2584706 w 10035679"/>
              <a:gd name="connsiteY2624" fmla="*/ 1875880 h 5893281"/>
              <a:gd name="connsiteX2625" fmla="*/ 2576857 w 10035679"/>
              <a:gd name="connsiteY2625" fmla="*/ 1843276 h 5893281"/>
              <a:gd name="connsiteX2626" fmla="*/ 2566592 w 10035679"/>
              <a:gd name="connsiteY2626" fmla="*/ 1806446 h 5893281"/>
              <a:gd name="connsiteX2627" fmla="*/ 2562366 w 10035679"/>
              <a:gd name="connsiteY2627" fmla="*/ 1771427 h 5893281"/>
              <a:gd name="connsiteX2628" fmla="*/ 2570215 w 10035679"/>
              <a:gd name="connsiteY2628" fmla="*/ 1771427 h 5893281"/>
              <a:gd name="connsiteX2629" fmla="*/ 2570215 w 10035679"/>
              <a:gd name="connsiteY2629" fmla="*/ 1762973 h 5893281"/>
              <a:gd name="connsiteX2630" fmla="*/ 2619119 w 10035679"/>
              <a:gd name="connsiteY2630" fmla="*/ 1771427 h 5893281"/>
              <a:gd name="connsiteX2631" fmla="*/ 2661382 w 10035679"/>
              <a:gd name="connsiteY2631" fmla="*/ 1771427 h 5893281"/>
              <a:gd name="connsiteX2632" fmla="*/ 2707872 w 10035679"/>
              <a:gd name="connsiteY2632" fmla="*/ 1762973 h 5893281"/>
              <a:gd name="connsiteX2633" fmla="*/ 2718135 w 10035679"/>
              <a:gd name="connsiteY2633" fmla="*/ 1781087 h 5893281"/>
              <a:gd name="connsiteX2634" fmla="*/ 2728400 w 10035679"/>
              <a:gd name="connsiteY2634" fmla="*/ 1805841 h 5893281"/>
              <a:gd name="connsiteX2635" fmla="*/ 2740475 w 10035679"/>
              <a:gd name="connsiteY2635" fmla="*/ 1823954 h 5893281"/>
              <a:gd name="connsiteX2636" fmla="*/ 2750738 w 10035679"/>
              <a:gd name="connsiteY2636" fmla="*/ 1832408 h 5893281"/>
              <a:gd name="connsiteX2637" fmla="*/ 2756777 w 10035679"/>
              <a:gd name="connsiteY2637" fmla="*/ 1834219 h 5893281"/>
              <a:gd name="connsiteX2638" fmla="*/ 2768852 w 10035679"/>
              <a:gd name="connsiteY2638" fmla="*/ 1834219 h 5893281"/>
              <a:gd name="connsiteX2639" fmla="*/ 2779115 w 10035679"/>
              <a:gd name="connsiteY2639" fmla="*/ 1838445 h 5893281"/>
              <a:gd name="connsiteX2640" fmla="*/ 2789380 w 10035679"/>
              <a:gd name="connsiteY2640" fmla="*/ 1842671 h 5893281"/>
              <a:gd name="connsiteX2641" fmla="*/ 2797229 w 10035679"/>
              <a:gd name="connsiteY2641" fmla="*/ 1848710 h 5893281"/>
              <a:gd name="connsiteX2642" fmla="*/ 2799040 w 10035679"/>
              <a:gd name="connsiteY2642" fmla="*/ 1866823 h 5893281"/>
              <a:gd name="connsiteX2643" fmla="*/ 2806889 w 10035679"/>
              <a:gd name="connsiteY2643" fmla="*/ 1899426 h 5893281"/>
              <a:gd name="connsiteX2644" fmla="*/ 2811115 w 10035679"/>
              <a:gd name="connsiteY2644" fmla="*/ 1927801 h 5893281"/>
              <a:gd name="connsiteX2645" fmla="*/ 2817152 w 10035679"/>
              <a:gd name="connsiteY2645" fmla="*/ 1948330 h 5893281"/>
              <a:gd name="connsiteX2646" fmla="*/ 2821378 w 10035679"/>
              <a:gd name="connsiteY2646" fmla="*/ 1952557 h 5893281"/>
              <a:gd name="connsiteX2647" fmla="*/ 2827417 w 10035679"/>
              <a:gd name="connsiteY2647" fmla="*/ 1958595 h 5893281"/>
              <a:gd name="connsiteX2648" fmla="*/ 2835266 w 10035679"/>
              <a:gd name="connsiteY2648" fmla="*/ 1962823 h 5893281"/>
              <a:gd name="connsiteX2649" fmla="*/ 2841303 w 10035679"/>
              <a:gd name="connsiteY2649" fmla="*/ 1971273 h 5893281"/>
              <a:gd name="connsiteX2650" fmla="*/ 2853379 w 10035679"/>
              <a:gd name="connsiteY2650" fmla="*/ 1973086 h 5893281"/>
              <a:gd name="connsiteX2651" fmla="*/ 2855189 w 10035679"/>
              <a:gd name="connsiteY2651" fmla="*/ 1981536 h 5893281"/>
              <a:gd name="connsiteX2652" fmla="*/ 2883567 w 10035679"/>
              <a:gd name="connsiteY2652" fmla="*/ 1959198 h 5893281"/>
              <a:gd name="connsiteX2653" fmla="*/ 2905907 w 10035679"/>
              <a:gd name="connsiteY2653" fmla="*/ 1932632 h 5893281"/>
              <a:gd name="connsiteX2654" fmla="*/ 2922208 w 10035679"/>
              <a:gd name="connsiteY2654" fmla="*/ 1904257 h 5893281"/>
              <a:gd name="connsiteX2655" fmla="*/ 2950585 w 10035679"/>
              <a:gd name="connsiteY2655" fmla="*/ 1881917 h 5893281"/>
              <a:gd name="connsiteX2656" fmla="*/ 2954810 w 10035679"/>
              <a:gd name="connsiteY2656" fmla="*/ 1906670 h 5893281"/>
              <a:gd name="connsiteX2657" fmla="*/ 2965073 w 10035679"/>
              <a:gd name="connsiteY2657" fmla="*/ 1921160 h 5893281"/>
              <a:gd name="connsiteX2658" fmla="*/ 2978962 w 10035679"/>
              <a:gd name="connsiteY2658" fmla="*/ 1935650 h 5893281"/>
              <a:gd name="connsiteX2659" fmla="*/ 2992848 w 10035679"/>
              <a:gd name="connsiteY2659" fmla="*/ 1950143 h 5893281"/>
              <a:gd name="connsiteX2660" fmla="*/ 3004923 w 10035679"/>
              <a:gd name="connsiteY2660" fmla="*/ 1968255 h 5893281"/>
              <a:gd name="connsiteX2661" fmla="*/ 3004923 w 10035679"/>
              <a:gd name="connsiteY2661" fmla="*/ 1974291 h 5893281"/>
              <a:gd name="connsiteX2662" fmla="*/ 3004923 w 10035679"/>
              <a:gd name="connsiteY2662" fmla="*/ 1982743 h 5893281"/>
              <a:gd name="connsiteX2663" fmla="*/ 3000696 w 10035679"/>
              <a:gd name="connsiteY2663" fmla="*/ 1986970 h 5893281"/>
              <a:gd name="connsiteX2664" fmla="*/ 3000696 w 10035679"/>
              <a:gd name="connsiteY2664" fmla="*/ 1993007 h 5893281"/>
              <a:gd name="connsiteX2665" fmla="*/ 2996470 w 10035679"/>
              <a:gd name="connsiteY2665" fmla="*/ 2001461 h 5893281"/>
              <a:gd name="connsiteX2666" fmla="*/ 3000696 w 10035679"/>
              <a:gd name="connsiteY2666" fmla="*/ 2007498 h 5893281"/>
              <a:gd name="connsiteX2667" fmla="*/ 3004923 w 10035679"/>
              <a:gd name="connsiteY2667" fmla="*/ 2015949 h 5893281"/>
              <a:gd name="connsiteX2668" fmla="*/ 3006733 w 10035679"/>
              <a:gd name="connsiteY2668" fmla="*/ 2017763 h 5893281"/>
              <a:gd name="connsiteX2669" fmla="*/ 3014583 w 10035679"/>
              <a:gd name="connsiteY2669" fmla="*/ 2017763 h 5893281"/>
              <a:gd name="connsiteX2670" fmla="*/ 3020620 w 10035679"/>
              <a:gd name="connsiteY2670" fmla="*/ 2017763 h 5893281"/>
              <a:gd name="connsiteX2671" fmla="*/ 3024847 w 10035679"/>
              <a:gd name="connsiteY2671" fmla="*/ 2017763 h 5893281"/>
              <a:gd name="connsiteX2672" fmla="*/ 3032695 w 10035679"/>
              <a:gd name="connsiteY2672" fmla="*/ 2017763 h 5893281"/>
              <a:gd name="connsiteX2673" fmla="*/ 3034508 w 10035679"/>
              <a:gd name="connsiteY2673" fmla="*/ 2021988 h 5893281"/>
              <a:gd name="connsiteX2674" fmla="*/ 3046583 w 10035679"/>
              <a:gd name="connsiteY2674" fmla="*/ 2050365 h 5893281"/>
              <a:gd name="connsiteX2675" fmla="*/ 3046583 w 10035679"/>
              <a:gd name="connsiteY2675" fmla="*/ 2072702 h 5893281"/>
              <a:gd name="connsiteX2676" fmla="*/ 3042357 w 10035679"/>
              <a:gd name="connsiteY2676" fmla="*/ 2093231 h 5893281"/>
              <a:gd name="connsiteX2677" fmla="*/ 3048394 w 10035679"/>
              <a:gd name="connsiteY2677" fmla="*/ 2111345 h 5893281"/>
              <a:gd name="connsiteX2678" fmla="*/ 3074960 w 10035679"/>
              <a:gd name="connsiteY2678" fmla="*/ 2131872 h 5893281"/>
              <a:gd name="connsiteX2679" fmla="*/ 3052620 w 10035679"/>
              <a:gd name="connsiteY2679" fmla="*/ 2174734 h 5893281"/>
              <a:gd name="connsiteX2680" fmla="*/ 3028469 w 10035679"/>
              <a:gd name="connsiteY2680" fmla="*/ 2211563 h 5893281"/>
              <a:gd name="connsiteX2681" fmla="*/ 3034508 w 10035679"/>
              <a:gd name="connsiteY2681" fmla="*/ 2211563 h 5893281"/>
              <a:gd name="connsiteX2682" fmla="*/ 3056846 w 10035679"/>
              <a:gd name="connsiteY2682" fmla="*/ 2189223 h 5893281"/>
              <a:gd name="connsiteX2683" fmla="*/ 3077373 w 10035679"/>
              <a:gd name="connsiteY2683" fmla="*/ 2171112 h 5893281"/>
              <a:gd name="connsiteX2684" fmla="*/ 3095487 w 10035679"/>
              <a:gd name="connsiteY2684" fmla="*/ 2150589 h 5893281"/>
              <a:gd name="connsiteX2685" fmla="*/ 3119639 w 10035679"/>
              <a:gd name="connsiteY2685" fmla="*/ 2156621 h 5893281"/>
              <a:gd name="connsiteX2686" fmla="*/ 3133525 w 10035679"/>
              <a:gd name="connsiteY2686" fmla="*/ 2171112 h 5893281"/>
              <a:gd name="connsiteX2687" fmla="*/ 3147410 w 10035679"/>
              <a:gd name="connsiteY2687" fmla="*/ 2189223 h 5893281"/>
              <a:gd name="connsiteX2688" fmla="*/ 3151637 w 10035679"/>
              <a:gd name="connsiteY2688" fmla="*/ 2217600 h 5893281"/>
              <a:gd name="connsiteX2689" fmla="*/ 3188466 w 10035679"/>
              <a:gd name="connsiteY2689" fmla="*/ 2217600 h 5893281"/>
              <a:gd name="connsiteX2690" fmla="*/ 3188466 w 10035679"/>
              <a:gd name="connsiteY2690" fmla="*/ 2227864 h 5893281"/>
              <a:gd name="connsiteX2691" fmla="*/ 3190278 w 10035679"/>
              <a:gd name="connsiteY2691" fmla="*/ 2236316 h 5893281"/>
              <a:gd name="connsiteX2692" fmla="*/ 3190278 w 10035679"/>
              <a:gd name="connsiteY2692" fmla="*/ 2246578 h 5893281"/>
              <a:gd name="connsiteX2693" fmla="*/ 3194505 w 10035679"/>
              <a:gd name="connsiteY2693" fmla="*/ 2256842 h 5893281"/>
              <a:gd name="connsiteX2694" fmla="*/ 3190278 w 10035679"/>
              <a:gd name="connsiteY2694" fmla="*/ 2268920 h 5893281"/>
              <a:gd name="connsiteX2695" fmla="*/ 3190278 w 10035679"/>
              <a:gd name="connsiteY2695" fmla="*/ 2274957 h 5893281"/>
              <a:gd name="connsiteX2696" fmla="*/ 3190278 w 10035679"/>
              <a:gd name="connsiteY2696" fmla="*/ 2283413 h 5893281"/>
              <a:gd name="connsiteX2697" fmla="*/ 3194505 w 10035679"/>
              <a:gd name="connsiteY2697" fmla="*/ 2285224 h 5893281"/>
              <a:gd name="connsiteX2698" fmla="*/ 3194505 w 10035679"/>
              <a:gd name="connsiteY2698" fmla="*/ 2293677 h 5893281"/>
              <a:gd name="connsiteX2699" fmla="*/ 3194505 w 10035679"/>
              <a:gd name="connsiteY2699" fmla="*/ 2297903 h 5893281"/>
              <a:gd name="connsiteX2700" fmla="*/ 3194505 w 10035679"/>
              <a:gd name="connsiteY2700" fmla="*/ 2303941 h 5893281"/>
              <a:gd name="connsiteX2701" fmla="*/ 3155863 w 10035679"/>
              <a:gd name="connsiteY2701" fmla="*/ 2332317 h 5893281"/>
              <a:gd name="connsiteX2702" fmla="*/ 3113600 w 10035679"/>
              <a:gd name="connsiteY2702" fmla="*/ 2350426 h 5893281"/>
              <a:gd name="connsiteX2703" fmla="*/ 3064695 w 10035679"/>
              <a:gd name="connsiteY2703" fmla="*/ 2360690 h 5893281"/>
              <a:gd name="connsiteX2704" fmla="*/ 3013980 w 10035679"/>
              <a:gd name="connsiteY2704" fmla="*/ 2366727 h 5893281"/>
              <a:gd name="connsiteX2705" fmla="*/ 2965073 w 10035679"/>
              <a:gd name="connsiteY2705" fmla="*/ 2375178 h 5893281"/>
              <a:gd name="connsiteX2706" fmla="*/ 2914358 w 10035679"/>
              <a:gd name="connsiteY2706" fmla="*/ 2381217 h 5893281"/>
              <a:gd name="connsiteX2707" fmla="*/ 2872095 w 10035679"/>
              <a:gd name="connsiteY2707" fmla="*/ 2395706 h 5893281"/>
              <a:gd name="connsiteX2708" fmla="*/ 2833453 w 10035679"/>
              <a:gd name="connsiteY2708" fmla="*/ 2413820 h 5893281"/>
              <a:gd name="connsiteX2709" fmla="*/ 2805076 w 10035679"/>
              <a:gd name="connsiteY2709" fmla="*/ 2446423 h 5893281"/>
              <a:gd name="connsiteX2710" fmla="*/ 2812925 w 10035679"/>
              <a:gd name="connsiteY2710" fmla="*/ 2446423 h 5893281"/>
              <a:gd name="connsiteX2711" fmla="*/ 2847341 w 10035679"/>
              <a:gd name="connsiteY2711" fmla="*/ 2421668 h 5893281"/>
              <a:gd name="connsiteX2712" fmla="*/ 2889605 w 10035679"/>
              <a:gd name="connsiteY2712" fmla="*/ 2403554 h 5893281"/>
              <a:gd name="connsiteX2713" fmla="*/ 2936093 w 10035679"/>
              <a:gd name="connsiteY2713" fmla="*/ 2393291 h 5893281"/>
              <a:gd name="connsiteX2714" fmla="*/ 2937904 w 10035679"/>
              <a:gd name="connsiteY2714" fmla="*/ 2399328 h 5893281"/>
              <a:gd name="connsiteX2715" fmla="*/ 2942130 w 10035679"/>
              <a:gd name="connsiteY2715" fmla="*/ 2407782 h 5893281"/>
              <a:gd name="connsiteX2716" fmla="*/ 2946358 w 10035679"/>
              <a:gd name="connsiteY2716" fmla="*/ 2409593 h 5893281"/>
              <a:gd name="connsiteX2717" fmla="*/ 2952395 w 10035679"/>
              <a:gd name="connsiteY2717" fmla="*/ 2413820 h 5893281"/>
              <a:gd name="connsiteX2718" fmla="*/ 2960244 w 10035679"/>
              <a:gd name="connsiteY2718" fmla="*/ 2418046 h 5893281"/>
              <a:gd name="connsiteX2719" fmla="*/ 2966281 w 10035679"/>
              <a:gd name="connsiteY2719" fmla="*/ 2424085 h 5893281"/>
              <a:gd name="connsiteX2720" fmla="*/ 2956018 w 10035679"/>
              <a:gd name="connsiteY2720" fmla="*/ 2442196 h 5893281"/>
              <a:gd name="connsiteX2721" fmla="*/ 2949979 w 10035679"/>
              <a:gd name="connsiteY2721" fmla="*/ 2456688 h 5893281"/>
              <a:gd name="connsiteX2722" fmla="*/ 2945754 w 10035679"/>
              <a:gd name="connsiteY2722" fmla="*/ 2471177 h 5893281"/>
              <a:gd name="connsiteX2723" fmla="*/ 2941527 w 10035679"/>
              <a:gd name="connsiteY2723" fmla="*/ 2493517 h 5893281"/>
              <a:gd name="connsiteX2724" fmla="*/ 2969904 w 10035679"/>
              <a:gd name="connsiteY2724" fmla="*/ 2508008 h 5893281"/>
              <a:gd name="connsiteX2725" fmla="*/ 2988017 w 10035679"/>
              <a:gd name="connsiteY2725" fmla="*/ 2528535 h 5893281"/>
              <a:gd name="connsiteX2726" fmla="*/ 3001905 w 10035679"/>
              <a:gd name="connsiteY2726" fmla="*/ 2549062 h 5893281"/>
              <a:gd name="connsiteX2727" fmla="*/ 3020017 w 10035679"/>
              <a:gd name="connsiteY2727" fmla="*/ 2571402 h 5893281"/>
              <a:gd name="connsiteX2728" fmla="*/ 3020017 w 10035679"/>
              <a:gd name="connsiteY2728" fmla="*/ 2577441 h 5893281"/>
              <a:gd name="connsiteX2729" fmla="*/ 3020017 w 10035679"/>
              <a:gd name="connsiteY2729" fmla="*/ 2581666 h 5893281"/>
              <a:gd name="connsiteX2730" fmla="*/ 3015790 w 10035679"/>
              <a:gd name="connsiteY2730" fmla="*/ 2581666 h 5893281"/>
              <a:gd name="connsiteX2731" fmla="*/ 3015790 w 10035679"/>
              <a:gd name="connsiteY2731" fmla="*/ 2585892 h 5893281"/>
              <a:gd name="connsiteX2732" fmla="*/ 3011564 w 10035679"/>
              <a:gd name="connsiteY2732" fmla="*/ 2590118 h 5893281"/>
              <a:gd name="connsiteX2733" fmla="*/ 2991036 w 10035679"/>
              <a:gd name="connsiteY2733" fmla="*/ 2614871 h 5893281"/>
              <a:gd name="connsiteX2734" fmla="*/ 2962660 w 10035679"/>
              <a:gd name="connsiteY2734" fmla="*/ 2635401 h 5893281"/>
              <a:gd name="connsiteX2735" fmla="*/ 2926433 w 10035679"/>
              <a:gd name="connsiteY2735" fmla="*/ 2649889 h 5893281"/>
              <a:gd name="connsiteX2736" fmla="*/ 2926433 w 10035679"/>
              <a:gd name="connsiteY2736" fmla="*/ 2619099 h 5893281"/>
              <a:gd name="connsiteX2737" fmla="*/ 2944546 w 10035679"/>
              <a:gd name="connsiteY2737" fmla="*/ 2607025 h 5893281"/>
              <a:gd name="connsiteX2738" fmla="*/ 2958434 w 10035679"/>
              <a:gd name="connsiteY2738" fmla="*/ 2596760 h 5893281"/>
              <a:gd name="connsiteX2739" fmla="*/ 2972319 w 10035679"/>
              <a:gd name="connsiteY2739" fmla="*/ 2578648 h 5893281"/>
              <a:gd name="connsiteX2740" fmla="*/ 2958434 w 10035679"/>
              <a:gd name="connsiteY2740" fmla="*/ 2572611 h 5893281"/>
              <a:gd name="connsiteX2741" fmla="*/ 2958434 w 10035679"/>
              <a:gd name="connsiteY2741" fmla="*/ 2564156 h 5893281"/>
              <a:gd name="connsiteX2742" fmla="*/ 2954206 w 10035679"/>
              <a:gd name="connsiteY2742" fmla="*/ 2564156 h 5893281"/>
              <a:gd name="connsiteX2743" fmla="*/ 2949979 w 10035679"/>
              <a:gd name="connsiteY2743" fmla="*/ 2564156 h 5893281"/>
              <a:gd name="connsiteX2744" fmla="*/ 2949979 w 10035679"/>
              <a:gd name="connsiteY2744" fmla="*/ 2568384 h 5893281"/>
              <a:gd name="connsiteX2745" fmla="*/ 2949979 w 10035679"/>
              <a:gd name="connsiteY2745" fmla="*/ 2572611 h 5893281"/>
              <a:gd name="connsiteX2746" fmla="*/ 2925831 w 10035679"/>
              <a:gd name="connsiteY2746" fmla="*/ 2590723 h 5893281"/>
              <a:gd name="connsiteX2747" fmla="*/ 2893226 w 10035679"/>
              <a:gd name="connsiteY2747" fmla="*/ 2605212 h 5893281"/>
              <a:gd name="connsiteX2748" fmla="*/ 2866661 w 10035679"/>
              <a:gd name="connsiteY2748" fmla="*/ 2615476 h 5893281"/>
              <a:gd name="connsiteX2749" fmla="*/ 2838284 w 10035679"/>
              <a:gd name="connsiteY2749" fmla="*/ 2629967 h 5893281"/>
              <a:gd name="connsiteX2750" fmla="*/ 2811718 w 10035679"/>
              <a:gd name="connsiteY2750" fmla="*/ 2648077 h 5893281"/>
              <a:gd name="connsiteX2751" fmla="*/ 2795417 w 10035679"/>
              <a:gd name="connsiteY2751" fmla="*/ 2672833 h 5893281"/>
              <a:gd name="connsiteX2752" fmla="*/ 2783341 w 10035679"/>
              <a:gd name="connsiteY2752" fmla="*/ 2707850 h 5893281"/>
              <a:gd name="connsiteX2753" fmla="*/ 2795417 w 10035679"/>
              <a:gd name="connsiteY2753" fmla="*/ 2712077 h 5893281"/>
              <a:gd name="connsiteX2754" fmla="*/ 2809303 w 10035679"/>
              <a:gd name="connsiteY2754" fmla="*/ 2716303 h 5893281"/>
              <a:gd name="connsiteX2755" fmla="*/ 2815341 w 10035679"/>
              <a:gd name="connsiteY2755" fmla="*/ 2722342 h 5893281"/>
              <a:gd name="connsiteX2756" fmla="*/ 2801456 w 10035679"/>
              <a:gd name="connsiteY2756" fmla="*/ 2722342 h 5893281"/>
              <a:gd name="connsiteX2757" fmla="*/ 2780927 w 10035679"/>
              <a:gd name="connsiteY2757" fmla="*/ 2740454 h 5893281"/>
              <a:gd name="connsiteX2758" fmla="*/ 2752551 w 10035679"/>
              <a:gd name="connsiteY2758" fmla="*/ 2746493 h 5893281"/>
              <a:gd name="connsiteX2759" fmla="*/ 2725985 w 10035679"/>
              <a:gd name="connsiteY2759" fmla="*/ 2750719 h 5893281"/>
              <a:gd name="connsiteX2760" fmla="*/ 2697608 w 10035679"/>
              <a:gd name="connsiteY2760" fmla="*/ 2754945 h 5893281"/>
              <a:gd name="connsiteX2761" fmla="*/ 2677080 w 10035679"/>
              <a:gd name="connsiteY2761" fmla="*/ 2812301 h 5893281"/>
              <a:gd name="connsiteX2762" fmla="*/ 2652930 w 10035679"/>
              <a:gd name="connsiteY2762" fmla="*/ 2873279 h 5893281"/>
              <a:gd name="connsiteX2763" fmla="*/ 2645080 w 10035679"/>
              <a:gd name="connsiteY2763" fmla="*/ 2864828 h 5893281"/>
              <a:gd name="connsiteX2764" fmla="*/ 2643270 w 10035679"/>
              <a:gd name="connsiteY2764" fmla="*/ 2860602 h 5893281"/>
              <a:gd name="connsiteX2765" fmla="*/ 2635421 w 10035679"/>
              <a:gd name="connsiteY2765" fmla="*/ 2858791 h 5893281"/>
              <a:gd name="connsiteX2766" fmla="*/ 2631195 w 10035679"/>
              <a:gd name="connsiteY2766" fmla="*/ 2854563 h 5893281"/>
              <a:gd name="connsiteX2767" fmla="*/ 2620930 w 10035679"/>
              <a:gd name="connsiteY2767" fmla="*/ 2846111 h 5893281"/>
              <a:gd name="connsiteX2768" fmla="*/ 2620930 w 10035679"/>
              <a:gd name="connsiteY2768" fmla="*/ 2864225 h 5893281"/>
              <a:gd name="connsiteX2769" fmla="*/ 2625156 w 10035679"/>
              <a:gd name="connsiteY2769" fmla="*/ 2872676 h 5893281"/>
              <a:gd name="connsiteX2770" fmla="*/ 2631195 w 10035679"/>
              <a:gd name="connsiteY2770" fmla="*/ 2893204 h 5893281"/>
              <a:gd name="connsiteX2771" fmla="*/ 2639044 w 10035679"/>
              <a:gd name="connsiteY2771" fmla="*/ 2917957 h 5893281"/>
              <a:gd name="connsiteX2772" fmla="*/ 2645080 w 10035679"/>
              <a:gd name="connsiteY2772" fmla="*/ 2940297 h 5893281"/>
              <a:gd name="connsiteX2773" fmla="*/ 2645080 w 10035679"/>
              <a:gd name="connsiteY2773" fmla="*/ 2950559 h 5893281"/>
              <a:gd name="connsiteX2774" fmla="*/ 2616704 w 10035679"/>
              <a:gd name="connsiteY2774" fmla="*/ 2968673 h 5893281"/>
              <a:gd name="connsiteX2775" fmla="*/ 2586516 w 10035679"/>
              <a:gd name="connsiteY2775" fmla="*/ 2984975 h 5893281"/>
              <a:gd name="connsiteX2776" fmla="*/ 2553914 w 10035679"/>
              <a:gd name="connsiteY2776" fmla="*/ 3007313 h 5893281"/>
              <a:gd name="connsiteX2777" fmla="*/ 2521311 w 10035679"/>
              <a:gd name="connsiteY2777" fmla="*/ 3027840 h 5893281"/>
              <a:gd name="connsiteX2778" fmla="*/ 2500784 w 10035679"/>
              <a:gd name="connsiteY2778" fmla="*/ 3056217 h 5893281"/>
              <a:gd name="connsiteX2779" fmla="*/ 2490519 w 10035679"/>
              <a:gd name="connsiteY2779" fmla="*/ 3093048 h 5893281"/>
              <a:gd name="connsiteX2780" fmla="*/ 2478444 w 10035679"/>
              <a:gd name="connsiteY2780" fmla="*/ 3121423 h 5893281"/>
              <a:gd name="connsiteX2781" fmla="*/ 2482670 w 10035679"/>
              <a:gd name="connsiteY2781" fmla="*/ 3156441 h 5893281"/>
              <a:gd name="connsiteX2782" fmla="*/ 2492934 w 10035679"/>
              <a:gd name="connsiteY2782" fmla="*/ 3195082 h 5893281"/>
              <a:gd name="connsiteX2783" fmla="*/ 2506820 w 10035679"/>
              <a:gd name="connsiteY2783" fmla="*/ 3236137 h 5893281"/>
              <a:gd name="connsiteX2784" fmla="*/ 2520706 w 10035679"/>
              <a:gd name="connsiteY2784" fmla="*/ 3274779 h 5893281"/>
              <a:gd name="connsiteX2785" fmla="*/ 2528556 w 10035679"/>
              <a:gd name="connsiteY2785" fmla="*/ 3309797 h 5893281"/>
              <a:gd name="connsiteX2786" fmla="*/ 2520706 w 10035679"/>
              <a:gd name="connsiteY2786" fmla="*/ 3309797 h 5893281"/>
              <a:gd name="connsiteX2787" fmla="*/ 2520706 w 10035679"/>
              <a:gd name="connsiteY2787" fmla="*/ 3318249 h 5893281"/>
              <a:gd name="connsiteX2788" fmla="*/ 2496557 w 10035679"/>
              <a:gd name="connsiteY2788" fmla="*/ 3309797 h 5893281"/>
              <a:gd name="connsiteX2789" fmla="*/ 2486293 w 10035679"/>
              <a:gd name="connsiteY2789" fmla="*/ 3279005 h 5893281"/>
              <a:gd name="connsiteX2790" fmla="*/ 2468181 w 10035679"/>
              <a:gd name="connsiteY2790" fmla="*/ 3237950 h 5893281"/>
              <a:gd name="connsiteX2791" fmla="*/ 2447652 w 10035679"/>
              <a:gd name="connsiteY2791" fmla="*/ 3195082 h 5893281"/>
              <a:gd name="connsiteX2792" fmla="*/ 2425313 w 10035679"/>
              <a:gd name="connsiteY2792" fmla="*/ 3164290 h 5893281"/>
              <a:gd name="connsiteX2793" fmla="*/ 2404786 w 10035679"/>
              <a:gd name="connsiteY2793" fmla="*/ 3146178 h 5893281"/>
              <a:gd name="connsiteX2794" fmla="*/ 2378219 w 10035679"/>
              <a:gd name="connsiteY2794" fmla="*/ 3141952 h 5893281"/>
              <a:gd name="connsiteX2795" fmla="*/ 2348031 w 10035679"/>
              <a:gd name="connsiteY2795" fmla="*/ 3127461 h 5893281"/>
              <a:gd name="connsiteX2796" fmla="*/ 2311805 w 10035679"/>
              <a:gd name="connsiteY2796" fmla="*/ 3112971 h 5893281"/>
              <a:gd name="connsiteX2797" fmla="*/ 2269542 w 10035679"/>
              <a:gd name="connsiteY2797" fmla="*/ 3106934 h 5893281"/>
              <a:gd name="connsiteX2798" fmla="*/ 2269542 w 10035679"/>
              <a:gd name="connsiteY2798" fmla="*/ 3112971 h 5893281"/>
              <a:gd name="connsiteX2799" fmla="*/ 2263504 w 10035679"/>
              <a:gd name="connsiteY2799" fmla="*/ 3112971 h 5893281"/>
              <a:gd name="connsiteX2800" fmla="*/ 2267732 w 10035679"/>
              <a:gd name="connsiteY2800" fmla="*/ 3125046 h 5893281"/>
              <a:gd name="connsiteX2801" fmla="*/ 2273769 w 10035679"/>
              <a:gd name="connsiteY2801" fmla="*/ 3135311 h 5893281"/>
              <a:gd name="connsiteX2802" fmla="*/ 2277995 w 10035679"/>
              <a:gd name="connsiteY2802" fmla="*/ 3141347 h 5893281"/>
              <a:gd name="connsiteX2803" fmla="*/ 2282221 w 10035679"/>
              <a:gd name="connsiteY2803" fmla="*/ 3149801 h 5893281"/>
              <a:gd name="connsiteX2804" fmla="*/ 2288260 w 10035679"/>
              <a:gd name="connsiteY2804" fmla="*/ 3160064 h 5893281"/>
              <a:gd name="connsiteX2805" fmla="*/ 2255657 w 10035679"/>
              <a:gd name="connsiteY2805" fmla="*/ 3160064 h 5893281"/>
              <a:gd name="connsiteX2806" fmla="*/ 2231506 w 10035679"/>
              <a:gd name="connsiteY2806" fmla="*/ 3149801 h 5893281"/>
              <a:gd name="connsiteX2807" fmla="*/ 2198903 w 10035679"/>
              <a:gd name="connsiteY2807" fmla="*/ 3141347 h 5893281"/>
              <a:gd name="connsiteX2808" fmla="*/ 2168716 w 10035679"/>
              <a:gd name="connsiteY2808" fmla="*/ 3141347 h 5893281"/>
              <a:gd name="connsiteX2809" fmla="*/ 2136111 w 10035679"/>
              <a:gd name="connsiteY2809" fmla="*/ 3145573 h 5893281"/>
              <a:gd name="connsiteX2810" fmla="*/ 2113773 w 10035679"/>
              <a:gd name="connsiteY2810" fmla="*/ 3151612 h 5893281"/>
              <a:gd name="connsiteX2811" fmla="*/ 2089623 w 10035679"/>
              <a:gd name="connsiteY2811" fmla="*/ 3163687 h 5893281"/>
              <a:gd name="connsiteX2812" fmla="*/ 2069095 w 10035679"/>
              <a:gd name="connsiteY2812" fmla="*/ 3178178 h 5893281"/>
              <a:gd name="connsiteX2813" fmla="*/ 2055209 w 10035679"/>
              <a:gd name="connsiteY2813" fmla="*/ 3198706 h 5893281"/>
              <a:gd name="connsiteX2814" fmla="*/ 2047360 w 10035679"/>
              <a:gd name="connsiteY2814" fmla="*/ 3216818 h 5893281"/>
              <a:gd name="connsiteX2815" fmla="*/ 2051586 w 10035679"/>
              <a:gd name="connsiteY2815" fmla="*/ 3231308 h 5893281"/>
              <a:gd name="connsiteX2816" fmla="*/ 2051586 w 10035679"/>
              <a:gd name="connsiteY2816" fmla="*/ 3249420 h 5893281"/>
              <a:gd name="connsiteX2817" fmla="*/ 2045549 w 10035679"/>
              <a:gd name="connsiteY2817" fmla="*/ 3269948 h 5893281"/>
              <a:gd name="connsiteX2818" fmla="*/ 2031661 w 10035679"/>
              <a:gd name="connsiteY2818" fmla="*/ 3317042 h 5893281"/>
              <a:gd name="connsiteX2819" fmla="*/ 2031661 w 10035679"/>
              <a:gd name="connsiteY2819" fmla="*/ 3352060 h 5893281"/>
              <a:gd name="connsiteX2820" fmla="*/ 2033474 w 10035679"/>
              <a:gd name="connsiteY2820" fmla="*/ 3388889 h 5893281"/>
              <a:gd name="connsiteX2821" fmla="*/ 2047360 w 10035679"/>
              <a:gd name="connsiteY2821" fmla="*/ 3423907 h 5893281"/>
              <a:gd name="connsiteX2822" fmla="*/ 2069698 w 10035679"/>
              <a:gd name="connsiteY2822" fmla="*/ 3466775 h 5893281"/>
              <a:gd name="connsiteX2823" fmla="*/ 2093848 w 10035679"/>
              <a:gd name="connsiteY2823" fmla="*/ 3471001 h 5893281"/>
              <a:gd name="connsiteX2824" fmla="*/ 2107735 w 10035679"/>
              <a:gd name="connsiteY2824" fmla="*/ 3475227 h 5893281"/>
              <a:gd name="connsiteX2825" fmla="*/ 2113773 w 10035679"/>
              <a:gd name="connsiteY2825" fmla="*/ 3481264 h 5893281"/>
              <a:gd name="connsiteX2826" fmla="*/ 2121622 w 10035679"/>
              <a:gd name="connsiteY2826" fmla="*/ 3485490 h 5893281"/>
              <a:gd name="connsiteX2827" fmla="*/ 2131885 w 10035679"/>
              <a:gd name="connsiteY2827" fmla="*/ 3489716 h 5893281"/>
              <a:gd name="connsiteX2828" fmla="*/ 2149999 w 10035679"/>
              <a:gd name="connsiteY2828" fmla="*/ 3481264 h 5893281"/>
              <a:gd name="connsiteX2829" fmla="*/ 2178376 w 10035679"/>
              <a:gd name="connsiteY2829" fmla="*/ 3466775 h 5893281"/>
              <a:gd name="connsiteX2830" fmla="*/ 2184413 w 10035679"/>
              <a:gd name="connsiteY2830" fmla="*/ 3462547 h 5893281"/>
              <a:gd name="connsiteX2831" fmla="*/ 2188638 w 10035679"/>
              <a:gd name="connsiteY2831" fmla="*/ 3462547 h 5893281"/>
              <a:gd name="connsiteX2832" fmla="*/ 2196488 w 10035679"/>
              <a:gd name="connsiteY2832" fmla="*/ 3462547 h 5893281"/>
              <a:gd name="connsiteX2833" fmla="*/ 2198298 w 10035679"/>
              <a:gd name="connsiteY2833" fmla="*/ 3462547 h 5893281"/>
              <a:gd name="connsiteX2834" fmla="*/ 2202525 w 10035679"/>
              <a:gd name="connsiteY2834" fmla="*/ 3462547 h 5893281"/>
              <a:gd name="connsiteX2835" fmla="*/ 2202525 w 10035679"/>
              <a:gd name="connsiteY2835" fmla="*/ 3460736 h 5893281"/>
              <a:gd name="connsiteX2836" fmla="*/ 2210374 w 10035679"/>
              <a:gd name="connsiteY2836" fmla="*/ 3452284 h 5893281"/>
              <a:gd name="connsiteX2837" fmla="*/ 2212186 w 10035679"/>
              <a:gd name="connsiteY2837" fmla="*/ 3442019 h 5893281"/>
              <a:gd name="connsiteX2838" fmla="*/ 2216413 w 10035679"/>
              <a:gd name="connsiteY2838" fmla="*/ 3431756 h 5893281"/>
              <a:gd name="connsiteX2839" fmla="*/ 2220639 w 10035679"/>
              <a:gd name="connsiteY2839" fmla="*/ 3419681 h 5893281"/>
              <a:gd name="connsiteX2840" fmla="*/ 2224865 w 10035679"/>
              <a:gd name="connsiteY2840" fmla="*/ 3413642 h 5893281"/>
              <a:gd name="connsiteX2841" fmla="*/ 2241166 w 10035679"/>
              <a:gd name="connsiteY2841" fmla="*/ 3395530 h 5893281"/>
              <a:gd name="connsiteX2842" fmla="*/ 2263504 w 10035679"/>
              <a:gd name="connsiteY2842" fmla="*/ 3385266 h 5893281"/>
              <a:gd name="connsiteX2843" fmla="*/ 2296109 w 10035679"/>
              <a:gd name="connsiteY2843" fmla="*/ 3381040 h 5893281"/>
              <a:gd name="connsiteX2844" fmla="*/ 2297920 w 10035679"/>
              <a:gd name="connsiteY2844" fmla="*/ 3389494 h 5893281"/>
              <a:gd name="connsiteX2845" fmla="*/ 2302145 w 10035679"/>
              <a:gd name="connsiteY2845" fmla="*/ 3391304 h 5893281"/>
              <a:gd name="connsiteX2846" fmla="*/ 2302145 w 10035679"/>
              <a:gd name="connsiteY2846" fmla="*/ 3395530 h 5893281"/>
              <a:gd name="connsiteX2847" fmla="*/ 2306372 w 10035679"/>
              <a:gd name="connsiteY2847" fmla="*/ 3395530 h 5893281"/>
              <a:gd name="connsiteX2848" fmla="*/ 2306372 w 10035679"/>
              <a:gd name="connsiteY2848" fmla="*/ 3391304 h 5893281"/>
              <a:gd name="connsiteX2849" fmla="*/ 2308787 w 10035679"/>
              <a:gd name="connsiteY2849" fmla="*/ 3391304 h 5893281"/>
              <a:gd name="connsiteX2850" fmla="*/ 2316636 w 10035679"/>
              <a:gd name="connsiteY2850" fmla="*/ 3391304 h 5893281"/>
              <a:gd name="connsiteX2851" fmla="*/ 2326899 w 10035679"/>
              <a:gd name="connsiteY2851" fmla="*/ 3389494 h 5893281"/>
              <a:gd name="connsiteX2852" fmla="*/ 2326899 w 10035679"/>
              <a:gd name="connsiteY2852" fmla="*/ 3420284 h 5893281"/>
              <a:gd name="connsiteX2853" fmla="*/ 2313013 w 10035679"/>
              <a:gd name="connsiteY2853" fmla="*/ 3434775 h 5893281"/>
              <a:gd name="connsiteX2854" fmla="*/ 2302749 w 10035679"/>
              <a:gd name="connsiteY2854" fmla="*/ 3461339 h 5893281"/>
              <a:gd name="connsiteX2855" fmla="*/ 2292486 w 10035679"/>
              <a:gd name="connsiteY2855" fmla="*/ 3496357 h 5893281"/>
              <a:gd name="connsiteX2856" fmla="*/ 2282221 w 10035679"/>
              <a:gd name="connsiteY2856" fmla="*/ 3528960 h 5893281"/>
              <a:gd name="connsiteX2857" fmla="*/ 2270146 w 10035679"/>
              <a:gd name="connsiteY2857" fmla="*/ 3553716 h 5893281"/>
              <a:gd name="connsiteX2858" fmla="*/ 2306372 w 10035679"/>
              <a:gd name="connsiteY2858" fmla="*/ 3553716 h 5893281"/>
              <a:gd name="connsiteX2859" fmla="*/ 2336559 w 10035679"/>
              <a:gd name="connsiteY2859" fmla="*/ 3549490 h 5893281"/>
              <a:gd name="connsiteX2860" fmla="*/ 2364936 w 10035679"/>
              <a:gd name="connsiteY2860" fmla="*/ 3549490 h 5893281"/>
              <a:gd name="connsiteX2861" fmla="*/ 2391503 w 10035679"/>
              <a:gd name="connsiteY2861" fmla="*/ 3553716 h 5893281"/>
              <a:gd name="connsiteX2862" fmla="*/ 2407804 w 10035679"/>
              <a:gd name="connsiteY2862" fmla="*/ 3563978 h 5893281"/>
              <a:gd name="connsiteX2863" fmla="*/ 2421690 w 10035679"/>
              <a:gd name="connsiteY2863" fmla="*/ 3586318 h 5893281"/>
              <a:gd name="connsiteX2864" fmla="*/ 2425916 w 10035679"/>
              <a:gd name="connsiteY2864" fmla="*/ 3617109 h 5893281"/>
              <a:gd name="connsiteX2865" fmla="*/ 2419880 w 10035679"/>
              <a:gd name="connsiteY2865" fmla="*/ 3639449 h 5893281"/>
              <a:gd name="connsiteX2866" fmla="*/ 2412031 w 10035679"/>
              <a:gd name="connsiteY2866" fmla="*/ 3667826 h 5893281"/>
              <a:gd name="connsiteX2867" fmla="*/ 2412031 w 10035679"/>
              <a:gd name="connsiteY2867" fmla="*/ 3696202 h 5893281"/>
              <a:gd name="connsiteX2868" fmla="*/ 2430144 w 10035679"/>
              <a:gd name="connsiteY2868" fmla="*/ 3714314 h 5893281"/>
              <a:gd name="connsiteX2869" fmla="*/ 2440407 w 10035679"/>
              <a:gd name="connsiteY2869" fmla="*/ 3726390 h 5893281"/>
              <a:gd name="connsiteX2870" fmla="*/ 2454293 w 10035679"/>
              <a:gd name="connsiteY2870" fmla="*/ 3740881 h 5893281"/>
              <a:gd name="connsiteX2871" fmla="*/ 2476633 w 10035679"/>
              <a:gd name="connsiteY2871" fmla="*/ 3752956 h 5893281"/>
              <a:gd name="connsiteX2872" fmla="*/ 2503197 w 10035679"/>
              <a:gd name="connsiteY2872" fmla="*/ 3758993 h 5893281"/>
              <a:gd name="connsiteX2873" fmla="*/ 2517085 w 10035679"/>
              <a:gd name="connsiteY2873" fmla="*/ 3740881 h 5893281"/>
              <a:gd name="connsiteX2874" fmla="*/ 2535198 w 10035679"/>
              <a:gd name="connsiteY2874" fmla="*/ 3734842 h 5893281"/>
              <a:gd name="connsiteX2875" fmla="*/ 2567799 w 10035679"/>
              <a:gd name="connsiteY2875" fmla="*/ 3734842 h 5893281"/>
              <a:gd name="connsiteX2876" fmla="*/ 2572026 w 10035679"/>
              <a:gd name="connsiteY2876" fmla="*/ 3740881 h 5893281"/>
              <a:gd name="connsiteX2877" fmla="*/ 2578064 w 10035679"/>
              <a:gd name="connsiteY2877" fmla="*/ 3749333 h 5893281"/>
              <a:gd name="connsiteX2878" fmla="*/ 2581686 w 10035679"/>
              <a:gd name="connsiteY2878" fmla="*/ 3753559 h 5893281"/>
              <a:gd name="connsiteX2879" fmla="*/ 2585912 w 10035679"/>
              <a:gd name="connsiteY2879" fmla="*/ 3753559 h 5893281"/>
              <a:gd name="connsiteX2880" fmla="*/ 2596176 w 10035679"/>
              <a:gd name="connsiteY2880" fmla="*/ 3755371 h 5893281"/>
              <a:gd name="connsiteX2881" fmla="*/ 2609460 w 10035679"/>
              <a:gd name="connsiteY2881" fmla="*/ 3758390 h 5893281"/>
              <a:gd name="connsiteX2882" fmla="*/ 2623346 w 10035679"/>
              <a:gd name="connsiteY2882" fmla="*/ 3730013 h 5893281"/>
              <a:gd name="connsiteX2883" fmla="*/ 2641460 w 10035679"/>
              <a:gd name="connsiteY2883" fmla="*/ 3709485 h 5893281"/>
              <a:gd name="connsiteX2884" fmla="*/ 2661987 w 10035679"/>
              <a:gd name="connsiteY2884" fmla="*/ 3691371 h 5893281"/>
              <a:gd name="connsiteX2885" fmla="*/ 2688550 w 10035679"/>
              <a:gd name="connsiteY2885" fmla="*/ 3676883 h 5893281"/>
              <a:gd name="connsiteX2886" fmla="*/ 2727192 w 10035679"/>
              <a:gd name="connsiteY2886" fmla="*/ 3670844 h 5893281"/>
              <a:gd name="connsiteX2887" fmla="*/ 2733229 w 10035679"/>
              <a:gd name="connsiteY2887" fmla="*/ 3666618 h 5893281"/>
              <a:gd name="connsiteX2888" fmla="*/ 2737455 w 10035679"/>
              <a:gd name="connsiteY2888" fmla="*/ 3666618 h 5893281"/>
              <a:gd name="connsiteX2889" fmla="*/ 2743494 w 10035679"/>
              <a:gd name="connsiteY2889" fmla="*/ 3666618 h 5893281"/>
              <a:gd name="connsiteX2890" fmla="*/ 2747720 w 10035679"/>
              <a:gd name="connsiteY2890" fmla="*/ 3666618 h 5893281"/>
              <a:gd name="connsiteX2891" fmla="*/ 2755570 w 10035679"/>
              <a:gd name="connsiteY2891" fmla="*/ 3670844 h 5893281"/>
              <a:gd name="connsiteX2892" fmla="*/ 2765832 w 10035679"/>
              <a:gd name="connsiteY2892" fmla="*/ 3670844 h 5893281"/>
              <a:gd name="connsiteX2893" fmla="*/ 2761606 w 10035679"/>
              <a:gd name="connsiteY2893" fmla="*/ 3676883 h 5893281"/>
              <a:gd name="connsiteX2894" fmla="*/ 2761606 w 10035679"/>
              <a:gd name="connsiteY2894" fmla="*/ 3685335 h 5893281"/>
              <a:gd name="connsiteX2895" fmla="*/ 2757380 w 10035679"/>
              <a:gd name="connsiteY2895" fmla="*/ 3685335 h 5893281"/>
              <a:gd name="connsiteX2896" fmla="*/ 2757380 w 10035679"/>
              <a:gd name="connsiteY2896" fmla="*/ 3687145 h 5893281"/>
              <a:gd name="connsiteX2897" fmla="*/ 2761606 w 10035679"/>
              <a:gd name="connsiteY2897" fmla="*/ 3687145 h 5893281"/>
              <a:gd name="connsiteX2898" fmla="*/ 2765832 w 10035679"/>
              <a:gd name="connsiteY2898" fmla="*/ 3691371 h 5893281"/>
              <a:gd name="connsiteX2899" fmla="*/ 2771870 w 10035679"/>
              <a:gd name="connsiteY2899" fmla="*/ 3695598 h 5893281"/>
              <a:gd name="connsiteX2900" fmla="*/ 2771870 w 10035679"/>
              <a:gd name="connsiteY2900" fmla="*/ 3687145 h 5893281"/>
              <a:gd name="connsiteX2901" fmla="*/ 2779720 w 10035679"/>
              <a:gd name="connsiteY2901" fmla="*/ 3681109 h 5893281"/>
              <a:gd name="connsiteX2902" fmla="*/ 2783946 w 10035679"/>
              <a:gd name="connsiteY2902" fmla="*/ 3676883 h 5893281"/>
              <a:gd name="connsiteX2903" fmla="*/ 2785756 w 10035679"/>
              <a:gd name="connsiteY2903" fmla="*/ 3672657 h 5893281"/>
              <a:gd name="connsiteX2904" fmla="*/ 2789983 w 10035679"/>
              <a:gd name="connsiteY2904" fmla="*/ 3670844 h 5893281"/>
              <a:gd name="connsiteX2905" fmla="*/ 2797832 w 10035679"/>
              <a:gd name="connsiteY2905" fmla="*/ 3666618 h 5893281"/>
              <a:gd name="connsiteX2906" fmla="*/ 2803869 w 10035679"/>
              <a:gd name="connsiteY2906" fmla="*/ 3662392 h 5893281"/>
              <a:gd name="connsiteX2907" fmla="*/ 2836472 w 10035679"/>
              <a:gd name="connsiteY2907" fmla="*/ 3690769 h 5893281"/>
              <a:gd name="connsiteX2908" fmla="*/ 2878737 w 10035679"/>
              <a:gd name="connsiteY2908" fmla="*/ 3705259 h 5893281"/>
              <a:gd name="connsiteX2909" fmla="*/ 2921000 w 10035679"/>
              <a:gd name="connsiteY2909" fmla="*/ 3709485 h 5893281"/>
              <a:gd name="connsiteX2910" fmla="*/ 2969904 w 10035679"/>
              <a:gd name="connsiteY2910" fmla="*/ 3705259 h 5893281"/>
              <a:gd name="connsiteX2911" fmla="*/ 3020620 w 10035679"/>
              <a:gd name="connsiteY2911" fmla="*/ 3701031 h 5893281"/>
              <a:gd name="connsiteX2912" fmla="*/ 3020620 w 10035679"/>
              <a:gd name="connsiteY2912" fmla="*/ 3709485 h 5893281"/>
              <a:gd name="connsiteX2913" fmla="*/ 3020620 w 10035679"/>
              <a:gd name="connsiteY2913" fmla="*/ 3713712 h 5893281"/>
              <a:gd name="connsiteX2914" fmla="*/ 3016393 w 10035679"/>
              <a:gd name="connsiteY2914" fmla="*/ 3715522 h 5893281"/>
              <a:gd name="connsiteX2915" fmla="*/ 3016393 w 10035679"/>
              <a:gd name="connsiteY2915" fmla="*/ 3719748 h 5893281"/>
              <a:gd name="connsiteX2916" fmla="*/ 3012167 w 10035679"/>
              <a:gd name="connsiteY2916" fmla="*/ 3725787 h 5893281"/>
              <a:gd name="connsiteX2917" fmla="*/ 3036318 w 10035679"/>
              <a:gd name="connsiteY2917" fmla="*/ 3734239 h 5893281"/>
              <a:gd name="connsiteX2918" fmla="*/ 3050204 w 10035679"/>
              <a:gd name="connsiteY2918" fmla="*/ 3744504 h 5893281"/>
              <a:gd name="connsiteX2919" fmla="*/ 3064092 w 10035679"/>
              <a:gd name="connsiteY2919" fmla="*/ 3754767 h 5893281"/>
              <a:gd name="connsiteX2920" fmla="*/ 3088241 w 10035679"/>
              <a:gd name="connsiteY2920" fmla="*/ 3766842 h 5893281"/>
              <a:gd name="connsiteX2921" fmla="*/ 3088241 w 10035679"/>
              <a:gd name="connsiteY2921" fmla="*/ 3787369 h 5893281"/>
              <a:gd name="connsiteX2922" fmla="*/ 3114807 w 10035679"/>
              <a:gd name="connsiteY2922" fmla="*/ 3795823 h 5893281"/>
              <a:gd name="connsiteX2923" fmla="*/ 3131109 w 10035679"/>
              <a:gd name="connsiteY2923" fmla="*/ 3797634 h 5893281"/>
              <a:gd name="connsiteX2924" fmla="*/ 3144995 w 10035679"/>
              <a:gd name="connsiteY2924" fmla="*/ 3812125 h 5893281"/>
              <a:gd name="connsiteX2925" fmla="*/ 3152844 w 10035679"/>
              <a:gd name="connsiteY2925" fmla="*/ 3834463 h 5893281"/>
              <a:gd name="connsiteX2926" fmla="*/ 3195108 w 10035679"/>
              <a:gd name="connsiteY2926" fmla="*/ 3838689 h 5893281"/>
              <a:gd name="connsiteX2927" fmla="*/ 3229524 w 10035679"/>
              <a:gd name="connsiteY2927" fmla="*/ 3840500 h 5893281"/>
              <a:gd name="connsiteX2928" fmla="*/ 3276013 w 10035679"/>
              <a:gd name="connsiteY2928" fmla="*/ 3844728 h 5893281"/>
              <a:gd name="connsiteX2929" fmla="*/ 3308615 w 10035679"/>
              <a:gd name="connsiteY2929" fmla="*/ 3887593 h 5893281"/>
              <a:gd name="connsiteX2930" fmla="*/ 3347257 w 10035679"/>
              <a:gd name="connsiteY2930" fmla="*/ 3926235 h 5893281"/>
              <a:gd name="connsiteX2931" fmla="*/ 3389520 w 10035679"/>
              <a:gd name="connsiteY2931" fmla="*/ 3958838 h 5893281"/>
              <a:gd name="connsiteX2932" fmla="*/ 3438426 w 10035679"/>
              <a:gd name="connsiteY2932" fmla="*/ 3983591 h 5893281"/>
              <a:gd name="connsiteX2933" fmla="*/ 3436616 w 10035679"/>
              <a:gd name="connsiteY2933" fmla="*/ 3998082 h 5893281"/>
              <a:gd name="connsiteX2934" fmla="*/ 3428765 w 10035679"/>
              <a:gd name="connsiteY2934" fmla="*/ 4006534 h 5893281"/>
              <a:gd name="connsiteX2935" fmla="*/ 3422726 w 10035679"/>
              <a:gd name="connsiteY2935" fmla="*/ 4016799 h 5893281"/>
              <a:gd name="connsiteX2936" fmla="*/ 3414877 w 10035679"/>
              <a:gd name="connsiteY2936" fmla="*/ 4022836 h 5893281"/>
              <a:gd name="connsiteX2937" fmla="*/ 3408840 w 10035679"/>
              <a:gd name="connsiteY2937" fmla="*/ 4034911 h 5893281"/>
              <a:gd name="connsiteX2938" fmla="*/ 3453518 w 10035679"/>
              <a:gd name="connsiteY2938" fmla="*/ 4034911 h 5893281"/>
              <a:gd name="connsiteX2939" fmla="*/ 3495782 w 10035679"/>
              <a:gd name="connsiteY2939" fmla="*/ 4049402 h 5893281"/>
              <a:gd name="connsiteX2940" fmla="*/ 3503632 w 10035679"/>
              <a:gd name="connsiteY2940" fmla="*/ 4074155 h 5893281"/>
              <a:gd name="connsiteX2941" fmla="*/ 3513896 w 10035679"/>
              <a:gd name="connsiteY2941" fmla="*/ 4069929 h 5893281"/>
              <a:gd name="connsiteX2942" fmla="*/ 3519933 w 10035679"/>
              <a:gd name="connsiteY2942" fmla="*/ 4065703 h 5893281"/>
              <a:gd name="connsiteX2943" fmla="*/ 3532008 w 10035679"/>
              <a:gd name="connsiteY2943" fmla="*/ 4069929 h 5893281"/>
              <a:gd name="connsiteX2944" fmla="*/ 3533819 w 10035679"/>
              <a:gd name="connsiteY2944" fmla="*/ 4069929 h 5893281"/>
              <a:gd name="connsiteX2945" fmla="*/ 3541668 w 10035679"/>
              <a:gd name="connsiteY2945" fmla="*/ 4074155 h 5893281"/>
              <a:gd name="connsiteX2946" fmla="*/ 3547707 w 10035679"/>
              <a:gd name="connsiteY2946" fmla="*/ 4078381 h 5893281"/>
              <a:gd name="connsiteX2947" fmla="*/ 3555557 w 10035679"/>
              <a:gd name="connsiteY2947" fmla="*/ 4080192 h 5893281"/>
              <a:gd name="connsiteX2948" fmla="*/ 3664837 w 10035679"/>
              <a:gd name="connsiteY2948" fmla="*/ 4088646 h 5893281"/>
              <a:gd name="connsiteX2949" fmla="*/ 3675102 w 10035679"/>
              <a:gd name="connsiteY2949" fmla="*/ 4098909 h 5893281"/>
              <a:gd name="connsiteX2950" fmla="*/ 3682950 w 10035679"/>
              <a:gd name="connsiteY2950" fmla="*/ 4119436 h 5893281"/>
              <a:gd name="connsiteX2951" fmla="*/ 3684760 w 10035679"/>
              <a:gd name="connsiteY2951" fmla="*/ 4137550 h 5893281"/>
              <a:gd name="connsiteX2952" fmla="*/ 3696837 w 10035679"/>
              <a:gd name="connsiteY2952" fmla="*/ 4152041 h 5893281"/>
              <a:gd name="connsiteX2953" fmla="*/ 3713139 w 10035679"/>
              <a:gd name="connsiteY2953" fmla="*/ 4156267 h 5893281"/>
              <a:gd name="connsiteX2954" fmla="*/ 3731250 w 10035679"/>
              <a:gd name="connsiteY2954" fmla="*/ 4156267 h 5893281"/>
              <a:gd name="connsiteX2955" fmla="*/ 3745136 w 10035679"/>
              <a:gd name="connsiteY2955" fmla="*/ 4152041 h 5893281"/>
              <a:gd name="connsiteX2956" fmla="*/ 3755401 w 10035679"/>
              <a:gd name="connsiteY2956" fmla="*/ 4166530 h 5893281"/>
              <a:gd name="connsiteX2957" fmla="*/ 3767477 w 10035679"/>
              <a:gd name="connsiteY2957" fmla="*/ 4176795 h 5893281"/>
              <a:gd name="connsiteX2958" fmla="*/ 3773514 w 10035679"/>
              <a:gd name="connsiteY2958" fmla="*/ 4188870 h 5893281"/>
              <a:gd name="connsiteX2959" fmla="*/ 3778343 w 10035679"/>
              <a:gd name="connsiteY2959" fmla="*/ 4202756 h 5893281"/>
              <a:gd name="connsiteX2960" fmla="*/ 3782571 w 10035679"/>
              <a:gd name="connsiteY2960" fmla="*/ 4219058 h 5893281"/>
              <a:gd name="connsiteX2961" fmla="*/ 3756004 w 10035679"/>
              <a:gd name="connsiteY2961" fmla="*/ 4251660 h 5893281"/>
              <a:gd name="connsiteX2962" fmla="*/ 3727630 w 10035679"/>
              <a:gd name="connsiteY2962" fmla="*/ 4290302 h 5893281"/>
              <a:gd name="connsiteX2963" fmla="*/ 3699253 w 10035679"/>
              <a:gd name="connsiteY2963" fmla="*/ 4333168 h 5893281"/>
              <a:gd name="connsiteX2964" fmla="*/ 3675102 w 10035679"/>
              <a:gd name="connsiteY2964" fmla="*/ 4376035 h 5893281"/>
              <a:gd name="connsiteX2965" fmla="*/ 3658800 w 10035679"/>
              <a:gd name="connsiteY2965" fmla="*/ 4408638 h 5893281"/>
              <a:gd name="connsiteX2966" fmla="*/ 3658800 w 10035679"/>
              <a:gd name="connsiteY2966" fmla="*/ 4429165 h 5893281"/>
              <a:gd name="connsiteX2967" fmla="*/ 3660610 w 10035679"/>
              <a:gd name="connsiteY2967" fmla="*/ 4457542 h 5893281"/>
              <a:gd name="connsiteX2968" fmla="*/ 3668459 w 10035679"/>
              <a:gd name="connsiteY2968" fmla="*/ 4490145 h 5893281"/>
              <a:gd name="connsiteX2969" fmla="*/ 3664233 w 10035679"/>
              <a:gd name="connsiteY2969" fmla="*/ 4518522 h 5893281"/>
              <a:gd name="connsiteX2970" fmla="*/ 3658194 w 10035679"/>
              <a:gd name="connsiteY2970" fmla="*/ 4536636 h 5893281"/>
              <a:gd name="connsiteX2971" fmla="*/ 3644308 w 10035679"/>
              <a:gd name="connsiteY2971" fmla="*/ 4565011 h 5893281"/>
              <a:gd name="connsiteX2972" fmla="*/ 3626196 w 10035679"/>
              <a:gd name="connsiteY2972" fmla="*/ 4595803 h 5893281"/>
              <a:gd name="connsiteX2973" fmla="*/ 3608082 w 10035679"/>
              <a:gd name="connsiteY2973" fmla="*/ 4628406 h 5893281"/>
              <a:gd name="connsiteX2974" fmla="*/ 3589969 w 10035679"/>
              <a:gd name="connsiteY2974" fmla="*/ 4653161 h 5893281"/>
              <a:gd name="connsiteX2975" fmla="*/ 3579705 w 10035679"/>
              <a:gd name="connsiteY2975" fmla="*/ 4667650 h 5893281"/>
              <a:gd name="connsiteX2976" fmla="*/ 3559178 w 10035679"/>
              <a:gd name="connsiteY2976" fmla="*/ 4676102 h 5893281"/>
              <a:gd name="connsiteX2977" fmla="*/ 3526575 w 10035679"/>
              <a:gd name="connsiteY2977" fmla="*/ 4680330 h 5893281"/>
              <a:gd name="connsiteX2978" fmla="*/ 3493971 w 10035679"/>
              <a:gd name="connsiteY2978" fmla="*/ 4682141 h 5893281"/>
              <a:gd name="connsiteX2979" fmla="*/ 3463784 w 10035679"/>
              <a:gd name="connsiteY2979" fmla="*/ 4690593 h 5893281"/>
              <a:gd name="connsiteX2980" fmla="*/ 3435408 w 10035679"/>
              <a:gd name="connsiteY2980" fmla="*/ 4700858 h 5893281"/>
              <a:gd name="connsiteX2981" fmla="*/ 3417292 w 10035679"/>
              <a:gd name="connsiteY2981" fmla="*/ 4721385 h 5893281"/>
              <a:gd name="connsiteX2982" fmla="*/ 3409445 w 10035679"/>
              <a:gd name="connsiteY2982" fmla="*/ 4733461 h 5893281"/>
              <a:gd name="connsiteX2983" fmla="*/ 3409445 w 10035679"/>
              <a:gd name="connsiteY2983" fmla="*/ 4739497 h 5893281"/>
              <a:gd name="connsiteX2984" fmla="*/ 3409445 w 10035679"/>
              <a:gd name="connsiteY2984" fmla="*/ 4747951 h 5893281"/>
              <a:gd name="connsiteX2985" fmla="*/ 3413671 w 10035679"/>
              <a:gd name="connsiteY2985" fmla="*/ 4758214 h 5893281"/>
              <a:gd name="connsiteX2986" fmla="*/ 3417897 w 10035679"/>
              <a:gd name="connsiteY2986" fmla="*/ 4768479 h 5893281"/>
              <a:gd name="connsiteX2987" fmla="*/ 3393746 w 10035679"/>
              <a:gd name="connsiteY2987" fmla="*/ 4768479 h 5893281"/>
              <a:gd name="connsiteX2988" fmla="*/ 3389520 w 10035679"/>
              <a:gd name="connsiteY2988" fmla="*/ 4815571 h 5893281"/>
              <a:gd name="connsiteX2989" fmla="*/ 3381671 w 10035679"/>
              <a:gd name="connsiteY2989" fmla="*/ 4854212 h 5893281"/>
              <a:gd name="connsiteX2990" fmla="*/ 3367785 w 10035679"/>
              <a:gd name="connsiteY2990" fmla="*/ 4886815 h 5893281"/>
              <a:gd name="connsiteX2991" fmla="*/ 3353899 w 10035679"/>
              <a:gd name="connsiteY2991" fmla="*/ 4917607 h 5893281"/>
              <a:gd name="connsiteX2992" fmla="*/ 3340011 w 10035679"/>
              <a:gd name="connsiteY2992" fmla="*/ 4958662 h 5893281"/>
              <a:gd name="connsiteX2993" fmla="*/ 3329748 w 10035679"/>
              <a:gd name="connsiteY2993" fmla="*/ 4958662 h 5893281"/>
              <a:gd name="connsiteX2994" fmla="*/ 3329748 w 10035679"/>
              <a:gd name="connsiteY2994" fmla="*/ 4944171 h 5893281"/>
              <a:gd name="connsiteX2995" fmla="*/ 3329748 w 10035679"/>
              <a:gd name="connsiteY2995" fmla="*/ 4935719 h 5893281"/>
              <a:gd name="connsiteX2996" fmla="*/ 3325521 w 10035679"/>
              <a:gd name="connsiteY2996" fmla="*/ 4925456 h 5893281"/>
              <a:gd name="connsiteX2997" fmla="*/ 3323710 w 10035679"/>
              <a:gd name="connsiteY2997" fmla="*/ 4917002 h 5893281"/>
              <a:gd name="connsiteX2998" fmla="*/ 3319484 w 10035679"/>
              <a:gd name="connsiteY2998" fmla="*/ 4921228 h 5893281"/>
              <a:gd name="connsiteX2999" fmla="*/ 3315256 w 10035679"/>
              <a:gd name="connsiteY2999" fmla="*/ 4921228 h 5893281"/>
              <a:gd name="connsiteX3000" fmla="*/ 3311030 w 10035679"/>
              <a:gd name="connsiteY3000" fmla="*/ 4925456 h 5893281"/>
              <a:gd name="connsiteX3001" fmla="*/ 3309218 w 10035679"/>
              <a:gd name="connsiteY3001" fmla="*/ 4925456 h 5893281"/>
              <a:gd name="connsiteX3002" fmla="*/ 3291106 w 10035679"/>
              <a:gd name="connsiteY3002" fmla="*/ 4968322 h 5893281"/>
              <a:gd name="connsiteX3003" fmla="*/ 3270578 w 10035679"/>
              <a:gd name="connsiteY3003" fmla="*/ 4996699 h 5893281"/>
              <a:gd name="connsiteX3004" fmla="*/ 3248240 w 10035679"/>
              <a:gd name="connsiteY3004" fmla="*/ 5021452 h 5893281"/>
              <a:gd name="connsiteX3005" fmla="*/ 3224089 w 10035679"/>
              <a:gd name="connsiteY3005" fmla="*/ 5049829 h 5893281"/>
              <a:gd name="connsiteX3006" fmla="*/ 3173372 w 10035679"/>
              <a:gd name="connsiteY3006" fmla="*/ 5039566 h 5893281"/>
              <a:gd name="connsiteX3007" fmla="*/ 3128694 w 10035679"/>
              <a:gd name="connsiteY3007" fmla="*/ 5029302 h 5893281"/>
              <a:gd name="connsiteX3008" fmla="*/ 3128694 w 10035679"/>
              <a:gd name="connsiteY3008" fmla="*/ 5043792 h 5893281"/>
              <a:gd name="connsiteX3009" fmla="*/ 3152844 w 10035679"/>
              <a:gd name="connsiteY3009" fmla="*/ 5058283 h 5893281"/>
              <a:gd name="connsiteX3010" fmla="*/ 3163109 w 10035679"/>
              <a:gd name="connsiteY3010" fmla="*/ 5078811 h 5893281"/>
              <a:gd name="connsiteX3011" fmla="*/ 3167335 w 10035679"/>
              <a:gd name="connsiteY3011" fmla="*/ 5099338 h 5893281"/>
              <a:gd name="connsiteX3012" fmla="*/ 3163109 w 10035679"/>
              <a:gd name="connsiteY3012" fmla="*/ 5125904 h 5893281"/>
              <a:gd name="connsiteX3013" fmla="*/ 3158883 w 10035679"/>
              <a:gd name="connsiteY3013" fmla="*/ 5154281 h 5893281"/>
              <a:gd name="connsiteX3014" fmla="*/ 3096090 w 10035679"/>
              <a:gd name="connsiteY3014" fmla="*/ 5156092 h 5893281"/>
              <a:gd name="connsiteX3015" fmla="*/ 3043562 w 10035679"/>
              <a:gd name="connsiteY3015" fmla="*/ 5170583 h 5893281"/>
              <a:gd name="connsiteX3016" fmla="*/ 3039337 w 10035679"/>
              <a:gd name="connsiteY3016" fmla="*/ 5179035 h 5893281"/>
              <a:gd name="connsiteX3017" fmla="*/ 3035110 w 10035679"/>
              <a:gd name="connsiteY3017" fmla="*/ 5189298 h 5893281"/>
              <a:gd name="connsiteX3018" fmla="*/ 3035110 w 10035679"/>
              <a:gd name="connsiteY3018" fmla="*/ 5203788 h 5893281"/>
              <a:gd name="connsiteX3019" fmla="*/ 3035110 w 10035679"/>
              <a:gd name="connsiteY3019" fmla="*/ 5218279 h 5893281"/>
              <a:gd name="connsiteX3020" fmla="*/ 3033300 w 10035679"/>
              <a:gd name="connsiteY3020" fmla="*/ 5226731 h 5893281"/>
              <a:gd name="connsiteX3021" fmla="*/ 3033300 w 10035679"/>
              <a:gd name="connsiteY3021" fmla="*/ 5228542 h 5893281"/>
              <a:gd name="connsiteX3022" fmla="*/ 3033300 w 10035679"/>
              <a:gd name="connsiteY3022" fmla="*/ 5235788 h 5893281"/>
              <a:gd name="connsiteX3023" fmla="*/ 3033300 w 10035679"/>
              <a:gd name="connsiteY3023" fmla="*/ 5241825 h 5893281"/>
              <a:gd name="connsiteX3024" fmla="*/ 3035110 w 10035679"/>
              <a:gd name="connsiteY3024" fmla="*/ 5256316 h 5893281"/>
              <a:gd name="connsiteX3025" fmla="*/ 3018809 w 10035679"/>
              <a:gd name="connsiteY3025" fmla="*/ 5256316 h 5893281"/>
              <a:gd name="connsiteX3026" fmla="*/ 2996470 w 10035679"/>
              <a:gd name="connsiteY3026" fmla="*/ 5260542 h 5893281"/>
              <a:gd name="connsiteX3027" fmla="*/ 2968094 w 10035679"/>
              <a:gd name="connsiteY3027" fmla="*/ 5260542 h 5893281"/>
              <a:gd name="connsiteX3028" fmla="*/ 2939716 w 10035679"/>
              <a:gd name="connsiteY3028" fmla="*/ 5264768 h 5893281"/>
              <a:gd name="connsiteX3029" fmla="*/ 2939716 w 10035679"/>
              <a:gd name="connsiteY3029" fmla="*/ 5279259 h 5893281"/>
              <a:gd name="connsiteX3030" fmla="*/ 2953603 w 10035679"/>
              <a:gd name="connsiteY3030" fmla="*/ 5285296 h 5893281"/>
              <a:gd name="connsiteX3031" fmla="*/ 2963868 w 10035679"/>
              <a:gd name="connsiteY3031" fmla="*/ 5293750 h 5893281"/>
              <a:gd name="connsiteX3032" fmla="*/ 2971715 w 10035679"/>
              <a:gd name="connsiteY3032" fmla="*/ 5295560 h 5893281"/>
              <a:gd name="connsiteX3033" fmla="*/ 2977754 w 10035679"/>
              <a:gd name="connsiteY3033" fmla="*/ 5299786 h 5893281"/>
              <a:gd name="connsiteX3034" fmla="*/ 2985603 w 10035679"/>
              <a:gd name="connsiteY3034" fmla="*/ 5308239 h 5893281"/>
              <a:gd name="connsiteX3035" fmla="*/ 2989829 w 10035679"/>
              <a:gd name="connsiteY3035" fmla="*/ 5314277 h 5893281"/>
              <a:gd name="connsiteX3036" fmla="*/ 2995866 w 10035679"/>
              <a:gd name="connsiteY3036" fmla="*/ 5324540 h 5893281"/>
              <a:gd name="connsiteX3037" fmla="*/ 2981980 w 10035679"/>
              <a:gd name="connsiteY3037" fmla="*/ 5328766 h 5893281"/>
              <a:gd name="connsiteX3038" fmla="*/ 2971715 w 10035679"/>
              <a:gd name="connsiteY3038" fmla="*/ 5332994 h 5893281"/>
              <a:gd name="connsiteX3039" fmla="*/ 2961452 w 10035679"/>
              <a:gd name="connsiteY3039" fmla="*/ 5337220 h 5893281"/>
              <a:gd name="connsiteX3040" fmla="*/ 2953603 w 10035679"/>
              <a:gd name="connsiteY3040" fmla="*/ 5339031 h 5893281"/>
              <a:gd name="connsiteX3041" fmla="*/ 2949377 w 10035679"/>
              <a:gd name="connsiteY3041" fmla="*/ 5351106 h 5893281"/>
              <a:gd name="connsiteX3042" fmla="*/ 2939112 w 10035679"/>
              <a:gd name="connsiteY3042" fmla="*/ 5371634 h 5893281"/>
              <a:gd name="connsiteX3043" fmla="*/ 2933076 w 10035679"/>
              <a:gd name="connsiteY3043" fmla="*/ 5393974 h 5893281"/>
              <a:gd name="connsiteX3044" fmla="*/ 2925226 w 10035679"/>
              <a:gd name="connsiteY3044" fmla="*/ 5414501 h 5893281"/>
              <a:gd name="connsiteX3045" fmla="*/ 2919189 w 10035679"/>
              <a:gd name="connsiteY3045" fmla="*/ 5418727 h 5893281"/>
              <a:gd name="connsiteX3046" fmla="*/ 2914961 w 10035679"/>
              <a:gd name="connsiteY3046" fmla="*/ 5418727 h 5893281"/>
              <a:gd name="connsiteX3047" fmla="*/ 2904698 w 10035679"/>
              <a:gd name="connsiteY3047" fmla="*/ 5422953 h 5893281"/>
              <a:gd name="connsiteX3048" fmla="*/ 2892623 w 10035679"/>
              <a:gd name="connsiteY3048" fmla="*/ 5422953 h 5893281"/>
              <a:gd name="connsiteX3049" fmla="*/ 2892623 w 10035679"/>
              <a:gd name="connsiteY3049" fmla="*/ 5433218 h 5893281"/>
              <a:gd name="connsiteX3050" fmla="*/ 2892623 w 10035679"/>
              <a:gd name="connsiteY3050" fmla="*/ 5439255 h 5893281"/>
              <a:gd name="connsiteX3051" fmla="*/ 2892623 w 10035679"/>
              <a:gd name="connsiteY3051" fmla="*/ 5443481 h 5893281"/>
              <a:gd name="connsiteX3052" fmla="*/ 2890812 w 10035679"/>
              <a:gd name="connsiteY3052" fmla="*/ 5447707 h 5893281"/>
              <a:gd name="connsiteX3053" fmla="*/ 2892623 w 10035679"/>
              <a:gd name="connsiteY3053" fmla="*/ 5451933 h 5893281"/>
              <a:gd name="connsiteX3054" fmla="*/ 2892623 w 10035679"/>
              <a:gd name="connsiteY3054" fmla="*/ 5453746 h 5893281"/>
              <a:gd name="connsiteX3055" fmla="*/ 2900472 w 10035679"/>
              <a:gd name="connsiteY3055" fmla="*/ 5468234 h 5893281"/>
              <a:gd name="connsiteX3056" fmla="*/ 2906508 w 10035679"/>
              <a:gd name="connsiteY3056" fmla="*/ 5480310 h 5893281"/>
              <a:gd name="connsiteX3057" fmla="*/ 2918584 w 10035679"/>
              <a:gd name="connsiteY3057" fmla="*/ 5486348 h 5893281"/>
              <a:gd name="connsiteX3058" fmla="*/ 2928849 w 10035679"/>
              <a:gd name="connsiteY3058" fmla="*/ 5492385 h 5893281"/>
              <a:gd name="connsiteX3059" fmla="*/ 2939112 w 10035679"/>
              <a:gd name="connsiteY3059" fmla="*/ 5500837 h 5893281"/>
              <a:gd name="connsiteX3060" fmla="*/ 2933076 w 10035679"/>
              <a:gd name="connsiteY3060" fmla="*/ 5525593 h 5893281"/>
              <a:gd name="connsiteX3061" fmla="*/ 2904698 w 10035679"/>
              <a:gd name="connsiteY3061" fmla="*/ 5540082 h 5893281"/>
              <a:gd name="connsiteX3062" fmla="*/ 2876321 w 10035679"/>
              <a:gd name="connsiteY3062" fmla="*/ 5568458 h 5893281"/>
              <a:gd name="connsiteX3063" fmla="*/ 2852171 w 10035679"/>
              <a:gd name="connsiteY3063" fmla="*/ 5605289 h 5893281"/>
              <a:gd name="connsiteX3064" fmla="*/ 2834058 w 10035679"/>
              <a:gd name="connsiteY3064" fmla="*/ 5640306 h 5893281"/>
              <a:gd name="connsiteX3065" fmla="*/ 2823793 w 10035679"/>
              <a:gd name="connsiteY3065" fmla="*/ 5672908 h 5893281"/>
              <a:gd name="connsiteX3066" fmla="*/ 2834058 w 10035679"/>
              <a:gd name="connsiteY3066" fmla="*/ 5683173 h 5893281"/>
              <a:gd name="connsiteX3067" fmla="*/ 2844321 w 10035679"/>
              <a:gd name="connsiteY3067" fmla="*/ 5693438 h 5893281"/>
              <a:gd name="connsiteX3068" fmla="*/ 2852171 w 10035679"/>
              <a:gd name="connsiteY3068" fmla="*/ 5703701 h 5893281"/>
              <a:gd name="connsiteX3069" fmla="*/ 2853981 w 10035679"/>
              <a:gd name="connsiteY3069" fmla="*/ 5721815 h 5893281"/>
              <a:gd name="connsiteX3070" fmla="*/ 2837679 w 10035679"/>
              <a:gd name="connsiteY3070" fmla="*/ 5726041 h 5893281"/>
              <a:gd name="connsiteX3071" fmla="*/ 2811115 w 10035679"/>
              <a:gd name="connsiteY3071" fmla="*/ 5740530 h 5893281"/>
              <a:gd name="connsiteX3072" fmla="*/ 2786964 w 10035679"/>
              <a:gd name="connsiteY3072" fmla="*/ 5761059 h 5893281"/>
              <a:gd name="connsiteX3073" fmla="*/ 2768852 w 10035679"/>
              <a:gd name="connsiteY3073" fmla="*/ 5783397 h 5893281"/>
              <a:gd name="connsiteX3074" fmla="*/ 2767040 w 10035679"/>
              <a:gd name="connsiteY3074" fmla="*/ 5789436 h 5893281"/>
              <a:gd name="connsiteX3075" fmla="*/ 2762814 w 10035679"/>
              <a:gd name="connsiteY3075" fmla="*/ 5797888 h 5893281"/>
              <a:gd name="connsiteX3076" fmla="*/ 2762814 w 10035679"/>
              <a:gd name="connsiteY3076" fmla="*/ 5803925 h 5893281"/>
              <a:gd name="connsiteX3077" fmla="*/ 2762814 w 10035679"/>
              <a:gd name="connsiteY3077" fmla="*/ 5816000 h 5893281"/>
              <a:gd name="connsiteX3078" fmla="*/ 2768852 w 10035679"/>
              <a:gd name="connsiteY3078" fmla="*/ 5816000 h 5893281"/>
              <a:gd name="connsiteX3079" fmla="*/ 2768852 w 10035679"/>
              <a:gd name="connsiteY3079" fmla="*/ 5807548 h 5893281"/>
              <a:gd name="connsiteX3080" fmla="*/ 2791190 w 10035679"/>
              <a:gd name="connsiteY3080" fmla="*/ 5782794 h 5893281"/>
              <a:gd name="connsiteX3081" fmla="*/ 2809303 w 10035679"/>
              <a:gd name="connsiteY3081" fmla="*/ 5758039 h 5893281"/>
              <a:gd name="connsiteX3082" fmla="*/ 2815341 w 10035679"/>
              <a:gd name="connsiteY3082" fmla="*/ 5759851 h 5893281"/>
              <a:gd name="connsiteX3083" fmla="*/ 2819568 w 10035679"/>
              <a:gd name="connsiteY3083" fmla="*/ 5759851 h 5893281"/>
              <a:gd name="connsiteX3084" fmla="*/ 2819568 w 10035679"/>
              <a:gd name="connsiteY3084" fmla="*/ 5764077 h 5893281"/>
              <a:gd name="connsiteX3085" fmla="*/ 2823793 w 10035679"/>
              <a:gd name="connsiteY3085" fmla="*/ 5768303 h 5893281"/>
              <a:gd name="connsiteX3086" fmla="*/ 2829833 w 10035679"/>
              <a:gd name="connsiteY3086" fmla="*/ 5786416 h 5893281"/>
              <a:gd name="connsiteX3087" fmla="*/ 2834058 w 10035679"/>
              <a:gd name="connsiteY3087" fmla="*/ 5806943 h 5893281"/>
              <a:gd name="connsiteX3088" fmla="*/ 2838284 w 10035679"/>
              <a:gd name="connsiteY3088" fmla="*/ 5831699 h 5893281"/>
              <a:gd name="connsiteX3089" fmla="*/ 2840096 w 10035679"/>
              <a:gd name="connsiteY3089" fmla="*/ 5854037 h 5893281"/>
              <a:gd name="connsiteX3090" fmla="*/ 2852171 w 10035679"/>
              <a:gd name="connsiteY3090" fmla="*/ 5854037 h 5893281"/>
              <a:gd name="connsiteX3091" fmla="*/ 2853981 w 10035679"/>
              <a:gd name="connsiteY3091" fmla="*/ 5854037 h 5893281"/>
              <a:gd name="connsiteX3092" fmla="*/ 2861830 w 10035679"/>
              <a:gd name="connsiteY3092" fmla="*/ 5854037 h 5893281"/>
              <a:gd name="connsiteX3093" fmla="*/ 2861830 w 10035679"/>
              <a:gd name="connsiteY3093" fmla="*/ 5858263 h 5893281"/>
              <a:gd name="connsiteX3094" fmla="*/ 2861830 w 10035679"/>
              <a:gd name="connsiteY3094" fmla="*/ 5860075 h 5893281"/>
              <a:gd name="connsiteX3095" fmla="*/ 2867869 w 10035679"/>
              <a:gd name="connsiteY3095" fmla="*/ 5868527 h 5893281"/>
              <a:gd name="connsiteX3096" fmla="*/ 2861830 w 10035679"/>
              <a:gd name="connsiteY3096" fmla="*/ 5872754 h 5893281"/>
              <a:gd name="connsiteX3097" fmla="*/ 2857604 w 10035679"/>
              <a:gd name="connsiteY3097" fmla="*/ 5874564 h 5893281"/>
              <a:gd name="connsiteX3098" fmla="*/ 2857604 w 10035679"/>
              <a:gd name="connsiteY3098" fmla="*/ 5878792 h 5893281"/>
              <a:gd name="connsiteX3099" fmla="*/ 2853379 w 10035679"/>
              <a:gd name="connsiteY3099" fmla="*/ 5878792 h 5893281"/>
              <a:gd name="connsiteX3100" fmla="*/ 2849152 w 10035679"/>
              <a:gd name="connsiteY3100" fmla="*/ 5883018 h 5893281"/>
              <a:gd name="connsiteX3101" fmla="*/ 2843114 w 10035679"/>
              <a:gd name="connsiteY3101" fmla="*/ 5884829 h 5893281"/>
              <a:gd name="connsiteX3102" fmla="*/ 2810510 w 10035679"/>
              <a:gd name="connsiteY3102" fmla="*/ 5893281 h 5893281"/>
              <a:gd name="connsiteX3103" fmla="*/ 2777907 w 10035679"/>
              <a:gd name="connsiteY3103" fmla="*/ 5884829 h 5893281"/>
              <a:gd name="connsiteX3104" fmla="*/ 2747720 w 10035679"/>
              <a:gd name="connsiteY3104" fmla="*/ 5868527 h 5893281"/>
              <a:gd name="connsiteX3105" fmla="*/ 2715117 w 10035679"/>
              <a:gd name="connsiteY3105" fmla="*/ 5843774 h 5893281"/>
              <a:gd name="connsiteX3106" fmla="*/ 2686740 w 10035679"/>
              <a:gd name="connsiteY3106" fmla="*/ 5815397 h 5893281"/>
              <a:gd name="connsiteX3107" fmla="*/ 2666213 w 10035679"/>
              <a:gd name="connsiteY3107" fmla="*/ 5787020 h 5893281"/>
              <a:gd name="connsiteX3108" fmla="*/ 2654138 w 10035679"/>
              <a:gd name="connsiteY3108" fmla="*/ 5758644 h 5893281"/>
              <a:gd name="connsiteX3109" fmla="*/ 2661987 w 10035679"/>
              <a:gd name="connsiteY3109" fmla="*/ 5758644 h 5893281"/>
              <a:gd name="connsiteX3110" fmla="*/ 2686137 w 10035679"/>
              <a:gd name="connsiteY3110" fmla="*/ 5783397 h 5893281"/>
              <a:gd name="connsiteX3111" fmla="*/ 2710286 w 10035679"/>
              <a:gd name="connsiteY3111" fmla="*/ 5803925 h 5893281"/>
              <a:gd name="connsiteX3112" fmla="*/ 2738663 w 10035679"/>
              <a:gd name="connsiteY3112" fmla="*/ 5822039 h 5893281"/>
              <a:gd name="connsiteX3113" fmla="*/ 2738663 w 10035679"/>
              <a:gd name="connsiteY3113" fmla="*/ 5807548 h 5893281"/>
              <a:gd name="connsiteX3114" fmla="*/ 2700023 w 10035679"/>
              <a:gd name="connsiteY3114" fmla="*/ 5787020 h 5893281"/>
              <a:gd name="connsiteX3115" fmla="*/ 2667421 w 10035679"/>
              <a:gd name="connsiteY3115" fmla="*/ 5758644 h 5893281"/>
              <a:gd name="connsiteX3116" fmla="*/ 2646893 w 10035679"/>
              <a:gd name="connsiteY3116" fmla="*/ 5717589 h 5893281"/>
              <a:gd name="connsiteX3117" fmla="*/ 2633005 w 10035679"/>
              <a:gd name="connsiteY3117" fmla="*/ 5672908 h 5893281"/>
              <a:gd name="connsiteX3118" fmla="*/ 2625156 w 10035679"/>
              <a:gd name="connsiteY3118" fmla="*/ 5625817 h 5893281"/>
              <a:gd name="connsiteX3119" fmla="*/ 2629384 w 10035679"/>
              <a:gd name="connsiteY3119" fmla="*/ 5572686 h 5893281"/>
              <a:gd name="connsiteX3120" fmla="*/ 2633610 w 10035679"/>
              <a:gd name="connsiteY3120" fmla="*/ 5521367 h 5893281"/>
              <a:gd name="connsiteX3121" fmla="*/ 2643873 w 10035679"/>
              <a:gd name="connsiteY3121" fmla="*/ 5476689 h 5893281"/>
              <a:gd name="connsiteX3122" fmla="*/ 2657761 w 10035679"/>
              <a:gd name="connsiteY3122" fmla="*/ 5433821 h 5893281"/>
              <a:gd name="connsiteX3123" fmla="*/ 2671647 w 10035679"/>
              <a:gd name="connsiteY3123" fmla="*/ 5396992 h 5893281"/>
              <a:gd name="connsiteX3124" fmla="*/ 2692174 w 10035679"/>
              <a:gd name="connsiteY3124" fmla="*/ 5396992 h 5893281"/>
              <a:gd name="connsiteX3125" fmla="*/ 2710286 w 10035679"/>
              <a:gd name="connsiteY3125" fmla="*/ 5325748 h 5893281"/>
              <a:gd name="connsiteX3126" fmla="*/ 2700023 w 10035679"/>
              <a:gd name="connsiteY3126" fmla="*/ 5325748 h 5893281"/>
              <a:gd name="connsiteX3127" fmla="*/ 2700023 w 10035679"/>
              <a:gd name="connsiteY3127" fmla="*/ 5319711 h 5893281"/>
              <a:gd name="connsiteX3128" fmla="*/ 2692174 w 10035679"/>
              <a:gd name="connsiteY3128" fmla="*/ 5325748 h 5893281"/>
              <a:gd name="connsiteX3129" fmla="*/ 2686137 w 10035679"/>
              <a:gd name="connsiteY3129" fmla="*/ 5334200 h 5893281"/>
              <a:gd name="connsiteX3130" fmla="*/ 2681910 w 10035679"/>
              <a:gd name="connsiteY3130" fmla="*/ 5340238 h 5893281"/>
              <a:gd name="connsiteX3131" fmla="*/ 2675873 w 10035679"/>
              <a:gd name="connsiteY3131" fmla="*/ 5348691 h 5893281"/>
              <a:gd name="connsiteX3132" fmla="*/ 2661987 w 10035679"/>
              <a:gd name="connsiteY3132" fmla="*/ 5352917 h 5893281"/>
              <a:gd name="connsiteX3133" fmla="*/ 2661987 w 10035679"/>
              <a:gd name="connsiteY3133" fmla="*/ 5344465 h 5893281"/>
              <a:gd name="connsiteX3134" fmla="*/ 2686137 w 10035679"/>
              <a:gd name="connsiteY3134" fmla="*/ 5195336 h 5893281"/>
              <a:gd name="connsiteX3135" fmla="*/ 2681910 w 10035679"/>
              <a:gd name="connsiteY3135" fmla="*/ 5180845 h 5893281"/>
              <a:gd name="connsiteX3136" fmla="*/ 2675873 w 10035679"/>
              <a:gd name="connsiteY3136" fmla="*/ 5156092 h 5893281"/>
              <a:gd name="connsiteX3137" fmla="*/ 2680099 w 10035679"/>
              <a:gd name="connsiteY3137" fmla="*/ 5133752 h 5893281"/>
              <a:gd name="connsiteX3138" fmla="*/ 2704250 w 10035679"/>
              <a:gd name="connsiteY3138" fmla="*/ 5048019 h 5893281"/>
              <a:gd name="connsiteX3139" fmla="*/ 2724777 w 10035679"/>
              <a:gd name="connsiteY3139" fmla="*/ 4960473 h 5893281"/>
              <a:gd name="connsiteX3140" fmla="*/ 2742889 w 10035679"/>
              <a:gd name="connsiteY3140" fmla="*/ 4864477 h 5893281"/>
              <a:gd name="connsiteX3141" fmla="*/ 2763419 w 10035679"/>
              <a:gd name="connsiteY3141" fmla="*/ 4770290 h 5893281"/>
              <a:gd name="connsiteX3142" fmla="*/ 2775494 w 10035679"/>
              <a:gd name="connsiteY3142" fmla="*/ 4708707 h 5893281"/>
              <a:gd name="connsiteX3143" fmla="*/ 2777305 w 10035679"/>
              <a:gd name="connsiteY3143" fmla="*/ 4645312 h 5893281"/>
              <a:gd name="connsiteX3144" fmla="*/ 2781531 w 10035679"/>
              <a:gd name="connsiteY3144" fmla="*/ 4583728 h 5893281"/>
              <a:gd name="connsiteX3145" fmla="*/ 2789380 w 10035679"/>
              <a:gd name="connsiteY3145" fmla="*/ 4526371 h 5893281"/>
              <a:gd name="connsiteX3146" fmla="*/ 2718740 w 10035679"/>
              <a:gd name="connsiteY3146" fmla="*/ 4499805 h 5893281"/>
              <a:gd name="connsiteX3147" fmla="*/ 2657761 w 10035679"/>
              <a:gd name="connsiteY3147" fmla="*/ 4458750 h 5893281"/>
              <a:gd name="connsiteX3148" fmla="*/ 2608855 w 10035679"/>
              <a:gd name="connsiteY3148" fmla="*/ 4405620 h 5893281"/>
              <a:gd name="connsiteX3149" fmla="*/ 2568405 w 10035679"/>
              <a:gd name="connsiteY3149" fmla="*/ 4348261 h 5893281"/>
              <a:gd name="connsiteX3150" fmla="*/ 2554517 w 10035679"/>
              <a:gd name="connsiteY3150" fmla="*/ 4315658 h 5893281"/>
              <a:gd name="connsiteX3151" fmla="*/ 2544254 w 10035679"/>
              <a:gd name="connsiteY3151" fmla="*/ 4284868 h 5893281"/>
              <a:gd name="connsiteX3152" fmla="*/ 2533989 w 10035679"/>
              <a:gd name="connsiteY3152" fmla="*/ 4248037 h 5893281"/>
              <a:gd name="connsiteX3153" fmla="*/ 2520103 w 10035679"/>
              <a:gd name="connsiteY3153" fmla="*/ 4219662 h 5893281"/>
              <a:gd name="connsiteX3154" fmla="*/ 2497763 w 10035679"/>
              <a:gd name="connsiteY3154" fmla="*/ 4199133 h 5893281"/>
              <a:gd name="connsiteX3155" fmla="*/ 2491727 w 10035679"/>
              <a:gd name="connsiteY3155" fmla="*/ 4190681 h 5893281"/>
              <a:gd name="connsiteX3156" fmla="*/ 2481462 w 10035679"/>
              <a:gd name="connsiteY3156" fmla="*/ 4190681 h 5893281"/>
              <a:gd name="connsiteX3157" fmla="*/ 2473615 w 10035679"/>
              <a:gd name="connsiteY3157" fmla="*/ 4188870 h 5893281"/>
              <a:gd name="connsiteX3158" fmla="*/ 2467576 w 10035679"/>
              <a:gd name="connsiteY3158" fmla="*/ 4180418 h 5893281"/>
              <a:gd name="connsiteX3159" fmla="*/ 2459726 w 10035679"/>
              <a:gd name="connsiteY3159" fmla="*/ 4174379 h 5893281"/>
              <a:gd name="connsiteX3160" fmla="*/ 2467576 w 10035679"/>
              <a:gd name="connsiteY3160" fmla="*/ 4159889 h 5893281"/>
              <a:gd name="connsiteX3161" fmla="*/ 2467576 w 10035679"/>
              <a:gd name="connsiteY3161" fmla="*/ 4147813 h 5893281"/>
              <a:gd name="connsiteX3162" fmla="*/ 2467576 w 10035679"/>
              <a:gd name="connsiteY3162" fmla="*/ 4133324 h 5893281"/>
              <a:gd name="connsiteX3163" fmla="*/ 2467576 w 10035679"/>
              <a:gd name="connsiteY3163" fmla="*/ 4118834 h 5893281"/>
              <a:gd name="connsiteX3164" fmla="*/ 2485690 w 10035679"/>
              <a:gd name="connsiteY3164" fmla="*/ 4108569 h 5893281"/>
              <a:gd name="connsiteX3165" fmla="*/ 2497763 w 10035679"/>
              <a:gd name="connsiteY3165" fmla="*/ 4098306 h 5893281"/>
              <a:gd name="connsiteX3166" fmla="*/ 2515877 w 10035679"/>
              <a:gd name="connsiteY3166" fmla="*/ 4088041 h 5893281"/>
              <a:gd name="connsiteX3167" fmla="*/ 2515877 w 10035679"/>
              <a:gd name="connsiteY3167" fmla="*/ 4079589 h 5893281"/>
              <a:gd name="connsiteX3168" fmla="*/ 2497763 w 10035679"/>
              <a:gd name="connsiteY3168" fmla="*/ 4079589 h 5893281"/>
              <a:gd name="connsiteX3169" fmla="*/ 2487501 w 10035679"/>
              <a:gd name="connsiteY3169" fmla="*/ 4077779 h 5893281"/>
              <a:gd name="connsiteX3170" fmla="*/ 2477236 w 10035679"/>
              <a:gd name="connsiteY3170" fmla="*/ 4077779 h 5893281"/>
              <a:gd name="connsiteX3171" fmla="*/ 2466973 w 10035679"/>
              <a:gd name="connsiteY3171" fmla="*/ 4073552 h 5893281"/>
              <a:gd name="connsiteX3172" fmla="*/ 2480859 w 10035679"/>
              <a:gd name="connsiteY3172" fmla="*/ 4040948 h 5893281"/>
              <a:gd name="connsiteX3173" fmla="*/ 2491124 w 10035679"/>
              <a:gd name="connsiteY3173" fmla="*/ 4008345 h 5893281"/>
              <a:gd name="connsiteX3174" fmla="*/ 2505010 w 10035679"/>
              <a:gd name="connsiteY3174" fmla="*/ 3977555 h 5893281"/>
              <a:gd name="connsiteX3175" fmla="*/ 2529160 w 10035679"/>
              <a:gd name="connsiteY3175" fmla="*/ 3950988 h 5893281"/>
              <a:gd name="connsiteX3176" fmla="*/ 2557537 w 10035679"/>
              <a:gd name="connsiteY3176" fmla="*/ 3926235 h 5893281"/>
              <a:gd name="connsiteX3177" fmla="*/ 2581686 w 10035679"/>
              <a:gd name="connsiteY3177" fmla="*/ 3897858 h 5893281"/>
              <a:gd name="connsiteX3178" fmla="*/ 2579875 w 10035679"/>
              <a:gd name="connsiteY3178" fmla="*/ 3877331 h 5893281"/>
              <a:gd name="connsiteX3179" fmla="*/ 2579875 w 10035679"/>
              <a:gd name="connsiteY3179" fmla="*/ 3848954 h 5893281"/>
              <a:gd name="connsiteX3180" fmla="*/ 2575649 w 10035679"/>
              <a:gd name="connsiteY3180" fmla="*/ 3820577 h 5893281"/>
              <a:gd name="connsiteX3181" fmla="*/ 2565384 w 10035679"/>
              <a:gd name="connsiteY3181" fmla="*/ 3802463 h 5893281"/>
              <a:gd name="connsiteX3182" fmla="*/ 2551499 w 10035679"/>
              <a:gd name="connsiteY3182" fmla="*/ 3781936 h 5893281"/>
              <a:gd name="connsiteX3183" fmla="*/ 2537612 w 10035679"/>
              <a:gd name="connsiteY3183" fmla="*/ 3759597 h 5893281"/>
              <a:gd name="connsiteX3184" fmla="*/ 2523727 w 10035679"/>
              <a:gd name="connsiteY3184" fmla="*/ 3759597 h 5893281"/>
              <a:gd name="connsiteX3185" fmla="*/ 2519499 w 10035679"/>
              <a:gd name="connsiteY3185" fmla="*/ 3763824 h 5893281"/>
              <a:gd name="connsiteX3186" fmla="*/ 2515273 w 10035679"/>
              <a:gd name="connsiteY3186" fmla="*/ 3768050 h 5893281"/>
              <a:gd name="connsiteX3187" fmla="*/ 2511046 w 10035679"/>
              <a:gd name="connsiteY3187" fmla="*/ 3769860 h 5893281"/>
              <a:gd name="connsiteX3188" fmla="*/ 2505010 w 10035679"/>
              <a:gd name="connsiteY3188" fmla="*/ 3774086 h 5893281"/>
              <a:gd name="connsiteX3189" fmla="*/ 2509235 w 10035679"/>
              <a:gd name="connsiteY3189" fmla="*/ 3782540 h 5893281"/>
              <a:gd name="connsiteX3190" fmla="*/ 2509235 w 10035679"/>
              <a:gd name="connsiteY3190" fmla="*/ 3788577 h 5893281"/>
              <a:gd name="connsiteX3191" fmla="*/ 2509235 w 10035679"/>
              <a:gd name="connsiteY3191" fmla="*/ 3792803 h 5893281"/>
              <a:gd name="connsiteX3192" fmla="*/ 2505010 w 10035679"/>
              <a:gd name="connsiteY3192" fmla="*/ 3798842 h 5893281"/>
              <a:gd name="connsiteX3193" fmla="*/ 2500784 w 10035679"/>
              <a:gd name="connsiteY3193" fmla="*/ 3798842 h 5893281"/>
              <a:gd name="connsiteX3194" fmla="*/ 2496557 w 10035679"/>
              <a:gd name="connsiteY3194" fmla="*/ 3803068 h 5893281"/>
              <a:gd name="connsiteX3195" fmla="*/ 2494745 w 10035679"/>
              <a:gd name="connsiteY3195" fmla="*/ 3803068 h 5893281"/>
              <a:gd name="connsiteX3196" fmla="*/ 2490519 w 10035679"/>
              <a:gd name="connsiteY3196" fmla="*/ 3803068 h 5893281"/>
              <a:gd name="connsiteX3197" fmla="*/ 2484482 w 10035679"/>
              <a:gd name="connsiteY3197" fmla="*/ 3807294 h 5893281"/>
              <a:gd name="connsiteX3198" fmla="*/ 2466368 w 10035679"/>
              <a:gd name="connsiteY3198" fmla="*/ 3792803 h 5893281"/>
              <a:gd name="connsiteX3199" fmla="*/ 2433766 w 10035679"/>
              <a:gd name="connsiteY3199" fmla="*/ 3774691 h 5893281"/>
              <a:gd name="connsiteX3200" fmla="*/ 2401163 w 10035679"/>
              <a:gd name="connsiteY3200" fmla="*/ 3756579 h 5893281"/>
              <a:gd name="connsiteX3201" fmla="*/ 2370975 w 10035679"/>
              <a:gd name="connsiteY3201" fmla="*/ 3742088 h 5893281"/>
              <a:gd name="connsiteX3202" fmla="*/ 2348634 w 10035679"/>
              <a:gd name="connsiteY3202" fmla="*/ 3736050 h 5893281"/>
              <a:gd name="connsiteX3203" fmla="*/ 2330522 w 10035679"/>
              <a:gd name="connsiteY3203" fmla="*/ 3693184 h 5893281"/>
              <a:gd name="connsiteX3204" fmla="*/ 2314221 w 10035679"/>
              <a:gd name="connsiteY3204" fmla="*/ 3668429 h 5893281"/>
              <a:gd name="connsiteX3205" fmla="*/ 2296109 w 10035679"/>
              <a:gd name="connsiteY3205" fmla="*/ 3650316 h 5893281"/>
              <a:gd name="connsiteX3206" fmla="*/ 2277995 w 10035679"/>
              <a:gd name="connsiteY3206" fmla="*/ 3644280 h 5893281"/>
              <a:gd name="connsiteX3207" fmla="*/ 2249618 w 10035679"/>
              <a:gd name="connsiteY3207" fmla="*/ 3635826 h 5893281"/>
              <a:gd name="connsiteX3208" fmla="*/ 2219431 w 10035679"/>
              <a:gd name="connsiteY3208" fmla="*/ 3625563 h 5893281"/>
              <a:gd name="connsiteX3209" fmla="*/ 2178979 w 10035679"/>
              <a:gd name="connsiteY3209" fmla="*/ 3611072 h 5893281"/>
              <a:gd name="connsiteX3210" fmla="*/ 2154828 w 10035679"/>
              <a:gd name="connsiteY3210" fmla="*/ 3592960 h 5893281"/>
              <a:gd name="connsiteX3211" fmla="*/ 2134301 w 10035679"/>
              <a:gd name="connsiteY3211" fmla="*/ 3574846 h 5893281"/>
              <a:gd name="connsiteX3212" fmla="*/ 2101698 w 10035679"/>
              <a:gd name="connsiteY3212" fmla="*/ 3560357 h 5893281"/>
              <a:gd name="connsiteX3213" fmla="*/ 2081170 w 10035679"/>
              <a:gd name="connsiteY3213" fmla="*/ 3560357 h 5893281"/>
              <a:gd name="connsiteX3214" fmla="*/ 2067284 w 10035679"/>
              <a:gd name="connsiteY3214" fmla="*/ 3568809 h 5893281"/>
              <a:gd name="connsiteX3215" fmla="*/ 2055209 w 10035679"/>
              <a:gd name="connsiteY3215" fmla="*/ 3574846 h 5893281"/>
              <a:gd name="connsiteX3216" fmla="*/ 2041321 w 10035679"/>
              <a:gd name="connsiteY3216" fmla="*/ 3583300 h 5893281"/>
              <a:gd name="connsiteX3217" fmla="*/ 2025020 w 10035679"/>
              <a:gd name="connsiteY3217" fmla="*/ 3579072 h 5893281"/>
              <a:gd name="connsiteX3218" fmla="*/ 2017172 w 10035679"/>
              <a:gd name="connsiteY3218" fmla="*/ 3574846 h 5893281"/>
              <a:gd name="connsiteX3219" fmla="*/ 2011134 w 10035679"/>
              <a:gd name="connsiteY3219" fmla="*/ 3568809 h 5893281"/>
              <a:gd name="connsiteX3220" fmla="*/ 2003285 w 10035679"/>
              <a:gd name="connsiteY3220" fmla="*/ 3560357 h 5893281"/>
              <a:gd name="connsiteX3221" fmla="*/ 1993022 w 10035679"/>
              <a:gd name="connsiteY3221" fmla="*/ 3550092 h 5893281"/>
              <a:gd name="connsiteX3222" fmla="*/ 1985172 w 10035679"/>
              <a:gd name="connsiteY3222" fmla="*/ 3544056 h 5893281"/>
              <a:gd name="connsiteX3223" fmla="*/ 1979134 w 10035679"/>
              <a:gd name="connsiteY3223" fmla="*/ 3539828 h 5893281"/>
              <a:gd name="connsiteX3224" fmla="*/ 1932645 w 10035679"/>
              <a:gd name="connsiteY3224" fmla="*/ 3531376 h 5893281"/>
              <a:gd name="connsiteX3225" fmla="*/ 1926608 w 10035679"/>
              <a:gd name="connsiteY3225" fmla="*/ 3525339 h 5893281"/>
              <a:gd name="connsiteX3226" fmla="*/ 1918759 w 10035679"/>
              <a:gd name="connsiteY3226" fmla="*/ 3519300 h 5893281"/>
              <a:gd name="connsiteX3227" fmla="*/ 1912721 w 10035679"/>
              <a:gd name="connsiteY3227" fmla="*/ 3510848 h 5893281"/>
              <a:gd name="connsiteX3228" fmla="*/ 1904873 w 10035679"/>
              <a:gd name="connsiteY3228" fmla="*/ 3504811 h 5893281"/>
              <a:gd name="connsiteX3229" fmla="*/ 1903061 w 10035679"/>
              <a:gd name="connsiteY3229" fmla="*/ 3500583 h 5893281"/>
              <a:gd name="connsiteX3230" fmla="*/ 1862609 w 10035679"/>
              <a:gd name="connsiteY3230" fmla="*/ 3506622 h 5893281"/>
              <a:gd name="connsiteX3231" fmla="*/ 1856572 w 10035679"/>
              <a:gd name="connsiteY3231" fmla="*/ 3504811 h 5893281"/>
              <a:gd name="connsiteX3232" fmla="*/ 1846307 w 10035679"/>
              <a:gd name="connsiteY3232" fmla="*/ 3490321 h 5893281"/>
              <a:gd name="connsiteX3233" fmla="*/ 1828195 w 10035679"/>
              <a:gd name="connsiteY3233" fmla="*/ 3475830 h 5893281"/>
              <a:gd name="connsiteX3234" fmla="*/ 1814309 w 10035679"/>
              <a:gd name="connsiteY3234" fmla="*/ 3457718 h 5893281"/>
              <a:gd name="connsiteX3235" fmla="*/ 1800423 w 10035679"/>
              <a:gd name="connsiteY3235" fmla="*/ 3443227 h 5893281"/>
              <a:gd name="connsiteX3236" fmla="*/ 1792574 w 10035679"/>
              <a:gd name="connsiteY3236" fmla="*/ 3434775 h 5893281"/>
              <a:gd name="connsiteX3237" fmla="*/ 1806460 w 10035679"/>
              <a:gd name="connsiteY3237" fmla="*/ 3390097 h 5893281"/>
              <a:gd name="connsiteX3238" fmla="*/ 1767818 w 10035679"/>
              <a:gd name="connsiteY3238" fmla="*/ 3347229 h 5893281"/>
              <a:gd name="connsiteX3239" fmla="*/ 1733405 w 10035679"/>
              <a:gd name="connsiteY3239" fmla="*/ 3300135 h 5893281"/>
              <a:gd name="connsiteX3240" fmla="*/ 1697179 w 10035679"/>
              <a:gd name="connsiteY3240" fmla="*/ 3251231 h 5893281"/>
              <a:gd name="connsiteX3241" fmla="*/ 1662766 w 10035679"/>
              <a:gd name="connsiteY3241" fmla="*/ 3199911 h 5893281"/>
              <a:gd name="connsiteX3242" fmla="*/ 1654916 w 10035679"/>
              <a:gd name="connsiteY3242" fmla="*/ 3195685 h 5893281"/>
              <a:gd name="connsiteX3243" fmla="*/ 1644654 w 10035679"/>
              <a:gd name="connsiteY3243" fmla="*/ 3193875 h 5893281"/>
              <a:gd name="connsiteX3244" fmla="*/ 1638615 w 10035679"/>
              <a:gd name="connsiteY3244" fmla="*/ 3193875 h 5893281"/>
              <a:gd name="connsiteX3245" fmla="*/ 1626539 w 10035679"/>
              <a:gd name="connsiteY3245" fmla="*/ 3189649 h 5893281"/>
              <a:gd name="connsiteX3246" fmla="*/ 1624729 w 10035679"/>
              <a:gd name="connsiteY3246" fmla="*/ 3185423 h 5893281"/>
              <a:gd name="connsiteX3247" fmla="*/ 1610843 w 10035679"/>
              <a:gd name="connsiteY3247" fmla="*/ 3167309 h 5893281"/>
              <a:gd name="connsiteX3248" fmla="*/ 1602994 w 10035679"/>
              <a:gd name="connsiteY3248" fmla="*/ 3146781 h 5893281"/>
              <a:gd name="connsiteX3249" fmla="*/ 1596955 w 10035679"/>
              <a:gd name="connsiteY3249" fmla="*/ 3126254 h 5893281"/>
              <a:gd name="connsiteX3250" fmla="*/ 1584880 w 10035679"/>
              <a:gd name="connsiteY3250" fmla="*/ 3103914 h 5893281"/>
              <a:gd name="connsiteX3251" fmla="*/ 1568579 w 10035679"/>
              <a:gd name="connsiteY3251" fmla="*/ 3093651 h 5893281"/>
              <a:gd name="connsiteX3252" fmla="*/ 1560731 w 10035679"/>
              <a:gd name="connsiteY3252" fmla="*/ 3085199 h 5893281"/>
              <a:gd name="connsiteX3253" fmla="*/ 1554692 w 10035679"/>
              <a:gd name="connsiteY3253" fmla="*/ 3079160 h 5893281"/>
              <a:gd name="connsiteX3254" fmla="*/ 1546843 w 10035679"/>
              <a:gd name="connsiteY3254" fmla="*/ 3074934 h 5893281"/>
              <a:gd name="connsiteX3255" fmla="*/ 1546843 w 10035679"/>
              <a:gd name="connsiteY3255" fmla="*/ 3113575 h 5893281"/>
              <a:gd name="connsiteX3256" fmla="*/ 1557108 w 10035679"/>
              <a:gd name="connsiteY3256" fmla="*/ 3128064 h 5893281"/>
              <a:gd name="connsiteX3257" fmla="*/ 1579446 w 10035679"/>
              <a:gd name="connsiteY3257" fmla="*/ 3152820 h 5893281"/>
              <a:gd name="connsiteX3258" fmla="*/ 1599975 w 10035679"/>
              <a:gd name="connsiteY3258" fmla="*/ 3181197 h 5893281"/>
              <a:gd name="connsiteX3259" fmla="*/ 1626539 w 10035679"/>
              <a:gd name="connsiteY3259" fmla="*/ 3218025 h 5893281"/>
              <a:gd name="connsiteX3260" fmla="*/ 1647067 w 10035679"/>
              <a:gd name="connsiteY3260" fmla="*/ 3253044 h 5893281"/>
              <a:gd name="connsiteX3261" fmla="*/ 1669407 w 10035679"/>
              <a:gd name="connsiteY3261" fmla="*/ 3289873 h 5893281"/>
              <a:gd name="connsiteX3262" fmla="*/ 1685709 w 10035679"/>
              <a:gd name="connsiteY3262" fmla="*/ 3322475 h 5893281"/>
              <a:gd name="connsiteX3263" fmla="*/ 1693558 w 10035679"/>
              <a:gd name="connsiteY3263" fmla="*/ 3343003 h 5893281"/>
              <a:gd name="connsiteX3264" fmla="*/ 1693558 w 10035679"/>
              <a:gd name="connsiteY3264" fmla="*/ 3357494 h 5893281"/>
              <a:gd name="connsiteX3265" fmla="*/ 1689332 w 10035679"/>
              <a:gd name="connsiteY3265" fmla="*/ 3363530 h 5893281"/>
              <a:gd name="connsiteX3266" fmla="*/ 1685104 w 10035679"/>
              <a:gd name="connsiteY3266" fmla="*/ 3367757 h 5893281"/>
              <a:gd name="connsiteX3267" fmla="*/ 1685104 w 10035679"/>
              <a:gd name="connsiteY3267" fmla="*/ 3371985 h 5893281"/>
              <a:gd name="connsiteX3268" fmla="*/ 1679067 w 10035679"/>
              <a:gd name="connsiteY3268" fmla="*/ 3376211 h 5893281"/>
              <a:gd name="connsiteX3269" fmla="*/ 1679067 w 10035679"/>
              <a:gd name="connsiteY3269" fmla="*/ 3361720 h 5893281"/>
              <a:gd name="connsiteX3270" fmla="*/ 1674841 w 10035679"/>
              <a:gd name="connsiteY3270" fmla="*/ 3349644 h 5893281"/>
              <a:gd name="connsiteX3271" fmla="*/ 1674841 w 10035679"/>
              <a:gd name="connsiteY3271" fmla="*/ 3343608 h 5893281"/>
              <a:gd name="connsiteX3272" fmla="*/ 1670615 w 10035679"/>
              <a:gd name="connsiteY3272" fmla="*/ 3335154 h 5893281"/>
              <a:gd name="connsiteX3273" fmla="*/ 1664576 w 10035679"/>
              <a:gd name="connsiteY3273" fmla="*/ 3335154 h 5893281"/>
              <a:gd name="connsiteX3274" fmla="*/ 1660350 w 10035679"/>
              <a:gd name="connsiteY3274" fmla="*/ 3335154 h 5893281"/>
              <a:gd name="connsiteX3275" fmla="*/ 1656124 w 10035679"/>
              <a:gd name="connsiteY3275" fmla="*/ 3335154 h 5893281"/>
              <a:gd name="connsiteX3276" fmla="*/ 1654314 w 10035679"/>
              <a:gd name="connsiteY3276" fmla="*/ 3335154 h 5893281"/>
              <a:gd name="connsiteX3277" fmla="*/ 1650087 w 10035679"/>
              <a:gd name="connsiteY3277" fmla="*/ 3335154 h 5893281"/>
              <a:gd name="connsiteX3278" fmla="*/ 1639823 w 10035679"/>
              <a:gd name="connsiteY3278" fmla="*/ 3335154 h 5893281"/>
              <a:gd name="connsiteX3279" fmla="*/ 1631973 w 10035679"/>
              <a:gd name="connsiteY3279" fmla="*/ 3310400 h 5893281"/>
              <a:gd name="connsiteX3280" fmla="*/ 1625937 w 10035679"/>
              <a:gd name="connsiteY3280" fmla="*/ 3285647 h 5893281"/>
              <a:gd name="connsiteX3281" fmla="*/ 1613861 w 10035679"/>
              <a:gd name="connsiteY3281" fmla="*/ 3265119 h 5893281"/>
              <a:gd name="connsiteX3282" fmla="*/ 1597560 w 10035679"/>
              <a:gd name="connsiteY3282" fmla="*/ 3247005 h 5893281"/>
              <a:gd name="connsiteX3283" fmla="*/ 1575220 w 10035679"/>
              <a:gd name="connsiteY3283" fmla="*/ 3232516 h 5893281"/>
              <a:gd name="connsiteX3284" fmla="*/ 1554692 w 10035679"/>
              <a:gd name="connsiteY3284" fmla="*/ 3218025 h 5893281"/>
              <a:gd name="connsiteX3285" fmla="*/ 1536580 w 10035679"/>
              <a:gd name="connsiteY3285" fmla="*/ 3193272 h 5893281"/>
              <a:gd name="connsiteX3286" fmla="*/ 1542617 w 10035679"/>
              <a:gd name="connsiteY3286" fmla="*/ 3189044 h 5893281"/>
              <a:gd name="connsiteX3287" fmla="*/ 1546843 w 10035679"/>
              <a:gd name="connsiteY3287" fmla="*/ 3189044 h 5893281"/>
              <a:gd name="connsiteX3288" fmla="*/ 1551069 w 10035679"/>
              <a:gd name="connsiteY3288" fmla="*/ 3189044 h 5893281"/>
              <a:gd name="connsiteX3289" fmla="*/ 1551069 w 10035679"/>
              <a:gd name="connsiteY3289" fmla="*/ 3184818 h 5893281"/>
              <a:gd name="connsiteX3290" fmla="*/ 1551069 w 10035679"/>
              <a:gd name="connsiteY3290" fmla="*/ 3180592 h 5893281"/>
              <a:gd name="connsiteX3291" fmla="*/ 1555298 w 10035679"/>
              <a:gd name="connsiteY3291" fmla="*/ 3178781 h 5893281"/>
              <a:gd name="connsiteX3292" fmla="*/ 1528731 w 10035679"/>
              <a:gd name="connsiteY3292" fmla="*/ 3160669 h 5893281"/>
              <a:gd name="connsiteX3293" fmla="*/ 1516656 w 10035679"/>
              <a:gd name="connsiteY3293" fmla="*/ 3138329 h 5893281"/>
              <a:gd name="connsiteX3294" fmla="*/ 1504580 w 10035679"/>
              <a:gd name="connsiteY3294" fmla="*/ 3113575 h 5893281"/>
              <a:gd name="connsiteX3295" fmla="*/ 1498544 w 10035679"/>
              <a:gd name="connsiteY3295" fmla="*/ 3085199 h 5893281"/>
              <a:gd name="connsiteX3296" fmla="*/ 1484656 w 10035679"/>
              <a:gd name="connsiteY3296" fmla="*/ 3060443 h 5893281"/>
              <a:gd name="connsiteX3297" fmla="*/ 1466544 w 10035679"/>
              <a:gd name="connsiteY3297" fmla="*/ 3039916 h 5893281"/>
              <a:gd name="connsiteX3298" fmla="*/ 1446016 w 10035679"/>
              <a:gd name="connsiteY3298" fmla="*/ 3027840 h 5893281"/>
              <a:gd name="connsiteX3299" fmla="*/ 1419450 w 10035679"/>
              <a:gd name="connsiteY3299" fmla="*/ 3017577 h 5893281"/>
              <a:gd name="connsiteX3300" fmla="*/ 1398923 w 10035679"/>
              <a:gd name="connsiteY3300" fmla="*/ 3003087 h 5893281"/>
              <a:gd name="connsiteX3301" fmla="*/ 1385037 w 10035679"/>
              <a:gd name="connsiteY3301" fmla="*/ 2984975 h 5893281"/>
              <a:gd name="connsiteX3302" fmla="*/ 1377188 w 10035679"/>
              <a:gd name="connsiteY3302" fmla="*/ 2964447 h 5893281"/>
              <a:gd name="connsiteX3303" fmla="*/ 1366923 w 10035679"/>
              <a:gd name="connsiteY3303" fmla="*/ 2942108 h 5893281"/>
              <a:gd name="connsiteX3304" fmla="*/ 1342774 w 10035679"/>
              <a:gd name="connsiteY3304" fmla="*/ 2907089 h 5893281"/>
              <a:gd name="connsiteX3305" fmla="*/ 1322247 w 10035679"/>
              <a:gd name="connsiteY3305" fmla="*/ 2882336 h 5893281"/>
              <a:gd name="connsiteX3306" fmla="*/ 1299907 w 10035679"/>
              <a:gd name="connsiteY3306" fmla="*/ 2859997 h 5893281"/>
              <a:gd name="connsiteX3307" fmla="*/ 1286021 w 10035679"/>
              <a:gd name="connsiteY3307" fmla="*/ 2835244 h 5893281"/>
              <a:gd name="connsiteX3308" fmla="*/ 1275756 w 10035679"/>
              <a:gd name="connsiteY3308" fmla="*/ 2802641 h 5893281"/>
              <a:gd name="connsiteX3309" fmla="*/ 1267907 w 10035679"/>
              <a:gd name="connsiteY3309" fmla="*/ 2759774 h 5893281"/>
              <a:gd name="connsiteX3310" fmla="*/ 1266096 w 10035679"/>
              <a:gd name="connsiteY3310" fmla="*/ 2700607 h 5893281"/>
              <a:gd name="connsiteX3311" fmla="*/ 1266096 w 10035679"/>
              <a:gd name="connsiteY3311" fmla="*/ 2686117 h 5893281"/>
              <a:gd name="connsiteX3312" fmla="*/ 1267907 w 10035679"/>
              <a:gd name="connsiteY3312" fmla="*/ 2657739 h 5893281"/>
              <a:gd name="connsiteX3313" fmla="*/ 1267907 w 10035679"/>
              <a:gd name="connsiteY3313" fmla="*/ 2619099 h 5893281"/>
              <a:gd name="connsiteX3314" fmla="*/ 1267907 w 10035679"/>
              <a:gd name="connsiteY3314" fmla="*/ 2572008 h 5893281"/>
              <a:gd name="connsiteX3315" fmla="*/ 1267907 w 10035679"/>
              <a:gd name="connsiteY3315" fmla="*/ 2529138 h 5893281"/>
              <a:gd name="connsiteX3316" fmla="*/ 1272135 w 10035679"/>
              <a:gd name="connsiteY3316" fmla="*/ 2494120 h 5893281"/>
              <a:gd name="connsiteX3317" fmla="*/ 1276361 w 10035679"/>
              <a:gd name="connsiteY3317" fmla="*/ 2471782 h 5893281"/>
              <a:gd name="connsiteX3318" fmla="*/ 1286624 w 10035679"/>
              <a:gd name="connsiteY3318" fmla="*/ 2467555 h 5893281"/>
              <a:gd name="connsiteX3319" fmla="*/ 1294473 w 10035679"/>
              <a:gd name="connsiteY3319" fmla="*/ 2467555 h 5893281"/>
              <a:gd name="connsiteX3320" fmla="*/ 1300510 w 10035679"/>
              <a:gd name="connsiteY3320" fmla="*/ 2467555 h 5893281"/>
              <a:gd name="connsiteX3321" fmla="*/ 1308359 w 10035679"/>
              <a:gd name="connsiteY3321" fmla="*/ 2467555 h 5893281"/>
              <a:gd name="connsiteX3322" fmla="*/ 1314398 w 10035679"/>
              <a:gd name="connsiteY3322" fmla="*/ 2471782 h 5893281"/>
              <a:gd name="connsiteX3323" fmla="*/ 1318624 w 10035679"/>
              <a:gd name="connsiteY3323" fmla="*/ 2480234 h 5893281"/>
              <a:gd name="connsiteX3324" fmla="*/ 1324660 w 10035679"/>
              <a:gd name="connsiteY3324" fmla="*/ 2486271 h 5893281"/>
              <a:gd name="connsiteX3325" fmla="*/ 1328886 w 10035679"/>
              <a:gd name="connsiteY3325" fmla="*/ 2494725 h 5893281"/>
              <a:gd name="connsiteX3326" fmla="*/ 1328886 w 10035679"/>
              <a:gd name="connsiteY3326" fmla="*/ 2453667 h 5893281"/>
              <a:gd name="connsiteX3327" fmla="*/ 1304738 w 10035679"/>
              <a:gd name="connsiteY3327" fmla="*/ 2425291 h 5893281"/>
              <a:gd name="connsiteX3328" fmla="*/ 1276361 w 10035679"/>
              <a:gd name="connsiteY3328" fmla="*/ 2396914 h 5893281"/>
              <a:gd name="connsiteX3329" fmla="*/ 1243758 w 10035679"/>
              <a:gd name="connsiteY3329" fmla="*/ 2376386 h 5893281"/>
              <a:gd name="connsiteX3330" fmla="*/ 1243758 w 10035679"/>
              <a:gd name="connsiteY3330" fmla="*/ 2394499 h 5893281"/>
              <a:gd name="connsiteX3331" fmla="*/ 1257644 w 10035679"/>
              <a:gd name="connsiteY3331" fmla="*/ 2404762 h 5893281"/>
              <a:gd name="connsiteX3332" fmla="*/ 1271530 w 10035679"/>
              <a:gd name="connsiteY3332" fmla="*/ 2415027 h 5893281"/>
              <a:gd name="connsiteX3333" fmla="*/ 1285416 w 10035679"/>
              <a:gd name="connsiteY3333" fmla="*/ 2425291 h 5893281"/>
              <a:gd name="connsiteX3334" fmla="*/ 1295681 w 10035679"/>
              <a:gd name="connsiteY3334" fmla="*/ 2439781 h 5893281"/>
              <a:gd name="connsiteX3335" fmla="*/ 1295681 w 10035679"/>
              <a:gd name="connsiteY3335" fmla="*/ 2448233 h 5893281"/>
              <a:gd name="connsiteX3336" fmla="*/ 1293870 w 10035679"/>
              <a:gd name="connsiteY3336" fmla="*/ 2448233 h 5893281"/>
              <a:gd name="connsiteX3337" fmla="*/ 1293870 w 10035679"/>
              <a:gd name="connsiteY3337" fmla="*/ 2452462 h 5893281"/>
              <a:gd name="connsiteX3338" fmla="*/ 1289642 w 10035679"/>
              <a:gd name="connsiteY3338" fmla="*/ 2454272 h 5893281"/>
              <a:gd name="connsiteX3339" fmla="*/ 1281795 w 10035679"/>
              <a:gd name="connsiteY3339" fmla="*/ 2458498 h 5893281"/>
              <a:gd name="connsiteX3340" fmla="*/ 1279982 w 10035679"/>
              <a:gd name="connsiteY3340" fmla="*/ 2462724 h 5893281"/>
              <a:gd name="connsiteX3341" fmla="*/ 1267907 w 10035679"/>
              <a:gd name="connsiteY3341" fmla="*/ 2462724 h 5893281"/>
              <a:gd name="connsiteX3342" fmla="*/ 1257644 w 10035679"/>
              <a:gd name="connsiteY3342" fmla="*/ 2462724 h 5893281"/>
              <a:gd name="connsiteX3343" fmla="*/ 1253418 w 10035679"/>
              <a:gd name="connsiteY3343" fmla="*/ 2462724 h 5893281"/>
              <a:gd name="connsiteX3344" fmla="*/ 1253418 w 10035679"/>
              <a:gd name="connsiteY3344" fmla="*/ 2458498 h 5893281"/>
              <a:gd name="connsiteX3345" fmla="*/ 1251605 w 10035679"/>
              <a:gd name="connsiteY3345" fmla="*/ 2458498 h 5893281"/>
              <a:gd name="connsiteX3346" fmla="*/ 1243758 w 10035679"/>
              <a:gd name="connsiteY3346" fmla="*/ 2454272 h 5893281"/>
              <a:gd name="connsiteX3347" fmla="*/ 1219608 w 10035679"/>
              <a:gd name="connsiteY3347" fmla="*/ 2423480 h 5893281"/>
              <a:gd name="connsiteX3348" fmla="*/ 1197267 w 10035679"/>
              <a:gd name="connsiteY3348" fmla="*/ 2390876 h 5893281"/>
              <a:gd name="connsiteX3349" fmla="*/ 1180966 w 10035679"/>
              <a:gd name="connsiteY3349" fmla="*/ 2354049 h 5893281"/>
              <a:gd name="connsiteX3350" fmla="*/ 1197267 w 10035679"/>
              <a:gd name="connsiteY3350" fmla="*/ 2354049 h 5893281"/>
              <a:gd name="connsiteX3351" fmla="*/ 1205117 w 10035679"/>
              <a:gd name="connsiteY3351" fmla="*/ 2358276 h 5893281"/>
              <a:gd name="connsiteX3352" fmla="*/ 1211155 w 10035679"/>
              <a:gd name="connsiteY3352" fmla="*/ 2358276 h 5893281"/>
              <a:gd name="connsiteX3353" fmla="*/ 1219003 w 10035679"/>
              <a:gd name="connsiteY3353" fmla="*/ 2358276 h 5893281"/>
              <a:gd name="connsiteX3354" fmla="*/ 1225041 w 10035679"/>
              <a:gd name="connsiteY3354" fmla="*/ 2354049 h 5893281"/>
              <a:gd name="connsiteX3355" fmla="*/ 1196665 w 10035679"/>
              <a:gd name="connsiteY3355" fmla="*/ 2343786 h 5893281"/>
              <a:gd name="connsiteX3356" fmla="*/ 1180363 w 10035679"/>
              <a:gd name="connsiteY3356" fmla="*/ 2327486 h 5893281"/>
              <a:gd name="connsiteX3357" fmla="*/ 1166477 w 10035679"/>
              <a:gd name="connsiteY3357" fmla="*/ 2305150 h 5893281"/>
              <a:gd name="connsiteX3358" fmla="*/ 1154402 w 10035679"/>
              <a:gd name="connsiteY3358" fmla="*/ 2280393 h 5893281"/>
              <a:gd name="connsiteX3359" fmla="*/ 1148363 w 10035679"/>
              <a:gd name="connsiteY3359" fmla="*/ 2255634 h 5893281"/>
              <a:gd name="connsiteX3360" fmla="*/ 1138100 w 10035679"/>
              <a:gd name="connsiteY3360" fmla="*/ 2233298 h 5893281"/>
              <a:gd name="connsiteX3361" fmla="*/ 1124213 w 10035679"/>
              <a:gd name="connsiteY3361" fmla="*/ 2215183 h 5893281"/>
              <a:gd name="connsiteX3362" fmla="*/ 1101874 w 10035679"/>
              <a:gd name="connsiteY3362" fmla="*/ 2204921 h 5893281"/>
              <a:gd name="connsiteX3363" fmla="*/ 1109724 w 10035679"/>
              <a:gd name="connsiteY3363" fmla="*/ 2157829 h 5893281"/>
              <a:gd name="connsiteX3364" fmla="*/ 1085573 w 10035679"/>
              <a:gd name="connsiteY3364" fmla="*/ 2131267 h 5893281"/>
              <a:gd name="connsiteX3365" fmla="*/ 1063233 w 10035679"/>
              <a:gd name="connsiteY3365" fmla="*/ 2098665 h 5893281"/>
              <a:gd name="connsiteX3366" fmla="*/ 1045121 w 10035679"/>
              <a:gd name="connsiteY3366" fmla="*/ 2066061 h 5893281"/>
              <a:gd name="connsiteX3367" fmla="*/ 1020970 w 10035679"/>
              <a:gd name="connsiteY3367" fmla="*/ 2033459 h 5893281"/>
              <a:gd name="connsiteX3368" fmla="*/ 992594 w 10035679"/>
              <a:gd name="connsiteY3368" fmla="*/ 2008705 h 5893281"/>
              <a:gd name="connsiteX3369" fmla="*/ 953954 w 10035679"/>
              <a:gd name="connsiteY3369" fmla="*/ 1990593 h 5893281"/>
              <a:gd name="connsiteX3370" fmla="*/ 907463 w 10035679"/>
              <a:gd name="connsiteY3370" fmla="*/ 1980327 h 5893281"/>
              <a:gd name="connsiteX3371" fmla="*/ 868824 w 10035679"/>
              <a:gd name="connsiteY3371" fmla="*/ 1962219 h 5893281"/>
              <a:gd name="connsiteX3372" fmla="*/ 840447 w 10035679"/>
              <a:gd name="connsiteY3372" fmla="*/ 1937461 h 5893281"/>
              <a:gd name="connsiteX3373" fmla="*/ 807845 w 10035679"/>
              <a:gd name="connsiteY3373" fmla="*/ 1909087 h 5893281"/>
              <a:gd name="connsiteX3374" fmla="*/ 777655 w 10035679"/>
              <a:gd name="connsiteY3374" fmla="*/ 1892785 h 5893281"/>
              <a:gd name="connsiteX3375" fmla="*/ 713054 w 10035679"/>
              <a:gd name="connsiteY3375" fmla="*/ 1892785 h 5893281"/>
              <a:gd name="connsiteX3376" fmla="*/ 692527 w 10035679"/>
              <a:gd name="connsiteY3376" fmla="*/ 1880709 h 5893281"/>
              <a:gd name="connsiteX3377" fmla="*/ 674413 w 10035679"/>
              <a:gd name="connsiteY3377" fmla="*/ 1866220 h 5893281"/>
              <a:gd name="connsiteX3378" fmla="*/ 653885 w 10035679"/>
              <a:gd name="connsiteY3378" fmla="*/ 1855955 h 5893281"/>
              <a:gd name="connsiteX3379" fmla="*/ 621283 w 10035679"/>
              <a:gd name="connsiteY3379" fmla="*/ 1851729 h 5893281"/>
              <a:gd name="connsiteX3380" fmla="*/ 621283 w 10035679"/>
              <a:gd name="connsiteY3380" fmla="*/ 1898823 h 5893281"/>
              <a:gd name="connsiteX3381" fmla="*/ 585057 w 10035679"/>
              <a:gd name="connsiteY3381" fmla="*/ 1916935 h 5893281"/>
              <a:gd name="connsiteX3382" fmla="*/ 554869 w 10035679"/>
              <a:gd name="connsiteY3382" fmla="*/ 1935045 h 5893281"/>
              <a:gd name="connsiteX3383" fmla="*/ 512606 w 10035679"/>
              <a:gd name="connsiteY3383" fmla="*/ 1945312 h 5893281"/>
              <a:gd name="connsiteX3384" fmla="*/ 522869 w 10035679"/>
              <a:gd name="connsiteY3384" fmla="*/ 1912708 h 5893281"/>
              <a:gd name="connsiteX3385" fmla="*/ 536757 w 10035679"/>
              <a:gd name="connsiteY3385" fmla="*/ 1880106 h 5893281"/>
              <a:gd name="connsiteX3386" fmla="*/ 557285 w 10035679"/>
              <a:gd name="connsiteY3386" fmla="*/ 1851729 h 5893281"/>
              <a:gd name="connsiteX3387" fmla="*/ 575396 w 10035679"/>
              <a:gd name="connsiteY3387" fmla="*/ 1820936 h 5893281"/>
              <a:gd name="connsiteX3388" fmla="*/ 557285 w 10035679"/>
              <a:gd name="connsiteY3388" fmla="*/ 1820936 h 5893281"/>
              <a:gd name="connsiteX3389" fmla="*/ 557285 w 10035679"/>
              <a:gd name="connsiteY3389" fmla="*/ 1826974 h 5893281"/>
              <a:gd name="connsiteX3390" fmla="*/ 530718 w 10035679"/>
              <a:gd name="connsiteY3390" fmla="*/ 1849313 h 5893281"/>
              <a:gd name="connsiteX3391" fmla="*/ 508380 w 10035679"/>
              <a:gd name="connsiteY3391" fmla="*/ 1877691 h 5893281"/>
              <a:gd name="connsiteX3392" fmla="*/ 494493 w 10035679"/>
              <a:gd name="connsiteY3392" fmla="*/ 1908482 h 5893281"/>
              <a:gd name="connsiteX3393" fmla="*/ 484230 w 10035679"/>
              <a:gd name="connsiteY3393" fmla="*/ 1941085 h 5893281"/>
              <a:gd name="connsiteX3394" fmla="*/ 470344 w 10035679"/>
              <a:gd name="connsiteY3394" fmla="*/ 1976102 h 5893281"/>
              <a:gd name="connsiteX3395" fmla="*/ 448004 w 10035679"/>
              <a:gd name="connsiteY3395" fmla="*/ 2008705 h 5893281"/>
              <a:gd name="connsiteX3396" fmla="*/ 434118 w 10035679"/>
              <a:gd name="connsiteY3396" fmla="*/ 2023196 h 5893281"/>
              <a:gd name="connsiteX3397" fmla="*/ 405741 w 10035679"/>
              <a:gd name="connsiteY3397" fmla="*/ 2045534 h 5893281"/>
              <a:gd name="connsiteX3398" fmla="*/ 371326 w 10035679"/>
              <a:gd name="connsiteY3398" fmla="*/ 2066061 h 5893281"/>
              <a:gd name="connsiteX3399" fmla="*/ 329063 w 10035679"/>
              <a:gd name="connsiteY3399" fmla="*/ 2090815 h 5893281"/>
              <a:gd name="connsiteX3400" fmla="*/ 286800 w 10035679"/>
              <a:gd name="connsiteY3400" fmla="*/ 2119192 h 5893281"/>
              <a:gd name="connsiteX3401" fmla="*/ 244537 w 10035679"/>
              <a:gd name="connsiteY3401" fmla="*/ 2145758 h 5893281"/>
              <a:gd name="connsiteX3402" fmla="*/ 202274 w 10035679"/>
              <a:gd name="connsiteY3402" fmla="*/ 2166279 h 5893281"/>
              <a:gd name="connsiteX3403" fmla="*/ 169672 w 10035679"/>
              <a:gd name="connsiteY3403" fmla="*/ 2180772 h 5893281"/>
              <a:gd name="connsiteX3404" fmla="*/ 149142 w 10035679"/>
              <a:gd name="connsiteY3404" fmla="*/ 2186807 h 5893281"/>
              <a:gd name="connsiteX3405" fmla="*/ 149142 w 10035679"/>
              <a:gd name="connsiteY3405" fmla="*/ 2180772 h 5893281"/>
              <a:gd name="connsiteX3406" fmla="*/ 156991 w 10035679"/>
              <a:gd name="connsiteY3406" fmla="*/ 2180772 h 5893281"/>
              <a:gd name="connsiteX3407" fmla="*/ 181142 w 10035679"/>
              <a:gd name="connsiteY3407" fmla="*/ 2156018 h 5893281"/>
              <a:gd name="connsiteX3408" fmla="*/ 211329 w 10035679"/>
              <a:gd name="connsiteY3408" fmla="*/ 2133682 h 5893281"/>
              <a:gd name="connsiteX3409" fmla="*/ 247555 w 10035679"/>
              <a:gd name="connsiteY3409" fmla="*/ 2113155 h 5893281"/>
              <a:gd name="connsiteX3410" fmla="*/ 281970 w 10035679"/>
              <a:gd name="connsiteY3410" fmla="*/ 2090213 h 5893281"/>
              <a:gd name="connsiteX3411" fmla="*/ 314574 w 10035679"/>
              <a:gd name="connsiteY3411" fmla="*/ 2065458 h 5893281"/>
              <a:gd name="connsiteX3412" fmla="*/ 338723 w 10035679"/>
              <a:gd name="connsiteY3412" fmla="*/ 2037082 h 5893281"/>
              <a:gd name="connsiteX3413" fmla="*/ 356837 w 10035679"/>
              <a:gd name="connsiteY3413" fmla="*/ 2004480 h 5893281"/>
              <a:gd name="connsiteX3414" fmla="*/ 362874 w 10035679"/>
              <a:gd name="connsiteY3414" fmla="*/ 1961614 h 5893281"/>
              <a:gd name="connsiteX3415" fmla="*/ 336309 w 10035679"/>
              <a:gd name="connsiteY3415" fmla="*/ 1970065 h 5893281"/>
              <a:gd name="connsiteX3416" fmla="*/ 318196 w 10035679"/>
              <a:gd name="connsiteY3416" fmla="*/ 1976102 h 5893281"/>
              <a:gd name="connsiteX3417" fmla="*/ 294045 w 10035679"/>
              <a:gd name="connsiteY3417" fmla="*/ 1984554 h 5893281"/>
              <a:gd name="connsiteX3418" fmla="*/ 294045 w 10035679"/>
              <a:gd name="connsiteY3418" fmla="*/ 1976102 h 5893281"/>
              <a:gd name="connsiteX3419" fmla="*/ 294045 w 10035679"/>
              <a:gd name="connsiteY3419" fmla="*/ 1970065 h 5893281"/>
              <a:gd name="connsiteX3420" fmla="*/ 289819 w 10035679"/>
              <a:gd name="connsiteY3420" fmla="*/ 1965841 h 5893281"/>
              <a:gd name="connsiteX3421" fmla="*/ 286197 w 10035679"/>
              <a:gd name="connsiteY3421" fmla="*/ 1965841 h 5893281"/>
              <a:gd name="connsiteX3422" fmla="*/ 280159 w 10035679"/>
              <a:gd name="connsiteY3422" fmla="*/ 1961614 h 5893281"/>
              <a:gd name="connsiteX3423" fmla="*/ 275933 w 10035679"/>
              <a:gd name="connsiteY3423" fmla="*/ 1965841 h 5893281"/>
              <a:gd name="connsiteX3424" fmla="*/ 271706 w 10035679"/>
              <a:gd name="connsiteY3424" fmla="*/ 1970065 h 5893281"/>
              <a:gd name="connsiteX3425" fmla="*/ 267480 w 10035679"/>
              <a:gd name="connsiteY3425" fmla="*/ 1974291 h 5893281"/>
              <a:gd name="connsiteX3426" fmla="*/ 265668 w 10035679"/>
              <a:gd name="connsiteY3426" fmla="*/ 1974291 h 5893281"/>
              <a:gd name="connsiteX3427" fmla="*/ 257820 w 10035679"/>
              <a:gd name="connsiteY3427" fmla="*/ 1973687 h 5893281"/>
              <a:gd name="connsiteX3428" fmla="*/ 247555 w 10035679"/>
              <a:gd name="connsiteY3428" fmla="*/ 1973687 h 5893281"/>
              <a:gd name="connsiteX3429" fmla="*/ 243329 w 10035679"/>
              <a:gd name="connsiteY3429" fmla="*/ 1953162 h 5893281"/>
              <a:gd name="connsiteX3430" fmla="*/ 233065 w 10035679"/>
              <a:gd name="connsiteY3430" fmla="*/ 1924782 h 5893281"/>
              <a:gd name="connsiteX3431" fmla="*/ 225218 w 10035679"/>
              <a:gd name="connsiteY3431" fmla="*/ 1904257 h 5893281"/>
              <a:gd name="connsiteX3432" fmla="*/ 219179 w 10035679"/>
              <a:gd name="connsiteY3432" fmla="*/ 1910293 h 5893281"/>
              <a:gd name="connsiteX3433" fmla="*/ 214953 w 10035679"/>
              <a:gd name="connsiteY3433" fmla="*/ 1914519 h 5893281"/>
              <a:gd name="connsiteX3434" fmla="*/ 210726 w 10035679"/>
              <a:gd name="connsiteY3434" fmla="*/ 1914519 h 5893281"/>
              <a:gd name="connsiteX3435" fmla="*/ 204688 w 10035679"/>
              <a:gd name="connsiteY3435" fmla="*/ 1914519 h 5893281"/>
              <a:gd name="connsiteX3436" fmla="*/ 200462 w 10035679"/>
              <a:gd name="connsiteY3436" fmla="*/ 1910293 h 5893281"/>
              <a:gd name="connsiteX3437" fmla="*/ 166048 w 10035679"/>
              <a:gd name="connsiteY3437" fmla="*/ 1885540 h 5893281"/>
              <a:gd name="connsiteX3438" fmla="*/ 137672 w 10035679"/>
              <a:gd name="connsiteY3438" fmla="*/ 1848710 h 5893281"/>
              <a:gd name="connsiteX3439" fmla="*/ 115331 w 10035679"/>
              <a:gd name="connsiteY3439" fmla="*/ 1810068 h 5893281"/>
              <a:gd name="connsiteX3440" fmla="*/ 127406 w 10035679"/>
              <a:gd name="connsiteY3440" fmla="*/ 1789540 h 5893281"/>
              <a:gd name="connsiteX3441" fmla="*/ 137672 w 10035679"/>
              <a:gd name="connsiteY3441" fmla="*/ 1762973 h 5893281"/>
              <a:gd name="connsiteX3442" fmla="*/ 147934 w 10035679"/>
              <a:gd name="connsiteY3442" fmla="*/ 1742445 h 5893281"/>
              <a:gd name="connsiteX3443" fmla="*/ 161823 w 10035679"/>
              <a:gd name="connsiteY3443" fmla="*/ 1724332 h 5893281"/>
              <a:gd name="connsiteX3444" fmla="*/ 185973 w 10035679"/>
              <a:gd name="connsiteY3444" fmla="*/ 1709842 h 5893281"/>
              <a:gd name="connsiteX3445" fmla="*/ 208311 w 10035679"/>
              <a:gd name="connsiteY3445" fmla="*/ 1703806 h 5893281"/>
              <a:gd name="connsiteX3446" fmla="*/ 228838 w 10035679"/>
              <a:gd name="connsiteY3446" fmla="*/ 1693541 h 5893281"/>
              <a:gd name="connsiteX3447" fmla="*/ 242725 w 10035679"/>
              <a:gd name="connsiteY3447" fmla="*/ 1679051 h 5893281"/>
              <a:gd name="connsiteX3448" fmla="*/ 252989 w 10035679"/>
              <a:gd name="connsiteY3448" fmla="*/ 1656713 h 5893281"/>
              <a:gd name="connsiteX3449" fmla="*/ 252989 w 10035679"/>
              <a:gd name="connsiteY3449" fmla="*/ 1621696 h 5893281"/>
              <a:gd name="connsiteX3450" fmla="*/ 257216 w 10035679"/>
              <a:gd name="connsiteY3450" fmla="*/ 1617470 h 5893281"/>
              <a:gd name="connsiteX3451" fmla="*/ 261442 w 10035679"/>
              <a:gd name="connsiteY3451" fmla="*/ 1617470 h 5893281"/>
              <a:gd name="connsiteX3452" fmla="*/ 261442 w 10035679"/>
              <a:gd name="connsiteY3452" fmla="*/ 1613244 h 5893281"/>
              <a:gd name="connsiteX3453" fmla="*/ 261442 w 10035679"/>
              <a:gd name="connsiteY3453" fmla="*/ 1609018 h 5893281"/>
              <a:gd name="connsiteX3454" fmla="*/ 265668 w 10035679"/>
              <a:gd name="connsiteY3454" fmla="*/ 1607205 h 5893281"/>
              <a:gd name="connsiteX3455" fmla="*/ 236688 w 10035679"/>
              <a:gd name="connsiteY3455" fmla="*/ 1607205 h 5893281"/>
              <a:gd name="connsiteX3456" fmla="*/ 228838 w 10035679"/>
              <a:gd name="connsiteY3456" fmla="*/ 1613244 h 5893281"/>
              <a:gd name="connsiteX3457" fmla="*/ 227028 w 10035679"/>
              <a:gd name="connsiteY3457" fmla="*/ 1617470 h 5893281"/>
              <a:gd name="connsiteX3458" fmla="*/ 222802 w 10035679"/>
              <a:gd name="connsiteY3458" fmla="*/ 1621696 h 5893281"/>
              <a:gd name="connsiteX3459" fmla="*/ 214953 w 10035679"/>
              <a:gd name="connsiteY3459" fmla="*/ 1623507 h 5893281"/>
              <a:gd name="connsiteX3460" fmla="*/ 208916 w 10035679"/>
              <a:gd name="connsiteY3460" fmla="*/ 1627735 h 5893281"/>
              <a:gd name="connsiteX3461" fmla="*/ 198651 w 10035679"/>
              <a:gd name="connsiteY3461" fmla="*/ 1627735 h 5893281"/>
              <a:gd name="connsiteX3462" fmla="*/ 176311 w 10035679"/>
              <a:gd name="connsiteY3462" fmla="*/ 1621696 h 5893281"/>
              <a:gd name="connsiteX3463" fmla="*/ 146124 w 10035679"/>
              <a:gd name="connsiteY3463" fmla="*/ 1609621 h 5893281"/>
              <a:gd name="connsiteX3464" fmla="*/ 109898 w 10035679"/>
              <a:gd name="connsiteY3464" fmla="*/ 1603584 h 5893281"/>
              <a:gd name="connsiteX3465" fmla="*/ 81521 w 10035679"/>
              <a:gd name="connsiteY3465" fmla="*/ 1589094 h 5893281"/>
              <a:gd name="connsiteX3466" fmla="*/ 75484 w 10035679"/>
              <a:gd name="connsiteY3466" fmla="*/ 1535965 h 5893281"/>
              <a:gd name="connsiteX3467" fmla="*/ 89370 w 10035679"/>
              <a:gd name="connsiteY3467" fmla="*/ 1535965 h 5893281"/>
              <a:gd name="connsiteX3468" fmla="*/ 95409 w 10035679"/>
              <a:gd name="connsiteY3468" fmla="*/ 1531739 h 5893281"/>
              <a:gd name="connsiteX3469" fmla="*/ 105672 w 10035679"/>
              <a:gd name="connsiteY3469" fmla="*/ 1527513 h 5893281"/>
              <a:gd name="connsiteX3470" fmla="*/ 113521 w 10035679"/>
              <a:gd name="connsiteY3470" fmla="*/ 1525700 h 5893281"/>
              <a:gd name="connsiteX3471" fmla="*/ 119559 w 10035679"/>
              <a:gd name="connsiteY3471" fmla="*/ 1525700 h 5893281"/>
              <a:gd name="connsiteX3472" fmla="*/ 127406 w 10035679"/>
              <a:gd name="connsiteY3472" fmla="*/ 1517248 h 5893281"/>
              <a:gd name="connsiteX3473" fmla="*/ 133445 w 10035679"/>
              <a:gd name="connsiteY3473" fmla="*/ 1511212 h 5893281"/>
              <a:gd name="connsiteX3474" fmla="*/ 131633 w 10035679"/>
              <a:gd name="connsiteY3474" fmla="*/ 1506984 h 5893281"/>
              <a:gd name="connsiteX3475" fmla="*/ 131633 w 10035679"/>
              <a:gd name="connsiteY3475" fmla="*/ 1502758 h 5893281"/>
              <a:gd name="connsiteX3476" fmla="*/ 127406 w 10035679"/>
              <a:gd name="connsiteY3476" fmla="*/ 1496722 h 5893281"/>
              <a:gd name="connsiteX3477" fmla="*/ 160010 w 10035679"/>
              <a:gd name="connsiteY3477" fmla="*/ 1496722 h 5893281"/>
              <a:gd name="connsiteX3478" fmla="*/ 161823 w 10035679"/>
              <a:gd name="connsiteY3478" fmla="*/ 1492495 h 5893281"/>
              <a:gd name="connsiteX3479" fmla="*/ 166048 w 10035679"/>
              <a:gd name="connsiteY3479" fmla="*/ 1492495 h 5893281"/>
              <a:gd name="connsiteX3480" fmla="*/ 170274 w 10035679"/>
              <a:gd name="connsiteY3480" fmla="*/ 1488269 h 5893281"/>
              <a:gd name="connsiteX3481" fmla="*/ 172084 w 10035679"/>
              <a:gd name="connsiteY3481" fmla="*/ 1488269 h 5893281"/>
              <a:gd name="connsiteX3482" fmla="*/ 179934 w 10035679"/>
              <a:gd name="connsiteY3482" fmla="*/ 1488269 h 5893281"/>
              <a:gd name="connsiteX3483" fmla="*/ 190199 w 10035679"/>
              <a:gd name="connsiteY3483" fmla="*/ 1498532 h 5893281"/>
              <a:gd name="connsiteX3484" fmla="*/ 200462 w 10035679"/>
              <a:gd name="connsiteY3484" fmla="*/ 1506984 h 5893281"/>
              <a:gd name="connsiteX3485" fmla="*/ 212537 w 10035679"/>
              <a:gd name="connsiteY3485" fmla="*/ 1517248 h 5893281"/>
              <a:gd name="connsiteX3486" fmla="*/ 218576 w 10035679"/>
              <a:gd name="connsiteY3486" fmla="*/ 1527513 h 5893281"/>
              <a:gd name="connsiteX3487" fmla="*/ 242725 w 10035679"/>
              <a:gd name="connsiteY3487" fmla="*/ 1517248 h 5893281"/>
              <a:gd name="connsiteX3488" fmla="*/ 242725 w 10035679"/>
              <a:gd name="connsiteY3488" fmla="*/ 1502758 h 5893281"/>
              <a:gd name="connsiteX3489" fmla="*/ 236688 w 10035679"/>
              <a:gd name="connsiteY3489" fmla="*/ 1492495 h 5893281"/>
              <a:gd name="connsiteX3490" fmla="*/ 232462 w 10035679"/>
              <a:gd name="connsiteY3490" fmla="*/ 1482231 h 5893281"/>
              <a:gd name="connsiteX3491" fmla="*/ 228236 w 10035679"/>
              <a:gd name="connsiteY3491" fmla="*/ 1470156 h 5893281"/>
              <a:gd name="connsiteX3492" fmla="*/ 226423 w 10035679"/>
              <a:gd name="connsiteY3492" fmla="*/ 1459892 h 5893281"/>
              <a:gd name="connsiteX3493" fmla="*/ 218576 w 10035679"/>
              <a:gd name="connsiteY3493" fmla="*/ 1449626 h 5893281"/>
              <a:gd name="connsiteX3494" fmla="*/ 194425 w 10035679"/>
              <a:gd name="connsiteY3494" fmla="*/ 1421250 h 5893281"/>
              <a:gd name="connsiteX3495" fmla="*/ 166048 w 10035679"/>
              <a:gd name="connsiteY3495" fmla="*/ 1398911 h 5893281"/>
              <a:gd name="connsiteX3496" fmla="*/ 133445 w 10035679"/>
              <a:gd name="connsiteY3496" fmla="*/ 1378381 h 5893281"/>
              <a:gd name="connsiteX3497" fmla="*/ 105068 w 10035679"/>
              <a:gd name="connsiteY3497" fmla="*/ 1357853 h 5893281"/>
              <a:gd name="connsiteX3498" fmla="*/ 88767 w 10035679"/>
              <a:gd name="connsiteY3498" fmla="*/ 1325250 h 5893281"/>
              <a:gd name="connsiteX3499" fmla="*/ 94804 w 10035679"/>
              <a:gd name="connsiteY3499" fmla="*/ 1314987 h 5893281"/>
              <a:gd name="connsiteX3500" fmla="*/ 99030 w 10035679"/>
              <a:gd name="connsiteY3500" fmla="*/ 1302912 h 5893281"/>
              <a:gd name="connsiteX3501" fmla="*/ 103258 w 10035679"/>
              <a:gd name="connsiteY3501" fmla="*/ 1292648 h 5893281"/>
              <a:gd name="connsiteX3502" fmla="*/ 145521 w 10035679"/>
              <a:gd name="connsiteY3502" fmla="*/ 1296874 h 5893281"/>
              <a:gd name="connsiteX3503" fmla="*/ 185973 w 10035679"/>
              <a:gd name="connsiteY3503" fmla="*/ 1292648 h 5893281"/>
              <a:gd name="connsiteX3504" fmla="*/ 218576 w 10035679"/>
              <a:gd name="connsiteY3504" fmla="*/ 1274537 h 5893281"/>
              <a:gd name="connsiteX3505" fmla="*/ 228838 w 10035679"/>
              <a:gd name="connsiteY3505" fmla="*/ 1249780 h 5893281"/>
              <a:gd name="connsiteX3506" fmla="*/ 236688 w 10035679"/>
              <a:gd name="connsiteY3506" fmla="*/ 1225026 h 5893281"/>
              <a:gd name="connsiteX3507" fmla="*/ 242725 w 10035679"/>
              <a:gd name="connsiteY3507" fmla="*/ 1202687 h 5893281"/>
              <a:gd name="connsiteX3508" fmla="*/ 269291 w 10035679"/>
              <a:gd name="connsiteY3508" fmla="*/ 1182159 h 5893281"/>
              <a:gd name="connsiteX3509" fmla="*/ 303705 w 10035679"/>
              <a:gd name="connsiteY3509" fmla="*/ 1164047 h 5893281"/>
              <a:gd name="connsiteX3510" fmla="*/ 342346 w 10035679"/>
              <a:gd name="connsiteY3510" fmla="*/ 1153784 h 5893281"/>
              <a:gd name="connsiteX3511" fmla="*/ 374949 w 10035679"/>
              <a:gd name="connsiteY3511" fmla="*/ 1139293 h 5893281"/>
              <a:gd name="connsiteX3512" fmla="*/ 407552 w 10035679"/>
              <a:gd name="connsiteY3512" fmla="*/ 1118766 h 5893281"/>
              <a:gd name="connsiteX3513" fmla="*/ 417816 w 10035679"/>
              <a:gd name="connsiteY3513" fmla="*/ 1124802 h 5893281"/>
              <a:gd name="connsiteX3514" fmla="*/ 423853 w 10035679"/>
              <a:gd name="connsiteY3514" fmla="*/ 1129029 h 5893281"/>
              <a:gd name="connsiteX3515" fmla="*/ 423853 w 10035679"/>
              <a:gd name="connsiteY3515" fmla="*/ 1135067 h 5893281"/>
              <a:gd name="connsiteX3516" fmla="*/ 428079 w 10035679"/>
              <a:gd name="connsiteY3516" fmla="*/ 1139293 h 5893281"/>
              <a:gd name="connsiteX3517" fmla="*/ 428079 w 10035679"/>
              <a:gd name="connsiteY3517" fmla="*/ 1147745 h 5893281"/>
              <a:gd name="connsiteX3518" fmla="*/ 432305 w 10035679"/>
              <a:gd name="connsiteY3518" fmla="*/ 1149556 h 5893281"/>
              <a:gd name="connsiteX3519" fmla="*/ 438344 w 10035679"/>
              <a:gd name="connsiteY3519" fmla="*/ 1158010 h 5893281"/>
              <a:gd name="connsiteX3520" fmla="*/ 446193 w 10035679"/>
              <a:gd name="connsiteY3520" fmla="*/ 1164047 h 5893281"/>
              <a:gd name="connsiteX3521" fmla="*/ 456456 w 10035679"/>
              <a:gd name="connsiteY3521" fmla="*/ 1164047 h 5893281"/>
              <a:gd name="connsiteX3522" fmla="*/ 464305 w 10035679"/>
              <a:gd name="connsiteY3522" fmla="*/ 1164047 h 5893281"/>
              <a:gd name="connsiteX3523" fmla="*/ 470344 w 10035679"/>
              <a:gd name="connsiteY3523" fmla="*/ 1162236 h 5893281"/>
              <a:gd name="connsiteX3524" fmla="*/ 478191 w 10035679"/>
              <a:gd name="connsiteY3524" fmla="*/ 1158010 h 5893281"/>
              <a:gd name="connsiteX3525" fmla="*/ 484230 w 10035679"/>
              <a:gd name="connsiteY3525" fmla="*/ 1158010 h 5893281"/>
              <a:gd name="connsiteX3526" fmla="*/ 492079 w 10035679"/>
              <a:gd name="connsiteY3526" fmla="*/ 1158010 h 5893281"/>
              <a:gd name="connsiteX3527" fmla="*/ 498116 w 10035679"/>
              <a:gd name="connsiteY3527" fmla="*/ 1162236 h 5893281"/>
              <a:gd name="connsiteX3528" fmla="*/ 505965 w 10035679"/>
              <a:gd name="connsiteY3528" fmla="*/ 1168273 h 5893281"/>
              <a:gd name="connsiteX3529" fmla="*/ 516228 w 10035679"/>
              <a:gd name="connsiteY3529" fmla="*/ 1178538 h 5893281"/>
              <a:gd name="connsiteX3530" fmla="*/ 522266 w 10035679"/>
              <a:gd name="connsiteY3530" fmla="*/ 1186988 h 5893281"/>
              <a:gd name="connsiteX3531" fmla="*/ 530116 w 10035679"/>
              <a:gd name="connsiteY3531" fmla="*/ 1193028 h 5893281"/>
              <a:gd name="connsiteX3532" fmla="*/ 540379 w 10035679"/>
              <a:gd name="connsiteY3532" fmla="*/ 1197254 h 5893281"/>
              <a:gd name="connsiteX3533" fmla="*/ 550643 w 10035679"/>
              <a:gd name="connsiteY3533" fmla="*/ 1201479 h 5893281"/>
              <a:gd name="connsiteX3534" fmla="*/ 560906 w 10035679"/>
              <a:gd name="connsiteY3534" fmla="*/ 1197254 h 5893281"/>
              <a:gd name="connsiteX3535" fmla="*/ 568755 w 10035679"/>
              <a:gd name="connsiteY3535" fmla="*/ 1197254 h 5893281"/>
              <a:gd name="connsiteX3536" fmla="*/ 574794 w 10035679"/>
              <a:gd name="connsiteY3536" fmla="*/ 1193028 h 5893281"/>
              <a:gd name="connsiteX3537" fmla="*/ 586869 w 10035679"/>
              <a:gd name="connsiteY3537" fmla="*/ 1188799 h 5893281"/>
              <a:gd name="connsiteX3538" fmla="*/ 592906 w 10035679"/>
              <a:gd name="connsiteY3538" fmla="*/ 1188799 h 5893281"/>
              <a:gd name="connsiteX3539" fmla="*/ 615246 w 10035679"/>
              <a:gd name="connsiteY3539" fmla="*/ 1197254 h 5893281"/>
              <a:gd name="connsiteX3540" fmla="*/ 645433 w 10035679"/>
              <a:gd name="connsiteY3540" fmla="*/ 1207517 h 5893281"/>
              <a:gd name="connsiteX3541" fmla="*/ 673810 w 10035679"/>
              <a:gd name="connsiteY3541" fmla="*/ 1222008 h 5893281"/>
              <a:gd name="connsiteX3542" fmla="*/ 702187 w 10035679"/>
              <a:gd name="connsiteY3542" fmla="*/ 1230459 h 5893281"/>
              <a:gd name="connsiteX3543" fmla="*/ 763166 w 10035679"/>
              <a:gd name="connsiteY3543" fmla="*/ 1222008 h 5893281"/>
              <a:gd name="connsiteX3544" fmla="*/ 801806 w 10035679"/>
              <a:gd name="connsiteY3544" fmla="*/ 1240119 h 5893281"/>
              <a:gd name="connsiteX3545" fmla="*/ 838032 w 10035679"/>
              <a:gd name="connsiteY3545" fmla="*/ 1264876 h 5893281"/>
              <a:gd name="connsiteX3546" fmla="*/ 872445 w 10035679"/>
              <a:gd name="connsiteY3546" fmla="*/ 1287214 h 5893281"/>
              <a:gd name="connsiteX3547" fmla="*/ 911086 w 10035679"/>
              <a:gd name="connsiteY3547" fmla="*/ 1307741 h 5893281"/>
              <a:gd name="connsiteX3548" fmla="*/ 957575 w 10035679"/>
              <a:gd name="connsiteY3548" fmla="*/ 1316194 h 5893281"/>
              <a:gd name="connsiteX3549" fmla="*/ 957575 w 10035679"/>
              <a:gd name="connsiteY3549" fmla="*/ 1301704 h 5893281"/>
              <a:gd name="connsiteX3550" fmla="*/ 947312 w 10035679"/>
              <a:gd name="connsiteY3550" fmla="*/ 1289630 h 5893281"/>
              <a:gd name="connsiteX3551" fmla="*/ 937048 w 10035679"/>
              <a:gd name="connsiteY3551" fmla="*/ 1275139 h 5893281"/>
              <a:gd name="connsiteX3552" fmla="*/ 924973 w 10035679"/>
              <a:gd name="connsiteY3552" fmla="*/ 1260650 h 5893281"/>
              <a:gd name="connsiteX3553" fmla="*/ 918936 w 10035679"/>
              <a:gd name="connsiteY3553" fmla="*/ 1244345 h 5893281"/>
              <a:gd name="connsiteX3554" fmla="*/ 961199 w 10035679"/>
              <a:gd name="connsiteY3554" fmla="*/ 1240119 h 5893281"/>
              <a:gd name="connsiteX3555" fmla="*/ 989575 w 10035679"/>
              <a:gd name="connsiteY3555" fmla="*/ 1231668 h 5893281"/>
              <a:gd name="connsiteX3556" fmla="*/ 1013726 w 10035679"/>
              <a:gd name="connsiteY3556" fmla="*/ 1217178 h 5893281"/>
              <a:gd name="connsiteX3557" fmla="*/ 1034254 w 10035679"/>
              <a:gd name="connsiteY3557" fmla="*/ 1202687 h 5893281"/>
              <a:gd name="connsiteX3558" fmla="*/ 1056592 w 10035679"/>
              <a:gd name="connsiteY3558" fmla="*/ 1186385 h 5893281"/>
              <a:gd name="connsiteX3559" fmla="*/ 1080742 w 10035679"/>
              <a:gd name="connsiteY3559" fmla="*/ 1174311 h 5893281"/>
              <a:gd name="connsiteX3560" fmla="*/ 1113345 w 10035679"/>
              <a:gd name="connsiteY3560" fmla="*/ 1168273 h 5893281"/>
              <a:gd name="connsiteX3561" fmla="*/ 1119383 w 10035679"/>
              <a:gd name="connsiteY3561" fmla="*/ 1172497 h 5893281"/>
              <a:gd name="connsiteX3562" fmla="*/ 1131459 w 10035679"/>
              <a:gd name="connsiteY3562" fmla="*/ 1174311 h 5893281"/>
              <a:gd name="connsiteX3563" fmla="*/ 1137496 w 10035679"/>
              <a:gd name="connsiteY3563" fmla="*/ 1178538 h 5893281"/>
              <a:gd name="connsiteX3564" fmla="*/ 1143534 w 10035679"/>
              <a:gd name="connsiteY3564" fmla="*/ 1182762 h 5893281"/>
              <a:gd name="connsiteX3565" fmla="*/ 1131459 w 10035679"/>
              <a:gd name="connsiteY3565" fmla="*/ 1182762 h 5893281"/>
              <a:gd name="connsiteX3566" fmla="*/ 1095233 w 10035679"/>
              <a:gd name="connsiteY3566" fmla="*/ 1211140 h 5893281"/>
              <a:gd name="connsiteX3567" fmla="*/ 1056592 w 10035679"/>
              <a:gd name="connsiteY3567" fmla="*/ 1235893 h 5893281"/>
              <a:gd name="connsiteX3568" fmla="*/ 1014329 w 10035679"/>
              <a:gd name="connsiteY3568" fmla="*/ 1254008 h 5893281"/>
              <a:gd name="connsiteX3569" fmla="*/ 1014329 w 10035679"/>
              <a:gd name="connsiteY3569" fmla="*/ 1268498 h 5893281"/>
              <a:gd name="connsiteX3570" fmla="*/ 1052970 w 10035679"/>
              <a:gd name="connsiteY3570" fmla="*/ 1274537 h 5893281"/>
              <a:gd name="connsiteX3571" fmla="*/ 1071082 w 10035679"/>
              <a:gd name="connsiteY3571" fmla="*/ 1254008 h 5893281"/>
              <a:gd name="connsiteX3572" fmla="*/ 1089194 w 10035679"/>
              <a:gd name="connsiteY3572" fmla="*/ 1243742 h 5893281"/>
              <a:gd name="connsiteX3573" fmla="*/ 1113345 w 10035679"/>
              <a:gd name="connsiteY3573" fmla="*/ 1239517 h 5893281"/>
              <a:gd name="connsiteX3574" fmla="*/ 1137496 w 10035679"/>
              <a:gd name="connsiteY3574" fmla="*/ 1239517 h 5893281"/>
              <a:gd name="connsiteX3575" fmla="*/ 1170098 w 10035679"/>
              <a:gd name="connsiteY3575" fmla="*/ 1235291 h 5893281"/>
              <a:gd name="connsiteX3576" fmla="*/ 1171911 w 10035679"/>
              <a:gd name="connsiteY3576" fmla="*/ 1225026 h 5893281"/>
              <a:gd name="connsiteX3577" fmla="*/ 1176137 w 10035679"/>
              <a:gd name="connsiteY3577" fmla="*/ 1214764 h 5893281"/>
              <a:gd name="connsiteX3578" fmla="*/ 1183984 w 10035679"/>
              <a:gd name="connsiteY3578" fmla="*/ 1202687 h 5893281"/>
              <a:gd name="connsiteX3579" fmla="*/ 1190023 w 10035679"/>
              <a:gd name="connsiteY3579" fmla="*/ 1196649 h 5893281"/>
              <a:gd name="connsiteX3580" fmla="*/ 1200286 w 10035679"/>
              <a:gd name="connsiteY3580" fmla="*/ 1221405 h 5893281"/>
              <a:gd name="connsiteX3581" fmla="*/ 1212361 w 10035679"/>
              <a:gd name="connsiteY3581" fmla="*/ 1239517 h 5893281"/>
              <a:gd name="connsiteX3582" fmla="*/ 1228663 w 10035679"/>
              <a:gd name="connsiteY3582" fmla="*/ 1254008 h 5893281"/>
              <a:gd name="connsiteX3583" fmla="*/ 1255229 w 10035679"/>
              <a:gd name="connsiteY3583" fmla="*/ 1260045 h 5893281"/>
              <a:gd name="connsiteX3584" fmla="*/ 1261265 w 10035679"/>
              <a:gd name="connsiteY3584" fmla="*/ 1254008 h 5893281"/>
              <a:gd name="connsiteX3585" fmla="*/ 1265493 w 10035679"/>
              <a:gd name="connsiteY3585" fmla="*/ 1249780 h 5893281"/>
              <a:gd name="connsiteX3586" fmla="*/ 1271530 w 10035679"/>
              <a:gd name="connsiteY3586" fmla="*/ 1245553 h 5893281"/>
              <a:gd name="connsiteX3587" fmla="*/ 1275756 w 10035679"/>
              <a:gd name="connsiteY3587" fmla="*/ 1243742 h 5893281"/>
              <a:gd name="connsiteX3588" fmla="*/ 1283605 w 10035679"/>
              <a:gd name="connsiteY3588" fmla="*/ 1243742 h 5893281"/>
              <a:gd name="connsiteX3589" fmla="*/ 1285416 w 10035679"/>
              <a:gd name="connsiteY3589" fmla="*/ 1243742 h 5893281"/>
              <a:gd name="connsiteX3590" fmla="*/ 1293265 w 10035679"/>
              <a:gd name="connsiteY3590" fmla="*/ 1254008 h 5893281"/>
              <a:gd name="connsiteX3591" fmla="*/ 1297491 w 10035679"/>
              <a:gd name="connsiteY3591" fmla="*/ 1260045 h 5893281"/>
              <a:gd name="connsiteX3592" fmla="*/ 1299304 w 10035679"/>
              <a:gd name="connsiteY3592" fmla="*/ 1268498 h 5893281"/>
              <a:gd name="connsiteX3593" fmla="*/ 1311377 w 10035679"/>
              <a:gd name="connsiteY3593" fmla="*/ 1264272 h 5893281"/>
              <a:gd name="connsiteX3594" fmla="*/ 1321642 w 10035679"/>
              <a:gd name="connsiteY3594" fmla="*/ 1258234 h 5893281"/>
              <a:gd name="connsiteX3595" fmla="*/ 1327680 w 10035679"/>
              <a:gd name="connsiteY3595" fmla="*/ 1249780 h 5893281"/>
              <a:gd name="connsiteX3596" fmla="*/ 1337943 w 10035679"/>
              <a:gd name="connsiteY3596" fmla="*/ 1245553 h 5893281"/>
              <a:gd name="connsiteX3597" fmla="*/ 1345793 w 10035679"/>
              <a:gd name="connsiteY3597" fmla="*/ 1243742 h 5893281"/>
              <a:gd name="connsiteX3598" fmla="*/ 1384432 w 10035679"/>
              <a:gd name="connsiteY3598" fmla="*/ 1254008 h 5893281"/>
              <a:gd name="connsiteX3599" fmla="*/ 1417037 w 10035679"/>
              <a:gd name="connsiteY3599" fmla="*/ 1278762 h 5893281"/>
              <a:gd name="connsiteX3600" fmla="*/ 1449640 w 10035679"/>
              <a:gd name="connsiteY3600" fmla="*/ 1303515 h 5893281"/>
              <a:gd name="connsiteX3601" fmla="*/ 1479827 w 10035679"/>
              <a:gd name="connsiteY3601" fmla="*/ 1325854 h 5893281"/>
              <a:gd name="connsiteX3602" fmla="*/ 1491902 w 10035679"/>
              <a:gd name="connsiteY3602" fmla="*/ 1325854 h 5893281"/>
              <a:gd name="connsiteX3603" fmla="*/ 1502165 w 10035679"/>
              <a:gd name="connsiteY3603" fmla="*/ 1325854 h 5893281"/>
              <a:gd name="connsiteX3604" fmla="*/ 1508204 w 10035679"/>
              <a:gd name="connsiteY3604" fmla="*/ 1321628 h 5893281"/>
              <a:gd name="connsiteX3605" fmla="*/ 1520279 w 10035679"/>
              <a:gd name="connsiteY3605" fmla="*/ 1317400 h 5893281"/>
              <a:gd name="connsiteX3606" fmla="*/ 1526316 w 10035679"/>
              <a:gd name="connsiteY3606" fmla="*/ 1315590 h 5893281"/>
              <a:gd name="connsiteX3607" fmla="*/ 1532354 w 10035679"/>
              <a:gd name="connsiteY3607" fmla="*/ 1315590 h 5893281"/>
              <a:gd name="connsiteX3608" fmla="*/ 1540202 w 10035679"/>
              <a:gd name="connsiteY3608" fmla="*/ 1321628 h 5893281"/>
              <a:gd name="connsiteX3609" fmla="*/ 1546240 w 10035679"/>
              <a:gd name="connsiteY3609" fmla="*/ 1330080 h 5893281"/>
              <a:gd name="connsiteX3610" fmla="*/ 1554090 w 10035679"/>
              <a:gd name="connsiteY3610" fmla="*/ 1340343 h 5893281"/>
              <a:gd name="connsiteX3611" fmla="*/ 1560126 w 10035679"/>
              <a:gd name="connsiteY3611" fmla="*/ 1354834 h 5893281"/>
              <a:gd name="connsiteX3612" fmla="*/ 1564352 w 10035679"/>
              <a:gd name="connsiteY3612" fmla="*/ 1360872 h 5893281"/>
              <a:gd name="connsiteX3613" fmla="*/ 1558316 w 10035679"/>
              <a:gd name="connsiteY3613" fmla="*/ 1365100 h 5893281"/>
              <a:gd name="connsiteX3614" fmla="*/ 1550466 w 10035679"/>
              <a:gd name="connsiteY3614" fmla="*/ 1369326 h 5893281"/>
              <a:gd name="connsiteX3615" fmla="*/ 1546240 w 10035679"/>
              <a:gd name="connsiteY3615" fmla="*/ 1371137 h 5893281"/>
              <a:gd name="connsiteX3616" fmla="*/ 1546240 w 10035679"/>
              <a:gd name="connsiteY3616" fmla="*/ 1375363 h 5893281"/>
              <a:gd name="connsiteX3617" fmla="*/ 1544430 w 10035679"/>
              <a:gd name="connsiteY3617" fmla="*/ 1379589 h 5893281"/>
              <a:gd name="connsiteX3618" fmla="*/ 1540202 w 10035679"/>
              <a:gd name="connsiteY3618" fmla="*/ 1385628 h 5893281"/>
              <a:gd name="connsiteX3619" fmla="*/ 1564352 w 10035679"/>
              <a:gd name="connsiteY3619" fmla="*/ 1385628 h 5893281"/>
              <a:gd name="connsiteX3620" fmla="*/ 1596955 w 10035679"/>
              <a:gd name="connsiteY3620" fmla="*/ 1389854 h 5893281"/>
              <a:gd name="connsiteX3621" fmla="*/ 1629558 w 10035679"/>
              <a:gd name="connsiteY3621" fmla="*/ 1389854 h 5893281"/>
              <a:gd name="connsiteX3622" fmla="*/ 1657935 w 10035679"/>
              <a:gd name="connsiteY3622" fmla="*/ 1389854 h 5893281"/>
              <a:gd name="connsiteX3623" fmla="*/ 1674236 w 10035679"/>
              <a:gd name="connsiteY3623" fmla="*/ 1394080 h 5893281"/>
              <a:gd name="connsiteX3624" fmla="*/ 1692350 w 10035679"/>
              <a:gd name="connsiteY3624" fmla="*/ 1414608 h 5893281"/>
              <a:gd name="connsiteX3625" fmla="*/ 1710462 w 10035679"/>
              <a:gd name="connsiteY3625" fmla="*/ 1436948 h 5893281"/>
              <a:gd name="connsiteX3626" fmla="*/ 1726763 w 10035679"/>
              <a:gd name="connsiteY3626" fmla="*/ 1457476 h 5893281"/>
              <a:gd name="connsiteX3627" fmla="*/ 1726763 w 10035679"/>
              <a:gd name="connsiteY3627" fmla="*/ 1386231 h 5893281"/>
              <a:gd name="connsiteX3628" fmla="*/ 1744878 w 10035679"/>
              <a:gd name="connsiteY3628" fmla="*/ 1386231 h 5893281"/>
              <a:gd name="connsiteX3629" fmla="*/ 1758763 w 10035679"/>
              <a:gd name="connsiteY3629" fmla="*/ 1386231 h 5893281"/>
              <a:gd name="connsiteX3630" fmla="*/ 1769026 w 10035679"/>
              <a:gd name="connsiteY3630" fmla="*/ 1384420 h 5893281"/>
              <a:gd name="connsiteX3631" fmla="*/ 1782914 w 10035679"/>
              <a:gd name="connsiteY3631" fmla="*/ 1380194 h 5893281"/>
              <a:gd name="connsiteX3632" fmla="*/ 1782914 w 10035679"/>
              <a:gd name="connsiteY3632" fmla="*/ 1371741 h 5893281"/>
              <a:gd name="connsiteX3633" fmla="*/ 1720122 w 10035679"/>
              <a:gd name="connsiteY3633" fmla="*/ 1371741 h 5893281"/>
              <a:gd name="connsiteX3634" fmla="*/ 1715896 w 10035679"/>
              <a:gd name="connsiteY3634" fmla="*/ 1361476 h 5893281"/>
              <a:gd name="connsiteX3635" fmla="*/ 1714085 w 10035679"/>
              <a:gd name="connsiteY3635" fmla="*/ 1359666 h 5893281"/>
              <a:gd name="connsiteX3636" fmla="*/ 1709859 w 10035679"/>
              <a:gd name="connsiteY3636" fmla="*/ 1351211 h 5893281"/>
              <a:gd name="connsiteX3637" fmla="*/ 1705633 w 10035679"/>
              <a:gd name="connsiteY3637" fmla="*/ 1345175 h 5893281"/>
              <a:gd name="connsiteX3638" fmla="*/ 1705633 w 10035679"/>
              <a:gd name="connsiteY3638" fmla="*/ 1333099 h 5893281"/>
              <a:gd name="connsiteX3639" fmla="*/ 1713481 w 10035679"/>
              <a:gd name="connsiteY3639" fmla="*/ 1333099 h 5893281"/>
              <a:gd name="connsiteX3640" fmla="*/ 1713481 w 10035679"/>
              <a:gd name="connsiteY3640" fmla="*/ 1327062 h 5893281"/>
              <a:gd name="connsiteX3641" fmla="*/ 1804650 w 10035679"/>
              <a:gd name="connsiteY3641" fmla="*/ 1316798 h 5893281"/>
              <a:gd name="connsiteX3642" fmla="*/ 1804650 w 10035679"/>
              <a:gd name="connsiteY3642" fmla="*/ 1341551 h 5893281"/>
              <a:gd name="connsiteX3643" fmla="*/ 1814912 w 10035679"/>
              <a:gd name="connsiteY3643" fmla="*/ 1347590 h 5893281"/>
              <a:gd name="connsiteX3644" fmla="*/ 1822761 w 10035679"/>
              <a:gd name="connsiteY3644" fmla="*/ 1359666 h 5893281"/>
              <a:gd name="connsiteX3645" fmla="*/ 1828800 w 10035679"/>
              <a:gd name="connsiteY3645" fmla="*/ 1365703 h 5893281"/>
              <a:gd name="connsiteX3646" fmla="*/ 1836647 w 10035679"/>
              <a:gd name="connsiteY3646" fmla="*/ 1380194 h 5893281"/>
              <a:gd name="connsiteX3647" fmla="*/ 1875289 w 10035679"/>
              <a:gd name="connsiteY3647" fmla="*/ 1380194 h 5893281"/>
              <a:gd name="connsiteX3648" fmla="*/ 1899439 w 10035679"/>
              <a:gd name="connsiteY3648" fmla="*/ 1386231 h 5893281"/>
              <a:gd name="connsiteX3649" fmla="*/ 1923590 w 10035679"/>
              <a:gd name="connsiteY3649" fmla="*/ 1390457 h 5893281"/>
              <a:gd name="connsiteX3650" fmla="*/ 1947739 w 10035679"/>
              <a:gd name="connsiteY3650" fmla="*/ 1394683 h 5893281"/>
              <a:gd name="connsiteX3651" fmla="*/ 1983965 w 10035679"/>
              <a:gd name="connsiteY3651" fmla="*/ 1394683 h 5893281"/>
              <a:gd name="connsiteX3652" fmla="*/ 1988191 w 10035679"/>
              <a:gd name="connsiteY3652" fmla="*/ 1390457 h 5893281"/>
              <a:gd name="connsiteX3653" fmla="*/ 1990004 w 10035679"/>
              <a:gd name="connsiteY3653" fmla="*/ 1386231 h 5893281"/>
              <a:gd name="connsiteX3654" fmla="*/ 1994229 w 10035679"/>
              <a:gd name="connsiteY3654" fmla="*/ 1384420 h 5893281"/>
              <a:gd name="connsiteX3655" fmla="*/ 1998455 w 10035679"/>
              <a:gd name="connsiteY3655" fmla="*/ 1380194 h 5893281"/>
              <a:gd name="connsiteX3656" fmla="*/ 1998455 w 10035679"/>
              <a:gd name="connsiteY3656" fmla="*/ 1355440 h 5893281"/>
              <a:gd name="connsiteX3657" fmla="*/ 2044944 w 10035679"/>
              <a:gd name="connsiteY3657" fmla="*/ 1355440 h 5893281"/>
              <a:gd name="connsiteX3658" fmla="*/ 2058830 w 10035679"/>
              <a:gd name="connsiteY3658" fmla="*/ 1386231 h 5893281"/>
              <a:gd name="connsiteX3659" fmla="*/ 2075132 w 10035679"/>
              <a:gd name="connsiteY3659" fmla="*/ 1418834 h 5893281"/>
              <a:gd name="connsiteX3660" fmla="*/ 2079358 w 10035679"/>
              <a:gd name="connsiteY3660" fmla="*/ 1404345 h 5893281"/>
              <a:gd name="connsiteX3661" fmla="*/ 2079358 w 10035679"/>
              <a:gd name="connsiteY3661" fmla="*/ 1398306 h 5893281"/>
              <a:gd name="connsiteX3662" fmla="*/ 2083586 w 10035679"/>
              <a:gd name="connsiteY3662" fmla="*/ 1386231 h 5893281"/>
              <a:gd name="connsiteX3663" fmla="*/ 2083586 w 10035679"/>
              <a:gd name="connsiteY3663" fmla="*/ 1380194 h 5893281"/>
              <a:gd name="connsiteX3664" fmla="*/ 2107735 w 10035679"/>
              <a:gd name="connsiteY3664" fmla="*/ 1380194 h 5893281"/>
              <a:gd name="connsiteX3665" fmla="*/ 2107735 w 10035679"/>
              <a:gd name="connsiteY3665" fmla="*/ 1351816 h 5893281"/>
              <a:gd name="connsiteX3666" fmla="*/ 2107735 w 10035679"/>
              <a:gd name="connsiteY3666" fmla="*/ 1319213 h 5893281"/>
              <a:gd name="connsiteX3667" fmla="*/ 2111963 w 10035679"/>
              <a:gd name="connsiteY3667" fmla="*/ 1290838 h 5893281"/>
              <a:gd name="connsiteX3668" fmla="*/ 2107735 w 10035679"/>
              <a:gd name="connsiteY3668" fmla="*/ 1276347 h 5893281"/>
              <a:gd name="connsiteX3669" fmla="*/ 2083586 w 10035679"/>
              <a:gd name="connsiteY3669" fmla="*/ 1247969 h 5893281"/>
              <a:gd name="connsiteX3670" fmla="*/ 2065472 w 10035679"/>
              <a:gd name="connsiteY3670" fmla="*/ 1217178 h 5893281"/>
              <a:gd name="connsiteX3671" fmla="*/ 2061246 w 10035679"/>
              <a:gd name="connsiteY3671" fmla="*/ 1180348 h 5893281"/>
              <a:gd name="connsiteX3672" fmla="*/ 2069095 w 10035679"/>
              <a:gd name="connsiteY3672" fmla="*/ 1145330 h 5893281"/>
              <a:gd name="connsiteX3673" fmla="*/ 2093246 w 10035679"/>
              <a:gd name="connsiteY3673" fmla="*/ 1106690 h 5893281"/>
              <a:gd name="connsiteX3674" fmla="*/ 2111358 w 10035679"/>
              <a:gd name="connsiteY3674" fmla="*/ 1098237 h 5893281"/>
              <a:gd name="connsiteX3675" fmla="*/ 2131885 w 10035679"/>
              <a:gd name="connsiteY3675" fmla="*/ 1092198 h 5893281"/>
              <a:gd name="connsiteX3676" fmla="*/ 1724940 w 10035679"/>
              <a:gd name="connsiteY3676" fmla="*/ 989554 h 5893281"/>
              <a:gd name="connsiteX3677" fmla="*/ 1767202 w 10035679"/>
              <a:gd name="connsiteY3677" fmla="*/ 1018533 h 5893281"/>
              <a:gd name="connsiteX3678" fmla="*/ 1793768 w 10035679"/>
              <a:gd name="connsiteY3678" fmla="*/ 1052949 h 5893281"/>
              <a:gd name="connsiteX3679" fmla="*/ 1807654 w 10035679"/>
              <a:gd name="connsiteY3679" fmla="*/ 1095814 h 5893281"/>
              <a:gd name="connsiteX3680" fmla="*/ 1817917 w 10035679"/>
              <a:gd name="connsiteY3680" fmla="*/ 1151360 h 5893281"/>
              <a:gd name="connsiteX3681" fmla="*/ 1828182 w 10035679"/>
              <a:gd name="connsiteY3681" fmla="*/ 1206303 h 5893281"/>
              <a:gd name="connsiteX3682" fmla="*/ 1860182 w 10035679"/>
              <a:gd name="connsiteY3682" fmla="*/ 1210529 h 5893281"/>
              <a:gd name="connsiteX3683" fmla="*/ 1880709 w 10035679"/>
              <a:gd name="connsiteY3683" fmla="*/ 1214153 h 5893281"/>
              <a:gd name="connsiteX3684" fmla="*/ 1898821 w 10035679"/>
              <a:gd name="connsiteY3684" fmla="*/ 1228643 h 5893281"/>
              <a:gd name="connsiteX3685" fmla="*/ 1909086 w 10035679"/>
              <a:gd name="connsiteY3685" fmla="*/ 1247358 h 5893281"/>
              <a:gd name="connsiteX3686" fmla="*/ 1913312 w 10035679"/>
              <a:gd name="connsiteY3686" fmla="*/ 1277548 h 5893281"/>
              <a:gd name="connsiteX3687" fmla="*/ 1907273 w 10035679"/>
              <a:gd name="connsiteY3687" fmla="*/ 1277548 h 5893281"/>
              <a:gd name="connsiteX3688" fmla="*/ 1903047 w 10035679"/>
              <a:gd name="connsiteY3688" fmla="*/ 1275735 h 5893281"/>
              <a:gd name="connsiteX3689" fmla="*/ 1898821 w 10035679"/>
              <a:gd name="connsiteY3689" fmla="*/ 1271509 h 5893281"/>
              <a:gd name="connsiteX3690" fmla="*/ 1894595 w 10035679"/>
              <a:gd name="connsiteY3690" fmla="*/ 1267283 h 5893281"/>
              <a:gd name="connsiteX3691" fmla="*/ 1888559 w 10035679"/>
              <a:gd name="connsiteY3691" fmla="*/ 1263660 h 5893281"/>
              <a:gd name="connsiteX3692" fmla="*/ 1888559 w 10035679"/>
              <a:gd name="connsiteY3692" fmla="*/ 1277548 h 5893281"/>
              <a:gd name="connsiteX3693" fmla="*/ 1894595 w 10035679"/>
              <a:gd name="connsiteY3693" fmla="*/ 1286000 h 5893281"/>
              <a:gd name="connsiteX3694" fmla="*/ 1898821 w 10035679"/>
              <a:gd name="connsiteY3694" fmla="*/ 1290226 h 5893281"/>
              <a:gd name="connsiteX3695" fmla="*/ 1903047 w 10035679"/>
              <a:gd name="connsiteY3695" fmla="*/ 1290226 h 5893281"/>
              <a:gd name="connsiteX3696" fmla="*/ 1903047 w 10035679"/>
              <a:gd name="connsiteY3696" fmla="*/ 1296263 h 5893281"/>
              <a:gd name="connsiteX3697" fmla="*/ 1903047 w 10035679"/>
              <a:gd name="connsiteY3697" fmla="*/ 1300491 h 5893281"/>
              <a:gd name="connsiteX3698" fmla="*/ 1907273 w 10035679"/>
              <a:gd name="connsiteY3698" fmla="*/ 1310150 h 5893281"/>
              <a:gd name="connsiteX3699" fmla="*/ 1888559 w 10035679"/>
              <a:gd name="connsiteY3699" fmla="*/ 1314376 h 5893281"/>
              <a:gd name="connsiteX3700" fmla="*/ 1870445 w 10035679"/>
              <a:gd name="connsiteY3700" fmla="*/ 1318602 h 5893281"/>
              <a:gd name="connsiteX3701" fmla="*/ 1850520 w 10035679"/>
              <a:gd name="connsiteY3701" fmla="*/ 1318602 h 5893281"/>
              <a:gd name="connsiteX3702" fmla="*/ 1813691 w 10035679"/>
              <a:gd name="connsiteY3702" fmla="*/ 1304112 h 5893281"/>
              <a:gd name="connsiteX3703" fmla="*/ 1779278 w 10035679"/>
              <a:gd name="connsiteY3703" fmla="*/ 1300491 h 5893281"/>
              <a:gd name="connsiteX3704" fmla="*/ 1738826 w 10035679"/>
              <a:gd name="connsiteY3704" fmla="*/ 1306527 h 5893281"/>
              <a:gd name="connsiteX3705" fmla="*/ 1700184 w 10035679"/>
              <a:gd name="connsiteY3705" fmla="*/ 1318602 h 5893281"/>
              <a:gd name="connsiteX3706" fmla="*/ 1661545 w 10035679"/>
              <a:gd name="connsiteY3706" fmla="*/ 1324639 h 5893281"/>
              <a:gd name="connsiteX3707" fmla="*/ 1619282 w 10035679"/>
              <a:gd name="connsiteY3707" fmla="*/ 1324639 h 5893281"/>
              <a:gd name="connsiteX3708" fmla="*/ 1570378 w 10035679"/>
              <a:gd name="connsiteY3708" fmla="*/ 1310150 h 5893281"/>
              <a:gd name="connsiteX3709" fmla="*/ 1544415 w 10035679"/>
              <a:gd name="connsiteY3709" fmla="*/ 1304112 h 5893281"/>
              <a:gd name="connsiteX3710" fmla="*/ 1523887 w 10035679"/>
              <a:gd name="connsiteY3710" fmla="*/ 1300491 h 5893281"/>
              <a:gd name="connsiteX3711" fmla="*/ 1505775 w 10035679"/>
              <a:gd name="connsiteY3711" fmla="*/ 1296263 h 5893281"/>
              <a:gd name="connsiteX3712" fmla="*/ 1489474 w 10035679"/>
              <a:gd name="connsiteY3712" fmla="*/ 1286000 h 5893281"/>
              <a:gd name="connsiteX3713" fmla="*/ 1477398 w 10035679"/>
              <a:gd name="connsiteY3713" fmla="*/ 1263660 h 5893281"/>
              <a:gd name="connsiteX3714" fmla="*/ 1485248 w 10035679"/>
              <a:gd name="connsiteY3714" fmla="*/ 1263660 h 5893281"/>
              <a:gd name="connsiteX3715" fmla="*/ 1503964 w 10035679"/>
              <a:gd name="connsiteY3715" fmla="*/ 1247358 h 5893281"/>
              <a:gd name="connsiteX3716" fmla="*/ 1529926 w 10035679"/>
              <a:gd name="connsiteY3716" fmla="*/ 1238906 h 5893281"/>
              <a:gd name="connsiteX3717" fmla="*/ 1562528 w 10035679"/>
              <a:gd name="connsiteY3717" fmla="*/ 1234680 h 5893281"/>
              <a:gd name="connsiteX3718" fmla="*/ 1595131 w 10035679"/>
              <a:gd name="connsiteY3718" fmla="*/ 1232870 h 5893281"/>
              <a:gd name="connsiteX3719" fmla="*/ 1595131 w 10035679"/>
              <a:gd name="connsiteY3719" fmla="*/ 1224415 h 5893281"/>
              <a:gd name="connsiteX3720" fmla="*/ 1580641 w 10035679"/>
              <a:gd name="connsiteY3720" fmla="*/ 1214153 h 5893281"/>
              <a:gd name="connsiteX3721" fmla="*/ 1570378 w 10035679"/>
              <a:gd name="connsiteY3721" fmla="*/ 1206303 h 5893281"/>
              <a:gd name="connsiteX3722" fmla="*/ 1556490 w 10035679"/>
              <a:gd name="connsiteY3722" fmla="*/ 1204492 h 5893281"/>
              <a:gd name="connsiteX3723" fmla="*/ 1529926 w 10035679"/>
              <a:gd name="connsiteY3723" fmla="*/ 1200267 h 5893281"/>
              <a:gd name="connsiteX3724" fmla="*/ 1517850 w 10035679"/>
              <a:gd name="connsiteY3724" fmla="*/ 1200267 h 5893281"/>
              <a:gd name="connsiteX3725" fmla="*/ 1491889 w 10035679"/>
              <a:gd name="connsiteY3725" fmla="*/ 1200267 h 5893281"/>
              <a:gd name="connsiteX3726" fmla="*/ 1461097 w 10035679"/>
              <a:gd name="connsiteY3726" fmla="*/ 1200267 h 5893281"/>
              <a:gd name="connsiteX3727" fmla="*/ 1456871 w 10035679"/>
              <a:gd name="connsiteY3727" fmla="*/ 1177926 h 5893281"/>
              <a:gd name="connsiteX3728" fmla="*/ 1447211 w 10035679"/>
              <a:gd name="connsiteY3728" fmla="*/ 1157399 h 5893281"/>
              <a:gd name="connsiteX3729" fmla="*/ 1438757 w 10035679"/>
              <a:gd name="connsiteY3729" fmla="*/ 1138682 h 5893281"/>
              <a:gd name="connsiteX3730" fmla="*/ 1432720 w 10035679"/>
              <a:gd name="connsiteY3730" fmla="*/ 1118155 h 5893281"/>
              <a:gd name="connsiteX3731" fmla="*/ 1432720 w 10035679"/>
              <a:gd name="connsiteY3731" fmla="*/ 1081928 h 5893281"/>
              <a:gd name="connsiteX3732" fmla="*/ 1447211 w 10035679"/>
              <a:gd name="connsiteY3732" fmla="*/ 1061401 h 5893281"/>
              <a:gd name="connsiteX3733" fmla="*/ 1461097 w 10035679"/>
              <a:gd name="connsiteY3733" fmla="*/ 1036647 h 5893281"/>
              <a:gd name="connsiteX3734" fmla="*/ 1477398 w 10035679"/>
              <a:gd name="connsiteY3734" fmla="*/ 1014307 h 5893281"/>
              <a:gd name="connsiteX3735" fmla="*/ 1499736 w 10035679"/>
              <a:gd name="connsiteY3735" fmla="*/ 999818 h 5893281"/>
              <a:gd name="connsiteX3736" fmla="*/ 1523887 w 10035679"/>
              <a:gd name="connsiteY3736" fmla="*/ 1004044 h 5893281"/>
              <a:gd name="connsiteX3737" fmla="*/ 1529926 w 10035679"/>
              <a:gd name="connsiteY3737" fmla="*/ 1004044 h 5893281"/>
              <a:gd name="connsiteX3738" fmla="*/ 1529926 w 10035679"/>
              <a:gd name="connsiteY3738" fmla="*/ 1010081 h 5893281"/>
              <a:gd name="connsiteX3739" fmla="*/ 1529926 w 10035679"/>
              <a:gd name="connsiteY3739" fmla="*/ 1014307 h 5893281"/>
              <a:gd name="connsiteX3740" fmla="*/ 1528113 w 10035679"/>
              <a:gd name="connsiteY3740" fmla="*/ 1014307 h 5893281"/>
              <a:gd name="connsiteX3741" fmla="*/ 1528113 w 10035679"/>
              <a:gd name="connsiteY3741" fmla="*/ 1018533 h 5893281"/>
              <a:gd name="connsiteX3742" fmla="*/ 1529926 w 10035679"/>
              <a:gd name="connsiteY3742" fmla="*/ 1022156 h 5893281"/>
              <a:gd name="connsiteX3743" fmla="*/ 1529926 w 10035679"/>
              <a:gd name="connsiteY3743" fmla="*/ 1028798 h 5893281"/>
              <a:gd name="connsiteX3744" fmla="*/ 1548038 w 10035679"/>
              <a:gd name="connsiteY3744" fmla="*/ 1028798 h 5893281"/>
              <a:gd name="connsiteX3745" fmla="*/ 1572791 w 10035679"/>
              <a:gd name="connsiteY3745" fmla="*/ 1028798 h 5893281"/>
              <a:gd name="connsiteX3746" fmla="*/ 1595131 w 10035679"/>
              <a:gd name="connsiteY3746" fmla="*/ 1028798 h 5893281"/>
              <a:gd name="connsiteX3747" fmla="*/ 1609017 w 10035679"/>
              <a:gd name="connsiteY3747" fmla="*/ 1028798 h 5893281"/>
              <a:gd name="connsiteX3748" fmla="*/ 1615056 w 10035679"/>
              <a:gd name="connsiteY3748" fmla="*/ 1032421 h 5893281"/>
              <a:gd name="connsiteX3749" fmla="*/ 1619282 w 10035679"/>
              <a:gd name="connsiteY3749" fmla="*/ 1036647 h 5893281"/>
              <a:gd name="connsiteX3750" fmla="*/ 1623508 w 10035679"/>
              <a:gd name="connsiteY3750" fmla="*/ 1042684 h 5893281"/>
              <a:gd name="connsiteX3751" fmla="*/ 1627131 w 10035679"/>
              <a:gd name="connsiteY3751" fmla="*/ 1051138 h 5893281"/>
              <a:gd name="connsiteX3752" fmla="*/ 1633168 w 10035679"/>
              <a:gd name="connsiteY3752" fmla="*/ 1052949 h 5893281"/>
              <a:gd name="connsiteX3753" fmla="*/ 1641620 w 10035679"/>
              <a:gd name="connsiteY3753" fmla="*/ 1061401 h 5893281"/>
              <a:gd name="connsiteX3754" fmla="*/ 1643433 w 10035679"/>
              <a:gd name="connsiteY3754" fmla="*/ 1051138 h 5893281"/>
              <a:gd name="connsiteX3755" fmla="*/ 1647659 w 10035679"/>
              <a:gd name="connsiteY3755" fmla="*/ 1046910 h 5893281"/>
              <a:gd name="connsiteX3756" fmla="*/ 1655508 w 10035679"/>
              <a:gd name="connsiteY3756" fmla="*/ 1042684 h 5893281"/>
              <a:gd name="connsiteX3757" fmla="*/ 1657921 w 10035679"/>
              <a:gd name="connsiteY3757" fmla="*/ 1039063 h 5893281"/>
              <a:gd name="connsiteX3758" fmla="*/ 1669997 w 10035679"/>
              <a:gd name="connsiteY3758" fmla="*/ 1039063 h 5893281"/>
              <a:gd name="connsiteX3759" fmla="*/ 1680262 w 10035679"/>
              <a:gd name="connsiteY3759" fmla="*/ 1036647 h 5893281"/>
              <a:gd name="connsiteX3760" fmla="*/ 1694147 w 10035679"/>
              <a:gd name="connsiteY3760" fmla="*/ 1065024 h 5893281"/>
              <a:gd name="connsiteX3761" fmla="*/ 1708638 w 10035679"/>
              <a:gd name="connsiteY3761" fmla="*/ 1085551 h 5893281"/>
              <a:gd name="connsiteX3762" fmla="*/ 1718298 w 10035679"/>
              <a:gd name="connsiteY3762" fmla="*/ 1100042 h 5893281"/>
              <a:gd name="connsiteX3763" fmla="*/ 1722524 w 10035679"/>
              <a:gd name="connsiteY3763" fmla="*/ 1089778 h 5893281"/>
              <a:gd name="connsiteX3764" fmla="*/ 1724940 w 10035679"/>
              <a:gd name="connsiteY3764" fmla="*/ 1079513 h 5893281"/>
              <a:gd name="connsiteX3765" fmla="*/ 1724940 w 10035679"/>
              <a:gd name="connsiteY3765" fmla="*/ 1067439 h 5893281"/>
              <a:gd name="connsiteX3766" fmla="*/ 1724940 w 10035679"/>
              <a:gd name="connsiteY3766" fmla="*/ 1052949 h 5893281"/>
              <a:gd name="connsiteX3767" fmla="*/ 1712260 w 10035679"/>
              <a:gd name="connsiteY3767" fmla="*/ 1032421 h 5893281"/>
              <a:gd name="connsiteX3768" fmla="*/ 1714675 w 10035679"/>
              <a:gd name="connsiteY3768" fmla="*/ 1010081 h 5893281"/>
              <a:gd name="connsiteX3769" fmla="*/ 1765392 w 10035679"/>
              <a:gd name="connsiteY3769" fmla="*/ 956951 h 5893281"/>
              <a:gd name="connsiteX3770" fmla="*/ 1781694 w 10035679"/>
              <a:gd name="connsiteY3770" fmla="*/ 956951 h 5893281"/>
              <a:gd name="connsiteX3771" fmla="*/ 1795580 w 10035679"/>
              <a:gd name="connsiteY3771" fmla="*/ 961177 h 5893281"/>
              <a:gd name="connsiteX3772" fmla="*/ 1810070 w 10035679"/>
              <a:gd name="connsiteY3772" fmla="*/ 965403 h 5893281"/>
              <a:gd name="connsiteX3773" fmla="*/ 1822146 w 10035679"/>
              <a:gd name="connsiteY3773" fmla="*/ 971442 h 5893281"/>
              <a:gd name="connsiteX3774" fmla="*/ 1823956 w 10035679"/>
              <a:gd name="connsiteY3774" fmla="*/ 981705 h 5893281"/>
              <a:gd name="connsiteX3775" fmla="*/ 1823956 w 10035679"/>
              <a:gd name="connsiteY3775" fmla="*/ 989555 h 5893281"/>
              <a:gd name="connsiteX3776" fmla="*/ 1828182 w 10035679"/>
              <a:gd name="connsiteY3776" fmla="*/ 999820 h 5893281"/>
              <a:gd name="connsiteX3777" fmla="*/ 1828182 w 10035679"/>
              <a:gd name="connsiteY3777" fmla="*/ 1014309 h 5893281"/>
              <a:gd name="connsiteX3778" fmla="*/ 1817920 w 10035679"/>
              <a:gd name="connsiteY3778" fmla="*/ 1014309 h 5893281"/>
              <a:gd name="connsiteX3779" fmla="*/ 1810070 w 10035679"/>
              <a:gd name="connsiteY3779" fmla="*/ 1018536 h 5893281"/>
              <a:gd name="connsiteX3780" fmla="*/ 1799806 w 10035679"/>
              <a:gd name="connsiteY3780" fmla="*/ 1018536 h 5893281"/>
              <a:gd name="connsiteX3781" fmla="*/ 1789543 w 10035679"/>
              <a:gd name="connsiteY3781" fmla="*/ 1022159 h 5893281"/>
              <a:gd name="connsiteX3782" fmla="*/ 1771429 w 10035679"/>
              <a:gd name="connsiteY3782" fmla="*/ 1004046 h 5893281"/>
              <a:gd name="connsiteX3783" fmla="*/ 1750902 w 10035679"/>
              <a:gd name="connsiteY3783" fmla="*/ 989555 h 5893281"/>
              <a:gd name="connsiteX3784" fmla="*/ 8645824 w 10035679"/>
              <a:gd name="connsiteY3784" fmla="*/ 942458 h 5893281"/>
              <a:gd name="connsiteX3785" fmla="*/ 8683861 w 10035679"/>
              <a:gd name="connsiteY3785" fmla="*/ 942458 h 5893281"/>
              <a:gd name="connsiteX3786" fmla="*/ 8716464 w 10035679"/>
              <a:gd name="connsiteY3786" fmla="*/ 950911 h 5893281"/>
              <a:gd name="connsiteX3787" fmla="*/ 8746651 w 10035679"/>
              <a:gd name="connsiteY3787" fmla="*/ 956949 h 5893281"/>
              <a:gd name="connsiteX3788" fmla="*/ 8755105 w 10035679"/>
              <a:gd name="connsiteY3788" fmla="*/ 989552 h 5893281"/>
              <a:gd name="connsiteX3789" fmla="*/ 8651861 w 10035679"/>
              <a:gd name="connsiteY3789" fmla="*/ 989552 h 5893281"/>
              <a:gd name="connsiteX3790" fmla="*/ 8647635 w 10035679"/>
              <a:gd name="connsiteY3790" fmla="*/ 979287 h 5893281"/>
              <a:gd name="connsiteX3791" fmla="*/ 8647635 w 10035679"/>
              <a:gd name="connsiteY3791" fmla="*/ 969025 h 5893281"/>
              <a:gd name="connsiteX3792" fmla="*/ 8645824 w 10035679"/>
              <a:gd name="connsiteY3792" fmla="*/ 956949 h 5893281"/>
              <a:gd name="connsiteX3793" fmla="*/ 6687231 w 10035679"/>
              <a:gd name="connsiteY3793" fmla="*/ 929787 h 5893281"/>
              <a:gd name="connsiteX3794" fmla="*/ 6709573 w 10035679"/>
              <a:gd name="connsiteY3794" fmla="*/ 938240 h 5893281"/>
              <a:gd name="connsiteX3795" fmla="*/ 6709573 w 10035679"/>
              <a:gd name="connsiteY3795" fmla="*/ 952732 h 5893281"/>
              <a:gd name="connsiteX3796" fmla="*/ 6701723 w 10035679"/>
              <a:gd name="connsiteY3796" fmla="*/ 952732 h 5893281"/>
              <a:gd name="connsiteX3797" fmla="*/ 6697496 w 10035679"/>
              <a:gd name="connsiteY3797" fmla="*/ 956959 h 5893281"/>
              <a:gd name="connsiteX3798" fmla="*/ 6695685 w 10035679"/>
              <a:gd name="connsiteY3798" fmla="*/ 958770 h 5893281"/>
              <a:gd name="connsiteX3799" fmla="*/ 6691459 w 10035679"/>
              <a:gd name="connsiteY3799" fmla="*/ 958770 h 5893281"/>
              <a:gd name="connsiteX3800" fmla="*/ 6687231 w 10035679"/>
              <a:gd name="connsiteY3800" fmla="*/ 958770 h 5893281"/>
              <a:gd name="connsiteX3801" fmla="*/ 6681193 w 10035679"/>
              <a:gd name="connsiteY3801" fmla="*/ 958770 h 5893281"/>
              <a:gd name="connsiteX3802" fmla="*/ 6681193 w 10035679"/>
              <a:gd name="connsiteY3802" fmla="*/ 948506 h 5893281"/>
              <a:gd name="connsiteX3803" fmla="*/ 6681193 w 10035679"/>
              <a:gd name="connsiteY3803" fmla="*/ 942467 h 5893281"/>
              <a:gd name="connsiteX3804" fmla="*/ 6683609 w 10035679"/>
              <a:gd name="connsiteY3804" fmla="*/ 938240 h 5893281"/>
              <a:gd name="connsiteX3805" fmla="*/ 2363725 w 10035679"/>
              <a:gd name="connsiteY3805" fmla="*/ 913485 h 5893281"/>
              <a:gd name="connsiteX3806" fmla="*/ 2363725 w 10035679"/>
              <a:gd name="connsiteY3806" fmla="*/ 919522 h 5893281"/>
              <a:gd name="connsiteX3807" fmla="*/ 2371574 w 10035679"/>
              <a:gd name="connsiteY3807" fmla="*/ 919522 h 5893281"/>
              <a:gd name="connsiteX3808" fmla="*/ 2367951 w 10035679"/>
              <a:gd name="connsiteY3808" fmla="*/ 956955 h 5893281"/>
              <a:gd name="connsiteX3809" fmla="*/ 2371574 w 10035679"/>
              <a:gd name="connsiteY3809" fmla="*/ 987748 h 5893281"/>
              <a:gd name="connsiteX3810" fmla="*/ 2386064 w 10035679"/>
              <a:gd name="connsiteY3810" fmla="*/ 1016125 h 5893281"/>
              <a:gd name="connsiteX3811" fmla="*/ 2392102 w 10035679"/>
              <a:gd name="connsiteY3811" fmla="*/ 1020351 h 5893281"/>
              <a:gd name="connsiteX3812" fmla="*/ 2399952 w 10035679"/>
              <a:gd name="connsiteY3812" fmla="*/ 1020351 h 5893281"/>
              <a:gd name="connsiteX3813" fmla="*/ 2405989 w 10035679"/>
              <a:gd name="connsiteY3813" fmla="*/ 1024577 h 5893281"/>
              <a:gd name="connsiteX3814" fmla="*/ 2418064 w 10035679"/>
              <a:gd name="connsiteY3814" fmla="*/ 1024577 h 5893281"/>
              <a:gd name="connsiteX3815" fmla="*/ 2418064 w 10035679"/>
              <a:gd name="connsiteY3815" fmla="*/ 938239 h 5893281"/>
              <a:gd name="connsiteX3816" fmla="*/ 2471194 w 10035679"/>
              <a:gd name="connsiteY3816" fmla="*/ 938239 h 5893281"/>
              <a:gd name="connsiteX3817" fmla="*/ 2480854 w 10035679"/>
              <a:gd name="connsiteY3817" fmla="*/ 962994 h 5893281"/>
              <a:gd name="connsiteX3818" fmla="*/ 2495345 w 10035679"/>
              <a:gd name="connsiteY3818" fmla="*/ 987748 h 5893281"/>
              <a:gd name="connsiteX3819" fmla="*/ 2509231 w 10035679"/>
              <a:gd name="connsiteY3819" fmla="*/ 1010086 h 5893281"/>
              <a:gd name="connsiteX3820" fmla="*/ 2533986 w 10035679"/>
              <a:gd name="connsiteY3820" fmla="*/ 1016125 h 5893281"/>
              <a:gd name="connsiteX3821" fmla="*/ 2533986 w 10035679"/>
              <a:gd name="connsiteY3821" fmla="*/ 1026388 h 5893281"/>
              <a:gd name="connsiteX3822" fmla="*/ 2537608 w 10035679"/>
              <a:gd name="connsiteY3822" fmla="*/ 1049330 h 5893281"/>
              <a:gd name="connsiteX3823" fmla="*/ 2541834 w 10035679"/>
              <a:gd name="connsiteY3823" fmla="*/ 1074086 h 5893281"/>
              <a:gd name="connsiteX3824" fmla="*/ 2541834 w 10035679"/>
              <a:gd name="connsiteY3824" fmla="*/ 1088576 h 5893281"/>
              <a:gd name="connsiteX3825" fmla="*/ 2547872 w 10035679"/>
              <a:gd name="connsiteY3825" fmla="*/ 1084349 h 5893281"/>
              <a:gd name="connsiteX3826" fmla="*/ 2552098 w 10035679"/>
              <a:gd name="connsiteY3826" fmla="*/ 1084349 h 5893281"/>
              <a:gd name="connsiteX3827" fmla="*/ 2555721 w 10035679"/>
              <a:gd name="connsiteY3827" fmla="*/ 1081934 h 5893281"/>
              <a:gd name="connsiteX3828" fmla="*/ 2558135 w 10035679"/>
              <a:gd name="connsiteY3828" fmla="*/ 1078312 h 5893281"/>
              <a:gd name="connsiteX3829" fmla="*/ 2562361 w 10035679"/>
              <a:gd name="connsiteY3829" fmla="*/ 1069858 h 5893281"/>
              <a:gd name="connsiteX3830" fmla="*/ 2565984 w 10035679"/>
              <a:gd name="connsiteY3830" fmla="*/ 1059595 h 5893281"/>
              <a:gd name="connsiteX3831" fmla="*/ 2570211 w 10035679"/>
              <a:gd name="connsiteY3831" fmla="*/ 1049330 h 5893281"/>
              <a:gd name="connsiteX3832" fmla="*/ 2572023 w 10035679"/>
              <a:gd name="connsiteY3832" fmla="*/ 1040878 h 5893281"/>
              <a:gd name="connsiteX3833" fmla="*/ 2580475 w 10035679"/>
              <a:gd name="connsiteY3833" fmla="*/ 1034842 h 5893281"/>
              <a:gd name="connsiteX3834" fmla="*/ 2586512 w 10035679"/>
              <a:gd name="connsiteY3834" fmla="*/ 1030614 h 5893281"/>
              <a:gd name="connsiteX3835" fmla="*/ 2598587 w 10035679"/>
              <a:gd name="connsiteY3835" fmla="*/ 1026388 h 5893281"/>
              <a:gd name="connsiteX3836" fmla="*/ 2604626 w 10035679"/>
              <a:gd name="connsiteY3836" fmla="*/ 1020351 h 5893281"/>
              <a:gd name="connsiteX3837" fmla="*/ 2612475 w 10035679"/>
              <a:gd name="connsiteY3837" fmla="*/ 1016125 h 5893281"/>
              <a:gd name="connsiteX3838" fmla="*/ 2604626 w 10035679"/>
              <a:gd name="connsiteY3838" fmla="*/ 1016125 h 5893281"/>
              <a:gd name="connsiteX3839" fmla="*/ 2604626 w 10035679"/>
              <a:gd name="connsiteY3839" fmla="*/ 1010086 h 5893281"/>
              <a:gd name="connsiteX3840" fmla="*/ 2586512 w 10035679"/>
              <a:gd name="connsiteY3840" fmla="*/ 1016125 h 5893281"/>
              <a:gd name="connsiteX3841" fmla="*/ 2576249 w 10035679"/>
              <a:gd name="connsiteY3841" fmla="*/ 1024577 h 5893281"/>
              <a:gd name="connsiteX3842" fmla="*/ 2562361 w 10035679"/>
              <a:gd name="connsiteY3842" fmla="*/ 1034842 h 5893281"/>
              <a:gd name="connsiteX3843" fmla="*/ 2541834 w 10035679"/>
              <a:gd name="connsiteY3843" fmla="*/ 1040878 h 5893281"/>
              <a:gd name="connsiteX3844" fmla="*/ 2537608 w 10035679"/>
              <a:gd name="connsiteY3844" fmla="*/ 1010086 h 5893281"/>
              <a:gd name="connsiteX3845" fmla="*/ 2533986 w 10035679"/>
              <a:gd name="connsiteY3845" fmla="*/ 987748 h 5893281"/>
              <a:gd name="connsiteX3846" fmla="*/ 2527948 w 10035679"/>
              <a:gd name="connsiteY3846" fmla="*/ 969031 h 5893281"/>
              <a:gd name="connsiteX3847" fmla="*/ 2519495 w 10035679"/>
              <a:gd name="connsiteY3847" fmla="*/ 944277 h 5893281"/>
              <a:gd name="connsiteX3848" fmla="*/ 2527948 w 10035679"/>
              <a:gd name="connsiteY3848" fmla="*/ 942465 h 5893281"/>
              <a:gd name="connsiteX3849" fmla="*/ 2529758 w 10035679"/>
              <a:gd name="connsiteY3849" fmla="*/ 942465 h 5893281"/>
              <a:gd name="connsiteX3850" fmla="*/ 2537608 w 10035679"/>
              <a:gd name="connsiteY3850" fmla="*/ 938239 h 5893281"/>
              <a:gd name="connsiteX3851" fmla="*/ 2547872 w 10035679"/>
              <a:gd name="connsiteY3851" fmla="*/ 938239 h 5893281"/>
              <a:gd name="connsiteX3852" fmla="*/ 2558135 w 10035679"/>
              <a:gd name="connsiteY3852" fmla="*/ 944277 h 5893281"/>
              <a:gd name="connsiteX3853" fmla="*/ 2565984 w 10035679"/>
              <a:gd name="connsiteY3853" fmla="*/ 948503 h 5893281"/>
              <a:gd name="connsiteX3854" fmla="*/ 2576249 w 10035679"/>
              <a:gd name="connsiteY3854" fmla="*/ 952729 h 5893281"/>
              <a:gd name="connsiteX3855" fmla="*/ 2586512 w 10035679"/>
              <a:gd name="connsiteY3855" fmla="*/ 956955 h 5893281"/>
              <a:gd name="connsiteX3856" fmla="*/ 2598587 w 10035679"/>
              <a:gd name="connsiteY3856" fmla="*/ 958766 h 5893281"/>
              <a:gd name="connsiteX3857" fmla="*/ 2612475 w 10035679"/>
              <a:gd name="connsiteY3857" fmla="*/ 983522 h 5893281"/>
              <a:gd name="connsiteX3858" fmla="*/ 2626964 w 10035679"/>
              <a:gd name="connsiteY3858" fmla="*/ 1012502 h 5893281"/>
              <a:gd name="connsiteX3859" fmla="*/ 2637229 w 10035679"/>
              <a:gd name="connsiteY3859" fmla="*/ 1039068 h 5893281"/>
              <a:gd name="connsiteX3860" fmla="*/ 2651115 w 10035679"/>
              <a:gd name="connsiteY3860" fmla="*/ 1055369 h 5893281"/>
              <a:gd name="connsiteX3861" fmla="*/ 2657153 w 10035679"/>
              <a:gd name="connsiteY3861" fmla="*/ 1059595 h 5893281"/>
              <a:gd name="connsiteX3862" fmla="*/ 2669226 w 10035679"/>
              <a:gd name="connsiteY3862" fmla="*/ 1059595 h 5893281"/>
              <a:gd name="connsiteX3863" fmla="*/ 2679491 w 10035679"/>
              <a:gd name="connsiteY3863" fmla="*/ 1059595 h 5893281"/>
              <a:gd name="connsiteX3864" fmla="*/ 2689756 w 10035679"/>
              <a:gd name="connsiteY3864" fmla="*/ 1059595 h 5893281"/>
              <a:gd name="connsiteX3865" fmla="*/ 2695793 w 10035679"/>
              <a:gd name="connsiteY3865" fmla="*/ 1059595 h 5893281"/>
              <a:gd name="connsiteX3866" fmla="*/ 2703642 w 10035679"/>
              <a:gd name="connsiteY3866" fmla="*/ 1063821 h 5893281"/>
              <a:gd name="connsiteX3867" fmla="*/ 2738056 w 10035679"/>
              <a:gd name="connsiteY3867" fmla="*/ 1088576 h 5893281"/>
              <a:gd name="connsiteX3868" fmla="*/ 2766432 w 10035679"/>
              <a:gd name="connsiteY3868" fmla="*/ 1121180 h 5893281"/>
              <a:gd name="connsiteX3869" fmla="*/ 2799035 w 10035679"/>
              <a:gd name="connsiteY3869" fmla="*/ 1150161 h 5893281"/>
              <a:gd name="connsiteX3870" fmla="*/ 2799035 w 10035679"/>
              <a:gd name="connsiteY3870" fmla="*/ 1174914 h 5893281"/>
              <a:gd name="connsiteX3871" fmla="*/ 2827412 w 10035679"/>
              <a:gd name="connsiteY3871" fmla="*/ 1185179 h 5893281"/>
              <a:gd name="connsiteX3872" fmla="*/ 2851563 w 10035679"/>
              <a:gd name="connsiteY3872" fmla="*/ 1199667 h 5893281"/>
              <a:gd name="connsiteX3873" fmla="*/ 2866054 w 10035679"/>
              <a:gd name="connsiteY3873" fmla="*/ 1222009 h 5893281"/>
              <a:gd name="connsiteX3874" fmla="*/ 2884166 w 10035679"/>
              <a:gd name="connsiteY3874" fmla="*/ 1246762 h 5893281"/>
              <a:gd name="connsiteX3875" fmla="*/ 2898053 w 10035679"/>
              <a:gd name="connsiteY3875" fmla="*/ 1271517 h 5893281"/>
              <a:gd name="connsiteX3876" fmla="*/ 2916769 w 10035679"/>
              <a:gd name="connsiteY3876" fmla="*/ 1293856 h 5893281"/>
              <a:gd name="connsiteX3877" fmla="*/ 2904091 w 10035679"/>
              <a:gd name="connsiteY3877" fmla="*/ 1308347 h 5893281"/>
              <a:gd name="connsiteX3878" fmla="*/ 2898053 w 10035679"/>
              <a:gd name="connsiteY3878" fmla="*/ 1314986 h 5893281"/>
              <a:gd name="connsiteX3879" fmla="*/ 2894430 w 10035679"/>
              <a:gd name="connsiteY3879" fmla="*/ 1325251 h 5893281"/>
              <a:gd name="connsiteX3880" fmla="*/ 2890205 w 10035679"/>
              <a:gd name="connsiteY3880" fmla="*/ 1333100 h 5893281"/>
              <a:gd name="connsiteX3881" fmla="*/ 2904091 w 10035679"/>
              <a:gd name="connsiteY3881" fmla="*/ 1357854 h 5893281"/>
              <a:gd name="connsiteX3882" fmla="*/ 2926430 w 10035679"/>
              <a:gd name="connsiteY3882" fmla="*/ 1376571 h 5893281"/>
              <a:gd name="connsiteX3883" fmla="*/ 2954806 w 10035679"/>
              <a:gd name="connsiteY3883" fmla="*/ 1386834 h 5893281"/>
              <a:gd name="connsiteX3884" fmla="*/ 2954806 w 10035679"/>
              <a:gd name="connsiteY3884" fmla="*/ 1397099 h 5893281"/>
              <a:gd name="connsiteX3885" fmla="*/ 2954806 w 10035679"/>
              <a:gd name="connsiteY3885" fmla="*/ 1401326 h 5893281"/>
              <a:gd name="connsiteX3886" fmla="*/ 2959032 w 10035679"/>
              <a:gd name="connsiteY3886" fmla="*/ 1404949 h 5893281"/>
              <a:gd name="connsiteX3887" fmla="*/ 2959032 w 10035679"/>
              <a:gd name="connsiteY3887" fmla="*/ 1407365 h 5893281"/>
              <a:gd name="connsiteX3888" fmla="*/ 2960845 w 10035679"/>
              <a:gd name="connsiteY3888" fmla="*/ 1411591 h 5893281"/>
              <a:gd name="connsiteX3889" fmla="*/ 2969297 w 10035679"/>
              <a:gd name="connsiteY3889" fmla="*/ 1415817 h 5893281"/>
              <a:gd name="connsiteX3890" fmla="*/ 2975334 w 10035679"/>
              <a:gd name="connsiteY3890" fmla="*/ 1421853 h 5893281"/>
              <a:gd name="connsiteX3891" fmla="*/ 2987410 w 10035679"/>
              <a:gd name="connsiteY3891" fmla="*/ 1426080 h 5893281"/>
              <a:gd name="connsiteX3892" fmla="*/ 2993448 w 10035679"/>
              <a:gd name="connsiteY3892" fmla="*/ 1429703 h 5893281"/>
              <a:gd name="connsiteX3893" fmla="*/ 3001297 w 10035679"/>
              <a:gd name="connsiteY3893" fmla="*/ 1436344 h 5893281"/>
              <a:gd name="connsiteX3894" fmla="*/ 3003711 w 10035679"/>
              <a:gd name="connsiteY3894" fmla="*/ 1439967 h 5893281"/>
              <a:gd name="connsiteX3895" fmla="*/ 3007939 w 10035679"/>
              <a:gd name="connsiteY3895" fmla="*/ 1448419 h 5893281"/>
              <a:gd name="connsiteX3896" fmla="*/ 3003711 w 10035679"/>
              <a:gd name="connsiteY3896" fmla="*/ 1450231 h 5893281"/>
              <a:gd name="connsiteX3897" fmla="*/ 3003711 w 10035679"/>
              <a:gd name="connsiteY3897" fmla="*/ 1454456 h 5893281"/>
              <a:gd name="connsiteX3898" fmla="*/ 3003711 w 10035679"/>
              <a:gd name="connsiteY3898" fmla="*/ 1458685 h 5893281"/>
              <a:gd name="connsiteX3899" fmla="*/ 3007939 w 10035679"/>
              <a:gd name="connsiteY3899" fmla="*/ 1462911 h 5893281"/>
              <a:gd name="connsiteX3900" fmla="*/ 3015786 w 10035679"/>
              <a:gd name="connsiteY3900" fmla="*/ 1464722 h 5893281"/>
              <a:gd name="connsiteX3901" fmla="*/ 3026051 w 10035679"/>
              <a:gd name="connsiteY3901" fmla="*/ 1468948 h 5893281"/>
              <a:gd name="connsiteX3902" fmla="*/ 3032088 w 10035679"/>
              <a:gd name="connsiteY3902" fmla="*/ 1473174 h 5893281"/>
              <a:gd name="connsiteX3903" fmla="*/ 3044163 w 10035679"/>
              <a:gd name="connsiteY3903" fmla="*/ 1473174 h 5893281"/>
              <a:gd name="connsiteX3904" fmla="*/ 3054428 w 10035679"/>
              <a:gd name="connsiteY3904" fmla="*/ 1473174 h 5893281"/>
              <a:gd name="connsiteX3905" fmla="*/ 3039938 w 10035679"/>
              <a:gd name="connsiteY3905" fmla="*/ 1569776 h 5893281"/>
              <a:gd name="connsiteX3906" fmla="*/ 3029675 w 10035679"/>
              <a:gd name="connsiteY3906" fmla="*/ 1574002 h 5893281"/>
              <a:gd name="connsiteX3907" fmla="*/ 3017599 w 10035679"/>
              <a:gd name="connsiteY3907" fmla="*/ 1574002 h 5893281"/>
              <a:gd name="connsiteX3908" fmla="*/ 3007939 w 10035679"/>
              <a:gd name="connsiteY3908" fmla="*/ 1575813 h 5893281"/>
              <a:gd name="connsiteX3909" fmla="*/ 2993448 w 10035679"/>
              <a:gd name="connsiteY3909" fmla="*/ 1575813 h 5893281"/>
              <a:gd name="connsiteX3910" fmla="*/ 2979562 w 10035679"/>
              <a:gd name="connsiteY3910" fmla="*/ 1559511 h 5893281"/>
              <a:gd name="connsiteX3911" fmla="*/ 2960845 w 10035679"/>
              <a:gd name="connsiteY3911" fmla="*/ 1540795 h 5893281"/>
              <a:gd name="connsiteX3912" fmla="*/ 2946957 w 10035679"/>
              <a:gd name="connsiteY3912" fmla="*/ 1522683 h 5893281"/>
              <a:gd name="connsiteX3913" fmla="*/ 2936694 w 10035679"/>
              <a:gd name="connsiteY3913" fmla="*/ 1497930 h 5893281"/>
              <a:gd name="connsiteX3914" fmla="*/ 2922808 w 10035679"/>
              <a:gd name="connsiteY3914" fmla="*/ 1497930 h 5893281"/>
              <a:gd name="connsiteX3915" fmla="*/ 2912543 w 10035679"/>
              <a:gd name="connsiteY3915" fmla="*/ 1502156 h 5893281"/>
              <a:gd name="connsiteX3916" fmla="*/ 2902281 w 10035679"/>
              <a:gd name="connsiteY3916" fmla="*/ 1502156 h 5893281"/>
              <a:gd name="connsiteX3917" fmla="*/ 2890205 w 10035679"/>
              <a:gd name="connsiteY3917" fmla="*/ 1505777 h 5893281"/>
              <a:gd name="connsiteX3918" fmla="*/ 2908317 w 10035679"/>
              <a:gd name="connsiteY3918" fmla="*/ 1561322 h 5893281"/>
              <a:gd name="connsiteX3919" fmla="*/ 2922808 w 10035679"/>
              <a:gd name="connsiteY3919" fmla="*/ 1623508 h 5893281"/>
              <a:gd name="connsiteX3920" fmla="*/ 2946957 w 10035679"/>
              <a:gd name="connsiteY3920" fmla="*/ 1623508 h 5893281"/>
              <a:gd name="connsiteX3921" fmla="*/ 2960845 w 10035679"/>
              <a:gd name="connsiteY3921" fmla="*/ 1651884 h 5893281"/>
              <a:gd name="connsiteX3922" fmla="*/ 2972920 w 10035679"/>
              <a:gd name="connsiteY3922" fmla="*/ 1680865 h 5893281"/>
              <a:gd name="connsiteX3923" fmla="*/ 2975334 w 10035679"/>
              <a:gd name="connsiteY3923" fmla="*/ 1720109 h 5893281"/>
              <a:gd name="connsiteX3924" fmla="*/ 2972920 w 10035679"/>
              <a:gd name="connsiteY3924" fmla="*/ 1724335 h 5893281"/>
              <a:gd name="connsiteX3925" fmla="*/ 2969297 w 10035679"/>
              <a:gd name="connsiteY3925" fmla="*/ 1727956 h 5893281"/>
              <a:gd name="connsiteX3926" fmla="*/ 2969297 w 10035679"/>
              <a:gd name="connsiteY3926" fmla="*/ 1732182 h 5893281"/>
              <a:gd name="connsiteX3927" fmla="*/ 2965071 w 10035679"/>
              <a:gd name="connsiteY3927" fmla="*/ 1734598 h 5893281"/>
              <a:gd name="connsiteX3928" fmla="*/ 2960845 w 10035679"/>
              <a:gd name="connsiteY3928" fmla="*/ 1738823 h 5893281"/>
              <a:gd name="connsiteX3929" fmla="*/ 2954806 w 10035679"/>
              <a:gd name="connsiteY3929" fmla="*/ 1742447 h 5893281"/>
              <a:gd name="connsiteX3930" fmla="*/ 2940920 w 10035679"/>
              <a:gd name="connsiteY3930" fmla="*/ 1734598 h 5893281"/>
              <a:gd name="connsiteX3931" fmla="*/ 2922808 w 10035679"/>
              <a:gd name="connsiteY3931" fmla="*/ 1724335 h 5893281"/>
              <a:gd name="connsiteX3932" fmla="*/ 2904091 w 10035679"/>
              <a:gd name="connsiteY3932" fmla="*/ 1714070 h 5893281"/>
              <a:gd name="connsiteX3933" fmla="*/ 2890205 w 10035679"/>
              <a:gd name="connsiteY3933" fmla="*/ 1705618 h 5893281"/>
              <a:gd name="connsiteX3934" fmla="*/ 2884166 w 10035679"/>
              <a:gd name="connsiteY3934" fmla="*/ 1703808 h 5893281"/>
              <a:gd name="connsiteX3935" fmla="*/ 2878129 w 10035679"/>
              <a:gd name="connsiteY3935" fmla="*/ 1703808 h 5893281"/>
              <a:gd name="connsiteX3936" fmla="*/ 2898053 w 10035679"/>
              <a:gd name="connsiteY3936" fmla="*/ 1732182 h 5893281"/>
              <a:gd name="connsiteX3937" fmla="*/ 2916769 w 10035679"/>
              <a:gd name="connsiteY3937" fmla="*/ 1756938 h 5893281"/>
              <a:gd name="connsiteX3938" fmla="*/ 2930655 w 10035679"/>
              <a:gd name="connsiteY3938" fmla="*/ 1787731 h 5893281"/>
              <a:gd name="connsiteX3939" fmla="*/ 2922808 w 10035679"/>
              <a:gd name="connsiteY3939" fmla="*/ 1787731 h 5893281"/>
              <a:gd name="connsiteX3940" fmla="*/ 2898053 w 10035679"/>
              <a:gd name="connsiteY3940" fmla="*/ 1777466 h 5893281"/>
              <a:gd name="connsiteX3941" fmla="*/ 2866054 w 10035679"/>
              <a:gd name="connsiteY3941" fmla="*/ 1771427 h 5893281"/>
              <a:gd name="connsiteX3942" fmla="*/ 2831639 w 10035679"/>
              <a:gd name="connsiteY3942" fmla="*/ 1762975 h 5893281"/>
              <a:gd name="connsiteX3943" fmla="*/ 2806885 w 10035679"/>
              <a:gd name="connsiteY3943" fmla="*/ 1749088 h 5893281"/>
              <a:gd name="connsiteX3944" fmla="*/ 2785149 w 10035679"/>
              <a:gd name="connsiteY3944" fmla="*/ 1727956 h 5893281"/>
              <a:gd name="connsiteX3945" fmla="*/ 2770659 w 10035679"/>
              <a:gd name="connsiteY3945" fmla="*/ 1695354 h 5893281"/>
              <a:gd name="connsiteX3946" fmla="*/ 2756772 w 10035679"/>
              <a:gd name="connsiteY3946" fmla="*/ 1666375 h 5893281"/>
              <a:gd name="connsiteX3947" fmla="*/ 2736245 w 10035679"/>
              <a:gd name="connsiteY3947" fmla="*/ 1637999 h 5893281"/>
              <a:gd name="connsiteX3948" fmla="*/ 2713905 w 10035679"/>
              <a:gd name="connsiteY3948" fmla="*/ 1616867 h 5893281"/>
              <a:gd name="connsiteX3949" fmla="*/ 2683717 w 10035679"/>
              <a:gd name="connsiteY3949" fmla="*/ 1633773 h 5893281"/>
              <a:gd name="connsiteX3950" fmla="*/ 2646888 w 10035679"/>
              <a:gd name="connsiteY3950" fmla="*/ 1645848 h 5893281"/>
              <a:gd name="connsiteX3951" fmla="*/ 2604626 w 10035679"/>
              <a:gd name="connsiteY3951" fmla="*/ 1648263 h 5893281"/>
              <a:gd name="connsiteX3952" fmla="*/ 2600399 w 10035679"/>
              <a:gd name="connsiteY3952" fmla="*/ 1637999 h 5893281"/>
              <a:gd name="connsiteX3953" fmla="*/ 2598587 w 10035679"/>
              <a:gd name="connsiteY3953" fmla="*/ 1627734 h 5893281"/>
              <a:gd name="connsiteX3954" fmla="*/ 2598587 w 10035679"/>
              <a:gd name="connsiteY3954" fmla="*/ 1616867 h 5893281"/>
              <a:gd name="connsiteX3955" fmla="*/ 2598587 w 10035679"/>
              <a:gd name="connsiteY3955" fmla="*/ 1602981 h 5893281"/>
              <a:gd name="connsiteX3956" fmla="*/ 2628776 w 10035679"/>
              <a:gd name="connsiteY3956" fmla="*/ 1590303 h 5893281"/>
              <a:gd name="connsiteX3957" fmla="*/ 2669226 w 10035679"/>
              <a:gd name="connsiteY3957" fmla="*/ 1580038 h 5893281"/>
              <a:gd name="connsiteX3958" fmla="*/ 2703642 w 10035679"/>
              <a:gd name="connsiteY3958" fmla="*/ 1569776 h 5893281"/>
              <a:gd name="connsiteX3959" fmla="*/ 2713905 w 10035679"/>
              <a:gd name="connsiteY3959" fmla="*/ 1549247 h 5893281"/>
              <a:gd name="connsiteX3960" fmla="*/ 2724169 w 10035679"/>
              <a:gd name="connsiteY3960" fmla="*/ 1520268 h 5893281"/>
              <a:gd name="connsiteX3961" fmla="*/ 2736245 w 10035679"/>
              <a:gd name="connsiteY3961" fmla="*/ 1487665 h 5893281"/>
              <a:gd name="connsiteX3962" fmla="*/ 2742282 w 10035679"/>
              <a:gd name="connsiteY3962" fmla="*/ 1454456 h 5893281"/>
              <a:gd name="connsiteX3963" fmla="*/ 2746508 w 10035679"/>
              <a:gd name="connsiteY3963" fmla="*/ 1429703 h 5893281"/>
              <a:gd name="connsiteX3964" fmla="*/ 2742282 w 10035679"/>
              <a:gd name="connsiteY3964" fmla="*/ 1411591 h 5893281"/>
              <a:gd name="connsiteX3965" fmla="*/ 2728395 w 10035679"/>
              <a:gd name="connsiteY3965" fmla="*/ 1386834 h 5893281"/>
              <a:gd name="connsiteX3966" fmla="*/ 2709679 w 10035679"/>
              <a:gd name="connsiteY3966" fmla="*/ 1372345 h 5893281"/>
              <a:gd name="connsiteX3967" fmla="*/ 2689756 w 10035679"/>
              <a:gd name="connsiteY3967" fmla="*/ 1357854 h 5893281"/>
              <a:gd name="connsiteX3968" fmla="*/ 2675265 w 10035679"/>
              <a:gd name="connsiteY3968" fmla="*/ 1339137 h 5893281"/>
              <a:gd name="connsiteX3969" fmla="*/ 2657153 w 10035679"/>
              <a:gd name="connsiteY3969" fmla="*/ 1252801 h 5893281"/>
              <a:gd name="connsiteX3970" fmla="*/ 2628776 w 10035679"/>
              <a:gd name="connsiteY3970" fmla="*/ 1246762 h 5893281"/>
              <a:gd name="connsiteX3971" fmla="*/ 2608852 w 10035679"/>
              <a:gd name="connsiteY3971" fmla="*/ 1232271 h 5893281"/>
              <a:gd name="connsiteX3972" fmla="*/ 2590738 w 10035679"/>
              <a:gd name="connsiteY3972" fmla="*/ 1217783 h 5893281"/>
              <a:gd name="connsiteX3973" fmla="*/ 2572023 w 10035679"/>
              <a:gd name="connsiteY3973" fmla="*/ 1214160 h 5893281"/>
              <a:gd name="connsiteX3974" fmla="*/ 2555721 w 10035679"/>
              <a:gd name="connsiteY3974" fmla="*/ 1222009 h 5893281"/>
              <a:gd name="connsiteX3975" fmla="*/ 2543646 w 10035679"/>
              <a:gd name="connsiteY3975" fmla="*/ 1232271 h 5893281"/>
              <a:gd name="connsiteX3976" fmla="*/ 2533986 w 10035679"/>
              <a:gd name="connsiteY3976" fmla="*/ 1242535 h 5893281"/>
              <a:gd name="connsiteX3977" fmla="*/ 2519495 w 10035679"/>
              <a:gd name="connsiteY3977" fmla="*/ 1252801 h 5893281"/>
              <a:gd name="connsiteX3978" fmla="*/ 2495345 w 10035679"/>
              <a:gd name="connsiteY3978" fmla="*/ 1261253 h 5893281"/>
              <a:gd name="connsiteX3979" fmla="*/ 2471194 w 10035679"/>
              <a:gd name="connsiteY3979" fmla="*/ 1246762 h 5893281"/>
              <a:gd name="connsiteX3980" fmla="*/ 2438591 w 10035679"/>
              <a:gd name="connsiteY3980" fmla="*/ 1236499 h 5893281"/>
              <a:gd name="connsiteX3981" fmla="*/ 2404178 w 10035679"/>
              <a:gd name="connsiteY3981" fmla="*/ 1228045 h 5893281"/>
              <a:gd name="connsiteX3982" fmla="*/ 2371574 w 10035679"/>
              <a:gd name="connsiteY3982" fmla="*/ 1217783 h 5893281"/>
              <a:gd name="connsiteX3983" fmla="*/ 2343197 w 10035679"/>
              <a:gd name="connsiteY3983" fmla="*/ 1207517 h 5893281"/>
              <a:gd name="connsiteX3984" fmla="*/ 2320858 w 10035679"/>
              <a:gd name="connsiteY3984" fmla="*/ 1189405 h 5893281"/>
              <a:gd name="connsiteX3985" fmla="*/ 2306971 w 10035679"/>
              <a:gd name="connsiteY3985" fmla="*/ 1160424 h 5893281"/>
              <a:gd name="connsiteX3986" fmla="*/ 2311198 w 10035679"/>
              <a:gd name="connsiteY3986" fmla="*/ 1156198 h 5893281"/>
              <a:gd name="connsiteX3987" fmla="*/ 2311198 w 10035679"/>
              <a:gd name="connsiteY3987" fmla="*/ 1154387 h 5893281"/>
              <a:gd name="connsiteX3988" fmla="*/ 2314821 w 10035679"/>
              <a:gd name="connsiteY3988" fmla="*/ 1154387 h 5893281"/>
              <a:gd name="connsiteX3989" fmla="*/ 2314821 w 10035679"/>
              <a:gd name="connsiteY3989" fmla="*/ 1150161 h 5893281"/>
              <a:gd name="connsiteX3990" fmla="*/ 2314821 w 10035679"/>
              <a:gd name="connsiteY3990" fmla="*/ 1141709 h 5893281"/>
              <a:gd name="connsiteX3991" fmla="*/ 2300935 w 10035679"/>
              <a:gd name="connsiteY3991" fmla="*/ 1139896 h 5893281"/>
              <a:gd name="connsiteX3992" fmla="*/ 2286444 w 10035679"/>
              <a:gd name="connsiteY3992" fmla="*/ 1135671 h 5893281"/>
              <a:gd name="connsiteX3993" fmla="*/ 2276784 w 10035679"/>
              <a:gd name="connsiteY3993" fmla="*/ 1127218 h 5893281"/>
              <a:gd name="connsiteX3994" fmla="*/ 2268330 w 10035679"/>
              <a:gd name="connsiteY3994" fmla="*/ 1116953 h 5893281"/>
              <a:gd name="connsiteX3995" fmla="*/ 2262293 w 10035679"/>
              <a:gd name="connsiteY3995" fmla="*/ 1103066 h 5893281"/>
              <a:gd name="connsiteX3996" fmla="*/ 2280405 w 10035679"/>
              <a:gd name="connsiteY3996" fmla="*/ 1068048 h 5893281"/>
              <a:gd name="connsiteX3997" fmla="*/ 2294896 w 10035679"/>
              <a:gd name="connsiteY3997" fmla="*/ 1020351 h 5893281"/>
              <a:gd name="connsiteX3998" fmla="*/ 2300935 w 10035679"/>
              <a:gd name="connsiteY3998" fmla="*/ 969031 h 5893281"/>
              <a:gd name="connsiteX3999" fmla="*/ 2306971 w 10035679"/>
              <a:gd name="connsiteY3999" fmla="*/ 919522 h 5893281"/>
              <a:gd name="connsiteX4000" fmla="*/ 2035279 w 10035679"/>
              <a:gd name="connsiteY4000" fmla="*/ 905030 h 5893281"/>
              <a:gd name="connsiteX4001" fmla="*/ 2067883 w 10035679"/>
              <a:gd name="connsiteY4001" fmla="*/ 905030 h 5893281"/>
              <a:gd name="connsiteX4002" fmla="*/ 2085997 w 10035679"/>
              <a:gd name="connsiteY4002" fmla="*/ 977482 h 5893281"/>
              <a:gd name="connsiteX4003" fmla="*/ 2100488 w 10035679"/>
              <a:gd name="connsiteY4003" fmla="*/ 1055368 h 5893281"/>
              <a:gd name="connsiteX4004" fmla="*/ 2092034 w 10035679"/>
              <a:gd name="connsiteY4004" fmla="*/ 1055368 h 5893281"/>
              <a:gd name="connsiteX4005" fmla="*/ 2082373 w 10035679"/>
              <a:gd name="connsiteY4005" fmla="*/ 1069860 h 5893281"/>
              <a:gd name="connsiteX4006" fmla="*/ 2060035 w 10035679"/>
              <a:gd name="connsiteY4006" fmla="*/ 1063821 h 5893281"/>
              <a:gd name="connsiteX4007" fmla="*/ 2053997 w 10035679"/>
              <a:gd name="connsiteY4007" fmla="*/ 1069860 h 5893281"/>
              <a:gd name="connsiteX4008" fmla="*/ 2053997 w 10035679"/>
              <a:gd name="connsiteY4008" fmla="*/ 1078312 h 5893281"/>
              <a:gd name="connsiteX4009" fmla="*/ 2053997 w 10035679"/>
              <a:gd name="connsiteY4009" fmla="*/ 1084349 h 5893281"/>
              <a:gd name="connsiteX4010" fmla="*/ 2053997 w 10035679"/>
              <a:gd name="connsiteY4010" fmla="*/ 1088577 h 5893281"/>
              <a:gd name="connsiteX4011" fmla="*/ 2049770 w 10035679"/>
              <a:gd name="connsiteY4011" fmla="*/ 1092803 h 5893281"/>
              <a:gd name="connsiteX4012" fmla="*/ 2045544 w 10035679"/>
              <a:gd name="connsiteY4012" fmla="*/ 1098840 h 5893281"/>
              <a:gd name="connsiteX4013" fmla="*/ 2035279 w 10035679"/>
              <a:gd name="connsiteY4013" fmla="*/ 1103066 h 5893281"/>
              <a:gd name="connsiteX4014" fmla="*/ 2025619 w 10035679"/>
              <a:gd name="connsiteY4014" fmla="*/ 1096424 h 5893281"/>
              <a:gd name="connsiteX4015" fmla="*/ 2011130 w 10035679"/>
              <a:gd name="connsiteY4015" fmla="*/ 1084349 h 5893281"/>
              <a:gd name="connsiteX4016" fmla="*/ 1997242 w 10035679"/>
              <a:gd name="connsiteY4016" fmla="*/ 1078312 h 5893281"/>
              <a:gd name="connsiteX4017" fmla="*/ 1997242 w 10035679"/>
              <a:gd name="connsiteY4017" fmla="*/ 1055368 h 5893281"/>
              <a:gd name="connsiteX4018" fmla="*/ 1950753 w 10035679"/>
              <a:gd name="connsiteY4018" fmla="*/ 1049331 h 5893281"/>
              <a:gd name="connsiteX4019" fmla="*/ 1958602 w 10035679"/>
              <a:gd name="connsiteY4019" fmla="*/ 983520 h 5893281"/>
              <a:gd name="connsiteX4020" fmla="*/ 1972489 w 10035679"/>
              <a:gd name="connsiteY4020" fmla="*/ 977482 h 5893281"/>
              <a:gd name="connsiteX4021" fmla="*/ 1986979 w 10035679"/>
              <a:gd name="connsiteY4021" fmla="*/ 967219 h 5893281"/>
              <a:gd name="connsiteX4022" fmla="*/ 1997242 w 10035679"/>
              <a:gd name="connsiteY4022" fmla="*/ 952728 h 5893281"/>
              <a:gd name="connsiteX4023" fmla="*/ 1986979 w 10035679"/>
              <a:gd name="connsiteY4023" fmla="*/ 948501 h 5893281"/>
              <a:gd name="connsiteX4024" fmla="*/ 1978527 w 10035679"/>
              <a:gd name="connsiteY4024" fmla="*/ 944276 h 5893281"/>
              <a:gd name="connsiteX4025" fmla="*/ 1972489 w 10035679"/>
              <a:gd name="connsiteY4025" fmla="*/ 942465 h 5893281"/>
              <a:gd name="connsiteX4026" fmla="*/ 1964639 w 10035679"/>
              <a:gd name="connsiteY4026" fmla="*/ 934011 h 5893281"/>
              <a:gd name="connsiteX4027" fmla="*/ 1960413 w 10035679"/>
              <a:gd name="connsiteY4027" fmla="*/ 927974 h 5893281"/>
              <a:gd name="connsiteX4028" fmla="*/ 1958602 w 10035679"/>
              <a:gd name="connsiteY4028" fmla="*/ 913483 h 5893281"/>
              <a:gd name="connsiteX4029" fmla="*/ 1997242 w 10035679"/>
              <a:gd name="connsiteY4029" fmla="*/ 909257 h 5893281"/>
              <a:gd name="connsiteX4030" fmla="*/ 8639787 w 10035679"/>
              <a:gd name="connsiteY4030" fmla="*/ 872429 h 5893281"/>
              <a:gd name="connsiteX4031" fmla="*/ 8663938 w 10035679"/>
              <a:gd name="connsiteY4031" fmla="*/ 884505 h 5893281"/>
              <a:gd name="connsiteX4032" fmla="*/ 8663938 w 10035679"/>
              <a:gd name="connsiteY4032" fmla="*/ 898997 h 5893281"/>
              <a:gd name="connsiteX4033" fmla="*/ 8631938 w 10035679"/>
              <a:gd name="connsiteY4033" fmla="*/ 898997 h 5893281"/>
              <a:gd name="connsiteX4034" fmla="*/ 2112559 w 10035679"/>
              <a:gd name="connsiteY4034" fmla="*/ 872427 h 5893281"/>
              <a:gd name="connsiteX4035" fmla="*/ 2138522 w 10035679"/>
              <a:gd name="connsiteY4035" fmla="*/ 876653 h 5893281"/>
              <a:gd name="connsiteX4036" fmla="*/ 2166899 w 10035679"/>
              <a:gd name="connsiteY4036" fmla="*/ 880879 h 5893281"/>
              <a:gd name="connsiteX4037" fmla="*/ 2191653 w 10035679"/>
              <a:gd name="connsiteY4037" fmla="*/ 884503 h 5893281"/>
              <a:gd name="connsiteX4038" fmla="*/ 2209765 w 10035679"/>
              <a:gd name="connsiteY4038" fmla="*/ 891144 h 5893281"/>
              <a:gd name="connsiteX4039" fmla="*/ 2211577 w 10035679"/>
              <a:gd name="connsiteY4039" fmla="*/ 898993 h 5893281"/>
              <a:gd name="connsiteX4040" fmla="*/ 2211577 w 10035679"/>
              <a:gd name="connsiteY4040" fmla="*/ 909256 h 5893281"/>
              <a:gd name="connsiteX4041" fmla="*/ 2215803 w 10035679"/>
              <a:gd name="connsiteY4041" fmla="*/ 923747 h 5893281"/>
              <a:gd name="connsiteX4042" fmla="*/ 2215803 w 10035679"/>
              <a:gd name="connsiteY4042" fmla="*/ 938238 h 5893281"/>
              <a:gd name="connsiteX4043" fmla="*/ 2211577 w 10035679"/>
              <a:gd name="connsiteY4043" fmla="*/ 944274 h 5893281"/>
              <a:gd name="connsiteX4044" fmla="*/ 2209765 w 10035679"/>
              <a:gd name="connsiteY4044" fmla="*/ 952727 h 5893281"/>
              <a:gd name="connsiteX4045" fmla="*/ 2205538 w 10035679"/>
              <a:gd name="connsiteY4045" fmla="*/ 962991 h 5893281"/>
              <a:gd name="connsiteX4046" fmla="*/ 2197689 w 10035679"/>
              <a:gd name="connsiteY4046" fmla="*/ 969028 h 5893281"/>
              <a:gd name="connsiteX4047" fmla="*/ 2191653 w 10035679"/>
              <a:gd name="connsiteY4047" fmla="*/ 973254 h 5893281"/>
              <a:gd name="connsiteX4048" fmla="*/ 2183200 w 10035679"/>
              <a:gd name="connsiteY4048" fmla="*/ 977482 h 5893281"/>
              <a:gd name="connsiteX4049" fmla="*/ 2181388 w 10035679"/>
              <a:gd name="connsiteY4049" fmla="*/ 981708 h 5893281"/>
              <a:gd name="connsiteX4050" fmla="*/ 2173541 w 10035679"/>
              <a:gd name="connsiteY4050" fmla="*/ 983519 h 5893281"/>
              <a:gd name="connsiteX4051" fmla="*/ 2169312 w 10035679"/>
              <a:gd name="connsiteY4051" fmla="*/ 991971 h 5893281"/>
              <a:gd name="connsiteX4052" fmla="*/ 2173541 w 10035679"/>
              <a:gd name="connsiteY4052" fmla="*/ 1010085 h 5893281"/>
              <a:gd name="connsiteX4053" fmla="*/ 2169312 w 10035679"/>
              <a:gd name="connsiteY4053" fmla="*/ 1030613 h 5893281"/>
              <a:gd name="connsiteX4054" fmla="*/ 2166899 w 10035679"/>
              <a:gd name="connsiteY4054" fmla="*/ 1045103 h 5893281"/>
              <a:gd name="connsiteX4055" fmla="*/ 2159050 w 10035679"/>
              <a:gd name="connsiteY4055" fmla="*/ 1055366 h 5893281"/>
              <a:gd name="connsiteX4056" fmla="*/ 2153011 w 10035679"/>
              <a:gd name="connsiteY4056" fmla="*/ 1059592 h 5893281"/>
              <a:gd name="connsiteX4057" fmla="*/ 2145164 w 10035679"/>
              <a:gd name="connsiteY4057" fmla="*/ 1063818 h 5893281"/>
              <a:gd name="connsiteX4058" fmla="*/ 2134899 w 10035679"/>
              <a:gd name="connsiteY4058" fmla="*/ 1063818 h 5893281"/>
              <a:gd name="connsiteX4059" fmla="*/ 2120408 w 10035679"/>
              <a:gd name="connsiteY4059" fmla="*/ 1063818 h 5893281"/>
              <a:gd name="connsiteX4060" fmla="*/ 2112559 w 10035679"/>
              <a:gd name="connsiteY4060" fmla="*/ 1040875 h 5893281"/>
              <a:gd name="connsiteX4061" fmla="*/ 2120408 w 10035679"/>
              <a:gd name="connsiteY4061" fmla="*/ 1020348 h 5893281"/>
              <a:gd name="connsiteX4062" fmla="*/ 2120408 w 10035679"/>
              <a:gd name="connsiteY4062" fmla="*/ 995594 h 5893281"/>
              <a:gd name="connsiteX4063" fmla="*/ 2112559 w 10035679"/>
              <a:gd name="connsiteY4063" fmla="*/ 967218 h 5893281"/>
              <a:gd name="connsiteX4064" fmla="*/ 2110748 w 10035679"/>
              <a:gd name="connsiteY4064" fmla="*/ 934010 h 5893281"/>
              <a:gd name="connsiteX4065" fmla="*/ 2106523 w 10035679"/>
              <a:gd name="connsiteY4065" fmla="*/ 905030 h 5893281"/>
              <a:gd name="connsiteX4066" fmla="*/ 1347000 w 10035679"/>
              <a:gd name="connsiteY4066" fmla="*/ 870619 h 5893281"/>
              <a:gd name="connsiteX4067" fmla="*/ 1375377 w 10035679"/>
              <a:gd name="connsiteY4067" fmla="*/ 872430 h 5893281"/>
              <a:gd name="connsiteX4068" fmla="*/ 1375377 w 10035679"/>
              <a:gd name="connsiteY4068" fmla="*/ 898996 h 5893281"/>
              <a:gd name="connsiteX4069" fmla="*/ 1409791 w 10035679"/>
              <a:gd name="connsiteY4069" fmla="*/ 898996 h 5893281"/>
              <a:gd name="connsiteX4070" fmla="*/ 1438168 w 10035679"/>
              <a:gd name="connsiteY4070" fmla="*/ 898996 h 5893281"/>
              <a:gd name="connsiteX4071" fmla="*/ 1470771 w 10035679"/>
              <a:gd name="connsiteY4071" fmla="*/ 898996 h 5893281"/>
              <a:gd name="connsiteX4072" fmla="*/ 1476807 w 10035679"/>
              <a:gd name="connsiteY4072" fmla="*/ 913486 h 5893281"/>
              <a:gd name="connsiteX4073" fmla="*/ 1484657 w 10035679"/>
              <a:gd name="connsiteY4073" fmla="*/ 929788 h 5893281"/>
              <a:gd name="connsiteX4074" fmla="*/ 1490696 w 10035679"/>
              <a:gd name="connsiteY4074" fmla="*/ 948505 h 5893281"/>
              <a:gd name="connsiteX4075" fmla="*/ 1499148 w 10035679"/>
              <a:gd name="connsiteY4075" fmla="*/ 962994 h 5893281"/>
              <a:gd name="connsiteX4076" fmla="*/ 1499148 w 10035679"/>
              <a:gd name="connsiteY4076" fmla="*/ 969033 h 5893281"/>
              <a:gd name="connsiteX4077" fmla="*/ 1476807 w 10035679"/>
              <a:gd name="connsiteY4077" fmla="*/ 995597 h 5893281"/>
              <a:gd name="connsiteX4078" fmla="*/ 1448430 w 10035679"/>
              <a:gd name="connsiteY4078" fmla="*/ 1005862 h 5893281"/>
              <a:gd name="connsiteX4079" fmla="*/ 1420056 w 10035679"/>
              <a:gd name="connsiteY4079" fmla="*/ 1016124 h 5893281"/>
              <a:gd name="connsiteX4080" fmla="*/ 1403754 w 10035679"/>
              <a:gd name="connsiteY4080" fmla="*/ 1049332 h 5893281"/>
              <a:gd name="connsiteX4081" fmla="*/ 1389263 w 10035679"/>
              <a:gd name="connsiteY4081" fmla="*/ 1078312 h 5893281"/>
              <a:gd name="connsiteX4082" fmla="*/ 1385640 w 10035679"/>
              <a:gd name="connsiteY4082" fmla="*/ 1110916 h 5893281"/>
              <a:gd name="connsiteX4083" fmla="*/ 1391679 w 10035679"/>
              <a:gd name="connsiteY4083" fmla="*/ 1141708 h 5893281"/>
              <a:gd name="connsiteX4084" fmla="*/ 1360886 w 10035679"/>
              <a:gd name="connsiteY4084" fmla="*/ 1145934 h 5893281"/>
              <a:gd name="connsiteX4085" fmla="*/ 1332510 w 10035679"/>
              <a:gd name="connsiteY4085" fmla="*/ 1156199 h 5893281"/>
              <a:gd name="connsiteX4086" fmla="*/ 1296283 w 10035679"/>
              <a:gd name="connsiteY4086" fmla="*/ 1166462 h 5893281"/>
              <a:gd name="connsiteX4087" fmla="*/ 1294473 w 10035679"/>
              <a:gd name="connsiteY4087" fmla="*/ 1160425 h 5893281"/>
              <a:gd name="connsiteX4088" fmla="*/ 1290247 w 10035679"/>
              <a:gd name="connsiteY4088" fmla="*/ 1154389 h 5893281"/>
              <a:gd name="connsiteX4089" fmla="*/ 1286020 w 10035679"/>
              <a:gd name="connsiteY4089" fmla="*/ 1150161 h 5893281"/>
              <a:gd name="connsiteX4090" fmla="*/ 1286020 w 10035679"/>
              <a:gd name="connsiteY4090" fmla="*/ 1141708 h 5893281"/>
              <a:gd name="connsiteX4091" fmla="*/ 1282397 w 10035679"/>
              <a:gd name="connsiteY4091" fmla="*/ 1135671 h 5893281"/>
              <a:gd name="connsiteX4092" fmla="*/ 1286020 w 10035679"/>
              <a:gd name="connsiteY4092" fmla="*/ 1131445 h 5893281"/>
              <a:gd name="connsiteX4093" fmla="*/ 1286020 w 10035679"/>
              <a:gd name="connsiteY4093" fmla="*/ 1127217 h 5893281"/>
              <a:gd name="connsiteX4094" fmla="*/ 1286020 w 10035679"/>
              <a:gd name="connsiteY4094" fmla="*/ 1125407 h 5893281"/>
              <a:gd name="connsiteX4095" fmla="*/ 1290247 w 10035679"/>
              <a:gd name="connsiteY4095" fmla="*/ 1116955 h 5893281"/>
              <a:gd name="connsiteX4096" fmla="*/ 1290247 w 10035679"/>
              <a:gd name="connsiteY4096" fmla="*/ 1110916 h 5893281"/>
              <a:gd name="connsiteX4097" fmla="*/ 1266096 w 10035679"/>
              <a:gd name="connsiteY4097" fmla="*/ 1110916 h 5893281"/>
              <a:gd name="connsiteX4098" fmla="*/ 1266096 w 10035679"/>
              <a:gd name="connsiteY4098" fmla="*/ 1098841 h 5893281"/>
              <a:gd name="connsiteX4099" fmla="*/ 1266096 w 10035679"/>
              <a:gd name="connsiteY4099" fmla="*/ 1096426 h 5893281"/>
              <a:gd name="connsiteX4100" fmla="*/ 1261870 w 10035679"/>
              <a:gd name="connsiteY4100" fmla="*/ 1092803 h 5893281"/>
              <a:gd name="connsiteX4101" fmla="*/ 1261870 w 10035679"/>
              <a:gd name="connsiteY4101" fmla="*/ 1088577 h 5893281"/>
              <a:gd name="connsiteX4102" fmla="*/ 1257643 w 10035679"/>
              <a:gd name="connsiteY4102" fmla="*/ 1084351 h 5893281"/>
              <a:gd name="connsiteX4103" fmla="*/ 1251605 w 10035679"/>
              <a:gd name="connsiteY4103" fmla="*/ 1078312 h 5893281"/>
              <a:gd name="connsiteX4104" fmla="*/ 1247982 w 10035679"/>
              <a:gd name="connsiteY4104" fmla="*/ 1078312 h 5893281"/>
              <a:gd name="connsiteX4105" fmla="*/ 1243756 w 10035679"/>
              <a:gd name="connsiteY4105" fmla="*/ 1078312 h 5893281"/>
              <a:gd name="connsiteX4106" fmla="*/ 1239529 w 10035679"/>
              <a:gd name="connsiteY4106" fmla="*/ 1078312 h 5893281"/>
              <a:gd name="connsiteX4107" fmla="*/ 1237719 w 10035679"/>
              <a:gd name="connsiteY4107" fmla="*/ 1078312 h 5893281"/>
              <a:gd name="connsiteX4108" fmla="*/ 1225643 w 10035679"/>
              <a:gd name="connsiteY4108" fmla="*/ 1078312 h 5893281"/>
              <a:gd name="connsiteX4109" fmla="*/ 1225643 w 10035679"/>
              <a:gd name="connsiteY4109" fmla="*/ 1055368 h 5893281"/>
              <a:gd name="connsiteX4110" fmla="*/ 1251605 w 10035679"/>
              <a:gd name="connsiteY4110" fmla="*/ 1026389 h 5893281"/>
              <a:gd name="connsiteX4111" fmla="*/ 1267906 w 10035679"/>
              <a:gd name="connsiteY4111" fmla="*/ 987749 h 5893281"/>
              <a:gd name="connsiteX4112" fmla="*/ 1282397 w 10035679"/>
              <a:gd name="connsiteY4112" fmla="*/ 944277 h 5893281"/>
              <a:gd name="connsiteX4113" fmla="*/ 1272132 w 10035679"/>
              <a:gd name="connsiteY4113" fmla="*/ 938240 h 5893281"/>
              <a:gd name="connsiteX4114" fmla="*/ 1267906 w 10035679"/>
              <a:gd name="connsiteY4114" fmla="*/ 927976 h 5893281"/>
              <a:gd name="connsiteX4115" fmla="*/ 1266096 w 10035679"/>
              <a:gd name="connsiteY4115" fmla="*/ 919524 h 5893281"/>
              <a:gd name="connsiteX4116" fmla="*/ 1261870 w 10035679"/>
              <a:gd name="connsiteY4116" fmla="*/ 905032 h 5893281"/>
              <a:gd name="connsiteX4117" fmla="*/ 1257643 w 10035679"/>
              <a:gd name="connsiteY4117" fmla="*/ 891147 h 5893281"/>
              <a:gd name="connsiteX4118" fmla="*/ 1286020 w 10035679"/>
              <a:gd name="connsiteY4118" fmla="*/ 884505 h 5893281"/>
              <a:gd name="connsiteX4119" fmla="*/ 1308359 w 10035679"/>
              <a:gd name="connsiteY4119" fmla="*/ 880884 h 5893281"/>
              <a:gd name="connsiteX4120" fmla="*/ 1324660 w 10035679"/>
              <a:gd name="connsiteY4120" fmla="*/ 872430 h 5893281"/>
              <a:gd name="connsiteX4121" fmla="*/ 4376665 w 10035679"/>
              <a:gd name="connsiteY4121" fmla="*/ 786090 h 5893281"/>
              <a:gd name="connsiteX4122" fmla="*/ 4406853 w 10035679"/>
              <a:gd name="connsiteY4122" fmla="*/ 786090 h 5893281"/>
              <a:gd name="connsiteX4123" fmla="*/ 4406853 w 10035679"/>
              <a:gd name="connsiteY4123" fmla="*/ 793940 h 5893281"/>
              <a:gd name="connsiteX4124" fmla="*/ 4400815 w 10035679"/>
              <a:gd name="connsiteY4124" fmla="*/ 793940 h 5893281"/>
              <a:gd name="connsiteX4125" fmla="*/ 4392967 w 10035679"/>
              <a:gd name="connsiteY4125" fmla="*/ 798167 h 5893281"/>
              <a:gd name="connsiteX4126" fmla="*/ 4391155 w 10035679"/>
              <a:gd name="connsiteY4126" fmla="*/ 798167 h 5893281"/>
              <a:gd name="connsiteX4127" fmla="*/ 4386928 w 10035679"/>
              <a:gd name="connsiteY4127" fmla="*/ 798167 h 5893281"/>
              <a:gd name="connsiteX4128" fmla="*/ 4382702 w 10035679"/>
              <a:gd name="connsiteY4128" fmla="*/ 793940 h 5893281"/>
              <a:gd name="connsiteX4129" fmla="*/ 2145166 w 10035679"/>
              <a:gd name="connsiteY4129" fmla="*/ 786089 h 5893281"/>
              <a:gd name="connsiteX4130" fmla="*/ 2153013 w 10035679"/>
              <a:gd name="connsiteY4130" fmla="*/ 833183 h 5893281"/>
              <a:gd name="connsiteX4131" fmla="*/ 2140940 w 10035679"/>
              <a:gd name="connsiteY4131" fmla="*/ 841635 h 5893281"/>
              <a:gd name="connsiteX4132" fmla="*/ 2134901 w 10035679"/>
              <a:gd name="connsiteY4132" fmla="*/ 843445 h 5893281"/>
              <a:gd name="connsiteX4133" fmla="*/ 2126449 w 10035679"/>
              <a:gd name="connsiteY4133" fmla="*/ 847672 h 5893281"/>
              <a:gd name="connsiteX4134" fmla="*/ 2116788 w 10035679"/>
              <a:gd name="connsiteY4134" fmla="*/ 856126 h 5893281"/>
              <a:gd name="connsiteX4135" fmla="*/ 2106523 w 10035679"/>
              <a:gd name="connsiteY4135" fmla="*/ 857936 h 5893281"/>
              <a:gd name="connsiteX4136" fmla="*/ 2102297 w 10035679"/>
              <a:gd name="connsiteY4136" fmla="*/ 856126 h 5893281"/>
              <a:gd name="connsiteX4137" fmla="*/ 2100486 w 10035679"/>
              <a:gd name="connsiteY4137" fmla="*/ 856126 h 5893281"/>
              <a:gd name="connsiteX4138" fmla="*/ 2096260 w 10035679"/>
              <a:gd name="connsiteY4138" fmla="*/ 851900 h 5893281"/>
              <a:gd name="connsiteX4139" fmla="*/ 2092032 w 10035679"/>
              <a:gd name="connsiteY4139" fmla="*/ 851900 h 5893281"/>
              <a:gd name="connsiteX4140" fmla="*/ 2082372 w 10035679"/>
              <a:gd name="connsiteY4140" fmla="*/ 851900 h 5893281"/>
              <a:gd name="connsiteX4141" fmla="*/ 2082372 w 10035679"/>
              <a:gd name="connsiteY4141" fmla="*/ 843445 h 5893281"/>
              <a:gd name="connsiteX4142" fmla="*/ 2082372 w 10035679"/>
              <a:gd name="connsiteY4142" fmla="*/ 841635 h 5893281"/>
              <a:gd name="connsiteX4143" fmla="*/ 2078146 w 10035679"/>
              <a:gd name="connsiteY4143" fmla="*/ 841635 h 5893281"/>
              <a:gd name="connsiteX4144" fmla="*/ 2078146 w 10035679"/>
              <a:gd name="connsiteY4144" fmla="*/ 837409 h 5893281"/>
              <a:gd name="connsiteX4145" fmla="*/ 2073920 w 10035679"/>
              <a:gd name="connsiteY4145" fmla="*/ 833183 h 5893281"/>
              <a:gd name="connsiteX4146" fmla="*/ 2073920 w 10035679"/>
              <a:gd name="connsiteY4146" fmla="*/ 818692 h 5893281"/>
              <a:gd name="connsiteX4147" fmla="*/ 2092032 w 10035679"/>
              <a:gd name="connsiteY4147" fmla="*/ 808428 h 5893281"/>
              <a:gd name="connsiteX4148" fmla="*/ 2106523 w 10035679"/>
              <a:gd name="connsiteY4148" fmla="*/ 798165 h 5893281"/>
              <a:gd name="connsiteX4149" fmla="*/ 2120410 w 10035679"/>
              <a:gd name="connsiteY4149" fmla="*/ 790316 h 5893281"/>
              <a:gd name="connsiteX4150" fmla="*/ 1446015 w 10035679"/>
              <a:gd name="connsiteY4150" fmla="*/ 780055 h 5893281"/>
              <a:gd name="connsiteX4151" fmla="*/ 1452052 w 10035679"/>
              <a:gd name="connsiteY4151" fmla="*/ 780055 h 5893281"/>
              <a:gd name="connsiteX4152" fmla="*/ 1460507 w 10035679"/>
              <a:gd name="connsiteY4152" fmla="*/ 783679 h 5893281"/>
              <a:gd name="connsiteX4153" fmla="*/ 1462318 w 10035679"/>
              <a:gd name="connsiteY4153" fmla="*/ 783679 h 5893281"/>
              <a:gd name="connsiteX4154" fmla="*/ 1466544 w 10035679"/>
              <a:gd name="connsiteY4154" fmla="*/ 786092 h 5893281"/>
              <a:gd name="connsiteX4155" fmla="*/ 1470771 w 10035679"/>
              <a:gd name="connsiteY4155" fmla="*/ 793943 h 5893281"/>
              <a:gd name="connsiteX4156" fmla="*/ 1446015 w 10035679"/>
              <a:gd name="connsiteY4156" fmla="*/ 793943 h 5893281"/>
              <a:gd name="connsiteX4157" fmla="*/ 8807630 w 10035679"/>
              <a:gd name="connsiteY4157" fmla="*/ 755301 h 5893281"/>
              <a:gd name="connsiteX4158" fmla="*/ 8840233 w 10035679"/>
              <a:gd name="connsiteY4158" fmla="*/ 759527 h 5893281"/>
              <a:gd name="connsiteX4159" fmla="*/ 8872836 w 10035679"/>
              <a:gd name="connsiteY4159" fmla="*/ 765565 h 5893281"/>
              <a:gd name="connsiteX4160" fmla="*/ 8901215 w 10035679"/>
              <a:gd name="connsiteY4160" fmla="*/ 775828 h 5893281"/>
              <a:gd name="connsiteX4161" fmla="*/ 8921138 w 10035679"/>
              <a:gd name="connsiteY4161" fmla="*/ 793942 h 5893281"/>
              <a:gd name="connsiteX4162" fmla="*/ 8935629 w 10035679"/>
              <a:gd name="connsiteY4162" fmla="*/ 818696 h 5893281"/>
              <a:gd name="connsiteX4163" fmla="*/ 8943479 w 10035679"/>
              <a:gd name="connsiteY4163" fmla="*/ 851901 h 5893281"/>
              <a:gd name="connsiteX4164" fmla="*/ 8896987 w 10035679"/>
              <a:gd name="connsiteY4164" fmla="*/ 843449 h 5893281"/>
              <a:gd name="connsiteX4165" fmla="*/ 8854121 w 10035679"/>
              <a:gd name="connsiteY4165" fmla="*/ 828958 h 5893281"/>
              <a:gd name="connsiteX4166" fmla="*/ 8822121 w 10035679"/>
              <a:gd name="connsiteY4166" fmla="*/ 808431 h 5893281"/>
              <a:gd name="connsiteX4167" fmla="*/ 8801593 w 10035679"/>
              <a:gd name="connsiteY4167" fmla="*/ 780054 h 5893281"/>
              <a:gd name="connsiteX4168" fmla="*/ 8805819 w 10035679"/>
              <a:gd name="connsiteY4168" fmla="*/ 775828 h 5893281"/>
              <a:gd name="connsiteX4169" fmla="*/ 8805819 w 10035679"/>
              <a:gd name="connsiteY4169" fmla="*/ 771602 h 5893281"/>
              <a:gd name="connsiteX4170" fmla="*/ 8807630 w 10035679"/>
              <a:gd name="connsiteY4170" fmla="*/ 769791 h 5893281"/>
              <a:gd name="connsiteX4171" fmla="*/ 8807630 w 10035679"/>
              <a:gd name="connsiteY4171" fmla="*/ 761337 h 5893281"/>
              <a:gd name="connsiteX4172" fmla="*/ 2003282 w 10035679"/>
              <a:gd name="connsiteY4172" fmla="*/ 732356 h 5893281"/>
              <a:gd name="connsiteX4173" fmla="*/ 2015357 w 10035679"/>
              <a:gd name="connsiteY4173" fmla="*/ 732356 h 5893281"/>
              <a:gd name="connsiteX4174" fmla="*/ 2017168 w 10035679"/>
              <a:gd name="connsiteY4174" fmla="*/ 732356 h 5893281"/>
              <a:gd name="connsiteX4175" fmla="*/ 2021394 w 10035679"/>
              <a:gd name="connsiteY4175" fmla="*/ 736582 h 5893281"/>
              <a:gd name="connsiteX4176" fmla="*/ 2025620 w 10035679"/>
              <a:gd name="connsiteY4176" fmla="*/ 736582 h 5893281"/>
              <a:gd name="connsiteX4177" fmla="*/ 2029243 w 10035679"/>
              <a:gd name="connsiteY4177" fmla="*/ 740809 h 5893281"/>
              <a:gd name="connsiteX4178" fmla="*/ 2031659 w 10035679"/>
              <a:gd name="connsiteY4178" fmla="*/ 746847 h 5893281"/>
              <a:gd name="connsiteX4179" fmla="*/ 2035280 w 10035679"/>
              <a:gd name="connsiteY4179" fmla="*/ 751073 h 5893281"/>
              <a:gd name="connsiteX4180" fmla="*/ 2035280 w 10035679"/>
              <a:gd name="connsiteY4180" fmla="*/ 761336 h 5893281"/>
              <a:gd name="connsiteX4181" fmla="*/ 2035280 w 10035679"/>
              <a:gd name="connsiteY4181" fmla="*/ 771601 h 5893281"/>
              <a:gd name="connsiteX4182" fmla="*/ 2029243 w 10035679"/>
              <a:gd name="connsiteY4182" fmla="*/ 793939 h 5893281"/>
              <a:gd name="connsiteX4183" fmla="*/ 2025620 w 10035679"/>
              <a:gd name="connsiteY4183" fmla="*/ 827147 h 5893281"/>
              <a:gd name="connsiteX4184" fmla="*/ 2021394 w 10035679"/>
              <a:gd name="connsiteY4184" fmla="*/ 851900 h 5893281"/>
              <a:gd name="connsiteX4185" fmla="*/ 2011129 w 10035679"/>
              <a:gd name="connsiteY4185" fmla="*/ 856126 h 5893281"/>
              <a:gd name="connsiteX4186" fmla="*/ 2003282 w 10035679"/>
              <a:gd name="connsiteY4186" fmla="*/ 857939 h 5893281"/>
              <a:gd name="connsiteX4187" fmla="*/ 1997243 w 10035679"/>
              <a:gd name="connsiteY4187" fmla="*/ 866391 h 5893281"/>
              <a:gd name="connsiteX4188" fmla="*/ 1988791 w 10035679"/>
              <a:gd name="connsiteY4188" fmla="*/ 866391 h 5893281"/>
              <a:gd name="connsiteX4189" fmla="*/ 1988791 w 10035679"/>
              <a:gd name="connsiteY4189" fmla="*/ 862165 h 5893281"/>
              <a:gd name="connsiteX4190" fmla="*/ 1986980 w 10035679"/>
              <a:gd name="connsiteY4190" fmla="*/ 862165 h 5893281"/>
              <a:gd name="connsiteX4191" fmla="*/ 1982752 w 10035679"/>
              <a:gd name="connsiteY4191" fmla="*/ 857939 h 5893281"/>
              <a:gd name="connsiteX4192" fmla="*/ 1974905 w 10035679"/>
              <a:gd name="connsiteY4192" fmla="*/ 851900 h 5893281"/>
              <a:gd name="connsiteX4193" fmla="*/ 1972489 w 10035679"/>
              <a:gd name="connsiteY4193" fmla="*/ 843448 h 5893281"/>
              <a:gd name="connsiteX4194" fmla="*/ 1972489 w 10035679"/>
              <a:gd name="connsiteY4194" fmla="*/ 833183 h 5893281"/>
              <a:gd name="connsiteX4195" fmla="*/ 1972489 w 10035679"/>
              <a:gd name="connsiteY4195" fmla="*/ 827147 h 5893281"/>
              <a:gd name="connsiteX4196" fmla="*/ 1964640 w 10035679"/>
              <a:gd name="connsiteY4196" fmla="*/ 818694 h 5893281"/>
              <a:gd name="connsiteX4197" fmla="*/ 1950754 w 10035679"/>
              <a:gd name="connsiteY4197" fmla="*/ 808430 h 5893281"/>
              <a:gd name="connsiteX4198" fmla="*/ 1932037 w 10035679"/>
              <a:gd name="connsiteY4198" fmla="*/ 804204 h 5893281"/>
              <a:gd name="connsiteX4199" fmla="*/ 1916338 w 10035679"/>
              <a:gd name="connsiteY4199" fmla="*/ 808430 h 5893281"/>
              <a:gd name="connsiteX4200" fmla="*/ 1897623 w 10035679"/>
              <a:gd name="connsiteY4200" fmla="*/ 804204 h 5893281"/>
              <a:gd name="connsiteX4201" fmla="*/ 1879509 w 10035679"/>
              <a:gd name="connsiteY4201" fmla="*/ 793939 h 5893281"/>
              <a:gd name="connsiteX4202" fmla="*/ 1865623 w 10035679"/>
              <a:gd name="connsiteY4202" fmla="*/ 771601 h 5893281"/>
              <a:gd name="connsiteX4203" fmla="*/ 1873472 w 10035679"/>
              <a:gd name="connsiteY4203" fmla="*/ 771601 h 5893281"/>
              <a:gd name="connsiteX4204" fmla="*/ 1877698 w 10035679"/>
              <a:gd name="connsiteY4204" fmla="*/ 765564 h 5893281"/>
              <a:gd name="connsiteX4205" fmla="*/ 1879509 w 10035679"/>
              <a:gd name="connsiteY4205" fmla="*/ 761336 h 5893281"/>
              <a:gd name="connsiteX4206" fmla="*/ 1879509 w 10035679"/>
              <a:gd name="connsiteY4206" fmla="*/ 759525 h 5893281"/>
              <a:gd name="connsiteX4207" fmla="*/ 1883735 w 10035679"/>
              <a:gd name="connsiteY4207" fmla="*/ 759525 h 5893281"/>
              <a:gd name="connsiteX4208" fmla="*/ 1887963 w 10035679"/>
              <a:gd name="connsiteY4208" fmla="*/ 759525 h 5893281"/>
              <a:gd name="connsiteX4209" fmla="*/ 1894000 w 10035679"/>
              <a:gd name="connsiteY4209" fmla="*/ 759525 h 5893281"/>
              <a:gd name="connsiteX4210" fmla="*/ 1906075 w 10035679"/>
              <a:gd name="connsiteY4210" fmla="*/ 755299 h 5893281"/>
              <a:gd name="connsiteX4211" fmla="*/ 1926000 w 10035679"/>
              <a:gd name="connsiteY4211" fmla="*/ 761336 h 5893281"/>
              <a:gd name="connsiteX4212" fmla="*/ 1950754 w 10035679"/>
              <a:gd name="connsiteY4212" fmla="*/ 759525 h 5893281"/>
              <a:gd name="connsiteX4213" fmla="*/ 1978526 w 10035679"/>
              <a:gd name="connsiteY4213" fmla="*/ 755299 h 5893281"/>
              <a:gd name="connsiteX4214" fmla="*/ 2003282 w 10035679"/>
              <a:gd name="connsiteY4214" fmla="*/ 755299 h 5893281"/>
              <a:gd name="connsiteX4215" fmla="*/ 1717706 w 10035679"/>
              <a:gd name="connsiteY4215" fmla="*/ 726320 h 5893281"/>
              <a:gd name="connsiteX4216" fmla="*/ 1727970 w 10035679"/>
              <a:gd name="connsiteY4216" fmla="*/ 726320 h 5893281"/>
              <a:gd name="connsiteX4217" fmla="*/ 1741856 w 10035679"/>
              <a:gd name="connsiteY4217" fmla="*/ 726320 h 5893281"/>
              <a:gd name="connsiteX4218" fmla="*/ 1746083 w 10035679"/>
              <a:gd name="connsiteY4218" fmla="*/ 732357 h 5893281"/>
              <a:gd name="connsiteX4219" fmla="*/ 1749706 w 10035679"/>
              <a:gd name="connsiteY4219" fmla="*/ 736585 h 5893281"/>
              <a:gd name="connsiteX4220" fmla="*/ 1752121 w 10035679"/>
              <a:gd name="connsiteY4220" fmla="*/ 745037 h 5893281"/>
              <a:gd name="connsiteX4221" fmla="*/ 1752121 w 10035679"/>
              <a:gd name="connsiteY4221" fmla="*/ 751074 h 5893281"/>
              <a:gd name="connsiteX4222" fmla="*/ 1756347 w 10035679"/>
              <a:gd name="connsiteY4222" fmla="*/ 759528 h 5893281"/>
              <a:gd name="connsiteX4223" fmla="*/ 1756347 w 10035679"/>
              <a:gd name="connsiteY4223" fmla="*/ 771601 h 5893281"/>
              <a:gd name="connsiteX4224" fmla="*/ 1749706 w 10035679"/>
              <a:gd name="connsiteY4224" fmla="*/ 771601 h 5893281"/>
              <a:gd name="connsiteX4225" fmla="*/ 1749706 w 10035679"/>
              <a:gd name="connsiteY4225" fmla="*/ 780056 h 5893281"/>
              <a:gd name="connsiteX4226" fmla="*/ 1756347 w 10035679"/>
              <a:gd name="connsiteY4226" fmla="*/ 780056 h 5893281"/>
              <a:gd name="connsiteX4227" fmla="*/ 1766007 w 10035679"/>
              <a:gd name="connsiteY4227" fmla="*/ 783677 h 5893281"/>
              <a:gd name="connsiteX4228" fmla="*/ 1778082 w 10035679"/>
              <a:gd name="connsiteY4228" fmla="*/ 786092 h 5893281"/>
              <a:gd name="connsiteX4229" fmla="*/ 1788347 w 10035679"/>
              <a:gd name="connsiteY4229" fmla="*/ 786092 h 5893281"/>
              <a:gd name="connsiteX4230" fmla="*/ 1802836 w 10035679"/>
              <a:gd name="connsiteY4230" fmla="*/ 786092 h 5893281"/>
              <a:gd name="connsiteX4231" fmla="*/ 1808874 w 10035679"/>
              <a:gd name="connsiteY4231" fmla="*/ 780056 h 5893281"/>
              <a:gd name="connsiteX4232" fmla="*/ 1812496 w 10035679"/>
              <a:gd name="connsiteY4232" fmla="*/ 775829 h 5893281"/>
              <a:gd name="connsiteX4233" fmla="*/ 1816722 w 10035679"/>
              <a:gd name="connsiteY4233" fmla="*/ 775829 h 5893281"/>
              <a:gd name="connsiteX4234" fmla="*/ 1820950 w 10035679"/>
              <a:gd name="connsiteY4234" fmla="*/ 775829 h 5893281"/>
              <a:gd name="connsiteX4235" fmla="*/ 1826987 w 10035679"/>
              <a:gd name="connsiteY4235" fmla="*/ 780056 h 5893281"/>
              <a:gd name="connsiteX4236" fmla="*/ 1831213 w 10035679"/>
              <a:gd name="connsiteY4236" fmla="*/ 783677 h 5893281"/>
              <a:gd name="connsiteX4237" fmla="*/ 1831213 w 10035679"/>
              <a:gd name="connsiteY4237" fmla="*/ 786092 h 5893281"/>
              <a:gd name="connsiteX4238" fmla="*/ 1831213 w 10035679"/>
              <a:gd name="connsiteY4238" fmla="*/ 790318 h 5893281"/>
              <a:gd name="connsiteX4239" fmla="*/ 1834836 w 10035679"/>
              <a:gd name="connsiteY4239" fmla="*/ 793942 h 5893281"/>
              <a:gd name="connsiteX4240" fmla="*/ 1834836 w 10035679"/>
              <a:gd name="connsiteY4240" fmla="*/ 800583 h 5893281"/>
              <a:gd name="connsiteX4241" fmla="*/ 1831213 w 10035679"/>
              <a:gd name="connsiteY4241" fmla="*/ 808432 h 5893281"/>
              <a:gd name="connsiteX4242" fmla="*/ 1831213 w 10035679"/>
              <a:gd name="connsiteY4242" fmla="*/ 812658 h 5893281"/>
              <a:gd name="connsiteX4243" fmla="*/ 1831213 w 10035679"/>
              <a:gd name="connsiteY4243" fmla="*/ 815074 h 5893281"/>
              <a:gd name="connsiteX4244" fmla="*/ 1831213 w 10035679"/>
              <a:gd name="connsiteY4244" fmla="*/ 818695 h 5893281"/>
              <a:gd name="connsiteX4245" fmla="*/ 1826987 w 10035679"/>
              <a:gd name="connsiteY4245" fmla="*/ 827147 h 5893281"/>
              <a:gd name="connsiteX4246" fmla="*/ 1806459 w 10035679"/>
              <a:gd name="connsiteY4246" fmla="*/ 837412 h 5893281"/>
              <a:gd name="connsiteX4247" fmla="*/ 1780498 w 10035679"/>
              <a:gd name="connsiteY4247" fmla="*/ 837412 h 5893281"/>
              <a:gd name="connsiteX4248" fmla="*/ 1752121 w 10035679"/>
              <a:gd name="connsiteY4248" fmla="*/ 837412 h 5893281"/>
              <a:gd name="connsiteX4249" fmla="*/ 1723744 w 10035679"/>
              <a:gd name="connsiteY4249" fmla="*/ 843449 h 5893281"/>
              <a:gd name="connsiteX4250" fmla="*/ 1703217 w 10035679"/>
              <a:gd name="connsiteY4250" fmla="*/ 857940 h 5893281"/>
              <a:gd name="connsiteX4251" fmla="*/ 1679066 w 10035679"/>
              <a:gd name="connsiteY4251" fmla="*/ 876656 h 5893281"/>
              <a:gd name="connsiteX4252" fmla="*/ 1656726 w 10035679"/>
              <a:gd name="connsiteY4252" fmla="*/ 894768 h 5893281"/>
              <a:gd name="connsiteX4253" fmla="*/ 1626539 w 10035679"/>
              <a:gd name="connsiteY4253" fmla="*/ 905033 h 5893281"/>
              <a:gd name="connsiteX4254" fmla="*/ 1622313 w 10035679"/>
              <a:gd name="connsiteY4254" fmla="*/ 898995 h 5893281"/>
              <a:gd name="connsiteX4255" fmla="*/ 1618087 w 10035679"/>
              <a:gd name="connsiteY4255" fmla="*/ 891147 h 5893281"/>
              <a:gd name="connsiteX4256" fmla="*/ 1618087 w 10035679"/>
              <a:gd name="connsiteY4256" fmla="*/ 884506 h 5893281"/>
              <a:gd name="connsiteX4257" fmla="*/ 1614464 w 10035679"/>
              <a:gd name="connsiteY4257" fmla="*/ 872430 h 5893281"/>
              <a:gd name="connsiteX4258" fmla="*/ 1626539 w 10035679"/>
              <a:gd name="connsiteY4258" fmla="*/ 866392 h 5893281"/>
              <a:gd name="connsiteX4259" fmla="*/ 1636804 w 10035679"/>
              <a:gd name="connsiteY4259" fmla="*/ 857940 h 5893281"/>
              <a:gd name="connsiteX4260" fmla="*/ 1642840 w 10035679"/>
              <a:gd name="connsiteY4260" fmla="*/ 847677 h 5893281"/>
              <a:gd name="connsiteX4261" fmla="*/ 1650690 w 10035679"/>
              <a:gd name="connsiteY4261" fmla="*/ 837412 h 5893281"/>
              <a:gd name="connsiteX4262" fmla="*/ 1654916 w 10035679"/>
              <a:gd name="connsiteY4262" fmla="*/ 827147 h 5893281"/>
              <a:gd name="connsiteX4263" fmla="*/ 1614464 w 10035679"/>
              <a:gd name="connsiteY4263" fmla="*/ 827147 h 5893281"/>
              <a:gd name="connsiteX4264" fmla="*/ 1589710 w 10035679"/>
              <a:gd name="connsiteY4264" fmla="*/ 837412 h 5893281"/>
              <a:gd name="connsiteX4265" fmla="*/ 1561936 w 10035679"/>
              <a:gd name="connsiteY4265" fmla="*/ 841638 h 5893281"/>
              <a:gd name="connsiteX4266" fmla="*/ 1529334 w 10035679"/>
              <a:gd name="connsiteY4266" fmla="*/ 837412 h 5893281"/>
              <a:gd name="connsiteX4267" fmla="*/ 1508806 w 10035679"/>
              <a:gd name="connsiteY4267" fmla="*/ 827147 h 5893281"/>
              <a:gd name="connsiteX4268" fmla="*/ 1499146 w 10035679"/>
              <a:gd name="connsiteY4268" fmla="*/ 827147 h 5893281"/>
              <a:gd name="connsiteX4269" fmla="*/ 1499146 w 10035679"/>
              <a:gd name="connsiteY4269" fmla="*/ 818695 h 5893281"/>
              <a:gd name="connsiteX4270" fmla="*/ 1508806 w 10035679"/>
              <a:gd name="connsiteY4270" fmla="*/ 815074 h 5893281"/>
              <a:gd name="connsiteX4271" fmla="*/ 1517258 w 10035679"/>
              <a:gd name="connsiteY4271" fmla="*/ 812658 h 5893281"/>
              <a:gd name="connsiteX4272" fmla="*/ 1519071 w 10035679"/>
              <a:gd name="connsiteY4272" fmla="*/ 808432 h 5893281"/>
              <a:gd name="connsiteX4273" fmla="*/ 1526918 w 10035679"/>
              <a:gd name="connsiteY4273" fmla="*/ 804204 h 5893281"/>
              <a:gd name="connsiteX4274" fmla="*/ 1529334 w 10035679"/>
              <a:gd name="connsiteY4274" fmla="*/ 793942 h 5893281"/>
              <a:gd name="connsiteX4275" fmla="*/ 1523297 w 10035679"/>
              <a:gd name="connsiteY4275" fmla="*/ 793942 h 5893281"/>
              <a:gd name="connsiteX4276" fmla="*/ 1523297 w 10035679"/>
              <a:gd name="connsiteY4276" fmla="*/ 786092 h 5893281"/>
              <a:gd name="connsiteX4277" fmla="*/ 1533560 w 10035679"/>
              <a:gd name="connsiteY4277" fmla="*/ 786092 h 5893281"/>
              <a:gd name="connsiteX4278" fmla="*/ 1541409 w 10035679"/>
              <a:gd name="connsiteY4278" fmla="*/ 783677 h 5893281"/>
              <a:gd name="connsiteX4279" fmla="*/ 1547447 w 10035679"/>
              <a:gd name="connsiteY4279" fmla="*/ 783677 h 5893281"/>
              <a:gd name="connsiteX4280" fmla="*/ 1555295 w 10035679"/>
              <a:gd name="connsiteY4280" fmla="*/ 780056 h 5893281"/>
              <a:gd name="connsiteX4281" fmla="*/ 1551673 w 10035679"/>
              <a:gd name="connsiteY4281" fmla="*/ 775829 h 5893281"/>
              <a:gd name="connsiteX4282" fmla="*/ 1547447 w 10035679"/>
              <a:gd name="connsiteY4282" fmla="*/ 771601 h 5893281"/>
              <a:gd name="connsiteX4283" fmla="*/ 1543222 w 10035679"/>
              <a:gd name="connsiteY4283" fmla="*/ 769791 h 5893281"/>
              <a:gd name="connsiteX4284" fmla="*/ 1543222 w 10035679"/>
              <a:gd name="connsiteY4284" fmla="*/ 765565 h 5893281"/>
              <a:gd name="connsiteX4285" fmla="*/ 1541409 w 10035679"/>
              <a:gd name="connsiteY4285" fmla="*/ 761339 h 5893281"/>
              <a:gd name="connsiteX4286" fmla="*/ 1537183 w 10035679"/>
              <a:gd name="connsiteY4286" fmla="*/ 755300 h 5893281"/>
              <a:gd name="connsiteX4287" fmla="*/ 1543222 w 10035679"/>
              <a:gd name="connsiteY4287" fmla="*/ 755300 h 5893281"/>
              <a:gd name="connsiteX4288" fmla="*/ 1547447 w 10035679"/>
              <a:gd name="connsiteY4288" fmla="*/ 751074 h 5893281"/>
              <a:gd name="connsiteX4289" fmla="*/ 1551673 w 10035679"/>
              <a:gd name="connsiteY4289" fmla="*/ 751074 h 5893281"/>
              <a:gd name="connsiteX4290" fmla="*/ 1555295 w 10035679"/>
              <a:gd name="connsiteY4290" fmla="*/ 746848 h 5893281"/>
              <a:gd name="connsiteX4291" fmla="*/ 1593936 w 10035679"/>
              <a:gd name="connsiteY4291" fmla="*/ 759528 h 5893281"/>
              <a:gd name="connsiteX4292" fmla="*/ 1626539 w 10035679"/>
              <a:gd name="connsiteY4292" fmla="*/ 771601 h 5893281"/>
              <a:gd name="connsiteX4293" fmla="*/ 1654916 w 10035679"/>
              <a:gd name="connsiteY4293" fmla="*/ 786092 h 5893281"/>
              <a:gd name="connsiteX4294" fmla="*/ 1685103 w 10035679"/>
              <a:gd name="connsiteY4294" fmla="*/ 798168 h 5893281"/>
              <a:gd name="connsiteX4295" fmla="*/ 1723744 w 10035679"/>
              <a:gd name="connsiteY4295" fmla="*/ 800583 h 5893281"/>
              <a:gd name="connsiteX4296" fmla="*/ 1717706 w 10035679"/>
              <a:gd name="connsiteY4296" fmla="*/ 783677 h 5893281"/>
              <a:gd name="connsiteX4297" fmla="*/ 1711669 w 10035679"/>
              <a:gd name="connsiteY4297" fmla="*/ 769791 h 5893281"/>
              <a:gd name="connsiteX4298" fmla="*/ 1707443 w 10035679"/>
              <a:gd name="connsiteY4298" fmla="*/ 759528 h 5893281"/>
              <a:gd name="connsiteX4299" fmla="*/ 1703217 w 10035679"/>
              <a:gd name="connsiteY4299" fmla="*/ 732357 h 5893281"/>
              <a:gd name="connsiteX4300" fmla="*/ 1711669 w 10035679"/>
              <a:gd name="connsiteY4300" fmla="*/ 730546 h 5893281"/>
              <a:gd name="connsiteX4301" fmla="*/ 1508805 w 10035679"/>
              <a:gd name="connsiteY4301" fmla="*/ 682849 h 5893281"/>
              <a:gd name="connsiteX4302" fmla="*/ 1508805 w 10035679"/>
              <a:gd name="connsiteY4302" fmla="*/ 697340 h 5893281"/>
              <a:gd name="connsiteX4303" fmla="*/ 1508805 w 10035679"/>
              <a:gd name="connsiteY4303" fmla="*/ 707603 h 5893281"/>
              <a:gd name="connsiteX4304" fmla="*/ 1513031 w 10035679"/>
              <a:gd name="connsiteY4304" fmla="*/ 717868 h 5893281"/>
              <a:gd name="connsiteX4305" fmla="*/ 1508805 w 10035679"/>
              <a:gd name="connsiteY4305" fmla="*/ 726320 h 5893281"/>
              <a:gd name="connsiteX4306" fmla="*/ 1508805 w 10035679"/>
              <a:gd name="connsiteY4306" fmla="*/ 732359 h 5893281"/>
              <a:gd name="connsiteX4307" fmla="*/ 1499145 w 10035679"/>
              <a:gd name="connsiteY4307" fmla="*/ 740811 h 5893281"/>
              <a:gd name="connsiteX4308" fmla="*/ 1488882 w 10035679"/>
              <a:gd name="connsiteY4308" fmla="*/ 746848 h 5893281"/>
              <a:gd name="connsiteX4309" fmla="*/ 1476807 w 10035679"/>
              <a:gd name="connsiteY4309" fmla="*/ 755300 h 5893281"/>
              <a:gd name="connsiteX4310" fmla="*/ 1470768 w 10035679"/>
              <a:gd name="connsiteY4310" fmla="*/ 765565 h 5893281"/>
              <a:gd name="connsiteX4311" fmla="*/ 1456278 w 10035679"/>
              <a:gd name="connsiteY4311" fmla="*/ 759529 h 5893281"/>
              <a:gd name="connsiteX4312" fmla="*/ 1448430 w 10035679"/>
              <a:gd name="connsiteY4312" fmla="*/ 755300 h 5893281"/>
              <a:gd name="connsiteX4313" fmla="*/ 1442392 w 10035679"/>
              <a:gd name="connsiteY4313" fmla="*/ 751074 h 5893281"/>
              <a:gd name="connsiteX4314" fmla="*/ 1438166 w 10035679"/>
              <a:gd name="connsiteY4314" fmla="*/ 746848 h 5893281"/>
              <a:gd name="connsiteX4315" fmla="*/ 1432129 w 10035679"/>
              <a:gd name="connsiteY4315" fmla="*/ 740811 h 5893281"/>
              <a:gd name="connsiteX4316" fmla="*/ 1427903 w 10035679"/>
              <a:gd name="connsiteY4316" fmla="*/ 775830 h 5893281"/>
              <a:gd name="connsiteX4317" fmla="*/ 1417638 w 10035679"/>
              <a:gd name="connsiteY4317" fmla="*/ 793943 h 5893281"/>
              <a:gd name="connsiteX4318" fmla="*/ 1391677 w 10035679"/>
              <a:gd name="connsiteY4318" fmla="*/ 800584 h 5893281"/>
              <a:gd name="connsiteX4319" fmla="*/ 1371149 w 10035679"/>
              <a:gd name="connsiteY4319" fmla="*/ 800584 h 5893281"/>
              <a:gd name="connsiteX4320" fmla="*/ 1348809 w 10035679"/>
              <a:gd name="connsiteY4320" fmla="*/ 800584 h 5893281"/>
              <a:gd name="connsiteX4321" fmla="*/ 1322848 w 10035679"/>
              <a:gd name="connsiteY4321" fmla="*/ 800584 h 5893281"/>
              <a:gd name="connsiteX4322" fmla="*/ 1322848 w 10035679"/>
              <a:gd name="connsiteY4322" fmla="*/ 771604 h 5893281"/>
              <a:gd name="connsiteX4323" fmla="*/ 1360885 w 10035679"/>
              <a:gd name="connsiteY4323" fmla="*/ 745037 h 5893281"/>
              <a:gd name="connsiteX4324" fmla="*/ 1403752 w 10035679"/>
              <a:gd name="connsiteY4324" fmla="*/ 717868 h 5893281"/>
              <a:gd name="connsiteX4325" fmla="*/ 1452051 w 10035679"/>
              <a:gd name="connsiteY4325" fmla="*/ 697340 h 5893281"/>
              <a:gd name="connsiteX4326" fmla="*/ 8659712 w 10035679"/>
              <a:gd name="connsiteY4326" fmla="*/ 682849 h 5893281"/>
              <a:gd name="connsiteX4327" fmla="*/ 8678427 w 10035679"/>
              <a:gd name="connsiteY4327" fmla="*/ 682849 h 5893281"/>
              <a:gd name="connsiteX4328" fmla="*/ 8684466 w 10035679"/>
              <a:gd name="connsiteY4328" fmla="*/ 701566 h 5893281"/>
              <a:gd name="connsiteX4329" fmla="*/ 8684466 w 10035679"/>
              <a:gd name="connsiteY4329" fmla="*/ 722093 h 5893281"/>
              <a:gd name="connsiteX4330" fmla="*/ 8684466 w 10035679"/>
              <a:gd name="connsiteY4330" fmla="*/ 746847 h 5893281"/>
              <a:gd name="connsiteX4331" fmla="*/ 8716464 w 10035679"/>
              <a:gd name="connsiteY4331" fmla="*/ 736584 h 5893281"/>
              <a:gd name="connsiteX4332" fmla="*/ 8741220 w 10035679"/>
              <a:gd name="connsiteY4332" fmla="*/ 722093 h 5893281"/>
              <a:gd name="connsiteX4333" fmla="*/ 8769596 w 10035679"/>
              <a:gd name="connsiteY4333" fmla="*/ 707602 h 5893281"/>
              <a:gd name="connsiteX4334" fmla="*/ 8769596 w 10035679"/>
              <a:gd name="connsiteY4334" fmla="*/ 818696 h 5893281"/>
              <a:gd name="connsiteX4335" fmla="*/ 8769596 w 10035679"/>
              <a:gd name="connsiteY4335" fmla="*/ 822922 h 5893281"/>
              <a:gd name="connsiteX4336" fmla="*/ 8765370 w 10035679"/>
              <a:gd name="connsiteY4336" fmla="*/ 822922 h 5893281"/>
              <a:gd name="connsiteX4337" fmla="*/ 8763558 w 10035679"/>
              <a:gd name="connsiteY4337" fmla="*/ 827150 h 5893281"/>
              <a:gd name="connsiteX4338" fmla="*/ 8736992 w 10035679"/>
              <a:gd name="connsiteY4338" fmla="*/ 827150 h 5893281"/>
              <a:gd name="connsiteX4339" fmla="*/ 8702578 w 10035679"/>
              <a:gd name="connsiteY4339" fmla="*/ 828960 h 5893281"/>
              <a:gd name="connsiteX4340" fmla="*/ 8668165 w 10035679"/>
              <a:gd name="connsiteY4340" fmla="*/ 833187 h 5893281"/>
              <a:gd name="connsiteX4341" fmla="*/ 8639788 w 10035679"/>
              <a:gd name="connsiteY4341" fmla="*/ 837413 h 5893281"/>
              <a:gd name="connsiteX4342" fmla="*/ 8617448 w 10035679"/>
              <a:gd name="connsiteY4342" fmla="*/ 841639 h 5893281"/>
              <a:gd name="connsiteX4343" fmla="*/ 8607185 w 10035679"/>
              <a:gd name="connsiteY4343" fmla="*/ 843452 h 5893281"/>
              <a:gd name="connsiteX4344" fmla="*/ 8583034 w 10035679"/>
              <a:gd name="connsiteY4344" fmla="*/ 822922 h 5893281"/>
              <a:gd name="connsiteX4345" fmla="*/ 8564920 w 10035679"/>
              <a:gd name="connsiteY4345" fmla="*/ 793942 h 5893281"/>
              <a:gd name="connsiteX4346" fmla="*/ 8554657 w 10035679"/>
              <a:gd name="connsiteY4346" fmla="*/ 755300 h 5893281"/>
              <a:gd name="connsiteX4347" fmla="*/ 8556468 w 10035679"/>
              <a:gd name="connsiteY4347" fmla="*/ 745037 h 5893281"/>
              <a:gd name="connsiteX4348" fmla="*/ 8560694 w 10035679"/>
              <a:gd name="connsiteY4348" fmla="*/ 736584 h 5893281"/>
              <a:gd name="connsiteX4349" fmla="*/ 8564920 w 10035679"/>
              <a:gd name="connsiteY4349" fmla="*/ 730546 h 5893281"/>
              <a:gd name="connsiteX4350" fmla="*/ 8569148 w 10035679"/>
              <a:gd name="connsiteY4350" fmla="*/ 722093 h 5893281"/>
              <a:gd name="connsiteX4351" fmla="*/ 8570959 w 10035679"/>
              <a:gd name="connsiteY4351" fmla="*/ 716057 h 5893281"/>
              <a:gd name="connsiteX4352" fmla="*/ 8584845 w 10035679"/>
              <a:gd name="connsiteY4352" fmla="*/ 707602 h 5893281"/>
              <a:gd name="connsiteX4353" fmla="*/ 8603562 w 10035679"/>
              <a:gd name="connsiteY4353" fmla="*/ 697340 h 5893281"/>
              <a:gd name="connsiteX4354" fmla="*/ 8631938 w 10035679"/>
              <a:gd name="connsiteY4354" fmla="*/ 687075 h 5893281"/>
              <a:gd name="connsiteX4355" fmla="*/ 2728395 w 10035679"/>
              <a:gd name="connsiteY4355" fmla="*/ 682849 h 5893281"/>
              <a:gd name="connsiteX4356" fmla="*/ 2752548 w 10035679"/>
              <a:gd name="connsiteY4356" fmla="*/ 693113 h 5893281"/>
              <a:gd name="connsiteX4357" fmla="*/ 2752548 w 10035679"/>
              <a:gd name="connsiteY4357" fmla="*/ 701565 h 5893281"/>
              <a:gd name="connsiteX4358" fmla="*/ 2742283 w 10035679"/>
              <a:gd name="connsiteY4358" fmla="*/ 701565 h 5893281"/>
              <a:gd name="connsiteX4359" fmla="*/ 2736245 w 10035679"/>
              <a:gd name="connsiteY4359" fmla="*/ 701565 h 5893281"/>
              <a:gd name="connsiteX4360" fmla="*/ 2732019 w 10035679"/>
              <a:gd name="connsiteY4360" fmla="*/ 701565 h 5893281"/>
              <a:gd name="connsiteX4361" fmla="*/ 2728395 w 10035679"/>
              <a:gd name="connsiteY4361" fmla="*/ 697339 h 5893281"/>
              <a:gd name="connsiteX4362" fmla="*/ 2728395 w 10035679"/>
              <a:gd name="connsiteY4362" fmla="*/ 693113 h 5893281"/>
              <a:gd name="connsiteX4363" fmla="*/ 1988793 w 10035679"/>
              <a:gd name="connsiteY4363" fmla="*/ 668964 h 5893281"/>
              <a:gd name="connsiteX4364" fmla="*/ 2053998 w 10035679"/>
              <a:gd name="connsiteY4364" fmla="*/ 668964 h 5893281"/>
              <a:gd name="connsiteX4365" fmla="*/ 2053998 w 10035679"/>
              <a:gd name="connsiteY4365" fmla="*/ 675000 h 5893281"/>
              <a:gd name="connsiteX4366" fmla="*/ 2057621 w 10035679"/>
              <a:gd name="connsiteY4366" fmla="*/ 682849 h 5893281"/>
              <a:gd name="connsiteX4367" fmla="*/ 2057621 w 10035679"/>
              <a:gd name="connsiteY4367" fmla="*/ 689491 h 5893281"/>
              <a:gd name="connsiteX4368" fmla="*/ 2060037 w 10035679"/>
              <a:gd name="connsiteY4368" fmla="*/ 701566 h 5893281"/>
              <a:gd name="connsiteX4369" fmla="*/ 2043735 w 10035679"/>
              <a:gd name="connsiteY4369" fmla="*/ 701566 h 5893281"/>
              <a:gd name="connsiteX4370" fmla="*/ 2035281 w 10035679"/>
              <a:gd name="connsiteY4370" fmla="*/ 701566 h 5893281"/>
              <a:gd name="connsiteX4371" fmla="*/ 2029245 w 10035679"/>
              <a:gd name="connsiteY4371" fmla="*/ 701566 h 5893281"/>
              <a:gd name="connsiteX4372" fmla="*/ 2015359 w 10035679"/>
              <a:gd name="connsiteY4372" fmla="*/ 697340 h 5893281"/>
              <a:gd name="connsiteX4373" fmla="*/ 2003283 w 10035679"/>
              <a:gd name="connsiteY4373" fmla="*/ 697340 h 5893281"/>
              <a:gd name="connsiteX4374" fmla="*/ 1988793 w 10035679"/>
              <a:gd name="connsiteY4374" fmla="*/ 693114 h 5893281"/>
              <a:gd name="connsiteX4375" fmla="*/ 2140938 w 10035679"/>
              <a:gd name="connsiteY4375" fmla="*/ 668961 h 5893281"/>
              <a:gd name="connsiteX4376" fmla="*/ 2153014 w 10035679"/>
              <a:gd name="connsiteY4376" fmla="*/ 668961 h 5893281"/>
              <a:gd name="connsiteX4377" fmla="*/ 2159050 w 10035679"/>
              <a:gd name="connsiteY4377" fmla="*/ 689489 h 5893281"/>
              <a:gd name="connsiteX4378" fmla="*/ 2173541 w 10035679"/>
              <a:gd name="connsiteY4378" fmla="*/ 697338 h 5893281"/>
              <a:gd name="connsiteX4379" fmla="*/ 2195276 w 10035679"/>
              <a:gd name="connsiteY4379" fmla="*/ 697338 h 5893281"/>
              <a:gd name="connsiteX4380" fmla="*/ 2229690 w 10035679"/>
              <a:gd name="connsiteY4380" fmla="*/ 693112 h 5893281"/>
              <a:gd name="connsiteX4381" fmla="*/ 2229690 w 10035679"/>
              <a:gd name="connsiteY4381" fmla="*/ 701564 h 5893281"/>
              <a:gd name="connsiteX4382" fmla="*/ 2233918 w 10035679"/>
              <a:gd name="connsiteY4382" fmla="*/ 711829 h 5893281"/>
              <a:gd name="connsiteX4383" fmla="*/ 2238144 w 10035679"/>
              <a:gd name="connsiteY4383" fmla="*/ 722092 h 5893281"/>
              <a:gd name="connsiteX4384" fmla="*/ 2238144 w 10035679"/>
              <a:gd name="connsiteY4384" fmla="*/ 730544 h 5893281"/>
              <a:gd name="connsiteX4385" fmla="*/ 2238144 w 10035679"/>
              <a:gd name="connsiteY4385" fmla="*/ 740808 h 5893281"/>
              <a:gd name="connsiteX4386" fmla="*/ 2238144 w 10035679"/>
              <a:gd name="connsiteY4386" fmla="*/ 746845 h 5893281"/>
              <a:gd name="connsiteX4387" fmla="*/ 2276784 w 10035679"/>
              <a:gd name="connsiteY4387" fmla="*/ 769788 h 5893281"/>
              <a:gd name="connsiteX4388" fmla="*/ 2320859 w 10035679"/>
              <a:gd name="connsiteY4388" fmla="*/ 780053 h 5893281"/>
              <a:gd name="connsiteX4389" fmla="*/ 2371574 w 10035679"/>
              <a:gd name="connsiteY4389" fmla="*/ 780053 h 5893281"/>
              <a:gd name="connsiteX4390" fmla="*/ 2420479 w 10035679"/>
              <a:gd name="connsiteY4390" fmla="*/ 780053 h 5893281"/>
              <a:gd name="connsiteX4391" fmla="*/ 2474817 w 10035679"/>
              <a:gd name="connsiteY4391" fmla="*/ 775827 h 5893281"/>
              <a:gd name="connsiteX4392" fmla="*/ 2519496 w 10035679"/>
              <a:gd name="connsiteY4392" fmla="*/ 780053 h 5893281"/>
              <a:gd name="connsiteX4393" fmla="*/ 2519496 w 10035679"/>
              <a:gd name="connsiteY4393" fmla="*/ 790317 h 5893281"/>
              <a:gd name="connsiteX4394" fmla="*/ 2523724 w 10035679"/>
              <a:gd name="connsiteY4394" fmla="*/ 800580 h 5893281"/>
              <a:gd name="connsiteX4395" fmla="*/ 2527950 w 10035679"/>
              <a:gd name="connsiteY4395" fmla="*/ 808429 h 5893281"/>
              <a:gd name="connsiteX4396" fmla="*/ 2527950 w 10035679"/>
              <a:gd name="connsiteY4396" fmla="*/ 812655 h 5893281"/>
              <a:gd name="connsiteX4397" fmla="*/ 2527950 w 10035679"/>
              <a:gd name="connsiteY4397" fmla="*/ 818694 h 5893281"/>
              <a:gd name="connsiteX4398" fmla="*/ 2527950 w 10035679"/>
              <a:gd name="connsiteY4398" fmla="*/ 827146 h 5893281"/>
              <a:gd name="connsiteX4399" fmla="*/ 2519496 w 10035679"/>
              <a:gd name="connsiteY4399" fmla="*/ 851900 h 5893281"/>
              <a:gd name="connsiteX4400" fmla="*/ 2499573 w 10035679"/>
              <a:gd name="connsiteY4400" fmla="*/ 851900 h 5893281"/>
              <a:gd name="connsiteX4401" fmla="*/ 2474817 w 10035679"/>
              <a:gd name="connsiteY4401" fmla="*/ 847674 h 5893281"/>
              <a:gd name="connsiteX4402" fmla="*/ 2456705 w 10035679"/>
              <a:gd name="connsiteY4402" fmla="*/ 843448 h 5893281"/>
              <a:gd name="connsiteX4403" fmla="*/ 2448856 w 10035679"/>
              <a:gd name="connsiteY4403" fmla="*/ 843448 h 5893281"/>
              <a:gd name="connsiteX4404" fmla="*/ 2442819 w 10035679"/>
              <a:gd name="connsiteY4404" fmla="*/ 847674 h 5893281"/>
              <a:gd name="connsiteX4405" fmla="*/ 2438593 w 10035679"/>
              <a:gd name="connsiteY4405" fmla="*/ 856126 h 5893281"/>
              <a:gd name="connsiteX4406" fmla="*/ 2434367 w 10035679"/>
              <a:gd name="connsiteY4406" fmla="*/ 857938 h 5893281"/>
              <a:gd name="connsiteX4407" fmla="*/ 2428328 w 10035679"/>
              <a:gd name="connsiteY4407" fmla="*/ 857938 h 5893281"/>
              <a:gd name="connsiteX4408" fmla="*/ 2424102 w 10035679"/>
              <a:gd name="connsiteY4408" fmla="*/ 862164 h 5893281"/>
              <a:gd name="connsiteX4409" fmla="*/ 2414442 w 10035679"/>
              <a:gd name="connsiteY4409" fmla="*/ 866391 h 5893281"/>
              <a:gd name="connsiteX4410" fmla="*/ 2404178 w 10035679"/>
              <a:gd name="connsiteY4410" fmla="*/ 866391 h 5893281"/>
              <a:gd name="connsiteX4411" fmla="*/ 2392102 w 10035679"/>
              <a:gd name="connsiteY4411" fmla="*/ 870617 h 5893281"/>
              <a:gd name="connsiteX4412" fmla="*/ 2386066 w 10035679"/>
              <a:gd name="connsiteY4412" fmla="*/ 872427 h 5893281"/>
              <a:gd name="connsiteX4413" fmla="*/ 2375800 w 10035679"/>
              <a:gd name="connsiteY4413" fmla="*/ 872427 h 5893281"/>
              <a:gd name="connsiteX4414" fmla="*/ 2363725 w 10035679"/>
              <a:gd name="connsiteY4414" fmla="*/ 872427 h 5893281"/>
              <a:gd name="connsiteX4415" fmla="*/ 2357688 w 10035679"/>
              <a:gd name="connsiteY4415" fmla="*/ 862164 h 5893281"/>
              <a:gd name="connsiteX4416" fmla="*/ 2353462 w 10035679"/>
              <a:gd name="connsiteY4416" fmla="*/ 851900 h 5893281"/>
              <a:gd name="connsiteX4417" fmla="*/ 2347423 w 10035679"/>
              <a:gd name="connsiteY4417" fmla="*/ 843448 h 5893281"/>
              <a:gd name="connsiteX4418" fmla="*/ 2347423 w 10035679"/>
              <a:gd name="connsiteY4418" fmla="*/ 851900 h 5893281"/>
              <a:gd name="connsiteX4419" fmla="*/ 2339576 w 10035679"/>
              <a:gd name="connsiteY4419" fmla="*/ 857938 h 5893281"/>
              <a:gd name="connsiteX4420" fmla="*/ 2335348 w 10035679"/>
              <a:gd name="connsiteY4420" fmla="*/ 866391 h 5893281"/>
              <a:gd name="connsiteX4421" fmla="*/ 2333537 w 10035679"/>
              <a:gd name="connsiteY4421" fmla="*/ 872427 h 5893281"/>
              <a:gd name="connsiteX4422" fmla="*/ 2314821 w 10035679"/>
              <a:gd name="connsiteY4422" fmla="*/ 872427 h 5893281"/>
              <a:gd name="connsiteX4423" fmla="*/ 2306973 w 10035679"/>
              <a:gd name="connsiteY4423" fmla="*/ 862164 h 5893281"/>
              <a:gd name="connsiteX4424" fmla="*/ 2300935 w 10035679"/>
              <a:gd name="connsiteY4424" fmla="*/ 847674 h 5893281"/>
              <a:gd name="connsiteX4425" fmla="*/ 2294898 w 10035679"/>
              <a:gd name="connsiteY4425" fmla="*/ 833183 h 5893281"/>
              <a:gd name="connsiteX4426" fmla="*/ 2290670 w 10035679"/>
              <a:gd name="connsiteY4426" fmla="*/ 843448 h 5893281"/>
              <a:gd name="connsiteX4427" fmla="*/ 2286444 w 10035679"/>
              <a:gd name="connsiteY4427" fmla="*/ 851900 h 5893281"/>
              <a:gd name="connsiteX4428" fmla="*/ 2282822 w 10035679"/>
              <a:gd name="connsiteY4428" fmla="*/ 856126 h 5893281"/>
              <a:gd name="connsiteX4429" fmla="*/ 2276784 w 10035679"/>
              <a:gd name="connsiteY4429" fmla="*/ 856126 h 5893281"/>
              <a:gd name="connsiteX4430" fmla="*/ 2268332 w 10035679"/>
              <a:gd name="connsiteY4430" fmla="*/ 851900 h 5893281"/>
              <a:gd name="connsiteX4431" fmla="*/ 2262295 w 10035679"/>
              <a:gd name="connsiteY4431" fmla="*/ 847674 h 5893281"/>
              <a:gd name="connsiteX4432" fmla="*/ 2258067 w 10035679"/>
              <a:gd name="connsiteY4432" fmla="*/ 843448 h 5893281"/>
              <a:gd name="connsiteX4433" fmla="*/ 2258067 w 10035679"/>
              <a:gd name="connsiteY4433" fmla="*/ 841635 h 5893281"/>
              <a:gd name="connsiteX4434" fmla="*/ 2258067 w 10035679"/>
              <a:gd name="connsiteY4434" fmla="*/ 837409 h 5893281"/>
              <a:gd name="connsiteX4435" fmla="*/ 2258067 w 10035679"/>
              <a:gd name="connsiteY4435" fmla="*/ 833183 h 5893281"/>
              <a:gd name="connsiteX4436" fmla="*/ 2258067 w 10035679"/>
              <a:gd name="connsiteY4436" fmla="*/ 828957 h 5893281"/>
              <a:gd name="connsiteX4437" fmla="*/ 2254446 w 10035679"/>
              <a:gd name="connsiteY4437" fmla="*/ 827146 h 5893281"/>
              <a:gd name="connsiteX4438" fmla="*/ 2252030 w 10035679"/>
              <a:gd name="connsiteY4438" fmla="*/ 827146 h 5893281"/>
              <a:gd name="connsiteX4439" fmla="*/ 2248407 w 10035679"/>
              <a:gd name="connsiteY4439" fmla="*/ 828957 h 5893281"/>
              <a:gd name="connsiteX4440" fmla="*/ 2239955 w 10035679"/>
              <a:gd name="connsiteY4440" fmla="*/ 828957 h 5893281"/>
              <a:gd name="connsiteX4441" fmla="*/ 2229690 w 10035679"/>
              <a:gd name="connsiteY4441" fmla="*/ 833183 h 5893281"/>
              <a:gd name="connsiteX4442" fmla="*/ 2223653 w 10035679"/>
              <a:gd name="connsiteY4442" fmla="*/ 833183 h 5893281"/>
              <a:gd name="connsiteX4443" fmla="*/ 2211578 w 10035679"/>
              <a:gd name="connsiteY4443" fmla="*/ 837409 h 5893281"/>
              <a:gd name="connsiteX4444" fmla="*/ 2209767 w 10035679"/>
              <a:gd name="connsiteY4444" fmla="*/ 833183 h 5893281"/>
              <a:gd name="connsiteX4445" fmla="*/ 2205541 w 10035679"/>
              <a:gd name="connsiteY4445" fmla="*/ 833183 h 5893281"/>
              <a:gd name="connsiteX4446" fmla="*/ 2197692 w 10035679"/>
              <a:gd name="connsiteY4446" fmla="*/ 828957 h 5893281"/>
              <a:gd name="connsiteX4447" fmla="*/ 2195276 w 10035679"/>
              <a:gd name="connsiteY4447" fmla="*/ 827146 h 5893281"/>
              <a:gd name="connsiteX4448" fmla="*/ 2187427 w 10035679"/>
              <a:gd name="connsiteY4448" fmla="*/ 822920 h 5893281"/>
              <a:gd name="connsiteX4449" fmla="*/ 2183201 w 10035679"/>
              <a:gd name="connsiteY4449" fmla="*/ 818694 h 5893281"/>
              <a:gd name="connsiteX4450" fmla="*/ 2187427 w 10035679"/>
              <a:gd name="connsiteY4450" fmla="*/ 798165 h 5893281"/>
              <a:gd name="connsiteX4451" fmla="*/ 2183201 w 10035679"/>
              <a:gd name="connsiteY4451" fmla="*/ 783676 h 5893281"/>
              <a:gd name="connsiteX4452" fmla="*/ 2177164 w 10035679"/>
              <a:gd name="connsiteY4452" fmla="*/ 771601 h 5893281"/>
              <a:gd name="connsiteX4453" fmla="*/ 2169315 w 10035679"/>
              <a:gd name="connsiteY4453" fmla="*/ 755299 h 5893281"/>
              <a:gd name="connsiteX4454" fmla="*/ 2169315 w 10035679"/>
              <a:gd name="connsiteY4454" fmla="*/ 732356 h 5893281"/>
              <a:gd name="connsiteX4455" fmla="*/ 2134901 w 10035679"/>
              <a:gd name="connsiteY4455" fmla="*/ 730544 h 5893281"/>
              <a:gd name="connsiteX4456" fmla="*/ 2102297 w 10035679"/>
              <a:gd name="connsiteY4456" fmla="*/ 717865 h 5893281"/>
              <a:gd name="connsiteX4457" fmla="*/ 2073920 w 10035679"/>
              <a:gd name="connsiteY4457" fmla="*/ 707603 h 5893281"/>
              <a:gd name="connsiteX4458" fmla="*/ 2072109 w 10035679"/>
              <a:gd name="connsiteY4458" fmla="*/ 703980 h 5893281"/>
              <a:gd name="connsiteX4459" fmla="*/ 2072109 w 10035679"/>
              <a:gd name="connsiteY4459" fmla="*/ 701564 h 5893281"/>
              <a:gd name="connsiteX4460" fmla="*/ 2072109 w 10035679"/>
              <a:gd name="connsiteY4460" fmla="*/ 697338 h 5893281"/>
              <a:gd name="connsiteX4461" fmla="*/ 2067883 w 10035679"/>
              <a:gd name="connsiteY4461" fmla="*/ 693112 h 5893281"/>
              <a:gd name="connsiteX4462" fmla="*/ 2067883 w 10035679"/>
              <a:gd name="connsiteY4462" fmla="*/ 682847 h 5893281"/>
              <a:gd name="connsiteX4463" fmla="*/ 2082374 w 10035679"/>
              <a:gd name="connsiteY4463" fmla="*/ 679226 h 5893281"/>
              <a:gd name="connsiteX4464" fmla="*/ 2100486 w 10035679"/>
              <a:gd name="connsiteY4464" fmla="*/ 679226 h 5893281"/>
              <a:gd name="connsiteX4465" fmla="*/ 2120411 w 10035679"/>
              <a:gd name="connsiteY4465" fmla="*/ 674998 h 5893281"/>
              <a:gd name="connsiteX4466" fmla="*/ 2126447 w 10035679"/>
              <a:gd name="connsiteY4466" fmla="*/ 672585 h 5893281"/>
              <a:gd name="connsiteX4467" fmla="*/ 2134901 w 10035679"/>
              <a:gd name="connsiteY4467" fmla="*/ 672585 h 5893281"/>
              <a:gd name="connsiteX4468" fmla="*/ 1834833 w 10035679"/>
              <a:gd name="connsiteY4468" fmla="*/ 660510 h 5893281"/>
              <a:gd name="connsiteX4469" fmla="*/ 1849323 w 10035679"/>
              <a:gd name="connsiteY4469" fmla="*/ 668962 h 5893281"/>
              <a:gd name="connsiteX4470" fmla="*/ 1863210 w 10035679"/>
              <a:gd name="connsiteY4470" fmla="*/ 675000 h 5893281"/>
              <a:gd name="connsiteX4471" fmla="*/ 1869246 w 10035679"/>
              <a:gd name="connsiteY4471" fmla="*/ 687076 h 5893281"/>
              <a:gd name="connsiteX4472" fmla="*/ 1877701 w 10035679"/>
              <a:gd name="connsiteY4472" fmla="*/ 701564 h 5893281"/>
              <a:gd name="connsiteX4473" fmla="*/ 1879511 w 10035679"/>
              <a:gd name="connsiteY4473" fmla="*/ 716055 h 5893281"/>
              <a:gd name="connsiteX4474" fmla="*/ 1859586 w 10035679"/>
              <a:gd name="connsiteY4474" fmla="*/ 716055 h 5893281"/>
              <a:gd name="connsiteX4475" fmla="*/ 1859586 w 10035679"/>
              <a:gd name="connsiteY4475" fmla="*/ 707603 h 5893281"/>
              <a:gd name="connsiteX4476" fmla="*/ 1849323 w 10035679"/>
              <a:gd name="connsiteY4476" fmla="*/ 701564 h 5893281"/>
              <a:gd name="connsiteX4477" fmla="*/ 1845097 w 10035679"/>
              <a:gd name="connsiteY4477" fmla="*/ 693112 h 5893281"/>
              <a:gd name="connsiteX4478" fmla="*/ 1840869 w 10035679"/>
              <a:gd name="connsiteY4478" fmla="*/ 687076 h 5893281"/>
              <a:gd name="connsiteX4479" fmla="*/ 1837248 w 10035679"/>
              <a:gd name="connsiteY4479" fmla="*/ 675000 h 5893281"/>
              <a:gd name="connsiteX4480" fmla="*/ 1614463 w 10035679"/>
              <a:gd name="connsiteY4480" fmla="*/ 644210 h 5893281"/>
              <a:gd name="connsiteX4481" fmla="*/ 1632575 w 10035679"/>
              <a:gd name="connsiteY4481" fmla="*/ 646021 h 5893281"/>
              <a:gd name="connsiteX4482" fmla="*/ 1646463 w 10035679"/>
              <a:gd name="connsiteY4482" fmla="*/ 646021 h 5893281"/>
              <a:gd name="connsiteX4483" fmla="*/ 1660951 w 10035679"/>
              <a:gd name="connsiteY4483" fmla="*/ 650247 h 5893281"/>
              <a:gd name="connsiteX4484" fmla="*/ 1671216 w 10035679"/>
              <a:gd name="connsiteY4484" fmla="*/ 654475 h 5893281"/>
              <a:gd name="connsiteX4485" fmla="*/ 1665178 w 10035679"/>
              <a:gd name="connsiteY4485" fmla="*/ 664737 h 5893281"/>
              <a:gd name="connsiteX4486" fmla="*/ 1656725 w 10035679"/>
              <a:gd name="connsiteY4486" fmla="*/ 675002 h 5893281"/>
              <a:gd name="connsiteX4487" fmla="*/ 1650689 w 10035679"/>
              <a:gd name="connsiteY4487" fmla="*/ 682851 h 5893281"/>
              <a:gd name="connsiteX4488" fmla="*/ 1640424 w 10035679"/>
              <a:gd name="connsiteY4488" fmla="*/ 693114 h 5893281"/>
              <a:gd name="connsiteX4489" fmla="*/ 1628349 w 10035679"/>
              <a:gd name="connsiteY4489" fmla="*/ 701566 h 5893281"/>
              <a:gd name="connsiteX4490" fmla="*/ 1618086 w 10035679"/>
              <a:gd name="connsiteY4490" fmla="*/ 703982 h 5893281"/>
              <a:gd name="connsiteX4491" fmla="*/ 1612048 w 10035679"/>
              <a:gd name="connsiteY4491" fmla="*/ 703982 h 5893281"/>
              <a:gd name="connsiteX4492" fmla="*/ 1599972 w 10035679"/>
              <a:gd name="connsiteY4492" fmla="*/ 701566 h 5893281"/>
              <a:gd name="connsiteX4493" fmla="*/ 1593936 w 10035679"/>
              <a:gd name="connsiteY4493" fmla="*/ 693114 h 5893281"/>
              <a:gd name="connsiteX4494" fmla="*/ 1589710 w 10035679"/>
              <a:gd name="connsiteY4494" fmla="*/ 687077 h 5893281"/>
              <a:gd name="connsiteX4495" fmla="*/ 1586086 w 10035679"/>
              <a:gd name="connsiteY4495" fmla="*/ 679228 h 5893281"/>
              <a:gd name="connsiteX4496" fmla="*/ 1586086 w 10035679"/>
              <a:gd name="connsiteY4496" fmla="*/ 668964 h 5893281"/>
              <a:gd name="connsiteX4497" fmla="*/ 1599972 w 10035679"/>
              <a:gd name="connsiteY4497" fmla="*/ 658701 h 5893281"/>
              <a:gd name="connsiteX4498" fmla="*/ 2215805 w 10035679"/>
              <a:gd name="connsiteY4498" fmla="*/ 644210 h 5893281"/>
              <a:gd name="connsiteX4499" fmla="*/ 2248408 w 10035679"/>
              <a:gd name="connsiteY4499" fmla="*/ 644210 h 5893281"/>
              <a:gd name="connsiteX4500" fmla="*/ 2248408 w 10035679"/>
              <a:gd name="connsiteY4500" fmla="*/ 660513 h 5893281"/>
              <a:gd name="connsiteX4501" fmla="*/ 2215805 w 10035679"/>
              <a:gd name="connsiteY4501" fmla="*/ 660513 h 5893281"/>
              <a:gd name="connsiteX4502" fmla="*/ 2106525 w 10035679"/>
              <a:gd name="connsiteY4502" fmla="*/ 629719 h 5893281"/>
              <a:gd name="connsiteX4503" fmla="*/ 2116790 w 10035679"/>
              <a:gd name="connsiteY4503" fmla="*/ 629719 h 5893281"/>
              <a:gd name="connsiteX4504" fmla="*/ 2124638 w 10035679"/>
              <a:gd name="connsiteY4504" fmla="*/ 629719 h 5893281"/>
              <a:gd name="connsiteX4505" fmla="*/ 2130676 w 10035679"/>
              <a:gd name="connsiteY4505" fmla="*/ 629719 h 5893281"/>
              <a:gd name="connsiteX4506" fmla="*/ 2134903 w 10035679"/>
              <a:gd name="connsiteY4506" fmla="*/ 629719 h 5893281"/>
              <a:gd name="connsiteX4507" fmla="*/ 2140940 w 10035679"/>
              <a:gd name="connsiteY4507" fmla="*/ 629719 h 5893281"/>
              <a:gd name="connsiteX4508" fmla="*/ 2148789 w 10035679"/>
              <a:gd name="connsiteY4508" fmla="*/ 629719 h 5893281"/>
              <a:gd name="connsiteX4509" fmla="*/ 2159054 w 10035679"/>
              <a:gd name="connsiteY4509" fmla="*/ 629719 h 5893281"/>
              <a:gd name="connsiteX4510" fmla="*/ 2159054 w 10035679"/>
              <a:gd name="connsiteY4510" fmla="*/ 644211 h 5893281"/>
              <a:gd name="connsiteX4511" fmla="*/ 2112562 w 10035679"/>
              <a:gd name="connsiteY4511" fmla="*/ 654475 h 5893281"/>
              <a:gd name="connsiteX4512" fmla="*/ 1671217 w 10035679"/>
              <a:gd name="connsiteY4512" fmla="*/ 606777 h 5893281"/>
              <a:gd name="connsiteX4513" fmla="*/ 1685103 w 10035679"/>
              <a:gd name="connsiteY4513" fmla="*/ 611003 h 5893281"/>
              <a:gd name="connsiteX4514" fmla="*/ 1699594 w 10035679"/>
              <a:gd name="connsiteY4514" fmla="*/ 615229 h 5893281"/>
              <a:gd name="connsiteX4515" fmla="*/ 1711669 w 10035679"/>
              <a:gd name="connsiteY4515" fmla="*/ 621267 h 5893281"/>
              <a:gd name="connsiteX4516" fmla="*/ 1703215 w 10035679"/>
              <a:gd name="connsiteY4516" fmla="*/ 621267 h 5893281"/>
              <a:gd name="connsiteX4517" fmla="*/ 1685103 w 10035679"/>
              <a:gd name="connsiteY4517" fmla="*/ 629720 h 5893281"/>
              <a:gd name="connsiteX4518" fmla="*/ 1665179 w 10035679"/>
              <a:gd name="connsiteY4518" fmla="*/ 629720 h 5893281"/>
              <a:gd name="connsiteX4519" fmla="*/ 1640425 w 10035679"/>
              <a:gd name="connsiteY4519" fmla="*/ 629720 h 5893281"/>
              <a:gd name="connsiteX4520" fmla="*/ 1640425 w 10035679"/>
              <a:gd name="connsiteY4520" fmla="*/ 621267 h 5893281"/>
              <a:gd name="connsiteX4521" fmla="*/ 1646462 w 10035679"/>
              <a:gd name="connsiteY4521" fmla="*/ 621267 h 5893281"/>
              <a:gd name="connsiteX4522" fmla="*/ 1654916 w 10035679"/>
              <a:gd name="connsiteY4522" fmla="*/ 615229 h 5893281"/>
              <a:gd name="connsiteX4523" fmla="*/ 1665179 w 10035679"/>
              <a:gd name="connsiteY4523" fmla="*/ 611003 h 5893281"/>
              <a:gd name="connsiteX4524" fmla="*/ 6634703 w 10035679"/>
              <a:gd name="connsiteY4524" fmla="*/ 603153 h 5893281"/>
              <a:gd name="connsiteX4525" fmla="*/ 6669118 w 10035679"/>
              <a:gd name="connsiteY4525" fmla="*/ 606776 h 5893281"/>
              <a:gd name="connsiteX4526" fmla="*/ 6677570 w 10035679"/>
              <a:gd name="connsiteY4526" fmla="*/ 615228 h 5893281"/>
              <a:gd name="connsiteX4527" fmla="*/ 6681193 w 10035679"/>
              <a:gd name="connsiteY4527" fmla="*/ 621265 h 5893281"/>
              <a:gd name="connsiteX4528" fmla="*/ 6687230 w 10035679"/>
              <a:gd name="connsiteY4528" fmla="*/ 629719 h 5893281"/>
              <a:gd name="connsiteX4529" fmla="*/ 6683607 w 10035679"/>
              <a:gd name="connsiteY4529" fmla="*/ 635756 h 5893281"/>
              <a:gd name="connsiteX4530" fmla="*/ 6683607 w 10035679"/>
              <a:gd name="connsiteY4530" fmla="*/ 639982 h 5893281"/>
              <a:gd name="connsiteX4531" fmla="*/ 6681193 w 10035679"/>
              <a:gd name="connsiteY4531" fmla="*/ 644208 h 5893281"/>
              <a:gd name="connsiteX4532" fmla="*/ 6658853 w 10035679"/>
              <a:gd name="connsiteY4532" fmla="*/ 672585 h 5893281"/>
              <a:gd name="connsiteX4533" fmla="*/ 6630477 w 10035679"/>
              <a:gd name="connsiteY4533" fmla="*/ 693112 h 5893281"/>
              <a:gd name="connsiteX4534" fmla="*/ 6598479 w 10035679"/>
              <a:gd name="connsiteY4534" fmla="*/ 711829 h 5893281"/>
              <a:gd name="connsiteX4535" fmla="*/ 6559837 w 10035679"/>
              <a:gd name="connsiteY4535" fmla="*/ 726320 h 5893281"/>
              <a:gd name="connsiteX4536" fmla="*/ 6525424 w 10035679"/>
              <a:gd name="connsiteY4536" fmla="*/ 740811 h 5893281"/>
              <a:gd name="connsiteX4537" fmla="*/ 6492821 w 10035679"/>
              <a:gd name="connsiteY4537" fmla="*/ 755300 h 5893281"/>
              <a:gd name="connsiteX4538" fmla="*/ 6458405 w 10035679"/>
              <a:gd name="connsiteY4538" fmla="*/ 783677 h 5893281"/>
              <a:gd name="connsiteX4539" fmla="*/ 6417953 w 10035679"/>
              <a:gd name="connsiteY4539" fmla="*/ 827147 h 5893281"/>
              <a:gd name="connsiteX4540" fmla="*/ 6377503 w 10035679"/>
              <a:gd name="connsiteY4540" fmla="*/ 876656 h 5893281"/>
              <a:gd name="connsiteX4541" fmla="*/ 6337049 w 10035679"/>
              <a:gd name="connsiteY4541" fmla="*/ 934013 h 5893281"/>
              <a:gd name="connsiteX4542" fmla="*/ 6306861 w 10035679"/>
              <a:gd name="connsiteY4542" fmla="*/ 991974 h 5893281"/>
              <a:gd name="connsiteX4543" fmla="*/ 6284523 w 10035679"/>
              <a:gd name="connsiteY4543" fmla="*/ 1049331 h 5893281"/>
              <a:gd name="connsiteX4544" fmla="*/ 6274259 w 10035679"/>
              <a:gd name="connsiteY4544" fmla="*/ 1103066 h 5893281"/>
              <a:gd name="connsiteX4545" fmla="*/ 6278485 w 10035679"/>
              <a:gd name="connsiteY4545" fmla="*/ 1121180 h 5893281"/>
              <a:gd name="connsiteX4546" fmla="*/ 6292371 w 10035679"/>
              <a:gd name="connsiteY4546" fmla="*/ 1141709 h 5893281"/>
              <a:gd name="connsiteX4547" fmla="*/ 6308674 w 10035679"/>
              <a:gd name="connsiteY4547" fmla="*/ 1164653 h 5893281"/>
              <a:gd name="connsiteX4548" fmla="*/ 6331012 w 10035679"/>
              <a:gd name="connsiteY4548" fmla="*/ 1180952 h 5893281"/>
              <a:gd name="connsiteX4549" fmla="*/ 6331012 w 10035679"/>
              <a:gd name="connsiteY4549" fmla="*/ 1189406 h 5893281"/>
              <a:gd name="connsiteX4550" fmla="*/ 6320749 w 10035679"/>
              <a:gd name="connsiteY4550" fmla="*/ 1189406 h 5893281"/>
              <a:gd name="connsiteX4551" fmla="*/ 6312900 w 10035679"/>
              <a:gd name="connsiteY4551" fmla="*/ 1207518 h 5893281"/>
              <a:gd name="connsiteX4552" fmla="*/ 6284523 w 10035679"/>
              <a:gd name="connsiteY4552" fmla="*/ 1195443 h 5893281"/>
              <a:gd name="connsiteX4553" fmla="*/ 6251920 w 10035679"/>
              <a:gd name="connsiteY4553" fmla="*/ 1189406 h 5893281"/>
              <a:gd name="connsiteX4554" fmla="*/ 6241656 w 10035679"/>
              <a:gd name="connsiteY4554" fmla="*/ 1160424 h 5893281"/>
              <a:gd name="connsiteX4555" fmla="*/ 6223544 w 10035679"/>
              <a:gd name="connsiteY4555" fmla="*/ 1135671 h 5893281"/>
              <a:gd name="connsiteX4556" fmla="*/ 6207242 w 10035679"/>
              <a:gd name="connsiteY4556" fmla="*/ 1116954 h 5893281"/>
              <a:gd name="connsiteX4557" fmla="*/ 6189128 w 10035679"/>
              <a:gd name="connsiteY4557" fmla="*/ 1098840 h 5893281"/>
              <a:gd name="connsiteX4558" fmla="*/ 6175242 w 10035679"/>
              <a:gd name="connsiteY4558" fmla="*/ 1069861 h 5893281"/>
              <a:gd name="connsiteX4559" fmla="*/ 6195167 w 10035679"/>
              <a:gd name="connsiteY4559" fmla="*/ 1055369 h 5893281"/>
              <a:gd name="connsiteX4560" fmla="*/ 6207242 w 10035679"/>
              <a:gd name="connsiteY4560" fmla="*/ 1049331 h 5893281"/>
              <a:gd name="connsiteX4561" fmla="*/ 6207242 w 10035679"/>
              <a:gd name="connsiteY4561" fmla="*/ 1039068 h 5893281"/>
              <a:gd name="connsiteX4562" fmla="*/ 6203619 w 10035679"/>
              <a:gd name="connsiteY4562" fmla="*/ 1030616 h 5893281"/>
              <a:gd name="connsiteX4563" fmla="*/ 6199393 w 10035679"/>
              <a:gd name="connsiteY4563" fmla="*/ 1016125 h 5893281"/>
              <a:gd name="connsiteX4564" fmla="*/ 6203619 w 10035679"/>
              <a:gd name="connsiteY4564" fmla="*/ 1002239 h 5893281"/>
              <a:gd name="connsiteX4565" fmla="*/ 6213279 w 10035679"/>
              <a:gd name="connsiteY4565" fmla="*/ 983522 h 5893281"/>
              <a:gd name="connsiteX4566" fmla="*/ 6227770 w 10035679"/>
              <a:gd name="connsiteY4566" fmla="*/ 973257 h 5893281"/>
              <a:gd name="connsiteX4567" fmla="*/ 6241656 w 10035679"/>
              <a:gd name="connsiteY4567" fmla="*/ 958768 h 5893281"/>
              <a:gd name="connsiteX4568" fmla="*/ 6251920 w 10035679"/>
              <a:gd name="connsiteY4568" fmla="*/ 938239 h 5893281"/>
              <a:gd name="connsiteX4569" fmla="*/ 6245882 w 10035679"/>
              <a:gd name="connsiteY4569" fmla="*/ 934013 h 5893281"/>
              <a:gd name="connsiteX4570" fmla="*/ 6238033 w 10035679"/>
              <a:gd name="connsiteY4570" fmla="*/ 929787 h 5893281"/>
              <a:gd name="connsiteX4571" fmla="*/ 6238033 w 10035679"/>
              <a:gd name="connsiteY4571" fmla="*/ 927976 h 5893281"/>
              <a:gd name="connsiteX4572" fmla="*/ 6235619 w 10035679"/>
              <a:gd name="connsiteY4572" fmla="*/ 927976 h 5893281"/>
              <a:gd name="connsiteX4573" fmla="*/ 6235619 w 10035679"/>
              <a:gd name="connsiteY4573" fmla="*/ 923750 h 5893281"/>
              <a:gd name="connsiteX4574" fmla="*/ 6235619 w 10035679"/>
              <a:gd name="connsiteY4574" fmla="*/ 919524 h 5893281"/>
              <a:gd name="connsiteX4575" fmla="*/ 6251920 w 10035679"/>
              <a:gd name="connsiteY4575" fmla="*/ 901410 h 5893281"/>
              <a:gd name="connsiteX4576" fmla="*/ 6270032 w 10035679"/>
              <a:gd name="connsiteY4576" fmla="*/ 884505 h 5893281"/>
              <a:gd name="connsiteX4577" fmla="*/ 6280295 w 10035679"/>
              <a:gd name="connsiteY4577" fmla="*/ 857939 h 5893281"/>
              <a:gd name="connsiteX4578" fmla="*/ 6284523 w 10035679"/>
              <a:gd name="connsiteY4578" fmla="*/ 851903 h 5893281"/>
              <a:gd name="connsiteX4579" fmla="*/ 6280295 w 10035679"/>
              <a:gd name="connsiteY4579" fmla="*/ 841638 h 5893281"/>
              <a:gd name="connsiteX4580" fmla="*/ 6280295 w 10035679"/>
              <a:gd name="connsiteY4580" fmla="*/ 833186 h 5893281"/>
              <a:gd name="connsiteX4581" fmla="*/ 6278485 w 10035679"/>
              <a:gd name="connsiteY4581" fmla="*/ 828960 h 5893281"/>
              <a:gd name="connsiteX4582" fmla="*/ 6278485 w 10035679"/>
              <a:gd name="connsiteY4582" fmla="*/ 818695 h 5893281"/>
              <a:gd name="connsiteX4583" fmla="*/ 6278485 w 10035679"/>
              <a:gd name="connsiteY4583" fmla="*/ 812658 h 5893281"/>
              <a:gd name="connsiteX4584" fmla="*/ 6280295 w 10035679"/>
              <a:gd name="connsiteY4584" fmla="*/ 800583 h 5893281"/>
              <a:gd name="connsiteX4585" fmla="*/ 6308674 w 10035679"/>
              <a:gd name="connsiteY4585" fmla="*/ 769791 h 5893281"/>
              <a:gd name="connsiteX4586" fmla="*/ 6344898 w 10035679"/>
              <a:gd name="connsiteY4586" fmla="*/ 736585 h 5893281"/>
              <a:gd name="connsiteX4587" fmla="*/ 6389576 w 10035679"/>
              <a:gd name="connsiteY4587" fmla="*/ 703980 h 5893281"/>
              <a:gd name="connsiteX4588" fmla="*/ 6436067 w 10035679"/>
              <a:gd name="connsiteY4588" fmla="*/ 679226 h 5893281"/>
              <a:gd name="connsiteX4589" fmla="*/ 6474707 w 10035679"/>
              <a:gd name="connsiteY4589" fmla="*/ 660509 h 5893281"/>
              <a:gd name="connsiteX4590" fmla="*/ 6539310 w 10035679"/>
              <a:gd name="connsiteY4590" fmla="*/ 660509 h 5893281"/>
              <a:gd name="connsiteX4591" fmla="*/ 6559837 w 10035679"/>
              <a:gd name="connsiteY4591" fmla="*/ 650247 h 5893281"/>
              <a:gd name="connsiteX4592" fmla="*/ 6574328 w 10035679"/>
              <a:gd name="connsiteY4592" fmla="*/ 639982 h 5893281"/>
              <a:gd name="connsiteX4593" fmla="*/ 6583988 w 10035679"/>
              <a:gd name="connsiteY4593" fmla="*/ 625491 h 5893281"/>
              <a:gd name="connsiteX4594" fmla="*/ 6596063 w 10035679"/>
              <a:gd name="connsiteY4594" fmla="*/ 617039 h 5893281"/>
              <a:gd name="connsiteX4595" fmla="*/ 6610554 w 10035679"/>
              <a:gd name="connsiteY4595" fmla="*/ 611002 h 5893281"/>
              <a:gd name="connsiteX4596" fmla="*/ 2035281 w 10035679"/>
              <a:gd name="connsiteY4596" fmla="*/ 549420 h 5893281"/>
              <a:gd name="connsiteX4597" fmla="*/ 2067886 w 10035679"/>
              <a:gd name="connsiteY4597" fmla="*/ 549420 h 5893281"/>
              <a:gd name="connsiteX4598" fmla="*/ 2078149 w 10035679"/>
              <a:gd name="connsiteY4598" fmla="*/ 563911 h 5893281"/>
              <a:gd name="connsiteX4599" fmla="*/ 2092034 w 10035679"/>
              <a:gd name="connsiteY4599" fmla="*/ 578400 h 5893281"/>
              <a:gd name="connsiteX4600" fmla="*/ 2106525 w 10035679"/>
              <a:gd name="connsiteY4600" fmla="*/ 588665 h 5893281"/>
              <a:gd name="connsiteX4601" fmla="*/ 2100489 w 10035679"/>
              <a:gd name="connsiteY4601" fmla="*/ 596515 h 5893281"/>
              <a:gd name="connsiteX4602" fmla="*/ 2096263 w 10035679"/>
              <a:gd name="connsiteY4602" fmla="*/ 600741 h 5893281"/>
              <a:gd name="connsiteX4603" fmla="*/ 2092034 w 10035679"/>
              <a:gd name="connsiteY4603" fmla="*/ 603156 h 5893281"/>
              <a:gd name="connsiteX4604" fmla="*/ 2088413 w 10035679"/>
              <a:gd name="connsiteY4604" fmla="*/ 611004 h 5893281"/>
              <a:gd name="connsiteX4605" fmla="*/ 2085998 w 10035679"/>
              <a:gd name="connsiteY4605" fmla="*/ 617043 h 5893281"/>
              <a:gd name="connsiteX4606" fmla="*/ 2082375 w 10035679"/>
              <a:gd name="connsiteY4606" fmla="*/ 629721 h 5893281"/>
              <a:gd name="connsiteX4607" fmla="*/ 2072112 w 10035679"/>
              <a:gd name="connsiteY4607" fmla="*/ 629721 h 5893281"/>
              <a:gd name="connsiteX4608" fmla="*/ 2057621 w 10035679"/>
              <a:gd name="connsiteY4608" fmla="*/ 629721 h 5893281"/>
              <a:gd name="connsiteX4609" fmla="*/ 2049772 w 10035679"/>
              <a:gd name="connsiteY4609" fmla="*/ 625495 h 5893281"/>
              <a:gd name="connsiteX4610" fmla="*/ 2039509 w 10035679"/>
              <a:gd name="connsiteY4610" fmla="*/ 625495 h 5893281"/>
              <a:gd name="connsiteX4611" fmla="*/ 2029244 w 10035679"/>
              <a:gd name="connsiteY4611" fmla="*/ 621269 h 5893281"/>
              <a:gd name="connsiteX4612" fmla="*/ 2029244 w 10035679"/>
              <a:gd name="connsiteY4612" fmla="*/ 606778 h 5893281"/>
              <a:gd name="connsiteX4613" fmla="*/ 2031660 w 10035679"/>
              <a:gd name="connsiteY4613" fmla="*/ 596515 h 5893281"/>
              <a:gd name="connsiteX4614" fmla="*/ 2035281 w 10035679"/>
              <a:gd name="connsiteY4614" fmla="*/ 582023 h 5893281"/>
              <a:gd name="connsiteX4615" fmla="*/ 2035281 w 10035679"/>
              <a:gd name="connsiteY4615" fmla="*/ 568137 h 5893281"/>
              <a:gd name="connsiteX4616" fmla="*/ 7636340 w 10035679"/>
              <a:gd name="connsiteY4616" fmla="*/ 516211 h 5893281"/>
              <a:gd name="connsiteX4617" fmla="*/ 7674981 w 10035679"/>
              <a:gd name="connsiteY4617" fmla="*/ 516211 h 5893281"/>
              <a:gd name="connsiteX4618" fmla="*/ 7682830 w 10035679"/>
              <a:gd name="connsiteY4618" fmla="*/ 526476 h 5893281"/>
              <a:gd name="connsiteX4619" fmla="*/ 7684641 w 10035679"/>
              <a:gd name="connsiteY4619" fmla="*/ 530702 h 5893281"/>
              <a:gd name="connsiteX4620" fmla="*/ 7688867 w 10035679"/>
              <a:gd name="connsiteY4620" fmla="*/ 536738 h 5893281"/>
              <a:gd name="connsiteX4621" fmla="*/ 7696716 w 10035679"/>
              <a:gd name="connsiteY4621" fmla="*/ 545191 h 5893281"/>
              <a:gd name="connsiteX4622" fmla="*/ 7698527 w 10035679"/>
              <a:gd name="connsiteY4622" fmla="*/ 555455 h 5893281"/>
              <a:gd name="connsiteX4623" fmla="*/ 7688264 w 10035679"/>
              <a:gd name="connsiteY4623" fmla="*/ 559681 h 5893281"/>
              <a:gd name="connsiteX4624" fmla="*/ 7684036 w 10035679"/>
              <a:gd name="connsiteY4624" fmla="*/ 561492 h 5893281"/>
              <a:gd name="connsiteX4625" fmla="*/ 7677999 w 10035679"/>
              <a:gd name="connsiteY4625" fmla="*/ 565720 h 5893281"/>
              <a:gd name="connsiteX4626" fmla="*/ 7673773 w 10035679"/>
              <a:gd name="connsiteY4626" fmla="*/ 571757 h 5893281"/>
              <a:gd name="connsiteX4627" fmla="*/ 7669547 w 10035679"/>
              <a:gd name="connsiteY4627" fmla="*/ 575983 h 5893281"/>
              <a:gd name="connsiteX4628" fmla="*/ 7667735 w 10035679"/>
              <a:gd name="connsiteY4628" fmla="*/ 586248 h 5893281"/>
              <a:gd name="connsiteX4629" fmla="*/ 7696111 w 10035679"/>
              <a:gd name="connsiteY4629" fmla="*/ 594700 h 5893281"/>
              <a:gd name="connsiteX4630" fmla="*/ 7709999 w 10035679"/>
              <a:gd name="connsiteY4630" fmla="*/ 600736 h 5893281"/>
              <a:gd name="connsiteX4631" fmla="*/ 7723885 w 10035679"/>
              <a:gd name="connsiteY4631" fmla="*/ 615227 h 5893281"/>
              <a:gd name="connsiteX4632" fmla="*/ 7737771 w 10035679"/>
              <a:gd name="connsiteY4632" fmla="*/ 633944 h 5893281"/>
              <a:gd name="connsiteX4633" fmla="*/ 7761922 w 10035679"/>
              <a:gd name="connsiteY4633" fmla="*/ 623679 h 5893281"/>
              <a:gd name="connsiteX4634" fmla="*/ 7786073 w 10035679"/>
              <a:gd name="connsiteY4634" fmla="*/ 619453 h 5893281"/>
              <a:gd name="connsiteX4635" fmla="*/ 7814449 w 10035679"/>
              <a:gd name="connsiteY4635" fmla="*/ 615227 h 5893281"/>
              <a:gd name="connsiteX4636" fmla="*/ 7847052 w 10035679"/>
              <a:gd name="connsiteY4636" fmla="*/ 604964 h 5893281"/>
              <a:gd name="connsiteX4637" fmla="*/ 7848863 w 10035679"/>
              <a:gd name="connsiteY4637" fmla="*/ 600736 h 5893281"/>
              <a:gd name="connsiteX4638" fmla="*/ 7853089 w 10035679"/>
              <a:gd name="connsiteY4638" fmla="*/ 604964 h 5893281"/>
              <a:gd name="connsiteX4639" fmla="*/ 7853089 w 10035679"/>
              <a:gd name="connsiteY4639" fmla="*/ 609190 h 5893281"/>
              <a:gd name="connsiteX4640" fmla="*/ 7853089 w 10035679"/>
              <a:gd name="connsiteY4640" fmla="*/ 613417 h 5893281"/>
              <a:gd name="connsiteX4641" fmla="*/ 7881466 w 10035679"/>
              <a:gd name="connsiteY4641" fmla="*/ 627905 h 5893281"/>
              <a:gd name="connsiteX4642" fmla="*/ 7903806 w 10035679"/>
              <a:gd name="connsiteY4642" fmla="*/ 644209 h 5893281"/>
              <a:gd name="connsiteX4643" fmla="*/ 7920107 w 10035679"/>
              <a:gd name="connsiteY4643" fmla="*/ 666547 h 5893281"/>
              <a:gd name="connsiteX4644" fmla="*/ 7938219 w 10035679"/>
              <a:gd name="connsiteY4644" fmla="*/ 691300 h 5893281"/>
              <a:gd name="connsiteX4645" fmla="*/ 7938219 w 10035679"/>
              <a:gd name="connsiteY4645" fmla="*/ 738394 h 5893281"/>
              <a:gd name="connsiteX4646" fmla="*/ 7914069 w 10035679"/>
              <a:gd name="connsiteY4646" fmla="*/ 757111 h 5893281"/>
              <a:gd name="connsiteX4647" fmla="*/ 7903806 w 10035679"/>
              <a:gd name="connsiteY4647" fmla="*/ 773412 h 5893281"/>
              <a:gd name="connsiteX4648" fmla="*/ 7895957 w 10035679"/>
              <a:gd name="connsiteY4648" fmla="*/ 792129 h 5893281"/>
              <a:gd name="connsiteX4649" fmla="*/ 7885692 w 10035679"/>
              <a:gd name="connsiteY4649" fmla="*/ 810846 h 5893281"/>
              <a:gd name="connsiteX4650" fmla="*/ 7857315 w 10035679"/>
              <a:gd name="connsiteY4650" fmla="*/ 827147 h 5893281"/>
              <a:gd name="connsiteX4651" fmla="*/ 7824712 w 10035679"/>
              <a:gd name="connsiteY4651" fmla="*/ 845862 h 5893281"/>
              <a:gd name="connsiteX4652" fmla="*/ 7792109 w 10035679"/>
              <a:gd name="connsiteY4652" fmla="*/ 868202 h 5893281"/>
              <a:gd name="connsiteX4653" fmla="*/ 7767959 w 10035679"/>
              <a:gd name="connsiteY4653" fmla="*/ 897182 h 5893281"/>
              <a:gd name="connsiteX4654" fmla="*/ 7775808 w 10035679"/>
              <a:gd name="connsiteY4654" fmla="*/ 897182 h 5893281"/>
              <a:gd name="connsiteX4655" fmla="*/ 7799959 w 10035679"/>
              <a:gd name="connsiteY4655" fmla="*/ 882693 h 5893281"/>
              <a:gd name="connsiteX4656" fmla="*/ 7828335 w 10035679"/>
              <a:gd name="connsiteY4656" fmla="*/ 878465 h 5893281"/>
              <a:gd name="connsiteX4657" fmla="*/ 7860938 w 10035679"/>
              <a:gd name="connsiteY4657" fmla="*/ 882693 h 5893281"/>
              <a:gd name="connsiteX4658" fmla="*/ 7860938 w 10035679"/>
              <a:gd name="connsiteY4658" fmla="*/ 888730 h 5893281"/>
              <a:gd name="connsiteX4659" fmla="*/ 7856712 w 10035679"/>
              <a:gd name="connsiteY4659" fmla="*/ 897182 h 5893281"/>
              <a:gd name="connsiteX4660" fmla="*/ 7856712 w 10035679"/>
              <a:gd name="connsiteY4660" fmla="*/ 898994 h 5893281"/>
              <a:gd name="connsiteX4661" fmla="*/ 7856712 w 10035679"/>
              <a:gd name="connsiteY4661" fmla="*/ 903221 h 5893281"/>
              <a:gd name="connsiteX4662" fmla="*/ 7856712 w 10035679"/>
              <a:gd name="connsiteY4662" fmla="*/ 907447 h 5893281"/>
              <a:gd name="connsiteX4663" fmla="*/ 7860938 w 10035679"/>
              <a:gd name="connsiteY4663" fmla="*/ 907447 h 5893281"/>
              <a:gd name="connsiteX4664" fmla="*/ 7866977 w 10035679"/>
              <a:gd name="connsiteY4664" fmla="*/ 911673 h 5893281"/>
              <a:gd name="connsiteX4665" fmla="*/ 7877240 w 10035679"/>
              <a:gd name="connsiteY4665" fmla="*/ 899597 h 5893281"/>
              <a:gd name="connsiteX4666" fmla="*/ 7891126 w 10035679"/>
              <a:gd name="connsiteY4666" fmla="*/ 889335 h 5893281"/>
              <a:gd name="connsiteX4667" fmla="*/ 7905013 w 10035679"/>
              <a:gd name="connsiteY4667" fmla="*/ 879070 h 5893281"/>
              <a:gd name="connsiteX4668" fmla="*/ 7923126 w 10035679"/>
              <a:gd name="connsiteY4668" fmla="*/ 870618 h 5893281"/>
              <a:gd name="connsiteX4669" fmla="*/ 7923126 w 10035679"/>
              <a:gd name="connsiteY4669" fmla="*/ 882693 h 5893281"/>
              <a:gd name="connsiteX4670" fmla="*/ 7917089 w 10035679"/>
              <a:gd name="connsiteY4670" fmla="*/ 892956 h 5893281"/>
              <a:gd name="connsiteX4671" fmla="*/ 7912861 w 10035679"/>
              <a:gd name="connsiteY4671" fmla="*/ 903221 h 5893281"/>
              <a:gd name="connsiteX4672" fmla="*/ 7908635 w 10035679"/>
              <a:gd name="connsiteY4672" fmla="*/ 917709 h 5893281"/>
              <a:gd name="connsiteX4673" fmla="*/ 7904409 w 10035679"/>
              <a:gd name="connsiteY4673" fmla="*/ 936426 h 5893281"/>
              <a:gd name="connsiteX4674" fmla="*/ 7908635 w 10035679"/>
              <a:gd name="connsiteY4674" fmla="*/ 940652 h 5893281"/>
              <a:gd name="connsiteX4675" fmla="*/ 7912861 w 10035679"/>
              <a:gd name="connsiteY4675" fmla="*/ 940652 h 5893281"/>
              <a:gd name="connsiteX4676" fmla="*/ 7912861 w 10035679"/>
              <a:gd name="connsiteY4676" fmla="*/ 942465 h 5893281"/>
              <a:gd name="connsiteX4677" fmla="*/ 7930975 w 10035679"/>
              <a:gd name="connsiteY4677" fmla="*/ 942465 h 5893281"/>
              <a:gd name="connsiteX4678" fmla="*/ 7930975 w 10035679"/>
              <a:gd name="connsiteY4678" fmla="*/ 917709 h 5893281"/>
              <a:gd name="connsiteX4679" fmla="*/ 7965388 w 10035679"/>
              <a:gd name="connsiteY4679" fmla="*/ 913483 h 5893281"/>
              <a:gd name="connsiteX4680" fmla="*/ 7997991 w 10035679"/>
              <a:gd name="connsiteY4680" fmla="*/ 913483 h 5893281"/>
              <a:gd name="connsiteX4681" fmla="*/ 8022142 w 10035679"/>
              <a:gd name="connsiteY4681" fmla="*/ 917709 h 5893281"/>
              <a:gd name="connsiteX4682" fmla="*/ 8046292 w 10035679"/>
              <a:gd name="connsiteY4682" fmla="*/ 936426 h 5893281"/>
              <a:gd name="connsiteX4683" fmla="*/ 8046292 w 10035679"/>
              <a:gd name="connsiteY4683" fmla="*/ 940652 h 5893281"/>
              <a:gd name="connsiteX4684" fmla="*/ 8046292 w 10035679"/>
              <a:gd name="connsiteY4684" fmla="*/ 950917 h 5893281"/>
              <a:gd name="connsiteX4685" fmla="*/ 8050519 w 10035679"/>
              <a:gd name="connsiteY4685" fmla="*/ 961182 h 5893281"/>
              <a:gd name="connsiteX4686" fmla="*/ 8050519 w 10035679"/>
              <a:gd name="connsiteY4686" fmla="*/ 971445 h 5893281"/>
              <a:gd name="connsiteX4687" fmla="*/ 8054745 w 10035679"/>
              <a:gd name="connsiteY4687" fmla="*/ 981709 h 5893281"/>
              <a:gd name="connsiteX4688" fmla="*/ 8156176 w 10035679"/>
              <a:gd name="connsiteY4688" fmla="*/ 990162 h 5893281"/>
              <a:gd name="connsiteX4689" fmla="*/ 8164026 w 10035679"/>
              <a:gd name="connsiteY4689" fmla="*/ 967821 h 5893281"/>
              <a:gd name="connsiteX4690" fmla="*/ 8164026 w 10035679"/>
              <a:gd name="connsiteY4690" fmla="*/ 961785 h 5893281"/>
              <a:gd name="connsiteX4691" fmla="*/ 8164026 w 10035679"/>
              <a:gd name="connsiteY4691" fmla="*/ 957559 h 5893281"/>
              <a:gd name="connsiteX4692" fmla="*/ 8164026 w 10035679"/>
              <a:gd name="connsiteY4692" fmla="*/ 951520 h 5893281"/>
              <a:gd name="connsiteX4693" fmla="*/ 8164026 w 10035679"/>
              <a:gd name="connsiteY4693" fmla="*/ 941257 h 5893281"/>
              <a:gd name="connsiteX4694" fmla="*/ 8164026 w 10035679"/>
              <a:gd name="connsiteY4694" fmla="*/ 929182 h 5893281"/>
              <a:gd name="connsiteX4695" fmla="*/ 8170062 w 10035679"/>
              <a:gd name="connsiteY4695" fmla="*/ 927371 h 5893281"/>
              <a:gd name="connsiteX4696" fmla="*/ 8174290 w 10035679"/>
              <a:gd name="connsiteY4696" fmla="*/ 927371 h 5893281"/>
              <a:gd name="connsiteX4697" fmla="*/ 8174290 w 10035679"/>
              <a:gd name="connsiteY4697" fmla="*/ 923143 h 5893281"/>
              <a:gd name="connsiteX4698" fmla="*/ 8178514 w 10035679"/>
              <a:gd name="connsiteY4698" fmla="*/ 918917 h 5893281"/>
              <a:gd name="connsiteX4699" fmla="*/ 8199044 w 10035679"/>
              <a:gd name="connsiteY4699" fmla="*/ 929182 h 5893281"/>
              <a:gd name="connsiteX4700" fmla="*/ 8221382 w 10035679"/>
              <a:gd name="connsiteY4700" fmla="*/ 941257 h 5893281"/>
              <a:gd name="connsiteX4701" fmla="*/ 8241910 w 10035679"/>
              <a:gd name="connsiteY4701" fmla="*/ 951520 h 5893281"/>
              <a:gd name="connsiteX4702" fmla="*/ 8264250 w 10035679"/>
              <a:gd name="connsiteY4702" fmla="*/ 932805 h 5893281"/>
              <a:gd name="connsiteX4703" fmla="*/ 8288400 w 10035679"/>
              <a:gd name="connsiteY4703" fmla="*/ 922540 h 5893281"/>
              <a:gd name="connsiteX4704" fmla="*/ 8327040 w 10035679"/>
              <a:gd name="connsiteY4704" fmla="*/ 918314 h 5893281"/>
              <a:gd name="connsiteX4705" fmla="*/ 8327040 w 10035679"/>
              <a:gd name="connsiteY4705" fmla="*/ 928577 h 5893281"/>
              <a:gd name="connsiteX4706" fmla="*/ 8333078 w 10035679"/>
              <a:gd name="connsiteY4706" fmla="*/ 928577 h 5893281"/>
              <a:gd name="connsiteX4707" fmla="*/ 8351190 w 10035679"/>
              <a:gd name="connsiteY4707" fmla="*/ 1000426 h 5893281"/>
              <a:gd name="connsiteX4708" fmla="*/ 8327040 w 10035679"/>
              <a:gd name="connsiteY4708" fmla="*/ 1025180 h 5893281"/>
              <a:gd name="connsiteX4709" fmla="*/ 8313154 w 10035679"/>
              <a:gd name="connsiteY4709" fmla="*/ 1062009 h 5893281"/>
              <a:gd name="connsiteX4710" fmla="*/ 8317380 w 10035679"/>
              <a:gd name="connsiteY4710" fmla="*/ 1068046 h 5893281"/>
              <a:gd name="connsiteX4711" fmla="*/ 8321606 w 10035679"/>
              <a:gd name="connsiteY4711" fmla="*/ 1076500 h 5893281"/>
              <a:gd name="connsiteX4712" fmla="*/ 8321606 w 10035679"/>
              <a:gd name="connsiteY4712" fmla="*/ 1082537 h 5893281"/>
              <a:gd name="connsiteX4713" fmla="*/ 8323417 w 10035679"/>
              <a:gd name="connsiteY4713" fmla="*/ 1090989 h 5893281"/>
              <a:gd name="connsiteX4714" fmla="*/ 8327645 w 10035679"/>
              <a:gd name="connsiteY4714" fmla="*/ 1101253 h 5893281"/>
              <a:gd name="connsiteX4715" fmla="*/ 8345757 w 10035679"/>
              <a:gd name="connsiteY4715" fmla="*/ 1119972 h 5893281"/>
              <a:gd name="connsiteX4716" fmla="*/ 8369907 w 10035679"/>
              <a:gd name="connsiteY4716" fmla="*/ 1134460 h 5893281"/>
              <a:gd name="connsiteX4717" fmla="*/ 8390435 w 10035679"/>
              <a:gd name="connsiteY4717" fmla="*/ 1148951 h 5893281"/>
              <a:gd name="connsiteX4718" fmla="*/ 8394661 w 10035679"/>
              <a:gd name="connsiteY4718" fmla="*/ 1144725 h 5893281"/>
              <a:gd name="connsiteX4719" fmla="*/ 8398887 w 10035679"/>
              <a:gd name="connsiteY4719" fmla="*/ 1140499 h 5893281"/>
              <a:gd name="connsiteX4720" fmla="*/ 8409152 w 10035679"/>
              <a:gd name="connsiteY4720" fmla="*/ 1124198 h 5893281"/>
              <a:gd name="connsiteX4721" fmla="*/ 8417001 w 10035679"/>
              <a:gd name="connsiteY4721" fmla="*/ 1101856 h 5893281"/>
              <a:gd name="connsiteX4722" fmla="*/ 8423038 w 10035679"/>
              <a:gd name="connsiteY4722" fmla="*/ 1081329 h 5893281"/>
              <a:gd name="connsiteX4723" fmla="*/ 8436924 w 10035679"/>
              <a:gd name="connsiteY4723" fmla="*/ 1062612 h 5893281"/>
              <a:gd name="connsiteX4724" fmla="*/ 8436924 w 10035679"/>
              <a:gd name="connsiteY4724" fmla="*/ 1081329 h 5893281"/>
              <a:gd name="connsiteX4725" fmla="*/ 8441150 w 10035679"/>
              <a:gd name="connsiteY4725" fmla="*/ 1095819 h 5893281"/>
              <a:gd name="connsiteX4726" fmla="*/ 8447188 w 10035679"/>
              <a:gd name="connsiteY4726" fmla="*/ 1106086 h 5893281"/>
              <a:gd name="connsiteX4727" fmla="*/ 8459264 w 10035679"/>
              <a:gd name="connsiteY4727" fmla="*/ 1112122 h 5893281"/>
              <a:gd name="connsiteX4728" fmla="*/ 8473150 w 10035679"/>
              <a:gd name="connsiteY4728" fmla="*/ 1116348 h 5893281"/>
              <a:gd name="connsiteX4729" fmla="*/ 8489451 w 10035679"/>
              <a:gd name="connsiteY4729" fmla="*/ 1120574 h 5893281"/>
              <a:gd name="connsiteX4730" fmla="*/ 8516017 w 10035679"/>
              <a:gd name="connsiteY4730" fmla="*/ 1077103 h 5893281"/>
              <a:gd name="connsiteX4731" fmla="*/ 8526280 w 10035679"/>
              <a:gd name="connsiteY4731" fmla="*/ 1087367 h 5893281"/>
              <a:gd name="connsiteX4732" fmla="*/ 8536545 w 10035679"/>
              <a:gd name="connsiteY4732" fmla="*/ 1095819 h 5893281"/>
              <a:gd name="connsiteX4733" fmla="*/ 8542582 w 10035679"/>
              <a:gd name="connsiteY4733" fmla="*/ 1106086 h 5893281"/>
              <a:gd name="connsiteX4734" fmla="*/ 8554657 w 10035679"/>
              <a:gd name="connsiteY4734" fmla="*/ 1112122 h 5893281"/>
              <a:gd name="connsiteX4735" fmla="*/ 8568543 w 10035679"/>
              <a:gd name="connsiteY4735" fmla="*/ 1120574 h 5893281"/>
              <a:gd name="connsiteX4736" fmla="*/ 8574582 w 10035679"/>
              <a:gd name="connsiteY4736" fmla="*/ 1112122 h 5893281"/>
              <a:gd name="connsiteX4737" fmla="*/ 8582431 w 10035679"/>
              <a:gd name="connsiteY4737" fmla="*/ 1106086 h 5893281"/>
              <a:gd name="connsiteX4738" fmla="*/ 8588468 w 10035679"/>
              <a:gd name="connsiteY4738" fmla="*/ 1106086 h 5893281"/>
              <a:gd name="connsiteX4739" fmla="*/ 8592694 w 10035679"/>
              <a:gd name="connsiteY4739" fmla="*/ 1106086 h 5893281"/>
              <a:gd name="connsiteX4740" fmla="*/ 8602958 w 10035679"/>
              <a:gd name="connsiteY4740" fmla="*/ 1106086 h 5893281"/>
              <a:gd name="connsiteX4741" fmla="*/ 8610808 w 10035679"/>
              <a:gd name="connsiteY4741" fmla="*/ 1110312 h 5893281"/>
              <a:gd name="connsiteX4742" fmla="*/ 8624694 w 10035679"/>
              <a:gd name="connsiteY4742" fmla="*/ 1110312 h 5893281"/>
              <a:gd name="connsiteX4743" fmla="*/ 8620467 w 10035679"/>
              <a:gd name="connsiteY4743" fmla="*/ 1073479 h 5893281"/>
              <a:gd name="connsiteX4744" fmla="*/ 8612618 w 10035679"/>
              <a:gd name="connsiteY4744" fmla="*/ 1048725 h 5893281"/>
              <a:gd name="connsiteX4745" fmla="*/ 8606581 w 10035679"/>
              <a:gd name="connsiteY4745" fmla="*/ 1015520 h 5893281"/>
              <a:gd name="connsiteX4746" fmla="*/ 8630732 w 10035679"/>
              <a:gd name="connsiteY4746" fmla="*/ 1009481 h 5893281"/>
              <a:gd name="connsiteX4747" fmla="*/ 8653070 w 10035679"/>
              <a:gd name="connsiteY4747" fmla="*/ 1001029 h 5893281"/>
              <a:gd name="connsiteX4748" fmla="*/ 8687484 w 10035679"/>
              <a:gd name="connsiteY4748" fmla="*/ 1001029 h 5893281"/>
              <a:gd name="connsiteX4749" fmla="*/ 8726125 w 10035679"/>
              <a:gd name="connsiteY4749" fmla="*/ 1005255 h 5893281"/>
              <a:gd name="connsiteX4750" fmla="*/ 8764765 w 10035679"/>
              <a:gd name="connsiteY4750" fmla="*/ 1015520 h 5893281"/>
              <a:gd name="connsiteX4751" fmla="*/ 8800991 w 10035679"/>
              <a:gd name="connsiteY4751" fmla="*/ 1025783 h 5893281"/>
              <a:gd name="connsiteX4752" fmla="*/ 8833594 w 10035679"/>
              <a:gd name="connsiteY4752" fmla="*/ 1037858 h 5893281"/>
              <a:gd name="connsiteX4753" fmla="*/ 8847482 w 10035679"/>
              <a:gd name="connsiteY4753" fmla="*/ 1048123 h 5893281"/>
              <a:gd name="connsiteX4754" fmla="*/ 8853518 w 10035679"/>
              <a:gd name="connsiteY4754" fmla="*/ 1054159 h 5893281"/>
              <a:gd name="connsiteX4755" fmla="*/ 8857744 w 10035679"/>
              <a:gd name="connsiteY4755" fmla="*/ 1066235 h 5893281"/>
              <a:gd name="connsiteX4756" fmla="*/ 8857744 w 10035679"/>
              <a:gd name="connsiteY4756" fmla="*/ 1072274 h 5893281"/>
              <a:gd name="connsiteX4757" fmla="*/ 8861970 w 10035679"/>
              <a:gd name="connsiteY4757" fmla="*/ 1076500 h 5893281"/>
              <a:gd name="connsiteX4758" fmla="*/ 8861970 w 10035679"/>
              <a:gd name="connsiteY4758" fmla="*/ 1082537 h 5893281"/>
              <a:gd name="connsiteX4759" fmla="*/ 8868009 w 10035679"/>
              <a:gd name="connsiteY4759" fmla="*/ 1086762 h 5893281"/>
              <a:gd name="connsiteX4760" fmla="*/ 8875856 w 10035679"/>
              <a:gd name="connsiteY4760" fmla="*/ 1090989 h 5893281"/>
              <a:gd name="connsiteX4761" fmla="*/ 8886121 w 10035679"/>
              <a:gd name="connsiteY4761" fmla="*/ 1095217 h 5893281"/>
              <a:gd name="connsiteX4762" fmla="*/ 8906649 w 10035679"/>
              <a:gd name="connsiteY4762" fmla="*/ 1086762 h 5893281"/>
              <a:gd name="connsiteX4763" fmla="*/ 8930799 w 10035679"/>
              <a:gd name="connsiteY4763" fmla="*/ 1086762 h 5893281"/>
              <a:gd name="connsiteX4764" fmla="*/ 8957365 w 10035679"/>
              <a:gd name="connsiteY4764" fmla="*/ 1086762 h 5893281"/>
              <a:gd name="connsiteX4765" fmla="*/ 8967628 w 10035679"/>
              <a:gd name="connsiteY4765" fmla="*/ 1109104 h 5893281"/>
              <a:gd name="connsiteX4766" fmla="*/ 8981514 w 10035679"/>
              <a:gd name="connsiteY4766" fmla="*/ 1129632 h 5893281"/>
              <a:gd name="connsiteX4767" fmla="*/ 9002044 w 10035679"/>
              <a:gd name="connsiteY4767" fmla="*/ 1148348 h 5893281"/>
              <a:gd name="connsiteX4768" fmla="*/ 9028608 w 10035679"/>
              <a:gd name="connsiteY4768" fmla="*/ 1158611 h 5893281"/>
              <a:gd name="connsiteX4769" fmla="*/ 9052758 w 10035679"/>
              <a:gd name="connsiteY4769" fmla="*/ 1148348 h 5893281"/>
              <a:gd name="connsiteX4770" fmla="*/ 9087172 w 10035679"/>
              <a:gd name="connsiteY4770" fmla="*/ 1148348 h 5893281"/>
              <a:gd name="connsiteX4771" fmla="*/ 9119777 w 10035679"/>
              <a:gd name="connsiteY4771" fmla="*/ 1152575 h 5893281"/>
              <a:gd name="connsiteX4772" fmla="*/ 9152380 w 10035679"/>
              <a:gd name="connsiteY4772" fmla="*/ 1158611 h 5893281"/>
              <a:gd name="connsiteX4773" fmla="*/ 9176530 w 10035679"/>
              <a:gd name="connsiteY4773" fmla="*/ 1164650 h 5893281"/>
              <a:gd name="connsiteX4774" fmla="*/ 9186793 w 10035679"/>
              <a:gd name="connsiteY4774" fmla="*/ 1197855 h 5893281"/>
              <a:gd name="connsiteX4775" fmla="*/ 9191019 w 10035679"/>
              <a:gd name="connsiteY4775" fmla="*/ 1226837 h 5893281"/>
              <a:gd name="connsiteX4776" fmla="*/ 9197058 w 10035679"/>
              <a:gd name="connsiteY4776" fmla="*/ 1251591 h 5893281"/>
              <a:gd name="connsiteX4777" fmla="*/ 9204905 w 10035679"/>
              <a:gd name="connsiteY4777" fmla="*/ 1255817 h 5893281"/>
              <a:gd name="connsiteX4778" fmla="*/ 9209133 w 10035679"/>
              <a:gd name="connsiteY4778" fmla="*/ 1264270 h 5893281"/>
              <a:gd name="connsiteX4779" fmla="*/ 9215170 w 10035679"/>
              <a:gd name="connsiteY4779" fmla="*/ 1266082 h 5893281"/>
              <a:gd name="connsiteX4780" fmla="*/ 9282188 w 10035679"/>
              <a:gd name="connsiteY4780" fmla="*/ 1260043 h 5893281"/>
              <a:gd name="connsiteX4781" fmla="*/ 9349204 w 10035679"/>
              <a:gd name="connsiteY4781" fmla="*/ 1260043 h 5893281"/>
              <a:gd name="connsiteX4782" fmla="*/ 9418033 w 10035679"/>
              <a:gd name="connsiteY4782" fmla="*/ 1260043 h 5893281"/>
              <a:gd name="connsiteX4783" fmla="*/ 9424070 w 10035679"/>
              <a:gd name="connsiteY4783" fmla="*/ 1274535 h 5893281"/>
              <a:gd name="connsiteX4784" fmla="*/ 9434335 w 10035679"/>
              <a:gd name="connsiteY4784" fmla="*/ 1284799 h 5893281"/>
              <a:gd name="connsiteX4785" fmla="*/ 9446410 w 10035679"/>
              <a:gd name="connsiteY4785" fmla="*/ 1299288 h 5893281"/>
              <a:gd name="connsiteX4786" fmla="*/ 9456673 w 10035679"/>
              <a:gd name="connsiteY4786" fmla="*/ 1307739 h 5893281"/>
              <a:gd name="connsiteX4787" fmla="*/ 9470559 w 10035679"/>
              <a:gd name="connsiteY4787" fmla="*/ 1318004 h 5893281"/>
              <a:gd name="connsiteX4788" fmla="*/ 9470559 w 10035679"/>
              <a:gd name="connsiteY4788" fmla="*/ 1307739 h 5893281"/>
              <a:gd name="connsiteX4789" fmla="*/ 9474787 w 10035679"/>
              <a:gd name="connsiteY4789" fmla="*/ 1303513 h 5893281"/>
              <a:gd name="connsiteX4790" fmla="*/ 9476597 w 10035679"/>
              <a:gd name="connsiteY4790" fmla="*/ 1295061 h 5893281"/>
              <a:gd name="connsiteX4791" fmla="*/ 9476597 w 10035679"/>
              <a:gd name="connsiteY4791" fmla="*/ 1289025 h 5893281"/>
              <a:gd name="connsiteX4792" fmla="*/ 9480823 w 10035679"/>
              <a:gd name="connsiteY4792" fmla="*/ 1278760 h 5893281"/>
              <a:gd name="connsiteX4793" fmla="*/ 9474787 w 10035679"/>
              <a:gd name="connsiteY4793" fmla="*/ 1266685 h 5893281"/>
              <a:gd name="connsiteX4794" fmla="*/ 9470559 w 10035679"/>
              <a:gd name="connsiteY4794" fmla="*/ 1260648 h 5893281"/>
              <a:gd name="connsiteX4795" fmla="*/ 9466335 w 10035679"/>
              <a:gd name="connsiteY4795" fmla="*/ 1256422 h 5893281"/>
              <a:gd name="connsiteX4796" fmla="*/ 9466335 w 10035679"/>
              <a:gd name="connsiteY4796" fmla="*/ 1250383 h 5893281"/>
              <a:gd name="connsiteX4797" fmla="*/ 9470559 w 10035679"/>
              <a:gd name="connsiteY4797" fmla="*/ 1241930 h 5893281"/>
              <a:gd name="connsiteX4798" fmla="*/ 9470559 w 10035679"/>
              <a:gd name="connsiteY4798" fmla="*/ 1231666 h 5893281"/>
              <a:gd name="connsiteX4799" fmla="*/ 9470559 w 10035679"/>
              <a:gd name="connsiteY4799" fmla="*/ 1221404 h 5893281"/>
              <a:gd name="connsiteX4800" fmla="*/ 9504974 w 10035679"/>
              <a:gd name="connsiteY4800" fmla="*/ 1227440 h 5893281"/>
              <a:gd name="connsiteX4801" fmla="*/ 9529125 w 10035679"/>
              <a:gd name="connsiteY4801" fmla="*/ 1241930 h 5893281"/>
              <a:gd name="connsiteX4802" fmla="*/ 9557502 w 10035679"/>
              <a:gd name="connsiteY4802" fmla="*/ 1252194 h 5893281"/>
              <a:gd name="connsiteX4803" fmla="*/ 9569577 w 10035679"/>
              <a:gd name="connsiteY4803" fmla="*/ 1252194 h 5893281"/>
              <a:gd name="connsiteX4804" fmla="*/ 9579840 w 10035679"/>
              <a:gd name="connsiteY4804" fmla="*/ 1252194 h 5893281"/>
              <a:gd name="connsiteX4805" fmla="*/ 9590104 w 10035679"/>
              <a:gd name="connsiteY4805" fmla="*/ 1250383 h 5893281"/>
              <a:gd name="connsiteX4806" fmla="*/ 9597952 w 10035679"/>
              <a:gd name="connsiteY4806" fmla="*/ 1241930 h 5893281"/>
              <a:gd name="connsiteX4807" fmla="*/ 9603990 w 10035679"/>
              <a:gd name="connsiteY4807" fmla="*/ 1237704 h 5893281"/>
              <a:gd name="connsiteX4808" fmla="*/ 9611840 w 10035679"/>
              <a:gd name="connsiteY4808" fmla="*/ 1235891 h 5893281"/>
              <a:gd name="connsiteX4809" fmla="*/ 9727157 w 10035679"/>
              <a:gd name="connsiteY4809" fmla="*/ 1285402 h 5893281"/>
              <a:gd name="connsiteX4810" fmla="*/ 9791760 w 10035679"/>
              <a:gd name="connsiteY4810" fmla="*/ 1353022 h 5893281"/>
              <a:gd name="connsiteX4811" fmla="*/ 9802023 w 10035679"/>
              <a:gd name="connsiteY4811" fmla="*/ 1361474 h 5893281"/>
              <a:gd name="connsiteX4812" fmla="*/ 9812287 w 10035679"/>
              <a:gd name="connsiteY4812" fmla="*/ 1361474 h 5893281"/>
              <a:gd name="connsiteX4813" fmla="*/ 9822552 w 10035679"/>
              <a:gd name="connsiteY4813" fmla="*/ 1363285 h 5893281"/>
              <a:gd name="connsiteX4814" fmla="*/ 9834625 w 10035679"/>
              <a:gd name="connsiteY4814" fmla="*/ 1363285 h 5893281"/>
              <a:gd name="connsiteX4815" fmla="*/ 9844890 w 10035679"/>
              <a:gd name="connsiteY4815" fmla="*/ 1371739 h 5893281"/>
              <a:gd name="connsiteX4816" fmla="*/ 9865417 w 10035679"/>
              <a:gd name="connsiteY4816" fmla="*/ 1390457 h 5893281"/>
              <a:gd name="connsiteX4817" fmla="*/ 9879303 w 10035679"/>
              <a:gd name="connsiteY4817" fmla="*/ 1410985 h 5893281"/>
              <a:gd name="connsiteX4818" fmla="*/ 9893191 w 10035679"/>
              <a:gd name="connsiteY4818" fmla="*/ 1429702 h 5893281"/>
              <a:gd name="connsiteX4819" fmla="*/ 9911303 w 10035679"/>
              <a:gd name="connsiteY4819" fmla="*/ 1444191 h 5893281"/>
              <a:gd name="connsiteX4820" fmla="*/ 9945719 w 10035679"/>
              <a:gd name="connsiteY4820" fmla="*/ 1450228 h 5893281"/>
              <a:gd name="connsiteX4821" fmla="*/ 9949943 w 10035679"/>
              <a:gd name="connsiteY4821" fmla="*/ 1448416 h 5893281"/>
              <a:gd name="connsiteX4822" fmla="*/ 9954169 w 10035679"/>
              <a:gd name="connsiteY4822" fmla="*/ 1448416 h 5893281"/>
              <a:gd name="connsiteX4823" fmla="*/ 9958397 w 10035679"/>
              <a:gd name="connsiteY4823" fmla="*/ 1444191 h 5893281"/>
              <a:gd name="connsiteX4824" fmla="*/ 9960208 w 10035679"/>
              <a:gd name="connsiteY4824" fmla="*/ 1444191 h 5893281"/>
              <a:gd name="connsiteX4825" fmla="*/ 9968057 w 10035679"/>
              <a:gd name="connsiteY4825" fmla="*/ 1444191 h 5893281"/>
              <a:gd name="connsiteX4826" fmla="*/ 9988585 w 10035679"/>
              <a:gd name="connsiteY4826" fmla="*/ 1468945 h 5893281"/>
              <a:gd name="connsiteX4827" fmla="*/ 10010923 w 10035679"/>
              <a:gd name="connsiteY4827" fmla="*/ 1493701 h 5893281"/>
              <a:gd name="connsiteX4828" fmla="*/ 10029037 w 10035679"/>
              <a:gd name="connsiteY4828" fmla="*/ 1520264 h 5893281"/>
              <a:gd name="connsiteX4829" fmla="*/ 10035679 w 10035679"/>
              <a:gd name="connsiteY4829" fmla="*/ 1551661 h 5893281"/>
              <a:gd name="connsiteX4830" fmla="*/ 9965039 w 10035679"/>
              <a:gd name="connsiteY4830" fmla="*/ 1551661 h 5893281"/>
              <a:gd name="connsiteX4831" fmla="*/ 9960813 w 10035679"/>
              <a:gd name="connsiteY4831" fmla="*/ 1557697 h 5893281"/>
              <a:gd name="connsiteX4832" fmla="*/ 9954774 w 10035679"/>
              <a:gd name="connsiteY4832" fmla="*/ 1566150 h 5893281"/>
              <a:gd name="connsiteX4833" fmla="*/ 9950548 w 10035679"/>
              <a:gd name="connsiteY4833" fmla="*/ 1570376 h 5893281"/>
              <a:gd name="connsiteX4834" fmla="*/ 9946322 w 10035679"/>
              <a:gd name="connsiteY4834" fmla="*/ 1580640 h 5893281"/>
              <a:gd name="connsiteX4835" fmla="*/ 9942096 w 10035679"/>
              <a:gd name="connsiteY4835" fmla="*/ 1590904 h 5893281"/>
              <a:gd name="connsiteX4836" fmla="*/ 9949943 w 10035679"/>
              <a:gd name="connsiteY4836" fmla="*/ 1595130 h 5893281"/>
              <a:gd name="connsiteX4837" fmla="*/ 9954169 w 10035679"/>
              <a:gd name="connsiteY4837" fmla="*/ 1599356 h 5893281"/>
              <a:gd name="connsiteX4838" fmla="*/ 9955982 w 10035679"/>
              <a:gd name="connsiteY4838" fmla="*/ 1601167 h 5893281"/>
              <a:gd name="connsiteX4839" fmla="*/ 9960208 w 10035679"/>
              <a:gd name="connsiteY4839" fmla="*/ 1609619 h 5893281"/>
              <a:gd name="connsiteX4840" fmla="*/ 9960208 w 10035679"/>
              <a:gd name="connsiteY4840" fmla="*/ 1613845 h 5893281"/>
              <a:gd name="connsiteX4841" fmla="*/ 9955982 w 10035679"/>
              <a:gd name="connsiteY4841" fmla="*/ 1619884 h 5893281"/>
              <a:gd name="connsiteX4842" fmla="*/ 9949943 w 10035679"/>
              <a:gd name="connsiteY4842" fmla="*/ 1630148 h 5893281"/>
              <a:gd name="connsiteX4843" fmla="*/ 9945719 w 10035679"/>
              <a:gd name="connsiteY4843" fmla="*/ 1634374 h 5893281"/>
              <a:gd name="connsiteX4844" fmla="*/ 9939681 w 10035679"/>
              <a:gd name="connsiteY4844" fmla="*/ 1638600 h 5893281"/>
              <a:gd name="connsiteX4845" fmla="*/ 9931831 w 10035679"/>
              <a:gd name="connsiteY4845" fmla="*/ 1638600 h 5893281"/>
              <a:gd name="connsiteX4846" fmla="*/ 9925795 w 10035679"/>
              <a:gd name="connsiteY4846" fmla="*/ 1638600 h 5893281"/>
              <a:gd name="connsiteX4847" fmla="*/ 9911907 w 10035679"/>
              <a:gd name="connsiteY4847" fmla="*/ 1638600 h 5893281"/>
              <a:gd name="connsiteX4848" fmla="*/ 9898021 w 10035679"/>
              <a:gd name="connsiteY4848" fmla="*/ 1616261 h 5893281"/>
              <a:gd name="connsiteX4849" fmla="*/ 9875683 w 10035679"/>
              <a:gd name="connsiteY4849" fmla="*/ 1605998 h 5893281"/>
              <a:gd name="connsiteX4850" fmla="*/ 9847305 w 10035679"/>
              <a:gd name="connsiteY4850" fmla="*/ 1599959 h 5893281"/>
              <a:gd name="connsiteX4851" fmla="*/ 9847305 w 10035679"/>
              <a:gd name="connsiteY4851" fmla="*/ 1573396 h 5893281"/>
              <a:gd name="connsiteX4852" fmla="*/ 9841267 w 10035679"/>
              <a:gd name="connsiteY4852" fmla="*/ 1571583 h 5893281"/>
              <a:gd name="connsiteX4853" fmla="*/ 9833418 w 10035679"/>
              <a:gd name="connsiteY4853" fmla="*/ 1567357 h 5893281"/>
              <a:gd name="connsiteX4854" fmla="*/ 9831607 w 10035679"/>
              <a:gd name="connsiteY4854" fmla="*/ 1563131 h 5893281"/>
              <a:gd name="connsiteX4855" fmla="*/ 9823758 w 10035679"/>
              <a:gd name="connsiteY4855" fmla="*/ 1558905 h 5893281"/>
              <a:gd name="connsiteX4856" fmla="*/ 9809872 w 10035679"/>
              <a:gd name="connsiteY4856" fmla="*/ 1558905 h 5893281"/>
              <a:gd name="connsiteX4857" fmla="*/ 9805646 w 10035679"/>
              <a:gd name="connsiteY4857" fmla="*/ 1558905 h 5893281"/>
              <a:gd name="connsiteX4858" fmla="*/ 9803835 w 10035679"/>
              <a:gd name="connsiteY4858" fmla="*/ 1563131 h 5893281"/>
              <a:gd name="connsiteX4859" fmla="*/ 9799607 w 10035679"/>
              <a:gd name="connsiteY4859" fmla="*/ 1563131 h 5893281"/>
              <a:gd name="connsiteX4860" fmla="*/ 9795381 w 10035679"/>
              <a:gd name="connsiteY4860" fmla="*/ 1563131 h 5893281"/>
              <a:gd name="connsiteX4861" fmla="*/ 9789345 w 10035679"/>
              <a:gd name="connsiteY4861" fmla="*/ 1567357 h 5893281"/>
              <a:gd name="connsiteX4862" fmla="*/ 9781495 w 10035679"/>
              <a:gd name="connsiteY4862" fmla="*/ 1552869 h 5893281"/>
              <a:gd name="connsiteX4863" fmla="*/ 9771233 w 10035679"/>
              <a:gd name="connsiteY4863" fmla="*/ 1538378 h 5893281"/>
              <a:gd name="connsiteX4864" fmla="*/ 9763383 w 10035679"/>
              <a:gd name="connsiteY4864" fmla="*/ 1528113 h 5893281"/>
              <a:gd name="connsiteX4865" fmla="*/ 9763383 w 10035679"/>
              <a:gd name="connsiteY4865" fmla="*/ 1552869 h 5893281"/>
              <a:gd name="connsiteX4866" fmla="*/ 9757345 w 10035679"/>
              <a:gd name="connsiteY4866" fmla="*/ 1581848 h 5893281"/>
              <a:gd name="connsiteX4867" fmla="*/ 9749497 w 10035679"/>
              <a:gd name="connsiteY4867" fmla="*/ 1606601 h 5893281"/>
              <a:gd name="connsiteX4868" fmla="*/ 9733194 w 10035679"/>
              <a:gd name="connsiteY4868" fmla="*/ 1621091 h 5893281"/>
              <a:gd name="connsiteX4869" fmla="*/ 9725347 w 10035679"/>
              <a:gd name="connsiteY4869" fmla="*/ 1625317 h 5893281"/>
              <a:gd name="connsiteX4870" fmla="*/ 9719308 w 10035679"/>
              <a:gd name="connsiteY4870" fmla="*/ 1625317 h 5893281"/>
              <a:gd name="connsiteX4871" fmla="*/ 9715082 w 10035679"/>
              <a:gd name="connsiteY4871" fmla="*/ 1625317 h 5893281"/>
              <a:gd name="connsiteX4872" fmla="*/ 9710856 w 10035679"/>
              <a:gd name="connsiteY4872" fmla="*/ 1625317 h 5893281"/>
              <a:gd name="connsiteX4873" fmla="*/ 9706630 w 10035679"/>
              <a:gd name="connsiteY4873" fmla="*/ 1621091 h 5893281"/>
              <a:gd name="connsiteX4874" fmla="*/ 9704819 w 10035679"/>
              <a:gd name="connsiteY4874" fmla="*/ 1621091 h 5893281"/>
              <a:gd name="connsiteX4875" fmla="*/ 9700591 w 10035679"/>
              <a:gd name="connsiteY4875" fmla="*/ 1621091 h 5893281"/>
              <a:gd name="connsiteX4876" fmla="*/ 9696365 w 10035679"/>
              <a:gd name="connsiteY4876" fmla="*/ 1625317 h 5893281"/>
              <a:gd name="connsiteX4877" fmla="*/ 9692139 w 10035679"/>
              <a:gd name="connsiteY4877" fmla="*/ 1629543 h 5893281"/>
              <a:gd name="connsiteX4878" fmla="*/ 9686102 w 10035679"/>
              <a:gd name="connsiteY4878" fmla="*/ 1639808 h 5893281"/>
              <a:gd name="connsiteX4879" fmla="*/ 9706630 w 10035679"/>
              <a:gd name="connsiteY4879" fmla="*/ 1664561 h 5893281"/>
              <a:gd name="connsiteX4880" fmla="*/ 9728967 w 10035679"/>
              <a:gd name="connsiteY4880" fmla="*/ 1708030 h 5893281"/>
              <a:gd name="connsiteX4881" fmla="*/ 9739233 w 10035679"/>
              <a:gd name="connsiteY4881" fmla="*/ 1757539 h 5893281"/>
              <a:gd name="connsiteX4882" fmla="*/ 9733194 w 10035679"/>
              <a:gd name="connsiteY4882" fmla="*/ 1757539 h 5893281"/>
              <a:gd name="connsiteX4883" fmla="*/ 9728967 w 10035679"/>
              <a:gd name="connsiteY4883" fmla="*/ 1761765 h 5893281"/>
              <a:gd name="connsiteX4884" fmla="*/ 9721119 w 10035679"/>
              <a:gd name="connsiteY4884" fmla="*/ 1761765 h 5893281"/>
              <a:gd name="connsiteX4885" fmla="*/ 9710856 w 10035679"/>
              <a:gd name="connsiteY4885" fmla="*/ 1765992 h 5893281"/>
              <a:gd name="connsiteX4886" fmla="*/ 9696970 w 10035679"/>
              <a:gd name="connsiteY4886" fmla="*/ 1755727 h 5893281"/>
              <a:gd name="connsiteX4887" fmla="*/ 9686705 w 10035679"/>
              <a:gd name="connsiteY4887" fmla="*/ 1747275 h 5893281"/>
              <a:gd name="connsiteX4888" fmla="*/ 9672819 w 10035679"/>
              <a:gd name="connsiteY4888" fmla="*/ 1745464 h 5893281"/>
              <a:gd name="connsiteX4889" fmla="*/ 9654705 w 10035679"/>
              <a:gd name="connsiteY4889" fmla="*/ 1741238 h 5893281"/>
              <a:gd name="connsiteX4890" fmla="*/ 9644443 w 10035679"/>
              <a:gd name="connsiteY4890" fmla="*/ 1770218 h 5893281"/>
              <a:gd name="connsiteX4891" fmla="*/ 9623915 w 10035679"/>
              <a:gd name="connsiteY4891" fmla="*/ 1784709 h 5893281"/>
              <a:gd name="connsiteX4892" fmla="*/ 9597349 w 10035679"/>
              <a:gd name="connsiteY4892" fmla="*/ 1794972 h 5893281"/>
              <a:gd name="connsiteX4893" fmla="*/ 9568972 w 10035679"/>
              <a:gd name="connsiteY4893" fmla="*/ 1805237 h 5893281"/>
              <a:gd name="connsiteX4894" fmla="*/ 9567161 w 10035679"/>
              <a:gd name="connsiteY4894" fmla="*/ 1834217 h 5893281"/>
              <a:gd name="connsiteX4895" fmla="*/ 9559312 w 10035679"/>
              <a:gd name="connsiteY4895" fmla="*/ 1856558 h 5893281"/>
              <a:gd name="connsiteX4896" fmla="*/ 9545426 w 10035679"/>
              <a:gd name="connsiteY4896" fmla="*/ 1877086 h 5893281"/>
              <a:gd name="connsiteX4897" fmla="*/ 9517049 w 10035679"/>
              <a:gd name="connsiteY4897" fmla="*/ 1881312 h 5893281"/>
              <a:gd name="connsiteX4898" fmla="*/ 9496522 w 10035679"/>
              <a:gd name="connsiteY4898" fmla="*/ 1887349 h 5893281"/>
              <a:gd name="connsiteX4899" fmla="*/ 9482634 w 10035679"/>
              <a:gd name="connsiteY4899" fmla="*/ 1895802 h 5893281"/>
              <a:gd name="connsiteX4900" fmla="*/ 9468748 w 10035679"/>
              <a:gd name="connsiteY4900" fmla="*/ 1900029 h 5893281"/>
              <a:gd name="connsiteX4901" fmla="*/ 9458485 w 10035679"/>
              <a:gd name="connsiteY4901" fmla="*/ 1891577 h 5893281"/>
              <a:gd name="connsiteX4902" fmla="*/ 9446410 w 10035679"/>
              <a:gd name="connsiteY4902" fmla="*/ 1881312 h 5893281"/>
              <a:gd name="connsiteX4903" fmla="*/ 9440371 w 10035679"/>
              <a:gd name="connsiteY4903" fmla="*/ 1871047 h 5893281"/>
              <a:gd name="connsiteX4904" fmla="*/ 9426485 w 10035679"/>
              <a:gd name="connsiteY4904" fmla="*/ 1872860 h 5893281"/>
              <a:gd name="connsiteX4905" fmla="*/ 9408373 w 10035679"/>
              <a:gd name="connsiteY4905" fmla="*/ 1877086 h 5893281"/>
              <a:gd name="connsiteX4906" fmla="*/ 9394485 w 10035679"/>
              <a:gd name="connsiteY4906" fmla="*/ 1885538 h 5893281"/>
              <a:gd name="connsiteX4907" fmla="*/ 9384223 w 10035679"/>
              <a:gd name="connsiteY4907" fmla="*/ 1891577 h 5893281"/>
              <a:gd name="connsiteX4908" fmla="*/ 9384223 w 10035679"/>
              <a:gd name="connsiteY4908" fmla="*/ 1906065 h 5893281"/>
              <a:gd name="connsiteX4909" fmla="*/ 9373958 w 10035679"/>
              <a:gd name="connsiteY4909" fmla="*/ 1910292 h 5893281"/>
              <a:gd name="connsiteX4910" fmla="*/ 9355846 w 10035679"/>
              <a:gd name="connsiteY4910" fmla="*/ 1910292 h 5893281"/>
              <a:gd name="connsiteX4911" fmla="*/ 9331695 w 10035679"/>
              <a:gd name="connsiteY4911" fmla="*/ 1910292 h 5893281"/>
              <a:gd name="connsiteX4912" fmla="*/ 9309357 w 10035679"/>
              <a:gd name="connsiteY4912" fmla="*/ 1914519 h 5893281"/>
              <a:gd name="connsiteX4913" fmla="*/ 9299092 w 10035679"/>
              <a:gd name="connsiteY4913" fmla="*/ 1916330 h 5893281"/>
              <a:gd name="connsiteX4914" fmla="*/ 9280978 w 10035679"/>
              <a:gd name="connsiteY4914" fmla="*/ 1959802 h 5893281"/>
              <a:gd name="connsiteX4915" fmla="*/ 9279168 w 10035679"/>
              <a:gd name="connsiteY4915" fmla="*/ 2006893 h 5893281"/>
              <a:gd name="connsiteX4916" fmla="*/ 9279168 w 10035679"/>
              <a:gd name="connsiteY4916" fmla="*/ 2060626 h 5893281"/>
              <a:gd name="connsiteX4917" fmla="*/ 9285206 w 10035679"/>
              <a:gd name="connsiteY4917" fmla="*/ 2107721 h 5893281"/>
              <a:gd name="connsiteX4918" fmla="*/ 9274942 w 10035679"/>
              <a:gd name="connsiteY4918" fmla="*/ 2107721 h 5893281"/>
              <a:gd name="connsiteX4919" fmla="*/ 9270716 w 10035679"/>
              <a:gd name="connsiteY4919" fmla="*/ 2107721 h 5893281"/>
              <a:gd name="connsiteX4920" fmla="*/ 9266490 w 10035679"/>
              <a:gd name="connsiteY4920" fmla="*/ 2107721 h 5893281"/>
              <a:gd name="connsiteX4921" fmla="*/ 9264679 w 10035679"/>
              <a:gd name="connsiteY4921" fmla="*/ 2111946 h 5893281"/>
              <a:gd name="connsiteX4922" fmla="*/ 9260453 w 10035679"/>
              <a:gd name="connsiteY4922" fmla="*/ 2113758 h 5893281"/>
              <a:gd name="connsiteX4923" fmla="*/ 9256225 w 10035679"/>
              <a:gd name="connsiteY4923" fmla="*/ 2125834 h 5893281"/>
              <a:gd name="connsiteX4924" fmla="*/ 9251999 w 10035679"/>
              <a:gd name="connsiteY4924" fmla="*/ 2136096 h 5893281"/>
              <a:gd name="connsiteX4925" fmla="*/ 9251999 w 10035679"/>
              <a:gd name="connsiteY4925" fmla="*/ 2150587 h 5893281"/>
              <a:gd name="connsiteX4926" fmla="*/ 9251999 w 10035679"/>
              <a:gd name="connsiteY4926" fmla="*/ 2166885 h 5893281"/>
              <a:gd name="connsiteX4927" fmla="*/ 9227848 w 10035679"/>
              <a:gd name="connsiteY4927" fmla="*/ 2166885 h 5893281"/>
              <a:gd name="connsiteX4928" fmla="*/ 9213962 w 10035679"/>
              <a:gd name="connsiteY4928" fmla="*/ 2189223 h 5893281"/>
              <a:gd name="connsiteX4929" fmla="*/ 9203699 w 10035679"/>
              <a:gd name="connsiteY4929" fmla="*/ 2203714 h 5893281"/>
              <a:gd name="connsiteX4930" fmla="*/ 9199471 w 10035679"/>
              <a:gd name="connsiteY4930" fmla="*/ 2218204 h 5893281"/>
              <a:gd name="connsiteX4931" fmla="*/ 9195245 w 10035679"/>
              <a:gd name="connsiteY4931" fmla="*/ 2247182 h 5893281"/>
              <a:gd name="connsiteX4932" fmla="*/ 9189209 w 10035679"/>
              <a:gd name="connsiteY4932" fmla="*/ 2247182 h 5893281"/>
              <a:gd name="connsiteX4933" fmla="*/ 9181359 w 10035679"/>
              <a:gd name="connsiteY4933" fmla="*/ 2247182 h 5893281"/>
              <a:gd name="connsiteX4934" fmla="*/ 9179549 w 10035679"/>
              <a:gd name="connsiteY4934" fmla="*/ 2247182 h 5893281"/>
              <a:gd name="connsiteX4935" fmla="*/ 9175321 w 10035679"/>
              <a:gd name="connsiteY4935" fmla="*/ 2247182 h 5893281"/>
              <a:gd name="connsiteX4936" fmla="*/ 9167473 w 10035679"/>
              <a:gd name="connsiteY4936" fmla="*/ 2247182 h 5893281"/>
              <a:gd name="connsiteX4937" fmla="*/ 9153585 w 10035679"/>
              <a:gd name="connsiteY4937" fmla="*/ 2276167 h 5893281"/>
              <a:gd name="connsiteX4938" fmla="*/ 9143323 w 10035679"/>
              <a:gd name="connsiteY4938" fmla="*/ 2311185 h 5893281"/>
              <a:gd name="connsiteX4939" fmla="*/ 9119172 w 10035679"/>
              <a:gd name="connsiteY4939" fmla="*/ 2311185 h 5893281"/>
              <a:gd name="connsiteX4940" fmla="*/ 9111323 w 10035679"/>
              <a:gd name="connsiteY4940" fmla="*/ 2350426 h 5893281"/>
              <a:gd name="connsiteX4941" fmla="*/ 9099247 w 10035679"/>
              <a:gd name="connsiteY4941" fmla="*/ 2350426 h 5893281"/>
              <a:gd name="connsiteX4942" fmla="*/ 9099247 w 10035679"/>
              <a:gd name="connsiteY4942" fmla="*/ 2340164 h 5893281"/>
              <a:gd name="connsiteX4943" fmla="*/ 9070872 w 10035679"/>
              <a:gd name="connsiteY4943" fmla="*/ 2300923 h 5893281"/>
              <a:gd name="connsiteX4944" fmla="*/ 9052758 w 10035679"/>
              <a:gd name="connsiteY4944" fmla="*/ 2253824 h 5893281"/>
              <a:gd name="connsiteX4945" fmla="*/ 9048532 w 10035679"/>
              <a:gd name="connsiteY4945" fmla="*/ 2200090 h 5893281"/>
              <a:gd name="connsiteX4946" fmla="*/ 9052758 w 10035679"/>
              <a:gd name="connsiteY4946" fmla="*/ 2136096 h 5893281"/>
              <a:gd name="connsiteX4947" fmla="*/ 9063023 w 10035679"/>
              <a:gd name="connsiteY4947" fmla="*/ 2127644 h 5893281"/>
              <a:gd name="connsiteX4948" fmla="*/ 9070872 w 10035679"/>
              <a:gd name="connsiteY4948" fmla="*/ 2121605 h 5893281"/>
              <a:gd name="connsiteX4949" fmla="*/ 9081135 w 10035679"/>
              <a:gd name="connsiteY4949" fmla="*/ 2113153 h 5893281"/>
              <a:gd name="connsiteX4950" fmla="*/ 9085361 w 10035679"/>
              <a:gd name="connsiteY4950" fmla="*/ 2102891 h 5893281"/>
              <a:gd name="connsiteX4951" fmla="*/ 9091400 w 10035679"/>
              <a:gd name="connsiteY4951" fmla="*/ 2088400 h 5893281"/>
              <a:gd name="connsiteX4952" fmla="*/ 9081135 w 10035679"/>
              <a:gd name="connsiteY4952" fmla="*/ 2069683 h 5893281"/>
              <a:gd name="connsiteX4953" fmla="*/ 9076909 w 10035679"/>
              <a:gd name="connsiteY4953" fmla="*/ 2044930 h 5893281"/>
              <a:gd name="connsiteX4954" fmla="*/ 9090795 w 10035679"/>
              <a:gd name="connsiteY4954" fmla="*/ 2015948 h 5893281"/>
              <a:gd name="connsiteX4955" fmla="*/ 9104681 w 10035679"/>
              <a:gd name="connsiteY4955" fmla="*/ 2005685 h 5893281"/>
              <a:gd name="connsiteX4956" fmla="*/ 9122795 w 10035679"/>
              <a:gd name="connsiteY4956" fmla="*/ 1997233 h 5893281"/>
              <a:gd name="connsiteX4957" fmla="*/ 9143323 w 10035679"/>
              <a:gd name="connsiteY4957" fmla="*/ 1991194 h 5893281"/>
              <a:gd name="connsiteX4958" fmla="*/ 9157209 w 10035679"/>
              <a:gd name="connsiteY4958" fmla="*/ 1976703 h 5893281"/>
              <a:gd name="connsiteX4959" fmla="*/ 9185585 w 10035679"/>
              <a:gd name="connsiteY4959" fmla="*/ 1933234 h 5893281"/>
              <a:gd name="connsiteX4960" fmla="*/ 9213962 w 10035679"/>
              <a:gd name="connsiteY4960" fmla="*/ 1889763 h 5893281"/>
              <a:gd name="connsiteX4961" fmla="*/ 9236302 w 10035679"/>
              <a:gd name="connsiteY4961" fmla="*/ 1871047 h 5893281"/>
              <a:gd name="connsiteX4962" fmla="*/ 9260453 w 10035679"/>
              <a:gd name="connsiteY4962" fmla="*/ 1854745 h 5893281"/>
              <a:gd name="connsiteX4963" fmla="*/ 9284602 w 10035679"/>
              <a:gd name="connsiteY4963" fmla="*/ 1836030 h 5893281"/>
              <a:gd name="connsiteX4964" fmla="*/ 9294866 w 10035679"/>
              <a:gd name="connsiteY4964" fmla="*/ 1811274 h 5893281"/>
              <a:gd name="connsiteX4965" fmla="*/ 9302716 w 10035679"/>
              <a:gd name="connsiteY4965" fmla="*/ 1782293 h 5893281"/>
              <a:gd name="connsiteX4966" fmla="*/ 9312978 w 10035679"/>
              <a:gd name="connsiteY4966" fmla="*/ 1755727 h 5893281"/>
              <a:gd name="connsiteX4967" fmla="*/ 9312978 w 10035679"/>
              <a:gd name="connsiteY4967" fmla="*/ 1753916 h 5893281"/>
              <a:gd name="connsiteX4968" fmla="*/ 9308752 w 10035679"/>
              <a:gd name="connsiteY4968" fmla="*/ 1753916 h 5893281"/>
              <a:gd name="connsiteX4969" fmla="*/ 9308752 w 10035679"/>
              <a:gd name="connsiteY4969" fmla="*/ 1749690 h 5893281"/>
              <a:gd name="connsiteX4970" fmla="*/ 9304526 w 10035679"/>
              <a:gd name="connsiteY4970" fmla="*/ 1745464 h 5893281"/>
              <a:gd name="connsiteX4971" fmla="*/ 9298488 w 10035679"/>
              <a:gd name="connsiteY4971" fmla="*/ 1749690 h 5893281"/>
              <a:gd name="connsiteX4972" fmla="*/ 9294261 w 10035679"/>
              <a:gd name="connsiteY4972" fmla="*/ 1753916 h 5893281"/>
              <a:gd name="connsiteX4973" fmla="*/ 9292451 w 10035679"/>
              <a:gd name="connsiteY4973" fmla="*/ 1755727 h 5893281"/>
              <a:gd name="connsiteX4974" fmla="*/ 9274339 w 10035679"/>
              <a:gd name="connsiteY4974" fmla="*/ 1782293 h 5893281"/>
              <a:gd name="connsiteX4975" fmla="*/ 9256225 w 10035679"/>
              <a:gd name="connsiteY4975" fmla="*/ 1811274 h 5893281"/>
              <a:gd name="connsiteX4976" fmla="*/ 9238113 w 10035679"/>
              <a:gd name="connsiteY4976" fmla="*/ 1836030 h 5893281"/>
              <a:gd name="connsiteX4977" fmla="*/ 9213962 w 10035679"/>
              <a:gd name="connsiteY4977" fmla="*/ 1854745 h 5893281"/>
              <a:gd name="connsiteX4978" fmla="*/ 9181359 w 10035679"/>
              <a:gd name="connsiteY4978" fmla="*/ 1869236 h 5893281"/>
              <a:gd name="connsiteX4979" fmla="*/ 9179549 w 10035679"/>
              <a:gd name="connsiteY4979" fmla="*/ 1857161 h 5893281"/>
              <a:gd name="connsiteX4980" fmla="*/ 9179549 w 10035679"/>
              <a:gd name="connsiteY4980" fmla="*/ 1855350 h 5893281"/>
              <a:gd name="connsiteX4981" fmla="*/ 9175321 w 10035679"/>
              <a:gd name="connsiteY4981" fmla="*/ 1846898 h 5893281"/>
              <a:gd name="connsiteX4982" fmla="*/ 9175321 w 10035679"/>
              <a:gd name="connsiteY4982" fmla="*/ 1836633 h 5893281"/>
              <a:gd name="connsiteX4983" fmla="*/ 9179549 w 10035679"/>
              <a:gd name="connsiteY4983" fmla="*/ 1832407 h 5893281"/>
              <a:gd name="connsiteX4984" fmla="*/ 9179549 w 10035679"/>
              <a:gd name="connsiteY4984" fmla="*/ 1828181 h 5893281"/>
              <a:gd name="connsiteX4985" fmla="*/ 9179549 w 10035679"/>
              <a:gd name="connsiteY4985" fmla="*/ 1826368 h 5893281"/>
              <a:gd name="connsiteX4986" fmla="*/ 9181359 w 10035679"/>
              <a:gd name="connsiteY4986" fmla="*/ 1817915 h 5893281"/>
              <a:gd name="connsiteX4987" fmla="*/ 9181359 w 10035679"/>
              <a:gd name="connsiteY4987" fmla="*/ 1811879 h 5893281"/>
              <a:gd name="connsiteX4988" fmla="*/ 9171095 w 10035679"/>
              <a:gd name="connsiteY4988" fmla="*/ 1803426 h 5893281"/>
              <a:gd name="connsiteX4989" fmla="*/ 9160832 w 10035679"/>
              <a:gd name="connsiteY4989" fmla="*/ 1799198 h 5893281"/>
              <a:gd name="connsiteX4990" fmla="*/ 9152982 w 10035679"/>
              <a:gd name="connsiteY4990" fmla="*/ 1797388 h 5893281"/>
              <a:gd name="connsiteX4991" fmla="*/ 9142720 w 10035679"/>
              <a:gd name="connsiteY4991" fmla="*/ 1793161 h 5893281"/>
              <a:gd name="connsiteX4992" fmla="*/ 9136681 w 10035679"/>
              <a:gd name="connsiteY4992" fmla="*/ 1797388 h 5893281"/>
              <a:gd name="connsiteX4993" fmla="*/ 9118569 w 10035679"/>
              <a:gd name="connsiteY4993" fmla="*/ 1807652 h 5893281"/>
              <a:gd name="connsiteX4994" fmla="*/ 9094418 w 10035679"/>
              <a:gd name="connsiteY4994" fmla="*/ 1828181 h 5893281"/>
              <a:gd name="connsiteX4995" fmla="*/ 9072078 w 10035679"/>
              <a:gd name="connsiteY4995" fmla="*/ 1854745 h 5893281"/>
              <a:gd name="connsiteX4996" fmla="*/ 9051551 w 10035679"/>
              <a:gd name="connsiteY4996" fmla="*/ 1879501 h 5893281"/>
              <a:gd name="connsiteX4997" fmla="*/ 9041288 w 10035679"/>
              <a:gd name="connsiteY4997" fmla="*/ 1898217 h 5893281"/>
              <a:gd name="connsiteX4998" fmla="*/ 9041288 w 10035679"/>
              <a:gd name="connsiteY4998" fmla="*/ 1904255 h 5893281"/>
              <a:gd name="connsiteX4999" fmla="*/ 9041288 w 10035679"/>
              <a:gd name="connsiteY4999" fmla="*/ 1912707 h 5893281"/>
              <a:gd name="connsiteX5000" fmla="*/ 9043099 w 10035679"/>
              <a:gd name="connsiteY5000" fmla="*/ 1918747 h 5893281"/>
              <a:gd name="connsiteX5001" fmla="*/ 9047325 w 10035679"/>
              <a:gd name="connsiteY5001" fmla="*/ 1929007 h 5893281"/>
              <a:gd name="connsiteX5002" fmla="*/ 9051551 w 10035679"/>
              <a:gd name="connsiteY5002" fmla="*/ 1937460 h 5893281"/>
              <a:gd name="connsiteX5003" fmla="*/ 9051551 w 10035679"/>
              <a:gd name="connsiteY5003" fmla="*/ 1943499 h 5893281"/>
              <a:gd name="connsiteX5004" fmla="*/ 9029213 w 10035679"/>
              <a:gd name="connsiteY5004" fmla="*/ 1953762 h 5893281"/>
              <a:gd name="connsiteX5005" fmla="*/ 9005062 w 10035679"/>
              <a:gd name="connsiteY5005" fmla="*/ 1957991 h 5893281"/>
              <a:gd name="connsiteX5006" fmla="*/ 8972459 w 10035679"/>
              <a:gd name="connsiteY5006" fmla="*/ 1962217 h 5893281"/>
              <a:gd name="connsiteX5007" fmla="*/ 8942270 w 10035679"/>
              <a:gd name="connsiteY5007" fmla="*/ 1962217 h 5893281"/>
              <a:gd name="connsiteX5008" fmla="*/ 8942270 w 10035679"/>
              <a:gd name="connsiteY5008" fmla="*/ 1922972 h 5893281"/>
              <a:gd name="connsiteX5009" fmla="*/ 8909667 w 10035679"/>
              <a:gd name="connsiteY5009" fmla="*/ 1929007 h 5893281"/>
              <a:gd name="connsiteX5010" fmla="*/ 8881290 w 10035679"/>
              <a:gd name="connsiteY5010" fmla="*/ 1941083 h 5893281"/>
              <a:gd name="connsiteX5011" fmla="*/ 8857141 w 10035679"/>
              <a:gd name="connsiteY5011" fmla="*/ 1936857 h 5893281"/>
              <a:gd name="connsiteX5012" fmla="*/ 8839027 w 10035679"/>
              <a:gd name="connsiteY5012" fmla="*/ 1914519 h 5893281"/>
              <a:gd name="connsiteX5013" fmla="*/ 8768388 w 10035679"/>
              <a:gd name="connsiteY5013" fmla="*/ 1904255 h 5893281"/>
              <a:gd name="connsiteX5014" fmla="*/ 8744237 w 10035679"/>
              <a:gd name="connsiteY5014" fmla="*/ 1929007 h 5893281"/>
              <a:gd name="connsiteX5015" fmla="*/ 8715861 w 10035679"/>
              <a:gd name="connsiteY5015" fmla="*/ 1947725 h 5893281"/>
              <a:gd name="connsiteX5016" fmla="*/ 8691710 w 10035679"/>
              <a:gd name="connsiteY5016" fmla="*/ 1968254 h 5893281"/>
              <a:gd name="connsiteX5017" fmla="*/ 8677824 w 10035679"/>
              <a:gd name="connsiteY5017" fmla="*/ 1994818 h 5893281"/>
              <a:gd name="connsiteX5018" fmla="*/ 8663938 w 10035679"/>
              <a:gd name="connsiteY5018" fmla="*/ 2019571 h 5893281"/>
              <a:gd name="connsiteX5019" fmla="*/ 8650052 w 10035679"/>
              <a:gd name="connsiteY5019" fmla="*/ 2044325 h 5893281"/>
              <a:gd name="connsiteX5020" fmla="*/ 8631938 w 10035679"/>
              <a:gd name="connsiteY5020" fmla="*/ 2063041 h 5893281"/>
              <a:gd name="connsiteX5021" fmla="*/ 8575186 w 10035679"/>
              <a:gd name="connsiteY5021" fmla="*/ 2081758 h 5893281"/>
              <a:gd name="connsiteX5022" fmla="*/ 8561298 w 10035679"/>
              <a:gd name="connsiteY5022" fmla="*/ 2096249 h 5893281"/>
              <a:gd name="connsiteX5023" fmla="*/ 8551036 w 10035679"/>
              <a:gd name="connsiteY5023" fmla="*/ 2112551 h 5893281"/>
              <a:gd name="connsiteX5024" fmla="*/ 8540771 w 10035679"/>
              <a:gd name="connsiteY5024" fmla="*/ 2127039 h 5893281"/>
              <a:gd name="connsiteX5025" fmla="*/ 8516620 w 10035679"/>
              <a:gd name="connsiteY5025" fmla="*/ 2145756 h 5893281"/>
              <a:gd name="connsiteX5026" fmla="*/ 8516620 w 10035679"/>
              <a:gd name="connsiteY5026" fmla="*/ 2166279 h 5893281"/>
              <a:gd name="connsiteX5027" fmla="*/ 8546808 w 10035679"/>
              <a:gd name="connsiteY5027" fmla="*/ 2166279 h 5893281"/>
              <a:gd name="connsiteX5028" fmla="*/ 8551036 w 10035679"/>
              <a:gd name="connsiteY5028" fmla="*/ 2178354 h 5893281"/>
              <a:gd name="connsiteX5029" fmla="*/ 8555262 w 10035679"/>
              <a:gd name="connsiteY5029" fmla="*/ 2184393 h 5893281"/>
              <a:gd name="connsiteX5030" fmla="*/ 8557072 w 10035679"/>
              <a:gd name="connsiteY5030" fmla="*/ 2192846 h 5893281"/>
              <a:gd name="connsiteX5031" fmla="*/ 8564922 w 10035679"/>
              <a:gd name="connsiteY5031" fmla="*/ 2198885 h 5893281"/>
              <a:gd name="connsiteX5032" fmla="*/ 8570958 w 10035679"/>
              <a:gd name="connsiteY5032" fmla="*/ 2203111 h 5893281"/>
              <a:gd name="connsiteX5033" fmla="*/ 8584846 w 10035679"/>
              <a:gd name="connsiteY5033" fmla="*/ 2207336 h 5893281"/>
              <a:gd name="connsiteX5034" fmla="*/ 8592694 w 10035679"/>
              <a:gd name="connsiteY5034" fmla="*/ 2198885 h 5893281"/>
              <a:gd name="connsiteX5035" fmla="*/ 8598732 w 10035679"/>
              <a:gd name="connsiteY5035" fmla="*/ 2194656 h 5893281"/>
              <a:gd name="connsiteX5036" fmla="*/ 8610808 w 10035679"/>
              <a:gd name="connsiteY5036" fmla="*/ 2192846 h 5893281"/>
              <a:gd name="connsiteX5037" fmla="*/ 8621070 w 10035679"/>
              <a:gd name="connsiteY5037" fmla="*/ 2192846 h 5893281"/>
              <a:gd name="connsiteX5038" fmla="*/ 8639184 w 10035679"/>
              <a:gd name="connsiteY5038" fmla="*/ 2192846 h 5893281"/>
              <a:gd name="connsiteX5039" fmla="*/ 8653070 w 10035679"/>
              <a:gd name="connsiteY5039" fmla="*/ 2209148 h 5893281"/>
              <a:gd name="connsiteX5040" fmla="*/ 8663335 w 10035679"/>
              <a:gd name="connsiteY5040" fmla="*/ 2223638 h 5893281"/>
              <a:gd name="connsiteX5041" fmla="*/ 8669372 w 10035679"/>
              <a:gd name="connsiteY5041" fmla="*/ 2242353 h 5893281"/>
              <a:gd name="connsiteX5042" fmla="*/ 8677221 w 10035679"/>
              <a:gd name="connsiteY5042" fmla="*/ 2271335 h 5893281"/>
              <a:gd name="connsiteX5043" fmla="*/ 8681447 w 10035679"/>
              <a:gd name="connsiteY5043" fmla="*/ 2290054 h 5893281"/>
              <a:gd name="connsiteX5044" fmla="*/ 8677221 w 10035679"/>
              <a:gd name="connsiteY5044" fmla="*/ 2300318 h 5893281"/>
              <a:gd name="connsiteX5045" fmla="*/ 8666956 w 10035679"/>
              <a:gd name="connsiteY5045" fmla="*/ 2310581 h 5893281"/>
              <a:gd name="connsiteX5046" fmla="*/ 8662730 w 10035679"/>
              <a:gd name="connsiteY5046" fmla="*/ 2329297 h 5893281"/>
              <a:gd name="connsiteX5047" fmla="*/ 8662730 w 10035679"/>
              <a:gd name="connsiteY5047" fmla="*/ 2349823 h 5893281"/>
              <a:gd name="connsiteX5048" fmla="*/ 8668769 w 10035679"/>
              <a:gd name="connsiteY5048" fmla="*/ 2368539 h 5893281"/>
              <a:gd name="connsiteX5049" fmla="*/ 8676616 w 10035679"/>
              <a:gd name="connsiteY5049" fmla="*/ 2387255 h 5893281"/>
              <a:gd name="connsiteX5050" fmla="*/ 8682655 w 10035679"/>
              <a:gd name="connsiteY5050" fmla="*/ 2412009 h 5893281"/>
              <a:gd name="connsiteX5051" fmla="*/ 8662127 w 10035679"/>
              <a:gd name="connsiteY5051" fmla="*/ 2434347 h 5893281"/>
              <a:gd name="connsiteX5052" fmla="*/ 8648241 w 10035679"/>
              <a:gd name="connsiteY5052" fmla="*/ 2459103 h 5893281"/>
              <a:gd name="connsiteX5053" fmla="*/ 8637977 w 10035679"/>
              <a:gd name="connsiteY5053" fmla="*/ 2483857 h 5893281"/>
              <a:gd name="connsiteX5054" fmla="*/ 8624091 w 10035679"/>
              <a:gd name="connsiteY5054" fmla="*/ 2517063 h 5893281"/>
              <a:gd name="connsiteX5055" fmla="*/ 8616241 w 10035679"/>
              <a:gd name="connsiteY5055" fmla="*/ 2523101 h 5893281"/>
              <a:gd name="connsiteX5056" fmla="*/ 8598127 w 10035679"/>
              <a:gd name="connsiteY5056" fmla="*/ 2545439 h 5893281"/>
              <a:gd name="connsiteX5057" fmla="*/ 8577600 w 10035679"/>
              <a:gd name="connsiteY5057" fmla="*/ 2570196 h 5893281"/>
              <a:gd name="connsiteX5058" fmla="*/ 8555262 w 10035679"/>
              <a:gd name="connsiteY5058" fmla="*/ 2599175 h 5893281"/>
              <a:gd name="connsiteX5059" fmla="*/ 8531111 w 10035679"/>
              <a:gd name="connsiteY5059" fmla="*/ 2623928 h 5893281"/>
              <a:gd name="connsiteX5060" fmla="*/ 8510584 w 10035679"/>
              <a:gd name="connsiteY5060" fmla="*/ 2648682 h 5893281"/>
              <a:gd name="connsiteX5061" fmla="*/ 8496698 w 10035679"/>
              <a:gd name="connsiteY5061" fmla="*/ 2667398 h 5893281"/>
              <a:gd name="connsiteX5062" fmla="*/ 8488848 w 10035679"/>
              <a:gd name="connsiteY5062" fmla="*/ 2675853 h 5893281"/>
              <a:gd name="connsiteX5063" fmla="*/ 8464698 w 10035679"/>
              <a:gd name="connsiteY5063" fmla="*/ 2681890 h 5893281"/>
              <a:gd name="connsiteX5064" fmla="*/ 8440547 w 10035679"/>
              <a:gd name="connsiteY5064" fmla="*/ 2677664 h 5893281"/>
              <a:gd name="connsiteX5065" fmla="*/ 8418209 w 10035679"/>
              <a:gd name="connsiteY5065" fmla="*/ 2677664 h 5893281"/>
              <a:gd name="connsiteX5066" fmla="*/ 8397681 w 10035679"/>
              <a:gd name="connsiteY5066" fmla="*/ 2681890 h 5893281"/>
              <a:gd name="connsiteX5067" fmla="*/ 8379567 w 10035679"/>
              <a:gd name="connsiteY5067" fmla="*/ 2700607 h 5893281"/>
              <a:gd name="connsiteX5068" fmla="*/ 8365681 w 10035679"/>
              <a:gd name="connsiteY5068" fmla="*/ 2721134 h 5893281"/>
              <a:gd name="connsiteX5069" fmla="*/ 8355417 w 10035679"/>
              <a:gd name="connsiteY5069" fmla="*/ 2743474 h 5893281"/>
              <a:gd name="connsiteX5070" fmla="*/ 8341531 w 10035679"/>
              <a:gd name="connsiteY5070" fmla="*/ 2764001 h 5893281"/>
              <a:gd name="connsiteX5071" fmla="*/ 8321003 w 10035679"/>
              <a:gd name="connsiteY5071" fmla="*/ 2778492 h 5893281"/>
              <a:gd name="connsiteX5072" fmla="*/ 8316777 w 10035679"/>
              <a:gd name="connsiteY5072" fmla="*/ 2778492 h 5893281"/>
              <a:gd name="connsiteX5073" fmla="*/ 8312551 w 10035679"/>
              <a:gd name="connsiteY5073" fmla="*/ 2782718 h 5893281"/>
              <a:gd name="connsiteX5074" fmla="*/ 8308323 w 10035679"/>
              <a:gd name="connsiteY5074" fmla="*/ 2782718 h 5893281"/>
              <a:gd name="connsiteX5075" fmla="*/ 8302286 w 10035679"/>
              <a:gd name="connsiteY5075" fmla="*/ 2782718 h 5893281"/>
              <a:gd name="connsiteX5076" fmla="*/ 8294437 w 10035679"/>
              <a:gd name="connsiteY5076" fmla="*/ 2786944 h 5893281"/>
              <a:gd name="connsiteX5077" fmla="*/ 8302286 w 10035679"/>
              <a:gd name="connsiteY5077" fmla="*/ 2807472 h 5893281"/>
              <a:gd name="connsiteX5078" fmla="*/ 8316172 w 10035679"/>
              <a:gd name="connsiteY5078" fmla="*/ 2829809 h 5893281"/>
              <a:gd name="connsiteX5079" fmla="*/ 8326437 w 10035679"/>
              <a:gd name="connsiteY5079" fmla="*/ 2854565 h 5893281"/>
              <a:gd name="connsiteX5080" fmla="*/ 8340323 w 10035679"/>
              <a:gd name="connsiteY5080" fmla="*/ 2879318 h 5893281"/>
              <a:gd name="connsiteX5081" fmla="*/ 8346362 w 10035679"/>
              <a:gd name="connsiteY5081" fmla="*/ 2901656 h 5893281"/>
              <a:gd name="connsiteX5082" fmla="*/ 8350588 w 10035679"/>
              <a:gd name="connsiteY5082" fmla="*/ 2926411 h 5893281"/>
              <a:gd name="connsiteX5083" fmla="*/ 8344549 w 10035679"/>
              <a:gd name="connsiteY5083" fmla="*/ 2942712 h 5893281"/>
              <a:gd name="connsiteX5084" fmla="*/ 8330663 w 10035679"/>
              <a:gd name="connsiteY5084" fmla="*/ 2957201 h 5893281"/>
              <a:gd name="connsiteX5085" fmla="*/ 8302286 w 10035679"/>
              <a:gd name="connsiteY5085" fmla="*/ 2969276 h 5893281"/>
              <a:gd name="connsiteX5086" fmla="*/ 8255797 w 10035679"/>
              <a:gd name="connsiteY5086" fmla="*/ 2975315 h 5893281"/>
              <a:gd name="connsiteX5087" fmla="*/ 8255797 w 10035679"/>
              <a:gd name="connsiteY5087" fmla="*/ 2956598 h 5893281"/>
              <a:gd name="connsiteX5088" fmla="*/ 8251569 w 10035679"/>
              <a:gd name="connsiteY5088" fmla="*/ 2940297 h 5893281"/>
              <a:gd name="connsiteX5089" fmla="*/ 8251569 w 10035679"/>
              <a:gd name="connsiteY5089" fmla="*/ 2915544 h 5893281"/>
              <a:gd name="connsiteX5090" fmla="*/ 8255797 w 10035679"/>
              <a:gd name="connsiteY5090" fmla="*/ 2886562 h 5893281"/>
              <a:gd name="connsiteX5091" fmla="*/ 8255797 w 10035679"/>
              <a:gd name="connsiteY5091" fmla="*/ 2864225 h 5893281"/>
              <a:gd name="connsiteX5092" fmla="*/ 8245533 w 10035679"/>
              <a:gd name="connsiteY5092" fmla="*/ 2864225 h 5893281"/>
              <a:gd name="connsiteX5093" fmla="*/ 8237683 w 10035679"/>
              <a:gd name="connsiteY5093" fmla="*/ 2864225 h 5893281"/>
              <a:gd name="connsiteX5094" fmla="*/ 8231647 w 10035679"/>
              <a:gd name="connsiteY5094" fmla="*/ 2864225 h 5893281"/>
              <a:gd name="connsiteX5095" fmla="*/ 8227421 w 10035679"/>
              <a:gd name="connsiteY5095" fmla="*/ 2864225 h 5893281"/>
              <a:gd name="connsiteX5096" fmla="*/ 8223195 w 10035679"/>
              <a:gd name="connsiteY5096" fmla="*/ 2859998 h 5893281"/>
              <a:gd name="connsiteX5097" fmla="*/ 8217156 w 10035679"/>
              <a:gd name="connsiteY5097" fmla="*/ 2858186 h 5893281"/>
              <a:gd name="connsiteX5098" fmla="*/ 8209307 w 10035679"/>
              <a:gd name="connsiteY5098" fmla="*/ 2846111 h 5893281"/>
              <a:gd name="connsiteX5099" fmla="*/ 8217156 w 10035679"/>
              <a:gd name="connsiteY5099" fmla="*/ 2835848 h 5893281"/>
              <a:gd name="connsiteX5100" fmla="*/ 8223195 w 10035679"/>
              <a:gd name="connsiteY5100" fmla="*/ 2825583 h 5893281"/>
              <a:gd name="connsiteX5101" fmla="*/ 8227421 w 10035679"/>
              <a:gd name="connsiteY5101" fmla="*/ 2815321 h 5893281"/>
              <a:gd name="connsiteX5102" fmla="*/ 8235268 w 10035679"/>
              <a:gd name="connsiteY5102" fmla="*/ 2800830 h 5893281"/>
              <a:gd name="connsiteX5103" fmla="*/ 8217156 w 10035679"/>
              <a:gd name="connsiteY5103" fmla="*/ 2800830 h 5893281"/>
              <a:gd name="connsiteX5104" fmla="*/ 8194818 w 10035679"/>
              <a:gd name="connsiteY5104" fmla="*/ 2796604 h 5893281"/>
              <a:gd name="connsiteX5105" fmla="*/ 8170667 w 10035679"/>
              <a:gd name="connsiteY5105" fmla="*/ 2802641 h 5893281"/>
              <a:gd name="connsiteX5106" fmla="*/ 8142290 w 10035679"/>
              <a:gd name="connsiteY5106" fmla="*/ 2814716 h 5893281"/>
              <a:gd name="connsiteX5107" fmla="*/ 8118140 w 10035679"/>
              <a:gd name="connsiteY5107" fmla="*/ 2824980 h 5893281"/>
              <a:gd name="connsiteX5108" fmla="*/ 8118140 w 10035679"/>
              <a:gd name="connsiteY5108" fmla="*/ 2816529 h 5893281"/>
              <a:gd name="connsiteX5109" fmla="*/ 8122366 w 10035679"/>
              <a:gd name="connsiteY5109" fmla="*/ 2806264 h 5893281"/>
              <a:gd name="connsiteX5110" fmla="*/ 8126592 w 10035679"/>
              <a:gd name="connsiteY5110" fmla="*/ 2800225 h 5893281"/>
              <a:gd name="connsiteX5111" fmla="*/ 8128404 w 10035679"/>
              <a:gd name="connsiteY5111" fmla="*/ 2788152 h 5893281"/>
              <a:gd name="connsiteX5112" fmla="*/ 8132630 w 10035679"/>
              <a:gd name="connsiteY5112" fmla="*/ 2782114 h 5893281"/>
              <a:gd name="connsiteX5113" fmla="*/ 8138667 w 10035679"/>
              <a:gd name="connsiteY5113" fmla="*/ 2767623 h 5893281"/>
              <a:gd name="connsiteX5114" fmla="*/ 8132630 w 10035679"/>
              <a:gd name="connsiteY5114" fmla="*/ 2767623 h 5893281"/>
              <a:gd name="connsiteX5115" fmla="*/ 8126592 w 10035679"/>
              <a:gd name="connsiteY5115" fmla="*/ 2763396 h 5893281"/>
              <a:gd name="connsiteX5116" fmla="*/ 8118743 w 10035679"/>
              <a:gd name="connsiteY5116" fmla="*/ 2763396 h 5893281"/>
              <a:gd name="connsiteX5117" fmla="*/ 8108480 w 10035679"/>
              <a:gd name="connsiteY5117" fmla="*/ 2759171 h 5893281"/>
              <a:gd name="connsiteX5118" fmla="*/ 8086142 w 10035679"/>
              <a:gd name="connsiteY5118" fmla="*/ 2781511 h 5893281"/>
              <a:gd name="connsiteX5119" fmla="*/ 8061991 w 10035679"/>
              <a:gd name="connsiteY5119" fmla="*/ 2800225 h 5893281"/>
              <a:gd name="connsiteX5120" fmla="*/ 8037840 w 10035679"/>
              <a:gd name="connsiteY5120" fmla="*/ 2820754 h 5893281"/>
              <a:gd name="connsiteX5121" fmla="*/ 8023952 w 10035679"/>
              <a:gd name="connsiteY5121" fmla="*/ 2845508 h 5893281"/>
              <a:gd name="connsiteX5122" fmla="*/ 8037840 w 10035679"/>
              <a:gd name="connsiteY5122" fmla="*/ 2853960 h 5893281"/>
              <a:gd name="connsiteX5123" fmla="*/ 8048103 w 10035679"/>
              <a:gd name="connsiteY5123" fmla="*/ 2859998 h 5893281"/>
              <a:gd name="connsiteX5124" fmla="*/ 8055952 w 10035679"/>
              <a:gd name="connsiteY5124" fmla="*/ 2868450 h 5893281"/>
              <a:gd name="connsiteX5125" fmla="*/ 8061991 w 10035679"/>
              <a:gd name="connsiteY5125" fmla="*/ 2874487 h 5893281"/>
              <a:gd name="connsiteX5126" fmla="*/ 8069838 w 10035679"/>
              <a:gd name="connsiteY5126" fmla="*/ 2886562 h 5893281"/>
              <a:gd name="connsiteX5127" fmla="*/ 8090366 w 10035679"/>
              <a:gd name="connsiteY5127" fmla="*/ 2874487 h 5893281"/>
              <a:gd name="connsiteX5128" fmla="*/ 8108480 w 10035679"/>
              <a:gd name="connsiteY5128" fmla="*/ 2868450 h 5893281"/>
              <a:gd name="connsiteX5129" fmla="*/ 8126592 w 10035679"/>
              <a:gd name="connsiteY5129" fmla="*/ 2868450 h 5893281"/>
              <a:gd name="connsiteX5130" fmla="*/ 8147119 w 10035679"/>
              <a:gd name="connsiteY5130" fmla="*/ 2878713 h 5893281"/>
              <a:gd name="connsiteX5131" fmla="*/ 8157384 w 10035679"/>
              <a:gd name="connsiteY5131" fmla="*/ 2878713 h 5893281"/>
              <a:gd name="connsiteX5132" fmla="*/ 8157384 w 10035679"/>
              <a:gd name="connsiteY5132" fmla="*/ 2903468 h 5893281"/>
              <a:gd name="connsiteX5133" fmla="*/ 8118743 w 10035679"/>
              <a:gd name="connsiteY5133" fmla="*/ 2903468 h 5893281"/>
              <a:gd name="connsiteX5134" fmla="*/ 8104857 w 10035679"/>
              <a:gd name="connsiteY5134" fmla="*/ 2922185 h 5893281"/>
              <a:gd name="connsiteX5135" fmla="*/ 8090971 w 10035679"/>
              <a:gd name="connsiteY5135" fmla="*/ 2936674 h 5893281"/>
              <a:gd name="connsiteX5136" fmla="*/ 8080706 w 10035679"/>
              <a:gd name="connsiteY5136" fmla="*/ 2951164 h 5893281"/>
              <a:gd name="connsiteX5137" fmla="*/ 8070443 w 10035679"/>
              <a:gd name="connsiteY5137" fmla="*/ 2975918 h 5893281"/>
              <a:gd name="connsiteX5138" fmla="*/ 8098820 w 10035679"/>
              <a:gd name="connsiteY5138" fmla="*/ 2994635 h 5893281"/>
              <a:gd name="connsiteX5139" fmla="*/ 8115121 w 10035679"/>
              <a:gd name="connsiteY5139" fmla="*/ 3023614 h 5893281"/>
              <a:gd name="connsiteX5140" fmla="*/ 8129007 w 10035679"/>
              <a:gd name="connsiteY5140" fmla="*/ 3062859 h 5893281"/>
              <a:gd name="connsiteX5141" fmla="*/ 8136857 w 10035679"/>
              <a:gd name="connsiteY5141" fmla="*/ 3102103 h 5893281"/>
              <a:gd name="connsiteX5142" fmla="*/ 8138667 w 10035679"/>
              <a:gd name="connsiteY5142" fmla="*/ 3145575 h 5893281"/>
              <a:gd name="connsiteX5143" fmla="*/ 8138667 w 10035679"/>
              <a:gd name="connsiteY5143" fmla="*/ 3183612 h 5893281"/>
              <a:gd name="connsiteX5144" fmla="*/ 8114517 w 10035679"/>
              <a:gd name="connsiteY5144" fmla="*/ 3199914 h 5893281"/>
              <a:gd name="connsiteX5145" fmla="*/ 8100631 w 10035679"/>
              <a:gd name="connsiteY5145" fmla="*/ 3228893 h 5893281"/>
              <a:gd name="connsiteX5146" fmla="*/ 8086745 w 10035679"/>
              <a:gd name="connsiteY5146" fmla="*/ 3255459 h 5893281"/>
              <a:gd name="connsiteX5147" fmla="*/ 8070443 w 10035679"/>
              <a:gd name="connsiteY5147" fmla="*/ 3284439 h 5893281"/>
              <a:gd name="connsiteX5148" fmla="*/ 8034217 w 10035679"/>
              <a:gd name="connsiteY5148" fmla="*/ 3323683 h 5893281"/>
              <a:gd name="connsiteX5149" fmla="*/ 7987728 w 10035679"/>
              <a:gd name="connsiteY5149" fmla="*/ 3352663 h 5893281"/>
              <a:gd name="connsiteX5150" fmla="*/ 7938824 w 10035679"/>
              <a:gd name="connsiteY5150" fmla="*/ 3373193 h 5893281"/>
              <a:gd name="connsiteX5151" fmla="*/ 7882071 w 10035679"/>
              <a:gd name="connsiteY5151" fmla="*/ 3391907 h 5893281"/>
              <a:gd name="connsiteX5152" fmla="*/ 7829543 w 10035679"/>
              <a:gd name="connsiteY5152" fmla="*/ 3402172 h 5893281"/>
              <a:gd name="connsiteX5153" fmla="*/ 7829543 w 10035679"/>
              <a:gd name="connsiteY5153" fmla="*/ 3416663 h 5893281"/>
              <a:gd name="connsiteX5154" fmla="*/ 7829543 w 10035679"/>
              <a:gd name="connsiteY5154" fmla="*/ 3425115 h 5893281"/>
              <a:gd name="connsiteX5155" fmla="*/ 7829543 w 10035679"/>
              <a:gd name="connsiteY5155" fmla="*/ 3431152 h 5893281"/>
              <a:gd name="connsiteX5156" fmla="*/ 7829543 w 10035679"/>
              <a:gd name="connsiteY5156" fmla="*/ 3435380 h 5893281"/>
              <a:gd name="connsiteX5157" fmla="*/ 7833769 w 10035679"/>
              <a:gd name="connsiteY5157" fmla="*/ 3439606 h 5893281"/>
              <a:gd name="connsiteX5158" fmla="*/ 7833769 w 10035679"/>
              <a:gd name="connsiteY5158" fmla="*/ 3449869 h 5893281"/>
              <a:gd name="connsiteX5159" fmla="*/ 7835582 w 10035679"/>
              <a:gd name="connsiteY5159" fmla="*/ 3460133 h 5893281"/>
              <a:gd name="connsiteX5160" fmla="*/ 7829543 w 10035679"/>
              <a:gd name="connsiteY5160" fmla="*/ 3468586 h 5893281"/>
              <a:gd name="connsiteX5161" fmla="*/ 7821694 w 10035679"/>
              <a:gd name="connsiteY5161" fmla="*/ 3474622 h 5893281"/>
              <a:gd name="connsiteX5162" fmla="*/ 7819883 w 10035679"/>
              <a:gd name="connsiteY5162" fmla="*/ 3478850 h 5893281"/>
              <a:gd name="connsiteX5163" fmla="*/ 7812034 w 10035679"/>
              <a:gd name="connsiteY5163" fmla="*/ 3484887 h 5893281"/>
              <a:gd name="connsiteX5164" fmla="*/ 7798148 w 10035679"/>
              <a:gd name="connsiteY5164" fmla="*/ 3493339 h 5893281"/>
              <a:gd name="connsiteX5165" fmla="*/ 7793922 w 10035679"/>
              <a:gd name="connsiteY5165" fmla="*/ 3493339 h 5893281"/>
              <a:gd name="connsiteX5166" fmla="*/ 7792109 w 10035679"/>
              <a:gd name="connsiteY5166" fmla="*/ 3497565 h 5893281"/>
              <a:gd name="connsiteX5167" fmla="*/ 7787883 w 10035679"/>
              <a:gd name="connsiteY5167" fmla="*/ 3497565 h 5893281"/>
              <a:gd name="connsiteX5168" fmla="*/ 7783657 w 10035679"/>
              <a:gd name="connsiteY5168" fmla="*/ 3497565 h 5893281"/>
              <a:gd name="connsiteX5169" fmla="*/ 7777619 w 10035679"/>
              <a:gd name="connsiteY5169" fmla="*/ 3499378 h 5893281"/>
              <a:gd name="connsiteX5170" fmla="*/ 7773392 w 10035679"/>
              <a:gd name="connsiteY5170" fmla="*/ 3489113 h 5893281"/>
              <a:gd name="connsiteX5171" fmla="*/ 7769166 w 10035679"/>
              <a:gd name="connsiteY5171" fmla="*/ 3478850 h 5893281"/>
              <a:gd name="connsiteX5172" fmla="*/ 7769166 w 10035679"/>
              <a:gd name="connsiteY5172" fmla="*/ 3468586 h 5893281"/>
              <a:gd name="connsiteX5173" fmla="*/ 7769166 w 10035679"/>
              <a:gd name="connsiteY5173" fmla="*/ 3449869 h 5893281"/>
              <a:gd name="connsiteX5174" fmla="*/ 7777016 w 10035679"/>
              <a:gd name="connsiteY5174" fmla="*/ 3445643 h 5893281"/>
              <a:gd name="connsiteX5175" fmla="*/ 7783054 w 10035679"/>
              <a:gd name="connsiteY5175" fmla="*/ 3445643 h 5893281"/>
              <a:gd name="connsiteX5176" fmla="*/ 7790902 w 10035679"/>
              <a:gd name="connsiteY5176" fmla="*/ 3441417 h 5893281"/>
              <a:gd name="connsiteX5177" fmla="*/ 7792714 w 10035679"/>
              <a:gd name="connsiteY5177" fmla="*/ 3435380 h 5893281"/>
              <a:gd name="connsiteX5178" fmla="*/ 7796940 w 10035679"/>
              <a:gd name="connsiteY5178" fmla="*/ 3426926 h 5893281"/>
              <a:gd name="connsiteX5179" fmla="*/ 7792714 w 10035679"/>
              <a:gd name="connsiteY5179" fmla="*/ 3420889 h 5893281"/>
              <a:gd name="connsiteX5180" fmla="*/ 7786676 w 10035679"/>
              <a:gd name="connsiteY5180" fmla="*/ 3410624 h 5893281"/>
              <a:gd name="connsiteX5181" fmla="*/ 7782449 w 10035679"/>
              <a:gd name="connsiteY5181" fmla="*/ 3402172 h 5893281"/>
              <a:gd name="connsiteX5182" fmla="*/ 7776413 w 10035679"/>
              <a:gd name="connsiteY5182" fmla="*/ 3397946 h 5893281"/>
              <a:gd name="connsiteX5183" fmla="*/ 7772187 w 10035679"/>
              <a:gd name="connsiteY5183" fmla="*/ 3397946 h 5893281"/>
              <a:gd name="connsiteX5184" fmla="*/ 7761922 w 10035679"/>
              <a:gd name="connsiteY5184" fmla="*/ 3396135 h 5893281"/>
              <a:gd name="connsiteX5185" fmla="*/ 7749847 w 10035679"/>
              <a:gd name="connsiteY5185" fmla="*/ 3396135 h 5893281"/>
              <a:gd name="connsiteX5186" fmla="*/ 7737771 w 10035679"/>
              <a:gd name="connsiteY5186" fmla="*/ 3412437 h 5893281"/>
              <a:gd name="connsiteX5187" fmla="*/ 7723885 w 10035679"/>
              <a:gd name="connsiteY5187" fmla="*/ 3424512 h 5893281"/>
              <a:gd name="connsiteX5188" fmla="*/ 7711810 w 10035679"/>
              <a:gd name="connsiteY5188" fmla="*/ 3434775 h 5893281"/>
              <a:gd name="connsiteX5189" fmla="*/ 7701545 w 10035679"/>
              <a:gd name="connsiteY5189" fmla="*/ 3453492 h 5893281"/>
              <a:gd name="connsiteX5190" fmla="*/ 7697319 w 10035679"/>
              <a:gd name="connsiteY5190" fmla="*/ 3482472 h 5893281"/>
              <a:gd name="connsiteX5191" fmla="*/ 7729924 w 10035679"/>
              <a:gd name="connsiteY5191" fmla="*/ 3513264 h 5893281"/>
              <a:gd name="connsiteX5192" fmla="*/ 7754073 w 10035679"/>
              <a:gd name="connsiteY5192" fmla="*/ 3546471 h 5893281"/>
              <a:gd name="connsiteX5193" fmla="*/ 7776413 w 10035679"/>
              <a:gd name="connsiteY5193" fmla="*/ 3581488 h 5893281"/>
              <a:gd name="connsiteX5194" fmla="*/ 7786676 w 10035679"/>
              <a:gd name="connsiteY5194" fmla="*/ 3628581 h 5893281"/>
              <a:gd name="connsiteX5195" fmla="*/ 7790902 w 10035679"/>
              <a:gd name="connsiteY5195" fmla="*/ 3685940 h 5893281"/>
              <a:gd name="connsiteX5196" fmla="*/ 7673170 w 10035679"/>
              <a:gd name="connsiteY5196" fmla="*/ 3782541 h 5893281"/>
              <a:gd name="connsiteX5197" fmla="*/ 7659283 w 10035679"/>
              <a:gd name="connsiteY5197" fmla="*/ 3782541 h 5893281"/>
              <a:gd name="connsiteX5198" fmla="*/ 7649020 w 10035679"/>
              <a:gd name="connsiteY5198" fmla="*/ 3743296 h 5893281"/>
              <a:gd name="connsiteX5199" fmla="*/ 7626680 w 10035679"/>
              <a:gd name="connsiteY5199" fmla="*/ 3714315 h 5893281"/>
              <a:gd name="connsiteX5200" fmla="*/ 7598303 w 10035679"/>
              <a:gd name="connsiteY5200" fmla="*/ 3689561 h 5893281"/>
              <a:gd name="connsiteX5201" fmla="*/ 7568116 w 10035679"/>
              <a:gd name="connsiteY5201" fmla="*/ 3664807 h 5893281"/>
              <a:gd name="connsiteX5202" fmla="*/ 7535513 w 10035679"/>
              <a:gd name="connsiteY5202" fmla="*/ 3638241 h 5893281"/>
              <a:gd name="connsiteX5203" fmla="*/ 7521627 w 10035679"/>
              <a:gd name="connsiteY5203" fmla="*/ 3695600 h 5893281"/>
              <a:gd name="connsiteX5204" fmla="*/ 7503513 w 10035679"/>
              <a:gd name="connsiteY5204" fmla="*/ 3742691 h 5893281"/>
              <a:gd name="connsiteX5205" fmla="*/ 7521627 w 10035679"/>
              <a:gd name="connsiteY5205" fmla="*/ 3752956 h 5893281"/>
              <a:gd name="connsiteX5206" fmla="*/ 7529474 w 10035679"/>
              <a:gd name="connsiteY5206" fmla="*/ 3767447 h 5893281"/>
              <a:gd name="connsiteX5207" fmla="*/ 7531287 w 10035679"/>
              <a:gd name="connsiteY5207" fmla="*/ 3786162 h 5893281"/>
              <a:gd name="connsiteX5208" fmla="*/ 7543362 w 10035679"/>
              <a:gd name="connsiteY5208" fmla="*/ 3806691 h 5893281"/>
              <a:gd name="connsiteX5209" fmla="*/ 7545173 w 10035679"/>
              <a:gd name="connsiteY5209" fmla="*/ 3810917 h 5893281"/>
              <a:gd name="connsiteX5210" fmla="*/ 7553022 w 10035679"/>
              <a:gd name="connsiteY5210" fmla="*/ 3810917 h 5893281"/>
              <a:gd name="connsiteX5211" fmla="*/ 7559059 w 10035679"/>
              <a:gd name="connsiteY5211" fmla="*/ 3810917 h 5893281"/>
              <a:gd name="connsiteX5212" fmla="*/ 7566908 w 10035679"/>
              <a:gd name="connsiteY5212" fmla="*/ 3810917 h 5893281"/>
              <a:gd name="connsiteX5213" fmla="*/ 7572946 w 10035679"/>
              <a:gd name="connsiteY5213" fmla="*/ 3815143 h 5893281"/>
              <a:gd name="connsiteX5214" fmla="*/ 7601321 w 10035679"/>
              <a:gd name="connsiteY5214" fmla="*/ 3844123 h 5893281"/>
              <a:gd name="connsiteX5215" fmla="*/ 7623661 w 10035679"/>
              <a:gd name="connsiteY5215" fmla="*/ 3887594 h 5893281"/>
              <a:gd name="connsiteX5216" fmla="*/ 7637547 w 10035679"/>
              <a:gd name="connsiteY5216" fmla="*/ 3937103 h 5893281"/>
              <a:gd name="connsiteX5217" fmla="*/ 7639360 w 10035679"/>
              <a:gd name="connsiteY5217" fmla="*/ 3988422 h 5893281"/>
              <a:gd name="connsiteX5218" fmla="*/ 7622253 w 10035679"/>
              <a:gd name="connsiteY5218" fmla="*/ 3988422 h 5893281"/>
              <a:gd name="connsiteX5219" fmla="*/ 7630303 w 10035679"/>
              <a:gd name="connsiteY5219" fmla="*/ 3998083 h 5893281"/>
              <a:gd name="connsiteX5220" fmla="*/ 7652641 w 10035679"/>
              <a:gd name="connsiteY5220" fmla="*/ 4028874 h 5893281"/>
              <a:gd name="connsiteX5221" fmla="*/ 7676792 w 10035679"/>
              <a:gd name="connsiteY5221" fmla="*/ 4065705 h 5893281"/>
              <a:gd name="connsiteX5222" fmla="*/ 7711205 w 10035679"/>
              <a:gd name="connsiteY5222" fmla="*/ 4094684 h 5893281"/>
              <a:gd name="connsiteX5223" fmla="*/ 7705169 w 10035679"/>
              <a:gd name="connsiteY5223" fmla="*/ 4129703 h 5893281"/>
              <a:gd name="connsiteX5224" fmla="*/ 7705169 w 10035679"/>
              <a:gd name="connsiteY5224" fmla="*/ 4172571 h 5893281"/>
              <a:gd name="connsiteX5225" fmla="*/ 7733545 w 10035679"/>
              <a:gd name="connsiteY5225" fmla="*/ 4176797 h 5893281"/>
              <a:gd name="connsiteX5226" fmla="*/ 7751657 w 10035679"/>
              <a:gd name="connsiteY5226" fmla="*/ 4182833 h 5893281"/>
              <a:gd name="connsiteX5227" fmla="*/ 7764338 w 10035679"/>
              <a:gd name="connsiteY5227" fmla="*/ 4195514 h 5893281"/>
              <a:gd name="connsiteX5228" fmla="*/ 7782450 w 10035679"/>
              <a:gd name="connsiteY5228" fmla="*/ 4205776 h 5893281"/>
              <a:gd name="connsiteX5229" fmla="*/ 7804788 w 10035679"/>
              <a:gd name="connsiteY5229" fmla="*/ 4205776 h 5893281"/>
              <a:gd name="connsiteX5230" fmla="*/ 7821091 w 10035679"/>
              <a:gd name="connsiteY5230" fmla="*/ 4197324 h 5893281"/>
              <a:gd name="connsiteX5231" fmla="*/ 7834977 w 10035679"/>
              <a:gd name="connsiteY5231" fmla="*/ 4191286 h 5893281"/>
              <a:gd name="connsiteX5232" fmla="*/ 7849468 w 10035679"/>
              <a:gd name="connsiteY5232" fmla="*/ 4187060 h 5893281"/>
              <a:gd name="connsiteX5233" fmla="*/ 7881466 w 10035679"/>
              <a:gd name="connsiteY5233" fmla="*/ 4197324 h 5893281"/>
              <a:gd name="connsiteX5234" fmla="*/ 7918295 w 10035679"/>
              <a:gd name="connsiteY5234" fmla="*/ 4211813 h 5893281"/>
              <a:gd name="connsiteX5235" fmla="*/ 7952710 w 10035679"/>
              <a:gd name="connsiteY5235" fmla="*/ 4230530 h 5893281"/>
              <a:gd name="connsiteX5236" fmla="*/ 7984708 w 10035679"/>
              <a:gd name="connsiteY5236" fmla="*/ 4245021 h 5893281"/>
              <a:gd name="connsiteX5237" fmla="*/ 7981087 w 10035679"/>
              <a:gd name="connsiteY5237" fmla="*/ 4245021 h 5893281"/>
              <a:gd name="connsiteX5238" fmla="*/ 7976861 w 10035679"/>
              <a:gd name="connsiteY5238" fmla="*/ 4249247 h 5893281"/>
              <a:gd name="connsiteX5239" fmla="*/ 7972635 w 10035679"/>
              <a:gd name="connsiteY5239" fmla="*/ 4249247 h 5893281"/>
              <a:gd name="connsiteX5240" fmla="*/ 7966596 w 10035679"/>
              <a:gd name="connsiteY5240" fmla="*/ 4252870 h 5893281"/>
              <a:gd name="connsiteX5241" fmla="*/ 7946671 w 10035679"/>
              <a:gd name="connsiteY5241" fmla="*/ 4259512 h 5893281"/>
              <a:gd name="connsiteX5242" fmla="*/ 7906221 w 10035679"/>
              <a:gd name="connsiteY5242" fmla="*/ 4259512 h 5893281"/>
              <a:gd name="connsiteX5243" fmla="*/ 7861541 w 10035679"/>
              <a:gd name="connsiteY5243" fmla="*/ 4252870 h 5893281"/>
              <a:gd name="connsiteX5244" fmla="*/ 7815052 w 10035679"/>
              <a:gd name="connsiteY5244" fmla="*/ 4240795 h 5893281"/>
              <a:gd name="connsiteX5245" fmla="*/ 7764338 w 10035679"/>
              <a:gd name="connsiteY5245" fmla="*/ 4230530 h 5893281"/>
              <a:gd name="connsiteX5246" fmla="*/ 7725696 w 10035679"/>
              <a:gd name="connsiteY5246" fmla="*/ 4220267 h 5893281"/>
              <a:gd name="connsiteX5247" fmla="*/ 7695509 w 10035679"/>
              <a:gd name="connsiteY5247" fmla="*/ 4205776 h 5893281"/>
              <a:gd name="connsiteX5248" fmla="*/ 7681018 w 10035679"/>
              <a:gd name="connsiteY5248" fmla="*/ 4197324 h 5893281"/>
              <a:gd name="connsiteX5249" fmla="*/ 7687057 w 10035679"/>
              <a:gd name="connsiteY5249" fmla="*/ 4191286 h 5893281"/>
              <a:gd name="connsiteX5250" fmla="*/ 7691283 w 10035679"/>
              <a:gd name="connsiteY5250" fmla="*/ 4187060 h 5893281"/>
              <a:gd name="connsiteX5251" fmla="*/ 7695509 w 10035679"/>
              <a:gd name="connsiteY5251" fmla="*/ 4181023 h 5893281"/>
              <a:gd name="connsiteX5252" fmla="*/ 7652641 w 10035679"/>
              <a:gd name="connsiteY5252" fmla="*/ 4168947 h 5893281"/>
              <a:gd name="connsiteX5253" fmla="*/ 7616417 w 10035679"/>
              <a:gd name="connsiteY5253" fmla="*/ 4148420 h 5893281"/>
              <a:gd name="connsiteX5254" fmla="*/ 7583812 w 10035679"/>
              <a:gd name="connsiteY5254" fmla="*/ 4115212 h 5893281"/>
              <a:gd name="connsiteX5255" fmla="*/ 7559664 w 10035679"/>
              <a:gd name="connsiteY5255" fmla="*/ 4080194 h 5893281"/>
              <a:gd name="connsiteX5256" fmla="*/ 7534908 w 10035679"/>
              <a:gd name="connsiteY5256" fmla="*/ 4040949 h 5893281"/>
              <a:gd name="connsiteX5257" fmla="*/ 7514985 w 10035679"/>
              <a:gd name="connsiteY5257" fmla="*/ 3999894 h 5893281"/>
              <a:gd name="connsiteX5258" fmla="*/ 7492645 w 10035679"/>
              <a:gd name="connsiteY5258" fmla="*/ 3969101 h 5893281"/>
              <a:gd name="connsiteX5259" fmla="*/ 7472118 w 10035679"/>
              <a:gd name="connsiteY5259" fmla="*/ 3942537 h 5893281"/>
              <a:gd name="connsiteX5260" fmla="*/ 7450383 w 10035679"/>
              <a:gd name="connsiteY5260" fmla="*/ 3925631 h 5893281"/>
              <a:gd name="connsiteX5261" fmla="*/ 7425629 w 10035679"/>
              <a:gd name="connsiteY5261" fmla="*/ 3903293 h 5893281"/>
              <a:gd name="connsiteX5262" fmla="*/ 7403289 w 10035679"/>
              <a:gd name="connsiteY5262" fmla="*/ 3882765 h 5893281"/>
              <a:gd name="connsiteX5263" fmla="*/ 7393629 w 10035679"/>
              <a:gd name="connsiteY5263" fmla="*/ 3849557 h 5893281"/>
              <a:gd name="connsiteX5264" fmla="*/ 7460043 w 10035679"/>
              <a:gd name="connsiteY5264" fmla="*/ 3858009 h 5893281"/>
              <a:gd name="connsiteX5265" fmla="*/ 7486609 w 10035679"/>
              <a:gd name="connsiteY5265" fmla="*/ 3888802 h 5893281"/>
              <a:gd name="connsiteX5266" fmla="*/ 7514985 w 10035679"/>
              <a:gd name="connsiteY5266" fmla="*/ 3907519 h 5893281"/>
              <a:gd name="connsiteX5267" fmla="*/ 7543362 w 10035679"/>
              <a:gd name="connsiteY5267" fmla="*/ 3925631 h 5893281"/>
              <a:gd name="connsiteX5268" fmla="*/ 7548358 w 10035679"/>
              <a:gd name="connsiteY5268" fmla="*/ 3928085 h 5893281"/>
              <a:gd name="connsiteX5269" fmla="*/ 7541549 w 10035679"/>
              <a:gd name="connsiteY5269" fmla="*/ 3911744 h 5893281"/>
              <a:gd name="connsiteX5270" fmla="*/ 7533702 w 10035679"/>
              <a:gd name="connsiteY5270" fmla="*/ 3878538 h 5893281"/>
              <a:gd name="connsiteX5271" fmla="*/ 7523437 w 10035679"/>
              <a:gd name="connsiteY5271" fmla="*/ 3849557 h 5893281"/>
              <a:gd name="connsiteX5272" fmla="*/ 7513173 w 10035679"/>
              <a:gd name="connsiteY5272" fmla="*/ 3820577 h 5893281"/>
              <a:gd name="connsiteX5273" fmla="*/ 7495061 w 10035679"/>
              <a:gd name="connsiteY5273" fmla="*/ 3795824 h 5893281"/>
              <a:gd name="connsiteX5274" fmla="*/ 7495061 w 10035679"/>
              <a:gd name="connsiteY5274" fmla="*/ 3789785 h 5893281"/>
              <a:gd name="connsiteX5275" fmla="*/ 7476949 w 10035679"/>
              <a:gd name="connsiteY5275" fmla="*/ 3795824 h 5893281"/>
              <a:gd name="connsiteX5276" fmla="*/ 7476949 w 10035679"/>
              <a:gd name="connsiteY5276" fmla="*/ 3789785 h 5893281"/>
              <a:gd name="connsiteX5277" fmla="*/ 7470910 w 10035679"/>
              <a:gd name="connsiteY5277" fmla="*/ 3760805 h 5893281"/>
              <a:gd name="connsiteX5278" fmla="*/ 7470910 w 10035679"/>
              <a:gd name="connsiteY5278" fmla="*/ 3723976 h 5893281"/>
              <a:gd name="connsiteX5279" fmla="*/ 7470910 w 10035679"/>
              <a:gd name="connsiteY5279" fmla="*/ 3684732 h 5893281"/>
              <a:gd name="connsiteX5280" fmla="*/ 7470910 w 10035679"/>
              <a:gd name="connsiteY5280" fmla="*/ 3641260 h 5893281"/>
              <a:gd name="connsiteX5281" fmla="*/ 7466684 w 10035679"/>
              <a:gd name="connsiteY5281" fmla="*/ 3602015 h 5893281"/>
              <a:gd name="connsiteX5282" fmla="*/ 7452798 w 10035679"/>
              <a:gd name="connsiteY5282" fmla="*/ 3568810 h 5893281"/>
              <a:gd name="connsiteX5283" fmla="*/ 7430458 w 10035679"/>
              <a:gd name="connsiteY5283" fmla="*/ 3544056 h 5893281"/>
              <a:gd name="connsiteX5284" fmla="*/ 7424421 w 10035679"/>
              <a:gd name="connsiteY5284" fmla="*/ 3550093 h 5893281"/>
              <a:gd name="connsiteX5285" fmla="*/ 7414156 w 10035679"/>
              <a:gd name="connsiteY5285" fmla="*/ 3558547 h 5893281"/>
              <a:gd name="connsiteX5286" fmla="*/ 7406307 w 10035679"/>
              <a:gd name="connsiteY5286" fmla="*/ 3562771 h 5893281"/>
              <a:gd name="connsiteX5287" fmla="*/ 7392421 w 10035679"/>
              <a:gd name="connsiteY5287" fmla="*/ 3564583 h 5893281"/>
              <a:gd name="connsiteX5288" fmla="*/ 7378535 w 10035679"/>
              <a:gd name="connsiteY5288" fmla="*/ 3564583 h 5893281"/>
              <a:gd name="connsiteX5289" fmla="*/ 7374309 w 10035679"/>
              <a:gd name="connsiteY5289" fmla="*/ 3564583 h 5893281"/>
              <a:gd name="connsiteX5290" fmla="*/ 7374309 w 10035679"/>
              <a:gd name="connsiteY5290" fmla="*/ 3562771 h 5893281"/>
              <a:gd name="connsiteX5291" fmla="*/ 7372497 w 10035679"/>
              <a:gd name="connsiteY5291" fmla="*/ 3562771 h 5893281"/>
              <a:gd name="connsiteX5292" fmla="*/ 7368270 w 10035679"/>
              <a:gd name="connsiteY5292" fmla="*/ 3558547 h 5893281"/>
              <a:gd name="connsiteX5293" fmla="*/ 7368270 w 10035679"/>
              <a:gd name="connsiteY5293" fmla="*/ 3515074 h 5893281"/>
              <a:gd name="connsiteX5294" fmla="*/ 7358008 w 10035679"/>
              <a:gd name="connsiteY5294" fmla="*/ 3480058 h 5893281"/>
              <a:gd name="connsiteX5295" fmla="*/ 7344122 w 10035679"/>
              <a:gd name="connsiteY5295" fmla="*/ 3451076 h 5893281"/>
              <a:gd name="connsiteX5296" fmla="*/ 7321782 w 10035679"/>
              <a:gd name="connsiteY5296" fmla="*/ 3424512 h 5893281"/>
              <a:gd name="connsiteX5297" fmla="*/ 7305480 w 10035679"/>
              <a:gd name="connsiteY5297" fmla="*/ 3395531 h 5893281"/>
              <a:gd name="connsiteX5298" fmla="*/ 7283142 w 10035679"/>
              <a:gd name="connsiteY5298" fmla="*/ 3360512 h 5893281"/>
              <a:gd name="connsiteX5299" fmla="*/ 7277103 w 10035679"/>
              <a:gd name="connsiteY5299" fmla="*/ 3366551 h 5893281"/>
              <a:gd name="connsiteX5300" fmla="*/ 7272877 w 10035679"/>
              <a:gd name="connsiteY5300" fmla="*/ 3370777 h 5893281"/>
              <a:gd name="connsiteX5301" fmla="*/ 7268651 w 10035679"/>
              <a:gd name="connsiteY5301" fmla="*/ 3379229 h 5893281"/>
              <a:gd name="connsiteX5302" fmla="*/ 7264425 w 10035679"/>
              <a:gd name="connsiteY5302" fmla="*/ 3381040 h 5893281"/>
              <a:gd name="connsiteX5303" fmla="*/ 7262613 w 10035679"/>
              <a:gd name="connsiteY5303" fmla="*/ 3385268 h 5893281"/>
              <a:gd name="connsiteX5304" fmla="*/ 7230010 w 10035679"/>
              <a:gd name="connsiteY5304" fmla="*/ 3389494 h 5893281"/>
              <a:gd name="connsiteX5305" fmla="*/ 7201633 w 10035679"/>
              <a:gd name="connsiteY5305" fmla="*/ 3385268 h 5893281"/>
              <a:gd name="connsiteX5306" fmla="*/ 7173256 w 10035679"/>
              <a:gd name="connsiteY5306" fmla="*/ 3385268 h 5893281"/>
              <a:gd name="connsiteX5307" fmla="*/ 7165409 w 10035679"/>
              <a:gd name="connsiteY5307" fmla="*/ 3414247 h 5893281"/>
              <a:gd name="connsiteX5308" fmla="*/ 7155144 w 10035679"/>
              <a:gd name="connsiteY5308" fmla="*/ 3428738 h 5893281"/>
              <a:gd name="connsiteX5309" fmla="*/ 7149106 w 10035679"/>
              <a:gd name="connsiteY5309" fmla="*/ 3432964 h 5893281"/>
              <a:gd name="connsiteX5310" fmla="*/ 7135220 w 10035679"/>
              <a:gd name="connsiteY5310" fmla="*/ 3432964 h 5893281"/>
              <a:gd name="connsiteX5311" fmla="*/ 7121334 w 10035679"/>
              <a:gd name="connsiteY5311" fmla="*/ 3437190 h 5893281"/>
              <a:gd name="connsiteX5312" fmla="*/ 7107448 w 10035679"/>
              <a:gd name="connsiteY5312" fmla="*/ 3447453 h 5893281"/>
              <a:gd name="connsiteX5313" fmla="*/ 7083297 w 10035679"/>
              <a:gd name="connsiteY5313" fmla="*/ 3511453 h 5893281"/>
              <a:gd name="connsiteX5314" fmla="*/ 7050694 w 10035679"/>
              <a:gd name="connsiteY5314" fmla="*/ 3511453 h 5893281"/>
              <a:gd name="connsiteX5315" fmla="*/ 7032582 w 10035679"/>
              <a:gd name="connsiteY5315" fmla="*/ 3525942 h 5893281"/>
              <a:gd name="connsiteX5316" fmla="*/ 7014468 w 10035679"/>
              <a:gd name="connsiteY5316" fmla="*/ 3544659 h 5893281"/>
              <a:gd name="connsiteX5317" fmla="*/ 6990317 w 10035679"/>
              <a:gd name="connsiteY5317" fmla="*/ 3559150 h 5893281"/>
              <a:gd name="connsiteX5318" fmla="*/ 6984281 w 10035679"/>
              <a:gd name="connsiteY5318" fmla="*/ 3630997 h 5893281"/>
              <a:gd name="connsiteX5319" fmla="*/ 6966169 w 10035679"/>
              <a:gd name="connsiteY5319" fmla="*/ 3692579 h 5893281"/>
              <a:gd name="connsiteX5320" fmla="*/ 6942018 w 10035679"/>
              <a:gd name="connsiteY5320" fmla="*/ 3742088 h 5893281"/>
              <a:gd name="connsiteX5321" fmla="*/ 6903377 w 10035679"/>
              <a:gd name="connsiteY5321" fmla="*/ 3789182 h 5893281"/>
              <a:gd name="connsiteX5322" fmla="*/ 6899150 w 10035679"/>
              <a:gd name="connsiteY5322" fmla="*/ 3789182 h 5893281"/>
              <a:gd name="connsiteX5323" fmla="*/ 6894924 w 10035679"/>
              <a:gd name="connsiteY5323" fmla="*/ 3784956 h 5893281"/>
              <a:gd name="connsiteX5324" fmla="*/ 6890698 w 10035679"/>
              <a:gd name="connsiteY5324" fmla="*/ 3784956 h 5893281"/>
              <a:gd name="connsiteX5325" fmla="*/ 6888886 w 10035679"/>
              <a:gd name="connsiteY5325" fmla="*/ 3780730 h 5893281"/>
              <a:gd name="connsiteX5326" fmla="*/ 6866548 w 10035679"/>
              <a:gd name="connsiteY5326" fmla="*/ 3755974 h 5893281"/>
              <a:gd name="connsiteX5327" fmla="*/ 6846020 w 10035679"/>
              <a:gd name="connsiteY5327" fmla="*/ 3716730 h 5893281"/>
              <a:gd name="connsiteX5328" fmla="*/ 6833945 w 10035679"/>
              <a:gd name="connsiteY5328" fmla="*/ 3683524 h 5893281"/>
              <a:gd name="connsiteX5329" fmla="*/ 6832132 w 10035679"/>
              <a:gd name="connsiteY5329" fmla="*/ 3677486 h 5893281"/>
              <a:gd name="connsiteX5330" fmla="*/ 6833945 w 10035679"/>
              <a:gd name="connsiteY5330" fmla="*/ 3669034 h 5893281"/>
              <a:gd name="connsiteX5331" fmla="*/ 6838171 w 10035679"/>
              <a:gd name="connsiteY5331" fmla="*/ 3662997 h 5893281"/>
              <a:gd name="connsiteX5332" fmla="*/ 6842397 w 10035679"/>
              <a:gd name="connsiteY5332" fmla="*/ 3658769 h 5893281"/>
              <a:gd name="connsiteX5333" fmla="*/ 6842397 w 10035679"/>
              <a:gd name="connsiteY5333" fmla="*/ 3654543 h 5893281"/>
              <a:gd name="connsiteX5334" fmla="*/ 6806173 w 10035679"/>
              <a:gd name="connsiteY5334" fmla="*/ 3600810 h 5893281"/>
              <a:gd name="connsiteX5335" fmla="*/ 6782022 w 10035679"/>
              <a:gd name="connsiteY5335" fmla="*/ 3543451 h 5893281"/>
              <a:gd name="connsiteX5336" fmla="*/ 6765719 w 10035679"/>
              <a:gd name="connsiteY5336" fmla="*/ 3481869 h 5893281"/>
              <a:gd name="connsiteX5337" fmla="*/ 6757872 w 10035679"/>
              <a:gd name="connsiteY5337" fmla="*/ 3407606 h 5893281"/>
              <a:gd name="connsiteX5338" fmla="*/ 6733721 w 10035679"/>
              <a:gd name="connsiteY5338" fmla="*/ 3409417 h 5893281"/>
              <a:gd name="connsiteX5339" fmla="*/ 6715609 w 10035679"/>
              <a:gd name="connsiteY5339" fmla="*/ 3409417 h 5893281"/>
              <a:gd name="connsiteX5340" fmla="*/ 6695079 w 10035679"/>
              <a:gd name="connsiteY5340" fmla="*/ 3407606 h 5893281"/>
              <a:gd name="connsiteX5341" fmla="*/ 6687230 w 10035679"/>
              <a:gd name="connsiteY5341" fmla="*/ 3399154 h 5893281"/>
              <a:gd name="connsiteX5342" fmla="*/ 6676967 w 10035679"/>
              <a:gd name="connsiteY5342" fmla="*/ 3393115 h 5893281"/>
              <a:gd name="connsiteX5343" fmla="*/ 6669118 w 10035679"/>
              <a:gd name="connsiteY5343" fmla="*/ 3384663 h 5893281"/>
              <a:gd name="connsiteX5344" fmla="*/ 6663081 w 10035679"/>
              <a:gd name="connsiteY5344" fmla="*/ 3378626 h 5893281"/>
              <a:gd name="connsiteX5345" fmla="*/ 6669118 w 10035679"/>
              <a:gd name="connsiteY5345" fmla="*/ 3352060 h 5893281"/>
              <a:gd name="connsiteX5346" fmla="*/ 6655232 w 10035679"/>
              <a:gd name="connsiteY5346" fmla="*/ 3331533 h 5893281"/>
              <a:gd name="connsiteX5347" fmla="*/ 6631081 w 10035679"/>
              <a:gd name="connsiteY5347" fmla="*/ 3312816 h 5893281"/>
              <a:gd name="connsiteX5348" fmla="*/ 6606931 w 10035679"/>
              <a:gd name="connsiteY5348" fmla="*/ 3296514 h 5893281"/>
              <a:gd name="connsiteX5349" fmla="*/ 6584593 w 10035679"/>
              <a:gd name="connsiteY5349" fmla="*/ 3274174 h 5893281"/>
              <a:gd name="connsiteX5350" fmla="*/ 6526028 w 10035679"/>
              <a:gd name="connsiteY5350" fmla="*/ 3282628 h 5893281"/>
              <a:gd name="connsiteX5351" fmla="*/ 6465049 w 10035679"/>
              <a:gd name="connsiteY5351" fmla="*/ 3282628 h 5893281"/>
              <a:gd name="connsiteX5352" fmla="*/ 6404067 w 10035679"/>
              <a:gd name="connsiteY5352" fmla="*/ 3278402 h 5893281"/>
              <a:gd name="connsiteX5353" fmla="*/ 6345503 w 10035679"/>
              <a:gd name="connsiteY5353" fmla="*/ 3274174 h 5893281"/>
              <a:gd name="connsiteX5354" fmla="*/ 6335240 w 10035679"/>
              <a:gd name="connsiteY5354" fmla="*/ 3253647 h 5893281"/>
              <a:gd name="connsiteX5355" fmla="*/ 6321353 w 10035679"/>
              <a:gd name="connsiteY5355" fmla="*/ 3227083 h 5893281"/>
              <a:gd name="connsiteX5356" fmla="*/ 6299014 w 10035679"/>
              <a:gd name="connsiteY5356" fmla="*/ 3235535 h 5893281"/>
              <a:gd name="connsiteX5357" fmla="*/ 6285128 w 10035679"/>
              <a:gd name="connsiteY5357" fmla="*/ 3239761 h 5893281"/>
              <a:gd name="connsiteX5358" fmla="*/ 6267014 w 10035679"/>
              <a:gd name="connsiteY5358" fmla="*/ 3241571 h 5893281"/>
              <a:gd name="connsiteX5359" fmla="*/ 6242864 w 10035679"/>
              <a:gd name="connsiteY5359" fmla="*/ 3241571 h 5893281"/>
              <a:gd name="connsiteX5360" fmla="*/ 6222336 w 10035679"/>
              <a:gd name="connsiteY5360" fmla="*/ 3227083 h 5893281"/>
              <a:gd name="connsiteX5361" fmla="*/ 6199998 w 10035679"/>
              <a:gd name="connsiteY5361" fmla="*/ 3216818 h 5893281"/>
              <a:gd name="connsiteX5362" fmla="*/ 6175847 w 10035679"/>
              <a:gd name="connsiteY5362" fmla="*/ 3202327 h 5893281"/>
              <a:gd name="connsiteX5363" fmla="*/ 6157735 w 10035679"/>
              <a:gd name="connsiteY5363" fmla="*/ 3187838 h 5893281"/>
              <a:gd name="connsiteX5364" fmla="*/ 6151697 w 10035679"/>
              <a:gd name="connsiteY5364" fmla="*/ 3167309 h 5893281"/>
              <a:gd name="connsiteX5365" fmla="*/ 6141434 w 10035679"/>
              <a:gd name="connsiteY5365" fmla="*/ 3148594 h 5893281"/>
              <a:gd name="connsiteX5366" fmla="*/ 6119094 w 10035679"/>
              <a:gd name="connsiteY5366" fmla="*/ 3129877 h 5893281"/>
              <a:gd name="connsiteX5367" fmla="*/ 6114868 w 10035679"/>
              <a:gd name="connsiteY5367" fmla="*/ 3129877 h 5893281"/>
              <a:gd name="connsiteX5368" fmla="*/ 6113057 w 10035679"/>
              <a:gd name="connsiteY5368" fmla="*/ 3129877 h 5893281"/>
              <a:gd name="connsiteX5369" fmla="*/ 6108829 w 10035679"/>
              <a:gd name="connsiteY5369" fmla="*/ 3129877 h 5893281"/>
              <a:gd name="connsiteX5370" fmla="*/ 6100982 w 10035679"/>
              <a:gd name="connsiteY5370" fmla="*/ 3129877 h 5893281"/>
              <a:gd name="connsiteX5371" fmla="*/ 6087094 w 10035679"/>
              <a:gd name="connsiteY5371" fmla="*/ 3129877 h 5893281"/>
              <a:gd name="connsiteX5372" fmla="*/ 6094943 w 10035679"/>
              <a:gd name="connsiteY5372" fmla="*/ 3158857 h 5893281"/>
              <a:gd name="connsiteX5373" fmla="*/ 6105208 w 10035679"/>
              <a:gd name="connsiteY5373" fmla="*/ 3192064 h 5893281"/>
              <a:gd name="connsiteX5374" fmla="*/ 6123320 w 10035679"/>
              <a:gd name="connsiteY5374" fmla="*/ 3225270 h 5893281"/>
              <a:gd name="connsiteX5375" fmla="*/ 6137206 w 10035679"/>
              <a:gd name="connsiteY5375" fmla="*/ 3254252 h 5893281"/>
              <a:gd name="connsiteX5376" fmla="*/ 6151094 w 10035679"/>
              <a:gd name="connsiteY5376" fmla="*/ 3274779 h 5893281"/>
              <a:gd name="connsiteX5377" fmla="*/ 6155320 w 10035679"/>
              <a:gd name="connsiteY5377" fmla="*/ 3264514 h 5893281"/>
              <a:gd name="connsiteX5378" fmla="*/ 6157131 w 10035679"/>
              <a:gd name="connsiteY5378" fmla="*/ 3260288 h 5893281"/>
              <a:gd name="connsiteX5379" fmla="*/ 6157131 w 10035679"/>
              <a:gd name="connsiteY5379" fmla="*/ 3256062 h 5893281"/>
              <a:gd name="connsiteX5380" fmla="*/ 6161357 w 10035679"/>
              <a:gd name="connsiteY5380" fmla="*/ 3256062 h 5893281"/>
              <a:gd name="connsiteX5381" fmla="*/ 6165583 w 10035679"/>
              <a:gd name="connsiteY5381" fmla="*/ 3256062 h 5893281"/>
              <a:gd name="connsiteX5382" fmla="*/ 6175847 w 10035679"/>
              <a:gd name="connsiteY5382" fmla="*/ 3260288 h 5893281"/>
              <a:gd name="connsiteX5383" fmla="*/ 6180074 w 10035679"/>
              <a:gd name="connsiteY5383" fmla="*/ 3270553 h 5893281"/>
              <a:gd name="connsiteX5384" fmla="*/ 6184300 w 10035679"/>
              <a:gd name="connsiteY5384" fmla="*/ 3282628 h 5893281"/>
              <a:gd name="connsiteX5385" fmla="*/ 6184300 w 10035679"/>
              <a:gd name="connsiteY5385" fmla="*/ 3292891 h 5893281"/>
              <a:gd name="connsiteX5386" fmla="*/ 6186110 w 10035679"/>
              <a:gd name="connsiteY5386" fmla="*/ 3303156 h 5893281"/>
              <a:gd name="connsiteX5387" fmla="*/ 6190338 w 10035679"/>
              <a:gd name="connsiteY5387" fmla="*/ 3313419 h 5893281"/>
              <a:gd name="connsiteX5388" fmla="*/ 6204224 w 10035679"/>
              <a:gd name="connsiteY5388" fmla="*/ 3311608 h 5893281"/>
              <a:gd name="connsiteX5389" fmla="*/ 6222336 w 10035679"/>
              <a:gd name="connsiteY5389" fmla="*/ 3307382 h 5893281"/>
              <a:gd name="connsiteX5390" fmla="*/ 6242864 w 10035679"/>
              <a:gd name="connsiteY5390" fmla="*/ 3307382 h 5893281"/>
              <a:gd name="connsiteX5391" fmla="*/ 6275469 w 10035679"/>
              <a:gd name="connsiteY5391" fmla="*/ 3270553 h 5893281"/>
              <a:gd name="connsiteX5392" fmla="*/ 6314108 w 10035679"/>
              <a:gd name="connsiteY5392" fmla="*/ 3241571 h 5893281"/>
              <a:gd name="connsiteX5393" fmla="*/ 6318334 w 10035679"/>
              <a:gd name="connsiteY5393" fmla="*/ 3278402 h 5893281"/>
              <a:gd name="connsiteX5394" fmla="*/ 6322560 w 10035679"/>
              <a:gd name="connsiteY5394" fmla="*/ 3307382 h 5893281"/>
              <a:gd name="connsiteX5395" fmla="*/ 6375088 w 10035679"/>
              <a:gd name="connsiteY5395" fmla="*/ 3336362 h 5893281"/>
              <a:gd name="connsiteX5396" fmla="*/ 6417350 w 10035679"/>
              <a:gd name="connsiteY5396" fmla="*/ 3371380 h 5893281"/>
              <a:gd name="connsiteX5397" fmla="*/ 6403464 w 10035679"/>
              <a:gd name="connsiteY5397" fmla="*/ 3390097 h 5893281"/>
              <a:gd name="connsiteX5398" fmla="*/ 6391389 w 10035679"/>
              <a:gd name="connsiteY5398" fmla="*/ 3408814 h 5893281"/>
              <a:gd name="connsiteX5399" fmla="*/ 6379314 w 10035679"/>
              <a:gd name="connsiteY5399" fmla="*/ 3423304 h 5893281"/>
              <a:gd name="connsiteX5400" fmla="*/ 6352748 w 10035679"/>
              <a:gd name="connsiteY5400" fmla="*/ 3433567 h 5893281"/>
              <a:gd name="connsiteX5401" fmla="*/ 6352748 w 10035679"/>
              <a:gd name="connsiteY5401" fmla="*/ 3472812 h 5893281"/>
              <a:gd name="connsiteX5402" fmla="*/ 6318334 w 10035679"/>
              <a:gd name="connsiteY5402" fmla="*/ 3495152 h 5893281"/>
              <a:gd name="connsiteX5403" fmla="*/ 6282108 w 10035679"/>
              <a:gd name="connsiteY5403" fmla="*/ 3519905 h 5893281"/>
              <a:gd name="connsiteX5404" fmla="*/ 6282108 w 10035679"/>
              <a:gd name="connsiteY5404" fmla="*/ 3537414 h 5893281"/>
              <a:gd name="connsiteX5405" fmla="*/ 6237430 w 10035679"/>
              <a:gd name="connsiteY5405" fmla="*/ 3537414 h 5893281"/>
              <a:gd name="connsiteX5406" fmla="*/ 6210866 w 10035679"/>
              <a:gd name="connsiteY5406" fmla="*/ 3551905 h 5893281"/>
              <a:gd name="connsiteX5407" fmla="*/ 6190338 w 10035679"/>
              <a:gd name="connsiteY5407" fmla="*/ 3574243 h 5893281"/>
              <a:gd name="connsiteX5408" fmla="*/ 6166188 w 10035679"/>
              <a:gd name="connsiteY5408" fmla="*/ 3592960 h 5893281"/>
              <a:gd name="connsiteX5409" fmla="*/ 6133585 w 10035679"/>
              <a:gd name="connsiteY5409" fmla="*/ 3607451 h 5893281"/>
              <a:gd name="connsiteX5410" fmla="*/ 6100982 w 10035679"/>
              <a:gd name="connsiteY5410" fmla="*/ 3613488 h 5893281"/>
              <a:gd name="connsiteX5411" fmla="*/ 6066566 w 10035679"/>
              <a:gd name="connsiteY5411" fmla="*/ 3623752 h 5893281"/>
              <a:gd name="connsiteX5412" fmla="*/ 6038190 w 10035679"/>
              <a:gd name="connsiteY5412" fmla="*/ 3635828 h 5893281"/>
              <a:gd name="connsiteX5413" fmla="*/ 6014039 w 10035679"/>
              <a:gd name="connsiteY5413" fmla="*/ 3650317 h 5893281"/>
              <a:gd name="connsiteX5414" fmla="*/ 5989890 w 10035679"/>
              <a:gd name="connsiteY5414" fmla="*/ 3656355 h 5893281"/>
              <a:gd name="connsiteX5415" fmla="*/ 5971776 w 10035679"/>
              <a:gd name="connsiteY5415" fmla="*/ 3656355 h 5893281"/>
              <a:gd name="connsiteX5416" fmla="*/ 5963927 w 10035679"/>
              <a:gd name="connsiteY5416" fmla="*/ 3652129 h 5893281"/>
              <a:gd name="connsiteX5417" fmla="*/ 5962116 w 10035679"/>
              <a:gd name="connsiteY5417" fmla="*/ 3652129 h 5893281"/>
              <a:gd name="connsiteX5418" fmla="*/ 5957890 w 10035679"/>
              <a:gd name="connsiteY5418" fmla="*/ 3650317 h 5893281"/>
              <a:gd name="connsiteX5419" fmla="*/ 5953664 w 10035679"/>
              <a:gd name="connsiteY5419" fmla="*/ 3646091 h 5893281"/>
              <a:gd name="connsiteX5420" fmla="*/ 5949438 w 10035679"/>
              <a:gd name="connsiteY5420" fmla="*/ 3637638 h 5893281"/>
              <a:gd name="connsiteX5421" fmla="*/ 5939173 w 10035679"/>
              <a:gd name="connsiteY5421" fmla="*/ 3617111 h 5893281"/>
              <a:gd name="connsiteX5422" fmla="*/ 5934947 w 10035679"/>
              <a:gd name="connsiteY5422" fmla="*/ 3594771 h 5893281"/>
              <a:gd name="connsiteX5423" fmla="*/ 5934947 w 10035679"/>
              <a:gd name="connsiteY5423" fmla="*/ 3574243 h 5893281"/>
              <a:gd name="connsiteX5424" fmla="*/ 5933137 w 10035679"/>
              <a:gd name="connsiteY5424" fmla="*/ 3551905 h 5893281"/>
              <a:gd name="connsiteX5425" fmla="*/ 5915023 w 10035679"/>
              <a:gd name="connsiteY5425" fmla="*/ 3516887 h 5893281"/>
              <a:gd name="connsiteX5426" fmla="*/ 5890874 w 10035679"/>
              <a:gd name="connsiteY5426" fmla="*/ 3483679 h 5893281"/>
              <a:gd name="connsiteX5427" fmla="*/ 5864308 w 10035679"/>
              <a:gd name="connsiteY5427" fmla="*/ 3454700 h 5893281"/>
              <a:gd name="connsiteX5428" fmla="*/ 5840157 w 10035679"/>
              <a:gd name="connsiteY5428" fmla="*/ 3425718 h 5893281"/>
              <a:gd name="connsiteX5429" fmla="*/ 5834121 w 10035679"/>
              <a:gd name="connsiteY5429" fmla="*/ 3405191 h 5893281"/>
              <a:gd name="connsiteX5430" fmla="*/ 5829892 w 10035679"/>
              <a:gd name="connsiteY5430" fmla="*/ 3380437 h 5893281"/>
              <a:gd name="connsiteX5431" fmla="*/ 5825666 w 10035679"/>
              <a:gd name="connsiteY5431" fmla="*/ 3353871 h 5893281"/>
              <a:gd name="connsiteX5432" fmla="*/ 5815404 w 10035679"/>
              <a:gd name="connsiteY5432" fmla="*/ 3333343 h 5893281"/>
              <a:gd name="connsiteX5433" fmla="*/ 5776762 w 10035679"/>
              <a:gd name="connsiteY5433" fmla="*/ 3308590 h 5893281"/>
              <a:gd name="connsiteX5434" fmla="*/ 5766499 w 10035679"/>
              <a:gd name="connsiteY5434" fmla="*/ 3283836 h 5893281"/>
              <a:gd name="connsiteX5435" fmla="*/ 5754424 w 10035679"/>
              <a:gd name="connsiteY5435" fmla="*/ 3257270 h 5893281"/>
              <a:gd name="connsiteX5436" fmla="*/ 5744159 w 10035679"/>
              <a:gd name="connsiteY5436" fmla="*/ 3232516 h 5893281"/>
              <a:gd name="connsiteX5437" fmla="*/ 5730273 w 10035679"/>
              <a:gd name="connsiteY5437" fmla="*/ 3211989 h 5893281"/>
              <a:gd name="connsiteX5438" fmla="*/ 5709746 w 10035679"/>
              <a:gd name="connsiteY5438" fmla="*/ 3197498 h 5893281"/>
              <a:gd name="connsiteX5439" fmla="*/ 5697671 w 10035679"/>
              <a:gd name="connsiteY5439" fmla="*/ 3193272 h 5893281"/>
              <a:gd name="connsiteX5440" fmla="*/ 5695860 w 10035679"/>
              <a:gd name="connsiteY5440" fmla="*/ 3184818 h 5893281"/>
              <a:gd name="connsiteX5441" fmla="*/ 5688011 w 10035679"/>
              <a:gd name="connsiteY5441" fmla="*/ 3183007 h 5893281"/>
              <a:gd name="connsiteX5442" fmla="*/ 5681972 w 10035679"/>
              <a:gd name="connsiteY5442" fmla="*/ 3178781 h 5893281"/>
              <a:gd name="connsiteX5443" fmla="*/ 5674123 w 10035679"/>
              <a:gd name="connsiteY5443" fmla="*/ 3174555 h 5893281"/>
              <a:gd name="connsiteX5444" fmla="*/ 5668086 w 10035679"/>
              <a:gd name="connsiteY5444" fmla="*/ 3168517 h 5893281"/>
              <a:gd name="connsiteX5445" fmla="*/ 5660237 w 10035679"/>
              <a:gd name="connsiteY5445" fmla="*/ 3156443 h 5893281"/>
              <a:gd name="connsiteX5446" fmla="*/ 5654200 w 10035679"/>
              <a:gd name="connsiteY5446" fmla="*/ 3141952 h 5893281"/>
              <a:gd name="connsiteX5447" fmla="*/ 5646351 w 10035679"/>
              <a:gd name="connsiteY5447" fmla="*/ 3141952 h 5893281"/>
              <a:gd name="connsiteX5448" fmla="*/ 5646351 w 10035679"/>
              <a:gd name="connsiteY5448" fmla="*/ 3156443 h 5893281"/>
              <a:gd name="connsiteX5449" fmla="*/ 5670501 w 10035679"/>
              <a:gd name="connsiteY5449" fmla="*/ 3189649 h 5893281"/>
              <a:gd name="connsiteX5450" fmla="*/ 5692840 w 10035679"/>
              <a:gd name="connsiteY5450" fmla="*/ 3226478 h 5893281"/>
              <a:gd name="connsiteX5451" fmla="*/ 5706727 w 10035679"/>
              <a:gd name="connsiteY5451" fmla="*/ 3269948 h 5893281"/>
              <a:gd name="connsiteX5452" fmla="*/ 5720613 w 10035679"/>
              <a:gd name="connsiteY5452" fmla="*/ 3309193 h 5893281"/>
              <a:gd name="connsiteX5453" fmla="*/ 5738726 w 10035679"/>
              <a:gd name="connsiteY5453" fmla="*/ 3348437 h 5893281"/>
              <a:gd name="connsiteX5454" fmla="*/ 5744764 w 10035679"/>
              <a:gd name="connsiteY5454" fmla="*/ 3354476 h 5893281"/>
              <a:gd name="connsiteX5455" fmla="*/ 5755027 w 10035679"/>
              <a:gd name="connsiteY5455" fmla="*/ 3362928 h 5893281"/>
              <a:gd name="connsiteX5456" fmla="*/ 5762876 w 10035679"/>
              <a:gd name="connsiteY5456" fmla="*/ 3368964 h 5893281"/>
              <a:gd name="connsiteX5457" fmla="*/ 5773141 w 10035679"/>
              <a:gd name="connsiteY5457" fmla="*/ 3377419 h 5893281"/>
              <a:gd name="connsiteX5458" fmla="*/ 5777367 w 10035679"/>
              <a:gd name="connsiteY5458" fmla="*/ 3387681 h 5893281"/>
              <a:gd name="connsiteX5459" fmla="*/ 5777367 w 10035679"/>
              <a:gd name="connsiteY5459" fmla="*/ 3459529 h 5893281"/>
              <a:gd name="connsiteX5460" fmla="*/ 5783404 w 10035679"/>
              <a:gd name="connsiteY5460" fmla="*/ 3467983 h 5893281"/>
              <a:gd name="connsiteX5461" fmla="*/ 5791253 w 10035679"/>
              <a:gd name="connsiteY5461" fmla="*/ 3478245 h 5893281"/>
              <a:gd name="connsiteX5462" fmla="*/ 5801518 w 10035679"/>
              <a:gd name="connsiteY5462" fmla="*/ 3484284 h 5893281"/>
              <a:gd name="connsiteX5463" fmla="*/ 5811780 w 10035679"/>
              <a:gd name="connsiteY5463" fmla="*/ 3492736 h 5893281"/>
              <a:gd name="connsiteX5464" fmla="*/ 5816007 w 10035679"/>
              <a:gd name="connsiteY5464" fmla="*/ 3498773 h 5893281"/>
              <a:gd name="connsiteX5465" fmla="*/ 5822045 w 10035679"/>
              <a:gd name="connsiteY5465" fmla="*/ 3521113 h 5893281"/>
              <a:gd name="connsiteX5466" fmla="*/ 5826271 w 10035679"/>
              <a:gd name="connsiteY5466" fmla="*/ 3537414 h 5893281"/>
              <a:gd name="connsiteX5467" fmla="*/ 5834121 w 10035679"/>
              <a:gd name="connsiteY5467" fmla="*/ 3559753 h 5893281"/>
              <a:gd name="connsiteX5468" fmla="*/ 5854648 w 10035679"/>
              <a:gd name="connsiteY5468" fmla="*/ 3584508 h 5893281"/>
              <a:gd name="connsiteX5469" fmla="*/ 5887251 w 10035679"/>
              <a:gd name="connsiteY5469" fmla="*/ 3606846 h 5893281"/>
              <a:gd name="connsiteX5470" fmla="*/ 5921664 w 10035679"/>
              <a:gd name="connsiteY5470" fmla="*/ 3627374 h 5893281"/>
              <a:gd name="connsiteX5471" fmla="*/ 5950041 w 10035679"/>
              <a:gd name="connsiteY5471" fmla="*/ 3649714 h 5893281"/>
              <a:gd name="connsiteX5472" fmla="*/ 5957890 w 10035679"/>
              <a:gd name="connsiteY5472" fmla="*/ 3659977 h 5893281"/>
              <a:gd name="connsiteX5473" fmla="*/ 5957890 w 10035679"/>
              <a:gd name="connsiteY5473" fmla="*/ 3674467 h 5893281"/>
              <a:gd name="connsiteX5474" fmla="*/ 5957890 w 10035679"/>
              <a:gd name="connsiteY5474" fmla="*/ 3684732 h 5893281"/>
              <a:gd name="connsiteX5475" fmla="*/ 5962116 w 10035679"/>
              <a:gd name="connsiteY5475" fmla="*/ 3694995 h 5893281"/>
              <a:gd name="connsiteX5476" fmla="*/ 5972381 w 10035679"/>
              <a:gd name="connsiteY5476" fmla="*/ 3707070 h 5893281"/>
              <a:gd name="connsiteX5477" fmla="*/ 6002569 w 10035679"/>
              <a:gd name="connsiteY5477" fmla="*/ 3708881 h 5893281"/>
              <a:gd name="connsiteX5478" fmla="*/ 6038795 w 10035679"/>
              <a:gd name="connsiteY5478" fmla="*/ 3692579 h 5893281"/>
              <a:gd name="connsiteX5479" fmla="*/ 6087699 w 10035679"/>
              <a:gd name="connsiteY5479" fmla="*/ 3680504 h 5893281"/>
              <a:gd name="connsiteX5480" fmla="*/ 6134188 w 10035679"/>
              <a:gd name="connsiteY5480" fmla="*/ 3670241 h 5893281"/>
              <a:gd name="connsiteX5481" fmla="*/ 6176450 w 10035679"/>
              <a:gd name="connsiteY5481" fmla="*/ 3664205 h 5893281"/>
              <a:gd name="connsiteX5482" fmla="*/ 6176450 w 10035679"/>
              <a:gd name="connsiteY5482" fmla="*/ 3670241 h 5893281"/>
              <a:gd name="connsiteX5483" fmla="*/ 6166188 w 10035679"/>
              <a:gd name="connsiteY5483" fmla="*/ 3688958 h 5893281"/>
              <a:gd name="connsiteX5484" fmla="*/ 6166188 w 10035679"/>
              <a:gd name="connsiteY5484" fmla="*/ 3710693 h 5893281"/>
              <a:gd name="connsiteX5485" fmla="*/ 6158338 w 10035679"/>
              <a:gd name="connsiteY5485" fmla="*/ 3735447 h 5893281"/>
              <a:gd name="connsiteX5486" fmla="*/ 6144452 w 10035679"/>
              <a:gd name="connsiteY5486" fmla="*/ 3772276 h 5893281"/>
              <a:gd name="connsiteX5487" fmla="*/ 6123925 w 10035679"/>
              <a:gd name="connsiteY5487" fmla="*/ 3815746 h 5893281"/>
              <a:gd name="connsiteX5488" fmla="*/ 6099774 w 10035679"/>
              <a:gd name="connsiteY5488" fmla="*/ 3859217 h 5893281"/>
              <a:gd name="connsiteX5489" fmla="*/ 6073208 w 10035679"/>
              <a:gd name="connsiteY5489" fmla="*/ 3894235 h 5893281"/>
              <a:gd name="connsiteX5490" fmla="*/ 6034568 w 10035679"/>
              <a:gd name="connsiteY5490" fmla="*/ 3933479 h 5893281"/>
              <a:gd name="connsiteX5491" fmla="*/ 5992304 w 10035679"/>
              <a:gd name="connsiteY5491" fmla="*/ 3970308 h 5893281"/>
              <a:gd name="connsiteX5492" fmla="*/ 5947626 w 10035679"/>
              <a:gd name="connsiteY5492" fmla="*/ 4005327 h 5893281"/>
              <a:gd name="connsiteX5493" fmla="*/ 5905363 w 10035679"/>
              <a:gd name="connsiteY5493" fmla="*/ 4046384 h 5893281"/>
              <a:gd name="connsiteX5494" fmla="*/ 5869137 w 10035679"/>
              <a:gd name="connsiteY5494" fmla="*/ 4089854 h 5893281"/>
              <a:gd name="connsiteX5495" fmla="*/ 5840762 w 10035679"/>
              <a:gd name="connsiteY5495" fmla="*/ 4139361 h 5893281"/>
              <a:gd name="connsiteX5496" fmla="*/ 5830497 w 10035679"/>
              <a:gd name="connsiteY5496" fmla="*/ 4186455 h 5893281"/>
              <a:gd name="connsiteX5497" fmla="*/ 5836534 w 10035679"/>
              <a:gd name="connsiteY5497" fmla="*/ 4229925 h 5893281"/>
              <a:gd name="connsiteX5498" fmla="*/ 5850422 w 10035679"/>
              <a:gd name="connsiteY5498" fmla="*/ 4273396 h 5893281"/>
              <a:gd name="connsiteX5499" fmla="*/ 5864308 w 10035679"/>
              <a:gd name="connsiteY5499" fmla="*/ 4312640 h 5893281"/>
              <a:gd name="connsiteX5500" fmla="*/ 5878194 w 10035679"/>
              <a:gd name="connsiteY5500" fmla="*/ 4356111 h 5893281"/>
              <a:gd name="connsiteX5501" fmla="*/ 5890269 w 10035679"/>
              <a:gd name="connsiteY5501" fmla="*/ 4399581 h 5893281"/>
              <a:gd name="connsiteX5502" fmla="*/ 5886043 w 10035679"/>
              <a:gd name="connsiteY5502" fmla="*/ 4443053 h 5893281"/>
              <a:gd name="connsiteX5503" fmla="*/ 5863705 w 10035679"/>
              <a:gd name="connsiteY5503" fmla="*/ 4488335 h 5893281"/>
              <a:gd name="connsiteX5504" fmla="*/ 5833516 w 10035679"/>
              <a:gd name="connsiteY5504" fmla="*/ 4510673 h 5893281"/>
              <a:gd name="connsiteX5505" fmla="*/ 5797290 w 10035679"/>
              <a:gd name="connsiteY5505" fmla="*/ 4526974 h 5893281"/>
              <a:gd name="connsiteX5506" fmla="*/ 5762876 w 10035679"/>
              <a:gd name="connsiteY5506" fmla="*/ 4545691 h 5893281"/>
              <a:gd name="connsiteX5507" fmla="*/ 5734499 w 10035679"/>
              <a:gd name="connsiteY5507" fmla="*/ 4570447 h 5893281"/>
              <a:gd name="connsiteX5508" fmla="*/ 5716387 w 10035679"/>
              <a:gd name="connsiteY5508" fmla="*/ 4607275 h 5893281"/>
              <a:gd name="connsiteX5509" fmla="*/ 5734499 w 10035679"/>
              <a:gd name="connsiteY5509" fmla="*/ 4627803 h 5893281"/>
              <a:gd name="connsiteX5510" fmla="*/ 5748385 w 10035679"/>
              <a:gd name="connsiteY5510" fmla="*/ 4661011 h 5893281"/>
              <a:gd name="connsiteX5511" fmla="*/ 5754424 w 10035679"/>
              <a:gd name="connsiteY5511" fmla="*/ 4700255 h 5893281"/>
              <a:gd name="connsiteX5512" fmla="*/ 5744159 w 10035679"/>
              <a:gd name="connsiteY5512" fmla="*/ 4708707 h 5893281"/>
              <a:gd name="connsiteX5513" fmla="*/ 5738123 w 10035679"/>
              <a:gd name="connsiteY5513" fmla="*/ 4714744 h 5893281"/>
              <a:gd name="connsiteX5514" fmla="*/ 5733897 w 10035679"/>
              <a:gd name="connsiteY5514" fmla="*/ 4718970 h 5893281"/>
              <a:gd name="connsiteX5515" fmla="*/ 5726047 w 10035679"/>
              <a:gd name="connsiteY5515" fmla="*/ 4725009 h 5893281"/>
              <a:gd name="connsiteX5516" fmla="*/ 5724235 w 10035679"/>
              <a:gd name="connsiteY5516" fmla="*/ 4733461 h 5893281"/>
              <a:gd name="connsiteX5517" fmla="*/ 5716387 w 10035679"/>
              <a:gd name="connsiteY5517" fmla="*/ 4739498 h 5893281"/>
              <a:gd name="connsiteX5518" fmla="*/ 5677746 w 10035679"/>
              <a:gd name="connsiteY5518" fmla="*/ 4747952 h 5893281"/>
              <a:gd name="connsiteX5519" fmla="*/ 5667483 w 10035679"/>
              <a:gd name="connsiteY5519" fmla="*/ 4772705 h 5893281"/>
              <a:gd name="connsiteX5520" fmla="*/ 5663255 w 10035679"/>
              <a:gd name="connsiteY5520" fmla="*/ 4801685 h 5893281"/>
              <a:gd name="connsiteX5521" fmla="*/ 5659029 w 10035679"/>
              <a:gd name="connsiteY5521" fmla="*/ 4830666 h 5893281"/>
              <a:gd name="connsiteX5522" fmla="*/ 5652992 w 10035679"/>
              <a:gd name="connsiteY5522" fmla="*/ 4859646 h 5893281"/>
              <a:gd name="connsiteX5523" fmla="*/ 5606504 w 10035679"/>
              <a:gd name="connsiteY5523" fmla="*/ 4898891 h 5893281"/>
              <a:gd name="connsiteX5524" fmla="*/ 5592616 w 10035679"/>
              <a:gd name="connsiteY5524" fmla="*/ 4932098 h 5893281"/>
              <a:gd name="connsiteX5525" fmla="*/ 5574504 w 10035679"/>
              <a:gd name="connsiteY5525" fmla="*/ 4965304 h 5893281"/>
              <a:gd name="connsiteX5526" fmla="*/ 5540088 w 10035679"/>
              <a:gd name="connsiteY5526" fmla="*/ 4996096 h 5893281"/>
              <a:gd name="connsiteX5527" fmla="*/ 5497825 w 10035679"/>
              <a:gd name="connsiteY5527" fmla="*/ 5022662 h 5893281"/>
              <a:gd name="connsiteX5528" fmla="*/ 5445300 w 10035679"/>
              <a:gd name="connsiteY5528" fmla="*/ 5037151 h 5893281"/>
              <a:gd name="connsiteX5529" fmla="*/ 5392772 w 10035679"/>
              <a:gd name="connsiteY5529" fmla="*/ 5051642 h 5893281"/>
              <a:gd name="connsiteX5530" fmla="*/ 5337830 w 10035679"/>
              <a:gd name="connsiteY5530" fmla="*/ 5061907 h 5893281"/>
              <a:gd name="connsiteX5531" fmla="*/ 5288925 w 10035679"/>
              <a:gd name="connsiteY5531" fmla="*/ 5072169 h 5893281"/>
              <a:gd name="connsiteX5532" fmla="*/ 5278661 w 10035679"/>
              <a:gd name="connsiteY5532" fmla="*/ 5066133 h 5893281"/>
              <a:gd name="connsiteX5533" fmla="*/ 5270813 w 10035679"/>
              <a:gd name="connsiteY5533" fmla="*/ 5057679 h 5893281"/>
              <a:gd name="connsiteX5534" fmla="*/ 5264775 w 10035679"/>
              <a:gd name="connsiteY5534" fmla="*/ 5053453 h 5893281"/>
              <a:gd name="connsiteX5535" fmla="*/ 5256927 w 10035679"/>
              <a:gd name="connsiteY5535" fmla="*/ 5043190 h 5893281"/>
              <a:gd name="connsiteX5536" fmla="*/ 5250889 w 10035679"/>
              <a:gd name="connsiteY5536" fmla="*/ 5037151 h 5893281"/>
              <a:gd name="connsiteX5537" fmla="*/ 5246663 w 10035679"/>
              <a:gd name="connsiteY5537" fmla="*/ 5018434 h 5893281"/>
              <a:gd name="connsiteX5538" fmla="*/ 5246663 w 10035679"/>
              <a:gd name="connsiteY5538" fmla="*/ 4996096 h 5893281"/>
              <a:gd name="connsiteX5539" fmla="*/ 5246663 w 10035679"/>
              <a:gd name="connsiteY5539" fmla="*/ 4971343 h 5893281"/>
              <a:gd name="connsiteX5540" fmla="*/ 5242436 w 10035679"/>
              <a:gd name="connsiteY5540" fmla="*/ 4946587 h 5893281"/>
              <a:gd name="connsiteX5541" fmla="*/ 5221909 w 10035679"/>
              <a:gd name="connsiteY5541" fmla="*/ 4911571 h 5893281"/>
              <a:gd name="connsiteX5542" fmla="*/ 5193532 w 10035679"/>
              <a:gd name="connsiteY5542" fmla="*/ 4878363 h 5893281"/>
              <a:gd name="connsiteX5543" fmla="*/ 5165155 w 10035679"/>
              <a:gd name="connsiteY5543" fmla="*/ 4841534 h 5893281"/>
              <a:gd name="connsiteX5544" fmla="*/ 5147041 w 10035679"/>
              <a:gd name="connsiteY5544" fmla="*/ 4806516 h 5893281"/>
              <a:gd name="connsiteX5545" fmla="*/ 5154891 w 10035679"/>
              <a:gd name="connsiteY5545" fmla="*/ 4781762 h 5893281"/>
              <a:gd name="connsiteX5546" fmla="*/ 5154891 w 10035679"/>
              <a:gd name="connsiteY5546" fmla="*/ 4777536 h 5893281"/>
              <a:gd name="connsiteX5547" fmla="*/ 5147041 w 10035679"/>
              <a:gd name="connsiteY5547" fmla="*/ 4769082 h 5893281"/>
              <a:gd name="connsiteX5548" fmla="*/ 5141005 w 10035679"/>
              <a:gd name="connsiteY5548" fmla="*/ 4767271 h 5893281"/>
              <a:gd name="connsiteX5549" fmla="*/ 5136779 w 10035679"/>
              <a:gd name="connsiteY5549" fmla="*/ 4758819 h 5893281"/>
              <a:gd name="connsiteX5550" fmla="*/ 5132553 w 10035679"/>
              <a:gd name="connsiteY5550" fmla="*/ 4758819 h 5893281"/>
              <a:gd name="connsiteX5551" fmla="*/ 5128327 w 10035679"/>
              <a:gd name="connsiteY5551" fmla="*/ 4748555 h 5893281"/>
              <a:gd name="connsiteX5552" fmla="*/ 5132553 w 10035679"/>
              <a:gd name="connsiteY5552" fmla="*/ 4738292 h 5893281"/>
              <a:gd name="connsiteX5553" fmla="*/ 5132553 w 10035679"/>
              <a:gd name="connsiteY5553" fmla="*/ 4729838 h 5893281"/>
              <a:gd name="connsiteX5554" fmla="*/ 5136779 w 10035679"/>
              <a:gd name="connsiteY5554" fmla="*/ 4723801 h 5893281"/>
              <a:gd name="connsiteX5555" fmla="*/ 5141005 w 10035679"/>
              <a:gd name="connsiteY5555" fmla="*/ 4715349 h 5893281"/>
              <a:gd name="connsiteX5556" fmla="*/ 5127119 w 10035679"/>
              <a:gd name="connsiteY5556" fmla="*/ 4709310 h 5893281"/>
              <a:gd name="connsiteX5557" fmla="*/ 5127119 w 10035679"/>
              <a:gd name="connsiteY5557" fmla="*/ 4700858 h 5893281"/>
              <a:gd name="connsiteX5558" fmla="*/ 5127119 w 10035679"/>
              <a:gd name="connsiteY5558" fmla="*/ 4694819 h 5893281"/>
              <a:gd name="connsiteX5559" fmla="*/ 5128929 w 10035679"/>
              <a:gd name="connsiteY5559" fmla="*/ 4684556 h 5893281"/>
              <a:gd name="connsiteX5560" fmla="*/ 5133156 w 10035679"/>
              <a:gd name="connsiteY5560" fmla="*/ 4676104 h 5893281"/>
              <a:gd name="connsiteX5561" fmla="*/ 5133156 w 10035679"/>
              <a:gd name="connsiteY5561" fmla="*/ 4665840 h 5893281"/>
              <a:gd name="connsiteX5562" fmla="*/ 5133156 w 10035679"/>
              <a:gd name="connsiteY5562" fmla="*/ 4655575 h 5893281"/>
              <a:gd name="connsiteX5563" fmla="*/ 5119270 w 10035679"/>
              <a:gd name="connsiteY5563" fmla="*/ 4626595 h 5893281"/>
              <a:gd name="connsiteX5564" fmla="*/ 5098742 w 10035679"/>
              <a:gd name="connsiteY5564" fmla="*/ 4593389 h 5893281"/>
              <a:gd name="connsiteX5565" fmla="*/ 5076402 w 10035679"/>
              <a:gd name="connsiteY5565" fmla="*/ 4564408 h 5893281"/>
              <a:gd name="connsiteX5566" fmla="*/ 5062516 w 10035679"/>
              <a:gd name="connsiteY5566" fmla="*/ 4535428 h 5893281"/>
              <a:gd name="connsiteX5567" fmla="*/ 5058290 w 10035679"/>
              <a:gd name="connsiteY5567" fmla="*/ 4500410 h 5893281"/>
              <a:gd name="connsiteX5568" fmla="*/ 5066139 w 10035679"/>
              <a:gd name="connsiteY5568" fmla="*/ 4459355 h 5893281"/>
              <a:gd name="connsiteX5569" fmla="*/ 5080025 w 10035679"/>
              <a:gd name="connsiteY5569" fmla="*/ 4424337 h 5893281"/>
              <a:gd name="connsiteX5570" fmla="*/ 5100553 w 10035679"/>
              <a:gd name="connsiteY5570" fmla="*/ 4385092 h 5893281"/>
              <a:gd name="connsiteX5571" fmla="*/ 5114439 w 10035679"/>
              <a:gd name="connsiteY5571" fmla="*/ 4351885 h 5893281"/>
              <a:gd name="connsiteX5572" fmla="*/ 5126514 w 10035679"/>
              <a:gd name="connsiteY5572" fmla="*/ 4322905 h 5893281"/>
              <a:gd name="connsiteX5573" fmla="*/ 5112628 w 10035679"/>
              <a:gd name="connsiteY5573" fmla="*/ 4293923 h 5893281"/>
              <a:gd name="connsiteX5574" fmla="*/ 5108402 w 10035679"/>
              <a:gd name="connsiteY5574" fmla="*/ 4269170 h 5893281"/>
              <a:gd name="connsiteX5575" fmla="*/ 5108402 w 10035679"/>
              <a:gd name="connsiteY5575" fmla="*/ 4244416 h 5893281"/>
              <a:gd name="connsiteX5576" fmla="*/ 5100553 w 10035679"/>
              <a:gd name="connsiteY5576" fmla="*/ 4211208 h 5893281"/>
              <a:gd name="connsiteX5577" fmla="*/ 5080025 w 10035679"/>
              <a:gd name="connsiteY5577" fmla="*/ 4167738 h 5893281"/>
              <a:gd name="connsiteX5578" fmla="*/ 5047436 w 10035679"/>
              <a:gd name="connsiteY5578" fmla="*/ 4124268 h 5893281"/>
              <a:gd name="connsiteX5579" fmla="*/ 5017253 w 10035679"/>
              <a:gd name="connsiteY5579" fmla="*/ 4085023 h 5893281"/>
              <a:gd name="connsiteX5580" fmla="*/ 4984649 w 10035679"/>
              <a:gd name="connsiteY5580" fmla="*/ 4051817 h 5893281"/>
              <a:gd name="connsiteX5581" fmla="*/ 4994914 w 10035679"/>
              <a:gd name="connsiteY5581" fmla="*/ 4008347 h 5893281"/>
              <a:gd name="connsiteX5582" fmla="*/ 5005179 w 10035679"/>
              <a:gd name="connsiteY5582" fmla="*/ 3969103 h 5893281"/>
              <a:gd name="connsiteX5583" fmla="*/ 5017253 w 10035679"/>
              <a:gd name="connsiteY5583" fmla="*/ 3925632 h 5893281"/>
              <a:gd name="connsiteX5584" fmla="*/ 5005179 w 10035679"/>
              <a:gd name="connsiteY5584" fmla="*/ 3919593 h 5893281"/>
              <a:gd name="connsiteX5585" fmla="*/ 4999138 w 10035679"/>
              <a:gd name="connsiteY5585" fmla="*/ 3915367 h 5893281"/>
              <a:gd name="connsiteX5586" fmla="*/ 4991290 w 10035679"/>
              <a:gd name="connsiteY5586" fmla="*/ 3906915 h 5893281"/>
              <a:gd name="connsiteX5587" fmla="*/ 4985253 w 10035679"/>
              <a:gd name="connsiteY5587" fmla="*/ 3905103 h 5893281"/>
              <a:gd name="connsiteX5588" fmla="*/ 4974988 w 10035679"/>
              <a:gd name="connsiteY5588" fmla="*/ 3905103 h 5893281"/>
              <a:gd name="connsiteX5589" fmla="*/ 4961103 w 10035679"/>
              <a:gd name="connsiteY5589" fmla="*/ 3900877 h 5893281"/>
              <a:gd name="connsiteX5590" fmla="*/ 4953254 w 10035679"/>
              <a:gd name="connsiteY5590" fmla="*/ 3906915 h 5893281"/>
              <a:gd name="connsiteX5591" fmla="*/ 4949028 w 10035679"/>
              <a:gd name="connsiteY5591" fmla="*/ 3911141 h 5893281"/>
              <a:gd name="connsiteX5592" fmla="*/ 4938764 w 10035679"/>
              <a:gd name="connsiteY5592" fmla="*/ 3915367 h 5893281"/>
              <a:gd name="connsiteX5593" fmla="*/ 4928500 w 10035679"/>
              <a:gd name="connsiteY5593" fmla="*/ 3915367 h 5893281"/>
              <a:gd name="connsiteX5594" fmla="*/ 4914614 w 10035679"/>
              <a:gd name="connsiteY5594" fmla="*/ 3915367 h 5893281"/>
              <a:gd name="connsiteX5595" fmla="*/ 4875973 w 10035679"/>
              <a:gd name="connsiteY5595" fmla="*/ 3853783 h 5893281"/>
              <a:gd name="connsiteX5596" fmla="*/ 4849408 w 10035679"/>
              <a:gd name="connsiteY5596" fmla="*/ 3849557 h 5893281"/>
              <a:gd name="connsiteX5597" fmla="*/ 4825258 w 10035679"/>
              <a:gd name="connsiteY5597" fmla="*/ 3847746 h 5893281"/>
              <a:gd name="connsiteX5598" fmla="*/ 4796881 w 10035679"/>
              <a:gd name="connsiteY5598" fmla="*/ 3843520 h 5893281"/>
              <a:gd name="connsiteX5599" fmla="*/ 4762465 w 10035679"/>
              <a:gd name="connsiteY5599" fmla="*/ 3858011 h 5893281"/>
              <a:gd name="connsiteX5600" fmla="*/ 4726239 w 10035679"/>
              <a:gd name="connsiteY5600" fmla="*/ 3872500 h 5893281"/>
              <a:gd name="connsiteX5601" fmla="*/ 4697864 w 10035679"/>
              <a:gd name="connsiteY5601" fmla="*/ 3882765 h 5893281"/>
              <a:gd name="connsiteX5602" fmla="*/ 4629033 w 10035679"/>
              <a:gd name="connsiteY5602" fmla="*/ 3868274 h 5893281"/>
              <a:gd name="connsiteX5603" fmla="*/ 4621186 w 10035679"/>
              <a:gd name="connsiteY5603" fmla="*/ 3893027 h 5893281"/>
              <a:gd name="connsiteX5604" fmla="*/ 4597035 w 10035679"/>
              <a:gd name="connsiteY5604" fmla="*/ 3893027 h 5893281"/>
              <a:gd name="connsiteX5605" fmla="*/ 4574697 w 10035679"/>
              <a:gd name="connsiteY5605" fmla="*/ 3886991 h 5893281"/>
              <a:gd name="connsiteX5606" fmla="*/ 4558396 w 10035679"/>
              <a:gd name="connsiteY5606" fmla="*/ 3882765 h 5893281"/>
              <a:gd name="connsiteX5607" fmla="*/ 4550547 w 10035679"/>
              <a:gd name="connsiteY5607" fmla="*/ 3886991 h 5893281"/>
              <a:gd name="connsiteX5608" fmla="*/ 4544509 w 10035679"/>
              <a:gd name="connsiteY5608" fmla="*/ 3893027 h 5893281"/>
              <a:gd name="connsiteX5609" fmla="*/ 4532435 w 10035679"/>
              <a:gd name="connsiteY5609" fmla="*/ 3897255 h 5893281"/>
              <a:gd name="connsiteX5610" fmla="*/ 4518548 w 10035679"/>
              <a:gd name="connsiteY5610" fmla="*/ 3901481 h 5893281"/>
              <a:gd name="connsiteX5611" fmla="*/ 4498019 w 10035679"/>
              <a:gd name="connsiteY5611" fmla="*/ 3876726 h 5893281"/>
              <a:gd name="connsiteX5612" fmla="*/ 4469643 w 10035679"/>
              <a:gd name="connsiteY5612" fmla="*/ 3862237 h 5893281"/>
              <a:gd name="connsiteX5613" fmla="*/ 4441267 w 10035679"/>
              <a:gd name="connsiteY5613" fmla="*/ 3847746 h 5893281"/>
              <a:gd name="connsiteX5614" fmla="*/ 4412890 w 10035679"/>
              <a:gd name="connsiteY5614" fmla="*/ 3833255 h 5893281"/>
              <a:gd name="connsiteX5615" fmla="*/ 4388741 w 10035679"/>
              <a:gd name="connsiteY5615" fmla="*/ 3814539 h 5893281"/>
              <a:gd name="connsiteX5616" fmla="*/ 4370627 w 10035679"/>
              <a:gd name="connsiteY5616" fmla="*/ 3767447 h 5893281"/>
              <a:gd name="connsiteX5617" fmla="*/ 4350099 w 10035679"/>
              <a:gd name="connsiteY5617" fmla="*/ 3742691 h 5893281"/>
              <a:gd name="connsiteX5618" fmla="*/ 4317498 w 10035679"/>
              <a:gd name="connsiteY5618" fmla="*/ 3717938 h 5893281"/>
              <a:gd name="connsiteX5619" fmla="*/ 4289121 w 10035679"/>
              <a:gd name="connsiteY5619" fmla="*/ 3693184 h 5893281"/>
              <a:gd name="connsiteX5620" fmla="*/ 4271009 w 10035679"/>
              <a:gd name="connsiteY5620" fmla="*/ 3670844 h 5893281"/>
              <a:gd name="connsiteX5621" fmla="*/ 4271009 w 10035679"/>
              <a:gd name="connsiteY5621" fmla="*/ 3623752 h 5893281"/>
              <a:gd name="connsiteX5622" fmla="*/ 4264970 w 10035679"/>
              <a:gd name="connsiteY5622" fmla="*/ 3603223 h 5893281"/>
              <a:gd name="connsiteX5623" fmla="*/ 4266782 w 10035679"/>
              <a:gd name="connsiteY5623" fmla="*/ 3570017 h 5893281"/>
              <a:gd name="connsiteX5624" fmla="*/ 4274631 w 10035679"/>
              <a:gd name="connsiteY5624" fmla="*/ 3541038 h 5893281"/>
              <a:gd name="connsiteX5625" fmla="*/ 4280668 w 10035679"/>
              <a:gd name="connsiteY5625" fmla="*/ 3516282 h 5893281"/>
              <a:gd name="connsiteX5626" fmla="*/ 4284895 w 10035679"/>
              <a:gd name="connsiteY5626" fmla="*/ 3497565 h 5893281"/>
              <a:gd name="connsiteX5627" fmla="*/ 4284895 w 10035679"/>
              <a:gd name="connsiteY5627" fmla="*/ 3468586 h 5893281"/>
              <a:gd name="connsiteX5628" fmla="*/ 4278856 w 10035679"/>
              <a:gd name="connsiteY5628" fmla="*/ 3452284 h 5893281"/>
              <a:gd name="connsiteX5629" fmla="*/ 4266782 w 10035679"/>
              <a:gd name="connsiteY5629" fmla="*/ 3433567 h 5893281"/>
              <a:gd name="connsiteX5630" fmla="*/ 4260744 w 10035679"/>
              <a:gd name="connsiteY5630" fmla="*/ 3419076 h 5893281"/>
              <a:gd name="connsiteX5631" fmla="*/ 4260744 w 10035679"/>
              <a:gd name="connsiteY5631" fmla="*/ 3396738 h 5893281"/>
              <a:gd name="connsiteX5632" fmla="*/ 4266782 w 10035679"/>
              <a:gd name="connsiteY5632" fmla="*/ 3367759 h 5893281"/>
              <a:gd name="connsiteX5633" fmla="*/ 4280668 w 10035679"/>
              <a:gd name="connsiteY5633" fmla="*/ 3336966 h 5893281"/>
              <a:gd name="connsiteX5634" fmla="*/ 4294555 w 10035679"/>
              <a:gd name="connsiteY5634" fmla="*/ 3300138 h 5893281"/>
              <a:gd name="connsiteX5635" fmla="*/ 4308441 w 10035679"/>
              <a:gd name="connsiteY5635" fmla="*/ 3269345 h 5893281"/>
              <a:gd name="connsiteX5636" fmla="*/ 4322329 w 10035679"/>
              <a:gd name="connsiteY5636" fmla="*/ 3242779 h 5893281"/>
              <a:gd name="connsiteX5637" fmla="*/ 4330176 w 10035679"/>
              <a:gd name="connsiteY5637" fmla="*/ 3228290 h 5893281"/>
              <a:gd name="connsiteX5638" fmla="*/ 4354326 w 10035679"/>
              <a:gd name="connsiteY5638" fmla="*/ 3207761 h 5893281"/>
              <a:gd name="connsiteX5639" fmla="*/ 4382702 w 10035679"/>
              <a:gd name="connsiteY5639" fmla="*/ 3189046 h 5893281"/>
              <a:gd name="connsiteX5640" fmla="*/ 4411079 w 10035679"/>
              <a:gd name="connsiteY5640" fmla="*/ 3174555 h 5893281"/>
              <a:gd name="connsiteX5641" fmla="*/ 4439455 w 10035679"/>
              <a:gd name="connsiteY5641" fmla="*/ 3155838 h 5893281"/>
              <a:gd name="connsiteX5642" fmla="*/ 4445492 w 10035679"/>
              <a:gd name="connsiteY5642" fmla="*/ 3139537 h 5893281"/>
              <a:gd name="connsiteX5643" fmla="*/ 4445492 w 10035679"/>
              <a:gd name="connsiteY5643" fmla="*/ 3117199 h 5893281"/>
              <a:gd name="connsiteX5644" fmla="*/ 4443682 w 10035679"/>
              <a:gd name="connsiteY5644" fmla="*/ 3092443 h 5893281"/>
              <a:gd name="connsiteX5645" fmla="*/ 4445492 w 10035679"/>
              <a:gd name="connsiteY5645" fmla="*/ 3071916 h 5893281"/>
              <a:gd name="connsiteX5646" fmla="*/ 4463607 w 10035679"/>
              <a:gd name="connsiteY5646" fmla="*/ 3042936 h 5893281"/>
              <a:gd name="connsiteX5647" fmla="*/ 4487756 w 10035679"/>
              <a:gd name="connsiteY5647" fmla="*/ 3020596 h 5893281"/>
              <a:gd name="connsiteX5648" fmla="*/ 4514322 w 10035679"/>
              <a:gd name="connsiteY5648" fmla="*/ 3000068 h 5893281"/>
              <a:gd name="connsiteX5649" fmla="*/ 4538472 w 10035679"/>
              <a:gd name="connsiteY5649" fmla="*/ 2977730 h 5893281"/>
              <a:gd name="connsiteX5650" fmla="*/ 4558999 w 10035679"/>
              <a:gd name="connsiteY5650" fmla="*/ 2952975 h 5893281"/>
              <a:gd name="connsiteX5651" fmla="*/ 4571074 w 10035679"/>
              <a:gd name="connsiteY5651" fmla="*/ 2919770 h 5893281"/>
              <a:gd name="connsiteX5652" fmla="*/ 4571074 w 10035679"/>
              <a:gd name="connsiteY5652" fmla="*/ 2917957 h 5893281"/>
              <a:gd name="connsiteX5653" fmla="*/ 4566849 w 10035679"/>
              <a:gd name="connsiteY5653" fmla="*/ 2917957 h 5893281"/>
              <a:gd name="connsiteX5654" fmla="*/ 4566849 w 10035679"/>
              <a:gd name="connsiteY5654" fmla="*/ 2913731 h 5893281"/>
              <a:gd name="connsiteX5655" fmla="*/ 4566849 w 10035679"/>
              <a:gd name="connsiteY5655" fmla="*/ 2909505 h 5893281"/>
              <a:gd name="connsiteX5656" fmla="*/ 4562622 w 10035679"/>
              <a:gd name="connsiteY5656" fmla="*/ 2905279 h 5893281"/>
              <a:gd name="connsiteX5657" fmla="*/ 4556584 w 10035679"/>
              <a:gd name="connsiteY5657" fmla="*/ 2903468 h 5893281"/>
              <a:gd name="connsiteX5658" fmla="*/ 4548737 w 10035679"/>
              <a:gd name="connsiteY5658" fmla="*/ 2899242 h 5893281"/>
              <a:gd name="connsiteX5659" fmla="*/ 4542697 w 10035679"/>
              <a:gd name="connsiteY5659" fmla="*/ 2899242 h 5893281"/>
              <a:gd name="connsiteX5660" fmla="*/ 4530622 w 10035679"/>
              <a:gd name="connsiteY5660" fmla="*/ 2895016 h 5893281"/>
              <a:gd name="connsiteX5661" fmla="*/ 4524584 w 10035679"/>
              <a:gd name="connsiteY5661" fmla="*/ 2903468 h 5893281"/>
              <a:gd name="connsiteX5662" fmla="*/ 4516736 w 10035679"/>
              <a:gd name="connsiteY5662" fmla="*/ 2903468 h 5893281"/>
              <a:gd name="connsiteX5663" fmla="*/ 4506471 w 10035679"/>
              <a:gd name="connsiteY5663" fmla="*/ 2905279 h 5893281"/>
              <a:gd name="connsiteX5664" fmla="*/ 4492586 w 10035679"/>
              <a:gd name="connsiteY5664" fmla="*/ 2905279 h 5893281"/>
              <a:gd name="connsiteX5665" fmla="*/ 4492586 w 10035679"/>
              <a:gd name="connsiteY5665" fmla="*/ 2895016 h 5893281"/>
              <a:gd name="connsiteX5666" fmla="*/ 4486550 w 10035679"/>
              <a:gd name="connsiteY5666" fmla="*/ 2895016 h 5893281"/>
              <a:gd name="connsiteX5667" fmla="*/ 4486550 w 10035679"/>
              <a:gd name="connsiteY5667" fmla="*/ 2866035 h 5893281"/>
              <a:gd name="connsiteX5668" fmla="*/ 4482323 w 10035679"/>
              <a:gd name="connsiteY5668" fmla="*/ 2826791 h 5893281"/>
              <a:gd name="connsiteX5669" fmla="*/ 4478094 w 10035679"/>
              <a:gd name="connsiteY5669" fmla="*/ 2779698 h 5893281"/>
              <a:gd name="connsiteX5670" fmla="*/ 4478094 w 10035679"/>
              <a:gd name="connsiteY5670" fmla="*/ 2734417 h 5893281"/>
              <a:gd name="connsiteX5671" fmla="*/ 4478094 w 10035679"/>
              <a:gd name="connsiteY5671" fmla="*/ 2693362 h 5893281"/>
              <a:gd name="connsiteX5672" fmla="*/ 4485945 w 10035679"/>
              <a:gd name="connsiteY5672" fmla="*/ 2668606 h 5893281"/>
              <a:gd name="connsiteX5673" fmla="*/ 4487152 w 10035679"/>
              <a:gd name="connsiteY5673" fmla="*/ 2661362 h 5893281"/>
              <a:gd name="connsiteX5674" fmla="*/ 4491378 w 10035679"/>
              <a:gd name="connsiteY5674" fmla="*/ 2652908 h 5893281"/>
              <a:gd name="connsiteX5675" fmla="*/ 4495605 w 10035679"/>
              <a:gd name="connsiteY5675" fmla="*/ 2651095 h 5893281"/>
              <a:gd name="connsiteX5676" fmla="*/ 4499831 w 10035679"/>
              <a:gd name="connsiteY5676" fmla="*/ 2651095 h 5893281"/>
              <a:gd name="connsiteX5677" fmla="*/ 4505870 w 10035679"/>
              <a:gd name="connsiteY5677" fmla="*/ 2651095 h 5893281"/>
              <a:gd name="connsiteX5678" fmla="*/ 4513719 w 10035679"/>
              <a:gd name="connsiteY5678" fmla="*/ 2646870 h 5893281"/>
              <a:gd name="connsiteX5679" fmla="*/ 4523980 w 10035679"/>
              <a:gd name="connsiteY5679" fmla="*/ 2646870 h 5893281"/>
              <a:gd name="connsiteX5680" fmla="*/ 4552358 w 10035679"/>
              <a:gd name="connsiteY5680" fmla="*/ 2657135 h 5893281"/>
              <a:gd name="connsiteX5681" fmla="*/ 4584960 w 10035679"/>
              <a:gd name="connsiteY5681" fmla="*/ 2665587 h 5893281"/>
              <a:gd name="connsiteX5682" fmla="*/ 4619374 w 10035679"/>
              <a:gd name="connsiteY5682" fmla="*/ 2665587 h 5893281"/>
              <a:gd name="connsiteX5683" fmla="*/ 4653790 w 10035679"/>
              <a:gd name="connsiteY5683" fmla="*/ 2657135 h 5893281"/>
              <a:gd name="connsiteX5684" fmla="*/ 4680355 w 10035679"/>
              <a:gd name="connsiteY5684" fmla="*/ 2646870 h 5893281"/>
              <a:gd name="connsiteX5685" fmla="*/ 4682166 w 10035679"/>
              <a:gd name="connsiteY5685" fmla="*/ 2642645 h 5893281"/>
              <a:gd name="connsiteX5686" fmla="*/ 4682166 w 10035679"/>
              <a:gd name="connsiteY5686" fmla="*/ 2638419 h 5893281"/>
              <a:gd name="connsiteX5687" fmla="*/ 4686391 w 10035679"/>
              <a:gd name="connsiteY5687" fmla="*/ 2638419 h 5893281"/>
              <a:gd name="connsiteX5688" fmla="*/ 4686391 w 10035679"/>
              <a:gd name="connsiteY5688" fmla="*/ 2636609 h 5893281"/>
              <a:gd name="connsiteX5689" fmla="*/ 4686391 w 10035679"/>
              <a:gd name="connsiteY5689" fmla="*/ 2632382 h 5893281"/>
              <a:gd name="connsiteX5690" fmla="*/ 4694241 w 10035679"/>
              <a:gd name="connsiteY5690" fmla="*/ 2603401 h 5893281"/>
              <a:gd name="connsiteX5691" fmla="*/ 4694241 w 10035679"/>
              <a:gd name="connsiteY5691" fmla="*/ 2570196 h 5893281"/>
              <a:gd name="connsiteX5692" fmla="*/ 4690015 w 10035679"/>
              <a:gd name="connsiteY5692" fmla="*/ 2539402 h 5893281"/>
              <a:gd name="connsiteX5693" fmla="*/ 4685790 w 10035679"/>
              <a:gd name="connsiteY5693" fmla="*/ 2502574 h 5893281"/>
              <a:gd name="connsiteX5694" fmla="*/ 4661637 w 10035679"/>
              <a:gd name="connsiteY5694" fmla="*/ 2496535 h 5893281"/>
              <a:gd name="connsiteX5695" fmla="*/ 4637486 w 10035679"/>
              <a:gd name="connsiteY5695" fmla="*/ 2488083 h 5893281"/>
              <a:gd name="connsiteX5696" fmla="*/ 4613337 w 10035679"/>
              <a:gd name="connsiteY5696" fmla="*/ 2473592 h 5893281"/>
              <a:gd name="connsiteX5697" fmla="*/ 4595224 w 10035679"/>
              <a:gd name="connsiteY5697" fmla="*/ 2454877 h 5893281"/>
              <a:gd name="connsiteX5698" fmla="*/ 4601262 w 10035679"/>
              <a:gd name="connsiteY5698" fmla="*/ 2453064 h 5893281"/>
              <a:gd name="connsiteX5699" fmla="*/ 4609111 w 10035679"/>
              <a:gd name="connsiteY5699" fmla="*/ 2448838 h 5893281"/>
              <a:gd name="connsiteX5700" fmla="*/ 4613337 w 10035679"/>
              <a:gd name="connsiteY5700" fmla="*/ 2444612 h 5893281"/>
              <a:gd name="connsiteX5701" fmla="*/ 4619374 w 10035679"/>
              <a:gd name="connsiteY5701" fmla="*/ 2444612 h 5893281"/>
              <a:gd name="connsiteX5702" fmla="*/ 4627225 w 10035679"/>
              <a:gd name="connsiteY5702" fmla="*/ 2440386 h 5893281"/>
              <a:gd name="connsiteX5703" fmla="*/ 4639299 w 10035679"/>
              <a:gd name="connsiteY5703" fmla="*/ 2440386 h 5893281"/>
              <a:gd name="connsiteX5704" fmla="*/ 4647146 w 10035679"/>
              <a:gd name="connsiteY5704" fmla="*/ 2438573 h 5893281"/>
              <a:gd name="connsiteX5705" fmla="*/ 4657412 w 10035679"/>
              <a:gd name="connsiteY5705" fmla="*/ 2434347 h 5893281"/>
              <a:gd name="connsiteX5706" fmla="*/ 4667675 w 10035679"/>
              <a:gd name="connsiteY5706" fmla="*/ 2434347 h 5893281"/>
              <a:gd name="connsiteX5707" fmla="*/ 4679750 w 10035679"/>
              <a:gd name="connsiteY5707" fmla="*/ 2434347 h 5893281"/>
              <a:gd name="connsiteX5708" fmla="*/ 4679750 w 10035679"/>
              <a:gd name="connsiteY5708" fmla="*/ 2395102 h 5893281"/>
              <a:gd name="connsiteX5709" fmla="*/ 4690015 w 10035679"/>
              <a:gd name="connsiteY5709" fmla="*/ 2395102 h 5893281"/>
              <a:gd name="connsiteX5710" fmla="*/ 4700279 w 10035679"/>
              <a:gd name="connsiteY5710" fmla="*/ 2396915 h 5893281"/>
              <a:gd name="connsiteX5711" fmla="*/ 4704506 w 10035679"/>
              <a:gd name="connsiteY5711" fmla="*/ 2401141 h 5893281"/>
              <a:gd name="connsiteX5712" fmla="*/ 4710542 w 10035679"/>
              <a:gd name="connsiteY5712" fmla="*/ 2401141 h 5893281"/>
              <a:gd name="connsiteX5713" fmla="*/ 4718393 w 10035679"/>
              <a:gd name="connsiteY5713" fmla="*/ 2405367 h 5893281"/>
              <a:gd name="connsiteX5714" fmla="*/ 4724429 w 10035679"/>
              <a:gd name="connsiteY5714" fmla="*/ 2409593 h 5893281"/>
              <a:gd name="connsiteX5715" fmla="*/ 4732278 w 10035679"/>
              <a:gd name="connsiteY5715" fmla="*/ 2401141 h 5893281"/>
              <a:gd name="connsiteX5716" fmla="*/ 4742542 w 10035679"/>
              <a:gd name="connsiteY5716" fmla="*/ 2396915 h 5893281"/>
              <a:gd name="connsiteX5717" fmla="*/ 4750388 w 10035679"/>
              <a:gd name="connsiteY5717" fmla="*/ 2395102 h 5893281"/>
              <a:gd name="connsiteX5718" fmla="*/ 4760656 w 10035679"/>
              <a:gd name="connsiteY5718" fmla="*/ 2390876 h 5893281"/>
              <a:gd name="connsiteX5719" fmla="*/ 4764881 w 10035679"/>
              <a:gd name="connsiteY5719" fmla="*/ 2386649 h 5893281"/>
              <a:gd name="connsiteX5720" fmla="*/ 4766692 w 10035679"/>
              <a:gd name="connsiteY5720" fmla="*/ 2380613 h 5893281"/>
              <a:gd name="connsiteX5721" fmla="*/ 4766692 w 10035679"/>
              <a:gd name="connsiteY5721" fmla="*/ 2372160 h 5893281"/>
              <a:gd name="connsiteX5722" fmla="*/ 4766692 w 10035679"/>
              <a:gd name="connsiteY5722" fmla="*/ 2366123 h 5893281"/>
              <a:gd name="connsiteX5723" fmla="*/ 4766692 w 10035679"/>
              <a:gd name="connsiteY5723" fmla="*/ 2357673 h 5893281"/>
              <a:gd name="connsiteX5724" fmla="*/ 4770919 w 10035679"/>
              <a:gd name="connsiteY5724" fmla="*/ 2351634 h 5893281"/>
              <a:gd name="connsiteX5725" fmla="*/ 4775145 w 10035679"/>
              <a:gd name="connsiteY5725" fmla="*/ 2343182 h 5893281"/>
              <a:gd name="connsiteX5726" fmla="*/ 4842162 w 10035679"/>
              <a:gd name="connsiteY5726" fmla="*/ 2322656 h 5893281"/>
              <a:gd name="connsiteX5727" fmla="*/ 4856048 w 10035679"/>
              <a:gd name="connsiteY5727" fmla="*/ 2300318 h 5893281"/>
              <a:gd name="connsiteX5728" fmla="*/ 4860276 w 10035679"/>
              <a:gd name="connsiteY5728" fmla="*/ 2279788 h 5893281"/>
              <a:gd name="connsiteX5729" fmla="*/ 4870539 w 10035679"/>
              <a:gd name="connsiteY5729" fmla="*/ 2257447 h 5893281"/>
              <a:gd name="connsiteX5730" fmla="*/ 4891066 w 10035679"/>
              <a:gd name="connsiteY5730" fmla="*/ 2242955 h 5893281"/>
              <a:gd name="connsiteX5731" fmla="*/ 4917632 w 10035679"/>
              <a:gd name="connsiteY5731" fmla="*/ 2232692 h 5893281"/>
              <a:gd name="connsiteX5732" fmla="*/ 4947819 w 10035679"/>
              <a:gd name="connsiteY5732" fmla="*/ 2222429 h 5893281"/>
              <a:gd name="connsiteX5733" fmla="*/ 4976196 w 10035679"/>
              <a:gd name="connsiteY5733" fmla="*/ 2212165 h 5893281"/>
              <a:gd name="connsiteX5734" fmla="*/ 4980423 w 10035679"/>
              <a:gd name="connsiteY5734" fmla="*/ 2207940 h 5893281"/>
              <a:gd name="connsiteX5735" fmla="*/ 4980423 w 10035679"/>
              <a:gd name="connsiteY5735" fmla="*/ 2203714 h 5893281"/>
              <a:gd name="connsiteX5736" fmla="*/ 4980423 w 10035679"/>
              <a:gd name="connsiteY5736" fmla="*/ 2199488 h 5893281"/>
              <a:gd name="connsiteX5737" fmla="*/ 4984649 w 10035679"/>
              <a:gd name="connsiteY5737" fmla="*/ 2197677 h 5893281"/>
              <a:gd name="connsiteX5738" fmla="*/ 4970762 w 10035679"/>
              <a:gd name="connsiteY5738" fmla="*/ 2160847 h 5893281"/>
              <a:gd name="connsiteX5739" fmla="*/ 4962913 w 10035679"/>
              <a:gd name="connsiteY5739" fmla="*/ 2117379 h 5893281"/>
              <a:gd name="connsiteX5740" fmla="*/ 4962913 w 10035679"/>
              <a:gd name="connsiteY5740" fmla="*/ 2078135 h 5893281"/>
              <a:gd name="connsiteX5741" fmla="*/ 4961103 w 10035679"/>
              <a:gd name="connsiteY5741" fmla="*/ 2044930 h 5893281"/>
              <a:gd name="connsiteX5742" fmla="*/ 4991290 w 10035679"/>
              <a:gd name="connsiteY5742" fmla="*/ 2043117 h 5893281"/>
              <a:gd name="connsiteX5743" fmla="*/ 5013630 w 10035679"/>
              <a:gd name="connsiteY5743" fmla="*/ 2034665 h 5893281"/>
              <a:gd name="connsiteX5744" fmla="*/ 5037776 w 10035679"/>
              <a:gd name="connsiteY5744" fmla="*/ 2028629 h 5893281"/>
              <a:gd name="connsiteX5745" fmla="*/ 5037776 w 10035679"/>
              <a:gd name="connsiteY5745" fmla="*/ 2044930 h 5893281"/>
              <a:gd name="connsiteX5746" fmla="*/ 5033550 w 10035679"/>
              <a:gd name="connsiteY5746" fmla="*/ 2059420 h 5893281"/>
              <a:gd name="connsiteX5747" fmla="*/ 5029322 w 10035679"/>
              <a:gd name="connsiteY5747" fmla="*/ 2085984 h 5893281"/>
              <a:gd name="connsiteX5748" fmla="*/ 5027512 w 10035679"/>
              <a:gd name="connsiteY5748" fmla="*/ 2121003 h 5893281"/>
              <a:gd name="connsiteX5749" fmla="*/ 5023286 w 10035679"/>
              <a:gd name="connsiteY5749" fmla="*/ 2154208 h 5893281"/>
              <a:gd name="connsiteX5750" fmla="*/ 5023286 w 10035679"/>
              <a:gd name="connsiteY5750" fmla="*/ 2178960 h 5893281"/>
              <a:gd name="connsiteX5751" fmla="*/ 5033550 w 10035679"/>
              <a:gd name="connsiteY5751" fmla="*/ 2184996 h 5893281"/>
              <a:gd name="connsiteX5752" fmla="*/ 5041398 w 10035679"/>
              <a:gd name="connsiteY5752" fmla="*/ 2189223 h 5893281"/>
              <a:gd name="connsiteX5753" fmla="*/ 5043210 w 10035679"/>
              <a:gd name="connsiteY5753" fmla="*/ 2193449 h 5893281"/>
              <a:gd name="connsiteX5754" fmla="*/ 5051057 w 10035679"/>
              <a:gd name="connsiteY5754" fmla="*/ 2197677 h 5893281"/>
              <a:gd name="connsiteX5755" fmla="*/ 5061308 w 10035679"/>
              <a:gd name="connsiteY5755" fmla="*/ 2203714 h 5893281"/>
              <a:gd name="connsiteX5756" fmla="*/ 5083648 w 10035679"/>
              <a:gd name="connsiteY5756" fmla="*/ 2193449 h 5893281"/>
              <a:gd name="connsiteX5757" fmla="*/ 5099345 w 10035679"/>
              <a:gd name="connsiteY5757" fmla="*/ 2193449 h 5893281"/>
              <a:gd name="connsiteX5758" fmla="*/ 5109610 w 10035679"/>
              <a:gd name="connsiteY5758" fmla="*/ 2199488 h 5893281"/>
              <a:gd name="connsiteX5759" fmla="*/ 5123496 w 10035679"/>
              <a:gd name="connsiteY5759" fmla="*/ 2211562 h 5893281"/>
              <a:gd name="connsiteX5760" fmla="*/ 5141608 w 10035679"/>
              <a:gd name="connsiteY5760" fmla="*/ 2211562 h 5893281"/>
              <a:gd name="connsiteX5761" fmla="*/ 5162135 w 10035679"/>
              <a:gd name="connsiteY5761" fmla="*/ 2203111 h 5893281"/>
              <a:gd name="connsiteX5762" fmla="*/ 5180249 w 10035679"/>
              <a:gd name="connsiteY5762" fmla="*/ 2192846 h 5893281"/>
              <a:gd name="connsiteX5763" fmla="*/ 5190512 w 10035679"/>
              <a:gd name="connsiteY5763" fmla="*/ 2182580 h 5893281"/>
              <a:gd name="connsiteX5764" fmla="*/ 5204400 w 10035679"/>
              <a:gd name="connsiteY5764" fmla="*/ 2174128 h 5893281"/>
              <a:gd name="connsiteX5765" fmla="*/ 5222512 w 10035679"/>
              <a:gd name="connsiteY5765" fmla="*/ 2168092 h 5893281"/>
              <a:gd name="connsiteX5766" fmla="*/ 5250889 w 10035679"/>
              <a:gd name="connsiteY5766" fmla="*/ 2169902 h 5893281"/>
              <a:gd name="connsiteX5767" fmla="*/ 5289528 w 10035679"/>
              <a:gd name="connsiteY5767" fmla="*/ 2178354 h 5893281"/>
              <a:gd name="connsiteX5768" fmla="*/ 5293756 w 10035679"/>
              <a:gd name="connsiteY5768" fmla="*/ 2168092 h 5893281"/>
              <a:gd name="connsiteX5769" fmla="*/ 5295567 w 10035679"/>
              <a:gd name="connsiteY5769" fmla="*/ 2163866 h 5893281"/>
              <a:gd name="connsiteX5770" fmla="*/ 5303416 w 10035679"/>
              <a:gd name="connsiteY5770" fmla="*/ 2155413 h 5893281"/>
              <a:gd name="connsiteX5771" fmla="*/ 5309453 w 10035679"/>
              <a:gd name="connsiteY5771" fmla="*/ 2153605 h 5893281"/>
              <a:gd name="connsiteX5772" fmla="*/ 5317302 w 10035679"/>
              <a:gd name="connsiteY5772" fmla="*/ 2153605 h 5893281"/>
              <a:gd name="connsiteX5773" fmla="*/ 5327567 w 10035679"/>
              <a:gd name="connsiteY5773" fmla="*/ 2149379 h 5893281"/>
              <a:gd name="connsiteX5774" fmla="*/ 5327567 w 10035679"/>
              <a:gd name="connsiteY5774" fmla="*/ 2087796 h 5893281"/>
              <a:gd name="connsiteX5775" fmla="*/ 5335414 w 10035679"/>
              <a:gd name="connsiteY5775" fmla="*/ 2038288 h 5893281"/>
              <a:gd name="connsiteX5776" fmla="*/ 5341453 w 10035679"/>
              <a:gd name="connsiteY5776" fmla="*/ 2029837 h 5893281"/>
              <a:gd name="connsiteX5777" fmla="*/ 5349302 w 10035679"/>
              <a:gd name="connsiteY5777" fmla="*/ 2028024 h 5893281"/>
              <a:gd name="connsiteX5778" fmla="*/ 5355339 w 10035679"/>
              <a:gd name="connsiteY5778" fmla="*/ 2019571 h 5893281"/>
              <a:gd name="connsiteX5779" fmla="*/ 5363188 w 10035679"/>
              <a:gd name="connsiteY5779" fmla="*/ 2015345 h 5893281"/>
              <a:gd name="connsiteX5780" fmla="*/ 5373453 w 10035679"/>
              <a:gd name="connsiteY5780" fmla="*/ 2013534 h 5893281"/>
              <a:gd name="connsiteX5781" fmla="*/ 5373453 w 10035679"/>
              <a:gd name="connsiteY5781" fmla="*/ 2019571 h 5893281"/>
              <a:gd name="connsiteX5782" fmla="*/ 5379489 w 10035679"/>
              <a:gd name="connsiteY5782" fmla="*/ 2028024 h 5893281"/>
              <a:gd name="connsiteX5783" fmla="*/ 5383715 w 10035679"/>
              <a:gd name="connsiteY5783" fmla="*/ 2034062 h 5893281"/>
              <a:gd name="connsiteX5784" fmla="*/ 5387942 w 10035679"/>
              <a:gd name="connsiteY5784" fmla="*/ 2042514 h 5893281"/>
              <a:gd name="connsiteX5785" fmla="*/ 5392168 w 10035679"/>
              <a:gd name="connsiteY5785" fmla="*/ 2044325 h 5893281"/>
              <a:gd name="connsiteX5786" fmla="*/ 5402432 w 10035679"/>
              <a:gd name="connsiteY5786" fmla="*/ 2048551 h 5893281"/>
              <a:gd name="connsiteX5787" fmla="*/ 5412697 w 10035679"/>
              <a:gd name="connsiteY5787" fmla="*/ 2052779 h 5893281"/>
              <a:gd name="connsiteX5788" fmla="*/ 5408469 w 10035679"/>
              <a:gd name="connsiteY5788" fmla="*/ 2019571 h 5893281"/>
              <a:gd name="connsiteX5789" fmla="*/ 5406658 w 10035679"/>
              <a:gd name="connsiteY5789" fmla="*/ 1999044 h 5893281"/>
              <a:gd name="connsiteX5790" fmla="*/ 5398809 w 10035679"/>
              <a:gd name="connsiteY5790" fmla="*/ 1984553 h 5893281"/>
              <a:gd name="connsiteX5791" fmla="*/ 5394583 w 10035679"/>
              <a:gd name="connsiteY5791" fmla="*/ 1965838 h 5893281"/>
              <a:gd name="connsiteX5792" fmla="*/ 5388546 w 10035679"/>
              <a:gd name="connsiteY5792" fmla="*/ 1932630 h 5893281"/>
              <a:gd name="connsiteX5793" fmla="*/ 5406658 w 10035679"/>
              <a:gd name="connsiteY5793" fmla="*/ 1930820 h 5893281"/>
              <a:gd name="connsiteX5794" fmla="*/ 5418734 w 10035679"/>
              <a:gd name="connsiteY5794" fmla="*/ 1922366 h 5893281"/>
              <a:gd name="connsiteX5795" fmla="*/ 5430809 w 10035679"/>
              <a:gd name="connsiteY5795" fmla="*/ 1916330 h 5893281"/>
              <a:gd name="connsiteX5796" fmla="*/ 5444695 w 10035679"/>
              <a:gd name="connsiteY5796" fmla="*/ 1907877 h 5893281"/>
              <a:gd name="connsiteX5797" fmla="*/ 5468846 w 10035679"/>
              <a:gd name="connsiteY5797" fmla="*/ 1907877 h 5893281"/>
              <a:gd name="connsiteX5798" fmla="*/ 5492996 w 10035679"/>
              <a:gd name="connsiteY5798" fmla="*/ 1912104 h 5893281"/>
              <a:gd name="connsiteX5799" fmla="*/ 5511109 w 10035679"/>
              <a:gd name="connsiteY5799" fmla="*/ 1916330 h 5893281"/>
              <a:gd name="connsiteX5800" fmla="*/ 5529221 w 10035679"/>
              <a:gd name="connsiteY5800" fmla="*/ 1907877 h 5893281"/>
              <a:gd name="connsiteX5801" fmla="*/ 5543108 w 10035679"/>
              <a:gd name="connsiteY5801" fmla="*/ 1887349 h 5893281"/>
              <a:gd name="connsiteX5802" fmla="*/ 5531033 w 10035679"/>
              <a:gd name="connsiteY5802" fmla="*/ 1883123 h 5893281"/>
              <a:gd name="connsiteX5803" fmla="*/ 5520768 w 10035679"/>
              <a:gd name="connsiteY5803" fmla="*/ 1878896 h 5893281"/>
              <a:gd name="connsiteX5804" fmla="*/ 5514732 w 10035679"/>
              <a:gd name="connsiteY5804" fmla="*/ 1874670 h 5893281"/>
              <a:gd name="connsiteX5805" fmla="*/ 5502656 w 10035679"/>
              <a:gd name="connsiteY5805" fmla="*/ 1872860 h 5893281"/>
              <a:gd name="connsiteX5806" fmla="*/ 5488770 w 10035679"/>
              <a:gd name="connsiteY5806" fmla="*/ 1872860 h 5893281"/>
              <a:gd name="connsiteX5807" fmla="*/ 5454355 w 10035679"/>
              <a:gd name="connsiteY5807" fmla="*/ 1889161 h 5893281"/>
              <a:gd name="connsiteX5808" fmla="*/ 5415715 w 10035679"/>
              <a:gd name="connsiteY5808" fmla="*/ 1901236 h 5893281"/>
              <a:gd name="connsiteX5809" fmla="*/ 5373453 w 10035679"/>
              <a:gd name="connsiteY5809" fmla="*/ 1907273 h 5893281"/>
              <a:gd name="connsiteX5810" fmla="*/ 5365603 w 10035679"/>
              <a:gd name="connsiteY5810" fmla="*/ 1888556 h 5893281"/>
              <a:gd name="connsiteX5811" fmla="*/ 5355339 w 10035679"/>
              <a:gd name="connsiteY5811" fmla="*/ 1874067 h 5893281"/>
              <a:gd name="connsiteX5812" fmla="*/ 5345076 w 10035679"/>
              <a:gd name="connsiteY5812" fmla="*/ 1859576 h 5893281"/>
              <a:gd name="connsiteX5813" fmla="*/ 5337227 w 10035679"/>
              <a:gd name="connsiteY5813" fmla="*/ 1843274 h 5893281"/>
              <a:gd name="connsiteX5814" fmla="*/ 5335414 w 10035679"/>
              <a:gd name="connsiteY5814" fmla="*/ 1814292 h 5893281"/>
              <a:gd name="connsiteX5815" fmla="*/ 5337227 w 10035679"/>
              <a:gd name="connsiteY5815" fmla="*/ 1791953 h 5893281"/>
              <a:gd name="connsiteX5816" fmla="*/ 5335414 w 10035679"/>
              <a:gd name="connsiteY5816" fmla="*/ 1767199 h 5893281"/>
              <a:gd name="connsiteX5817" fmla="*/ 5331188 w 10035679"/>
              <a:gd name="connsiteY5817" fmla="*/ 1738217 h 5893281"/>
              <a:gd name="connsiteX5818" fmla="*/ 5335414 w 10035679"/>
              <a:gd name="connsiteY5818" fmla="*/ 1713464 h 5893281"/>
              <a:gd name="connsiteX5819" fmla="*/ 5351717 w 10035679"/>
              <a:gd name="connsiteY5819" fmla="*/ 1676636 h 5893281"/>
              <a:gd name="connsiteX5820" fmla="*/ 5380092 w 10035679"/>
              <a:gd name="connsiteY5820" fmla="*/ 1651883 h 5893281"/>
              <a:gd name="connsiteX5821" fmla="*/ 5408469 w 10035679"/>
              <a:gd name="connsiteY5821" fmla="*/ 1622902 h 5893281"/>
              <a:gd name="connsiteX5822" fmla="*/ 5432620 w 10035679"/>
              <a:gd name="connsiteY5822" fmla="*/ 1593923 h 5893281"/>
              <a:gd name="connsiteX5823" fmla="*/ 5450734 w 10035679"/>
              <a:gd name="connsiteY5823" fmla="*/ 1560716 h 5893281"/>
              <a:gd name="connsiteX5824" fmla="*/ 5440469 w 10035679"/>
              <a:gd name="connsiteY5824" fmla="*/ 1550453 h 5893281"/>
              <a:gd name="connsiteX5825" fmla="*/ 5430206 w 10035679"/>
              <a:gd name="connsiteY5825" fmla="*/ 1540189 h 5893281"/>
              <a:gd name="connsiteX5826" fmla="*/ 5418131 w 10035679"/>
              <a:gd name="connsiteY5826" fmla="*/ 1529924 h 5893281"/>
              <a:gd name="connsiteX5827" fmla="*/ 5391565 w 10035679"/>
              <a:gd name="connsiteY5827" fmla="*/ 1534152 h 5893281"/>
              <a:gd name="connsiteX5828" fmla="*/ 5358962 w 10035679"/>
              <a:gd name="connsiteY5828" fmla="*/ 1535962 h 5893281"/>
              <a:gd name="connsiteX5829" fmla="*/ 5348697 w 10035679"/>
              <a:gd name="connsiteY5829" fmla="*/ 1587281 h 5893281"/>
              <a:gd name="connsiteX5830" fmla="*/ 5330585 w 10035679"/>
              <a:gd name="connsiteY5830" fmla="*/ 1626525 h 5893281"/>
              <a:gd name="connsiteX5831" fmla="*/ 5306434 w 10035679"/>
              <a:gd name="connsiteY5831" fmla="*/ 1659730 h 5893281"/>
              <a:gd name="connsiteX5832" fmla="*/ 5278058 w 10035679"/>
              <a:gd name="connsiteY5832" fmla="*/ 1690521 h 5893281"/>
              <a:gd name="connsiteX5833" fmla="*/ 5251492 w 10035679"/>
              <a:gd name="connsiteY5833" fmla="*/ 1727350 h 5893281"/>
              <a:gd name="connsiteX5834" fmla="*/ 5235190 w 10035679"/>
              <a:gd name="connsiteY5834" fmla="*/ 1770821 h 5893281"/>
              <a:gd name="connsiteX5835" fmla="*/ 5223115 w 10035679"/>
              <a:gd name="connsiteY5835" fmla="*/ 1820331 h 5893281"/>
              <a:gd name="connsiteX5836" fmla="*/ 5245455 w 10035679"/>
              <a:gd name="connsiteY5836" fmla="*/ 1839048 h 5893281"/>
              <a:gd name="connsiteX5837" fmla="*/ 5265982 w 10035679"/>
              <a:gd name="connsiteY5837" fmla="*/ 1859576 h 5893281"/>
              <a:gd name="connsiteX5838" fmla="*/ 5279868 w 10035679"/>
              <a:gd name="connsiteY5838" fmla="*/ 1886143 h 5893281"/>
              <a:gd name="connsiteX5839" fmla="*/ 5287718 w 10035679"/>
              <a:gd name="connsiteY5839" fmla="*/ 1916933 h 5893281"/>
              <a:gd name="connsiteX5840" fmla="*/ 5277455 w 10035679"/>
              <a:gd name="connsiteY5840" fmla="*/ 1921159 h 5893281"/>
              <a:gd name="connsiteX5841" fmla="*/ 5273229 w 10035679"/>
              <a:gd name="connsiteY5841" fmla="*/ 1925385 h 5893281"/>
              <a:gd name="connsiteX5842" fmla="*/ 5269001 w 10035679"/>
              <a:gd name="connsiteY5842" fmla="*/ 1929612 h 5893281"/>
              <a:gd name="connsiteX5843" fmla="*/ 5269001 w 10035679"/>
              <a:gd name="connsiteY5843" fmla="*/ 1931422 h 5893281"/>
              <a:gd name="connsiteX5844" fmla="*/ 5264775 w 10035679"/>
              <a:gd name="connsiteY5844" fmla="*/ 1935649 h 5893281"/>
              <a:gd name="connsiteX5845" fmla="*/ 5264775 w 10035679"/>
              <a:gd name="connsiteY5845" fmla="*/ 1944102 h 5893281"/>
              <a:gd name="connsiteX5846" fmla="*/ 5262964 w 10035679"/>
              <a:gd name="connsiteY5846" fmla="*/ 1945915 h 5893281"/>
              <a:gd name="connsiteX5847" fmla="*/ 5216475 w 10035679"/>
              <a:gd name="connsiteY5847" fmla="*/ 1964631 h 5893281"/>
              <a:gd name="connsiteX5848" fmla="*/ 5210437 w 10035679"/>
              <a:gd name="connsiteY5848" fmla="*/ 2008101 h 5893281"/>
              <a:gd name="connsiteX5849" fmla="*/ 5196551 w 10035679"/>
              <a:gd name="connsiteY5849" fmla="*/ 2041306 h 5893281"/>
              <a:gd name="connsiteX5850" fmla="*/ 5182665 w 10035679"/>
              <a:gd name="connsiteY5850" fmla="*/ 2066060 h 5893281"/>
              <a:gd name="connsiteX5851" fmla="*/ 5160325 w 10035679"/>
              <a:gd name="connsiteY5851" fmla="*/ 2086589 h 5893281"/>
              <a:gd name="connsiteX5852" fmla="*/ 5142212 w 10035679"/>
              <a:gd name="connsiteY5852" fmla="*/ 2108928 h 5893281"/>
              <a:gd name="connsiteX5853" fmla="*/ 5125911 w 10035679"/>
              <a:gd name="connsiteY5853" fmla="*/ 2137907 h 5893281"/>
              <a:gd name="connsiteX5854" fmla="*/ 5113836 w 10035679"/>
              <a:gd name="connsiteY5854" fmla="*/ 2137907 h 5893281"/>
              <a:gd name="connsiteX5855" fmla="*/ 5113836 w 10035679"/>
              <a:gd name="connsiteY5855" fmla="*/ 2129455 h 5893281"/>
              <a:gd name="connsiteX5856" fmla="*/ 5085459 w 10035679"/>
              <a:gd name="connsiteY5856" fmla="*/ 2090210 h 5893281"/>
              <a:gd name="connsiteX5857" fmla="*/ 5069158 w 10035679"/>
              <a:gd name="connsiteY5857" fmla="*/ 2046740 h 5893281"/>
              <a:gd name="connsiteX5858" fmla="*/ 5057082 w 10035679"/>
              <a:gd name="connsiteY5858" fmla="*/ 1999647 h 5893281"/>
              <a:gd name="connsiteX5859" fmla="*/ 5036569 w 10035679"/>
              <a:gd name="connsiteY5859" fmla="*/ 1945915 h 5893281"/>
              <a:gd name="connsiteX5860" fmla="*/ 5008196 w 10035679"/>
              <a:gd name="connsiteY5860" fmla="*/ 1960405 h 5893281"/>
              <a:gd name="connsiteX5861" fmla="*/ 4990082 w 10035679"/>
              <a:gd name="connsiteY5861" fmla="*/ 1979118 h 5893281"/>
              <a:gd name="connsiteX5862" fmla="*/ 4969555 w 10035679"/>
              <a:gd name="connsiteY5862" fmla="*/ 1993610 h 5893281"/>
              <a:gd name="connsiteX5863" fmla="*/ 4947216 w 10035679"/>
              <a:gd name="connsiteY5863" fmla="*/ 2003873 h 5893281"/>
              <a:gd name="connsiteX5864" fmla="*/ 4912801 w 10035679"/>
              <a:gd name="connsiteY5864" fmla="*/ 2012327 h 5893281"/>
              <a:gd name="connsiteX5865" fmla="*/ 4908576 w 10035679"/>
              <a:gd name="connsiteY5865" fmla="*/ 2008101 h 5893281"/>
              <a:gd name="connsiteX5866" fmla="*/ 4904349 w 10035679"/>
              <a:gd name="connsiteY5866" fmla="*/ 2008101 h 5893281"/>
              <a:gd name="connsiteX5867" fmla="*/ 4902538 w 10035679"/>
              <a:gd name="connsiteY5867" fmla="*/ 2008101 h 5893281"/>
              <a:gd name="connsiteX5868" fmla="*/ 4898313 w 10035679"/>
              <a:gd name="connsiteY5868" fmla="*/ 2003873 h 5893281"/>
              <a:gd name="connsiteX5869" fmla="*/ 4890463 w 10035679"/>
              <a:gd name="connsiteY5869" fmla="*/ 2003873 h 5893281"/>
              <a:gd name="connsiteX5870" fmla="*/ 4888652 w 10035679"/>
              <a:gd name="connsiteY5870" fmla="*/ 1960405 h 5893281"/>
              <a:gd name="connsiteX5871" fmla="*/ 4884425 w 10035679"/>
              <a:gd name="connsiteY5871" fmla="*/ 1925385 h 5893281"/>
              <a:gd name="connsiteX5872" fmla="*/ 4876577 w 10035679"/>
              <a:gd name="connsiteY5872" fmla="*/ 1896405 h 5893281"/>
              <a:gd name="connsiteX5873" fmla="*/ 4870539 w 10035679"/>
              <a:gd name="connsiteY5873" fmla="*/ 1863200 h 5893281"/>
              <a:gd name="connsiteX5874" fmla="*/ 4866313 w 10035679"/>
              <a:gd name="connsiteY5874" fmla="*/ 1819726 h 5893281"/>
              <a:gd name="connsiteX5875" fmla="*/ 4884425 w 10035679"/>
              <a:gd name="connsiteY5875" fmla="*/ 1801011 h 5893281"/>
              <a:gd name="connsiteX5876" fmla="*/ 4890463 w 10035679"/>
              <a:gd name="connsiteY5876" fmla="*/ 1784709 h 5893281"/>
              <a:gd name="connsiteX5877" fmla="*/ 4894689 w 10035679"/>
              <a:gd name="connsiteY5877" fmla="*/ 1762368 h 5893281"/>
              <a:gd name="connsiteX5878" fmla="*/ 4904954 w 10035679"/>
              <a:gd name="connsiteY5878" fmla="*/ 1733388 h 5893281"/>
              <a:gd name="connsiteX5879" fmla="*/ 4912801 w 10035679"/>
              <a:gd name="connsiteY5879" fmla="*/ 1727350 h 5893281"/>
              <a:gd name="connsiteX5880" fmla="*/ 4923066 w 10035679"/>
              <a:gd name="connsiteY5880" fmla="*/ 1717087 h 5893281"/>
              <a:gd name="connsiteX5881" fmla="*/ 4933329 w 10035679"/>
              <a:gd name="connsiteY5881" fmla="*/ 1705012 h 5893281"/>
              <a:gd name="connsiteX5882" fmla="*/ 4945404 w 10035679"/>
              <a:gd name="connsiteY5882" fmla="*/ 1694748 h 5893281"/>
              <a:gd name="connsiteX5883" fmla="*/ 4951443 w 10035679"/>
              <a:gd name="connsiteY5883" fmla="*/ 1698974 h 5893281"/>
              <a:gd name="connsiteX5884" fmla="*/ 4955669 w 10035679"/>
              <a:gd name="connsiteY5884" fmla="*/ 1703200 h 5893281"/>
              <a:gd name="connsiteX5885" fmla="*/ 4959895 w 10035679"/>
              <a:gd name="connsiteY5885" fmla="*/ 1705012 h 5893281"/>
              <a:gd name="connsiteX5886" fmla="*/ 4961706 w 10035679"/>
              <a:gd name="connsiteY5886" fmla="*/ 1709238 h 5893281"/>
              <a:gd name="connsiteX5887" fmla="*/ 4969555 w 10035679"/>
              <a:gd name="connsiteY5887" fmla="*/ 1703200 h 5893281"/>
              <a:gd name="connsiteX5888" fmla="*/ 4973781 w 10035679"/>
              <a:gd name="connsiteY5888" fmla="*/ 1694748 h 5893281"/>
              <a:gd name="connsiteX5889" fmla="*/ 4975593 w 10035679"/>
              <a:gd name="connsiteY5889" fmla="*/ 1688711 h 5893281"/>
              <a:gd name="connsiteX5890" fmla="*/ 4979820 w 10035679"/>
              <a:gd name="connsiteY5890" fmla="*/ 1676636 h 5893281"/>
              <a:gd name="connsiteX5891" fmla="*/ 4984046 w 10035679"/>
              <a:gd name="connsiteY5891" fmla="*/ 1670597 h 5893281"/>
              <a:gd name="connsiteX5892" fmla="*/ 5008196 w 10035679"/>
              <a:gd name="connsiteY5892" fmla="*/ 1656109 h 5893281"/>
              <a:gd name="connsiteX5893" fmla="*/ 5028719 w 10035679"/>
              <a:gd name="connsiteY5893" fmla="*/ 1647655 h 5893281"/>
              <a:gd name="connsiteX5894" fmla="*/ 5046832 w 10035679"/>
              <a:gd name="connsiteY5894" fmla="*/ 1631354 h 5893281"/>
              <a:gd name="connsiteX5895" fmla="*/ 5040795 w 10035679"/>
              <a:gd name="connsiteY5895" fmla="*/ 1627128 h 5893281"/>
              <a:gd name="connsiteX5896" fmla="*/ 5036569 w 10035679"/>
              <a:gd name="connsiteY5896" fmla="*/ 1627128 h 5893281"/>
              <a:gd name="connsiteX5897" fmla="*/ 5032343 w 10035679"/>
              <a:gd name="connsiteY5897" fmla="*/ 1627128 h 5893281"/>
              <a:gd name="connsiteX5898" fmla="*/ 5032343 w 10035679"/>
              <a:gd name="connsiteY5898" fmla="*/ 1622902 h 5893281"/>
              <a:gd name="connsiteX5899" fmla="*/ 5032343 w 10035679"/>
              <a:gd name="connsiteY5899" fmla="*/ 1616865 h 5893281"/>
              <a:gd name="connsiteX5900" fmla="*/ 5028116 w 10035679"/>
              <a:gd name="connsiteY5900" fmla="*/ 1608411 h 5893281"/>
              <a:gd name="connsiteX5901" fmla="*/ 5054680 w 10035679"/>
              <a:gd name="connsiteY5901" fmla="*/ 1575206 h 5893281"/>
              <a:gd name="connsiteX5902" fmla="*/ 5078817 w 10035679"/>
              <a:gd name="connsiteY5902" fmla="*/ 1535962 h 5893281"/>
              <a:gd name="connsiteX5903" fmla="*/ 5099345 w 10035679"/>
              <a:gd name="connsiteY5903" fmla="*/ 1490682 h 5893281"/>
              <a:gd name="connsiteX5904" fmla="*/ 5121685 w 10035679"/>
              <a:gd name="connsiteY5904" fmla="*/ 1443587 h 5893281"/>
              <a:gd name="connsiteX5905" fmla="*/ 5142212 w 10035679"/>
              <a:gd name="connsiteY5905" fmla="*/ 1396493 h 5893281"/>
              <a:gd name="connsiteX5906" fmla="*/ 5168777 w 10035679"/>
              <a:gd name="connsiteY5906" fmla="*/ 1353022 h 5893281"/>
              <a:gd name="connsiteX5907" fmla="*/ 5192927 w 10035679"/>
              <a:gd name="connsiteY5907" fmla="*/ 1324042 h 5893281"/>
              <a:gd name="connsiteX5908" fmla="*/ 5223115 w 10035679"/>
              <a:gd name="connsiteY5908" fmla="*/ 1307739 h 5893281"/>
              <a:gd name="connsiteX5909" fmla="*/ 5223115 w 10035679"/>
              <a:gd name="connsiteY5909" fmla="*/ 1278760 h 5893281"/>
              <a:gd name="connsiteX5910" fmla="*/ 5255720 w 10035679"/>
              <a:gd name="connsiteY5910" fmla="*/ 1278760 h 5893281"/>
              <a:gd name="connsiteX5911" fmla="*/ 5273832 w 10035679"/>
              <a:gd name="connsiteY5911" fmla="*/ 1245553 h 5893281"/>
              <a:gd name="connsiteX5912" fmla="*/ 5302208 w 10035679"/>
              <a:gd name="connsiteY5912" fmla="*/ 1223214 h 5893281"/>
              <a:gd name="connsiteX5913" fmla="*/ 5340848 w 10035679"/>
              <a:gd name="connsiteY5913" fmla="*/ 1212949 h 5893281"/>
              <a:gd name="connsiteX5914" fmla="*/ 5345076 w 10035679"/>
              <a:gd name="connsiteY5914" fmla="*/ 1217178 h 5893281"/>
              <a:gd name="connsiteX5915" fmla="*/ 5349302 w 10035679"/>
              <a:gd name="connsiteY5915" fmla="*/ 1217178 h 5893281"/>
              <a:gd name="connsiteX5916" fmla="*/ 5351113 w 10035679"/>
              <a:gd name="connsiteY5916" fmla="*/ 1217178 h 5893281"/>
              <a:gd name="connsiteX5917" fmla="*/ 5358962 w 10035679"/>
              <a:gd name="connsiteY5917" fmla="*/ 1221404 h 5893281"/>
              <a:gd name="connsiteX5918" fmla="*/ 5358962 w 10035679"/>
              <a:gd name="connsiteY5918" fmla="*/ 1194837 h 5893281"/>
              <a:gd name="connsiteX5919" fmla="*/ 5369225 w 10035679"/>
              <a:gd name="connsiteY5919" fmla="*/ 1194837 h 5893281"/>
              <a:gd name="connsiteX5920" fmla="*/ 5377074 w 10035679"/>
              <a:gd name="connsiteY5920" fmla="*/ 1194837 h 5893281"/>
              <a:gd name="connsiteX5921" fmla="*/ 5383113 w 10035679"/>
              <a:gd name="connsiteY5921" fmla="*/ 1194837 h 5893281"/>
              <a:gd name="connsiteX5922" fmla="*/ 5387339 w 10035679"/>
              <a:gd name="connsiteY5922" fmla="*/ 1194837 h 5893281"/>
              <a:gd name="connsiteX5923" fmla="*/ 5391565 w 10035679"/>
              <a:gd name="connsiteY5923" fmla="*/ 1199063 h 5893281"/>
              <a:gd name="connsiteX5924" fmla="*/ 5395188 w 10035679"/>
              <a:gd name="connsiteY5924" fmla="*/ 1199063 h 5893281"/>
              <a:gd name="connsiteX5925" fmla="*/ 5407261 w 10035679"/>
              <a:gd name="connsiteY5925" fmla="*/ 1207515 h 5893281"/>
              <a:gd name="connsiteX5926" fmla="*/ 5419337 w 10035679"/>
              <a:gd name="connsiteY5926" fmla="*/ 1178532 h 5893281"/>
              <a:gd name="connsiteX5927" fmla="*/ 5441677 w 10035679"/>
              <a:gd name="connsiteY5927" fmla="*/ 1159819 h 5893281"/>
              <a:gd name="connsiteX5928" fmla="*/ 5465827 w 10035679"/>
              <a:gd name="connsiteY5928" fmla="*/ 1153782 h 5893281"/>
              <a:gd name="connsiteX5929" fmla="*/ 5498430 w 10035679"/>
              <a:gd name="connsiteY5929" fmla="*/ 1145330 h 5893281"/>
              <a:gd name="connsiteX5930" fmla="*/ 5531033 w 10035679"/>
              <a:gd name="connsiteY5930" fmla="*/ 1141102 h 5893281"/>
              <a:gd name="connsiteX5931" fmla="*/ 5544919 w 10035679"/>
              <a:gd name="connsiteY5931" fmla="*/ 1155593 h 5893281"/>
              <a:gd name="connsiteX5932" fmla="*/ 5561220 w 10035679"/>
              <a:gd name="connsiteY5932" fmla="*/ 1164045 h 5893281"/>
              <a:gd name="connsiteX5933" fmla="*/ 5575106 w 10035679"/>
              <a:gd name="connsiteY5933" fmla="*/ 1165857 h 5893281"/>
              <a:gd name="connsiteX5934" fmla="*/ 5588994 w 10035679"/>
              <a:gd name="connsiteY5934" fmla="*/ 1170083 h 5893281"/>
              <a:gd name="connsiteX5935" fmla="*/ 5601070 w 10035679"/>
              <a:gd name="connsiteY5935" fmla="*/ 1184573 h 5893281"/>
              <a:gd name="connsiteX5936" fmla="*/ 5607106 w 10035679"/>
              <a:gd name="connsiteY5936" fmla="*/ 1213554 h 5893281"/>
              <a:gd name="connsiteX5937" fmla="*/ 5602880 w 10035679"/>
              <a:gd name="connsiteY5937" fmla="*/ 1217781 h 5893281"/>
              <a:gd name="connsiteX5938" fmla="*/ 5601070 w 10035679"/>
              <a:gd name="connsiteY5938" fmla="*/ 1222006 h 5893281"/>
              <a:gd name="connsiteX5939" fmla="*/ 5596842 w 10035679"/>
              <a:gd name="connsiteY5939" fmla="*/ 1222006 h 5893281"/>
              <a:gd name="connsiteX5940" fmla="*/ 5596842 w 10035679"/>
              <a:gd name="connsiteY5940" fmla="*/ 1223816 h 5893281"/>
              <a:gd name="connsiteX5941" fmla="*/ 5592616 w 10035679"/>
              <a:gd name="connsiteY5941" fmla="*/ 1228044 h 5893281"/>
              <a:gd name="connsiteX5942" fmla="*/ 5592616 w 10035679"/>
              <a:gd name="connsiteY5942" fmla="*/ 1236497 h 5893281"/>
              <a:gd name="connsiteX5943" fmla="*/ 5596842 w 10035679"/>
              <a:gd name="connsiteY5943" fmla="*/ 1242533 h 5893281"/>
              <a:gd name="connsiteX5944" fmla="*/ 5601070 w 10035679"/>
              <a:gd name="connsiteY5944" fmla="*/ 1242533 h 5893281"/>
              <a:gd name="connsiteX5945" fmla="*/ 5602880 w 10035679"/>
              <a:gd name="connsiteY5945" fmla="*/ 1246759 h 5893281"/>
              <a:gd name="connsiteX5946" fmla="*/ 5607106 w 10035679"/>
              <a:gd name="connsiteY5946" fmla="*/ 1252799 h 5893281"/>
              <a:gd name="connsiteX5947" fmla="*/ 5631257 w 10035679"/>
              <a:gd name="connsiteY5947" fmla="*/ 1242533 h 5893281"/>
              <a:gd name="connsiteX5948" fmla="*/ 5645143 w 10035679"/>
              <a:gd name="connsiteY5948" fmla="*/ 1238307 h 5893281"/>
              <a:gd name="connsiteX5949" fmla="*/ 5655408 w 10035679"/>
              <a:gd name="connsiteY5949" fmla="*/ 1238307 h 5893281"/>
              <a:gd name="connsiteX5950" fmla="*/ 5659634 w 10035679"/>
              <a:gd name="connsiteY5950" fmla="*/ 1246759 h 5893281"/>
              <a:gd name="connsiteX5951" fmla="*/ 5663860 w 10035679"/>
              <a:gd name="connsiteY5951" fmla="*/ 1257025 h 5893281"/>
              <a:gd name="connsiteX5952" fmla="*/ 5674123 w 10035679"/>
              <a:gd name="connsiteY5952" fmla="*/ 1267290 h 5893281"/>
              <a:gd name="connsiteX5953" fmla="*/ 5684387 w 10035679"/>
              <a:gd name="connsiteY5953" fmla="*/ 1279363 h 5893281"/>
              <a:gd name="connsiteX5954" fmla="*/ 5748990 w 10035679"/>
              <a:gd name="connsiteY5954" fmla="*/ 1285402 h 5893281"/>
              <a:gd name="connsiteX5955" fmla="*/ 5773141 w 10035679"/>
              <a:gd name="connsiteY5955" fmla="*/ 1299892 h 5893281"/>
              <a:gd name="connsiteX5956" fmla="*/ 5801518 w 10035679"/>
              <a:gd name="connsiteY5956" fmla="*/ 1322230 h 5893281"/>
              <a:gd name="connsiteX5957" fmla="*/ 5829892 w 10035679"/>
              <a:gd name="connsiteY5957" fmla="*/ 1351211 h 5893281"/>
              <a:gd name="connsiteX5958" fmla="*/ 5854043 w 10035679"/>
              <a:gd name="connsiteY5958" fmla="*/ 1382002 h 5893281"/>
              <a:gd name="connsiteX5959" fmla="*/ 5876383 w 10035679"/>
              <a:gd name="connsiteY5959" fmla="*/ 1415211 h 5893281"/>
              <a:gd name="connsiteX5960" fmla="*/ 5882420 w 10035679"/>
              <a:gd name="connsiteY5960" fmla="*/ 1448416 h 5893281"/>
              <a:gd name="connsiteX5961" fmla="*/ 5878194 w 10035679"/>
              <a:gd name="connsiteY5961" fmla="*/ 1479210 h 5893281"/>
              <a:gd name="connsiteX5962" fmla="*/ 5854043 w 10035679"/>
              <a:gd name="connsiteY5962" fmla="*/ 1505776 h 5893281"/>
              <a:gd name="connsiteX5963" fmla="*/ 5821440 w 10035679"/>
              <a:gd name="connsiteY5963" fmla="*/ 1522077 h 5893281"/>
              <a:gd name="connsiteX5964" fmla="*/ 5787027 w 10035679"/>
              <a:gd name="connsiteY5964" fmla="*/ 1522077 h 5893281"/>
              <a:gd name="connsiteX5965" fmla="*/ 5754424 w 10035679"/>
              <a:gd name="connsiteY5965" fmla="*/ 1507586 h 5893281"/>
              <a:gd name="connsiteX5966" fmla="*/ 5726047 w 10035679"/>
              <a:gd name="connsiteY5966" fmla="*/ 1493096 h 5893281"/>
              <a:gd name="connsiteX5967" fmla="*/ 5697671 w 10035679"/>
              <a:gd name="connsiteY5967" fmla="*/ 1482833 h 5893281"/>
              <a:gd name="connsiteX5968" fmla="*/ 5701897 w 10035679"/>
              <a:gd name="connsiteY5968" fmla="*/ 1507586 h 5893281"/>
              <a:gd name="connsiteX5969" fmla="*/ 5706123 w 10035679"/>
              <a:gd name="connsiteY5969" fmla="*/ 1540794 h 5893281"/>
              <a:gd name="connsiteX5970" fmla="*/ 5710349 w 10035679"/>
              <a:gd name="connsiteY5970" fmla="*/ 1575809 h 5893281"/>
              <a:gd name="connsiteX5971" fmla="*/ 5716387 w 10035679"/>
              <a:gd name="connsiteY5971" fmla="*/ 1604790 h 5893281"/>
              <a:gd name="connsiteX5972" fmla="*/ 5724235 w 10035679"/>
              <a:gd name="connsiteY5972" fmla="*/ 1623507 h 5893281"/>
              <a:gd name="connsiteX5973" fmla="*/ 5730273 w 10035679"/>
              <a:gd name="connsiteY5973" fmla="*/ 1633769 h 5893281"/>
              <a:gd name="connsiteX5974" fmla="*/ 5740538 w 10035679"/>
              <a:gd name="connsiteY5974" fmla="*/ 1637995 h 5893281"/>
              <a:gd name="connsiteX5975" fmla="*/ 5748385 w 10035679"/>
              <a:gd name="connsiteY5975" fmla="*/ 1646449 h 5893281"/>
              <a:gd name="connsiteX5976" fmla="*/ 5762273 w 10035679"/>
              <a:gd name="connsiteY5976" fmla="*/ 1648260 h 5893281"/>
              <a:gd name="connsiteX5977" fmla="*/ 5758047 w 10035679"/>
              <a:gd name="connsiteY5977" fmla="*/ 1623507 h 5893281"/>
              <a:gd name="connsiteX5978" fmla="*/ 5753819 w 10035679"/>
              <a:gd name="connsiteY5978" fmla="*/ 1604790 h 5893281"/>
              <a:gd name="connsiteX5979" fmla="*/ 5753819 w 10035679"/>
              <a:gd name="connsiteY5979" fmla="*/ 1584263 h 5893281"/>
              <a:gd name="connsiteX5980" fmla="*/ 5766499 w 10035679"/>
              <a:gd name="connsiteY5980" fmla="*/ 1584263 h 5893281"/>
              <a:gd name="connsiteX5981" fmla="*/ 5766499 w 10035679"/>
              <a:gd name="connsiteY5981" fmla="*/ 1575809 h 5893281"/>
              <a:gd name="connsiteX5982" fmla="*/ 5790648 w 10035679"/>
              <a:gd name="connsiteY5982" fmla="*/ 1590300 h 5893281"/>
              <a:gd name="connsiteX5983" fmla="*/ 5814799 w 10035679"/>
              <a:gd name="connsiteY5983" fmla="*/ 1604790 h 5893281"/>
              <a:gd name="connsiteX5984" fmla="*/ 5843176 w 10035679"/>
              <a:gd name="connsiteY5984" fmla="*/ 1616865 h 5893281"/>
              <a:gd name="connsiteX5985" fmla="*/ 5847402 w 10035679"/>
              <a:gd name="connsiteY5985" fmla="*/ 1608411 h 5893281"/>
              <a:gd name="connsiteX5986" fmla="*/ 5851630 w 10035679"/>
              <a:gd name="connsiteY5986" fmla="*/ 1602375 h 5893281"/>
              <a:gd name="connsiteX5987" fmla="*/ 5853440 w 10035679"/>
              <a:gd name="connsiteY5987" fmla="*/ 1598149 h 5893281"/>
              <a:gd name="connsiteX5988" fmla="*/ 5857666 w 10035679"/>
              <a:gd name="connsiteY5988" fmla="*/ 1587884 h 5893281"/>
              <a:gd name="connsiteX5989" fmla="*/ 5857666 w 10035679"/>
              <a:gd name="connsiteY5989" fmla="*/ 1575809 h 5893281"/>
              <a:gd name="connsiteX5990" fmla="*/ 5853440 w 10035679"/>
              <a:gd name="connsiteY5990" fmla="*/ 1573999 h 5893281"/>
              <a:gd name="connsiteX5991" fmla="*/ 5851630 w 10035679"/>
              <a:gd name="connsiteY5991" fmla="*/ 1569772 h 5893281"/>
              <a:gd name="connsiteX5992" fmla="*/ 5847402 w 10035679"/>
              <a:gd name="connsiteY5992" fmla="*/ 1565546 h 5893281"/>
              <a:gd name="connsiteX5993" fmla="*/ 5847402 w 10035679"/>
              <a:gd name="connsiteY5993" fmla="*/ 1561320 h 5893281"/>
              <a:gd name="connsiteX5994" fmla="*/ 5847402 w 10035679"/>
              <a:gd name="connsiteY5994" fmla="*/ 1555282 h 5893281"/>
              <a:gd name="connsiteX5995" fmla="*/ 5843176 w 10035679"/>
              <a:gd name="connsiteY5995" fmla="*/ 1545020 h 5893281"/>
              <a:gd name="connsiteX5996" fmla="*/ 5875778 w 10035679"/>
              <a:gd name="connsiteY5996" fmla="*/ 1530529 h 5893281"/>
              <a:gd name="connsiteX5997" fmla="*/ 5896306 w 10035679"/>
              <a:gd name="connsiteY5997" fmla="*/ 1508189 h 5893281"/>
              <a:gd name="connsiteX5998" fmla="*/ 5914420 w 10035679"/>
              <a:gd name="connsiteY5998" fmla="*/ 1483436 h 5893281"/>
              <a:gd name="connsiteX5999" fmla="*/ 5924683 w 10035679"/>
              <a:gd name="connsiteY5999" fmla="*/ 1487662 h 5893281"/>
              <a:gd name="connsiteX6000" fmla="*/ 5938571 w 10035679"/>
              <a:gd name="connsiteY6000" fmla="*/ 1491888 h 5893281"/>
              <a:gd name="connsiteX6001" fmla="*/ 5952457 w 10035679"/>
              <a:gd name="connsiteY6001" fmla="*/ 1493701 h 5893281"/>
              <a:gd name="connsiteX6002" fmla="*/ 5966342 w 10035679"/>
              <a:gd name="connsiteY6002" fmla="*/ 1497926 h 5893281"/>
              <a:gd name="connsiteX6003" fmla="*/ 5960306 w 10035679"/>
              <a:gd name="connsiteY6003" fmla="*/ 1420040 h 5893281"/>
              <a:gd name="connsiteX6004" fmla="*/ 5946420 w 10035679"/>
              <a:gd name="connsiteY6004" fmla="*/ 1333702 h 5893281"/>
              <a:gd name="connsiteX6005" fmla="*/ 6004984 w 10035679"/>
              <a:gd name="connsiteY6005" fmla="*/ 1333702 h 5893281"/>
              <a:gd name="connsiteX6006" fmla="*/ 6018870 w 10035679"/>
              <a:gd name="connsiteY6006" fmla="*/ 1348191 h 5893281"/>
              <a:gd name="connsiteX6007" fmla="*/ 6032756 w 10035679"/>
              <a:gd name="connsiteY6007" fmla="*/ 1368719 h 5893281"/>
              <a:gd name="connsiteX6008" fmla="*/ 6044831 w 10035679"/>
              <a:gd name="connsiteY6008" fmla="*/ 1387436 h 5893281"/>
              <a:gd name="connsiteX6009" fmla="*/ 6044831 w 10035679"/>
              <a:gd name="connsiteY6009" fmla="*/ 1406154 h 5893281"/>
              <a:gd name="connsiteX6010" fmla="*/ 6036982 w 10035679"/>
              <a:gd name="connsiteY6010" fmla="*/ 1407964 h 5893281"/>
              <a:gd name="connsiteX6011" fmla="*/ 6032756 w 10035679"/>
              <a:gd name="connsiteY6011" fmla="*/ 1407964 h 5893281"/>
              <a:gd name="connsiteX6012" fmla="*/ 6026719 w 10035679"/>
              <a:gd name="connsiteY6012" fmla="*/ 1412193 h 5893281"/>
              <a:gd name="connsiteX6013" fmla="*/ 6012833 w 10035679"/>
              <a:gd name="connsiteY6013" fmla="*/ 1412193 h 5893281"/>
              <a:gd name="connsiteX6014" fmla="*/ 6012833 w 10035679"/>
              <a:gd name="connsiteY6014" fmla="*/ 1451436 h 5893281"/>
              <a:gd name="connsiteX6015" fmla="*/ 6023096 w 10035679"/>
              <a:gd name="connsiteY6015" fmla="*/ 1455663 h 5893281"/>
              <a:gd name="connsiteX6016" fmla="*/ 6027322 w 10035679"/>
              <a:gd name="connsiteY6016" fmla="*/ 1459889 h 5893281"/>
              <a:gd name="connsiteX6017" fmla="*/ 6033361 w 10035679"/>
              <a:gd name="connsiteY6017" fmla="*/ 1464116 h 5893281"/>
              <a:gd name="connsiteX6018" fmla="*/ 6041208 w 10035679"/>
              <a:gd name="connsiteY6018" fmla="*/ 1465926 h 5893281"/>
              <a:gd name="connsiteX6019" fmla="*/ 6051473 w 10035679"/>
              <a:gd name="connsiteY6019" fmla="*/ 1465926 h 5893281"/>
              <a:gd name="connsiteX6020" fmla="*/ 6055699 w 10035679"/>
              <a:gd name="connsiteY6020" fmla="*/ 1465926 h 5893281"/>
              <a:gd name="connsiteX6021" fmla="*/ 6059925 w 10035679"/>
              <a:gd name="connsiteY6021" fmla="*/ 1464116 h 5893281"/>
              <a:gd name="connsiteX6022" fmla="*/ 6061738 w 10035679"/>
              <a:gd name="connsiteY6022" fmla="*/ 1464116 h 5893281"/>
              <a:gd name="connsiteX6023" fmla="*/ 6069585 w 10035679"/>
              <a:gd name="connsiteY6023" fmla="*/ 1459889 h 5893281"/>
              <a:gd name="connsiteX6024" fmla="*/ 6073813 w 10035679"/>
              <a:gd name="connsiteY6024" fmla="*/ 1449624 h 5893281"/>
              <a:gd name="connsiteX6025" fmla="*/ 6073813 w 10035679"/>
              <a:gd name="connsiteY6025" fmla="*/ 1441172 h 5893281"/>
              <a:gd name="connsiteX6026" fmla="*/ 6073813 w 10035679"/>
              <a:gd name="connsiteY6026" fmla="*/ 1430908 h 5893281"/>
              <a:gd name="connsiteX6027" fmla="*/ 6073813 w 10035679"/>
              <a:gd name="connsiteY6027" fmla="*/ 1422456 h 5893281"/>
              <a:gd name="connsiteX6028" fmla="*/ 6069585 w 10035679"/>
              <a:gd name="connsiteY6028" fmla="*/ 1412193 h 5893281"/>
              <a:gd name="connsiteX6029" fmla="*/ 6093736 w 10035679"/>
              <a:gd name="connsiteY6029" fmla="*/ 1378984 h 5893281"/>
              <a:gd name="connsiteX6030" fmla="*/ 6122112 w 10035679"/>
              <a:gd name="connsiteY6030" fmla="*/ 1352417 h 5893281"/>
              <a:gd name="connsiteX6031" fmla="*/ 6146263 w 10035679"/>
              <a:gd name="connsiteY6031" fmla="*/ 1319211 h 5893281"/>
              <a:gd name="connsiteX6032" fmla="*/ 6158338 w 10035679"/>
              <a:gd name="connsiteY6032" fmla="*/ 1314985 h 5893281"/>
              <a:gd name="connsiteX6033" fmla="*/ 6168603 w 10035679"/>
              <a:gd name="connsiteY6033" fmla="*/ 1314985 h 5893281"/>
              <a:gd name="connsiteX6034" fmla="*/ 6172829 w 10035679"/>
              <a:gd name="connsiteY6034" fmla="*/ 1310759 h 5893281"/>
              <a:gd name="connsiteX6035" fmla="*/ 6178866 w 10035679"/>
              <a:gd name="connsiteY6035" fmla="*/ 1314985 h 5893281"/>
              <a:gd name="connsiteX6036" fmla="*/ 6186715 w 10035679"/>
              <a:gd name="connsiteY6036" fmla="*/ 1319211 h 5893281"/>
              <a:gd name="connsiteX6037" fmla="*/ 6188526 w 10035679"/>
              <a:gd name="connsiteY6037" fmla="*/ 1325248 h 5893281"/>
              <a:gd name="connsiteX6038" fmla="*/ 6192752 w 10035679"/>
              <a:gd name="connsiteY6038" fmla="*/ 1333702 h 5893281"/>
              <a:gd name="connsiteX6039" fmla="*/ 6196980 w 10035679"/>
              <a:gd name="connsiteY6039" fmla="*/ 1337928 h 5893281"/>
              <a:gd name="connsiteX6040" fmla="*/ 6198790 w 10035679"/>
              <a:gd name="connsiteY6040" fmla="*/ 1343965 h 5893281"/>
              <a:gd name="connsiteX6041" fmla="*/ 6206640 w 10035679"/>
              <a:gd name="connsiteY6041" fmla="*/ 1348191 h 5893281"/>
              <a:gd name="connsiteX6042" fmla="*/ 6206640 w 10035679"/>
              <a:gd name="connsiteY6042" fmla="*/ 1339739 h 5893281"/>
              <a:gd name="connsiteX6043" fmla="*/ 6212676 w 10035679"/>
              <a:gd name="connsiteY6043" fmla="*/ 1333702 h 5893281"/>
              <a:gd name="connsiteX6044" fmla="*/ 6216902 w 10035679"/>
              <a:gd name="connsiteY6044" fmla="*/ 1325248 h 5893281"/>
              <a:gd name="connsiteX6045" fmla="*/ 6221129 w 10035679"/>
              <a:gd name="connsiteY6045" fmla="*/ 1319211 h 5893281"/>
              <a:gd name="connsiteX6046" fmla="*/ 6221129 w 10035679"/>
              <a:gd name="connsiteY6046" fmla="*/ 1308947 h 5893281"/>
              <a:gd name="connsiteX6047" fmla="*/ 6225355 w 10035679"/>
              <a:gd name="connsiteY6047" fmla="*/ 1294459 h 5893281"/>
              <a:gd name="connsiteX6048" fmla="*/ 6255544 w 10035679"/>
              <a:gd name="connsiteY6048" fmla="*/ 1294459 h 5893281"/>
              <a:gd name="connsiteX6049" fmla="*/ 6283921 w 10035679"/>
              <a:gd name="connsiteY6049" fmla="*/ 1300495 h 5893281"/>
              <a:gd name="connsiteX6050" fmla="*/ 6310485 w 10035679"/>
              <a:gd name="connsiteY6050" fmla="*/ 1308947 h 5893281"/>
              <a:gd name="connsiteX6051" fmla="*/ 6292373 w 10035679"/>
              <a:gd name="connsiteY6051" fmla="*/ 1323437 h 5893281"/>
              <a:gd name="connsiteX6052" fmla="*/ 6274259 w 10035679"/>
              <a:gd name="connsiteY6052" fmla="*/ 1333702 h 5893281"/>
              <a:gd name="connsiteX6053" fmla="*/ 6260373 w 10035679"/>
              <a:gd name="connsiteY6053" fmla="*/ 1343965 h 5893281"/>
              <a:gd name="connsiteX6054" fmla="*/ 6246487 w 10035679"/>
              <a:gd name="connsiteY6054" fmla="*/ 1364493 h 5893281"/>
              <a:gd name="connsiteX6055" fmla="*/ 6264599 w 10035679"/>
              <a:gd name="connsiteY6055" fmla="*/ 1364493 h 5893281"/>
              <a:gd name="connsiteX6056" fmla="*/ 6274864 w 10035679"/>
              <a:gd name="connsiteY6056" fmla="*/ 1354230 h 5893281"/>
              <a:gd name="connsiteX6057" fmla="*/ 6299014 w 10035679"/>
              <a:gd name="connsiteY6057" fmla="*/ 1343965 h 5893281"/>
              <a:gd name="connsiteX6058" fmla="*/ 6325579 w 10035679"/>
              <a:gd name="connsiteY6058" fmla="*/ 1333702 h 5893281"/>
              <a:gd name="connsiteX6059" fmla="*/ 6346108 w 10035679"/>
              <a:gd name="connsiteY6059" fmla="*/ 1325248 h 5893281"/>
              <a:gd name="connsiteX6060" fmla="*/ 6368446 w 10035679"/>
              <a:gd name="connsiteY6060" fmla="*/ 1319211 h 5893281"/>
              <a:gd name="connsiteX6061" fmla="*/ 6374485 w 10035679"/>
              <a:gd name="connsiteY6061" fmla="*/ 1319211 h 5893281"/>
              <a:gd name="connsiteX6062" fmla="*/ 6378711 w 10035679"/>
              <a:gd name="connsiteY6062" fmla="*/ 1323437 h 5893281"/>
              <a:gd name="connsiteX6063" fmla="*/ 6384748 w 10035679"/>
              <a:gd name="connsiteY6063" fmla="*/ 1329474 h 5893281"/>
              <a:gd name="connsiteX6064" fmla="*/ 6388974 w 10035679"/>
              <a:gd name="connsiteY6064" fmla="*/ 1333702 h 5893281"/>
              <a:gd name="connsiteX6065" fmla="*/ 6393202 w 10035679"/>
              <a:gd name="connsiteY6065" fmla="*/ 1337928 h 5893281"/>
              <a:gd name="connsiteX6066" fmla="*/ 6399238 w 10035679"/>
              <a:gd name="connsiteY6066" fmla="*/ 1337928 h 5893281"/>
              <a:gd name="connsiteX6067" fmla="*/ 6413124 w 10035679"/>
              <a:gd name="connsiteY6067" fmla="*/ 1339739 h 5893281"/>
              <a:gd name="connsiteX6068" fmla="*/ 6417350 w 10035679"/>
              <a:gd name="connsiteY6068" fmla="*/ 1333702 h 5893281"/>
              <a:gd name="connsiteX6069" fmla="*/ 6421576 w 10035679"/>
              <a:gd name="connsiteY6069" fmla="*/ 1325248 h 5893281"/>
              <a:gd name="connsiteX6070" fmla="*/ 6423389 w 10035679"/>
              <a:gd name="connsiteY6070" fmla="*/ 1323437 h 5893281"/>
              <a:gd name="connsiteX6071" fmla="*/ 6423389 w 10035679"/>
              <a:gd name="connsiteY6071" fmla="*/ 1314985 h 5893281"/>
              <a:gd name="connsiteX6072" fmla="*/ 6427615 w 10035679"/>
              <a:gd name="connsiteY6072" fmla="*/ 1304721 h 5893281"/>
              <a:gd name="connsiteX6073" fmla="*/ 6427615 w 10035679"/>
              <a:gd name="connsiteY6073" fmla="*/ 1294459 h 5893281"/>
              <a:gd name="connsiteX6074" fmla="*/ 6421576 w 10035679"/>
              <a:gd name="connsiteY6074" fmla="*/ 1286005 h 5893281"/>
              <a:gd name="connsiteX6075" fmla="*/ 6417350 w 10035679"/>
              <a:gd name="connsiteY6075" fmla="*/ 1279968 h 5893281"/>
              <a:gd name="connsiteX6076" fmla="*/ 6413124 w 10035679"/>
              <a:gd name="connsiteY6076" fmla="*/ 1271516 h 5893281"/>
              <a:gd name="connsiteX6077" fmla="*/ 6413124 w 10035679"/>
              <a:gd name="connsiteY6077" fmla="*/ 1261251 h 5893281"/>
              <a:gd name="connsiteX6078" fmla="*/ 6413124 w 10035679"/>
              <a:gd name="connsiteY6078" fmla="*/ 1246759 h 5893281"/>
              <a:gd name="connsiteX6079" fmla="*/ 6423389 w 10035679"/>
              <a:gd name="connsiteY6079" fmla="*/ 1238307 h 5893281"/>
              <a:gd name="connsiteX6080" fmla="*/ 6431236 w 10035679"/>
              <a:gd name="connsiteY6080" fmla="*/ 1232271 h 5893281"/>
              <a:gd name="connsiteX6081" fmla="*/ 6437275 w 10035679"/>
              <a:gd name="connsiteY6081" fmla="*/ 1228044 h 5893281"/>
              <a:gd name="connsiteX6082" fmla="*/ 6451161 w 10035679"/>
              <a:gd name="connsiteY6082" fmla="*/ 1222006 h 5893281"/>
              <a:gd name="connsiteX6083" fmla="*/ 6459010 w 10035679"/>
              <a:gd name="connsiteY6083" fmla="*/ 1223816 h 5893281"/>
              <a:gd name="connsiteX6084" fmla="*/ 6469275 w 10035679"/>
              <a:gd name="connsiteY6084" fmla="*/ 1228044 h 5893281"/>
              <a:gd name="connsiteX6085" fmla="*/ 6483161 w 10035679"/>
              <a:gd name="connsiteY6085" fmla="*/ 1228044 h 5893281"/>
              <a:gd name="connsiteX6086" fmla="*/ 6497047 w 10035679"/>
              <a:gd name="connsiteY6086" fmla="*/ 1228044 h 5893281"/>
              <a:gd name="connsiteX6087" fmla="*/ 6515159 w 10035679"/>
              <a:gd name="connsiteY6087" fmla="*/ 1250383 h 5893281"/>
              <a:gd name="connsiteX6088" fmla="*/ 6539310 w 10035679"/>
              <a:gd name="connsiteY6088" fmla="*/ 1275138 h 5893281"/>
              <a:gd name="connsiteX6089" fmla="*/ 6575536 w 10035679"/>
              <a:gd name="connsiteY6089" fmla="*/ 1299892 h 5893281"/>
              <a:gd name="connsiteX6090" fmla="*/ 6605723 w 10035679"/>
              <a:gd name="connsiteY6090" fmla="*/ 1324645 h 5893281"/>
              <a:gd name="connsiteX6091" fmla="*/ 6634100 w 10035679"/>
              <a:gd name="connsiteY6091" fmla="*/ 1339136 h 5893281"/>
              <a:gd name="connsiteX6092" fmla="*/ 6652214 w 10035679"/>
              <a:gd name="connsiteY6092" fmla="*/ 1347588 h 5893281"/>
              <a:gd name="connsiteX6093" fmla="*/ 6656440 w 10035679"/>
              <a:gd name="connsiteY6093" fmla="*/ 1343362 h 5893281"/>
              <a:gd name="connsiteX6094" fmla="*/ 6656440 w 10035679"/>
              <a:gd name="connsiteY6094" fmla="*/ 1339136 h 5893281"/>
              <a:gd name="connsiteX6095" fmla="*/ 6658250 w 10035679"/>
              <a:gd name="connsiteY6095" fmla="*/ 1333097 h 5893281"/>
              <a:gd name="connsiteX6096" fmla="*/ 6647986 w 10035679"/>
              <a:gd name="connsiteY6096" fmla="*/ 1322834 h 5893281"/>
              <a:gd name="connsiteX6097" fmla="*/ 6641949 w 10035679"/>
              <a:gd name="connsiteY6097" fmla="*/ 1314380 h 5893281"/>
              <a:gd name="connsiteX6098" fmla="*/ 6637723 w 10035679"/>
              <a:gd name="connsiteY6098" fmla="*/ 1304118 h 5893281"/>
              <a:gd name="connsiteX6099" fmla="*/ 6629874 w 10035679"/>
              <a:gd name="connsiteY6099" fmla="*/ 1293854 h 5893281"/>
              <a:gd name="connsiteX6100" fmla="*/ 6628063 w 10035679"/>
              <a:gd name="connsiteY6100" fmla="*/ 1279363 h 5893281"/>
              <a:gd name="connsiteX6101" fmla="*/ 6595460 w 10035679"/>
              <a:gd name="connsiteY6101" fmla="*/ 1279363 h 5893281"/>
              <a:gd name="connsiteX6102" fmla="*/ 6599686 w 10035679"/>
              <a:gd name="connsiteY6102" fmla="*/ 1235891 h 5893281"/>
              <a:gd name="connsiteX6103" fmla="*/ 6591837 w 10035679"/>
              <a:gd name="connsiteY6103" fmla="*/ 1202686 h 5893281"/>
              <a:gd name="connsiteX6104" fmla="*/ 6587611 w 10035679"/>
              <a:gd name="connsiteY6104" fmla="*/ 1173704 h 5893281"/>
              <a:gd name="connsiteX6105" fmla="*/ 6581572 w 10035679"/>
              <a:gd name="connsiteY6105" fmla="*/ 1134460 h 5893281"/>
              <a:gd name="connsiteX6106" fmla="*/ 6602102 w 10035679"/>
              <a:gd name="connsiteY6106" fmla="*/ 1119972 h 5893281"/>
              <a:gd name="connsiteX6107" fmla="*/ 6615988 w 10035679"/>
              <a:gd name="connsiteY6107" fmla="*/ 1101253 h 5893281"/>
              <a:gd name="connsiteX6108" fmla="*/ 6623837 w 10035679"/>
              <a:gd name="connsiteY6108" fmla="*/ 1080726 h 5893281"/>
              <a:gd name="connsiteX6109" fmla="*/ 6629874 w 10035679"/>
              <a:gd name="connsiteY6109" fmla="*/ 1054159 h 5893281"/>
              <a:gd name="connsiteX6110" fmla="*/ 6637723 w 10035679"/>
              <a:gd name="connsiteY6110" fmla="*/ 1033632 h 5893281"/>
              <a:gd name="connsiteX6111" fmla="*/ 6647986 w 10035679"/>
              <a:gd name="connsiteY6111" fmla="*/ 1011294 h 5893281"/>
              <a:gd name="connsiteX6112" fmla="*/ 6661874 w 10035679"/>
              <a:gd name="connsiteY6112" fmla="*/ 994992 h 5893281"/>
              <a:gd name="connsiteX6113" fmla="*/ 6679986 w 10035679"/>
              <a:gd name="connsiteY6113" fmla="*/ 982917 h 5893281"/>
              <a:gd name="connsiteX6114" fmla="*/ 6712588 w 10035679"/>
              <a:gd name="connsiteY6114" fmla="*/ 981104 h 5893281"/>
              <a:gd name="connsiteX6115" fmla="*/ 6751230 w 10035679"/>
              <a:gd name="connsiteY6115" fmla="*/ 982917 h 5893281"/>
              <a:gd name="connsiteX6116" fmla="*/ 6761493 w 10035679"/>
              <a:gd name="connsiteY6116" fmla="*/ 1001632 h 5893281"/>
              <a:gd name="connsiteX6117" fmla="*/ 6775379 w 10035679"/>
              <a:gd name="connsiteY6117" fmla="*/ 1016123 h 5893281"/>
              <a:gd name="connsiteX6118" fmla="*/ 6771153 w 10035679"/>
              <a:gd name="connsiteY6118" fmla="*/ 1045104 h 5893281"/>
              <a:gd name="connsiteX6119" fmla="*/ 6765116 w 10035679"/>
              <a:gd name="connsiteY6119" fmla="*/ 1074084 h 5893281"/>
              <a:gd name="connsiteX6120" fmla="*/ 6757267 w 10035679"/>
              <a:gd name="connsiteY6120" fmla="*/ 1098838 h 5893281"/>
              <a:gd name="connsiteX6121" fmla="*/ 6755456 w 10035679"/>
              <a:gd name="connsiteY6121" fmla="*/ 1121179 h 5893281"/>
              <a:gd name="connsiteX6122" fmla="*/ 6751230 w 10035679"/>
              <a:gd name="connsiteY6122" fmla="*/ 1135668 h 5893281"/>
              <a:gd name="connsiteX6123" fmla="*/ 6757267 w 10035679"/>
              <a:gd name="connsiteY6123" fmla="*/ 1154385 h 5893281"/>
              <a:gd name="connsiteX6124" fmla="*/ 6769342 w 10035679"/>
              <a:gd name="connsiteY6124" fmla="*/ 1179137 h 5893281"/>
              <a:gd name="connsiteX6125" fmla="*/ 6775379 w 10035679"/>
              <a:gd name="connsiteY6125" fmla="*/ 1208120 h 5893281"/>
              <a:gd name="connsiteX6126" fmla="*/ 6781417 w 10035679"/>
              <a:gd name="connsiteY6126" fmla="*/ 1228648 h 5893281"/>
              <a:gd name="connsiteX6127" fmla="*/ 6781417 w 10035679"/>
              <a:gd name="connsiteY6127" fmla="*/ 1253401 h 5893281"/>
              <a:gd name="connsiteX6128" fmla="*/ 6775379 w 10035679"/>
              <a:gd name="connsiteY6128" fmla="*/ 1275742 h 5893281"/>
              <a:gd name="connsiteX6129" fmla="*/ 6769342 w 10035679"/>
              <a:gd name="connsiteY6129" fmla="*/ 1294459 h 5893281"/>
              <a:gd name="connsiteX6130" fmla="*/ 6769342 w 10035679"/>
              <a:gd name="connsiteY6130" fmla="*/ 1308947 h 5893281"/>
              <a:gd name="connsiteX6131" fmla="*/ 6771153 w 10035679"/>
              <a:gd name="connsiteY6131" fmla="*/ 1319211 h 5893281"/>
              <a:gd name="connsiteX6132" fmla="*/ 6775379 w 10035679"/>
              <a:gd name="connsiteY6132" fmla="*/ 1325248 h 5893281"/>
              <a:gd name="connsiteX6133" fmla="*/ 6781417 w 10035679"/>
              <a:gd name="connsiteY6133" fmla="*/ 1333702 h 5893281"/>
              <a:gd name="connsiteX6134" fmla="*/ 6789267 w 10035679"/>
              <a:gd name="connsiteY6134" fmla="*/ 1339739 h 5893281"/>
              <a:gd name="connsiteX6135" fmla="*/ 6793493 w 10035679"/>
              <a:gd name="connsiteY6135" fmla="*/ 1351815 h 5893281"/>
              <a:gd name="connsiteX6136" fmla="*/ 6799529 w 10035679"/>
              <a:gd name="connsiteY6136" fmla="*/ 1363890 h 5893281"/>
              <a:gd name="connsiteX6137" fmla="*/ 6789267 w 10035679"/>
              <a:gd name="connsiteY6137" fmla="*/ 1386229 h 5893281"/>
              <a:gd name="connsiteX6138" fmla="*/ 6781417 w 10035679"/>
              <a:gd name="connsiteY6138" fmla="*/ 1410985 h 5893281"/>
              <a:gd name="connsiteX6139" fmla="*/ 6781417 w 10035679"/>
              <a:gd name="connsiteY6139" fmla="*/ 1444191 h 5893281"/>
              <a:gd name="connsiteX6140" fmla="*/ 6771153 w 10035679"/>
              <a:gd name="connsiteY6140" fmla="*/ 1450228 h 5893281"/>
              <a:gd name="connsiteX6141" fmla="*/ 6765116 w 10035679"/>
              <a:gd name="connsiteY6141" fmla="*/ 1458682 h 5893281"/>
              <a:gd name="connsiteX6142" fmla="*/ 6754853 w 10035679"/>
              <a:gd name="connsiteY6142" fmla="*/ 1462908 h 5893281"/>
              <a:gd name="connsiteX6143" fmla="*/ 6742778 w 10035679"/>
              <a:gd name="connsiteY6143" fmla="*/ 1468945 h 5893281"/>
              <a:gd name="connsiteX6144" fmla="*/ 6728890 w 10035679"/>
              <a:gd name="connsiteY6144" fmla="*/ 1473173 h 5893281"/>
              <a:gd name="connsiteX6145" fmla="*/ 6728890 w 10035679"/>
              <a:gd name="connsiteY6145" fmla="*/ 1484041 h 5893281"/>
              <a:gd name="connsiteX6146" fmla="*/ 6769342 w 10035679"/>
              <a:gd name="connsiteY6146" fmla="*/ 1484041 h 5893281"/>
              <a:gd name="connsiteX6147" fmla="*/ 6771153 w 10035679"/>
              <a:gd name="connsiteY6147" fmla="*/ 1479815 h 5893281"/>
              <a:gd name="connsiteX6148" fmla="*/ 6775379 w 10035679"/>
              <a:gd name="connsiteY6148" fmla="*/ 1478003 h 5893281"/>
              <a:gd name="connsiteX6149" fmla="*/ 6781417 w 10035679"/>
              <a:gd name="connsiteY6149" fmla="*/ 1473776 h 5893281"/>
              <a:gd name="connsiteX6150" fmla="*/ 6795303 w 10035679"/>
              <a:gd name="connsiteY6150" fmla="*/ 1449021 h 5893281"/>
              <a:gd name="connsiteX6151" fmla="*/ 6809191 w 10035679"/>
              <a:gd name="connsiteY6151" fmla="*/ 1420040 h 5893281"/>
              <a:gd name="connsiteX6152" fmla="*/ 6821267 w 10035679"/>
              <a:gd name="connsiteY6152" fmla="*/ 1397701 h 5893281"/>
              <a:gd name="connsiteX6153" fmla="*/ 6827303 w 10035679"/>
              <a:gd name="connsiteY6153" fmla="*/ 1362682 h 5893281"/>
              <a:gd name="connsiteX6154" fmla="*/ 6821267 w 10035679"/>
              <a:gd name="connsiteY6154" fmla="*/ 1329474 h 5893281"/>
              <a:gd name="connsiteX6155" fmla="*/ 6817039 w 10035679"/>
              <a:gd name="connsiteY6155" fmla="*/ 1296269 h 5893281"/>
              <a:gd name="connsiteX6156" fmla="*/ 6812812 w 10035679"/>
              <a:gd name="connsiteY6156" fmla="*/ 1267290 h 5893281"/>
              <a:gd name="connsiteX6157" fmla="*/ 6851454 w 10035679"/>
              <a:gd name="connsiteY6157" fmla="*/ 1267290 h 5893281"/>
              <a:gd name="connsiteX6158" fmla="*/ 6887680 w 10035679"/>
              <a:gd name="connsiteY6158" fmla="*/ 1267290 h 5893281"/>
              <a:gd name="connsiteX6159" fmla="*/ 6922093 w 10035679"/>
              <a:gd name="connsiteY6159" fmla="*/ 1279363 h 5893281"/>
              <a:gd name="connsiteX6160" fmla="*/ 6922093 w 10035679"/>
              <a:gd name="connsiteY6160" fmla="*/ 1267290 h 5893281"/>
              <a:gd name="connsiteX6161" fmla="*/ 6887680 w 10035679"/>
              <a:gd name="connsiteY6161" fmla="*/ 1252799 h 5893281"/>
              <a:gd name="connsiteX6162" fmla="*/ 6845415 w 10035679"/>
              <a:gd name="connsiteY6162" fmla="*/ 1236497 h 5893281"/>
              <a:gd name="connsiteX6163" fmla="*/ 6806776 w 10035679"/>
              <a:gd name="connsiteY6163" fmla="*/ 1222006 h 5893281"/>
              <a:gd name="connsiteX6164" fmla="*/ 6798927 w 10035679"/>
              <a:gd name="connsiteY6164" fmla="*/ 1185177 h 5893281"/>
              <a:gd name="connsiteX6165" fmla="*/ 6788664 w 10035679"/>
              <a:gd name="connsiteY6165" fmla="*/ 1160423 h 5893281"/>
              <a:gd name="connsiteX6166" fmla="*/ 6778399 w 10035679"/>
              <a:gd name="connsiteY6166" fmla="*/ 1139896 h 5893281"/>
              <a:gd name="connsiteX6167" fmla="*/ 6768134 w 10035679"/>
              <a:gd name="connsiteY6167" fmla="*/ 1110915 h 5893281"/>
              <a:gd name="connsiteX6168" fmla="*/ 6812812 w 10035679"/>
              <a:gd name="connsiteY6168" fmla="*/ 1069858 h 5893281"/>
              <a:gd name="connsiteX6169" fmla="*/ 6812812 w 10035679"/>
              <a:gd name="connsiteY6169" fmla="*/ 1002237 h 5893281"/>
              <a:gd name="connsiteX6170" fmla="*/ 6820662 w 10035679"/>
              <a:gd name="connsiteY6170" fmla="*/ 1002237 h 5893281"/>
              <a:gd name="connsiteX6171" fmla="*/ 6826698 w 10035679"/>
              <a:gd name="connsiteY6171" fmla="*/ 1002237 h 5893281"/>
              <a:gd name="connsiteX6172" fmla="*/ 6830926 w 10035679"/>
              <a:gd name="connsiteY6172" fmla="*/ 1002237 h 5893281"/>
              <a:gd name="connsiteX6173" fmla="*/ 6830926 w 10035679"/>
              <a:gd name="connsiteY6173" fmla="*/ 1003445 h 5893281"/>
              <a:gd name="connsiteX6174" fmla="*/ 6836963 w 10035679"/>
              <a:gd name="connsiteY6174" fmla="*/ 1007671 h 5893281"/>
              <a:gd name="connsiteX6175" fmla="*/ 6844812 w 10035679"/>
              <a:gd name="connsiteY6175" fmla="*/ 1028198 h 5893281"/>
              <a:gd name="connsiteX6176" fmla="*/ 6850849 w 10035679"/>
              <a:gd name="connsiteY6176" fmla="*/ 1050538 h 5893281"/>
              <a:gd name="connsiteX6177" fmla="*/ 6864737 w 10035679"/>
              <a:gd name="connsiteY6177" fmla="*/ 1066840 h 5893281"/>
              <a:gd name="connsiteX6178" fmla="*/ 6891301 w 10035679"/>
              <a:gd name="connsiteY6178" fmla="*/ 1052349 h 5893281"/>
              <a:gd name="connsiteX6179" fmla="*/ 6921491 w 10035679"/>
              <a:gd name="connsiteY6179" fmla="*/ 1046310 h 5893281"/>
              <a:gd name="connsiteX6180" fmla="*/ 6961941 w 10035679"/>
              <a:gd name="connsiteY6180" fmla="*/ 1046310 h 5893281"/>
              <a:gd name="connsiteX6181" fmla="*/ 6982470 w 10035679"/>
              <a:gd name="connsiteY6181" fmla="*/ 1075292 h 5893281"/>
              <a:gd name="connsiteX6182" fmla="*/ 7015073 w 10035679"/>
              <a:gd name="connsiteY6182" fmla="*/ 1104271 h 5893281"/>
              <a:gd name="connsiteX6183" fmla="*/ 7045260 w 10035679"/>
              <a:gd name="connsiteY6183" fmla="*/ 1124800 h 5893281"/>
              <a:gd name="connsiteX6184" fmla="*/ 7045260 w 10035679"/>
              <a:gd name="connsiteY6184" fmla="*/ 1108499 h 5893281"/>
              <a:gd name="connsiteX6185" fmla="*/ 7021110 w 10035679"/>
              <a:gd name="connsiteY6185" fmla="*/ 1081934 h 5893281"/>
              <a:gd name="connsiteX6186" fmla="*/ 7002998 w 10035679"/>
              <a:gd name="connsiteY6186" fmla="*/ 1051141 h 5893281"/>
              <a:gd name="connsiteX6187" fmla="*/ 6992733 w 10035679"/>
              <a:gd name="connsiteY6187" fmla="*/ 1010086 h 5893281"/>
              <a:gd name="connsiteX6188" fmla="*/ 6982470 w 10035679"/>
              <a:gd name="connsiteY6188" fmla="*/ 970842 h 5893281"/>
              <a:gd name="connsiteX6189" fmla="*/ 6974621 w 10035679"/>
              <a:gd name="connsiteY6189" fmla="*/ 927371 h 5893281"/>
              <a:gd name="connsiteX6190" fmla="*/ 7021110 w 10035679"/>
              <a:gd name="connsiteY6190" fmla="*/ 912880 h 5893281"/>
              <a:gd name="connsiteX6191" fmla="*/ 7071827 w 10035679"/>
              <a:gd name="connsiteY6191" fmla="*/ 902616 h 5893281"/>
              <a:gd name="connsiteX6192" fmla="*/ 7085712 w 10035679"/>
              <a:gd name="connsiteY6192" fmla="*/ 935823 h 5893281"/>
              <a:gd name="connsiteX6193" fmla="*/ 7091749 w 10035679"/>
              <a:gd name="connsiteY6193" fmla="*/ 935823 h 5893281"/>
              <a:gd name="connsiteX6194" fmla="*/ 7099598 w 10035679"/>
              <a:gd name="connsiteY6194" fmla="*/ 902616 h 5893281"/>
              <a:gd name="connsiteX6195" fmla="*/ 7105637 w 10035679"/>
              <a:gd name="connsiteY6195" fmla="*/ 867597 h 5893281"/>
              <a:gd name="connsiteX6196" fmla="*/ 7115900 w 10035679"/>
              <a:gd name="connsiteY6196" fmla="*/ 830768 h 5893281"/>
              <a:gd name="connsiteX6197" fmla="*/ 7148503 w 10035679"/>
              <a:gd name="connsiteY6197" fmla="*/ 812052 h 5893281"/>
              <a:gd name="connsiteX6198" fmla="*/ 7172653 w 10035679"/>
              <a:gd name="connsiteY6198" fmla="*/ 791524 h 5893281"/>
              <a:gd name="connsiteX6199" fmla="*/ 7201030 w 10035679"/>
              <a:gd name="connsiteY6199" fmla="*/ 769186 h 5893281"/>
              <a:gd name="connsiteX6200" fmla="*/ 7229407 w 10035679"/>
              <a:gd name="connsiteY6200" fmla="*/ 757111 h 5893281"/>
              <a:gd name="connsiteX6201" fmla="*/ 7262010 w 10035679"/>
              <a:gd name="connsiteY6201" fmla="*/ 745035 h 5893281"/>
              <a:gd name="connsiteX6202" fmla="*/ 7304272 w 10035679"/>
              <a:gd name="connsiteY6202" fmla="*/ 745035 h 5893281"/>
              <a:gd name="connsiteX6203" fmla="*/ 7308499 w 10035679"/>
              <a:gd name="connsiteY6203" fmla="*/ 730545 h 5893281"/>
              <a:gd name="connsiteX6204" fmla="*/ 7314537 w 10035679"/>
              <a:gd name="connsiteY6204" fmla="*/ 720282 h 5893281"/>
              <a:gd name="connsiteX6205" fmla="*/ 7318763 w 10035679"/>
              <a:gd name="connsiteY6205" fmla="*/ 710017 h 5893281"/>
              <a:gd name="connsiteX6206" fmla="*/ 7324800 w 10035679"/>
              <a:gd name="connsiteY6206" fmla="*/ 699754 h 5893281"/>
              <a:gd name="connsiteX6207" fmla="*/ 7347140 w 10035679"/>
              <a:gd name="connsiteY6207" fmla="*/ 699754 h 5893281"/>
              <a:gd name="connsiteX6208" fmla="*/ 7375517 w 10035679"/>
              <a:gd name="connsiteY6208" fmla="*/ 699754 h 5893281"/>
              <a:gd name="connsiteX6209" fmla="*/ 7403894 w 10035679"/>
              <a:gd name="connsiteY6209" fmla="*/ 699754 h 5893281"/>
              <a:gd name="connsiteX6210" fmla="*/ 7424421 w 10035679"/>
              <a:gd name="connsiteY6210" fmla="*/ 699754 h 5893281"/>
              <a:gd name="connsiteX6211" fmla="*/ 7434684 w 10035679"/>
              <a:gd name="connsiteY6211" fmla="*/ 699754 h 5893281"/>
              <a:gd name="connsiteX6212" fmla="*/ 7448570 w 10035679"/>
              <a:gd name="connsiteY6212" fmla="*/ 687679 h 5893281"/>
              <a:gd name="connsiteX6213" fmla="*/ 7462458 w 10035679"/>
              <a:gd name="connsiteY6213" fmla="*/ 677414 h 5893281"/>
              <a:gd name="connsiteX6214" fmla="*/ 7476344 w 10035679"/>
              <a:gd name="connsiteY6214" fmla="*/ 662924 h 5893281"/>
              <a:gd name="connsiteX6215" fmla="*/ 7488419 w 10035679"/>
              <a:gd name="connsiteY6215" fmla="*/ 652661 h 5893281"/>
              <a:gd name="connsiteX6216" fmla="*/ 7498684 w 10035679"/>
              <a:gd name="connsiteY6216" fmla="*/ 656887 h 5893281"/>
              <a:gd name="connsiteX6217" fmla="*/ 7504720 w 10035679"/>
              <a:gd name="connsiteY6217" fmla="*/ 656887 h 5893281"/>
              <a:gd name="connsiteX6218" fmla="*/ 7516796 w 10035679"/>
              <a:gd name="connsiteY6218" fmla="*/ 658698 h 5893281"/>
              <a:gd name="connsiteX6219" fmla="*/ 7527059 w 10035679"/>
              <a:gd name="connsiteY6219" fmla="*/ 658698 h 5893281"/>
              <a:gd name="connsiteX6220" fmla="*/ 7527059 w 10035679"/>
              <a:gd name="connsiteY6220" fmla="*/ 619453 h 5893281"/>
              <a:gd name="connsiteX6221" fmla="*/ 7557248 w 10035679"/>
              <a:gd name="connsiteY6221" fmla="*/ 604964 h 5893281"/>
              <a:gd name="connsiteX6222" fmla="*/ 7583812 w 10035679"/>
              <a:gd name="connsiteY6222" fmla="*/ 590474 h 5893281"/>
              <a:gd name="connsiteX6223" fmla="*/ 7607963 w 10035679"/>
              <a:gd name="connsiteY6223" fmla="*/ 571757 h 5893281"/>
              <a:gd name="connsiteX6224" fmla="*/ 7628490 w 10035679"/>
              <a:gd name="connsiteY6224" fmla="*/ 551229 h 5893281"/>
              <a:gd name="connsiteX6225" fmla="*/ 1875891 w 10035679"/>
              <a:gd name="connsiteY6225" fmla="*/ 498704 h 5893281"/>
              <a:gd name="connsiteX6226" fmla="*/ 1912720 w 10035679"/>
              <a:gd name="connsiteY6226" fmla="*/ 508968 h 5893281"/>
              <a:gd name="connsiteX6227" fmla="*/ 1936870 w 10035679"/>
              <a:gd name="connsiteY6227" fmla="*/ 527685 h 5893281"/>
              <a:gd name="connsiteX6228" fmla="*/ 1957398 w 10035679"/>
              <a:gd name="connsiteY6228" fmla="*/ 543987 h 5893281"/>
              <a:gd name="connsiteX6229" fmla="*/ 1979738 w 10035679"/>
              <a:gd name="connsiteY6229" fmla="*/ 566325 h 5893281"/>
              <a:gd name="connsiteX6230" fmla="*/ 2000266 w 10035679"/>
              <a:gd name="connsiteY6230" fmla="*/ 582626 h 5893281"/>
              <a:gd name="connsiteX6231" fmla="*/ 2000266 w 10035679"/>
              <a:gd name="connsiteY6231" fmla="*/ 576589 h 5893281"/>
              <a:gd name="connsiteX6232" fmla="*/ 2012341 w 10035679"/>
              <a:gd name="connsiteY6232" fmla="*/ 576589 h 5893281"/>
              <a:gd name="connsiteX6233" fmla="*/ 2012341 w 10035679"/>
              <a:gd name="connsiteY6233" fmla="*/ 582626 h 5893281"/>
              <a:gd name="connsiteX6234" fmla="*/ 2014151 w 10035679"/>
              <a:gd name="connsiteY6234" fmla="*/ 591078 h 5893281"/>
              <a:gd name="connsiteX6235" fmla="*/ 2022000 w 10035679"/>
              <a:gd name="connsiteY6235" fmla="*/ 601343 h 5893281"/>
              <a:gd name="connsiteX6236" fmla="*/ 2026227 w 10035679"/>
              <a:gd name="connsiteY6236" fmla="*/ 615834 h 5893281"/>
              <a:gd name="connsiteX6237" fmla="*/ 2011738 w 10035679"/>
              <a:gd name="connsiteY6237" fmla="*/ 615834 h 5893281"/>
              <a:gd name="connsiteX6238" fmla="*/ 2003889 w 10035679"/>
              <a:gd name="connsiteY6238" fmla="*/ 615834 h 5893281"/>
              <a:gd name="connsiteX6239" fmla="*/ 2003889 w 10035679"/>
              <a:gd name="connsiteY6239" fmla="*/ 620060 h 5893281"/>
              <a:gd name="connsiteX6240" fmla="*/ 1999663 w 10035679"/>
              <a:gd name="connsiteY6240" fmla="*/ 620060 h 5893281"/>
              <a:gd name="connsiteX6241" fmla="*/ 1993624 w 10035679"/>
              <a:gd name="connsiteY6241" fmla="*/ 620060 h 5893281"/>
              <a:gd name="connsiteX6242" fmla="*/ 1985775 w 10035679"/>
              <a:gd name="connsiteY6242" fmla="*/ 624286 h 5893281"/>
              <a:gd name="connsiteX6243" fmla="*/ 1957398 w 10035679"/>
              <a:gd name="connsiteY6243" fmla="*/ 601946 h 5893281"/>
              <a:gd name="connsiteX6244" fmla="*/ 1929023 w 10035679"/>
              <a:gd name="connsiteY6244" fmla="*/ 591683 h 5893281"/>
              <a:gd name="connsiteX6245" fmla="*/ 1894608 w 10035679"/>
              <a:gd name="connsiteY6245" fmla="*/ 583231 h 5893281"/>
              <a:gd name="connsiteX6246" fmla="*/ 1862005 w 10035679"/>
              <a:gd name="connsiteY6246" fmla="*/ 566929 h 5893281"/>
              <a:gd name="connsiteX6247" fmla="*/ 1874080 w 10035679"/>
              <a:gd name="connsiteY6247" fmla="*/ 556665 h 5893281"/>
              <a:gd name="connsiteX6248" fmla="*/ 1875891 w 10035679"/>
              <a:gd name="connsiteY6248" fmla="*/ 544589 h 5893281"/>
              <a:gd name="connsiteX6249" fmla="*/ 1874080 w 10035679"/>
              <a:gd name="connsiteY6249" fmla="*/ 534327 h 5893281"/>
              <a:gd name="connsiteX6250" fmla="*/ 1874080 w 10035679"/>
              <a:gd name="connsiteY6250" fmla="*/ 519231 h 5893281"/>
              <a:gd name="connsiteX6251" fmla="*/ 4341650 w 10035679"/>
              <a:gd name="connsiteY6251" fmla="*/ 484215 h 5893281"/>
              <a:gd name="connsiteX6252" fmla="*/ 4349498 w 10035679"/>
              <a:gd name="connsiteY6252" fmla="*/ 484215 h 5893281"/>
              <a:gd name="connsiteX6253" fmla="*/ 4355535 w 10035679"/>
              <a:gd name="connsiteY6253" fmla="*/ 486025 h 5893281"/>
              <a:gd name="connsiteX6254" fmla="*/ 4359762 w 10035679"/>
              <a:gd name="connsiteY6254" fmla="*/ 490251 h 5893281"/>
              <a:gd name="connsiteX6255" fmla="*/ 4363988 w 10035679"/>
              <a:gd name="connsiteY6255" fmla="*/ 494477 h 5893281"/>
              <a:gd name="connsiteX6256" fmla="*/ 4365800 w 10035679"/>
              <a:gd name="connsiteY6256" fmla="*/ 498704 h 5893281"/>
              <a:gd name="connsiteX6257" fmla="*/ 4365800 w 10035679"/>
              <a:gd name="connsiteY6257" fmla="*/ 501119 h 5893281"/>
              <a:gd name="connsiteX6258" fmla="*/ 4365800 w 10035679"/>
              <a:gd name="connsiteY6258" fmla="*/ 505345 h 5893281"/>
              <a:gd name="connsiteX6259" fmla="*/ 4370026 w 10035679"/>
              <a:gd name="connsiteY6259" fmla="*/ 513797 h 5893281"/>
              <a:gd name="connsiteX6260" fmla="*/ 4355535 w 10035679"/>
              <a:gd name="connsiteY6260" fmla="*/ 513797 h 5893281"/>
              <a:gd name="connsiteX6261" fmla="*/ 4349498 w 10035679"/>
              <a:gd name="connsiteY6261" fmla="*/ 515610 h 5893281"/>
              <a:gd name="connsiteX6262" fmla="*/ 4341650 w 10035679"/>
              <a:gd name="connsiteY6262" fmla="*/ 515610 h 5893281"/>
              <a:gd name="connsiteX6263" fmla="*/ 4335612 w 10035679"/>
              <a:gd name="connsiteY6263" fmla="*/ 519836 h 5893281"/>
              <a:gd name="connsiteX6264" fmla="*/ 4323536 w 10035679"/>
              <a:gd name="connsiteY6264" fmla="*/ 519836 h 5893281"/>
              <a:gd name="connsiteX6265" fmla="*/ 4323536 w 10035679"/>
              <a:gd name="connsiteY6265" fmla="*/ 513797 h 5893281"/>
              <a:gd name="connsiteX6266" fmla="*/ 4317500 w 10035679"/>
              <a:gd name="connsiteY6266" fmla="*/ 513797 h 5893281"/>
              <a:gd name="connsiteX6267" fmla="*/ 4317500 w 10035679"/>
              <a:gd name="connsiteY6267" fmla="*/ 487233 h 5893281"/>
              <a:gd name="connsiteX6268" fmla="*/ 4327764 w 10035679"/>
              <a:gd name="connsiteY6268" fmla="*/ 487233 h 5893281"/>
              <a:gd name="connsiteX6269" fmla="*/ 4338027 w 10035679"/>
              <a:gd name="connsiteY6269" fmla="*/ 485420 h 5893281"/>
              <a:gd name="connsiteX6270" fmla="*/ 4341650 w 10035679"/>
              <a:gd name="connsiteY6270" fmla="*/ 485420 h 5893281"/>
              <a:gd name="connsiteX6271" fmla="*/ 1985775 w 10035679"/>
              <a:gd name="connsiteY6271" fmla="*/ 466101 h 5893281"/>
              <a:gd name="connsiteX6272" fmla="*/ 2018378 w 10035679"/>
              <a:gd name="connsiteY6272" fmla="*/ 466101 h 5893281"/>
              <a:gd name="connsiteX6273" fmla="*/ 2018378 w 10035679"/>
              <a:gd name="connsiteY6273" fmla="*/ 472139 h 5893281"/>
              <a:gd name="connsiteX6274" fmla="*/ 2012341 w 10035679"/>
              <a:gd name="connsiteY6274" fmla="*/ 472139 h 5893281"/>
              <a:gd name="connsiteX6275" fmla="*/ 2004491 w 10035679"/>
              <a:gd name="connsiteY6275" fmla="*/ 472139 h 5893281"/>
              <a:gd name="connsiteX6276" fmla="*/ 2000266 w 10035679"/>
              <a:gd name="connsiteY6276" fmla="*/ 476365 h 5893281"/>
              <a:gd name="connsiteX6277" fmla="*/ 1998455 w 10035679"/>
              <a:gd name="connsiteY6277" fmla="*/ 476365 h 5893281"/>
              <a:gd name="connsiteX6278" fmla="*/ 1994229 w 10035679"/>
              <a:gd name="connsiteY6278" fmla="*/ 476365 h 5893281"/>
              <a:gd name="connsiteX6279" fmla="*/ 1990003 w 10035679"/>
              <a:gd name="connsiteY6279" fmla="*/ 472139 h 5893281"/>
              <a:gd name="connsiteX6280" fmla="*/ 5344471 w 10035679"/>
              <a:gd name="connsiteY6280" fmla="*/ 414781 h 5893281"/>
              <a:gd name="connsiteX6281" fmla="*/ 5368622 w 10035679"/>
              <a:gd name="connsiteY6281" fmla="*/ 414781 h 5893281"/>
              <a:gd name="connsiteX6282" fmla="*/ 5376471 w 10035679"/>
              <a:gd name="connsiteY6282" fmla="*/ 443763 h 5893281"/>
              <a:gd name="connsiteX6283" fmla="*/ 5382507 w 10035679"/>
              <a:gd name="connsiteY6283" fmla="*/ 462478 h 5893281"/>
              <a:gd name="connsiteX6284" fmla="*/ 5396998 w 10035679"/>
              <a:gd name="connsiteY6284" fmla="*/ 470932 h 5893281"/>
              <a:gd name="connsiteX6285" fmla="*/ 5421149 w 10035679"/>
              <a:gd name="connsiteY6285" fmla="*/ 481194 h 5893281"/>
              <a:gd name="connsiteX6286" fmla="*/ 5410884 w 10035679"/>
              <a:gd name="connsiteY6286" fmla="*/ 524062 h 5893281"/>
              <a:gd name="connsiteX6287" fmla="*/ 5396395 w 10035679"/>
              <a:gd name="connsiteY6287" fmla="*/ 566929 h 5893281"/>
              <a:gd name="connsiteX6288" fmla="*/ 5375866 w 10035679"/>
              <a:gd name="connsiteY6288" fmla="*/ 597720 h 5893281"/>
              <a:gd name="connsiteX6289" fmla="*/ 5375866 w 10035679"/>
              <a:gd name="connsiteY6289" fmla="*/ 558475 h 5893281"/>
              <a:gd name="connsiteX6290" fmla="*/ 5329377 w 10035679"/>
              <a:gd name="connsiteY6290" fmla="*/ 558475 h 5893281"/>
              <a:gd name="connsiteX6291" fmla="*/ 5333603 w 10035679"/>
              <a:gd name="connsiteY6291" fmla="*/ 513194 h 5893281"/>
              <a:gd name="connsiteX6292" fmla="*/ 5337829 w 10035679"/>
              <a:gd name="connsiteY6292" fmla="*/ 470327 h 5893281"/>
              <a:gd name="connsiteX6293" fmla="*/ 7582001 w 10035679"/>
              <a:gd name="connsiteY6293" fmla="*/ 322407 h 5893281"/>
              <a:gd name="connsiteX6294" fmla="*/ 7583209 w 10035679"/>
              <a:gd name="connsiteY6294" fmla="*/ 322407 h 5893281"/>
              <a:gd name="connsiteX6295" fmla="*/ 7591058 w 10035679"/>
              <a:gd name="connsiteY6295" fmla="*/ 322407 h 5893281"/>
              <a:gd name="connsiteX6296" fmla="*/ 7591058 w 10035679"/>
              <a:gd name="connsiteY6296" fmla="*/ 330859 h 5893281"/>
              <a:gd name="connsiteX6297" fmla="*/ 7592869 w 10035679"/>
              <a:gd name="connsiteY6297" fmla="*/ 341123 h 5893281"/>
              <a:gd name="connsiteX6298" fmla="*/ 7597097 w 10035679"/>
              <a:gd name="connsiteY6298" fmla="*/ 345349 h 5893281"/>
              <a:gd name="connsiteX6299" fmla="*/ 7601323 w 10035679"/>
              <a:gd name="connsiteY6299" fmla="*/ 351386 h 5893281"/>
              <a:gd name="connsiteX6300" fmla="*/ 7605549 w 10035679"/>
              <a:gd name="connsiteY6300" fmla="*/ 355614 h 5893281"/>
              <a:gd name="connsiteX6301" fmla="*/ 7611586 w 10035679"/>
              <a:gd name="connsiteY6301" fmla="*/ 361651 h 5893281"/>
              <a:gd name="connsiteX6302" fmla="*/ 7619435 w 10035679"/>
              <a:gd name="connsiteY6302" fmla="*/ 355614 h 5893281"/>
              <a:gd name="connsiteX6303" fmla="*/ 7621246 w 10035679"/>
              <a:gd name="connsiteY6303" fmla="*/ 347160 h 5893281"/>
              <a:gd name="connsiteX6304" fmla="*/ 7625472 w 10035679"/>
              <a:gd name="connsiteY6304" fmla="*/ 345349 h 5893281"/>
              <a:gd name="connsiteX6305" fmla="*/ 7633321 w 10035679"/>
              <a:gd name="connsiteY6305" fmla="*/ 345349 h 5893281"/>
              <a:gd name="connsiteX6306" fmla="*/ 7643586 w 10035679"/>
              <a:gd name="connsiteY6306" fmla="*/ 341123 h 5893281"/>
              <a:gd name="connsiteX6307" fmla="*/ 7649622 w 10035679"/>
              <a:gd name="connsiteY6307" fmla="*/ 361651 h 5893281"/>
              <a:gd name="connsiteX6308" fmla="*/ 7661698 w 10035679"/>
              <a:gd name="connsiteY6308" fmla="*/ 376142 h 5893281"/>
              <a:gd name="connsiteX6309" fmla="*/ 7671962 w 10035679"/>
              <a:gd name="connsiteY6309" fmla="*/ 390630 h 5893281"/>
              <a:gd name="connsiteX6310" fmla="*/ 7677999 w 10035679"/>
              <a:gd name="connsiteY6310" fmla="*/ 409347 h 5893281"/>
              <a:gd name="connsiteX6311" fmla="*/ 7682225 w 10035679"/>
              <a:gd name="connsiteY6311" fmla="*/ 434103 h 5893281"/>
              <a:gd name="connsiteX6312" fmla="*/ 7682225 w 10035679"/>
              <a:gd name="connsiteY6312" fmla="*/ 438329 h 5893281"/>
              <a:gd name="connsiteX6313" fmla="*/ 7677999 w 10035679"/>
              <a:gd name="connsiteY6313" fmla="*/ 442555 h 5893281"/>
              <a:gd name="connsiteX6314" fmla="*/ 7677999 w 10035679"/>
              <a:gd name="connsiteY6314" fmla="*/ 444366 h 5893281"/>
              <a:gd name="connsiteX6315" fmla="*/ 7677999 w 10035679"/>
              <a:gd name="connsiteY6315" fmla="*/ 448592 h 5893281"/>
              <a:gd name="connsiteX6316" fmla="*/ 7677999 w 10035679"/>
              <a:gd name="connsiteY6316" fmla="*/ 452818 h 5893281"/>
              <a:gd name="connsiteX6317" fmla="*/ 7676189 w 10035679"/>
              <a:gd name="connsiteY6317" fmla="*/ 458856 h 5893281"/>
              <a:gd name="connsiteX6318" fmla="*/ 7653848 w 10035679"/>
              <a:gd name="connsiteY6318" fmla="*/ 473347 h 5893281"/>
              <a:gd name="connsiteX6319" fmla="*/ 7621246 w 10035679"/>
              <a:gd name="connsiteY6319" fmla="*/ 487836 h 5893281"/>
              <a:gd name="connsiteX6320" fmla="*/ 7582606 w 10035679"/>
              <a:gd name="connsiteY6320" fmla="*/ 496288 h 5893281"/>
              <a:gd name="connsiteX6321" fmla="*/ 7543965 w 10035679"/>
              <a:gd name="connsiteY6321" fmla="*/ 502327 h 5893281"/>
              <a:gd name="connsiteX6322" fmla="*/ 7511362 w 10035679"/>
              <a:gd name="connsiteY6322" fmla="*/ 506553 h 5893281"/>
              <a:gd name="connsiteX6323" fmla="*/ 7515588 w 10035679"/>
              <a:gd name="connsiteY6323" fmla="*/ 487836 h 5893281"/>
              <a:gd name="connsiteX6324" fmla="*/ 7519814 w 10035679"/>
              <a:gd name="connsiteY6324" fmla="*/ 481799 h 5893281"/>
              <a:gd name="connsiteX6325" fmla="*/ 7524040 w 10035679"/>
              <a:gd name="connsiteY6325" fmla="*/ 473347 h 5893281"/>
              <a:gd name="connsiteX6326" fmla="*/ 7525853 w 10035679"/>
              <a:gd name="connsiteY6326" fmla="*/ 471535 h 5893281"/>
              <a:gd name="connsiteX6327" fmla="*/ 7530079 w 10035679"/>
              <a:gd name="connsiteY6327" fmla="*/ 471535 h 5893281"/>
              <a:gd name="connsiteX6328" fmla="*/ 7537928 w 10035679"/>
              <a:gd name="connsiteY6328" fmla="*/ 467309 h 5893281"/>
              <a:gd name="connsiteX6329" fmla="*/ 7539739 w 10035679"/>
              <a:gd name="connsiteY6329" fmla="*/ 467309 h 5893281"/>
              <a:gd name="connsiteX6330" fmla="*/ 7543965 w 10035679"/>
              <a:gd name="connsiteY6330" fmla="*/ 463082 h 5893281"/>
              <a:gd name="connsiteX6331" fmla="*/ 7551814 w 10035679"/>
              <a:gd name="connsiteY6331" fmla="*/ 458856 h 5893281"/>
              <a:gd name="connsiteX6332" fmla="*/ 7562079 w 10035679"/>
              <a:gd name="connsiteY6332" fmla="*/ 429875 h 5893281"/>
              <a:gd name="connsiteX6333" fmla="*/ 7562079 w 10035679"/>
              <a:gd name="connsiteY6333" fmla="*/ 400895 h 5893281"/>
              <a:gd name="connsiteX6334" fmla="*/ 7557853 w 10035679"/>
              <a:gd name="connsiteY6334" fmla="*/ 374329 h 5893281"/>
              <a:gd name="connsiteX6335" fmla="*/ 7563889 w 10035679"/>
              <a:gd name="connsiteY6335" fmla="*/ 351991 h 5893281"/>
              <a:gd name="connsiteX6336" fmla="*/ 7582001 w 10035679"/>
              <a:gd name="connsiteY6336" fmla="*/ 331464 h 5893281"/>
              <a:gd name="connsiteX6337" fmla="*/ 2138526 w 10035679"/>
              <a:gd name="connsiteY6337" fmla="*/ 307916 h 5893281"/>
              <a:gd name="connsiteX6338" fmla="*/ 2142752 w 10035679"/>
              <a:gd name="connsiteY6338" fmla="*/ 307916 h 5893281"/>
              <a:gd name="connsiteX6339" fmla="*/ 2149998 w 10035679"/>
              <a:gd name="connsiteY6339" fmla="*/ 307916 h 5893281"/>
              <a:gd name="connsiteX6340" fmla="*/ 2188638 w 10035679"/>
              <a:gd name="connsiteY6340" fmla="*/ 350783 h 5893281"/>
              <a:gd name="connsiteX6341" fmla="*/ 2237542 w 10035679"/>
              <a:gd name="connsiteY6341" fmla="*/ 383386 h 5893281"/>
              <a:gd name="connsiteX6342" fmla="*/ 2298522 w 10035679"/>
              <a:gd name="connsiteY6342" fmla="*/ 408140 h 5893281"/>
              <a:gd name="connsiteX6343" fmla="*/ 2302747 w 10035679"/>
              <a:gd name="connsiteY6343" fmla="*/ 443158 h 5893281"/>
              <a:gd name="connsiteX6344" fmla="*/ 2313012 w 10035679"/>
              <a:gd name="connsiteY6344" fmla="*/ 469724 h 5893281"/>
              <a:gd name="connsiteX6345" fmla="*/ 2323277 w 10035679"/>
              <a:gd name="connsiteY6345" fmla="*/ 484215 h 5893281"/>
              <a:gd name="connsiteX6346" fmla="*/ 2337766 w 10035679"/>
              <a:gd name="connsiteY6346" fmla="*/ 498704 h 5893281"/>
              <a:gd name="connsiteX6347" fmla="*/ 2352256 w 10035679"/>
              <a:gd name="connsiteY6347" fmla="*/ 519231 h 5893281"/>
              <a:gd name="connsiteX6348" fmla="*/ 2328106 w 10035679"/>
              <a:gd name="connsiteY6348" fmla="*/ 523459 h 5893281"/>
              <a:gd name="connsiteX6349" fmla="*/ 2303955 w 10035679"/>
              <a:gd name="connsiteY6349" fmla="*/ 527685 h 5893281"/>
              <a:gd name="connsiteX6350" fmla="*/ 2281617 w 10035679"/>
              <a:gd name="connsiteY6350" fmla="*/ 537948 h 5893281"/>
              <a:gd name="connsiteX6351" fmla="*/ 2267126 w 10035679"/>
              <a:gd name="connsiteY6351" fmla="*/ 552439 h 5893281"/>
              <a:gd name="connsiteX6352" fmla="*/ 2265316 w 10035679"/>
              <a:gd name="connsiteY6352" fmla="*/ 558475 h 5893281"/>
              <a:gd name="connsiteX6353" fmla="*/ 2261090 w 10035679"/>
              <a:gd name="connsiteY6353" fmla="*/ 566929 h 5893281"/>
              <a:gd name="connsiteX6354" fmla="*/ 2256864 w 10035679"/>
              <a:gd name="connsiteY6354" fmla="*/ 572966 h 5893281"/>
              <a:gd name="connsiteX6355" fmla="*/ 2252636 w 10035679"/>
              <a:gd name="connsiteY6355" fmla="*/ 577192 h 5893281"/>
              <a:gd name="connsiteX6356" fmla="*/ 2246599 w 10035679"/>
              <a:gd name="connsiteY6356" fmla="*/ 583231 h 5893281"/>
              <a:gd name="connsiteX6357" fmla="*/ 2224259 w 10035679"/>
              <a:gd name="connsiteY6357" fmla="*/ 587457 h 5893281"/>
              <a:gd name="connsiteX6358" fmla="*/ 2194072 w 10035679"/>
              <a:gd name="connsiteY6358" fmla="*/ 591683 h 5893281"/>
              <a:gd name="connsiteX6359" fmla="*/ 2157243 w 10035679"/>
              <a:gd name="connsiteY6359" fmla="*/ 587457 h 5893281"/>
              <a:gd name="connsiteX6360" fmla="*/ 2128866 w 10035679"/>
              <a:gd name="connsiteY6360" fmla="*/ 583231 h 5893281"/>
              <a:gd name="connsiteX6361" fmla="*/ 2122829 w 10035679"/>
              <a:gd name="connsiteY6361" fmla="*/ 562701 h 5893281"/>
              <a:gd name="connsiteX6362" fmla="*/ 2118601 w 10035679"/>
              <a:gd name="connsiteY6362" fmla="*/ 548213 h 5893281"/>
              <a:gd name="connsiteX6363" fmla="*/ 2114375 w 10035679"/>
              <a:gd name="connsiteY6363" fmla="*/ 537948 h 5893281"/>
              <a:gd name="connsiteX6364" fmla="*/ 2104112 w 10035679"/>
              <a:gd name="connsiteY6364" fmla="*/ 519231 h 5893281"/>
              <a:gd name="connsiteX6365" fmla="*/ 2150601 w 10035679"/>
              <a:gd name="connsiteY6365" fmla="*/ 504742 h 5893281"/>
              <a:gd name="connsiteX6366" fmla="*/ 2150601 w 10035679"/>
              <a:gd name="connsiteY6366" fmla="*/ 498704 h 5893281"/>
              <a:gd name="connsiteX6367" fmla="*/ 2113772 w 10035679"/>
              <a:gd name="connsiteY6367" fmla="*/ 494477 h 5893281"/>
              <a:gd name="connsiteX6368" fmla="*/ 2089622 w 10035679"/>
              <a:gd name="connsiteY6368" fmla="*/ 486025 h 5893281"/>
              <a:gd name="connsiteX6369" fmla="*/ 2071509 w 10035679"/>
              <a:gd name="connsiteY6369" fmla="*/ 471535 h 5893281"/>
              <a:gd name="connsiteX6370" fmla="*/ 2069697 w 10035679"/>
              <a:gd name="connsiteY6370" fmla="*/ 461272 h 5893281"/>
              <a:gd name="connsiteX6371" fmla="*/ 2061850 w 10035679"/>
              <a:gd name="connsiteY6371" fmla="*/ 451007 h 5893281"/>
              <a:gd name="connsiteX6372" fmla="*/ 2057622 w 10035679"/>
              <a:gd name="connsiteY6372" fmla="*/ 440742 h 5893281"/>
              <a:gd name="connsiteX6373" fmla="*/ 2057622 w 10035679"/>
              <a:gd name="connsiteY6373" fmla="*/ 428669 h 5893281"/>
              <a:gd name="connsiteX6374" fmla="*/ 2057622 w 10035679"/>
              <a:gd name="connsiteY6374" fmla="*/ 422630 h 5893281"/>
              <a:gd name="connsiteX6375" fmla="*/ 2057622 w 10035679"/>
              <a:gd name="connsiteY6375" fmla="*/ 414178 h 5893281"/>
              <a:gd name="connsiteX6376" fmla="*/ 2061850 w 10035679"/>
              <a:gd name="connsiteY6376" fmla="*/ 414178 h 5893281"/>
              <a:gd name="connsiteX6377" fmla="*/ 2066076 w 10035679"/>
              <a:gd name="connsiteY6377" fmla="*/ 412366 h 5893281"/>
              <a:gd name="connsiteX6378" fmla="*/ 2070302 w 10035679"/>
              <a:gd name="connsiteY6378" fmla="*/ 412366 h 5893281"/>
              <a:gd name="connsiteX6379" fmla="*/ 2072113 w 10035679"/>
              <a:gd name="connsiteY6379" fmla="*/ 412366 h 5893281"/>
              <a:gd name="connsiteX6380" fmla="*/ 2079962 w 10035679"/>
              <a:gd name="connsiteY6380" fmla="*/ 408140 h 5893281"/>
              <a:gd name="connsiteX6381" fmla="*/ 2082980 w 10035679"/>
              <a:gd name="connsiteY6381" fmla="*/ 398480 h 5893281"/>
              <a:gd name="connsiteX6382" fmla="*/ 2082980 w 10035679"/>
              <a:gd name="connsiteY6382" fmla="*/ 386404 h 5893281"/>
              <a:gd name="connsiteX6383" fmla="*/ 2082980 w 10035679"/>
              <a:gd name="connsiteY6383" fmla="*/ 380368 h 5893281"/>
              <a:gd name="connsiteX6384" fmla="*/ 2084791 w 10035679"/>
              <a:gd name="connsiteY6384" fmla="*/ 376142 h 5893281"/>
              <a:gd name="connsiteX6385" fmla="*/ 2089019 w 10035679"/>
              <a:gd name="connsiteY6385" fmla="*/ 370103 h 5893281"/>
              <a:gd name="connsiteX6386" fmla="*/ 2093245 w 10035679"/>
              <a:gd name="connsiteY6386" fmla="*/ 370103 h 5893281"/>
              <a:gd name="connsiteX6387" fmla="*/ 2097471 w 10035679"/>
              <a:gd name="connsiteY6387" fmla="*/ 365877 h 5893281"/>
              <a:gd name="connsiteX6388" fmla="*/ 2099282 w 10035679"/>
              <a:gd name="connsiteY6388" fmla="*/ 365877 h 5893281"/>
              <a:gd name="connsiteX6389" fmla="*/ 2103508 w 10035679"/>
              <a:gd name="connsiteY6389" fmla="*/ 365877 h 5893281"/>
              <a:gd name="connsiteX6390" fmla="*/ 2109546 w 10035679"/>
              <a:gd name="connsiteY6390" fmla="*/ 361651 h 5893281"/>
              <a:gd name="connsiteX6391" fmla="*/ 2113772 w 10035679"/>
              <a:gd name="connsiteY6391" fmla="*/ 347160 h 5893281"/>
              <a:gd name="connsiteX6392" fmla="*/ 2117999 w 10035679"/>
              <a:gd name="connsiteY6392" fmla="*/ 336897 h 5893281"/>
              <a:gd name="connsiteX6393" fmla="*/ 2122224 w 10035679"/>
              <a:gd name="connsiteY6393" fmla="*/ 326633 h 5893281"/>
              <a:gd name="connsiteX6394" fmla="*/ 2128263 w 10035679"/>
              <a:gd name="connsiteY6394" fmla="*/ 316370 h 5893281"/>
              <a:gd name="connsiteX6395" fmla="*/ 2132489 w 10035679"/>
              <a:gd name="connsiteY6395" fmla="*/ 312142 h 5893281"/>
              <a:gd name="connsiteX6396" fmla="*/ 2136715 w 10035679"/>
              <a:gd name="connsiteY6396" fmla="*/ 312142 h 5893281"/>
              <a:gd name="connsiteX6397" fmla="*/ 4240220 w 10035679"/>
              <a:gd name="connsiteY6397" fmla="*/ 268671 h 5893281"/>
              <a:gd name="connsiteX6398" fmla="*/ 4250484 w 10035679"/>
              <a:gd name="connsiteY6398" fmla="*/ 272899 h 5893281"/>
              <a:gd name="connsiteX6399" fmla="*/ 4260746 w 10035679"/>
              <a:gd name="connsiteY6399" fmla="*/ 274710 h 5893281"/>
              <a:gd name="connsiteX6400" fmla="*/ 4266785 w 10035679"/>
              <a:gd name="connsiteY6400" fmla="*/ 278936 h 5893281"/>
              <a:gd name="connsiteX6401" fmla="*/ 4278858 w 10035679"/>
              <a:gd name="connsiteY6401" fmla="*/ 283162 h 5893281"/>
              <a:gd name="connsiteX6402" fmla="*/ 4278858 w 10035679"/>
              <a:gd name="connsiteY6402" fmla="*/ 293427 h 5893281"/>
              <a:gd name="connsiteX6403" fmla="*/ 4280671 w 10035679"/>
              <a:gd name="connsiteY6403" fmla="*/ 301879 h 5893281"/>
              <a:gd name="connsiteX6404" fmla="*/ 4280671 w 10035679"/>
              <a:gd name="connsiteY6404" fmla="*/ 307916 h 5893281"/>
              <a:gd name="connsiteX6405" fmla="*/ 4284896 w 10035679"/>
              <a:gd name="connsiteY6405" fmla="*/ 316370 h 5893281"/>
              <a:gd name="connsiteX6406" fmla="*/ 4260746 w 10035679"/>
              <a:gd name="connsiteY6406" fmla="*/ 316370 h 5893281"/>
              <a:gd name="connsiteX6407" fmla="*/ 4256519 w 10035679"/>
              <a:gd name="connsiteY6407" fmla="*/ 307916 h 5893281"/>
              <a:gd name="connsiteX6408" fmla="*/ 4252295 w 10035679"/>
              <a:gd name="connsiteY6408" fmla="*/ 301879 h 5893281"/>
              <a:gd name="connsiteX6409" fmla="*/ 4246256 w 10035679"/>
              <a:gd name="connsiteY6409" fmla="*/ 293427 h 5893281"/>
              <a:gd name="connsiteX6410" fmla="*/ 4242029 w 10035679"/>
              <a:gd name="connsiteY6410" fmla="*/ 289201 h 5893281"/>
              <a:gd name="connsiteX6411" fmla="*/ 4242029 w 10035679"/>
              <a:gd name="connsiteY6411" fmla="*/ 278936 h 5893281"/>
              <a:gd name="connsiteX6412" fmla="*/ 5226738 w 10035679"/>
              <a:gd name="connsiteY6412" fmla="*/ 221580 h 5893281"/>
              <a:gd name="connsiteX6413" fmla="*/ 5238813 w 10035679"/>
              <a:gd name="connsiteY6413" fmla="*/ 240295 h 5893281"/>
              <a:gd name="connsiteX6414" fmla="*/ 5249078 w 10035679"/>
              <a:gd name="connsiteY6414" fmla="*/ 275313 h 5893281"/>
              <a:gd name="connsiteX6415" fmla="*/ 5263567 w 10035679"/>
              <a:gd name="connsiteY6415" fmla="*/ 307916 h 5893281"/>
              <a:gd name="connsiteX6416" fmla="*/ 5281681 w 10035679"/>
              <a:gd name="connsiteY6416" fmla="*/ 340519 h 5893281"/>
              <a:gd name="connsiteX6417" fmla="*/ 5291943 w 10035679"/>
              <a:gd name="connsiteY6417" fmla="*/ 355009 h 5893281"/>
              <a:gd name="connsiteX6418" fmla="*/ 5297982 w 10035679"/>
              <a:gd name="connsiteY6418" fmla="*/ 346557 h 5893281"/>
              <a:gd name="connsiteX6419" fmla="*/ 5302208 w 10035679"/>
              <a:gd name="connsiteY6419" fmla="*/ 344747 h 5893281"/>
              <a:gd name="connsiteX6420" fmla="*/ 5310057 w 10035679"/>
              <a:gd name="connsiteY6420" fmla="*/ 344747 h 5893281"/>
              <a:gd name="connsiteX6421" fmla="*/ 5316094 w 10035679"/>
              <a:gd name="connsiteY6421" fmla="*/ 340519 h 5893281"/>
              <a:gd name="connsiteX6422" fmla="*/ 5330585 w 10035679"/>
              <a:gd name="connsiteY6422" fmla="*/ 340519 h 5893281"/>
              <a:gd name="connsiteX6423" fmla="*/ 5330585 w 10035679"/>
              <a:gd name="connsiteY6423" fmla="*/ 346557 h 5893281"/>
              <a:gd name="connsiteX6424" fmla="*/ 5338434 w 10035679"/>
              <a:gd name="connsiteY6424" fmla="*/ 346557 h 5893281"/>
              <a:gd name="connsiteX6425" fmla="*/ 5338434 w 10035679"/>
              <a:gd name="connsiteY6425" fmla="*/ 368895 h 5893281"/>
              <a:gd name="connsiteX6426" fmla="*/ 5283491 w 10035679"/>
              <a:gd name="connsiteY6426" fmla="*/ 374934 h 5893281"/>
              <a:gd name="connsiteX6427" fmla="*/ 5277455 w 10035679"/>
              <a:gd name="connsiteY6427" fmla="*/ 432290 h 5893281"/>
              <a:gd name="connsiteX6428" fmla="*/ 5259341 w 10035679"/>
              <a:gd name="connsiteY6428" fmla="*/ 479384 h 5893281"/>
              <a:gd name="connsiteX6429" fmla="*/ 5244852 w 10035679"/>
              <a:gd name="connsiteY6429" fmla="*/ 526477 h 5893281"/>
              <a:gd name="connsiteX6430" fmla="*/ 5238813 w 10035679"/>
              <a:gd name="connsiteY6430" fmla="*/ 565722 h 5893281"/>
              <a:gd name="connsiteX6431" fmla="*/ 5234587 w 10035679"/>
              <a:gd name="connsiteY6431" fmla="*/ 604966 h 5893281"/>
              <a:gd name="connsiteX6432" fmla="*/ 5234587 w 10035679"/>
              <a:gd name="connsiteY6432" fmla="*/ 637569 h 5893281"/>
              <a:gd name="connsiteX6433" fmla="*/ 5226738 w 10035679"/>
              <a:gd name="connsiteY6433" fmla="*/ 668361 h 5893281"/>
              <a:gd name="connsiteX6434" fmla="*/ 5220701 w 10035679"/>
              <a:gd name="connsiteY6434" fmla="*/ 668361 h 5893281"/>
              <a:gd name="connsiteX6435" fmla="*/ 5220701 w 10035679"/>
              <a:gd name="connsiteY6435" fmla="*/ 662322 h 5893281"/>
              <a:gd name="connsiteX6436" fmla="*/ 5210436 w 10035679"/>
              <a:gd name="connsiteY6436" fmla="*/ 647832 h 5893281"/>
              <a:gd name="connsiteX6437" fmla="*/ 5192324 w 10035679"/>
              <a:gd name="connsiteY6437" fmla="*/ 629117 h 5893281"/>
              <a:gd name="connsiteX6438" fmla="*/ 5171797 w 10035679"/>
              <a:gd name="connsiteY6438" fmla="*/ 604361 h 5893281"/>
              <a:gd name="connsiteX6439" fmla="*/ 5153683 w 10035679"/>
              <a:gd name="connsiteY6439" fmla="*/ 579608 h 5893281"/>
              <a:gd name="connsiteX6440" fmla="*/ 5139194 w 10035679"/>
              <a:gd name="connsiteY6440" fmla="*/ 554854 h 5893281"/>
              <a:gd name="connsiteX6441" fmla="*/ 5131345 w 10035679"/>
              <a:gd name="connsiteY6441" fmla="*/ 532514 h 5893281"/>
              <a:gd name="connsiteX6442" fmla="*/ 5135571 w 10035679"/>
              <a:gd name="connsiteY6442" fmla="*/ 518025 h 5893281"/>
              <a:gd name="connsiteX6443" fmla="*/ 5143420 w 10035679"/>
              <a:gd name="connsiteY6443" fmla="*/ 513797 h 5893281"/>
              <a:gd name="connsiteX6444" fmla="*/ 5149457 w 10035679"/>
              <a:gd name="connsiteY6444" fmla="*/ 513797 h 5893281"/>
              <a:gd name="connsiteX6445" fmla="*/ 5153683 w 10035679"/>
              <a:gd name="connsiteY6445" fmla="*/ 513797 h 5893281"/>
              <a:gd name="connsiteX6446" fmla="*/ 5157909 w 10035679"/>
              <a:gd name="connsiteY6446" fmla="*/ 513797 h 5893281"/>
              <a:gd name="connsiteX6447" fmla="*/ 5159721 w 10035679"/>
              <a:gd name="connsiteY6447" fmla="*/ 513797 h 5893281"/>
              <a:gd name="connsiteX6448" fmla="*/ 5163948 w 10035679"/>
              <a:gd name="connsiteY6448" fmla="*/ 513797 h 5893281"/>
              <a:gd name="connsiteX6449" fmla="*/ 5168174 w 10035679"/>
              <a:gd name="connsiteY6449" fmla="*/ 513194 h 5893281"/>
              <a:gd name="connsiteX6450" fmla="*/ 5174212 w 10035679"/>
              <a:gd name="connsiteY6450" fmla="*/ 504742 h 5893281"/>
              <a:gd name="connsiteX6451" fmla="*/ 5168174 w 10035679"/>
              <a:gd name="connsiteY6451" fmla="*/ 504742 h 5893281"/>
              <a:gd name="connsiteX6452" fmla="*/ 5168174 w 10035679"/>
              <a:gd name="connsiteY6452" fmla="*/ 498704 h 5893281"/>
              <a:gd name="connsiteX6453" fmla="*/ 5135571 w 10035679"/>
              <a:gd name="connsiteY6453" fmla="*/ 494477 h 5893281"/>
              <a:gd name="connsiteX6454" fmla="*/ 5117459 w 10035679"/>
              <a:gd name="connsiteY6454" fmla="*/ 484215 h 5893281"/>
              <a:gd name="connsiteX6455" fmla="*/ 5102968 w 10035679"/>
              <a:gd name="connsiteY6455" fmla="*/ 465498 h 5893281"/>
              <a:gd name="connsiteX6456" fmla="*/ 5117459 w 10035679"/>
              <a:gd name="connsiteY6456" fmla="*/ 461272 h 5893281"/>
              <a:gd name="connsiteX6457" fmla="*/ 5129532 w 10035679"/>
              <a:gd name="connsiteY6457" fmla="*/ 457044 h 5893281"/>
              <a:gd name="connsiteX6458" fmla="*/ 5135571 w 10035679"/>
              <a:gd name="connsiteY6458" fmla="*/ 455233 h 5893281"/>
              <a:gd name="connsiteX6459" fmla="*/ 5143420 w 10035679"/>
              <a:gd name="connsiteY6459" fmla="*/ 451007 h 5893281"/>
              <a:gd name="connsiteX6460" fmla="*/ 5149457 w 10035679"/>
              <a:gd name="connsiteY6460" fmla="*/ 446781 h 5893281"/>
              <a:gd name="connsiteX6461" fmla="*/ 5157306 w 10035679"/>
              <a:gd name="connsiteY6461" fmla="*/ 440742 h 5893281"/>
              <a:gd name="connsiteX6462" fmla="*/ 5157306 w 10035679"/>
              <a:gd name="connsiteY6462" fmla="*/ 432290 h 5893281"/>
              <a:gd name="connsiteX6463" fmla="*/ 5128929 w 10035679"/>
              <a:gd name="connsiteY6463" fmla="*/ 432290 h 5893281"/>
              <a:gd name="connsiteX6464" fmla="*/ 5121080 w 10035679"/>
              <a:gd name="connsiteY6464" fmla="*/ 436516 h 5893281"/>
              <a:gd name="connsiteX6465" fmla="*/ 5115043 w 10035679"/>
              <a:gd name="connsiteY6465" fmla="*/ 436516 h 5893281"/>
              <a:gd name="connsiteX6466" fmla="*/ 5107194 w 10035679"/>
              <a:gd name="connsiteY6466" fmla="*/ 440742 h 5893281"/>
              <a:gd name="connsiteX6467" fmla="*/ 5096931 w 10035679"/>
              <a:gd name="connsiteY6467" fmla="*/ 440742 h 5893281"/>
              <a:gd name="connsiteX6468" fmla="*/ 5078817 w 10035679"/>
              <a:gd name="connsiteY6468" fmla="*/ 408140 h 5893281"/>
              <a:gd name="connsiteX6469" fmla="*/ 5058290 w 10035679"/>
              <a:gd name="connsiteY6469" fmla="*/ 375537 h 5893281"/>
              <a:gd name="connsiteX6470" fmla="*/ 5060100 w 10035679"/>
              <a:gd name="connsiteY6470" fmla="*/ 365274 h 5893281"/>
              <a:gd name="connsiteX6471" fmla="*/ 5060100 w 10035679"/>
              <a:gd name="connsiteY6471" fmla="*/ 359235 h 5893281"/>
              <a:gd name="connsiteX6472" fmla="*/ 5064326 w 10035679"/>
              <a:gd name="connsiteY6472" fmla="*/ 355009 h 5893281"/>
              <a:gd name="connsiteX6473" fmla="*/ 5068554 w 10035679"/>
              <a:gd name="connsiteY6473" fmla="*/ 346557 h 5893281"/>
              <a:gd name="connsiteX6474" fmla="*/ 5068554 w 10035679"/>
              <a:gd name="connsiteY6474" fmla="*/ 340519 h 5893281"/>
              <a:gd name="connsiteX6475" fmla="*/ 5072781 w 10035679"/>
              <a:gd name="connsiteY6475" fmla="*/ 330256 h 5893281"/>
              <a:gd name="connsiteX6476" fmla="*/ 5064931 w 10035679"/>
              <a:gd name="connsiteY6476" fmla="*/ 330256 h 5893281"/>
              <a:gd name="connsiteX6477" fmla="*/ 5064931 w 10035679"/>
              <a:gd name="connsiteY6477" fmla="*/ 321804 h 5893281"/>
              <a:gd name="connsiteX6478" fmla="*/ 5058893 w 10035679"/>
              <a:gd name="connsiteY6478" fmla="*/ 326030 h 5893281"/>
              <a:gd name="connsiteX6479" fmla="*/ 5054680 w 10035679"/>
              <a:gd name="connsiteY6479" fmla="*/ 326030 h 5893281"/>
              <a:gd name="connsiteX6480" fmla="*/ 5050454 w 10035679"/>
              <a:gd name="connsiteY6480" fmla="*/ 326030 h 5893281"/>
              <a:gd name="connsiteX6481" fmla="*/ 5046228 w 10035679"/>
              <a:gd name="connsiteY6481" fmla="*/ 326030 h 5893281"/>
              <a:gd name="connsiteX6482" fmla="*/ 5046228 w 10035679"/>
              <a:gd name="connsiteY6482" fmla="*/ 321804 h 5893281"/>
              <a:gd name="connsiteX6483" fmla="*/ 5040192 w 10035679"/>
              <a:gd name="connsiteY6483" fmla="*/ 315765 h 5893281"/>
              <a:gd name="connsiteX6484" fmla="*/ 5035964 w 10035679"/>
              <a:gd name="connsiteY6484" fmla="*/ 307313 h 5893281"/>
              <a:gd name="connsiteX6485" fmla="*/ 5031737 w 10035679"/>
              <a:gd name="connsiteY6485" fmla="*/ 301274 h 5893281"/>
              <a:gd name="connsiteX6486" fmla="*/ 5029927 w 10035679"/>
              <a:gd name="connsiteY6486" fmla="*/ 297048 h 5893281"/>
              <a:gd name="connsiteX6487" fmla="*/ 5029927 w 10035679"/>
              <a:gd name="connsiteY6487" fmla="*/ 286785 h 5893281"/>
              <a:gd name="connsiteX6488" fmla="*/ 5025701 w 10035679"/>
              <a:gd name="connsiteY6488" fmla="*/ 274710 h 5893281"/>
              <a:gd name="connsiteX6489" fmla="*/ 5064326 w 10035679"/>
              <a:gd name="connsiteY6489" fmla="*/ 249957 h 5893281"/>
              <a:gd name="connsiteX6490" fmla="*/ 5102968 w 10035679"/>
              <a:gd name="connsiteY6490" fmla="*/ 229427 h 5893281"/>
              <a:gd name="connsiteX6491" fmla="*/ 5107194 w 10035679"/>
              <a:gd name="connsiteY6491" fmla="*/ 239692 h 5893281"/>
              <a:gd name="connsiteX6492" fmla="*/ 5111420 w 10035679"/>
              <a:gd name="connsiteY6492" fmla="*/ 249957 h 5893281"/>
              <a:gd name="connsiteX6493" fmla="*/ 5115646 w 10035679"/>
              <a:gd name="connsiteY6493" fmla="*/ 254183 h 5893281"/>
              <a:gd name="connsiteX6494" fmla="*/ 5121685 w 10035679"/>
              <a:gd name="connsiteY6494" fmla="*/ 258409 h 5893281"/>
              <a:gd name="connsiteX6495" fmla="*/ 5125911 w 10035679"/>
              <a:gd name="connsiteY6495" fmla="*/ 258409 h 5893281"/>
              <a:gd name="connsiteX6496" fmla="*/ 5130137 w 10035679"/>
              <a:gd name="connsiteY6496" fmla="*/ 260219 h 5893281"/>
              <a:gd name="connsiteX6497" fmla="*/ 5136174 w 10035679"/>
              <a:gd name="connsiteY6497" fmla="*/ 264445 h 5893281"/>
              <a:gd name="connsiteX6498" fmla="*/ 5144023 w 10035679"/>
              <a:gd name="connsiteY6498" fmla="*/ 268671 h 5893281"/>
              <a:gd name="connsiteX6499" fmla="*/ 5150062 w 10035679"/>
              <a:gd name="connsiteY6499" fmla="*/ 289201 h 5893281"/>
              <a:gd name="connsiteX6500" fmla="*/ 5154288 w 10035679"/>
              <a:gd name="connsiteY6500" fmla="*/ 315765 h 5893281"/>
              <a:gd name="connsiteX6501" fmla="*/ 5158514 w 10035679"/>
              <a:gd name="connsiteY6501" fmla="*/ 340519 h 5893281"/>
              <a:gd name="connsiteX6502" fmla="*/ 5174815 w 10035679"/>
              <a:gd name="connsiteY6502" fmla="*/ 340519 h 5893281"/>
              <a:gd name="connsiteX6503" fmla="*/ 5174815 w 10035679"/>
              <a:gd name="connsiteY6503" fmla="*/ 321804 h 5893281"/>
              <a:gd name="connsiteX6504" fmla="*/ 5168776 w 10035679"/>
              <a:gd name="connsiteY6504" fmla="*/ 301274 h 5893281"/>
              <a:gd name="connsiteX6505" fmla="*/ 5168776 w 10035679"/>
              <a:gd name="connsiteY6505" fmla="*/ 274710 h 5893281"/>
              <a:gd name="connsiteX6506" fmla="*/ 5174815 w 10035679"/>
              <a:gd name="connsiteY6506" fmla="*/ 249957 h 5893281"/>
              <a:gd name="connsiteX6507" fmla="*/ 5182664 w 10035679"/>
              <a:gd name="connsiteY6507" fmla="*/ 229427 h 5893281"/>
              <a:gd name="connsiteX6508" fmla="*/ 7221557 w 10035679"/>
              <a:gd name="connsiteY6508" fmla="*/ 203466 h 5893281"/>
              <a:gd name="connsiteX6509" fmla="*/ 7231822 w 10035679"/>
              <a:gd name="connsiteY6509" fmla="*/ 211918 h 5893281"/>
              <a:gd name="connsiteX6510" fmla="*/ 7239670 w 10035679"/>
              <a:gd name="connsiteY6510" fmla="*/ 217957 h 5893281"/>
              <a:gd name="connsiteX6511" fmla="*/ 7249934 w 10035679"/>
              <a:gd name="connsiteY6511" fmla="*/ 217957 h 5893281"/>
              <a:gd name="connsiteX6512" fmla="*/ 7260199 w 10035679"/>
              <a:gd name="connsiteY6512" fmla="*/ 217957 h 5893281"/>
              <a:gd name="connsiteX6513" fmla="*/ 7278311 w 10035679"/>
              <a:gd name="connsiteY6513" fmla="*/ 222183 h 5893281"/>
              <a:gd name="connsiteX6514" fmla="*/ 7274085 w 10035679"/>
              <a:gd name="connsiteY6514" fmla="*/ 230635 h 5893281"/>
              <a:gd name="connsiteX6515" fmla="*/ 7274085 w 10035679"/>
              <a:gd name="connsiteY6515" fmla="*/ 232447 h 5893281"/>
              <a:gd name="connsiteX6516" fmla="*/ 7274085 w 10035679"/>
              <a:gd name="connsiteY6516" fmla="*/ 236673 h 5893281"/>
              <a:gd name="connsiteX6517" fmla="*/ 7272274 w 10035679"/>
              <a:gd name="connsiteY6517" fmla="*/ 240900 h 5893281"/>
              <a:gd name="connsiteX6518" fmla="*/ 7272274 w 10035679"/>
              <a:gd name="connsiteY6518" fmla="*/ 245126 h 5893281"/>
              <a:gd name="connsiteX6519" fmla="*/ 7245708 w 10035679"/>
              <a:gd name="connsiteY6519" fmla="*/ 259616 h 5893281"/>
              <a:gd name="connsiteX6520" fmla="*/ 7211295 w 10035679"/>
              <a:gd name="connsiteY6520" fmla="*/ 265653 h 5893281"/>
              <a:gd name="connsiteX6521" fmla="*/ 7174466 w 10035679"/>
              <a:gd name="connsiteY6521" fmla="*/ 269879 h 5893281"/>
              <a:gd name="connsiteX6522" fmla="*/ 7172653 w 10035679"/>
              <a:gd name="connsiteY6522" fmla="*/ 261427 h 5893281"/>
              <a:gd name="connsiteX6523" fmla="*/ 7172653 w 10035679"/>
              <a:gd name="connsiteY6523" fmla="*/ 255390 h 5893281"/>
              <a:gd name="connsiteX6524" fmla="*/ 7168427 w 10035679"/>
              <a:gd name="connsiteY6524" fmla="*/ 246936 h 5893281"/>
              <a:gd name="connsiteX6525" fmla="*/ 7168427 w 10035679"/>
              <a:gd name="connsiteY6525" fmla="*/ 236673 h 5893281"/>
              <a:gd name="connsiteX6526" fmla="*/ 7178692 w 10035679"/>
              <a:gd name="connsiteY6526" fmla="*/ 230635 h 5893281"/>
              <a:gd name="connsiteX6527" fmla="*/ 7186539 w 10035679"/>
              <a:gd name="connsiteY6527" fmla="*/ 222183 h 5893281"/>
              <a:gd name="connsiteX6528" fmla="*/ 7192578 w 10035679"/>
              <a:gd name="connsiteY6528" fmla="*/ 217957 h 5893281"/>
              <a:gd name="connsiteX6529" fmla="*/ 7200425 w 10035679"/>
              <a:gd name="connsiteY6529" fmla="*/ 211918 h 5893281"/>
              <a:gd name="connsiteX6530" fmla="*/ 7206464 w 10035679"/>
              <a:gd name="connsiteY6530" fmla="*/ 207692 h 5893281"/>
              <a:gd name="connsiteX6531" fmla="*/ 6131772 w 10035679"/>
              <a:gd name="connsiteY6531" fmla="*/ 203466 h 5893281"/>
              <a:gd name="connsiteX6532" fmla="*/ 6160149 w 10035679"/>
              <a:gd name="connsiteY6532" fmla="*/ 207692 h 5893281"/>
              <a:gd name="connsiteX6533" fmla="*/ 6180678 w 10035679"/>
              <a:gd name="connsiteY6533" fmla="*/ 217957 h 5893281"/>
              <a:gd name="connsiteX6534" fmla="*/ 6201206 w 10035679"/>
              <a:gd name="connsiteY6534" fmla="*/ 230032 h 5893281"/>
              <a:gd name="connsiteX6535" fmla="*/ 6195167 w 10035679"/>
              <a:gd name="connsiteY6535" fmla="*/ 236069 h 5893281"/>
              <a:gd name="connsiteX6536" fmla="*/ 6190941 w 10035679"/>
              <a:gd name="connsiteY6536" fmla="*/ 246333 h 5893281"/>
              <a:gd name="connsiteX6537" fmla="*/ 6184904 w 10035679"/>
              <a:gd name="connsiteY6537" fmla="*/ 250559 h 5893281"/>
              <a:gd name="connsiteX6538" fmla="*/ 6174640 w 10035679"/>
              <a:gd name="connsiteY6538" fmla="*/ 254785 h 5893281"/>
              <a:gd name="connsiteX6539" fmla="*/ 6162564 w 10035679"/>
              <a:gd name="connsiteY6539" fmla="*/ 259012 h 5893281"/>
              <a:gd name="connsiteX6540" fmla="*/ 6148075 w 10035679"/>
              <a:gd name="connsiteY6540" fmla="*/ 259012 h 5893281"/>
              <a:gd name="connsiteX6541" fmla="*/ 6137811 w 10035679"/>
              <a:gd name="connsiteY6541" fmla="*/ 265050 h 5893281"/>
              <a:gd name="connsiteX6542" fmla="*/ 6127548 w 10035679"/>
              <a:gd name="connsiteY6542" fmla="*/ 265050 h 5893281"/>
              <a:gd name="connsiteX6543" fmla="*/ 6117283 w 10035679"/>
              <a:gd name="connsiteY6543" fmla="*/ 269276 h 5893281"/>
              <a:gd name="connsiteX6544" fmla="*/ 6102792 w 10035679"/>
              <a:gd name="connsiteY6544" fmla="*/ 269276 h 5893281"/>
              <a:gd name="connsiteX6545" fmla="*/ 6102792 w 10035679"/>
              <a:gd name="connsiteY6545" fmla="*/ 246936 h 5893281"/>
              <a:gd name="connsiteX6546" fmla="*/ 6104603 w 10035679"/>
              <a:gd name="connsiteY6546" fmla="*/ 232447 h 5893281"/>
              <a:gd name="connsiteX6547" fmla="*/ 6119094 w 10035679"/>
              <a:gd name="connsiteY6547" fmla="*/ 222183 h 5893281"/>
              <a:gd name="connsiteX6548" fmla="*/ 3413670 w 10035679"/>
              <a:gd name="connsiteY6548" fmla="*/ 203466 h 5893281"/>
              <a:gd name="connsiteX6549" fmla="*/ 3414272 w 10035679"/>
              <a:gd name="connsiteY6549" fmla="*/ 203466 h 5893281"/>
              <a:gd name="connsiteX6550" fmla="*/ 3442650 w 10035679"/>
              <a:gd name="connsiteY6550" fmla="*/ 203466 h 5893281"/>
              <a:gd name="connsiteX6551" fmla="*/ 3448688 w 10035679"/>
              <a:gd name="connsiteY6551" fmla="*/ 222183 h 5893281"/>
              <a:gd name="connsiteX6552" fmla="*/ 3456536 w 10035679"/>
              <a:gd name="connsiteY6552" fmla="*/ 232447 h 5893281"/>
              <a:gd name="connsiteX6553" fmla="*/ 3462575 w 10035679"/>
              <a:gd name="connsiteY6553" fmla="*/ 246936 h 5893281"/>
              <a:gd name="connsiteX6554" fmla="*/ 3466800 w 10035679"/>
              <a:gd name="connsiteY6554" fmla="*/ 269276 h 5893281"/>
              <a:gd name="connsiteX6555" fmla="*/ 3460762 w 10035679"/>
              <a:gd name="connsiteY6555" fmla="*/ 269276 h 5893281"/>
              <a:gd name="connsiteX6556" fmla="*/ 3438424 w 10035679"/>
              <a:gd name="connsiteY6556" fmla="*/ 254785 h 5893281"/>
              <a:gd name="connsiteX6557" fmla="*/ 3423932 w 10035679"/>
              <a:gd name="connsiteY6557" fmla="*/ 240295 h 5893281"/>
              <a:gd name="connsiteX6558" fmla="*/ 3413670 w 10035679"/>
              <a:gd name="connsiteY6558" fmla="*/ 225806 h 5893281"/>
              <a:gd name="connsiteX6559" fmla="*/ 7410535 w 10035679"/>
              <a:gd name="connsiteY6559" fmla="*/ 158185 h 5893281"/>
              <a:gd name="connsiteX6560" fmla="*/ 7416572 w 10035679"/>
              <a:gd name="connsiteY6560" fmla="*/ 158185 h 5893281"/>
              <a:gd name="connsiteX6561" fmla="*/ 7424421 w 10035679"/>
              <a:gd name="connsiteY6561" fmla="*/ 162411 h 5893281"/>
              <a:gd name="connsiteX6562" fmla="*/ 7426232 w 10035679"/>
              <a:gd name="connsiteY6562" fmla="*/ 162411 h 5893281"/>
              <a:gd name="connsiteX6563" fmla="*/ 7430458 w 10035679"/>
              <a:gd name="connsiteY6563" fmla="*/ 162411 h 5893281"/>
              <a:gd name="connsiteX6564" fmla="*/ 7434686 w 10035679"/>
              <a:gd name="connsiteY6564" fmla="*/ 164222 h 5893281"/>
              <a:gd name="connsiteX6565" fmla="*/ 7426836 w 10035679"/>
              <a:gd name="connsiteY6565" fmla="*/ 172676 h 5893281"/>
              <a:gd name="connsiteX6566" fmla="*/ 7420798 w 10035679"/>
              <a:gd name="connsiteY6566" fmla="*/ 178712 h 5893281"/>
              <a:gd name="connsiteX6567" fmla="*/ 7416572 w 10035679"/>
              <a:gd name="connsiteY6567" fmla="*/ 188977 h 5893281"/>
              <a:gd name="connsiteX6568" fmla="*/ 7412346 w 10035679"/>
              <a:gd name="connsiteY6568" fmla="*/ 197429 h 5893281"/>
              <a:gd name="connsiteX6569" fmla="*/ 7410535 w 10035679"/>
              <a:gd name="connsiteY6569" fmla="*/ 211918 h 5893281"/>
              <a:gd name="connsiteX6570" fmla="*/ 7416572 w 10035679"/>
              <a:gd name="connsiteY6570" fmla="*/ 211918 h 5893281"/>
              <a:gd name="connsiteX6571" fmla="*/ 7424421 w 10035679"/>
              <a:gd name="connsiteY6571" fmla="*/ 201655 h 5893281"/>
              <a:gd name="connsiteX6572" fmla="*/ 7430458 w 10035679"/>
              <a:gd name="connsiteY6572" fmla="*/ 193203 h 5893281"/>
              <a:gd name="connsiteX6573" fmla="*/ 7438307 w 10035679"/>
              <a:gd name="connsiteY6573" fmla="*/ 187164 h 5893281"/>
              <a:gd name="connsiteX6574" fmla="*/ 7448572 w 10035679"/>
              <a:gd name="connsiteY6574" fmla="*/ 182938 h 5893281"/>
              <a:gd name="connsiteX6575" fmla="*/ 7469099 w 10035679"/>
              <a:gd name="connsiteY6575" fmla="*/ 203466 h 5893281"/>
              <a:gd name="connsiteX6576" fmla="*/ 7495665 w 10035679"/>
              <a:gd name="connsiteY6576" fmla="*/ 222183 h 5893281"/>
              <a:gd name="connsiteX6577" fmla="*/ 7511965 w 10035679"/>
              <a:gd name="connsiteY6577" fmla="*/ 236673 h 5893281"/>
              <a:gd name="connsiteX6578" fmla="*/ 7511965 w 10035679"/>
              <a:gd name="connsiteY6578" fmla="*/ 283767 h 5893281"/>
              <a:gd name="connsiteX6579" fmla="*/ 7524040 w 10035679"/>
              <a:gd name="connsiteY6579" fmla="*/ 294030 h 5893281"/>
              <a:gd name="connsiteX6580" fmla="*/ 7534305 w 10035679"/>
              <a:gd name="connsiteY6580" fmla="*/ 302482 h 5893281"/>
              <a:gd name="connsiteX6581" fmla="*/ 7544569 w 10035679"/>
              <a:gd name="connsiteY6581" fmla="*/ 304295 h 5893281"/>
              <a:gd name="connsiteX6582" fmla="*/ 7552419 w 10035679"/>
              <a:gd name="connsiteY6582" fmla="*/ 318783 h 5893281"/>
              <a:gd name="connsiteX6583" fmla="*/ 7558455 w 10035679"/>
              <a:gd name="connsiteY6583" fmla="*/ 347765 h 5893281"/>
              <a:gd name="connsiteX6584" fmla="*/ 7543965 w 10035679"/>
              <a:gd name="connsiteY6584" fmla="*/ 366482 h 5893281"/>
              <a:gd name="connsiteX6585" fmla="*/ 7537928 w 10035679"/>
              <a:gd name="connsiteY6585" fmla="*/ 385197 h 5893281"/>
              <a:gd name="connsiteX6586" fmla="*/ 7523437 w 10035679"/>
              <a:gd name="connsiteY6586" fmla="*/ 395461 h 5893281"/>
              <a:gd name="connsiteX6587" fmla="*/ 7505325 w 10035679"/>
              <a:gd name="connsiteY6587" fmla="*/ 399687 h 5893281"/>
              <a:gd name="connsiteX6588" fmla="*/ 7472720 w 10035679"/>
              <a:gd name="connsiteY6588" fmla="*/ 401498 h 5893281"/>
              <a:gd name="connsiteX6589" fmla="*/ 7448572 w 10035679"/>
              <a:gd name="connsiteY6589" fmla="*/ 380971 h 5893281"/>
              <a:gd name="connsiteX6590" fmla="*/ 7411743 w 10035679"/>
              <a:gd name="connsiteY6590" fmla="*/ 362254 h 5893281"/>
              <a:gd name="connsiteX6591" fmla="*/ 7373101 w 10035679"/>
              <a:gd name="connsiteY6591" fmla="*/ 351991 h 5893281"/>
              <a:gd name="connsiteX6592" fmla="*/ 7334462 w 10035679"/>
              <a:gd name="connsiteY6592" fmla="*/ 337500 h 5893281"/>
              <a:gd name="connsiteX6593" fmla="*/ 7300046 w 10035679"/>
              <a:gd name="connsiteY6593" fmla="*/ 323011 h 5893281"/>
              <a:gd name="connsiteX6594" fmla="*/ 7277708 w 10035679"/>
              <a:gd name="connsiteY6594" fmla="*/ 302482 h 5893281"/>
              <a:gd name="connsiteX6595" fmla="*/ 7292197 w 10035679"/>
              <a:gd name="connsiteY6595" fmla="*/ 294030 h 5893281"/>
              <a:gd name="connsiteX6596" fmla="*/ 7302462 w 10035679"/>
              <a:gd name="connsiteY6596" fmla="*/ 287993 h 5893281"/>
              <a:gd name="connsiteX6597" fmla="*/ 7310311 w 10035679"/>
              <a:gd name="connsiteY6597" fmla="*/ 279539 h 5893281"/>
              <a:gd name="connsiteX6598" fmla="*/ 7314537 w 10035679"/>
              <a:gd name="connsiteY6598" fmla="*/ 269276 h 5893281"/>
              <a:gd name="connsiteX6599" fmla="*/ 7316348 w 10035679"/>
              <a:gd name="connsiteY6599" fmla="*/ 250559 h 5893281"/>
              <a:gd name="connsiteX6600" fmla="*/ 7314537 w 10035679"/>
              <a:gd name="connsiteY6600" fmla="*/ 244523 h 5893281"/>
              <a:gd name="connsiteX6601" fmla="*/ 7310311 w 10035679"/>
              <a:gd name="connsiteY6601" fmla="*/ 232447 h 5893281"/>
              <a:gd name="connsiteX6602" fmla="*/ 7310311 w 10035679"/>
              <a:gd name="connsiteY6602" fmla="*/ 217352 h 5893281"/>
              <a:gd name="connsiteX6603" fmla="*/ 7310311 w 10035679"/>
              <a:gd name="connsiteY6603" fmla="*/ 202863 h 5893281"/>
              <a:gd name="connsiteX6604" fmla="*/ 7310311 w 10035679"/>
              <a:gd name="connsiteY6604" fmla="*/ 201050 h 5893281"/>
              <a:gd name="connsiteX6605" fmla="*/ 7314537 w 10035679"/>
              <a:gd name="connsiteY6605" fmla="*/ 201050 h 5893281"/>
              <a:gd name="connsiteX6606" fmla="*/ 7316348 w 10035679"/>
              <a:gd name="connsiteY6606" fmla="*/ 196824 h 5893281"/>
              <a:gd name="connsiteX6607" fmla="*/ 7348950 w 10035679"/>
              <a:gd name="connsiteY6607" fmla="*/ 188372 h 5893281"/>
              <a:gd name="connsiteX6608" fmla="*/ 7383366 w 10035679"/>
              <a:gd name="connsiteY6608" fmla="*/ 172071 h 5893281"/>
              <a:gd name="connsiteX6609" fmla="*/ 6960130 w 10035679"/>
              <a:gd name="connsiteY6609" fmla="*/ 149733 h 5893281"/>
              <a:gd name="connsiteX6610" fmla="*/ 6980657 w 10035679"/>
              <a:gd name="connsiteY6610" fmla="*/ 149733 h 5893281"/>
              <a:gd name="connsiteX6611" fmla="*/ 7009034 w 10035679"/>
              <a:gd name="connsiteY6611" fmla="*/ 178712 h 5893281"/>
              <a:gd name="connsiteX6612" fmla="*/ 7045863 w 10035679"/>
              <a:gd name="connsiteY6612" fmla="*/ 203466 h 5893281"/>
              <a:gd name="connsiteX6613" fmla="*/ 7045863 w 10035679"/>
              <a:gd name="connsiteY6613" fmla="*/ 211315 h 5893281"/>
              <a:gd name="connsiteX6614" fmla="*/ 7038014 w 10035679"/>
              <a:gd name="connsiteY6614" fmla="*/ 211315 h 5893281"/>
              <a:gd name="connsiteX6615" fmla="*/ 7038014 w 10035679"/>
              <a:gd name="connsiteY6615" fmla="*/ 221580 h 5893281"/>
              <a:gd name="connsiteX6616" fmla="*/ 7003600 w 10035679"/>
              <a:gd name="connsiteY6616" fmla="*/ 202863 h 5893281"/>
              <a:gd name="connsiteX6617" fmla="*/ 6979450 w 10035679"/>
              <a:gd name="connsiteY6617" fmla="*/ 178109 h 5893281"/>
              <a:gd name="connsiteX6618" fmla="*/ 6247694 w 10035679"/>
              <a:gd name="connsiteY6618" fmla="*/ 139468 h 5893281"/>
              <a:gd name="connsiteX6619" fmla="*/ 6276071 w 10035679"/>
              <a:gd name="connsiteY6619" fmla="*/ 147920 h 5893281"/>
              <a:gd name="connsiteX6620" fmla="*/ 6298409 w 10035679"/>
              <a:gd name="connsiteY6620" fmla="*/ 153959 h 5893281"/>
              <a:gd name="connsiteX6621" fmla="*/ 6318939 w 10035679"/>
              <a:gd name="connsiteY6621" fmla="*/ 164222 h 5893281"/>
              <a:gd name="connsiteX6622" fmla="*/ 6318939 w 10035679"/>
              <a:gd name="connsiteY6622" fmla="*/ 182938 h 5893281"/>
              <a:gd name="connsiteX6623" fmla="*/ 6300825 w 10035679"/>
              <a:gd name="connsiteY6623" fmla="*/ 187164 h 5893281"/>
              <a:gd name="connsiteX6624" fmla="*/ 6284523 w 10035679"/>
              <a:gd name="connsiteY6624" fmla="*/ 193203 h 5893281"/>
              <a:gd name="connsiteX6625" fmla="*/ 6257959 w 10035679"/>
              <a:gd name="connsiteY6625" fmla="*/ 197429 h 5893281"/>
              <a:gd name="connsiteX6626" fmla="*/ 6247694 w 10035679"/>
              <a:gd name="connsiteY6626" fmla="*/ 201655 h 5893281"/>
              <a:gd name="connsiteX6627" fmla="*/ 6241658 w 10035679"/>
              <a:gd name="connsiteY6627" fmla="*/ 203466 h 5893281"/>
              <a:gd name="connsiteX6628" fmla="*/ 6229582 w 10035679"/>
              <a:gd name="connsiteY6628" fmla="*/ 203466 h 5893281"/>
              <a:gd name="connsiteX6629" fmla="*/ 6219318 w 10035679"/>
              <a:gd name="connsiteY6629" fmla="*/ 203466 h 5893281"/>
              <a:gd name="connsiteX6630" fmla="*/ 6219318 w 10035679"/>
              <a:gd name="connsiteY6630" fmla="*/ 182938 h 5893281"/>
              <a:gd name="connsiteX6631" fmla="*/ 6227167 w 10035679"/>
              <a:gd name="connsiteY6631" fmla="*/ 172676 h 5893281"/>
              <a:gd name="connsiteX6632" fmla="*/ 6237430 w 10035679"/>
              <a:gd name="connsiteY6632" fmla="*/ 158185 h 5893281"/>
              <a:gd name="connsiteX6633" fmla="*/ 5383112 w 10035679"/>
              <a:gd name="connsiteY6633" fmla="*/ 118941 h 5893281"/>
              <a:gd name="connsiteX6634" fmla="*/ 5383112 w 10035679"/>
              <a:gd name="connsiteY6634" fmla="*/ 158185 h 5893281"/>
              <a:gd name="connsiteX6635" fmla="*/ 5397601 w 10035679"/>
              <a:gd name="connsiteY6635" fmla="*/ 158185 h 5893281"/>
              <a:gd name="connsiteX6636" fmla="*/ 5405450 w 10035679"/>
              <a:gd name="connsiteY6636" fmla="*/ 153959 h 5893281"/>
              <a:gd name="connsiteX6637" fmla="*/ 5411489 w 10035679"/>
              <a:gd name="connsiteY6637" fmla="*/ 153959 h 5893281"/>
              <a:gd name="connsiteX6638" fmla="*/ 5419336 w 10035679"/>
              <a:gd name="connsiteY6638" fmla="*/ 153959 h 5893281"/>
              <a:gd name="connsiteX6639" fmla="*/ 5421149 w 10035679"/>
              <a:gd name="connsiteY6639" fmla="*/ 153959 h 5893281"/>
              <a:gd name="connsiteX6640" fmla="*/ 5428998 w 10035679"/>
              <a:gd name="connsiteY6640" fmla="*/ 158185 h 5893281"/>
              <a:gd name="connsiteX6641" fmla="*/ 5439261 w 10035679"/>
              <a:gd name="connsiteY6641" fmla="*/ 164222 h 5893281"/>
              <a:gd name="connsiteX6642" fmla="*/ 5439261 w 10035679"/>
              <a:gd name="connsiteY6642" fmla="*/ 182938 h 5893281"/>
              <a:gd name="connsiteX6643" fmla="*/ 5447110 w 10035679"/>
              <a:gd name="connsiteY6643" fmla="*/ 187164 h 5893281"/>
              <a:gd name="connsiteX6644" fmla="*/ 5457375 w 10035679"/>
              <a:gd name="connsiteY6644" fmla="*/ 187164 h 5893281"/>
              <a:gd name="connsiteX6645" fmla="*/ 5463412 w 10035679"/>
              <a:gd name="connsiteY6645" fmla="*/ 182938 h 5893281"/>
              <a:gd name="connsiteX6646" fmla="*/ 5475487 w 10035679"/>
              <a:gd name="connsiteY6646" fmla="*/ 182938 h 5893281"/>
              <a:gd name="connsiteX6647" fmla="*/ 5477298 w 10035679"/>
              <a:gd name="connsiteY6647" fmla="*/ 178712 h 5893281"/>
              <a:gd name="connsiteX6648" fmla="*/ 5485147 w 10035679"/>
              <a:gd name="connsiteY6648" fmla="*/ 182938 h 5893281"/>
              <a:gd name="connsiteX6649" fmla="*/ 5491186 w 10035679"/>
              <a:gd name="connsiteY6649" fmla="*/ 188977 h 5893281"/>
              <a:gd name="connsiteX6650" fmla="*/ 5499033 w 10035679"/>
              <a:gd name="connsiteY6650" fmla="*/ 201050 h 5893281"/>
              <a:gd name="connsiteX6651" fmla="*/ 5505072 w 10035679"/>
              <a:gd name="connsiteY6651" fmla="*/ 211315 h 5893281"/>
              <a:gd name="connsiteX6652" fmla="*/ 5494807 w 10035679"/>
              <a:gd name="connsiteY6652" fmla="*/ 236069 h 5893281"/>
              <a:gd name="connsiteX6653" fmla="*/ 5484544 w 10035679"/>
              <a:gd name="connsiteY6653" fmla="*/ 260824 h 5893281"/>
              <a:gd name="connsiteX6654" fmla="*/ 5476695 w 10035679"/>
              <a:gd name="connsiteY6654" fmla="*/ 289804 h 5893281"/>
              <a:gd name="connsiteX6655" fmla="*/ 5452544 w 10035679"/>
              <a:gd name="connsiteY6655" fmla="*/ 289804 h 5893281"/>
              <a:gd name="connsiteX6656" fmla="*/ 5434432 w 10035679"/>
              <a:gd name="connsiteY6656" fmla="*/ 298256 h 5893281"/>
              <a:gd name="connsiteX6657" fmla="*/ 5418131 w 10035679"/>
              <a:gd name="connsiteY6657" fmla="*/ 308521 h 5893281"/>
              <a:gd name="connsiteX6658" fmla="*/ 5389754 w 10035679"/>
              <a:gd name="connsiteY6658" fmla="*/ 316973 h 5893281"/>
              <a:gd name="connsiteX6659" fmla="*/ 5371640 w 10035679"/>
              <a:gd name="connsiteY6659" fmla="*/ 302482 h 5893281"/>
              <a:gd name="connsiteX6660" fmla="*/ 5347489 w 10035679"/>
              <a:gd name="connsiteY6660" fmla="*/ 294030 h 5893281"/>
              <a:gd name="connsiteX6661" fmla="*/ 5323340 w 10035679"/>
              <a:gd name="connsiteY6661" fmla="*/ 283767 h 5893281"/>
              <a:gd name="connsiteX6662" fmla="*/ 5319114 w 10035679"/>
              <a:gd name="connsiteY6662" fmla="*/ 275313 h 5893281"/>
              <a:gd name="connsiteX6663" fmla="*/ 5319114 w 10035679"/>
              <a:gd name="connsiteY6663" fmla="*/ 269276 h 5893281"/>
              <a:gd name="connsiteX6664" fmla="*/ 5314886 w 10035679"/>
              <a:gd name="connsiteY6664" fmla="*/ 260824 h 5893281"/>
              <a:gd name="connsiteX6665" fmla="*/ 5310660 w 10035679"/>
              <a:gd name="connsiteY6665" fmla="*/ 250559 h 5893281"/>
              <a:gd name="connsiteX6666" fmla="*/ 5300398 w 10035679"/>
              <a:gd name="connsiteY6666" fmla="*/ 240295 h 5893281"/>
              <a:gd name="connsiteX6667" fmla="*/ 5290133 w 10035679"/>
              <a:gd name="connsiteY6667" fmla="*/ 230032 h 5893281"/>
              <a:gd name="connsiteX6668" fmla="*/ 5282284 w 10035679"/>
              <a:gd name="connsiteY6668" fmla="*/ 221580 h 5893281"/>
              <a:gd name="connsiteX6669" fmla="*/ 5276247 w 10035679"/>
              <a:gd name="connsiteY6669" fmla="*/ 207089 h 5893281"/>
              <a:gd name="connsiteX6670" fmla="*/ 5272021 w 10035679"/>
              <a:gd name="connsiteY6670" fmla="*/ 182336 h 5893281"/>
              <a:gd name="connsiteX6671" fmla="*/ 5286510 w 10035679"/>
              <a:gd name="connsiteY6671" fmla="*/ 163619 h 5893281"/>
              <a:gd name="connsiteX6672" fmla="*/ 5296774 w 10035679"/>
              <a:gd name="connsiteY6672" fmla="*/ 149128 h 5893281"/>
              <a:gd name="connsiteX6673" fmla="*/ 5311265 w 10035679"/>
              <a:gd name="connsiteY6673" fmla="*/ 149128 h 5893281"/>
              <a:gd name="connsiteX6674" fmla="*/ 5323340 w 10035679"/>
              <a:gd name="connsiteY6674" fmla="*/ 153354 h 5893281"/>
              <a:gd name="connsiteX6675" fmla="*/ 5337829 w 10035679"/>
              <a:gd name="connsiteY6675" fmla="*/ 157580 h 5893281"/>
              <a:gd name="connsiteX6676" fmla="*/ 5352320 w 10035679"/>
              <a:gd name="connsiteY6676" fmla="*/ 157580 h 5893281"/>
              <a:gd name="connsiteX6677" fmla="*/ 5352320 w 10035679"/>
              <a:gd name="connsiteY6677" fmla="*/ 132826 h 5893281"/>
              <a:gd name="connsiteX6678" fmla="*/ 5358357 w 10035679"/>
              <a:gd name="connsiteY6678" fmla="*/ 128600 h 5893281"/>
              <a:gd name="connsiteX6679" fmla="*/ 5366206 w 10035679"/>
              <a:gd name="connsiteY6679" fmla="*/ 124374 h 5893281"/>
              <a:gd name="connsiteX6680" fmla="*/ 5368019 w 10035679"/>
              <a:gd name="connsiteY6680" fmla="*/ 124374 h 5893281"/>
              <a:gd name="connsiteX6681" fmla="*/ 5375866 w 10035679"/>
              <a:gd name="connsiteY6681" fmla="*/ 120148 h 5893281"/>
              <a:gd name="connsiteX6682" fmla="*/ 6298409 w 10035679"/>
              <a:gd name="connsiteY6682" fmla="*/ 92374 h 5893281"/>
              <a:gd name="connsiteX6683" fmla="*/ 6326788 w 10035679"/>
              <a:gd name="connsiteY6683" fmla="*/ 92374 h 5893281"/>
              <a:gd name="connsiteX6684" fmla="*/ 6343089 w 10035679"/>
              <a:gd name="connsiteY6684" fmla="*/ 111091 h 5893281"/>
              <a:gd name="connsiteX6685" fmla="*/ 6361202 w 10035679"/>
              <a:gd name="connsiteY6685" fmla="*/ 121356 h 5893281"/>
              <a:gd name="connsiteX6686" fmla="*/ 6375692 w 10035679"/>
              <a:gd name="connsiteY6686" fmla="*/ 135845 h 5893281"/>
              <a:gd name="connsiteX6687" fmla="*/ 6390181 w 10035679"/>
              <a:gd name="connsiteY6687" fmla="*/ 158185 h 5893281"/>
              <a:gd name="connsiteX6688" fmla="*/ 6357578 w 10035679"/>
              <a:gd name="connsiteY6688" fmla="*/ 158185 h 5893281"/>
              <a:gd name="connsiteX6689" fmla="*/ 6337051 w 10035679"/>
              <a:gd name="connsiteY6689" fmla="*/ 135845 h 5893281"/>
              <a:gd name="connsiteX6690" fmla="*/ 6314713 w 10035679"/>
              <a:gd name="connsiteY6690" fmla="*/ 119543 h 5893281"/>
              <a:gd name="connsiteX6691" fmla="*/ 2716324 w 10035679"/>
              <a:gd name="connsiteY6691" fmla="*/ 92374 h 5893281"/>
              <a:gd name="connsiteX6692" fmla="*/ 2740474 w 10035679"/>
              <a:gd name="connsiteY6692" fmla="*/ 92374 h 5893281"/>
              <a:gd name="connsiteX6693" fmla="*/ 2750737 w 10035679"/>
              <a:gd name="connsiteY6693" fmla="*/ 100827 h 5893281"/>
              <a:gd name="connsiteX6694" fmla="*/ 2758586 w 10035679"/>
              <a:gd name="connsiteY6694" fmla="*/ 106865 h 5893281"/>
              <a:gd name="connsiteX6695" fmla="*/ 2762813 w 10035679"/>
              <a:gd name="connsiteY6695" fmla="*/ 115317 h 5893281"/>
              <a:gd name="connsiteX6696" fmla="*/ 2768851 w 10035679"/>
              <a:gd name="connsiteY6696" fmla="*/ 125582 h 5893281"/>
              <a:gd name="connsiteX6697" fmla="*/ 2773077 w 10035679"/>
              <a:gd name="connsiteY6697" fmla="*/ 134034 h 5893281"/>
              <a:gd name="connsiteX6698" fmla="*/ 2791188 w 10035679"/>
              <a:gd name="connsiteY6698" fmla="*/ 115317 h 5893281"/>
              <a:gd name="connsiteX6699" fmla="*/ 2811717 w 10035679"/>
              <a:gd name="connsiteY6699" fmla="*/ 106865 h 5893281"/>
              <a:gd name="connsiteX6700" fmla="*/ 2844320 w 10035679"/>
              <a:gd name="connsiteY6700" fmla="*/ 111091 h 5893281"/>
              <a:gd name="connsiteX6701" fmla="*/ 2844320 w 10035679"/>
              <a:gd name="connsiteY6701" fmla="*/ 140071 h 5893281"/>
              <a:gd name="connsiteX6702" fmla="*/ 2888998 w 10035679"/>
              <a:gd name="connsiteY6702" fmla="*/ 144299 h 5893281"/>
              <a:gd name="connsiteX6703" fmla="*/ 2929450 w 10035679"/>
              <a:gd name="connsiteY6703" fmla="*/ 150336 h 5893281"/>
              <a:gd name="connsiteX6704" fmla="*/ 2963866 w 10035679"/>
              <a:gd name="connsiteY6704" fmla="*/ 158788 h 5893281"/>
              <a:gd name="connsiteX6705" fmla="*/ 3002506 w 10035679"/>
              <a:gd name="connsiteY6705" fmla="*/ 163014 h 5893281"/>
              <a:gd name="connsiteX6706" fmla="*/ 3045374 w 10035679"/>
              <a:gd name="connsiteY6706" fmla="*/ 158788 h 5893281"/>
              <a:gd name="connsiteX6707" fmla="*/ 3045374 w 10035679"/>
              <a:gd name="connsiteY6707" fmla="*/ 183543 h 5893281"/>
              <a:gd name="connsiteX6708" fmla="*/ 3053223 w 10035679"/>
              <a:gd name="connsiteY6708" fmla="*/ 183543 h 5893281"/>
              <a:gd name="connsiteX6709" fmla="*/ 3059259 w 10035679"/>
              <a:gd name="connsiteY6709" fmla="*/ 183543 h 5893281"/>
              <a:gd name="connsiteX6710" fmla="*/ 3063486 w 10035679"/>
              <a:gd name="connsiteY6710" fmla="*/ 183543 h 5893281"/>
              <a:gd name="connsiteX6711" fmla="*/ 3067712 w 10035679"/>
              <a:gd name="connsiteY6711" fmla="*/ 187769 h 5893281"/>
              <a:gd name="connsiteX6712" fmla="*/ 3071938 w 10035679"/>
              <a:gd name="connsiteY6712" fmla="*/ 189580 h 5893281"/>
              <a:gd name="connsiteX6713" fmla="*/ 3064090 w 10035679"/>
              <a:gd name="connsiteY6713" fmla="*/ 189580 h 5893281"/>
              <a:gd name="connsiteX6714" fmla="*/ 3030883 w 10035679"/>
              <a:gd name="connsiteY6714" fmla="*/ 211315 h 5893281"/>
              <a:gd name="connsiteX6715" fmla="*/ 2992243 w 10035679"/>
              <a:gd name="connsiteY6715" fmla="*/ 236069 h 5893281"/>
              <a:gd name="connsiteX6716" fmla="*/ 2945752 w 10035679"/>
              <a:gd name="connsiteY6716" fmla="*/ 258409 h 5893281"/>
              <a:gd name="connsiteX6717" fmla="*/ 2902886 w 10035679"/>
              <a:gd name="connsiteY6717" fmla="*/ 283162 h 5893281"/>
              <a:gd name="connsiteX6718" fmla="*/ 2872697 w 10035679"/>
              <a:gd name="connsiteY6718" fmla="*/ 303690 h 5893281"/>
              <a:gd name="connsiteX6719" fmla="*/ 2850359 w 10035679"/>
              <a:gd name="connsiteY6719" fmla="*/ 322407 h 5893281"/>
              <a:gd name="connsiteX6720" fmla="*/ 2882961 w 10035679"/>
              <a:gd name="connsiteY6720" fmla="*/ 322407 h 5893281"/>
              <a:gd name="connsiteX6721" fmla="*/ 2893225 w 10035679"/>
              <a:gd name="connsiteY6721" fmla="*/ 316370 h 5893281"/>
              <a:gd name="connsiteX6722" fmla="*/ 2903490 w 10035679"/>
              <a:gd name="connsiteY6722" fmla="*/ 312142 h 5893281"/>
              <a:gd name="connsiteX6723" fmla="*/ 2915564 w 10035679"/>
              <a:gd name="connsiteY6723" fmla="*/ 307916 h 5893281"/>
              <a:gd name="connsiteX6724" fmla="*/ 2930056 w 10035679"/>
              <a:gd name="connsiteY6724" fmla="*/ 307916 h 5893281"/>
              <a:gd name="connsiteX6725" fmla="*/ 2930056 w 10035679"/>
              <a:gd name="connsiteY6725" fmla="*/ 316370 h 5893281"/>
              <a:gd name="connsiteX6726" fmla="*/ 2887187 w 10035679"/>
              <a:gd name="connsiteY6726" fmla="*/ 347160 h 5893281"/>
              <a:gd name="connsiteX6727" fmla="*/ 2850359 w 10035679"/>
              <a:gd name="connsiteY6727" fmla="*/ 379763 h 5893281"/>
              <a:gd name="connsiteX6728" fmla="*/ 2820169 w 10035679"/>
              <a:gd name="connsiteY6728" fmla="*/ 412366 h 5893281"/>
              <a:gd name="connsiteX6729" fmla="*/ 2783340 w 10035679"/>
              <a:gd name="connsiteY6729" fmla="*/ 441347 h 5893281"/>
              <a:gd name="connsiteX6730" fmla="*/ 2744700 w 10035679"/>
              <a:gd name="connsiteY6730" fmla="*/ 466101 h 5893281"/>
              <a:gd name="connsiteX6731" fmla="*/ 2693984 w 10035679"/>
              <a:gd name="connsiteY6731" fmla="*/ 480592 h 5893281"/>
              <a:gd name="connsiteX6732" fmla="*/ 2693984 w 10035679"/>
              <a:gd name="connsiteY6732" fmla="*/ 505345 h 5893281"/>
              <a:gd name="connsiteX6733" fmla="*/ 2669834 w 10035679"/>
              <a:gd name="connsiteY6733" fmla="*/ 509571 h 5893281"/>
              <a:gd name="connsiteX6734" fmla="*/ 2641459 w 10035679"/>
              <a:gd name="connsiteY6734" fmla="*/ 519836 h 5893281"/>
              <a:gd name="connsiteX6735" fmla="*/ 2625155 w 10035679"/>
              <a:gd name="connsiteY6735" fmla="*/ 534327 h 5893281"/>
              <a:gd name="connsiteX6736" fmla="*/ 2635420 w 10035679"/>
              <a:gd name="connsiteY6736" fmla="*/ 542779 h 5893281"/>
              <a:gd name="connsiteX6737" fmla="*/ 2641459 w 10035679"/>
              <a:gd name="connsiteY6737" fmla="*/ 548815 h 5893281"/>
              <a:gd name="connsiteX6738" fmla="*/ 2645684 w 10035679"/>
              <a:gd name="connsiteY6738" fmla="*/ 553042 h 5893281"/>
              <a:gd name="connsiteX6739" fmla="*/ 2645684 w 10035679"/>
              <a:gd name="connsiteY6739" fmla="*/ 559080 h 5893281"/>
              <a:gd name="connsiteX6740" fmla="*/ 2645684 w 10035679"/>
              <a:gd name="connsiteY6740" fmla="*/ 567532 h 5893281"/>
              <a:gd name="connsiteX6741" fmla="*/ 2641459 w 10035679"/>
              <a:gd name="connsiteY6741" fmla="*/ 577797 h 5893281"/>
              <a:gd name="connsiteX6742" fmla="*/ 2641459 w 10035679"/>
              <a:gd name="connsiteY6742" fmla="*/ 592286 h 5893281"/>
              <a:gd name="connsiteX6743" fmla="*/ 2564176 w 10035679"/>
              <a:gd name="connsiteY6743" fmla="*/ 598324 h 5893281"/>
              <a:gd name="connsiteX6744" fmla="*/ 2564176 w 10035679"/>
              <a:gd name="connsiteY6744" fmla="*/ 606777 h 5893281"/>
              <a:gd name="connsiteX6745" fmla="*/ 2574440 w 10035679"/>
              <a:gd name="connsiteY6745" fmla="*/ 611003 h 5893281"/>
              <a:gd name="connsiteX6746" fmla="*/ 2578666 w 10035679"/>
              <a:gd name="connsiteY6746" fmla="*/ 611003 h 5893281"/>
              <a:gd name="connsiteX6747" fmla="*/ 2584705 w 10035679"/>
              <a:gd name="connsiteY6747" fmla="*/ 611003 h 5893281"/>
              <a:gd name="connsiteX6748" fmla="*/ 2588931 w 10035679"/>
              <a:gd name="connsiteY6748" fmla="*/ 612815 h 5893281"/>
              <a:gd name="connsiteX6749" fmla="*/ 2588931 w 10035679"/>
              <a:gd name="connsiteY6749" fmla="*/ 617041 h 5893281"/>
              <a:gd name="connsiteX6750" fmla="*/ 2596780 w 10035679"/>
              <a:gd name="connsiteY6750" fmla="*/ 625494 h 5893281"/>
              <a:gd name="connsiteX6751" fmla="*/ 2584705 w 10035679"/>
              <a:gd name="connsiteY6751" fmla="*/ 625494 h 5893281"/>
              <a:gd name="connsiteX6752" fmla="*/ 2568404 w 10035679"/>
              <a:gd name="connsiteY6752" fmla="*/ 631530 h 5893281"/>
              <a:gd name="connsiteX6753" fmla="*/ 2546063 w 10035679"/>
              <a:gd name="connsiteY6753" fmla="*/ 639984 h 5893281"/>
              <a:gd name="connsiteX6754" fmla="*/ 2525536 w 10035679"/>
              <a:gd name="connsiteY6754" fmla="*/ 646021 h 5893281"/>
              <a:gd name="connsiteX6755" fmla="*/ 2531573 w 10035679"/>
              <a:gd name="connsiteY6755" fmla="*/ 650247 h 5893281"/>
              <a:gd name="connsiteX6756" fmla="*/ 2535801 w 10035679"/>
              <a:gd name="connsiteY6756" fmla="*/ 650247 h 5893281"/>
              <a:gd name="connsiteX6757" fmla="*/ 2540027 w 10035679"/>
              <a:gd name="connsiteY6757" fmla="*/ 650247 h 5893281"/>
              <a:gd name="connsiteX6758" fmla="*/ 2541837 w 10035679"/>
              <a:gd name="connsiteY6758" fmla="*/ 654473 h 5893281"/>
              <a:gd name="connsiteX6759" fmla="*/ 2546063 w 10035679"/>
              <a:gd name="connsiteY6759" fmla="*/ 654473 h 5893281"/>
              <a:gd name="connsiteX6760" fmla="*/ 2541837 w 10035679"/>
              <a:gd name="connsiteY6760" fmla="*/ 660512 h 5893281"/>
              <a:gd name="connsiteX6761" fmla="*/ 2540027 w 10035679"/>
              <a:gd name="connsiteY6761" fmla="*/ 668964 h 5893281"/>
              <a:gd name="connsiteX6762" fmla="*/ 2535801 w 10035679"/>
              <a:gd name="connsiteY6762" fmla="*/ 670774 h 5893281"/>
              <a:gd name="connsiteX6763" fmla="*/ 2540027 w 10035679"/>
              <a:gd name="connsiteY6763" fmla="*/ 675001 h 5893281"/>
              <a:gd name="connsiteX6764" fmla="*/ 2540027 w 10035679"/>
              <a:gd name="connsiteY6764" fmla="*/ 679229 h 5893281"/>
              <a:gd name="connsiteX6765" fmla="*/ 2541837 w 10035679"/>
              <a:gd name="connsiteY6765" fmla="*/ 685265 h 5893281"/>
              <a:gd name="connsiteX6766" fmla="*/ 2546063 w 10035679"/>
              <a:gd name="connsiteY6766" fmla="*/ 693717 h 5893281"/>
              <a:gd name="connsiteX6767" fmla="*/ 2531573 w 10035679"/>
              <a:gd name="connsiteY6767" fmla="*/ 697943 h 5893281"/>
              <a:gd name="connsiteX6768" fmla="*/ 2521310 w 10035679"/>
              <a:gd name="connsiteY6768" fmla="*/ 697943 h 5893281"/>
              <a:gd name="connsiteX6769" fmla="*/ 2511045 w 10035679"/>
              <a:gd name="connsiteY6769" fmla="*/ 697943 h 5893281"/>
              <a:gd name="connsiteX6770" fmla="*/ 2498970 w 10035679"/>
              <a:gd name="connsiteY6770" fmla="*/ 703982 h 5893281"/>
              <a:gd name="connsiteX6771" fmla="*/ 2535801 w 10035679"/>
              <a:gd name="connsiteY6771" fmla="*/ 703982 h 5893281"/>
              <a:gd name="connsiteX6772" fmla="*/ 2564176 w 10035679"/>
              <a:gd name="connsiteY6772" fmla="*/ 712434 h 5893281"/>
              <a:gd name="connsiteX6773" fmla="*/ 2564176 w 10035679"/>
              <a:gd name="connsiteY6773" fmla="*/ 726925 h 5893281"/>
              <a:gd name="connsiteX6774" fmla="*/ 2517687 w 10035679"/>
              <a:gd name="connsiteY6774" fmla="*/ 726925 h 5893281"/>
              <a:gd name="connsiteX6775" fmla="*/ 2513461 w 10035679"/>
              <a:gd name="connsiteY6775" fmla="*/ 737188 h 5893281"/>
              <a:gd name="connsiteX6776" fmla="*/ 2513461 w 10035679"/>
              <a:gd name="connsiteY6776" fmla="*/ 741414 h 5893281"/>
              <a:gd name="connsiteX6777" fmla="*/ 2513461 w 10035679"/>
              <a:gd name="connsiteY6777" fmla="*/ 743226 h 5893281"/>
              <a:gd name="connsiteX6778" fmla="*/ 2511650 w 10035679"/>
              <a:gd name="connsiteY6778" fmla="*/ 747453 h 5893281"/>
              <a:gd name="connsiteX6779" fmla="*/ 2507424 w 10035679"/>
              <a:gd name="connsiteY6779" fmla="*/ 751679 h 5893281"/>
              <a:gd name="connsiteX6780" fmla="*/ 2489310 w 10035679"/>
              <a:gd name="connsiteY6780" fmla="*/ 757715 h 5893281"/>
              <a:gd name="connsiteX6781" fmla="*/ 2465159 w 10035679"/>
              <a:gd name="connsiteY6781" fmla="*/ 757715 h 5893281"/>
              <a:gd name="connsiteX6782" fmla="*/ 2441009 w 10035679"/>
              <a:gd name="connsiteY6782" fmla="*/ 757715 h 5893281"/>
              <a:gd name="connsiteX6783" fmla="*/ 2416861 w 10035679"/>
              <a:gd name="connsiteY6783" fmla="*/ 743226 h 5893281"/>
              <a:gd name="connsiteX6784" fmla="*/ 2384258 w 10035679"/>
              <a:gd name="connsiteY6784" fmla="*/ 743226 h 5893281"/>
              <a:gd name="connsiteX6785" fmla="*/ 2351654 w 10035679"/>
              <a:gd name="connsiteY6785" fmla="*/ 747453 h 5893281"/>
              <a:gd name="connsiteX6786" fmla="*/ 2317238 w 10035679"/>
              <a:gd name="connsiteY6786" fmla="*/ 751679 h 5893281"/>
              <a:gd name="connsiteX6787" fmla="*/ 2284636 w 10035679"/>
              <a:gd name="connsiteY6787" fmla="*/ 747453 h 5893281"/>
              <a:gd name="connsiteX6788" fmla="*/ 2252033 w 10035679"/>
              <a:gd name="connsiteY6788" fmla="*/ 737188 h 5893281"/>
              <a:gd name="connsiteX6789" fmla="*/ 2250222 w 10035679"/>
              <a:gd name="connsiteY6789" fmla="*/ 732962 h 5893281"/>
              <a:gd name="connsiteX6790" fmla="*/ 2250222 w 10035679"/>
              <a:gd name="connsiteY6790" fmla="*/ 728736 h 5893281"/>
              <a:gd name="connsiteX6791" fmla="*/ 2245996 w 10035679"/>
              <a:gd name="connsiteY6791" fmla="*/ 728736 h 5893281"/>
              <a:gd name="connsiteX6792" fmla="*/ 2245996 w 10035679"/>
              <a:gd name="connsiteY6792" fmla="*/ 724510 h 5893281"/>
              <a:gd name="connsiteX6793" fmla="*/ 2245996 w 10035679"/>
              <a:gd name="connsiteY6793" fmla="*/ 716057 h 5893281"/>
              <a:gd name="connsiteX6794" fmla="*/ 2252033 w 10035679"/>
              <a:gd name="connsiteY6794" fmla="*/ 716057 h 5893281"/>
              <a:gd name="connsiteX6795" fmla="*/ 2256259 w 10035679"/>
              <a:gd name="connsiteY6795" fmla="*/ 710019 h 5893281"/>
              <a:gd name="connsiteX6796" fmla="*/ 2264108 w 10035679"/>
              <a:gd name="connsiteY6796" fmla="*/ 701567 h 5893281"/>
              <a:gd name="connsiteX6797" fmla="*/ 2265919 w 10035679"/>
              <a:gd name="connsiteY6797" fmla="*/ 697341 h 5893281"/>
              <a:gd name="connsiteX6798" fmla="*/ 2273768 w 10035679"/>
              <a:gd name="connsiteY6798" fmla="*/ 695530 h 5893281"/>
              <a:gd name="connsiteX6799" fmla="*/ 2277994 w 10035679"/>
              <a:gd name="connsiteY6799" fmla="*/ 687076 h 5893281"/>
              <a:gd name="connsiteX6800" fmla="*/ 2284033 w 10035679"/>
              <a:gd name="connsiteY6800" fmla="*/ 676813 h 5893281"/>
              <a:gd name="connsiteX6801" fmla="*/ 2269542 w 10035679"/>
              <a:gd name="connsiteY6801" fmla="*/ 672587 h 5893281"/>
              <a:gd name="connsiteX6802" fmla="*/ 2259277 w 10035679"/>
              <a:gd name="connsiteY6802" fmla="*/ 666548 h 5893281"/>
              <a:gd name="connsiteX6803" fmla="*/ 2251430 w 10035679"/>
              <a:gd name="connsiteY6803" fmla="*/ 654473 h 5893281"/>
              <a:gd name="connsiteX6804" fmla="*/ 2249617 w 10035679"/>
              <a:gd name="connsiteY6804" fmla="*/ 644210 h 5893281"/>
              <a:gd name="connsiteX6805" fmla="*/ 2245391 w 10035679"/>
              <a:gd name="connsiteY6805" fmla="*/ 629720 h 5893281"/>
              <a:gd name="connsiteX6806" fmla="*/ 2259882 w 10035679"/>
              <a:gd name="connsiteY6806" fmla="*/ 629720 h 5893281"/>
              <a:gd name="connsiteX6807" fmla="*/ 2284033 w 10035679"/>
              <a:gd name="connsiteY6807" fmla="*/ 623683 h 5893281"/>
              <a:gd name="connsiteX6808" fmla="*/ 2312409 w 10035679"/>
              <a:gd name="connsiteY6808" fmla="*/ 629720 h 5893281"/>
              <a:gd name="connsiteX6809" fmla="*/ 2336558 w 10035679"/>
              <a:gd name="connsiteY6809" fmla="*/ 639984 h 5893281"/>
              <a:gd name="connsiteX6810" fmla="*/ 2360709 w 10035679"/>
              <a:gd name="connsiteY6810" fmla="*/ 652058 h 5893281"/>
              <a:gd name="connsiteX6811" fmla="*/ 2360709 w 10035679"/>
              <a:gd name="connsiteY6811" fmla="*/ 637569 h 5893281"/>
              <a:gd name="connsiteX6812" fmla="*/ 2336558 w 10035679"/>
              <a:gd name="connsiteY6812" fmla="*/ 625494 h 5893281"/>
              <a:gd name="connsiteX6813" fmla="*/ 2316031 w 10035679"/>
              <a:gd name="connsiteY6813" fmla="*/ 615229 h 5893281"/>
              <a:gd name="connsiteX6814" fmla="*/ 2297918 w 10035679"/>
              <a:gd name="connsiteY6814" fmla="*/ 596512 h 5893281"/>
              <a:gd name="connsiteX6815" fmla="*/ 2303955 w 10035679"/>
              <a:gd name="connsiteY6815" fmla="*/ 596512 h 5893281"/>
              <a:gd name="connsiteX6816" fmla="*/ 2322069 w 10035679"/>
              <a:gd name="connsiteY6816" fmla="*/ 569948 h 5893281"/>
              <a:gd name="connsiteX6817" fmla="*/ 2344407 w 10035679"/>
              <a:gd name="connsiteY6817" fmla="*/ 551231 h 5893281"/>
              <a:gd name="connsiteX6818" fmla="*/ 2372784 w 10035679"/>
              <a:gd name="connsiteY6818" fmla="*/ 536740 h 5893281"/>
              <a:gd name="connsiteX6819" fmla="*/ 2407201 w 10035679"/>
              <a:gd name="connsiteY6819" fmla="*/ 526477 h 5893281"/>
              <a:gd name="connsiteX6820" fmla="*/ 2407201 w 10035679"/>
              <a:gd name="connsiteY6820" fmla="*/ 519231 h 5893281"/>
              <a:gd name="connsiteX6821" fmla="*/ 2374595 w 10035679"/>
              <a:gd name="connsiteY6821" fmla="*/ 508968 h 5893281"/>
              <a:gd name="connsiteX6822" fmla="*/ 2350446 w 10035679"/>
              <a:gd name="connsiteY6822" fmla="*/ 490251 h 5893281"/>
              <a:gd name="connsiteX6823" fmla="*/ 2329916 w 10035679"/>
              <a:gd name="connsiteY6823" fmla="*/ 465498 h 5893281"/>
              <a:gd name="connsiteX6824" fmla="*/ 2311804 w 10035679"/>
              <a:gd name="connsiteY6824" fmla="*/ 440742 h 5893281"/>
              <a:gd name="connsiteX6825" fmla="*/ 2322069 w 10035679"/>
              <a:gd name="connsiteY6825" fmla="*/ 436516 h 5893281"/>
              <a:gd name="connsiteX6826" fmla="*/ 2329916 w 10035679"/>
              <a:gd name="connsiteY6826" fmla="*/ 436516 h 5893281"/>
              <a:gd name="connsiteX6827" fmla="*/ 2340181 w 10035679"/>
              <a:gd name="connsiteY6827" fmla="*/ 432290 h 5893281"/>
              <a:gd name="connsiteX6828" fmla="*/ 2350446 w 10035679"/>
              <a:gd name="connsiteY6828" fmla="*/ 432290 h 5893281"/>
              <a:gd name="connsiteX6829" fmla="*/ 2364935 w 10035679"/>
              <a:gd name="connsiteY6829" fmla="*/ 442555 h 5893281"/>
              <a:gd name="connsiteX6830" fmla="*/ 2375200 w 10035679"/>
              <a:gd name="connsiteY6830" fmla="*/ 454630 h 5893281"/>
              <a:gd name="connsiteX6831" fmla="*/ 2389692 w 10035679"/>
              <a:gd name="connsiteY6831" fmla="*/ 464893 h 5893281"/>
              <a:gd name="connsiteX6832" fmla="*/ 2389692 w 10035679"/>
              <a:gd name="connsiteY6832" fmla="*/ 456441 h 5893281"/>
              <a:gd name="connsiteX6833" fmla="*/ 2387879 w 10035679"/>
              <a:gd name="connsiteY6833" fmla="*/ 450404 h 5893281"/>
              <a:gd name="connsiteX6834" fmla="*/ 2383652 w 10035679"/>
              <a:gd name="connsiteY6834" fmla="*/ 450404 h 5893281"/>
              <a:gd name="connsiteX6835" fmla="*/ 2383652 w 10035679"/>
              <a:gd name="connsiteY6835" fmla="*/ 446176 h 5893281"/>
              <a:gd name="connsiteX6836" fmla="*/ 2379426 w 10035679"/>
              <a:gd name="connsiteY6836" fmla="*/ 441950 h 5893281"/>
              <a:gd name="connsiteX6837" fmla="*/ 2379426 w 10035679"/>
              <a:gd name="connsiteY6837" fmla="*/ 440139 h 5893281"/>
              <a:gd name="connsiteX6838" fmla="*/ 2375200 w 10035679"/>
              <a:gd name="connsiteY6838" fmla="*/ 431687 h 5893281"/>
              <a:gd name="connsiteX6839" fmla="*/ 2383049 w 10035679"/>
              <a:gd name="connsiteY6839" fmla="*/ 431687 h 5893281"/>
              <a:gd name="connsiteX6840" fmla="*/ 2383049 w 10035679"/>
              <a:gd name="connsiteY6840" fmla="*/ 425649 h 5893281"/>
              <a:gd name="connsiteX6841" fmla="*/ 2415653 w 10035679"/>
              <a:gd name="connsiteY6841" fmla="*/ 413573 h 5893281"/>
              <a:gd name="connsiteX6842" fmla="*/ 2445840 w 10035679"/>
              <a:gd name="connsiteY6842" fmla="*/ 407537 h 5893281"/>
              <a:gd name="connsiteX6843" fmla="*/ 2478443 w 10035679"/>
              <a:gd name="connsiteY6843" fmla="*/ 403311 h 5893281"/>
              <a:gd name="connsiteX6844" fmla="*/ 2517084 w 10035679"/>
              <a:gd name="connsiteY6844" fmla="*/ 407537 h 5893281"/>
              <a:gd name="connsiteX6845" fmla="*/ 2498970 w 10035679"/>
              <a:gd name="connsiteY6845" fmla="*/ 385197 h 5893281"/>
              <a:gd name="connsiteX6846" fmla="*/ 2521310 w 10035679"/>
              <a:gd name="connsiteY6846" fmla="*/ 379160 h 5893281"/>
              <a:gd name="connsiteX6847" fmla="*/ 2545460 w 10035679"/>
              <a:gd name="connsiteY6847" fmla="*/ 368895 h 5893281"/>
              <a:gd name="connsiteX6848" fmla="*/ 2569610 w 10035679"/>
              <a:gd name="connsiteY6848" fmla="*/ 358633 h 5893281"/>
              <a:gd name="connsiteX6849" fmla="*/ 2584100 w 10035679"/>
              <a:gd name="connsiteY6849" fmla="*/ 346557 h 5893281"/>
              <a:gd name="connsiteX6850" fmla="*/ 2596175 w 10035679"/>
              <a:gd name="connsiteY6850" fmla="*/ 346557 h 5893281"/>
              <a:gd name="connsiteX6851" fmla="*/ 2596175 w 10035679"/>
              <a:gd name="connsiteY6851" fmla="*/ 340519 h 5893281"/>
              <a:gd name="connsiteX6852" fmla="*/ 2578063 w 10035679"/>
              <a:gd name="connsiteY6852" fmla="*/ 340519 h 5893281"/>
              <a:gd name="connsiteX6853" fmla="*/ 2570214 w 10035679"/>
              <a:gd name="connsiteY6853" fmla="*/ 344747 h 5893281"/>
              <a:gd name="connsiteX6854" fmla="*/ 2564176 w 10035679"/>
              <a:gd name="connsiteY6854" fmla="*/ 346557 h 5893281"/>
              <a:gd name="connsiteX6855" fmla="*/ 2559949 w 10035679"/>
              <a:gd name="connsiteY6855" fmla="*/ 346557 h 5893281"/>
              <a:gd name="connsiteX6856" fmla="*/ 2555724 w 10035679"/>
              <a:gd name="connsiteY6856" fmla="*/ 346557 h 5893281"/>
              <a:gd name="connsiteX6857" fmla="*/ 2553913 w 10035679"/>
              <a:gd name="connsiteY6857" fmla="*/ 346557 h 5893281"/>
              <a:gd name="connsiteX6858" fmla="*/ 2549687 w 10035679"/>
              <a:gd name="connsiteY6858" fmla="*/ 344747 h 5893281"/>
              <a:gd name="connsiteX6859" fmla="*/ 2545460 w 10035679"/>
              <a:gd name="connsiteY6859" fmla="*/ 340519 h 5893281"/>
              <a:gd name="connsiteX6860" fmla="*/ 2539422 w 10035679"/>
              <a:gd name="connsiteY6860" fmla="*/ 340519 h 5893281"/>
              <a:gd name="connsiteX6861" fmla="*/ 2531573 w 10035679"/>
              <a:gd name="connsiteY6861" fmla="*/ 346557 h 5893281"/>
              <a:gd name="connsiteX6862" fmla="*/ 2521310 w 10035679"/>
              <a:gd name="connsiteY6862" fmla="*/ 358633 h 5893281"/>
              <a:gd name="connsiteX6863" fmla="*/ 2511045 w 10035679"/>
              <a:gd name="connsiteY6863" fmla="*/ 368895 h 5893281"/>
              <a:gd name="connsiteX6864" fmla="*/ 2503196 w 10035679"/>
              <a:gd name="connsiteY6864" fmla="*/ 379160 h 5893281"/>
              <a:gd name="connsiteX6865" fmla="*/ 2492933 w 10035679"/>
              <a:gd name="connsiteY6865" fmla="*/ 385197 h 5893281"/>
              <a:gd name="connsiteX6866" fmla="*/ 2454292 w 10035679"/>
              <a:gd name="connsiteY6866" fmla="*/ 397272 h 5893281"/>
              <a:gd name="connsiteX6867" fmla="*/ 2417463 w 10035679"/>
              <a:gd name="connsiteY6867" fmla="*/ 397272 h 5893281"/>
              <a:gd name="connsiteX6868" fmla="*/ 2383049 w 10035679"/>
              <a:gd name="connsiteY6868" fmla="*/ 388820 h 5893281"/>
              <a:gd name="connsiteX6869" fmla="*/ 2350446 w 10035679"/>
              <a:gd name="connsiteY6869" fmla="*/ 374329 h 5893281"/>
              <a:gd name="connsiteX6870" fmla="*/ 2346220 w 10035679"/>
              <a:gd name="connsiteY6870" fmla="*/ 374329 h 5893281"/>
              <a:gd name="connsiteX6871" fmla="*/ 2340181 w 10035679"/>
              <a:gd name="connsiteY6871" fmla="*/ 378557 h 5893281"/>
              <a:gd name="connsiteX6872" fmla="*/ 2329916 w 10035679"/>
              <a:gd name="connsiteY6872" fmla="*/ 382783 h 5893281"/>
              <a:gd name="connsiteX6873" fmla="*/ 2322069 w 10035679"/>
              <a:gd name="connsiteY6873" fmla="*/ 384594 h 5893281"/>
              <a:gd name="connsiteX6874" fmla="*/ 2316031 w 10035679"/>
              <a:gd name="connsiteY6874" fmla="*/ 388820 h 5893281"/>
              <a:gd name="connsiteX6875" fmla="*/ 2303955 w 10035679"/>
              <a:gd name="connsiteY6875" fmla="*/ 393046 h 5893281"/>
              <a:gd name="connsiteX6876" fmla="*/ 2297918 w 10035679"/>
              <a:gd name="connsiteY6876" fmla="*/ 374329 h 5893281"/>
              <a:gd name="connsiteX6877" fmla="*/ 2303955 w 10035679"/>
              <a:gd name="connsiteY6877" fmla="*/ 372518 h 5893281"/>
              <a:gd name="connsiteX6878" fmla="*/ 2308181 w 10035679"/>
              <a:gd name="connsiteY6878" fmla="*/ 368292 h 5893281"/>
              <a:gd name="connsiteX6879" fmla="*/ 2312409 w 10035679"/>
              <a:gd name="connsiteY6879" fmla="*/ 359840 h 5893281"/>
              <a:gd name="connsiteX6880" fmla="*/ 2291880 w 10035679"/>
              <a:gd name="connsiteY6880" fmla="*/ 359840 h 5893281"/>
              <a:gd name="connsiteX6881" fmla="*/ 2284033 w 10035679"/>
              <a:gd name="connsiteY6881" fmla="*/ 364066 h 5893281"/>
              <a:gd name="connsiteX6882" fmla="*/ 2273768 w 10035679"/>
              <a:gd name="connsiteY6882" fmla="*/ 368292 h 5893281"/>
              <a:gd name="connsiteX6883" fmla="*/ 2263503 w 10035679"/>
              <a:gd name="connsiteY6883" fmla="*/ 368292 h 5893281"/>
              <a:gd name="connsiteX6884" fmla="*/ 2251430 w 10035679"/>
              <a:gd name="connsiteY6884" fmla="*/ 368292 h 5893281"/>
              <a:gd name="connsiteX6885" fmla="*/ 2245391 w 10035679"/>
              <a:gd name="connsiteY6885" fmla="*/ 345952 h 5893281"/>
              <a:gd name="connsiteX6886" fmla="*/ 2251430 w 10035679"/>
              <a:gd name="connsiteY6886" fmla="*/ 344142 h 5893281"/>
              <a:gd name="connsiteX6887" fmla="*/ 2255656 w 10035679"/>
              <a:gd name="connsiteY6887" fmla="*/ 344142 h 5893281"/>
              <a:gd name="connsiteX6888" fmla="*/ 2259882 w 10035679"/>
              <a:gd name="connsiteY6888" fmla="*/ 344142 h 5893281"/>
              <a:gd name="connsiteX6889" fmla="*/ 2263825 w 10035679"/>
              <a:gd name="connsiteY6889" fmla="*/ 340198 h 5893281"/>
              <a:gd name="connsiteX6890" fmla="*/ 2265919 w 10035679"/>
              <a:gd name="connsiteY6890" fmla="*/ 339916 h 5893281"/>
              <a:gd name="connsiteX6891" fmla="*/ 2264108 w 10035679"/>
              <a:gd name="connsiteY6891" fmla="*/ 339916 h 5893281"/>
              <a:gd name="connsiteX6892" fmla="*/ 2263825 w 10035679"/>
              <a:gd name="connsiteY6892" fmla="*/ 340198 h 5893281"/>
              <a:gd name="connsiteX6893" fmla="*/ 2221241 w 10035679"/>
              <a:gd name="connsiteY6893" fmla="*/ 345952 h 5893281"/>
              <a:gd name="connsiteX6894" fmla="*/ 2217015 w 10035679"/>
              <a:gd name="connsiteY6894" fmla="*/ 335690 h 5893281"/>
              <a:gd name="connsiteX6895" fmla="*/ 2209165 w 10035679"/>
              <a:gd name="connsiteY6895" fmla="*/ 329651 h 5893281"/>
              <a:gd name="connsiteX6896" fmla="*/ 2207354 w 10035679"/>
              <a:gd name="connsiteY6896" fmla="*/ 325425 h 5893281"/>
              <a:gd name="connsiteX6897" fmla="*/ 2203129 w 10035679"/>
              <a:gd name="connsiteY6897" fmla="*/ 316973 h 5893281"/>
              <a:gd name="connsiteX6898" fmla="*/ 2195279 w 10035679"/>
              <a:gd name="connsiteY6898" fmla="*/ 306708 h 5893281"/>
              <a:gd name="connsiteX6899" fmla="*/ 2207354 w 10035679"/>
              <a:gd name="connsiteY6899" fmla="*/ 302482 h 5893281"/>
              <a:gd name="connsiteX6900" fmla="*/ 2213391 w 10035679"/>
              <a:gd name="connsiteY6900" fmla="*/ 302482 h 5893281"/>
              <a:gd name="connsiteX6901" fmla="*/ 2217619 w 10035679"/>
              <a:gd name="connsiteY6901" fmla="*/ 302482 h 5893281"/>
              <a:gd name="connsiteX6902" fmla="*/ 2221845 w 10035679"/>
              <a:gd name="connsiteY6902" fmla="*/ 302482 h 5893281"/>
              <a:gd name="connsiteX6903" fmla="*/ 2221845 w 10035679"/>
              <a:gd name="connsiteY6903" fmla="*/ 301879 h 5893281"/>
              <a:gd name="connsiteX6904" fmla="*/ 2223656 w 10035679"/>
              <a:gd name="connsiteY6904" fmla="*/ 297653 h 5893281"/>
              <a:gd name="connsiteX6905" fmla="*/ 2227882 w 10035679"/>
              <a:gd name="connsiteY6905" fmla="*/ 289201 h 5893281"/>
              <a:gd name="connsiteX6906" fmla="*/ 2213391 w 10035679"/>
              <a:gd name="connsiteY6906" fmla="*/ 287388 h 5893281"/>
              <a:gd name="connsiteX6907" fmla="*/ 2198902 w 10035679"/>
              <a:gd name="connsiteY6907" fmla="*/ 283162 h 5893281"/>
              <a:gd name="connsiteX6908" fmla="*/ 2192864 w 10035679"/>
              <a:gd name="connsiteY6908" fmla="*/ 274710 h 5893281"/>
              <a:gd name="connsiteX6909" fmla="*/ 2180789 w 10035679"/>
              <a:gd name="connsiteY6909" fmla="*/ 268671 h 5893281"/>
              <a:gd name="connsiteX6910" fmla="*/ 2188638 w 10035679"/>
              <a:gd name="connsiteY6910" fmla="*/ 268671 h 5893281"/>
              <a:gd name="connsiteX6911" fmla="*/ 2188638 w 10035679"/>
              <a:gd name="connsiteY6911" fmla="*/ 258409 h 5893281"/>
              <a:gd name="connsiteX6912" fmla="*/ 2223053 w 10035679"/>
              <a:gd name="connsiteY6912" fmla="*/ 264445 h 5893281"/>
              <a:gd name="connsiteX6913" fmla="*/ 2241165 w 10035679"/>
              <a:gd name="connsiteY6913" fmla="*/ 260219 h 5893281"/>
              <a:gd name="connsiteX6914" fmla="*/ 2255656 w 10035679"/>
              <a:gd name="connsiteY6914" fmla="*/ 254183 h 5893281"/>
              <a:gd name="connsiteX6915" fmla="*/ 2263503 w 10035679"/>
              <a:gd name="connsiteY6915" fmla="*/ 243918 h 5893281"/>
              <a:gd name="connsiteX6916" fmla="*/ 2273768 w 10035679"/>
              <a:gd name="connsiteY6916" fmla="*/ 229427 h 5893281"/>
              <a:gd name="connsiteX6917" fmla="*/ 2291880 w 10035679"/>
              <a:gd name="connsiteY6917" fmla="*/ 220975 h 5893281"/>
              <a:gd name="connsiteX6918" fmla="*/ 2312409 w 10035679"/>
              <a:gd name="connsiteY6918" fmla="*/ 214938 h 5893281"/>
              <a:gd name="connsiteX6919" fmla="*/ 2326898 w 10035679"/>
              <a:gd name="connsiteY6919" fmla="*/ 220975 h 5893281"/>
              <a:gd name="connsiteX6920" fmla="*/ 2345012 w 10035679"/>
              <a:gd name="connsiteY6920" fmla="*/ 229427 h 5893281"/>
              <a:gd name="connsiteX6921" fmla="*/ 2359501 w 10035679"/>
              <a:gd name="connsiteY6921" fmla="*/ 231240 h 5893281"/>
              <a:gd name="connsiteX6922" fmla="*/ 2375802 w 10035679"/>
              <a:gd name="connsiteY6922" fmla="*/ 229427 h 5893281"/>
              <a:gd name="connsiteX6923" fmla="*/ 2369765 w 10035679"/>
              <a:gd name="connsiteY6923" fmla="*/ 225201 h 5893281"/>
              <a:gd name="connsiteX6924" fmla="*/ 2361916 w 10035679"/>
              <a:gd name="connsiteY6924" fmla="*/ 220975 h 5893281"/>
              <a:gd name="connsiteX6925" fmla="*/ 2360106 w 10035679"/>
              <a:gd name="connsiteY6925" fmla="*/ 220975 h 5893281"/>
              <a:gd name="connsiteX6926" fmla="*/ 2360106 w 10035679"/>
              <a:gd name="connsiteY6926" fmla="*/ 217352 h 5893281"/>
              <a:gd name="connsiteX6927" fmla="*/ 2355879 w 10035679"/>
              <a:gd name="connsiteY6927" fmla="*/ 215541 h 5893281"/>
              <a:gd name="connsiteX6928" fmla="*/ 2355879 w 10035679"/>
              <a:gd name="connsiteY6928" fmla="*/ 207089 h 5893281"/>
              <a:gd name="connsiteX6929" fmla="*/ 2351654 w 10035679"/>
              <a:gd name="connsiteY6929" fmla="*/ 196824 h 5893281"/>
              <a:gd name="connsiteX6930" fmla="*/ 2361916 w 10035679"/>
              <a:gd name="connsiteY6930" fmla="*/ 192598 h 5893281"/>
              <a:gd name="connsiteX6931" fmla="*/ 2369765 w 10035679"/>
              <a:gd name="connsiteY6931" fmla="*/ 188372 h 5893281"/>
              <a:gd name="connsiteX6932" fmla="*/ 2375802 w 10035679"/>
              <a:gd name="connsiteY6932" fmla="*/ 188372 h 5893281"/>
              <a:gd name="connsiteX6933" fmla="*/ 2380031 w 10035679"/>
              <a:gd name="connsiteY6933" fmla="*/ 186562 h 5893281"/>
              <a:gd name="connsiteX6934" fmla="*/ 2387879 w 10035679"/>
              <a:gd name="connsiteY6934" fmla="*/ 182336 h 5893281"/>
              <a:gd name="connsiteX6935" fmla="*/ 2402370 w 10035679"/>
              <a:gd name="connsiteY6935" fmla="*/ 182336 h 5893281"/>
              <a:gd name="connsiteX6936" fmla="*/ 2408406 w 10035679"/>
              <a:gd name="connsiteY6936" fmla="*/ 186562 h 5893281"/>
              <a:gd name="connsiteX6937" fmla="*/ 2416256 w 10035679"/>
              <a:gd name="connsiteY6937" fmla="*/ 192598 h 5893281"/>
              <a:gd name="connsiteX6938" fmla="*/ 2422295 w 10035679"/>
              <a:gd name="connsiteY6938" fmla="*/ 196824 h 5893281"/>
              <a:gd name="connsiteX6939" fmla="*/ 2422295 w 10035679"/>
              <a:gd name="connsiteY6939" fmla="*/ 188372 h 5893281"/>
              <a:gd name="connsiteX6940" fmla="*/ 2418068 w 10035679"/>
              <a:gd name="connsiteY6940" fmla="*/ 186562 h 5893281"/>
              <a:gd name="connsiteX6941" fmla="*/ 2418068 w 10035679"/>
              <a:gd name="connsiteY6941" fmla="*/ 182336 h 5893281"/>
              <a:gd name="connsiteX6942" fmla="*/ 2418068 w 10035679"/>
              <a:gd name="connsiteY6942" fmla="*/ 178109 h 5893281"/>
              <a:gd name="connsiteX6943" fmla="*/ 2416256 w 10035679"/>
              <a:gd name="connsiteY6943" fmla="*/ 172071 h 5893281"/>
              <a:gd name="connsiteX6944" fmla="*/ 2426520 w 10035679"/>
              <a:gd name="connsiteY6944" fmla="*/ 167845 h 5893281"/>
              <a:gd name="connsiteX6945" fmla="*/ 2432557 w 10035679"/>
              <a:gd name="connsiteY6945" fmla="*/ 163619 h 5893281"/>
              <a:gd name="connsiteX6946" fmla="*/ 2444632 w 10035679"/>
              <a:gd name="connsiteY6946" fmla="*/ 157580 h 5893281"/>
              <a:gd name="connsiteX6947" fmla="*/ 2450671 w 10035679"/>
              <a:gd name="connsiteY6947" fmla="*/ 149128 h 5893281"/>
              <a:gd name="connsiteX6948" fmla="*/ 2454897 w 10035679"/>
              <a:gd name="connsiteY6948" fmla="*/ 149128 h 5893281"/>
              <a:gd name="connsiteX6949" fmla="*/ 2469386 w 10035679"/>
              <a:gd name="connsiteY6949" fmla="*/ 149128 h 5893281"/>
              <a:gd name="connsiteX6950" fmla="*/ 2479650 w 10035679"/>
              <a:gd name="connsiteY6950" fmla="*/ 153354 h 5893281"/>
              <a:gd name="connsiteX6951" fmla="*/ 2487500 w 10035679"/>
              <a:gd name="connsiteY6951" fmla="*/ 161806 h 5893281"/>
              <a:gd name="connsiteX6952" fmla="*/ 2499575 w 10035679"/>
              <a:gd name="connsiteY6952" fmla="*/ 161806 h 5893281"/>
              <a:gd name="connsiteX6953" fmla="*/ 2517687 w 10035679"/>
              <a:gd name="connsiteY6953" fmla="*/ 157580 h 5893281"/>
              <a:gd name="connsiteX6954" fmla="*/ 2525536 w 10035679"/>
              <a:gd name="connsiteY6954" fmla="*/ 132826 h 5893281"/>
              <a:gd name="connsiteX6955" fmla="*/ 2535801 w 10035679"/>
              <a:gd name="connsiteY6955" fmla="*/ 128600 h 5893281"/>
              <a:gd name="connsiteX6956" fmla="*/ 2546063 w 10035679"/>
              <a:gd name="connsiteY6956" fmla="*/ 128600 h 5893281"/>
              <a:gd name="connsiteX6957" fmla="*/ 2556328 w 10035679"/>
              <a:gd name="connsiteY6957" fmla="*/ 128600 h 5893281"/>
              <a:gd name="connsiteX6958" fmla="*/ 2564176 w 10035679"/>
              <a:gd name="connsiteY6958" fmla="*/ 132826 h 5893281"/>
              <a:gd name="connsiteX6959" fmla="*/ 2570214 w 10035679"/>
              <a:gd name="connsiteY6959" fmla="*/ 132826 h 5893281"/>
              <a:gd name="connsiteX6960" fmla="*/ 2584705 w 10035679"/>
              <a:gd name="connsiteY6960" fmla="*/ 110488 h 5893281"/>
              <a:gd name="connsiteX6961" fmla="*/ 2607043 w 10035679"/>
              <a:gd name="connsiteY6961" fmla="*/ 106260 h 5893281"/>
              <a:gd name="connsiteX6962" fmla="*/ 2621534 w 10035679"/>
              <a:gd name="connsiteY6962" fmla="*/ 114714 h 5893281"/>
              <a:gd name="connsiteX6963" fmla="*/ 2636025 w 10035679"/>
              <a:gd name="connsiteY6963" fmla="*/ 120751 h 5893281"/>
              <a:gd name="connsiteX6964" fmla="*/ 2650513 w 10035679"/>
              <a:gd name="connsiteY6964" fmla="*/ 124977 h 5893281"/>
              <a:gd name="connsiteX6965" fmla="*/ 2668627 w 10035679"/>
              <a:gd name="connsiteY6965" fmla="*/ 118941 h 5893281"/>
              <a:gd name="connsiteX6966" fmla="*/ 2692776 w 10035679"/>
              <a:gd name="connsiteY6966" fmla="*/ 104450 h 5893281"/>
              <a:gd name="connsiteX6967" fmla="*/ 6131772 w 10035679"/>
              <a:gd name="connsiteY6967" fmla="*/ 86338 h 5893281"/>
              <a:gd name="connsiteX6968" fmla="*/ 6146263 w 10035679"/>
              <a:gd name="connsiteY6968" fmla="*/ 90564 h 5893281"/>
              <a:gd name="connsiteX6969" fmla="*/ 6160754 w 10035679"/>
              <a:gd name="connsiteY6969" fmla="*/ 96600 h 5893281"/>
              <a:gd name="connsiteX6970" fmla="*/ 6166790 w 10035679"/>
              <a:gd name="connsiteY6970" fmla="*/ 105055 h 5893281"/>
              <a:gd name="connsiteX6971" fmla="*/ 6177055 w 10035679"/>
              <a:gd name="connsiteY6971" fmla="*/ 111091 h 5893281"/>
              <a:gd name="connsiteX6972" fmla="*/ 6189130 w 10035679"/>
              <a:gd name="connsiteY6972" fmla="*/ 119543 h 5893281"/>
              <a:gd name="connsiteX6973" fmla="*/ 6181281 w 10035679"/>
              <a:gd name="connsiteY6973" fmla="*/ 140071 h 5893281"/>
              <a:gd name="connsiteX6974" fmla="*/ 6138415 w 10035679"/>
              <a:gd name="connsiteY6974" fmla="*/ 164826 h 5893281"/>
              <a:gd name="connsiteX6975" fmla="*/ 6105811 w 10035679"/>
              <a:gd name="connsiteY6975" fmla="*/ 193806 h 5893281"/>
              <a:gd name="connsiteX6976" fmla="*/ 6077434 w 10035679"/>
              <a:gd name="connsiteY6976" fmla="*/ 230635 h 5893281"/>
              <a:gd name="connsiteX6977" fmla="*/ 6071397 w 10035679"/>
              <a:gd name="connsiteY6977" fmla="*/ 230635 h 5893281"/>
              <a:gd name="connsiteX6978" fmla="*/ 6071397 w 10035679"/>
              <a:gd name="connsiteY6978" fmla="*/ 222183 h 5893281"/>
              <a:gd name="connsiteX6979" fmla="*/ 6061132 w 10035679"/>
              <a:gd name="connsiteY6979" fmla="*/ 216146 h 5893281"/>
              <a:gd name="connsiteX6980" fmla="*/ 6053285 w 10035679"/>
              <a:gd name="connsiteY6980" fmla="*/ 207692 h 5893281"/>
              <a:gd name="connsiteX6981" fmla="*/ 6049059 w 10035679"/>
              <a:gd name="connsiteY6981" fmla="*/ 201655 h 5893281"/>
              <a:gd name="connsiteX6982" fmla="*/ 6043020 w 10035679"/>
              <a:gd name="connsiteY6982" fmla="*/ 193203 h 5893281"/>
              <a:gd name="connsiteX6983" fmla="*/ 6038794 w 10035679"/>
              <a:gd name="connsiteY6983" fmla="*/ 182938 h 5893281"/>
              <a:gd name="connsiteX6984" fmla="*/ 6046644 w 10035679"/>
              <a:gd name="connsiteY6984" fmla="*/ 168448 h 5893281"/>
              <a:gd name="connsiteX6985" fmla="*/ 6048454 w 10035679"/>
              <a:gd name="connsiteY6985" fmla="*/ 158185 h 5893281"/>
              <a:gd name="connsiteX6986" fmla="*/ 6052680 w 10035679"/>
              <a:gd name="connsiteY6986" fmla="*/ 139468 h 5893281"/>
              <a:gd name="connsiteX6987" fmla="*/ 6000153 w 10035679"/>
              <a:gd name="connsiteY6987" fmla="*/ 139468 h 5893281"/>
              <a:gd name="connsiteX6988" fmla="*/ 6000153 w 10035679"/>
              <a:gd name="connsiteY6988" fmla="*/ 124977 h 5893281"/>
              <a:gd name="connsiteX6989" fmla="*/ 6028530 w 10035679"/>
              <a:gd name="connsiteY6989" fmla="*/ 114714 h 5893281"/>
              <a:gd name="connsiteX6990" fmla="*/ 6056906 w 10035679"/>
              <a:gd name="connsiteY6990" fmla="*/ 106260 h 5893281"/>
              <a:gd name="connsiteX6991" fmla="*/ 6091322 w 10035679"/>
              <a:gd name="connsiteY6991" fmla="*/ 100224 h 5893281"/>
              <a:gd name="connsiteX6992" fmla="*/ 6095548 w 10035679"/>
              <a:gd name="connsiteY6992" fmla="*/ 110488 h 5893281"/>
              <a:gd name="connsiteX6993" fmla="*/ 6099774 w 10035679"/>
              <a:gd name="connsiteY6993" fmla="*/ 114714 h 5893281"/>
              <a:gd name="connsiteX6994" fmla="*/ 6099774 w 10035679"/>
              <a:gd name="connsiteY6994" fmla="*/ 118941 h 5893281"/>
              <a:gd name="connsiteX6995" fmla="*/ 6104000 w 10035679"/>
              <a:gd name="connsiteY6995" fmla="*/ 118941 h 5893281"/>
              <a:gd name="connsiteX6996" fmla="*/ 6104000 w 10035679"/>
              <a:gd name="connsiteY6996" fmla="*/ 120751 h 5893281"/>
              <a:gd name="connsiteX6997" fmla="*/ 6110039 w 10035679"/>
              <a:gd name="connsiteY6997" fmla="*/ 124977 h 5893281"/>
              <a:gd name="connsiteX6998" fmla="*/ 6114265 w 10035679"/>
              <a:gd name="connsiteY6998" fmla="*/ 114714 h 5893281"/>
              <a:gd name="connsiteX6999" fmla="*/ 6118491 w 10035679"/>
              <a:gd name="connsiteY6999" fmla="*/ 106260 h 5893281"/>
              <a:gd name="connsiteX7000" fmla="*/ 6120301 w 10035679"/>
              <a:gd name="connsiteY7000" fmla="*/ 100224 h 5893281"/>
              <a:gd name="connsiteX7001" fmla="*/ 6128151 w 10035679"/>
              <a:gd name="connsiteY7001" fmla="*/ 91772 h 5893281"/>
              <a:gd name="connsiteX7002" fmla="*/ 6218715 w 10035679"/>
              <a:gd name="connsiteY7002" fmla="*/ 47093 h 5893281"/>
              <a:gd name="connsiteX7003" fmla="*/ 6219318 w 10035679"/>
              <a:gd name="connsiteY7003" fmla="*/ 47093 h 5893281"/>
              <a:gd name="connsiteX7004" fmla="*/ 6227167 w 10035679"/>
              <a:gd name="connsiteY7004" fmla="*/ 48904 h 5893281"/>
              <a:gd name="connsiteX7005" fmla="*/ 6228978 w 10035679"/>
              <a:gd name="connsiteY7005" fmla="*/ 48904 h 5893281"/>
              <a:gd name="connsiteX7006" fmla="*/ 6233206 w 10035679"/>
              <a:gd name="connsiteY7006" fmla="*/ 53130 h 5893281"/>
              <a:gd name="connsiteX7007" fmla="*/ 6237430 w 10035679"/>
              <a:gd name="connsiteY7007" fmla="*/ 57356 h 5893281"/>
              <a:gd name="connsiteX7008" fmla="*/ 6241658 w 10035679"/>
              <a:gd name="connsiteY7008" fmla="*/ 63395 h 5893281"/>
              <a:gd name="connsiteX7009" fmla="*/ 6247694 w 10035679"/>
              <a:gd name="connsiteY7009" fmla="*/ 75470 h 5893281"/>
              <a:gd name="connsiteX7010" fmla="*/ 6255544 w 10035679"/>
              <a:gd name="connsiteY7010" fmla="*/ 85733 h 5893281"/>
              <a:gd name="connsiteX7011" fmla="*/ 6257354 w 10035679"/>
              <a:gd name="connsiteY7011" fmla="*/ 100224 h 5893281"/>
              <a:gd name="connsiteX7012" fmla="*/ 6241053 w 10035679"/>
              <a:gd name="connsiteY7012" fmla="*/ 100224 h 5893281"/>
              <a:gd name="connsiteX7013" fmla="*/ 6241053 w 10035679"/>
              <a:gd name="connsiteY7013" fmla="*/ 91772 h 5893281"/>
              <a:gd name="connsiteX7014" fmla="*/ 6233206 w 10035679"/>
              <a:gd name="connsiteY7014" fmla="*/ 85733 h 5893281"/>
              <a:gd name="connsiteX7015" fmla="*/ 6227167 w 10035679"/>
              <a:gd name="connsiteY7015" fmla="*/ 77281 h 5893281"/>
              <a:gd name="connsiteX7016" fmla="*/ 6222941 w 10035679"/>
              <a:gd name="connsiteY7016" fmla="*/ 71244 h 5893281"/>
              <a:gd name="connsiteX7017" fmla="*/ 6218715 w 10035679"/>
              <a:gd name="connsiteY7017" fmla="*/ 60979 h 5893281"/>
              <a:gd name="connsiteX7018" fmla="*/ 3775927 w 10035679"/>
              <a:gd name="connsiteY7018" fmla="*/ 39244 h 5893281"/>
              <a:gd name="connsiteX7019" fmla="*/ 3824832 w 10035679"/>
              <a:gd name="connsiteY7019" fmla="*/ 39244 h 5893281"/>
              <a:gd name="connsiteX7020" fmla="*/ 3875549 w 10035679"/>
              <a:gd name="connsiteY7020" fmla="*/ 47696 h 5893281"/>
              <a:gd name="connsiteX7021" fmla="*/ 3920226 w 10035679"/>
              <a:gd name="connsiteY7021" fmla="*/ 53735 h 5893281"/>
              <a:gd name="connsiteX7022" fmla="*/ 3960678 w 10035679"/>
              <a:gd name="connsiteY7022" fmla="*/ 63998 h 5893281"/>
              <a:gd name="connsiteX7023" fmla="*/ 4019242 w 10035679"/>
              <a:gd name="connsiteY7023" fmla="*/ 53735 h 5893281"/>
              <a:gd name="connsiteX7024" fmla="*/ 4027093 w 10035679"/>
              <a:gd name="connsiteY7024" fmla="*/ 62187 h 5893281"/>
              <a:gd name="connsiteX7025" fmla="*/ 4033129 w 10035679"/>
              <a:gd name="connsiteY7025" fmla="*/ 63998 h 5893281"/>
              <a:gd name="connsiteX7026" fmla="*/ 4040978 w 10035679"/>
              <a:gd name="connsiteY7026" fmla="*/ 76073 h 5893281"/>
              <a:gd name="connsiteX7027" fmla="*/ 4045205 w 10035679"/>
              <a:gd name="connsiteY7027" fmla="*/ 82112 h 5893281"/>
              <a:gd name="connsiteX7028" fmla="*/ 4051241 w 10035679"/>
              <a:gd name="connsiteY7028" fmla="*/ 86338 h 5893281"/>
              <a:gd name="connsiteX7029" fmla="*/ 4085657 w 10035679"/>
              <a:gd name="connsiteY7029" fmla="*/ 100827 h 5893281"/>
              <a:gd name="connsiteX7030" fmla="*/ 4126109 w 10035679"/>
              <a:gd name="connsiteY7030" fmla="*/ 111091 h 5893281"/>
              <a:gd name="connsiteX7031" fmla="*/ 4160523 w 10035679"/>
              <a:gd name="connsiteY7031" fmla="*/ 119543 h 5893281"/>
              <a:gd name="connsiteX7032" fmla="*/ 4160523 w 10035679"/>
              <a:gd name="connsiteY7032" fmla="*/ 134034 h 5893281"/>
              <a:gd name="connsiteX7033" fmla="*/ 4103770 w 10035679"/>
              <a:gd name="connsiteY7033" fmla="*/ 134034 h 5893281"/>
              <a:gd name="connsiteX7034" fmla="*/ 4079618 w 10035679"/>
              <a:gd name="connsiteY7034" fmla="*/ 121959 h 5893281"/>
              <a:gd name="connsiteX7035" fmla="*/ 4051241 w 10035679"/>
              <a:gd name="connsiteY7035" fmla="*/ 121959 h 5893281"/>
              <a:gd name="connsiteX7036" fmla="*/ 4018639 w 10035679"/>
              <a:gd name="connsiteY7036" fmla="*/ 126185 h 5893281"/>
              <a:gd name="connsiteX7037" fmla="*/ 3988451 w 10035679"/>
              <a:gd name="connsiteY7037" fmla="*/ 134637 h 5893281"/>
              <a:gd name="connsiteX7038" fmla="*/ 3988451 w 10035679"/>
              <a:gd name="connsiteY7038" fmla="*/ 150938 h 5893281"/>
              <a:gd name="connsiteX7039" fmla="*/ 4027093 w 10035679"/>
              <a:gd name="connsiteY7039" fmla="*/ 150938 h 5893281"/>
              <a:gd name="connsiteX7040" fmla="*/ 4055469 w 10035679"/>
              <a:gd name="connsiteY7040" fmla="*/ 144902 h 5893281"/>
              <a:gd name="connsiteX7041" fmla="*/ 4089883 w 10035679"/>
              <a:gd name="connsiteY7041" fmla="*/ 140676 h 5893281"/>
              <a:gd name="connsiteX7042" fmla="*/ 4132751 w 10035679"/>
              <a:gd name="connsiteY7042" fmla="*/ 140676 h 5893281"/>
              <a:gd name="connsiteX7043" fmla="*/ 4175617 w 10035679"/>
              <a:gd name="connsiteY7043" fmla="*/ 140676 h 5893281"/>
              <a:gd name="connsiteX7044" fmla="*/ 4208219 w 10035679"/>
              <a:gd name="connsiteY7044" fmla="*/ 140676 h 5893281"/>
              <a:gd name="connsiteX7045" fmla="*/ 4236595 w 10035679"/>
              <a:gd name="connsiteY7045" fmla="*/ 169655 h 5893281"/>
              <a:gd name="connsiteX7046" fmla="*/ 4271010 w 10035679"/>
              <a:gd name="connsiteY7046" fmla="*/ 190183 h 5893281"/>
              <a:gd name="connsiteX7047" fmla="*/ 4260746 w 10035679"/>
              <a:gd name="connsiteY7047" fmla="*/ 212523 h 5893281"/>
              <a:gd name="connsiteX7048" fmla="*/ 4240220 w 10035679"/>
              <a:gd name="connsiteY7048" fmla="*/ 227014 h 5893281"/>
              <a:gd name="connsiteX7049" fmla="*/ 4222107 w 10035679"/>
              <a:gd name="connsiteY7049" fmla="*/ 237276 h 5893281"/>
              <a:gd name="connsiteX7050" fmla="*/ 4197957 w 10035679"/>
              <a:gd name="connsiteY7050" fmla="*/ 245728 h 5893281"/>
              <a:gd name="connsiteX7051" fmla="*/ 4161127 w 10035679"/>
              <a:gd name="connsiteY7051" fmla="*/ 245728 h 5893281"/>
              <a:gd name="connsiteX7052" fmla="*/ 4128522 w 10035679"/>
              <a:gd name="connsiteY7052" fmla="*/ 255993 h 5893281"/>
              <a:gd name="connsiteX7053" fmla="*/ 4094109 w 10035679"/>
              <a:gd name="connsiteY7053" fmla="*/ 255993 h 5893281"/>
              <a:gd name="connsiteX7054" fmla="*/ 4055469 w 10035679"/>
              <a:gd name="connsiteY7054" fmla="*/ 251767 h 5893281"/>
              <a:gd name="connsiteX7055" fmla="*/ 4018639 w 10035679"/>
              <a:gd name="connsiteY7055" fmla="*/ 247541 h 5893281"/>
              <a:gd name="connsiteX7056" fmla="*/ 3984827 w 10035679"/>
              <a:gd name="connsiteY7056" fmla="*/ 247541 h 5893281"/>
              <a:gd name="connsiteX7057" fmla="*/ 3956450 w 10035679"/>
              <a:gd name="connsiteY7057" fmla="*/ 255993 h 5893281"/>
              <a:gd name="connsiteX7058" fmla="*/ 3934111 w 10035679"/>
              <a:gd name="connsiteY7058" fmla="*/ 276521 h 5893281"/>
              <a:gd name="connsiteX7059" fmla="*/ 4019242 w 10035679"/>
              <a:gd name="connsiteY7059" fmla="*/ 276521 h 5893281"/>
              <a:gd name="connsiteX7060" fmla="*/ 4045808 w 10035679"/>
              <a:gd name="connsiteY7060" fmla="*/ 270484 h 5893281"/>
              <a:gd name="connsiteX7061" fmla="*/ 4075997 w 10035679"/>
              <a:gd name="connsiteY7061" fmla="*/ 266258 h 5893281"/>
              <a:gd name="connsiteX7062" fmla="*/ 4112826 w 10035679"/>
              <a:gd name="connsiteY7062" fmla="*/ 270484 h 5893281"/>
              <a:gd name="connsiteX7063" fmla="*/ 4136976 w 10035679"/>
              <a:gd name="connsiteY7063" fmla="*/ 276521 h 5893281"/>
              <a:gd name="connsiteX7064" fmla="*/ 4143014 w 10035679"/>
              <a:gd name="connsiteY7064" fmla="*/ 303087 h 5893281"/>
              <a:gd name="connsiteX7065" fmla="*/ 4155088 w 10035679"/>
              <a:gd name="connsiteY7065" fmla="*/ 298861 h 5893281"/>
              <a:gd name="connsiteX7066" fmla="*/ 4171390 w 10035679"/>
              <a:gd name="connsiteY7066" fmla="*/ 288596 h 5893281"/>
              <a:gd name="connsiteX7067" fmla="*/ 4193731 w 10035679"/>
              <a:gd name="connsiteY7067" fmla="*/ 280144 h 5893281"/>
              <a:gd name="connsiteX7068" fmla="*/ 4214258 w 10035679"/>
              <a:gd name="connsiteY7068" fmla="*/ 275918 h 5893281"/>
              <a:gd name="connsiteX7069" fmla="*/ 4218483 w 10035679"/>
              <a:gd name="connsiteY7069" fmla="*/ 287993 h 5893281"/>
              <a:gd name="connsiteX7070" fmla="*/ 4222709 w 10035679"/>
              <a:gd name="connsiteY7070" fmla="*/ 294030 h 5893281"/>
              <a:gd name="connsiteX7071" fmla="*/ 4226936 w 10035679"/>
              <a:gd name="connsiteY7071" fmla="*/ 298256 h 5893281"/>
              <a:gd name="connsiteX7072" fmla="*/ 4232974 w 10035679"/>
              <a:gd name="connsiteY7072" fmla="*/ 302482 h 5893281"/>
              <a:gd name="connsiteX7073" fmla="*/ 4240821 w 10035679"/>
              <a:gd name="connsiteY7073" fmla="*/ 308521 h 5893281"/>
              <a:gd name="connsiteX7074" fmla="*/ 4208219 w 10035679"/>
              <a:gd name="connsiteY7074" fmla="*/ 369500 h 5893281"/>
              <a:gd name="connsiteX7075" fmla="*/ 4222709 w 10035679"/>
              <a:gd name="connsiteY7075" fmla="*/ 369500 h 5893281"/>
              <a:gd name="connsiteX7076" fmla="*/ 4246860 w 10035679"/>
              <a:gd name="connsiteY7076" fmla="*/ 355009 h 5893281"/>
              <a:gd name="connsiteX7077" fmla="*/ 4279463 w 10035679"/>
              <a:gd name="connsiteY7077" fmla="*/ 336292 h 5893281"/>
              <a:gd name="connsiteX7078" fmla="*/ 4318102 w 10035679"/>
              <a:gd name="connsiteY7078" fmla="*/ 321804 h 5893281"/>
              <a:gd name="connsiteX7079" fmla="*/ 4360969 w 10035679"/>
              <a:gd name="connsiteY7079" fmla="*/ 307313 h 5893281"/>
              <a:gd name="connsiteX7080" fmla="*/ 4407458 w 10035679"/>
              <a:gd name="connsiteY7080" fmla="*/ 297048 h 5893281"/>
              <a:gd name="connsiteX7081" fmla="*/ 4447909 w 10035679"/>
              <a:gd name="connsiteY7081" fmla="*/ 297048 h 5893281"/>
              <a:gd name="connsiteX7082" fmla="*/ 4488361 w 10035679"/>
              <a:gd name="connsiteY7082" fmla="*/ 301274 h 5893281"/>
              <a:gd name="connsiteX7083" fmla="*/ 4516736 w 10035679"/>
              <a:gd name="connsiteY7083" fmla="*/ 317576 h 5893281"/>
              <a:gd name="connsiteX7084" fmla="*/ 4533038 w 10035679"/>
              <a:gd name="connsiteY7084" fmla="*/ 346557 h 5893281"/>
              <a:gd name="connsiteX7085" fmla="*/ 4545113 w 10035679"/>
              <a:gd name="connsiteY7085" fmla="*/ 346557 h 5893281"/>
              <a:gd name="connsiteX7086" fmla="*/ 4545113 w 10035679"/>
              <a:gd name="connsiteY7086" fmla="*/ 350783 h 5893281"/>
              <a:gd name="connsiteX7087" fmla="*/ 4540886 w 10035679"/>
              <a:gd name="connsiteY7087" fmla="*/ 355009 h 5893281"/>
              <a:gd name="connsiteX7088" fmla="*/ 4536661 w 10035679"/>
              <a:gd name="connsiteY7088" fmla="*/ 355009 h 5893281"/>
              <a:gd name="connsiteX7089" fmla="*/ 4532435 w 10035679"/>
              <a:gd name="connsiteY7089" fmla="*/ 355009 h 5893281"/>
              <a:gd name="connsiteX7090" fmla="*/ 4526396 w 10035679"/>
              <a:gd name="connsiteY7090" fmla="*/ 361048 h 5893281"/>
              <a:gd name="connsiteX7091" fmla="*/ 4516134 w 10035679"/>
              <a:gd name="connsiteY7091" fmla="*/ 365274 h 5893281"/>
              <a:gd name="connsiteX7092" fmla="*/ 4504061 w 10035679"/>
              <a:gd name="connsiteY7092" fmla="*/ 369500 h 5893281"/>
              <a:gd name="connsiteX7093" fmla="*/ 4489570 w 10035679"/>
              <a:gd name="connsiteY7093" fmla="*/ 373726 h 5893281"/>
              <a:gd name="connsiteX7094" fmla="*/ 4479305 w 10035679"/>
              <a:gd name="connsiteY7094" fmla="*/ 375537 h 5893281"/>
              <a:gd name="connsiteX7095" fmla="*/ 4455155 w 10035679"/>
              <a:gd name="connsiteY7095" fmla="*/ 414781 h 5893281"/>
              <a:gd name="connsiteX7096" fmla="*/ 4408666 w 10035679"/>
              <a:gd name="connsiteY7096" fmla="*/ 443763 h 5893281"/>
              <a:gd name="connsiteX7097" fmla="*/ 4356141 w 10035679"/>
              <a:gd name="connsiteY7097" fmla="*/ 462478 h 5893281"/>
              <a:gd name="connsiteX7098" fmla="*/ 4293349 w 10035679"/>
              <a:gd name="connsiteY7098" fmla="*/ 472742 h 5893281"/>
              <a:gd name="connsiteX7099" fmla="*/ 4293349 w 10035679"/>
              <a:gd name="connsiteY7099" fmla="*/ 484818 h 5893281"/>
              <a:gd name="connsiteX7100" fmla="*/ 4293349 w 10035679"/>
              <a:gd name="connsiteY7100" fmla="*/ 490854 h 5893281"/>
              <a:gd name="connsiteX7101" fmla="*/ 4293349 w 10035679"/>
              <a:gd name="connsiteY7101" fmla="*/ 495082 h 5893281"/>
              <a:gd name="connsiteX7102" fmla="*/ 4289123 w 10035679"/>
              <a:gd name="connsiteY7102" fmla="*/ 499308 h 5893281"/>
              <a:gd name="connsiteX7103" fmla="*/ 4293349 w 10035679"/>
              <a:gd name="connsiteY7103" fmla="*/ 501119 h 5893281"/>
              <a:gd name="connsiteX7104" fmla="*/ 4293349 w 10035679"/>
              <a:gd name="connsiteY7104" fmla="*/ 505345 h 5893281"/>
              <a:gd name="connsiteX7105" fmla="*/ 4299388 w 10035679"/>
              <a:gd name="connsiteY7105" fmla="*/ 513797 h 5893281"/>
              <a:gd name="connsiteX7106" fmla="*/ 4309651 w 10035679"/>
              <a:gd name="connsiteY7106" fmla="*/ 519836 h 5893281"/>
              <a:gd name="connsiteX7107" fmla="*/ 4317500 w 10035679"/>
              <a:gd name="connsiteY7107" fmla="*/ 524062 h 5893281"/>
              <a:gd name="connsiteX7108" fmla="*/ 4323536 w 10035679"/>
              <a:gd name="connsiteY7108" fmla="*/ 530099 h 5893281"/>
              <a:gd name="connsiteX7109" fmla="*/ 4331384 w 10035679"/>
              <a:gd name="connsiteY7109" fmla="*/ 534327 h 5893281"/>
              <a:gd name="connsiteX7110" fmla="*/ 4337423 w 10035679"/>
              <a:gd name="connsiteY7110" fmla="*/ 544589 h 5893281"/>
              <a:gd name="connsiteX7111" fmla="*/ 4331384 w 10035679"/>
              <a:gd name="connsiteY7111" fmla="*/ 559080 h 5893281"/>
              <a:gd name="connsiteX7112" fmla="*/ 4323536 w 10035679"/>
              <a:gd name="connsiteY7112" fmla="*/ 591683 h 5893281"/>
              <a:gd name="connsiteX7113" fmla="*/ 4317500 w 10035679"/>
              <a:gd name="connsiteY7113" fmla="*/ 630927 h 5893281"/>
              <a:gd name="connsiteX7114" fmla="*/ 4309651 w 10035679"/>
              <a:gd name="connsiteY7114" fmla="*/ 670172 h 5893281"/>
              <a:gd name="connsiteX7115" fmla="*/ 4309651 w 10035679"/>
              <a:gd name="connsiteY7115" fmla="*/ 702774 h 5893281"/>
              <a:gd name="connsiteX7116" fmla="*/ 4317500 w 10035679"/>
              <a:gd name="connsiteY7116" fmla="*/ 698548 h 5893281"/>
              <a:gd name="connsiteX7117" fmla="*/ 4323536 w 10035679"/>
              <a:gd name="connsiteY7117" fmla="*/ 698548 h 5893281"/>
              <a:gd name="connsiteX7118" fmla="*/ 4327764 w 10035679"/>
              <a:gd name="connsiteY7118" fmla="*/ 698548 h 5893281"/>
              <a:gd name="connsiteX7119" fmla="*/ 4335612 w 10035679"/>
              <a:gd name="connsiteY7119" fmla="*/ 698548 h 5893281"/>
              <a:gd name="connsiteX7120" fmla="*/ 4337423 w 10035679"/>
              <a:gd name="connsiteY7120" fmla="*/ 698548 h 5893281"/>
              <a:gd name="connsiteX7121" fmla="*/ 4349498 w 10035679"/>
              <a:gd name="connsiteY7121" fmla="*/ 702774 h 5893281"/>
              <a:gd name="connsiteX7122" fmla="*/ 4345274 w 10035679"/>
              <a:gd name="connsiteY7122" fmla="*/ 713037 h 5893281"/>
              <a:gd name="connsiteX7123" fmla="*/ 4345274 w 10035679"/>
              <a:gd name="connsiteY7123" fmla="*/ 717265 h 5893281"/>
              <a:gd name="connsiteX7124" fmla="*/ 4345274 w 10035679"/>
              <a:gd name="connsiteY7124" fmla="*/ 725717 h 5893281"/>
              <a:gd name="connsiteX7125" fmla="*/ 4345274 w 10035679"/>
              <a:gd name="connsiteY7125" fmla="*/ 727528 h 5893281"/>
              <a:gd name="connsiteX7126" fmla="*/ 4345274 w 10035679"/>
              <a:gd name="connsiteY7126" fmla="*/ 735980 h 5893281"/>
              <a:gd name="connsiteX7127" fmla="*/ 4349498 w 10035679"/>
              <a:gd name="connsiteY7127" fmla="*/ 750471 h 5893281"/>
              <a:gd name="connsiteX7128" fmla="*/ 4337423 w 10035679"/>
              <a:gd name="connsiteY7128" fmla="*/ 750471 h 5893281"/>
              <a:gd name="connsiteX7129" fmla="*/ 4337423 w 10035679"/>
              <a:gd name="connsiteY7129" fmla="*/ 756509 h 5893281"/>
              <a:gd name="connsiteX7130" fmla="*/ 4331384 w 10035679"/>
              <a:gd name="connsiteY7130" fmla="*/ 754697 h 5893281"/>
              <a:gd name="connsiteX7131" fmla="*/ 4323536 w 10035679"/>
              <a:gd name="connsiteY7131" fmla="*/ 746245 h 5893281"/>
              <a:gd name="connsiteX7132" fmla="*/ 4321726 w 10035679"/>
              <a:gd name="connsiteY7132" fmla="*/ 742019 h 5893281"/>
              <a:gd name="connsiteX7133" fmla="*/ 4313876 w 10035679"/>
              <a:gd name="connsiteY7133" fmla="*/ 740208 h 5893281"/>
              <a:gd name="connsiteX7134" fmla="*/ 4307839 w 10035679"/>
              <a:gd name="connsiteY7134" fmla="*/ 735980 h 5893281"/>
              <a:gd name="connsiteX7135" fmla="*/ 4293349 w 10035679"/>
              <a:gd name="connsiteY7135" fmla="*/ 735980 h 5893281"/>
              <a:gd name="connsiteX7136" fmla="*/ 4285500 w 10035679"/>
              <a:gd name="connsiteY7136" fmla="*/ 740208 h 5893281"/>
              <a:gd name="connsiteX7137" fmla="*/ 4279463 w 10035679"/>
              <a:gd name="connsiteY7137" fmla="*/ 742019 h 5893281"/>
              <a:gd name="connsiteX7138" fmla="*/ 4271614 w 10035679"/>
              <a:gd name="connsiteY7138" fmla="*/ 746245 h 5893281"/>
              <a:gd name="connsiteX7139" fmla="*/ 4267388 w 10035679"/>
              <a:gd name="connsiteY7139" fmla="*/ 750471 h 5893281"/>
              <a:gd name="connsiteX7140" fmla="*/ 4261349 w 10035679"/>
              <a:gd name="connsiteY7140" fmla="*/ 754697 h 5893281"/>
              <a:gd name="connsiteX7141" fmla="*/ 4257124 w 10035679"/>
              <a:gd name="connsiteY7141" fmla="*/ 760736 h 5893281"/>
              <a:gd name="connsiteX7142" fmla="*/ 4252897 w 10035679"/>
              <a:gd name="connsiteY7142" fmla="*/ 775224 h 5893281"/>
              <a:gd name="connsiteX7143" fmla="*/ 4299388 w 10035679"/>
              <a:gd name="connsiteY7143" fmla="*/ 789715 h 5893281"/>
              <a:gd name="connsiteX7144" fmla="*/ 4309651 w 10035679"/>
              <a:gd name="connsiteY7144" fmla="*/ 853110 h 5893281"/>
              <a:gd name="connsiteX7145" fmla="*/ 4299388 w 10035679"/>
              <a:gd name="connsiteY7145" fmla="*/ 853110 h 5893281"/>
              <a:gd name="connsiteX7146" fmla="*/ 4293349 w 10035679"/>
              <a:gd name="connsiteY7146" fmla="*/ 853110 h 5893281"/>
              <a:gd name="connsiteX7147" fmla="*/ 4285500 w 10035679"/>
              <a:gd name="connsiteY7147" fmla="*/ 857336 h 5893281"/>
              <a:gd name="connsiteX7148" fmla="*/ 4279463 w 10035679"/>
              <a:gd name="connsiteY7148" fmla="*/ 861562 h 5893281"/>
              <a:gd name="connsiteX7149" fmla="*/ 4279463 w 10035679"/>
              <a:gd name="connsiteY7149" fmla="*/ 876053 h 5893281"/>
              <a:gd name="connsiteX7150" fmla="*/ 4295764 w 10035679"/>
              <a:gd name="connsiteY7150" fmla="*/ 886316 h 5893281"/>
              <a:gd name="connsiteX7151" fmla="*/ 4307839 w 10035679"/>
              <a:gd name="connsiteY7151" fmla="*/ 900807 h 5893281"/>
              <a:gd name="connsiteX7152" fmla="*/ 4313876 w 10035679"/>
              <a:gd name="connsiteY7152" fmla="*/ 919524 h 5893281"/>
              <a:gd name="connsiteX7153" fmla="*/ 4318102 w 10035679"/>
              <a:gd name="connsiteY7153" fmla="*/ 948503 h 5893281"/>
              <a:gd name="connsiteX7154" fmla="*/ 4299991 w 10035679"/>
              <a:gd name="connsiteY7154" fmla="*/ 948503 h 5893281"/>
              <a:gd name="connsiteX7155" fmla="*/ 4295764 w 10035679"/>
              <a:gd name="connsiteY7155" fmla="*/ 948503 h 5893281"/>
              <a:gd name="connsiteX7156" fmla="*/ 4285500 w 10035679"/>
              <a:gd name="connsiteY7156" fmla="*/ 944277 h 5893281"/>
              <a:gd name="connsiteX7157" fmla="*/ 4279463 w 10035679"/>
              <a:gd name="connsiteY7157" fmla="*/ 948503 h 5893281"/>
              <a:gd name="connsiteX7158" fmla="*/ 4267388 w 10035679"/>
              <a:gd name="connsiteY7158" fmla="*/ 948503 h 5893281"/>
              <a:gd name="connsiteX7159" fmla="*/ 4261349 w 10035679"/>
              <a:gd name="connsiteY7159" fmla="*/ 954542 h 5893281"/>
              <a:gd name="connsiteX7160" fmla="*/ 4253502 w 10035679"/>
              <a:gd name="connsiteY7160" fmla="*/ 962994 h 5893281"/>
              <a:gd name="connsiteX7161" fmla="*/ 4265577 w 10035679"/>
              <a:gd name="connsiteY7161" fmla="*/ 969033 h 5893281"/>
              <a:gd name="connsiteX7162" fmla="*/ 4271614 w 10035679"/>
              <a:gd name="connsiteY7162" fmla="*/ 973259 h 5893281"/>
              <a:gd name="connsiteX7163" fmla="*/ 4275840 w 10035679"/>
              <a:gd name="connsiteY7163" fmla="*/ 977485 h 5893281"/>
              <a:gd name="connsiteX7164" fmla="*/ 4280067 w 10035679"/>
              <a:gd name="connsiteY7164" fmla="*/ 979296 h 5893281"/>
              <a:gd name="connsiteX7165" fmla="*/ 4281878 w 10035679"/>
              <a:gd name="connsiteY7165" fmla="*/ 991371 h 5893281"/>
              <a:gd name="connsiteX7166" fmla="*/ 4286105 w 10035679"/>
              <a:gd name="connsiteY7166" fmla="*/ 1001635 h 5893281"/>
              <a:gd name="connsiteX7167" fmla="*/ 4281878 w 10035679"/>
              <a:gd name="connsiteY7167" fmla="*/ 1005862 h 5893281"/>
              <a:gd name="connsiteX7168" fmla="*/ 4281878 w 10035679"/>
              <a:gd name="connsiteY7168" fmla="*/ 1007672 h 5893281"/>
              <a:gd name="connsiteX7169" fmla="*/ 4280067 w 10035679"/>
              <a:gd name="connsiteY7169" fmla="*/ 1011898 h 5893281"/>
              <a:gd name="connsiteX7170" fmla="*/ 4280067 w 10035679"/>
              <a:gd name="connsiteY7170" fmla="*/ 1020351 h 5893281"/>
              <a:gd name="connsiteX7171" fmla="*/ 4250484 w 10035679"/>
              <a:gd name="connsiteY7171" fmla="*/ 1020351 h 5893281"/>
              <a:gd name="connsiteX7172" fmla="*/ 4222107 w 10035679"/>
              <a:gd name="connsiteY7172" fmla="*/ 1026389 h 5893281"/>
              <a:gd name="connsiteX7173" fmla="*/ 4199767 w 10035679"/>
              <a:gd name="connsiteY7173" fmla="*/ 1034841 h 5893281"/>
              <a:gd name="connsiteX7174" fmla="*/ 4207616 w 10035679"/>
              <a:gd name="connsiteY7174" fmla="*/ 1034841 h 5893281"/>
              <a:gd name="connsiteX7175" fmla="*/ 4217879 w 10035679"/>
              <a:gd name="connsiteY7175" fmla="*/ 1040880 h 5893281"/>
              <a:gd name="connsiteX7176" fmla="*/ 4225728 w 10035679"/>
              <a:gd name="connsiteY7176" fmla="*/ 1045106 h 5893281"/>
              <a:gd name="connsiteX7177" fmla="*/ 4231766 w 10035679"/>
              <a:gd name="connsiteY7177" fmla="*/ 1045106 h 5893281"/>
              <a:gd name="connsiteX7178" fmla="*/ 4239616 w 10035679"/>
              <a:gd name="connsiteY7178" fmla="*/ 1049332 h 5893281"/>
              <a:gd name="connsiteX7179" fmla="*/ 4245653 w 10035679"/>
              <a:gd name="connsiteY7179" fmla="*/ 1055369 h 5893281"/>
              <a:gd name="connsiteX7180" fmla="*/ 4251691 w 10035679"/>
              <a:gd name="connsiteY7180" fmla="*/ 1065634 h 5893281"/>
              <a:gd name="connsiteX7181" fmla="*/ 4239616 w 10035679"/>
              <a:gd name="connsiteY7181" fmla="*/ 1084351 h 5893281"/>
              <a:gd name="connsiteX7182" fmla="*/ 4231766 w 10035679"/>
              <a:gd name="connsiteY7182" fmla="*/ 1106691 h 5893281"/>
              <a:gd name="connsiteX7183" fmla="*/ 4221502 w 10035679"/>
              <a:gd name="connsiteY7183" fmla="*/ 1131444 h 5893281"/>
              <a:gd name="connsiteX7184" fmla="*/ 4217276 w 10035679"/>
              <a:gd name="connsiteY7184" fmla="*/ 1121181 h 5893281"/>
              <a:gd name="connsiteX7185" fmla="*/ 4211240 w 10035679"/>
              <a:gd name="connsiteY7185" fmla="*/ 1112729 h 5893281"/>
              <a:gd name="connsiteX7186" fmla="*/ 4207012 w 10035679"/>
              <a:gd name="connsiteY7186" fmla="*/ 1108503 h 5893281"/>
              <a:gd name="connsiteX7187" fmla="*/ 4199164 w 10035679"/>
              <a:gd name="connsiteY7187" fmla="*/ 1108503 h 5893281"/>
              <a:gd name="connsiteX7188" fmla="*/ 4188899 w 10035679"/>
              <a:gd name="connsiteY7188" fmla="*/ 1106691 h 5893281"/>
              <a:gd name="connsiteX7189" fmla="*/ 4174409 w 10035679"/>
              <a:gd name="connsiteY7189" fmla="*/ 1106691 h 5893281"/>
              <a:gd name="connsiteX7190" fmla="*/ 4174409 w 10035679"/>
              <a:gd name="connsiteY7190" fmla="*/ 1112729 h 5893281"/>
              <a:gd name="connsiteX7191" fmla="*/ 4182258 w 10035679"/>
              <a:gd name="connsiteY7191" fmla="*/ 1112729 h 5893281"/>
              <a:gd name="connsiteX7192" fmla="*/ 4206408 w 10035679"/>
              <a:gd name="connsiteY7192" fmla="*/ 1137483 h 5893281"/>
              <a:gd name="connsiteX7193" fmla="*/ 4226936 w 10035679"/>
              <a:gd name="connsiteY7193" fmla="*/ 1166462 h 5893281"/>
              <a:gd name="connsiteX7194" fmla="*/ 4239012 w 10035679"/>
              <a:gd name="connsiteY7194" fmla="*/ 1203293 h 5893281"/>
              <a:gd name="connsiteX7195" fmla="*/ 4245048 w 10035679"/>
              <a:gd name="connsiteY7195" fmla="*/ 1246158 h 5893281"/>
              <a:gd name="connsiteX7196" fmla="*/ 4239012 w 10035679"/>
              <a:gd name="connsiteY7196" fmla="*/ 1246158 h 5893281"/>
              <a:gd name="connsiteX7197" fmla="*/ 4239012 w 10035679"/>
              <a:gd name="connsiteY7197" fmla="*/ 1256424 h 5893281"/>
              <a:gd name="connsiteX7198" fmla="*/ 4182258 w 10035679"/>
              <a:gd name="connsiteY7198" fmla="*/ 1262461 h 5893281"/>
              <a:gd name="connsiteX7199" fmla="*/ 4182258 w 10035679"/>
              <a:gd name="connsiteY7199" fmla="*/ 1223216 h 5893281"/>
              <a:gd name="connsiteX7200" fmla="*/ 4174409 w 10035679"/>
              <a:gd name="connsiteY7200" fmla="*/ 1217180 h 5893281"/>
              <a:gd name="connsiteX7201" fmla="*/ 4168373 w 10035679"/>
              <a:gd name="connsiteY7201" fmla="*/ 1212953 h 5893281"/>
              <a:gd name="connsiteX7202" fmla="*/ 4164145 w 10035679"/>
              <a:gd name="connsiteY7202" fmla="*/ 1208727 h 5893281"/>
              <a:gd name="connsiteX7203" fmla="*/ 4153881 w 10035679"/>
              <a:gd name="connsiteY7203" fmla="*/ 1202687 h 5893281"/>
              <a:gd name="connsiteX7204" fmla="*/ 4141806 w 10035679"/>
              <a:gd name="connsiteY7204" fmla="*/ 1198461 h 5893281"/>
              <a:gd name="connsiteX7205" fmla="*/ 4125504 w 10035679"/>
              <a:gd name="connsiteY7205" fmla="*/ 1208727 h 5893281"/>
              <a:gd name="connsiteX7206" fmla="*/ 4103167 w 10035679"/>
              <a:gd name="connsiteY7206" fmla="*/ 1217180 h 5893281"/>
              <a:gd name="connsiteX7207" fmla="*/ 4079015 w 10035679"/>
              <a:gd name="connsiteY7207" fmla="*/ 1218991 h 5893281"/>
              <a:gd name="connsiteX7208" fmla="*/ 4056675 w 10035679"/>
              <a:gd name="connsiteY7208" fmla="*/ 1227442 h 5893281"/>
              <a:gd name="connsiteX7209" fmla="*/ 4044601 w 10035679"/>
              <a:gd name="connsiteY7209" fmla="*/ 1237705 h 5893281"/>
              <a:gd name="connsiteX7210" fmla="*/ 4056675 w 10035679"/>
              <a:gd name="connsiteY7210" fmla="*/ 1237705 h 5893281"/>
              <a:gd name="connsiteX7211" fmla="*/ 4074789 w 10035679"/>
              <a:gd name="connsiteY7211" fmla="*/ 1237705 h 5893281"/>
              <a:gd name="connsiteX7212" fmla="*/ 4103167 w 10035679"/>
              <a:gd name="connsiteY7212" fmla="*/ 1233480 h 5893281"/>
              <a:gd name="connsiteX7213" fmla="*/ 4135769 w 10035679"/>
              <a:gd name="connsiteY7213" fmla="*/ 1231668 h 5893281"/>
              <a:gd name="connsiteX7214" fmla="*/ 4135769 w 10035679"/>
              <a:gd name="connsiteY7214" fmla="*/ 1246158 h 5893281"/>
              <a:gd name="connsiteX7215" fmla="*/ 4064524 w 10035679"/>
              <a:gd name="connsiteY7215" fmla="*/ 1270914 h 5893281"/>
              <a:gd name="connsiteX7216" fmla="*/ 4064524 w 10035679"/>
              <a:gd name="connsiteY7216" fmla="*/ 1276952 h 5893281"/>
              <a:gd name="connsiteX7217" fmla="*/ 4082638 w 10035679"/>
              <a:gd name="connsiteY7217" fmla="*/ 1276952 h 5893281"/>
              <a:gd name="connsiteX7218" fmla="*/ 4092901 w 10035679"/>
              <a:gd name="connsiteY7218" fmla="*/ 1275142 h 5893281"/>
              <a:gd name="connsiteX7219" fmla="*/ 4107391 w 10035679"/>
              <a:gd name="connsiteY7219" fmla="*/ 1270914 h 5893281"/>
              <a:gd name="connsiteX7220" fmla="*/ 4121882 w 10035679"/>
              <a:gd name="connsiteY7220" fmla="*/ 1266688 h 5893281"/>
              <a:gd name="connsiteX7221" fmla="*/ 4136373 w 10035679"/>
              <a:gd name="connsiteY7221" fmla="*/ 1262461 h 5893281"/>
              <a:gd name="connsiteX7222" fmla="*/ 4140598 w 10035679"/>
              <a:gd name="connsiteY7222" fmla="*/ 1281178 h 5893281"/>
              <a:gd name="connsiteX7223" fmla="*/ 4155088 w 10035679"/>
              <a:gd name="connsiteY7223" fmla="*/ 1289630 h 5893281"/>
              <a:gd name="connsiteX7224" fmla="*/ 4169580 w 10035679"/>
              <a:gd name="connsiteY7224" fmla="*/ 1291443 h 5893281"/>
              <a:gd name="connsiteX7225" fmla="*/ 4193731 w 10035679"/>
              <a:gd name="connsiteY7225" fmla="*/ 1289630 h 5893281"/>
              <a:gd name="connsiteX7226" fmla="*/ 4222107 w 10035679"/>
              <a:gd name="connsiteY7226" fmla="*/ 1289630 h 5893281"/>
              <a:gd name="connsiteX7227" fmla="*/ 4222107 w 10035679"/>
              <a:gd name="connsiteY7227" fmla="*/ 1295668 h 5893281"/>
              <a:gd name="connsiteX7228" fmla="*/ 4214258 w 10035679"/>
              <a:gd name="connsiteY7228" fmla="*/ 1295668 h 5893281"/>
              <a:gd name="connsiteX7229" fmla="*/ 4175617 w 10035679"/>
              <a:gd name="connsiteY7229" fmla="*/ 1332497 h 5893281"/>
              <a:gd name="connsiteX7230" fmla="*/ 4132751 w 10035679"/>
              <a:gd name="connsiteY7230" fmla="*/ 1367515 h 5893281"/>
              <a:gd name="connsiteX7231" fmla="*/ 4089883 w 10035679"/>
              <a:gd name="connsiteY7231" fmla="*/ 1396496 h 5893281"/>
              <a:gd name="connsiteX7232" fmla="*/ 4040978 w 10035679"/>
              <a:gd name="connsiteY7232" fmla="*/ 1421250 h 5893281"/>
              <a:gd name="connsiteX7233" fmla="*/ 3988451 w 10035679"/>
              <a:gd name="connsiteY7233" fmla="*/ 1431515 h 5893281"/>
              <a:gd name="connsiteX7234" fmla="*/ 3927471 w 10035679"/>
              <a:gd name="connsiteY7234" fmla="*/ 1429704 h 5893281"/>
              <a:gd name="connsiteX7235" fmla="*/ 3927471 w 10035679"/>
              <a:gd name="connsiteY7235" fmla="*/ 1439967 h 5893281"/>
              <a:gd name="connsiteX7236" fmla="*/ 3927471 w 10035679"/>
              <a:gd name="connsiteY7236" fmla="*/ 1450231 h 5893281"/>
              <a:gd name="connsiteX7237" fmla="*/ 3923244 w 10035679"/>
              <a:gd name="connsiteY7237" fmla="*/ 1458684 h 5893281"/>
              <a:gd name="connsiteX7238" fmla="*/ 3919019 w 10035679"/>
              <a:gd name="connsiteY7238" fmla="*/ 1460495 h 5893281"/>
              <a:gd name="connsiteX7239" fmla="*/ 3917206 w 10035679"/>
              <a:gd name="connsiteY7239" fmla="*/ 1460495 h 5893281"/>
              <a:gd name="connsiteX7240" fmla="*/ 3912980 w 10035679"/>
              <a:gd name="connsiteY7240" fmla="*/ 1464723 h 5893281"/>
              <a:gd name="connsiteX7241" fmla="*/ 3905130 w 10035679"/>
              <a:gd name="connsiteY7241" fmla="*/ 1468950 h 5893281"/>
              <a:gd name="connsiteX7242" fmla="*/ 3899094 w 10035679"/>
              <a:gd name="connsiteY7242" fmla="*/ 1473176 h 5893281"/>
              <a:gd name="connsiteX7243" fmla="*/ 3894867 w 10035679"/>
              <a:gd name="connsiteY7243" fmla="*/ 1474987 h 5893281"/>
              <a:gd name="connsiteX7244" fmla="*/ 3888828 w 10035679"/>
              <a:gd name="connsiteY7244" fmla="*/ 1483439 h 5893281"/>
              <a:gd name="connsiteX7245" fmla="*/ 3880982 w 10035679"/>
              <a:gd name="connsiteY7245" fmla="*/ 1503968 h 5893281"/>
              <a:gd name="connsiteX7246" fmla="*/ 3876755 w 10035679"/>
              <a:gd name="connsiteY7246" fmla="*/ 1530532 h 5893281"/>
              <a:gd name="connsiteX7247" fmla="*/ 3870718 w 10035679"/>
              <a:gd name="connsiteY7247" fmla="*/ 1546833 h 5893281"/>
              <a:gd name="connsiteX7248" fmla="*/ 3852605 w 10035679"/>
              <a:gd name="connsiteY7248" fmla="*/ 1565549 h 5893281"/>
              <a:gd name="connsiteX7249" fmla="*/ 3822417 w 10035679"/>
              <a:gd name="connsiteY7249" fmla="*/ 1586076 h 5893281"/>
              <a:gd name="connsiteX7250" fmla="*/ 3781966 w 10035679"/>
              <a:gd name="connsiteY7250" fmla="*/ 1604792 h 5893281"/>
              <a:gd name="connsiteX7251" fmla="*/ 3747551 w 10035679"/>
              <a:gd name="connsiteY7251" fmla="*/ 1619283 h 5893281"/>
              <a:gd name="connsiteX7252" fmla="*/ 3714947 w 10035679"/>
              <a:gd name="connsiteY7252" fmla="*/ 1627735 h 5893281"/>
              <a:gd name="connsiteX7253" fmla="*/ 3714947 w 10035679"/>
              <a:gd name="connsiteY7253" fmla="*/ 1619283 h 5893281"/>
              <a:gd name="connsiteX7254" fmla="*/ 3714947 w 10035679"/>
              <a:gd name="connsiteY7254" fmla="*/ 1613244 h 5893281"/>
              <a:gd name="connsiteX7255" fmla="*/ 3710720 w 10035679"/>
              <a:gd name="connsiteY7255" fmla="*/ 1613244 h 5893281"/>
              <a:gd name="connsiteX7256" fmla="*/ 3710720 w 10035679"/>
              <a:gd name="connsiteY7256" fmla="*/ 1609018 h 5893281"/>
              <a:gd name="connsiteX7257" fmla="*/ 3708910 w 10035679"/>
              <a:gd name="connsiteY7257" fmla="*/ 1604792 h 5893281"/>
              <a:gd name="connsiteX7258" fmla="*/ 3704683 w 10035679"/>
              <a:gd name="connsiteY7258" fmla="*/ 1633771 h 5893281"/>
              <a:gd name="connsiteX7259" fmla="*/ 3694419 w 10035679"/>
              <a:gd name="connsiteY7259" fmla="*/ 1658526 h 5893281"/>
              <a:gd name="connsiteX7260" fmla="*/ 3686571 w 10035679"/>
              <a:gd name="connsiteY7260" fmla="*/ 1680864 h 5893281"/>
              <a:gd name="connsiteX7261" fmla="*/ 3676307 w 10035679"/>
              <a:gd name="connsiteY7261" fmla="*/ 1701390 h 5893281"/>
              <a:gd name="connsiteX7262" fmla="*/ 3668458 w 10035679"/>
              <a:gd name="connsiteY7262" fmla="*/ 1730372 h 5893281"/>
              <a:gd name="connsiteX7263" fmla="*/ 3676307 w 10035679"/>
              <a:gd name="connsiteY7263" fmla="*/ 1734597 h 5893281"/>
              <a:gd name="connsiteX7264" fmla="*/ 3676307 w 10035679"/>
              <a:gd name="connsiteY7264" fmla="*/ 1738823 h 5893281"/>
              <a:gd name="connsiteX7265" fmla="*/ 3680533 w 10035679"/>
              <a:gd name="connsiteY7265" fmla="*/ 1738823 h 5893281"/>
              <a:gd name="connsiteX7266" fmla="*/ 3680533 w 10035679"/>
              <a:gd name="connsiteY7266" fmla="*/ 1743049 h 5893281"/>
              <a:gd name="connsiteX7267" fmla="*/ 3676307 w 10035679"/>
              <a:gd name="connsiteY7267" fmla="*/ 1744860 h 5893281"/>
              <a:gd name="connsiteX7268" fmla="*/ 3668458 w 10035679"/>
              <a:gd name="connsiteY7268" fmla="*/ 1753315 h 5893281"/>
              <a:gd name="connsiteX7269" fmla="*/ 3662419 w 10035679"/>
              <a:gd name="connsiteY7269" fmla="*/ 1757540 h 5893281"/>
              <a:gd name="connsiteX7270" fmla="*/ 3656382 w 10035679"/>
              <a:gd name="connsiteY7270" fmla="*/ 1763578 h 5893281"/>
              <a:gd name="connsiteX7271" fmla="*/ 3648533 w 10035679"/>
              <a:gd name="connsiteY7271" fmla="*/ 1767804 h 5893281"/>
              <a:gd name="connsiteX7272" fmla="*/ 3644307 w 10035679"/>
              <a:gd name="connsiteY7272" fmla="*/ 1773843 h 5893281"/>
              <a:gd name="connsiteX7273" fmla="*/ 3638269 w 10035679"/>
              <a:gd name="connsiteY7273" fmla="*/ 1784106 h 5893281"/>
              <a:gd name="connsiteX7274" fmla="*/ 3623778 w 10035679"/>
              <a:gd name="connsiteY7274" fmla="*/ 1825164 h 5893281"/>
              <a:gd name="connsiteX7275" fmla="*/ 3613513 w 10035679"/>
              <a:gd name="connsiteY7275" fmla="*/ 1868031 h 5893281"/>
              <a:gd name="connsiteX7276" fmla="*/ 3609289 w 10035679"/>
              <a:gd name="connsiteY7276" fmla="*/ 1917539 h 5893281"/>
              <a:gd name="connsiteX7277" fmla="*/ 3601439 w 10035679"/>
              <a:gd name="connsiteY7277" fmla="*/ 1964636 h 5893281"/>
              <a:gd name="connsiteX7278" fmla="*/ 3591176 w 10035679"/>
              <a:gd name="connsiteY7278" fmla="*/ 2007498 h 5893281"/>
              <a:gd name="connsiteX7279" fmla="*/ 3585138 w 10035679"/>
              <a:gd name="connsiteY7279" fmla="*/ 2003272 h 5893281"/>
              <a:gd name="connsiteX7280" fmla="*/ 3580912 w 10035679"/>
              <a:gd name="connsiteY7280" fmla="*/ 2003272 h 5893281"/>
              <a:gd name="connsiteX7281" fmla="*/ 3580912 w 10035679"/>
              <a:gd name="connsiteY7281" fmla="*/ 1999046 h 5893281"/>
              <a:gd name="connsiteX7282" fmla="*/ 3576685 w 10035679"/>
              <a:gd name="connsiteY7282" fmla="*/ 1999046 h 5893281"/>
              <a:gd name="connsiteX7283" fmla="*/ 3566420 w 10035679"/>
              <a:gd name="connsiteY7283" fmla="*/ 1993009 h 5893281"/>
              <a:gd name="connsiteX7284" fmla="*/ 3548308 w 10035679"/>
              <a:gd name="connsiteY7284" fmla="*/ 1978517 h 5893281"/>
              <a:gd name="connsiteX7285" fmla="*/ 3519931 w 10035679"/>
              <a:gd name="connsiteY7285" fmla="*/ 1956180 h 5893281"/>
              <a:gd name="connsiteX7286" fmla="*/ 3487328 w 10035679"/>
              <a:gd name="connsiteY7286" fmla="*/ 1937464 h 5893281"/>
              <a:gd name="connsiteX7287" fmla="*/ 3457141 w 10035679"/>
              <a:gd name="connsiteY7287" fmla="*/ 1916935 h 5893281"/>
              <a:gd name="connsiteX7288" fmla="*/ 3432990 w 10035679"/>
              <a:gd name="connsiteY7288" fmla="*/ 1898220 h 5893281"/>
              <a:gd name="connsiteX7289" fmla="*/ 3410651 w 10035679"/>
              <a:gd name="connsiteY7289" fmla="*/ 1887956 h 5893281"/>
              <a:gd name="connsiteX7290" fmla="*/ 3404613 w 10035679"/>
              <a:gd name="connsiteY7290" fmla="*/ 1883729 h 5893281"/>
              <a:gd name="connsiteX7291" fmla="*/ 3396762 w 10035679"/>
              <a:gd name="connsiteY7291" fmla="*/ 1805842 h 5893281"/>
              <a:gd name="connsiteX7292" fmla="*/ 3392537 w 10035679"/>
              <a:gd name="connsiteY7292" fmla="*/ 1797389 h 5893281"/>
              <a:gd name="connsiteX7293" fmla="*/ 3382275 w 10035679"/>
              <a:gd name="connsiteY7293" fmla="*/ 1791352 h 5893281"/>
              <a:gd name="connsiteX7294" fmla="*/ 3376236 w 10035679"/>
              <a:gd name="connsiteY7294" fmla="*/ 1787126 h 5893281"/>
              <a:gd name="connsiteX7295" fmla="*/ 3364160 w 10035679"/>
              <a:gd name="connsiteY7295" fmla="*/ 1778672 h 5893281"/>
              <a:gd name="connsiteX7296" fmla="*/ 3358123 w 10035679"/>
              <a:gd name="connsiteY7296" fmla="*/ 1772635 h 5893281"/>
              <a:gd name="connsiteX7297" fmla="*/ 3364160 w 10035679"/>
              <a:gd name="connsiteY7297" fmla="*/ 1768409 h 5893281"/>
              <a:gd name="connsiteX7298" fmla="*/ 3364160 w 10035679"/>
              <a:gd name="connsiteY7298" fmla="*/ 1764183 h 5893281"/>
              <a:gd name="connsiteX7299" fmla="*/ 3368386 w 10035679"/>
              <a:gd name="connsiteY7299" fmla="*/ 1762370 h 5893281"/>
              <a:gd name="connsiteX7300" fmla="*/ 3372612 w 10035679"/>
              <a:gd name="connsiteY7300" fmla="*/ 1753917 h 5893281"/>
              <a:gd name="connsiteX7301" fmla="*/ 3376838 w 10035679"/>
              <a:gd name="connsiteY7301" fmla="*/ 1747881 h 5893281"/>
              <a:gd name="connsiteX7302" fmla="*/ 3358726 w 10035679"/>
              <a:gd name="connsiteY7302" fmla="*/ 1747881 h 5893281"/>
              <a:gd name="connsiteX7303" fmla="*/ 3348461 w 10035679"/>
              <a:gd name="connsiteY7303" fmla="*/ 1747881 h 5893281"/>
              <a:gd name="connsiteX7304" fmla="*/ 3340613 w 10035679"/>
              <a:gd name="connsiteY7304" fmla="*/ 1747881 h 5893281"/>
              <a:gd name="connsiteX7305" fmla="*/ 3336389 w 10035679"/>
              <a:gd name="connsiteY7305" fmla="*/ 1743653 h 5893281"/>
              <a:gd name="connsiteX7306" fmla="*/ 3334574 w 10035679"/>
              <a:gd name="connsiteY7306" fmla="*/ 1737616 h 5893281"/>
              <a:gd name="connsiteX7307" fmla="*/ 3326726 w 10035679"/>
              <a:gd name="connsiteY7307" fmla="*/ 1725541 h 5893281"/>
              <a:gd name="connsiteX7308" fmla="*/ 3322500 w 10035679"/>
              <a:gd name="connsiteY7308" fmla="*/ 1719504 h 5893281"/>
              <a:gd name="connsiteX7309" fmla="*/ 3322500 w 10035679"/>
              <a:gd name="connsiteY7309" fmla="*/ 1711050 h 5893281"/>
              <a:gd name="connsiteX7310" fmla="*/ 3322500 w 10035679"/>
              <a:gd name="connsiteY7310" fmla="*/ 1709239 h 5893281"/>
              <a:gd name="connsiteX7311" fmla="*/ 3322500 w 10035679"/>
              <a:gd name="connsiteY7311" fmla="*/ 1700788 h 5893281"/>
              <a:gd name="connsiteX7312" fmla="*/ 3326726 w 10035679"/>
              <a:gd name="connsiteY7312" fmla="*/ 1694749 h 5893281"/>
              <a:gd name="connsiteX7313" fmla="*/ 3326726 w 10035679"/>
              <a:gd name="connsiteY7313" fmla="*/ 1686297 h 5893281"/>
              <a:gd name="connsiteX7314" fmla="*/ 3306198 w 10035679"/>
              <a:gd name="connsiteY7314" fmla="*/ 1686297 h 5893281"/>
              <a:gd name="connsiteX7315" fmla="*/ 3306198 w 10035679"/>
              <a:gd name="connsiteY7315" fmla="*/ 1676035 h 5893281"/>
              <a:gd name="connsiteX7316" fmla="*/ 3308010 w 10035679"/>
              <a:gd name="connsiteY7316" fmla="*/ 1665771 h 5893281"/>
              <a:gd name="connsiteX7317" fmla="*/ 3312237 w 10035679"/>
              <a:gd name="connsiteY7317" fmla="*/ 1661544 h 5893281"/>
              <a:gd name="connsiteX7318" fmla="*/ 3312237 w 10035679"/>
              <a:gd name="connsiteY7318" fmla="*/ 1654300 h 5893281"/>
              <a:gd name="connsiteX7319" fmla="*/ 3316462 w 10035679"/>
              <a:gd name="connsiteY7319" fmla="*/ 1648262 h 5893281"/>
              <a:gd name="connsiteX7320" fmla="*/ 3320689 w 10035679"/>
              <a:gd name="connsiteY7320" fmla="*/ 1637997 h 5893281"/>
              <a:gd name="connsiteX7321" fmla="*/ 3308614 w 10035679"/>
              <a:gd name="connsiteY7321" fmla="*/ 1637997 h 5893281"/>
              <a:gd name="connsiteX7322" fmla="*/ 3296539 w 10035679"/>
              <a:gd name="connsiteY7322" fmla="*/ 1637997 h 5893281"/>
              <a:gd name="connsiteX7323" fmla="*/ 3290501 w 10035679"/>
              <a:gd name="connsiteY7323" fmla="*/ 1633771 h 5893281"/>
              <a:gd name="connsiteX7324" fmla="*/ 3278426 w 10035679"/>
              <a:gd name="connsiteY7324" fmla="*/ 1629545 h 5893281"/>
              <a:gd name="connsiteX7325" fmla="*/ 3276615 w 10035679"/>
              <a:gd name="connsiteY7325" fmla="*/ 1576416 h 5893281"/>
              <a:gd name="connsiteX7326" fmla="*/ 3272387 w 10035679"/>
              <a:gd name="connsiteY7326" fmla="*/ 1526908 h 5893281"/>
              <a:gd name="connsiteX7327" fmla="*/ 3272387 w 10035679"/>
              <a:gd name="connsiteY7327" fmla="*/ 1479818 h 5893281"/>
              <a:gd name="connsiteX7328" fmla="*/ 3286878 w 10035679"/>
              <a:gd name="connsiteY7328" fmla="*/ 1432723 h 5893281"/>
              <a:gd name="connsiteX7329" fmla="*/ 3301369 w 10035679"/>
              <a:gd name="connsiteY7329" fmla="*/ 1412195 h 5893281"/>
              <a:gd name="connsiteX7330" fmla="*/ 3319480 w 10035679"/>
              <a:gd name="connsiteY7330" fmla="*/ 1397704 h 5893281"/>
              <a:gd name="connsiteX7331" fmla="*/ 3333972 w 10035679"/>
              <a:gd name="connsiteY7331" fmla="*/ 1385628 h 5893281"/>
              <a:gd name="connsiteX7332" fmla="*/ 3344235 w 10035679"/>
              <a:gd name="connsiteY7332" fmla="*/ 1369326 h 5893281"/>
              <a:gd name="connsiteX7333" fmla="*/ 3354500 w 10035679"/>
              <a:gd name="connsiteY7333" fmla="*/ 1346987 h 5893281"/>
              <a:gd name="connsiteX7334" fmla="*/ 3358726 w 10035679"/>
              <a:gd name="connsiteY7334" fmla="*/ 1307743 h 5893281"/>
              <a:gd name="connsiteX7335" fmla="*/ 3350876 w 10035679"/>
              <a:gd name="connsiteY7335" fmla="*/ 1307743 h 5893281"/>
              <a:gd name="connsiteX7336" fmla="*/ 3344840 w 10035679"/>
              <a:gd name="connsiteY7336" fmla="*/ 1316195 h 5893281"/>
              <a:gd name="connsiteX7337" fmla="*/ 3336990 w 10035679"/>
              <a:gd name="connsiteY7337" fmla="*/ 1318006 h 5893281"/>
              <a:gd name="connsiteX7338" fmla="*/ 3335180 w 10035679"/>
              <a:gd name="connsiteY7338" fmla="*/ 1318006 h 5893281"/>
              <a:gd name="connsiteX7339" fmla="*/ 3327331 w 10035679"/>
              <a:gd name="connsiteY7339" fmla="*/ 1318006 h 5893281"/>
              <a:gd name="connsiteX7340" fmla="*/ 3321292 w 10035679"/>
              <a:gd name="connsiteY7340" fmla="*/ 1316195 h 5893281"/>
              <a:gd name="connsiteX7341" fmla="*/ 3292916 w 10035679"/>
              <a:gd name="connsiteY7341" fmla="*/ 1307743 h 5893281"/>
              <a:gd name="connsiteX7342" fmla="*/ 3270577 w 10035679"/>
              <a:gd name="connsiteY7342" fmla="*/ 1293253 h 5893281"/>
              <a:gd name="connsiteX7343" fmla="*/ 3256086 w 10035679"/>
              <a:gd name="connsiteY7343" fmla="*/ 1272726 h 5893281"/>
              <a:gd name="connsiteX7344" fmla="*/ 3250049 w 10035679"/>
              <a:gd name="connsiteY7344" fmla="*/ 1235895 h 5893281"/>
              <a:gd name="connsiteX7345" fmla="*/ 3260312 w 10035679"/>
              <a:gd name="connsiteY7345" fmla="*/ 1235895 h 5893281"/>
              <a:gd name="connsiteX7346" fmla="*/ 3260312 w 10035679"/>
              <a:gd name="connsiteY7346" fmla="*/ 1229857 h 5893281"/>
              <a:gd name="connsiteX7347" fmla="*/ 3278426 w 10035679"/>
              <a:gd name="connsiteY7347" fmla="*/ 1240121 h 5893281"/>
              <a:gd name="connsiteX7348" fmla="*/ 3298953 w 10035679"/>
              <a:gd name="connsiteY7348" fmla="*/ 1254611 h 5893281"/>
              <a:gd name="connsiteX7349" fmla="*/ 3317065 w 10035679"/>
              <a:gd name="connsiteY7349" fmla="*/ 1260650 h 5893281"/>
              <a:gd name="connsiteX7350" fmla="*/ 3337594 w 10035679"/>
              <a:gd name="connsiteY7350" fmla="*/ 1260650 h 5893281"/>
              <a:gd name="connsiteX7351" fmla="*/ 3337594 w 10035679"/>
              <a:gd name="connsiteY7351" fmla="*/ 1258839 h 5893281"/>
              <a:gd name="connsiteX7352" fmla="*/ 3341822 w 10035679"/>
              <a:gd name="connsiteY7352" fmla="*/ 1254611 h 5893281"/>
              <a:gd name="connsiteX7353" fmla="*/ 3341822 w 10035679"/>
              <a:gd name="connsiteY7353" fmla="*/ 1249781 h 5893281"/>
              <a:gd name="connsiteX7354" fmla="*/ 3346048 w 10035679"/>
              <a:gd name="connsiteY7354" fmla="*/ 1243743 h 5893281"/>
              <a:gd name="connsiteX7355" fmla="*/ 3307406 w 10035679"/>
              <a:gd name="connsiteY7355" fmla="*/ 1214764 h 5893281"/>
              <a:gd name="connsiteX7356" fmla="*/ 3274802 w 10035679"/>
              <a:gd name="connsiteY7356" fmla="*/ 1173708 h 5893281"/>
              <a:gd name="connsiteX7357" fmla="*/ 3264540 w 10035679"/>
              <a:gd name="connsiteY7357" fmla="*/ 1177935 h 5893281"/>
              <a:gd name="connsiteX7358" fmla="*/ 3256690 w 10035679"/>
              <a:gd name="connsiteY7358" fmla="*/ 1182160 h 5893281"/>
              <a:gd name="connsiteX7359" fmla="*/ 3246426 w 10035679"/>
              <a:gd name="connsiteY7359" fmla="*/ 1186385 h 5893281"/>
              <a:gd name="connsiteX7360" fmla="*/ 3236163 w 10035679"/>
              <a:gd name="connsiteY7360" fmla="*/ 1188196 h 5893281"/>
              <a:gd name="connsiteX7361" fmla="*/ 3228313 w 10035679"/>
              <a:gd name="connsiteY7361" fmla="*/ 1182160 h 5893281"/>
              <a:gd name="connsiteX7362" fmla="*/ 3226504 w 10035679"/>
              <a:gd name="connsiteY7362" fmla="*/ 1177935 h 5893281"/>
              <a:gd name="connsiteX7363" fmla="*/ 3222275 w 10035679"/>
              <a:gd name="connsiteY7363" fmla="*/ 1171895 h 5893281"/>
              <a:gd name="connsiteX7364" fmla="*/ 3218050 w 10035679"/>
              <a:gd name="connsiteY7364" fmla="*/ 1167671 h 5893281"/>
              <a:gd name="connsiteX7365" fmla="*/ 3212013 w 10035679"/>
              <a:gd name="connsiteY7365" fmla="*/ 1157407 h 5893281"/>
              <a:gd name="connsiteX7366" fmla="*/ 3232540 w 10035679"/>
              <a:gd name="connsiteY7366" fmla="*/ 1135067 h 5893281"/>
              <a:gd name="connsiteX7367" fmla="*/ 3236766 w 10035679"/>
              <a:gd name="connsiteY7367" fmla="*/ 1104273 h 5893281"/>
              <a:gd name="connsiteX7368" fmla="*/ 3232540 w 10035679"/>
              <a:gd name="connsiteY7368" fmla="*/ 1063218 h 5893281"/>
              <a:gd name="connsiteX7369" fmla="*/ 3222275 w 10035679"/>
              <a:gd name="connsiteY7369" fmla="*/ 1020351 h 5893281"/>
              <a:gd name="connsiteX7370" fmla="*/ 3204163 w 10035679"/>
              <a:gd name="connsiteY7370" fmla="*/ 975069 h 5893281"/>
              <a:gd name="connsiteX7371" fmla="*/ 3183635 w 10035679"/>
              <a:gd name="connsiteY7371" fmla="*/ 932202 h 5893281"/>
              <a:gd name="connsiteX7372" fmla="*/ 3157069 w 10035679"/>
              <a:gd name="connsiteY7372" fmla="*/ 892957 h 5893281"/>
              <a:gd name="connsiteX7373" fmla="*/ 3136541 w 10035679"/>
              <a:gd name="connsiteY7373" fmla="*/ 856128 h 5893281"/>
              <a:gd name="connsiteX7374" fmla="*/ 3118429 w 10035679"/>
              <a:gd name="connsiteY7374" fmla="*/ 827149 h 5893281"/>
              <a:gd name="connsiteX7375" fmla="*/ 3075561 w 10035679"/>
              <a:gd name="connsiteY7375" fmla="*/ 798167 h 5893281"/>
              <a:gd name="connsiteX7376" fmla="*/ 3026656 w 10035679"/>
              <a:gd name="connsiteY7376" fmla="*/ 787905 h 5893281"/>
              <a:gd name="connsiteX7377" fmla="*/ 2975940 w 10035679"/>
              <a:gd name="connsiteY7377" fmla="*/ 787905 h 5893281"/>
              <a:gd name="connsiteX7378" fmla="*/ 2919187 w 10035679"/>
              <a:gd name="connsiteY7378" fmla="*/ 787905 h 5893281"/>
              <a:gd name="connsiteX7379" fmla="*/ 2864244 w 10035679"/>
              <a:gd name="connsiteY7379" fmla="*/ 792131 h 5893281"/>
              <a:gd name="connsiteX7380" fmla="*/ 2807491 w 10035679"/>
              <a:gd name="connsiteY7380" fmla="*/ 787905 h 5893281"/>
              <a:gd name="connsiteX7381" fmla="*/ 2807491 w 10035679"/>
              <a:gd name="connsiteY7381" fmla="*/ 777640 h 5893281"/>
              <a:gd name="connsiteX7382" fmla="*/ 2807491 w 10035679"/>
              <a:gd name="connsiteY7382" fmla="*/ 769188 h 5893281"/>
              <a:gd name="connsiteX7383" fmla="*/ 2809301 w 10035679"/>
              <a:gd name="connsiteY7383" fmla="*/ 767377 h 5893281"/>
              <a:gd name="connsiteX7384" fmla="*/ 2809301 w 10035679"/>
              <a:gd name="connsiteY7384" fmla="*/ 763151 h 5893281"/>
              <a:gd name="connsiteX7385" fmla="*/ 2809301 w 10035679"/>
              <a:gd name="connsiteY7385" fmla="*/ 758923 h 5893281"/>
              <a:gd name="connsiteX7386" fmla="*/ 2807491 w 10035679"/>
              <a:gd name="connsiteY7386" fmla="*/ 754697 h 5893281"/>
              <a:gd name="connsiteX7387" fmla="*/ 2785152 w 10035679"/>
              <a:gd name="connsiteY7387" fmla="*/ 744434 h 5893281"/>
              <a:gd name="connsiteX7388" fmla="*/ 2764623 w 10035679"/>
              <a:gd name="connsiteY7388" fmla="*/ 738396 h 5893281"/>
              <a:gd name="connsiteX7389" fmla="*/ 2742285 w 10035679"/>
              <a:gd name="connsiteY7389" fmla="*/ 723907 h 5893281"/>
              <a:gd name="connsiteX7390" fmla="*/ 2760396 w 10035679"/>
              <a:gd name="connsiteY7390" fmla="*/ 723907 h 5893281"/>
              <a:gd name="connsiteX7391" fmla="*/ 2780926 w 10035679"/>
              <a:gd name="connsiteY7391" fmla="*/ 715453 h 5893281"/>
              <a:gd name="connsiteX7392" fmla="*/ 2809301 w 10035679"/>
              <a:gd name="connsiteY7392" fmla="*/ 709416 h 5893281"/>
              <a:gd name="connsiteX7393" fmla="*/ 2841906 w 10035679"/>
              <a:gd name="connsiteY7393" fmla="*/ 705190 h 5893281"/>
              <a:gd name="connsiteX7394" fmla="*/ 2866055 w 10035679"/>
              <a:gd name="connsiteY7394" fmla="*/ 696736 h 5893281"/>
              <a:gd name="connsiteX7395" fmla="*/ 2884169 w 10035679"/>
              <a:gd name="connsiteY7395" fmla="*/ 682247 h 5893281"/>
              <a:gd name="connsiteX7396" fmla="*/ 2799038 w 10035679"/>
              <a:gd name="connsiteY7396" fmla="*/ 682247 h 5893281"/>
              <a:gd name="connsiteX7397" fmla="*/ 2778511 w 10035679"/>
              <a:gd name="connsiteY7397" fmla="*/ 676208 h 5893281"/>
              <a:gd name="connsiteX7398" fmla="*/ 2760396 w 10035679"/>
              <a:gd name="connsiteY7398" fmla="*/ 676208 h 5893281"/>
              <a:gd name="connsiteX7399" fmla="*/ 2738059 w 10035679"/>
              <a:gd name="connsiteY7399" fmla="*/ 671982 h 5893281"/>
              <a:gd name="connsiteX7400" fmla="*/ 2721757 w 10035679"/>
              <a:gd name="connsiteY7400" fmla="*/ 667756 h 5893281"/>
              <a:gd name="connsiteX7401" fmla="*/ 2703643 w 10035679"/>
              <a:gd name="connsiteY7401" fmla="*/ 661719 h 5893281"/>
              <a:gd name="connsiteX7402" fmla="*/ 2693380 w 10035679"/>
              <a:gd name="connsiteY7402" fmla="*/ 643003 h 5893281"/>
              <a:gd name="connsiteX7403" fmla="*/ 2689155 w 10035679"/>
              <a:gd name="connsiteY7403" fmla="*/ 614021 h 5893281"/>
              <a:gd name="connsiteX7404" fmla="*/ 2732020 w 10035679"/>
              <a:gd name="connsiteY7404" fmla="*/ 607984 h 5893281"/>
              <a:gd name="connsiteX7405" fmla="*/ 2770662 w 10035679"/>
              <a:gd name="connsiteY7405" fmla="*/ 593494 h 5893281"/>
              <a:gd name="connsiteX7406" fmla="*/ 2803264 w 10035679"/>
              <a:gd name="connsiteY7406" fmla="*/ 579005 h 5893281"/>
              <a:gd name="connsiteX7407" fmla="*/ 2837679 w 10035679"/>
              <a:gd name="connsiteY7407" fmla="*/ 564514 h 5893281"/>
              <a:gd name="connsiteX7408" fmla="*/ 2908923 w 10035679"/>
              <a:gd name="connsiteY7408" fmla="*/ 564514 h 5893281"/>
              <a:gd name="connsiteX7409" fmla="*/ 2937300 w 10035679"/>
              <a:gd name="connsiteY7409" fmla="*/ 470327 h 5893281"/>
              <a:gd name="connsiteX7410" fmla="*/ 2870281 w 10035679"/>
              <a:gd name="connsiteY7410" fmla="*/ 470327 h 5893281"/>
              <a:gd name="connsiteX7411" fmla="*/ 2852169 w 10035679"/>
              <a:gd name="connsiteY7411" fmla="*/ 445573 h 5893281"/>
              <a:gd name="connsiteX7412" fmla="*/ 2874509 w 10035679"/>
              <a:gd name="connsiteY7412" fmla="*/ 431082 h 5893281"/>
              <a:gd name="connsiteX7413" fmla="*/ 2890811 w 10035679"/>
              <a:gd name="connsiteY7413" fmla="*/ 416594 h 5893281"/>
              <a:gd name="connsiteX7414" fmla="*/ 2913149 w 10035679"/>
              <a:gd name="connsiteY7414" fmla="*/ 406329 h 5893281"/>
              <a:gd name="connsiteX7415" fmla="*/ 2937300 w 10035679"/>
              <a:gd name="connsiteY7415" fmla="*/ 397877 h 5893281"/>
              <a:gd name="connsiteX7416" fmla="*/ 2937300 w 10035679"/>
              <a:gd name="connsiteY7416" fmla="*/ 373123 h 5893281"/>
              <a:gd name="connsiteX7417" fmla="*/ 2965677 w 10035679"/>
              <a:gd name="connsiteY7417" fmla="*/ 358633 h 5893281"/>
              <a:gd name="connsiteX7418" fmla="*/ 2980167 w 10035679"/>
              <a:gd name="connsiteY7418" fmla="*/ 342331 h 5893281"/>
              <a:gd name="connsiteX7419" fmla="*/ 2994656 w 10035679"/>
              <a:gd name="connsiteY7419" fmla="*/ 319991 h 5893281"/>
              <a:gd name="connsiteX7420" fmla="*/ 3016996 w 10035679"/>
              <a:gd name="connsiteY7420" fmla="*/ 305502 h 5893281"/>
              <a:gd name="connsiteX7421" fmla="*/ 3041147 w 10035679"/>
              <a:gd name="connsiteY7421" fmla="*/ 295238 h 5893281"/>
              <a:gd name="connsiteX7422" fmla="*/ 3061675 w 10035679"/>
              <a:gd name="connsiteY7422" fmla="*/ 295238 h 5893281"/>
              <a:gd name="connsiteX7423" fmla="*/ 3079788 w 10035679"/>
              <a:gd name="connsiteY7423" fmla="*/ 301274 h 5893281"/>
              <a:gd name="connsiteX7424" fmla="*/ 3103939 w 10035679"/>
              <a:gd name="connsiteY7424" fmla="*/ 299464 h 5893281"/>
              <a:gd name="connsiteX7425" fmla="*/ 3085826 w 10035679"/>
              <a:gd name="connsiteY7425" fmla="*/ 291011 h 5893281"/>
              <a:gd name="connsiteX7426" fmla="*/ 3075561 w 10035679"/>
              <a:gd name="connsiteY7426" fmla="*/ 286785 h 5893281"/>
              <a:gd name="connsiteX7427" fmla="*/ 3065296 w 10035679"/>
              <a:gd name="connsiteY7427" fmla="*/ 284973 h 5893281"/>
              <a:gd name="connsiteX7428" fmla="*/ 3055034 w 10035679"/>
              <a:gd name="connsiteY7428" fmla="*/ 272899 h 5893281"/>
              <a:gd name="connsiteX7429" fmla="*/ 3089447 w 10035679"/>
              <a:gd name="connsiteY7429" fmla="*/ 266861 h 5893281"/>
              <a:gd name="connsiteX7430" fmla="*/ 3122050 w 10035679"/>
              <a:gd name="connsiteY7430" fmla="*/ 256596 h 5893281"/>
              <a:gd name="connsiteX7431" fmla="*/ 3150427 w 10035679"/>
              <a:gd name="connsiteY7431" fmla="*/ 248144 h 5893281"/>
              <a:gd name="connsiteX7432" fmla="*/ 3183030 w 10035679"/>
              <a:gd name="connsiteY7432" fmla="*/ 242107 h 5893281"/>
              <a:gd name="connsiteX7433" fmla="*/ 3184842 w 10035679"/>
              <a:gd name="connsiteY7433" fmla="*/ 256596 h 5893281"/>
              <a:gd name="connsiteX7434" fmla="*/ 3189070 w 10035679"/>
              <a:gd name="connsiteY7434" fmla="*/ 262635 h 5893281"/>
              <a:gd name="connsiteX7435" fmla="*/ 3193296 w 10035679"/>
              <a:gd name="connsiteY7435" fmla="*/ 272899 h 5893281"/>
              <a:gd name="connsiteX7436" fmla="*/ 3197521 w 10035679"/>
              <a:gd name="connsiteY7436" fmla="*/ 281352 h 5893281"/>
              <a:gd name="connsiteX7437" fmla="*/ 3207786 w 10035679"/>
              <a:gd name="connsiteY7437" fmla="*/ 285578 h 5893281"/>
              <a:gd name="connsiteX7438" fmla="*/ 3222275 w 10035679"/>
              <a:gd name="connsiteY7438" fmla="*/ 287388 h 5893281"/>
              <a:gd name="connsiteX7439" fmla="*/ 3222275 w 10035679"/>
              <a:gd name="connsiteY7439" fmla="*/ 277126 h 5893281"/>
              <a:gd name="connsiteX7440" fmla="*/ 3228313 w 10035679"/>
              <a:gd name="connsiteY7440" fmla="*/ 266861 h 5893281"/>
              <a:gd name="connsiteX7441" fmla="*/ 3232540 w 10035679"/>
              <a:gd name="connsiteY7441" fmla="*/ 252370 h 5893281"/>
              <a:gd name="connsiteX7442" fmla="*/ 3236766 w 10035679"/>
              <a:gd name="connsiteY7442" fmla="*/ 242107 h 5893281"/>
              <a:gd name="connsiteX7443" fmla="*/ 3242803 w 10035679"/>
              <a:gd name="connsiteY7443" fmla="*/ 252370 h 5893281"/>
              <a:gd name="connsiteX7444" fmla="*/ 3254878 w 10035679"/>
              <a:gd name="connsiteY7444" fmla="*/ 262635 h 5893281"/>
              <a:gd name="connsiteX7445" fmla="*/ 3260917 w 10035679"/>
              <a:gd name="connsiteY7445" fmla="*/ 271087 h 5893281"/>
              <a:gd name="connsiteX7446" fmla="*/ 3275408 w 10035679"/>
              <a:gd name="connsiteY7446" fmla="*/ 277126 h 5893281"/>
              <a:gd name="connsiteX7447" fmla="*/ 3289896 w 10035679"/>
              <a:gd name="connsiteY7447" fmla="*/ 281352 h 5893281"/>
              <a:gd name="connsiteX7448" fmla="*/ 3282048 w 10035679"/>
              <a:gd name="connsiteY7448" fmla="*/ 234258 h 5893281"/>
              <a:gd name="connsiteX7449" fmla="*/ 3308614 w 10035679"/>
              <a:gd name="connsiteY7449" fmla="*/ 228221 h 5893281"/>
              <a:gd name="connsiteX7450" fmla="*/ 3329141 w 10035679"/>
              <a:gd name="connsiteY7450" fmla="*/ 219767 h 5893281"/>
              <a:gd name="connsiteX7451" fmla="*/ 3361744 w 10035679"/>
              <a:gd name="connsiteY7451" fmla="*/ 228221 h 5893281"/>
              <a:gd name="connsiteX7452" fmla="*/ 3396161 w 10035679"/>
              <a:gd name="connsiteY7452" fmla="*/ 242710 h 5893281"/>
              <a:gd name="connsiteX7453" fmla="*/ 3432990 w 10035679"/>
              <a:gd name="connsiteY7453" fmla="*/ 263238 h 5893281"/>
              <a:gd name="connsiteX7454" fmla="*/ 3471628 w 10035679"/>
              <a:gd name="connsiteY7454" fmla="*/ 281954 h 5893281"/>
              <a:gd name="connsiteX7455" fmla="*/ 3504235 w 10035679"/>
              <a:gd name="connsiteY7455" fmla="*/ 296445 h 5893281"/>
              <a:gd name="connsiteX7456" fmla="*/ 3534423 w 10035679"/>
              <a:gd name="connsiteY7456" fmla="*/ 306708 h 5893281"/>
              <a:gd name="connsiteX7457" fmla="*/ 3534423 w 10035679"/>
              <a:gd name="connsiteY7457" fmla="*/ 300671 h 5893281"/>
              <a:gd name="connsiteX7458" fmla="*/ 3513894 w 10035679"/>
              <a:gd name="connsiteY7458" fmla="*/ 281954 h 5893281"/>
              <a:gd name="connsiteX7459" fmla="*/ 3499404 w 10035679"/>
              <a:gd name="connsiteY7459" fmla="*/ 267464 h 5893281"/>
              <a:gd name="connsiteX7460" fmla="*/ 3491554 w 10035679"/>
              <a:gd name="connsiteY7460" fmla="*/ 248749 h 5893281"/>
              <a:gd name="connsiteX7461" fmla="*/ 3503630 w 10035679"/>
              <a:gd name="connsiteY7461" fmla="*/ 228221 h 5893281"/>
              <a:gd name="connsiteX7462" fmla="*/ 3495780 w 10035679"/>
              <a:gd name="connsiteY7462" fmla="*/ 219767 h 5893281"/>
              <a:gd name="connsiteX7463" fmla="*/ 3485518 w 10035679"/>
              <a:gd name="connsiteY7463" fmla="*/ 209505 h 5893281"/>
              <a:gd name="connsiteX7464" fmla="*/ 3475253 w 10035679"/>
              <a:gd name="connsiteY7464" fmla="*/ 201050 h 5893281"/>
              <a:gd name="connsiteX7465" fmla="*/ 3464990 w 10035679"/>
              <a:gd name="connsiteY7465" fmla="*/ 195014 h 5893281"/>
              <a:gd name="connsiteX7466" fmla="*/ 3457141 w 10035679"/>
              <a:gd name="connsiteY7466" fmla="*/ 186562 h 5893281"/>
              <a:gd name="connsiteX7467" fmla="*/ 3464990 w 10035679"/>
              <a:gd name="connsiteY7467" fmla="*/ 170260 h 5893281"/>
              <a:gd name="connsiteX7468" fmla="*/ 3485518 w 10035679"/>
              <a:gd name="connsiteY7468" fmla="*/ 176297 h 5893281"/>
              <a:gd name="connsiteX7469" fmla="*/ 3513894 w 10035679"/>
              <a:gd name="connsiteY7469" fmla="*/ 180523 h 5893281"/>
              <a:gd name="connsiteX7470" fmla="*/ 3538043 w 10035679"/>
              <a:gd name="connsiteY7470" fmla="*/ 176297 h 5893281"/>
              <a:gd name="connsiteX7471" fmla="*/ 3556157 w 10035679"/>
              <a:gd name="connsiteY7471" fmla="*/ 161806 h 5893281"/>
              <a:gd name="connsiteX7472" fmla="*/ 3471027 w 10035679"/>
              <a:gd name="connsiteY7472" fmla="*/ 161806 h 5893281"/>
              <a:gd name="connsiteX7473" fmla="*/ 3471027 w 10035679"/>
              <a:gd name="connsiteY7473" fmla="*/ 155769 h 5893281"/>
              <a:gd name="connsiteX7474" fmla="*/ 3464990 w 10035679"/>
              <a:gd name="connsiteY7474" fmla="*/ 155769 h 5893281"/>
              <a:gd name="connsiteX7475" fmla="*/ 3464990 w 10035679"/>
              <a:gd name="connsiteY7475" fmla="*/ 147317 h 5893281"/>
              <a:gd name="connsiteX7476" fmla="*/ 3475253 w 10035679"/>
              <a:gd name="connsiteY7476" fmla="*/ 141279 h 5893281"/>
              <a:gd name="connsiteX7477" fmla="*/ 3485518 w 10035679"/>
              <a:gd name="connsiteY7477" fmla="*/ 132826 h 5893281"/>
              <a:gd name="connsiteX7478" fmla="*/ 3495780 w 10035679"/>
              <a:gd name="connsiteY7478" fmla="*/ 126790 h 5893281"/>
              <a:gd name="connsiteX7479" fmla="*/ 3506044 w 10035679"/>
              <a:gd name="connsiteY7479" fmla="*/ 118336 h 5893281"/>
              <a:gd name="connsiteX7480" fmla="*/ 3518121 w 10035679"/>
              <a:gd name="connsiteY7480" fmla="*/ 116525 h 5893281"/>
              <a:gd name="connsiteX7481" fmla="*/ 3562799 w 10035679"/>
              <a:gd name="connsiteY7481" fmla="*/ 122562 h 5893281"/>
              <a:gd name="connsiteX7482" fmla="*/ 3574875 w 10035679"/>
              <a:gd name="connsiteY7482" fmla="*/ 89959 h 5893281"/>
              <a:gd name="connsiteX7483" fmla="*/ 3627401 w 10035679"/>
              <a:gd name="connsiteY7483" fmla="*/ 98413 h 5893281"/>
              <a:gd name="connsiteX7484" fmla="*/ 3631629 w 10035679"/>
              <a:gd name="connsiteY7484" fmla="*/ 98413 h 5893281"/>
              <a:gd name="connsiteX7485" fmla="*/ 3633440 w 10035679"/>
              <a:gd name="connsiteY7485" fmla="*/ 89959 h 5893281"/>
              <a:gd name="connsiteX7486" fmla="*/ 3637665 w 10035679"/>
              <a:gd name="connsiteY7486" fmla="*/ 88148 h 5893281"/>
              <a:gd name="connsiteX7487" fmla="*/ 3641890 w 10035679"/>
              <a:gd name="connsiteY7487" fmla="*/ 79696 h 5893281"/>
              <a:gd name="connsiteX7488" fmla="*/ 3652155 w 10035679"/>
              <a:gd name="connsiteY7488" fmla="*/ 75470 h 5893281"/>
              <a:gd name="connsiteX7489" fmla="*/ 3660005 w 10035679"/>
              <a:gd name="connsiteY7489" fmla="*/ 87545 h 5893281"/>
              <a:gd name="connsiteX7490" fmla="*/ 3670268 w 10035679"/>
              <a:gd name="connsiteY7490" fmla="*/ 97808 h 5893281"/>
              <a:gd name="connsiteX7491" fmla="*/ 3680533 w 10035679"/>
              <a:gd name="connsiteY7491" fmla="*/ 108073 h 5893281"/>
              <a:gd name="connsiteX7492" fmla="*/ 3680533 w 10035679"/>
              <a:gd name="connsiteY7492" fmla="*/ 89356 h 5893281"/>
              <a:gd name="connsiteX7493" fmla="*/ 3684759 w 10035679"/>
              <a:gd name="connsiteY7493" fmla="*/ 87545 h 5893281"/>
              <a:gd name="connsiteX7494" fmla="*/ 3684759 w 10035679"/>
              <a:gd name="connsiteY7494" fmla="*/ 83319 h 5893281"/>
              <a:gd name="connsiteX7495" fmla="*/ 3684759 w 10035679"/>
              <a:gd name="connsiteY7495" fmla="*/ 79091 h 5893281"/>
              <a:gd name="connsiteX7496" fmla="*/ 3684759 w 10035679"/>
              <a:gd name="connsiteY7496" fmla="*/ 74865 h 5893281"/>
              <a:gd name="connsiteX7497" fmla="*/ 3686571 w 10035679"/>
              <a:gd name="connsiteY7497" fmla="*/ 68829 h 5893281"/>
              <a:gd name="connsiteX7498" fmla="*/ 3690795 w 10035679"/>
              <a:gd name="connsiteY7498" fmla="*/ 64603 h 5893281"/>
              <a:gd name="connsiteX7499" fmla="*/ 3698645 w 10035679"/>
              <a:gd name="connsiteY7499" fmla="*/ 60376 h 5893281"/>
              <a:gd name="connsiteX7500" fmla="*/ 3733059 w 10035679"/>
              <a:gd name="connsiteY7500" fmla="*/ 44075 h 5893281"/>
              <a:gd name="connsiteX7501" fmla="*/ 6337051 w 10035679"/>
              <a:gd name="connsiteY7501" fmla="*/ 32603 h 5893281"/>
              <a:gd name="connsiteX7502" fmla="*/ 6357578 w 10035679"/>
              <a:gd name="connsiteY7502" fmla="*/ 38641 h 5893281"/>
              <a:gd name="connsiteX7503" fmla="*/ 6357578 w 10035679"/>
              <a:gd name="connsiteY7503" fmla="*/ 53130 h 5893281"/>
              <a:gd name="connsiteX7504" fmla="*/ 6327391 w 10035679"/>
              <a:gd name="connsiteY7504" fmla="*/ 53130 h 5893281"/>
              <a:gd name="connsiteX7505" fmla="*/ 7045863 w 10035679"/>
              <a:gd name="connsiteY7505" fmla="*/ 623 h 5893281"/>
              <a:gd name="connsiteX7506" fmla="*/ 7063372 w 10035679"/>
              <a:gd name="connsiteY7506" fmla="*/ 18717 h 5893281"/>
              <a:gd name="connsiteX7507" fmla="*/ 7073637 w 10035679"/>
              <a:gd name="connsiteY7507" fmla="*/ 39244 h 5893281"/>
              <a:gd name="connsiteX7508" fmla="*/ 7083902 w 10035679"/>
              <a:gd name="connsiteY7508" fmla="*/ 63998 h 5893281"/>
              <a:gd name="connsiteX7509" fmla="*/ 7065788 w 10035679"/>
              <a:gd name="connsiteY7509" fmla="*/ 63998 h 5893281"/>
              <a:gd name="connsiteX7510" fmla="*/ 7065788 w 10035679"/>
              <a:gd name="connsiteY7510" fmla="*/ 53130 h 5893281"/>
              <a:gd name="connsiteX7511" fmla="*/ 7059751 w 10035679"/>
              <a:gd name="connsiteY7511" fmla="*/ 47093 h 5893281"/>
              <a:gd name="connsiteX7512" fmla="*/ 7051902 w 10035679"/>
              <a:gd name="connsiteY7512" fmla="*/ 38641 h 5893281"/>
              <a:gd name="connsiteX7513" fmla="*/ 7050089 w 10035679"/>
              <a:gd name="connsiteY7513" fmla="*/ 28377 h 5893281"/>
              <a:gd name="connsiteX7514" fmla="*/ 7045863 w 10035679"/>
              <a:gd name="connsiteY7514" fmla="*/ 18112 h 5893281"/>
              <a:gd name="connsiteX7515" fmla="*/ 7292802 w 10035679"/>
              <a:gd name="connsiteY7515" fmla="*/ 0 h 5893281"/>
              <a:gd name="connsiteX7516" fmla="*/ 7303065 w 10035679"/>
              <a:gd name="connsiteY7516" fmla="*/ 6036 h 5893281"/>
              <a:gd name="connsiteX7517" fmla="*/ 7310914 w 10035679"/>
              <a:gd name="connsiteY7517" fmla="*/ 14491 h 5893281"/>
              <a:gd name="connsiteX7518" fmla="*/ 7315140 w 10035679"/>
              <a:gd name="connsiteY7518" fmla="*/ 20527 h 5893281"/>
              <a:gd name="connsiteX7519" fmla="*/ 7316952 w 10035679"/>
              <a:gd name="connsiteY7519" fmla="*/ 32603 h 5893281"/>
              <a:gd name="connsiteX7520" fmla="*/ 7321179 w 10035679"/>
              <a:gd name="connsiteY7520" fmla="*/ 38641 h 5893281"/>
              <a:gd name="connsiteX7521" fmla="*/ 7325405 w 10035679"/>
              <a:gd name="connsiteY7521" fmla="*/ 48904 h 5893281"/>
              <a:gd name="connsiteX7522" fmla="*/ 7331441 w 10035679"/>
              <a:gd name="connsiteY7522" fmla="*/ 53130 h 5893281"/>
              <a:gd name="connsiteX7523" fmla="*/ 7353781 w 10035679"/>
              <a:gd name="connsiteY7523" fmla="*/ 63395 h 5893281"/>
              <a:gd name="connsiteX7524" fmla="*/ 7374309 w 10035679"/>
              <a:gd name="connsiteY7524" fmla="*/ 67621 h 5893281"/>
              <a:gd name="connsiteX7525" fmla="*/ 7388800 w 10035679"/>
              <a:gd name="connsiteY7525" fmla="*/ 67621 h 5893281"/>
              <a:gd name="connsiteX7526" fmla="*/ 7399062 w 10035679"/>
              <a:gd name="connsiteY7526" fmla="*/ 76073 h 5893281"/>
              <a:gd name="connsiteX7527" fmla="*/ 7406912 w 10035679"/>
              <a:gd name="connsiteY7527" fmla="*/ 90564 h 5893281"/>
              <a:gd name="connsiteX7528" fmla="*/ 7411138 w 10035679"/>
              <a:gd name="connsiteY7528" fmla="*/ 119543 h 5893281"/>
              <a:gd name="connsiteX7529" fmla="*/ 7406912 w 10035679"/>
              <a:gd name="connsiteY7529" fmla="*/ 121356 h 5893281"/>
              <a:gd name="connsiteX7530" fmla="*/ 7406912 w 10035679"/>
              <a:gd name="connsiteY7530" fmla="*/ 125582 h 5893281"/>
              <a:gd name="connsiteX7531" fmla="*/ 7406912 w 10035679"/>
              <a:gd name="connsiteY7531" fmla="*/ 129808 h 5893281"/>
              <a:gd name="connsiteX7532" fmla="*/ 7402686 w 10035679"/>
              <a:gd name="connsiteY7532" fmla="*/ 134034 h 5893281"/>
              <a:gd name="connsiteX7533" fmla="*/ 7358007 w 10035679"/>
              <a:gd name="connsiteY7533" fmla="*/ 134034 h 5893281"/>
              <a:gd name="connsiteX7534" fmla="*/ 7311519 w 10035679"/>
              <a:gd name="connsiteY7534" fmla="*/ 134034 h 5893281"/>
              <a:gd name="connsiteX7535" fmla="*/ 7272877 w 10035679"/>
              <a:gd name="connsiteY7535" fmla="*/ 150336 h 5893281"/>
              <a:gd name="connsiteX7536" fmla="*/ 7265028 w 10035679"/>
              <a:gd name="connsiteY7536" fmla="*/ 154562 h 5893281"/>
              <a:gd name="connsiteX7537" fmla="*/ 7260802 w 10035679"/>
              <a:gd name="connsiteY7537" fmla="*/ 163014 h 5893281"/>
              <a:gd name="connsiteX7538" fmla="*/ 7258991 w 10035679"/>
              <a:gd name="connsiteY7538" fmla="*/ 164826 h 5893281"/>
              <a:gd name="connsiteX7539" fmla="*/ 7254765 w 10035679"/>
              <a:gd name="connsiteY7539" fmla="*/ 169052 h 5893281"/>
              <a:gd name="connsiteX7540" fmla="*/ 7250539 w 10035679"/>
              <a:gd name="connsiteY7540" fmla="*/ 173279 h 5893281"/>
              <a:gd name="connsiteX7541" fmla="*/ 7244500 w 10035679"/>
              <a:gd name="connsiteY7541" fmla="*/ 177505 h 5893281"/>
              <a:gd name="connsiteX7542" fmla="*/ 7232425 w 10035679"/>
              <a:gd name="connsiteY7542" fmla="*/ 183543 h 5893281"/>
              <a:gd name="connsiteX7543" fmla="*/ 7226388 w 10035679"/>
              <a:gd name="connsiteY7543" fmla="*/ 173279 h 5893281"/>
              <a:gd name="connsiteX7544" fmla="*/ 7222160 w 10035679"/>
              <a:gd name="connsiteY7544" fmla="*/ 164826 h 5893281"/>
              <a:gd name="connsiteX7545" fmla="*/ 7216124 w 10035679"/>
              <a:gd name="connsiteY7545" fmla="*/ 158788 h 5893281"/>
              <a:gd name="connsiteX7546" fmla="*/ 7240274 w 10035679"/>
              <a:gd name="connsiteY7546" fmla="*/ 97205 h 5893281"/>
              <a:gd name="connsiteX7547" fmla="*/ 7264425 w 10035679"/>
              <a:gd name="connsiteY7547" fmla="*/ 47696 h 5893281"/>
              <a:gd name="connsiteX7548" fmla="*/ 7045260 w 10035679"/>
              <a:gd name="connsiteY7548" fmla="*/ 0 h 5893281"/>
              <a:gd name="connsiteX7549" fmla="*/ 7045863 w 10035679"/>
              <a:gd name="connsiteY7549" fmla="*/ 0 h 5893281"/>
              <a:gd name="connsiteX7550" fmla="*/ 7045863 w 10035679"/>
              <a:gd name="connsiteY7550" fmla="*/ 623 h 589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</a:cxnLst>
            <a:rect l="l" t="t" r="r" b="b"/>
            <a:pathLst>
              <a:path w="10035679" h="5893281">
                <a:moveTo>
                  <a:pt x="2849140" y="5761662"/>
                </a:moveTo>
                <a:lnTo>
                  <a:pt x="2877517" y="5777964"/>
                </a:lnTo>
                <a:lnTo>
                  <a:pt x="2905894" y="5805133"/>
                </a:lnTo>
                <a:lnTo>
                  <a:pt x="2934272" y="5829284"/>
                </a:lnTo>
                <a:lnTo>
                  <a:pt x="2966876" y="5848002"/>
                </a:lnTo>
                <a:lnTo>
                  <a:pt x="2966876" y="5864303"/>
                </a:lnTo>
                <a:lnTo>
                  <a:pt x="2948158" y="5864303"/>
                </a:lnTo>
                <a:lnTo>
                  <a:pt x="2930046" y="5868529"/>
                </a:lnTo>
                <a:lnTo>
                  <a:pt x="2901668" y="5868529"/>
                </a:lnTo>
                <a:lnTo>
                  <a:pt x="2877517" y="5862491"/>
                </a:lnTo>
                <a:lnTo>
                  <a:pt x="2863631" y="5858264"/>
                </a:lnTo>
                <a:lnTo>
                  <a:pt x="2856989" y="5829284"/>
                </a:lnTo>
                <a:lnTo>
                  <a:pt x="2849140" y="5792455"/>
                </a:lnTo>
                <a:close/>
                <a:moveTo>
                  <a:pt x="3076153" y="5700079"/>
                </a:moveTo>
                <a:lnTo>
                  <a:pt x="3104531" y="5706116"/>
                </a:lnTo>
                <a:lnTo>
                  <a:pt x="3137135" y="5718192"/>
                </a:lnTo>
                <a:lnTo>
                  <a:pt x="3161285" y="5728457"/>
                </a:lnTo>
                <a:lnTo>
                  <a:pt x="3152833" y="5728457"/>
                </a:lnTo>
                <a:lnTo>
                  <a:pt x="3128682" y="5742948"/>
                </a:lnTo>
                <a:lnTo>
                  <a:pt x="3104531" y="5753212"/>
                </a:lnTo>
                <a:lnTo>
                  <a:pt x="3076153" y="5761666"/>
                </a:lnTo>
                <a:lnTo>
                  <a:pt x="3076153" y="5747175"/>
                </a:lnTo>
                <a:lnTo>
                  <a:pt x="3080382" y="5742948"/>
                </a:lnTo>
                <a:lnTo>
                  <a:pt x="3086419" y="5739325"/>
                </a:lnTo>
                <a:lnTo>
                  <a:pt x="3090042" y="5735099"/>
                </a:lnTo>
                <a:lnTo>
                  <a:pt x="3090042" y="5732683"/>
                </a:lnTo>
                <a:lnTo>
                  <a:pt x="3094268" y="5728457"/>
                </a:lnTo>
                <a:lnTo>
                  <a:pt x="3096078" y="5720608"/>
                </a:lnTo>
                <a:lnTo>
                  <a:pt x="3090042" y="5720608"/>
                </a:lnTo>
                <a:lnTo>
                  <a:pt x="3071928" y="5739325"/>
                </a:lnTo>
                <a:lnTo>
                  <a:pt x="3055626" y="5749590"/>
                </a:lnTo>
                <a:lnTo>
                  <a:pt x="3037513" y="5753212"/>
                </a:lnTo>
                <a:lnTo>
                  <a:pt x="3013362" y="5761666"/>
                </a:lnTo>
                <a:lnTo>
                  <a:pt x="3013362" y="5728457"/>
                </a:lnTo>
                <a:lnTo>
                  <a:pt x="3033287" y="5720608"/>
                </a:lnTo>
                <a:lnTo>
                  <a:pt x="3055626" y="5710344"/>
                </a:lnTo>
                <a:close/>
                <a:moveTo>
                  <a:pt x="3019400" y="5294352"/>
                </a:moveTo>
                <a:lnTo>
                  <a:pt x="3027250" y="5300389"/>
                </a:lnTo>
                <a:lnTo>
                  <a:pt x="3033287" y="5304616"/>
                </a:lnTo>
                <a:lnTo>
                  <a:pt x="3037516" y="5308844"/>
                </a:lnTo>
                <a:lnTo>
                  <a:pt x="3041742" y="5314881"/>
                </a:lnTo>
                <a:lnTo>
                  <a:pt x="3041742" y="5323333"/>
                </a:lnTo>
                <a:lnTo>
                  <a:pt x="3043552" y="5333599"/>
                </a:lnTo>
                <a:lnTo>
                  <a:pt x="3027250" y="5333599"/>
                </a:lnTo>
                <a:lnTo>
                  <a:pt x="3023627" y="5325146"/>
                </a:lnTo>
                <a:lnTo>
                  <a:pt x="3019400" y="5319107"/>
                </a:lnTo>
                <a:lnTo>
                  <a:pt x="3019400" y="5314881"/>
                </a:lnTo>
                <a:lnTo>
                  <a:pt x="3015173" y="5310655"/>
                </a:lnTo>
                <a:lnTo>
                  <a:pt x="3019400" y="5304616"/>
                </a:lnTo>
                <a:close/>
                <a:moveTo>
                  <a:pt x="8924762" y="5247259"/>
                </a:moveTo>
                <a:lnTo>
                  <a:pt x="8935026" y="5276241"/>
                </a:lnTo>
                <a:lnTo>
                  <a:pt x="8939253" y="5308844"/>
                </a:lnTo>
                <a:lnTo>
                  <a:pt x="8930800" y="5339634"/>
                </a:lnTo>
                <a:lnTo>
                  <a:pt x="8915102" y="5358351"/>
                </a:lnTo>
                <a:lnTo>
                  <a:pt x="8896384" y="5368616"/>
                </a:lnTo>
                <a:lnTo>
                  <a:pt x="8872235" y="5380691"/>
                </a:lnTo>
                <a:lnTo>
                  <a:pt x="8861970" y="5337823"/>
                </a:lnTo>
                <a:lnTo>
                  <a:pt x="8848084" y="5294353"/>
                </a:lnTo>
                <a:lnTo>
                  <a:pt x="8833593" y="5255109"/>
                </a:lnTo>
                <a:lnTo>
                  <a:pt x="8861970" y="5255109"/>
                </a:lnTo>
                <a:lnTo>
                  <a:pt x="8886724" y="5269599"/>
                </a:lnTo>
                <a:lnTo>
                  <a:pt x="8906649" y="5265371"/>
                </a:lnTo>
                <a:close/>
                <a:moveTo>
                  <a:pt x="9508596" y="5241222"/>
                </a:moveTo>
                <a:lnTo>
                  <a:pt x="9514635" y="5243033"/>
                </a:lnTo>
                <a:lnTo>
                  <a:pt x="9522482" y="5247259"/>
                </a:lnTo>
                <a:lnTo>
                  <a:pt x="9526710" y="5251487"/>
                </a:lnTo>
                <a:lnTo>
                  <a:pt x="9528521" y="5255108"/>
                </a:lnTo>
                <a:lnTo>
                  <a:pt x="9532747" y="5257524"/>
                </a:lnTo>
                <a:lnTo>
                  <a:pt x="9540596" y="5265373"/>
                </a:lnTo>
                <a:lnTo>
                  <a:pt x="9540596" y="5261750"/>
                </a:lnTo>
                <a:lnTo>
                  <a:pt x="9543011" y="5257524"/>
                </a:lnTo>
                <a:lnTo>
                  <a:pt x="9547237" y="5251487"/>
                </a:lnTo>
                <a:lnTo>
                  <a:pt x="9547237" y="5247259"/>
                </a:lnTo>
                <a:lnTo>
                  <a:pt x="9550861" y="5247259"/>
                </a:lnTo>
                <a:lnTo>
                  <a:pt x="9555087" y="5247259"/>
                </a:lnTo>
                <a:lnTo>
                  <a:pt x="9555087" y="5255108"/>
                </a:lnTo>
                <a:lnTo>
                  <a:pt x="9556897" y="5261750"/>
                </a:lnTo>
                <a:lnTo>
                  <a:pt x="9561123" y="5272015"/>
                </a:lnTo>
                <a:lnTo>
                  <a:pt x="9561123" y="5284090"/>
                </a:lnTo>
                <a:lnTo>
                  <a:pt x="9561123" y="5294353"/>
                </a:lnTo>
                <a:lnTo>
                  <a:pt x="9536973" y="5323334"/>
                </a:lnTo>
                <a:lnTo>
                  <a:pt x="9514635" y="5358353"/>
                </a:lnTo>
                <a:lnTo>
                  <a:pt x="9522482" y="5380691"/>
                </a:lnTo>
                <a:lnTo>
                  <a:pt x="9518861" y="5387332"/>
                </a:lnTo>
                <a:lnTo>
                  <a:pt x="9508596" y="5395182"/>
                </a:lnTo>
                <a:lnTo>
                  <a:pt x="9498333" y="5397597"/>
                </a:lnTo>
                <a:lnTo>
                  <a:pt x="9488068" y="5401218"/>
                </a:lnTo>
                <a:lnTo>
                  <a:pt x="9475993" y="5409670"/>
                </a:lnTo>
                <a:lnTo>
                  <a:pt x="9469956" y="5412086"/>
                </a:lnTo>
                <a:lnTo>
                  <a:pt x="9462107" y="5424161"/>
                </a:lnTo>
                <a:lnTo>
                  <a:pt x="9462107" y="5434426"/>
                </a:lnTo>
                <a:lnTo>
                  <a:pt x="9459692" y="5444689"/>
                </a:lnTo>
                <a:lnTo>
                  <a:pt x="9459692" y="5454954"/>
                </a:lnTo>
                <a:lnTo>
                  <a:pt x="9456068" y="5469444"/>
                </a:lnTo>
                <a:lnTo>
                  <a:pt x="9447616" y="5477897"/>
                </a:lnTo>
                <a:lnTo>
                  <a:pt x="9437353" y="5483933"/>
                </a:lnTo>
                <a:lnTo>
                  <a:pt x="9427694" y="5491783"/>
                </a:lnTo>
                <a:lnTo>
                  <a:pt x="9417429" y="5498424"/>
                </a:lnTo>
                <a:lnTo>
                  <a:pt x="9405353" y="5508689"/>
                </a:lnTo>
                <a:lnTo>
                  <a:pt x="9390863" y="5508689"/>
                </a:lnTo>
                <a:lnTo>
                  <a:pt x="9374561" y="5496009"/>
                </a:lnTo>
                <a:lnTo>
                  <a:pt x="9356449" y="5483933"/>
                </a:lnTo>
                <a:lnTo>
                  <a:pt x="9342563" y="5473670"/>
                </a:lnTo>
                <a:lnTo>
                  <a:pt x="9328072" y="5453143"/>
                </a:lnTo>
                <a:lnTo>
                  <a:pt x="9338335" y="5444689"/>
                </a:lnTo>
                <a:lnTo>
                  <a:pt x="9342563" y="5434426"/>
                </a:lnTo>
                <a:lnTo>
                  <a:pt x="9346184" y="5425974"/>
                </a:lnTo>
                <a:lnTo>
                  <a:pt x="9348600" y="5415709"/>
                </a:lnTo>
                <a:lnTo>
                  <a:pt x="9352223" y="5405444"/>
                </a:lnTo>
                <a:lnTo>
                  <a:pt x="9360675" y="5397597"/>
                </a:lnTo>
                <a:lnTo>
                  <a:pt x="9380600" y="5390956"/>
                </a:lnTo>
                <a:lnTo>
                  <a:pt x="9402938" y="5387332"/>
                </a:lnTo>
                <a:lnTo>
                  <a:pt x="9423467" y="5380691"/>
                </a:lnTo>
                <a:lnTo>
                  <a:pt x="9433730" y="5368615"/>
                </a:lnTo>
                <a:lnTo>
                  <a:pt x="9451842" y="5343862"/>
                </a:lnTo>
                <a:lnTo>
                  <a:pt x="9465730" y="5314880"/>
                </a:lnTo>
                <a:lnTo>
                  <a:pt x="9484447" y="5286503"/>
                </a:lnTo>
                <a:lnTo>
                  <a:pt x="9498333" y="5257524"/>
                </a:lnTo>
                <a:close/>
                <a:moveTo>
                  <a:pt x="9494106" y="4977379"/>
                </a:moveTo>
                <a:lnTo>
                  <a:pt x="9508597" y="4977379"/>
                </a:lnTo>
                <a:lnTo>
                  <a:pt x="9540596" y="5010587"/>
                </a:lnTo>
                <a:lnTo>
                  <a:pt x="9568973" y="5039567"/>
                </a:lnTo>
                <a:lnTo>
                  <a:pt x="9597350" y="5072170"/>
                </a:lnTo>
                <a:lnTo>
                  <a:pt x="9617877" y="5113226"/>
                </a:lnTo>
                <a:lnTo>
                  <a:pt x="9628142" y="5113226"/>
                </a:lnTo>
                <a:lnTo>
                  <a:pt x="9640218" y="5113226"/>
                </a:lnTo>
                <a:lnTo>
                  <a:pt x="9646254" y="5113226"/>
                </a:lnTo>
                <a:lnTo>
                  <a:pt x="9650482" y="5113226"/>
                </a:lnTo>
                <a:lnTo>
                  <a:pt x="9656519" y="5113226"/>
                </a:lnTo>
                <a:lnTo>
                  <a:pt x="9664368" y="5107189"/>
                </a:lnTo>
                <a:lnTo>
                  <a:pt x="9668595" y="5101150"/>
                </a:lnTo>
                <a:lnTo>
                  <a:pt x="9670405" y="5088472"/>
                </a:lnTo>
                <a:lnTo>
                  <a:pt x="9678857" y="5088472"/>
                </a:lnTo>
                <a:lnTo>
                  <a:pt x="9678857" y="5136169"/>
                </a:lnTo>
                <a:lnTo>
                  <a:pt x="9674631" y="5146433"/>
                </a:lnTo>
                <a:lnTo>
                  <a:pt x="9670405" y="5156696"/>
                </a:lnTo>
                <a:lnTo>
                  <a:pt x="9668595" y="5168772"/>
                </a:lnTo>
                <a:lnTo>
                  <a:pt x="9664368" y="5175413"/>
                </a:lnTo>
                <a:lnTo>
                  <a:pt x="9640218" y="5175413"/>
                </a:lnTo>
                <a:lnTo>
                  <a:pt x="9640218" y="5199564"/>
                </a:lnTo>
                <a:lnTo>
                  <a:pt x="9617877" y="5222507"/>
                </a:lnTo>
                <a:lnTo>
                  <a:pt x="9599765" y="5243035"/>
                </a:lnTo>
                <a:lnTo>
                  <a:pt x="9579237" y="5265375"/>
                </a:lnTo>
                <a:lnTo>
                  <a:pt x="9579237" y="5255110"/>
                </a:lnTo>
                <a:lnTo>
                  <a:pt x="9575614" y="5247261"/>
                </a:lnTo>
                <a:lnTo>
                  <a:pt x="9575614" y="5241224"/>
                </a:lnTo>
                <a:lnTo>
                  <a:pt x="9575614" y="5228544"/>
                </a:lnTo>
                <a:lnTo>
                  <a:pt x="9579237" y="5222507"/>
                </a:lnTo>
                <a:lnTo>
                  <a:pt x="9579237" y="5214055"/>
                </a:lnTo>
                <a:lnTo>
                  <a:pt x="9579237" y="5208016"/>
                </a:lnTo>
                <a:lnTo>
                  <a:pt x="9575614" y="5203790"/>
                </a:lnTo>
                <a:lnTo>
                  <a:pt x="9568973" y="5199564"/>
                </a:lnTo>
                <a:lnTo>
                  <a:pt x="9561123" y="5197754"/>
                </a:lnTo>
                <a:lnTo>
                  <a:pt x="9555086" y="5193527"/>
                </a:lnTo>
                <a:lnTo>
                  <a:pt x="9547237" y="5189299"/>
                </a:lnTo>
                <a:lnTo>
                  <a:pt x="9540596" y="5185678"/>
                </a:lnTo>
                <a:lnTo>
                  <a:pt x="9536974" y="5183263"/>
                </a:lnTo>
                <a:lnTo>
                  <a:pt x="9536974" y="5179037"/>
                </a:lnTo>
                <a:lnTo>
                  <a:pt x="9540596" y="5175413"/>
                </a:lnTo>
                <a:lnTo>
                  <a:pt x="9547237" y="5164546"/>
                </a:lnTo>
                <a:lnTo>
                  <a:pt x="9556897" y="5156696"/>
                </a:lnTo>
                <a:lnTo>
                  <a:pt x="9568973" y="5146433"/>
                </a:lnTo>
                <a:lnTo>
                  <a:pt x="9579237" y="5136169"/>
                </a:lnTo>
                <a:lnTo>
                  <a:pt x="9565351" y="5121678"/>
                </a:lnTo>
                <a:lnTo>
                  <a:pt x="9550860" y="5096924"/>
                </a:lnTo>
                <a:lnTo>
                  <a:pt x="9528520" y="5060095"/>
                </a:lnTo>
                <a:lnTo>
                  <a:pt x="9512218" y="5028699"/>
                </a:lnTo>
                <a:lnTo>
                  <a:pt x="9502558" y="5000322"/>
                </a:lnTo>
                <a:close/>
                <a:moveTo>
                  <a:pt x="9366713" y="4600634"/>
                </a:moveTo>
                <a:lnTo>
                  <a:pt x="9384825" y="4600634"/>
                </a:lnTo>
                <a:lnTo>
                  <a:pt x="9417430" y="4625388"/>
                </a:lnTo>
                <a:lnTo>
                  <a:pt x="9456069" y="4648330"/>
                </a:lnTo>
                <a:lnTo>
                  <a:pt x="9456069" y="4668858"/>
                </a:lnTo>
                <a:lnTo>
                  <a:pt x="9431316" y="4668858"/>
                </a:lnTo>
                <a:lnTo>
                  <a:pt x="9413202" y="4654369"/>
                </a:lnTo>
                <a:lnTo>
                  <a:pt x="9395090" y="4639878"/>
                </a:lnTo>
                <a:lnTo>
                  <a:pt x="9380599" y="4621766"/>
                </a:lnTo>
                <a:close/>
                <a:moveTo>
                  <a:pt x="9741646" y="4475656"/>
                </a:moveTo>
                <a:lnTo>
                  <a:pt x="9749496" y="4475656"/>
                </a:lnTo>
                <a:lnTo>
                  <a:pt x="9755533" y="4479279"/>
                </a:lnTo>
                <a:lnTo>
                  <a:pt x="9759759" y="4481693"/>
                </a:lnTo>
                <a:lnTo>
                  <a:pt x="9759759" y="4485921"/>
                </a:lnTo>
                <a:lnTo>
                  <a:pt x="9763985" y="4489542"/>
                </a:lnTo>
                <a:lnTo>
                  <a:pt x="9765798" y="4496184"/>
                </a:lnTo>
                <a:lnTo>
                  <a:pt x="9773648" y="4508259"/>
                </a:lnTo>
                <a:lnTo>
                  <a:pt x="9777874" y="4520937"/>
                </a:lnTo>
                <a:lnTo>
                  <a:pt x="9779685" y="4534825"/>
                </a:lnTo>
                <a:lnTo>
                  <a:pt x="9765798" y="4534825"/>
                </a:lnTo>
                <a:lnTo>
                  <a:pt x="9765798" y="4520937"/>
                </a:lnTo>
                <a:lnTo>
                  <a:pt x="9755533" y="4514298"/>
                </a:lnTo>
                <a:lnTo>
                  <a:pt x="9751306" y="4504033"/>
                </a:lnTo>
                <a:lnTo>
                  <a:pt x="9749496" y="4496184"/>
                </a:lnTo>
                <a:lnTo>
                  <a:pt x="9745269" y="4485921"/>
                </a:lnTo>
                <a:close/>
                <a:moveTo>
                  <a:pt x="9417428" y="4432186"/>
                </a:moveTo>
                <a:lnTo>
                  <a:pt x="9423465" y="4432186"/>
                </a:lnTo>
                <a:lnTo>
                  <a:pt x="9427692" y="4436412"/>
                </a:lnTo>
                <a:lnTo>
                  <a:pt x="9427692" y="4438223"/>
                </a:lnTo>
                <a:lnTo>
                  <a:pt x="9431315" y="4438223"/>
                </a:lnTo>
                <a:lnTo>
                  <a:pt x="9433731" y="4438223"/>
                </a:lnTo>
                <a:lnTo>
                  <a:pt x="9437352" y="4442451"/>
                </a:lnTo>
                <a:lnTo>
                  <a:pt x="9441580" y="4452715"/>
                </a:lnTo>
                <a:lnTo>
                  <a:pt x="9441580" y="4464790"/>
                </a:lnTo>
                <a:lnTo>
                  <a:pt x="9445807" y="4471432"/>
                </a:lnTo>
                <a:lnTo>
                  <a:pt x="9447617" y="4479282"/>
                </a:lnTo>
                <a:lnTo>
                  <a:pt x="9451844" y="4485923"/>
                </a:lnTo>
                <a:lnTo>
                  <a:pt x="9456070" y="4496187"/>
                </a:lnTo>
                <a:lnTo>
                  <a:pt x="9431315" y="4496187"/>
                </a:lnTo>
                <a:lnTo>
                  <a:pt x="9427692" y="4479282"/>
                </a:lnTo>
                <a:lnTo>
                  <a:pt x="9419239" y="4467206"/>
                </a:lnTo>
                <a:lnTo>
                  <a:pt x="9417428" y="4452715"/>
                </a:lnTo>
                <a:close/>
                <a:moveTo>
                  <a:pt x="6125133" y="4417695"/>
                </a:moveTo>
                <a:lnTo>
                  <a:pt x="6125133" y="4432186"/>
                </a:lnTo>
                <a:lnTo>
                  <a:pt x="6141434" y="4471431"/>
                </a:lnTo>
                <a:lnTo>
                  <a:pt x="6141434" y="4514296"/>
                </a:lnTo>
                <a:lnTo>
                  <a:pt x="6131172" y="4553541"/>
                </a:lnTo>
                <a:lnTo>
                  <a:pt x="6113057" y="4592786"/>
                </a:lnTo>
                <a:lnTo>
                  <a:pt x="6092530" y="4629615"/>
                </a:lnTo>
                <a:lnTo>
                  <a:pt x="6074417" y="4664633"/>
                </a:lnTo>
                <a:lnTo>
                  <a:pt x="6060531" y="4693615"/>
                </a:lnTo>
                <a:lnTo>
                  <a:pt x="6054492" y="4730444"/>
                </a:lnTo>
                <a:lnTo>
                  <a:pt x="6050266" y="4761236"/>
                </a:lnTo>
                <a:lnTo>
                  <a:pt x="6046040" y="4788405"/>
                </a:lnTo>
                <a:lnTo>
                  <a:pt x="6032154" y="4808933"/>
                </a:lnTo>
                <a:lnTo>
                  <a:pt x="6007398" y="4827045"/>
                </a:lnTo>
                <a:lnTo>
                  <a:pt x="6007398" y="4819196"/>
                </a:lnTo>
                <a:lnTo>
                  <a:pt x="5993512" y="4816782"/>
                </a:lnTo>
                <a:lnTo>
                  <a:pt x="5983249" y="4813159"/>
                </a:lnTo>
                <a:lnTo>
                  <a:pt x="5972984" y="4804707"/>
                </a:lnTo>
                <a:lnTo>
                  <a:pt x="5965135" y="4794442"/>
                </a:lnTo>
                <a:lnTo>
                  <a:pt x="5960909" y="4779951"/>
                </a:lnTo>
                <a:lnTo>
                  <a:pt x="5947023" y="4750972"/>
                </a:lnTo>
                <a:lnTo>
                  <a:pt x="5944607" y="4722595"/>
                </a:lnTo>
                <a:lnTo>
                  <a:pt x="5954872" y="4697841"/>
                </a:lnTo>
                <a:lnTo>
                  <a:pt x="5965135" y="4668859"/>
                </a:lnTo>
                <a:lnTo>
                  <a:pt x="5975400" y="4639879"/>
                </a:lnTo>
                <a:lnTo>
                  <a:pt x="5975400" y="4621767"/>
                </a:lnTo>
                <a:lnTo>
                  <a:pt x="5972984" y="4592786"/>
                </a:lnTo>
                <a:lnTo>
                  <a:pt x="5969361" y="4563806"/>
                </a:lnTo>
                <a:lnTo>
                  <a:pt x="5969361" y="4534824"/>
                </a:lnTo>
                <a:lnTo>
                  <a:pt x="6007398" y="4534824"/>
                </a:lnTo>
                <a:lnTo>
                  <a:pt x="6017663" y="4518523"/>
                </a:lnTo>
                <a:lnTo>
                  <a:pt x="6040003" y="4496184"/>
                </a:lnTo>
                <a:lnTo>
                  <a:pt x="6060531" y="4471431"/>
                </a:lnTo>
                <a:lnTo>
                  <a:pt x="6084680" y="4446675"/>
                </a:lnTo>
                <a:lnTo>
                  <a:pt x="6107021" y="4427960"/>
                </a:lnTo>
                <a:close/>
                <a:moveTo>
                  <a:pt x="9261055" y="4306603"/>
                </a:moveTo>
                <a:lnTo>
                  <a:pt x="9289435" y="4316869"/>
                </a:lnTo>
                <a:lnTo>
                  <a:pt x="9289435" y="4331359"/>
                </a:lnTo>
                <a:lnTo>
                  <a:pt x="9267093" y="4331359"/>
                </a:lnTo>
                <a:lnTo>
                  <a:pt x="9267093" y="4322906"/>
                </a:lnTo>
                <a:lnTo>
                  <a:pt x="9265282" y="4321095"/>
                </a:lnTo>
                <a:lnTo>
                  <a:pt x="9265282" y="4316869"/>
                </a:lnTo>
                <a:lnTo>
                  <a:pt x="9261055" y="4316869"/>
                </a:lnTo>
                <a:lnTo>
                  <a:pt x="9261055" y="4312641"/>
                </a:lnTo>
                <a:close/>
                <a:moveTo>
                  <a:pt x="8755105" y="4298151"/>
                </a:moveTo>
                <a:lnTo>
                  <a:pt x="8762954" y="4298151"/>
                </a:lnTo>
                <a:lnTo>
                  <a:pt x="8764765" y="4316868"/>
                </a:lnTo>
                <a:lnTo>
                  <a:pt x="8768991" y="4341622"/>
                </a:lnTo>
                <a:lnTo>
                  <a:pt x="8779255" y="4370601"/>
                </a:lnTo>
                <a:lnTo>
                  <a:pt x="8787103" y="4395357"/>
                </a:lnTo>
                <a:lnTo>
                  <a:pt x="8793141" y="4409243"/>
                </a:lnTo>
                <a:lnTo>
                  <a:pt x="8797367" y="4413469"/>
                </a:lnTo>
                <a:lnTo>
                  <a:pt x="8807632" y="4417695"/>
                </a:lnTo>
                <a:lnTo>
                  <a:pt x="8815479" y="4417695"/>
                </a:lnTo>
                <a:lnTo>
                  <a:pt x="8825744" y="4421921"/>
                </a:lnTo>
                <a:lnTo>
                  <a:pt x="8833593" y="4421921"/>
                </a:lnTo>
                <a:lnTo>
                  <a:pt x="8839630" y="4423734"/>
                </a:lnTo>
                <a:lnTo>
                  <a:pt x="8839630" y="4436412"/>
                </a:lnTo>
                <a:lnTo>
                  <a:pt x="8848082" y="4461165"/>
                </a:lnTo>
                <a:lnTo>
                  <a:pt x="8854121" y="4489542"/>
                </a:lnTo>
                <a:lnTo>
                  <a:pt x="8864384" y="4524561"/>
                </a:lnTo>
                <a:lnTo>
                  <a:pt x="8872233" y="4549314"/>
                </a:lnTo>
                <a:lnTo>
                  <a:pt x="8878272" y="4568031"/>
                </a:lnTo>
                <a:lnTo>
                  <a:pt x="8896384" y="4568031"/>
                </a:lnTo>
                <a:lnTo>
                  <a:pt x="8906646" y="4572257"/>
                </a:lnTo>
                <a:lnTo>
                  <a:pt x="8918722" y="4576483"/>
                </a:lnTo>
                <a:lnTo>
                  <a:pt x="8924760" y="4582522"/>
                </a:lnTo>
                <a:lnTo>
                  <a:pt x="8930797" y="4592787"/>
                </a:lnTo>
                <a:lnTo>
                  <a:pt x="8949514" y="4619351"/>
                </a:lnTo>
                <a:lnTo>
                  <a:pt x="8957363" y="4654369"/>
                </a:lnTo>
                <a:lnTo>
                  <a:pt x="8996005" y="4654369"/>
                </a:lnTo>
                <a:lnTo>
                  <a:pt x="9009891" y="4691198"/>
                </a:lnTo>
                <a:lnTo>
                  <a:pt x="9030418" y="4715952"/>
                </a:lnTo>
                <a:lnTo>
                  <a:pt x="9048530" y="4740707"/>
                </a:lnTo>
                <a:lnTo>
                  <a:pt x="9066644" y="4773913"/>
                </a:lnTo>
                <a:lnTo>
                  <a:pt x="9072681" y="4827043"/>
                </a:lnTo>
                <a:lnTo>
                  <a:pt x="9070870" y="4870516"/>
                </a:lnTo>
                <a:lnTo>
                  <a:pt x="9058795" y="4913986"/>
                </a:lnTo>
                <a:lnTo>
                  <a:pt x="9042494" y="4952626"/>
                </a:lnTo>
                <a:lnTo>
                  <a:pt x="9024380" y="4996096"/>
                </a:lnTo>
                <a:lnTo>
                  <a:pt x="9002041" y="5043190"/>
                </a:lnTo>
                <a:lnTo>
                  <a:pt x="8996005" y="5072169"/>
                </a:lnTo>
                <a:lnTo>
                  <a:pt x="8985740" y="5101151"/>
                </a:lnTo>
                <a:lnTo>
                  <a:pt x="8977891" y="5131943"/>
                </a:lnTo>
                <a:lnTo>
                  <a:pt x="8967628" y="5156697"/>
                </a:lnTo>
                <a:lnTo>
                  <a:pt x="8949514" y="5175414"/>
                </a:lnTo>
                <a:lnTo>
                  <a:pt x="8928987" y="5185677"/>
                </a:lnTo>
                <a:lnTo>
                  <a:pt x="8904836" y="5197752"/>
                </a:lnTo>
                <a:lnTo>
                  <a:pt x="8878272" y="5208017"/>
                </a:lnTo>
                <a:lnTo>
                  <a:pt x="8861970" y="5214053"/>
                </a:lnTo>
                <a:lnTo>
                  <a:pt x="8839630" y="5197752"/>
                </a:lnTo>
                <a:lnTo>
                  <a:pt x="8815479" y="5175414"/>
                </a:lnTo>
                <a:lnTo>
                  <a:pt x="8797367" y="5189300"/>
                </a:lnTo>
                <a:lnTo>
                  <a:pt x="8776840" y="5197752"/>
                </a:lnTo>
                <a:lnTo>
                  <a:pt x="8750879" y="5193526"/>
                </a:lnTo>
                <a:lnTo>
                  <a:pt x="8724312" y="5189300"/>
                </a:lnTo>
                <a:lnTo>
                  <a:pt x="8691710" y="5185677"/>
                </a:lnTo>
                <a:lnTo>
                  <a:pt x="8677824" y="5113226"/>
                </a:lnTo>
                <a:lnTo>
                  <a:pt x="8667559" y="5111414"/>
                </a:lnTo>
                <a:lnTo>
                  <a:pt x="8655484" y="5107188"/>
                </a:lnTo>
                <a:lnTo>
                  <a:pt x="8645221" y="5102962"/>
                </a:lnTo>
                <a:lnTo>
                  <a:pt x="8639182" y="5096925"/>
                </a:lnTo>
                <a:lnTo>
                  <a:pt x="8631333" y="5092699"/>
                </a:lnTo>
                <a:lnTo>
                  <a:pt x="8627107" y="5088471"/>
                </a:lnTo>
                <a:lnTo>
                  <a:pt x="8627107" y="5086660"/>
                </a:lnTo>
                <a:lnTo>
                  <a:pt x="8631333" y="5082434"/>
                </a:lnTo>
                <a:lnTo>
                  <a:pt x="8631333" y="5078208"/>
                </a:lnTo>
                <a:lnTo>
                  <a:pt x="8631333" y="5073982"/>
                </a:lnTo>
                <a:lnTo>
                  <a:pt x="8627107" y="5072169"/>
                </a:lnTo>
                <a:lnTo>
                  <a:pt x="8625296" y="5067943"/>
                </a:lnTo>
                <a:lnTo>
                  <a:pt x="8613221" y="5063717"/>
                </a:lnTo>
                <a:lnTo>
                  <a:pt x="8610805" y="5067943"/>
                </a:lnTo>
                <a:lnTo>
                  <a:pt x="8610805" y="5072169"/>
                </a:lnTo>
                <a:lnTo>
                  <a:pt x="8607182" y="5073982"/>
                </a:lnTo>
                <a:lnTo>
                  <a:pt x="8602956" y="5073982"/>
                </a:lnTo>
                <a:lnTo>
                  <a:pt x="8598730" y="5073982"/>
                </a:lnTo>
                <a:lnTo>
                  <a:pt x="8598730" y="5063717"/>
                </a:lnTo>
                <a:lnTo>
                  <a:pt x="8588467" y="5063717"/>
                </a:lnTo>
                <a:lnTo>
                  <a:pt x="8588467" y="5057681"/>
                </a:lnTo>
                <a:lnTo>
                  <a:pt x="8602956" y="5049831"/>
                </a:lnTo>
                <a:lnTo>
                  <a:pt x="8613221" y="5039567"/>
                </a:lnTo>
                <a:lnTo>
                  <a:pt x="8621070" y="5028699"/>
                </a:lnTo>
                <a:lnTo>
                  <a:pt x="8613221" y="5028699"/>
                </a:lnTo>
                <a:lnTo>
                  <a:pt x="8613221" y="5016626"/>
                </a:lnTo>
                <a:lnTo>
                  <a:pt x="8596919" y="5035341"/>
                </a:lnTo>
                <a:lnTo>
                  <a:pt x="8578807" y="5045605"/>
                </a:lnTo>
                <a:lnTo>
                  <a:pt x="8550429" y="5057681"/>
                </a:lnTo>
                <a:lnTo>
                  <a:pt x="8540166" y="5035341"/>
                </a:lnTo>
                <a:lnTo>
                  <a:pt x="8525675" y="5014813"/>
                </a:lnTo>
                <a:lnTo>
                  <a:pt x="8507563" y="4996096"/>
                </a:lnTo>
                <a:lnTo>
                  <a:pt x="8483412" y="4981607"/>
                </a:lnTo>
                <a:lnTo>
                  <a:pt x="8450810" y="4977381"/>
                </a:lnTo>
                <a:lnTo>
                  <a:pt x="8430885" y="4971343"/>
                </a:lnTo>
                <a:lnTo>
                  <a:pt x="8402508" y="4967116"/>
                </a:lnTo>
                <a:lnTo>
                  <a:pt x="8362058" y="4971343"/>
                </a:lnTo>
                <a:lnTo>
                  <a:pt x="8323417" y="4973153"/>
                </a:lnTo>
                <a:lnTo>
                  <a:pt x="8284775" y="4981607"/>
                </a:lnTo>
                <a:lnTo>
                  <a:pt x="8250362" y="4987644"/>
                </a:lnTo>
                <a:lnTo>
                  <a:pt x="8223795" y="4996096"/>
                </a:lnTo>
                <a:lnTo>
                  <a:pt x="8209910" y="5043190"/>
                </a:lnTo>
                <a:lnTo>
                  <a:pt x="8175496" y="5043190"/>
                </a:lnTo>
                <a:lnTo>
                  <a:pt x="8142893" y="5039567"/>
                </a:lnTo>
                <a:lnTo>
                  <a:pt x="8108478" y="5043190"/>
                </a:lnTo>
                <a:lnTo>
                  <a:pt x="8084329" y="5049831"/>
                </a:lnTo>
                <a:lnTo>
                  <a:pt x="8057763" y="5060094"/>
                </a:lnTo>
                <a:lnTo>
                  <a:pt x="8037838" y="5072169"/>
                </a:lnTo>
                <a:lnTo>
                  <a:pt x="8013085" y="5073982"/>
                </a:lnTo>
                <a:lnTo>
                  <a:pt x="7984708" y="5073982"/>
                </a:lnTo>
                <a:lnTo>
                  <a:pt x="7976859" y="5060094"/>
                </a:lnTo>
                <a:lnTo>
                  <a:pt x="7970822" y="5049831"/>
                </a:lnTo>
                <a:lnTo>
                  <a:pt x="7958747" y="5039567"/>
                </a:lnTo>
                <a:lnTo>
                  <a:pt x="7952708" y="5028699"/>
                </a:lnTo>
                <a:lnTo>
                  <a:pt x="7970822" y="5002135"/>
                </a:lnTo>
                <a:lnTo>
                  <a:pt x="7972633" y="4971343"/>
                </a:lnTo>
                <a:lnTo>
                  <a:pt x="7970822" y="4934514"/>
                </a:lnTo>
                <a:lnTo>
                  <a:pt x="7956331" y="4899495"/>
                </a:lnTo>
                <a:lnTo>
                  <a:pt x="7942445" y="4860251"/>
                </a:lnTo>
                <a:lnTo>
                  <a:pt x="7924331" y="4823422"/>
                </a:lnTo>
                <a:lnTo>
                  <a:pt x="7914069" y="4790214"/>
                </a:lnTo>
                <a:lnTo>
                  <a:pt x="7906219" y="4765461"/>
                </a:lnTo>
                <a:lnTo>
                  <a:pt x="7914069" y="4765461"/>
                </a:lnTo>
                <a:lnTo>
                  <a:pt x="7920105" y="4769687"/>
                </a:lnTo>
                <a:lnTo>
                  <a:pt x="7924331" y="4769687"/>
                </a:lnTo>
                <a:lnTo>
                  <a:pt x="7927954" y="4773913"/>
                </a:lnTo>
                <a:lnTo>
                  <a:pt x="7932181" y="4769687"/>
                </a:lnTo>
                <a:lnTo>
                  <a:pt x="7934596" y="4765461"/>
                </a:lnTo>
                <a:lnTo>
                  <a:pt x="7938219" y="4759422"/>
                </a:lnTo>
                <a:lnTo>
                  <a:pt x="7920105" y="4740707"/>
                </a:lnTo>
                <a:lnTo>
                  <a:pt x="7914069" y="4718367"/>
                </a:lnTo>
                <a:lnTo>
                  <a:pt x="7906219" y="4693613"/>
                </a:lnTo>
                <a:lnTo>
                  <a:pt x="7924331" y="4673086"/>
                </a:lnTo>
                <a:lnTo>
                  <a:pt x="7938219" y="4650143"/>
                </a:lnTo>
                <a:lnTo>
                  <a:pt x="7952708" y="4629616"/>
                </a:lnTo>
                <a:lnTo>
                  <a:pt x="7972633" y="4611502"/>
                </a:lnTo>
                <a:lnTo>
                  <a:pt x="7999199" y="4600634"/>
                </a:lnTo>
                <a:lnTo>
                  <a:pt x="8015500" y="4600634"/>
                </a:lnTo>
                <a:lnTo>
                  <a:pt x="8043877" y="4597013"/>
                </a:lnTo>
                <a:lnTo>
                  <a:pt x="8080103" y="4590371"/>
                </a:lnTo>
                <a:lnTo>
                  <a:pt x="8112704" y="4582522"/>
                </a:lnTo>
                <a:lnTo>
                  <a:pt x="8141081" y="4576483"/>
                </a:lnTo>
                <a:lnTo>
                  <a:pt x="8151345" y="4549314"/>
                </a:lnTo>
                <a:lnTo>
                  <a:pt x="8167042" y="4520937"/>
                </a:lnTo>
                <a:lnTo>
                  <a:pt x="8189382" y="4499807"/>
                </a:lnTo>
                <a:lnTo>
                  <a:pt x="8217759" y="4489542"/>
                </a:lnTo>
                <a:lnTo>
                  <a:pt x="8217759" y="4464789"/>
                </a:lnTo>
                <a:lnTo>
                  <a:pt x="8232250" y="4456939"/>
                </a:lnTo>
                <a:lnTo>
                  <a:pt x="8250362" y="4438223"/>
                </a:lnTo>
                <a:lnTo>
                  <a:pt x="8270889" y="4421921"/>
                </a:lnTo>
                <a:lnTo>
                  <a:pt x="8292624" y="4407432"/>
                </a:lnTo>
                <a:lnTo>
                  <a:pt x="8313154" y="4395357"/>
                </a:lnTo>
                <a:lnTo>
                  <a:pt x="8327040" y="4403204"/>
                </a:lnTo>
                <a:lnTo>
                  <a:pt x="8331266" y="4407432"/>
                </a:lnTo>
                <a:lnTo>
                  <a:pt x="8331266" y="4413469"/>
                </a:lnTo>
                <a:lnTo>
                  <a:pt x="8331266" y="4421921"/>
                </a:lnTo>
                <a:lnTo>
                  <a:pt x="8335492" y="4432186"/>
                </a:lnTo>
                <a:lnTo>
                  <a:pt x="8345757" y="4436412"/>
                </a:lnTo>
                <a:lnTo>
                  <a:pt x="8355417" y="4436412"/>
                </a:lnTo>
                <a:lnTo>
                  <a:pt x="8362058" y="4438223"/>
                </a:lnTo>
                <a:lnTo>
                  <a:pt x="8374131" y="4442449"/>
                </a:lnTo>
                <a:lnTo>
                  <a:pt x="8380170" y="4409243"/>
                </a:lnTo>
                <a:lnTo>
                  <a:pt x="8390433" y="4392941"/>
                </a:lnTo>
                <a:lnTo>
                  <a:pt x="8404321" y="4380866"/>
                </a:lnTo>
                <a:lnTo>
                  <a:pt x="8422433" y="4370601"/>
                </a:lnTo>
                <a:lnTo>
                  <a:pt x="8440547" y="4363960"/>
                </a:lnTo>
                <a:lnTo>
                  <a:pt x="8459262" y="4345848"/>
                </a:lnTo>
                <a:lnTo>
                  <a:pt x="8450810" y="4341622"/>
                </a:lnTo>
                <a:lnTo>
                  <a:pt x="8450810" y="4337396"/>
                </a:lnTo>
                <a:lnTo>
                  <a:pt x="8446583" y="4335583"/>
                </a:lnTo>
                <a:lnTo>
                  <a:pt x="8444771" y="4331359"/>
                </a:lnTo>
                <a:lnTo>
                  <a:pt x="8473150" y="4331359"/>
                </a:lnTo>
                <a:lnTo>
                  <a:pt x="8501524" y="4345848"/>
                </a:lnTo>
                <a:lnTo>
                  <a:pt x="8531714" y="4350074"/>
                </a:lnTo>
                <a:lnTo>
                  <a:pt x="8564317" y="4350074"/>
                </a:lnTo>
                <a:lnTo>
                  <a:pt x="8598730" y="4345848"/>
                </a:lnTo>
                <a:lnTo>
                  <a:pt x="8598730" y="4363960"/>
                </a:lnTo>
                <a:lnTo>
                  <a:pt x="8574579" y="4395357"/>
                </a:lnTo>
                <a:lnTo>
                  <a:pt x="8560091" y="4442449"/>
                </a:lnTo>
                <a:lnTo>
                  <a:pt x="8584844" y="4456939"/>
                </a:lnTo>
                <a:lnTo>
                  <a:pt x="8616844" y="4475656"/>
                </a:lnTo>
                <a:lnTo>
                  <a:pt x="8649447" y="4493768"/>
                </a:lnTo>
                <a:lnTo>
                  <a:pt x="8682050" y="4504033"/>
                </a:lnTo>
                <a:lnTo>
                  <a:pt x="8706200" y="4504033"/>
                </a:lnTo>
                <a:lnTo>
                  <a:pt x="8724312" y="4475656"/>
                </a:lnTo>
                <a:lnTo>
                  <a:pt x="8734575" y="4427960"/>
                </a:lnTo>
                <a:lnTo>
                  <a:pt x="8736388" y="4380866"/>
                </a:lnTo>
                <a:lnTo>
                  <a:pt x="8744840" y="4335583"/>
                </a:lnTo>
                <a:close/>
                <a:moveTo>
                  <a:pt x="9229055" y="4273396"/>
                </a:moveTo>
                <a:lnTo>
                  <a:pt x="9236905" y="4281848"/>
                </a:lnTo>
                <a:lnTo>
                  <a:pt x="9242944" y="4287887"/>
                </a:lnTo>
                <a:lnTo>
                  <a:pt x="9251396" y="4292113"/>
                </a:lnTo>
                <a:lnTo>
                  <a:pt x="9251396" y="4306604"/>
                </a:lnTo>
                <a:lnTo>
                  <a:pt x="9236905" y="4306604"/>
                </a:lnTo>
                <a:lnTo>
                  <a:pt x="9232679" y="4306604"/>
                </a:lnTo>
                <a:lnTo>
                  <a:pt x="9229055" y="4302376"/>
                </a:lnTo>
                <a:lnTo>
                  <a:pt x="9224829" y="4302376"/>
                </a:lnTo>
                <a:lnTo>
                  <a:pt x="9223018" y="4302376"/>
                </a:lnTo>
                <a:lnTo>
                  <a:pt x="9210942" y="4298150"/>
                </a:lnTo>
                <a:lnTo>
                  <a:pt x="9214566" y="4292113"/>
                </a:lnTo>
                <a:lnTo>
                  <a:pt x="9214566" y="4284264"/>
                </a:lnTo>
                <a:lnTo>
                  <a:pt x="9214566" y="4281848"/>
                </a:lnTo>
                <a:lnTo>
                  <a:pt x="9218792" y="4281848"/>
                </a:lnTo>
                <a:lnTo>
                  <a:pt x="9223018" y="4281848"/>
                </a:lnTo>
                <a:close/>
                <a:moveTo>
                  <a:pt x="8069838" y="4273396"/>
                </a:moveTo>
                <a:lnTo>
                  <a:pt x="8084330" y="4277622"/>
                </a:lnTo>
                <a:lnTo>
                  <a:pt x="8094593" y="4277622"/>
                </a:lnTo>
                <a:lnTo>
                  <a:pt x="8104255" y="4277622"/>
                </a:lnTo>
                <a:lnTo>
                  <a:pt x="8112707" y="4281848"/>
                </a:lnTo>
                <a:lnTo>
                  <a:pt x="8122970" y="4284264"/>
                </a:lnTo>
                <a:lnTo>
                  <a:pt x="8122970" y="4298150"/>
                </a:lnTo>
                <a:lnTo>
                  <a:pt x="8114518" y="4298150"/>
                </a:lnTo>
                <a:lnTo>
                  <a:pt x="8114518" y="4306604"/>
                </a:lnTo>
                <a:lnTo>
                  <a:pt x="8104255" y="4302376"/>
                </a:lnTo>
                <a:lnTo>
                  <a:pt x="8094593" y="4298150"/>
                </a:lnTo>
                <a:lnTo>
                  <a:pt x="8084330" y="4292113"/>
                </a:lnTo>
                <a:lnTo>
                  <a:pt x="8075875" y="4284264"/>
                </a:lnTo>
                <a:close/>
                <a:moveTo>
                  <a:pt x="9236905" y="4252868"/>
                </a:moveTo>
                <a:lnTo>
                  <a:pt x="9261057" y="4252868"/>
                </a:lnTo>
                <a:lnTo>
                  <a:pt x="9275549" y="4298150"/>
                </a:lnTo>
                <a:lnTo>
                  <a:pt x="9261057" y="4298150"/>
                </a:lnTo>
                <a:lnTo>
                  <a:pt x="9261057" y="4292113"/>
                </a:lnTo>
                <a:lnTo>
                  <a:pt x="9251397" y="4284264"/>
                </a:lnTo>
                <a:lnTo>
                  <a:pt x="9247169" y="4277622"/>
                </a:lnTo>
                <a:lnTo>
                  <a:pt x="9242942" y="4269773"/>
                </a:lnTo>
                <a:lnTo>
                  <a:pt x="9238716" y="4263131"/>
                </a:lnTo>
                <a:close/>
                <a:moveTo>
                  <a:pt x="8264248" y="4245019"/>
                </a:moveTo>
                <a:lnTo>
                  <a:pt x="8302889" y="4245019"/>
                </a:lnTo>
                <a:lnTo>
                  <a:pt x="8302889" y="4252869"/>
                </a:lnTo>
                <a:lnTo>
                  <a:pt x="8295040" y="4252869"/>
                </a:lnTo>
                <a:lnTo>
                  <a:pt x="8270889" y="4269774"/>
                </a:lnTo>
                <a:lnTo>
                  <a:pt x="8242512" y="4287888"/>
                </a:lnTo>
                <a:lnTo>
                  <a:pt x="8217759" y="4306606"/>
                </a:lnTo>
                <a:lnTo>
                  <a:pt x="8209910" y="4306606"/>
                </a:lnTo>
                <a:lnTo>
                  <a:pt x="8208099" y="4302378"/>
                </a:lnTo>
                <a:lnTo>
                  <a:pt x="8203873" y="4302378"/>
                </a:lnTo>
                <a:lnTo>
                  <a:pt x="8199645" y="4298152"/>
                </a:lnTo>
                <a:lnTo>
                  <a:pt x="8193608" y="4298152"/>
                </a:lnTo>
                <a:lnTo>
                  <a:pt x="8193608" y="4292115"/>
                </a:lnTo>
                <a:lnTo>
                  <a:pt x="8228024" y="4269774"/>
                </a:lnTo>
                <a:close/>
                <a:moveTo>
                  <a:pt x="8171272" y="4234756"/>
                </a:moveTo>
                <a:lnTo>
                  <a:pt x="8179724" y="4240793"/>
                </a:lnTo>
                <a:lnTo>
                  <a:pt x="8181535" y="4240793"/>
                </a:lnTo>
                <a:lnTo>
                  <a:pt x="8181535" y="4245019"/>
                </a:lnTo>
                <a:lnTo>
                  <a:pt x="8181535" y="4252868"/>
                </a:lnTo>
                <a:lnTo>
                  <a:pt x="8185763" y="4259510"/>
                </a:lnTo>
                <a:lnTo>
                  <a:pt x="8171272" y="4259510"/>
                </a:lnTo>
                <a:lnTo>
                  <a:pt x="8147121" y="4267359"/>
                </a:lnTo>
                <a:lnTo>
                  <a:pt x="8118743" y="4267359"/>
                </a:lnTo>
                <a:lnTo>
                  <a:pt x="8094592" y="4259510"/>
                </a:lnTo>
                <a:lnTo>
                  <a:pt x="8094592" y="4255283"/>
                </a:lnTo>
                <a:lnTo>
                  <a:pt x="8098216" y="4255283"/>
                </a:lnTo>
                <a:lnTo>
                  <a:pt x="8100629" y="4252868"/>
                </a:lnTo>
                <a:lnTo>
                  <a:pt x="8118743" y="4245019"/>
                </a:lnTo>
                <a:lnTo>
                  <a:pt x="8136856" y="4245019"/>
                </a:lnTo>
                <a:lnTo>
                  <a:pt x="8153158" y="4245019"/>
                </a:lnTo>
                <a:close/>
                <a:moveTo>
                  <a:pt x="8037838" y="4234756"/>
                </a:moveTo>
                <a:lnTo>
                  <a:pt x="8051724" y="4238982"/>
                </a:lnTo>
                <a:lnTo>
                  <a:pt x="8057762" y="4240793"/>
                </a:lnTo>
                <a:lnTo>
                  <a:pt x="8066214" y="4245019"/>
                </a:lnTo>
                <a:lnTo>
                  <a:pt x="8072251" y="4252868"/>
                </a:lnTo>
                <a:lnTo>
                  <a:pt x="8075874" y="4259510"/>
                </a:lnTo>
                <a:lnTo>
                  <a:pt x="8069838" y="4259510"/>
                </a:lnTo>
                <a:lnTo>
                  <a:pt x="8051724" y="4267359"/>
                </a:lnTo>
                <a:lnTo>
                  <a:pt x="8029386" y="4267359"/>
                </a:lnTo>
                <a:lnTo>
                  <a:pt x="8005235" y="4267359"/>
                </a:lnTo>
                <a:lnTo>
                  <a:pt x="8005235" y="4252868"/>
                </a:lnTo>
                <a:lnTo>
                  <a:pt x="8015498" y="4249247"/>
                </a:lnTo>
                <a:lnTo>
                  <a:pt x="8027573" y="4245019"/>
                </a:lnTo>
                <a:lnTo>
                  <a:pt x="8029386" y="4240793"/>
                </a:lnTo>
                <a:close/>
                <a:moveTo>
                  <a:pt x="9172302" y="4220265"/>
                </a:moveTo>
                <a:lnTo>
                  <a:pt x="9186189" y="4226302"/>
                </a:lnTo>
                <a:lnTo>
                  <a:pt x="9194643" y="4230530"/>
                </a:lnTo>
                <a:lnTo>
                  <a:pt x="9204303" y="4238982"/>
                </a:lnTo>
                <a:lnTo>
                  <a:pt x="9210945" y="4245019"/>
                </a:lnTo>
                <a:lnTo>
                  <a:pt x="9214566" y="4255284"/>
                </a:lnTo>
                <a:lnTo>
                  <a:pt x="9223021" y="4267359"/>
                </a:lnTo>
                <a:lnTo>
                  <a:pt x="9210945" y="4267359"/>
                </a:lnTo>
                <a:lnTo>
                  <a:pt x="9204303" y="4259510"/>
                </a:lnTo>
                <a:lnTo>
                  <a:pt x="9194643" y="4252868"/>
                </a:lnTo>
                <a:lnTo>
                  <a:pt x="9186189" y="4245019"/>
                </a:lnTo>
                <a:lnTo>
                  <a:pt x="9180152" y="4234756"/>
                </a:lnTo>
                <a:close/>
                <a:moveTo>
                  <a:pt x="9119775" y="4205774"/>
                </a:moveTo>
                <a:lnTo>
                  <a:pt x="9125812" y="4205774"/>
                </a:lnTo>
                <a:lnTo>
                  <a:pt x="9129435" y="4210000"/>
                </a:lnTo>
                <a:lnTo>
                  <a:pt x="9133661" y="4210000"/>
                </a:lnTo>
                <a:lnTo>
                  <a:pt x="9137887" y="4211811"/>
                </a:lnTo>
                <a:lnTo>
                  <a:pt x="9137887" y="4216039"/>
                </a:lnTo>
                <a:lnTo>
                  <a:pt x="9143926" y="4220265"/>
                </a:lnTo>
                <a:lnTo>
                  <a:pt x="9151775" y="4220265"/>
                </a:lnTo>
                <a:lnTo>
                  <a:pt x="9151775" y="4226302"/>
                </a:lnTo>
                <a:lnTo>
                  <a:pt x="9139700" y="4224491"/>
                </a:lnTo>
                <a:lnTo>
                  <a:pt x="9133661" y="4220265"/>
                </a:lnTo>
                <a:lnTo>
                  <a:pt x="9129435" y="4216039"/>
                </a:lnTo>
                <a:lnTo>
                  <a:pt x="9125812" y="4211811"/>
                </a:lnTo>
                <a:close/>
                <a:moveTo>
                  <a:pt x="8503337" y="4166530"/>
                </a:moveTo>
                <a:lnTo>
                  <a:pt x="8529906" y="4172567"/>
                </a:lnTo>
                <a:lnTo>
                  <a:pt x="8529906" y="4187059"/>
                </a:lnTo>
                <a:lnTo>
                  <a:pt x="8511790" y="4197324"/>
                </a:lnTo>
                <a:lnTo>
                  <a:pt x="8507564" y="4201550"/>
                </a:lnTo>
                <a:lnTo>
                  <a:pt x="8503337" y="4205777"/>
                </a:lnTo>
                <a:close/>
                <a:moveTo>
                  <a:pt x="9072681" y="4125475"/>
                </a:moveTo>
                <a:lnTo>
                  <a:pt x="9095021" y="4139966"/>
                </a:lnTo>
                <a:lnTo>
                  <a:pt x="9109510" y="4162304"/>
                </a:lnTo>
                <a:lnTo>
                  <a:pt x="9119775" y="4187059"/>
                </a:lnTo>
                <a:lnTo>
                  <a:pt x="9113134" y="4187059"/>
                </a:lnTo>
                <a:lnTo>
                  <a:pt x="9113134" y="4197322"/>
                </a:lnTo>
                <a:lnTo>
                  <a:pt x="9087172" y="4187059"/>
                </a:lnTo>
                <a:lnTo>
                  <a:pt x="9081133" y="4168945"/>
                </a:lnTo>
                <a:lnTo>
                  <a:pt x="9076907" y="4152041"/>
                </a:lnTo>
                <a:close/>
                <a:moveTo>
                  <a:pt x="8270891" y="4094683"/>
                </a:moveTo>
                <a:lnTo>
                  <a:pt x="8302891" y="4094683"/>
                </a:lnTo>
                <a:lnTo>
                  <a:pt x="8307119" y="4098909"/>
                </a:lnTo>
                <a:lnTo>
                  <a:pt x="8308930" y="4100720"/>
                </a:lnTo>
                <a:lnTo>
                  <a:pt x="8308930" y="4115211"/>
                </a:lnTo>
                <a:lnTo>
                  <a:pt x="8270891" y="4115211"/>
                </a:lnTo>
                <a:close/>
                <a:moveTo>
                  <a:pt x="8327040" y="4086231"/>
                </a:moveTo>
                <a:lnTo>
                  <a:pt x="8404321" y="4094684"/>
                </a:lnTo>
                <a:lnTo>
                  <a:pt x="8404321" y="4100723"/>
                </a:lnTo>
                <a:lnTo>
                  <a:pt x="8408547" y="4109175"/>
                </a:lnTo>
                <a:lnTo>
                  <a:pt x="8408547" y="4115212"/>
                </a:lnTo>
                <a:lnTo>
                  <a:pt x="8412170" y="4125478"/>
                </a:lnTo>
                <a:lnTo>
                  <a:pt x="8404321" y="4125478"/>
                </a:lnTo>
                <a:lnTo>
                  <a:pt x="8383793" y="4113402"/>
                </a:lnTo>
                <a:lnTo>
                  <a:pt x="8359643" y="4109175"/>
                </a:lnTo>
                <a:lnTo>
                  <a:pt x="8327040" y="4109175"/>
                </a:lnTo>
                <a:close/>
                <a:moveTo>
                  <a:pt x="8971854" y="4069929"/>
                </a:moveTo>
                <a:lnTo>
                  <a:pt x="9009891" y="4069929"/>
                </a:lnTo>
                <a:lnTo>
                  <a:pt x="9028608" y="4090456"/>
                </a:lnTo>
                <a:lnTo>
                  <a:pt x="9042494" y="4113399"/>
                </a:lnTo>
                <a:lnTo>
                  <a:pt x="9048530" y="4139965"/>
                </a:lnTo>
                <a:lnTo>
                  <a:pt x="9042494" y="4139965"/>
                </a:lnTo>
                <a:lnTo>
                  <a:pt x="9028610" y="4127287"/>
                </a:lnTo>
                <a:lnTo>
                  <a:pt x="9028610" y="4166532"/>
                </a:lnTo>
                <a:lnTo>
                  <a:pt x="8957364" y="4187062"/>
                </a:lnTo>
                <a:lnTo>
                  <a:pt x="8945288" y="4182834"/>
                </a:lnTo>
                <a:lnTo>
                  <a:pt x="8935025" y="4181023"/>
                </a:lnTo>
                <a:lnTo>
                  <a:pt x="8921137" y="4176797"/>
                </a:lnTo>
                <a:lnTo>
                  <a:pt x="8910874" y="4172571"/>
                </a:lnTo>
                <a:lnTo>
                  <a:pt x="8910874" y="4158684"/>
                </a:lnTo>
                <a:lnTo>
                  <a:pt x="8953138" y="4154456"/>
                </a:lnTo>
                <a:lnTo>
                  <a:pt x="8985741" y="4144193"/>
                </a:lnTo>
                <a:lnTo>
                  <a:pt x="9009892" y="4125475"/>
                </a:lnTo>
                <a:lnTo>
                  <a:pt x="9026797" y="4125475"/>
                </a:lnTo>
                <a:lnTo>
                  <a:pt x="9028608" y="4127284"/>
                </a:lnTo>
                <a:lnTo>
                  <a:pt x="9028608" y="4125475"/>
                </a:lnTo>
                <a:lnTo>
                  <a:pt x="9026795" y="4125475"/>
                </a:lnTo>
                <a:lnTo>
                  <a:pt x="9024382" y="4123664"/>
                </a:lnTo>
                <a:lnTo>
                  <a:pt x="9006268" y="4104947"/>
                </a:lnTo>
                <a:lnTo>
                  <a:pt x="8985740" y="4090456"/>
                </a:lnTo>
                <a:close/>
                <a:moveTo>
                  <a:pt x="8432698" y="4026459"/>
                </a:moveTo>
                <a:lnTo>
                  <a:pt x="8455038" y="4026459"/>
                </a:lnTo>
                <a:lnTo>
                  <a:pt x="8474961" y="4026459"/>
                </a:lnTo>
                <a:lnTo>
                  <a:pt x="8503337" y="4028875"/>
                </a:lnTo>
                <a:lnTo>
                  <a:pt x="8511790" y="4055439"/>
                </a:lnTo>
                <a:lnTo>
                  <a:pt x="8522054" y="4075966"/>
                </a:lnTo>
                <a:lnTo>
                  <a:pt x="8535940" y="4094683"/>
                </a:lnTo>
                <a:lnTo>
                  <a:pt x="8535940" y="4100722"/>
                </a:lnTo>
                <a:lnTo>
                  <a:pt x="8541979" y="4100722"/>
                </a:lnTo>
                <a:lnTo>
                  <a:pt x="8541979" y="4094683"/>
                </a:lnTo>
                <a:lnTo>
                  <a:pt x="8560091" y="4075966"/>
                </a:lnTo>
                <a:lnTo>
                  <a:pt x="8578808" y="4065703"/>
                </a:lnTo>
                <a:lnTo>
                  <a:pt x="8602958" y="4057854"/>
                </a:lnTo>
                <a:lnTo>
                  <a:pt x="8639183" y="4055439"/>
                </a:lnTo>
                <a:lnTo>
                  <a:pt x="8667559" y="4071740"/>
                </a:lnTo>
                <a:lnTo>
                  <a:pt x="8701975" y="4086231"/>
                </a:lnTo>
                <a:lnTo>
                  <a:pt x="8744840" y="4100722"/>
                </a:lnTo>
                <a:lnTo>
                  <a:pt x="8779256" y="4123665"/>
                </a:lnTo>
                <a:lnTo>
                  <a:pt x="8807632" y="4144192"/>
                </a:lnTo>
                <a:lnTo>
                  <a:pt x="8821518" y="4172569"/>
                </a:lnTo>
                <a:lnTo>
                  <a:pt x="8848084" y="4176795"/>
                </a:lnTo>
                <a:lnTo>
                  <a:pt x="8864386" y="4182832"/>
                </a:lnTo>
                <a:lnTo>
                  <a:pt x="8886724" y="4187060"/>
                </a:lnTo>
                <a:lnTo>
                  <a:pt x="8886724" y="4205775"/>
                </a:lnTo>
                <a:lnTo>
                  <a:pt x="8882498" y="4205775"/>
                </a:lnTo>
                <a:lnTo>
                  <a:pt x="8876459" y="4210001"/>
                </a:lnTo>
                <a:lnTo>
                  <a:pt x="8868009" y="4210001"/>
                </a:lnTo>
                <a:lnTo>
                  <a:pt x="8864386" y="4211813"/>
                </a:lnTo>
                <a:lnTo>
                  <a:pt x="8861970" y="4216039"/>
                </a:lnTo>
                <a:lnTo>
                  <a:pt x="8864386" y="4216039"/>
                </a:lnTo>
                <a:lnTo>
                  <a:pt x="8872233" y="4220266"/>
                </a:lnTo>
                <a:lnTo>
                  <a:pt x="8896384" y="4255284"/>
                </a:lnTo>
                <a:lnTo>
                  <a:pt x="8930799" y="4284264"/>
                </a:lnTo>
                <a:lnTo>
                  <a:pt x="8971854" y="4306604"/>
                </a:lnTo>
                <a:lnTo>
                  <a:pt x="8971854" y="4322905"/>
                </a:lnTo>
                <a:lnTo>
                  <a:pt x="8924761" y="4322905"/>
                </a:lnTo>
                <a:lnTo>
                  <a:pt x="8918724" y="4316866"/>
                </a:lnTo>
                <a:lnTo>
                  <a:pt x="8910875" y="4312640"/>
                </a:lnTo>
                <a:lnTo>
                  <a:pt x="8904838" y="4312640"/>
                </a:lnTo>
                <a:lnTo>
                  <a:pt x="8896384" y="4312640"/>
                </a:lnTo>
                <a:lnTo>
                  <a:pt x="8890347" y="4310830"/>
                </a:lnTo>
                <a:lnTo>
                  <a:pt x="8878272" y="4306604"/>
                </a:lnTo>
                <a:lnTo>
                  <a:pt x="8868009" y="4298151"/>
                </a:lnTo>
                <a:lnTo>
                  <a:pt x="8861970" y="4292113"/>
                </a:lnTo>
                <a:lnTo>
                  <a:pt x="8854121" y="4277622"/>
                </a:lnTo>
                <a:lnTo>
                  <a:pt x="8848084" y="4267359"/>
                </a:lnTo>
                <a:lnTo>
                  <a:pt x="8839630" y="4259510"/>
                </a:lnTo>
                <a:lnTo>
                  <a:pt x="8811256" y="4245019"/>
                </a:lnTo>
                <a:lnTo>
                  <a:pt x="8791331" y="4245019"/>
                </a:lnTo>
                <a:lnTo>
                  <a:pt x="8764765" y="4252868"/>
                </a:lnTo>
                <a:lnTo>
                  <a:pt x="8740614" y="4267359"/>
                </a:lnTo>
                <a:lnTo>
                  <a:pt x="8716464" y="4273396"/>
                </a:lnTo>
                <a:lnTo>
                  <a:pt x="8691710" y="4259510"/>
                </a:lnTo>
                <a:lnTo>
                  <a:pt x="8667559" y="4252868"/>
                </a:lnTo>
                <a:lnTo>
                  <a:pt x="8641598" y="4249245"/>
                </a:lnTo>
                <a:lnTo>
                  <a:pt x="8607185" y="4252868"/>
                </a:lnTo>
                <a:lnTo>
                  <a:pt x="8610806" y="4238982"/>
                </a:lnTo>
                <a:lnTo>
                  <a:pt x="8613221" y="4226302"/>
                </a:lnTo>
                <a:lnTo>
                  <a:pt x="8616844" y="4220266"/>
                </a:lnTo>
                <a:lnTo>
                  <a:pt x="8621071" y="4211813"/>
                </a:lnTo>
                <a:lnTo>
                  <a:pt x="8625297" y="4205775"/>
                </a:lnTo>
                <a:lnTo>
                  <a:pt x="8621071" y="4197323"/>
                </a:lnTo>
                <a:lnTo>
                  <a:pt x="8602958" y="4166530"/>
                </a:lnTo>
                <a:lnTo>
                  <a:pt x="8578808" y="4148418"/>
                </a:lnTo>
                <a:lnTo>
                  <a:pt x="8550431" y="4139966"/>
                </a:lnTo>
                <a:lnTo>
                  <a:pt x="8517828" y="4129701"/>
                </a:lnTo>
                <a:lnTo>
                  <a:pt x="8487641" y="4123665"/>
                </a:lnTo>
                <a:lnTo>
                  <a:pt x="8461075" y="4109174"/>
                </a:lnTo>
                <a:lnTo>
                  <a:pt x="8444773" y="4086231"/>
                </a:lnTo>
                <a:lnTo>
                  <a:pt x="8450810" y="4084420"/>
                </a:lnTo>
                <a:lnTo>
                  <a:pt x="8455038" y="4084420"/>
                </a:lnTo>
                <a:lnTo>
                  <a:pt x="8459262" y="4080194"/>
                </a:lnTo>
                <a:lnTo>
                  <a:pt x="8461075" y="4075966"/>
                </a:lnTo>
                <a:lnTo>
                  <a:pt x="8465301" y="4069930"/>
                </a:lnTo>
                <a:lnTo>
                  <a:pt x="8444773" y="4065703"/>
                </a:lnTo>
                <a:lnTo>
                  <a:pt x="8422433" y="4055439"/>
                </a:lnTo>
                <a:lnTo>
                  <a:pt x="8404321" y="4047591"/>
                </a:lnTo>
                <a:lnTo>
                  <a:pt x="8404321" y="4028875"/>
                </a:lnTo>
                <a:close/>
                <a:moveTo>
                  <a:pt x="8238289" y="3957027"/>
                </a:moveTo>
                <a:lnTo>
                  <a:pt x="8242515" y="3957027"/>
                </a:lnTo>
                <a:lnTo>
                  <a:pt x="8246138" y="3957027"/>
                </a:lnTo>
                <a:lnTo>
                  <a:pt x="8246138" y="3960650"/>
                </a:lnTo>
                <a:lnTo>
                  <a:pt x="8246138" y="3964876"/>
                </a:lnTo>
                <a:lnTo>
                  <a:pt x="8250364" y="3964876"/>
                </a:lnTo>
                <a:lnTo>
                  <a:pt x="8250364" y="3969102"/>
                </a:lnTo>
                <a:lnTo>
                  <a:pt x="8256401" y="3969102"/>
                </a:lnTo>
                <a:lnTo>
                  <a:pt x="8252175" y="3970913"/>
                </a:lnTo>
                <a:lnTo>
                  <a:pt x="8250364" y="3970913"/>
                </a:lnTo>
                <a:lnTo>
                  <a:pt x="8250364" y="3975139"/>
                </a:lnTo>
                <a:lnTo>
                  <a:pt x="8238289" y="3985404"/>
                </a:lnTo>
                <a:lnTo>
                  <a:pt x="8228026" y="3998082"/>
                </a:lnTo>
                <a:lnTo>
                  <a:pt x="8217761" y="4008347"/>
                </a:lnTo>
                <a:lnTo>
                  <a:pt x="8179724" y="4004121"/>
                </a:lnTo>
                <a:lnTo>
                  <a:pt x="8147121" y="4004121"/>
                </a:lnTo>
                <a:lnTo>
                  <a:pt x="8108479" y="4008347"/>
                </a:lnTo>
                <a:lnTo>
                  <a:pt x="8108479" y="4028874"/>
                </a:lnTo>
                <a:lnTo>
                  <a:pt x="8114517" y="4033101"/>
                </a:lnTo>
                <a:lnTo>
                  <a:pt x="8114517" y="4036724"/>
                </a:lnTo>
                <a:lnTo>
                  <a:pt x="8118743" y="4040950"/>
                </a:lnTo>
                <a:lnTo>
                  <a:pt x="8122970" y="4047591"/>
                </a:lnTo>
                <a:lnTo>
                  <a:pt x="8161007" y="4033101"/>
                </a:lnTo>
                <a:lnTo>
                  <a:pt x="8199647" y="4022836"/>
                </a:lnTo>
                <a:lnTo>
                  <a:pt x="8199647" y="4040950"/>
                </a:lnTo>
                <a:lnTo>
                  <a:pt x="8193610" y="4040950"/>
                </a:lnTo>
                <a:lnTo>
                  <a:pt x="8181534" y="4047591"/>
                </a:lnTo>
                <a:lnTo>
                  <a:pt x="8167044" y="4055441"/>
                </a:lnTo>
                <a:lnTo>
                  <a:pt x="8153157" y="4061477"/>
                </a:lnTo>
                <a:lnTo>
                  <a:pt x="8165233" y="4086231"/>
                </a:lnTo>
                <a:lnTo>
                  <a:pt x="8179724" y="4109174"/>
                </a:lnTo>
                <a:lnTo>
                  <a:pt x="8185761" y="4129702"/>
                </a:lnTo>
                <a:lnTo>
                  <a:pt x="8193610" y="4166533"/>
                </a:lnTo>
                <a:lnTo>
                  <a:pt x="8185761" y="4166533"/>
                </a:lnTo>
                <a:lnTo>
                  <a:pt x="8185761" y="4172569"/>
                </a:lnTo>
                <a:lnTo>
                  <a:pt x="8179724" y="4168946"/>
                </a:lnTo>
                <a:lnTo>
                  <a:pt x="8175498" y="4168946"/>
                </a:lnTo>
                <a:lnTo>
                  <a:pt x="8175498" y="4166533"/>
                </a:lnTo>
                <a:lnTo>
                  <a:pt x="8171272" y="4166533"/>
                </a:lnTo>
                <a:lnTo>
                  <a:pt x="8151347" y="4144192"/>
                </a:lnTo>
                <a:lnTo>
                  <a:pt x="8132630" y="4119439"/>
                </a:lnTo>
                <a:lnTo>
                  <a:pt x="8114517" y="4094685"/>
                </a:lnTo>
                <a:lnTo>
                  <a:pt x="8114517" y="4172569"/>
                </a:lnTo>
                <a:lnTo>
                  <a:pt x="8084328" y="4172569"/>
                </a:lnTo>
                <a:lnTo>
                  <a:pt x="8084328" y="4168946"/>
                </a:lnTo>
                <a:lnTo>
                  <a:pt x="8080102" y="4168946"/>
                </a:lnTo>
                <a:lnTo>
                  <a:pt x="8080102" y="4166533"/>
                </a:lnTo>
                <a:lnTo>
                  <a:pt x="8075875" y="4166533"/>
                </a:lnTo>
                <a:lnTo>
                  <a:pt x="8080102" y="4139966"/>
                </a:lnTo>
                <a:lnTo>
                  <a:pt x="8075875" y="4125475"/>
                </a:lnTo>
                <a:lnTo>
                  <a:pt x="8069839" y="4113400"/>
                </a:lnTo>
                <a:lnTo>
                  <a:pt x="8061989" y="4094685"/>
                </a:lnTo>
                <a:lnTo>
                  <a:pt x="8061989" y="4075968"/>
                </a:lnTo>
                <a:lnTo>
                  <a:pt x="8072252" y="4055441"/>
                </a:lnTo>
                <a:lnTo>
                  <a:pt x="8086140" y="4026459"/>
                </a:lnTo>
                <a:lnTo>
                  <a:pt x="8100629" y="3999895"/>
                </a:lnTo>
                <a:lnTo>
                  <a:pt x="8114517" y="3979365"/>
                </a:lnTo>
                <a:lnTo>
                  <a:pt x="8122970" y="3969102"/>
                </a:lnTo>
                <a:lnTo>
                  <a:pt x="8157384" y="3979365"/>
                </a:lnTo>
                <a:lnTo>
                  <a:pt x="8179724" y="3979365"/>
                </a:lnTo>
                <a:lnTo>
                  <a:pt x="8195421" y="3975139"/>
                </a:lnTo>
                <a:lnTo>
                  <a:pt x="8217761" y="3969102"/>
                </a:lnTo>
                <a:close/>
                <a:moveTo>
                  <a:pt x="8317380" y="3950385"/>
                </a:moveTo>
                <a:lnTo>
                  <a:pt x="8331266" y="3957027"/>
                </a:lnTo>
                <a:lnTo>
                  <a:pt x="8337305" y="3960650"/>
                </a:lnTo>
                <a:lnTo>
                  <a:pt x="8345757" y="3969102"/>
                </a:lnTo>
                <a:lnTo>
                  <a:pt x="8347567" y="3975139"/>
                </a:lnTo>
                <a:lnTo>
                  <a:pt x="8347567" y="3989630"/>
                </a:lnTo>
                <a:lnTo>
                  <a:pt x="8347567" y="4008348"/>
                </a:lnTo>
                <a:lnTo>
                  <a:pt x="8341531" y="4012574"/>
                </a:lnTo>
                <a:lnTo>
                  <a:pt x="8337305" y="4014384"/>
                </a:lnTo>
                <a:lnTo>
                  <a:pt x="8337305" y="4018611"/>
                </a:lnTo>
                <a:lnTo>
                  <a:pt x="8337305" y="4022837"/>
                </a:lnTo>
                <a:lnTo>
                  <a:pt x="8337305" y="4026460"/>
                </a:lnTo>
                <a:lnTo>
                  <a:pt x="8337305" y="4028875"/>
                </a:lnTo>
                <a:lnTo>
                  <a:pt x="8335492" y="4033102"/>
                </a:lnTo>
                <a:lnTo>
                  <a:pt x="8327040" y="4040951"/>
                </a:lnTo>
                <a:lnTo>
                  <a:pt x="8327040" y="4022837"/>
                </a:lnTo>
                <a:lnTo>
                  <a:pt x="8313154" y="3999895"/>
                </a:lnTo>
                <a:lnTo>
                  <a:pt x="8313154" y="3975139"/>
                </a:lnTo>
                <a:close/>
                <a:moveTo>
                  <a:pt x="7999200" y="3810917"/>
                </a:moveTo>
                <a:lnTo>
                  <a:pt x="8019125" y="3816954"/>
                </a:lnTo>
                <a:lnTo>
                  <a:pt x="8043878" y="3831445"/>
                </a:lnTo>
                <a:lnTo>
                  <a:pt x="8066218" y="3853785"/>
                </a:lnTo>
                <a:lnTo>
                  <a:pt x="8075878" y="3872502"/>
                </a:lnTo>
                <a:lnTo>
                  <a:pt x="8066218" y="3878539"/>
                </a:lnTo>
                <a:lnTo>
                  <a:pt x="8055954" y="3888802"/>
                </a:lnTo>
                <a:lnTo>
                  <a:pt x="8043878" y="3897256"/>
                </a:lnTo>
                <a:lnTo>
                  <a:pt x="8029387" y="3903292"/>
                </a:lnTo>
                <a:lnTo>
                  <a:pt x="8041463" y="3935895"/>
                </a:lnTo>
                <a:lnTo>
                  <a:pt x="8055954" y="3960651"/>
                </a:lnTo>
                <a:lnTo>
                  <a:pt x="8069840" y="3989631"/>
                </a:lnTo>
                <a:lnTo>
                  <a:pt x="8057764" y="3993857"/>
                </a:lnTo>
                <a:lnTo>
                  <a:pt x="8051728" y="3993857"/>
                </a:lnTo>
                <a:lnTo>
                  <a:pt x="8047501" y="3993857"/>
                </a:lnTo>
                <a:lnTo>
                  <a:pt x="8043878" y="3998083"/>
                </a:lnTo>
                <a:lnTo>
                  <a:pt x="8041463" y="3999896"/>
                </a:lnTo>
                <a:lnTo>
                  <a:pt x="8037842" y="4008348"/>
                </a:lnTo>
                <a:lnTo>
                  <a:pt x="8019125" y="4040951"/>
                </a:lnTo>
                <a:lnTo>
                  <a:pt x="8009465" y="4080196"/>
                </a:lnTo>
                <a:lnTo>
                  <a:pt x="7990748" y="4115214"/>
                </a:lnTo>
                <a:lnTo>
                  <a:pt x="7981088" y="4123666"/>
                </a:lnTo>
                <a:lnTo>
                  <a:pt x="7970823" y="4123666"/>
                </a:lnTo>
                <a:lnTo>
                  <a:pt x="7958748" y="4125477"/>
                </a:lnTo>
                <a:lnTo>
                  <a:pt x="7946672" y="4125477"/>
                </a:lnTo>
                <a:lnTo>
                  <a:pt x="7924334" y="4113402"/>
                </a:lnTo>
                <a:lnTo>
                  <a:pt x="7903806" y="4109175"/>
                </a:lnTo>
                <a:lnTo>
                  <a:pt x="7877845" y="4109175"/>
                </a:lnTo>
                <a:lnTo>
                  <a:pt x="7853089" y="4104949"/>
                </a:lnTo>
                <a:lnTo>
                  <a:pt x="7828938" y="4094687"/>
                </a:lnTo>
                <a:lnTo>
                  <a:pt x="7804787" y="4061479"/>
                </a:lnTo>
                <a:lnTo>
                  <a:pt x="7786675" y="4018611"/>
                </a:lnTo>
                <a:lnTo>
                  <a:pt x="7782449" y="3969103"/>
                </a:lnTo>
                <a:lnTo>
                  <a:pt x="7800561" y="3960651"/>
                </a:lnTo>
                <a:lnTo>
                  <a:pt x="7815052" y="3960651"/>
                </a:lnTo>
                <a:lnTo>
                  <a:pt x="7828938" y="3964877"/>
                </a:lnTo>
                <a:lnTo>
                  <a:pt x="7843429" y="3957028"/>
                </a:lnTo>
                <a:lnTo>
                  <a:pt x="7861541" y="3928046"/>
                </a:lnTo>
                <a:lnTo>
                  <a:pt x="7906220" y="3922009"/>
                </a:lnTo>
                <a:lnTo>
                  <a:pt x="7914069" y="3915368"/>
                </a:lnTo>
                <a:lnTo>
                  <a:pt x="7920108" y="3907519"/>
                </a:lnTo>
                <a:lnTo>
                  <a:pt x="7920108" y="3903292"/>
                </a:lnTo>
                <a:lnTo>
                  <a:pt x="7924334" y="3900877"/>
                </a:lnTo>
                <a:lnTo>
                  <a:pt x="7924334" y="3897256"/>
                </a:lnTo>
                <a:lnTo>
                  <a:pt x="7924334" y="3893030"/>
                </a:lnTo>
                <a:lnTo>
                  <a:pt x="7927955" y="3888802"/>
                </a:lnTo>
                <a:lnTo>
                  <a:pt x="7934597" y="3888802"/>
                </a:lnTo>
                <a:lnTo>
                  <a:pt x="7946672" y="3888802"/>
                </a:lnTo>
                <a:lnTo>
                  <a:pt x="7958748" y="3888802"/>
                </a:lnTo>
                <a:lnTo>
                  <a:pt x="7966597" y="3864048"/>
                </a:lnTo>
                <a:lnTo>
                  <a:pt x="7976860" y="3845331"/>
                </a:lnTo>
                <a:lnTo>
                  <a:pt x="7987124" y="3829029"/>
                </a:lnTo>
                <a:close/>
                <a:moveTo>
                  <a:pt x="6980054" y="3763221"/>
                </a:moveTo>
                <a:lnTo>
                  <a:pt x="7000582" y="3777712"/>
                </a:lnTo>
                <a:lnTo>
                  <a:pt x="7012658" y="3802465"/>
                </a:lnTo>
                <a:lnTo>
                  <a:pt x="7012658" y="3839294"/>
                </a:lnTo>
                <a:lnTo>
                  <a:pt x="7012658" y="3843520"/>
                </a:lnTo>
                <a:lnTo>
                  <a:pt x="7014470" y="3843520"/>
                </a:lnTo>
                <a:lnTo>
                  <a:pt x="7018696" y="3845333"/>
                </a:lnTo>
                <a:lnTo>
                  <a:pt x="7018696" y="3849559"/>
                </a:lnTo>
                <a:lnTo>
                  <a:pt x="7018696" y="3858011"/>
                </a:lnTo>
                <a:lnTo>
                  <a:pt x="7012658" y="3858011"/>
                </a:lnTo>
                <a:lnTo>
                  <a:pt x="7004205" y="3859822"/>
                </a:lnTo>
                <a:lnTo>
                  <a:pt x="7000582" y="3868276"/>
                </a:lnTo>
                <a:lnTo>
                  <a:pt x="6994545" y="3872502"/>
                </a:lnTo>
                <a:lnTo>
                  <a:pt x="6990319" y="3872502"/>
                </a:lnTo>
                <a:lnTo>
                  <a:pt x="6986091" y="3868276"/>
                </a:lnTo>
                <a:lnTo>
                  <a:pt x="6984280" y="3868276"/>
                </a:lnTo>
                <a:lnTo>
                  <a:pt x="6980054" y="3864048"/>
                </a:lnTo>
                <a:lnTo>
                  <a:pt x="6966167" y="3835068"/>
                </a:lnTo>
                <a:lnTo>
                  <a:pt x="6966167" y="3792201"/>
                </a:lnTo>
                <a:lnTo>
                  <a:pt x="6969791" y="3786164"/>
                </a:lnTo>
                <a:lnTo>
                  <a:pt x="6974017" y="3781938"/>
                </a:lnTo>
                <a:lnTo>
                  <a:pt x="6975827" y="3773486"/>
                </a:lnTo>
                <a:close/>
                <a:moveTo>
                  <a:pt x="8250362" y="3720353"/>
                </a:moveTo>
                <a:lnTo>
                  <a:pt x="8266663" y="3738465"/>
                </a:lnTo>
                <a:lnTo>
                  <a:pt x="8278739" y="3758993"/>
                </a:lnTo>
                <a:lnTo>
                  <a:pt x="8278739" y="3792201"/>
                </a:lnTo>
                <a:lnTo>
                  <a:pt x="8280549" y="3800051"/>
                </a:lnTo>
                <a:lnTo>
                  <a:pt x="8284775" y="3800051"/>
                </a:lnTo>
                <a:lnTo>
                  <a:pt x="8284775" y="3802466"/>
                </a:lnTo>
                <a:lnTo>
                  <a:pt x="8280549" y="3802466"/>
                </a:lnTo>
                <a:lnTo>
                  <a:pt x="8278739" y="3810919"/>
                </a:lnTo>
                <a:lnTo>
                  <a:pt x="8278739" y="3816955"/>
                </a:lnTo>
                <a:lnTo>
                  <a:pt x="8274512" y="3816955"/>
                </a:lnTo>
                <a:lnTo>
                  <a:pt x="8274512" y="3821181"/>
                </a:lnTo>
                <a:lnTo>
                  <a:pt x="8270889" y="3821181"/>
                </a:lnTo>
                <a:lnTo>
                  <a:pt x="8264250" y="3824805"/>
                </a:lnTo>
                <a:lnTo>
                  <a:pt x="8260626" y="3816955"/>
                </a:lnTo>
                <a:lnTo>
                  <a:pt x="8260626" y="3814540"/>
                </a:lnTo>
                <a:lnTo>
                  <a:pt x="8256400" y="3814540"/>
                </a:lnTo>
                <a:lnTo>
                  <a:pt x="8252174" y="3814540"/>
                </a:lnTo>
                <a:lnTo>
                  <a:pt x="8250362" y="3810919"/>
                </a:lnTo>
                <a:lnTo>
                  <a:pt x="8250362" y="3816955"/>
                </a:lnTo>
                <a:lnTo>
                  <a:pt x="8252174" y="3821181"/>
                </a:lnTo>
                <a:lnTo>
                  <a:pt x="8256400" y="3824805"/>
                </a:lnTo>
                <a:lnTo>
                  <a:pt x="8260626" y="3829031"/>
                </a:lnTo>
                <a:lnTo>
                  <a:pt x="8256400" y="3831446"/>
                </a:lnTo>
                <a:lnTo>
                  <a:pt x="8256400" y="3835070"/>
                </a:lnTo>
                <a:lnTo>
                  <a:pt x="8256400" y="3839296"/>
                </a:lnTo>
                <a:lnTo>
                  <a:pt x="8256400" y="3849559"/>
                </a:lnTo>
                <a:lnTo>
                  <a:pt x="8238286" y="3849559"/>
                </a:lnTo>
                <a:lnTo>
                  <a:pt x="8238286" y="3839296"/>
                </a:lnTo>
                <a:lnTo>
                  <a:pt x="8228024" y="3835070"/>
                </a:lnTo>
                <a:lnTo>
                  <a:pt x="8217759" y="3829031"/>
                </a:lnTo>
                <a:lnTo>
                  <a:pt x="8214136" y="3821181"/>
                </a:lnTo>
                <a:lnTo>
                  <a:pt x="8209910" y="3810919"/>
                </a:lnTo>
                <a:lnTo>
                  <a:pt x="8208099" y="3800051"/>
                </a:lnTo>
                <a:lnTo>
                  <a:pt x="8199647" y="3786163"/>
                </a:lnTo>
                <a:lnTo>
                  <a:pt x="8189382" y="3792201"/>
                </a:lnTo>
                <a:lnTo>
                  <a:pt x="8175496" y="3800051"/>
                </a:lnTo>
                <a:lnTo>
                  <a:pt x="8161005" y="3802466"/>
                </a:lnTo>
                <a:lnTo>
                  <a:pt x="8147119" y="3810919"/>
                </a:lnTo>
                <a:lnTo>
                  <a:pt x="8147119" y="3792201"/>
                </a:lnTo>
                <a:lnTo>
                  <a:pt x="8151345" y="3787975"/>
                </a:lnTo>
                <a:lnTo>
                  <a:pt x="8151345" y="3786163"/>
                </a:lnTo>
                <a:lnTo>
                  <a:pt x="8153156" y="3786163"/>
                </a:lnTo>
                <a:lnTo>
                  <a:pt x="8153156" y="3777710"/>
                </a:lnTo>
                <a:lnTo>
                  <a:pt x="8181533" y="3767447"/>
                </a:lnTo>
                <a:lnTo>
                  <a:pt x="8208099" y="3758993"/>
                </a:lnTo>
                <a:lnTo>
                  <a:pt x="8232250" y="3744504"/>
                </a:lnTo>
                <a:close/>
                <a:moveTo>
                  <a:pt x="8075879" y="3681109"/>
                </a:moveTo>
                <a:lnTo>
                  <a:pt x="8084331" y="3688959"/>
                </a:lnTo>
                <a:lnTo>
                  <a:pt x="8086142" y="3688959"/>
                </a:lnTo>
                <a:lnTo>
                  <a:pt x="8090368" y="3688959"/>
                </a:lnTo>
                <a:lnTo>
                  <a:pt x="8090368" y="3691374"/>
                </a:lnTo>
                <a:lnTo>
                  <a:pt x="8090368" y="3699222"/>
                </a:lnTo>
                <a:lnTo>
                  <a:pt x="8094594" y="3705863"/>
                </a:lnTo>
                <a:lnTo>
                  <a:pt x="8072255" y="3723978"/>
                </a:lnTo>
                <a:lnTo>
                  <a:pt x="8057764" y="3742695"/>
                </a:lnTo>
                <a:lnTo>
                  <a:pt x="8041462" y="3757184"/>
                </a:lnTo>
                <a:lnTo>
                  <a:pt x="8015500" y="3771675"/>
                </a:lnTo>
                <a:lnTo>
                  <a:pt x="8015500" y="3763223"/>
                </a:lnTo>
                <a:lnTo>
                  <a:pt x="8037841" y="3738467"/>
                </a:lnTo>
                <a:lnTo>
                  <a:pt x="8061992" y="3713713"/>
                </a:lnTo>
                <a:close/>
                <a:moveTo>
                  <a:pt x="2998871" y="3491528"/>
                </a:moveTo>
                <a:lnTo>
                  <a:pt x="3013361" y="3491528"/>
                </a:lnTo>
                <a:lnTo>
                  <a:pt x="3027247" y="3493944"/>
                </a:lnTo>
                <a:lnTo>
                  <a:pt x="3043549" y="3501794"/>
                </a:lnTo>
                <a:lnTo>
                  <a:pt x="3037512" y="3506020"/>
                </a:lnTo>
                <a:lnTo>
                  <a:pt x="3033286" y="3512058"/>
                </a:lnTo>
                <a:lnTo>
                  <a:pt x="3027247" y="3516284"/>
                </a:lnTo>
                <a:lnTo>
                  <a:pt x="3015172" y="3516284"/>
                </a:lnTo>
                <a:lnTo>
                  <a:pt x="3004910" y="3512058"/>
                </a:lnTo>
                <a:lnTo>
                  <a:pt x="2995250" y="3512058"/>
                </a:lnTo>
                <a:lnTo>
                  <a:pt x="2984985" y="3512058"/>
                </a:lnTo>
                <a:lnTo>
                  <a:pt x="2972910" y="3516284"/>
                </a:lnTo>
                <a:lnTo>
                  <a:pt x="2972910" y="3493944"/>
                </a:lnTo>
                <a:close/>
                <a:moveTo>
                  <a:pt x="8136855" y="3469188"/>
                </a:moveTo>
                <a:lnTo>
                  <a:pt x="8147119" y="3469188"/>
                </a:lnTo>
                <a:lnTo>
                  <a:pt x="8161005" y="3469188"/>
                </a:lnTo>
                <a:lnTo>
                  <a:pt x="8161005" y="3506017"/>
                </a:lnTo>
                <a:lnTo>
                  <a:pt x="8157382" y="3530773"/>
                </a:lnTo>
                <a:lnTo>
                  <a:pt x="8151346" y="3551301"/>
                </a:lnTo>
                <a:lnTo>
                  <a:pt x="8147119" y="3588130"/>
                </a:lnTo>
                <a:lnTo>
                  <a:pt x="8153156" y="3588130"/>
                </a:lnTo>
                <a:lnTo>
                  <a:pt x="8153156" y="3594771"/>
                </a:lnTo>
                <a:lnTo>
                  <a:pt x="8167044" y="3594771"/>
                </a:lnTo>
                <a:lnTo>
                  <a:pt x="8175496" y="3594771"/>
                </a:lnTo>
                <a:lnTo>
                  <a:pt x="8181533" y="3594771"/>
                </a:lnTo>
                <a:lnTo>
                  <a:pt x="8189382" y="3598393"/>
                </a:lnTo>
                <a:lnTo>
                  <a:pt x="8195421" y="3602621"/>
                </a:lnTo>
                <a:lnTo>
                  <a:pt x="8209910" y="3605034"/>
                </a:lnTo>
                <a:lnTo>
                  <a:pt x="8217759" y="3631600"/>
                </a:lnTo>
                <a:lnTo>
                  <a:pt x="8232250" y="3647902"/>
                </a:lnTo>
                <a:lnTo>
                  <a:pt x="8250362" y="3666619"/>
                </a:lnTo>
                <a:lnTo>
                  <a:pt x="8264250" y="3691373"/>
                </a:lnTo>
                <a:lnTo>
                  <a:pt x="8252174" y="3695599"/>
                </a:lnTo>
                <a:lnTo>
                  <a:pt x="8246136" y="3699222"/>
                </a:lnTo>
                <a:lnTo>
                  <a:pt x="8242512" y="3699222"/>
                </a:lnTo>
                <a:lnTo>
                  <a:pt x="8242512" y="3703448"/>
                </a:lnTo>
                <a:lnTo>
                  <a:pt x="8242512" y="3705864"/>
                </a:lnTo>
                <a:lnTo>
                  <a:pt x="8242512" y="3709487"/>
                </a:lnTo>
                <a:lnTo>
                  <a:pt x="8235871" y="3709487"/>
                </a:lnTo>
                <a:lnTo>
                  <a:pt x="8223796" y="3713713"/>
                </a:lnTo>
                <a:lnTo>
                  <a:pt x="8221985" y="3705864"/>
                </a:lnTo>
                <a:lnTo>
                  <a:pt x="8221985" y="3703448"/>
                </a:lnTo>
                <a:lnTo>
                  <a:pt x="8217759" y="3703448"/>
                </a:lnTo>
                <a:lnTo>
                  <a:pt x="8214136" y="3703448"/>
                </a:lnTo>
                <a:lnTo>
                  <a:pt x="8209910" y="3699222"/>
                </a:lnTo>
                <a:lnTo>
                  <a:pt x="8203873" y="3713713"/>
                </a:lnTo>
                <a:lnTo>
                  <a:pt x="8199647" y="3723976"/>
                </a:lnTo>
                <a:lnTo>
                  <a:pt x="8193608" y="3734241"/>
                </a:lnTo>
                <a:lnTo>
                  <a:pt x="8181533" y="3738467"/>
                </a:lnTo>
                <a:lnTo>
                  <a:pt x="8171270" y="3744503"/>
                </a:lnTo>
                <a:lnTo>
                  <a:pt x="8171270" y="3738467"/>
                </a:lnTo>
                <a:lnTo>
                  <a:pt x="8165231" y="3730617"/>
                </a:lnTo>
                <a:lnTo>
                  <a:pt x="8165231" y="3723976"/>
                </a:lnTo>
                <a:lnTo>
                  <a:pt x="8165231" y="3720354"/>
                </a:lnTo>
                <a:lnTo>
                  <a:pt x="8165231" y="3717939"/>
                </a:lnTo>
                <a:lnTo>
                  <a:pt x="8165231" y="3713713"/>
                </a:lnTo>
                <a:lnTo>
                  <a:pt x="8161005" y="3709487"/>
                </a:lnTo>
                <a:lnTo>
                  <a:pt x="8157382" y="3709487"/>
                </a:lnTo>
                <a:lnTo>
                  <a:pt x="8147119" y="3705864"/>
                </a:lnTo>
                <a:lnTo>
                  <a:pt x="8147119" y="3695599"/>
                </a:lnTo>
                <a:lnTo>
                  <a:pt x="8147119" y="3685336"/>
                </a:lnTo>
                <a:lnTo>
                  <a:pt x="8151346" y="3676882"/>
                </a:lnTo>
                <a:lnTo>
                  <a:pt x="8151346" y="3675071"/>
                </a:lnTo>
                <a:lnTo>
                  <a:pt x="8153156" y="3670845"/>
                </a:lnTo>
                <a:lnTo>
                  <a:pt x="8161005" y="3670845"/>
                </a:lnTo>
                <a:lnTo>
                  <a:pt x="8171270" y="3666619"/>
                </a:lnTo>
                <a:lnTo>
                  <a:pt x="8185761" y="3666619"/>
                </a:lnTo>
                <a:lnTo>
                  <a:pt x="8185761" y="3691373"/>
                </a:lnTo>
                <a:lnTo>
                  <a:pt x="8209910" y="3691373"/>
                </a:lnTo>
                <a:lnTo>
                  <a:pt x="8209910" y="3685336"/>
                </a:lnTo>
                <a:lnTo>
                  <a:pt x="8214136" y="3676882"/>
                </a:lnTo>
                <a:lnTo>
                  <a:pt x="8217759" y="3675071"/>
                </a:lnTo>
                <a:lnTo>
                  <a:pt x="8217759" y="3670845"/>
                </a:lnTo>
                <a:lnTo>
                  <a:pt x="8221985" y="3666619"/>
                </a:lnTo>
                <a:lnTo>
                  <a:pt x="8223796" y="3660580"/>
                </a:lnTo>
                <a:lnTo>
                  <a:pt x="8217759" y="3660580"/>
                </a:lnTo>
                <a:lnTo>
                  <a:pt x="8181533" y="3631600"/>
                </a:lnTo>
                <a:lnTo>
                  <a:pt x="8141083" y="3612883"/>
                </a:lnTo>
                <a:lnTo>
                  <a:pt x="8141083" y="3627374"/>
                </a:lnTo>
                <a:lnTo>
                  <a:pt x="8136855" y="3637637"/>
                </a:lnTo>
                <a:lnTo>
                  <a:pt x="8132629" y="3647902"/>
                </a:lnTo>
                <a:lnTo>
                  <a:pt x="8132629" y="3660580"/>
                </a:lnTo>
                <a:lnTo>
                  <a:pt x="8129007" y="3656354"/>
                </a:lnTo>
                <a:lnTo>
                  <a:pt x="8126592" y="3652128"/>
                </a:lnTo>
                <a:lnTo>
                  <a:pt x="8126592" y="3647902"/>
                </a:lnTo>
                <a:lnTo>
                  <a:pt x="8122969" y="3646091"/>
                </a:lnTo>
                <a:lnTo>
                  <a:pt x="8112704" y="3618922"/>
                </a:lnTo>
                <a:lnTo>
                  <a:pt x="8100629" y="3588130"/>
                </a:lnTo>
                <a:lnTo>
                  <a:pt x="8098215" y="3547074"/>
                </a:lnTo>
                <a:lnTo>
                  <a:pt x="8100629" y="3512056"/>
                </a:lnTo>
                <a:lnTo>
                  <a:pt x="8114517" y="3477037"/>
                </a:lnTo>
                <a:lnTo>
                  <a:pt x="8126592" y="3472811"/>
                </a:lnTo>
                <a:close/>
                <a:moveTo>
                  <a:pt x="2881749" y="3469188"/>
                </a:moveTo>
                <a:lnTo>
                  <a:pt x="2895635" y="3469188"/>
                </a:lnTo>
                <a:lnTo>
                  <a:pt x="2910127" y="3472812"/>
                </a:lnTo>
                <a:lnTo>
                  <a:pt x="2924013" y="3472812"/>
                </a:lnTo>
                <a:lnTo>
                  <a:pt x="2934278" y="3477038"/>
                </a:lnTo>
                <a:lnTo>
                  <a:pt x="2934278" y="3493944"/>
                </a:lnTo>
                <a:lnTo>
                  <a:pt x="2881749" y="3493944"/>
                </a:lnTo>
                <a:close/>
                <a:moveTo>
                  <a:pt x="2583486" y="3469188"/>
                </a:moveTo>
                <a:lnTo>
                  <a:pt x="2602203" y="3472812"/>
                </a:lnTo>
                <a:lnTo>
                  <a:pt x="2611863" y="3479453"/>
                </a:lnTo>
                <a:lnTo>
                  <a:pt x="2626353" y="3487301"/>
                </a:lnTo>
                <a:lnTo>
                  <a:pt x="2638428" y="3493943"/>
                </a:lnTo>
                <a:lnTo>
                  <a:pt x="2638428" y="3501793"/>
                </a:lnTo>
                <a:lnTo>
                  <a:pt x="2624543" y="3501793"/>
                </a:lnTo>
                <a:lnTo>
                  <a:pt x="2611863" y="3506019"/>
                </a:lnTo>
                <a:lnTo>
                  <a:pt x="2602203" y="3507832"/>
                </a:lnTo>
                <a:lnTo>
                  <a:pt x="2596166" y="3506019"/>
                </a:lnTo>
                <a:lnTo>
                  <a:pt x="2581675" y="3506019"/>
                </a:lnTo>
                <a:lnTo>
                  <a:pt x="2569600" y="3501793"/>
                </a:lnTo>
                <a:lnTo>
                  <a:pt x="2569600" y="3477038"/>
                </a:lnTo>
                <a:lnTo>
                  <a:pt x="2573826" y="3477038"/>
                </a:lnTo>
                <a:lnTo>
                  <a:pt x="2577449" y="3472812"/>
                </a:lnTo>
                <a:lnTo>
                  <a:pt x="2581675" y="3472812"/>
                </a:lnTo>
                <a:close/>
                <a:moveTo>
                  <a:pt x="2707255" y="3435982"/>
                </a:moveTo>
                <a:lnTo>
                  <a:pt x="2750123" y="3440208"/>
                </a:lnTo>
                <a:lnTo>
                  <a:pt x="2786349" y="3448660"/>
                </a:lnTo>
                <a:lnTo>
                  <a:pt x="2814727" y="3458925"/>
                </a:lnTo>
                <a:lnTo>
                  <a:pt x="2849140" y="3469190"/>
                </a:lnTo>
                <a:lnTo>
                  <a:pt x="2849140" y="3487302"/>
                </a:lnTo>
                <a:lnTo>
                  <a:pt x="2835254" y="3487302"/>
                </a:lnTo>
                <a:lnTo>
                  <a:pt x="2828613" y="3491528"/>
                </a:lnTo>
                <a:lnTo>
                  <a:pt x="2818952" y="3493943"/>
                </a:lnTo>
                <a:lnTo>
                  <a:pt x="2810500" y="3497566"/>
                </a:lnTo>
                <a:lnTo>
                  <a:pt x="2804461" y="3501792"/>
                </a:lnTo>
                <a:lnTo>
                  <a:pt x="2792386" y="3501792"/>
                </a:lnTo>
                <a:lnTo>
                  <a:pt x="2792386" y="3497566"/>
                </a:lnTo>
                <a:lnTo>
                  <a:pt x="2792386" y="3493943"/>
                </a:lnTo>
                <a:lnTo>
                  <a:pt x="2790575" y="3491528"/>
                </a:lnTo>
                <a:lnTo>
                  <a:pt x="2786349" y="3487302"/>
                </a:lnTo>
                <a:lnTo>
                  <a:pt x="2782123" y="3483678"/>
                </a:lnTo>
                <a:lnTo>
                  <a:pt x="2778500" y="3487302"/>
                </a:lnTo>
                <a:lnTo>
                  <a:pt x="2772461" y="3507829"/>
                </a:lnTo>
                <a:lnTo>
                  <a:pt x="2762198" y="3507829"/>
                </a:lnTo>
                <a:lnTo>
                  <a:pt x="2735632" y="3506018"/>
                </a:lnTo>
                <a:lnTo>
                  <a:pt x="2707255" y="3501792"/>
                </a:lnTo>
                <a:lnTo>
                  <a:pt x="2687332" y="3501792"/>
                </a:lnTo>
                <a:lnTo>
                  <a:pt x="2677067" y="3477037"/>
                </a:lnTo>
                <a:lnTo>
                  <a:pt x="2695179" y="3477037"/>
                </a:lnTo>
                <a:lnTo>
                  <a:pt x="2707255" y="3477037"/>
                </a:lnTo>
                <a:lnTo>
                  <a:pt x="2721745" y="3472811"/>
                </a:lnTo>
                <a:lnTo>
                  <a:pt x="2733821" y="3469190"/>
                </a:lnTo>
                <a:lnTo>
                  <a:pt x="2725369" y="3464964"/>
                </a:lnTo>
                <a:lnTo>
                  <a:pt x="2719330" y="3458925"/>
                </a:lnTo>
                <a:lnTo>
                  <a:pt x="2715709" y="3454699"/>
                </a:lnTo>
                <a:lnTo>
                  <a:pt x="2711481" y="3448660"/>
                </a:lnTo>
                <a:close/>
                <a:moveTo>
                  <a:pt x="438334" y="3358099"/>
                </a:moveTo>
                <a:lnTo>
                  <a:pt x="470937" y="3368364"/>
                </a:lnTo>
                <a:lnTo>
                  <a:pt x="495088" y="3382250"/>
                </a:lnTo>
                <a:lnTo>
                  <a:pt x="523465" y="3396739"/>
                </a:lnTo>
                <a:lnTo>
                  <a:pt x="523465" y="3405193"/>
                </a:lnTo>
                <a:lnTo>
                  <a:pt x="515011" y="3405193"/>
                </a:lnTo>
                <a:lnTo>
                  <a:pt x="490862" y="3421494"/>
                </a:lnTo>
                <a:lnTo>
                  <a:pt x="466711" y="3425720"/>
                </a:lnTo>
                <a:lnTo>
                  <a:pt x="444371" y="3429946"/>
                </a:lnTo>
                <a:lnTo>
                  <a:pt x="420221" y="3435983"/>
                </a:lnTo>
                <a:lnTo>
                  <a:pt x="420221" y="3429946"/>
                </a:lnTo>
                <a:lnTo>
                  <a:pt x="414184" y="3429946"/>
                </a:lnTo>
                <a:lnTo>
                  <a:pt x="420221" y="3411229"/>
                </a:lnTo>
                <a:lnTo>
                  <a:pt x="420221" y="3393117"/>
                </a:lnTo>
                <a:lnTo>
                  <a:pt x="420221" y="3368364"/>
                </a:lnTo>
                <a:lnTo>
                  <a:pt x="428070" y="3364136"/>
                </a:lnTo>
                <a:lnTo>
                  <a:pt x="429882" y="3364136"/>
                </a:lnTo>
                <a:lnTo>
                  <a:pt x="429882" y="3361722"/>
                </a:lnTo>
                <a:lnTo>
                  <a:pt x="434108" y="3361722"/>
                </a:lnTo>
                <a:close/>
                <a:moveTo>
                  <a:pt x="2460320" y="3335156"/>
                </a:moveTo>
                <a:lnTo>
                  <a:pt x="2517074" y="3347835"/>
                </a:lnTo>
                <a:lnTo>
                  <a:pt x="2567789" y="3364136"/>
                </a:lnTo>
                <a:lnTo>
                  <a:pt x="2605826" y="3382251"/>
                </a:lnTo>
                <a:lnTo>
                  <a:pt x="2644467" y="3400966"/>
                </a:lnTo>
                <a:lnTo>
                  <a:pt x="2687335" y="3421496"/>
                </a:lnTo>
                <a:lnTo>
                  <a:pt x="2687335" y="3435985"/>
                </a:lnTo>
                <a:lnTo>
                  <a:pt x="2668618" y="3435985"/>
                </a:lnTo>
                <a:lnTo>
                  <a:pt x="2648694" y="3444439"/>
                </a:lnTo>
                <a:lnTo>
                  <a:pt x="2624543" y="3450476"/>
                </a:lnTo>
                <a:lnTo>
                  <a:pt x="2597978" y="3454702"/>
                </a:lnTo>
                <a:lnTo>
                  <a:pt x="2602204" y="3448665"/>
                </a:lnTo>
                <a:lnTo>
                  <a:pt x="2602204" y="3440211"/>
                </a:lnTo>
                <a:lnTo>
                  <a:pt x="2602204" y="3435985"/>
                </a:lnTo>
                <a:lnTo>
                  <a:pt x="2602204" y="3434174"/>
                </a:lnTo>
                <a:lnTo>
                  <a:pt x="2602204" y="3429948"/>
                </a:lnTo>
                <a:lnTo>
                  <a:pt x="2597978" y="3421496"/>
                </a:lnTo>
                <a:lnTo>
                  <a:pt x="2545450" y="3407005"/>
                </a:lnTo>
                <a:lnTo>
                  <a:pt x="2496546" y="3382251"/>
                </a:lnTo>
                <a:lnTo>
                  <a:pt x="2444018" y="3358100"/>
                </a:lnTo>
                <a:lnTo>
                  <a:pt x="2431943" y="3368364"/>
                </a:lnTo>
                <a:lnTo>
                  <a:pt x="2425906" y="3378627"/>
                </a:lnTo>
                <a:lnTo>
                  <a:pt x="2415641" y="3390703"/>
                </a:lnTo>
                <a:lnTo>
                  <a:pt x="2403566" y="3386477"/>
                </a:lnTo>
                <a:lnTo>
                  <a:pt x="2389075" y="3378627"/>
                </a:lnTo>
                <a:lnTo>
                  <a:pt x="2383038" y="3376212"/>
                </a:lnTo>
                <a:lnTo>
                  <a:pt x="2397529" y="3376212"/>
                </a:lnTo>
                <a:lnTo>
                  <a:pt x="2407189" y="3361723"/>
                </a:lnTo>
                <a:lnTo>
                  <a:pt x="2417452" y="3353873"/>
                </a:lnTo>
                <a:lnTo>
                  <a:pt x="2429527" y="3343608"/>
                </a:lnTo>
                <a:lnTo>
                  <a:pt x="2439792" y="3343608"/>
                </a:lnTo>
                <a:lnTo>
                  <a:pt x="2445829" y="3339382"/>
                </a:lnTo>
                <a:lnTo>
                  <a:pt x="2454283" y="3339382"/>
                </a:lnTo>
                <a:close/>
                <a:moveTo>
                  <a:pt x="391847" y="3318854"/>
                </a:moveTo>
                <a:lnTo>
                  <a:pt x="420221" y="3329120"/>
                </a:lnTo>
                <a:lnTo>
                  <a:pt x="420221" y="3335157"/>
                </a:lnTo>
                <a:lnTo>
                  <a:pt x="414185" y="3335157"/>
                </a:lnTo>
                <a:lnTo>
                  <a:pt x="391847" y="3343610"/>
                </a:lnTo>
                <a:lnTo>
                  <a:pt x="371317" y="3343610"/>
                </a:lnTo>
                <a:lnTo>
                  <a:pt x="353205" y="3343610"/>
                </a:lnTo>
                <a:lnTo>
                  <a:pt x="353205" y="3329120"/>
                </a:lnTo>
                <a:lnTo>
                  <a:pt x="363470" y="3324891"/>
                </a:lnTo>
                <a:lnTo>
                  <a:pt x="373733" y="3324891"/>
                </a:lnTo>
                <a:lnTo>
                  <a:pt x="381582" y="3323081"/>
                </a:lnTo>
                <a:close/>
                <a:moveTo>
                  <a:pt x="235475" y="3285646"/>
                </a:moveTo>
                <a:lnTo>
                  <a:pt x="247550" y="3289872"/>
                </a:lnTo>
                <a:lnTo>
                  <a:pt x="262041" y="3289872"/>
                </a:lnTo>
                <a:lnTo>
                  <a:pt x="268078" y="3289872"/>
                </a:lnTo>
                <a:lnTo>
                  <a:pt x="278342" y="3294098"/>
                </a:lnTo>
                <a:lnTo>
                  <a:pt x="290418" y="3295911"/>
                </a:lnTo>
                <a:lnTo>
                  <a:pt x="290418" y="3310399"/>
                </a:lnTo>
                <a:lnTo>
                  <a:pt x="282569" y="3310399"/>
                </a:lnTo>
                <a:lnTo>
                  <a:pt x="272303" y="3314625"/>
                </a:lnTo>
                <a:lnTo>
                  <a:pt x="262041" y="3318853"/>
                </a:lnTo>
                <a:lnTo>
                  <a:pt x="249966" y="3318853"/>
                </a:lnTo>
                <a:lnTo>
                  <a:pt x="235475" y="3318853"/>
                </a:lnTo>
                <a:close/>
                <a:moveTo>
                  <a:pt x="2569600" y="3279610"/>
                </a:moveTo>
                <a:lnTo>
                  <a:pt x="2581676" y="3285647"/>
                </a:lnTo>
                <a:lnTo>
                  <a:pt x="2587714" y="3294101"/>
                </a:lnTo>
                <a:lnTo>
                  <a:pt x="2596168" y="3300138"/>
                </a:lnTo>
                <a:lnTo>
                  <a:pt x="2597979" y="3310403"/>
                </a:lnTo>
                <a:lnTo>
                  <a:pt x="2597979" y="3329121"/>
                </a:lnTo>
                <a:lnTo>
                  <a:pt x="2583487" y="3329121"/>
                </a:lnTo>
                <a:lnTo>
                  <a:pt x="2581676" y="3318856"/>
                </a:lnTo>
                <a:lnTo>
                  <a:pt x="2577450" y="3314630"/>
                </a:lnTo>
                <a:lnTo>
                  <a:pt x="2573826" y="3308591"/>
                </a:lnTo>
                <a:lnTo>
                  <a:pt x="2569600" y="3300138"/>
                </a:lnTo>
                <a:lnTo>
                  <a:pt x="2569600" y="3294101"/>
                </a:lnTo>
                <a:close/>
                <a:moveTo>
                  <a:pt x="8147123" y="3265119"/>
                </a:moveTo>
                <a:lnTo>
                  <a:pt x="8153160" y="3271156"/>
                </a:lnTo>
                <a:lnTo>
                  <a:pt x="8157386" y="3279610"/>
                </a:lnTo>
                <a:lnTo>
                  <a:pt x="8161009" y="3285647"/>
                </a:lnTo>
                <a:lnTo>
                  <a:pt x="8161009" y="3295912"/>
                </a:lnTo>
                <a:lnTo>
                  <a:pt x="8161009" y="3310401"/>
                </a:lnTo>
                <a:lnTo>
                  <a:pt x="8132632" y="3382252"/>
                </a:lnTo>
                <a:lnTo>
                  <a:pt x="8118743" y="3364137"/>
                </a:lnTo>
                <a:lnTo>
                  <a:pt x="8112706" y="3347836"/>
                </a:lnTo>
                <a:lnTo>
                  <a:pt x="8108480" y="3318855"/>
                </a:lnTo>
                <a:close/>
                <a:moveTo>
                  <a:pt x="2553298" y="3232516"/>
                </a:moveTo>
                <a:lnTo>
                  <a:pt x="2597976" y="3232516"/>
                </a:lnTo>
                <a:lnTo>
                  <a:pt x="2602202" y="3238553"/>
                </a:lnTo>
                <a:lnTo>
                  <a:pt x="2610051" y="3242779"/>
                </a:lnTo>
                <a:lnTo>
                  <a:pt x="2610051" y="3247007"/>
                </a:lnTo>
                <a:lnTo>
                  <a:pt x="2611862" y="3250628"/>
                </a:lnTo>
                <a:lnTo>
                  <a:pt x="2611862" y="3253043"/>
                </a:lnTo>
                <a:lnTo>
                  <a:pt x="2610051" y="3257269"/>
                </a:lnTo>
                <a:lnTo>
                  <a:pt x="2610051" y="3265119"/>
                </a:lnTo>
                <a:lnTo>
                  <a:pt x="2597976" y="3257269"/>
                </a:lnTo>
                <a:lnTo>
                  <a:pt x="2587711" y="3253043"/>
                </a:lnTo>
                <a:lnTo>
                  <a:pt x="2577448" y="3253043"/>
                </a:lnTo>
                <a:lnTo>
                  <a:pt x="2569599" y="3250628"/>
                </a:lnTo>
                <a:lnTo>
                  <a:pt x="2563562" y="3250628"/>
                </a:lnTo>
                <a:lnTo>
                  <a:pt x="2555108" y="3247007"/>
                </a:lnTo>
                <a:lnTo>
                  <a:pt x="2553298" y="3238553"/>
                </a:lnTo>
                <a:close/>
                <a:moveTo>
                  <a:pt x="8374133" y="3098482"/>
                </a:moveTo>
                <a:lnTo>
                  <a:pt x="8380170" y="3102708"/>
                </a:lnTo>
                <a:lnTo>
                  <a:pt x="8383793" y="3102708"/>
                </a:lnTo>
                <a:lnTo>
                  <a:pt x="8383793" y="3106935"/>
                </a:lnTo>
                <a:lnTo>
                  <a:pt x="8388019" y="3112973"/>
                </a:lnTo>
                <a:lnTo>
                  <a:pt x="8388019" y="3121426"/>
                </a:lnTo>
                <a:lnTo>
                  <a:pt x="8383793" y="3131691"/>
                </a:lnTo>
                <a:lnTo>
                  <a:pt x="8375943" y="3141954"/>
                </a:lnTo>
                <a:lnTo>
                  <a:pt x="8374133" y="3152219"/>
                </a:lnTo>
                <a:lnTo>
                  <a:pt x="8355416" y="3152219"/>
                </a:lnTo>
                <a:lnTo>
                  <a:pt x="8355416" y="3127463"/>
                </a:lnTo>
                <a:lnTo>
                  <a:pt x="8362058" y="3125049"/>
                </a:lnTo>
                <a:lnTo>
                  <a:pt x="8365679" y="3117200"/>
                </a:lnTo>
                <a:lnTo>
                  <a:pt x="8369907" y="3111161"/>
                </a:lnTo>
                <a:close/>
                <a:moveTo>
                  <a:pt x="8278740" y="3001881"/>
                </a:moveTo>
                <a:lnTo>
                  <a:pt x="8302889" y="3001881"/>
                </a:lnTo>
                <a:lnTo>
                  <a:pt x="8302889" y="3026637"/>
                </a:lnTo>
                <a:lnTo>
                  <a:pt x="8270891" y="3026637"/>
                </a:lnTo>
                <a:lnTo>
                  <a:pt x="8270891" y="3010334"/>
                </a:lnTo>
                <a:lnTo>
                  <a:pt x="8278740" y="3010334"/>
                </a:lnTo>
                <a:close/>
                <a:moveTo>
                  <a:pt x="5703707" y="2933656"/>
                </a:moveTo>
                <a:lnTo>
                  <a:pt x="5721819" y="2933656"/>
                </a:lnTo>
                <a:lnTo>
                  <a:pt x="5713970" y="2943920"/>
                </a:lnTo>
                <a:lnTo>
                  <a:pt x="5707933" y="2952372"/>
                </a:lnTo>
                <a:lnTo>
                  <a:pt x="5699481" y="2958409"/>
                </a:lnTo>
                <a:lnTo>
                  <a:pt x="5693443" y="2966863"/>
                </a:lnTo>
                <a:lnTo>
                  <a:pt x="5681367" y="2972900"/>
                </a:lnTo>
                <a:lnTo>
                  <a:pt x="5675331" y="2972900"/>
                </a:lnTo>
                <a:lnTo>
                  <a:pt x="5675331" y="2977126"/>
                </a:lnTo>
                <a:lnTo>
                  <a:pt x="5671105" y="2977126"/>
                </a:lnTo>
                <a:lnTo>
                  <a:pt x="5665066" y="2977126"/>
                </a:lnTo>
                <a:lnTo>
                  <a:pt x="5657217" y="2981352"/>
                </a:lnTo>
                <a:lnTo>
                  <a:pt x="5651180" y="2954183"/>
                </a:lnTo>
                <a:lnTo>
                  <a:pt x="5665066" y="2952372"/>
                </a:lnTo>
                <a:lnTo>
                  <a:pt x="5679557" y="2943920"/>
                </a:lnTo>
                <a:lnTo>
                  <a:pt x="5693443" y="2940297"/>
                </a:lnTo>
                <a:close/>
                <a:moveTo>
                  <a:pt x="5409677" y="2923393"/>
                </a:moveTo>
                <a:lnTo>
                  <a:pt x="5428394" y="2930034"/>
                </a:lnTo>
                <a:lnTo>
                  <a:pt x="5448318" y="2937883"/>
                </a:lnTo>
                <a:lnTo>
                  <a:pt x="5472467" y="2943920"/>
                </a:lnTo>
                <a:lnTo>
                  <a:pt x="5486958" y="2954184"/>
                </a:lnTo>
                <a:lnTo>
                  <a:pt x="5430204" y="2954184"/>
                </a:lnTo>
                <a:lnTo>
                  <a:pt x="5424168" y="2952371"/>
                </a:lnTo>
                <a:lnTo>
                  <a:pt x="5419942" y="2952371"/>
                </a:lnTo>
                <a:lnTo>
                  <a:pt x="5413903" y="2948145"/>
                </a:lnTo>
                <a:lnTo>
                  <a:pt x="5400017" y="2948145"/>
                </a:lnTo>
                <a:lnTo>
                  <a:pt x="5400017" y="2940297"/>
                </a:lnTo>
                <a:lnTo>
                  <a:pt x="5403640" y="2937883"/>
                </a:lnTo>
                <a:lnTo>
                  <a:pt x="5406054" y="2933657"/>
                </a:lnTo>
                <a:lnTo>
                  <a:pt x="5406054" y="2930034"/>
                </a:lnTo>
                <a:close/>
                <a:moveTo>
                  <a:pt x="4778163" y="2783926"/>
                </a:moveTo>
                <a:lnTo>
                  <a:pt x="4826467" y="2783926"/>
                </a:lnTo>
                <a:lnTo>
                  <a:pt x="4826467" y="2789963"/>
                </a:lnTo>
                <a:lnTo>
                  <a:pt x="4816201" y="2794191"/>
                </a:lnTo>
                <a:lnTo>
                  <a:pt x="4812578" y="2797812"/>
                </a:lnTo>
                <a:lnTo>
                  <a:pt x="4805936" y="2800228"/>
                </a:lnTo>
                <a:lnTo>
                  <a:pt x="4798089" y="2804454"/>
                </a:lnTo>
                <a:lnTo>
                  <a:pt x="4787824" y="2804454"/>
                </a:lnTo>
                <a:close/>
                <a:moveTo>
                  <a:pt x="5528015" y="2742266"/>
                </a:moveTo>
                <a:lnTo>
                  <a:pt x="5523789" y="2746492"/>
                </a:lnTo>
                <a:lnTo>
                  <a:pt x="5519561" y="2750719"/>
                </a:lnTo>
                <a:lnTo>
                  <a:pt x="5515335" y="2750719"/>
                </a:lnTo>
                <a:lnTo>
                  <a:pt x="5515335" y="2754945"/>
                </a:lnTo>
                <a:lnTo>
                  <a:pt x="5513524" y="2756755"/>
                </a:lnTo>
                <a:lnTo>
                  <a:pt x="5510506" y="2765209"/>
                </a:lnTo>
                <a:lnTo>
                  <a:pt x="5516542" y="2765209"/>
                </a:lnTo>
                <a:lnTo>
                  <a:pt x="5528618" y="2760983"/>
                </a:lnTo>
                <a:lnTo>
                  <a:pt x="5534656" y="2756755"/>
                </a:lnTo>
                <a:lnTo>
                  <a:pt x="5542504" y="2754945"/>
                </a:lnTo>
                <a:lnTo>
                  <a:pt x="5548542" y="2750719"/>
                </a:lnTo>
                <a:lnTo>
                  <a:pt x="5556392" y="2742266"/>
                </a:lnTo>
                <a:close/>
                <a:moveTo>
                  <a:pt x="4996725" y="2742266"/>
                </a:moveTo>
                <a:lnTo>
                  <a:pt x="5006990" y="2742266"/>
                </a:lnTo>
                <a:lnTo>
                  <a:pt x="5020872" y="2742266"/>
                </a:lnTo>
                <a:lnTo>
                  <a:pt x="5025097" y="2775475"/>
                </a:lnTo>
                <a:lnTo>
                  <a:pt x="5029326" y="2814718"/>
                </a:lnTo>
                <a:lnTo>
                  <a:pt x="5010613" y="2814718"/>
                </a:lnTo>
                <a:lnTo>
                  <a:pt x="5006990" y="2818341"/>
                </a:lnTo>
                <a:lnTo>
                  <a:pt x="5000952" y="2818341"/>
                </a:lnTo>
                <a:lnTo>
                  <a:pt x="4992498" y="2818341"/>
                </a:lnTo>
                <a:lnTo>
                  <a:pt x="4982234" y="2822567"/>
                </a:lnTo>
                <a:lnTo>
                  <a:pt x="4978611" y="2794190"/>
                </a:lnTo>
                <a:lnTo>
                  <a:pt x="4978611" y="2765210"/>
                </a:lnTo>
                <a:lnTo>
                  <a:pt x="4982234" y="2750719"/>
                </a:lnTo>
                <a:lnTo>
                  <a:pt x="4988271" y="2746493"/>
                </a:lnTo>
                <a:close/>
                <a:moveTo>
                  <a:pt x="5002761" y="2672229"/>
                </a:moveTo>
                <a:lnTo>
                  <a:pt x="5020872" y="2672229"/>
                </a:lnTo>
                <a:lnTo>
                  <a:pt x="5016650" y="2686722"/>
                </a:lnTo>
                <a:lnTo>
                  <a:pt x="5016650" y="2696984"/>
                </a:lnTo>
                <a:lnTo>
                  <a:pt x="5016650" y="2707249"/>
                </a:lnTo>
                <a:lnTo>
                  <a:pt x="5014837" y="2715701"/>
                </a:lnTo>
                <a:lnTo>
                  <a:pt x="5010611" y="2725966"/>
                </a:lnTo>
                <a:lnTo>
                  <a:pt x="4996723" y="2725966"/>
                </a:lnTo>
                <a:lnTo>
                  <a:pt x="4996723" y="2711475"/>
                </a:lnTo>
                <a:lnTo>
                  <a:pt x="5000950" y="2696984"/>
                </a:lnTo>
                <a:lnTo>
                  <a:pt x="5000950" y="2683099"/>
                </a:lnTo>
                <a:close/>
                <a:moveTo>
                  <a:pt x="2690868" y="2573919"/>
                </a:moveTo>
                <a:lnTo>
                  <a:pt x="2687343" y="2577441"/>
                </a:lnTo>
                <a:lnTo>
                  <a:pt x="2683191" y="2581593"/>
                </a:lnTo>
                <a:lnTo>
                  <a:pt x="2687332" y="2578042"/>
                </a:lnTo>
                <a:close/>
                <a:moveTo>
                  <a:pt x="8730353" y="2573817"/>
                </a:moveTo>
                <a:lnTo>
                  <a:pt x="8748465" y="2600382"/>
                </a:lnTo>
                <a:lnTo>
                  <a:pt x="8764766" y="2614870"/>
                </a:lnTo>
                <a:lnTo>
                  <a:pt x="8787106" y="2620909"/>
                </a:lnTo>
                <a:lnTo>
                  <a:pt x="8801597" y="2629361"/>
                </a:lnTo>
                <a:lnTo>
                  <a:pt x="8815483" y="2639626"/>
                </a:lnTo>
                <a:lnTo>
                  <a:pt x="8819709" y="2645663"/>
                </a:lnTo>
                <a:lnTo>
                  <a:pt x="8821520" y="2654115"/>
                </a:lnTo>
                <a:lnTo>
                  <a:pt x="8821520" y="2660153"/>
                </a:lnTo>
                <a:lnTo>
                  <a:pt x="8821520" y="2672229"/>
                </a:lnTo>
                <a:lnTo>
                  <a:pt x="8797369" y="2678871"/>
                </a:lnTo>
                <a:lnTo>
                  <a:pt x="8779257" y="2693359"/>
                </a:lnTo>
                <a:lnTo>
                  <a:pt x="8764766" y="2707247"/>
                </a:lnTo>
                <a:lnTo>
                  <a:pt x="8744844" y="2717510"/>
                </a:lnTo>
                <a:lnTo>
                  <a:pt x="8736389" y="2707247"/>
                </a:lnTo>
                <a:lnTo>
                  <a:pt x="8730353" y="2703624"/>
                </a:lnTo>
                <a:lnTo>
                  <a:pt x="8724316" y="2701208"/>
                </a:lnTo>
                <a:lnTo>
                  <a:pt x="8716467" y="2703624"/>
                </a:lnTo>
                <a:lnTo>
                  <a:pt x="8710428" y="2707247"/>
                </a:lnTo>
                <a:lnTo>
                  <a:pt x="8706202" y="2715699"/>
                </a:lnTo>
                <a:lnTo>
                  <a:pt x="8698353" y="2717510"/>
                </a:lnTo>
                <a:lnTo>
                  <a:pt x="8710428" y="2760980"/>
                </a:lnTo>
                <a:lnTo>
                  <a:pt x="8712241" y="2794188"/>
                </a:lnTo>
                <a:lnTo>
                  <a:pt x="8712241" y="2818338"/>
                </a:lnTo>
                <a:lnTo>
                  <a:pt x="8710428" y="2843092"/>
                </a:lnTo>
                <a:lnTo>
                  <a:pt x="8701976" y="2870261"/>
                </a:lnTo>
                <a:lnTo>
                  <a:pt x="8695939" y="2905279"/>
                </a:lnTo>
                <a:lnTo>
                  <a:pt x="8691711" y="2948144"/>
                </a:lnTo>
                <a:lnTo>
                  <a:pt x="8645222" y="2972899"/>
                </a:lnTo>
                <a:lnTo>
                  <a:pt x="8592694" y="2997653"/>
                </a:lnTo>
                <a:lnTo>
                  <a:pt x="8541979" y="3020596"/>
                </a:lnTo>
                <a:lnTo>
                  <a:pt x="8531714" y="3001879"/>
                </a:lnTo>
                <a:lnTo>
                  <a:pt x="8522054" y="2987388"/>
                </a:lnTo>
                <a:lnTo>
                  <a:pt x="8517828" y="3001879"/>
                </a:lnTo>
                <a:lnTo>
                  <a:pt x="8517828" y="3010331"/>
                </a:lnTo>
                <a:lnTo>
                  <a:pt x="8516018" y="3020596"/>
                </a:lnTo>
                <a:lnTo>
                  <a:pt x="8511792" y="3026633"/>
                </a:lnTo>
                <a:lnTo>
                  <a:pt x="8501527" y="3026633"/>
                </a:lnTo>
                <a:lnTo>
                  <a:pt x="8493678" y="3026633"/>
                </a:lnTo>
                <a:lnTo>
                  <a:pt x="8489451" y="3030861"/>
                </a:lnTo>
                <a:lnTo>
                  <a:pt x="8487641" y="3030861"/>
                </a:lnTo>
                <a:lnTo>
                  <a:pt x="8483415" y="3034482"/>
                </a:lnTo>
                <a:lnTo>
                  <a:pt x="8479189" y="3038708"/>
                </a:lnTo>
                <a:lnTo>
                  <a:pt x="8468924" y="3038708"/>
                </a:lnTo>
                <a:lnTo>
                  <a:pt x="8459264" y="3041124"/>
                </a:lnTo>
                <a:lnTo>
                  <a:pt x="8455038" y="3034482"/>
                </a:lnTo>
                <a:lnTo>
                  <a:pt x="8455038" y="3024219"/>
                </a:lnTo>
                <a:lnTo>
                  <a:pt x="8455038" y="3020596"/>
                </a:lnTo>
                <a:lnTo>
                  <a:pt x="8455038" y="3012144"/>
                </a:lnTo>
                <a:lnTo>
                  <a:pt x="8455038" y="3010331"/>
                </a:lnTo>
                <a:lnTo>
                  <a:pt x="8446584" y="3010331"/>
                </a:lnTo>
                <a:lnTo>
                  <a:pt x="8440547" y="3006105"/>
                </a:lnTo>
                <a:lnTo>
                  <a:pt x="8426661" y="3001879"/>
                </a:lnTo>
                <a:lnTo>
                  <a:pt x="8426661" y="3010331"/>
                </a:lnTo>
                <a:lnTo>
                  <a:pt x="8432698" y="3020596"/>
                </a:lnTo>
                <a:lnTo>
                  <a:pt x="8440547" y="3024219"/>
                </a:lnTo>
                <a:lnTo>
                  <a:pt x="8440547" y="3030861"/>
                </a:lnTo>
                <a:lnTo>
                  <a:pt x="8440547" y="3041124"/>
                </a:lnTo>
                <a:lnTo>
                  <a:pt x="8444773" y="3059238"/>
                </a:lnTo>
                <a:lnTo>
                  <a:pt x="8432698" y="3069500"/>
                </a:lnTo>
                <a:lnTo>
                  <a:pt x="8426661" y="3083991"/>
                </a:lnTo>
                <a:lnTo>
                  <a:pt x="8418209" y="3098480"/>
                </a:lnTo>
                <a:lnTo>
                  <a:pt x="8394058" y="3098480"/>
                </a:lnTo>
                <a:lnTo>
                  <a:pt x="8390435" y="3069500"/>
                </a:lnTo>
                <a:lnTo>
                  <a:pt x="8388019" y="3055009"/>
                </a:lnTo>
                <a:lnTo>
                  <a:pt x="8380170" y="3041124"/>
                </a:lnTo>
                <a:lnTo>
                  <a:pt x="8374133" y="3020596"/>
                </a:lnTo>
                <a:lnTo>
                  <a:pt x="8394058" y="3020596"/>
                </a:lnTo>
                <a:lnTo>
                  <a:pt x="8418209" y="2987388"/>
                </a:lnTo>
                <a:lnTo>
                  <a:pt x="8450810" y="2958409"/>
                </a:lnTo>
                <a:lnTo>
                  <a:pt x="8489451" y="2940297"/>
                </a:lnTo>
                <a:lnTo>
                  <a:pt x="8503337" y="2937882"/>
                </a:lnTo>
                <a:lnTo>
                  <a:pt x="8517828" y="2937882"/>
                </a:lnTo>
                <a:lnTo>
                  <a:pt x="8529904" y="2940297"/>
                </a:lnTo>
                <a:lnTo>
                  <a:pt x="8535942" y="2940297"/>
                </a:lnTo>
                <a:lnTo>
                  <a:pt x="8541979" y="2940297"/>
                </a:lnTo>
                <a:lnTo>
                  <a:pt x="8550431" y="2930032"/>
                </a:lnTo>
                <a:lnTo>
                  <a:pt x="8556468" y="2919769"/>
                </a:lnTo>
                <a:lnTo>
                  <a:pt x="8560091" y="2908900"/>
                </a:lnTo>
                <a:lnTo>
                  <a:pt x="8564317" y="2901053"/>
                </a:lnTo>
                <a:lnTo>
                  <a:pt x="8570356" y="2890788"/>
                </a:lnTo>
                <a:lnTo>
                  <a:pt x="8582431" y="2884752"/>
                </a:lnTo>
                <a:lnTo>
                  <a:pt x="8584847" y="2890788"/>
                </a:lnTo>
                <a:lnTo>
                  <a:pt x="8588468" y="2895014"/>
                </a:lnTo>
                <a:lnTo>
                  <a:pt x="8592694" y="2895014"/>
                </a:lnTo>
                <a:lnTo>
                  <a:pt x="8596922" y="2895014"/>
                </a:lnTo>
                <a:lnTo>
                  <a:pt x="8598733" y="2890788"/>
                </a:lnTo>
                <a:lnTo>
                  <a:pt x="8627110" y="2866035"/>
                </a:lnTo>
                <a:lnTo>
                  <a:pt x="8645222" y="2843092"/>
                </a:lnTo>
                <a:lnTo>
                  <a:pt x="8653676" y="2818338"/>
                </a:lnTo>
                <a:lnTo>
                  <a:pt x="8659713" y="2789962"/>
                </a:lnTo>
                <a:lnTo>
                  <a:pt x="8669976" y="2765206"/>
                </a:lnTo>
                <a:lnTo>
                  <a:pt x="8691711" y="2732001"/>
                </a:lnTo>
                <a:lnTo>
                  <a:pt x="8677825" y="2732001"/>
                </a:lnTo>
                <a:lnTo>
                  <a:pt x="8667562" y="2725962"/>
                </a:lnTo>
                <a:lnTo>
                  <a:pt x="8663939" y="2717510"/>
                </a:lnTo>
                <a:lnTo>
                  <a:pt x="8659713" y="2711474"/>
                </a:lnTo>
                <a:lnTo>
                  <a:pt x="8659713" y="2696983"/>
                </a:lnTo>
                <a:lnTo>
                  <a:pt x="8659713" y="2678871"/>
                </a:lnTo>
                <a:lnTo>
                  <a:pt x="8663939" y="2674643"/>
                </a:lnTo>
                <a:lnTo>
                  <a:pt x="8667562" y="2672229"/>
                </a:lnTo>
                <a:lnTo>
                  <a:pt x="8667562" y="2668605"/>
                </a:lnTo>
                <a:lnTo>
                  <a:pt x="8667562" y="2664379"/>
                </a:lnTo>
                <a:lnTo>
                  <a:pt x="8682051" y="2660153"/>
                </a:lnTo>
                <a:lnTo>
                  <a:pt x="8691711" y="2660153"/>
                </a:lnTo>
                <a:lnTo>
                  <a:pt x="8698353" y="2658340"/>
                </a:lnTo>
                <a:lnTo>
                  <a:pt x="8706202" y="2658340"/>
                </a:lnTo>
                <a:lnTo>
                  <a:pt x="8706202" y="2620909"/>
                </a:lnTo>
                <a:lnTo>
                  <a:pt x="8712241" y="2592533"/>
                </a:lnTo>
                <a:close/>
                <a:moveTo>
                  <a:pt x="5124099" y="2567174"/>
                </a:moveTo>
                <a:lnTo>
                  <a:pt x="5122288" y="2571405"/>
                </a:lnTo>
                <a:lnTo>
                  <a:pt x="5118062" y="2571405"/>
                </a:lnTo>
                <a:lnTo>
                  <a:pt x="5113836" y="2571405"/>
                </a:lnTo>
                <a:lnTo>
                  <a:pt x="5113836" y="2573214"/>
                </a:lnTo>
                <a:lnTo>
                  <a:pt x="5109610" y="2573214"/>
                </a:lnTo>
                <a:lnTo>
                  <a:pt x="5103571" y="2581666"/>
                </a:lnTo>
                <a:lnTo>
                  <a:pt x="5095722" y="2585892"/>
                </a:lnTo>
                <a:lnTo>
                  <a:pt x="5095722" y="2587705"/>
                </a:lnTo>
                <a:lnTo>
                  <a:pt x="5095722" y="2596157"/>
                </a:lnTo>
                <a:lnTo>
                  <a:pt x="5095722" y="2602194"/>
                </a:lnTo>
                <a:lnTo>
                  <a:pt x="5095722" y="2614268"/>
                </a:lnTo>
                <a:lnTo>
                  <a:pt x="5124099" y="2643250"/>
                </a:lnTo>
                <a:lnTo>
                  <a:pt x="5150665" y="2674040"/>
                </a:lnTo>
                <a:lnTo>
                  <a:pt x="5174815" y="2710871"/>
                </a:lnTo>
                <a:lnTo>
                  <a:pt x="5203192" y="2710871"/>
                </a:lnTo>
                <a:lnTo>
                  <a:pt x="5203192" y="2731398"/>
                </a:lnTo>
                <a:lnTo>
                  <a:pt x="5231569" y="2741661"/>
                </a:lnTo>
                <a:lnTo>
                  <a:pt x="5252096" y="2756153"/>
                </a:lnTo>
                <a:lnTo>
                  <a:pt x="5274434" y="2774869"/>
                </a:lnTo>
                <a:lnTo>
                  <a:pt x="5274434" y="2783321"/>
                </a:lnTo>
                <a:lnTo>
                  <a:pt x="5266587" y="2783321"/>
                </a:lnTo>
                <a:lnTo>
                  <a:pt x="5260549" y="2783321"/>
                </a:lnTo>
                <a:lnTo>
                  <a:pt x="5252699" y="2783321"/>
                </a:lnTo>
                <a:lnTo>
                  <a:pt x="5248473" y="2783321"/>
                </a:lnTo>
                <a:lnTo>
                  <a:pt x="5242436" y="2779095"/>
                </a:lnTo>
                <a:lnTo>
                  <a:pt x="5232172" y="2774869"/>
                </a:lnTo>
                <a:lnTo>
                  <a:pt x="5221909" y="2774869"/>
                </a:lnTo>
                <a:lnTo>
                  <a:pt x="5221909" y="2785131"/>
                </a:lnTo>
                <a:lnTo>
                  <a:pt x="5223720" y="2793586"/>
                </a:lnTo>
                <a:lnTo>
                  <a:pt x="5227946" y="2799622"/>
                </a:lnTo>
                <a:lnTo>
                  <a:pt x="5227946" y="2803848"/>
                </a:lnTo>
                <a:lnTo>
                  <a:pt x="5232172" y="2812301"/>
                </a:lnTo>
                <a:lnTo>
                  <a:pt x="5233984" y="2822565"/>
                </a:lnTo>
                <a:lnTo>
                  <a:pt x="5223720" y="2828602"/>
                </a:lnTo>
                <a:lnTo>
                  <a:pt x="5217683" y="2837056"/>
                </a:lnTo>
                <a:lnTo>
                  <a:pt x="5209834" y="2847318"/>
                </a:lnTo>
                <a:lnTo>
                  <a:pt x="5203795" y="2861809"/>
                </a:lnTo>
                <a:lnTo>
                  <a:pt x="5181457" y="2861809"/>
                </a:lnTo>
                <a:lnTo>
                  <a:pt x="5181457" y="2909505"/>
                </a:lnTo>
                <a:lnTo>
                  <a:pt x="5165155" y="2909505"/>
                </a:lnTo>
                <a:lnTo>
                  <a:pt x="5147041" y="2895016"/>
                </a:lnTo>
                <a:lnTo>
                  <a:pt x="5124703" y="2886562"/>
                </a:lnTo>
                <a:lnTo>
                  <a:pt x="5108402" y="2876300"/>
                </a:lnTo>
                <a:lnTo>
                  <a:pt x="5096327" y="2851544"/>
                </a:lnTo>
                <a:lnTo>
                  <a:pt x="5124703" y="2855772"/>
                </a:lnTo>
                <a:lnTo>
                  <a:pt x="5153080" y="2851544"/>
                </a:lnTo>
                <a:lnTo>
                  <a:pt x="5175418" y="2843092"/>
                </a:lnTo>
                <a:lnTo>
                  <a:pt x="5189306" y="2828602"/>
                </a:lnTo>
                <a:lnTo>
                  <a:pt x="5193532" y="2826791"/>
                </a:lnTo>
                <a:lnTo>
                  <a:pt x="5193532" y="2822565"/>
                </a:lnTo>
                <a:lnTo>
                  <a:pt x="5195343" y="2818339"/>
                </a:lnTo>
                <a:lnTo>
                  <a:pt x="5195343" y="2812301"/>
                </a:lnTo>
                <a:lnTo>
                  <a:pt x="5195343" y="2803848"/>
                </a:lnTo>
                <a:lnTo>
                  <a:pt x="5142815" y="2764604"/>
                </a:lnTo>
                <a:lnTo>
                  <a:pt x="5086062" y="2725360"/>
                </a:lnTo>
                <a:lnTo>
                  <a:pt x="5067950" y="2703021"/>
                </a:lnTo>
                <a:lnTo>
                  <a:pt x="5051662" y="2682495"/>
                </a:lnTo>
                <a:lnTo>
                  <a:pt x="5037776" y="2657739"/>
                </a:lnTo>
                <a:lnTo>
                  <a:pt x="5015441" y="2635401"/>
                </a:lnTo>
                <a:lnTo>
                  <a:pt x="4987064" y="2625135"/>
                </a:lnTo>
                <a:lnTo>
                  <a:pt x="4962913" y="2645663"/>
                </a:lnTo>
                <a:lnTo>
                  <a:pt x="4930311" y="2664379"/>
                </a:lnTo>
                <a:lnTo>
                  <a:pt x="4891671" y="2672833"/>
                </a:lnTo>
                <a:lnTo>
                  <a:pt x="4887444" y="2664379"/>
                </a:lnTo>
                <a:lnTo>
                  <a:pt x="4885632" y="2658345"/>
                </a:lnTo>
                <a:lnTo>
                  <a:pt x="4881407" y="2654117"/>
                </a:lnTo>
                <a:lnTo>
                  <a:pt x="4873557" y="2654117"/>
                </a:lnTo>
                <a:lnTo>
                  <a:pt x="4871746" y="2654117"/>
                </a:lnTo>
                <a:lnTo>
                  <a:pt x="4863898" y="2658345"/>
                </a:lnTo>
                <a:lnTo>
                  <a:pt x="4845785" y="2672833"/>
                </a:lnTo>
                <a:lnTo>
                  <a:pt x="4839746" y="2693362"/>
                </a:lnTo>
                <a:lnTo>
                  <a:pt x="4835519" y="2715700"/>
                </a:lnTo>
                <a:lnTo>
                  <a:pt x="4825258" y="2732001"/>
                </a:lnTo>
                <a:lnTo>
                  <a:pt x="4786617" y="2732001"/>
                </a:lnTo>
                <a:lnTo>
                  <a:pt x="4772730" y="2750719"/>
                </a:lnTo>
                <a:lnTo>
                  <a:pt x="4762465" y="2771246"/>
                </a:lnTo>
                <a:lnTo>
                  <a:pt x="4754618" y="2797812"/>
                </a:lnTo>
                <a:lnTo>
                  <a:pt x="4750388" y="2799622"/>
                </a:lnTo>
                <a:lnTo>
                  <a:pt x="4750388" y="2808074"/>
                </a:lnTo>
                <a:lnTo>
                  <a:pt x="4754618" y="2812301"/>
                </a:lnTo>
                <a:lnTo>
                  <a:pt x="4758844" y="2814113"/>
                </a:lnTo>
                <a:lnTo>
                  <a:pt x="4764881" y="2822565"/>
                </a:lnTo>
                <a:lnTo>
                  <a:pt x="4769107" y="2828602"/>
                </a:lnTo>
                <a:lnTo>
                  <a:pt x="4758844" y="2828602"/>
                </a:lnTo>
                <a:lnTo>
                  <a:pt x="4754618" y="2832830"/>
                </a:lnTo>
                <a:lnTo>
                  <a:pt x="4750388" y="2832830"/>
                </a:lnTo>
                <a:lnTo>
                  <a:pt x="4748579" y="2837056"/>
                </a:lnTo>
                <a:lnTo>
                  <a:pt x="4744353" y="2841282"/>
                </a:lnTo>
                <a:lnTo>
                  <a:pt x="4736503" y="2843092"/>
                </a:lnTo>
                <a:lnTo>
                  <a:pt x="4736503" y="2851544"/>
                </a:lnTo>
                <a:lnTo>
                  <a:pt x="4736503" y="2855772"/>
                </a:lnTo>
                <a:lnTo>
                  <a:pt x="4736503" y="2859393"/>
                </a:lnTo>
                <a:lnTo>
                  <a:pt x="4736503" y="2871469"/>
                </a:lnTo>
                <a:lnTo>
                  <a:pt x="4712353" y="2873279"/>
                </a:lnTo>
                <a:lnTo>
                  <a:pt x="4702090" y="2881733"/>
                </a:lnTo>
                <a:lnTo>
                  <a:pt x="4694241" y="2887770"/>
                </a:lnTo>
                <a:lnTo>
                  <a:pt x="4688204" y="2899845"/>
                </a:lnTo>
                <a:lnTo>
                  <a:pt x="4677940" y="2910110"/>
                </a:lnTo>
                <a:lnTo>
                  <a:pt x="4665864" y="2914336"/>
                </a:lnTo>
                <a:lnTo>
                  <a:pt x="4659826" y="2914336"/>
                </a:lnTo>
                <a:lnTo>
                  <a:pt x="4649563" y="2910110"/>
                </a:lnTo>
                <a:lnTo>
                  <a:pt x="4641712" y="2905882"/>
                </a:lnTo>
                <a:lnTo>
                  <a:pt x="4635677" y="2901656"/>
                </a:lnTo>
                <a:lnTo>
                  <a:pt x="4631451" y="2901656"/>
                </a:lnTo>
                <a:lnTo>
                  <a:pt x="4625411" y="2905882"/>
                </a:lnTo>
                <a:lnTo>
                  <a:pt x="4617564" y="2910110"/>
                </a:lnTo>
                <a:lnTo>
                  <a:pt x="4611526" y="2914336"/>
                </a:lnTo>
                <a:lnTo>
                  <a:pt x="4599452" y="2916147"/>
                </a:lnTo>
                <a:lnTo>
                  <a:pt x="4599452" y="2934863"/>
                </a:lnTo>
                <a:lnTo>
                  <a:pt x="4698467" y="2949354"/>
                </a:lnTo>
                <a:lnTo>
                  <a:pt x="4726843" y="2934863"/>
                </a:lnTo>
                <a:lnTo>
                  <a:pt x="4755221" y="2916147"/>
                </a:lnTo>
                <a:lnTo>
                  <a:pt x="4777562" y="2901656"/>
                </a:lnTo>
                <a:lnTo>
                  <a:pt x="4807749" y="2895619"/>
                </a:lnTo>
                <a:lnTo>
                  <a:pt x="4854237" y="2887167"/>
                </a:lnTo>
                <a:lnTo>
                  <a:pt x="4903141" y="2885354"/>
                </a:lnTo>
                <a:lnTo>
                  <a:pt x="4958084" y="2885354"/>
                </a:lnTo>
                <a:lnTo>
                  <a:pt x="5002763" y="2885354"/>
                </a:lnTo>
                <a:lnTo>
                  <a:pt x="5041398" y="2887167"/>
                </a:lnTo>
                <a:lnTo>
                  <a:pt x="5059498" y="2891393"/>
                </a:lnTo>
                <a:lnTo>
                  <a:pt x="5068553" y="2891393"/>
                </a:lnTo>
                <a:lnTo>
                  <a:pt x="5056477" y="2924599"/>
                </a:lnTo>
                <a:lnTo>
                  <a:pt x="5050454" y="2959616"/>
                </a:lnTo>
                <a:lnTo>
                  <a:pt x="5042605" y="2996445"/>
                </a:lnTo>
                <a:lnTo>
                  <a:pt x="5054680" y="3002484"/>
                </a:lnTo>
                <a:lnTo>
                  <a:pt x="5056477" y="3010936"/>
                </a:lnTo>
                <a:lnTo>
                  <a:pt x="5064327" y="3016975"/>
                </a:lnTo>
                <a:lnTo>
                  <a:pt x="5068553" y="3021201"/>
                </a:lnTo>
                <a:lnTo>
                  <a:pt x="5074591" y="3027238"/>
                </a:lnTo>
                <a:lnTo>
                  <a:pt x="5098742" y="3035690"/>
                </a:lnTo>
                <a:lnTo>
                  <a:pt x="5127119" y="3035690"/>
                </a:lnTo>
                <a:lnTo>
                  <a:pt x="5155496" y="3039918"/>
                </a:lnTo>
                <a:lnTo>
                  <a:pt x="5183870" y="3054407"/>
                </a:lnTo>
                <a:lnTo>
                  <a:pt x="5191720" y="3083388"/>
                </a:lnTo>
                <a:lnTo>
                  <a:pt x="5205608" y="3089425"/>
                </a:lnTo>
                <a:lnTo>
                  <a:pt x="5226135" y="3097877"/>
                </a:lnTo>
                <a:lnTo>
                  <a:pt x="5254512" y="3103916"/>
                </a:lnTo>
                <a:lnTo>
                  <a:pt x="5278661" y="3112368"/>
                </a:lnTo>
                <a:lnTo>
                  <a:pt x="5292548" y="3114178"/>
                </a:lnTo>
                <a:lnTo>
                  <a:pt x="5296775" y="3093651"/>
                </a:lnTo>
                <a:lnTo>
                  <a:pt x="5304624" y="3074934"/>
                </a:lnTo>
                <a:lnTo>
                  <a:pt x="5310661" y="3056219"/>
                </a:lnTo>
                <a:lnTo>
                  <a:pt x="5333001" y="3041728"/>
                </a:lnTo>
                <a:lnTo>
                  <a:pt x="5363188" y="3035690"/>
                </a:lnTo>
                <a:lnTo>
                  <a:pt x="5391565" y="3041728"/>
                </a:lnTo>
                <a:lnTo>
                  <a:pt x="5419942" y="3056219"/>
                </a:lnTo>
                <a:lnTo>
                  <a:pt x="5448318" y="3068293"/>
                </a:lnTo>
                <a:lnTo>
                  <a:pt x="5462204" y="3070105"/>
                </a:lnTo>
                <a:lnTo>
                  <a:pt x="5490581" y="3074331"/>
                </a:lnTo>
                <a:lnTo>
                  <a:pt x="5518958" y="3082783"/>
                </a:lnTo>
                <a:lnTo>
                  <a:pt x="5547335" y="3084594"/>
                </a:lnTo>
                <a:lnTo>
                  <a:pt x="5569673" y="3088822"/>
                </a:lnTo>
                <a:lnTo>
                  <a:pt x="5579937" y="3093048"/>
                </a:lnTo>
                <a:lnTo>
                  <a:pt x="5585974" y="3088822"/>
                </a:lnTo>
                <a:lnTo>
                  <a:pt x="5590202" y="3082783"/>
                </a:lnTo>
                <a:lnTo>
                  <a:pt x="5594428" y="3078557"/>
                </a:lnTo>
                <a:lnTo>
                  <a:pt x="5600465" y="3070105"/>
                </a:lnTo>
                <a:lnTo>
                  <a:pt x="5608314" y="3068293"/>
                </a:lnTo>
                <a:lnTo>
                  <a:pt x="5614351" y="3068293"/>
                </a:lnTo>
                <a:lnTo>
                  <a:pt x="5624616" y="3068293"/>
                </a:lnTo>
                <a:lnTo>
                  <a:pt x="5651182" y="3074331"/>
                </a:lnTo>
                <a:lnTo>
                  <a:pt x="5671709" y="3084594"/>
                </a:lnTo>
                <a:lnTo>
                  <a:pt x="5695860" y="3082783"/>
                </a:lnTo>
                <a:lnTo>
                  <a:pt x="5722424" y="3074331"/>
                </a:lnTo>
                <a:lnTo>
                  <a:pt x="5724235" y="3045350"/>
                </a:lnTo>
                <a:lnTo>
                  <a:pt x="5738123" y="3010333"/>
                </a:lnTo>
                <a:lnTo>
                  <a:pt x="5750198" y="2977126"/>
                </a:lnTo>
                <a:lnTo>
                  <a:pt x="5753819" y="2949354"/>
                </a:lnTo>
                <a:lnTo>
                  <a:pt x="5747782" y="2924599"/>
                </a:lnTo>
                <a:lnTo>
                  <a:pt x="5743556" y="2916147"/>
                </a:lnTo>
                <a:lnTo>
                  <a:pt x="5743556" y="2910110"/>
                </a:lnTo>
                <a:lnTo>
                  <a:pt x="5739330" y="2905882"/>
                </a:lnTo>
                <a:lnTo>
                  <a:pt x="5735104" y="2901656"/>
                </a:lnTo>
                <a:lnTo>
                  <a:pt x="5729066" y="2901656"/>
                </a:lnTo>
                <a:lnTo>
                  <a:pt x="5721216" y="2901656"/>
                </a:lnTo>
                <a:lnTo>
                  <a:pt x="5707330" y="2901656"/>
                </a:lnTo>
                <a:lnTo>
                  <a:pt x="5691029" y="2916147"/>
                </a:lnTo>
                <a:lnTo>
                  <a:pt x="5677143" y="2920373"/>
                </a:lnTo>
                <a:lnTo>
                  <a:pt x="5663255" y="2916147"/>
                </a:lnTo>
                <a:lnTo>
                  <a:pt x="5649369" y="2910110"/>
                </a:lnTo>
                <a:lnTo>
                  <a:pt x="5631257" y="2901656"/>
                </a:lnTo>
                <a:lnTo>
                  <a:pt x="5620992" y="2899845"/>
                </a:lnTo>
                <a:lnTo>
                  <a:pt x="5613145" y="2901656"/>
                </a:lnTo>
                <a:lnTo>
                  <a:pt x="5602880" y="2905882"/>
                </a:lnTo>
                <a:lnTo>
                  <a:pt x="5598654" y="2914336"/>
                </a:lnTo>
                <a:lnTo>
                  <a:pt x="5592616" y="2920373"/>
                </a:lnTo>
                <a:lnTo>
                  <a:pt x="5584768" y="2924599"/>
                </a:lnTo>
                <a:lnTo>
                  <a:pt x="5554579" y="2916147"/>
                </a:lnTo>
                <a:lnTo>
                  <a:pt x="5521976" y="2895619"/>
                </a:lnTo>
                <a:lnTo>
                  <a:pt x="5497825" y="2862412"/>
                </a:lnTo>
                <a:lnTo>
                  <a:pt x="5485750" y="2829206"/>
                </a:lnTo>
                <a:lnTo>
                  <a:pt x="5485750" y="2823168"/>
                </a:lnTo>
                <a:lnTo>
                  <a:pt x="5485750" y="2814716"/>
                </a:lnTo>
                <a:lnTo>
                  <a:pt x="5485750" y="2808679"/>
                </a:lnTo>
                <a:lnTo>
                  <a:pt x="5485750" y="2800225"/>
                </a:lnTo>
                <a:lnTo>
                  <a:pt x="5485750" y="2794189"/>
                </a:lnTo>
                <a:lnTo>
                  <a:pt x="5489978" y="2785737"/>
                </a:lnTo>
                <a:lnTo>
                  <a:pt x="5494204" y="2775472"/>
                </a:lnTo>
                <a:lnTo>
                  <a:pt x="5486355" y="2769435"/>
                </a:lnTo>
                <a:lnTo>
                  <a:pt x="5480316" y="2765209"/>
                </a:lnTo>
                <a:lnTo>
                  <a:pt x="5476090" y="2760983"/>
                </a:lnTo>
                <a:lnTo>
                  <a:pt x="5471864" y="2756755"/>
                </a:lnTo>
                <a:lnTo>
                  <a:pt x="5465827" y="2754945"/>
                </a:lnTo>
                <a:lnTo>
                  <a:pt x="5455563" y="2750719"/>
                </a:lnTo>
                <a:lnTo>
                  <a:pt x="5451337" y="2746492"/>
                </a:lnTo>
                <a:lnTo>
                  <a:pt x="5447111" y="2746492"/>
                </a:lnTo>
                <a:lnTo>
                  <a:pt x="5442884" y="2742266"/>
                </a:lnTo>
                <a:lnTo>
                  <a:pt x="5436846" y="2742266"/>
                </a:lnTo>
                <a:lnTo>
                  <a:pt x="5428999" y="2742266"/>
                </a:lnTo>
                <a:lnTo>
                  <a:pt x="5428999" y="2750719"/>
                </a:lnTo>
                <a:lnTo>
                  <a:pt x="5422960" y="2750719"/>
                </a:lnTo>
                <a:lnTo>
                  <a:pt x="5422960" y="2760983"/>
                </a:lnTo>
                <a:lnTo>
                  <a:pt x="5427186" y="2769435"/>
                </a:lnTo>
                <a:lnTo>
                  <a:pt x="5427186" y="2771246"/>
                </a:lnTo>
                <a:lnTo>
                  <a:pt x="5427186" y="2775472"/>
                </a:lnTo>
                <a:lnTo>
                  <a:pt x="5422960" y="2779698"/>
                </a:lnTo>
                <a:lnTo>
                  <a:pt x="5418734" y="2779698"/>
                </a:lnTo>
                <a:lnTo>
                  <a:pt x="5412697" y="2779698"/>
                </a:lnTo>
                <a:lnTo>
                  <a:pt x="5398809" y="2783926"/>
                </a:lnTo>
                <a:lnTo>
                  <a:pt x="5394583" y="2775472"/>
                </a:lnTo>
                <a:lnTo>
                  <a:pt x="5390357" y="2771246"/>
                </a:lnTo>
                <a:lnTo>
                  <a:pt x="5390357" y="2769435"/>
                </a:lnTo>
                <a:lnTo>
                  <a:pt x="5384320" y="2765209"/>
                </a:lnTo>
                <a:lnTo>
                  <a:pt x="5384320" y="2774869"/>
                </a:lnTo>
                <a:lnTo>
                  <a:pt x="5402432" y="2797207"/>
                </a:lnTo>
                <a:lnTo>
                  <a:pt x="5416318" y="2827999"/>
                </a:lnTo>
                <a:lnTo>
                  <a:pt x="5422357" y="2861206"/>
                </a:lnTo>
                <a:lnTo>
                  <a:pt x="5412092" y="2869658"/>
                </a:lnTo>
                <a:lnTo>
                  <a:pt x="5404243" y="2871469"/>
                </a:lnTo>
                <a:lnTo>
                  <a:pt x="5402432" y="2879921"/>
                </a:lnTo>
                <a:lnTo>
                  <a:pt x="5398206" y="2885960"/>
                </a:lnTo>
                <a:lnTo>
                  <a:pt x="5398206" y="2890186"/>
                </a:lnTo>
                <a:lnTo>
                  <a:pt x="5393980" y="2898638"/>
                </a:lnTo>
                <a:lnTo>
                  <a:pt x="5389754" y="2900450"/>
                </a:lnTo>
                <a:lnTo>
                  <a:pt x="5379489" y="2904676"/>
                </a:lnTo>
                <a:lnTo>
                  <a:pt x="5369225" y="2908902"/>
                </a:lnTo>
                <a:lnTo>
                  <a:pt x="5364999" y="2904676"/>
                </a:lnTo>
                <a:lnTo>
                  <a:pt x="5360773" y="2904676"/>
                </a:lnTo>
                <a:lnTo>
                  <a:pt x="5358962" y="2900450"/>
                </a:lnTo>
                <a:lnTo>
                  <a:pt x="5351113" y="2900450"/>
                </a:lnTo>
                <a:lnTo>
                  <a:pt x="5318510" y="2803848"/>
                </a:lnTo>
                <a:lnTo>
                  <a:pt x="5312473" y="2799622"/>
                </a:lnTo>
                <a:lnTo>
                  <a:pt x="5304624" y="2793586"/>
                </a:lnTo>
                <a:lnTo>
                  <a:pt x="5294359" y="2785131"/>
                </a:lnTo>
                <a:lnTo>
                  <a:pt x="5288322" y="2783321"/>
                </a:lnTo>
                <a:lnTo>
                  <a:pt x="5280473" y="2774869"/>
                </a:lnTo>
                <a:lnTo>
                  <a:pt x="5276247" y="2754342"/>
                </a:lnTo>
                <a:lnTo>
                  <a:pt x="5280473" y="2735625"/>
                </a:lnTo>
                <a:lnTo>
                  <a:pt x="5284699" y="2721134"/>
                </a:lnTo>
                <a:lnTo>
                  <a:pt x="5284699" y="2706643"/>
                </a:lnTo>
                <a:lnTo>
                  <a:pt x="5274434" y="2696380"/>
                </a:lnTo>
                <a:lnTo>
                  <a:pt x="5247870" y="2677664"/>
                </a:lnTo>
                <a:lnTo>
                  <a:pt x="5227343" y="2667398"/>
                </a:lnTo>
                <a:lnTo>
                  <a:pt x="5209229" y="2663173"/>
                </a:lnTo>
                <a:lnTo>
                  <a:pt x="5192927" y="2652908"/>
                </a:lnTo>
                <a:lnTo>
                  <a:pt x="5179041" y="2630570"/>
                </a:lnTo>
                <a:lnTo>
                  <a:pt x="5165155" y="2591326"/>
                </a:lnTo>
                <a:lnTo>
                  <a:pt x="5136779" y="2599779"/>
                </a:lnTo>
                <a:lnTo>
                  <a:pt x="5132553" y="2587705"/>
                </a:lnTo>
                <a:lnTo>
                  <a:pt x="5132553" y="2581666"/>
                </a:lnTo>
                <a:lnTo>
                  <a:pt x="5128327" y="2573214"/>
                </a:lnTo>
                <a:close/>
                <a:moveTo>
                  <a:pt x="2701834" y="2558722"/>
                </a:moveTo>
                <a:lnTo>
                  <a:pt x="2701532" y="2559325"/>
                </a:lnTo>
                <a:lnTo>
                  <a:pt x="2707258" y="2559325"/>
                </a:lnTo>
                <a:lnTo>
                  <a:pt x="2707264" y="2559325"/>
                </a:lnTo>
                <a:lnTo>
                  <a:pt x="2705453" y="2567781"/>
                </a:lnTo>
                <a:lnTo>
                  <a:pt x="2701225" y="2571402"/>
                </a:lnTo>
                <a:lnTo>
                  <a:pt x="2696998" y="2578044"/>
                </a:lnTo>
                <a:lnTo>
                  <a:pt x="2696998" y="2581667"/>
                </a:lnTo>
                <a:lnTo>
                  <a:pt x="2695330" y="2591678"/>
                </a:lnTo>
                <a:lnTo>
                  <a:pt x="2695797" y="2591929"/>
                </a:lnTo>
                <a:lnTo>
                  <a:pt x="2697608" y="2581666"/>
                </a:lnTo>
                <a:lnTo>
                  <a:pt x="2697608" y="2577441"/>
                </a:lnTo>
                <a:lnTo>
                  <a:pt x="2701834" y="2571402"/>
                </a:lnTo>
                <a:lnTo>
                  <a:pt x="2706060" y="2567174"/>
                </a:lnTo>
                <a:lnTo>
                  <a:pt x="2707872" y="2558722"/>
                </a:lnTo>
                <a:close/>
                <a:moveTo>
                  <a:pt x="5611937" y="2529138"/>
                </a:moveTo>
                <a:lnTo>
                  <a:pt x="5604088" y="2545439"/>
                </a:lnTo>
                <a:lnTo>
                  <a:pt x="5590202" y="2572008"/>
                </a:lnTo>
                <a:lnTo>
                  <a:pt x="5572088" y="2600986"/>
                </a:lnTo>
                <a:lnTo>
                  <a:pt x="5555787" y="2629967"/>
                </a:lnTo>
                <a:lnTo>
                  <a:pt x="5541901" y="2654720"/>
                </a:lnTo>
                <a:lnTo>
                  <a:pt x="5534051" y="2675248"/>
                </a:lnTo>
                <a:lnTo>
                  <a:pt x="5534051" y="2687324"/>
                </a:lnTo>
                <a:lnTo>
                  <a:pt x="5538278" y="2701815"/>
                </a:lnTo>
                <a:lnTo>
                  <a:pt x="5538278" y="2707850"/>
                </a:lnTo>
                <a:lnTo>
                  <a:pt x="5542504" y="2716304"/>
                </a:lnTo>
                <a:lnTo>
                  <a:pt x="5548542" y="2718115"/>
                </a:lnTo>
                <a:lnTo>
                  <a:pt x="5556392" y="2722342"/>
                </a:lnTo>
                <a:lnTo>
                  <a:pt x="5566654" y="2726567"/>
                </a:lnTo>
                <a:lnTo>
                  <a:pt x="5595031" y="2736833"/>
                </a:lnTo>
                <a:lnTo>
                  <a:pt x="5623408" y="2732606"/>
                </a:lnTo>
                <a:lnTo>
                  <a:pt x="5647559" y="2722342"/>
                </a:lnTo>
                <a:lnTo>
                  <a:pt x="5675935" y="2707850"/>
                </a:lnTo>
                <a:lnTo>
                  <a:pt x="5704312" y="2703625"/>
                </a:lnTo>
                <a:lnTo>
                  <a:pt x="5732689" y="2703625"/>
                </a:lnTo>
                <a:lnTo>
                  <a:pt x="5750801" y="2715700"/>
                </a:lnTo>
                <a:lnTo>
                  <a:pt x="5764687" y="2725965"/>
                </a:lnTo>
                <a:lnTo>
                  <a:pt x="5780988" y="2732001"/>
                </a:lnTo>
                <a:lnTo>
                  <a:pt x="5823253" y="2740454"/>
                </a:lnTo>
                <a:lnTo>
                  <a:pt x="5865516" y="2736228"/>
                </a:lnTo>
                <a:lnTo>
                  <a:pt x="5904155" y="2725965"/>
                </a:lnTo>
                <a:lnTo>
                  <a:pt x="5915023" y="2704229"/>
                </a:lnTo>
                <a:lnTo>
                  <a:pt x="5902949" y="2704229"/>
                </a:lnTo>
                <a:lnTo>
                  <a:pt x="5886646" y="2675248"/>
                </a:lnTo>
                <a:lnTo>
                  <a:pt x="5858269" y="2650493"/>
                </a:lnTo>
                <a:lnTo>
                  <a:pt x="5817819" y="2625741"/>
                </a:lnTo>
                <a:lnTo>
                  <a:pt x="5779178" y="2603401"/>
                </a:lnTo>
                <a:lnTo>
                  <a:pt x="5748990" y="2593138"/>
                </a:lnTo>
                <a:lnTo>
                  <a:pt x="5730876" y="2607627"/>
                </a:lnTo>
                <a:lnTo>
                  <a:pt x="5706727" y="2617891"/>
                </a:lnTo>
                <a:lnTo>
                  <a:pt x="5688614" y="2616081"/>
                </a:lnTo>
                <a:lnTo>
                  <a:pt x="5678351" y="2601591"/>
                </a:lnTo>
                <a:lnTo>
                  <a:pt x="5664463" y="2587099"/>
                </a:lnTo>
                <a:lnTo>
                  <a:pt x="5656616" y="2568384"/>
                </a:lnTo>
                <a:lnTo>
                  <a:pt x="5680764" y="2559928"/>
                </a:lnTo>
                <a:lnTo>
                  <a:pt x="5678954" y="2558119"/>
                </a:lnTo>
                <a:lnTo>
                  <a:pt x="5674728" y="2558119"/>
                </a:lnTo>
                <a:lnTo>
                  <a:pt x="5670501" y="2558119"/>
                </a:lnTo>
                <a:lnTo>
                  <a:pt x="5664463" y="2553892"/>
                </a:lnTo>
                <a:lnTo>
                  <a:pt x="5652389" y="2543628"/>
                </a:lnTo>
                <a:lnTo>
                  <a:pt x="5642125" y="2539402"/>
                </a:lnTo>
                <a:lnTo>
                  <a:pt x="5628239" y="2533364"/>
                </a:lnTo>
                <a:close/>
                <a:moveTo>
                  <a:pt x="6178263" y="2518875"/>
                </a:moveTo>
                <a:lnTo>
                  <a:pt x="6155923" y="2537592"/>
                </a:lnTo>
                <a:lnTo>
                  <a:pt x="6131772" y="2547854"/>
                </a:lnTo>
                <a:lnTo>
                  <a:pt x="6107621" y="2558119"/>
                </a:lnTo>
                <a:lnTo>
                  <a:pt x="6085283" y="2576838"/>
                </a:lnTo>
                <a:lnTo>
                  <a:pt x="6071397" y="2599175"/>
                </a:lnTo>
                <a:lnTo>
                  <a:pt x="6065359" y="2629967"/>
                </a:lnTo>
                <a:lnTo>
                  <a:pt x="6075623" y="2663173"/>
                </a:lnTo>
                <a:lnTo>
                  <a:pt x="6097962" y="2696380"/>
                </a:lnTo>
                <a:lnTo>
                  <a:pt x="6118491" y="2729586"/>
                </a:lnTo>
                <a:lnTo>
                  <a:pt x="6142642" y="2756153"/>
                </a:lnTo>
                <a:lnTo>
                  <a:pt x="6156528" y="2782718"/>
                </a:lnTo>
                <a:lnTo>
                  <a:pt x="6132377" y="2782718"/>
                </a:lnTo>
                <a:lnTo>
                  <a:pt x="6132377" y="2827999"/>
                </a:lnTo>
                <a:lnTo>
                  <a:pt x="6140226" y="2861206"/>
                </a:lnTo>
                <a:lnTo>
                  <a:pt x="6160754" y="2879921"/>
                </a:lnTo>
                <a:lnTo>
                  <a:pt x="6196980" y="2885960"/>
                </a:lnTo>
                <a:lnTo>
                  <a:pt x="6249505" y="2884149"/>
                </a:lnTo>
                <a:lnTo>
                  <a:pt x="6245279" y="2843092"/>
                </a:lnTo>
                <a:lnTo>
                  <a:pt x="6237430" y="2818339"/>
                </a:lnTo>
                <a:lnTo>
                  <a:pt x="6227167" y="2797812"/>
                </a:lnTo>
                <a:lnTo>
                  <a:pt x="6222941" y="2775472"/>
                </a:lnTo>
                <a:lnTo>
                  <a:pt x="6227167" y="2742266"/>
                </a:lnTo>
                <a:lnTo>
                  <a:pt x="6235014" y="2746492"/>
                </a:lnTo>
                <a:lnTo>
                  <a:pt x="6241053" y="2746492"/>
                </a:lnTo>
                <a:lnTo>
                  <a:pt x="6248902" y="2746492"/>
                </a:lnTo>
                <a:lnTo>
                  <a:pt x="6254939" y="2746492"/>
                </a:lnTo>
                <a:lnTo>
                  <a:pt x="6265204" y="2741661"/>
                </a:lnTo>
                <a:lnTo>
                  <a:pt x="6259165" y="2735625"/>
                </a:lnTo>
                <a:lnTo>
                  <a:pt x="6251318" y="2731398"/>
                </a:lnTo>
                <a:lnTo>
                  <a:pt x="6249505" y="2729586"/>
                </a:lnTo>
                <a:lnTo>
                  <a:pt x="6241658" y="2721134"/>
                </a:lnTo>
                <a:lnTo>
                  <a:pt x="6235619" y="2716908"/>
                </a:lnTo>
                <a:lnTo>
                  <a:pt x="6231393" y="2721134"/>
                </a:lnTo>
                <a:lnTo>
                  <a:pt x="6231393" y="2729586"/>
                </a:lnTo>
                <a:lnTo>
                  <a:pt x="6227167" y="2735625"/>
                </a:lnTo>
                <a:lnTo>
                  <a:pt x="6227167" y="2739851"/>
                </a:lnTo>
                <a:lnTo>
                  <a:pt x="6222941" y="2741661"/>
                </a:lnTo>
                <a:lnTo>
                  <a:pt x="6221129" y="2739851"/>
                </a:lnTo>
                <a:lnTo>
                  <a:pt x="6216902" y="2731398"/>
                </a:lnTo>
                <a:lnTo>
                  <a:pt x="6206640" y="2715097"/>
                </a:lnTo>
                <a:lnTo>
                  <a:pt x="6196375" y="2696380"/>
                </a:lnTo>
                <a:lnTo>
                  <a:pt x="6198186" y="2687929"/>
                </a:lnTo>
                <a:lnTo>
                  <a:pt x="6202414" y="2687929"/>
                </a:lnTo>
                <a:lnTo>
                  <a:pt x="6206640" y="2686117"/>
                </a:lnTo>
                <a:lnTo>
                  <a:pt x="6208450" y="2677664"/>
                </a:lnTo>
                <a:lnTo>
                  <a:pt x="6178263" y="2658946"/>
                </a:lnTo>
                <a:lnTo>
                  <a:pt x="6154112" y="2629967"/>
                </a:lnTo>
                <a:lnTo>
                  <a:pt x="6140226" y="2599175"/>
                </a:lnTo>
                <a:lnTo>
                  <a:pt x="6178866" y="2594949"/>
                </a:lnTo>
                <a:lnTo>
                  <a:pt x="6207243" y="2584685"/>
                </a:lnTo>
                <a:lnTo>
                  <a:pt x="6221129" y="2558119"/>
                </a:lnTo>
                <a:lnTo>
                  <a:pt x="6227167" y="2527327"/>
                </a:lnTo>
                <a:lnTo>
                  <a:pt x="6216902" y="2523101"/>
                </a:lnTo>
                <a:lnTo>
                  <a:pt x="6206640" y="2523101"/>
                </a:lnTo>
                <a:lnTo>
                  <a:pt x="6196375" y="2518875"/>
                </a:lnTo>
                <a:close/>
                <a:moveTo>
                  <a:pt x="5799102" y="2514044"/>
                </a:moveTo>
                <a:lnTo>
                  <a:pt x="5770725" y="2528535"/>
                </a:lnTo>
                <a:lnTo>
                  <a:pt x="5736310" y="2538798"/>
                </a:lnTo>
                <a:lnTo>
                  <a:pt x="5736310" y="2567781"/>
                </a:lnTo>
                <a:lnTo>
                  <a:pt x="5750198" y="2572008"/>
                </a:lnTo>
                <a:lnTo>
                  <a:pt x="5766499" y="2573817"/>
                </a:lnTo>
                <a:lnTo>
                  <a:pt x="5788837" y="2573817"/>
                </a:lnTo>
                <a:lnTo>
                  <a:pt x="5788837" y="2559325"/>
                </a:lnTo>
                <a:lnTo>
                  <a:pt x="5794876" y="2549063"/>
                </a:lnTo>
                <a:lnTo>
                  <a:pt x="5799102" y="2538798"/>
                </a:lnTo>
                <a:lnTo>
                  <a:pt x="5799102" y="2528535"/>
                </a:lnTo>
                <a:lnTo>
                  <a:pt x="5799102" y="2520083"/>
                </a:lnTo>
                <a:close/>
                <a:moveTo>
                  <a:pt x="3052010" y="2495327"/>
                </a:moveTo>
                <a:lnTo>
                  <a:pt x="3058048" y="2514043"/>
                </a:lnTo>
                <a:lnTo>
                  <a:pt x="3061669" y="2538797"/>
                </a:lnTo>
                <a:lnTo>
                  <a:pt x="3065898" y="2559325"/>
                </a:lnTo>
                <a:lnTo>
                  <a:pt x="3061669" y="2563549"/>
                </a:lnTo>
                <a:lnTo>
                  <a:pt x="3058048" y="2563549"/>
                </a:lnTo>
                <a:lnTo>
                  <a:pt x="3055632" y="2563549"/>
                </a:lnTo>
                <a:lnTo>
                  <a:pt x="3055632" y="2567777"/>
                </a:lnTo>
                <a:lnTo>
                  <a:pt x="3052010" y="2567777"/>
                </a:lnTo>
                <a:lnTo>
                  <a:pt x="3037519" y="2567777"/>
                </a:lnTo>
                <a:lnTo>
                  <a:pt x="3033291" y="2563549"/>
                </a:lnTo>
                <a:lnTo>
                  <a:pt x="3033291" y="2559325"/>
                </a:lnTo>
                <a:lnTo>
                  <a:pt x="3033291" y="2557512"/>
                </a:lnTo>
                <a:lnTo>
                  <a:pt x="3029670" y="2557512"/>
                </a:lnTo>
                <a:lnTo>
                  <a:pt x="3027254" y="2553288"/>
                </a:lnTo>
                <a:close/>
                <a:moveTo>
                  <a:pt x="2265920" y="2427706"/>
                </a:moveTo>
                <a:lnTo>
                  <a:pt x="2249618" y="2452462"/>
                </a:lnTo>
                <a:lnTo>
                  <a:pt x="2231506" y="2474799"/>
                </a:lnTo>
                <a:lnTo>
                  <a:pt x="2221242" y="2505592"/>
                </a:lnTo>
                <a:lnTo>
                  <a:pt x="2241769" y="2503779"/>
                </a:lnTo>
                <a:lnTo>
                  <a:pt x="2255657" y="2509818"/>
                </a:lnTo>
                <a:lnTo>
                  <a:pt x="2265920" y="2520080"/>
                </a:lnTo>
                <a:lnTo>
                  <a:pt x="2279807" y="2538798"/>
                </a:lnTo>
                <a:lnTo>
                  <a:pt x="2284033" y="2524308"/>
                </a:lnTo>
                <a:lnTo>
                  <a:pt x="2284033" y="2514044"/>
                </a:lnTo>
                <a:lnTo>
                  <a:pt x="2288260" y="2505592"/>
                </a:lnTo>
                <a:lnTo>
                  <a:pt x="2288260" y="2495327"/>
                </a:lnTo>
                <a:lnTo>
                  <a:pt x="2306372" y="2495327"/>
                </a:lnTo>
                <a:lnTo>
                  <a:pt x="2316636" y="2520080"/>
                </a:lnTo>
                <a:lnTo>
                  <a:pt x="2332938" y="2528535"/>
                </a:lnTo>
                <a:lnTo>
                  <a:pt x="2346824" y="2534573"/>
                </a:lnTo>
                <a:lnTo>
                  <a:pt x="2360710" y="2543023"/>
                </a:lnTo>
                <a:lnTo>
                  <a:pt x="2374596" y="2559325"/>
                </a:lnTo>
                <a:lnTo>
                  <a:pt x="2360710" y="2581666"/>
                </a:lnTo>
                <a:lnTo>
                  <a:pt x="2344408" y="2606420"/>
                </a:lnTo>
                <a:lnTo>
                  <a:pt x="2330522" y="2639628"/>
                </a:lnTo>
                <a:lnTo>
                  <a:pt x="2318447" y="2668606"/>
                </a:lnTo>
                <a:lnTo>
                  <a:pt x="2318447" y="2686722"/>
                </a:lnTo>
                <a:lnTo>
                  <a:pt x="2320863" y="2698794"/>
                </a:lnTo>
                <a:lnTo>
                  <a:pt x="2320863" y="2704833"/>
                </a:lnTo>
                <a:lnTo>
                  <a:pt x="2325089" y="2709059"/>
                </a:lnTo>
                <a:lnTo>
                  <a:pt x="2329315" y="2713285"/>
                </a:lnTo>
                <a:lnTo>
                  <a:pt x="2331125" y="2717511"/>
                </a:lnTo>
                <a:lnTo>
                  <a:pt x="2343200" y="2719323"/>
                </a:lnTo>
                <a:lnTo>
                  <a:pt x="2343200" y="2713285"/>
                </a:lnTo>
                <a:lnTo>
                  <a:pt x="2349239" y="2698794"/>
                </a:lnTo>
                <a:lnTo>
                  <a:pt x="2359502" y="2676456"/>
                </a:lnTo>
                <a:lnTo>
                  <a:pt x="2371577" y="2647475"/>
                </a:lnTo>
                <a:lnTo>
                  <a:pt x="2381843" y="2622721"/>
                </a:lnTo>
                <a:lnTo>
                  <a:pt x="2392106" y="2602194"/>
                </a:lnTo>
                <a:lnTo>
                  <a:pt x="2396334" y="2587703"/>
                </a:lnTo>
                <a:lnTo>
                  <a:pt x="2420482" y="2587703"/>
                </a:lnTo>
                <a:lnTo>
                  <a:pt x="2424710" y="2626946"/>
                </a:lnTo>
                <a:lnTo>
                  <a:pt x="2424710" y="2661965"/>
                </a:lnTo>
                <a:lnTo>
                  <a:pt x="2424710" y="2705436"/>
                </a:lnTo>
                <a:lnTo>
                  <a:pt x="2428937" y="2752529"/>
                </a:lnTo>
                <a:lnTo>
                  <a:pt x="2473615" y="2758568"/>
                </a:lnTo>
                <a:lnTo>
                  <a:pt x="2491727" y="2732002"/>
                </a:lnTo>
                <a:lnTo>
                  <a:pt x="2524329" y="2713285"/>
                </a:lnTo>
                <a:lnTo>
                  <a:pt x="2558743" y="2694568"/>
                </a:lnTo>
                <a:lnTo>
                  <a:pt x="2594969" y="2680080"/>
                </a:lnTo>
                <a:lnTo>
                  <a:pt x="2629384" y="2665587"/>
                </a:lnTo>
                <a:lnTo>
                  <a:pt x="2661987" y="2646870"/>
                </a:lnTo>
                <a:lnTo>
                  <a:pt x="2675873" y="2626343"/>
                </a:lnTo>
                <a:lnTo>
                  <a:pt x="2668023" y="2626343"/>
                </a:lnTo>
                <a:lnTo>
                  <a:pt x="2666213" y="2617891"/>
                </a:lnTo>
                <a:lnTo>
                  <a:pt x="2666213" y="2616079"/>
                </a:lnTo>
                <a:lnTo>
                  <a:pt x="2661987" y="2611853"/>
                </a:lnTo>
                <a:lnTo>
                  <a:pt x="2657761" y="2611853"/>
                </a:lnTo>
                <a:lnTo>
                  <a:pt x="2653533" y="2611853"/>
                </a:lnTo>
                <a:lnTo>
                  <a:pt x="2647496" y="2607627"/>
                </a:lnTo>
                <a:lnTo>
                  <a:pt x="2633610" y="2617891"/>
                </a:lnTo>
                <a:lnTo>
                  <a:pt x="2609460" y="2632381"/>
                </a:lnTo>
                <a:lnTo>
                  <a:pt x="2581083" y="2654720"/>
                </a:lnTo>
                <a:lnTo>
                  <a:pt x="2544856" y="2673438"/>
                </a:lnTo>
                <a:lnTo>
                  <a:pt x="2512254" y="2693965"/>
                </a:lnTo>
                <a:lnTo>
                  <a:pt x="2482067" y="2708456"/>
                </a:lnTo>
                <a:lnTo>
                  <a:pt x="2459726" y="2716908"/>
                </a:lnTo>
                <a:lnTo>
                  <a:pt x="2453691" y="2718719"/>
                </a:lnTo>
                <a:lnTo>
                  <a:pt x="2449464" y="2716908"/>
                </a:lnTo>
                <a:lnTo>
                  <a:pt x="2445238" y="2712682"/>
                </a:lnTo>
                <a:lnTo>
                  <a:pt x="2445238" y="2708456"/>
                </a:lnTo>
                <a:lnTo>
                  <a:pt x="2445238" y="2704228"/>
                </a:lnTo>
                <a:lnTo>
                  <a:pt x="2443425" y="2698192"/>
                </a:lnTo>
                <a:lnTo>
                  <a:pt x="2453691" y="2679475"/>
                </a:lnTo>
                <a:lnTo>
                  <a:pt x="2453691" y="2664982"/>
                </a:lnTo>
                <a:lnTo>
                  <a:pt x="2449464" y="2654720"/>
                </a:lnTo>
                <a:lnTo>
                  <a:pt x="2445238" y="2636005"/>
                </a:lnTo>
                <a:lnTo>
                  <a:pt x="2453085" y="2615476"/>
                </a:lnTo>
                <a:lnTo>
                  <a:pt x="2457314" y="2611251"/>
                </a:lnTo>
                <a:lnTo>
                  <a:pt x="2459124" y="2607025"/>
                </a:lnTo>
                <a:lnTo>
                  <a:pt x="2463350" y="2602799"/>
                </a:lnTo>
                <a:lnTo>
                  <a:pt x="2467576" y="2602799"/>
                </a:lnTo>
                <a:lnTo>
                  <a:pt x="2471802" y="2602799"/>
                </a:lnTo>
                <a:lnTo>
                  <a:pt x="2473615" y="2600986"/>
                </a:lnTo>
                <a:lnTo>
                  <a:pt x="2477841" y="2596760"/>
                </a:lnTo>
                <a:lnTo>
                  <a:pt x="2477841" y="2588308"/>
                </a:lnTo>
                <a:lnTo>
                  <a:pt x="2482067" y="2578043"/>
                </a:lnTo>
                <a:lnTo>
                  <a:pt x="2482067" y="2559325"/>
                </a:lnTo>
                <a:lnTo>
                  <a:pt x="2463955" y="2549062"/>
                </a:lnTo>
                <a:lnTo>
                  <a:pt x="2445841" y="2544836"/>
                </a:lnTo>
                <a:lnTo>
                  <a:pt x="2431956" y="2544836"/>
                </a:lnTo>
                <a:lnTo>
                  <a:pt x="2415654" y="2538798"/>
                </a:lnTo>
                <a:lnTo>
                  <a:pt x="2389087" y="2520080"/>
                </a:lnTo>
                <a:lnTo>
                  <a:pt x="2372785" y="2503779"/>
                </a:lnTo>
                <a:lnTo>
                  <a:pt x="2360710" y="2481442"/>
                </a:lnTo>
                <a:lnTo>
                  <a:pt x="2346824" y="2460914"/>
                </a:lnTo>
                <a:lnTo>
                  <a:pt x="2330522" y="2446423"/>
                </a:lnTo>
                <a:lnTo>
                  <a:pt x="2302145" y="2431931"/>
                </a:lnTo>
                <a:close/>
                <a:moveTo>
                  <a:pt x="2977132" y="2395103"/>
                </a:moveTo>
                <a:lnTo>
                  <a:pt x="3003699" y="2396914"/>
                </a:lnTo>
                <a:lnTo>
                  <a:pt x="3019397" y="2401140"/>
                </a:lnTo>
                <a:lnTo>
                  <a:pt x="3041737" y="2409595"/>
                </a:lnTo>
                <a:lnTo>
                  <a:pt x="3041737" y="2425897"/>
                </a:lnTo>
                <a:lnTo>
                  <a:pt x="3033888" y="2425897"/>
                </a:lnTo>
                <a:lnTo>
                  <a:pt x="3027849" y="2430123"/>
                </a:lnTo>
                <a:lnTo>
                  <a:pt x="3019397" y="2430123"/>
                </a:lnTo>
                <a:lnTo>
                  <a:pt x="3013360" y="2430123"/>
                </a:lnTo>
                <a:lnTo>
                  <a:pt x="3003699" y="2433747"/>
                </a:lnTo>
                <a:lnTo>
                  <a:pt x="2995245" y="2423482"/>
                </a:lnTo>
                <a:lnTo>
                  <a:pt x="2991019" y="2419858"/>
                </a:lnTo>
                <a:lnTo>
                  <a:pt x="2989208" y="2411405"/>
                </a:lnTo>
                <a:lnTo>
                  <a:pt x="2984982" y="2405368"/>
                </a:lnTo>
                <a:close/>
                <a:moveTo>
                  <a:pt x="3143170" y="2354046"/>
                </a:moveTo>
                <a:lnTo>
                  <a:pt x="3165508" y="2354046"/>
                </a:lnTo>
                <a:lnTo>
                  <a:pt x="3165508" y="2383026"/>
                </a:lnTo>
                <a:lnTo>
                  <a:pt x="3165508" y="2409592"/>
                </a:lnTo>
                <a:lnTo>
                  <a:pt x="3169734" y="2430120"/>
                </a:lnTo>
                <a:lnTo>
                  <a:pt x="3171547" y="2454270"/>
                </a:lnTo>
                <a:lnTo>
                  <a:pt x="3211998" y="2454270"/>
                </a:lnTo>
                <a:lnTo>
                  <a:pt x="3211998" y="2495325"/>
                </a:lnTo>
                <a:lnTo>
                  <a:pt x="3228301" y="2495325"/>
                </a:lnTo>
                <a:lnTo>
                  <a:pt x="3232527" y="2497138"/>
                </a:lnTo>
                <a:lnTo>
                  <a:pt x="3236753" y="2497138"/>
                </a:lnTo>
                <a:lnTo>
                  <a:pt x="3240374" y="2497138"/>
                </a:lnTo>
                <a:lnTo>
                  <a:pt x="3242790" y="2497138"/>
                </a:lnTo>
                <a:lnTo>
                  <a:pt x="3246413" y="2497138"/>
                </a:lnTo>
                <a:lnTo>
                  <a:pt x="3250639" y="2501364"/>
                </a:lnTo>
                <a:lnTo>
                  <a:pt x="3246413" y="2523702"/>
                </a:lnTo>
                <a:lnTo>
                  <a:pt x="3240374" y="2548457"/>
                </a:lnTo>
                <a:lnTo>
                  <a:pt x="3236753" y="2572606"/>
                </a:lnTo>
                <a:lnTo>
                  <a:pt x="3228301" y="2572606"/>
                </a:lnTo>
                <a:lnTo>
                  <a:pt x="3226488" y="2564759"/>
                </a:lnTo>
                <a:lnTo>
                  <a:pt x="3226488" y="2562343"/>
                </a:lnTo>
                <a:lnTo>
                  <a:pt x="3226488" y="2558721"/>
                </a:lnTo>
                <a:lnTo>
                  <a:pt x="3222262" y="2554494"/>
                </a:lnTo>
                <a:lnTo>
                  <a:pt x="3222262" y="2550269"/>
                </a:lnTo>
                <a:lnTo>
                  <a:pt x="3218036" y="2558721"/>
                </a:lnTo>
                <a:lnTo>
                  <a:pt x="3214413" y="2558721"/>
                </a:lnTo>
                <a:lnTo>
                  <a:pt x="3214413" y="2562343"/>
                </a:lnTo>
                <a:lnTo>
                  <a:pt x="3211998" y="2562343"/>
                </a:lnTo>
                <a:lnTo>
                  <a:pt x="3204150" y="2564759"/>
                </a:lnTo>
                <a:lnTo>
                  <a:pt x="3204150" y="2550269"/>
                </a:lnTo>
                <a:lnTo>
                  <a:pt x="3208376" y="2548457"/>
                </a:lnTo>
                <a:lnTo>
                  <a:pt x="3208376" y="2544229"/>
                </a:lnTo>
                <a:lnTo>
                  <a:pt x="3211998" y="2540004"/>
                </a:lnTo>
                <a:lnTo>
                  <a:pt x="3211998" y="2533967"/>
                </a:lnTo>
                <a:lnTo>
                  <a:pt x="3211998" y="2526118"/>
                </a:lnTo>
                <a:lnTo>
                  <a:pt x="3204150" y="2526118"/>
                </a:lnTo>
                <a:lnTo>
                  <a:pt x="3189659" y="2540004"/>
                </a:lnTo>
                <a:lnTo>
                  <a:pt x="3175773" y="2554494"/>
                </a:lnTo>
                <a:lnTo>
                  <a:pt x="3157658" y="2564759"/>
                </a:lnTo>
                <a:lnTo>
                  <a:pt x="3157658" y="2554494"/>
                </a:lnTo>
                <a:lnTo>
                  <a:pt x="3157658" y="2544229"/>
                </a:lnTo>
                <a:lnTo>
                  <a:pt x="3157658" y="2540004"/>
                </a:lnTo>
                <a:lnTo>
                  <a:pt x="3155243" y="2538193"/>
                </a:lnTo>
                <a:lnTo>
                  <a:pt x="3147395" y="2533967"/>
                </a:lnTo>
                <a:lnTo>
                  <a:pt x="3137131" y="2533967"/>
                </a:lnTo>
                <a:lnTo>
                  <a:pt x="3119019" y="2533967"/>
                </a:lnTo>
                <a:lnTo>
                  <a:pt x="3112980" y="2533967"/>
                </a:lnTo>
                <a:lnTo>
                  <a:pt x="3104528" y="2533967"/>
                </a:lnTo>
                <a:lnTo>
                  <a:pt x="3094868" y="2529741"/>
                </a:lnTo>
                <a:lnTo>
                  <a:pt x="3084603" y="2529741"/>
                </a:lnTo>
                <a:lnTo>
                  <a:pt x="3074340" y="2526118"/>
                </a:lnTo>
                <a:lnTo>
                  <a:pt x="3066490" y="2519476"/>
                </a:lnTo>
                <a:lnTo>
                  <a:pt x="3086415" y="2491099"/>
                </a:lnTo>
                <a:lnTo>
                  <a:pt x="3108754" y="2448234"/>
                </a:lnTo>
                <a:lnTo>
                  <a:pt x="3123245" y="2401140"/>
                </a:lnTo>
                <a:close/>
                <a:moveTo>
                  <a:pt x="2472391" y="2229672"/>
                </a:moveTo>
                <a:lnTo>
                  <a:pt x="2502578" y="2229672"/>
                </a:lnTo>
                <a:lnTo>
                  <a:pt x="2502578" y="2244162"/>
                </a:lnTo>
                <a:lnTo>
                  <a:pt x="2496542" y="2244162"/>
                </a:lnTo>
                <a:lnTo>
                  <a:pt x="2492919" y="2247783"/>
                </a:lnTo>
                <a:lnTo>
                  <a:pt x="2490503" y="2247783"/>
                </a:lnTo>
                <a:lnTo>
                  <a:pt x="2486882" y="2247783"/>
                </a:lnTo>
                <a:lnTo>
                  <a:pt x="2482656" y="2252012"/>
                </a:lnTo>
                <a:lnTo>
                  <a:pt x="2472391" y="2252012"/>
                </a:lnTo>
                <a:close/>
                <a:moveTo>
                  <a:pt x="1043899" y="2213370"/>
                </a:moveTo>
                <a:lnTo>
                  <a:pt x="1057785" y="2213370"/>
                </a:lnTo>
                <a:lnTo>
                  <a:pt x="1063823" y="2215181"/>
                </a:lnTo>
                <a:lnTo>
                  <a:pt x="1072275" y="2219408"/>
                </a:lnTo>
                <a:lnTo>
                  <a:pt x="1081935" y="2219408"/>
                </a:lnTo>
                <a:lnTo>
                  <a:pt x="1096426" y="2219408"/>
                </a:lnTo>
                <a:lnTo>
                  <a:pt x="1100652" y="2247783"/>
                </a:lnTo>
                <a:lnTo>
                  <a:pt x="1106689" y="2270726"/>
                </a:lnTo>
                <a:lnTo>
                  <a:pt x="1110312" y="2299103"/>
                </a:lnTo>
                <a:lnTo>
                  <a:pt x="1096426" y="2299103"/>
                </a:lnTo>
                <a:lnTo>
                  <a:pt x="1088577" y="2287028"/>
                </a:lnTo>
                <a:lnTo>
                  <a:pt x="1081935" y="2280991"/>
                </a:lnTo>
                <a:lnTo>
                  <a:pt x="1072275" y="2272539"/>
                </a:lnTo>
                <a:lnTo>
                  <a:pt x="1063823" y="2266500"/>
                </a:lnTo>
                <a:lnTo>
                  <a:pt x="1057785" y="2256238"/>
                </a:lnTo>
                <a:lnTo>
                  <a:pt x="1049935" y="2244162"/>
                </a:lnTo>
                <a:lnTo>
                  <a:pt x="1045709" y="2238124"/>
                </a:lnTo>
                <a:lnTo>
                  <a:pt x="1043899" y="2229672"/>
                </a:lnTo>
                <a:lnTo>
                  <a:pt x="1043899" y="2223635"/>
                </a:lnTo>
                <a:close/>
                <a:moveTo>
                  <a:pt x="8722502" y="2186807"/>
                </a:moveTo>
                <a:lnTo>
                  <a:pt x="8726728" y="2191033"/>
                </a:lnTo>
                <a:lnTo>
                  <a:pt x="8726728" y="2194656"/>
                </a:lnTo>
                <a:lnTo>
                  <a:pt x="8728538" y="2194656"/>
                </a:lnTo>
                <a:lnTo>
                  <a:pt x="8728538" y="2198882"/>
                </a:lnTo>
                <a:lnTo>
                  <a:pt x="8740614" y="2223635"/>
                </a:lnTo>
                <a:lnTo>
                  <a:pt x="8740614" y="2256239"/>
                </a:lnTo>
                <a:lnTo>
                  <a:pt x="8740614" y="2287031"/>
                </a:lnTo>
                <a:lnTo>
                  <a:pt x="8746652" y="2323860"/>
                </a:lnTo>
                <a:lnTo>
                  <a:pt x="8756915" y="2358276"/>
                </a:lnTo>
                <a:lnTo>
                  <a:pt x="8775029" y="2396916"/>
                </a:lnTo>
                <a:lnTo>
                  <a:pt x="8785292" y="2439783"/>
                </a:lnTo>
                <a:lnTo>
                  <a:pt x="8736993" y="2433744"/>
                </a:lnTo>
                <a:lnTo>
                  <a:pt x="8736993" y="2466347"/>
                </a:lnTo>
                <a:lnTo>
                  <a:pt x="8743029" y="2491103"/>
                </a:lnTo>
                <a:lnTo>
                  <a:pt x="8746652" y="2515857"/>
                </a:lnTo>
                <a:lnTo>
                  <a:pt x="8755104" y="2550270"/>
                </a:lnTo>
                <a:lnTo>
                  <a:pt x="8743029" y="2550270"/>
                </a:lnTo>
                <a:lnTo>
                  <a:pt x="8736993" y="2550270"/>
                </a:lnTo>
                <a:lnTo>
                  <a:pt x="8726728" y="2554497"/>
                </a:lnTo>
                <a:lnTo>
                  <a:pt x="8722502" y="2554497"/>
                </a:lnTo>
                <a:lnTo>
                  <a:pt x="8716463" y="2558725"/>
                </a:lnTo>
                <a:lnTo>
                  <a:pt x="8708616" y="2538195"/>
                </a:lnTo>
                <a:lnTo>
                  <a:pt x="8704388" y="2497140"/>
                </a:lnTo>
                <a:lnTo>
                  <a:pt x="8704388" y="2452461"/>
                </a:lnTo>
                <a:lnTo>
                  <a:pt x="8704388" y="2401141"/>
                </a:lnTo>
                <a:lnTo>
                  <a:pt x="8704388" y="2354047"/>
                </a:lnTo>
                <a:lnTo>
                  <a:pt x="8698351" y="2323860"/>
                </a:lnTo>
                <a:lnTo>
                  <a:pt x="8698351" y="2244164"/>
                </a:lnTo>
                <a:lnTo>
                  <a:pt x="8704388" y="2233901"/>
                </a:lnTo>
                <a:lnTo>
                  <a:pt x="8708616" y="2227862"/>
                </a:lnTo>
                <a:lnTo>
                  <a:pt x="8712237" y="2219410"/>
                </a:lnTo>
                <a:lnTo>
                  <a:pt x="8716463" y="2213373"/>
                </a:lnTo>
                <a:lnTo>
                  <a:pt x="8718276" y="2201297"/>
                </a:lnTo>
                <a:close/>
                <a:moveTo>
                  <a:pt x="4566229" y="2158429"/>
                </a:moveTo>
                <a:lnTo>
                  <a:pt x="4574077" y="2201297"/>
                </a:lnTo>
                <a:lnTo>
                  <a:pt x="4569850" y="2244164"/>
                </a:lnTo>
                <a:lnTo>
                  <a:pt x="4560191" y="2290655"/>
                </a:lnTo>
                <a:lnTo>
                  <a:pt x="4531814" y="2305144"/>
                </a:lnTo>
                <a:lnTo>
                  <a:pt x="4505249" y="2313598"/>
                </a:lnTo>
                <a:lnTo>
                  <a:pt x="4466607" y="2315409"/>
                </a:lnTo>
                <a:lnTo>
                  <a:pt x="4466607" y="2299108"/>
                </a:lnTo>
                <a:lnTo>
                  <a:pt x="4476871" y="2272541"/>
                </a:lnTo>
                <a:lnTo>
                  <a:pt x="4476871" y="2241748"/>
                </a:lnTo>
                <a:lnTo>
                  <a:pt x="4475059" y="2204919"/>
                </a:lnTo>
                <a:lnTo>
                  <a:pt x="4494984" y="2186807"/>
                </a:lnTo>
                <a:lnTo>
                  <a:pt x="4513096" y="2172315"/>
                </a:lnTo>
                <a:lnTo>
                  <a:pt x="4533626" y="2162052"/>
                </a:lnTo>
                <a:close/>
                <a:moveTo>
                  <a:pt x="5072780" y="2102884"/>
                </a:moveTo>
                <a:lnTo>
                  <a:pt x="5078819" y="2108921"/>
                </a:lnTo>
                <a:lnTo>
                  <a:pt x="5083045" y="2113148"/>
                </a:lnTo>
                <a:lnTo>
                  <a:pt x="5086666" y="2117375"/>
                </a:lnTo>
                <a:lnTo>
                  <a:pt x="5086666" y="2123411"/>
                </a:lnTo>
                <a:lnTo>
                  <a:pt x="5086666" y="2131863"/>
                </a:lnTo>
                <a:lnTo>
                  <a:pt x="5089082" y="2141525"/>
                </a:lnTo>
                <a:lnTo>
                  <a:pt x="5086666" y="2148164"/>
                </a:lnTo>
                <a:lnTo>
                  <a:pt x="5083045" y="2151788"/>
                </a:lnTo>
                <a:lnTo>
                  <a:pt x="5083045" y="2156013"/>
                </a:lnTo>
                <a:lnTo>
                  <a:pt x="5083045" y="2158429"/>
                </a:lnTo>
                <a:lnTo>
                  <a:pt x="5083045" y="2162052"/>
                </a:lnTo>
                <a:lnTo>
                  <a:pt x="5078819" y="2166278"/>
                </a:lnTo>
                <a:lnTo>
                  <a:pt x="5074591" y="2170504"/>
                </a:lnTo>
                <a:lnTo>
                  <a:pt x="5072780" y="2170504"/>
                </a:lnTo>
                <a:lnTo>
                  <a:pt x="5068554" y="2170504"/>
                </a:lnTo>
                <a:lnTo>
                  <a:pt x="5064328" y="2172315"/>
                </a:lnTo>
                <a:lnTo>
                  <a:pt x="5058289" y="2172315"/>
                </a:lnTo>
                <a:lnTo>
                  <a:pt x="5046213" y="2148164"/>
                </a:lnTo>
                <a:lnTo>
                  <a:pt x="5040176" y="2137902"/>
                </a:lnTo>
                <a:lnTo>
                  <a:pt x="5040176" y="2133676"/>
                </a:lnTo>
                <a:lnTo>
                  <a:pt x="5044402" y="2131863"/>
                </a:lnTo>
                <a:lnTo>
                  <a:pt x="5058289" y="2123411"/>
                </a:lnTo>
                <a:close/>
                <a:moveTo>
                  <a:pt x="5234588" y="2023187"/>
                </a:moveTo>
                <a:lnTo>
                  <a:pt x="5244853" y="2027414"/>
                </a:lnTo>
                <a:lnTo>
                  <a:pt x="5249079" y="2027414"/>
                </a:lnTo>
                <a:lnTo>
                  <a:pt x="5252703" y="2027414"/>
                </a:lnTo>
                <a:lnTo>
                  <a:pt x="5255116" y="2031640"/>
                </a:lnTo>
                <a:lnTo>
                  <a:pt x="5259343" y="2031640"/>
                </a:lnTo>
                <a:lnTo>
                  <a:pt x="5252703" y="2041904"/>
                </a:lnTo>
                <a:lnTo>
                  <a:pt x="5249079" y="2052167"/>
                </a:lnTo>
                <a:lnTo>
                  <a:pt x="5244853" y="2062432"/>
                </a:lnTo>
                <a:lnTo>
                  <a:pt x="5238814" y="2074507"/>
                </a:lnTo>
                <a:lnTo>
                  <a:pt x="5226738" y="2080544"/>
                </a:lnTo>
                <a:lnTo>
                  <a:pt x="5226738" y="2070281"/>
                </a:lnTo>
                <a:lnTo>
                  <a:pt x="5224325" y="2070281"/>
                </a:lnTo>
                <a:lnTo>
                  <a:pt x="5224325" y="2066055"/>
                </a:lnTo>
                <a:lnTo>
                  <a:pt x="5224325" y="2062432"/>
                </a:lnTo>
                <a:lnTo>
                  <a:pt x="5220701" y="2055790"/>
                </a:lnTo>
                <a:lnTo>
                  <a:pt x="5226738" y="2047941"/>
                </a:lnTo>
                <a:lnTo>
                  <a:pt x="5230966" y="2041904"/>
                </a:lnTo>
                <a:lnTo>
                  <a:pt x="5234588" y="2033452"/>
                </a:lnTo>
                <a:close/>
                <a:moveTo>
                  <a:pt x="498707" y="2017150"/>
                </a:moveTo>
                <a:lnTo>
                  <a:pt x="508973" y="2033451"/>
                </a:lnTo>
                <a:lnTo>
                  <a:pt x="508973" y="2047942"/>
                </a:lnTo>
                <a:lnTo>
                  <a:pt x="498707" y="2066054"/>
                </a:lnTo>
                <a:lnTo>
                  <a:pt x="484218" y="2076318"/>
                </a:lnTo>
                <a:lnTo>
                  <a:pt x="470331" y="2084771"/>
                </a:lnTo>
                <a:lnTo>
                  <a:pt x="466103" y="2088996"/>
                </a:lnTo>
                <a:lnTo>
                  <a:pt x="460066" y="2080544"/>
                </a:lnTo>
                <a:lnTo>
                  <a:pt x="455840" y="2074506"/>
                </a:lnTo>
                <a:lnTo>
                  <a:pt x="452217" y="2062431"/>
                </a:lnTo>
                <a:lnTo>
                  <a:pt x="452217" y="2052168"/>
                </a:lnTo>
                <a:lnTo>
                  <a:pt x="447991" y="2041903"/>
                </a:lnTo>
                <a:lnTo>
                  <a:pt x="473953" y="2031641"/>
                </a:lnTo>
                <a:lnTo>
                  <a:pt x="480595" y="2027415"/>
                </a:lnTo>
                <a:lnTo>
                  <a:pt x="490255" y="2023187"/>
                </a:lnTo>
                <a:close/>
                <a:moveTo>
                  <a:pt x="5362585" y="1970057"/>
                </a:moveTo>
                <a:lnTo>
                  <a:pt x="5390964" y="1984548"/>
                </a:lnTo>
                <a:lnTo>
                  <a:pt x="5390964" y="1994812"/>
                </a:lnTo>
                <a:lnTo>
                  <a:pt x="5382509" y="1994812"/>
                </a:lnTo>
                <a:lnTo>
                  <a:pt x="5380698" y="1999039"/>
                </a:lnTo>
                <a:lnTo>
                  <a:pt x="5372849" y="2002661"/>
                </a:lnTo>
                <a:lnTo>
                  <a:pt x="5368622" y="2009303"/>
                </a:lnTo>
                <a:lnTo>
                  <a:pt x="5362585" y="2005077"/>
                </a:lnTo>
                <a:lnTo>
                  <a:pt x="5358357" y="2005077"/>
                </a:lnTo>
                <a:lnTo>
                  <a:pt x="5354131" y="2002661"/>
                </a:lnTo>
                <a:lnTo>
                  <a:pt x="5352320" y="2002661"/>
                </a:lnTo>
                <a:lnTo>
                  <a:pt x="5352320" y="1994812"/>
                </a:lnTo>
                <a:lnTo>
                  <a:pt x="5352320" y="1988775"/>
                </a:lnTo>
                <a:lnTo>
                  <a:pt x="5352320" y="1984548"/>
                </a:lnTo>
                <a:lnTo>
                  <a:pt x="5354131" y="1976094"/>
                </a:lnTo>
                <a:close/>
                <a:moveTo>
                  <a:pt x="4604263" y="1951943"/>
                </a:moveTo>
                <a:lnTo>
                  <a:pt x="4641094" y="1956169"/>
                </a:lnTo>
                <a:lnTo>
                  <a:pt x="4669471" y="1962208"/>
                </a:lnTo>
                <a:lnTo>
                  <a:pt x="4661016" y="1976094"/>
                </a:lnTo>
                <a:lnTo>
                  <a:pt x="4657396" y="1988772"/>
                </a:lnTo>
                <a:lnTo>
                  <a:pt x="4651357" y="1999036"/>
                </a:lnTo>
                <a:lnTo>
                  <a:pt x="4642905" y="2009299"/>
                </a:lnTo>
                <a:lnTo>
                  <a:pt x="4661016" y="2009299"/>
                </a:lnTo>
                <a:lnTo>
                  <a:pt x="4669471" y="2002659"/>
                </a:lnTo>
                <a:lnTo>
                  <a:pt x="4671281" y="1999036"/>
                </a:lnTo>
                <a:lnTo>
                  <a:pt x="4679734" y="1994810"/>
                </a:lnTo>
                <a:lnTo>
                  <a:pt x="4689394" y="1994810"/>
                </a:lnTo>
                <a:lnTo>
                  <a:pt x="4689394" y="2009299"/>
                </a:lnTo>
                <a:lnTo>
                  <a:pt x="4699658" y="2033450"/>
                </a:lnTo>
                <a:lnTo>
                  <a:pt x="4693619" y="2055790"/>
                </a:lnTo>
                <a:lnTo>
                  <a:pt x="4683357" y="2074507"/>
                </a:lnTo>
                <a:lnTo>
                  <a:pt x="4675508" y="2088996"/>
                </a:lnTo>
                <a:lnTo>
                  <a:pt x="4693619" y="2105297"/>
                </a:lnTo>
                <a:lnTo>
                  <a:pt x="4711734" y="2131863"/>
                </a:lnTo>
                <a:lnTo>
                  <a:pt x="4736487" y="2158429"/>
                </a:lnTo>
                <a:lnTo>
                  <a:pt x="4756411" y="2191032"/>
                </a:lnTo>
                <a:lnTo>
                  <a:pt x="4774524" y="2227861"/>
                </a:lnTo>
                <a:lnTo>
                  <a:pt x="4789014" y="2258048"/>
                </a:lnTo>
                <a:lnTo>
                  <a:pt x="4793240" y="2284614"/>
                </a:lnTo>
                <a:lnTo>
                  <a:pt x="4784789" y="2309367"/>
                </a:lnTo>
                <a:lnTo>
                  <a:pt x="4768487" y="2323858"/>
                </a:lnTo>
                <a:lnTo>
                  <a:pt x="4746147" y="2337744"/>
                </a:lnTo>
                <a:lnTo>
                  <a:pt x="4711734" y="2352236"/>
                </a:lnTo>
                <a:lnTo>
                  <a:pt x="4669471" y="2362498"/>
                </a:lnTo>
                <a:lnTo>
                  <a:pt x="4630830" y="2372763"/>
                </a:lnTo>
                <a:lnTo>
                  <a:pt x="4598227" y="2376989"/>
                </a:lnTo>
                <a:lnTo>
                  <a:pt x="4598227" y="2368537"/>
                </a:lnTo>
                <a:lnTo>
                  <a:pt x="4618755" y="2337744"/>
                </a:lnTo>
                <a:lnTo>
                  <a:pt x="4636866" y="2305141"/>
                </a:lnTo>
                <a:lnTo>
                  <a:pt x="4626604" y="2305141"/>
                </a:lnTo>
                <a:lnTo>
                  <a:pt x="4618755" y="2305141"/>
                </a:lnTo>
                <a:lnTo>
                  <a:pt x="4612718" y="2300916"/>
                </a:lnTo>
                <a:lnTo>
                  <a:pt x="4612718" y="2299103"/>
                </a:lnTo>
                <a:lnTo>
                  <a:pt x="4608489" y="2294877"/>
                </a:lnTo>
                <a:lnTo>
                  <a:pt x="4608489" y="2287028"/>
                </a:lnTo>
                <a:lnTo>
                  <a:pt x="4604263" y="2276765"/>
                </a:lnTo>
                <a:lnTo>
                  <a:pt x="4630830" y="2270726"/>
                </a:lnTo>
                <a:lnTo>
                  <a:pt x="4622980" y="2262274"/>
                </a:lnTo>
                <a:lnTo>
                  <a:pt x="4622980" y="2258048"/>
                </a:lnTo>
                <a:lnTo>
                  <a:pt x="4618755" y="2256237"/>
                </a:lnTo>
                <a:lnTo>
                  <a:pt x="4618755" y="2252011"/>
                </a:lnTo>
                <a:lnTo>
                  <a:pt x="4622980" y="2244162"/>
                </a:lnTo>
                <a:lnTo>
                  <a:pt x="4626604" y="2229672"/>
                </a:lnTo>
                <a:lnTo>
                  <a:pt x="4636866" y="2219409"/>
                </a:lnTo>
                <a:lnTo>
                  <a:pt x="4642905" y="2213370"/>
                </a:lnTo>
                <a:lnTo>
                  <a:pt x="4657396" y="2204918"/>
                </a:lnTo>
                <a:lnTo>
                  <a:pt x="4669471" y="2198879"/>
                </a:lnTo>
                <a:lnTo>
                  <a:pt x="4665243" y="2191032"/>
                </a:lnTo>
                <a:lnTo>
                  <a:pt x="4665243" y="2186804"/>
                </a:lnTo>
                <a:lnTo>
                  <a:pt x="4661016" y="2184993"/>
                </a:lnTo>
                <a:lnTo>
                  <a:pt x="4661016" y="2180767"/>
                </a:lnTo>
                <a:lnTo>
                  <a:pt x="4657396" y="2172315"/>
                </a:lnTo>
                <a:lnTo>
                  <a:pt x="4654980" y="2172315"/>
                </a:lnTo>
                <a:lnTo>
                  <a:pt x="4654980" y="2170502"/>
                </a:lnTo>
                <a:lnTo>
                  <a:pt x="4651357" y="2170502"/>
                </a:lnTo>
                <a:lnTo>
                  <a:pt x="4642905" y="2166276"/>
                </a:lnTo>
                <a:lnTo>
                  <a:pt x="4636866" y="2162050"/>
                </a:lnTo>
                <a:lnTo>
                  <a:pt x="4632640" y="2162050"/>
                </a:lnTo>
                <a:lnTo>
                  <a:pt x="4626604" y="2162050"/>
                </a:lnTo>
                <a:lnTo>
                  <a:pt x="4618755" y="2158429"/>
                </a:lnTo>
                <a:lnTo>
                  <a:pt x="4612718" y="2158429"/>
                </a:lnTo>
                <a:lnTo>
                  <a:pt x="4612718" y="2156013"/>
                </a:lnTo>
                <a:lnTo>
                  <a:pt x="4608489" y="2151788"/>
                </a:lnTo>
                <a:lnTo>
                  <a:pt x="4608489" y="2148165"/>
                </a:lnTo>
                <a:lnTo>
                  <a:pt x="4608489" y="2141523"/>
                </a:lnTo>
                <a:lnTo>
                  <a:pt x="4604263" y="2133674"/>
                </a:lnTo>
                <a:lnTo>
                  <a:pt x="4608489" y="2131863"/>
                </a:lnTo>
                <a:lnTo>
                  <a:pt x="4608489" y="2127637"/>
                </a:lnTo>
                <a:lnTo>
                  <a:pt x="4612718" y="2123411"/>
                </a:lnTo>
                <a:lnTo>
                  <a:pt x="4612718" y="2119185"/>
                </a:lnTo>
                <a:lnTo>
                  <a:pt x="4612718" y="2113146"/>
                </a:lnTo>
                <a:lnTo>
                  <a:pt x="4604263" y="2113146"/>
                </a:lnTo>
                <a:lnTo>
                  <a:pt x="4602453" y="2119185"/>
                </a:lnTo>
                <a:lnTo>
                  <a:pt x="4602453" y="2123411"/>
                </a:lnTo>
                <a:lnTo>
                  <a:pt x="4602453" y="2127637"/>
                </a:lnTo>
                <a:lnTo>
                  <a:pt x="4598227" y="2127637"/>
                </a:lnTo>
                <a:lnTo>
                  <a:pt x="4594603" y="2131863"/>
                </a:lnTo>
                <a:lnTo>
                  <a:pt x="4590377" y="2133674"/>
                </a:lnTo>
                <a:lnTo>
                  <a:pt x="4584341" y="2098656"/>
                </a:lnTo>
                <a:lnTo>
                  <a:pt x="4575886" y="2066053"/>
                </a:lnTo>
                <a:lnTo>
                  <a:pt x="4574076" y="2041904"/>
                </a:lnTo>
                <a:lnTo>
                  <a:pt x="4580113" y="2023187"/>
                </a:lnTo>
                <a:lnTo>
                  <a:pt x="4590377" y="2005073"/>
                </a:lnTo>
                <a:lnTo>
                  <a:pt x="4602453" y="1984546"/>
                </a:lnTo>
                <a:close/>
                <a:moveTo>
                  <a:pt x="58565" y="1878288"/>
                </a:moveTo>
                <a:lnTo>
                  <a:pt x="99019" y="1878288"/>
                </a:lnTo>
                <a:lnTo>
                  <a:pt x="99019" y="1892778"/>
                </a:lnTo>
                <a:lnTo>
                  <a:pt x="91169" y="1892778"/>
                </a:lnTo>
                <a:lnTo>
                  <a:pt x="91169" y="1898814"/>
                </a:lnTo>
                <a:lnTo>
                  <a:pt x="80904" y="1894589"/>
                </a:lnTo>
                <a:lnTo>
                  <a:pt x="73056" y="1888552"/>
                </a:lnTo>
                <a:lnTo>
                  <a:pt x="67017" y="1884324"/>
                </a:lnTo>
                <a:close/>
                <a:moveTo>
                  <a:pt x="2511033" y="1765986"/>
                </a:moveTo>
                <a:lnTo>
                  <a:pt x="2521296" y="1774438"/>
                </a:lnTo>
                <a:lnTo>
                  <a:pt x="2530955" y="1784098"/>
                </a:lnTo>
                <a:lnTo>
                  <a:pt x="2539410" y="1798589"/>
                </a:lnTo>
                <a:lnTo>
                  <a:pt x="2543636" y="1813080"/>
                </a:lnTo>
                <a:lnTo>
                  <a:pt x="2535184" y="1813080"/>
                </a:lnTo>
                <a:lnTo>
                  <a:pt x="2529145" y="1817306"/>
                </a:lnTo>
                <a:lnTo>
                  <a:pt x="2524919" y="1817306"/>
                </a:lnTo>
                <a:lnTo>
                  <a:pt x="2515259" y="1820929"/>
                </a:lnTo>
                <a:lnTo>
                  <a:pt x="2502578" y="1820929"/>
                </a:lnTo>
                <a:lnTo>
                  <a:pt x="2502578" y="1813080"/>
                </a:lnTo>
                <a:lnTo>
                  <a:pt x="2500768" y="1813080"/>
                </a:lnTo>
                <a:lnTo>
                  <a:pt x="2500768" y="1808854"/>
                </a:lnTo>
                <a:lnTo>
                  <a:pt x="2496542" y="1807041"/>
                </a:lnTo>
                <a:lnTo>
                  <a:pt x="2500768" y="1798589"/>
                </a:lnTo>
                <a:lnTo>
                  <a:pt x="2500768" y="1794363"/>
                </a:lnTo>
                <a:lnTo>
                  <a:pt x="2500768" y="1792552"/>
                </a:lnTo>
                <a:lnTo>
                  <a:pt x="2502578" y="1788326"/>
                </a:lnTo>
                <a:close/>
                <a:moveTo>
                  <a:pt x="2450055" y="1741234"/>
                </a:moveTo>
                <a:lnTo>
                  <a:pt x="2458507" y="1749686"/>
                </a:lnTo>
                <a:lnTo>
                  <a:pt x="2462129" y="1753912"/>
                </a:lnTo>
                <a:lnTo>
                  <a:pt x="2462129" y="1755725"/>
                </a:lnTo>
                <a:lnTo>
                  <a:pt x="2464545" y="1764177"/>
                </a:lnTo>
                <a:lnTo>
                  <a:pt x="2464545" y="1770214"/>
                </a:lnTo>
                <a:lnTo>
                  <a:pt x="2464545" y="1780479"/>
                </a:lnTo>
                <a:lnTo>
                  <a:pt x="2458507" y="1780479"/>
                </a:lnTo>
                <a:lnTo>
                  <a:pt x="2458507" y="1788328"/>
                </a:lnTo>
                <a:lnTo>
                  <a:pt x="2444016" y="1784102"/>
                </a:lnTo>
                <a:lnTo>
                  <a:pt x="2430130" y="1780479"/>
                </a:lnTo>
                <a:lnTo>
                  <a:pt x="2419865" y="1774442"/>
                </a:lnTo>
                <a:lnTo>
                  <a:pt x="2411413" y="1774442"/>
                </a:lnTo>
                <a:lnTo>
                  <a:pt x="2411413" y="1765987"/>
                </a:lnTo>
                <a:lnTo>
                  <a:pt x="2425904" y="1759951"/>
                </a:lnTo>
                <a:lnTo>
                  <a:pt x="2439790" y="1753912"/>
                </a:lnTo>
                <a:close/>
                <a:moveTo>
                  <a:pt x="2606426" y="1677838"/>
                </a:moveTo>
                <a:lnTo>
                  <a:pt x="2614276" y="1682064"/>
                </a:lnTo>
                <a:lnTo>
                  <a:pt x="2616089" y="1684480"/>
                </a:lnTo>
                <a:lnTo>
                  <a:pt x="2620315" y="1688103"/>
                </a:lnTo>
                <a:lnTo>
                  <a:pt x="2628768" y="1688103"/>
                </a:lnTo>
                <a:lnTo>
                  <a:pt x="2628768" y="1692329"/>
                </a:lnTo>
                <a:lnTo>
                  <a:pt x="2628768" y="1696555"/>
                </a:lnTo>
                <a:lnTo>
                  <a:pt x="2624542" y="1698366"/>
                </a:lnTo>
                <a:lnTo>
                  <a:pt x="2620315" y="1702592"/>
                </a:lnTo>
                <a:lnTo>
                  <a:pt x="2616089" y="1706818"/>
                </a:lnTo>
                <a:lnTo>
                  <a:pt x="2614276" y="1706818"/>
                </a:lnTo>
                <a:lnTo>
                  <a:pt x="2610050" y="1711045"/>
                </a:lnTo>
                <a:lnTo>
                  <a:pt x="2606426" y="1711045"/>
                </a:lnTo>
                <a:lnTo>
                  <a:pt x="2600389" y="1711045"/>
                </a:lnTo>
                <a:lnTo>
                  <a:pt x="2600389" y="1698366"/>
                </a:lnTo>
                <a:lnTo>
                  <a:pt x="2600389" y="1692329"/>
                </a:lnTo>
                <a:lnTo>
                  <a:pt x="2602200" y="1688103"/>
                </a:lnTo>
                <a:close/>
                <a:moveTo>
                  <a:pt x="0" y="1639197"/>
                </a:moveTo>
                <a:lnTo>
                  <a:pt x="34413" y="1645234"/>
                </a:lnTo>
                <a:lnTo>
                  <a:pt x="58564" y="1655498"/>
                </a:lnTo>
                <a:lnTo>
                  <a:pt x="77281" y="1677838"/>
                </a:lnTo>
                <a:lnTo>
                  <a:pt x="70640" y="1684478"/>
                </a:lnTo>
                <a:lnTo>
                  <a:pt x="62790" y="1684478"/>
                </a:lnTo>
                <a:lnTo>
                  <a:pt x="58564" y="1688101"/>
                </a:lnTo>
                <a:lnTo>
                  <a:pt x="56753" y="1692327"/>
                </a:lnTo>
                <a:lnTo>
                  <a:pt x="44678" y="1696553"/>
                </a:lnTo>
                <a:lnTo>
                  <a:pt x="38642" y="1688101"/>
                </a:lnTo>
                <a:lnTo>
                  <a:pt x="28377" y="1682064"/>
                </a:lnTo>
                <a:lnTo>
                  <a:pt x="20528" y="1674215"/>
                </a:lnTo>
                <a:lnTo>
                  <a:pt x="10265" y="1669989"/>
                </a:lnTo>
                <a:lnTo>
                  <a:pt x="6037" y="1668176"/>
                </a:lnTo>
                <a:lnTo>
                  <a:pt x="0" y="1659724"/>
                </a:lnTo>
                <a:lnTo>
                  <a:pt x="0" y="1653688"/>
                </a:lnTo>
                <a:close/>
                <a:moveTo>
                  <a:pt x="2387262" y="1553464"/>
                </a:moveTo>
                <a:lnTo>
                  <a:pt x="2387262" y="1569765"/>
                </a:lnTo>
                <a:lnTo>
                  <a:pt x="2391488" y="1578218"/>
                </a:lnTo>
                <a:lnTo>
                  <a:pt x="2393301" y="1584256"/>
                </a:lnTo>
                <a:lnTo>
                  <a:pt x="2393301" y="1596332"/>
                </a:lnTo>
                <a:lnTo>
                  <a:pt x="2393301" y="1610821"/>
                </a:lnTo>
                <a:lnTo>
                  <a:pt x="2433751" y="1610821"/>
                </a:lnTo>
                <a:lnTo>
                  <a:pt x="2468167" y="1649463"/>
                </a:lnTo>
                <a:lnTo>
                  <a:pt x="2502581" y="1688102"/>
                </a:lnTo>
                <a:lnTo>
                  <a:pt x="2502581" y="1692331"/>
                </a:lnTo>
                <a:lnTo>
                  <a:pt x="2500770" y="1696557"/>
                </a:lnTo>
                <a:lnTo>
                  <a:pt x="2500770" y="1698367"/>
                </a:lnTo>
                <a:lnTo>
                  <a:pt x="2496544" y="1702594"/>
                </a:lnTo>
                <a:lnTo>
                  <a:pt x="2490505" y="1711046"/>
                </a:lnTo>
                <a:lnTo>
                  <a:pt x="2486884" y="1712859"/>
                </a:lnTo>
                <a:lnTo>
                  <a:pt x="2482658" y="1717085"/>
                </a:lnTo>
                <a:lnTo>
                  <a:pt x="2478430" y="1717085"/>
                </a:lnTo>
                <a:lnTo>
                  <a:pt x="2468167" y="1717085"/>
                </a:lnTo>
                <a:lnTo>
                  <a:pt x="2458507" y="1721311"/>
                </a:lnTo>
                <a:lnTo>
                  <a:pt x="2458507" y="1711046"/>
                </a:lnTo>
                <a:lnTo>
                  <a:pt x="2458507" y="1698367"/>
                </a:lnTo>
                <a:lnTo>
                  <a:pt x="2458507" y="1692331"/>
                </a:lnTo>
                <a:lnTo>
                  <a:pt x="2458507" y="1688102"/>
                </a:lnTo>
                <a:lnTo>
                  <a:pt x="2450053" y="1682066"/>
                </a:lnTo>
                <a:lnTo>
                  <a:pt x="2444016" y="1677840"/>
                </a:lnTo>
                <a:lnTo>
                  <a:pt x="2433751" y="1669991"/>
                </a:lnTo>
                <a:lnTo>
                  <a:pt x="2421677" y="1698367"/>
                </a:lnTo>
                <a:lnTo>
                  <a:pt x="2401753" y="1717085"/>
                </a:lnTo>
                <a:lnTo>
                  <a:pt x="2373376" y="1727348"/>
                </a:lnTo>
                <a:lnTo>
                  <a:pt x="2373376" y="1717085"/>
                </a:lnTo>
                <a:lnTo>
                  <a:pt x="2373376" y="1711046"/>
                </a:lnTo>
                <a:lnTo>
                  <a:pt x="2376999" y="1702594"/>
                </a:lnTo>
                <a:lnTo>
                  <a:pt x="2373376" y="1696557"/>
                </a:lnTo>
                <a:lnTo>
                  <a:pt x="2369149" y="1688102"/>
                </a:lnTo>
                <a:lnTo>
                  <a:pt x="2364923" y="1677840"/>
                </a:lnTo>
                <a:lnTo>
                  <a:pt x="2354659" y="1674217"/>
                </a:lnTo>
                <a:lnTo>
                  <a:pt x="2348622" y="1669991"/>
                </a:lnTo>
                <a:lnTo>
                  <a:pt x="2340772" y="1669991"/>
                </a:lnTo>
                <a:lnTo>
                  <a:pt x="2334734" y="1668180"/>
                </a:lnTo>
                <a:lnTo>
                  <a:pt x="2330508" y="1668180"/>
                </a:lnTo>
                <a:lnTo>
                  <a:pt x="2322658" y="1663954"/>
                </a:lnTo>
                <a:lnTo>
                  <a:pt x="2316622" y="1655499"/>
                </a:lnTo>
                <a:lnTo>
                  <a:pt x="2336546" y="1631350"/>
                </a:lnTo>
                <a:lnTo>
                  <a:pt x="2351035" y="1602369"/>
                </a:lnTo>
                <a:lnTo>
                  <a:pt x="2364923" y="1573992"/>
                </a:lnTo>
                <a:close/>
                <a:moveTo>
                  <a:pt x="4357324" y="1492482"/>
                </a:moveTo>
                <a:lnTo>
                  <a:pt x="4361550" y="1500331"/>
                </a:lnTo>
                <a:lnTo>
                  <a:pt x="4365174" y="1506368"/>
                </a:lnTo>
                <a:lnTo>
                  <a:pt x="4367589" y="1510594"/>
                </a:lnTo>
                <a:lnTo>
                  <a:pt x="4367589" y="1516633"/>
                </a:lnTo>
                <a:lnTo>
                  <a:pt x="4371210" y="1525085"/>
                </a:lnTo>
                <a:lnTo>
                  <a:pt x="4371210" y="1538971"/>
                </a:lnTo>
                <a:lnTo>
                  <a:pt x="4371210" y="1549236"/>
                </a:lnTo>
                <a:lnTo>
                  <a:pt x="4375436" y="1578215"/>
                </a:lnTo>
                <a:lnTo>
                  <a:pt x="4379664" y="1610818"/>
                </a:lnTo>
                <a:lnTo>
                  <a:pt x="4379664" y="1639195"/>
                </a:lnTo>
                <a:lnTo>
                  <a:pt x="4339212" y="1659723"/>
                </a:lnTo>
                <a:lnTo>
                  <a:pt x="4294534" y="1677837"/>
                </a:lnTo>
                <a:lnTo>
                  <a:pt x="4251666" y="1698364"/>
                </a:lnTo>
                <a:lnTo>
                  <a:pt x="4215441" y="1727344"/>
                </a:lnTo>
                <a:lnTo>
                  <a:pt x="4205178" y="1721307"/>
                </a:lnTo>
                <a:lnTo>
                  <a:pt x="4187064" y="1712855"/>
                </a:lnTo>
                <a:lnTo>
                  <a:pt x="4162913" y="1698364"/>
                </a:lnTo>
                <a:lnTo>
                  <a:pt x="4142386" y="1688100"/>
                </a:lnTo>
                <a:lnTo>
                  <a:pt x="4124274" y="1677837"/>
                </a:lnTo>
                <a:lnTo>
                  <a:pt x="4115822" y="1669987"/>
                </a:lnTo>
                <a:lnTo>
                  <a:pt x="4120048" y="1668177"/>
                </a:lnTo>
                <a:lnTo>
                  <a:pt x="4124274" y="1663951"/>
                </a:lnTo>
                <a:lnTo>
                  <a:pt x="4128500" y="1659723"/>
                </a:lnTo>
                <a:lnTo>
                  <a:pt x="4128500" y="1655497"/>
                </a:lnTo>
                <a:lnTo>
                  <a:pt x="4130310" y="1649460"/>
                </a:lnTo>
                <a:lnTo>
                  <a:pt x="4120048" y="1641611"/>
                </a:lnTo>
                <a:lnTo>
                  <a:pt x="4106160" y="1639195"/>
                </a:lnTo>
                <a:lnTo>
                  <a:pt x="4095897" y="1631348"/>
                </a:lnTo>
                <a:lnTo>
                  <a:pt x="4085632" y="1625309"/>
                </a:lnTo>
                <a:lnTo>
                  <a:pt x="4091671" y="1625309"/>
                </a:lnTo>
                <a:lnTo>
                  <a:pt x="4100123" y="1616857"/>
                </a:lnTo>
                <a:lnTo>
                  <a:pt x="4101934" y="1612631"/>
                </a:lnTo>
                <a:lnTo>
                  <a:pt x="4106160" y="1612631"/>
                </a:lnTo>
                <a:lnTo>
                  <a:pt x="4109783" y="1610818"/>
                </a:lnTo>
                <a:lnTo>
                  <a:pt x="4120048" y="1610818"/>
                </a:lnTo>
                <a:lnTo>
                  <a:pt x="4130310" y="1610818"/>
                </a:lnTo>
                <a:lnTo>
                  <a:pt x="4130310" y="1584254"/>
                </a:lnTo>
                <a:lnTo>
                  <a:pt x="4077785" y="1584254"/>
                </a:lnTo>
                <a:lnTo>
                  <a:pt x="4067520" y="1563727"/>
                </a:lnTo>
                <a:lnTo>
                  <a:pt x="4085632" y="1549236"/>
                </a:lnTo>
                <a:lnTo>
                  <a:pt x="4100123" y="1535350"/>
                </a:lnTo>
                <a:lnTo>
                  <a:pt x="4115822" y="1529311"/>
                </a:lnTo>
                <a:lnTo>
                  <a:pt x="4144198" y="1520859"/>
                </a:lnTo>
                <a:lnTo>
                  <a:pt x="4156877" y="1531124"/>
                </a:lnTo>
                <a:lnTo>
                  <a:pt x="4162913" y="1543197"/>
                </a:lnTo>
                <a:lnTo>
                  <a:pt x="4170763" y="1549236"/>
                </a:lnTo>
                <a:lnTo>
                  <a:pt x="4176801" y="1563727"/>
                </a:lnTo>
                <a:lnTo>
                  <a:pt x="4199139" y="1545613"/>
                </a:lnTo>
                <a:lnTo>
                  <a:pt x="4219667" y="1531124"/>
                </a:lnTo>
                <a:lnTo>
                  <a:pt x="4248044" y="1520859"/>
                </a:lnTo>
                <a:lnTo>
                  <a:pt x="4251666" y="1531124"/>
                </a:lnTo>
                <a:lnTo>
                  <a:pt x="4257703" y="1535350"/>
                </a:lnTo>
                <a:lnTo>
                  <a:pt x="4257703" y="1538971"/>
                </a:lnTo>
                <a:lnTo>
                  <a:pt x="4261931" y="1538971"/>
                </a:lnTo>
                <a:lnTo>
                  <a:pt x="4266157" y="1538971"/>
                </a:lnTo>
                <a:lnTo>
                  <a:pt x="4272194" y="1538971"/>
                </a:lnTo>
                <a:lnTo>
                  <a:pt x="4290306" y="1529311"/>
                </a:lnTo>
                <a:lnTo>
                  <a:pt x="4300571" y="1516633"/>
                </a:lnTo>
                <a:lnTo>
                  <a:pt x="4314457" y="1506368"/>
                </a:lnTo>
                <a:lnTo>
                  <a:pt x="4328947" y="1496105"/>
                </a:lnTo>
                <a:close/>
                <a:moveTo>
                  <a:pt x="2638425" y="1363281"/>
                </a:moveTo>
                <a:lnTo>
                  <a:pt x="2644464" y="1367507"/>
                </a:lnTo>
                <a:lnTo>
                  <a:pt x="2648690" y="1371733"/>
                </a:lnTo>
                <a:lnTo>
                  <a:pt x="2652916" y="1371733"/>
                </a:lnTo>
                <a:lnTo>
                  <a:pt x="2657142" y="1373546"/>
                </a:lnTo>
                <a:lnTo>
                  <a:pt x="2657142" y="1377772"/>
                </a:lnTo>
                <a:lnTo>
                  <a:pt x="2657142" y="1381998"/>
                </a:lnTo>
                <a:lnTo>
                  <a:pt x="2658955" y="1388035"/>
                </a:lnTo>
                <a:lnTo>
                  <a:pt x="2666802" y="1400111"/>
                </a:lnTo>
                <a:lnTo>
                  <a:pt x="2671028" y="1410376"/>
                </a:lnTo>
                <a:lnTo>
                  <a:pt x="2672841" y="1420639"/>
                </a:lnTo>
                <a:lnTo>
                  <a:pt x="2677067" y="1435130"/>
                </a:lnTo>
                <a:lnTo>
                  <a:pt x="2666802" y="1439357"/>
                </a:lnTo>
                <a:lnTo>
                  <a:pt x="2657142" y="1442980"/>
                </a:lnTo>
                <a:lnTo>
                  <a:pt x="2644464" y="1442980"/>
                </a:lnTo>
                <a:lnTo>
                  <a:pt x="2628765" y="1445395"/>
                </a:lnTo>
                <a:lnTo>
                  <a:pt x="2624539" y="1429093"/>
                </a:lnTo>
                <a:lnTo>
                  <a:pt x="2620313" y="1410376"/>
                </a:lnTo>
                <a:lnTo>
                  <a:pt x="2620313" y="1388035"/>
                </a:lnTo>
                <a:lnTo>
                  <a:pt x="2628765" y="1381998"/>
                </a:lnTo>
                <a:lnTo>
                  <a:pt x="2630578" y="1373546"/>
                </a:lnTo>
                <a:close/>
                <a:moveTo>
                  <a:pt x="3250641" y="1304111"/>
                </a:moveTo>
                <a:lnTo>
                  <a:pt x="3265130" y="1310148"/>
                </a:lnTo>
                <a:lnTo>
                  <a:pt x="3279016" y="1318602"/>
                </a:lnTo>
                <a:lnTo>
                  <a:pt x="3285055" y="1324639"/>
                </a:lnTo>
                <a:lnTo>
                  <a:pt x="3295318" y="1333091"/>
                </a:lnTo>
                <a:lnTo>
                  <a:pt x="3307393" y="1343356"/>
                </a:lnTo>
                <a:lnTo>
                  <a:pt x="3303167" y="1349392"/>
                </a:lnTo>
                <a:lnTo>
                  <a:pt x="3303167" y="1353620"/>
                </a:lnTo>
                <a:lnTo>
                  <a:pt x="3299546" y="1353620"/>
                </a:lnTo>
                <a:lnTo>
                  <a:pt x="3299546" y="1357242"/>
                </a:lnTo>
                <a:lnTo>
                  <a:pt x="3293507" y="1363280"/>
                </a:lnTo>
                <a:lnTo>
                  <a:pt x="3293507" y="1367506"/>
                </a:lnTo>
                <a:lnTo>
                  <a:pt x="3289280" y="1367506"/>
                </a:lnTo>
                <a:lnTo>
                  <a:pt x="3285055" y="1367506"/>
                </a:lnTo>
                <a:lnTo>
                  <a:pt x="3280829" y="1371732"/>
                </a:lnTo>
                <a:lnTo>
                  <a:pt x="3274790" y="1373543"/>
                </a:lnTo>
                <a:lnTo>
                  <a:pt x="3265130" y="1363280"/>
                </a:lnTo>
                <a:lnTo>
                  <a:pt x="3254866" y="1353620"/>
                </a:lnTo>
                <a:lnTo>
                  <a:pt x="3240375" y="1343356"/>
                </a:lnTo>
                <a:lnTo>
                  <a:pt x="3228300" y="1334903"/>
                </a:lnTo>
                <a:lnTo>
                  <a:pt x="3236751" y="1310148"/>
                </a:lnTo>
                <a:lnTo>
                  <a:pt x="3242790" y="1310148"/>
                </a:lnTo>
                <a:lnTo>
                  <a:pt x="3246412" y="1306527"/>
                </a:lnTo>
                <a:close/>
                <a:moveTo>
                  <a:pt x="6004982" y="1290225"/>
                </a:moveTo>
                <a:lnTo>
                  <a:pt x="6037585" y="1290225"/>
                </a:lnTo>
                <a:lnTo>
                  <a:pt x="6037585" y="1304110"/>
                </a:lnTo>
                <a:lnTo>
                  <a:pt x="6030943" y="1304110"/>
                </a:lnTo>
                <a:lnTo>
                  <a:pt x="6023094" y="1310149"/>
                </a:lnTo>
                <a:lnTo>
                  <a:pt x="6018868" y="1310149"/>
                </a:lnTo>
                <a:lnTo>
                  <a:pt x="6012831" y="1310149"/>
                </a:lnTo>
                <a:lnTo>
                  <a:pt x="6012831" y="1306526"/>
                </a:lnTo>
                <a:lnTo>
                  <a:pt x="6009208" y="1300489"/>
                </a:lnTo>
                <a:lnTo>
                  <a:pt x="6009208" y="1296261"/>
                </a:lnTo>
                <a:lnTo>
                  <a:pt x="6004982" y="1292035"/>
                </a:lnTo>
                <a:close/>
                <a:moveTo>
                  <a:pt x="2004480" y="1247358"/>
                </a:moveTo>
                <a:lnTo>
                  <a:pt x="2036480" y="1267283"/>
                </a:lnTo>
                <a:lnTo>
                  <a:pt x="2064857" y="1292037"/>
                </a:lnTo>
                <a:lnTo>
                  <a:pt x="2093233" y="1318602"/>
                </a:lnTo>
                <a:lnTo>
                  <a:pt x="2083574" y="1318602"/>
                </a:lnTo>
                <a:lnTo>
                  <a:pt x="2075120" y="1328865"/>
                </a:lnTo>
                <a:lnTo>
                  <a:pt x="2069083" y="1333091"/>
                </a:lnTo>
                <a:lnTo>
                  <a:pt x="2058818" y="1333091"/>
                </a:lnTo>
                <a:lnTo>
                  <a:pt x="2046743" y="1334904"/>
                </a:lnTo>
                <a:lnTo>
                  <a:pt x="2030441" y="1334904"/>
                </a:lnTo>
                <a:lnTo>
                  <a:pt x="2016555" y="1320413"/>
                </a:lnTo>
                <a:lnTo>
                  <a:pt x="2002065" y="1310148"/>
                </a:lnTo>
                <a:lnTo>
                  <a:pt x="1983953" y="1304112"/>
                </a:lnTo>
                <a:lnTo>
                  <a:pt x="1983953" y="1296263"/>
                </a:lnTo>
                <a:lnTo>
                  <a:pt x="2016555" y="1277546"/>
                </a:lnTo>
                <a:lnTo>
                  <a:pt x="2012329" y="1271509"/>
                </a:lnTo>
                <a:lnTo>
                  <a:pt x="2008103" y="1267283"/>
                </a:lnTo>
                <a:lnTo>
                  <a:pt x="2008103" y="1261245"/>
                </a:lnTo>
                <a:close/>
                <a:moveTo>
                  <a:pt x="9772438" y="1147133"/>
                </a:moveTo>
                <a:lnTo>
                  <a:pt x="9780288" y="1157397"/>
                </a:lnTo>
                <a:lnTo>
                  <a:pt x="9786324" y="1165245"/>
                </a:lnTo>
                <a:lnTo>
                  <a:pt x="9794778" y="1165245"/>
                </a:lnTo>
                <a:lnTo>
                  <a:pt x="9798400" y="1167660"/>
                </a:lnTo>
                <a:lnTo>
                  <a:pt x="9800815" y="1167660"/>
                </a:lnTo>
                <a:lnTo>
                  <a:pt x="9808664" y="1167660"/>
                </a:lnTo>
                <a:lnTo>
                  <a:pt x="9812890" y="1167660"/>
                </a:lnTo>
                <a:lnTo>
                  <a:pt x="9814701" y="1167660"/>
                </a:lnTo>
                <a:lnTo>
                  <a:pt x="9823155" y="1171284"/>
                </a:lnTo>
                <a:lnTo>
                  <a:pt x="9826776" y="1177925"/>
                </a:lnTo>
                <a:lnTo>
                  <a:pt x="9812890" y="1190000"/>
                </a:lnTo>
                <a:lnTo>
                  <a:pt x="9798400" y="1200263"/>
                </a:lnTo>
                <a:lnTo>
                  <a:pt x="9727760" y="1206302"/>
                </a:lnTo>
                <a:lnTo>
                  <a:pt x="9727760" y="1177925"/>
                </a:lnTo>
                <a:lnTo>
                  <a:pt x="9738025" y="1167660"/>
                </a:lnTo>
                <a:lnTo>
                  <a:pt x="9748288" y="1161624"/>
                </a:lnTo>
                <a:lnTo>
                  <a:pt x="9757947" y="1153170"/>
                </a:lnTo>
                <a:close/>
                <a:moveTo>
                  <a:pt x="2154225" y="1087972"/>
                </a:moveTo>
                <a:lnTo>
                  <a:pt x="2156036" y="1102462"/>
                </a:lnTo>
                <a:lnTo>
                  <a:pt x="2156036" y="1112727"/>
                </a:lnTo>
                <a:lnTo>
                  <a:pt x="2160262" y="1116953"/>
                </a:lnTo>
                <a:lnTo>
                  <a:pt x="2164488" y="1121181"/>
                </a:lnTo>
                <a:lnTo>
                  <a:pt x="2168716" y="1122992"/>
                </a:lnTo>
                <a:lnTo>
                  <a:pt x="2174753" y="1131444"/>
                </a:lnTo>
                <a:lnTo>
                  <a:pt x="2178979" y="1137483"/>
                </a:lnTo>
                <a:lnTo>
                  <a:pt x="2174753" y="1145934"/>
                </a:lnTo>
                <a:lnTo>
                  <a:pt x="2170527" y="1156198"/>
                </a:lnTo>
                <a:lnTo>
                  <a:pt x="2168716" y="1164652"/>
                </a:lnTo>
                <a:lnTo>
                  <a:pt x="2164488" y="1170688"/>
                </a:lnTo>
                <a:lnTo>
                  <a:pt x="2160262" y="1185177"/>
                </a:lnTo>
                <a:lnTo>
                  <a:pt x="2174150" y="1189405"/>
                </a:lnTo>
                <a:lnTo>
                  <a:pt x="2181997" y="1195441"/>
                </a:lnTo>
                <a:lnTo>
                  <a:pt x="2188036" y="1203895"/>
                </a:lnTo>
                <a:lnTo>
                  <a:pt x="2192262" y="1209932"/>
                </a:lnTo>
                <a:lnTo>
                  <a:pt x="2192262" y="1224424"/>
                </a:lnTo>
                <a:lnTo>
                  <a:pt x="2192262" y="1238912"/>
                </a:lnTo>
                <a:lnTo>
                  <a:pt x="2181997" y="1247366"/>
                </a:lnTo>
                <a:lnTo>
                  <a:pt x="2174150" y="1253403"/>
                </a:lnTo>
                <a:lnTo>
                  <a:pt x="2169922" y="1263669"/>
                </a:lnTo>
                <a:lnTo>
                  <a:pt x="2168111" y="1275744"/>
                </a:lnTo>
                <a:lnTo>
                  <a:pt x="2160262" y="1290233"/>
                </a:lnTo>
                <a:lnTo>
                  <a:pt x="2210979" y="1290233"/>
                </a:lnTo>
                <a:lnTo>
                  <a:pt x="2210979" y="1321024"/>
                </a:lnTo>
                <a:lnTo>
                  <a:pt x="2217016" y="1349401"/>
                </a:lnTo>
                <a:lnTo>
                  <a:pt x="2239355" y="1349401"/>
                </a:lnTo>
                <a:lnTo>
                  <a:pt x="2249618" y="1339136"/>
                </a:lnTo>
                <a:lnTo>
                  <a:pt x="2259883" y="1328873"/>
                </a:lnTo>
                <a:lnTo>
                  <a:pt x="2270146" y="1318608"/>
                </a:lnTo>
                <a:lnTo>
                  <a:pt x="2288260" y="1310156"/>
                </a:lnTo>
                <a:lnTo>
                  <a:pt x="2288260" y="1333099"/>
                </a:lnTo>
                <a:lnTo>
                  <a:pt x="2284033" y="1361476"/>
                </a:lnTo>
                <a:lnTo>
                  <a:pt x="2282221" y="1386231"/>
                </a:lnTo>
                <a:lnTo>
                  <a:pt x="2282221" y="1402532"/>
                </a:lnTo>
                <a:lnTo>
                  <a:pt x="2277995" y="1414608"/>
                </a:lnTo>
                <a:lnTo>
                  <a:pt x="2284033" y="1420647"/>
                </a:lnTo>
                <a:lnTo>
                  <a:pt x="2288260" y="1424873"/>
                </a:lnTo>
                <a:lnTo>
                  <a:pt x="2292486" y="1429099"/>
                </a:lnTo>
                <a:lnTo>
                  <a:pt x="2298522" y="1430910"/>
                </a:lnTo>
                <a:lnTo>
                  <a:pt x="2308787" y="1435136"/>
                </a:lnTo>
                <a:lnTo>
                  <a:pt x="2326899" y="1406759"/>
                </a:lnTo>
                <a:lnTo>
                  <a:pt x="2340787" y="1374155"/>
                </a:lnTo>
                <a:lnTo>
                  <a:pt x="2340787" y="1349401"/>
                </a:lnTo>
                <a:lnTo>
                  <a:pt x="2336559" y="1324646"/>
                </a:lnTo>
                <a:lnTo>
                  <a:pt x="2336559" y="1299892"/>
                </a:lnTo>
                <a:lnTo>
                  <a:pt x="2344408" y="1275139"/>
                </a:lnTo>
                <a:lnTo>
                  <a:pt x="2364936" y="1257026"/>
                </a:lnTo>
                <a:lnTo>
                  <a:pt x="2372785" y="1248574"/>
                </a:lnTo>
                <a:lnTo>
                  <a:pt x="2378825" y="1248574"/>
                </a:lnTo>
                <a:lnTo>
                  <a:pt x="2386672" y="1252800"/>
                </a:lnTo>
                <a:lnTo>
                  <a:pt x="2392711" y="1257026"/>
                </a:lnTo>
                <a:lnTo>
                  <a:pt x="2396936" y="1263064"/>
                </a:lnTo>
                <a:lnTo>
                  <a:pt x="2404786" y="1271518"/>
                </a:lnTo>
                <a:lnTo>
                  <a:pt x="2406597" y="1277555"/>
                </a:lnTo>
                <a:lnTo>
                  <a:pt x="2414446" y="1281781"/>
                </a:lnTo>
                <a:lnTo>
                  <a:pt x="2418672" y="1290233"/>
                </a:lnTo>
                <a:lnTo>
                  <a:pt x="2432558" y="1290233"/>
                </a:lnTo>
                <a:lnTo>
                  <a:pt x="2448859" y="1281781"/>
                </a:lnTo>
                <a:lnTo>
                  <a:pt x="2466973" y="1277555"/>
                </a:lnTo>
                <a:lnTo>
                  <a:pt x="2480859" y="1289630"/>
                </a:lnTo>
                <a:lnTo>
                  <a:pt x="2480859" y="1318005"/>
                </a:lnTo>
                <a:lnTo>
                  <a:pt x="2480859" y="1332496"/>
                </a:lnTo>
                <a:lnTo>
                  <a:pt x="2476633" y="1357250"/>
                </a:lnTo>
                <a:lnTo>
                  <a:pt x="2474821" y="1388043"/>
                </a:lnTo>
                <a:lnTo>
                  <a:pt x="2466973" y="1424873"/>
                </a:lnTo>
                <a:lnTo>
                  <a:pt x="2460934" y="1453250"/>
                </a:lnTo>
                <a:lnTo>
                  <a:pt x="2456708" y="1473779"/>
                </a:lnTo>
                <a:lnTo>
                  <a:pt x="2442823" y="1473779"/>
                </a:lnTo>
                <a:lnTo>
                  <a:pt x="2434973" y="1471968"/>
                </a:lnTo>
                <a:lnTo>
                  <a:pt x="2428937" y="1467740"/>
                </a:lnTo>
                <a:lnTo>
                  <a:pt x="2421088" y="1463513"/>
                </a:lnTo>
                <a:lnTo>
                  <a:pt x="2410823" y="1459287"/>
                </a:lnTo>
                <a:lnTo>
                  <a:pt x="2410823" y="1467740"/>
                </a:lnTo>
                <a:lnTo>
                  <a:pt x="2415048" y="1471968"/>
                </a:lnTo>
                <a:lnTo>
                  <a:pt x="2419276" y="1473779"/>
                </a:lnTo>
                <a:lnTo>
                  <a:pt x="2421088" y="1478005"/>
                </a:lnTo>
                <a:lnTo>
                  <a:pt x="2421088" y="1482231"/>
                </a:lnTo>
                <a:lnTo>
                  <a:pt x="2425313" y="1488269"/>
                </a:lnTo>
                <a:lnTo>
                  <a:pt x="2425313" y="1500343"/>
                </a:lnTo>
                <a:lnTo>
                  <a:pt x="2326296" y="1506381"/>
                </a:lnTo>
                <a:lnTo>
                  <a:pt x="2326296" y="1514833"/>
                </a:lnTo>
                <a:lnTo>
                  <a:pt x="2334146" y="1535360"/>
                </a:lnTo>
                <a:lnTo>
                  <a:pt x="2329919" y="1557700"/>
                </a:lnTo>
                <a:lnTo>
                  <a:pt x="2325691" y="1592717"/>
                </a:lnTo>
                <a:lnTo>
                  <a:pt x="2307579" y="1592717"/>
                </a:lnTo>
                <a:lnTo>
                  <a:pt x="2283428" y="1578226"/>
                </a:lnTo>
                <a:lnTo>
                  <a:pt x="2249015" y="1569775"/>
                </a:lnTo>
                <a:lnTo>
                  <a:pt x="2249015" y="1577624"/>
                </a:lnTo>
                <a:lnTo>
                  <a:pt x="2255052" y="1577624"/>
                </a:lnTo>
                <a:lnTo>
                  <a:pt x="2262901" y="1583660"/>
                </a:lnTo>
                <a:lnTo>
                  <a:pt x="2267127" y="1587886"/>
                </a:lnTo>
                <a:lnTo>
                  <a:pt x="2268938" y="1592112"/>
                </a:lnTo>
                <a:lnTo>
                  <a:pt x="2273166" y="1596338"/>
                </a:lnTo>
                <a:lnTo>
                  <a:pt x="2277392" y="1606603"/>
                </a:lnTo>
                <a:lnTo>
                  <a:pt x="2277392" y="1616867"/>
                </a:lnTo>
                <a:lnTo>
                  <a:pt x="2273166" y="1625319"/>
                </a:lnTo>
                <a:lnTo>
                  <a:pt x="2267127" y="1631356"/>
                </a:lnTo>
                <a:lnTo>
                  <a:pt x="2262901" y="1639809"/>
                </a:lnTo>
                <a:lnTo>
                  <a:pt x="2244789" y="1654298"/>
                </a:lnTo>
                <a:lnTo>
                  <a:pt x="2230901" y="1668788"/>
                </a:lnTo>
                <a:lnTo>
                  <a:pt x="2224865" y="1685089"/>
                </a:lnTo>
                <a:lnTo>
                  <a:pt x="2217016" y="1711655"/>
                </a:lnTo>
                <a:lnTo>
                  <a:pt x="2203130" y="1711655"/>
                </a:lnTo>
                <a:lnTo>
                  <a:pt x="2192865" y="1707427"/>
                </a:lnTo>
                <a:lnTo>
                  <a:pt x="2182602" y="1703201"/>
                </a:lnTo>
                <a:lnTo>
                  <a:pt x="2174753" y="1698975"/>
                </a:lnTo>
                <a:lnTo>
                  <a:pt x="2160867" y="1697164"/>
                </a:lnTo>
                <a:lnTo>
                  <a:pt x="2160867" y="1703201"/>
                </a:lnTo>
                <a:lnTo>
                  <a:pt x="2178979" y="1703201"/>
                </a:lnTo>
                <a:lnTo>
                  <a:pt x="2183205" y="1711655"/>
                </a:lnTo>
                <a:lnTo>
                  <a:pt x="2185017" y="1717692"/>
                </a:lnTo>
                <a:lnTo>
                  <a:pt x="2189244" y="1721918"/>
                </a:lnTo>
                <a:lnTo>
                  <a:pt x="2189244" y="1727956"/>
                </a:lnTo>
                <a:lnTo>
                  <a:pt x="2193469" y="1740031"/>
                </a:lnTo>
                <a:lnTo>
                  <a:pt x="2193469" y="1750294"/>
                </a:lnTo>
                <a:lnTo>
                  <a:pt x="2160867" y="1760559"/>
                </a:lnTo>
                <a:lnTo>
                  <a:pt x="2132490" y="1778672"/>
                </a:lnTo>
                <a:lnTo>
                  <a:pt x="2114376" y="1799200"/>
                </a:lnTo>
                <a:lnTo>
                  <a:pt x="2102301" y="1831804"/>
                </a:lnTo>
                <a:lnTo>
                  <a:pt x="2102301" y="1878898"/>
                </a:lnTo>
                <a:lnTo>
                  <a:pt x="2114376" y="1907275"/>
                </a:lnTo>
                <a:lnTo>
                  <a:pt x="2122225" y="1945915"/>
                </a:lnTo>
                <a:lnTo>
                  <a:pt x="2122225" y="1984554"/>
                </a:lnTo>
                <a:lnTo>
                  <a:pt x="2160867" y="1984554"/>
                </a:lnTo>
                <a:lnTo>
                  <a:pt x="2160867" y="2002667"/>
                </a:lnTo>
                <a:lnTo>
                  <a:pt x="2168716" y="2008705"/>
                </a:lnTo>
                <a:lnTo>
                  <a:pt x="2168716" y="2017157"/>
                </a:lnTo>
                <a:lnTo>
                  <a:pt x="2168716" y="2023196"/>
                </a:lnTo>
                <a:lnTo>
                  <a:pt x="2168716" y="2027423"/>
                </a:lnTo>
                <a:lnTo>
                  <a:pt x="2168716" y="2031648"/>
                </a:lnTo>
                <a:lnTo>
                  <a:pt x="2168716" y="2033459"/>
                </a:lnTo>
                <a:lnTo>
                  <a:pt x="2170527" y="2037686"/>
                </a:lnTo>
                <a:lnTo>
                  <a:pt x="2182602" y="2037686"/>
                </a:lnTo>
                <a:lnTo>
                  <a:pt x="2192865" y="2041911"/>
                </a:lnTo>
                <a:lnTo>
                  <a:pt x="2217016" y="2037686"/>
                </a:lnTo>
                <a:lnTo>
                  <a:pt x="2241166" y="2047950"/>
                </a:lnTo>
                <a:lnTo>
                  <a:pt x="2267732" y="2066061"/>
                </a:lnTo>
                <a:lnTo>
                  <a:pt x="2291881" y="2090815"/>
                </a:lnTo>
                <a:lnTo>
                  <a:pt x="2312410" y="2113155"/>
                </a:lnTo>
                <a:lnTo>
                  <a:pt x="2337767" y="2125833"/>
                </a:lnTo>
                <a:lnTo>
                  <a:pt x="2348031" y="2130059"/>
                </a:lnTo>
                <a:lnTo>
                  <a:pt x="2354068" y="2131872"/>
                </a:lnTo>
                <a:lnTo>
                  <a:pt x="2361917" y="2130059"/>
                </a:lnTo>
                <a:lnTo>
                  <a:pt x="2367956" y="2130059"/>
                </a:lnTo>
                <a:lnTo>
                  <a:pt x="2372182" y="2125833"/>
                </a:lnTo>
                <a:lnTo>
                  <a:pt x="2380032" y="2121608"/>
                </a:lnTo>
                <a:lnTo>
                  <a:pt x="2381843" y="2117381"/>
                </a:lnTo>
                <a:lnTo>
                  <a:pt x="2389692" y="2117381"/>
                </a:lnTo>
                <a:lnTo>
                  <a:pt x="2446445" y="2131872"/>
                </a:lnTo>
                <a:lnTo>
                  <a:pt x="2452482" y="2170506"/>
                </a:lnTo>
                <a:lnTo>
                  <a:pt x="2460332" y="2198884"/>
                </a:lnTo>
                <a:lnTo>
                  <a:pt x="2464558" y="2221222"/>
                </a:lnTo>
                <a:lnTo>
                  <a:pt x="2466368" y="2241748"/>
                </a:lnTo>
                <a:lnTo>
                  <a:pt x="2474217" y="2264088"/>
                </a:lnTo>
                <a:lnTo>
                  <a:pt x="2492329" y="2288848"/>
                </a:lnTo>
                <a:lnTo>
                  <a:pt x="2512859" y="2321450"/>
                </a:lnTo>
                <a:lnTo>
                  <a:pt x="2518896" y="2317224"/>
                </a:lnTo>
                <a:lnTo>
                  <a:pt x="2523122" y="2317224"/>
                </a:lnTo>
                <a:lnTo>
                  <a:pt x="2527348" y="2312999"/>
                </a:lnTo>
                <a:lnTo>
                  <a:pt x="2531574" y="2312999"/>
                </a:lnTo>
                <a:lnTo>
                  <a:pt x="2537612" y="2311186"/>
                </a:lnTo>
                <a:lnTo>
                  <a:pt x="2541839" y="2311186"/>
                </a:lnTo>
                <a:lnTo>
                  <a:pt x="2541839" y="2306961"/>
                </a:lnTo>
                <a:lnTo>
                  <a:pt x="2541839" y="2302732"/>
                </a:lnTo>
                <a:lnTo>
                  <a:pt x="2546065" y="2296697"/>
                </a:lnTo>
                <a:lnTo>
                  <a:pt x="2546065" y="2274355"/>
                </a:lnTo>
                <a:lnTo>
                  <a:pt x="2541839" y="2245973"/>
                </a:lnTo>
                <a:lnTo>
                  <a:pt x="2533989" y="2210958"/>
                </a:lnTo>
                <a:lnTo>
                  <a:pt x="2523727" y="2178354"/>
                </a:lnTo>
                <a:lnTo>
                  <a:pt x="2552103" y="2163865"/>
                </a:lnTo>
                <a:lnTo>
                  <a:pt x="2580480" y="2143342"/>
                </a:lnTo>
                <a:lnTo>
                  <a:pt x="2598592" y="2114966"/>
                </a:lnTo>
                <a:lnTo>
                  <a:pt x="2608855" y="2078136"/>
                </a:lnTo>
                <a:lnTo>
                  <a:pt x="2613082" y="2057609"/>
                </a:lnTo>
                <a:lnTo>
                  <a:pt x="2608855" y="2025007"/>
                </a:lnTo>
                <a:lnTo>
                  <a:pt x="2608855" y="1992404"/>
                </a:lnTo>
                <a:lnTo>
                  <a:pt x="2594969" y="1986366"/>
                </a:lnTo>
                <a:lnTo>
                  <a:pt x="2588932" y="1982139"/>
                </a:lnTo>
                <a:lnTo>
                  <a:pt x="2581083" y="1977913"/>
                </a:lnTo>
                <a:lnTo>
                  <a:pt x="2575046" y="1971878"/>
                </a:lnTo>
                <a:lnTo>
                  <a:pt x="2570818" y="1959804"/>
                </a:lnTo>
                <a:lnTo>
                  <a:pt x="2584706" y="1935045"/>
                </a:lnTo>
                <a:lnTo>
                  <a:pt x="2590743" y="1906670"/>
                </a:lnTo>
                <a:lnTo>
                  <a:pt x="2584706" y="1875880"/>
                </a:lnTo>
                <a:lnTo>
                  <a:pt x="2576857" y="1843276"/>
                </a:lnTo>
                <a:lnTo>
                  <a:pt x="2566592" y="1806446"/>
                </a:lnTo>
                <a:lnTo>
                  <a:pt x="2562366" y="1771427"/>
                </a:lnTo>
                <a:lnTo>
                  <a:pt x="2570215" y="1771427"/>
                </a:lnTo>
                <a:lnTo>
                  <a:pt x="2570215" y="1762973"/>
                </a:lnTo>
                <a:lnTo>
                  <a:pt x="2619119" y="1771427"/>
                </a:lnTo>
                <a:lnTo>
                  <a:pt x="2661382" y="1771427"/>
                </a:lnTo>
                <a:lnTo>
                  <a:pt x="2707872" y="1762973"/>
                </a:lnTo>
                <a:lnTo>
                  <a:pt x="2718135" y="1781087"/>
                </a:lnTo>
                <a:lnTo>
                  <a:pt x="2728400" y="1805841"/>
                </a:lnTo>
                <a:lnTo>
                  <a:pt x="2740475" y="1823954"/>
                </a:lnTo>
                <a:lnTo>
                  <a:pt x="2750738" y="1832408"/>
                </a:lnTo>
                <a:lnTo>
                  <a:pt x="2756777" y="1834219"/>
                </a:lnTo>
                <a:lnTo>
                  <a:pt x="2768852" y="1834219"/>
                </a:lnTo>
                <a:lnTo>
                  <a:pt x="2779115" y="1838445"/>
                </a:lnTo>
                <a:lnTo>
                  <a:pt x="2789380" y="1842671"/>
                </a:lnTo>
                <a:lnTo>
                  <a:pt x="2797229" y="1848710"/>
                </a:lnTo>
                <a:lnTo>
                  <a:pt x="2799040" y="1866823"/>
                </a:lnTo>
                <a:lnTo>
                  <a:pt x="2806889" y="1899426"/>
                </a:lnTo>
                <a:lnTo>
                  <a:pt x="2811115" y="1927801"/>
                </a:lnTo>
                <a:lnTo>
                  <a:pt x="2817152" y="1948330"/>
                </a:lnTo>
                <a:lnTo>
                  <a:pt x="2821378" y="1952557"/>
                </a:lnTo>
                <a:lnTo>
                  <a:pt x="2827417" y="1958595"/>
                </a:lnTo>
                <a:lnTo>
                  <a:pt x="2835266" y="1962823"/>
                </a:lnTo>
                <a:lnTo>
                  <a:pt x="2841303" y="1971273"/>
                </a:lnTo>
                <a:lnTo>
                  <a:pt x="2853379" y="1973086"/>
                </a:lnTo>
                <a:lnTo>
                  <a:pt x="2855189" y="1981536"/>
                </a:lnTo>
                <a:lnTo>
                  <a:pt x="2883567" y="1959198"/>
                </a:lnTo>
                <a:lnTo>
                  <a:pt x="2905907" y="1932632"/>
                </a:lnTo>
                <a:lnTo>
                  <a:pt x="2922208" y="1904257"/>
                </a:lnTo>
                <a:lnTo>
                  <a:pt x="2950585" y="1881917"/>
                </a:lnTo>
                <a:lnTo>
                  <a:pt x="2954810" y="1906670"/>
                </a:lnTo>
                <a:lnTo>
                  <a:pt x="2965073" y="1921160"/>
                </a:lnTo>
                <a:lnTo>
                  <a:pt x="2978962" y="1935650"/>
                </a:lnTo>
                <a:lnTo>
                  <a:pt x="2992848" y="1950143"/>
                </a:lnTo>
                <a:lnTo>
                  <a:pt x="3004923" y="1968255"/>
                </a:lnTo>
                <a:lnTo>
                  <a:pt x="3004923" y="1974291"/>
                </a:lnTo>
                <a:lnTo>
                  <a:pt x="3004923" y="1982743"/>
                </a:lnTo>
                <a:lnTo>
                  <a:pt x="3000696" y="1986970"/>
                </a:lnTo>
                <a:lnTo>
                  <a:pt x="3000696" y="1993007"/>
                </a:lnTo>
                <a:lnTo>
                  <a:pt x="2996470" y="2001461"/>
                </a:lnTo>
                <a:lnTo>
                  <a:pt x="3000696" y="2007498"/>
                </a:lnTo>
                <a:lnTo>
                  <a:pt x="3004923" y="2015949"/>
                </a:lnTo>
                <a:lnTo>
                  <a:pt x="3006733" y="2017763"/>
                </a:lnTo>
                <a:lnTo>
                  <a:pt x="3014583" y="2017763"/>
                </a:lnTo>
                <a:lnTo>
                  <a:pt x="3020620" y="2017763"/>
                </a:lnTo>
                <a:lnTo>
                  <a:pt x="3024847" y="2017763"/>
                </a:lnTo>
                <a:lnTo>
                  <a:pt x="3032695" y="2017763"/>
                </a:lnTo>
                <a:lnTo>
                  <a:pt x="3034508" y="2021988"/>
                </a:lnTo>
                <a:lnTo>
                  <a:pt x="3046583" y="2050365"/>
                </a:lnTo>
                <a:lnTo>
                  <a:pt x="3046583" y="2072702"/>
                </a:lnTo>
                <a:lnTo>
                  <a:pt x="3042357" y="2093231"/>
                </a:lnTo>
                <a:lnTo>
                  <a:pt x="3048394" y="2111345"/>
                </a:lnTo>
                <a:lnTo>
                  <a:pt x="3074960" y="2131872"/>
                </a:lnTo>
                <a:lnTo>
                  <a:pt x="3052620" y="2174734"/>
                </a:lnTo>
                <a:lnTo>
                  <a:pt x="3028469" y="2211563"/>
                </a:lnTo>
                <a:lnTo>
                  <a:pt x="3034508" y="2211563"/>
                </a:lnTo>
                <a:lnTo>
                  <a:pt x="3056846" y="2189223"/>
                </a:lnTo>
                <a:lnTo>
                  <a:pt x="3077373" y="2171112"/>
                </a:lnTo>
                <a:lnTo>
                  <a:pt x="3095487" y="2150589"/>
                </a:lnTo>
                <a:lnTo>
                  <a:pt x="3119639" y="2156621"/>
                </a:lnTo>
                <a:lnTo>
                  <a:pt x="3133525" y="2171112"/>
                </a:lnTo>
                <a:lnTo>
                  <a:pt x="3147410" y="2189223"/>
                </a:lnTo>
                <a:lnTo>
                  <a:pt x="3151637" y="2217600"/>
                </a:lnTo>
                <a:lnTo>
                  <a:pt x="3188466" y="2217600"/>
                </a:lnTo>
                <a:lnTo>
                  <a:pt x="3188466" y="2227864"/>
                </a:lnTo>
                <a:lnTo>
                  <a:pt x="3190278" y="2236316"/>
                </a:lnTo>
                <a:lnTo>
                  <a:pt x="3190278" y="2246578"/>
                </a:lnTo>
                <a:lnTo>
                  <a:pt x="3194505" y="2256842"/>
                </a:lnTo>
                <a:lnTo>
                  <a:pt x="3190278" y="2268920"/>
                </a:lnTo>
                <a:lnTo>
                  <a:pt x="3190278" y="2274957"/>
                </a:lnTo>
                <a:lnTo>
                  <a:pt x="3190278" y="2283413"/>
                </a:lnTo>
                <a:lnTo>
                  <a:pt x="3194505" y="2285224"/>
                </a:lnTo>
                <a:lnTo>
                  <a:pt x="3194505" y="2293677"/>
                </a:lnTo>
                <a:lnTo>
                  <a:pt x="3194505" y="2297903"/>
                </a:lnTo>
                <a:lnTo>
                  <a:pt x="3194505" y="2303941"/>
                </a:lnTo>
                <a:lnTo>
                  <a:pt x="3155863" y="2332317"/>
                </a:lnTo>
                <a:lnTo>
                  <a:pt x="3113600" y="2350426"/>
                </a:lnTo>
                <a:lnTo>
                  <a:pt x="3064695" y="2360690"/>
                </a:lnTo>
                <a:lnTo>
                  <a:pt x="3013980" y="2366727"/>
                </a:lnTo>
                <a:lnTo>
                  <a:pt x="2965073" y="2375178"/>
                </a:lnTo>
                <a:lnTo>
                  <a:pt x="2914358" y="2381217"/>
                </a:lnTo>
                <a:lnTo>
                  <a:pt x="2872095" y="2395706"/>
                </a:lnTo>
                <a:lnTo>
                  <a:pt x="2833453" y="2413820"/>
                </a:lnTo>
                <a:lnTo>
                  <a:pt x="2805076" y="2446423"/>
                </a:lnTo>
                <a:lnTo>
                  <a:pt x="2812925" y="2446423"/>
                </a:lnTo>
                <a:lnTo>
                  <a:pt x="2847341" y="2421668"/>
                </a:lnTo>
                <a:lnTo>
                  <a:pt x="2889605" y="2403554"/>
                </a:lnTo>
                <a:lnTo>
                  <a:pt x="2936093" y="2393291"/>
                </a:lnTo>
                <a:lnTo>
                  <a:pt x="2937904" y="2399328"/>
                </a:lnTo>
                <a:lnTo>
                  <a:pt x="2942130" y="2407782"/>
                </a:lnTo>
                <a:lnTo>
                  <a:pt x="2946358" y="2409593"/>
                </a:lnTo>
                <a:lnTo>
                  <a:pt x="2952395" y="2413820"/>
                </a:lnTo>
                <a:lnTo>
                  <a:pt x="2960244" y="2418046"/>
                </a:lnTo>
                <a:lnTo>
                  <a:pt x="2966281" y="2424085"/>
                </a:lnTo>
                <a:lnTo>
                  <a:pt x="2956018" y="2442196"/>
                </a:lnTo>
                <a:lnTo>
                  <a:pt x="2949979" y="2456688"/>
                </a:lnTo>
                <a:lnTo>
                  <a:pt x="2945754" y="2471177"/>
                </a:lnTo>
                <a:lnTo>
                  <a:pt x="2941527" y="2493517"/>
                </a:lnTo>
                <a:lnTo>
                  <a:pt x="2969904" y="2508008"/>
                </a:lnTo>
                <a:lnTo>
                  <a:pt x="2988017" y="2528535"/>
                </a:lnTo>
                <a:lnTo>
                  <a:pt x="3001905" y="2549062"/>
                </a:lnTo>
                <a:lnTo>
                  <a:pt x="3020017" y="2571402"/>
                </a:lnTo>
                <a:lnTo>
                  <a:pt x="3020017" y="2577441"/>
                </a:lnTo>
                <a:lnTo>
                  <a:pt x="3020017" y="2581666"/>
                </a:lnTo>
                <a:lnTo>
                  <a:pt x="3015790" y="2581666"/>
                </a:lnTo>
                <a:lnTo>
                  <a:pt x="3015790" y="2585892"/>
                </a:lnTo>
                <a:lnTo>
                  <a:pt x="3011564" y="2590118"/>
                </a:lnTo>
                <a:lnTo>
                  <a:pt x="2991036" y="2614871"/>
                </a:lnTo>
                <a:lnTo>
                  <a:pt x="2962660" y="2635401"/>
                </a:lnTo>
                <a:lnTo>
                  <a:pt x="2926433" y="2649889"/>
                </a:lnTo>
                <a:lnTo>
                  <a:pt x="2926433" y="2619099"/>
                </a:lnTo>
                <a:lnTo>
                  <a:pt x="2944546" y="2607025"/>
                </a:lnTo>
                <a:lnTo>
                  <a:pt x="2958434" y="2596760"/>
                </a:lnTo>
                <a:lnTo>
                  <a:pt x="2972319" y="2578648"/>
                </a:lnTo>
                <a:lnTo>
                  <a:pt x="2958434" y="2572611"/>
                </a:lnTo>
                <a:lnTo>
                  <a:pt x="2958434" y="2564156"/>
                </a:lnTo>
                <a:lnTo>
                  <a:pt x="2954206" y="2564156"/>
                </a:lnTo>
                <a:lnTo>
                  <a:pt x="2949979" y="2564156"/>
                </a:lnTo>
                <a:lnTo>
                  <a:pt x="2949979" y="2568384"/>
                </a:lnTo>
                <a:lnTo>
                  <a:pt x="2949979" y="2572611"/>
                </a:lnTo>
                <a:lnTo>
                  <a:pt x="2925831" y="2590723"/>
                </a:lnTo>
                <a:lnTo>
                  <a:pt x="2893226" y="2605212"/>
                </a:lnTo>
                <a:lnTo>
                  <a:pt x="2866661" y="2615476"/>
                </a:lnTo>
                <a:lnTo>
                  <a:pt x="2838284" y="2629967"/>
                </a:lnTo>
                <a:lnTo>
                  <a:pt x="2811718" y="2648077"/>
                </a:lnTo>
                <a:lnTo>
                  <a:pt x="2795417" y="2672833"/>
                </a:lnTo>
                <a:lnTo>
                  <a:pt x="2783341" y="2707850"/>
                </a:lnTo>
                <a:lnTo>
                  <a:pt x="2795417" y="2712077"/>
                </a:lnTo>
                <a:lnTo>
                  <a:pt x="2809303" y="2716303"/>
                </a:lnTo>
                <a:lnTo>
                  <a:pt x="2815341" y="2722342"/>
                </a:lnTo>
                <a:lnTo>
                  <a:pt x="2801456" y="2722342"/>
                </a:lnTo>
                <a:lnTo>
                  <a:pt x="2780927" y="2740454"/>
                </a:lnTo>
                <a:lnTo>
                  <a:pt x="2752551" y="2746493"/>
                </a:lnTo>
                <a:lnTo>
                  <a:pt x="2725985" y="2750719"/>
                </a:lnTo>
                <a:lnTo>
                  <a:pt x="2697608" y="2754945"/>
                </a:lnTo>
                <a:lnTo>
                  <a:pt x="2677080" y="2812301"/>
                </a:lnTo>
                <a:lnTo>
                  <a:pt x="2652930" y="2873279"/>
                </a:lnTo>
                <a:lnTo>
                  <a:pt x="2645080" y="2864828"/>
                </a:lnTo>
                <a:lnTo>
                  <a:pt x="2643270" y="2860602"/>
                </a:lnTo>
                <a:lnTo>
                  <a:pt x="2635421" y="2858791"/>
                </a:lnTo>
                <a:lnTo>
                  <a:pt x="2631195" y="2854563"/>
                </a:lnTo>
                <a:lnTo>
                  <a:pt x="2620930" y="2846111"/>
                </a:lnTo>
                <a:lnTo>
                  <a:pt x="2620930" y="2864225"/>
                </a:lnTo>
                <a:lnTo>
                  <a:pt x="2625156" y="2872676"/>
                </a:lnTo>
                <a:lnTo>
                  <a:pt x="2631195" y="2893204"/>
                </a:lnTo>
                <a:lnTo>
                  <a:pt x="2639044" y="2917957"/>
                </a:lnTo>
                <a:lnTo>
                  <a:pt x="2645080" y="2940297"/>
                </a:lnTo>
                <a:lnTo>
                  <a:pt x="2645080" y="2950559"/>
                </a:lnTo>
                <a:lnTo>
                  <a:pt x="2616704" y="2968673"/>
                </a:lnTo>
                <a:lnTo>
                  <a:pt x="2586516" y="2984975"/>
                </a:lnTo>
                <a:lnTo>
                  <a:pt x="2553914" y="3007313"/>
                </a:lnTo>
                <a:lnTo>
                  <a:pt x="2521311" y="3027840"/>
                </a:lnTo>
                <a:lnTo>
                  <a:pt x="2500784" y="3056217"/>
                </a:lnTo>
                <a:lnTo>
                  <a:pt x="2490519" y="3093048"/>
                </a:lnTo>
                <a:lnTo>
                  <a:pt x="2478444" y="3121423"/>
                </a:lnTo>
                <a:lnTo>
                  <a:pt x="2482670" y="3156441"/>
                </a:lnTo>
                <a:lnTo>
                  <a:pt x="2492934" y="3195082"/>
                </a:lnTo>
                <a:lnTo>
                  <a:pt x="2506820" y="3236137"/>
                </a:lnTo>
                <a:lnTo>
                  <a:pt x="2520706" y="3274779"/>
                </a:lnTo>
                <a:lnTo>
                  <a:pt x="2528556" y="3309797"/>
                </a:lnTo>
                <a:lnTo>
                  <a:pt x="2520706" y="3309797"/>
                </a:lnTo>
                <a:lnTo>
                  <a:pt x="2520706" y="3318249"/>
                </a:lnTo>
                <a:lnTo>
                  <a:pt x="2496557" y="3309797"/>
                </a:lnTo>
                <a:lnTo>
                  <a:pt x="2486293" y="3279005"/>
                </a:lnTo>
                <a:lnTo>
                  <a:pt x="2468181" y="3237950"/>
                </a:lnTo>
                <a:lnTo>
                  <a:pt x="2447652" y="3195082"/>
                </a:lnTo>
                <a:lnTo>
                  <a:pt x="2425313" y="3164290"/>
                </a:lnTo>
                <a:lnTo>
                  <a:pt x="2404786" y="3146178"/>
                </a:lnTo>
                <a:lnTo>
                  <a:pt x="2378219" y="3141952"/>
                </a:lnTo>
                <a:lnTo>
                  <a:pt x="2348031" y="3127461"/>
                </a:lnTo>
                <a:lnTo>
                  <a:pt x="2311805" y="3112971"/>
                </a:lnTo>
                <a:lnTo>
                  <a:pt x="2269542" y="3106934"/>
                </a:lnTo>
                <a:lnTo>
                  <a:pt x="2269542" y="3112971"/>
                </a:lnTo>
                <a:lnTo>
                  <a:pt x="2263504" y="3112971"/>
                </a:lnTo>
                <a:lnTo>
                  <a:pt x="2267732" y="3125046"/>
                </a:lnTo>
                <a:lnTo>
                  <a:pt x="2273769" y="3135311"/>
                </a:lnTo>
                <a:lnTo>
                  <a:pt x="2277995" y="3141347"/>
                </a:lnTo>
                <a:lnTo>
                  <a:pt x="2282221" y="3149801"/>
                </a:lnTo>
                <a:lnTo>
                  <a:pt x="2288260" y="3160064"/>
                </a:lnTo>
                <a:lnTo>
                  <a:pt x="2255657" y="3160064"/>
                </a:lnTo>
                <a:lnTo>
                  <a:pt x="2231506" y="3149801"/>
                </a:lnTo>
                <a:lnTo>
                  <a:pt x="2198903" y="3141347"/>
                </a:lnTo>
                <a:lnTo>
                  <a:pt x="2168716" y="3141347"/>
                </a:lnTo>
                <a:lnTo>
                  <a:pt x="2136111" y="3145573"/>
                </a:lnTo>
                <a:lnTo>
                  <a:pt x="2113773" y="3151612"/>
                </a:lnTo>
                <a:lnTo>
                  <a:pt x="2089623" y="3163687"/>
                </a:lnTo>
                <a:lnTo>
                  <a:pt x="2069095" y="3178178"/>
                </a:lnTo>
                <a:lnTo>
                  <a:pt x="2055209" y="3198706"/>
                </a:lnTo>
                <a:lnTo>
                  <a:pt x="2047360" y="3216818"/>
                </a:lnTo>
                <a:lnTo>
                  <a:pt x="2051586" y="3231308"/>
                </a:lnTo>
                <a:lnTo>
                  <a:pt x="2051586" y="3249420"/>
                </a:lnTo>
                <a:lnTo>
                  <a:pt x="2045549" y="3269948"/>
                </a:lnTo>
                <a:lnTo>
                  <a:pt x="2031661" y="3317042"/>
                </a:lnTo>
                <a:lnTo>
                  <a:pt x="2031661" y="3352060"/>
                </a:lnTo>
                <a:lnTo>
                  <a:pt x="2033474" y="3388889"/>
                </a:lnTo>
                <a:lnTo>
                  <a:pt x="2047360" y="3423907"/>
                </a:lnTo>
                <a:lnTo>
                  <a:pt x="2069698" y="3466775"/>
                </a:lnTo>
                <a:lnTo>
                  <a:pt x="2093848" y="3471001"/>
                </a:lnTo>
                <a:lnTo>
                  <a:pt x="2107735" y="3475227"/>
                </a:lnTo>
                <a:lnTo>
                  <a:pt x="2113773" y="3481264"/>
                </a:lnTo>
                <a:lnTo>
                  <a:pt x="2121622" y="3485490"/>
                </a:lnTo>
                <a:lnTo>
                  <a:pt x="2131885" y="3489716"/>
                </a:lnTo>
                <a:lnTo>
                  <a:pt x="2149999" y="3481264"/>
                </a:lnTo>
                <a:lnTo>
                  <a:pt x="2178376" y="3466775"/>
                </a:lnTo>
                <a:lnTo>
                  <a:pt x="2184413" y="3462547"/>
                </a:lnTo>
                <a:lnTo>
                  <a:pt x="2188638" y="3462547"/>
                </a:lnTo>
                <a:lnTo>
                  <a:pt x="2196488" y="3462547"/>
                </a:lnTo>
                <a:lnTo>
                  <a:pt x="2198298" y="3462547"/>
                </a:lnTo>
                <a:lnTo>
                  <a:pt x="2202525" y="3462547"/>
                </a:lnTo>
                <a:lnTo>
                  <a:pt x="2202525" y="3460736"/>
                </a:lnTo>
                <a:lnTo>
                  <a:pt x="2210374" y="3452284"/>
                </a:lnTo>
                <a:lnTo>
                  <a:pt x="2212186" y="3442019"/>
                </a:lnTo>
                <a:lnTo>
                  <a:pt x="2216413" y="3431756"/>
                </a:lnTo>
                <a:lnTo>
                  <a:pt x="2220639" y="3419681"/>
                </a:lnTo>
                <a:lnTo>
                  <a:pt x="2224865" y="3413642"/>
                </a:lnTo>
                <a:lnTo>
                  <a:pt x="2241166" y="3395530"/>
                </a:lnTo>
                <a:lnTo>
                  <a:pt x="2263504" y="3385266"/>
                </a:lnTo>
                <a:lnTo>
                  <a:pt x="2296109" y="3381040"/>
                </a:lnTo>
                <a:lnTo>
                  <a:pt x="2297920" y="3389494"/>
                </a:lnTo>
                <a:lnTo>
                  <a:pt x="2302145" y="3391304"/>
                </a:lnTo>
                <a:lnTo>
                  <a:pt x="2302145" y="3395530"/>
                </a:lnTo>
                <a:lnTo>
                  <a:pt x="2306372" y="3395530"/>
                </a:lnTo>
                <a:lnTo>
                  <a:pt x="2306372" y="3391304"/>
                </a:lnTo>
                <a:lnTo>
                  <a:pt x="2308787" y="3391304"/>
                </a:lnTo>
                <a:lnTo>
                  <a:pt x="2316636" y="3391304"/>
                </a:lnTo>
                <a:lnTo>
                  <a:pt x="2326899" y="3389494"/>
                </a:lnTo>
                <a:lnTo>
                  <a:pt x="2326899" y="3420284"/>
                </a:lnTo>
                <a:lnTo>
                  <a:pt x="2313013" y="3434775"/>
                </a:lnTo>
                <a:lnTo>
                  <a:pt x="2302749" y="3461339"/>
                </a:lnTo>
                <a:lnTo>
                  <a:pt x="2292486" y="3496357"/>
                </a:lnTo>
                <a:lnTo>
                  <a:pt x="2282221" y="3528960"/>
                </a:lnTo>
                <a:lnTo>
                  <a:pt x="2270146" y="3553716"/>
                </a:lnTo>
                <a:lnTo>
                  <a:pt x="2306372" y="3553716"/>
                </a:lnTo>
                <a:lnTo>
                  <a:pt x="2336559" y="3549490"/>
                </a:lnTo>
                <a:lnTo>
                  <a:pt x="2364936" y="3549490"/>
                </a:lnTo>
                <a:lnTo>
                  <a:pt x="2391503" y="3553716"/>
                </a:lnTo>
                <a:lnTo>
                  <a:pt x="2407804" y="3563978"/>
                </a:lnTo>
                <a:lnTo>
                  <a:pt x="2421690" y="3586318"/>
                </a:lnTo>
                <a:lnTo>
                  <a:pt x="2425916" y="3617109"/>
                </a:lnTo>
                <a:lnTo>
                  <a:pt x="2419880" y="3639449"/>
                </a:lnTo>
                <a:lnTo>
                  <a:pt x="2412031" y="3667826"/>
                </a:lnTo>
                <a:lnTo>
                  <a:pt x="2412031" y="3696202"/>
                </a:lnTo>
                <a:lnTo>
                  <a:pt x="2430144" y="3714314"/>
                </a:lnTo>
                <a:lnTo>
                  <a:pt x="2440407" y="3726390"/>
                </a:lnTo>
                <a:lnTo>
                  <a:pt x="2454293" y="3740881"/>
                </a:lnTo>
                <a:lnTo>
                  <a:pt x="2476633" y="3752956"/>
                </a:lnTo>
                <a:lnTo>
                  <a:pt x="2503197" y="3758993"/>
                </a:lnTo>
                <a:lnTo>
                  <a:pt x="2517085" y="3740881"/>
                </a:lnTo>
                <a:lnTo>
                  <a:pt x="2535198" y="3734842"/>
                </a:lnTo>
                <a:lnTo>
                  <a:pt x="2567799" y="3734842"/>
                </a:lnTo>
                <a:lnTo>
                  <a:pt x="2572026" y="3740881"/>
                </a:lnTo>
                <a:lnTo>
                  <a:pt x="2578064" y="3749333"/>
                </a:lnTo>
                <a:lnTo>
                  <a:pt x="2581686" y="3753559"/>
                </a:lnTo>
                <a:lnTo>
                  <a:pt x="2585912" y="3753559"/>
                </a:lnTo>
                <a:lnTo>
                  <a:pt x="2596176" y="3755371"/>
                </a:lnTo>
                <a:lnTo>
                  <a:pt x="2609460" y="3758390"/>
                </a:lnTo>
                <a:lnTo>
                  <a:pt x="2623346" y="3730013"/>
                </a:lnTo>
                <a:lnTo>
                  <a:pt x="2641460" y="3709485"/>
                </a:lnTo>
                <a:lnTo>
                  <a:pt x="2661987" y="3691371"/>
                </a:lnTo>
                <a:lnTo>
                  <a:pt x="2688550" y="3676883"/>
                </a:lnTo>
                <a:lnTo>
                  <a:pt x="2727192" y="3670844"/>
                </a:lnTo>
                <a:lnTo>
                  <a:pt x="2733229" y="3666618"/>
                </a:lnTo>
                <a:lnTo>
                  <a:pt x="2737455" y="3666618"/>
                </a:lnTo>
                <a:lnTo>
                  <a:pt x="2743494" y="3666618"/>
                </a:lnTo>
                <a:lnTo>
                  <a:pt x="2747720" y="3666618"/>
                </a:lnTo>
                <a:lnTo>
                  <a:pt x="2755570" y="3670844"/>
                </a:lnTo>
                <a:lnTo>
                  <a:pt x="2765832" y="3670844"/>
                </a:lnTo>
                <a:lnTo>
                  <a:pt x="2761606" y="3676883"/>
                </a:lnTo>
                <a:lnTo>
                  <a:pt x="2761606" y="3685335"/>
                </a:lnTo>
                <a:lnTo>
                  <a:pt x="2757380" y="3685335"/>
                </a:lnTo>
                <a:lnTo>
                  <a:pt x="2757380" y="3687145"/>
                </a:lnTo>
                <a:lnTo>
                  <a:pt x="2761606" y="3687145"/>
                </a:lnTo>
                <a:lnTo>
                  <a:pt x="2765832" y="3691371"/>
                </a:lnTo>
                <a:lnTo>
                  <a:pt x="2771870" y="3695598"/>
                </a:lnTo>
                <a:lnTo>
                  <a:pt x="2771870" y="3687145"/>
                </a:lnTo>
                <a:lnTo>
                  <a:pt x="2779720" y="3681109"/>
                </a:lnTo>
                <a:lnTo>
                  <a:pt x="2783946" y="3676883"/>
                </a:lnTo>
                <a:lnTo>
                  <a:pt x="2785756" y="3672657"/>
                </a:lnTo>
                <a:lnTo>
                  <a:pt x="2789983" y="3670844"/>
                </a:lnTo>
                <a:lnTo>
                  <a:pt x="2797832" y="3666618"/>
                </a:lnTo>
                <a:lnTo>
                  <a:pt x="2803869" y="3662392"/>
                </a:lnTo>
                <a:lnTo>
                  <a:pt x="2836472" y="3690769"/>
                </a:lnTo>
                <a:lnTo>
                  <a:pt x="2878737" y="3705259"/>
                </a:lnTo>
                <a:lnTo>
                  <a:pt x="2921000" y="3709485"/>
                </a:lnTo>
                <a:lnTo>
                  <a:pt x="2969904" y="3705259"/>
                </a:lnTo>
                <a:lnTo>
                  <a:pt x="3020620" y="3701031"/>
                </a:lnTo>
                <a:lnTo>
                  <a:pt x="3020620" y="3709485"/>
                </a:lnTo>
                <a:lnTo>
                  <a:pt x="3020620" y="3713712"/>
                </a:lnTo>
                <a:lnTo>
                  <a:pt x="3016393" y="3715522"/>
                </a:lnTo>
                <a:lnTo>
                  <a:pt x="3016393" y="3719748"/>
                </a:lnTo>
                <a:lnTo>
                  <a:pt x="3012167" y="3725787"/>
                </a:lnTo>
                <a:lnTo>
                  <a:pt x="3036318" y="3734239"/>
                </a:lnTo>
                <a:lnTo>
                  <a:pt x="3050204" y="3744504"/>
                </a:lnTo>
                <a:lnTo>
                  <a:pt x="3064092" y="3754767"/>
                </a:lnTo>
                <a:lnTo>
                  <a:pt x="3088241" y="3766842"/>
                </a:lnTo>
                <a:lnTo>
                  <a:pt x="3088241" y="3787369"/>
                </a:lnTo>
                <a:lnTo>
                  <a:pt x="3114807" y="3795823"/>
                </a:lnTo>
                <a:lnTo>
                  <a:pt x="3131109" y="3797634"/>
                </a:lnTo>
                <a:lnTo>
                  <a:pt x="3144995" y="3812125"/>
                </a:lnTo>
                <a:lnTo>
                  <a:pt x="3152844" y="3834463"/>
                </a:lnTo>
                <a:lnTo>
                  <a:pt x="3195108" y="3838689"/>
                </a:lnTo>
                <a:lnTo>
                  <a:pt x="3229524" y="3840500"/>
                </a:lnTo>
                <a:lnTo>
                  <a:pt x="3276013" y="3844728"/>
                </a:lnTo>
                <a:lnTo>
                  <a:pt x="3308615" y="3887593"/>
                </a:lnTo>
                <a:lnTo>
                  <a:pt x="3347257" y="3926235"/>
                </a:lnTo>
                <a:lnTo>
                  <a:pt x="3389520" y="3958838"/>
                </a:lnTo>
                <a:lnTo>
                  <a:pt x="3438426" y="3983591"/>
                </a:lnTo>
                <a:lnTo>
                  <a:pt x="3436616" y="3998082"/>
                </a:lnTo>
                <a:lnTo>
                  <a:pt x="3428765" y="4006534"/>
                </a:lnTo>
                <a:lnTo>
                  <a:pt x="3422726" y="4016799"/>
                </a:lnTo>
                <a:lnTo>
                  <a:pt x="3414877" y="4022836"/>
                </a:lnTo>
                <a:lnTo>
                  <a:pt x="3408840" y="4034911"/>
                </a:lnTo>
                <a:lnTo>
                  <a:pt x="3453518" y="4034911"/>
                </a:lnTo>
                <a:lnTo>
                  <a:pt x="3495782" y="4049402"/>
                </a:lnTo>
                <a:lnTo>
                  <a:pt x="3503632" y="4074155"/>
                </a:lnTo>
                <a:lnTo>
                  <a:pt x="3513896" y="4069929"/>
                </a:lnTo>
                <a:lnTo>
                  <a:pt x="3519933" y="4065703"/>
                </a:lnTo>
                <a:lnTo>
                  <a:pt x="3532008" y="4069929"/>
                </a:lnTo>
                <a:lnTo>
                  <a:pt x="3533819" y="4069929"/>
                </a:lnTo>
                <a:lnTo>
                  <a:pt x="3541668" y="4074155"/>
                </a:lnTo>
                <a:lnTo>
                  <a:pt x="3547707" y="4078381"/>
                </a:lnTo>
                <a:lnTo>
                  <a:pt x="3555557" y="4080192"/>
                </a:lnTo>
                <a:lnTo>
                  <a:pt x="3664837" y="4088646"/>
                </a:lnTo>
                <a:lnTo>
                  <a:pt x="3675102" y="4098909"/>
                </a:lnTo>
                <a:lnTo>
                  <a:pt x="3682950" y="4119436"/>
                </a:lnTo>
                <a:lnTo>
                  <a:pt x="3684760" y="4137550"/>
                </a:lnTo>
                <a:lnTo>
                  <a:pt x="3696837" y="4152041"/>
                </a:lnTo>
                <a:lnTo>
                  <a:pt x="3713139" y="4156267"/>
                </a:lnTo>
                <a:lnTo>
                  <a:pt x="3731250" y="4156267"/>
                </a:lnTo>
                <a:lnTo>
                  <a:pt x="3745136" y="4152041"/>
                </a:lnTo>
                <a:lnTo>
                  <a:pt x="3755401" y="4166530"/>
                </a:lnTo>
                <a:lnTo>
                  <a:pt x="3767477" y="4176795"/>
                </a:lnTo>
                <a:lnTo>
                  <a:pt x="3773514" y="4188870"/>
                </a:lnTo>
                <a:lnTo>
                  <a:pt x="3778343" y="4202756"/>
                </a:lnTo>
                <a:lnTo>
                  <a:pt x="3782571" y="4219058"/>
                </a:lnTo>
                <a:lnTo>
                  <a:pt x="3756004" y="4251660"/>
                </a:lnTo>
                <a:lnTo>
                  <a:pt x="3727630" y="4290302"/>
                </a:lnTo>
                <a:lnTo>
                  <a:pt x="3699253" y="4333168"/>
                </a:lnTo>
                <a:lnTo>
                  <a:pt x="3675102" y="4376035"/>
                </a:lnTo>
                <a:lnTo>
                  <a:pt x="3658800" y="4408638"/>
                </a:lnTo>
                <a:lnTo>
                  <a:pt x="3658800" y="4429165"/>
                </a:lnTo>
                <a:lnTo>
                  <a:pt x="3660610" y="4457542"/>
                </a:lnTo>
                <a:lnTo>
                  <a:pt x="3668459" y="4490145"/>
                </a:lnTo>
                <a:lnTo>
                  <a:pt x="3664233" y="4518522"/>
                </a:lnTo>
                <a:lnTo>
                  <a:pt x="3658194" y="4536636"/>
                </a:lnTo>
                <a:lnTo>
                  <a:pt x="3644308" y="4565011"/>
                </a:lnTo>
                <a:lnTo>
                  <a:pt x="3626196" y="4595803"/>
                </a:lnTo>
                <a:lnTo>
                  <a:pt x="3608082" y="4628406"/>
                </a:lnTo>
                <a:lnTo>
                  <a:pt x="3589969" y="4653161"/>
                </a:lnTo>
                <a:lnTo>
                  <a:pt x="3579705" y="4667650"/>
                </a:lnTo>
                <a:lnTo>
                  <a:pt x="3559178" y="4676102"/>
                </a:lnTo>
                <a:lnTo>
                  <a:pt x="3526575" y="4680330"/>
                </a:lnTo>
                <a:lnTo>
                  <a:pt x="3493971" y="4682141"/>
                </a:lnTo>
                <a:lnTo>
                  <a:pt x="3463784" y="4690593"/>
                </a:lnTo>
                <a:lnTo>
                  <a:pt x="3435408" y="4700858"/>
                </a:lnTo>
                <a:lnTo>
                  <a:pt x="3417292" y="4721385"/>
                </a:lnTo>
                <a:lnTo>
                  <a:pt x="3409445" y="4733461"/>
                </a:lnTo>
                <a:lnTo>
                  <a:pt x="3409445" y="4739497"/>
                </a:lnTo>
                <a:lnTo>
                  <a:pt x="3409445" y="4747951"/>
                </a:lnTo>
                <a:lnTo>
                  <a:pt x="3413671" y="4758214"/>
                </a:lnTo>
                <a:lnTo>
                  <a:pt x="3417897" y="4768479"/>
                </a:lnTo>
                <a:lnTo>
                  <a:pt x="3393746" y="4768479"/>
                </a:lnTo>
                <a:lnTo>
                  <a:pt x="3389520" y="4815571"/>
                </a:lnTo>
                <a:lnTo>
                  <a:pt x="3381671" y="4854212"/>
                </a:lnTo>
                <a:lnTo>
                  <a:pt x="3367785" y="4886815"/>
                </a:lnTo>
                <a:lnTo>
                  <a:pt x="3353899" y="4917607"/>
                </a:lnTo>
                <a:lnTo>
                  <a:pt x="3340011" y="4958662"/>
                </a:lnTo>
                <a:lnTo>
                  <a:pt x="3329748" y="4958662"/>
                </a:lnTo>
                <a:lnTo>
                  <a:pt x="3329748" y="4944171"/>
                </a:lnTo>
                <a:lnTo>
                  <a:pt x="3329748" y="4935719"/>
                </a:lnTo>
                <a:lnTo>
                  <a:pt x="3325521" y="4925456"/>
                </a:lnTo>
                <a:lnTo>
                  <a:pt x="3323710" y="4917002"/>
                </a:lnTo>
                <a:lnTo>
                  <a:pt x="3319484" y="4921228"/>
                </a:lnTo>
                <a:lnTo>
                  <a:pt x="3315256" y="4921228"/>
                </a:lnTo>
                <a:lnTo>
                  <a:pt x="3311030" y="4925456"/>
                </a:lnTo>
                <a:lnTo>
                  <a:pt x="3309218" y="4925456"/>
                </a:lnTo>
                <a:lnTo>
                  <a:pt x="3291106" y="4968322"/>
                </a:lnTo>
                <a:lnTo>
                  <a:pt x="3270578" y="4996699"/>
                </a:lnTo>
                <a:lnTo>
                  <a:pt x="3248240" y="5021452"/>
                </a:lnTo>
                <a:lnTo>
                  <a:pt x="3224089" y="5049829"/>
                </a:lnTo>
                <a:lnTo>
                  <a:pt x="3173372" y="5039566"/>
                </a:lnTo>
                <a:lnTo>
                  <a:pt x="3128694" y="5029302"/>
                </a:lnTo>
                <a:lnTo>
                  <a:pt x="3128694" y="5043792"/>
                </a:lnTo>
                <a:lnTo>
                  <a:pt x="3152844" y="5058283"/>
                </a:lnTo>
                <a:lnTo>
                  <a:pt x="3163109" y="5078811"/>
                </a:lnTo>
                <a:lnTo>
                  <a:pt x="3167335" y="5099338"/>
                </a:lnTo>
                <a:lnTo>
                  <a:pt x="3163109" y="5125904"/>
                </a:lnTo>
                <a:lnTo>
                  <a:pt x="3158883" y="5154281"/>
                </a:lnTo>
                <a:lnTo>
                  <a:pt x="3096090" y="5156092"/>
                </a:lnTo>
                <a:lnTo>
                  <a:pt x="3043562" y="5170583"/>
                </a:lnTo>
                <a:lnTo>
                  <a:pt x="3039337" y="5179035"/>
                </a:lnTo>
                <a:lnTo>
                  <a:pt x="3035110" y="5189298"/>
                </a:lnTo>
                <a:lnTo>
                  <a:pt x="3035110" y="5203788"/>
                </a:lnTo>
                <a:lnTo>
                  <a:pt x="3035110" y="5218279"/>
                </a:lnTo>
                <a:lnTo>
                  <a:pt x="3033300" y="5226731"/>
                </a:lnTo>
                <a:lnTo>
                  <a:pt x="3033300" y="5228542"/>
                </a:lnTo>
                <a:lnTo>
                  <a:pt x="3033300" y="5235788"/>
                </a:lnTo>
                <a:lnTo>
                  <a:pt x="3033300" y="5241825"/>
                </a:lnTo>
                <a:lnTo>
                  <a:pt x="3035110" y="5256316"/>
                </a:lnTo>
                <a:lnTo>
                  <a:pt x="3018809" y="5256316"/>
                </a:lnTo>
                <a:lnTo>
                  <a:pt x="2996470" y="5260542"/>
                </a:lnTo>
                <a:lnTo>
                  <a:pt x="2968094" y="5260542"/>
                </a:lnTo>
                <a:lnTo>
                  <a:pt x="2939716" y="5264768"/>
                </a:lnTo>
                <a:lnTo>
                  <a:pt x="2939716" y="5279259"/>
                </a:lnTo>
                <a:lnTo>
                  <a:pt x="2953603" y="5285296"/>
                </a:lnTo>
                <a:lnTo>
                  <a:pt x="2963868" y="5293750"/>
                </a:lnTo>
                <a:lnTo>
                  <a:pt x="2971715" y="5295560"/>
                </a:lnTo>
                <a:lnTo>
                  <a:pt x="2977754" y="5299786"/>
                </a:lnTo>
                <a:lnTo>
                  <a:pt x="2985603" y="5308239"/>
                </a:lnTo>
                <a:lnTo>
                  <a:pt x="2989829" y="5314277"/>
                </a:lnTo>
                <a:lnTo>
                  <a:pt x="2995866" y="5324540"/>
                </a:lnTo>
                <a:lnTo>
                  <a:pt x="2981980" y="5328766"/>
                </a:lnTo>
                <a:lnTo>
                  <a:pt x="2971715" y="5332994"/>
                </a:lnTo>
                <a:lnTo>
                  <a:pt x="2961452" y="5337220"/>
                </a:lnTo>
                <a:lnTo>
                  <a:pt x="2953603" y="5339031"/>
                </a:lnTo>
                <a:lnTo>
                  <a:pt x="2949377" y="5351106"/>
                </a:lnTo>
                <a:lnTo>
                  <a:pt x="2939112" y="5371634"/>
                </a:lnTo>
                <a:lnTo>
                  <a:pt x="2933076" y="5393974"/>
                </a:lnTo>
                <a:lnTo>
                  <a:pt x="2925226" y="5414501"/>
                </a:lnTo>
                <a:lnTo>
                  <a:pt x="2919189" y="5418727"/>
                </a:lnTo>
                <a:lnTo>
                  <a:pt x="2914961" y="5418727"/>
                </a:lnTo>
                <a:lnTo>
                  <a:pt x="2904698" y="5422953"/>
                </a:lnTo>
                <a:lnTo>
                  <a:pt x="2892623" y="5422953"/>
                </a:lnTo>
                <a:lnTo>
                  <a:pt x="2892623" y="5433218"/>
                </a:lnTo>
                <a:lnTo>
                  <a:pt x="2892623" y="5439255"/>
                </a:lnTo>
                <a:lnTo>
                  <a:pt x="2892623" y="5443481"/>
                </a:lnTo>
                <a:lnTo>
                  <a:pt x="2890812" y="5447707"/>
                </a:lnTo>
                <a:lnTo>
                  <a:pt x="2892623" y="5451933"/>
                </a:lnTo>
                <a:lnTo>
                  <a:pt x="2892623" y="5453746"/>
                </a:lnTo>
                <a:lnTo>
                  <a:pt x="2900472" y="5468234"/>
                </a:lnTo>
                <a:lnTo>
                  <a:pt x="2906508" y="5480310"/>
                </a:lnTo>
                <a:lnTo>
                  <a:pt x="2918584" y="5486348"/>
                </a:lnTo>
                <a:lnTo>
                  <a:pt x="2928849" y="5492385"/>
                </a:lnTo>
                <a:lnTo>
                  <a:pt x="2939112" y="5500837"/>
                </a:lnTo>
                <a:lnTo>
                  <a:pt x="2933076" y="5525593"/>
                </a:lnTo>
                <a:lnTo>
                  <a:pt x="2904698" y="5540082"/>
                </a:lnTo>
                <a:lnTo>
                  <a:pt x="2876321" y="5568458"/>
                </a:lnTo>
                <a:lnTo>
                  <a:pt x="2852171" y="5605289"/>
                </a:lnTo>
                <a:lnTo>
                  <a:pt x="2834058" y="5640306"/>
                </a:lnTo>
                <a:lnTo>
                  <a:pt x="2823793" y="5672908"/>
                </a:lnTo>
                <a:lnTo>
                  <a:pt x="2834058" y="5683173"/>
                </a:lnTo>
                <a:lnTo>
                  <a:pt x="2844321" y="5693438"/>
                </a:lnTo>
                <a:lnTo>
                  <a:pt x="2852171" y="5703701"/>
                </a:lnTo>
                <a:lnTo>
                  <a:pt x="2853981" y="5721815"/>
                </a:lnTo>
                <a:lnTo>
                  <a:pt x="2837679" y="5726041"/>
                </a:lnTo>
                <a:lnTo>
                  <a:pt x="2811115" y="5740530"/>
                </a:lnTo>
                <a:lnTo>
                  <a:pt x="2786964" y="5761059"/>
                </a:lnTo>
                <a:lnTo>
                  <a:pt x="2768852" y="5783397"/>
                </a:lnTo>
                <a:lnTo>
                  <a:pt x="2767040" y="5789436"/>
                </a:lnTo>
                <a:lnTo>
                  <a:pt x="2762814" y="5797888"/>
                </a:lnTo>
                <a:lnTo>
                  <a:pt x="2762814" y="5803925"/>
                </a:lnTo>
                <a:lnTo>
                  <a:pt x="2762814" y="5816000"/>
                </a:lnTo>
                <a:lnTo>
                  <a:pt x="2768852" y="5816000"/>
                </a:lnTo>
                <a:lnTo>
                  <a:pt x="2768852" y="5807548"/>
                </a:lnTo>
                <a:lnTo>
                  <a:pt x="2791190" y="5782794"/>
                </a:lnTo>
                <a:lnTo>
                  <a:pt x="2809303" y="5758039"/>
                </a:lnTo>
                <a:lnTo>
                  <a:pt x="2815341" y="5759851"/>
                </a:lnTo>
                <a:lnTo>
                  <a:pt x="2819568" y="5759851"/>
                </a:lnTo>
                <a:lnTo>
                  <a:pt x="2819568" y="5764077"/>
                </a:lnTo>
                <a:lnTo>
                  <a:pt x="2823793" y="5768303"/>
                </a:lnTo>
                <a:lnTo>
                  <a:pt x="2829833" y="5786416"/>
                </a:lnTo>
                <a:lnTo>
                  <a:pt x="2834058" y="5806943"/>
                </a:lnTo>
                <a:lnTo>
                  <a:pt x="2838284" y="5831699"/>
                </a:lnTo>
                <a:lnTo>
                  <a:pt x="2840096" y="5854037"/>
                </a:lnTo>
                <a:lnTo>
                  <a:pt x="2852171" y="5854037"/>
                </a:lnTo>
                <a:lnTo>
                  <a:pt x="2853981" y="5854037"/>
                </a:lnTo>
                <a:lnTo>
                  <a:pt x="2861830" y="5854037"/>
                </a:lnTo>
                <a:lnTo>
                  <a:pt x="2861830" y="5858263"/>
                </a:lnTo>
                <a:lnTo>
                  <a:pt x="2861830" y="5860075"/>
                </a:lnTo>
                <a:lnTo>
                  <a:pt x="2867869" y="5868527"/>
                </a:lnTo>
                <a:lnTo>
                  <a:pt x="2861830" y="5872754"/>
                </a:lnTo>
                <a:lnTo>
                  <a:pt x="2857604" y="5874564"/>
                </a:lnTo>
                <a:lnTo>
                  <a:pt x="2857604" y="5878792"/>
                </a:lnTo>
                <a:lnTo>
                  <a:pt x="2853379" y="5878792"/>
                </a:lnTo>
                <a:lnTo>
                  <a:pt x="2849152" y="5883018"/>
                </a:lnTo>
                <a:lnTo>
                  <a:pt x="2843114" y="5884829"/>
                </a:lnTo>
                <a:lnTo>
                  <a:pt x="2810510" y="5893281"/>
                </a:lnTo>
                <a:lnTo>
                  <a:pt x="2777907" y="5884829"/>
                </a:lnTo>
                <a:lnTo>
                  <a:pt x="2747720" y="5868527"/>
                </a:lnTo>
                <a:lnTo>
                  <a:pt x="2715117" y="5843774"/>
                </a:lnTo>
                <a:lnTo>
                  <a:pt x="2686740" y="5815397"/>
                </a:lnTo>
                <a:lnTo>
                  <a:pt x="2666213" y="5787020"/>
                </a:lnTo>
                <a:lnTo>
                  <a:pt x="2654138" y="5758644"/>
                </a:lnTo>
                <a:lnTo>
                  <a:pt x="2661987" y="5758644"/>
                </a:lnTo>
                <a:lnTo>
                  <a:pt x="2686137" y="5783397"/>
                </a:lnTo>
                <a:lnTo>
                  <a:pt x="2710286" y="5803925"/>
                </a:lnTo>
                <a:lnTo>
                  <a:pt x="2738663" y="5822039"/>
                </a:lnTo>
                <a:lnTo>
                  <a:pt x="2738663" y="5807548"/>
                </a:lnTo>
                <a:lnTo>
                  <a:pt x="2700023" y="5787020"/>
                </a:lnTo>
                <a:lnTo>
                  <a:pt x="2667421" y="5758644"/>
                </a:lnTo>
                <a:lnTo>
                  <a:pt x="2646893" y="5717589"/>
                </a:lnTo>
                <a:lnTo>
                  <a:pt x="2633005" y="5672908"/>
                </a:lnTo>
                <a:lnTo>
                  <a:pt x="2625156" y="5625817"/>
                </a:lnTo>
                <a:lnTo>
                  <a:pt x="2629384" y="5572686"/>
                </a:lnTo>
                <a:lnTo>
                  <a:pt x="2633610" y="5521367"/>
                </a:lnTo>
                <a:lnTo>
                  <a:pt x="2643873" y="5476689"/>
                </a:lnTo>
                <a:lnTo>
                  <a:pt x="2657761" y="5433821"/>
                </a:lnTo>
                <a:lnTo>
                  <a:pt x="2671647" y="5396992"/>
                </a:lnTo>
                <a:lnTo>
                  <a:pt x="2692174" y="5396992"/>
                </a:lnTo>
                <a:lnTo>
                  <a:pt x="2710286" y="5325748"/>
                </a:lnTo>
                <a:lnTo>
                  <a:pt x="2700023" y="5325748"/>
                </a:lnTo>
                <a:lnTo>
                  <a:pt x="2700023" y="5319711"/>
                </a:lnTo>
                <a:lnTo>
                  <a:pt x="2692174" y="5325748"/>
                </a:lnTo>
                <a:lnTo>
                  <a:pt x="2686137" y="5334200"/>
                </a:lnTo>
                <a:lnTo>
                  <a:pt x="2681910" y="5340238"/>
                </a:lnTo>
                <a:lnTo>
                  <a:pt x="2675873" y="5348691"/>
                </a:lnTo>
                <a:lnTo>
                  <a:pt x="2661987" y="5352917"/>
                </a:lnTo>
                <a:lnTo>
                  <a:pt x="2661987" y="5344465"/>
                </a:lnTo>
                <a:lnTo>
                  <a:pt x="2686137" y="5195336"/>
                </a:lnTo>
                <a:lnTo>
                  <a:pt x="2681910" y="5180845"/>
                </a:lnTo>
                <a:lnTo>
                  <a:pt x="2675873" y="5156092"/>
                </a:lnTo>
                <a:lnTo>
                  <a:pt x="2680099" y="5133752"/>
                </a:lnTo>
                <a:lnTo>
                  <a:pt x="2704250" y="5048019"/>
                </a:lnTo>
                <a:lnTo>
                  <a:pt x="2724777" y="4960473"/>
                </a:lnTo>
                <a:lnTo>
                  <a:pt x="2742889" y="4864477"/>
                </a:lnTo>
                <a:lnTo>
                  <a:pt x="2763419" y="4770290"/>
                </a:lnTo>
                <a:lnTo>
                  <a:pt x="2775494" y="4708707"/>
                </a:lnTo>
                <a:lnTo>
                  <a:pt x="2777305" y="4645312"/>
                </a:lnTo>
                <a:lnTo>
                  <a:pt x="2781531" y="4583728"/>
                </a:lnTo>
                <a:lnTo>
                  <a:pt x="2789380" y="4526371"/>
                </a:lnTo>
                <a:lnTo>
                  <a:pt x="2718740" y="4499805"/>
                </a:lnTo>
                <a:lnTo>
                  <a:pt x="2657761" y="4458750"/>
                </a:lnTo>
                <a:lnTo>
                  <a:pt x="2608855" y="4405620"/>
                </a:lnTo>
                <a:lnTo>
                  <a:pt x="2568405" y="4348261"/>
                </a:lnTo>
                <a:lnTo>
                  <a:pt x="2554517" y="4315658"/>
                </a:lnTo>
                <a:lnTo>
                  <a:pt x="2544254" y="4284868"/>
                </a:lnTo>
                <a:lnTo>
                  <a:pt x="2533989" y="4248037"/>
                </a:lnTo>
                <a:lnTo>
                  <a:pt x="2520103" y="4219662"/>
                </a:lnTo>
                <a:lnTo>
                  <a:pt x="2497763" y="4199133"/>
                </a:lnTo>
                <a:lnTo>
                  <a:pt x="2491727" y="4190681"/>
                </a:lnTo>
                <a:lnTo>
                  <a:pt x="2481462" y="4190681"/>
                </a:lnTo>
                <a:lnTo>
                  <a:pt x="2473615" y="4188870"/>
                </a:lnTo>
                <a:lnTo>
                  <a:pt x="2467576" y="4180418"/>
                </a:lnTo>
                <a:lnTo>
                  <a:pt x="2459726" y="4174379"/>
                </a:lnTo>
                <a:lnTo>
                  <a:pt x="2467576" y="4159889"/>
                </a:lnTo>
                <a:lnTo>
                  <a:pt x="2467576" y="4147813"/>
                </a:lnTo>
                <a:lnTo>
                  <a:pt x="2467576" y="4133324"/>
                </a:lnTo>
                <a:lnTo>
                  <a:pt x="2467576" y="4118834"/>
                </a:lnTo>
                <a:lnTo>
                  <a:pt x="2485690" y="4108569"/>
                </a:lnTo>
                <a:lnTo>
                  <a:pt x="2497763" y="4098306"/>
                </a:lnTo>
                <a:lnTo>
                  <a:pt x="2515877" y="4088041"/>
                </a:lnTo>
                <a:lnTo>
                  <a:pt x="2515877" y="4079589"/>
                </a:lnTo>
                <a:lnTo>
                  <a:pt x="2497763" y="4079589"/>
                </a:lnTo>
                <a:lnTo>
                  <a:pt x="2487501" y="4077779"/>
                </a:lnTo>
                <a:lnTo>
                  <a:pt x="2477236" y="4077779"/>
                </a:lnTo>
                <a:lnTo>
                  <a:pt x="2466973" y="4073552"/>
                </a:lnTo>
                <a:lnTo>
                  <a:pt x="2480859" y="4040948"/>
                </a:lnTo>
                <a:lnTo>
                  <a:pt x="2491124" y="4008345"/>
                </a:lnTo>
                <a:lnTo>
                  <a:pt x="2505010" y="3977555"/>
                </a:lnTo>
                <a:lnTo>
                  <a:pt x="2529160" y="3950988"/>
                </a:lnTo>
                <a:lnTo>
                  <a:pt x="2557537" y="3926235"/>
                </a:lnTo>
                <a:lnTo>
                  <a:pt x="2581686" y="3897858"/>
                </a:lnTo>
                <a:lnTo>
                  <a:pt x="2579875" y="3877331"/>
                </a:lnTo>
                <a:lnTo>
                  <a:pt x="2579875" y="3848954"/>
                </a:lnTo>
                <a:lnTo>
                  <a:pt x="2575649" y="3820577"/>
                </a:lnTo>
                <a:lnTo>
                  <a:pt x="2565384" y="3802463"/>
                </a:lnTo>
                <a:lnTo>
                  <a:pt x="2551499" y="3781936"/>
                </a:lnTo>
                <a:lnTo>
                  <a:pt x="2537612" y="3759597"/>
                </a:lnTo>
                <a:lnTo>
                  <a:pt x="2523727" y="3759597"/>
                </a:lnTo>
                <a:lnTo>
                  <a:pt x="2519499" y="3763824"/>
                </a:lnTo>
                <a:lnTo>
                  <a:pt x="2515273" y="3768050"/>
                </a:lnTo>
                <a:lnTo>
                  <a:pt x="2511046" y="3769860"/>
                </a:lnTo>
                <a:lnTo>
                  <a:pt x="2505010" y="3774086"/>
                </a:lnTo>
                <a:lnTo>
                  <a:pt x="2509235" y="3782540"/>
                </a:lnTo>
                <a:lnTo>
                  <a:pt x="2509235" y="3788577"/>
                </a:lnTo>
                <a:lnTo>
                  <a:pt x="2509235" y="3792803"/>
                </a:lnTo>
                <a:lnTo>
                  <a:pt x="2505010" y="3798842"/>
                </a:lnTo>
                <a:lnTo>
                  <a:pt x="2500784" y="3798842"/>
                </a:lnTo>
                <a:lnTo>
                  <a:pt x="2496557" y="3803068"/>
                </a:lnTo>
                <a:lnTo>
                  <a:pt x="2494745" y="3803068"/>
                </a:lnTo>
                <a:lnTo>
                  <a:pt x="2490519" y="3803068"/>
                </a:lnTo>
                <a:lnTo>
                  <a:pt x="2484482" y="3807294"/>
                </a:lnTo>
                <a:lnTo>
                  <a:pt x="2466368" y="3792803"/>
                </a:lnTo>
                <a:lnTo>
                  <a:pt x="2433766" y="3774691"/>
                </a:lnTo>
                <a:lnTo>
                  <a:pt x="2401163" y="3756579"/>
                </a:lnTo>
                <a:lnTo>
                  <a:pt x="2370975" y="3742088"/>
                </a:lnTo>
                <a:lnTo>
                  <a:pt x="2348634" y="3736050"/>
                </a:lnTo>
                <a:lnTo>
                  <a:pt x="2330522" y="3693184"/>
                </a:lnTo>
                <a:lnTo>
                  <a:pt x="2314221" y="3668429"/>
                </a:lnTo>
                <a:lnTo>
                  <a:pt x="2296109" y="3650316"/>
                </a:lnTo>
                <a:lnTo>
                  <a:pt x="2277995" y="3644280"/>
                </a:lnTo>
                <a:lnTo>
                  <a:pt x="2249618" y="3635826"/>
                </a:lnTo>
                <a:lnTo>
                  <a:pt x="2219431" y="3625563"/>
                </a:lnTo>
                <a:lnTo>
                  <a:pt x="2178979" y="3611072"/>
                </a:lnTo>
                <a:lnTo>
                  <a:pt x="2154828" y="3592960"/>
                </a:lnTo>
                <a:lnTo>
                  <a:pt x="2134301" y="3574846"/>
                </a:lnTo>
                <a:lnTo>
                  <a:pt x="2101698" y="3560357"/>
                </a:lnTo>
                <a:lnTo>
                  <a:pt x="2081170" y="3560357"/>
                </a:lnTo>
                <a:lnTo>
                  <a:pt x="2067284" y="3568809"/>
                </a:lnTo>
                <a:lnTo>
                  <a:pt x="2055209" y="3574846"/>
                </a:lnTo>
                <a:lnTo>
                  <a:pt x="2041321" y="3583300"/>
                </a:lnTo>
                <a:lnTo>
                  <a:pt x="2025020" y="3579072"/>
                </a:lnTo>
                <a:lnTo>
                  <a:pt x="2017172" y="3574846"/>
                </a:lnTo>
                <a:lnTo>
                  <a:pt x="2011134" y="3568809"/>
                </a:lnTo>
                <a:lnTo>
                  <a:pt x="2003285" y="3560357"/>
                </a:lnTo>
                <a:lnTo>
                  <a:pt x="1993022" y="3550092"/>
                </a:lnTo>
                <a:lnTo>
                  <a:pt x="1985172" y="3544056"/>
                </a:lnTo>
                <a:lnTo>
                  <a:pt x="1979134" y="3539828"/>
                </a:lnTo>
                <a:lnTo>
                  <a:pt x="1932645" y="3531376"/>
                </a:lnTo>
                <a:lnTo>
                  <a:pt x="1926608" y="3525339"/>
                </a:lnTo>
                <a:lnTo>
                  <a:pt x="1918759" y="3519300"/>
                </a:lnTo>
                <a:lnTo>
                  <a:pt x="1912721" y="3510848"/>
                </a:lnTo>
                <a:lnTo>
                  <a:pt x="1904873" y="3504811"/>
                </a:lnTo>
                <a:lnTo>
                  <a:pt x="1903061" y="3500583"/>
                </a:lnTo>
                <a:lnTo>
                  <a:pt x="1862609" y="3506622"/>
                </a:lnTo>
                <a:lnTo>
                  <a:pt x="1856572" y="3504811"/>
                </a:lnTo>
                <a:lnTo>
                  <a:pt x="1846307" y="3490321"/>
                </a:lnTo>
                <a:lnTo>
                  <a:pt x="1828195" y="3475830"/>
                </a:lnTo>
                <a:lnTo>
                  <a:pt x="1814309" y="3457718"/>
                </a:lnTo>
                <a:lnTo>
                  <a:pt x="1800423" y="3443227"/>
                </a:lnTo>
                <a:lnTo>
                  <a:pt x="1792574" y="3434775"/>
                </a:lnTo>
                <a:lnTo>
                  <a:pt x="1806460" y="3390097"/>
                </a:lnTo>
                <a:lnTo>
                  <a:pt x="1767818" y="3347229"/>
                </a:lnTo>
                <a:lnTo>
                  <a:pt x="1733405" y="3300135"/>
                </a:lnTo>
                <a:lnTo>
                  <a:pt x="1697179" y="3251231"/>
                </a:lnTo>
                <a:lnTo>
                  <a:pt x="1662766" y="3199911"/>
                </a:lnTo>
                <a:lnTo>
                  <a:pt x="1654916" y="3195685"/>
                </a:lnTo>
                <a:lnTo>
                  <a:pt x="1644654" y="3193875"/>
                </a:lnTo>
                <a:lnTo>
                  <a:pt x="1638615" y="3193875"/>
                </a:lnTo>
                <a:lnTo>
                  <a:pt x="1626539" y="3189649"/>
                </a:lnTo>
                <a:lnTo>
                  <a:pt x="1624729" y="3185423"/>
                </a:lnTo>
                <a:lnTo>
                  <a:pt x="1610843" y="3167309"/>
                </a:lnTo>
                <a:lnTo>
                  <a:pt x="1602994" y="3146781"/>
                </a:lnTo>
                <a:lnTo>
                  <a:pt x="1596955" y="3126254"/>
                </a:lnTo>
                <a:lnTo>
                  <a:pt x="1584880" y="3103914"/>
                </a:lnTo>
                <a:lnTo>
                  <a:pt x="1568579" y="3093651"/>
                </a:lnTo>
                <a:lnTo>
                  <a:pt x="1560731" y="3085199"/>
                </a:lnTo>
                <a:lnTo>
                  <a:pt x="1554692" y="3079160"/>
                </a:lnTo>
                <a:lnTo>
                  <a:pt x="1546843" y="3074934"/>
                </a:lnTo>
                <a:lnTo>
                  <a:pt x="1546843" y="3113575"/>
                </a:lnTo>
                <a:lnTo>
                  <a:pt x="1557108" y="3128064"/>
                </a:lnTo>
                <a:lnTo>
                  <a:pt x="1579446" y="3152820"/>
                </a:lnTo>
                <a:lnTo>
                  <a:pt x="1599975" y="3181197"/>
                </a:lnTo>
                <a:lnTo>
                  <a:pt x="1626539" y="3218025"/>
                </a:lnTo>
                <a:lnTo>
                  <a:pt x="1647067" y="3253044"/>
                </a:lnTo>
                <a:lnTo>
                  <a:pt x="1669407" y="3289873"/>
                </a:lnTo>
                <a:lnTo>
                  <a:pt x="1685709" y="3322475"/>
                </a:lnTo>
                <a:lnTo>
                  <a:pt x="1693558" y="3343003"/>
                </a:lnTo>
                <a:lnTo>
                  <a:pt x="1693558" y="3357494"/>
                </a:lnTo>
                <a:lnTo>
                  <a:pt x="1689332" y="3363530"/>
                </a:lnTo>
                <a:lnTo>
                  <a:pt x="1685104" y="3367757"/>
                </a:lnTo>
                <a:lnTo>
                  <a:pt x="1685104" y="3371985"/>
                </a:lnTo>
                <a:lnTo>
                  <a:pt x="1679067" y="3376211"/>
                </a:lnTo>
                <a:lnTo>
                  <a:pt x="1679067" y="3361720"/>
                </a:lnTo>
                <a:lnTo>
                  <a:pt x="1674841" y="3349644"/>
                </a:lnTo>
                <a:lnTo>
                  <a:pt x="1674841" y="3343608"/>
                </a:lnTo>
                <a:lnTo>
                  <a:pt x="1670615" y="3335154"/>
                </a:lnTo>
                <a:lnTo>
                  <a:pt x="1664576" y="3335154"/>
                </a:lnTo>
                <a:lnTo>
                  <a:pt x="1660350" y="3335154"/>
                </a:lnTo>
                <a:lnTo>
                  <a:pt x="1656124" y="3335154"/>
                </a:lnTo>
                <a:lnTo>
                  <a:pt x="1654314" y="3335154"/>
                </a:lnTo>
                <a:lnTo>
                  <a:pt x="1650087" y="3335154"/>
                </a:lnTo>
                <a:lnTo>
                  <a:pt x="1639823" y="3335154"/>
                </a:lnTo>
                <a:lnTo>
                  <a:pt x="1631973" y="3310400"/>
                </a:lnTo>
                <a:lnTo>
                  <a:pt x="1625937" y="3285647"/>
                </a:lnTo>
                <a:lnTo>
                  <a:pt x="1613861" y="3265119"/>
                </a:lnTo>
                <a:lnTo>
                  <a:pt x="1597560" y="3247005"/>
                </a:lnTo>
                <a:lnTo>
                  <a:pt x="1575220" y="3232516"/>
                </a:lnTo>
                <a:lnTo>
                  <a:pt x="1554692" y="3218025"/>
                </a:lnTo>
                <a:lnTo>
                  <a:pt x="1536580" y="3193272"/>
                </a:lnTo>
                <a:lnTo>
                  <a:pt x="1542617" y="3189044"/>
                </a:lnTo>
                <a:lnTo>
                  <a:pt x="1546843" y="3189044"/>
                </a:lnTo>
                <a:lnTo>
                  <a:pt x="1551069" y="3189044"/>
                </a:lnTo>
                <a:lnTo>
                  <a:pt x="1551069" y="3184818"/>
                </a:lnTo>
                <a:lnTo>
                  <a:pt x="1551069" y="3180592"/>
                </a:lnTo>
                <a:lnTo>
                  <a:pt x="1555298" y="3178781"/>
                </a:lnTo>
                <a:lnTo>
                  <a:pt x="1528731" y="3160669"/>
                </a:lnTo>
                <a:lnTo>
                  <a:pt x="1516656" y="3138329"/>
                </a:lnTo>
                <a:lnTo>
                  <a:pt x="1504580" y="3113575"/>
                </a:lnTo>
                <a:lnTo>
                  <a:pt x="1498544" y="3085199"/>
                </a:lnTo>
                <a:lnTo>
                  <a:pt x="1484656" y="3060443"/>
                </a:lnTo>
                <a:lnTo>
                  <a:pt x="1466544" y="3039916"/>
                </a:lnTo>
                <a:lnTo>
                  <a:pt x="1446016" y="3027840"/>
                </a:lnTo>
                <a:lnTo>
                  <a:pt x="1419450" y="3017577"/>
                </a:lnTo>
                <a:lnTo>
                  <a:pt x="1398923" y="3003087"/>
                </a:lnTo>
                <a:lnTo>
                  <a:pt x="1385037" y="2984975"/>
                </a:lnTo>
                <a:lnTo>
                  <a:pt x="1377188" y="2964447"/>
                </a:lnTo>
                <a:lnTo>
                  <a:pt x="1366923" y="2942108"/>
                </a:lnTo>
                <a:lnTo>
                  <a:pt x="1342774" y="2907089"/>
                </a:lnTo>
                <a:lnTo>
                  <a:pt x="1322247" y="2882336"/>
                </a:lnTo>
                <a:lnTo>
                  <a:pt x="1299907" y="2859997"/>
                </a:lnTo>
                <a:lnTo>
                  <a:pt x="1286021" y="2835244"/>
                </a:lnTo>
                <a:lnTo>
                  <a:pt x="1275756" y="2802641"/>
                </a:lnTo>
                <a:lnTo>
                  <a:pt x="1267907" y="2759774"/>
                </a:lnTo>
                <a:lnTo>
                  <a:pt x="1266096" y="2700607"/>
                </a:lnTo>
                <a:lnTo>
                  <a:pt x="1266096" y="2686117"/>
                </a:lnTo>
                <a:lnTo>
                  <a:pt x="1267907" y="2657739"/>
                </a:lnTo>
                <a:lnTo>
                  <a:pt x="1267907" y="2619099"/>
                </a:lnTo>
                <a:lnTo>
                  <a:pt x="1267907" y="2572008"/>
                </a:lnTo>
                <a:lnTo>
                  <a:pt x="1267907" y="2529138"/>
                </a:lnTo>
                <a:lnTo>
                  <a:pt x="1272135" y="2494120"/>
                </a:lnTo>
                <a:lnTo>
                  <a:pt x="1276361" y="2471782"/>
                </a:lnTo>
                <a:lnTo>
                  <a:pt x="1286624" y="2467555"/>
                </a:lnTo>
                <a:lnTo>
                  <a:pt x="1294473" y="2467555"/>
                </a:lnTo>
                <a:lnTo>
                  <a:pt x="1300510" y="2467555"/>
                </a:lnTo>
                <a:lnTo>
                  <a:pt x="1308359" y="2467555"/>
                </a:lnTo>
                <a:lnTo>
                  <a:pt x="1314398" y="2471782"/>
                </a:lnTo>
                <a:lnTo>
                  <a:pt x="1318624" y="2480234"/>
                </a:lnTo>
                <a:lnTo>
                  <a:pt x="1324660" y="2486271"/>
                </a:lnTo>
                <a:lnTo>
                  <a:pt x="1328886" y="2494725"/>
                </a:lnTo>
                <a:lnTo>
                  <a:pt x="1328886" y="2453667"/>
                </a:lnTo>
                <a:lnTo>
                  <a:pt x="1304738" y="2425291"/>
                </a:lnTo>
                <a:lnTo>
                  <a:pt x="1276361" y="2396914"/>
                </a:lnTo>
                <a:lnTo>
                  <a:pt x="1243758" y="2376386"/>
                </a:lnTo>
                <a:lnTo>
                  <a:pt x="1243758" y="2394499"/>
                </a:lnTo>
                <a:lnTo>
                  <a:pt x="1257644" y="2404762"/>
                </a:lnTo>
                <a:lnTo>
                  <a:pt x="1271530" y="2415027"/>
                </a:lnTo>
                <a:lnTo>
                  <a:pt x="1285416" y="2425291"/>
                </a:lnTo>
                <a:lnTo>
                  <a:pt x="1295681" y="2439781"/>
                </a:lnTo>
                <a:lnTo>
                  <a:pt x="1295681" y="2448233"/>
                </a:lnTo>
                <a:lnTo>
                  <a:pt x="1293870" y="2448233"/>
                </a:lnTo>
                <a:lnTo>
                  <a:pt x="1293870" y="2452462"/>
                </a:lnTo>
                <a:lnTo>
                  <a:pt x="1289642" y="2454272"/>
                </a:lnTo>
                <a:lnTo>
                  <a:pt x="1281795" y="2458498"/>
                </a:lnTo>
                <a:lnTo>
                  <a:pt x="1279982" y="2462724"/>
                </a:lnTo>
                <a:lnTo>
                  <a:pt x="1267907" y="2462724"/>
                </a:lnTo>
                <a:lnTo>
                  <a:pt x="1257644" y="2462724"/>
                </a:lnTo>
                <a:lnTo>
                  <a:pt x="1253418" y="2462724"/>
                </a:lnTo>
                <a:lnTo>
                  <a:pt x="1253418" y="2458498"/>
                </a:lnTo>
                <a:lnTo>
                  <a:pt x="1251605" y="2458498"/>
                </a:lnTo>
                <a:lnTo>
                  <a:pt x="1243758" y="2454272"/>
                </a:lnTo>
                <a:lnTo>
                  <a:pt x="1219608" y="2423480"/>
                </a:lnTo>
                <a:lnTo>
                  <a:pt x="1197267" y="2390876"/>
                </a:lnTo>
                <a:lnTo>
                  <a:pt x="1180966" y="2354049"/>
                </a:lnTo>
                <a:lnTo>
                  <a:pt x="1197267" y="2354049"/>
                </a:lnTo>
                <a:lnTo>
                  <a:pt x="1205117" y="2358276"/>
                </a:lnTo>
                <a:lnTo>
                  <a:pt x="1211155" y="2358276"/>
                </a:lnTo>
                <a:lnTo>
                  <a:pt x="1219003" y="2358276"/>
                </a:lnTo>
                <a:lnTo>
                  <a:pt x="1225041" y="2354049"/>
                </a:lnTo>
                <a:lnTo>
                  <a:pt x="1196665" y="2343786"/>
                </a:lnTo>
                <a:lnTo>
                  <a:pt x="1180363" y="2327486"/>
                </a:lnTo>
                <a:lnTo>
                  <a:pt x="1166477" y="2305150"/>
                </a:lnTo>
                <a:lnTo>
                  <a:pt x="1154402" y="2280393"/>
                </a:lnTo>
                <a:lnTo>
                  <a:pt x="1148363" y="2255634"/>
                </a:lnTo>
                <a:lnTo>
                  <a:pt x="1138100" y="2233298"/>
                </a:lnTo>
                <a:lnTo>
                  <a:pt x="1124213" y="2215183"/>
                </a:lnTo>
                <a:lnTo>
                  <a:pt x="1101874" y="2204921"/>
                </a:lnTo>
                <a:lnTo>
                  <a:pt x="1109724" y="2157829"/>
                </a:lnTo>
                <a:lnTo>
                  <a:pt x="1085573" y="2131267"/>
                </a:lnTo>
                <a:lnTo>
                  <a:pt x="1063233" y="2098665"/>
                </a:lnTo>
                <a:lnTo>
                  <a:pt x="1045121" y="2066061"/>
                </a:lnTo>
                <a:lnTo>
                  <a:pt x="1020970" y="2033459"/>
                </a:lnTo>
                <a:lnTo>
                  <a:pt x="992594" y="2008705"/>
                </a:lnTo>
                <a:lnTo>
                  <a:pt x="953954" y="1990593"/>
                </a:lnTo>
                <a:lnTo>
                  <a:pt x="907463" y="1980327"/>
                </a:lnTo>
                <a:lnTo>
                  <a:pt x="868824" y="1962219"/>
                </a:lnTo>
                <a:lnTo>
                  <a:pt x="840447" y="1937461"/>
                </a:lnTo>
                <a:lnTo>
                  <a:pt x="807845" y="1909087"/>
                </a:lnTo>
                <a:lnTo>
                  <a:pt x="777655" y="1892785"/>
                </a:lnTo>
                <a:lnTo>
                  <a:pt x="713054" y="1892785"/>
                </a:lnTo>
                <a:lnTo>
                  <a:pt x="692527" y="1880709"/>
                </a:lnTo>
                <a:lnTo>
                  <a:pt x="674413" y="1866220"/>
                </a:lnTo>
                <a:lnTo>
                  <a:pt x="653885" y="1855955"/>
                </a:lnTo>
                <a:lnTo>
                  <a:pt x="621283" y="1851729"/>
                </a:lnTo>
                <a:lnTo>
                  <a:pt x="621283" y="1898823"/>
                </a:lnTo>
                <a:lnTo>
                  <a:pt x="585057" y="1916935"/>
                </a:lnTo>
                <a:lnTo>
                  <a:pt x="554869" y="1935045"/>
                </a:lnTo>
                <a:lnTo>
                  <a:pt x="512606" y="1945312"/>
                </a:lnTo>
                <a:lnTo>
                  <a:pt x="522869" y="1912708"/>
                </a:lnTo>
                <a:lnTo>
                  <a:pt x="536757" y="1880106"/>
                </a:lnTo>
                <a:lnTo>
                  <a:pt x="557285" y="1851729"/>
                </a:lnTo>
                <a:lnTo>
                  <a:pt x="575396" y="1820936"/>
                </a:lnTo>
                <a:lnTo>
                  <a:pt x="557285" y="1820936"/>
                </a:lnTo>
                <a:lnTo>
                  <a:pt x="557285" y="1826974"/>
                </a:lnTo>
                <a:lnTo>
                  <a:pt x="530718" y="1849313"/>
                </a:lnTo>
                <a:lnTo>
                  <a:pt x="508380" y="1877691"/>
                </a:lnTo>
                <a:lnTo>
                  <a:pt x="494493" y="1908482"/>
                </a:lnTo>
                <a:lnTo>
                  <a:pt x="484230" y="1941085"/>
                </a:lnTo>
                <a:lnTo>
                  <a:pt x="470344" y="1976102"/>
                </a:lnTo>
                <a:lnTo>
                  <a:pt x="448004" y="2008705"/>
                </a:lnTo>
                <a:lnTo>
                  <a:pt x="434118" y="2023196"/>
                </a:lnTo>
                <a:lnTo>
                  <a:pt x="405741" y="2045534"/>
                </a:lnTo>
                <a:lnTo>
                  <a:pt x="371326" y="2066061"/>
                </a:lnTo>
                <a:lnTo>
                  <a:pt x="329063" y="2090815"/>
                </a:lnTo>
                <a:lnTo>
                  <a:pt x="286800" y="2119192"/>
                </a:lnTo>
                <a:lnTo>
                  <a:pt x="244537" y="2145758"/>
                </a:lnTo>
                <a:lnTo>
                  <a:pt x="202274" y="2166279"/>
                </a:lnTo>
                <a:lnTo>
                  <a:pt x="169672" y="2180772"/>
                </a:lnTo>
                <a:lnTo>
                  <a:pt x="149142" y="2186807"/>
                </a:lnTo>
                <a:lnTo>
                  <a:pt x="149142" y="2180772"/>
                </a:lnTo>
                <a:lnTo>
                  <a:pt x="156991" y="2180772"/>
                </a:lnTo>
                <a:lnTo>
                  <a:pt x="181142" y="2156018"/>
                </a:lnTo>
                <a:lnTo>
                  <a:pt x="211329" y="2133682"/>
                </a:lnTo>
                <a:lnTo>
                  <a:pt x="247555" y="2113155"/>
                </a:lnTo>
                <a:lnTo>
                  <a:pt x="281970" y="2090213"/>
                </a:lnTo>
                <a:lnTo>
                  <a:pt x="314574" y="2065458"/>
                </a:lnTo>
                <a:lnTo>
                  <a:pt x="338723" y="2037082"/>
                </a:lnTo>
                <a:lnTo>
                  <a:pt x="356837" y="2004480"/>
                </a:lnTo>
                <a:lnTo>
                  <a:pt x="362874" y="1961614"/>
                </a:lnTo>
                <a:lnTo>
                  <a:pt x="336309" y="1970065"/>
                </a:lnTo>
                <a:lnTo>
                  <a:pt x="318196" y="1976102"/>
                </a:lnTo>
                <a:lnTo>
                  <a:pt x="294045" y="1984554"/>
                </a:lnTo>
                <a:lnTo>
                  <a:pt x="294045" y="1976102"/>
                </a:lnTo>
                <a:lnTo>
                  <a:pt x="294045" y="1970065"/>
                </a:lnTo>
                <a:lnTo>
                  <a:pt x="289819" y="1965841"/>
                </a:lnTo>
                <a:lnTo>
                  <a:pt x="286197" y="1965841"/>
                </a:lnTo>
                <a:lnTo>
                  <a:pt x="280159" y="1961614"/>
                </a:lnTo>
                <a:lnTo>
                  <a:pt x="275933" y="1965841"/>
                </a:lnTo>
                <a:lnTo>
                  <a:pt x="271706" y="1970065"/>
                </a:lnTo>
                <a:lnTo>
                  <a:pt x="267480" y="1974291"/>
                </a:lnTo>
                <a:lnTo>
                  <a:pt x="265668" y="1974291"/>
                </a:lnTo>
                <a:lnTo>
                  <a:pt x="257820" y="1973687"/>
                </a:lnTo>
                <a:lnTo>
                  <a:pt x="247555" y="1973687"/>
                </a:lnTo>
                <a:lnTo>
                  <a:pt x="243329" y="1953162"/>
                </a:lnTo>
                <a:lnTo>
                  <a:pt x="233065" y="1924782"/>
                </a:lnTo>
                <a:lnTo>
                  <a:pt x="225218" y="1904257"/>
                </a:lnTo>
                <a:lnTo>
                  <a:pt x="219179" y="1910293"/>
                </a:lnTo>
                <a:lnTo>
                  <a:pt x="214953" y="1914519"/>
                </a:lnTo>
                <a:lnTo>
                  <a:pt x="210726" y="1914519"/>
                </a:lnTo>
                <a:lnTo>
                  <a:pt x="204688" y="1914519"/>
                </a:lnTo>
                <a:lnTo>
                  <a:pt x="200462" y="1910293"/>
                </a:lnTo>
                <a:lnTo>
                  <a:pt x="166048" y="1885540"/>
                </a:lnTo>
                <a:lnTo>
                  <a:pt x="137672" y="1848710"/>
                </a:lnTo>
                <a:lnTo>
                  <a:pt x="115331" y="1810068"/>
                </a:lnTo>
                <a:lnTo>
                  <a:pt x="127406" y="1789540"/>
                </a:lnTo>
                <a:lnTo>
                  <a:pt x="137672" y="1762973"/>
                </a:lnTo>
                <a:lnTo>
                  <a:pt x="147934" y="1742445"/>
                </a:lnTo>
                <a:lnTo>
                  <a:pt x="161823" y="1724332"/>
                </a:lnTo>
                <a:lnTo>
                  <a:pt x="185973" y="1709842"/>
                </a:lnTo>
                <a:lnTo>
                  <a:pt x="208311" y="1703806"/>
                </a:lnTo>
                <a:lnTo>
                  <a:pt x="228838" y="1693541"/>
                </a:lnTo>
                <a:lnTo>
                  <a:pt x="242725" y="1679051"/>
                </a:lnTo>
                <a:lnTo>
                  <a:pt x="252989" y="1656713"/>
                </a:lnTo>
                <a:lnTo>
                  <a:pt x="252989" y="1621696"/>
                </a:lnTo>
                <a:lnTo>
                  <a:pt x="257216" y="1617470"/>
                </a:lnTo>
                <a:lnTo>
                  <a:pt x="261442" y="1617470"/>
                </a:lnTo>
                <a:lnTo>
                  <a:pt x="261442" y="1613244"/>
                </a:lnTo>
                <a:lnTo>
                  <a:pt x="261442" y="1609018"/>
                </a:lnTo>
                <a:lnTo>
                  <a:pt x="265668" y="1607205"/>
                </a:lnTo>
                <a:lnTo>
                  <a:pt x="236688" y="1607205"/>
                </a:lnTo>
                <a:lnTo>
                  <a:pt x="228838" y="1613244"/>
                </a:lnTo>
                <a:lnTo>
                  <a:pt x="227028" y="1617470"/>
                </a:lnTo>
                <a:lnTo>
                  <a:pt x="222802" y="1621696"/>
                </a:lnTo>
                <a:lnTo>
                  <a:pt x="214953" y="1623507"/>
                </a:lnTo>
                <a:lnTo>
                  <a:pt x="208916" y="1627735"/>
                </a:lnTo>
                <a:lnTo>
                  <a:pt x="198651" y="1627735"/>
                </a:lnTo>
                <a:lnTo>
                  <a:pt x="176311" y="1621696"/>
                </a:lnTo>
                <a:lnTo>
                  <a:pt x="146124" y="1609621"/>
                </a:lnTo>
                <a:lnTo>
                  <a:pt x="109898" y="1603584"/>
                </a:lnTo>
                <a:lnTo>
                  <a:pt x="81521" y="1589094"/>
                </a:lnTo>
                <a:lnTo>
                  <a:pt x="75484" y="1535965"/>
                </a:lnTo>
                <a:lnTo>
                  <a:pt x="89370" y="1535965"/>
                </a:lnTo>
                <a:lnTo>
                  <a:pt x="95409" y="1531739"/>
                </a:lnTo>
                <a:lnTo>
                  <a:pt x="105672" y="1527513"/>
                </a:lnTo>
                <a:lnTo>
                  <a:pt x="113521" y="1525700"/>
                </a:lnTo>
                <a:lnTo>
                  <a:pt x="119559" y="1525700"/>
                </a:lnTo>
                <a:lnTo>
                  <a:pt x="127406" y="1517248"/>
                </a:lnTo>
                <a:lnTo>
                  <a:pt x="133445" y="1511212"/>
                </a:lnTo>
                <a:lnTo>
                  <a:pt x="131633" y="1506984"/>
                </a:lnTo>
                <a:lnTo>
                  <a:pt x="131633" y="1502758"/>
                </a:lnTo>
                <a:lnTo>
                  <a:pt x="127406" y="1496722"/>
                </a:lnTo>
                <a:lnTo>
                  <a:pt x="160010" y="1496722"/>
                </a:lnTo>
                <a:lnTo>
                  <a:pt x="161823" y="1492495"/>
                </a:lnTo>
                <a:lnTo>
                  <a:pt x="166048" y="1492495"/>
                </a:lnTo>
                <a:lnTo>
                  <a:pt x="170274" y="1488269"/>
                </a:lnTo>
                <a:lnTo>
                  <a:pt x="172084" y="1488269"/>
                </a:lnTo>
                <a:lnTo>
                  <a:pt x="179934" y="1488269"/>
                </a:lnTo>
                <a:lnTo>
                  <a:pt x="190199" y="1498532"/>
                </a:lnTo>
                <a:lnTo>
                  <a:pt x="200462" y="1506984"/>
                </a:lnTo>
                <a:lnTo>
                  <a:pt x="212537" y="1517248"/>
                </a:lnTo>
                <a:lnTo>
                  <a:pt x="218576" y="1527513"/>
                </a:lnTo>
                <a:lnTo>
                  <a:pt x="242725" y="1517248"/>
                </a:lnTo>
                <a:lnTo>
                  <a:pt x="242725" y="1502758"/>
                </a:lnTo>
                <a:lnTo>
                  <a:pt x="236688" y="1492495"/>
                </a:lnTo>
                <a:lnTo>
                  <a:pt x="232462" y="1482231"/>
                </a:lnTo>
                <a:lnTo>
                  <a:pt x="228236" y="1470156"/>
                </a:lnTo>
                <a:lnTo>
                  <a:pt x="226423" y="1459892"/>
                </a:lnTo>
                <a:lnTo>
                  <a:pt x="218576" y="1449626"/>
                </a:lnTo>
                <a:lnTo>
                  <a:pt x="194425" y="1421250"/>
                </a:lnTo>
                <a:lnTo>
                  <a:pt x="166048" y="1398911"/>
                </a:lnTo>
                <a:lnTo>
                  <a:pt x="133445" y="1378381"/>
                </a:lnTo>
                <a:lnTo>
                  <a:pt x="105068" y="1357853"/>
                </a:lnTo>
                <a:lnTo>
                  <a:pt x="88767" y="1325250"/>
                </a:lnTo>
                <a:lnTo>
                  <a:pt x="94804" y="1314987"/>
                </a:lnTo>
                <a:lnTo>
                  <a:pt x="99030" y="1302912"/>
                </a:lnTo>
                <a:lnTo>
                  <a:pt x="103258" y="1292648"/>
                </a:lnTo>
                <a:lnTo>
                  <a:pt x="145521" y="1296874"/>
                </a:lnTo>
                <a:lnTo>
                  <a:pt x="185973" y="1292648"/>
                </a:lnTo>
                <a:lnTo>
                  <a:pt x="218576" y="1274537"/>
                </a:lnTo>
                <a:lnTo>
                  <a:pt x="228838" y="1249780"/>
                </a:lnTo>
                <a:lnTo>
                  <a:pt x="236688" y="1225026"/>
                </a:lnTo>
                <a:lnTo>
                  <a:pt x="242725" y="1202687"/>
                </a:lnTo>
                <a:lnTo>
                  <a:pt x="269291" y="1182159"/>
                </a:lnTo>
                <a:lnTo>
                  <a:pt x="303705" y="1164047"/>
                </a:lnTo>
                <a:lnTo>
                  <a:pt x="342346" y="1153784"/>
                </a:lnTo>
                <a:lnTo>
                  <a:pt x="374949" y="1139293"/>
                </a:lnTo>
                <a:lnTo>
                  <a:pt x="407552" y="1118766"/>
                </a:lnTo>
                <a:lnTo>
                  <a:pt x="417816" y="1124802"/>
                </a:lnTo>
                <a:lnTo>
                  <a:pt x="423853" y="1129029"/>
                </a:lnTo>
                <a:lnTo>
                  <a:pt x="423853" y="1135067"/>
                </a:lnTo>
                <a:lnTo>
                  <a:pt x="428079" y="1139293"/>
                </a:lnTo>
                <a:lnTo>
                  <a:pt x="428079" y="1147745"/>
                </a:lnTo>
                <a:lnTo>
                  <a:pt x="432305" y="1149556"/>
                </a:lnTo>
                <a:lnTo>
                  <a:pt x="438344" y="1158010"/>
                </a:lnTo>
                <a:lnTo>
                  <a:pt x="446193" y="1164047"/>
                </a:lnTo>
                <a:lnTo>
                  <a:pt x="456456" y="1164047"/>
                </a:lnTo>
                <a:lnTo>
                  <a:pt x="464305" y="1164047"/>
                </a:lnTo>
                <a:lnTo>
                  <a:pt x="470344" y="1162236"/>
                </a:lnTo>
                <a:lnTo>
                  <a:pt x="478191" y="1158010"/>
                </a:lnTo>
                <a:lnTo>
                  <a:pt x="484230" y="1158010"/>
                </a:lnTo>
                <a:lnTo>
                  <a:pt x="492079" y="1158010"/>
                </a:lnTo>
                <a:lnTo>
                  <a:pt x="498116" y="1162236"/>
                </a:lnTo>
                <a:lnTo>
                  <a:pt x="505965" y="1168273"/>
                </a:lnTo>
                <a:lnTo>
                  <a:pt x="516228" y="1178538"/>
                </a:lnTo>
                <a:lnTo>
                  <a:pt x="522266" y="1186988"/>
                </a:lnTo>
                <a:lnTo>
                  <a:pt x="530116" y="1193028"/>
                </a:lnTo>
                <a:lnTo>
                  <a:pt x="540379" y="1197254"/>
                </a:lnTo>
                <a:lnTo>
                  <a:pt x="550643" y="1201479"/>
                </a:lnTo>
                <a:lnTo>
                  <a:pt x="560906" y="1197254"/>
                </a:lnTo>
                <a:lnTo>
                  <a:pt x="568755" y="1197254"/>
                </a:lnTo>
                <a:lnTo>
                  <a:pt x="574794" y="1193028"/>
                </a:lnTo>
                <a:lnTo>
                  <a:pt x="586869" y="1188799"/>
                </a:lnTo>
                <a:lnTo>
                  <a:pt x="592906" y="1188799"/>
                </a:lnTo>
                <a:lnTo>
                  <a:pt x="615246" y="1197254"/>
                </a:lnTo>
                <a:lnTo>
                  <a:pt x="645433" y="1207517"/>
                </a:lnTo>
                <a:lnTo>
                  <a:pt x="673810" y="1222008"/>
                </a:lnTo>
                <a:lnTo>
                  <a:pt x="702187" y="1230459"/>
                </a:lnTo>
                <a:lnTo>
                  <a:pt x="763166" y="1222008"/>
                </a:lnTo>
                <a:lnTo>
                  <a:pt x="801806" y="1240119"/>
                </a:lnTo>
                <a:lnTo>
                  <a:pt x="838032" y="1264876"/>
                </a:lnTo>
                <a:lnTo>
                  <a:pt x="872445" y="1287214"/>
                </a:lnTo>
                <a:lnTo>
                  <a:pt x="911086" y="1307741"/>
                </a:lnTo>
                <a:lnTo>
                  <a:pt x="957575" y="1316194"/>
                </a:lnTo>
                <a:lnTo>
                  <a:pt x="957575" y="1301704"/>
                </a:lnTo>
                <a:lnTo>
                  <a:pt x="947312" y="1289630"/>
                </a:lnTo>
                <a:lnTo>
                  <a:pt x="937048" y="1275139"/>
                </a:lnTo>
                <a:lnTo>
                  <a:pt x="924973" y="1260650"/>
                </a:lnTo>
                <a:lnTo>
                  <a:pt x="918936" y="1244345"/>
                </a:lnTo>
                <a:lnTo>
                  <a:pt x="961199" y="1240119"/>
                </a:lnTo>
                <a:lnTo>
                  <a:pt x="989575" y="1231668"/>
                </a:lnTo>
                <a:lnTo>
                  <a:pt x="1013726" y="1217178"/>
                </a:lnTo>
                <a:lnTo>
                  <a:pt x="1034254" y="1202687"/>
                </a:lnTo>
                <a:lnTo>
                  <a:pt x="1056592" y="1186385"/>
                </a:lnTo>
                <a:lnTo>
                  <a:pt x="1080742" y="1174311"/>
                </a:lnTo>
                <a:lnTo>
                  <a:pt x="1113345" y="1168273"/>
                </a:lnTo>
                <a:lnTo>
                  <a:pt x="1119383" y="1172497"/>
                </a:lnTo>
                <a:lnTo>
                  <a:pt x="1131459" y="1174311"/>
                </a:lnTo>
                <a:lnTo>
                  <a:pt x="1137496" y="1178538"/>
                </a:lnTo>
                <a:lnTo>
                  <a:pt x="1143534" y="1182762"/>
                </a:lnTo>
                <a:lnTo>
                  <a:pt x="1131459" y="1182762"/>
                </a:lnTo>
                <a:lnTo>
                  <a:pt x="1095233" y="1211140"/>
                </a:lnTo>
                <a:lnTo>
                  <a:pt x="1056592" y="1235893"/>
                </a:lnTo>
                <a:lnTo>
                  <a:pt x="1014329" y="1254008"/>
                </a:lnTo>
                <a:lnTo>
                  <a:pt x="1014329" y="1268498"/>
                </a:lnTo>
                <a:lnTo>
                  <a:pt x="1052970" y="1274537"/>
                </a:lnTo>
                <a:lnTo>
                  <a:pt x="1071082" y="1254008"/>
                </a:lnTo>
                <a:lnTo>
                  <a:pt x="1089194" y="1243742"/>
                </a:lnTo>
                <a:lnTo>
                  <a:pt x="1113345" y="1239517"/>
                </a:lnTo>
                <a:lnTo>
                  <a:pt x="1137496" y="1239517"/>
                </a:lnTo>
                <a:lnTo>
                  <a:pt x="1170098" y="1235291"/>
                </a:lnTo>
                <a:lnTo>
                  <a:pt x="1171911" y="1225026"/>
                </a:lnTo>
                <a:lnTo>
                  <a:pt x="1176137" y="1214764"/>
                </a:lnTo>
                <a:lnTo>
                  <a:pt x="1183984" y="1202687"/>
                </a:lnTo>
                <a:lnTo>
                  <a:pt x="1190023" y="1196649"/>
                </a:lnTo>
                <a:lnTo>
                  <a:pt x="1200286" y="1221405"/>
                </a:lnTo>
                <a:lnTo>
                  <a:pt x="1212361" y="1239517"/>
                </a:lnTo>
                <a:lnTo>
                  <a:pt x="1228663" y="1254008"/>
                </a:lnTo>
                <a:lnTo>
                  <a:pt x="1255229" y="1260045"/>
                </a:lnTo>
                <a:lnTo>
                  <a:pt x="1261265" y="1254008"/>
                </a:lnTo>
                <a:lnTo>
                  <a:pt x="1265493" y="1249780"/>
                </a:lnTo>
                <a:lnTo>
                  <a:pt x="1271530" y="1245553"/>
                </a:lnTo>
                <a:lnTo>
                  <a:pt x="1275756" y="1243742"/>
                </a:lnTo>
                <a:lnTo>
                  <a:pt x="1283605" y="1243742"/>
                </a:lnTo>
                <a:lnTo>
                  <a:pt x="1285416" y="1243742"/>
                </a:lnTo>
                <a:lnTo>
                  <a:pt x="1293265" y="1254008"/>
                </a:lnTo>
                <a:lnTo>
                  <a:pt x="1297491" y="1260045"/>
                </a:lnTo>
                <a:lnTo>
                  <a:pt x="1299304" y="1268498"/>
                </a:lnTo>
                <a:lnTo>
                  <a:pt x="1311377" y="1264272"/>
                </a:lnTo>
                <a:lnTo>
                  <a:pt x="1321642" y="1258234"/>
                </a:lnTo>
                <a:lnTo>
                  <a:pt x="1327680" y="1249780"/>
                </a:lnTo>
                <a:lnTo>
                  <a:pt x="1337943" y="1245553"/>
                </a:lnTo>
                <a:lnTo>
                  <a:pt x="1345793" y="1243742"/>
                </a:lnTo>
                <a:lnTo>
                  <a:pt x="1384432" y="1254008"/>
                </a:lnTo>
                <a:lnTo>
                  <a:pt x="1417037" y="1278762"/>
                </a:lnTo>
                <a:lnTo>
                  <a:pt x="1449640" y="1303515"/>
                </a:lnTo>
                <a:lnTo>
                  <a:pt x="1479827" y="1325854"/>
                </a:lnTo>
                <a:lnTo>
                  <a:pt x="1491902" y="1325854"/>
                </a:lnTo>
                <a:lnTo>
                  <a:pt x="1502165" y="1325854"/>
                </a:lnTo>
                <a:lnTo>
                  <a:pt x="1508204" y="1321628"/>
                </a:lnTo>
                <a:lnTo>
                  <a:pt x="1520279" y="1317400"/>
                </a:lnTo>
                <a:lnTo>
                  <a:pt x="1526316" y="1315590"/>
                </a:lnTo>
                <a:lnTo>
                  <a:pt x="1532354" y="1315590"/>
                </a:lnTo>
                <a:lnTo>
                  <a:pt x="1540202" y="1321628"/>
                </a:lnTo>
                <a:lnTo>
                  <a:pt x="1546240" y="1330080"/>
                </a:lnTo>
                <a:lnTo>
                  <a:pt x="1554090" y="1340343"/>
                </a:lnTo>
                <a:lnTo>
                  <a:pt x="1560126" y="1354834"/>
                </a:lnTo>
                <a:lnTo>
                  <a:pt x="1564352" y="1360872"/>
                </a:lnTo>
                <a:lnTo>
                  <a:pt x="1558316" y="1365100"/>
                </a:lnTo>
                <a:lnTo>
                  <a:pt x="1550466" y="1369326"/>
                </a:lnTo>
                <a:lnTo>
                  <a:pt x="1546240" y="1371137"/>
                </a:lnTo>
                <a:lnTo>
                  <a:pt x="1546240" y="1375363"/>
                </a:lnTo>
                <a:lnTo>
                  <a:pt x="1544430" y="1379589"/>
                </a:lnTo>
                <a:lnTo>
                  <a:pt x="1540202" y="1385628"/>
                </a:lnTo>
                <a:lnTo>
                  <a:pt x="1564352" y="1385628"/>
                </a:lnTo>
                <a:lnTo>
                  <a:pt x="1596955" y="1389854"/>
                </a:lnTo>
                <a:lnTo>
                  <a:pt x="1629558" y="1389854"/>
                </a:lnTo>
                <a:lnTo>
                  <a:pt x="1657935" y="1389854"/>
                </a:lnTo>
                <a:lnTo>
                  <a:pt x="1674236" y="1394080"/>
                </a:lnTo>
                <a:lnTo>
                  <a:pt x="1692350" y="1414608"/>
                </a:lnTo>
                <a:lnTo>
                  <a:pt x="1710462" y="1436948"/>
                </a:lnTo>
                <a:lnTo>
                  <a:pt x="1726763" y="1457476"/>
                </a:lnTo>
                <a:lnTo>
                  <a:pt x="1726763" y="1386231"/>
                </a:lnTo>
                <a:lnTo>
                  <a:pt x="1744878" y="1386231"/>
                </a:lnTo>
                <a:lnTo>
                  <a:pt x="1758763" y="1386231"/>
                </a:lnTo>
                <a:lnTo>
                  <a:pt x="1769026" y="1384420"/>
                </a:lnTo>
                <a:lnTo>
                  <a:pt x="1782914" y="1380194"/>
                </a:lnTo>
                <a:lnTo>
                  <a:pt x="1782914" y="1371741"/>
                </a:lnTo>
                <a:lnTo>
                  <a:pt x="1720122" y="1371741"/>
                </a:lnTo>
                <a:lnTo>
                  <a:pt x="1715896" y="1361476"/>
                </a:lnTo>
                <a:lnTo>
                  <a:pt x="1714085" y="1359666"/>
                </a:lnTo>
                <a:lnTo>
                  <a:pt x="1709859" y="1351211"/>
                </a:lnTo>
                <a:lnTo>
                  <a:pt x="1705633" y="1345175"/>
                </a:lnTo>
                <a:lnTo>
                  <a:pt x="1705633" y="1333099"/>
                </a:lnTo>
                <a:lnTo>
                  <a:pt x="1713481" y="1333099"/>
                </a:lnTo>
                <a:lnTo>
                  <a:pt x="1713481" y="1327062"/>
                </a:lnTo>
                <a:lnTo>
                  <a:pt x="1804650" y="1316798"/>
                </a:lnTo>
                <a:lnTo>
                  <a:pt x="1804650" y="1341551"/>
                </a:lnTo>
                <a:lnTo>
                  <a:pt x="1814912" y="1347590"/>
                </a:lnTo>
                <a:lnTo>
                  <a:pt x="1822761" y="1359666"/>
                </a:lnTo>
                <a:lnTo>
                  <a:pt x="1828800" y="1365703"/>
                </a:lnTo>
                <a:lnTo>
                  <a:pt x="1836647" y="1380194"/>
                </a:lnTo>
                <a:lnTo>
                  <a:pt x="1875289" y="1380194"/>
                </a:lnTo>
                <a:lnTo>
                  <a:pt x="1899439" y="1386231"/>
                </a:lnTo>
                <a:lnTo>
                  <a:pt x="1923590" y="1390457"/>
                </a:lnTo>
                <a:lnTo>
                  <a:pt x="1947739" y="1394683"/>
                </a:lnTo>
                <a:lnTo>
                  <a:pt x="1983965" y="1394683"/>
                </a:lnTo>
                <a:lnTo>
                  <a:pt x="1988191" y="1390457"/>
                </a:lnTo>
                <a:lnTo>
                  <a:pt x="1990004" y="1386231"/>
                </a:lnTo>
                <a:lnTo>
                  <a:pt x="1994229" y="1384420"/>
                </a:lnTo>
                <a:lnTo>
                  <a:pt x="1998455" y="1380194"/>
                </a:lnTo>
                <a:lnTo>
                  <a:pt x="1998455" y="1355440"/>
                </a:lnTo>
                <a:lnTo>
                  <a:pt x="2044944" y="1355440"/>
                </a:lnTo>
                <a:lnTo>
                  <a:pt x="2058830" y="1386231"/>
                </a:lnTo>
                <a:lnTo>
                  <a:pt x="2075132" y="1418834"/>
                </a:lnTo>
                <a:lnTo>
                  <a:pt x="2079358" y="1404345"/>
                </a:lnTo>
                <a:lnTo>
                  <a:pt x="2079358" y="1398306"/>
                </a:lnTo>
                <a:lnTo>
                  <a:pt x="2083586" y="1386231"/>
                </a:lnTo>
                <a:lnTo>
                  <a:pt x="2083586" y="1380194"/>
                </a:lnTo>
                <a:lnTo>
                  <a:pt x="2107735" y="1380194"/>
                </a:lnTo>
                <a:lnTo>
                  <a:pt x="2107735" y="1351816"/>
                </a:lnTo>
                <a:lnTo>
                  <a:pt x="2107735" y="1319213"/>
                </a:lnTo>
                <a:lnTo>
                  <a:pt x="2111963" y="1290838"/>
                </a:lnTo>
                <a:lnTo>
                  <a:pt x="2107735" y="1276347"/>
                </a:lnTo>
                <a:lnTo>
                  <a:pt x="2083586" y="1247969"/>
                </a:lnTo>
                <a:lnTo>
                  <a:pt x="2065472" y="1217178"/>
                </a:lnTo>
                <a:lnTo>
                  <a:pt x="2061246" y="1180348"/>
                </a:lnTo>
                <a:lnTo>
                  <a:pt x="2069095" y="1145330"/>
                </a:lnTo>
                <a:lnTo>
                  <a:pt x="2093246" y="1106690"/>
                </a:lnTo>
                <a:lnTo>
                  <a:pt x="2111358" y="1098237"/>
                </a:lnTo>
                <a:lnTo>
                  <a:pt x="2131885" y="1092198"/>
                </a:lnTo>
                <a:close/>
                <a:moveTo>
                  <a:pt x="1724940" y="989554"/>
                </a:moveTo>
                <a:lnTo>
                  <a:pt x="1767202" y="1018533"/>
                </a:lnTo>
                <a:lnTo>
                  <a:pt x="1793768" y="1052949"/>
                </a:lnTo>
                <a:lnTo>
                  <a:pt x="1807654" y="1095814"/>
                </a:lnTo>
                <a:lnTo>
                  <a:pt x="1817917" y="1151360"/>
                </a:lnTo>
                <a:lnTo>
                  <a:pt x="1828182" y="1206303"/>
                </a:lnTo>
                <a:lnTo>
                  <a:pt x="1860182" y="1210529"/>
                </a:lnTo>
                <a:lnTo>
                  <a:pt x="1880709" y="1214153"/>
                </a:lnTo>
                <a:lnTo>
                  <a:pt x="1898821" y="1228643"/>
                </a:lnTo>
                <a:lnTo>
                  <a:pt x="1909086" y="1247358"/>
                </a:lnTo>
                <a:lnTo>
                  <a:pt x="1913312" y="1277548"/>
                </a:lnTo>
                <a:lnTo>
                  <a:pt x="1907273" y="1277548"/>
                </a:lnTo>
                <a:lnTo>
                  <a:pt x="1903047" y="1275735"/>
                </a:lnTo>
                <a:lnTo>
                  <a:pt x="1898821" y="1271509"/>
                </a:lnTo>
                <a:lnTo>
                  <a:pt x="1894595" y="1267283"/>
                </a:lnTo>
                <a:lnTo>
                  <a:pt x="1888559" y="1263660"/>
                </a:lnTo>
                <a:lnTo>
                  <a:pt x="1888559" y="1277548"/>
                </a:lnTo>
                <a:lnTo>
                  <a:pt x="1894595" y="1286000"/>
                </a:lnTo>
                <a:lnTo>
                  <a:pt x="1898821" y="1290226"/>
                </a:lnTo>
                <a:lnTo>
                  <a:pt x="1903047" y="1290226"/>
                </a:lnTo>
                <a:lnTo>
                  <a:pt x="1903047" y="1296263"/>
                </a:lnTo>
                <a:lnTo>
                  <a:pt x="1903047" y="1300491"/>
                </a:lnTo>
                <a:lnTo>
                  <a:pt x="1907273" y="1310150"/>
                </a:lnTo>
                <a:lnTo>
                  <a:pt x="1888559" y="1314376"/>
                </a:lnTo>
                <a:lnTo>
                  <a:pt x="1870445" y="1318602"/>
                </a:lnTo>
                <a:lnTo>
                  <a:pt x="1850520" y="1318602"/>
                </a:lnTo>
                <a:lnTo>
                  <a:pt x="1813691" y="1304112"/>
                </a:lnTo>
                <a:lnTo>
                  <a:pt x="1779278" y="1300491"/>
                </a:lnTo>
                <a:lnTo>
                  <a:pt x="1738826" y="1306527"/>
                </a:lnTo>
                <a:lnTo>
                  <a:pt x="1700184" y="1318602"/>
                </a:lnTo>
                <a:lnTo>
                  <a:pt x="1661545" y="1324639"/>
                </a:lnTo>
                <a:lnTo>
                  <a:pt x="1619282" y="1324639"/>
                </a:lnTo>
                <a:lnTo>
                  <a:pt x="1570378" y="1310150"/>
                </a:lnTo>
                <a:lnTo>
                  <a:pt x="1544415" y="1304112"/>
                </a:lnTo>
                <a:lnTo>
                  <a:pt x="1523887" y="1300491"/>
                </a:lnTo>
                <a:lnTo>
                  <a:pt x="1505775" y="1296263"/>
                </a:lnTo>
                <a:lnTo>
                  <a:pt x="1489474" y="1286000"/>
                </a:lnTo>
                <a:lnTo>
                  <a:pt x="1477398" y="1263660"/>
                </a:lnTo>
                <a:lnTo>
                  <a:pt x="1485248" y="1263660"/>
                </a:lnTo>
                <a:lnTo>
                  <a:pt x="1503964" y="1247358"/>
                </a:lnTo>
                <a:lnTo>
                  <a:pt x="1529926" y="1238906"/>
                </a:lnTo>
                <a:lnTo>
                  <a:pt x="1562528" y="1234680"/>
                </a:lnTo>
                <a:lnTo>
                  <a:pt x="1595131" y="1232870"/>
                </a:lnTo>
                <a:lnTo>
                  <a:pt x="1595131" y="1224415"/>
                </a:lnTo>
                <a:lnTo>
                  <a:pt x="1580641" y="1214153"/>
                </a:lnTo>
                <a:lnTo>
                  <a:pt x="1570378" y="1206303"/>
                </a:lnTo>
                <a:lnTo>
                  <a:pt x="1556490" y="1204492"/>
                </a:lnTo>
                <a:lnTo>
                  <a:pt x="1529926" y="1200267"/>
                </a:lnTo>
                <a:lnTo>
                  <a:pt x="1517850" y="1200267"/>
                </a:lnTo>
                <a:lnTo>
                  <a:pt x="1491889" y="1200267"/>
                </a:lnTo>
                <a:lnTo>
                  <a:pt x="1461097" y="1200267"/>
                </a:lnTo>
                <a:lnTo>
                  <a:pt x="1456871" y="1177926"/>
                </a:lnTo>
                <a:lnTo>
                  <a:pt x="1447211" y="1157399"/>
                </a:lnTo>
                <a:lnTo>
                  <a:pt x="1438757" y="1138682"/>
                </a:lnTo>
                <a:lnTo>
                  <a:pt x="1432720" y="1118155"/>
                </a:lnTo>
                <a:lnTo>
                  <a:pt x="1432720" y="1081928"/>
                </a:lnTo>
                <a:lnTo>
                  <a:pt x="1447211" y="1061401"/>
                </a:lnTo>
                <a:lnTo>
                  <a:pt x="1461097" y="1036647"/>
                </a:lnTo>
                <a:lnTo>
                  <a:pt x="1477398" y="1014307"/>
                </a:lnTo>
                <a:lnTo>
                  <a:pt x="1499736" y="999818"/>
                </a:lnTo>
                <a:lnTo>
                  <a:pt x="1523887" y="1004044"/>
                </a:lnTo>
                <a:lnTo>
                  <a:pt x="1529926" y="1004044"/>
                </a:lnTo>
                <a:lnTo>
                  <a:pt x="1529926" y="1010081"/>
                </a:lnTo>
                <a:lnTo>
                  <a:pt x="1529926" y="1014307"/>
                </a:lnTo>
                <a:lnTo>
                  <a:pt x="1528113" y="1014307"/>
                </a:lnTo>
                <a:lnTo>
                  <a:pt x="1528113" y="1018533"/>
                </a:lnTo>
                <a:lnTo>
                  <a:pt x="1529926" y="1022156"/>
                </a:lnTo>
                <a:lnTo>
                  <a:pt x="1529926" y="1028798"/>
                </a:lnTo>
                <a:lnTo>
                  <a:pt x="1548038" y="1028798"/>
                </a:lnTo>
                <a:lnTo>
                  <a:pt x="1572791" y="1028798"/>
                </a:lnTo>
                <a:lnTo>
                  <a:pt x="1595131" y="1028798"/>
                </a:lnTo>
                <a:lnTo>
                  <a:pt x="1609017" y="1028798"/>
                </a:lnTo>
                <a:lnTo>
                  <a:pt x="1615056" y="1032421"/>
                </a:lnTo>
                <a:lnTo>
                  <a:pt x="1619282" y="1036647"/>
                </a:lnTo>
                <a:lnTo>
                  <a:pt x="1623508" y="1042684"/>
                </a:lnTo>
                <a:lnTo>
                  <a:pt x="1627131" y="1051138"/>
                </a:lnTo>
                <a:lnTo>
                  <a:pt x="1633168" y="1052949"/>
                </a:lnTo>
                <a:lnTo>
                  <a:pt x="1641620" y="1061401"/>
                </a:lnTo>
                <a:lnTo>
                  <a:pt x="1643433" y="1051138"/>
                </a:lnTo>
                <a:lnTo>
                  <a:pt x="1647659" y="1046910"/>
                </a:lnTo>
                <a:lnTo>
                  <a:pt x="1655508" y="1042684"/>
                </a:lnTo>
                <a:lnTo>
                  <a:pt x="1657921" y="1039063"/>
                </a:lnTo>
                <a:lnTo>
                  <a:pt x="1669997" y="1039063"/>
                </a:lnTo>
                <a:lnTo>
                  <a:pt x="1680262" y="1036647"/>
                </a:lnTo>
                <a:lnTo>
                  <a:pt x="1694147" y="1065024"/>
                </a:lnTo>
                <a:lnTo>
                  <a:pt x="1708638" y="1085551"/>
                </a:lnTo>
                <a:lnTo>
                  <a:pt x="1718298" y="1100042"/>
                </a:lnTo>
                <a:lnTo>
                  <a:pt x="1722524" y="1089778"/>
                </a:lnTo>
                <a:lnTo>
                  <a:pt x="1724940" y="1079513"/>
                </a:lnTo>
                <a:lnTo>
                  <a:pt x="1724940" y="1067439"/>
                </a:lnTo>
                <a:lnTo>
                  <a:pt x="1724940" y="1052949"/>
                </a:lnTo>
                <a:lnTo>
                  <a:pt x="1712260" y="1032421"/>
                </a:lnTo>
                <a:lnTo>
                  <a:pt x="1714675" y="1010081"/>
                </a:lnTo>
                <a:close/>
                <a:moveTo>
                  <a:pt x="1765392" y="956951"/>
                </a:moveTo>
                <a:lnTo>
                  <a:pt x="1781694" y="956951"/>
                </a:lnTo>
                <a:lnTo>
                  <a:pt x="1795580" y="961177"/>
                </a:lnTo>
                <a:lnTo>
                  <a:pt x="1810070" y="965403"/>
                </a:lnTo>
                <a:lnTo>
                  <a:pt x="1822146" y="971442"/>
                </a:lnTo>
                <a:lnTo>
                  <a:pt x="1823956" y="981705"/>
                </a:lnTo>
                <a:lnTo>
                  <a:pt x="1823956" y="989555"/>
                </a:lnTo>
                <a:lnTo>
                  <a:pt x="1828182" y="999820"/>
                </a:lnTo>
                <a:lnTo>
                  <a:pt x="1828182" y="1014309"/>
                </a:lnTo>
                <a:lnTo>
                  <a:pt x="1817920" y="1014309"/>
                </a:lnTo>
                <a:lnTo>
                  <a:pt x="1810070" y="1018536"/>
                </a:lnTo>
                <a:lnTo>
                  <a:pt x="1799806" y="1018536"/>
                </a:lnTo>
                <a:lnTo>
                  <a:pt x="1789543" y="1022159"/>
                </a:lnTo>
                <a:lnTo>
                  <a:pt x="1771429" y="1004046"/>
                </a:lnTo>
                <a:lnTo>
                  <a:pt x="1750902" y="989555"/>
                </a:lnTo>
                <a:close/>
                <a:moveTo>
                  <a:pt x="8645824" y="942458"/>
                </a:moveTo>
                <a:lnTo>
                  <a:pt x="8683861" y="942458"/>
                </a:lnTo>
                <a:lnTo>
                  <a:pt x="8716464" y="950911"/>
                </a:lnTo>
                <a:lnTo>
                  <a:pt x="8746651" y="956949"/>
                </a:lnTo>
                <a:lnTo>
                  <a:pt x="8755105" y="989552"/>
                </a:lnTo>
                <a:lnTo>
                  <a:pt x="8651861" y="989552"/>
                </a:lnTo>
                <a:lnTo>
                  <a:pt x="8647635" y="979287"/>
                </a:lnTo>
                <a:lnTo>
                  <a:pt x="8647635" y="969025"/>
                </a:lnTo>
                <a:lnTo>
                  <a:pt x="8645824" y="956949"/>
                </a:lnTo>
                <a:close/>
                <a:moveTo>
                  <a:pt x="6687231" y="929787"/>
                </a:moveTo>
                <a:lnTo>
                  <a:pt x="6709573" y="938240"/>
                </a:lnTo>
                <a:lnTo>
                  <a:pt x="6709573" y="952732"/>
                </a:lnTo>
                <a:lnTo>
                  <a:pt x="6701723" y="952732"/>
                </a:lnTo>
                <a:lnTo>
                  <a:pt x="6697496" y="956959"/>
                </a:lnTo>
                <a:lnTo>
                  <a:pt x="6695685" y="958770"/>
                </a:lnTo>
                <a:lnTo>
                  <a:pt x="6691459" y="958770"/>
                </a:lnTo>
                <a:lnTo>
                  <a:pt x="6687231" y="958770"/>
                </a:lnTo>
                <a:lnTo>
                  <a:pt x="6681193" y="958770"/>
                </a:lnTo>
                <a:lnTo>
                  <a:pt x="6681193" y="948506"/>
                </a:lnTo>
                <a:lnTo>
                  <a:pt x="6681193" y="942467"/>
                </a:lnTo>
                <a:lnTo>
                  <a:pt x="6683609" y="938240"/>
                </a:lnTo>
                <a:close/>
                <a:moveTo>
                  <a:pt x="2363725" y="913485"/>
                </a:moveTo>
                <a:lnTo>
                  <a:pt x="2363725" y="919522"/>
                </a:lnTo>
                <a:lnTo>
                  <a:pt x="2371574" y="919522"/>
                </a:lnTo>
                <a:lnTo>
                  <a:pt x="2367951" y="956955"/>
                </a:lnTo>
                <a:lnTo>
                  <a:pt x="2371574" y="987748"/>
                </a:lnTo>
                <a:lnTo>
                  <a:pt x="2386064" y="1016125"/>
                </a:lnTo>
                <a:lnTo>
                  <a:pt x="2392102" y="1020351"/>
                </a:lnTo>
                <a:lnTo>
                  <a:pt x="2399952" y="1020351"/>
                </a:lnTo>
                <a:lnTo>
                  <a:pt x="2405989" y="1024577"/>
                </a:lnTo>
                <a:lnTo>
                  <a:pt x="2418064" y="1024577"/>
                </a:lnTo>
                <a:lnTo>
                  <a:pt x="2418064" y="938239"/>
                </a:lnTo>
                <a:lnTo>
                  <a:pt x="2471194" y="938239"/>
                </a:lnTo>
                <a:lnTo>
                  <a:pt x="2480854" y="962994"/>
                </a:lnTo>
                <a:lnTo>
                  <a:pt x="2495345" y="987748"/>
                </a:lnTo>
                <a:lnTo>
                  <a:pt x="2509231" y="1010086"/>
                </a:lnTo>
                <a:lnTo>
                  <a:pt x="2533986" y="1016125"/>
                </a:lnTo>
                <a:lnTo>
                  <a:pt x="2533986" y="1026388"/>
                </a:lnTo>
                <a:lnTo>
                  <a:pt x="2537608" y="1049330"/>
                </a:lnTo>
                <a:lnTo>
                  <a:pt x="2541834" y="1074086"/>
                </a:lnTo>
                <a:lnTo>
                  <a:pt x="2541834" y="1088576"/>
                </a:lnTo>
                <a:lnTo>
                  <a:pt x="2547872" y="1084349"/>
                </a:lnTo>
                <a:lnTo>
                  <a:pt x="2552098" y="1084349"/>
                </a:lnTo>
                <a:lnTo>
                  <a:pt x="2555721" y="1081934"/>
                </a:lnTo>
                <a:lnTo>
                  <a:pt x="2558135" y="1078312"/>
                </a:lnTo>
                <a:lnTo>
                  <a:pt x="2562361" y="1069858"/>
                </a:lnTo>
                <a:lnTo>
                  <a:pt x="2565984" y="1059595"/>
                </a:lnTo>
                <a:lnTo>
                  <a:pt x="2570211" y="1049330"/>
                </a:lnTo>
                <a:lnTo>
                  <a:pt x="2572023" y="1040878"/>
                </a:lnTo>
                <a:lnTo>
                  <a:pt x="2580475" y="1034842"/>
                </a:lnTo>
                <a:lnTo>
                  <a:pt x="2586512" y="1030614"/>
                </a:lnTo>
                <a:lnTo>
                  <a:pt x="2598587" y="1026388"/>
                </a:lnTo>
                <a:lnTo>
                  <a:pt x="2604626" y="1020351"/>
                </a:lnTo>
                <a:lnTo>
                  <a:pt x="2612475" y="1016125"/>
                </a:lnTo>
                <a:lnTo>
                  <a:pt x="2604626" y="1016125"/>
                </a:lnTo>
                <a:lnTo>
                  <a:pt x="2604626" y="1010086"/>
                </a:lnTo>
                <a:lnTo>
                  <a:pt x="2586512" y="1016125"/>
                </a:lnTo>
                <a:lnTo>
                  <a:pt x="2576249" y="1024577"/>
                </a:lnTo>
                <a:lnTo>
                  <a:pt x="2562361" y="1034842"/>
                </a:lnTo>
                <a:lnTo>
                  <a:pt x="2541834" y="1040878"/>
                </a:lnTo>
                <a:lnTo>
                  <a:pt x="2537608" y="1010086"/>
                </a:lnTo>
                <a:lnTo>
                  <a:pt x="2533986" y="987748"/>
                </a:lnTo>
                <a:lnTo>
                  <a:pt x="2527948" y="969031"/>
                </a:lnTo>
                <a:lnTo>
                  <a:pt x="2519495" y="944277"/>
                </a:lnTo>
                <a:lnTo>
                  <a:pt x="2527948" y="942465"/>
                </a:lnTo>
                <a:lnTo>
                  <a:pt x="2529758" y="942465"/>
                </a:lnTo>
                <a:lnTo>
                  <a:pt x="2537608" y="938239"/>
                </a:lnTo>
                <a:lnTo>
                  <a:pt x="2547872" y="938239"/>
                </a:lnTo>
                <a:lnTo>
                  <a:pt x="2558135" y="944277"/>
                </a:lnTo>
                <a:lnTo>
                  <a:pt x="2565984" y="948503"/>
                </a:lnTo>
                <a:lnTo>
                  <a:pt x="2576249" y="952729"/>
                </a:lnTo>
                <a:lnTo>
                  <a:pt x="2586512" y="956955"/>
                </a:lnTo>
                <a:lnTo>
                  <a:pt x="2598587" y="958766"/>
                </a:lnTo>
                <a:lnTo>
                  <a:pt x="2612475" y="983522"/>
                </a:lnTo>
                <a:lnTo>
                  <a:pt x="2626964" y="1012502"/>
                </a:lnTo>
                <a:lnTo>
                  <a:pt x="2637229" y="1039068"/>
                </a:lnTo>
                <a:lnTo>
                  <a:pt x="2651115" y="1055369"/>
                </a:lnTo>
                <a:lnTo>
                  <a:pt x="2657153" y="1059595"/>
                </a:lnTo>
                <a:lnTo>
                  <a:pt x="2669226" y="1059595"/>
                </a:lnTo>
                <a:lnTo>
                  <a:pt x="2679491" y="1059595"/>
                </a:lnTo>
                <a:lnTo>
                  <a:pt x="2689756" y="1059595"/>
                </a:lnTo>
                <a:lnTo>
                  <a:pt x="2695793" y="1059595"/>
                </a:lnTo>
                <a:lnTo>
                  <a:pt x="2703642" y="1063821"/>
                </a:lnTo>
                <a:lnTo>
                  <a:pt x="2738056" y="1088576"/>
                </a:lnTo>
                <a:lnTo>
                  <a:pt x="2766432" y="1121180"/>
                </a:lnTo>
                <a:lnTo>
                  <a:pt x="2799035" y="1150161"/>
                </a:lnTo>
                <a:lnTo>
                  <a:pt x="2799035" y="1174914"/>
                </a:lnTo>
                <a:lnTo>
                  <a:pt x="2827412" y="1185179"/>
                </a:lnTo>
                <a:lnTo>
                  <a:pt x="2851563" y="1199667"/>
                </a:lnTo>
                <a:lnTo>
                  <a:pt x="2866054" y="1222009"/>
                </a:lnTo>
                <a:lnTo>
                  <a:pt x="2884166" y="1246762"/>
                </a:lnTo>
                <a:lnTo>
                  <a:pt x="2898053" y="1271517"/>
                </a:lnTo>
                <a:lnTo>
                  <a:pt x="2916769" y="1293856"/>
                </a:lnTo>
                <a:lnTo>
                  <a:pt x="2904091" y="1308347"/>
                </a:lnTo>
                <a:lnTo>
                  <a:pt x="2898053" y="1314986"/>
                </a:lnTo>
                <a:lnTo>
                  <a:pt x="2894430" y="1325251"/>
                </a:lnTo>
                <a:lnTo>
                  <a:pt x="2890205" y="1333100"/>
                </a:lnTo>
                <a:lnTo>
                  <a:pt x="2904091" y="1357854"/>
                </a:lnTo>
                <a:lnTo>
                  <a:pt x="2926430" y="1376571"/>
                </a:lnTo>
                <a:lnTo>
                  <a:pt x="2954806" y="1386834"/>
                </a:lnTo>
                <a:lnTo>
                  <a:pt x="2954806" y="1397099"/>
                </a:lnTo>
                <a:lnTo>
                  <a:pt x="2954806" y="1401326"/>
                </a:lnTo>
                <a:lnTo>
                  <a:pt x="2959032" y="1404949"/>
                </a:lnTo>
                <a:lnTo>
                  <a:pt x="2959032" y="1407365"/>
                </a:lnTo>
                <a:lnTo>
                  <a:pt x="2960845" y="1411591"/>
                </a:lnTo>
                <a:lnTo>
                  <a:pt x="2969297" y="1415817"/>
                </a:lnTo>
                <a:lnTo>
                  <a:pt x="2975334" y="1421853"/>
                </a:lnTo>
                <a:lnTo>
                  <a:pt x="2987410" y="1426080"/>
                </a:lnTo>
                <a:lnTo>
                  <a:pt x="2993448" y="1429703"/>
                </a:lnTo>
                <a:lnTo>
                  <a:pt x="3001297" y="1436344"/>
                </a:lnTo>
                <a:lnTo>
                  <a:pt x="3003711" y="1439967"/>
                </a:lnTo>
                <a:lnTo>
                  <a:pt x="3007939" y="1448419"/>
                </a:lnTo>
                <a:lnTo>
                  <a:pt x="3003711" y="1450231"/>
                </a:lnTo>
                <a:lnTo>
                  <a:pt x="3003711" y="1454456"/>
                </a:lnTo>
                <a:lnTo>
                  <a:pt x="3003711" y="1458685"/>
                </a:lnTo>
                <a:lnTo>
                  <a:pt x="3007939" y="1462911"/>
                </a:lnTo>
                <a:lnTo>
                  <a:pt x="3015786" y="1464722"/>
                </a:lnTo>
                <a:lnTo>
                  <a:pt x="3026051" y="1468948"/>
                </a:lnTo>
                <a:lnTo>
                  <a:pt x="3032088" y="1473174"/>
                </a:lnTo>
                <a:lnTo>
                  <a:pt x="3044163" y="1473174"/>
                </a:lnTo>
                <a:lnTo>
                  <a:pt x="3054428" y="1473174"/>
                </a:lnTo>
                <a:lnTo>
                  <a:pt x="3039938" y="1569776"/>
                </a:lnTo>
                <a:lnTo>
                  <a:pt x="3029675" y="1574002"/>
                </a:lnTo>
                <a:lnTo>
                  <a:pt x="3017599" y="1574002"/>
                </a:lnTo>
                <a:lnTo>
                  <a:pt x="3007939" y="1575813"/>
                </a:lnTo>
                <a:lnTo>
                  <a:pt x="2993448" y="1575813"/>
                </a:lnTo>
                <a:lnTo>
                  <a:pt x="2979562" y="1559511"/>
                </a:lnTo>
                <a:lnTo>
                  <a:pt x="2960845" y="1540795"/>
                </a:lnTo>
                <a:lnTo>
                  <a:pt x="2946957" y="1522683"/>
                </a:lnTo>
                <a:lnTo>
                  <a:pt x="2936694" y="1497930"/>
                </a:lnTo>
                <a:lnTo>
                  <a:pt x="2922808" y="1497930"/>
                </a:lnTo>
                <a:lnTo>
                  <a:pt x="2912543" y="1502156"/>
                </a:lnTo>
                <a:lnTo>
                  <a:pt x="2902281" y="1502156"/>
                </a:lnTo>
                <a:lnTo>
                  <a:pt x="2890205" y="1505777"/>
                </a:lnTo>
                <a:lnTo>
                  <a:pt x="2908317" y="1561322"/>
                </a:lnTo>
                <a:lnTo>
                  <a:pt x="2922808" y="1623508"/>
                </a:lnTo>
                <a:lnTo>
                  <a:pt x="2946957" y="1623508"/>
                </a:lnTo>
                <a:lnTo>
                  <a:pt x="2960845" y="1651884"/>
                </a:lnTo>
                <a:lnTo>
                  <a:pt x="2972920" y="1680865"/>
                </a:lnTo>
                <a:lnTo>
                  <a:pt x="2975334" y="1720109"/>
                </a:lnTo>
                <a:lnTo>
                  <a:pt x="2972920" y="1724335"/>
                </a:lnTo>
                <a:lnTo>
                  <a:pt x="2969297" y="1727956"/>
                </a:lnTo>
                <a:lnTo>
                  <a:pt x="2969297" y="1732182"/>
                </a:lnTo>
                <a:lnTo>
                  <a:pt x="2965071" y="1734598"/>
                </a:lnTo>
                <a:lnTo>
                  <a:pt x="2960845" y="1738823"/>
                </a:lnTo>
                <a:lnTo>
                  <a:pt x="2954806" y="1742447"/>
                </a:lnTo>
                <a:lnTo>
                  <a:pt x="2940920" y="1734598"/>
                </a:lnTo>
                <a:lnTo>
                  <a:pt x="2922808" y="1724335"/>
                </a:lnTo>
                <a:lnTo>
                  <a:pt x="2904091" y="1714070"/>
                </a:lnTo>
                <a:lnTo>
                  <a:pt x="2890205" y="1705618"/>
                </a:lnTo>
                <a:lnTo>
                  <a:pt x="2884166" y="1703808"/>
                </a:lnTo>
                <a:lnTo>
                  <a:pt x="2878129" y="1703808"/>
                </a:lnTo>
                <a:lnTo>
                  <a:pt x="2898053" y="1732182"/>
                </a:lnTo>
                <a:lnTo>
                  <a:pt x="2916769" y="1756938"/>
                </a:lnTo>
                <a:lnTo>
                  <a:pt x="2930655" y="1787731"/>
                </a:lnTo>
                <a:lnTo>
                  <a:pt x="2922808" y="1787731"/>
                </a:lnTo>
                <a:lnTo>
                  <a:pt x="2898053" y="1777466"/>
                </a:lnTo>
                <a:lnTo>
                  <a:pt x="2866054" y="1771427"/>
                </a:lnTo>
                <a:lnTo>
                  <a:pt x="2831639" y="1762975"/>
                </a:lnTo>
                <a:lnTo>
                  <a:pt x="2806885" y="1749088"/>
                </a:lnTo>
                <a:lnTo>
                  <a:pt x="2785149" y="1727956"/>
                </a:lnTo>
                <a:lnTo>
                  <a:pt x="2770659" y="1695354"/>
                </a:lnTo>
                <a:lnTo>
                  <a:pt x="2756772" y="1666375"/>
                </a:lnTo>
                <a:lnTo>
                  <a:pt x="2736245" y="1637999"/>
                </a:lnTo>
                <a:lnTo>
                  <a:pt x="2713905" y="1616867"/>
                </a:lnTo>
                <a:lnTo>
                  <a:pt x="2683717" y="1633773"/>
                </a:lnTo>
                <a:lnTo>
                  <a:pt x="2646888" y="1645848"/>
                </a:lnTo>
                <a:lnTo>
                  <a:pt x="2604626" y="1648263"/>
                </a:lnTo>
                <a:lnTo>
                  <a:pt x="2600399" y="1637999"/>
                </a:lnTo>
                <a:lnTo>
                  <a:pt x="2598587" y="1627734"/>
                </a:lnTo>
                <a:lnTo>
                  <a:pt x="2598587" y="1616867"/>
                </a:lnTo>
                <a:lnTo>
                  <a:pt x="2598587" y="1602981"/>
                </a:lnTo>
                <a:lnTo>
                  <a:pt x="2628776" y="1590303"/>
                </a:lnTo>
                <a:lnTo>
                  <a:pt x="2669226" y="1580038"/>
                </a:lnTo>
                <a:lnTo>
                  <a:pt x="2703642" y="1569776"/>
                </a:lnTo>
                <a:lnTo>
                  <a:pt x="2713905" y="1549247"/>
                </a:lnTo>
                <a:lnTo>
                  <a:pt x="2724169" y="1520268"/>
                </a:lnTo>
                <a:lnTo>
                  <a:pt x="2736245" y="1487665"/>
                </a:lnTo>
                <a:lnTo>
                  <a:pt x="2742282" y="1454456"/>
                </a:lnTo>
                <a:lnTo>
                  <a:pt x="2746508" y="1429703"/>
                </a:lnTo>
                <a:lnTo>
                  <a:pt x="2742282" y="1411591"/>
                </a:lnTo>
                <a:lnTo>
                  <a:pt x="2728395" y="1386834"/>
                </a:lnTo>
                <a:lnTo>
                  <a:pt x="2709679" y="1372345"/>
                </a:lnTo>
                <a:lnTo>
                  <a:pt x="2689756" y="1357854"/>
                </a:lnTo>
                <a:lnTo>
                  <a:pt x="2675265" y="1339137"/>
                </a:lnTo>
                <a:lnTo>
                  <a:pt x="2657153" y="1252801"/>
                </a:lnTo>
                <a:lnTo>
                  <a:pt x="2628776" y="1246762"/>
                </a:lnTo>
                <a:lnTo>
                  <a:pt x="2608852" y="1232271"/>
                </a:lnTo>
                <a:lnTo>
                  <a:pt x="2590738" y="1217783"/>
                </a:lnTo>
                <a:lnTo>
                  <a:pt x="2572023" y="1214160"/>
                </a:lnTo>
                <a:lnTo>
                  <a:pt x="2555721" y="1222009"/>
                </a:lnTo>
                <a:lnTo>
                  <a:pt x="2543646" y="1232271"/>
                </a:lnTo>
                <a:lnTo>
                  <a:pt x="2533986" y="1242535"/>
                </a:lnTo>
                <a:lnTo>
                  <a:pt x="2519495" y="1252801"/>
                </a:lnTo>
                <a:lnTo>
                  <a:pt x="2495345" y="1261253"/>
                </a:lnTo>
                <a:lnTo>
                  <a:pt x="2471194" y="1246762"/>
                </a:lnTo>
                <a:lnTo>
                  <a:pt x="2438591" y="1236499"/>
                </a:lnTo>
                <a:lnTo>
                  <a:pt x="2404178" y="1228045"/>
                </a:lnTo>
                <a:lnTo>
                  <a:pt x="2371574" y="1217783"/>
                </a:lnTo>
                <a:lnTo>
                  <a:pt x="2343197" y="1207517"/>
                </a:lnTo>
                <a:lnTo>
                  <a:pt x="2320858" y="1189405"/>
                </a:lnTo>
                <a:lnTo>
                  <a:pt x="2306971" y="1160424"/>
                </a:lnTo>
                <a:lnTo>
                  <a:pt x="2311198" y="1156198"/>
                </a:lnTo>
                <a:lnTo>
                  <a:pt x="2311198" y="1154387"/>
                </a:lnTo>
                <a:lnTo>
                  <a:pt x="2314821" y="1154387"/>
                </a:lnTo>
                <a:lnTo>
                  <a:pt x="2314821" y="1150161"/>
                </a:lnTo>
                <a:lnTo>
                  <a:pt x="2314821" y="1141709"/>
                </a:lnTo>
                <a:lnTo>
                  <a:pt x="2300935" y="1139896"/>
                </a:lnTo>
                <a:lnTo>
                  <a:pt x="2286444" y="1135671"/>
                </a:lnTo>
                <a:lnTo>
                  <a:pt x="2276784" y="1127218"/>
                </a:lnTo>
                <a:lnTo>
                  <a:pt x="2268330" y="1116953"/>
                </a:lnTo>
                <a:lnTo>
                  <a:pt x="2262293" y="1103066"/>
                </a:lnTo>
                <a:lnTo>
                  <a:pt x="2280405" y="1068048"/>
                </a:lnTo>
                <a:lnTo>
                  <a:pt x="2294896" y="1020351"/>
                </a:lnTo>
                <a:lnTo>
                  <a:pt x="2300935" y="969031"/>
                </a:lnTo>
                <a:lnTo>
                  <a:pt x="2306971" y="919522"/>
                </a:lnTo>
                <a:close/>
                <a:moveTo>
                  <a:pt x="2035279" y="905030"/>
                </a:moveTo>
                <a:lnTo>
                  <a:pt x="2067883" y="905030"/>
                </a:lnTo>
                <a:lnTo>
                  <a:pt x="2085997" y="977482"/>
                </a:lnTo>
                <a:lnTo>
                  <a:pt x="2100488" y="1055368"/>
                </a:lnTo>
                <a:lnTo>
                  <a:pt x="2092034" y="1055368"/>
                </a:lnTo>
                <a:lnTo>
                  <a:pt x="2082373" y="1069860"/>
                </a:lnTo>
                <a:lnTo>
                  <a:pt x="2060035" y="1063821"/>
                </a:lnTo>
                <a:lnTo>
                  <a:pt x="2053997" y="1069860"/>
                </a:lnTo>
                <a:lnTo>
                  <a:pt x="2053997" y="1078312"/>
                </a:lnTo>
                <a:lnTo>
                  <a:pt x="2053997" y="1084349"/>
                </a:lnTo>
                <a:lnTo>
                  <a:pt x="2053997" y="1088577"/>
                </a:lnTo>
                <a:lnTo>
                  <a:pt x="2049770" y="1092803"/>
                </a:lnTo>
                <a:lnTo>
                  <a:pt x="2045544" y="1098840"/>
                </a:lnTo>
                <a:lnTo>
                  <a:pt x="2035279" y="1103066"/>
                </a:lnTo>
                <a:lnTo>
                  <a:pt x="2025619" y="1096424"/>
                </a:lnTo>
                <a:lnTo>
                  <a:pt x="2011130" y="1084349"/>
                </a:lnTo>
                <a:lnTo>
                  <a:pt x="1997242" y="1078312"/>
                </a:lnTo>
                <a:lnTo>
                  <a:pt x="1997242" y="1055368"/>
                </a:lnTo>
                <a:lnTo>
                  <a:pt x="1950753" y="1049331"/>
                </a:lnTo>
                <a:lnTo>
                  <a:pt x="1958602" y="983520"/>
                </a:lnTo>
                <a:lnTo>
                  <a:pt x="1972489" y="977482"/>
                </a:lnTo>
                <a:lnTo>
                  <a:pt x="1986979" y="967219"/>
                </a:lnTo>
                <a:lnTo>
                  <a:pt x="1997242" y="952728"/>
                </a:lnTo>
                <a:lnTo>
                  <a:pt x="1986979" y="948501"/>
                </a:lnTo>
                <a:lnTo>
                  <a:pt x="1978527" y="944276"/>
                </a:lnTo>
                <a:lnTo>
                  <a:pt x="1972489" y="942465"/>
                </a:lnTo>
                <a:lnTo>
                  <a:pt x="1964639" y="934011"/>
                </a:lnTo>
                <a:lnTo>
                  <a:pt x="1960413" y="927974"/>
                </a:lnTo>
                <a:lnTo>
                  <a:pt x="1958602" y="913483"/>
                </a:lnTo>
                <a:lnTo>
                  <a:pt x="1997242" y="909257"/>
                </a:lnTo>
                <a:close/>
                <a:moveTo>
                  <a:pt x="8639787" y="872429"/>
                </a:moveTo>
                <a:lnTo>
                  <a:pt x="8663938" y="884505"/>
                </a:lnTo>
                <a:lnTo>
                  <a:pt x="8663938" y="898997"/>
                </a:lnTo>
                <a:lnTo>
                  <a:pt x="8631938" y="898997"/>
                </a:lnTo>
                <a:close/>
                <a:moveTo>
                  <a:pt x="2112559" y="872427"/>
                </a:moveTo>
                <a:lnTo>
                  <a:pt x="2138522" y="876653"/>
                </a:lnTo>
                <a:lnTo>
                  <a:pt x="2166899" y="880879"/>
                </a:lnTo>
                <a:lnTo>
                  <a:pt x="2191653" y="884503"/>
                </a:lnTo>
                <a:lnTo>
                  <a:pt x="2209765" y="891144"/>
                </a:lnTo>
                <a:lnTo>
                  <a:pt x="2211577" y="898993"/>
                </a:lnTo>
                <a:lnTo>
                  <a:pt x="2211577" y="909256"/>
                </a:lnTo>
                <a:lnTo>
                  <a:pt x="2215803" y="923747"/>
                </a:lnTo>
                <a:lnTo>
                  <a:pt x="2215803" y="938238"/>
                </a:lnTo>
                <a:lnTo>
                  <a:pt x="2211577" y="944274"/>
                </a:lnTo>
                <a:lnTo>
                  <a:pt x="2209765" y="952727"/>
                </a:lnTo>
                <a:lnTo>
                  <a:pt x="2205538" y="962991"/>
                </a:lnTo>
                <a:lnTo>
                  <a:pt x="2197689" y="969028"/>
                </a:lnTo>
                <a:lnTo>
                  <a:pt x="2191653" y="973254"/>
                </a:lnTo>
                <a:lnTo>
                  <a:pt x="2183200" y="977482"/>
                </a:lnTo>
                <a:lnTo>
                  <a:pt x="2181388" y="981708"/>
                </a:lnTo>
                <a:lnTo>
                  <a:pt x="2173541" y="983519"/>
                </a:lnTo>
                <a:lnTo>
                  <a:pt x="2169312" y="991971"/>
                </a:lnTo>
                <a:lnTo>
                  <a:pt x="2173541" y="1010085"/>
                </a:lnTo>
                <a:lnTo>
                  <a:pt x="2169312" y="1030613"/>
                </a:lnTo>
                <a:lnTo>
                  <a:pt x="2166899" y="1045103"/>
                </a:lnTo>
                <a:lnTo>
                  <a:pt x="2159050" y="1055366"/>
                </a:lnTo>
                <a:lnTo>
                  <a:pt x="2153011" y="1059592"/>
                </a:lnTo>
                <a:lnTo>
                  <a:pt x="2145164" y="1063818"/>
                </a:lnTo>
                <a:lnTo>
                  <a:pt x="2134899" y="1063818"/>
                </a:lnTo>
                <a:lnTo>
                  <a:pt x="2120408" y="1063818"/>
                </a:lnTo>
                <a:lnTo>
                  <a:pt x="2112559" y="1040875"/>
                </a:lnTo>
                <a:lnTo>
                  <a:pt x="2120408" y="1020348"/>
                </a:lnTo>
                <a:lnTo>
                  <a:pt x="2120408" y="995594"/>
                </a:lnTo>
                <a:lnTo>
                  <a:pt x="2112559" y="967218"/>
                </a:lnTo>
                <a:lnTo>
                  <a:pt x="2110748" y="934010"/>
                </a:lnTo>
                <a:lnTo>
                  <a:pt x="2106523" y="905030"/>
                </a:lnTo>
                <a:close/>
                <a:moveTo>
                  <a:pt x="1347000" y="870619"/>
                </a:moveTo>
                <a:lnTo>
                  <a:pt x="1375377" y="872430"/>
                </a:lnTo>
                <a:lnTo>
                  <a:pt x="1375377" y="898996"/>
                </a:lnTo>
                <a:lnTo>
                  <a:pt x="1409791" y="898996"/>
                </a:lnTo>
                <a:lnTo>
                  <a:pt x="1438168" y="898996"/>
                </a:lnTo>
                <a:lnTo>
                  <a:pt x="1470771" y="898996"/>
                </a:lnTo>
                <a:lnTo>
                  <a:pt x="1476807" y="913486"/>
                </a:lnTo>
                <a:lnTo>
                  <a:pt x="1484657" y="929788"/>
                </a:lnTo>
                <a:lnTo>
                  <a:pt x="1490696" y="948505"/>
                </a:lnTo>
                <a:lnTo>
                  <a:pt x="1499148" y="962994"/>
                </a:lnTo>
                <a:lnTo>
                  <a:pt x="1499148" y="969033"/>
                </a:lnTo>
                <a:lnTo>
                  <a:pt x="1476807" y="995597"/>
                </a:lnTo>
                <a:lnTo>
                  <a:pt x="1448430" y="1005862"/>
                </a:lnTo>
                <a:lnTo>
                  <a:pt x="1420056" y="1016124"/>
                </a:lnTo>
                <a:lnTo>
                  <a:pt x="1403754" y="1049332"/>
                </a:lnTo>
                <a:lnTo>
                  <a:pt x="1389263" y="1078312"/>
                </a:lnTo>
                <a:lnTo>
                  <a:pt x="1385640" y="1110916"/>
                </a:lnTo>
                <a:lnTo>
                  <a:pt x="1391679" y="1141708"/>
                </a:lnTo>
                <a:lnTo>
                  <a:pt x="1360886" y="1145934"/>
                </a:lnTo>
                <a:lnTo>
                  <a:pt x="1332510" y="1156199"/>
                </a:lnTo>
                <a:lnTo>
                  <a:pt x="1296283" y="1166462"/>
                </a:lnTo>
                <a:lnTo>
                  <a:pt x="1294473" y="1160425"/>
                </a:lnTo>
                <a:lnTo>
                  <a:pt x="1290247" y="1154389"/>
                </a:lnTo>
                <a:lnTo>
                  <a:pt x="1286020" y="1150161"/>
                </a:lnTo>
                <a:lnTo>
                  <a:pt x="1286020" y="1141708"/>
                </a:lnTo>
                <a:lnTo>
                  <a:pt x="1282397" y="1135671"/>
                </a:lnTo>
                <a:lnTo>
                  <a:pt x="1286020" y="1131445"/>
                </a:lnTo>
                <a:lnTo>
                  <a:pt x="1286020" y="1127217"/>
                </a:lnTo>
                <a:lnTo>
                  <a:pt x="1286020" y="1125407"/>
                </a:lnTo>
                <a:lnTo>
                  <a:pt x="1290247" y="1116955"/>
                </a:lnTo>
                <a:lnTo>
                  <a:pt x="1290247" y="1110916"/>
                </a:lnTo>
                <a:lnTo>
                  <a:pt x="1266096" y="1110916"/>
                </a:lnTo>
                <a:lnTo>
                  <a:pt x="1266096" y="1098841"/>
                </a:lnTo>
                <a:lnTo>
                  <a:pt x="1266096" y="1096426"/>
                </a:lnTo>
                <a:lnTo>
                  <a:pt x="1261870" y="1092803"/>
                </a:lnTo>
                <a:lnTo>
                  <a:pt x="1261870" y="1088577"/>
                </a:lnTo>
                <a:lnTo>
                  <a:pt x="1257643" y="1084351"/>
                </a:lnTo>
                <a:lnTo>
                  <a:pt x="1251605" y="1078312"/>
                </a:lnTo>
                <a:lnTo>
                  <a:pt x="1247982" y="1078312"/>
                </a:lnTo>
                <a:lnTo>
                  <a:pt x="1243756" y="1078312"/>
                </a:lnTo>
                <a:lnTo>
                  <a:pt x="1239529" y="1078312"/>
                </a:lnTo>
                <a:lnTo>
                  <a:pt x="1237719" y="1078312"/>
                </a:lnTo>
                <a:lnTo>
                  <a:pt x="1225643" y="1078312"/>
                </a:lnTo>
                <a:lnTo>
                  <a:pt x="1225643" y="1055368"/>
                </a:lnTo>
                <a:lnTo>
                  <a:pt x="1251605" y="1026389"/>
                </a:lnTo>
                <a:lnTo>
                  <a:pt x="1267906" y="987749"/>
                </a:lnTo>
                <a:lnTo>
                  <a:pt x="1282397" y="944277"/>
                </a:lnTo>
                <a:lnTo>
                  <a:pt x="1272132" y="938240"/>
                </a:lnTo>
                <a:lnTo>
                  <a:pt x="1267906" y="927976"/>
                </a:lnTo>
                <a:lnTo>
                  <a:pt x="1266096" y="919524"/>
                </a:lnTo>
                <a:lnTo>
                  <a:pt x="1261870" y="905032"/>
                </a:lnTo>
                <a:lnTo>
                  <a:pt x="1257643" y="891147"/>
                </a:lnTo>
                <a:lnTo>
                  <a:pt x="1286020" y="884505"/>
                </a:lnTo>
                <a:lnTo>
                  <a:pt x="1308359" y="880884"/>
                </a:lnTo>
                <a:lnTo>
                  <a:pt x="1324660" y="872430"/>
                </a:lnTo>
                <a:close/>
                <a:moveTo>
                  <a:pt x="4376665" y="786090"/>
                </a:moveTo>
                <a:lnTo>
                  <a:pt x="4406853" y="786090"/>
                </a:lnTo>
                <a:lnTo>
                  <a:pt x="4406853" y="793940"/>
                </a:lnTo>
                <a:lnTo>
                  <a:pt x="4400815" y="793940"/>
                </a:lnTo>
                <a:lnTo>
                  <a:pt x="4392967" y="798167"/>
                </a:lnTo>
                <a:lnTo>
                  <a:pt x="4391155" y="798167"/>
                </a:lnTo>
                <a:lnTo>
                  <a:pt x="4386928" y="798167"/>
                </a:lnTo>
                <a:lnTo>
                  <a:pt x="4382702" y="793940"/>
                </a:lnTo>
                <a:close/>
                <a:moveTo>
                  <a:pt x="2145166" y="786089"/>
                </a:moveTo>
                <a:lnTo>
                  <a:pt x="2153013" y="833183"/>
                </a:lnTo>
                <a:lnTo>
                  <a:pt x="2140940" y="841635"/>
                </a:lnTo>
                <a:lnTo>
                  <a:pt x="2134901" y="843445"/>
                </a:lnTo>
                <a:lnTo>
                  <a:pt x="2126449" y="847672"/>
                </a:lnTo>
                <a:lnTo>
                  <a:pt x="2116788" y="856126"/>
                </a:lnTo>
                <a:lnTo>
                  <a:pt x="2106523" y="857936"/>
                </a:lnTo>
                <a:lnTo>
                  <a:pt x="2102297" y="856126"/>
                </a:lnTo>
                <a:lnTo>
                  <a:pt x="2100486" y="856126"/>
                </a:lnTo>
                <a:lnTo>
                  <a:pt x="2096260" y="851900"/>
                </a:lnTo>
                <a:lnTo>
                  <a:pt x="2092032" y="851900"/>
                </a:lnTo>
                <a:lnTo>
                  <a:pt x="2082372" y="851900"/>
                </a:lnTo>
                <a:lnTo>
                  <a:pt x="2082372" y="843445"/>
                </a:lnTo>
                <a:lnTo>
                  <a:pt x="2082372" y="841635"/>
                </a:lnTo>
                <a:lnTo>
                  <a:pt x="2078146" y="841635"/>
                </a:lnTo>
                <a:lnTo>
                  <a:pt x="2078146" y="837409"/>
                </a:lnTo>
                <a:lnTo>
                  <a:pt x="2073920" y="833183"/>
                </a:lnTo>
                <a:lnTo>
                  <a:pt x="2073920" y="818692"/>
                </a:lnTo>
                <a:lnTo>
                  <a:pt x="2092032" y="808428"/>
                </a:lnTo>
                <a:lnTo>
                  <a:pt x="2106523" y="798165"/>
                </a:lnTo>
                <a:lnTo>
                  <a:pt x="2120410" y="790316"/>
                </a:lnTo>
                <a:close/>
                <a:moveTo>
                  <a:pt x="1446015" y="780055"/>
                </a:moveTo>
                <a:lnTo>
                  <a:pt x="1452052" y="780055"/>
                </a:lnTo>
                <a:lnTo>
                  <a:pt x="1460507" y="783679"/>
                </a:lnTo>
                <a:lnTo>
                  <a:pt x="1462318" y="783679"/>
                </a:lnTo>
                <a:lnTo>
                  <a:pt x="1466544" y="786092"/>
                </a:lnTo>
                <a:lnTo>
                  <a:pt x="1470771" y="793943"/>
                </a:lnTo>
                <a:lnTo>
                  <a:pt x="1446015" y="793943"/>
                </a:lnTo>
                <a:close/>
                <a:moveTo>
                  <a:pt x="8807630" y="755301"/>
                </a:moveTo>
                <a:lnTo>
                  <a:pt x="8840233" y="759527"/>
                </a:lnTo>
                <a:lnTo>
                  <a:pt x="8872836" y="765565"/>
                </a:lnTo>
                <a:lnTo>
                  <a:pt x="8901215" y="775828"/>
                </a:lnTo>
                <a:lnTo>
                  <a:pt x="8921138" y="793942"/>
                </a:lnTo>
                <a:lnTo>
                  <a:pt x="8935629" y="818696"/>
                </a:lnTo>
                <a:lnTo>
                  <a:pt x="8943479" y="851901"/>
                </a:lnTo>
                <a:lnTo>
                  <a:pt x="8896987" y="843449"/>
                </a:lnTo>
                <a:lnTo>
                  <a:pt x="8854121" y="828958"/>
                </a:lnTo>
                <a:lnTo>
                  <a:pt x="8822121" y="808431"/>
                </a:lnTo>
                <a:lnTo>
                  <a:pt x="8801593" y="780054"/>
                </a:lnTo>
                <a:lnTo>
                  <a:pt x="8805819" y="775828"/>
                </a:lnTo>
                <a:lnTo>
                  <a:pt x="8805819" y="771602"/>
                </a:lnTo>
                <a:lnTo>
                  <a:pt x="8807630" y="769791"/>
                </a:lnTo>
                <a:lnTo>
                  <a:pt x="8807630" y="761337"/>
                </a:lnTo>
                <a:close/>
                <a:moveTo>
                  <a:pt x="2003282" y="732356"/>
                </a:moveTo>
                <a:lnTo>
                  <a:pt x="2015357" y="732356"/>
                </a:lnTo>
                <a:lnTo>
                  <a:pt x="2017168" y="732356"/>
                </a:lnTo>
                <a:lnTo>
                  <a:pt x="2021394" y="736582"/>
                </a:lnTo>
                <a:lnTo>
                  <a:pt x="2025620" y="736582"/>
                </a:lnTo>
                <a:lnTo>
                  <a:pt x="2029243" y="740809"/>
                </a:lnTo>
                <a:lnTo>
                  <a:pt x="2031659" y="746847"/>
                </a:lnTo>
                <a:lnTo>
                  <a:pt x="2035280" y="751073"/>
                </a:lnTo>
                <a:lnTo>
                  <a:pt x="2035280" y="761336"/>
                </a:lnTo>
                <a:lnTo>
                  <a:pt x="2035280" y="771601"/>
                </a:lnTo>
                <a:lnTo>
                  <a:pt x="2029243" y="793939"/>
                </a:lnTo>
                <a:lnTo>
                  <a:pt x="2025620" y="827147"/>
                </a:lnTo>
                <a:lnTo>
                  <a:pt x="2021394" y="851900"/>
                </a:lnTo>
                <a:lnTo>
                  <a:pt x="2011129" y="856126"/>
                </a:lnTo>
                <a:lnTo>
                  <a:pt x="2003282" y="857939"/>
                </a:lnTo>
                <a:lnTo>
                  <a:pt x="1997243" y="866391"/>
                </a:lnTo>
                <a:lnTo>
                  <a:pt x="1988791" y="866391"/>
                </a:lnTo>
                <a:lnTo>
                  <a:pt x="1988791" y="862165"/>
                </a:lnTo>
                <a:lnTo>
                  <a:pt x="1986980" y="862165"/>
                </a:lnTo>
                <a:lnTo>
                  <a:pt x="1982752" y="857939"/>
                </a:lnTo>
                <a:lnTo>
                  <a:pt x="1974905" y="851900"/>
                </a:lnTo>
                <a:lnTo>
                  <a:pt x="1972489" y="843448"/>
                </a:lnTo>
                <a:lnTo>
                  <a:pt x="1972489" y="833183"/>
                </a:lnTo>
                <a:lnTo>
                  <a:pt x="1972489" y="827147"/>
                </a:lnTo>
                <a:lnTo>
                  <a:pt x="1964640" y="818694"/>
                </a:lnTo>
                <a:lnTo>
                  <a:pt x="1950754" y="808430"/>
                </a:lnTo>
                <a:lnTo>
                  <a:pt x="1932037" y="804204"/>
                </a:lnTo>
                <a:lnTo>
                  <a:pt x="1916338" y="808430"/>
                </a:lnTo>
                <a:lnTo>
                  <a:pt x="1897623" y="804204"/>
                </a:lnTo>
                <a:lnTo>
                  <a:pt x="1879509" y="793939"/>
                </a:lnTo>
                <a:lnTo>
                  <a:pt x="1865623" y="771601"/>
                </a:lnTo>
                <a:lnTo>
                  <a:pt x="1873472" y="771601"/>
                </a:lnTo>
                <a:lnTo>
                  <a:pt x="1877698" y="765564"/>
                </a:lnTo>
                <a:lnTo>
                  <a:pt x="1879509" y="761336"/>
                </a:lnTo>
                <a:lnTo>
                  <a:pt x="1879509" y="759525"/>
                </a:lnTo>
                <a:lnTo>
                  <a:pt x="1883735" y="759525"/>
                </a:lnTo>
                <a:lnTo>
                  <a:pt x="1887963" y="759525"/>
                </a:lnTo>
                <a:lnTo>
                  <a:pt x="1894000" y="759525"/>
                </a:lnTo>
                <a:lnTo>
                  <a:pt x="1906075" y="755299"/>
                </a:lnTo>
                <a:lnTo>
                  <a:pt x="1926000" y="761336"/>
                </a:lnTo>
                <a:lnTo>
                  <a:pt x="1950754" y="759525"/>
                </a:lnTo>
                <a:lnTo>
                  <a:pt x="1978526" y="755299"/>
                </a:lnTo>
                <a:lnTo>
                  <a:pt x="2003282" y="755299"/>
                </a:lnTo>
                <a:close/>
                <a:moveTo>
                  <a:pt x="1717706" y="726320"/>
                </a:moveTo>
                <a:lnTo>
                  <a:pt x="1727970" y="726320"/>
                </a:lnTo>
                <a:lnTo>
                  <a:pt x="1741856" y="726320"/>
                </a:lnTo>
                <a:lnTo>
                  <a:pt x="1746083" y="732357"/>
                </a:lnTo>
                <a:lnTo>
                  <a:pt x="1749706" y="736585"/>
                </a:lnTo>
                <a:lnTo>
                  <a:pt x="1752121" y="745037"/>
                </a:lnTo>
                <a:lnTo>
                  <a:pt x="1752121" y="751074"/>
                </a:lnTo>
                <a:lnTo>
                  <a:pt x="1756347" y="759528"/>
                </a:lnTo>
                <a:lnTo>
                  <a:pt x="1756347" y="771601"/>
                </a:lnTo>
                <a:lnTo>
                  <a:pt x="1749706" y="771601"/>
                </a:lnTo>
                <a:lnTo>
                  <a:pt x="1749706" y="780056"/>
                </a:lnTo>
                <a:lnTo>
                  <a:pt x="1756347" y="780056"/>
                </a:lnTo>
                <a:lnTo>
                  <a:pt x="1766007" y="783677"/>
                </a:lnTo>
                <a:lnTo>
                  <a:pt x="1778082" y="786092"/>
                </a:lnTo>
                <a:lnTo>
                  <a:pt x="1788347" y="786092"/>
                </a:lnTo>
                <a:lnTo>
                  <a:pt x="1802836" y="786092"/>
                </a:lnTo>
                <a:lnTo>
                  <a:pt x="1808874" y="780056"/>
                </a:lnTo>
                <a:lnTo>
                  <a:pt x="1812496" y="775829"/>
                </a:lnTo>
                <a:lnTo>
                  <a:pt x="1816722" y="775829"/>
                </a:lnTo>
                <a:lnTo>
                  <a:pt x="1820950" y="775829"/>
                </a:lnTo>
                <a:lnTo>
                  <a:pt x="1826987" y="780056"/>
                </a:lnTo>
                <a:lnTo>
                  <a:pt x="1831213" y="783677"/>
                </a:lnTo>
                <a:lnTo>
                  <a:pt x="1831213" y="786092"/>
                </a:lnTo>
                <a:lnTo>
                  <a:pt x="1831213" y="790318"/>
                </a:lnTo>
                <a:lnTo>
                  <a:pt x="1834836" y="793942"/>
                </a:lnTo>
                <a:lnTo>
                  <a:pt x="1834836" y="800583"/>
                </a:lnTo>
                <a:lnTo>
                  <a:pt x="1831213" y="808432"/>
                </a:lnTo>
                <a:lnTo>
                  <a:pt x="1831213" y="812658"/>
                </a:lnTo>
                <a:lnTo>
                  <a:pt x="1831213" y="815074"/>
                </a:lnTo>
                <a:lnTo>
                  <a:pt x="1831213" y="818695"/>
                </a:lnTo>
                <a:lnTo>
                  <a:pt x="1826987" y="827147"/>
                </a:lnTo>
                <a:lnTo>
                  <a:pt x="1806459" y="837412"/>
                </a:lnTo>
                <a:lnTo>
                  <a:pt x="1780498" y="837412"/>
                </a:lnTo>
                <a:lnTo>
                  <a:pt x="1752121" y="837412"/>
                </a:lnTo>
                <a:lnTo>
                  <a:pt x="1723744" y="843449"/>
                </a:lnTo>
                <a:lnTo>
                  <a:pt x="1703217" y="857940"/>
                </a:lnTo>
                <a:lnTo>
                  <a:pt x="1679066" y="876656"/>
                </a:lnTo>
                <a:lnTo>
                  <a:pt x="1656726" y="894768"/>
                </a:lnTo>
                <a:lnTo>
                  <a:pt x="1626539" y="905033"/>
                </a:lnTo>
                <a:lnTo>
                  <a:pt x="1622313" y="898995"/>
                </a:lnTo>
                <a:lnTo>
                  <a:pt x="1618087" y="891147"/>
                </a:lnTo>
                <a:lnTo>
                  <a:pt x="1618087" y="884506"/>
                </a:lnTo>
                <a:lnTo>
                  <a:pt x="1614464" y="872430"/>
                </a:lnTo>
                <a:lnTo>
                  <a:pt x="1626539" y="866392"/>
                </a:lnTo>
                <a:lnTo>
                  <a:pt x="1636804" y="857940"/>
                </a:lnTo>
                <a:lnTo>
                  <a:pt x="1642840" y="847677"/>
                </a:lnTo>
                <a:lnTo>
                  <a:pt x="1650690" y="837412"/>
                </a:lnTo>
                <a:lnTo>
                  <a:pt x="1654916" y="827147"/>
                </a:lnTo>
                <a:lnTo>
                  <a:pt x="1614464" y="827147"/>
                </a:lnTo>
                <a:lnTo>
                  <a:pt x="1589710" y="837412"/>
                </a:lnTo>
                <a:lnTo>
                  <a:pt x="1561936" y="841638"/>
                </a:lnTo>
                <a:lnTo>
                  <a:pt x="1529334" y="837412"/>
                </a:lnTo>
                <a:lnTo>
                  <a:pt x="1508806" y="827147"/>
                </a:lnTo>
                <a:lnTo>
                  <a:pt x="1499146" y="827147"/>
                </a:lnTo>
                <a:lnTo>
                  <a:pt x="1499146" y="818695"/>
                </a:lnTo>
                <a:lnTo>
                  <a:pt x="1508806" y="815074"/>
                </a:lnTo>
                <a:lnTo>
                  <a:pt x="1517258" y="812658"/>
                </a:lnTo>
                <a:lnTo>
                  <a:pt x="1519071" y="808432"/>
                </a:lnTo>
                <a:lnTo>
                  <a:pt x="1526918" y="804204"/>
                </a:lnTo>
                <a:lnTo>
                  <a:pt x="1529334" y="793942"/>
                </a:lnTo>
                <a:lnTo>
                  <a:pt x="1523297" y="793942"/>
                </a:lnTo>
                <a:lnTo>
                  <a:pt x="1523297" y="786092"/>
                </a:lnTo>
                <a:lnTo>
                  <a:pt x="1533560" y="786092"/>
                </a:lnTo>
                <a:lnTo>
                  <a:pt x="1541409" y="783677"/>
                </a:lnTo>
                <a:lnTo>
                  <a:pt x="1547447" y="783677"/>
                </a:lnTo>
                <a:lnTo>
                  <a:pt x="1555295" y="780056"/>
                </a:lnTo>
                <a:lnTo>
                  <a:pt x="1551673" y="775829"/>
                </a:lnTo>
                <a:lnTo>
                  <a:pt x="1547447" y="771601"/>
                </a:lnTo>
                <a:lnTo>
                  <a:pt x="1543222" y="769791"/>
                </a:lnTo>
                <a:lnTo>
                  <a:pt x="1543222" y="765565"/>
                </a:lnTo>
                <a:lnTo>
                  <a:pt x="1541409" y="761339"/>
                </a:lnTo>
                <a:lnTo>
                  <a:pt x="1537183" y="755300"/>
                </a:lnTo>
                <a:lnTo>
                  <a:pt x="1543222" y="755300"/>
                </a:lnTo>
                <a:lnTo>
                  <a:pt x="1547447" y="751074"/>
                </a:lnTo>
                <a:lnTo>
                  <a:pt x="1551673" y="751074"/>
                </a:lnTo>
                <a:lnTo>
                  <a:pt x="1555295" y="746848"/>
                </a:lnTo>
                <a:lnTo>
                  <a:pt x="1593936" y="759528"/>
                </a:lnTo>
                <a:lnTo>
                  <a:pt x="1626539" y="771601"/>
                </a:lnTo>
                <a:lnTo>
                  <a:pt x="1654916" y="786092"/>
                </a:lnTo>
                <a:lnTo>
                  <a:pt x="1685103" y="798168"/>
                </a:lnTo>
                <a:lnTo>
                  <a:pt x="1723744" y="800583"/>
                </a:lnTo>
                <a:lnTo>
                  <a:pt x="1717706" y="783677"/>
                </a:lnTo>
                <a:lnTo>
                  <a:pt x="1711669" y="769791"/>
                </a:lnTo>
                <a:lnTo>
                  <a:pt x="1707443" y="759528"/>
                </a:lnTo>
                <a:lnTo>
                  <a:pt x="1703217" y="732357"/>
                </a:lnTo>
                <a:lnTo>
                  <a:pt x="1711669" y="730546"/>
                </a:lnTo>
                <a:close/>
                <a:moveTo>
                  <a:pt x="1508805" y="682849"/>
                </a:moveTo>
                <a:lnTo>
                  <a:pt x="1508805" y="697340"/>
                </a:lnTo>
                <a:lnTo>
                  <a:pt x="1508805" y="707603"/>
                </a:lnTo>
                <a:lnTo>
                  <a:pt x="1513031" y="717868"/>
                </a:lnTo>
                <a:lnTo>
                  <a:pt x="1508805" y="726320"/>
                </a:lnTo>
                <a:lnTo>
                  <a:pt x="1508805" y="732359"/>
                </a:lnTo>
                <a:lnTo>
                  <a:pt x="1499145" y="740811"/>
                </a:lnTo>
                <a:lnTo>
                  <a:pt x="1488882" y="746848"/>
                </a:lnTo>
                <a:lnTo>
                  <a:pt x="1476807" y="755300"/>
                </a:lnTo>
                <a:lnTo>
                  <a:pt x="1470768" y="765565"/>
                </a:lnTo>
                <a:lnTo>
                  <a:pt x="1456278" y="759529"/>
                </a:lnTo>
                <a:lnTo>
                  <a:pt x="1448430" y="755300"/>
                </a:lnTo>
                <a:lnTo>
                  <a:pt x="1442392" y="751074"/>
                </a:lnTo>
                <a:lnTo>
                  <a:pt x="1438166" y="746848"/>
                </a:lnTo>
                <a:lnTo>
                  <a:pt x="1432129" y="740811"/>
                </a:lnTo>
                <a:lnTo>
                  <a:pt x="1427903" y="775830"/>
                </a:lnTo>
                <a:lnTo>
                  <a:pt x="1417638" y="793943"/>
                </a:lnTo>
                <a:lnTo>
                  <a:pt x="1391677" y="800584"/>
                </a:lnTo>
                <a:lnTo>
                  <a:pt x="1371149" y="800584"/>
                </a:lnTo>
                <a:lnTo>
                  <a:pt x="1348809" y="800584"/>
                </a:lnTo>
                <a:lnTo>
                  <a:pt x="1322848" y="800584"/>
                </a:lnTo>
                <a:lnTo>
                  <a:pt x="1322848" y="771604"/>
                </a:lnTo>
                <a:lnTo>
                  <a:pt x="1360885" y="745037"/>
                </a:lnTo>
                <a:lnTo>
                  <a:pt x="1403752" y="717868"/>
                </a:lnTo>
                <a:lnTo>
                  <a:pt x="1452051" y="697340"/>
                </a:lnTo>
                <a:close/>
                <a:moveTo>
                  <a:pt x="8659712" y="682849"/>
                </a:moveTo>
                <a:lnTo>
                  <a:pt x="8678427" y="682849"/>
                </a:lnTo>
                <a:lnTo>
                  <a:pt x="8684466" y="701566"/>
                </a:lnTo>
                <a:lnTo>
                  <a:pt x="8684466" y="722093"/>
                </a:lnTo>
                <a:lnTo>
                  <a:pt x="8684466" y="746847"/>
                </a:lnTo>
                <a:lnTo>
                  <a:pt x="8716464" y="736584"/>
                </a:lnTo>
                <a:lnTo>
                  <a:pt x="8741220" y="722093"/>
                </a:lnTo>
                <a:lnTo>
                  <a:pt x="8769596" y="707602"/>
                </a:lnTo>
                <a:lnTo>
                  <a:pt x="8769596" y="818696"/>
                </a:lnTo>
                <a:lnTo>
                  <a:pt x="8769596" y="822922"/>
                </a:lnTo>
                <a:lnTo>
                  <a:pt x="8765370" y="822922"/>
                </a:lnTo>
                <a:lnTo>
                  <a:pt x="8763558" y="827150"/>
                </a:lnTo>
                <a:lnTo>
                  <a:pt x="8736992" y="827150"/>
                </a:lnTo>
                <a:lnTo>
                  <a:pt x="8702578" y="828960"/>
                </a:lnTo>
                <a:lnTo>
                  <a:pt x="8668165" y="833187"/>
                </a:lnTo>
                <a:lnTo>
                  <a:pt x="8639788" y="837413"/>
                </a:lnTo>
                <a:lnTo>
                  <a:pt x="8617448" y="841639"/>
                </a:lnTo>
                <a:lnTo>
                  <a:pt x="8607185" y="843452"/>
                </a:lnTo>
                <a:lnTo>
                  <a:pt x="8583034" y="822922"/>
                </a:lnTo>
                <a:lnTo>
                  <a:pt x="8564920" y="793942"/>
                </a:lnTo>
                <a:lnTo>
                  <a:pt x="8554657" y="755300"/>
                </a:lnTo>
                <a:lnTo>
                  <a:pt x="8556468" y="745037"/>
                </a:lnTo>
                <a:lnTo>
                  <a:pt x="8560694" y="736584"/>
                </a:lnTo>
                <a:lnTo>
                  <a:pt x="8564920" y="730546"/>
                </a:lnTo>
                <a:lnTo>
                  <a:pt x="8569148" y="722093"/>
                </a:lnTo>
                <a:lnTo>
                  <a:pt x="8570959" y="716057"/>
                </a:lnTo>
                <a:lnTo>
                  <a:pt x="8584845" y="707602"/>
                </a:lnTo>
                <a:lnTo>
                  <a:pt x="8603562" y="697340"/>
                </a:lnTo>
                <a:lnTo>
                  <a:pt x="8631938" y="687075"/>
                </a:lnTo>
                <a:close/>
                <a:moveTo>
                  <a:pt x="2728395" y="682849"/>
                </a:moveTo>
                <a:lnTo>
                  <a:pt x="2752548" y="693113"/>
                </a:lnTo>
                <a:lnTo>
                  <a:pt x="2752548" y="701565"/>
                </a:lnTo>
                <a:lnTo>
                  <a:pt x="2742283" y="701565"/>
                </a:lnTo>
                <a:lnTo>
                  <a:pt x="2736245" y="701565"/>
                </a:lnTo>
                <a:lnTo>
                  <a:pt x="2732019" y="701565"/>
                </a:lnTo>
                <a:lnTo>
                  <a:pt x="2728395" y="697339"/>
                </a:lnTo>
                <a:lnTo>
                  <a:pt x="2728395" y="693113"/>
                </a:lnTo>
                <a:close/>
                <a:moveTo>
                  <a:pt x="1988793" y="668964"/>
                </a:moveTo>
                <a:lnTo>
                  <a:pt x="2053998" y="668964"/>
                </a:lnTo>
                <a:lnTo>
                  <a:pt x="2053998" y="675000"/>
                </a:lnTo>
                <a:lnTo>
                  <a:pt x="2057621" y="682849"/>
                </a:lnTo>
                <a:lnTo>
                  <a:pt x="2057621" y="689491"/>
                </a:lnTo>
                <a:lnTo>
                  <a:pt x="2060037" y="701566"/>
                </a:lnTo>
                <a:lnTo>
                  <a:pt x="2043735" y="701566"/>
                </a:lnTo>
                <a:lnTo>
                  <a:pt x="2035281" y="701566"/>
                </a:lnTo>
                <a:lnTo>
                  <a:pt x="2029245" y="701566"/>
                </a:lnTo>
                <a:lnTo>
                  <a:pt x="2015359" y="697340"/>
                </a:lnTo>
                <a:lnTo>
                  <a:pt x="2003283" y="697340"/>
                </a:lnTo>
                <a:lnTo>
                  <a:pt x="1988793" y="693114"/>
                </a:lnTo>
                <a:close/>
                <a:moveTo>
                  <a:pt x="2140938" y="668961"/>
                </a:moveTo>
                <a:lnTo>
                  <a:pt x="2153014" y="668961"/>
                </a:lnTo>
                <a:lnTo>
                  <a:pt x="2159050" y="689489"/>
                </a:lnTo>
                <a:lnTo>
                  <a:pt x="2173541" y="697338"/>
                </a:lnTo>
                <a:lnTo>
                  <a:pt x="2195276" y="697338"/>
                </a:lnTo>
                <a:lnTo>
                  <a:pt x="2229690" y="693112"/>
                </a:lnTo>
                <a:lnTo>
                  <a:pt x="2229690" y="701564"/>
                </a:lnTo>
                <a:lnTo>
                  <a:pt x="2233918" y="711829"/>
                </a:lnTo>
                <a:lnTo>
                  <a:pt x="2238144" y="722092"/>
                </a:lnTo>
                <a:lnTo>
                  <a:pt x="2238144" y="730544"/>
                </a:lnTo>
                <a:lnTo>
                  <a:pt x="2238144" y="740808"/>
                </a:lnTo>
                <a:lnTo>
                  <a:pt x="2238144" y="746845"/>
                </a:lnTo>
                <a:lnTo>
                  <a:pt x="2276784" y="769788"/>
                </a:lnTo>
                <a:lnTo>
                  <a:pt x="2320859" y="780053"/>
                </a:lnTo>
                <a:lnTo>
                  <a:pt x="2371574" y="780053"/>
                </a:lnTo>
                <a:lnTo>
                  <a:pt x="2420479" y="780053"/>
                </a:lnTo>
                <a:lnTo>
                  <a:pt x="2474817" y="775827"/>
                </a:lnTo>
                <a:lnTo>
                  <a:pt x="2519496" y="780053"/>
                </a:lnTo>
                <a:lnTo>
                  <a:pt x="2519496" y="790317"/>
                </a:lnTo>
                <a:lnTo>
                  <a:pt x="2523724" y="800580"/>
                </a:lnTo>
                <a:lnTo>
                  <a:pt x="2527950" y="808429"/>
                </a:lnTo>
                <a:lnTo>
                  <a:pt x="2527950" y="812655"/>
                </a:lnTo>
                <a:lnTo>
                  <a:pt x="2527950" y="818694"/>
                </a:lnTo>
                <a:lnTo>
                  <a:pt x="2527950" y="827146"/>
                </a:lnTo>
                <a:lnTo>
                  <a:pt x="2519496" y="851900"/>
                </a:lnTo>
                <a:lnTo>
                  <a:pt x="2499573" y="851900"/>
                </a:lnTo>
                <a:lnTo>
                  <a:pt x="2474817" y="847674"/>
                </a:lnTo>
                <a:lnTo>
                  <a:pt x="2456705" y="843448"/>
                </a:lnTo>
                <a:lnTo>
                  <a:pt x="2448856" y="843448"/>
                </a:lnTo>
                <a:lnTo>
                  <a:pt x="2442819" y="847674"/>
                </a:lnTo>
                <a:lnTo>
                  <a:pt x="2438593" y="856126"/>
                </a:lnTo>
                <a:lnTo>
                  <a:pt x="2434367" y="857938"/>
                </a:lnTo>
                <a:lnTo>
                  <a:pt x="2428328" y="857938"/>
                </a:lnTo>
                <a:lnTo>
                  <a:pt x="2424102" y="862164"/>
                </a:lnTo>
                <a:lnTo>
                  <a:pt x="2414442" y="866391"/>
                </a:lnTo>
                <a:lnTo>
                  <a:pt x="2404178" y="866391"/>
                </a:lnTo>
                <a:lnTo>
                  <a:pt x="2392102" y="870617"/>
                </a:lnTo>
                <a:lnTo>
                  <a:pt x="2386066" y="872427"/>
                </a:lnTo>
                <a:lnTo>
                  <a:pt x="2375800" y="872427"/>
                </a:lnTo>
                <a:lnTo>
                  <a:pt x="2363725" y="872427"/>
                </a:lnTo>
                <a:lnTo>
                  <a:pt x="2357688" y="862164"/>
                </a:lnTo>
                <a:lnTo>
                  <a:pt x="2353462" y="851900"/>
                </a:lnTo>
                <a:lnTo>
                  <a:pt x="2347423" y="843448"/>
                </a:lnTo>
                <a:lnTo>
                  <a:pt x="2347423" y="851900"/>
                </a:lnTo>
                <a:lnTo>
                  <a:pt x="2339576" y="857938"/>
                </a:lnTo>
                <a:lnTo>
                  <a:pt x="2335348" y="866391"/>
                </a:lnTo>
                <a:lnTo>
                  <a:pt x="2333537" y="872427"/>
                </a:lnTo>
                <a:lnTo>
                  <a:pt x="2314821" y="872427"/>
                </a:lnTo>
                <a:lnTo>
                  <a:pt x="2306973" y="862164"/>
                </a:lnTo>
                <a:lnTo>
                  <a:pt x="2300935" y="847674"/>
                </a:lnTo>
                <a:lnTo>
                  <a:pt x="2294898" y="833183"/>
                </a:lnTo>
                <a:lnTo>
                  <a:pt x="2290670" y="843448"/>
                </a:lnTo>
                <a:lnTo>
                  <a:pt x="2286444" y="851900"/>
                </a:lnTo>
                <a:lnTo>
                  <a:pt x="2282822" y="856126"/>
                </a:lnTo>
                <a:lnTo>
                  <a:pt x="2276784" y="856126"/>
                </a:lnTo>
                <a:lnTo>
                  <a:pt x="2268332" y="851900"/>
                </a:lnTo>
                <a:lnTo>
                  <a:pt x="2262295" y="847674"/>
                </a:lnTo>
                <a:lnTo>
                  <a:pt x="2258067" y="843448"/>
                </a:lnTo>
                <a:lnTo>
                  <a:pt x="2258067" y="841635"/>
                </a:lnTo>
                <a:lnTo>
                  <a:pt x="2258067" y="837409"/>
                </a:lnTo>
                <a:lnTo>
                  <a:pt x="2258067" y="833183"/>
                </a:lnTo>
                <a:lnTo>
                  <a:pt x="2258067" y="828957"/>
                </a:lnTo>
                <a:lnTo>
                  <a:pt x="2254446" y="827146"/>
                </a:lnTo>
                <a:lnTo>
                  <a:pt x="2252030" y="827146"/>
                </a:lnTo>
                <a:lnTo>
                  <a:pt x="2248407" y="828957"/>
                </a:lnTo>
                <a:lnTo>
                  <a:pt x="2239955" y="828957"/>
                </a:lnTo>
                <a:lnTo>
                  <a:pt x="2229690" y="833183"/>
                </a:lnTo>
                <a:lnTo>
                  <a:pt x="2223653" y="833183"/>
                </a:lnTo>
                <a:lnTo>
                  <a:pt x="2211578" y="837409"/>
                </a:lnTo>
                <a:lnTo>
                  <a:pt x="2209767" y="833183"/>
                </a:lnTo>
                <a:lnTo>
                  <a:pt x="2205541" y="833183"/>
                </a:lnTo>
                <a:lnTo>
                  <a:pt x="2197692" y="828957"/>
                </a:lnTo>
                <a:lnTo>
                  <a:pt x="2195276" y="827146"/>
                </a:lnTo>
                <a:lnTo>
                  <a:pt x="2187427" y="822920"/>
                </a:lnTo>
                <a:lnTo>
                  <a:pt x="2183201" y="818694"/>
                </a:lnTo>
                <a:lnTo>
                  <a:pt x="2187427" y="798165"/>
                </a:lnTo>
                <a:lnTo>
                  <a:pt x="2183201" y="783676"/>
                </a:lnTo>
                <a:lnTo>
                  <a:pt x="2177164" y="771601"/>
                </a:lnTo>
                <a:lnTo>
                  <a:pt x="2169315" y="755299"/>
                </a:lnTo>
                <a:lnTo>
                  <a:pt x="2169315" y="732356"/>
                </a:lnTo>
                <a:lnTo>
                  <a:pt x="2134901" y="730544"/>
                </a:lnTo>
                <a:lnTo>
                  <a:pt x="2102297" y="717865"/>
                </a:lnTo>
                <a:lnTo>
                  <a:pt x="2073920" y="707603"/>
                </a:lnTo>
                <a:lnTo>
                  <a:pt x="2072109" y="703980"/>
                </a:lnTo>
                <a:lnTo>
                  <a:pt x="2072109" y="701564"/>
                </a:lnTo>
                <a:lnTo>
                  <a:pt x="2072109" y="697338"/>
                </a:lnTo>
                <a:lnTo>
                  <a:pt x="2067883" y="693112"/>
                </a:lnTo>
                <a:lnTo>
                  <a:pt x="2067883" y="682847"/>
                </a:lnTo>
                <a:lnTo>
                  <a:pt x="2082374" y="679226"/>
                </a:lnTo>
                <a:lnTo>
                  <a:pt x="2100486" y="679226"/>
                </a:lnTo>
                <a:lnTo>
                  <a:pt x="2120411" y="674998"/>
                </a:lnTo>
                <a:lnTo>
                  <a:pt x="2126447" y="672585"/>
                </a:lnTo>
                <a:lnTo>
                  <a:pt x="2134901" y="672585"/>
                </a:lnTo>
                <a:close/>
                <a:moveTo>
                  <a:pt x="1834833" y="660510"/>
                </a:moveTo>
                <a:lnTo>
                  <a:pt x="1849323" y="668962"/>
                </a:lnTo>
                <a:lnTo>
                  <a:pt x="1863210" y="675000"/>
                </a:lnTo>
                <a:lnTo>
                  <a:pt x="1869246" y="687076"/>
                </a:lnTo>
                <a:lnTo>
                  <a:pt x="1877701" y="701564"/>
                </a:lnTo>
                <a:lnTo>
                  <a:pt x="1879511" y="716055"/>
                </a:lnTo>
                <a:lnTo>
                  <a:pt x="1859586" y="716055"/>
                </a:lnTo>
                <a:lnTo>
                  <a:pt x="1859586" y="707603"/>
                </a:lnTo>
                <a:lnTo>
                  <a:pt x="1849323" y="701564"/>
                </a:lnTo>
                <a:lnTo>
                  <a:pt x="1845097" y="693112"/>
                </a:lnTo>
                <a:lnTo>
                  <a:pt x="1840869" y="687076"/>
                </a:lnTo>
                <a:lnTo>
                  <a:pt x="1837248" y="675000"/>
                </a:lnTo>
                <a:close/>
                <a:moveTo>
                  <a:pt x="1614463" y="644210"/>
                </a:moveTo>
                <a:lnTo>
                  <a:pt x="1632575" y="646021"/>
                </a:lnTo>
                <a:lnTo>
                  <a:pt x="1646463" y="646021"/>
                </a:lnTo>
                <a:lnTo>
                  <a:pt x="1660951" y="650247"/>
                </a:lnTo>
                <a:lnTo>
                  <a:pt x="1671216" y="654475"/>
                </a:lnTo>
                <a:lnTo>
                  <a:pt x="1665178" y="664737"/>
                </a:lnTo>
                <a:lnTo>
                  <a:pt x="1656725" y="675002"/>
                </a:lnTo>
                <a:lnTo>
                  <a:pt x="1650689" y="682851"/>
                </a:lnTo>
                <a:lnTo>
                  <a:pt x="1640424" y="693114"/>
                </a:lnTo>
                <a:lnTo>
                  <a:pt x="1628349" y="701566"/>
                </a:lnTo>
                <a:lnTo>
                  <a:pt x="1618086" y="703982"/>
                </a:lnTo>
                <a:lnTo>
                  <a:pt x="1612048" y="703982"/>
                </a:lnTo>
                <a:lnTo>
                  <a:pt x="1599972" y="701566"/>
                </a:lnTo>
                <a:lnTo>
                  <a:pt x="1593936" y="693114"/>
                </a:lnTo>
                <a:lnTo>
                  <a:pt x="1589710" y="687077"/>
                </a:lnTo>
                <a:lnTo>
                  <a:pt x="1586086" y="679228"/>
                </a:lnTo>
                <a:lnTo>
                  <a:pt x="1586086" y="668964"/>
                </a:lnTo>
                <a:lnTo>
                  <a:pt x="1599972" y="658701"/>
                </a:lnTo>
                <a:close/>
                <a:moveTo>
                  <a:pt x="2215805" y="644210"/>
                </a:moveTo>
                <a:lnTo>
                  <a:pt x="2248408" y="644210"/>
                </a:lnTo>
                <a:lnTo>
                  <a:pt x="2248408" y="660513"/>
                </a:lnTo>
                <a:lnTo>
                  <a:pt x="2215805" y="660513"/>
                </a:lnTo>
                <a:close/>
                <a:moveTo>
                  <a:pt x="2106525" y="629719"/>
                </a:moveTo>
                <a:lnTo>
                  <a:pt x="2116790" y="629719"/>
                </a:lnTo>
                <a:lnTo>
                  <a:pt x="2124638" y="629719"/>
                </a:lnTo>
                <a:lnTo>
                  <a:pt x="2130676" y="629719"/>
                </a:lnTo>
                <a:lnTo>
                  <a:pt x="2134903" y="629719"/>
                </a:lnTo>
                <a:lnTo>
                  <a:pt x="2140940" y="629719"/>
                </a:lnTo>
                <a:lnTo>
                  <a:pt x="2148789" y="629719"/>
                </a:lnTo>
                <a:lnTo>
                  <a:pt x="2159054" y="629719"/>
                </a:lnTo>
                <a:lnTo>
                  <a:pt x="2159054" y="644211"/>
                </a:lnTo>
                <a:lnTo>
                  <a:pt x="2112562" y="654475"/>
                </a:lnTo>
                <a:close/>
                <a:moveTo>
                  <a:pt x="1671217" y="606777"/>
                </a:moveTo>
                <a:lnTo>
                  <a:pt x="1685103" y="611003"/>
                </a:lnTo>
                <a:lnTo>
                  <a:pt x="1699594" y="615229"/>
                </a:lnTo>
                <a:lnTo>
                  <a:pt x="1711669" y="621267"/>
                </a:lnTo>
                <a:lnTo>
                  <a:pt x="1703215" y="621267"/>
                </a:lnTo>
                <a:lnTo>
                  <a:pt x="1685103" y="629720"/>
                </a:lnTo>
                <a:lnTo>
                  <a:pt x="1665179" y="629720"/>
                </a:lnTo>
                <a:lnTo>
                  <a:pt x="1640425" y="629720"/>
                </a:lnTo>
                <a:lnTo>
                  <a:pt x="1640425" y="621267"/>
                </a:lnTo>
                <a:lnTo>
                  <a:pt x="1646462" y="621267"/>
                </a:lnTo>
                <a:lnTo>
                  <a:pt x="1654916" y="615229"/>
                </a:lnTo>
                <a:lnTo>
                  <a:pt x="1665179" y="611003"/>
                </a:lnTo>
                <a:close/>
                <a:moveTo>
                  <a:pt x="6634703" y="603153"/>
                </a:moveTo>
                <a:lnTo>
                  <a:pt x="6669118" y="606776"/>
                </a:lnTo>
                <a:lnTo>
                  <a:pt x="6677570" y="615228"/>
                </a:lnTo>
                <a:lnTo>
                  <a:pt x="6681193" y="621265"/>
                </a:lnTo>
                <a:lnTo>
                  <a:pt x="6687230" y="629719"/>
                </a:lnTo>
                <a:lnTo>
                  <a:pt x="6683607" y="635756"/>
                </a:lnTo>
                <a:lnTo>
                  <a:pt x="6683607" y="639982"/>
                </a:lnTo>
                <a:lnTo>
                  <a:pt x="6681193" y="644208"/>
                </a:lnTo>
                <a:lnTo>
                  <a:pt x="6658853" y="672585"/>
                </a:lnTo>
                <a:lnTo>
                  <a:pt x="6630477" y="693112"/>
                </a:lnTo>
                <a:lnTo>
                  <a:pt x="6598479" y="711829"/>
                </a:lnTo>
                <a:lnTo>
                  <a:pt x="6559837" y="726320"/>
                </a:lnTo>
                <a:lnTo>
                  <a:pt x="6525424" y="740811"/>
                </a:lnTo>
                <a:lnTo>
                  <a:pt x="6492821" y="755300"/>
                </a:lnTo>
                <a:lnTo>
                  <a:pt x="6458405" y="783677"/>
                </a:lnTo>
                <a:lnTo>
                  <a:pt x="6417953" y="827147"/>
                </a:lnTo>
                <a:lnTo>
                  <a:pt x="6377503" y="876656"/>
                </a:lnTo>
                <a:lnTo>
                  <a:pt x="6337049" y="934013"/>
                </a:lnTo>
                <a:lnTo>
                  <a:pt x="6306861" y="991974"/>
                </a:lnTo>
                <a:lnTo>
                  <a:pt x="6284523" y="1049331"/>
                </a:lnTo>
                <a:lnTo>
                  <a:pt x="6274259" y="1103066"/>
                </a:lnTo>
                <a:lnTo>
                  <a:pt x="6278485" y="1121180"/>
                </a:lnTo>
                <a:lnTo>
                  <a:pt x="6292371" y="1141709"/>
                </a:lnTo>
                <a:lnTo>
                  <a:pt x="6308674" y="1164653"/>
                </a:lnTo>
                <a:lnTo>
                  <a:pt x="6331012" y="1180952"/>
                </a:lnTo>
                <a:lnTo>
                  <a:pt x="6331012" y="1189406"/>
                </a:lnTo>
                <a:lnTo>
                  <a:pt x="6320749" y="1189406"/>
                </a:lnTo>
                <a:lnTo>
                  <a:pt x="6312900" y="1207518"/>
                </a:lnTo>
                <a:lnTo>
                  <a:pt x="6284523" y="1195443"/>
                </a:lnTo>
                <a:lnTo>
                  <a:pt x="6251920" y="1189406"/>
                </a:lnTo>
                <a:lnTo>
                  <a:pt x="6241656" y="1160424"/>
                </a:lnTo>
                <a:lnTo>
                  <a:pt x="6223544" y="1135671"/>
                </a:lnTo>
                <a:lnTo>
                  <a:pt x="6207242" y="1116954"/>
                </a:lnTo>
                <a:lnTo>
                  <a:pt x="6189128" y="1098840"/>
                </a:lnTo>
                <a:lnTo>
                  <a:pt x="6175242" y="1069861"/>
                </a:lnTo>
                <a:lnTo>
                  <a:pt x="6195167" y="1055369"/>
                </a:lnTo>
                <a:lnTo>
                  <a:pt x="6207242" y="1049331"/>
                </a:lnTo>
                <a:lnTo>
                  <a:pt x="6207242" y="1039068"/>
                </a:lnTo>
                <a:lnTo>
                  <a:pt x="6203619" y="1030616"/>
                </a:lnTo>
                <a:lnTo>
                  <a:pt x="6199393" y="1016125"/>
                </a:lnTo>
                <a:lnTo>
                  <a:pt x="6203619" y="1002239"/>
                </a:lnTo>
                <a:lnTo>
                  <a:pt x="6213279" y="983522"/>
                </a:lnTo>
                <a:lnTo>
                  <a:pt x="6227770" y="973257"/>
                </a:lnTo>
                <a:lnTo>
                  <a:pt x="6241656" y="958768"/>
                </a:lnTo>
                <a:lnTo>
                  <a:pt x="6251920" y="938239"/>
                </a:lnTo>
                <a:lnTo>
                  <a:pt x="6245882" y="934013"/>
                </a:lnTo>
                <a:lnTo>
                  <a:pt x="6238033" y="929787"/>
                </a:lnTo>
                <a:lnTo>
                  <a:pt x="6238033" y="927976"/>
                </a:lnTo>
                <a:lnTo>
                  <a:pt x="6235619" y="927976"/>
                </a:lnTo>
                <a:lnTo>
                  <a:pt x="6235619" y="923750"/>
                </a:lnTo>
                <a:lnTo>
                  <a:pt x="6235619" y="919524"/>
                </a:lnTo>
                <a:lnTo>
                  <a:pt x="6251920" y="901410"/>
                </a:lnTo>
                <a:lnTo>
                  <a:pt x="6270032" y="884505"/>
                </a:lnTo>
                <a:lnTo>
                  <a:pt x="6280295" y="857939"/>
                </a:lnTo>
                <a:lnTo>
                  <a:pt x="6284523" y="851903"/>
                </a:lnTo>
                <a:lnTo>
                  <a:pt x="6280295" y="841638"/>
                </a:lnTo>
                <a:lnTo>
                  <a:pt x="6280295" y="833186"/>
                </a:lnTo>
                <a:lnTo>
                  <a:pt x="6278485" y="828960"/>
                </a:lnTo>
                <a:lnTo>
                  <a:pt x="6278485" y="818695"/>
                </a:lnTo>
                <a:lnTo>
                  <a:pt x="6278485" y="812658"/>
                </a:lnTo>
                <a:lnTo>
                  <a:pt x="6280295" y="800583"/>
                </a:lnTo>
                <a:lnTo>
                  <a:pt x="6308674" y="769791"/>
                </a:lnTo>
                <a:lnTo>
                  <a:pt x="6344898" y="736585"/>
                </a:lnTo>
                <a:lnTo>
                  <a:pt x="6389576" y="703980"/>
                </a:lnTo>
                <a:lnTo>
                  <a:pt x="6436067" y="679226"/>
                </a:lnTo>
                <a:lnTo>
                  <a:pt x="6474707" y="660509"/>
                </a:lnTo>
                <a:lnTo>
                  <a:pt x="6539310" y="660509"/>
                </a:lnTo>
                <a:lnTo>
                  <a:pt x="6559837" y="650247"/>
                </a:lnTo>
                <a:lnTo>
                  <a:pt x="6574328" y="639982"/>
                </a:lnTo>
                <a:lnTo>
                  <a:pt x="6583988" y="625491"/>
                </a:lnTo>
                <a:lnTo>
                  <a:pt x="6596063" y="617039"/>
                </a:lnTo>
                <a:lnTo>
                  <a:pt x="6610554" y="611002"/>
                </a:lnTo>
                <a:close/>
                <a:moveTo>
                  <a:pt x="2035281" y="549420"/>
                </a:moveTo>
                <a:lnTo>
                  <a:pt x="2067886" y="549420"/>
                </a:lnTo>
                <a:lnTo>
                  <a:pt x="2078149" y="563911"/>
                </a:lnTo>
                <a:lnTo>
                  <a:pt x="2092034" y="578400"/>
                </a:lnTo>
                <a:lnTo>
                  <a:pt x="2106525" y="588665"/>
                </a:lnTo>
                <a:lnTo>
                  <a:pt x="2100489" y="596515"/>
                </a:lnTo>
                <a:lnTo>
                  <a:pt x="2096263" y="600741"/>
                </a:lnTo>
                <a:lnTo>
                  <a:pt x="2092034" y="603156"/>
                </a:lnTo>
                <a:lnTo>
                  <a:pt x="2088413" y="611004"/>
                </a:lnTo>
                <a:lnTo>
                  <a:pt x="2085998" y="617043"/>
                </a:lnTo>
                <a:lnTo>
                  <a:pt x="2082375" y="629721"/>
                </a:lnTo>
                <a:lnTo>
                  <a:pt x="2072112" y="629721"/>
                </a:lnTo>
                <a:lnTo>
                  <a:pt x="2057621" y="629721"/>
                </a:lnTo>
                <a:lnTo>
                  <a:pt x="2049772" y="625495"/>
                </a:lnTo>
                <a:lnTo>
                  <a:pt x="2039509" y="625495"/>
                </a:lnTo>
                <a:lnTo>
                  <a:pt x="2029244" y="621269"/>
                </a:lnTo>
                <a:lnTo>
                  <a:pt x="2029244" y="606778"/>
                </a:lnTo>
                <a:lnTo>
                  <a:pt x="2031660" y="596515"/>
                </a:lnTo>
                <a:lnTo>
                  <a:pt x="2035281" y="582023"/>
                </a:lnTo>
                <a:lnTo>
                  <a:pt x="2035281" y="568137"/>
                </a:lnTo>
                <a:close/>
                <a:moveTo>
                  <a:pt x="7636340" y="516211"/>
                </a:moveTo>
                <a:lnTo>
                  <a:pt x="7674981" y="516211"/>
                </a:lnTo>
                <a:lnTo>
                  <a:pt x="7682830" y="526476"/>
                </a:lnTo>
                <a:lnTo>
                  <a:pt x="7684641" y="530702"/>
                </a:lnTo>
                <a:lnTo>
                  <a:pt x="7688867" y="536738"/>
                </a:lnTo>
                <a:lnTo>
                  <a:pt x="7696716" y="545191"/>
                </a:lnTo>
                <a:lnTo>
                  <a:pt x="7698527" y="555455"/>
                </a:lnTo>
                <a:lnTo>
                  <a:pt x="7688264" y="559681"/>
                </a:lnTo>
                <a:lnTo>
                  <a:pt x="7684036" y="561492"/>
                </a:lnTo>
                <a:lnTo>
                  <a:pt x="7677999" y="565720"/>
                </a:lnTo>
                <a:lnTo>
                  <a:pt x="7673773" y="571757"/>
                </a:lnTo>
                <a:lnTo>
                  <a:pt x="7669547" y="575983"/>
                </a:lnTo>
                <a:lnTo>
                  <a:pt x="7667735" y="586248"/>
                </a:lnTo>
                <a:lnTo>
                  <a:pt x="7696111" y="594700"/>
                </a:lnTo>
                <a:lnTo>
                  <a:pt x="7709999" y="600736"/>
                </a:lnTo>
                <a:lnTo>
                  <a:pt x="7723885" y="615227"/>
                </a:lnTo>
                <a:lnTo>
                  <a:pt x="7737771" y="633944"/>
                </a:lnTo>
                <a:lnTo>
                  <a:pt x="7761922" y="623679"/>
                </a:lnTo>
                <a:lnTo>
                  <a:pt x="7786073" y="619453"/>
                </a:lnTo>
                <a:lnTo>
                  <a:pt x="7814449" y="615227"/>
                </a:lnTo>
                <a:lnTo>
                  <a:pt x="7847052" y="604964"/>
                </a:lnTo>
                <a:lnTo>
                  <a:pt x="7848863" y="600736"/>
                </a:lnTo>
                <a:lnTo>
                  <a:pt x="7853089" y="604964"/>
                </a:lnTo>
                <a:lnTo>
                  <a:pt x="7853089" y="609190"/>
                </a:lnTo>
                <a:lnTo>
                  <a:pt x="7853089" y="613417"/>
                </a:lnTo>
                <a:lnTo>
                  <a:pt x="7881466" y="627905"/>
                </a:lnTo>
                <a:lnTo>
                  <a:pt x="7903806" y="644209"/>
                </a:lnTo>
                <a:lnTo>
                  <a:pt x="7920107" y="666547"/>
                </a:lnTo>
                <a:lnTo>
                  <a:pt x="7938219" y="691300"/>
                </a:lnTo>
                <a:lnTo>
                  <a:pt x="7938219" y="738394"/>
                </a:lnTo>
                <a:lnTo>
                  <a:pt x="7914069" y="757111"/>
                </a:lnTo>
                <a:lnTo>
                  <a:pt x="7903806" y="773412"/>
                </a:lnTo>
                <a:lnTo>
                  <a:pt x="7895957" y="792129"/>
                </a:lnTo>
                <a:lnTo>
                  <a:pt x="7885692" y="810846"/>
                </a:lnTo>
                <a:lnTo>
                  <a:pt x="7857315" y="827147"/>
                </a:lnTo>
                <a:lnTo>
                  <a:pt x="7824712" y="845862"/>
                </a:lnTo>
                <a:lnTo>
                  <a:pt x="7792109" y="868202"/>
                </a:lnTo>
                <a:lnTo>
                  <a:pt x="7767959" y="897182"/>
                </a:lnTo>
                <a:lnTo>
                  <a:pt x="7775808" y="897182"/>
                </a:lnTo>
                <a:lnTo>
                  <a:pt x="7799959" y="882693"/>
                </a:lnTo>
                <a:lnTo>
                  <a:pt x="7828335" y="878465"/>
                </a:lnTo>
                <a:lnTo>
                  <a:pt x="7860938" y="882693"/>
                </a:lnTo>
                <a:lnTo>
                  <a:pt x="7860938" y="888730"/>
                </a:lnTo>
                <a:lnTo>
                  <a:pt x="7856712" y="897182"/>
                </a:lnTo>
                <a:lnTo>
                  <a:pt x="7856712" y="898994"/>
                </a:lnTo>
                <a:lnTo>
                  <a:pt x="7856712" y="903221"/>
                </a:lnTo>
                <a:lnTo>
                  <a:pt x="7856712" y="907447"/>
                </a:lnTo>
                <a:lnTo>
                  <a:pt x="7860938" y="907447"/>
                </a:lnTo>
                <a:lnTo>
                  <a:pt x="7866977" y="911673"/>
                </a:lnTo>
                <a:lnTo>
                  <a:pt x="7877240" y="899597"/>
                </a:lnTo>
                <a:lnTo>
                  <a:pt x="7891126" y="889335"/>
                </a:lnTo>
                <a:lnTo>
                  <a:pt x="7905013" y="879070"/>
                </a:lnTo>
                <a:lnTo>
                  <a:pt x="7923126" y="870618"/>
                </a:lnTo>
                <a:lnTo>
                  <a:pt x="7923126" y="882693"/>
                </a:lnTo>
                <a:lnTo>
                  <a:pt x="7917089" y="892956"/>
                </a:lnTo>
                <a:lnTo>
                  <a:pt x="7912861" y="903221"/>
                </a:lnTo>
                <a:lnTo>
                  <a:pt x="7908635" y="917709"/>
                </a:lnTo>
                <a:lnTo>
                  <a:pt x="7904409" y="936426"/>
                </a:lnTo>
                <a:lnTo>
                  <a:pt x="7908635" y="940652"/>
                </a:lnTo>
                <a:lnTo>
                  <a:pt x="7912861" y="940652"/>
                </a:lnTo>
                <a:lnTo>
                  <a:pt x="7912861" y="942465"/>
                </a:lnTo>
                <a:lnTo>
                  <a:pt x="7930975" y="942465"/>
                </a:lnTo>
                <a:lnTo>
                  <a:pt x="7930975" y="917709"/>
                </a:lnTo>
                <a:lnTo>
                  <a:pt x="7965388" y="913483"/>
                </a:lnTo>
                <a:lnTo>
                  <a:pt x="7997991" y="913483"/>
                </a:lnTo>
                <a:lnTo>
                  <a:pt x="8022142" y="917709"/>
                </a:lnTo>
                <a:lnTo>
                  <a:pt x="8046292" y="936426"/>
                </a:lnTo>
                <a:lnTo>
                  <a:pt x="8046292" y="940652"/>
                </a:lnTo>
                <a:lnTo>
                  <a:pt x="8046292" y="950917"/>
                </a:lnTo>
                <a:lnTo>
                  <a:pt x="8050519" y="961182"/>
                </a:lnTo>
                <a:lnTo>
                  <a:pt x="8050519" y="971445"/>
                </a:lnTo>
                <a:lnTo>
                  <a:pt x="8054745" y="981709"/>
                </a:lnTo>
                <a:lnTo>
                  <a:pt x="8156176" y="990162"/>
                </a:lnTo>
                <a:lnTo>
                  <a:pt x="8164026" y="967821"/>
                </a:lnTo>
                <a:lnTo>
                  <a:pt x="8164026" y="961785"/>
                </a:lnTo>
                <a:lnTo>
                  <a:pt x="8164026" y="957559"/>
                </a:lnTo>
                <a:lnTo>
                  <a:pt x="8164026" y="951520"/>
                </a:lnTo>
                <a:lnTo>
                  <a:pt x="8164026" y="941257"/>
                </a:lnTo>
                <a:lnTo>
                  <a:pt x="8164026" y="929182"/>
                </a:lnTo>
                <a:lnTo>
                  <a:pt x="8170062" y="927371"/>
                </a:lnTo>
                <a:lnTo>
                  <a:pt x="8174290" y="927371"/>
                </a:lnTo>
                <a:lnTo>
                  <a:pt x="8174290" y="923143"/>
                </a:lnTo>
                <a:lnTo>
                  <a:pt x="8178514" y="918917"/>
                </a:lnTo>
                <a:lnTo>
                  <a:pt x="8199044" y="929182"/>
                </a:lnTo>
                <a:lnTo>
                  <a:pt x="8221382" y="941257"/>
                </a:lnTo>
                <a:lnTo>
                  <a:pt x="8241910" y="951520"/>
                </a:lnTo>
                <a:lnTo>
                  <a:pt x="8264250" y="932805"/>
                </a:lnTo>
                <a:lnTo>
                  <a:pt x="8288400" y="922540"/>
                </a:lnTo>
                <a:lnTo>
                  <a:pt x="8327040" y="918314"/>
                </a:lnTo>
                <a:lnTo>
                  <a:pt x="8327040" y="928577"/>
                </a:lnTo>
                <a:lnTo>
                  <a:pt x="8333078" y="928577"/>
                </a:lnTo>
                <a:lnTo>
                  <a:pt x="8351190" y="1000426"/>
                </a:lnTo>
                <a:lnTo>
                  <a:pt x="8327040" y="1025180"/>
                </a:lnTo>
                <a:lnTo>
                  <a:pt x="8313154" y="1062009"/>
                </a:lnTo>
                <a:lnTo>
                  <a:pt x="8317380" y="1068046"/>
                </a:lnTo>
                <a:lnTo>
                  <a:pt x="8321606" y="1076500"/>
                </a:lnTo>
                <a:lnTo>
                  <a:pt x="8321606" y="1082537"/>
                </a:lnTo>
                <a:lnTo>
                  <a:pt x="8323417" y="1090989"/>
                </a:lnTo>
                <a:lnTo>
                  <a:pt x="8327645" y="1101253"/>
                </a:lnTo>
                <a:lnTo>
                  <a:pt x="8345757" y="1119972"/>
                </a:lnTo>
                <a:lnTo>
                  <a:pt x="8369907" y="1134460"/>
                </a:lnTo>
                <a:lnTo>
                  <a:pt x="8390435" y="1148951"/>
                </a:lnTo>
                <a:lnTo>
                  <a:pt x="8394661" y="1144725"/>
                </a:lnTo>
                <a:lnTo>
                  <a:pt x="8398887" y="1140499"/>
                </a:lnTo>
                <a:lnTo>
                  <a:pt x="8409152" y="1124198"/>
                </a:lnTo>
                <a:lnTo>
                  <a:pt x="8417001" y="1101856"/>
                </a:lnTo>
                <a:lnTo>
                  <a:pt x="8423038" y="1081329"/>
                </a:lnTo>
                <a:lnTo>
                  <a:pt x="8436924" y="1062612"/>
                </a:lnTo>
                <a:lnTo>
                  <a:pt x="8436924" y="1081329"/>
                </a:lnTo>
                <a:lnTo>
                  <a:pt x="8441150" y="1095819"/>
                </a:lnTo>
                <a:lnTo>
                  <a:pt x="8447188" y="1106086"/>
                </a:lnTo>
                <a:lnTo>
                  <a:pt x="8459264" y="1112122"/>
                </a:lnTo>
                <a:lnTo>
                  <a:pt x="8473150" y="1116348"/>
                </a:lnTo>
                <a:lnTo>
                  <a:pt x="8489451" y="1120574"/>
                </a:lnTo>
                <a:lnTo>
                  <a:pt x="8516017" y="1077103"/>
                </a:lnTo>
                <a:lnTo>
                  <a:pt x="8526280" y="1087367"/>
                </a:lnTo>
                <a:lnTo>
                  <a:pt x="8536545" y="1095819"/>
                </a:lnTo>
                <a:lnTo>
                  <a:pt x="8542582" y="1106086"/>
                </a:lnTo>
                <a:lnTo>
                  <a:pt x="8554657" y="1112122"/>
                </a:lnTo>
                <a:lnTo>
                  <a:pt x="8568543" y="1120574"/>
                </a:lnTo>
                <a:lnTo>
                  <a:pt x="8574582" y="1112122"/>
                </a:lnTo>
                <a:lnTo>
                  <a:pt x="8582431" y="1106086"/>
                </a:lnTo>
                <a:lnTo>
                  <a:pt x="8588468" y="1106086"/>
                </a:lnTo>
                <a:lnTo>
                  <a:pt x="8592694" y="1106086"/>
                </a:lnTo>
                <a:lnTo>
                  <a:pt x="8602958" y="1106086"/>
                </a:lnTo>
                <a:lnTo>
                  <a:pt x="8610808" y="1110312"/>
                </a:lnTo>
                <a:lnTo>
                  <a:pt x="8624694" y="1110312"/>
                </a:lnTo>
                <a:lnTo>
                  <a:pt x="8620467" y="1073479"/>
                </a:lnTo>
                <a:lnTo>
                  <a:pt x="8612618" y="1048725"/>
                </a:lnTo>
                <a:lnTo>
                  <a:pt x="8606581" y="1015520"/>
                </a:lnTo>
                <a:lnTo>
                  <a:pt x="8630732" y="1009481"/>
                </a:lnTo>
                <a:lnTo>
                  <a:pt x="8653070" y="1001029"/>
                </a:lnTo>
                <a:lnTo>
                  <a:pt x="8687484" y="1001029"/>
                </a:lnTo>
                <a:lnTo>
                  <a:pt x="8726125" y="1005255"/>
                </a:lnTo>
                <a:lnTo>
                  <a:pt x="8764765" y="1015520"/>
                </a:lnTo>
                <a:lnTo>
                  <a:pt x="8800991" y="1025783"/>
                </a:lnTo>
                <a:lnTo>
                  <a:pt x="8833594" y="1037858"/>
                </a:lnTo>
                <a:lnTo>
                  <a:pt x="8847482" y="1048123"/>
                </a:lnTo>
                <a:lnTo>
                  <a:pt x="8853518" y="1054159"/>
                </a:lnTo>
                <a:lnTo>
                  <a:pt x="8857744" y="1066235"/>
                </a:lnTo>
                <a:lnTo>
                  <a:pt x="8857744" y="1072274"/>
                </a:lnTo>
                <a:lnTo>
                  <a:pt x="8861970" y="1076500"/>
                </a:lnTo>
                <a:lnTo>
                  <a:pt x="8861970" y="1082537"/>
                </a:lnTo>
                <a:lnTo>
                  <a:pt x="8868009" y="1086762"/>
                </a:lnTo>
                <a:lnTo>
                  <a:pt x="8875856" y="1090989"/>
                </a:lnTo>
                <a:lnTo>
                  <a:pt x="8886121" y="1095217"/>
                </a:lnTo>
                <a:lnTo>
                  <a:pt x="8906649" y="1086762"/>
                </a:lnTo>
                <a:lnTo>
                  <a:pt x="8930799" y="1086762"/>
                </a:lnTo>
                <a:lnTo>
                  <a:pt x="8957365" y="1086762"/>
                </a:lnTo>
                <a:lnTo>
                  <a:pt x="8967628" y="1109104"/>
                </a:lnTo>
                <a:lnTo>
                  <a:pt x="8981514" y="1129632"/>
                </a:lnTo>
                <a:lnTo>
                  <a:pt x="9002044" y="1148348"/>
                </a:lnTo>
                <a:lnTo>
                  <a:pt x="9028608" y="1158611"/>
                </a:lnTo>
                <a:lnTo>
                  <a:pt x="9052758" y="1148348"/>
                </a:lnTo>
                <a:lnTo>
                  <a:pt x="9087172" y="1148348"/>
                </a:lnTo>
                <a:lnTo>
                  <a:pt x="9119777" y="1152575"/>
                </a:lnTo>
                <a:lnTo>
                  <a:pt x="9152380" y="1158611"/>
                </a:lnTo>
                <a:lnTo>
                  <a:pt x="9176530" y="1164650"/>
                </a:lnTo>
                <a:lnTo>
                  <a:pt x="9186793" y="1197855"/>
                </a:lnTo>
                <a:lnTo>
                  <a:pt x="9191019" y="1226837"/>
                </a:lnTo>
                <a:lnTo>
                  <a:pt x="9197058" y="1251591"/>
                </a:lnTo>
                <a:lnTo>
                  <a:pt x="9204905" y="1255817"/>
                </a:lnTo>
                <a:lnTo>
                  <a:pt x="9209133" y="1264270"/>
                </a:lnTo>
                <a:lnTo>
                  <a:pt x="9215170" y="1266082"/>
                </a:lnTo>
                <a:lnTo>
                  <a:pt x="9282188" y="1260043"/>
                </a:lnTo>
                <a:lnTo>
                  <a:pt x="9349204" y="1260043"/>
                </a:lnTo>
                <a:lnTo>
                  <a:pt x="9418033" y="1260043"/>
                </a:lnTo>
                <a:lnTo>
                  <a:pt x="9424070" y="1274535"/>
                </a:lnTo>
                <a:lnTo>
                  <a:pt x="9434335" y="1284799"/>
                </a:lnTo>
                <a:lnTo>
                  <a:pt x="9446410" y="1299288"/>
                </a:lnTo>
                <a:lnTo>
                  <a:pt x="9456673" y="1307739"/>
                </a:lnTo>
                <a:lnTo>
                  <a:pt x="9470559" y="1318004"/>
                </a:lnTo>
                <a:lnTo>
                  <a:pt x="9470559" y="1307739"/>
                </a:lnTo>
                <a:lnTo>
                  <a:pt x="9474787" y="1303513"/>
                </a:lnTo>
                <a:lnTo>
                  <a:pt x="9476597" y="1295061"/>
                </a:lnTo>
                <a:lnTo>
                  <a:pt x="9476597" y="1289025"/>
                </a:lnTo>
                <a:lnTo>
                  <a:pt x="9480823" y="1278760"/>
                </a:lnTo>
                <a:lnTo>
                  <a:pt x="9474787" y="1266685"/>
                </a:lnTo>
                <a:lnTo>
                  <a:pt x="9470559" y="1260648"/>
                </a:lnTo>
                <a:lnTo>
                  <a:pt x="9466335" y="1256422"/>
                </a:lnTo>
                <a:lnTo>
                  <a:pt x="9466335" y="1250383"/>
                </a:lnTo>
                <a:lnTo>
                  <a:pt x="9470559" y="1241930"/>
                </a:lnTo>
                <a:lnTo>
                  <a:pt x="9470559" y="1231666"/>
                </a:lnTo>
                <a:lnTo>
                  <a:pt x="9470559" y="1221404"/>
                </a:lnTo>
                <a:lnTo>
                  <a:pt x="9504974" y="1227440"/>
                </a:lnTo>
                <a:lnTo>
                  <a:pt x="9529125" y="1241930"/>
                </a:lnTo>
                <a:lnTo>
                  <a:pt x="9557502" y="1252194"/>
                </a:lnTo>
                <a:lnTo>
                  <a:pt x="9569577" y="1252194"/>
                </a:lnTo>
                <a:lnTo>
                  <a:pt x="9579840" y="1252194"/>
                </a:lnTo>
                <a:lnTo>
                  <a:pt x="9590104" y="1250383"/>
                </a:lnTo>
                <a:lnTo>
                  <a:pt x="9597952" y="1241930"/>
                </a:lnTo>
                <a:lnTo>
                  <a:pt x="9603990" y="1237704"/>
                </a:lnTo>
                <a:lnTo>
                  <a:pt x="9611840" y="1235891"/>
                </a:lnTo>
                <a:lnTo>
                  <a:pt x="9727157" y="1285402"/>
                </a:lnTo>
                <a:lnTo>
                  <a:pt x="9791760" y="1353022"/>
                </a:lnTo>
                <a:lnTo>
                  <a:pt x="9802023" y="1361474"/>
                </a:lnTo>
                <a:lnTo>
                  <a:pt x="9812287" y="1361474"/>
                </a:lnTo>
                <a:lnTo>
                  <a:pt x="9822552" y="1363285"/>
                </a:lnTo>
                <a:lnTo>
                  <a:pt x="9834625" y="1363285"/>
                </a:lnTo>
                <a:lnTo>
                  <a:pt x="9844890" y="1371739"/>
                </a:lnTo>
                <a:lnTo>
                  <a:pt x="9865417" y="1390457"/>
                </a:lnTo>
                <a:lnTo>
                  <a:pt x="9879303" y="1410985"/>
                </a:lnTo>
                <a:lnTo>
                  <a:pt x="9893191" y="1429702"/>
                </a:lnTo>
                <a:lnTo>
                  <a:pt x="9911303" y="1444191"/>
                </a:lnTo>
                <a:lnTo>
                  <a:pt x="9945719" y="1450228"/>
                </a:lnTo>
                <a:lnTo>
                  <a:pt x="9949943" y="1448416"/>
                </a:lnTo>
                <a:lnTo>
                  <a:pt x="9954169" y="1448416"/>
                </a:lnTo>
                <a:lnTo>
                  <a:pt x="9958397" y="1444191"/>
                </a:lnTo>
                <a:lnTo>
                  <a:pt x="9960208" y="1444191"/>
                </a:lnTo>
                <a:lnTo>
                  <a:pt x="9968057" y="1444191"/>
                </a:lnTo>
                <a:lnTo>
                  <a:pt x="9988585" y="1468945"/>
                </a:lnTo>
                <a:lnTo>
                  <a:pt x="10010923" y="1493701"/>
                </a:lnTo>
                <a:lnTo>
                  <a:pt x="10029037" y="1520264"/>
                </a:lnTo>
                <a:lnTo>
                  <a:pt x="10035679" y="1551661"/>
                </a:lnTo>
                <a:lnTo>
                  <a:pt x="9965039" y="1551661"/>
                </a:lnTo>
                <a:lnTo>
                  <a:pt x="9960813" y="1557697"/>
                </a:lnTo>
                <a:lnTo>
                  <a:pt x="9954774" y="1566150"/>
                </a:lnTo>
                <a:lnTo>
                  <a:pt x="9950548" y="1570376"/>
                </a:lnTo>
                <a:lnTo>
                  <a:pt x="9946322" y="1580640"/>
                </a:lnTo>
                <a:lnTo>
                  <a:pt x="9942096" y="1590904"/>
                </a:lnTo>
                <a:lnTo>
                  <a:pt x="9949943" y="1595130"/>
                </a:lnTo>
                <a:lnTo>
                  <a:pt x="9954169" y="1599356"/>
                </a:lnTo>
                <a:lnTo>
                  <a:pt x="9955982" y="1601167"/>
                </a:lnTo>
                <a:lnTo>
                  <a:pt x="9960208" y="1609619"/>
                </a:lnTo>
                <a:lnTo>
                  <a:pt x="9960208" y="1613845"/>
                </a:lnTo>
                <a:lnTo>
                  <a:pt x="9955982" y="1619884"/>
                </a:lnTo>
                <a:lnTo>
                  <a:pt x="9949943" y="1630148"/>
                </a:lnTo>
                <a:lnTo>
                  <a:pt x="9945719" y="1634374"/>
                </a:lnTo>
                <a:lnTo>
                  <a:pt x="9939681" y="1638600"/>
                </a:lnTo>
                <a:lnTo>
                  <a:pt x="9931831" y="1638600"/>
                </a:lnTo>
                <a:lnTo>
                  <a:pt x="9925795" y="1638600"/>
                </a:lnTo>
                <a:lnTo>
                  <a:pt x="9911907" y="1638600"/>
                </a:lnTo>
                <a:lnTo>
                  <a:pt x="9898021" y="1616261"/>
                </a:lnTo>
                <a:lnTo>
                  <a:pt x="9875683" y="1605998"/>
                </a:lnTo>
                <a:lnTo>
                  <a:pt x="9847305" y="1599959"/>
                </a:lnTo>
                <a:lnTo>
                  <a:pt x="9847305" y="1573396"/>
                </a:lnTo>
                <a:lnTo>
                  <a:pt x="9841267" y="1571583"/>
                </a:lnTo>
                <a:lnTo>
                  <a:pt x="9833418" y="1567357"/>
                </a:lnTo>
                <a:lnTo>
                  <a:pt x="9831607" y="1563131"/>
                </a:lnTo>
                <a:lnTo>
                  <a:pt x="9823758" y="1558905"/>
                </a:lnTo>
                <a:lnTo>
                  <a:pt x="9809872" y="1558905"/>
                </a:lnTo>
                <a:lnTo>
                  <a:pt x="9805646" y="1558905"/>
                </a:lnTo>
                <a:lnTo>
                  <a:pt x="9803835" y="1563131"/>
                </a:lnTo>
                <a:lnTo>
                  <a:pt x="9799607" y="1563131"/>
                </a:lnTo>
                <a:lnTo>
                  <a:pt x="9795381" y="1563131"/>
                </a:lnTo>
                <a:lnTo>
                  <a:pt x="9789345" y="1567357"/>
                </a:lnTo>
                <a:lnTo>
                  <a:pt x="9781495" y="1552869"/>
                </a:lnTo>
                <a:lnTo>
                  <a:pt x="9771233" y="1538378"/>
                </a:lnTo>
                <a:lnTo>
                  <a:pt x="9763383" y="1528113"/>
                </a:lnTo>
                <a:lnTo>
                  <a:pt x="9763383" y="1552869"/>
                </a:lnTo>
                <a:lnTo>
                  <a:pt x="9757345" y="1581848"/>
                </a:lnTo>
                <a:lnTo>
                  <a:pt x="9749497" y="1606601"/>
                </a:lnTo>
                <a:lnTo>
                  <a:pt x="9733194" y="1621091"/>
                </a:lnTo>
                <a:lnTo>
                  <a:pt x="9725347" y="1625317"/>
                </a:lnTo>
                <a:lnTo>
                  <a:pt x="9719308" y="1625317"/>
                </a:lnTo>
                <a:lnTo>
                  <a:pt x="9715082" y="1625317"/>
                </a:lnTo>
                <a:lnTo>
                  <a:pt x="9710856" y="1625317"/>
                </a:lnTo>
                <a:lnTo>
                  <a:pt x="9706630" y="1621091"/>
                </a:lnTo>
                <a:lnTo>
                  <a:pt x="9704819" y="1621091"/>
                </a:lnTo>
                <a:lnTo>
                  <a:pt x="9700591" y="1621091"/>
                </a:lnTo>
                <a:lnTo>
                  <a:pt x="9696365" y="1625317"/>
                </a:lnTo>
                <a:lnTo>
                  <a:pt x="9692139" y="1629543"/>
                </a:lnTo>
                <a:lnTo>
                  <a:pt x="9686102" y="1639808"/>
                </a:lnTo>
                <a:lnTo>
                  <a:pt x="9706630" y="1664561"/>
                </a:lnTo>
                <a:lnTo>
                  <a:pt x="9728967" y="1708030"/>
                </a:lnTo>
                <a:lnTo>
                  <a:pt x="9739233" y="1757539"/>
                </a:lnTo>
                <a:lnTo>
                  <a:pt x="9733194" y="1757539"/>
                </a:lnTo>
                <a:lnTo>
                  <a:pt x="9728967" y="1761765"/>
                </a:lnTo>
                <a:lnTo>
                  <a:pt x="9721119" y="1761765"/>
                </a:lnTo>
                <a:lnTo>
                  <a:pt x="9710856" y="1765992"/>
                </a:lnTo>
                <a:lnTo>
                  <a:pt x="9696970" y="1755727"/>
                </a:lnTo>
                <a:lnTo>
                  <a:pt x="9686705" y="1747275"/>
                </a:lnTo>
                <a:lnTo>
                  <a:pt x="9672819" y="1745464"/>
                </a:lnTo>
                <a:lnTo>
                  <a:pt x="9654705" y="1741238"/>
                </a:lnTo>
                <a:lnTo>
                  <a:pt x="9644443" y="1770218"/>
                </a:lnTo>
                <a:lnTo>
                  <a:pt x="9623915" y="1784709"/>
                </a:lnTo>
                <a:lnTo>
                  <a:pt x="9597349" y="1794972"/>
                </a:lnTo>
                <a:lnTo>
                  <a:pt x="9568972" y="1805237"/>
                </a:lnTo>
                <a:lnTo>
                  <a:pt x="9567161" y="1834217"/>
                </a:lnTo>
                <a:lnTo>
                  <a:pt x="9559312" y="1856558"/>
                </a:lnTo>
                <a:lnTo>
                  <a:pt x="9545426" y="1877086"/>
                </a:lnTo>
                <a:lnTo>
                  <a:pt x="9517049" y="1881312"/>
                </a:lnTo>
                <a:lnTo>
                  <a:pt x="9496522" y="1887349"/>
                </a:lnTo>
                <a:lnTo>
                  <a:pt x="9482634" y="1895802"/>
                </a:lnTo>
                <a:lnTo>
                  <a:pt x="9468748" y="1900029"/>
                </a:lnTo>
                <a:lnTo>
                  <a:pt x="9458485" y="1891577"/>
                </a:lnTo>
                <a:lnTo>
                  <a:pt x="9446410" y="1881312"/>
                </a:lnTo>
                <a:lnTo>
                  <a:pt x="9440371" y="1871047"/>
                </a:lnTo>
                <a:lnTo>
                  <a:pt x="9426485" y="1872860"/>
                </a:lnTo>
                <a:lnTo>
                  <a:pt x="9408373" y="1877086"/>
                </a:lnTo>
                <a:lnTo>
                  <a:pt x="9394485" y="1885538"/>
                </a:lnTo>
                <a:lnTo>
                  <a:pt x="9384223" y="1891577"/>
                </a:lnTo>
                <a:lnTo>
                  <a:pt x="9384223" y="1906065"/>
                </a:lnTo>
                <a:lnTo>
                  <a:pt x="9373958" y="1910292"/>
                </a:lnTo>
                <a:lnTo>
                  <a:pt x="9355846" y="1910292"/>
                </a:lnTo>
                <a:lnTo>
                  <a:pt x="9331695" y="1910292"/>
                </a:lnTo>
                <a:lnTo>
                  <a:pt x="9309357" y="1914519"/>
                </a:lnTo>
                <a:lnTo>
                  <a:pt x="9299092" y="1916330"/>
                </a:lnTo>
                <a:lnTo>
                  <a:pt x="9280978" y="1959802"/>
                </a:lnTo>
                <a:lnTo>
                  <a:pt x="9279168" y="2006893"/>
                </a:lnTo>
                <a:lnTo>
                  <a:pt x="9279168" y="2060626"/>
                </a:lnTo>
                <a:lnTo>
                  <a:pt x="9285206" y="2107721"/>
                </a:lnTo>
                <a:lnTo>
                  <a:pt x="9274942" y="2107721"/>
                </a:lnTo>
                <a:lnTo>
                  <a:pt x="9270716" y="2107721"/>
                </a:lnTo>
                <a:lnTo>
                  <a:pt x="9266490" y="2107721"/>
                </a:lnTo>
                <a:lnTo>
                  <a:pt x="9264679" y="2111946"/>
                </a:lnTo>
                <a:lnTo>
                  <a:pt x="9260453" y="2113758"/>
                </a:lnTo>
                <a:lnTo>
                  <a:pt x="9256225" y="2125834"/>
                </a:lnTo>
                <a:lnTo>
                  <a:pt x="9251999" y="2136096"/>
                </a:lnTo>
                <a:lnTo>
                  <a:pt x="9251999" y="2150587"/>
                </a:lnTo>
                <a:lnTo>
                  <a:pt x="9251999" y="2166885"/>
                </a:lnTo>
                <a:lnTo>
                  <a:pt x="9227848" y="2166885"/>
                </a:lnTo>
                <a:lnTo>
                  <a:pt x="9213962" y="2189223"/>
                </a:lnTo>
                <a:lnTo>
                  <a:pt x="9203699" y="2203714"/>
                </a:lnTo>
                <a:lnTo>
                  <a:pt x="9199471" y="2218204"/>
                </a:lnTo>
                <a:lnTo>
                  <a:pt x="9195245" y="2247182"/>
                </a:lnTo>
                <a:lnTo>
                  <a:pt x="9189209" y="2247182"/>
                </a:lnTo>
                <a:lnTo>
                  <a:pt x="9181359" y="2247182"/>
                </a:lnTo>
                <a:lnTo>
                  <a:pt x="9179549" y="2247182"/>
                </a:lnTo>
                <a:lnTo>
                  <a:pt x="9175321" y="2247182"/>
                </a:lnTo>
                <a:lnTo>
                  <a:pt x="9167473" y="2247182"/>
                </a:lnTo>
                <a:lnTo>
                  <a:pt x="9153585" y="2276167"/>
                </a:lnTo>
                <a:lnTo>
                  <a:pt x="9143323" y="2311185"/>
                </a:lnTo>
                <a:lnTo>
                  <a:pt x="9119172" y="2311185"/>
                </a:lnTo>
                <a:lnTo>
                  <a:pt x="9111323" y="2350426"/>
                </a:lnTo>
                <a:lnTo>
                  <a:pt x="9099247" y="2350426"/>
                </a:lnTo>
                <a:lnTo>
                  <a:pt x="9099247" y="2340164"/>
                </a:lnTo>
                <a:lnTo>
                  <a:pt x="9070872" y="2300923"/>
                </a:lnTo>
                <a:lnTo>
                  <a:pt x="9052758" y="2253824"/>
                </a:lnTo>
                <a:lnTo>
                  <a:pt x="9048532" y="2200090"/>
                </a:lnTo>
                <a:lnTo>
                  <a:pt x="9052758" y="2136096"/>
                </a:lnTo>
                <a:lnTo>
                  <a:pt x="9063023" y="2127644"/>
                </a:lnTo>
                <a:lnTo>
                  <a:pt x="9070872" y="2121605"/>
                </a:lnTo>
                <a:lnTo>
                  <a:pt x="9081135" y="2113153"/>
                </a:lnTo>
                <a:lnTo>
                  <a:pt x="9085361" y="2102891"/>
                </a:lnTo>
                <a:lnTo>
                  <a:pt x="9091400" y="2088400"/>
                </a:lnTo>
                <a:lnTo>
                  <a:pt x="9081135" y="2069683"/>
                </a:lnTo>
                <a:lnTo>
                  <a:pt x="9076909" y="2044930"/>
                </a:lnTo>
                <a:lnTo>
                  <a:pt x="9090795" y="2015948"/>
                </a:lnTo>
                <a:lnTo>
                  <a:pt x="9104681" y="2005685"/>
                </a:lnTo>
                <a:lnTo>
                  <a:pt x="9122795" y="1997233"/>
                </a:lnTo>
                <a:lnTo>
                  <a:pt x="9143323" y="1991194"/>
                </a:lnTo>
                <a:lnTo>
                  <a:pt x="9157209" y="1976703"/>
                </a:lnTo>
                <a:lnTo>
                  <a:pt x="9185585" y="1933234"/>
                </a:lnTo>
                <a:lnTo>
                  <a:pt x="9213962" y="1889763"/>
                </a:lnTo>
                <a:lnTo>
                  <a:pt x="9236302" y="1871047"/>
                </a:lnTo>
                <a:lnTo>
                  <a:pt x="9260453" y="1854745"/>
                </a:lnTo>
                <a:lnTo>
                  <a:pt x="9284602" y="1836030"/>
                </a:lnTo>
                <a:lnTo>
                  <a:pt x="9294866" y="1811274"/>
                </a:lnTo>
                <a:lnTo>
                  <a:pt x="9302716" y="1782293"/>
                </a:lnTo>
                <a:lnTo>
                  <a:pt x="9312978" y="1755727"/>
                </a:lnTo>
                <a:lnTo>
                  <a:pt x="9312978" y="1753916"/>
                </a:lnTo>
                <a:lnTo>
                  <a:pt x="9308752" y="1753916"/>
                </a:lnTo>
                <a:lnTo>
                  <a:pt x="9308752" y="1749690"/>
                </a:lnTo>
                <a:lnTo>
                  <a:pt x="9304526" y="1745464"/>
                </a:lnTo>
                <a:lnTo>
                  <a:pt x="9298488" y="1749690"/>
                </a:lnTo>
                <a:lnTo>
                  <a:pt x="9294261" y="1753916"/>
                </a:lnTo>
                <a:lnTo>
                  <a:pt x="9292451" y="1755727"/>
                </a:lnTo>
                <a:lnTo>
                  <a:pt x="9274339" y="1782293"/>
                </a:lnTo>
                <a:lnTo>
                  <a:pt x="9256225" y="1811274"/>
                </a:lnTo>
                <a:lnTo>
                  <a:pt x="9238113" y="1836030"/>
                </a:lnTo>
                <a:lnTo>
                  <a:pt x="9213962" y="1854745"/>
                </a:lnTo>
                <a:lnTo>
                  <a:pt x="9181359" y="1869236"/>
                </a:lnTo>
                <a:lnTo>
                  <a:pt x="9179549" y="1857161"/>
                </a:lnTo>
                <a:lnTo>
                  <a:pt x="9179549" y="1855350"/>
                </a:lnTo>
                <a:lnTo>
                  <a:pt x="9175321" y="1846898"/>
                </a:lnTo>
                <a:lnTo>
                  <a:pt x="9175321" y="1836633"/>
                </a:lnTo>
                <a:lnTo>
                  <a:pt x="9179549" y="1832407"/>
                </a:lnTo>
                <a:lnTo>
                  <a:pt x="9179549" y="1828181"/>
                </a:lnTo>
                <a:lnTo>
                  <a:pt x="9179549" y="1826368"/>
                </a:lnTo>
                <a:lnTo>
                  <a:pt x="9181359" y="1817915"/>
                </a:lnTo>
                <a:lnTo>
                  <a:pt x="9181359" y="1811879"/>
                </a:lnTo>
                <a:lnTo>
                  <a:pt x="9171095" y="1803426"/>
                </a:lnTo>
                <a:lnTo>
                  <a:pt x="9160832" y="1799198"/>
                </a:lnTo>
                <a:lnTo>
                  <a:pt x="9152982" y="1797388"/>
                </a:lnTo>
                <a:lnTo>
                  <a:pt x="9142720" y="1793161"/>
                </a:lnTo>
                <a:lnTo>
                  <a:pt x="9136681" y="1797388"/>
                </a:lnTo>
                <a:lnTo>
                  <a:pt x="9118569" y="1807652"/>
                </a:lnTo>
                <a:lnTo>
                  <a:pt x="9094418" y="1828181"/>
                </a:lnTo>
                <a:lnTo>
                  <a:pt x="9072078" y="1854745"/>
                </a:lnTo>
                <a:lnTo>
                  <a:pt x="9051551" y="1879501"/>
                </a:lnTo>
                <a:lnTo>
                  <a:pt x="9041288" y="1898217"/>
                </a:lnTo>
                <a:lnTo>
                  <a:pt x="9041288" y="1904255"/>
                </a:lnTo>
                <a:lnTo>
                  <a:pt x="9041288" y="1912707"/>
                </a:lnTo>
                <a:lnTo>
                  <a:pt x="9043099" y="1918747"/>
                </a:lnTo>
                <a:lnTo>
                  <a:pt x="9047325" y="1929007"/>
                </a:lnTo>
                <a:lnTo>
                  <a:pt x="9051551" y="1937460"/>
                </a:lnTo>
                <a:lnTo>
                  <a:pt x="9051551" y="1943499"/>
                </a:lnTo>
                <a:lnTo>
                  <a:pt x="9029213" y="1953762"/>
                </a:lnTo>
                <a:lnTo>
                  <a:pt x="9005062" y="1957991"/>
                </a:lnTo>
                <a:lnTo>
                  <a:pt x="8972459" y="1962217"/>
                </a:lnTo>
                <a:lnTo>
                  <a:pt x="8942270" y="1962217"/>
                </a:lnTo>
                <a:lnTo>
                  <a:pt x="8942270" y="1922972"/>
                </a:lnTo>
                <a:lnTo>
                  <a:pt x="8909667" y="1929007"/>
                </a:lnTo>
                <a:lnTo>
                  <a:pt x="8881290" y="1941083"/>
                </a:lnTo>
                <a:lnTo>
                  <a:pt x="8857141" y="1936857"/>
                </a:lnTo>
                <a:lnTo>
                  <a:pt x="8839027" y="1914519"/>
                </a:lnTo>
                <a:lnTo>
                  <a:pt x="8768388" y="1904255"/>
                </a:lnTo>
                <a:lnTo>
                  <a:pt x="8744237" y="1929007"/>
                </a:lnTo>
                <a:lnTo>
                  <a:pt x="8715861" y="1947725"/>
                </a:lnTo>
                <a:lnTo>
                  <a:pt x="8691710" y="1968254"/>
                </a:lnTo>
                <a:lnTo>
                  <a:pt x="8677824" y="1994818"/>
                </a:lnTo>
                <a:lnTo>
                  <a:pt x="8663938" y="2019571"/>
                </a:lnTo>
                <a:lnTo>
                  <a:pt x="8650052" y="2044325"/>
                </a:lnTo>
                <a:lnTo>
                  <a:pt x="8631938" y="2063041"/>
                </a:lnTo>
                <a:lnTo>
                  <a:pt x="8575186" y="2081758"/>
                </a:lnTo>
                <a:lnTo>
                  <a:pt x="8561298" y="2096249"/>
                </a:lnTo>
                <a:lnTo>
                  <a:pt x="8551036" y="2112551"/>
                </a:lnTo>
                <a:lnTo>
                  <a:pt x="8540771" y="2127039"/>
                </a:lnTo>
                <a:lnTo>
                  <a:pt x="8516620" y="2145756"/>
                </a:lnTo>
                <a:lnTo>
                  <a:pt x="8516620" y="2166279"/>
                </a:lnTo>
                <a:lnTo>
                  <a:pt x="8546808" y="2166279"/>
                </a:lnTo>
                <a:lnTo>
                  <a:pt x="8551036" y="2178354"/>
                </a:lnTo>
                <a:lnTo>
                  <a:pt x="8555262" y="2184393"/>
                </a:lnTo>
                <a:lnTo>
                  <a:pt x="8557072" y="2192846"/>
                </a:lnTo>
                <a:lnTo>
                  <a:pt x="8564922" y="2198885"/>
                </a:lnTo>
                <a:lnTo>
                  <a:pt x="8570958" y="2203111"/>
                </a:lnTo>
                <a:lnTo>
                  <a:pt x="8584846" y="2207336"/>
                </a:lnTo>
                <a:lnTo>
                  <a:pt x="8592694" y="2198885"/>
                </a:lnTo>
                <a:lnTo>
                  <a:pt x="8598732" y="2194656"/>
                </a:lnTo>
                <a:lnTo>
                  <a:pt x="8610808" y="2192846"/>
                </a:lnTo>
                <a:lnTo>
                  <a:pt x="8621070" y="2192846"/>
                </a:lnTo>
                <a:lnTo>
                  <a:pt x="8639184" y="2192846"/>
                </a:lnTo>
                <a:lnTo>
                  <a:pt x="8653070" y="2209148"/>
                </a:lnTo>
                <a:lnTo>
                  <a:pt x="8663335" y="2223638"/>
                </a:lnTo>
                <a:lnTo>
                  <a:pt x="8669372" y="2242353"/>
                </a:lnTo>
                <a:lnTo>
                  <a:pt x="8677221" y="2271335"/>
                </a:lnTo>
                <a:lnTo>
                  <a:pt x="8681447" y="2290054"/>
                </a:lnTo>
                <a:lnTo>
                  <a:pt x="8677221" y="2300318"/>
                </a:lnTo>
                <a:lnTo>
                  <a:pt x="8666956" y="2310581"/>
                </a:lnTo>
                <a:lnTo>
                  <a:pt x="8662730" y="2329297"/>
                </a:lnTo>
                <a:lnTo>
                  <a:pt x="8662730" y="2349823"/>
                </a:lnTo>
                <a:lnTo>
                  <a:pt x="8668769" y="2368539"/>
                </a:lnTo>
                <a:lnTo>
                  <a:pt x="8676616" y="2387255"/>
                </a:lnTo>
                <a:lnTo>
                  <a:pt x="8682655" y="2412009"/>
                </a:lnTo>
                <a:lnTo>
                  <a:pt x="8662127" y="2434347"/>
                </a:lnTo>
                <a:lnTo>
                  <a:pt x="8648241" y="2459103"/>
                </a:lnTo>
                <a:lnTo>
                  <a:pt x="8637977" y="2483857"/>
                </a:lnTo>
                <a:lnTo>
                  <a:pt x="8624091" y="2517063"/>
                </a:lnTo>
                <a:lnTo>
                  <a:pt x="8616241" y="2523101"/>
                </a:lnTo>
                <a:lnTo>
                  <a:pt x="8598127" y="2545439"/>
                </a:lnTo>
                <a:lnTo>
                  <a:pt x="8577600" y="2570196"/>
                </a:lnTo>
                <a:lnTo>
                  <a:pt x="8555262" y="2599175"/>
                </a:lnTo>
                <a:lnTo>
                  <a:pt x="8531111" y="2623928"/>
                </a:lnTo>
                <a:lnTo>
                  <a:pt x="8510584" y="2648682"/>
                </a:lnTo>
                <a:lnTo>
                  <a:pt x="8496698" y="2667398"/>
                </a:lnTo>
                <a:lnTo>
                  <a:pt x="8488848" y="2675853"/>
                </a:lnTo>
                <a:lnTo>
                  <a:pt x="8464698" y="2681890"/>
                </a:lnTo>
                <a:lnTo>
                  <a:pt x="8440547" y="2677664"/>
                </a:lnTo>
                <a:lnTo>
                  <a:pt x="8418209" y="2677664"/>
                </a:lnTo>
                <a:lnTo>
                  <a:pt x="8397681" y="2681890"/>
                </a:lnTo>
                <a:lnTo>
                  <a:pt x="8379567" y="2700607"/>
                </a:lnTo>
                <a:lnTo>
                  <a:pt x="8365681" y="2721134"/>
                </a:lnTo>
                <a:lnTo>
                  <a:pt x="8355417" y="2743474"/>
                </a:lnTo>
                <a:lnTo>
                  <a:pt x="8341531" y="2764001"/>
                </a:lnTo>
                <a:lnTo>
                  <a:pt x="8321003" y="2778492"/>
                </a:lnTo>
                <a:lnTo>
                  <a:pt x="8316777" y="2778492"/>
                </a:lnTo>
                <a:lnTo>
                  <a:pt x="8312551" y="2782718"/>
                </a:lnTo>
                <a:lnTo>
                  <a:pt x="8308323" y="2782718"/>
                </a:lnTo>
                <a:lnTo>
                  <a:pt x="8302286" y="2782718"/>
                </a:lnTo>
                <a:lnTo>
                  <a:pt x="8294437" y="2786944"/>
                </a:lnTo>
                <a:lnTo>
                  <a:pt x="8302286" y="2807472"/>
                </a:lnTo>
                <a:lnTo>
                  <a:pt x="8316172" y="2829809"/>
                </a:lnTo>
                <a:lnTo>
                  <a:pt x="8326437" y="2854565"/>
                </a:lnTo>
                <a:lnTo>
                  <a:pt x="8340323" y="2879318"/>
                </a:lnTo>
                <a:lnTo>
                  <a:pt x="8346362" y="2901656"/>
                </a:lnTo>
                <a:lnTo>
                  <a:pt x="8350588" y="2926411"/>
                </a:lnTo>
                <a:lnTo>
                  <a:pt x="8344549" y="2942712"/>
                </a:lnTo>
                <a:lnTo>
                  <a:pt x="8330663" y="2957201"/>
                </a:lnTo>
                <a:lnTo>
                  <a:pt x="8302286" y="2969276"/>
                </a:lnTo>
                <a:lnTo>
                  <a:pt x="8255797" y="2975315"/>
                </a:lnTo>
                <a:lnTo>
                  <a:pt x="8255797" y="2956598"/>
                </a:lnTo>
                <a:lnTo>
                  <a:pt x="8251569" y="2940297"/>
                </a:lnTo>
                <a:lnTo>
                  <a:pt x="8251569" y="2915544"/>
                </a:lnTo>
                <a:lnTo>
                  <a:pt x="8255797" y="2886562"/>
                </a:lnTo>
                <a:lnTo>
                  <a:pt x="8255797" y="2864225"/>
                </a:lnTo>
                <a:lnTo>
                  <a:pt x="8245533" y="2864225"/>
                </a:lnTo>
                <a:lnTo>
                  <a:pt x="8237683" y="2864225"/>
                </a:lnTo>
                <a:lnTo>
                  <a:pt x="8231647" y="2864225"/>
                </a:lnTo>
                <a:lnTo>
                  <a:pt x="8227421" y="2864225"/>
                </a:lnTo>
                <a:lnTo>
                  <a:pt x="8223195" y="2859998"/>
                </a:lnTo>
                <a:lnTo>
                  <a:pt x="8217156" y="2858186"/>
                </a:lnTo>
                <a:lnTo>
                  <a:pt x="8209307" y="2846111"/>
                </a:lnTo>
                <a:lnTo>
                  <a:pt x="8217156" y="2835848"/>
                </a:lnTo>
                <a:lnTo>
                  <a:pt x="8223195" y="2825583"/>
                </a:lnTo>
                <a:lnTo>
                  <a:pt x="8227421" y="2815321"/>
                </a:lnTo>
                <a:lnTo>
                  <a:pt x="8235268" y="2800830"/>
                </a:lnTo>
                <a:lnTo>
                  <a:pt x="8217156" y="2800830"/>
                </a:lnTo>
                <a:lnTo>
                  <a:pt x="8194818" y="2796604"/>
                </a:lnTo>
                <a:lnTo>
                  <a:pt x="8170667" y="2802641"/>
                </a:lnTo>
                <a:lnTo>
                  <a:pt x="8142290" y="2814716"/>
                </a:lnTo>
                <a:lnTo>
                  <a:pt x="8118140" y="2824980"/>
                </a:lnTo>
                <a:lnTo>
                  <a:pt x="8118140" y="2816529"/>
                </a:lnTo>
                <a:lnTo>
                  <a:pt x="8122366" y="2806264"/>
                </a:lnTo>
                <a:lnTo>
                  <a:pt x="8126592" y="2800225"/>
                </a:lnTo>
                <a:lnTo>
                  <a:pt x="8128404" y="2788152"/>
                </a:lnTo>
                <a:lnTo>
                  <a:pt x="8132630" y="2782114"/>
                </a:lnTo>
                <a:lnTo>
                  <a:pt x="8138667" y="2767623"/>
                </a:lnTo>
                <a:lnTo>
                  <a:pt x="8132630" y="2767623"/>
                </a:lnTo>
                <a:lnTo>
                  <a:pt x="8126592" y="2763396"/>
                </a:lnTo>
                <a:lnTo>
                  <a:pt x="8118743" y="2763396"/>
                </a:lnTo>
                <a:lnTo>
                  <a:pt x="8108480" y="2759171"/>
                </a:lnTo>
                <a:lnTo>
                  <a:pt x="8086142" y="2781511"/>
                </a:lnTo>
                <a:lnTo>
                  <a:pt x="8061991" y="2800225"/>
                </a:lnTo>
                <a:lnTo>
                  <a:pt x="8037840" y="2820754"/>
                </a:lnTo>
                <a:lnTo>
                  <a:pt x="8023952" y="2845508"/>
                </a:lnTo>
                <a:lnTo>
                  <a:pt x="8037840" y="2853960"/>
                </a:lnTo>
                <a:lnTo>
                  <a:pt x="8048103" y="2859998"/>
                </a:lnTo>
                <a:lnTo>
                  <a:pt x="8055952" y="2868450"/>
                </a:lnTo>
                <a:lnTo>
                  <a:pt x="8061991" y="2874487"/>
                </a:lnTo>
                <a:lnTo>
                  <a:pt x="8069838" y="2886562"/>
                </a:lnTo>
                <a:lnTo>
                  <a:pt x="8090366" y="2874487"/>
                </a:lnTo>
                <a:lnTo>
                  <a:pt x="8108480" y="2868450"/>
                </a:lnTo>
                <a:lnTo>
                  <a:pt x="8126592" y="2868450"/>
                </a:lnTo>
                <a:lnTo>
                  <a:pt x="8147119" y="2878713"/>
                </a:lnTo>
                <a:lnTo>
                  <a:pt x="8157384" y="2878713"/>
                </a:lnTo>
                <a:lnTo>
                  <a:pt x="8157384" y="2903468"/>
                </a:lnTo>
                <a:lnTo>
                  <a:pt x="8118743" y="2903468"/>
                </a:lnTo>
                <a:lnTo>
                  <a:pt x="8104857" y="2922185"/>
                </a:lnTo>
                <a:lnTo>
                  <a:pt x="8090971" y="2936674"/>
                </a:lnTo>
                <a:lnTo>
                  <a:pt x="8080706" y="2951164"/>
                </a:lnTo>
                <a:lnTo>
                  <a:pt x="8070443" y="2975918"/>
                </a:lnTo>
                <a:lnTo>
                  <a:pt x="8098820" y="2994635"/>
                </a:lnTo>
                <a:lnTo>
                  <a:pt x="8115121" y="3023614"/>
                </a:lnTo>
                <a:lnTo>
                  <a:pt x="8129007" y="3062859"/>
                </a:lnTo>
                <a:lnTo>
                  <a:pt x="8136857" y="3102103"/>
                </a:lnTo>
                <a:lnTo>
                  <a:pt x="8138667" y="3145575"/>
                </a:lnTo>
                <a:lnTo>
                  <a:pt x="8138667" y="3183612"/>
                </a:lnTo>
                <a:lnTo>
                  <a:pt x="8114517" y="3199914"/>
                </a:lnTo>
                <a:lnTo>
                  <a:pt x="8100631" y="3228893"/>
                </a:lnTo>
                <a:lnTo>
                  <a:pt x="8086745" y="3255459"/>
                </a:lnTo>
                <a:lnTo>
                  <a:pt x="8070443" y="3284439"/>
                </a:lnTo>
                <a:lnTo>
                  <a:pt x="8034217" y="3323683"/>
                </a:lnTo>
                <a:lnTo>
                  <a:pt x="7987728" y="3352663"/>
                </a:lnTo>
                <a:lnTo>
                  <a:pt x="7938824" y="3373193"/>
                </a:lnTo>
                <a:lnTo>
                  <a:pt x="7882071" y="3391907"/>
                </a:lnTo>
                <a:lnTo>
                  <a:pt x="7829543" y="3402172"/>
                </a:lnTo>
                <a:lnTo>
                  <a:pt x="7829543" y="3416663"/>
                </a:lnTo>
                <a:lnTo>
                  <a:pt x="7829543" y="3425115"/>
                </a:lnTo>
                <a:lnTo>
                  <a:pt x="7829543" y="3431152"/>
                </a:lnTo>
                <a:lnTo>
                  <a:pt x="7829543" y="3435380"/>
                </a:lnTo>
                <a:lnTo>
                  <a:pt x="7833769" y="3439606"/>
                </a:lnTo>
                <a:lnTo>
                  <a:pt x="7833769" y="3449869"/>
                </a:lnTo>
                <a:lnTo>
                  <a:pt x="7835582" y="3460133"/>
                </a:lnTo>
                <a:lnTo>
                  <a:pt x="7829543" y="3468586"/>
                </a:lnTo>
                <a:lnTo>
                  <a:pt x="7821694" y="3474622"/>
                </a:lnTo>
                <a:lnTo>
                  <a:pt x="7819883" y="3478850"/>
                </a:lnTo>
                <a:lnTo>
                  <a:pt x="7812034" y="3484887"/>
                </a:lnTo>
                <a:lnTo>
                  <a:pt x="7798148" y="3493339"/>
                </a:lnTo>
                <a:lnTo>
                  <a:pt x="7793922" y="3493339"/>
                </a:lnTo>
                <a:lnTo>
                  <a:pt x="7792109" y="3497565"/>
                </a:lnTo>
                <a:lnTo>
                  <a:pt x="7787883" y="3497565"/>
                </a:lnTo>
                <a:lnTo>
                  <a:pt x="7783657" y="3497565"/>
                </a:lnTo>
                <a:lnTo>
                  <a:pt x="7777619" y="3499378"/>
                </a:lnTo>
                <a:lnTo>
                  <a:pt x="7773392" y="3489113"/>
                </a:lnTo>
                <a:lnTo>
                  <a:pt x="7769166" y="3478850"/>
                </a:lnTo>
                <a:lnTo>
                  <a:pt x="7769166" y="3468586"/>
                </a:lnTo>
                <a:lnTo>
                  <a:pt x="7769166" y="3449869"/>
                </a:lnTo>
                <a:lnTo>
                  <a:pt x="7777016" y="3445643"/>
                </a:lnTo>
                <a:lnTo>
                  <a:pt x="7783054" y="3445643"/>
                </a:lnTo>
                <a:lnTo>
                  <a:pt x="7790902" y="3441417"/>
                </a:lnTo>
                <a:lnTo>
                  <a:pt x="7792714" y="3435380"/>
                </a:lnTo>
                <a:lnTo>
                  <a:pt x="7796940" y="3426926"/>
                </a:lnTo>
                <a:lnTo>
                  <a:pt x="7792714" y="3420889"/>
                </a:lnTo>
                <a:lnTo>
                  <a:pt x="7786676" y="3410624"/>
                </a:lnTo>
                <a:lnTo>
                  <a:pt x="7782449" y="3402172"/>
                </a:lnTo>
                <a:lnTo>
                  <a:pt x="7776413" y="3397946"/>
                </a:lnTo>
                <a:lnTo>
                  <a:pt x="7772187" y="3397946"/>
                </a:lnTo>
                <a:lnTo>
                  <a:pt x="7761922" y="3396135"/>
                </a:lnTo>
                <a:lnTo>
                  <a:pt x="7749847" y="3396135"/>
                </a:lnTo>
                <a:lnTo>
                  <a:pt x="7737771" y="3412437"/>
                </a:lnTo>
                <a:lnTo>
                  <a:pt x="7723885" y="3424512"/>
                </a:lnTo>
                <a:lnTo>
                  <a:pt x="7711810" y="3434775"/>
                </a:lnTo>
                <a:lnTo>
                  <a:pt x="7701545" y="3453492"/>
                </a:lnTo>
                <a:lnTo>
                  <a:pt x="7697319" y="3482472"/>
                </a:lnTo>
                <a:lnTo>
                  <a:pt x="7729924" y="3513264"/>
                </a:lnTo>
                <a:lnTo>
                  <a:pt x="7754073" y="3546471"/>
                </a:lnTo>
                <a:lnTo>
                  <a:pt x="7776413" y="3581488"/>
                </a:lnTo>
                <a:lnTo>
                  <a:pt x="7786676" y="3628581"/>
                </a:lnTo>
                <a:lnTo>
                  <a:pt x="7790902" y="3685940"/>
                </a:lnTo>
                <a:lnTo>
                  <a:pt x="7673170" y="3782541"/>
                </a:lnTo>
                <a:lnTo>
                  <a:pt x="7659283" y="3782541"/>
                </a:lnTo>
                <a:lnTo>
                  <a:pt x="7649020" y="3743296"/>
                </a:lnTo>
                <a:lnTo>
                  <a:pt x="7626680" y="3714315"/>
                </a:lnTo>
                <a:lnTo>
                  <a:pt x="7598303" y="3689561"/>
                </a:lnTo>
                <a:lnTo>
                  <a:pt x="7568116" y="3664807"/>
                </a:lnTo>
                <a:lnTo>
                  <a:pt x="7535513" y="3638241"/>
                </a:lnTo>
                <a:lnTo>
                  <a:pt x="7521627" y="3695600"/>
                </a:lnTo>
                <a:lnTo>
                  <a:pt x="7503513" y="3742691"/>
                </a:lnTo>
                <a:lnTo>
                  <a:pt x="7521627" y="3752956"/>
                </a:lnTo>
                <a:lnTo>
                  <a:pt x="7529474" y="3767447"/>
                </a:lnTo>
                <a:lnTo>
                  <a:pt x="7531287" y="3786162"/>
                </a:lnTo>
                <a:lnTo>
                  <a:pt x="7543362" y="3806691"/>
                </a:lnTo>
                <a:lnTo>
                  <a:pt x="7545173" y="3810917"/>
                </a:lnTo>
                <a:lnTo>
                  <a:pt x="7553022" y="3810917"/>
                </a:lnTo>
                <a:lnTo>
                  <a:pt x="7559059" y="3810917"/>
                </a:lnTo>
                <a:lnTo>
                  <a:pt x="7566908" y="3810917"/>
                </a:lnTo>
                <a:lnTo>
                  <a:pt x="7572946" y="3815143"/>
                </a:lnTo>
                <a:lnTo>
                  <a:pt x="7601321" y="3844123"/>
                </a:lnTo>
                <a:lnTo>
                  <a:pt x="7623661" y="3887594"/>
                </a:lnTo>
                <a:lnTo>
                  <a:pt x="7637547" y="3937103"/>
                </a:lnTo>
                <a:lnTo>
                  <a:pt x="7639360" y="3988422"/>
                </a:lnTo>
                <a:lnTo>
                  <a:pt x="7622253" y="3988422"/>
                </a:lnTo>
                <a:lnTo>
                  <a:pt x="7630303" y="3998083"/>
                </a:lnTo>
                <a:lnTo>
                  <a:pt x="7652641" y="4028874"/>
                </a:lnTo>
                <a:lnTo>
                  <a:pt x="7676792" y="4065705"/>
                </a:lnTo>
                <a:lnTo>
                  <a:pt x="7711205" y="4094684"/>
                </a:lnTo>
                <a:lnTo>
                  <a:pt x="7705169" y="4129703"/>
                </a:lnTo>
                <a:lnTo>
                  <a:pt x="7705169" y="4172571"/>
                </a:lnTo>
                <a:lnTo>
                  <a:pt x="7733545" y="4176797"/>
                </a:lnTo>
                <a:lnTo>
                  <a:pt x="7751657" y="4182833"/>
                </a:lnTo>
                <a:lnTo>
                  <a:pt x="7764338" y="4195514"/>
                </a:lnTo>
                <a:lnTo>
                  <a:pt x="7782450" y="4205776"/>
                </a:lnTo>
                <a:lnTo>
                  <a:pt x="7804788" y="4205776"/>
                </a:lnTo>
                <a:lnTo>
                  <a:pt x="7821091" y="4197324"/>
                </a:lnTo>
                <a:lnTo>
                  <a:pt x="7834977" y="4191286"/>
                </a:lnTo>
                <a:lnTo>
                  <a:pt x="7849468" y="4187060"/>
                </a:lnTo>
                <a:lnTo>
                  <a:pt x="7881466" y="4197324"/>
                </a:lnTo>
                <a:lnTo>
                  <a:pt x="7918295" y="4211813"/>
                </a:lnTo>
                <a:lnTo>
                  <a:pt x="7952710" y="4230530"/>
                </a:lnTo>
                <a:lnTo>
                  <a:pt x="7984708" y="4245021"/>
                </a:lnTo>
                <a:lnTo>
                  <a:pt x="7981087" y="4245021"/>
                </a:lnTo>
                <a:lnTo>
                  <a:pt x="7976861" y="4249247"/>
                </a:lnTo>
                <a:lnTo>
                  <a:pt x="7972635" y="4249247"/>
                </a:lnTo>
                <a:lnTo>
                  <a:pt x="7966596" y="4252870"/>
                </a:lnTo>
                <a:lnTo>
                  <a:pt x="7946671" y="4259512"/>
                </a:lnTo>
                <a:lnTo>
                  <a:pt x="7906221" y="4259512"/>
                </a:lnTo>
                <a:lnTo>
                  <a:pt x="7861541" y="4252870"/>
                </a:lnTo>
                <a:lnTo>
                  <a:pt x="7815052" y="4240795"/>
                </a:lnTo>
                <a:lnTo>
                  <a:pt x="7764338" y="4230530"/>
                </a:lnTo>
                <a:lnTo>
                  <a:pt x="7725696" y="4220267"/>
                </a:lnTo>
                <a:lnTo>
                  <a:pt x="7695509" y="4205776"/>
                </a:lnTo>
                <a:lnTo>
                  <a:pt x="7681018" y="4197324"/>
                </a:lnTo>
                <a:lnTo>
                  <a:pt x="7687057" y="4191286"/>
                </a:lnTo>
                <a:lnTo>
                  <a:pt x="7691283" y="4187060"/>
                </a:lnTo>
                <a:lnTo>
                  <a:pt x="7695509" y="4181023"/>
                </a:lnTo>
                <a:lnTo>
                  <a:pt x="7652641" y="4168947"/>
                </a:lnTo>
                <a:lnTo>
                  <a:pt x="7616417" y="4148420"/>
                </a:lnTo>
                <a:lnTo>
                  <a:pt x="7583812" y="4115212"/>
                </a:lnTo>
                <a:lnTo>
                  <a:pt x="7559664" y="4080194"/>
                </a:lnTo>
                <a:lnTo>
                  <a:pt x="7534908" y="4040949"/>
                </a:lnTo>
                <a:lnTo>
                  <a:pt x="7514985" y="3999894"/>
                </a:lnTo>
                <a:lnTo>
                  <a:pt x="7492645" y="3969101"/>
                </a:lnTo>
                <a:lnTo>
                  <a:pt x="7472118" y="3942537"/>
                </a:lnTo>
                <a:lnTo>
                  <a:pt x="7450383" y="3925631"/>
                </a:lnTo>
                <a:lnTo>
                  <a:pt x="7425629" y="3903293"/>
                </a:lnTo>
                <a:lnTo>
                  <a:pt x="7403289" y="3882765"/>
                </a:lnTo>
                <a:lnTo>
                  <a:pt x="7393629" y="3849557"/>
                </a:lnTo>
                <a:lnTo>
                  <a:pt x="7460043" y="3858009"/>
                </a:lnTo>
                <a:lnTo>
                  <a:pt x="7486609" y="3888802"/>
                </a:lnTo>
                <a:lnTo>
                  <a:pt x="7514985" y="3907519"/>
                </a:lnTo>
                <a:lnTo>
                  <a:pt x="7543362" y="3925631"/>
                </a:lnTo>
                <a:lnTo>
                  <a:pt x="7548358" y="3928085"/>
                </a:lnTo>
                <a:lnTo>
                  <a:pt x="7541549" y="3911744"/>
                </a:lnTo>
                <a:lnTo>
                  <a:pt x="7533702" y="3878538"/>
                </a:lnTo>
                <a:lnTo>
                  <a:pt x="7523437" y="3849557"/>
                </a:lnTo>
                <a:lnTo>
                  <a:pt x="7513173" y="3820577"/>
                </a:lnTo>
                <a:lnTo>
                  <a:pt x="7495061" y="3795824"/>
                </a:lnTo>
                <a:lnTo>
                  <a:pt x="7495061" y="3789785"/>
                </a:lnTo>
                <a:lnTo>
                  <a:pt x="7476949" y="3795824"/>
                </a:lnTo>
                <a:lnTo>
                  <a:pt x="7476949" y="3789785"/>
                </a:lnTo>
                <a:lnTo>
                  <a:pt x="7470910" y="3760805"/>
                </a:lnTo>
                <a:lnTo>
                  <a:pt x="7470910" y="3723976"/>
                </a:lnTo>
                <a:lnTo>
                  <a:pt x="7470910" y="3684732"/>
                </a:lnTo>
                <a:lnTo>
                  <a:pt x="7470910" y="3641260"/>
                </a:lnTo>
                <a:lnTo>
                  <a:pt x="7466684" y="3602015"/>
                </a:lnTo>
                <a:lnTo>
                  <a:pt x="7452798" y="3568810"/>
                </a:lnTo>
                <a:lnTo>
                  <a:pt x="7430458" y="3544056"/>
                </a:lnTo>
                <a:lnTo>
                  <a:pt x="7424421" y="3550093"/>
                </a:lnTo>
                <a:lnTo>
                  <a:pt x="7414156" y="3558547"/>
                </a:lnTo>
                <a:lnTo>
                  <a:pt x="7406307" y="3562771"/>
                </a:lnTo>
                <a:lnTo>
                  <a:pt x="7392421" y="3564583"/>
                </a:lnTo>
                <a:lnTo>
                  <a:pt x="7378535" y="3564583"/>
                </a:lnTo>
                <a:lnTo>
                  <a:pt x="7374309" y="3564583"/>
                </a:lnTo>
                <a:lnTo>
                  <a:pt x="7374309" y="3562771"/>
                </a:lnTo>
                <a:lnTo>
                  <a:pt x="7372497" y="3562771"/>
                </a:lnTo>
                <a:lnTo>
                  <a:pt x="7368270" y="3558547"/>
                </a:lnTo>
                <a:lnTo>
                  <a:pt x="7368270" y="3515074"/>
                </a:lnTo>
                <a:lnTo>
                  <a:pt x="7358008" y="3480058"/>
                </a:lnTo>
                <a:lnTo>
                  <a:pt x="7344122" y="3451076"/>
                </a:lnTo>
                <a:lnTo>
                  <a:pt x="7321782" y="3424512"/>
                </a:lnTo>
                <a:lnTo>
                  <a:pt x="7305480" y="3395531"/>
                </a:lnTo>
                <a:lnTo>
                  <a:pt x="7283142" y="3360512"/>
                </a:lnTo>
                <a:lnTo>
                  <a:pt x="7277103" y="3366551"/>
                </a:lnTo>
                <a:lnTo>
                  <a:pt x="7272877" y="3370777"/>
                </a:lnTo>
                <a:lnTo>
                  <a:pt x="7268651" y="3379229"/>
                </a:lnTo>
                <a:lnTo>
                  <a:pt x="7264425" y="3381040"/>
                </a:lnTo>
                <a:lnTo>
                  <a:pt x="7262613" y="3385268"/>
                </a:lnTo>
                <a:lnTo>
                  <a:pt x="7230010" y="3389494"/>
                </a:lnTo>
                <a:lnTo>
                  <a:pt x="7201633" y="3385268"/>
                </a:lnTo>
                <a:lnTo>
                  <a:pt x="7173256" y="3385268"/>
                </a:lnTo>
                <a:lnTo>
                  <a:pt x="7165409" y="3414247"/>
                </a:lnTo>
                <a:lnTo>
                  <a:pt x="7155144" y="3428738"/>
                </a:lnTo>
                <a:lnTo>
                  <a:pt x="7149106" y="3432964"/>
                </a:lnTo>
                <a:lnTo>
                  <a:pt x="7135220" y="3432964"/>
                </a:lnTo>
                <a:lnTo>
                  <a:pt x="7121334" y="3437190"/>
                </a:lnTo>
                <a:lnTo>
                  <a:pt x="7107448" y="3447453"/>
                </a:lnTo>
                <a:lnTo>
                  <a:pt x="7083297" y="3511453"/>
                </a:lnTo>
                <a:lnTo>
                  <a:pt x="7050694" y="3511453"/>
                </a:lnTo>
                <a:lnTo>
                  <a:pt x="7032582" y="3525942"/>
                </a:lnTo>
                <a:lnTo>
                  <a:pt x="7014468" y="3544659"/>
                </a:lnTo>
                <a:lnTo>
                  <a:pt x="6990317" y="3559150"/>
                </a:lnTo>
                <a:lnTo>
                  <a:pt x="6984281" y="3630997"/>
                </a:lnTo>
                <a:lnTo>
                  <a:pt x="6966169" y="3692579"/>
                </a:lnTo>
                <a:lnTo>
                  <a:pt x="6942018" y="3742088"/>
                </a:lnTo>
                <a:lnTo>
                  <a:pt x="6903377" y="3789182"/>
                </a:lnTo>
                <a:lnTo>
                  <a:pt x="6899150" y="3789182"/>
                </a:lnTo>
                <a:lnTo>
                  <a:pt x="6894924" y="3784956"/>
                </a:lnTo>
                <a:lnTo>
                  <a:pt x="6890698" y="3784956"/>
                </a:lnTo>
                <a:lnTo>
                  <a:pt x="6888886" y="3780730"/>
                </a:lnTo>
                <a:lnTo>
                  <a:pt x="6866548" y="3755974"/>
                </a:lnTo>
                <a:lnTo>
                  <a:pt x="6846020" y="3716730"/>
                </a:lnTo>
                <a:lnTo>
                  <a:pt x="6833945" y="3683524"/>
                </a:lnTo>
                <a:lnTo>
                  <a:pt x="6832132" y="3677486"/>
                </a:lnTo>
                <a:lnTo>
                  <a:pt x="6833945" y="3669034"/>
                </a:lnTo>
                <a:lnTo>
                  <a:pt x="6838171" y="3662997"/>
                </a:lnTo>
                <a:lnTo>
                  <a:pt x="6842397" y="3658769"/>
                </a:lnTo>
                <a:lnTo>
                  <a:pt x="6842397" y="3654543"/>
                </a:lnTo>
                <a:lnTo>
                  <a:pt x="6806173" y="3600810"/>
                </a:lnTo>
                <a:lnTo>
                  <a:pt x="6782022" y="3543451"/>
                </a:lnTo>
                <a:lnTo>
                  <a:pt x="6765719" y="3481869"/>
                </a:lnTo>
                <a:lnTo>
                  <a:pt x="6757872" y="3407606"/>
                </a:lnTo>
                <a:lnTo>
                  <a:pt x="6733721" y="3409417"/>
                </a:lnTo>
                <a:lnTo>
                  <a:pt x="6715609" y="3409417"/>
                </a:lnTo>
                <a:lnTo>
                  <a:pt x="6695079" y="3407606"/>
                </a:lnTo>
                <a:lnTo>
                  <a:pt x="6687230" y="3399154"/>
                </a:lnTo>
                <a:lnTo>
                  <a:pt x="6676967" y="3393115"/>
                </a:lnTo>
                <a:lnTo>
                  <a:pt x="6669118" y="3384663"/>
                </a:lnTo>
                <a:lnTo>
                  <a:pt x="6663081" y="3378626"/>
                </a:lnTo>
                <a:lnTo>
                  <a:pt x="6669118" y="3352060"/>
                </a:lnTo>
                <a:lnTo>
                  <a:pt x="6655232" y="3331533"/>
                </a:lnTo>
                <a:lnTo>
                  <a:pt x="6631081" y="3312816"/>
                </a:lnTo>
                <a:lnTo>
                  <a:pt x="6606931" y="3296514"/>
                </a:lnTo>
                <a:lnTo>
                  <a:pt x="6584593" y="3274174"/>
                </a:lnTo>
                <a:lnTo>
                  <a:pt x="6526028" y="3282628"/>
                </a:lnTo>
                <a:lnTo>
                  <a:pt x="6465049" y="3282628"/>
                </a:lnTo>
                <a:lnTo>
                  <a:pt x="6404067" y="3278402"/>
                </a:lnTo>
                <a:lnTo>
                  <a:pt x="6345503" y="3274174"/>
                </a:lnTo>
                <a:lnTo>
                  <a:pt x="6335240" y="3253647"/>
                </a:lnTo>
                <a:lnTo>
                  <a:pt x="6321353" y="3227083"/>
                </a:lnTo>
                <a:lnTo>
                  <a:pt x="6299014" y="3235535"/>
                </a:lnTo>
                <a:lnTo>
                  <a:pt x="6285128" y="3239761"/>
                </a:lnTo>
                <a:lnTo>
                  <a:pt x="6267014" y="3241571"/>
                </a:lnTo>
                <a:lnTo>
                  <a:pt x="6242864" y="3241571"/>
                </a:lnTo>
                <a:lnTo>
                  <a:pt x="6222336" y="3227083"/>
                </a:lnTo>
                <a:lnTo>
                  <a:pt x="6199998" y="3216818"/>
                </a:lnTo>
                <a:lnTo>
                  <a:pt x="6175847" y="3202327"/>
                </a:lnTo>
                <a:lnTo>
                  <a:pt x="6157735" y="3187838"/>
                </a:lnTo>
                <a:lnTo>
                  <a:pt x="6151697" y="3167309"/>
                </a:lnTo>
                <a:lnTo>
                  <a:pt x="6141434" y="3148594"/>
                </a:lnTo>
                <a:lnTo>
                  <a:pt x="6119094" y="3129877"/>
                </a:lnTo>
                <a:lnTo>
                  <a:pt x="6114868" y="3129877"/>
                </a:lnTo>
                <a:lnTo>
                  <a:pt x="6113057" y="3129877"/>
                </a:lnTo>
                <a:lnTo>
                  <a:pt x="6108829" y="3129877"/>
                </a:lnTo>
                <a:lnTo>
                  <a:pt x="6100982" y="3129877"/>
                </a:lnTo>
                <a:lnTo>
                  <a:pt x="6087094" y="3129877"/>
                </a:lnTo>
                <a:lnTo>
                  <a:pt x="6094943" y="3158857"/>
                </a:lnTo>
                <a:lnTo>
                  <a:pt x="6105208" y="3192064"/>
                </a:lnTo>
                <a:lnTo>
                  <a:pt x="6123320" y="3225270"/>
                </a:lnTo>
                <a:lnTo>
                  <a:pt x="6137206" y="3254252"/>
                </a:lnTo>
                <a:lnTo>
                  <a:pt x="6151094" y="3274779"/>
                </a:lnTo>
                <a:lnTo>
                  <a:pt x="6155320" y="3264514"/>
                </a:lnTo>
                <a:lnTo>
                  <a:pt x="6157131" y="3260288"/>
                </a:lnTo>
                <a:lnTo>
                  <a:pt x="6157131" y="3256062"/>
                </a:lnTo>
                <a:lnTo>
                  <a:pt x="6161357" y="3256062"/>
                </a:lnTo>
                <a:lnTo>
                  <a:pt x="6165583" y="3256062"/>
                </a:lnTo>
                <a:lnTo>
                  <a:pt x="6175847" y="3260288"/>
                </a:lnTo>
                <a:lnTo>
                  <a:pt x="6180074" y="3270553"/>
                </a:lnTo>
                <a:lnTo>
                  <a:pt x="6184300" y="3282628"/>
                </a:lnTo>
                <a:lnTo>
                  <a:pt x="6184300" y="3292891"/>
                </a:lnTo>
                <a:lnTo>
                  <a:pt x="6186110" y="3303156"/>
                </a:lnTo>
                <a:lnTo>
                  <a:pt x="6190338" y="3313419"/>
                </a:lnTo>
                <a:lnTo>
                  <a:pt x="6204224" y="3311608"/>
                </a:lnTo>
                <a:lnTo>
                  <a:pt x="6222336" y="3307382"/>
                </a:lnTo>
                <a:lnTo>
                  <a:pt x="6242864" y="3307382"/>
                </a:lnTo>
                <a:lnTo>
                  <a:pt x="6275469" y="3270553"/>
                </a:lnTo>
                <a:lnTo>
                  <a:pt x="6314108" y="3241571"/>
                </a:lnTo>
                <a:lnTo>
                  <a:pt x="6318334" y="3278402"/>
                </a:lnTo>
                <a:lnTo>
                  <a:pt x="6322560" y="3307382"/>
                </a:lnTo>
                <a:lnTo>
                  <a:pt x="6375088" y="3336362"/>
                </a:lnTo>
                <a:lnTo>
                  <a:pt x="6417350" y="3371380"/>
                </a:lnTo>
                <a:lnTo>
                  <a:pt x="6403464" y="3390097"/>
                </a:lnTo>
                <a:lnTo>
                  <a:pt x="6391389" y="3408814"/>
                </a:lnTo>
                <a:lnTo>
                  <a:pt x="6379314" y="3423304"/>
                </a:lnTo>
                <a:lnTo>
                  <a:pt x="6352748" y="3433567"/>
                </a:lnTo>
                <a:lnTo>
                  <a:pt x="6352748" y="3472812"/>
                </a:lnTo>
                <a:lnTo>
                  <a:pt x="6318334" y="3495152"/>
                </a:lnTo>
                <a:lnTo>
                  <a:pt x="6282108" y="3519905"/>
                </a:lnTo>
                <a:lnTo>
                  <a:pt x="6282108" y="3537414"/>
                </a:lnTo>
                <a:lnTo>
                  <a:pt x="6237430" y="3537414"/>
                </a:lnTo>
                <a:lnTo>
                  <a:pt x="6210866" y="3551905"/>
                </a:lnTo>
                <a:lnTo>
                  <a:pt x="6190338" y="3574243"/>
                </a:lnTo>
                <a:lnTo>
                  <a:pt x="6166188" y="3592960"/>
                </a:lnTo>
                <a:lnTo>
                  <a:pt x="6133585" y="3607451"/>
                </a:lnTo>
                <a:lnTo>
                  <a:pt x="6100982" y="3613488"/>
                </a:lnTo>
                <a:lnTo>
                  <a:pt x="6066566" y="3623752"/>
                </a:lnTo>
                <a:lnTo>
                  <a:pt x="6038190" y="3635828"/>
                </a:lnTo>
                <a:lnTo>
                  <a:pt x="6014039" y="3650317"/>
                </a:lnTo>
                <a:lnTo>
                  <a:pt x="5989890" y="3656355"/>
                </a:lnTo>
                <a:lnTo>
                  <a:pt x="5971776" y="3656355"/>
                </a:lnTo>
                <a:lnTo>
                  <a:pt x="5963927" y="3652129"/>
                </a:lnTo>
                <a:lnTo>
                  <a:pt x="5962116" y="3652129"/>
                </a:lnTo>
                <a:lnTo>
                  <a:pt x="5957890" y="3650317"/>
                </a:lnTo>
                <a:lnTo>
                  <a:pt x="5953664" y="3646091"/>
                </a:lnTo>
                <a:lnTo>
                  <a:pt x="5949438" y="3637638"/>
                </a:lnTo>
                <a:lnTo>
                  <a:pt x="5939173" y="3617111"/>
                </a:lnTo>
                <a:lnTo>
                  <a:pt x="5934947" y="3594771"/>
                </a:lnTo>
                <a:lnTo>
                  <a:pt x="5934947" y="3574243"/>
                </a:lnTo>
                <a:lnTo>
                  <a:pt x="5933137" y="3551905"/>
                </a:lnTo>
                <a:lnTo>
                  <a:pt x="5915023" y="3516887"/>
                </a:lnTo>
                <a:lnTo>
                  <a:pt x="5890874" y="3483679"/>
                </a:lnTo>
                <a:lnTo>
                  <a:pt x="5864308" y="3454700"/>
                </a:lnTo>
                <a:lnTo>
                  <a:pt x="5840157" y="3425718"/>
                </a:lnTo>
                <a:lnTo>
                  <a:pt x="5834121" y="3405191"/>
                </a:lnTo>
                <a:lnTo>
                  <a:pt x="5829892" y="3380437"/>
                </a:lnTo>
                <a:lnTo>
                  <a:pt x="5825666" y="3353871"/>
                </a:lnTo>
                <a:lnTo>
                  <a:pt x="5815404" y="3333343"/>
                </a:lnTo>
                <a:lnTo>
                  <a:pt x="5776762" y="3308590"/>
                </a:lnTo>
                <a:lnTo>
                  <a:pt x="5766499" y="3283836"/>
                </a:lnTo>
                <a:lnTo>
                  <a:pt x="5754424" y="3257270"/>
                </a:lnTo>
                <a:lnTo>
                  <a:pt x="5744159" y="3232516"/>
                </a:lnTo>
                <a:lnTo>
                  <a:pt x="5730273" y="3211989"/>
                </a:lnTo>
                <a:lnTo>
                  <a:pt x="5709746" y="3197498"/>
                </a:lnTo>
                <a:lnTo>
                  <a:pt x="5697671" y="3193272"/>
                </a:lnTo>
                <a:lnTo>
                  <a:pt x="5695860" y="3184818"/>
                </a:lnTo>
                <a:lnTo>
                  <a:pt x="5688011" y="3183007"/>
                </a:lnTo>
                <a:lnTo>
                  <a:pt x="5681972" y="3178781"/>
                </a:lnTo>
                <a:lnTo>
                  <a:pt x="5674123" y="3174555"/>
                </a:lnTo>
                <a:lnTo>
                  <a:pt x="5668086" y="3168517"/>
                </a:lnTo>
                <a:lnTo>
                  <a:pt x="5660237" y="3156443"/>
                </a:lnTo>
                <a:lnTo>
                  <a:pt x="5654200" y="3141952"/>
                </a:lnTo>
                <a:lnTo>
                  <a:pt x="5646351" y="3141952"/>
                </a:lnTo>
                <a:lnTo>
                  <a:pt x="5646351" y="3156443"/>
                </a:lnTo>
                <a:lnTo>
                  <a:pt x="5670501" y="3189649"/>
                </a:lnTo>
                <a:lnTo>
                  <a:pt x="5692840" y="3226478"/>
                </a:lnTo>
                <a:lnTo>
                  <a:pt x="5706727" y="3269948"/>
                </a:lnTo>
                <a:lnTo>
                  <a:pt x="5720613" y="3309193"/>
                </a:lnTo>
                <a:lnTo>
                  <a:pt x="5738726" y="3348437"/>
                </a:lnTo>
                <a:lnTo>
                  <a:pt x="5744764" y="3354476"/>
                </a:lnTo>
                <a:lnTo>
                  <a:pt x="5755027" y="3362928"/>
                </a:lnTo>
                <a:lnTo>
                  <a:pt x="5762876" y="3368964"/>
                </a:lnTo>
                <a:lnTo>
                  <a:pt x="5773141" y="3377419"/>
                </a:lnTo>
                <a:lnTo>
                  <a:pt x="5777367" y="3387681"/>
                </a:lnTo>
                <a:lnTo>
                  <a:pt x="5777367" y="3459529"/>
                </a:lnTo>
                <a:lnTo>
                  <a:pt x="5783404" y="3467983"/>
                </a:lnTo>
                <a:lnTo>
                  <a:pt x="5791253" y="3478245"/>
                </a:lnTo>
                <a:lnTo>
                  <a:pt x="5801518" y="3484284"/>
                </a:lnTo>
                <a:lnTo>
                  <a:pt x="5811780" y="3492736"/>
                </a:lnTo>
                <a:lnTo>
                  <a:pt x="5816007" y="3498773"/>
                </a:lnTo>
                <a:lnTo>
                  <a:pt x="5822045" y="3521113"/>
                </a:lnTo>
                <a:lnTo>
                  <a:pt x="5826271" y="3537414"/>
                </a:lnTo>
                <a:lnTo>
                  <a:pt x="5834121" y="3559753"/>
                </a:lnTo>
                <a:lnTo>
                  <a:pt x="5854648" y="3584508"/>
                </a:lnTo>
                <a:lnTo>
                  <a:pt x="5887251" y="3606846"/>
                </a:lnTo>
                <a:lnTo>
                  <a:pt x="5921664" y="3627374"/>
                </a:lnTo>
                <a:lnTo>
                  <a:pt x="5950041" y="3649714"/>
                </a:lnTo>
                <a:lnTo>
                  <a:pt x="5957890" y="3659977"/>
                </a:lnTo>
                <a:lnTo>
                  <a:pt x="5957890" y="3674467"/>
                </a:lnTo>
                <a:lnTo>
                  <a:pt x="5957890" y="3684732"/>
                </a:lnTo>
                <a:lnTo>
                  <a:pt x="5962116" y="3694995"/>
                </a:lnTo>
                <a:lnTo>
                  <a:pt x="5972381" y="3707070"/>
                </a:lnTo>
                <a:lnTo>
                  <a:pt x="6002569" y="3708881"/>
                </a:lnTo>
                <a:lnTo>
                  <a:pt x="6038795" y="3692579"/>
                </a:lnTo>
                <a:lnTo>
                  <a:pt x="6087699" y="3680504"/>
                </a:lnTo>
                <a:lnTo>
                  <a:pt x="6134188" y="3670241"/>
                </a:lnTo>
                <a:lnTo>
                  <a:pt x="6176450" y="3664205"/>
                </a:lnTo>
                <a:lnTo>
                  <a:pt x="6176450" y="3670241"/>
                </a:lnTo>
                <a:lnTo>
                  <a:pt x="6166188" y="3688958"/>
                </a:lnTo>
                <a:lnTo>
                  <a:pt x="6166188" y="3710693"/>
                </a:lnTo>
                <a:lnTo>
                  <a:pt x="6158338" y="3735447"/>
                </a:lnTo>
                <a:lnTo>
                  <a:pt x="6144452" y="3772276"/>
                </a:lnTo>
                <a:lnTo>
                  <a:pt x="6123925" y="3815746"/>
                </a:lnTo>
                <a:lnTo>
                  <a:pt x="6099774" y="3859217"/>
                </a:lnTo>
                <a:lnTo>
                  <a:pt x="6073208" y="3894235"/>
                </a:lnTo>
                <a:lnTo>
                  <a:pt x="6034568" y="3933479"/>
                </a:lnTo>
                <a:lnTo>
                  <a:pt x="5992304" y="3970308"/>
                </a:lnTo>
                <a:lnTo>
                  <a:pt x="5947626" y="4005327"/>
                </a:lnTo>
                <a:lnTo>
                  <a:pt x="5905363" y="4046384"/>
                </a:lnTo>
                <a:lnTo>
                  <a:pt x="5869137" y="4089854"/>
                </a:lnTo>
                <a:lnTo>
                  <a:pt x="5840762" y="4139361"/>
                </a:lnTo>
                <a:lnTo>
                  <a:pt x="5830497" y="4186455"/>
                </a:lnTo>
                <a:lnTo>
                  <a:pt x="5836534" y="4229925"/>
                </a:lnTo>
                <a:lnTo>
                  <a:pt x="5850422" y="4273396"/>
                </a:lnTo>
                <a:lnTo>
                  <a:pt x="5864308" y="4312640"/>
                </a:lnTo>
                <a:lnTo>
                  <a:pt x="5878194" y="4356111"/>
                </a:lnTo>
                <a:lnTo>
                  <a:pt x="5890269" y="4399581"/>
                </a:lnTo>
                <a:lnTo>
                  <a:pt x="5886043" y="4443053"/>
                </a:lnTo>
                <a:lnTo>
                  <a:pt x="5863705" y="4488335"/>
                </a:lnTo>
                <a:lnTo>
                  <a:pt x="5833516" y="4510673"/>
                </a:lnTo>
                <a:lnTo>
                  <a:pt x="5797290" y="4526974"/>
                </a:lnTo>
                <a:lnTo>
                  <a:pt x="5762876" y="4545691"/>
                </a:lnTo>
                <a:lnTo>
                  <a:pt x="5734499" y="4570447"/>
                </a:lnTo>
                <a:lnTo>
                  <a:pt x="5716387" y="4607275"/>
                </a:lnTo>
                <a:lnTo>
                  <a:pt x="5734499" y="4627803"/>
                </a:lnTo>
                <a:lnTo>
                  <a:pt x="5748385" y="4661011"/>
                </a:lnTo>
                <a:lnTo>
                  <a:pt x="5754424" y="4700255"/>
                </a:lnTo>
                <a:lnTo>
                  <a:pt x="5744159" y="4708707"/>
                </a:lnTo>
                <a:lnTo>
                  <a:pt x="5738123" y="4714744"/>
                </a:lnTo>
                <a:lnTo>
                  <a:pt x="5733897" y="4718970"/>
                </a:lnTo>
                <a:lnTo>
                  <a:pt x="5726047" y="4725009"/>
                </a:lnTo>
                <a:lnTo>
                  <a:pt x="5724235" y="4733461"/>
                </a:lnTo>
                <a:lnTo>
                  <a:pt x="5716387" y="4739498"/>
                </a:lnTo>
                <a:lnTo>
                  <a:pt x="5677746" y="4747952"/>
                </a:lnTo>
                <a:lnTo>
                  <a:pt x="5667483" y="4772705"/>
                </a:lnTo>
                <a:lnTo>
                  <a:pt x="5663255" y="4801685"/>
                </a:lnTo>
                <a:lnTo>
                  <a:pt x="5659029" y="4830666"/>
                </a:lnTo>
                <a:lnTo>
                  <a:pt x="5652992" y="4859646"/>
                </a:lnTo>
                <a:lnTo>
                  <a:pt x="5606504" y="4898891"/>
                </a:lnTo>
                <a:lnTo>
                  <a:pt x="5592616" y="4932098"/>
                </a:lnTo>
                <a:lnTo>
                  <a:pt x="5574504" y="4965304"/>
                </a:lnTo>
                <a:lnTo>
                  <a:pt x="5540088" y="4996096"/>
                </a:lnTo>
                <a:lnTo>
                  <a:pt x="5497825" y="5022662"/>
                </a:lnTo>
                <a:lnTo>
                  <a:pt x="5445300" y="5037151"/>
                </a:lnTo>
                <a:lnTo>
                  <a:pt x="5392772" y="5051642"/>
                </a:lnTo>
                <a:lnTo>
                  <a:pt x="5337830" y="5061907"/>
                </a:lnTo>
                <a:lnTo>
                  <a:pt x="5288925" y="5072169"/>
                </a:lnTo>
                <a:lnTo>
                  <a:pt x="5278661" y="5066133"/>
                </a:lnTo>
                <a:lnTo>
                  <a:pt x="5270813" y="5057679"/>
                </a:lnTo>
                <a:lnTo>
                  <a:pt x="5264775" y="5053453"/>
                </a:lnTo>
                <a:lnTo>
                  <a:pt x="5256927" y="5043190"/>
                </a:lnTo>
                <a:lnTo>
                  <a:pt x="5250889" y="5037151"/>
                </a:lnTo>
                <a:lnTo>
                  <a:pt x="5246663" y="5018434"/>
                </a:lnTo>
                <a:lnTo>
                  <a:pt x="5246663" y="4996096"/>
                </a:lnTo>
                <a:lnTo>
                  <a:pt x="5246663" y="4971343"/>
                </a:lnTo>
                <a:lnTo>
                  <a:pt x="5242436" y="4946587"/>
                </a:lnTo>
                <a:lnTo>
                  <a:pt x="5221909" y="4911571"/>
                </a:lnTo>
                <a:lnTo>
                  <a:pt x="5193532" y="4878363"/>
                </a:lnTo>
                <a:lnTo>
                  <a:pt x="5165155" y="4841534"/>
                </a:lnTo>
                <a:lnTo>
                  <a:pt x="5147041" y="4806516"/>
                </a:lnTo>
                <a:lnTo>
                  <a:pt x="5154891" y="4781762"/>
                </a:lnTo>
                <a:lnTo>
                  <a:pt x="5154891" y="4777536"/>
                </a:lnTo>
                <a:lnTo>
                  <a:pt x="5147041" y="4769082"/>
                </a:lnTo>
                <a:lnTo>
                  <a:pt x="5141005" y="4767271"/>
                </a:lnTo>
                <a:lnTo>
                  <a:pt x="5136779" y="4758819"/>
                </a:lnTo>
                <a:lnTo>
                  <a:pt x="5132553" y="4758819"/>
                </a:lnTo>
                <a:lnTo>
                  <a:pt x="5128327" y="4748555"/>
                </a:lnTo>
                <a:lnTo>
                  <a:pt x="5132553" y="4738292"/>
                </a:lnTo>
                <a:lnTo>
                  <a:pt x="5132553" y="4729838"/>
                </a:lnTo>
                <a:lnTo>
                  <a:pt x="5136779" y="4723801"/>
                </a:lnTo>
                <a:lnTo>
                  <a:pt x="5141005" y="4715349"/>
                </a:lnTo>
                <a:lnTo>
                  <a:pt x="5127119" y="4709310"/>
                </a:lnTo>
                <a:lnTo>
                  <a:pt x="5127119" y="4700858"/>
                </a:lnTo>
                <a:lnTo>
                  <a:pt x="5127119" y="4694819"/>
                </a:lnTo>
                <a:lnTo>
                  <a:pt x="5128929" y="4684556"/>
                </a:lnTo>
                <a:lnTo>
                  <a:pt x="5133156" y="4676104"/>
                </a:lnTo>
                <a:lnTo>
                  <a:pt x="5133156" y="4665840"/>
                </a:lnTo>
                <a:lnTo>
                  <a:pt x="5133156" y="4655575"/>
                </a:lnTo>
                <a:lnTo>
                  <a:pt x="5119270" y="4626595"/>
                </a:lnTo>
                <a:lnTo>
                  <a:pt x="5098742" y="4593389"/>
                </a:lnTo>
                <a:lnTo>
                  <a:pt x="5076402" y="4564408"/>
                </a:lnTo>
                <a:lnTo>
                  <a:pt x="5062516" y="4535428"/>
                </a:lnTo>
                <a:lnTo>
                  <a:pt x="5058290" y="4500410"/>
                </a:lnTo>
                <a:lnTo>
                  <a:pt x="5066139" y="4459355"/>
                </a:lnTo>
                <a:lnTo>
                  <a:pt x="5080025" y="4424337"/>
                </a:lnTo>
                <a:lnTo>
                  <a:pt x="5100553" y="4385092"/>
                </a:lnTo>
                <a:lnTo>
                  <a:pt x="5114439" y="4351885"/>
                </a:lnTo>
                <a:lnTo>
                  <a:pt x="5126514" y="4322905"/>
                </a:lnTo>
                <a:lnTo>
                  <a:pt x="5112628" y="4293923"/>
                </a:lnTo>
                <a:lnTo>
                  <a:pt x="5108402" y="4269170"/>
                </a:lnTo>
                <a:lnTo>
                  <a:pt x="5108402" y="4244416"/>
                </a:lnTo>
                <a:lnTo>
                  <a:pt x="5100553" y="4211208"/>
                </a:lnTo>
                <a:lnTo>
                  <a:pt x="5080025" y="4167738"/>
                </a:lnTo>
                <a:lnTo>
                  <a:pt x="5047436" y="4124268"/>
                </a:lnTo>
                <a:lnTo>
                  <a:pt x="5017253" y="4085023"/>
                </a:lnTo>
                <a:lnTo>
                  <a:pt x="4984649" y="4051817"/>
                </a:lnTo>
                <a:lnTo>
                  <a:pt x="4994914" y="4008347"/>
                </a:lnTo>
                <a:lnTo>
                  <a:pt x="5005179" y="3969103"/>
                </a:lnTo>
                <a:lnTo>
                  <a:pt x="5017253" y="3925632"/>
                </a:lnTo>
                <a:lnTo>
                  <a:pt x="5005179" y="3919593"/>
                </a:lnTo>
                <a:lnTo>
                  <a:pt x="4999138" y="3915367"/>
                </a:lnTo>
                <a:lnTo>
                  <a:pt x="4991290" y="3906915"/>
                </a:lnTo>
                <a:lnTo>
                  <a:pt x="4985253" y="3905103"/>
                </a:lnTo>
                <a:lnTo>
                  <a:pt x="4974988" y="3905103"/>
                </a:lnTo>
                <a:lnTo>
                  <a:pt x="4961103" y="3900877"/>
                </a:lnTo>
                <a:lnTo>
                  <a:pt x="4953254" y="3906915"/>
                </a:lnTo>
                <a:lnTo>
                  <a:pt x="4949028" y="3911141"/>
                </a:lnTo>
                <a:lnTo>
                  <a:pt x="4938764" y="3915367"/>
                </a:lnTo>
                <a:lnTo>
                  <a:pt x="4928500" y="3915367"/>
                </a:lnTo>
                <a:lnTo>
                  <a:pt x="4914614" y="3915367"/>
                </a:lnTo>
                <a:lnTo>
                  <a:pt x="4875973" y="3853783"/>
                </a:lnTo>
                <a:lnTo>
                  <a:pt x="4849408" y="3849557"/>
                </a:lnTo>
                <a:lnTo>
                  <a:pt x="4825258" y="3847746"/>
                </a:lnTo>
                <a:lnTo>
                  <a:pt x="4796881" y="3843520"/>
                </a:lnTo>
                <a:lnTo>
                  <a:pt x="4762465" y="3858011"/>
                </a:lnTo>
                <a:lnTo>
                  <a:pt x="4726239" y="3872500"/>
                </a:lnTo>
                <a:lnTo>
                  <a:pt x="4697864" y="3882765"/>
                </a:lnTo>
                <a:lnTo>
                  <a:pt x="4629033" y="3868274"/>
                </a:lnTo>
                <a:lnTo>
                  <a:pt x="4621186" y="3893027"/>
                </a:lnTo>
                <a:lnTo>
                  <a:pt x="4597035" y="3893027"/>
                </a:lnTo>
                <a:lnTo>
                  <a:pt x="4574697" y="3886991"/>
                </a:lnTo>
                <a:lnTo>
                  <a:pt x="4558396" y="3882765"/>
                </a:lnTo>
                <a:lnTo>
                  <a:pt x="4550547" y="3886991"/>
                </a:lnTo>
                <a:lnTo>
                  <a:pt x="4544509" y="3893027"/>
                </a:lnTo>
                <a:lnTo>
                  <a:pt x="4532435" y="3897255"/>
                </a:lnTo>
                <a:lnTo>
                  <a:pt x="4518548" y="3901481"/>
                </a:lnTo>
                <a:lnTo>
                  <a:pt x="4498019" y="3876726"/>
                </a:lnTo>
                <a:lnTo>
                  <a:pt x="4469643" y="3862237"/>
                </a:lnTo>
                <a:lnTo>
                  <a:pt x="4441267" y="3847746"/>
                </a:lnTo>
                <a:lnTo>
                  <a:pt x="4412890" y="3833255"/>
                </a:lnTo>
                <a:lnTo>
                  <a:pt x="4388741" y="3814539"/>
                </a:lnTo>
                <a:lnTo>
                  <a:pt x="4370627" y="3767447"/>
                </a:lnTo>
                <a:lnTo>
                  <a:pt x="4350099" y="3742691"/>
                </a:lnTo>
                <a:lnTo>
                  <a:pt x="4317498" y="3717938"/>
                </a:lnTo>
                <a:lnTo>
                  <a:pt x="4289121" y="3693184"/>
                </a:lnTo>
                <a:lnTo>
                  <a:pt x="4271009" y="3670844"/>
                </a:lnTo>
                <a:lnTo>
                  <a:pt x="4271009" y="3623752"/>
                </a:lnTo>
                <a:lnTo>
                  <a:pt x="4264970" y="3603223"/>
                </a:lnTo>
                <a:lnTo>
                  <a:pt x="4266782" y="3570017"/>
                </a:lnTo>
                <a:lnTo>
                  <a:pt x="4274631" y="3541038"/>
                </a:lnTo>
                <a:lnTo>
                  <a:pt x="4280668" y="3516282"/>
                </a:lnTo>
                <a:lnTo>
                  <a:pt x="4284895" y="3497565"/>
                </a:lnTo>
                <a:lnTo>
                  <a:pt x="4284895" y="3468586"/>
                </a:lnTo>
                <a:lnTo>
                  <a:pt x="4278856" y="3452284"/>
                </a:lnTo>
                <a:lnTo>
                  <a:pt x="4266782" y="3433567"/>
                </a:lnTo>
                <a:lnTo>
                  <a:pt x="4260744" y="3419076"/>
                </a:lnTo>
                <a:lnTo>
                  <a:pt x="4260744" y="3396738"/>
                </a:lnTo>
                <a:lnTo>
                  <a:pt x="4266782" y="3367759"/>
                </a:lnTo>
                <a:lnTo>
                  <a:pt x="4280668" y="3336966"/>
                </a:lnTo>
                <a:lnTo>
                  <a:pt x="4294555" y="3300138"/>
                </a:lnTo>
                <a:lnTo>
                  <a:pt x="4308441" y="3269345"/>
                </a:lnTo>
                <a:lnTo>
                  <a:pt x="4322329" y="3242779"/>
                </a:lnTo>
                <a:lnTo>
                  <a:pt x="4330176" y="3228290"/>
                </a:lnTo>
                <a:lnTo>
                  <a:pt x="4354326" y="3207761"/>
                </a:lnTo>
                <a:lnTo>
                  <a:pt x="4382702" y="3189046"/>
                </a:lnTo>
                <a:lnTo>
                  <a:pt x="4411079" y="3174555"/>
                </a:lnTo>
                <a:lnTo>
                  <a:pt x="4439455" y="3155838"/>
                </a:lnTo>
                <a:lnTo>
                  <a:pt x="4445492" y="3139537"/>
                </a:lnTo>
                <a:lnTo>
                  <a:pt x="4445492" y="3117199"/>
                </a:lnTo>
                <a:lnTo>
                  <a:pt x="4443682" y="3092443"/>
                </a:lnTo>
                <a:lnTo>
                  <a:pt x="4445492" y="3071916"/>
                </a:lnTo>
                <a:lnTo>
                  <a:pt x="4463607" y="3042936"/>
                </a:lnTo>
                <a:lnTo>
                  <a:pt x="4487756" y="3020596"/>
                </a:lnTo>
                <a:lnTo>
                  <a:pt x="4514322" y="3000068"/>
                </a:lnTo>
                <a:lnTo>
                  <a:pt x="4538472" y="2977730"/>
                </a:lnTo>
                <a:lnTo>
                  <a:pt x="4558999" y="2952975"/>
                </a:lnTo>
                <a:lnTo>
                  <a:pt x="4571074" y="2919770"/>
                </a:lnTo>
                <a:lnTo>
                  <a:pt x="4571074" y="2917957"/>
                </a:lnTo>
                <a:lnTo>
                  <a:pt x="4566849" y="2917957"/>
                </a:lnTo>
                <a:lnTo>
                  <a:pt x="4566849" y="2913731"/>
                </a:lnTo>
                <a:lnTo>
                  <a:pt x="4566849" y="2909505"/>
                </a:lnTo>
                <a:lnTo>
                  <a:pt x="4562622" y="2905279"/>
                </a:lnTo>
                <a:lnTo>
                  <a:pt x="4556584" y="2903468"/>
                </a:lnTo>
                <a:lnTo>
                  <a:pt x="4548737" y="2899242"/>
                </a:lnTo>
                <a:lnTo>
                  <a:pt x="4542697" y="2899242"/>
                </a:lnTo>
                <a:lnTo>
                  <a:pt x="4530622" y="2895016"/>
                </a:lnTo>
                <a:lnTo>
                  <a:pt x="4524584" y="2903468"/>
                </a:lnTo>
                <a:lnTo>
                  <a:pt x="4516736" y="2903468"/>
                </a:lnTo>
                <a:lnTo>
                  <a:pt x="4506471" y="2905279"/>
                </a:lnTo>
                <a:lnTo>
                  <a:pt x="4492586" y="2905279"/>
                </a:lnTo>
                <a:lnTo>
                  <a:pt x="4492586" y="2895016"/>
                </a:lnTo>
                <a:lnTo>
                  <a:pt x="4486550" y="2895016"/>
                </a:lnTo>
                <a:lnTo>
                  <a:pt x="4486550" y="2866035"/>
                </a:lnTo>
                <a:lnTo>
                  <a:pt x="4482323" y="2826791"/>
                </a:lnTo>
                <a:lnTo>
                  <a:pt x="4478094" y="2779698"/>
                </a:lnTo>
                <a:lnTo>
                  <a:pt x="4478094" y="2734417"/>
                </a:lnTo>
                <a:lnTo>
                  <a:pt x="4478094" y="2693362"/>
                </a:lnTo>
                <a:lnTo>
                  <a:pt x="4485945" y="2668606"/>
                </a:lnTo>
                <a:lnTo>
                  <a:pt x="4487152" y="2661362"/>
                </a:lnTo>
                <a:lnTo>
                  <a:pt x="4491378" y="2652908"/>
                </a:lnTo>
                <a:lnTo>
                  <a:pt x="4495605" y="2651095"/>
                </a:lnTo>
                <a:lnTo>
                  <a:pt x="4499831" y="2651095"/>
                </a:lnTo>
                <a:lnTo>
                  <a:pt x="4505870" y="2651095"/>
                </a:lnTo>
                <a:lnTo>
                  <a:pt x="4513719" y="2646870"/>
                </a:lnTo>
                <a:lnTo>
                  <a:pt x="4523980" y="2646870"/>
                </a:lnTo>
                <a:lnTo>
                  <a:pt x="4552358" y="2657135"/>
                </a:lnTo>
                <a:lnTo>
                  <a:pt x="4584960" y="2665587"/>
                </a:lnTo>
                <a:lnTo>
                  <a:pt x="4619374" y="2665587"/>
                </a:lnTo>
                <a:lnTo>
                  <a:pt x="4653790" y="2657135"/>
                </a:lnTo>
                <a:lnTo>
                  <a:pt x="4680355" y="2646870"/>
                </a:lnTo>
                <a:lnTo>
                  <a:pt x="4682166" y="2642645"/>
                </a:lnTo>
                <a:lnTo>
                  <a:pt x="4682166" y="2638419"/>
                </a:lnTo>
                <a:lnTo>
                  <a:pt x="4686391" y="2638419"/>
                </a:lnTo>
                <a:lnTo>
                  <a:pt x="4686391" y="2636609"/>
                </a:lnTo>
                <a:lnTo>
                  <a:pt x="4686391" y="2632382"/>
                </a:lnTo>
                <a:lnTo>
                  <a:pt x="4694241" y="2603401"/>
                </a:lnTo>
                <a:lnTo>
                  <a:pt x="4694241" y="2570196"/>
                </a:lnTo>
                <a:lnTo>
                  <a:pt x="4690015" y="2539402"/>
                </a:lnTo>
                <a:lnTo>
                  <a:pt x="4685790" y="2502574"/>
                </a:lnTo>
                <a:lnTo>
                  <a:pt x="4661637" y="2496535"/>
                </a:lnTo>
                <a:lnTo>
                  <a:pt x="4637486" y="2488083"/>
                </a:lnTo>
                <a:lnTo>
                  <a:pt x="4613337" y="2473592"/>
                </a:lnTo>
                <a:lnTo>
                  <a:pt x="4595224" y="2454877"/>
                </a:lnTo>
                <a:lnTo>
                  <a:pt x="4601262" y="2453064"/>
                </a:lnTo>
                <a:lnTo>
                  <a:pt x="4609111" y="2448838"/>
                </a:lnTo>
                <a:lnTo>
                  <a:pt x="4613337" y="2444612"/>
                </a:lnTo>
                <a:lnTo>
                  <a:pt x="4619374" y="2444612"/>
                </a:lnTo>
                <a:lnTo>
                  <a:pt x="4627225" y="2440386"/>
                </a:lnTo>
                <a:lnTo>
                  <a:pt x="4639299" y="2440386"/>
                </a:lnTo>
                <a:lnTo>
                  <a:pt x="4647146" y="2438573"/>
                </a:lnTo>
                <a:lnTo>
                  <a:pt x="4657412" y="2434347"/>
                </a:lnTo>
                <a:lnTo>
                  <a:pt x="4667675" y="2434347"/>
                </a:lnTo>
                <a:lnTo>
                  <a:pt x="4679750" y="2434347"/>
                </a:lnTo>
                <a:lnTo>
                  <a:pt x="4679750" y="2395102"/>
                </a:lnTo>
                <a:lnTo>
                  <a:pt x="4690015" y="2395102"/>
                </a:lnTo>
                <a:lnTo>
                  <a:pt x="4700279" y="2396915"/>
                </a:lnTo>
                <a:lnTo>
                  <a:pt x="4704506" y="2401141"/>
                </a:lnTo>
                <a:lnTo>
                  <a:pt x="4710542" y="2401141"/>
                </a:lnTo>
                <a:lnTo>
                  <a:pt x="4718393" y="2405367"/>
                </a:lnTo>
                <a:lnTo>
                  <a:pt x="4724429" y="2409593"/>
                </a:lnTo>
                <a:lnTo>
                  <a:pt x="4732278" y="2401141"/>
                </a:lnTo>
                <a:lnTo>
                  <a:pt x="4742542" y="2396915"/>
                </a:lnTo>
                <a:lnTo>
                  <a:pt x="4750388" y="2395102"/>
                </a:lnTo>
                <a:lnTo>
                  <a:pt x="4760656" y="2390876"/>
                </a:lnTo>
                <a:lnTo>
                  <a:pt x="4764881" y="2386649"/>
                </a:lnTo>
                <a:lnTo>
                  <a:pt x="4766692" y="2380613"/>
                </a:lnTo>
                <a:lnTo>
                  <a:pt x="4766692" y="2372160"/>
                </a:lnTo>
                <a:lnTo>
                  <a:pt x="4766692" y="2366123"/>
                </a:lnTo>
                <a:lnTo>
                  <a:pt x="4766692" y="2357673"/>
                </a:lnTo>
                <a:lnTo>
                  <a:pt x="4770919" y="2351634"/>
                </a:lnTo>
                <a:lnTo>
                  <a:pt x="4775145" y="2343182"/>
                </a:lnTo>
                <a:lnTo>
                  <a:pt x="4842162" y="2322656"/>
                </a:lnTo>
                <a:lnTo>
                  <a:pt x="4856048" y="2300318"/>
                </a:lnTo>
                <a:lnTo>
                  <a:pt x="4860276" y="2279788"/>
                </a:lnTo>
                <a:lnTo>
                  <a:pt x="4870539" y="2257447"/>
                </a:lnTo>
                <a:lnTo>
                  <a:pt x="4891066" y="2242955"/>
                </a:lnTo>
                <a:lnTo>
                  <a:pt x="4917632" y="2232692"/>
                </a:lnTo>
                <a:lnTo>
                  <a:pt x="4947819" y="2222429"/>
                </a:lnTo>
                <a:lnTo>
                  <a:pt x="4976196" y="2212165"/>
                </a:lnTo>
                <a:lnTo>
                  <a:pt x="4980423" y="2207940"/>
                </a:lnTo>
                <a:lnTo>
                  <a:pt x="4980423" y="2203714"/>
                </a:lnTo>
                <a:lnTo>
                  <a:pt x="4980423" y="2199488"/>
                </a:lnTo>
                <a:lnTo>
                  <a:pt x="4984649" y="2197677"/>
                </a:lnTo>
                <a:lnTo>
                  <a:pt x="4970762" y="2160847"/>
                </a:lnTo>
                <a:lnTo>
                  <a:pt x="4962913" y="2117379"/>
                </a:lnTo>
                <a:lnTo>
                  <a:pt x="4962913" y="2078135"/>
                </a:lnTo>
                <a:lnTo>
                  <a:pt x="4961103" y="2044930"/>
                </a:lnTo>
                <a:lnTo>
                  <a:pt x="4991290" y="2043117"/>
                </a:lnTo>
                <a:lnTo>
                  <a:pt x="5013630" y="2034665"/>
                </a:lnTo>
                <a:lnTo>
                  <a:pt x="5037776" y="2028629"/>
                </a:lnTo>
                <a:lnTo>
                  <a:pt x="5037776" y="2044930"/>
                </a:lnTo>
                <a:lnTo>
                  <a:pt x="5033550" y="2059420"/>
                </a:lnTo>
                <a:lnTo>
                  <a:pt x="5029322" y="2085984"/>
                </a:lnTo>
                <a:lnTo>
                  <a:pt x="5027512" y="2121003"/>
                </a:lnTo>
                <a:lnTo>
                  <a:pt x="5023286" y="2154208"/>
                </a:lnTo>
                <a:lnTo>
                  <a:pt x="5023286" y="2178960"/>
                </a:lnTo>
                <a:lnTo>
                  <a:pt x="5033550" y="2184996"/>
                </a:lnTo>
                <a:lnTo>
                  <a:pt x="5041398" y="2189223"/>
                </a:lnTo>
                <a:lnTo>
                  <a:pt x="5043210" y="2193449"/>
                </a:lnTo>
                <a:lnTo>
                  <a:pt x="5051057" y="2197677"/>
                </a:lnTo>
                <a:lnTo>
                  <a:pt x="5061308" y="2203714"/>
                </a:lnTo>
                <a:lnTo>
                  <a:pt x="5083648" y="2193449"/>
                </a:lnTo>
                <a:lnTo>
                  <a:pt x="5099345" y="2193449"/>
                </a:lnTo>
                <a:lnTo>
                  <a:pt x="5109610" y="2199488"/>
                </a:lnTo>
                <a:lnTo>
                  <a:pt x="5123496" y="2211562"/>
                </a:lnTo>
                <a:lnTo>
                  <a:pt x="5141608" y="2211562"/>
                </a:lnTo>
                <a:lnTo>
                  <a:pt x="5162135" y="2203111"/>
                </a:lnTo>
                <a:lnTo>
                  <a:pt x="5180249" y="2192846"/>
                </a:lnTo>
                <a:lnTo>
                  <a:pt x="5190512" y="2182580"/>
                </a:lnTo>
                <a:lnTo>
                  <a:pt x="5204400" y="2174128"/>
                </a:lnTo>
                <a:lnTo>
                  <a:pt x="5222512" y="2168092"/>
                </a:lnTo>
                <a:lnTo>
                  <a:pt x="5250889" y="2169902"/>
                </a:lnTo>
                <a:lnTo>
                  <a:pt x="5289528" y="2178354"/>
                </a:lnTo>
                <a:lnTo>
                  <a:pt x="5293756" y="2168092"/>
                </a:lnTo>
                <a:lnTo>
                  <a:pt x="5295567" y="2163866"/>
                </a:lnTo>
                <a:lnTo>
                  <a:pt x="5303416" y="2155413"/>
                </a:lnTo>
                <a:lnTo>
                  <a:pt x="5309453" y="2153605"/>
                </a:lnTo>
                <a:lnTo>
                  <a:pt x="5317302" y="2153605"/>
                </a:lnTo>
                <a:lnTo>
                  <a:pt x="5327567" y="2149379"/>
                </a:lnTo>
                <a:lnTo>
                  <a:pt x="5327567" y="2087796"/>
                </a:lnTo>
                <a:lnTo>
                  <a:pt x="5335414" y="2038288"/>
                </a:lnTo>
                <a:lnTo>
                  <a:pt x="5341453" y="2029837"/>
                </a:lnTo>
                <a:lnTo>
                  <a:pt x="5349302" y="2028024"/>
                </a:lnTo>
                <a:lnTo>
                  <a:pt x="5355339" y="2019571"/>
                </a:lnTo>
                <a:lnTo>
                  <a:pt x="5363188" y="2015345"/>
                </a:lnTo>
                <a:lnTo>
                  <a:pt x="5373453" y="2013534"/>
                </a:lnTo>
                <a:lnTo>
                  <a:pt x="5373453" y="2019571"/>
                </a:lnTo>
                <a:lnTo>
                  <a:pt x="5379489" y="2028024"/>
                </a:lnTo>
                <a:lnTo>
                  <a:pt x="5383715" y="2034062"/>
                </a:lnTo>
                <a:lnTo>
                  <a:pt x="5387942" y="2042514"/>
                </a:lnTo>
                <a:lnTo>
                  <a:pt x="5392168" y="2044325"/>
                </a:lnTo>
                <a:lnTo>
                  <a:pt x="5402432" y="2048551"/>
                </a:lnTo>
                <a:lnTo>
                  <a:pt x="5412697" y="2052779"/>
                </a:lnTo>
                <a:lnTo>
                  <a:pt x="5408469" y="2019571"/>
                </a:lnTo>
                <a:lnTo>
                  <a:pt x="5406658" y="1999044"/>
                </a:lnTo>
                <a:lnTo>
                  <a:pt x="5398809" y="1984553"/>
                </a:lnTo>
                <a:lnTo>
                  <a:pt x="5394583" y="1965838"/>
                </a:lnTo>
                <a:lnTo>
                  <a:pt x="5388546" y="1932630"/>
                </a:lnTo>
                <a:lnTo>
                  <a:pt x="5406658" y="1930820"/>
                </a:lnTo>
                <a:lnTo>
                  <a:pt x="5418734" y="1922366"/>
                </a:lnTo>
                <a:lnTo>
                  <a:pt x="5430809" y="1916330"/>
                </a:lnTo>
                <a:lnTo>
                  <a:pt x="5444695" y="1907877"/>
                </a:lnTo>
                <a:lnTo>
                  <a:pt x="5468846" y="1907877"/>
                </a:lnTo>
                <a:lnTo>
                  <a:pt x="5492996" y="1912104"/>
                </a:lnTo>
                <a:lnTo>
                  <a:pt x="5511109" y="1916330"/>
                </a:lnTo>
                <a:lnTo>
                  <a:pt x="5529221" y="1907877"/>
                </a:lnTo>
                <a:lnTo>
                  <a:pt x="5543108" y="1887349"/>
                </a:lnTo>
                <a:lnTo>
                  <a:pt x="5531033" y="1883123"/>
                </a:lnTo>
                <a:lnTo>
                  <a:pt x="5520768" y="1878896"/>
                </a:lnTo>
                <a:lnTo>
                  <a:pt x="5514732" y="1874670"/>
                </a:lnTo>
                <a:lnTo>
                  <a:pt x="5502656" y="1872860"/>
                </a:lnTo>
                <a:lnTo>
                  <a:pt x="5488770" y="1872860"/>
                </a:lnTo>
                <a:lnTo>
                  <a:pt x="5454355" y="1889161"/>
                </a:lnTo>
                <a:lnTo>
                  <a:pt x="5415715" y="1901236"/>
                </a:lnTo>
                <a:lnTo>
                  <a:pt x="5373453" y="1907273"/>
                </a:lnTo>
                <a:lnTo>
                  <a:pt x="5365603" y="1888556"/>
                </a:lnTo>
                <a:lnTo>
                  <a:pt x="5355339" y="1874067"/>
                </a:lnTo>
                <a:lnTo>
                  <a:pt x="5345076" y="1859576"/>
                </a:lnTo>
                <a:lnTo>
                  <a:pt x="5337227" y="1843274"/>
                </a:lnTo>
                <a:lnTo>
                  <a:pt x="5335414" y="1814292"/>
                </a:lnTo>
                <a:lnTo>
                  <a:pt x="5337227" y="1791953"/>
                </a:lnTo>
                <a:lnTo>
                  <a:pt x="5335414" y="1767199"/>
                </a:lnTo>
                <a:lnTo>
                  <a:pt x="5331188" y="1738217"/>
                </a:lnTo>
                <a:lnTo>
                  <a:pt x="5335414" y="1713464"/>
                </a:lnTo>
                <a:lnTo>
                  <a:pt x="5351717" y="1676636"/>
                </a:lnTo>
                <a:lnTo>
                  <a:pt x="5380092" y="1651883"/>
                </a:lnTo>
                <a:lnTo>
                  <a:pt x="5408469" y="1622902"/>
                </a:lnTo>
                <a:lnTo>
                  <a:pt x="5432620" y="1593923"/>
                </a:lnTo>
                <a:lnTo>
                  <a:pt x="5450734" y="1560716"/>
                </a:lnTo>
                <a:lnTo>
                  <a:pt x="5440469" y="1550453"/>
                </a:lnTo>
                <a:lnTo>
                  <a:pt x="5430206" y="1540189"/>
                </a:lnTo>
                <a:lnTo>
                  <a:pt x="5418131" y="1529924"/>
                </a:lnTo>
                <a:lnTo>
                  <a:pt x="5391565" y="1534152"/>
                </a:lnTo>
                <a:lnTo>
                  <a:pt x="5358962" y="1535962"/>
                </a:lnTo>
                <a:lnTo>
                  <a:pt x="5348697" y="1587281"/>
                </a:lnTo>
                <a:lnTo>
                  <a:pt x="5330585" y="1626525"/>
                </a:lnTo>
                <a:lnTo>
                  <a:pt x="5306434" y="1659730"/>
                </a:lnTo>
                <a:lnTo>
                  <a:pt x="5278058" y="1690521"/>
                </a:lnTo>
                <a:lnTo>
                  <a:pt x="5251492" y="1727350"/>
                </a:lnTo>
                <a:lnTo>
                  <a:pt x="5235190" y="1770821"/>
                </a:lnTo>
                <a:lnTo>
                  <a:pt x="5223115" y="1820331"/>
                </a:lnTo>
                <a:lnTo>
                  <a:pt x="5245455" y="1839048"/>
                </a:lnTo>
                <a:lnTo>
                  <a:pt x="5265982" y="1859576"/>
                </a:lnTo>
                <a:lnTo>
                  <a:pt x="5279868" y="1886143"/>
                </a:lnTo>
                <a:lnTo>
                  <a:pt x="5287718" y="1916933"/>
                </a:lnTo>
                <a:lnTo>
                  <a:pt x="5277455" y="1921159"/>
                </a:lnTo>
                <a:lnTo>
                  <a:pt x="5273229" y="1925385"/>
                </a:lnTo>
                <a:lnTo>
                  <a:pt x="5269001" y="1929612"/>
                </a:lnTo>
                <a:lnTo>
                  <a:pt x="5269001" y="1931422"/>
                </a:lnTo>
                <a:lnTo>
                  <a:pt x="5264775" y="1935649"/>
                </a:lnTo>
                <a:lnTo>
                  <a:pt x="5264775" y="1944102"/>
                </a:lnTo>
                <a:lnTo>
                  <a:pt x="5262964" y="1945915"/>
                </a:lnTo>
                <a:lnTo>
                  <a:pt x="5216475" y="1964631"/>
                </a:lnTo>
                <a:lnTo>
                  <a:pt x="5210437" y="2008101"/>
                </a:lnTo>
                <a:lnTo>
                  <a:pt x="5196551" y="2041306"/>
                </a:lnTo>
                <a:lnTo>
                  <a:pt x="5182665" y="2066060"/>
                </a:lnTo>
                <a:lnTo>
                  <a:pt x="5160325" y="2086589"/>
                </a:lnTo>
                <a:lnTo>
                  <a:pt x="5142212" y="2108928"/>
                </a:lnTo>
                <a:lnTo>
                  <a:pt x="5125911" y="2137907"/>
                </a:lnTo>
                <a:lnTo>
                  <a:pt x="5113836" y="2137907"/>
                </a:lnTo>
                <a:lnTo>
                  <a:pt x="5113836" y="2129455"/>
                </a:lnTo>
                <a:lnTo>
                  <a:pt x="5085459" y="2090210"/>
                </a:lnTo>
                <a:lnTo>
                  <a:pt x="5069158" y="2046740"/>
                </a:lnTo>
                <a:lnTo>
                  <a:pt x="5057082" y="1999647"/>
                </a:lnTo>
                <a:lnTo>
                  <a:pt x="5036569" y="1945915"/>
                </a:lnTo>
                <a:lnTo>
                  <a:pt x="5008196" y="1960405"/>
                </a:lnTo>
                <a:lnTo>
                  <a:pt x="4990082" y="1979118"/>
                </a:lnTo>
                <a:lnTo>
                  <a:pt x="4969555" y="1993610"/>
                </a:lnTo>
                <a:lnTo>
                  <a:pt x="4947216" y="2003873"/>
                </a:lnTo>
                <a:lnTo>
                  <a:pt x="4912801" y="2012327"/>
                </a:lnTo>
                <a:lnTo>
                  <a:pt x="4908576" y="2008101"/>
                </a:lnTo>
                <a:lnTo>
                  <a:pt x="4904349" y="2008101"/>
                </a:lnTo>
                <a:lnTo>
                  <a:pt x="4902538" y="2008101"/>
                </a:lnTo>
                <a:lnTo>
                  <a:pt x="4898313" y="2003873"/>
                </a:lnTo>
                <a:lnTo>
                  <a:pt x="4890463" y="2003873"/>
                </a:lnTo>
                <a:lnTo>
                  <a:pt x="4888652" y="1960405"/>
                </a:lnTo>
                <a:lnTo>
                  <a:pt x="4884425" y="1925385"/>
                </a:lnTo>
                <a:lnTo>
                  <a:pt x="4876577" y="1896405"/>
                </a:lnTo>
                <a:lnTo>
                  <a:pt x="4870539" y="1863200"/>
                </a:lnTo>
                <a:lnTo>
                  <a:pt x="4866313" y="1819726"/>
                </a:lnTo>
                <a:lnTo>
                  <a:pt x="4884425" y="1801011"/>
                </a:lnTo>
                <a:lnTo>
                  <a:pt x="4890463" y="1784709"/>
                </a:lnTo>
                <a:lnTo>
                  <a:pt x="4894689" y="1762368"/>
                </a:lnTo>
                <a:lnTo>
                  <a:pt x="4904954" y="1733388"/>
                </a:lnTo>
                <a:lnTo>
                  <a:pt x="4912801" y="1727350"/>
                </a:lnTo>
                <a:lnTo>
                  <a:pt x="4923066" y="1717087"/>
                </a:lnTo>
                <a:lnTo>
                  <a:pt x="4933329" y="1705012"/>
                </a:lnTo>
                <a:lnTo>
                  <a:pt x="4945404" y="1694748"/>
                </a:lnTo>
                <a:lnTo>
                  <a:pt x="4951443" y="1698974"/>
                </a:lnTo>
                <a:lnTo>
                  <a:pt x="4955669" y="1703200"/>
                </a:lnTo>
                <a:lnTo>
                  <a:pt x="4959895" y="1705012"/>
                </a:lnTo>
                <a:lnTo>
                  <a:pt x="4961706" y="1709238"/>
                </a:lnTo>
                <a:lnTo>
                  <a:pt x="4969555" y="1703200"/>
                </a:lnTo>
                <a:lnTo>
                  <a:pt x="4973781" y="1694748"/>
                </a:lnTo>
                <a:lnTo>
                  <a:pt x="4975593" y="1688711"/>
                </a:lnTo>
                <a:lnTo>
                  <a:pt x="4979820" y="1676636"/>
                </a:lnTo>
                <a:lnTo>
                  <a:pt x="4984046" y="1670597"/>
                </a:lnTo>
                <a:lnTo>
                  <a:pt x="5008196" y="1656109"/>
                </a:lnTo>
                <a:lnTo>
                  <a:pt x="5028719" y="1647655"/>
                </a:lnTo>
                <a:lnTo>
                  <a:pt x="5046832" y="1631354"/>
                </a:lnTo>
                <a:lnTo>
                  <a:pt x="5040795" y="1627128"/>
                </a:lnTo>
                <a:lnTo>
                  <a:pt x="5036569" y="1627128"/>
                </a:lnTo>
                <a:lnTo>
                  <a:pt x="5032343" y="1627128"/>
                </a:lnTo>
                <a:lnTo>
                  <a:pt x="5032343" y="1622902"/>
                </a:lnTo>
                <a:lnTo>
                  <a:pt x="5032343" y="1616865"/>
                </a:lnTo>
                <a:lnTo>
                  <a:pt x="5028116" y="1608411"/>
                </a:lnTo>
                <a:lnTo>
                  <a:pt x="5054680" y="1575206"/>
                </a:lnTo>
                <a:lnTo>
                  <a:pt x="5078817" y="1535962"/>
                </a:lnTo>
                <a:lnTo>
                  <a:pt x="5099345" y="1490682"/>
                </a:lnTo>
                <a:lnTo>
                  <a:pt x="5121685" y="1443587"/>
                </a:lnTo>
                <a:lnTo>
                  <a:pt x="5142212" y="1396493"/>
                </a:lnTo>
                <a:lnTo>
                  <a:pt x="5168777" y="1353022"/>
                </a:lnTo>
                <a:lnTo>
                  <a:pt x="5192927" y="1324042"/>
                </a:lnTo>
                <a:lnTo>
                  <a:pt x="5223115" y="1307739"/>
                </a:lnTo>
                <a:lnTo>
                  <a:pt x="5223115" y="1278760"/>
                </a:lnTo>
                <a:lnTo>
                  <a:pt x="5255720" y="1278760"/>
                </a:lnTo>
                <a:lnTo>
                  <a:pt x="5273832" y="1245553"/>
                </a:lnTo>
                <a:lnTo>
                  <a:pt x="5302208" y="1223214"/>
                </a:lnTo>
                <a:lnTo>
                  <a:pt x="5340848" y="1212949"/>
                </a:lnTo>
                <a:lnTo>
                  <a:pt x="5345076" y="1217178"/>
                </a:lnTo>
                <a:lnTo>
                  <a:pt x="5349302" y="1217178"/>
                </a:lnTo>
                <a:lnTo>
                  <a:pt x="5351113" y="1217178"/>
                </a:lnTo>
                <a:lnTo>
                  <a:pt x="5358962" y="1221404"/>
                </a:lnTo>
                <a:lnTo>
                  <a:pt x="5358962" y="1194837"/>
                </a:lnTo>
                <a:lnTo>
                  <a:pt x="5369225" y="1194837"/>
                </a:lnTo>
                <a:lnTo>
                  <a:pt x="5377074" y="1194837"/>
                </a:lnTo>
                <a:lnTo>
                  <a:pt x="5383113" y="1194837"/>
                </a:lnTo>
                <a:lnTo>
                  <a:pt x="5387339" y="1194837"/>
                </a:lnTo>
                <a:lnTo>
                  <a:pt x="5391565" y="1199063"/>
                </a:lnTo>
                <a:lnTo>
                  <a:pt x="5395188" y="1199063"/>
                </a:lnTo>
                <a:lnTo>
                  <a:pt x="5407261" y="1207515"/>
                </a:lnTo>
                <a:lnTo>
                  <a:pt x="5419337" y="1178532"/>
                </a:lnTo>
                <a:lnTo>
                  <a:pt x="5441677" y="1159819"/>
                </a:lnTo>
                <a:lnTo>
                  <a:pt x="5465827" y="1153782"/>
                </a:lnTo>
                <a:lnTo>
                  <a:pt x="5498430" y="1145330"/>
                </a:lnTo>
                <a:lnTo>
                  <a:pt x="5531033" y="1141102"/>
                </a:lnTo>
                <a:lnTo>
                  <a:pt x="5544919" y="1155593"/>
                </a:lnTo>
                <a:lnTo>
                  <a:pt x="5561220" y="1164045"/>
                </a:lnTo>
                <a:lnTo>
                  <a:pt x="5575106" y="1165857"/>
                </a:lnTo>
                <a:lnTo>
                  <a:pt x="5588994" y="1170083"/>
                </a:lnTo>
                <a:lnTo>
                  <a:pt x="5601070" y="1184573"/>
                </a:lnTo>
                <a:lnTo>
                  <a:pt x="5607106" y="1213554"/>
                </a:lnTo>
                <a:lnTo>
                  <a:pt x="5602880" y="1217781"/>
                </a:lnTo>
                <a:lnTo>
                  <a:pt x="5601070" y="1222006"/>
                </a:lnTo>
                <a:lnTo>
                  <a:pt x="5596842" y="1222006"/>
                </a:lnTo>
                <a:lnTo>
                  <a:pt x="5596842" y="1223816"/>
                </a:lnTo>
                <a:lnTo>
                  <a:pt x="5592616" y="1228044"/>
                </a:lnTo>
                <a:lnTo>
                  <a:pt x="5592616" y="1236497"/>
                </a:lnTo>
                <a:lnTo>
                  <a:pt x="5596842" y="1242533"/>
                </a:lnTo>
                <a:lnTo>
                  <a:pt x="5601070" y="1242533"/>
                </a:lnTo>
                <a:lnTo>
                  <a:pt x="5602880" y="1246759"/>
                </a:lnTo>
                <a:lnTo>
                  <a:pt x="5607106" y="1252799"/>
                </a:lnTo>
                <a:lnTo>
                  <a:pt x="5631257" y="1242533"/>
                </a:lnTo>
                <a:lnTo>
                  <a:pt x="5645143" y="1238307"/>
                </a:lnTo>
                <a:lnTo>
                  <a:pt x="5655408" y="1238307"/>
                </a:lnTo>
                <a:lnTo>
                  <a:pt x="5659634" y="1246759"/>
                </a:lnTo>
                <a:lnTo>
                  <a:pt x="5663860" y="1257025"/>
                </a:lnTo>
                <a:lnTo>
                  <a:pt x="5674123" y="1267290"/>
                </a:lnTo>
                <a:lnTo>
                  <a:pt x="5684387" y="1279363"/>
                </a:lnTo>
                <a:lnTo>
                  <a:pt x="5748990" y="1285402"/>
                </a:lnTo>
                <a:lnTo>
                  <a:pt x="5773141" y="1299892"/>
                </a:lnTo>
                <a:lnTo>
                  <a:pt x="5801518" y="1322230"/>
                </a:lnTo>
                <a:lnTo>
                  <a:pt x="5829892" y="1351211"/>
                </a:lnTo>
                <a:lnTo>
                  <a:pt x="5854043" y="1382002"/>
                </a:lnTo>
                <a:lnTo>
                  <a:pt x="5876383" y="1415211"/>
                </a:lnTo>
                <a:lnTo>
                  <a:pt x="5882420" y="1448416"/>
                </a:lnTo>
                <a:lnTo>
                  <a:pt x="5878194" y="1479210"/>
                </a:lnTo>
                <a:lnTo>
                  <a:pt x="5854043" y="1505776"/>
                </a:lnTo>
                <a:lnTo>
                  <a:pt x="5821440" y="1522077"/>
                </a:lnTo>
                <a:lnTo>
                  <a:pt x="5787027" y="1522077"/>
                </a:lnTo>
                <a:lnTo>
                  <a:pt x="5754424" y="1507586"/>
                </a:lnTo>
                <a:lnTo>
                  <a:pt x="5726047" y="1493096"/>
                </a:lnTo>
                <a:lnTo>
                  <a:pt x="5697671" y="1482833"/>
                </a:lnTo>
                <a:lnTo>
                  <a:pt x="5701897" y="1507586"/>
                </a:lnTo>
                <a:lnTo>
                  <a:pt x="5706123" y="1540794"/>
                </a:lnTo>
                <a:lnTo>
                  <a:pt x="5710349" y="1575809"/>
                </a:lnTo>
                <a:lnTo>
                  <a:pt x="5716387" y="1604790"/>
                </a:lnTo>
                <a:lnTo>
                  <a:pt x="5724235" y="1623507"/>
                </a:lnTo>
                <a:lnTo>
                  <a:pt x="5730273" y="1633769"/>
                </a:lnTo>
                <a:lnTo>
                  <a:pt x="5740538" y="1637995"/>
                </a:lnTo>
                <a:lnTo>
                  <a:pt x="5748385" y="1646449"/>
                </a:lnTo>
                <a:lnTo>
                  <a:pt x="5762273" y="1648260"/>
                </a:lnTo>
                <a:lnTo>
                  <a:pt x="5758047" y="1623507"/>
                </a:lnTo>
                <a:lnTo>
                  <a:pt x="5753819" y="1604790"/>
                </a:lnTo>
                <a:lnTo>
                  <a:pt x="5753819" y="1584263"/>
                </a:lnTo>
                <a:lnTo>
                  <a:pt x="5766499" y="1584263"/>
                </a:lnTo>
                <a:lnTo>
                  <a:pt x="5766499" y="1575809"/>
                </a:lnTo>
                <a:lnTo>
                  <a:pt x="5790648" y="1590300"/>
                </a:lnTo>
                <a:lnTo>
                  <a:pt x="5814799" y="1604790"/>
                </a:lnTo>
                <a:lnTo>
                  <a:pt x="5843176" y="1616865"/>
                </a:lnTo>
                <a:lnTo>
                  <a:pt x="5847402" y="1608411"/>
                </a:lnTo>
                <a:lnTo>
                  <a:pt x="5851630" y="1602375"/>
                </a:lnTo>
                <a:lnTo>
                  <a:pt x="5853440" y="1598149"/>
                </a:lnTo>
                <a:lnTo>
                  <a:pt x="5857666" y="1587884"/>
                </a:lnTo>
                <a:lnTo>
                  <a:pt x="5857666" y="1575809"/>
                </a:lnTo>
                <a:lnTo>
                  <a:pt x="5853440" y="1573999"/>
                </a:lnTo>
                <a:lnTo>
                  <a:pt x="5851630" y="1569772"/>
                </a:lnTo>
                <a:lnTo>
                  <a:pt x="5847402" y="1565546"/>
                </a:lnTo>
                <a:lnTo>
                  <a:pt x="5847402" y="1561320"/>
                </a:lnTo>
                <a:lnTo>
                  <a:pt x="5847402" y="1555282"/>
                </a:lnTo>
                <a:lnTo>
                  <a:pt x="5843176" y="1545020"/>
                </a:lnTo>
                <a:lnTo>
                  <a:pt x="5875778" y="1530529"/>
                </a:lnTo>
                <a:lnTo>
                  <a:pt x="5896306" y="1508189"/>
                </a:lnTo>
                <a:lnTo>
                  <a:pt x="5914420" y="1483436"/>
                </a:lnTo>
                <a:lnTo>
                  <a:pt x="5924683" y="1487662"/>
                </a:lnTo>
                <a:lnTo>
                  <a:pt x="5938571" y="1491888"/>
                </a:lnTo>
                <a:lnTo>
                  <a:pt x="5952457" y="1493701"/>
                </a:lnTo>
                <a:lnTo>
                  <a:pt x="5966342" y="1497926"/>
                </a:lnTo>
                <a:lnTo>
                  <a:pt x="5960306" y="1420040"/>
                </a:lnTo>
                <a:lnTo>
                  <a:pt x="5946420" y="1333702"/>
                </a:lnTo>
                <a:lnTo>
                  <a:pt x="6004984" y="1333702"/>
                </a:lnTo>
                <a:lnTo>
                  <a:pt x="6018870" y="1348191"/>
                </a:lnTo>
                <a:lnTo>
                  <a:pt x="6032756" y="1368719"/>
                </a:lnTo>
                <a:lnTo>
                  <a:pt x="6044831" y="1387436"/>
                </a:lnTo>
                <a:lnTo>
                  <a:pt x="6044831" y="1406154"/>
                </a:lnTo>
                <a:lnTo>
                  <a:pt x="6036982" y="1407964"/>
                </a:lnTo>
                <a:lnTo>
                  <a:pt x="6032756" y="1407964"/>
                </a:lnTo>
                <a:lnTo>
                  <a:pt x="6026719" y="1412193"/>
                </a:lnTo>
                <a:lnTo>
                  <a:pt x="6012833" y="1412193"/>
                </a:lnTo>
                <a:lnTo>
                  <a:pt x="6012833" y="1451436"/>
                </a:lnTo>
                <a:lnTo>
                  <a:pt x="6023096" y="1455663"/>
                </a:lnTo>
                <a:lnTo>
                  <a:pt x="6027322" y="1459889"/>
                </a:lnTo>
                <a:lnTo>
                  <a:pt x="6033361" y="1464116"/>
                </a:lnTo>
                <a:lnTo>
                  <a:pt x="6041208" y="1465926"/>
                </a:lnTo>
                <a:lnTo>
                  <a:pt x="6051473" y="1465926"/>
                </a:lnTo>
                <a:lnTo>
                  <a:pt x="6055699" y="1465926"/>
                </a:lnTo>
                <a:lnTo>
                  <a:pt x="6059925" y="1464116"/>
                </a:lnTo>
                <a:lnTo>
                  <a:pt x="6061738" y="1464116"/>
                </a:lnTo>
                <a:lnTo>
                  <a:pt x="6069585" y="1459889"/>
                </a:lnTo>
                <a:lnTo>
                  <a:pt x="6073813" y="1449624"/>
                </a:lnTo>
                <a:lnTo>
                  <a:pt x="6073813" y="1441172"/>
                </a:lnTo>
                <a:lnTo>
                  <a:pt x="6073813" y="1430908"/>
                </a:lnTo>
                <a:lnTo>
                  <a:pt x="6073813" y="1422456"/>
                </a:lnTo>
                <a:lnTo>
                  <a:pt x="6069585" y="1412193"/>
                </a:lnTo>
                <a:lnTo>
                  <a:pt x="6093736" y="1378984"/>
                </a:lnTo>
                <a:lnTo>
                  <a:pt x="6122112" y="1352417"/>
                </a:lnTo>
                <a:lnTo>
                  <a:pt x="6146263" y="1319211"/>
                </a:lnTo>
                <a:lnTo>
                  <a:pt x="6158338" y="1314985"/>
                </a:lnTo>
                <a:lnTo>
                  <a:pt x="6168603" y="1314985"/>
                </a:lnTo>
                <a:lnTo>
                  <a:pt x="6172829" y="1310759"/>
                </a:lnTo>
                <a:lnTo>
                  <a:pt x="6178866" y="1314985"/>
                </a:lnTo>
                <a:lnTo>
                  <a:pt x="6186715" y="1319211"/>
                </a:lnTo>
                <a:lnTo>
                  <a:pt x="6188526" y="1325248"/>
                </a:lnTo>
                <a:lnTo>
                  <a:pt x="6192752" y="1333702"/>
                </a:lnTo>
                <a:lnTo>
                  <a:pt x="6196980" y="1337928"/>
                </a:lnTo>
                <a:lnTo>
                  <a:pt x="6198790" y="1343965"/>
                </a:lnTo>
                <a:lnTo>
                  <a:pt x="6206640" y="1348191"/>
                </a:lnTo>
                <a:lnTo>
                  <a:pt x="6206640" y="1339739"/>
                </a:lnTo>
                <a:lnTo>
                  <a:pt x="6212676" y="1333702"/>
                </a:lnTo>
                <a:lnTo>
                  <a:pt x="6216902" y="1325248"/>
                </a:lnTo>
                <a:lnTo>
                  <a:pt x="6221129" y="1319211"/>
                </a:lnTo>
                <a:lnTo>
                  <a:pt x="6221129" y="1308947"/>
                </a:lnTo>
                <a:lnTo>
                  <a:pt x="6225355" y="1294459"/>
                </a:lnTo>
                <a:lnTo>
                  <a:pt x="6255544" y="1294459"/>
                </a:lnTo>
                <a:lnTo>
                  <a:pt x="6283921" y="1300495"/>
                </a:lnTo>
                <a:lnTo>
                  <a:pt x="6310485" y="1308947"/>
                </a:lnTo>
                <a:lnTo>
                  <a:pt x="6292373" y="1323437"/>
                </a:lnTo>
                <a:lnTo>
                  <a:pt x="6274259" y="1333702"/>
                </a:lnTo>
                <a:lnTo>
                  <a:pt x="6260373" y="1343965"/>
                </a:lnTo>
                <a:lnTo>
                  <a:pt x="6246487" y="1364493"/>
                </a:lnTo>
                <a:lnTo>
                  <a:pt x="6264599" y="1364493"/>
                </a:lnTo>
                <a:lnTo>
                  <a:pt x="6274864" y="1354230"/>
                </a:lnTo>
                <a:lnTo>
                  <a:pt x="6299014" y="1343965"/>
                </a:lnTo>
                <a:lnTo>
                  <a:pt x="6325579" y="1333702"/>
                </a:lnTo>
                <a:lnTo>
                  <a:pt x="6346108" y="1325248"/>
                </a:lnTo>
                <a:lnTo>
                  <a:pt x="6368446" y="1319211"/>
                </a:lnTo>
                <a:lnTo>
                  <a:pt x="6374485" y="1319211"/>
                </a:lnTo>
                <a:lnTo>
                  <a:pt x="6378711" y="1323437"/>
                </a:lnTo>
                <a:lnTo>
                  <a:pt x="6384748" y="1329474"/>
                </a:lnTo>
                <a:lnTo>
                  <a:pt x="6388974" y="1333702"/>
                </a:lnTo>
                <a:lnTo>
                  <a:pt x="6393202" y="1337928"/>
                </a:lnTo>
                <a:lnTo>
                  <a:pt x="6399238" y="1337928"/>
                </a:lnTo>
                <a:lnTo>
                  <a:pt x="6413124" y="1339739"/>
                </a:lnTo>
                <a:lnTo>
                  <a:pt x="6417350" y="1333702"/>
                </a:lnTo>
                <a:lnTo>
                  <a:pt x="6421576" y="1325248"/>
                </a:lnTo>
                <a:lnTo>
                  <a:pt x="6423389" y="1323437"/>
                </a:lnTo>
                <a:lnTo>
                  <a:pt x="6423389" y="1314985"/>
                </a:lnTo>
                <a:lnTo>
                  <a:pt x="6427615" y="1304721"/>
                </a:lnTo>
                <a:lnTo>
                  <a:pt x="6427615" y="1294459"/>
                </a:lnTo>
                <a:lnTo>
                  <a:pt x="6421576" y="1286005"/>
                </a:lnTo>
                <a:lnTo>
                  <a:pt x="6417350" y="1279968"/>
                </a:lnTo>
                <a:lnTo>
                  <a:pt x="6413124" y="1271516"/>
                </a:lnTo>
                <a:lnTo>
                  <a:pt x="6413124" y="1261251"/>
                </a:lnTo>
                <a:lnTo>
                  <a:pt x="6413124" y="1246759"/>
                </a:lnTo>
                <a:lnTo>
                  <a:pt x="6423389" y="1238307"/>
                </a:lnTo>
                <a:lnTo>
                  <a:pt x="6431236" y="1232271"/>
                </a:lnTo>
                <a:lnTo>
                  <a:pt x="6437275" y="1228044"/>
                </a:lnTo>
                <a:lnTo>
                  <a:pt x="6451161" y="1222006"/>
                </a:lnTo>
                <a:lnTo>
                  <a:pt x="6459010" y="1223816"/>
                </a:lnTo>
                <a:lnTo>
                  <a:pt x="6469275" y="1228044"/>
                </a:lnTo>
                <a:lnTo>
                  <a:pt x="6483161" y="1228044"/>
                </a:lnTo>
                <a:lnTo>
                  <a:pt x="6497047" y="1228044"/>
                </a:lnTo>
                <a:lnTo>
                  <a:pt x="6515159" y="1250383"/>
                </a:lnTo>
                <a:lnTo>
                  <a:pt x="6539310" y="1275138"/>
                </a:lnTo>
                <a:lnTo>
                  <a:pt x="6575536" y="1299892"/>
                </a:lnTo>
                <a:lnTo>
                  <a:pt x="6605723" y="1324645"/>
                </a:lnTo>
                <a:lnTo>
                  <a:pt x="6634100" y="1339136"/>
                </a:lnTo>
                <a:lnTo>
                  <a:pt x="6652214" y="1347588"/>
                </a:lnTo>
                <a:lnTo>
                  <a:pt x="6656440" y="1343362"/>
                </a:lnTo>
                <a:lnTo>
                  <a:pt x="6656440" y="1339136"/>
                </a:lnTo>
                <a:lnTo>
                  <a:pt x="6658250" y="1333097"/>
                </a:lnTo>
                <a:lnTo>
                  <a:pt x="6647986" y="1322834"/>
                </a:lnTo>
                <a:lnTo>
                  <a:pt x="6641949" y="1314380"/>
                </a:lnTo>
                <a:lnTo>
                  <a:pt x="6637723" y="1304118"/>
                </a:lnTo>
                <a:lnTo>
                  <a:pt x="6629874" y="1293854"/>
                </a:lnTo>
                <a:lnTo>
                  <a:pt x="6628063" y="1279363"/>
                </a:lnTo>
                <a:lnTo>
                  <a:pt x="6595460" y="1279363"/>
                </a:lnTo>
                <a:lnTo>
                  <a:pt x="6599686" y="1235891"/>
                </a:lnTo>
                <a:lnTo>
                  <a:pt x="6591837" y="1202686"/>
                </a:lnTo>
                <a:lnTo>
                  <a:pt x="6587611" y="1173704"/>
                </a:lnTo>
                <a:lnTo>
                  <a:pt x="6581572" y="1134460"/>
                </a:lnTo>
                <a:lnTo>
                  <a:pt x="6602102" y="1119972"/>
                </a:lnTo>
                <a:lnTo>
                  <a:pt x="6615988" y="1101253"/>
                </a:lnTo>
                <a:lnTo>
                  <a:pt x="6623837" y="1080726"/>
                </a:lnTo>
                <a:lnTo>
                  <a:pt x="6629874" y="1054159"/>
                </a:lnTo>
                <a:lnTo>
                  <a:pt x="6637723" y="1033632"/>
                </a:lnTo>
                <a:lnTo>
                  <a:pt x="6647986" y="1011294"/>
                </a:lnTo>
                <a:lnTo>
                  <a:pt x="6661874" y="994992"/>
                </a:lnTo>
                <a:lnTo>
                  <a:pt x="6679986" y="982917"/>
                </a:lnTo>
                <a:lnTo>
                  <a:pt x="6712588" y="981104"/>
                </a:lnTo>
                <a:lnTo>
                  <a:pt x="6751230" y="982917"/>
                </a:lnTo>
                <a:lnTo>
                  <a:pt x="6761493" y="1001632"/>
                </a:lnTo>
                <a:lnTo>
                  <a:pt x="6775379" y="1016123"/>
                </a:lnTo>
                <a:lnTo>
                  <a:pt x="6771153" y="1045104"/>
                </a:lnTo>
                <a:lnTo>
                  <a:pt x="6765116" y="1074084"/>
                </a:lnTo>
                <a:lnTo>
                  <a:pt x="6757267" y="1098838"/>
                </a:lnTo>
                <a:lnTo>
                  <a:pt x="6755456" y="1121179"/>
                </a:lnTo>
                <a:lnTo>
                  <a:pt x="6751230" y="1135668"/>
                </a:lnTo>
                <a:lnTo>
                  <a:pt x="6757267" y="1154385"/>
                </a:lnTo>
                <a:lnTo>
                  <a:pt x="6769342" y="1179137"/>
                </a:lnTo>
                <a:lnTo>
                  <a:pt x="6775379" y="1208120"/>
                </a:lnTo>
                <a:lnTo>
                  <a:pt x="6781417" y="1228648"/>
                </a:lnTo>
                <a:lnTo>
                  <a:pt x="6781417" y="1253401"/>
                </a:lnTo>
                <a:lnTo>
                  <a:pt x="6775379" y="1275742"/>
                </a:lnTo>
                <a:lnTo>
                  <a:pt x="6769342" y="1294459"/>
                </a:lnTo>
                <a:lnTo>
                  <a:pt x="6769342" y="1308947"/>
                </a:lnTo>
                <a:lnTo>
                  <a:pt x="6771153" y="1319211"/>
                </a:lnTo>
                <a:lnTo>
                  <a:pt x="6775379" y="1325248"/>
                </a:lnTo>
                <a:lnTo>
                  <a:pt x="6781417" y="1333702"/>
                </a:lnTo>
                <a:lnTo>
                  <a:pt x="6789267" y="1339739"/>
                </a:lnTo>
                <a:lnTo>
                  <a:pt x="6793493" y="1351815"/>
                </a:lnTo>
                <a:lnTo>
                  <a:pt x="6799529" y="1363890"/>
                </a:lnTo>
                <a:lnTo>
                  <a:pt x="6789267" y="1386229"/>
                </a:lnTo>
                <a:lnTo>
                  <a:pt x="6781417" y="1410985"/>
                </a:lnTo>
                <a:lnTo>
                  <a:pt x="6781417" y="1444191"/>
                </a:lnTo>
                <a:lnTo>
                  <a:pt x="6771153" y="1450228"/>
                </a:lnTo>
                <a:lnTo>
                  <a:pt x="6765116" y="1458682"/>
                </a:lnTo>
                <a:lnTo>
                  <a:pt x="6754853" y="1462908"/>
                </a:lnTo>
                <a:lnTo>
                  <a:pt x="6742778" y="1468945"/>
                </a:lnTo>
                <a:lnTo>
                  <a:pt x="6728890" y="1473173"/>
                </a:lnTo>
                <a:lnTo>
                  <a:pt x="6728890" y="1484041"/>
                </a:lnTo>
                <a:lnTo>
                  <a:pt x="6769342" y="1484041"/>
                </a:lnTo>
                <a:lnTo>
                  <a:pt x="6771153" y="1479815"/>
                </a:lnTo>
                <a:lnTo>
                  <a:pt x="6775379" y="1478003"/>
                </a:lnTo>
                <a:lnTo>
                  <a:pt x="6781417" y="1473776"/>
                </a:lnTo>
                <a:lnTo>
                  <a:pt x="6795303" y="1449021"/>
                </a:lnTo>
                <a:lnTo>
                  <a:pt x="6809191" y="1420040"/>
                </a:lnTo>
                <a:lnTo>
                  <a:pt x="6821267" y="1397701"/>
                </a:lnTo>
                <a:lnTo>
                  <a:pt x="6827303" y="1362682"/>
                </a:lnTo>
                <a:lnTo>
                  <a:pt x="6821267" y="1329474"/>
                </a:lnTo>
                <a:lnTo>
                  <a:pt x="6817039" y="1296269"/>
                </a:lnTo>
                <a:lnTo>
                  <a:pt x="6812812" y="1267290"/>
                </a:lnTo>
                <a:lnTo>
                  <a:pt x="6851454" y="1267290"/>
                </a:lnTo>
                <a:lnTo>
                  <a:pt x="6887680" y="1267290"/>
                </a:lnTo>
                <a:lnTo>
                  <a:pt x="6922093" y="1279363"/>
                </a:lnTo>
                <a:lnTo>
                  <a:pt x="6922093" y="1267290"/>
                </a:lnTo>
                <a:lnTo>
                  <a:pt x="6887680" y="1252799"/>
                </a:lnTo>
                <a:lnTo>
                  <a:pt x="6845415" y="1236497"/>
                </a:lnTo>
                <a:lnTo>
                  <a:pt x="6806776" y="1222006"/>
                </a:lnTo>
                <a:lnTo>
                  <a:pt x="6798927" y="1185177"/>
                </a:lnTo>
                <a:lnTo>
                  <a:pt x="6788664" y="1160423"/>
                </a:lnTo>
                <a:lnTo>
                  <a:pt x="6778399" y="1139896"/>
                </a:lnTo>
                <a:lnTo>
                  <a:pt x="6768134" y="1110915"/>
                </a:lnTo>
                <a:lnTo>
                  <a:pt x="6812812" y="1069858"/>
                </a:lnTo>
                <a:lnTo>
                  <a:pt x="6812812" y="1002237"/>
                </a:lnTo>
                <a:lnTo>
                  <a:pt x="6820662" y="1002237"/>
                </a:lnTo>
                <a:lnTo>
                  <a:pt x="6826698" y="1002237"/>
                </a:lnTo>
                <a:lnTo>
                  <a:pt x="6830926" y="1002237"/>
                </a:lnTo>
                <a:lnTo>
                  <a:pt x="6830926" y="1003445"/>
                </a:lnTo>
                <a:lnTo>
                  <a:pt x="6836963" y="1007671"/>
                </a:lnTo>
                <a:lnTo>
                  <a:pt x="6844812" y="1028198"/>
                </a:lnTo>
                <a:lnTo>
                  <a:pt x="6850849" y="1050538"/>
                </a:lnTo>
                <a:lnTo>
                  <a:pt x="6864737" y="1066840"/>
                </a:lnTo>
                <a:lnTo>
                  <a:pt x="6891301" y="1052349"/>
                </a:lnTo>
                <a:lnTo>
                  <a:pt x="6921491" y="1046310"/>
                </a:lnTo>
                <a:lnTo>
                  <a:pt x="6961941" y="1046310"/>
                </a:lnTo>
                <a:lnTo>
                  <a:pt x="6982470" y="1075292"/>
                </a:lnTo>
                <a:lnTo>
                  <a:pt x="7015073" y="1104271"/>
                </a:lnTo>
                <a:lnTo>
                  <a:pt x="7045260" y="1124800"/>
                </a:lnTo>
                <a:lnTo>
                  <a:pt x="7045260" y="1108499"/>
                </a:lnTo>
                <a:lnTo>
                  <a:pt x="7021110" y="1081934"/>
                </a:lnTo>
                <a:lnTo>
                  <a:pt x="7002998" y="1051141"/>
                </a:lnTo>
                <a:lnTo>
                  <a:pt x="6992733" y="1010086"/>
                </a:lnTo>
                <a:lnTo>
                  <a:pt x="6982470" y="970842"/>
                </a:lnTo>
                <a:lnTo>
                  <a:pt x="6974621" y="927371"/>
                </a:lnTo>
                <a:lnTo>
                  <a:pt x="7021110" y="912880"/>
                </a:lnTo>
                <a:lnTo>
                  <a:pt x="7071827" y="902616"/>
                </a:lnTo>
                <a:lnTo>
                  <a:pt x="7085712" y="935823"/>
                </a:lnTo>
                <a:lnTo>
                  <a:pt x="7091749" y="935823"/>
                </a:lnTo>
                <a:lnTo>
                  <a:pt x="7099598" y="902616"/>
                </a:lnTo>
                <a:lnTo>
                  <a:pt x="7105637" y="867597"/>
                </a:lnTo>
                <a:lnTo>
                  <a:pt x="7115900" y="830768"/>
                </a:lnTo>
                <a:lnTo>
                  <a:pt x="7148503" y="812052"/>
                </a:lnTo>
                <a:lnTo>
                  <a:pt x="7172653" y="791524"/>
                </a:lnTo>
                <a:lnTo>
                  <a:pt x="7201030" y="769186"/>
                </a:lnTo>
                <a:lnTo>
                  <a:pt x="7229407" y="757111"/>
                </a:lnTo>
                <a:lnTo>
                  <a:pt x="7262010" y="745035"/>
                </a:lnTo>
                <a:lnTo>
                  <a:pt x="7304272" y="745035"/>
                </a:lnTo>
                <a:lnTo>
                  <a:pt x="7308499" y="730545"/>
                </a:lnTo>
                <a:lnTo>
                  <a:pt x="7314537" y="720282"/>
                </a:lnTo>
                <a:lnTo>
                  <a:pt x="7318763" y="710017"/>
                </a:lnTo>
                <a:lnTo>
                  <a:pt x="7324800" y="699754"/>
                </a:lnTo>
                <a:lnTo>
                  <a:pt x="7347140" y="699754"/>
                </a:lnTo>
                <a:lnTo>
                  <a:pt x="7375517" y="699754"/>
                </a:lnTo>
                <a:lnTo>
                  <a:pt x="7403894" y="699754"/>
                </a:lnTo>
                <a:lnTo>
                  <a:pt x="7424421" y="699754"/>
                </a:lnTo>
                <a:lnTo>
                  <a:pt x="7434684" y="699754"/>
                </a:lnTo>
                <a:lnTo>
                  <a:pt x="7448570" y="687679"/>
                </a:lnTo>
                <a:lnTo>
                  <a:pt x="7462458" y="677414"/>
                </a:lnTo>
                <a:lnTo>
                  <a:pt x="7476344" y="662924"/>
                </a:lnTo>
                <a:lnTo>
                  <a:pt x="7488419" y="652661"/>
                </a:lnTo>
                <a:lnTo>
                  <a:pt x="7498684" y="656887"/>
                </a:lnTo>
                <a:lnTo>
                  <a:pt x="7504720" y="656887"/>
                </a:lnTo>
                <a:lnTo>
                  <a:pt x="7516796" y="658698"/>
                </a:lnTo>
                <a:lnTo>
                  <a:pt x="7527059" y="658698"/>
                </a:lnTo>
                <a:lnTo>
                  <a:pt x="7527059" y="619453"/>
                </a:lnTo>
                <a:lnTo>
                  <a:pt x="7557248" y="604964"/>
                </a:lnTo>
                <a:lnTo>
                  <a:pt x="7583812" y="590474"/>
                </a:lnTo>
                <a:lnTo>
                  <a:pt x="7607963" y="571757"/>
                </a:lnTo>
                <a:lnTo>
                  <a:pt x="7628490" y="551229"/>
                </a:lnTo>
                <a:close/>
                <a:moveTo>
                  <a:pt x="1875891" y="498704"/>
                </a:moveTo>
                <a:lnTo>
                  <a:pt x="1912720" y="508968"/>
                </a:lnTo>
                <a:lnTo>
                  <a:pt x="1936870" y="527685"/>
                </a:lnTo>
                <a:lnTo>
                  <a:pt x="1957398" y="543987"/>
                </a:lnTo>
                <a:lnTo>
                  <a:pt x="1979738" y="566325"/>
                </a:lnTo>
                <a:lnTo>
                  <a:pt x="2000266" y="582626"/>
                </a:lnTo>
                <a:lnTo>
                  <a:pt x="2000266" y="576589"/>
                </a:lnTo>
                <a:lnTo>
                  <a:pt x="2012341" y="576589"/>
                </a:lnTo>
                <a:lnTo>
                  <a:pt x="2012341" y="582626"/>
                </a:lnTo>
                <a:lnTo>
                  <a:pt x="2014151" y="591078"/>
                </a:lnTo>
                <a:lnTo>
                  <a:pt x="2022000" y="601343"/>
                </a:lnTo>
                <a:lnTo>
                  <a:pt x="2026227" y="615834"/>
                </a:lnTo>
                <a:lnTo>
                  <a:pt x="2011738" y="615834"/>
                </a:lnTo>
                <a:lnTo>
                  <a:pt x="2003889" y="615834"/>
                </a:lnTo>
                <a:lnTo>
                  <a:pt x="2003889" y="620060"/>
                </a:lnTo>
                <a:lnTo>
                  <a:pt x="1999663" y="620060"/>
                </a:lnTo>
                <a:lnTo>
                  <a:pt x="1993624" y="620060"/>
                </a:lnTo>
                <a:lnTo>
                  <a:pt x="1985775" y="624286"/>
                </a:lnTo>
                <a:lnTo>
                  <a:pt x="1957398" y="601946"/>
                </a:lnTo>
                <a:lnTo>
                  <a:pt x="1929023" y="591683"/>
                </a:lnTo>
                <a:lnTo>
                  <a:pt x="1894608" y="583231"/>
                </a:lnTo>
                <a:lnTo>
                  <a:pt x="1862005" y="566929"/>
                </a:lnTo>
                <a:lnTo>
                  <a:pt x="1874080" y="556665"/>
                </a:lnTo>
                <a:lnTo>
                  <a:pt x="1875891" y="544589"/>
                </a:lnTo>
                <a:lnTo>
                  <a:pt x="1874080" y="534327"/>
                </a:lnTo>
                <a:lnTo>
                  <a:pt x="1874080" y="519231"/>
                </a:lnTo>
                <a:close/>
                <a:moveTo>
                  <a:pt x="4341650" y="484215"/>
                </a:moveTo>
                <a:lnTo>
                  <a:pt x="4349498" y="484215"/>
                </a:lnTo>
                <a:lnTo>
                  <a:pt x="4355535" y="486025"/>
                </a:lnTo>
                <a:lnTo>
                  <a:pt x="4359762" y="490251"/>
                </a:lnTo>
                <a:lnTo>
                  <a:pt x="4363988" y="494477"/>
                </a:lnTo>
                <a:lnTo>
                  <a:pt x="4365800" y="498704"/>
                </a:lnTo>
                <a:lnTo>
                  <a:pt x="4365800" y="501119"/>
                </a:lnTo>
                <a:lnTo>
                  <a:pt x="4365800" y="505345"/>
                </a:lnTo>
                <a:lnTo>
                  <a:pt x="4370026" y="513797"/>
                </a:lnTo>
                <a:lnTo>
                  <a:pt x="4355535" y="513797"/>
                </a:lnTo>
                <a:lnTo>
                  <a:pt x="4349498" y="515610"/>
                </a:lnTo>
                <a:lnTo>
                  <a:pt x="4341650" y="515610"/>
                </a:lnTo>
                <a:lnTo>
                  <a:pt x="4335612" y="519836"/>
                </a:lnTo>
                <a:lnTo>
                  <a:pt x="4323536" y="519836"/>
                </a:lnTo>
                <a:lnTo>
                  <a:pt x="4323536" y="513797"/>
                </a:lnTo>
                <a:lnTo>
                  <a:pt x="4317500" y="513797"/>
                </a:lnTo>
                <a:lnTo>
                  <a:pt x="4317500" y="487233"/>
                </a:lnTo>
                <a:lnTo>
                  <a:pt x="4327764" y="487233"/>
                </a:lnTo>
                <a:lnTo>
                  <a:pt x="4338027" y="485420"/>
                </a:lnTo>
                <a:lnTo>
                  <a:pt x="4341650" y="485420"/>
                </a:lnTo>
                <a:close/>
                <a:moveTo>
                  <a:pt x="1985775" y="466101"/>
                </a:moveTo>
                <a:lnTo>
                  <a:pt x="2018378" y="466101"/>
                </a:lnTo>
                <a:lnTo>
                  <a:pt x="2018378" y="472139"/>
                </a:lnTo>
                <a:lnTo>
                  <a:pt x="2012341" y="472139"/>
                </a:lnTo>
                <a:lnTo>
                  <a:pt x="2004491" y="472139"/>
                </a:lnTo>
                <a:lnTo>
                  <a:pt x="2000266" y="476365"/>
                </a:lnTo>
                <a:lnTo>
                  <a:pt x="1998455" y="476365"/>
                </a:lnTo>
                <a:lnTo>
                  <a:pt x="1994229" y="476365"/>
                </a:lnTo>
                <a:lnTo>
                  <a:pt x="1990003" y="472139"/>
                </a:lnTo>
                <a:close/>
                <a:moveTo>
                  <a:pt x="5344471" y="414781"/>
                </a:moveTo>
                <a:lnTo>
                  <a:pt x="5368622" y="414781"/>
                </a:lnTo>
                <a:lnTo>
                  <a:pt x="5376471" y="443763"/>
                </a:lnTo>
                <a:lnTo>
                  <a:pt x="5382507" y="462478"/>
                </a:lnTo>
                <a:lnTo>
                  <a:pt x="5396998" y="470932"/>
                </a:lnTo>
                <a:lnTo>
                  <a:pt x="5421149" y="481194"/>
                </a:lnTo>
                <a:lnTo>
                  <a:pt x="5410884" y="524062"/>
                </a:lnTo>
                <a:lnTo>
                  <a:pt x="5396395" y="566929"/>
                </a:lnTo>
                <a:lnTo>
                  <a:pt x="5375866" y="597720"/>
                </a:lnTo>
                <a:lnTo>
                  <a:pt x="5375866" y="558475"/>
                </a:lnTo>
                <a:lnTo>
                  <a:pt x="5329377" y="558475"/>
                </a:lnTo>
                <a:lnTo>
                  <a:pt x="5333603" y="513194"/>
                </a:lnTo>
                <a:lnTo>
                  <a:pt x="5337829" y="470327"/>
                </a:lnTo>
                <a:close/>
                <a:moveTo>
                  <a:pt x="7582001" y="322407"/>
                </a:moveTo>
                <a:lnTo>
                  <a:pt x="7583209" y="322407"/>
                </a:lnTo>
                <a:lnTo>
                  <a:pt x="7591058" y="322407"/>
                </a:lnTo>
                <a:lnTo>
                  <a:pt x="7591058" y="330859"/>
                </a:lnTo>
                <a:lnTo>
                  <a:pt x="7592869" y="341123"/>
                </a:lnTo>
                <a:lnTo>
                  <a:pt x="7597097" y="345349"/>
                </a:lnTo>
                <a:lnTo>
                  <a:pt x="7601323" y="351386"/>
                </a:lnTo>
                <a:lnTo>
                  <a:pt x="7605549" y="355614"/>
                </a:lnTo>
                <a:lnTo>
                  <a:pt x="7611586" y="361651"/>
                </a:lnTo>
                <a:lnTo>
                  <a:pt x="7619435" y="355614"/>
                </a:lnTo>
                <a:lnTo>
                  <a:pt x="7621246" y="347160"/>
                </a:lnTo>
                <a:lnTo>
                  <a:pt x="7625472" y="345349"/>
                </a:lnTo>
                <a:lnTo>
                  <a:pt x="7633321" y="345349"/>
                </a:lnTo>
                <a:lnTo>
                  <a:pt x="7643586" y="341123"/>
                </a:lnTo>
                <a:lnTo>
                  <a:pt x="7649622" y="361651"/>
                </a:lnTo>
                <a:lnTo>
                  <a:pt x="7661698" y="376142"/>
                </a:lnTo>
                <a:lnTo>
                  <a:pt x="7671962" y="390630"/>
                </a:lnTo>
                <a:lnTo>
                  <a:pt x="7677999" y="409347"/>
                </a:lnTo>
                <a:lnTo>
                  <a:pt x="7682225" y="434103"/>
                </a:lnTo>
                <a:lnTo>
                  <a:pt x="7682225" y="438329"/>
                </a:lnTo>
                <a:lnTo>
                  <a:pt x="7677999" y="442555"/>
                </a:lnTo>
                <a:lnTo>
                  <a:pt x="7677999" y="444366"/>
                </a:lnTo>
                <a:lnTo>
                  <a:pt x="7677999" y="448592"/>
                </a:lnTo>
                <a:lnTo>
                  <a:pt x="7677999" y="452818"/>
                </a:lnTo>
                <a:lnTo>
                  <a:pt x="7676189" y="458856"/>
                </a:lnTo>
                <a:lnTo>
                  <a:pt x="7653848" y="473347"/>
                </a:lnTo>
                <a:lnTo>
                  <a:pt x="7621246" y="487836"/>
                </a:lnTo>
                <a:lnTo>
                  <a:pt x="7582606" y="496288"/>
                </a:lnTo>
                <a:lnTo>
                  <a:pt x="7543965" y="502327"/>
                </a:lnTo>
                <a:lnTo>
                  <a:pt x="7511362" y="506553"/>
                </a:lnTo>
                <a:lnTo>
                  <a:pt x="7515588" y="487836"/>
                </a:lnTo>
                <a:lnTo>
                  <a:pt x="7519814" y="481799"/>
                </a:lnTo>
                <a:lnTo>
                  <a:pt x="7524040" y="473347"/>
                </a:lnTo>
                <a:lnTo>
                  <a:pt x="7525853" y="471535"/>
                </a:lnTo>
                <a:lnTo>
                  <a:pt x="7530079" y="471535"/>
                </a:lnTo>
                <a:lnTo>
                  <a:pt x="7537928" y="467309"/>
                </a:lnTo>
                <a:lnTo>
                  <a:pt x="7539739" y="467309"/>
                </a:lnTo>
                <a:lnTo>
                  <a:pt x="7543965" y="463082"/>
                </a:lnTo>
                <a:lnTo>
                  <a:pt x="7551814" y="458856"/>
                </a:lnTo>
                <a:lnTo>
                  <a:pt x="7562079" y="429875"/>
                </a:lnTo>
                <a:lnTo>
                  <a:pt x="7562079" y="400895"/>
                </a:lnTo>
                <a:lnTo>
                  <a:pt x="7557853" y="374329"/>
                </a:lnTo>
                <a:lnTo>
                  <a:pt x="7563889" y="351991"/>
                </a:lnTo>
                <a:lnTo>
                  <a:pt x="7582001" y="331464"/>
                </a:lnTo>
                <a:close/>
                <a:moveTo>
                  <a:pt x="2138526" y="307916"/>
                </a:moveTo>
                <a:lnTo>
                  <a:pt x="2142752" y="307916"/>
                </a:lnTo>
                <a:lnTo>
                  <a:pt x="2149998" y="307916"/>
                </a:lnTo>
                <a:lnTo>
                  <a:pt x="2188638" y="350783"/>
                </a:lnTo>
                <a:lnTo>
                  <a:pt x="2237542" y="383386"/>
                </a:lnTo>
                <a:lnTo>
                  <a:pt x="2298522" y="408140"/>
                </a:lnTo>
                <a:lnTo>
                  <a:pt x="2302747" y="443158"/>
                </a:lnTo>
                <a:lnTo>
                  <a:pt x="2313012" y="469724"/>
                </a:lnTo>
                <a:lnTo>
                  <a:pt x="2323277" y="484215"/>
                </a:lnTo>
                <a:lnTo>
                  <a:pt x="2337766" y="498704"/>
                </a:lnTo>
                <a:lnTo>
                  <a:pt x="2352256" y="519231"/>
                </a:lnTo>
                <a:lnTo>
                  <a:pt x="2328106" y="523459"/>
                </a:lnTo>
                <a:lnTo>
                  <a:pt x="2303955" y="527685"/>
                </a:lnTo>
                <a:lnTo>
                  <a:pt x="2281617" y="537948"/>
                </a:lnTo>
                <a:lnTo>
                  <a:pt x="2267126" y="552439"/>
                </a:lnTo>
                <a:lnTo>
                  <a:pt x="2265316" y="558475"/>
                </a:lnTo>
                <a:lnTo>
                  <a:pt x="2261090" y="566929"/>
                </a:lnTo>
                <a:lnTo>
                  <a:pt x="2256864" y="572966"/>
                </a:lnTo>
                <a:lnTo>
                  <a:pt x="2252636" y="577192"/>
                </a:lnTo>
                <a:lnTo>
                  <a:pt x="2246599" y="583231"/>
                </a:lnTo>
                <a:lnTo>
                  <a:pt x="2224259" y="587457"/>
                </a:lnTo>
                <a:lnTo>
                  <a:pt x="2194072" y="591683"/>
                </a:lnTo>
                <a:lnTo>
                  <a:pt x="2157243" y="587457"/>
                </a:lnTo>
                <a:lnTo>
                  <a:pt x="2128866" y="583231"/>
                </a:lnTo>
                <a:lnTo>
                  <a:pt x="2122829" y="562701"/>
                </a:lnTo>
                <a:lnTo>
                  <a:pt x="2118601" y="548213"/>
                </a:lnTo>
                <a:lnTo>
                  <a:pt x="2114375" y="537948"/>
                </a:lnTo>
                <a:lnTo>
                  <a:pt x="2104112" y="519231"/>
                </a:lnTo>
                <a:lnTo>
                  <a:pt x="2150601" y="504742"/>
                </a:lnTo>
                <a:lnTo>
                  <a:pt x="2150601" y="498704"/>
                </a:lnTo>
                <a:lnTo>
                  <a:pt x="2113772" y="494477"/>
                </a:lnTo>
                <a:lnTo>
                  <a:pt x="2089622" y="486025"/>
                </a:lnTo>
                <a:lnTo>
                  <a:pt x="2071509" y="471535"/>
                </a:lnTo>
                <a:lnTo>
                  <a:pt x="2069697" y="461272"/>
                </a:lnTo>
                <a:lnTo>
                  <a:pt x="2061850" y="451007"/>
                </a:lnTo>
                <a:lnTo>
                  <a:pt x="2057622" y="440742"/>
                </a:lnTo>
                <a:lnTo>
                  <a:pt x="2057622" y="428669"/>
                </a:lnTo>
                <a:lnTo>
                  <a:pt x="2057622" y="422630"/>
                </a:lnTo>
                <a:lnTo>
                  <a:pt x="2057622" y="414178"/>
                </a:lnTo>
                <a:lnTo>
                  <a:pt x="2061850" y="414178"/>
                </a:lnTo>
                <a:lnTo>
                  <a:pt x="2066076" y="412366"/>
                </a:lnTo>
                <a:lnTo>
                  <a:pt x="2070302" y="412366"/>
                </a:lnTo>
                <a:lnTo>
                  <a:pt x="2072113" y="412366"/>
                </a:lnTo>
                <a:lnTo>
                  <a:pt x="2079962" y="408140"/>
                </a:lnTo>
                <a:lnTo>
                  <a:pt x="2082980" y="398480"/>
                </a:lnTo>
                <a:lnTo>
                  <a:pt x="2082980" y="386404"/>
                </a:lnTo>
                <a:lnTo>
                  <a:pt x="2082980" y="380368"/>
                </a:lnTo>
                <a:lnTo>
                  <a:pt x="2084791" y="376142"/>
                </a:lnTo>
                <a:lnTo>
                  <a:pt x="2089019" y="370103"/>
                </a:lnTo>
                <a:lnTo>
                  <a:pt x="2093245" y="370103"/>
                </a:lnTo>
                <a:lnTo>
                  <a:pt x="2097471" y="365877"/>
                </a:lnTo>
                <a:lnTo>
                  <a:pt x="2099282" y="365877"/>
                </a:lnTo>
                <a:lnTo>
                  <a:pt x="2103508" y="365877"/>
                </a:lnTo>
                <a:lnTo>
                  <a:pt x="2109546" y="361651"/>
                </a:lnTo>
                <a:lnTo>
                  <a:pt x="2113772" y="347160"/>
                </a:lnTo>
                <a:lnTo>
                  <a:pt x="2117999" y="336897"/>
                </a:lnTo>
                <a:lnTo>
                  <a:pt x="2122224" y="326633"/>
                </a:lnTo>
                <a:lnTo>
                  <a:pt x="2128263" y="316370"/>
                </a:lnTo>
                <a:lnTo>
                  <a:pt x="2132489" y="312142"/>
                </a:lnTo>
                <a:lnTo>
                  <a:pt x="2136715" y="312142"/>
                </a:lnTo>
                <a:close/>
                <a:moveTo>
                  <a:pt x="4240220" y="268671"/>
                </a:moveTo>
                <a:lnTo>
                  <a:pt x="4250484" y="272899"/>
                </a:lnTo>
                <a:lnTo>
                  <a:pt x="4260746" y="274710"/>
                </a:lnTo>
                <a:lnTo>
                  <a:pt x="4266785" y="278936"/>
                </a:lnTo>
                <a:lnTo>
                  <a:pt x="4278858" y="283162"/>
                </a:lnTo>
                <a:lnTo>
                  <a:pt x="4278858" y="293427"/>
                </a:lnTo>
                <a:lnTo>
                  <a:pt x="4280671" y="301879"/>
                </a:lnTo>
                <a:lnTo>
                  <a:pt x="4280671" y="307916"/>
                </a:lnTo>
                <a:lnTo>
                  <a:pt x="4284896" y="316370"/>
                </a:lnTo>
                <a:lnTo>
                  <a:pt x="4260746" y="316370"/>
                </a:lnTo>
                <a:lnTo>
                  <a:pt x="4256519" y="307916"/>
                </a:lnTo>
                <a:lnTo>
                  <a:pt x="4252295" y="301879"/>
                </a:lnTo>
                <a:lnTo>
                  <a:pt x="4246256" y="293427"/>
                </a:lnTo>
                <a:lnTo>
                  <a:pt x="4242029" y="289201"/>
                </a:lnTo>
                <a:lnTo>
                  <a:pt x="4242029" y="278936"/>
                </a:lnTo>
                <a:close/>
                <a:moveTo>
                  <a:pt x="5226738" y="221580"/>
                </a:moveTo>
                <a:lnTo>
                  <a:pt x="5238813" y="240295"/>
                </a:lnTo>
                <a:lnTo>
                  <a:pt x="5249078" y="275313"/>
                </a:lnTo>
                <a:lnTo>
                  <a:pt x="5263567" y="307916"/>
                </a:lnTo>
                <a:lnTo>
                  <a:pt x="5281681" y="340519"/>
                </a:lnTo>
                <a:lnTo>
                  <a:pt x="5291943" y="355009"/>
                </a:lnTo>
                <a:lnTo>
                  <a:pt x="5297982" y="346557"/>
                </a:lnTo>
                <a:lnTo>
                  <a:pt x="5302208" y="344747"/>
                </a:lnTo>
                <a:lnTo>
                  <a:pt x="5310057" y="344747"/>
                </a:lnTo>
                <a:lnTo>
                  <a:pt x="5316094" y="340519"/>
                </a:lnTo>
                <a:lnTo>
                  <a:pt x="5330585" y="340519"/>
                </a:lnTo>
                <a:lnTo>
                  <a:pt x="5330585" y="346557"/>
                </a:lnTo>
                <a:lnTo>
                  <a:pt x="5338434" y="346557"/>
                </a:lnTo>
                <a:lnTo>
                  <a:pt x="5338434" y="368895"/>
                </a:lnTo>
                <a:lnTo>
                  <a:pt x="5283491" y="374934"/>
                </a:lnTo>
                <a:lnTo>
                  <a:pt x="5277455" y="432290"/>
                </a:lnTo>
                <a:lnTo>
                  <a:pt x="5259341" y="479384"/>
                </a:lnTo>
                <a:lnTo>
                  <a:pt x="5244852" y="526477"/>
                </a:lnTo>
                <a:lnTo>
                  <a:pt x="5238813" y="565722"/>
                </a:lnTo>
                <a:lnTo>
                  <a:pt x="5234587" y="604966"/>
                </a:lnTo>
                <a:lnTo>
                  <a:pt x="5234587" y="637569"/>
                </a:lnTo>
                <a:lnTo>
                  <a:pt x="5226738" y="668361"/>
                </a:lnTo>
                <a:lnTo>
                  <a:pt x="5220701" y="668361"/>
                </a:lnTo>
                <a:lnTo>
                  <a:pt x="5220701" y="662322"/>
                </a:lnTo>
                <a:lnTo>
                  <a:pt x="5210436" y="647832"/>
                </a:lnTo>
                <a:lnTo>
                  <a:pt x="5192324" y="629117"/>
                </a:lnTo>
                <a:lnTo>
                  <a:pt x="5171797" y="604361"/>
                </a:lnTo>
                <a:lnTo>
                  <a:pt x="5153683" y="579608"/>
                </a:lnTo>
                <a:lnTo>
                  <a:pt x="5139194" y="554854"/>
                </a:lnTo>
                <a:lnTo>
                  <a:pt x="5131345" y="532514"/>
                </a:lnTo>
                <a:lnTo>
                  <a:pt x="5135571" y="518025"/>
                </a:lnTo>
                <a:lnTo>
                  <a:pt x="5143420" y="513797"/>
                </a:lnTo>
                <a:lnTo>
                  <a:pt x="5149457" y="513797"/>
                </a:lnTo>
                <a:lnTo>
                  <a:pt x="5153683" y="513797"/>
                </a:lnTo>
                <a:lnTo>
                  <a:pt x="5157909" y="513797"/>
                </a:lnTo>
                <a:lnTo>
                  <a:pt x="5159721" y="513797"/>
                </a:lnTo>
                <a:lnTo>
                  <a:pt x="5163948" y="513797"/>
                </a:lnTo>
                <a:lnTo>
                  <a:pt x="5168174" y="513194"/>
                </a:lnTo>
                <a:lnTo>
                  <a:pt x="5174212" y="504742"/>
                </a:lnTo>
                <a:lnTo>
                  <a:pt x="5168174" y="504742"/>
                </a:lnTo>
                <a:lnTo>
                  <a:pt x="5168174" y="498704"/>
                </a:lnTo>
                <a:lnTo>
                  <a:pt x="5135571" y="494477"/>
                </a:lnTo>
                <a:lnTo>
                  <a:pt x="5117459" y="484215"/>
                </a:lnTo>
                <a:lnTo>
                  <a:pt x="5102968" y="465498"/>
                </a:lnTo>
                <a:lnTo>
                  <a:pt x="5117459" y="461272"/>
                </a:lnTo>
                <a:lnTo>
                  <a:pt x="5129532" y="457044"/>
                </a:lnTo>
                <a:lnTo>
                  <a:pt x="5135571" y="455233"/>
                </a:lnTo>
                <a:lnTo>
                  <a:pt x="5143420" y="451007"/>
                </a:lnTo>
                <a:lnTo>
                  <a:pt x="5149457" y="446781"/>
                </a:lnTo>
                <a:lnTo>
                  <a:pt x="5157306" y="440742"/>
                </a:lnTo>
                <a:lnTo>
                  <a:pt x="5157306" y="432290"/>
                </a:lnTo>
                <a:lnTo>
                  <a:pt x="5128929" y="432290"/>
                </a:lnTo>
                <a:lnTo>
                  <a:pt x="5121080" y="436516"/>
                </a:lnTo>
                <a:lnTo>
                  <a:pt x="5115043" y="436516"/>
                </a:lnTo>
                <a:lnTo>
                  <a:pt x="5107194" y="440742"/>
                </a:lnTo>
                <a:lnTo>
                  <a:pt x="5096931" y="440742"/>
                </a:lnTo>
                <a:lnTo>
                  <a:pt x="5078817" y="408140"/>
                </a:lnTo>
                <a:lnTo>
                  <a:pt x="5058290" y="375537"/>
                </a:lnTo>
                <a:lnTo>
                  <a:pt x="5060100" y="365274"/>
                </a:lnTo>
                <a:lnTo>
                  <a:pt x="5060100" y="359235"/>
                </a:lnTo>
                <a:lnTo>
                  <a:pt x="5064326" y="355009"/>
                </a:lnTo>
                <a:lnTo>
                  <a:pt x="5068554" y="346557"/>
                </a:lnTo>
                <a:lnTo>
                  <a:pt x="5068554" y="340519"/>
                </a:lnTo>
                <a:lnTo>
                  <a:pt x="5072781" y="330256"/>
                </a:lnTo>
                <a:lnTo>
                  <a:pt x="5064931" y="330256"/>
                </a:lnTo>
                <a:lnTo>
                  <a:pt x="5064931" y="321804"/>
                </a:lnTo>
                <a:lnTo>
                  <a:pt x="5058893" y="326030"/>
                </a:lnTo>
                <a:lnTo>
                  <a:pt x="5054680" y="326030"/>
                </a:lnTo>
                <a:lnTo>
                  <a:pt x="5050454" y="326030"/>
                </a:lnTo>
                <a:lnTo>
                  <a:pt x="5046228" y="326030"/>
                </a:lnTo>
                <a:lnTo>
                  <a:pt x="5046228" y="321804"/>
                </a:lnTo>
                <a:lnTo>
                  <a:pt x="5040192" y="315765"/>
                </a:lnTo>
                <a:lnTo>
                  <a:pt x="5035964" y="307313"/>
                </a:lnTo>
                <a:lnTo>
                  <a:pt x="5031737" y="301274"/>
                </a:lnTo>
                <a:lnTo>
                  <a:pt x="5029927" y="297048"/>
                </a:lnTo>
                <a:lnTo>
                  <a:pt x="5029927" y="286785"/>
                </a:lnTo>
                <a:lnTo>
                  <a:pt x="5025701" y="274710"/>
                </a:lnTo>
                <a:lnTo>
                  <a:pt x="5064326" y="249957"/>
                </a:lnTo>
                <a:lnTo>
                  <a:pt x="5102968" y="229427"/>
                </a:lnTo>
                <a:lnTo>
                  <a:pt x="5107194" y="239692"/>
                </a:lnTo>
                <a:lnTo>
                  <a:pt x="5111420" y="249957"/>
                </a:lnTo>
                <a:lnTo>
                  <a:pt x="5115646" y="254183"/>
                </a:lnTo>
                <a:lnTo>
                  <a:pt x="5121685" y="258409"/>
                </a:lnTo>
                <a:lnTo>
                  <a:pt x="5125911" y="258409"/>
                </a:lnTo>
                <a:lnTo>
                  <a:pt x="5130137" y="260219"/>
                </a:lnTo>
                <a:lnTo>
                  <a:pt x="5136174" y="264445"/>
                </a:lnTo>
                <a:lnTo>
                  <a:pt x="5144023" y="268671"/>
                </a:lnTo>
                <a:lnTo>
                  <a:pt x="5150062" y="289201"/>
                </a:lnTo>
                <a:lnTo>
                  <a:pt x="5154288" y="315765"/>
                </a:lnTo>
                <a:lnTo>
                  <a:pt x="5158514" y="340519"/>
                </a:lnTo>
                <a:lnTo>
                  <a:pt x="5174815" y="340519"/>
                </a:lnTo>
                <a:lnTo>
                  <a:pt x="5174815" y="321804"/>
                </a:lnTo>
                <a:lnTo>
                  <a:pt x="5168776" y="301274"/>
                </a:lnTo>
                <a:lnTo>
                  <a:pt x="5168776" y="274710"/>
                </a:lnTo>
                <a:lnTo>
                  <a:pt x="5174815" y="249957"/>
                </a:lnTo>
                <a:lnTo>
                  <a:pt x="5182664" y="229427"/>
                </a:lnTo>
                <a:close/>
                <a:moveTo>
                  <a:pt x="7221557" y="203466"/>
                </a:moveTo>
                <a:lnTo>
                  <a:pt x="7231822" y="211918"/>
                </a:lnTo>
                <a:lnTo>
                  <a:pt x="7239670" y="217957"/>
                </a:lnTo>
                <a:lnTo>
                  <a:pt x="7249934" y="217957"/>
                </a:lnTo>
                <a:lnTo>
                  <a:pt x="7260199" y="217957"/>
                </a:lnTo>
                <a:lnTo>
                  <a:pt x="7278311" y="222183"/>
                </a:lnTo>
                <a:lnTo>
                  <a:pt x="7274085" y="230635"/>
                </a:lnTo>
                <a:lnTo>
                  <a:pt x="7274085" y="232447"/>
                </a:lnTo>
                <a:lnTo>
                  <a:pt x="7274085" y="236673"/>
                </a:lnTo>
                <a:lnTo>
                  <a:pt x="7272274" y="240900"/>
                </a:lnTo>
                <a:lnTo>
                  <a:pt x="7272274" y="245126"/>
                </a:lnTo>
                <a:lnTo>
                  <a:pt x="7245708" y="259616"/>
                </a:lnTo>
                <a:lnTo>
                  <a:pt x="7211295" y="265653"/>
                </a:lnTo>
                <a:lnTo>
                  <a:pt x="7174466" y="269879"/>
                </a:lnTo>
                <a:lnTo>
                  <a:pt x="7172653" y="261427"/>
                </a:lnTo>
                <a:lnTo>
                  <a:pt x="7172653" y="255390"/>
                </a:lnTo>
                <a:lnTo>
                  <a:pt x="7168427" y="246936"/>
                </a:lnTo>
                <a:lnTo>
                  <a:pt x="7168427" y="236673"/>
                </a:lnTo>
                <a:lnTo>
                  <a:pt x="7178692" y="230635"/>
                </a:lnTo>
                <a:lnTo>
                  <a:pt x="7186539" y="222183"/>
                </a:lnTo>
                <a:lnTo>
                  <a:pt x="7192578" y="217957"/>
                </a:lnTo>
                <a:lnTo>
                  <a:pt x="7200425" y="211918"/>
                </a:lnTo>
                <a:lnTo>
                  <a:pt x="7206464" y="207692"/>
                </a:lnTo>
                <a:close/>
                <a:moveTo>
                  <a:pt x="6131772" y="203466"/>
                </a:moveTo>
                <a:lnTo>
                  <a:pt x="6160149" y="207692"/>
                </a:lnTo>
                <a:lnTo>
                  <a:pt x="6180678" y="217957"/>
                </a:lnTo>
                <a:lnTo>
                  <a:pt x="6201206" y="230032"/>
                </a:lnTo>
                <a:lnTo>
                  <a:pt x="6195167" y="236069"/>
                </a:lnTo>
                <a:lnTo>
                  <a:pt x="6190941" y="246333"/>
                </a:lnTo>
                <a:lnTo>
                  <a:pt x="6184904" y="250559"/>
                </a:lnTo>
                <a:lnTo>
                  <a:pt x="6174640" y="254785"/>
                </a:lnTo>
                <a:lnTo>
                  <a:pt x="6162564" y="259012"/>
                </a:lnTo>
                <a:lnTo>
                  <a:pt x="6148075" y="259012"/>
                </a:lnTo>
                <a:lnTo>
                  <a:pt x="6137811" y="265050"/>
                </a:lnTo>
                <a:lnTo>
                  <a:pt x="6127548" y="265050"/>
                </a:lnTo>
                <a:lnTo>
                  <a:pt x="6117283" y="269276"/>
                </a:lnTo>
                <a:lnTo>
                  <a:pt x="6102792" y="269276"/>
                </a:lnTo>
                <a:lnTo>
                  <a:pt x="6102792" y="246936"/>
                </a:lnTo>
                <a:lnTo>
                  <a:pt x="6104603" y="232447"/>
                </a:lnTo>
                <a:lnTo>
                  <a:pt x="6119094" y="222183"/>
                </a:lnTo>
                <a:close/>
                <a:moveTo>
                  <a:pt x="3413670" y="203466"/>
                </a:moveTo>
                <a:lnTo>
                  <a:pt x="3414272" y="203466"/>
                </a:lnTo>
                <a:lnTo>
                  <a:pt x="3442650" y="203466"/>
                </a:lnTo>
                <a:lnTo>
                  <a:pt x="3448688" y="222183"/>
                </a:lnTo>
                <a:lnTo>
                  <a:pt x="3456536" y="232447"/>
                </a:lnTo>
                <a:lnTo>
                  <a:pt x="3462575" y="246936"/>
                </a:lnTo>
                <a:lnTo>
                  <a:pt x="3466800" y="269276"/>
                </a:lnTo>
                <a:lnTo>
                  <a:pt x="3460762" y="269276"/>
                </a:lnTo>
                <a:lnTo>
                  <a:pt x="3438424" y="254785"/>
                </a:lnTo>
                <a:lnTo>
                  <a:pt x="3423932" y="240295"/>
                </a:lnTo>
                <a:lnTo>
                  <a:pt x="3413670" y="225806"/>
                </a:lnTo>
                <a:close/>
                <a:moveTo>
                  <a:pt x="7410535" y="158185"/>
                </a:moveTo>
                <a:lnTo>
                  <a:pt x="7416572" y="158185"/>
                </a:lnTo>
                <a:lnTo>
                  <a:pt x="7424421" y="162411"/>
                </a:lnTo>
                <a:lnTo>
                  <a:pt x="7426232" y="162411"/>
                </a:lnTo>
                <a:lnTo>
                  <a:pt x="7430458" y="162411"/>
                </a:lnTo>
                <a:lnTo>
                  <a:pt x="7434686" y="164222"/>
                </a:lnTo>
                <a:lnTo>
                  <a:pt x="7426836" y="172676"/>
                </a:lnTo>
                <a:lnTo>
                  <a:pt x="7420798" y="178712"/>
                </a:lnTo>
                <a:lnTo>
                  <a:pt x="7416572" y="188977"/>
                </a:lnTo>
                <a:lnTo>
                  <a:pt x="7412346" y="197429"/>
                </a:lnTo>
                <a:lnTo>
                  <a:pt x="7410535" y="211918"/>
                </a:lnTo>
                <a:lnTo>
                  <a:pt x="7416572" y="211918"/>
                </a:lnTo>
                <a:lnTo>
                  <a:pt x="7424421" y="201655"/>
                </a:lnTo>
                <a:lnTo>
                  <a:pt x="7430458" y="193203"/>
                </a:lnTo>
                <a:lnTo>
                  <a:pt x="7438307" y="187164"/>
                </a:lnTo>
                <a:lnTo>
                  <a:pt x="7448572" y="182938"/>
                </a:lnTo>
                <a:lnTo>
                  <a:pt x="7469099" y="203466"/>
                </a:lnTo>
                <a:lnTo>
                  <a:pt x="7495665" y="222183"/>
                </a:lnTo>
                <a:lnTo>
                  <a:pt x="7511965" y="236673"/>
                </a:lnTo>
                <a:lnTo>
                  <a:pt x="7511965" y="283767"/>
                </a:lnTo>
                <a:lnTo>
                  <a:pt x="7524040" y="294030"/>
                </a:lnTo>
                <a:lnTo>
                  <a:pt x="7534305" y="302482"/>
                </a:lnTo>
                <a:lnTo>
                  <a:pt x="7544569" y="304295"/>
                </a:lnTo>
                <a:lnTo>
                  <a:pt x="7552419" y="318783"/>
                </a:lnTo>
                <a:lnTo>
                  <a:pt x="7558455" y="347765"/>
                </a:lnTo>
                <a:lnTo>
                  <a:pt x="7543965" y="366482"/>
                </a:lnTo>
                <a:lnTo>
                  <a:pt x="7537928" y="385197"/>
                </a:lnTo>
                <a:lnTo>
                  <a:pt x="7523437" y="395461"/>
                </a:lnTo>
                <a:lnTo>
                  <a:pt x="7505325" y="399687"/>
                </a:lnTo>
                <a:lnTo>
                  <a:pt x="7472720" y="401498"/>
                </a:lnTo>
                <a:lnTo>
                  <a:pt x="7448572" y="380971"/>
                </a:lnTo>
                <a:lnTo>
                  <a:pt x="7411743" y="362254"/>
                </a:lnTo>
                <a:lnTo>
                  <a:pt x="7373101" y="351991"/>
                </a:lnTo>
                <a:lnTo>
                  <a:pt x="7334462" y="337500"/>
                </a:lnTo>
                <a:lnTo>
                  <a:pt x="7300046" y="323011"/>
                </a:lnTo>
                <a:lnTo>
                  <a:pt x="7277708" y="302482"/>
                </a:lnTo>
                <a:lnTo>
                  <a:pt x="7292197" y="294030"/>
                </a:lnTo>
                <a:lnTo>
                  <a:pt x="7302462" y="287993"/>
                </a:lnTo>
                <a:lnTo>
                  <a:pt x="7310311" y="279539"/>
                </a:lnTo>
                <a:lnTo>
                  <a:pt x="7314537" y="269276"/>
                </a:lnTo>
                <a:lnTo>
                  <a:pt x="7316348" y="250559"/>
                </a:lnTo>
                <a:lnTo>
                  <a:pt x="7314537" y="244523"/>
                </a:lnTo>
                <a:lnTo>
                  <a:pt x="7310311" y="232447"/>
                </a:lnTo>
                <a:lnTo>
                  <a:pt x="7310311" y="217352"/>
                </a:lnTo>
                <a:lnTo>
                  <a:pt x="7310311" y="202863"/>
                </a:lnTo>
                <a:lnTo>
                  <a:pt x="7310311" y="201050"/>
                </a:lnTo>
                <a:lnTo>
                  <a:pt x="7314537" y="201050"/>
                </a:lnTo>
                <a:lnTo>
                  <a:pt x="7316348" y="196824"/>
                </a:lnTo>
                <a:lnTo>
                  <a:pt x="7348950" y="188372"/>
                </a:lnTo>
                <a:lnTo>
                  <a:pt x="7383366" y="172071"/>
                </a:lnTo>
                <a:close/>
                <a:moveTo>
                  <a:pt x="6960130" y="149733"/>
                </a:moveTo>
                <a:lnTo>
                  <a:pt x="6980657" y="149733"/>
                </a:lnTo>
                <a:lnTo>
                  <a:pt x="7009034" y="178712"/>
                </a:lnTo>
                <a:lnTo>
                  <a:pt x="7045863" y="203466"/>
                </a:lnTo>
                <a:lnTo>
                  <a:pt x="7045863" y="211315"/>
                </a:lnTo>
                <a:lnTo>
                  <a:pt x="7038014" y="211315"/>
                </a:lnTo>
                <a:lnTo>
                  <a:pt x="7038014" y="221580"/>
                </a:lnTo>
                <a:lnTo>
                  <a:pt x="7003600" y="202863"/>
                </a:lnTo>
                <a:lnTo>
                  <a:pt x="6979450" y="178109"/>
                </a:lnTo>
                <a:close/>
                <a:moveTo>
                  <a:pt x="6247694" y="139468"/>
                </a:moveTo>
                <a:lnTo>
                  <a:pt x="6276071" y="147920"/>
                </a:lnTo>
                <a:lnTo>
                  <a:pt x="6298409" y="153959"/>
                </a:lnTo>
                <a:lnTo>
                  <a:pt x="6318939" y="164222"/>
                </a:lnTo>
                <a:lnTo>
                  <a:pt x="6318939" y="182938"/>
                </a:lnTo>
                <a:lnTo>
                  <a:pt x="6300825" y="187164"/>
                </a:lnTo>
                <a:lnTo>
                  <a:pt x="6284523" y="193203"/>
                </a:lnTo>
                <a:lnTo>
                  <a:pt x="6257959" y="197429"/>
                </a:lnTo>
                <a:lnTo>
                  <a:pt x="6247694" y="201655"/>
                </a:lnTo>
                <a:lnTo>
                  <a:pt x="6241658" y="203466"/>
                </a:lnTo>
                <a:lnTo>
                  <a:pt x="6229582" y="203466"/>
                </a:lnTo>
                <a:lnTo>
                  <a:pt x="6219318" y="203466"/>
                </a:lnTo>
                <a:lnTo>
                  <a:pt x="6219318" y="182938"/>
                </a:lnTo>
                <a:lnTo>
                  <a:pt x="6227167" y="172676"/>
                </a:lnTo>
                <a:lnTo>
                  <a:pt x="6237430" y="158185"/>
                </a:lnTo>
                <a:close/>
                <a:moveTo>
                  <a:pt x="5383112" y="118941"/>
                </a:moveTo>
                <a:lnTo>
                  <a:pt x="5383112" y="158185"/>
                </a:lnTo>
                <a:lnTo>
                  <a:pt x="5397601" y="158185"/>
                </a:lnTo>
                <a:lnTo>
                  <a:pt x="5405450" y="153959"/>
                </a:lnTo>
                <a:lnTo>
                  <a:pt x="5411489" y="153959"/>
                </a:lnTo>
                <a:lnTo>
                  <a:pt x="5419336" y="153959"/>
                </a:lnTo>
                <a:lnTo>
                  <a:pt x="5421149" y="153959"/>
                </a:lnTo>
                <a:lnTo>
                  <a:pt x="5428998" y="158185"/>
                </a:lnTo>
                <a:lnTo>
                  <a:pt x="5439261" y="164222"/>
                </a:lnTo>
                <a:lnTo>
                  <a:pt x="5439261" y="182938"/>
                </a:lnTo>
                <a:lnTo>
                  <a:pt x="5447110" y="187164"/>
                </a:lnTo>
                <a:lnTo>
                  <a:pt x="5457375" y="187164"/>
                </a:lnTo>
                <a:lnTo>
                  <a:pt x="5463412" y="182938"/>
                </a:lnTo>
                <a:lnTo>
                  <a:pt x="5475487" y="182938"/>
                </a:lnTo>
                <a:lnTo>
                  <a:pt x="5477298" y="178712"/>
                </a:lnTo>
                <a:lnTo>
                  <a:pt x="5485147" y="182938"/>
                </a:lnTo>
                <a:lnTo>
                  <a:pt x="5491186" y="188977"/>
                </a:lnTo>
                <a:lnTo>
                  <a:pt x="5499033" y="201050"/>
                </a:lnTo>
                <a:lnTo>
                  <a:pt x="5505072" y="211315"/>
                </a:lnTo>
                <a:lnTo>
                  <a:pt x="5494807" y="236069"/>
                </a:lnTo>
                <a:lnTo>
                  <a:pt x="5484544" y="260824"/>
                </a:lnTo>
                <a:lnTo>
                  <a:pt x="5476695" y="289804"/>
                </a:lnTo>
                <a:lnTo>
                  <a:pt x="5452544" y="289804"/>
                </a:lnTo>
                <a:lnTo>
                  <a:pt x="5434432" y="298256"/>
                </a:lnTo>
                <a:lnTo>
                  <a:pt x="5418131" y="308521"/>
                </a:lnTo>
                <a:lnTo>
                  <a:pt x="5389754" y="316973"/>
                </a:lnTo>
                <a:lnTo>
                  <a:pt x="5371640" y="302482"/>
                </a:lnTo>
                <a:lnTo>
                  <a:pt x="5347489" y="294030"/>
                </a:lnTo>
                <a:lnTo>
                  <a:pt x="5323340" y="283767"/>
                </a:lnTo>
                <a:lnTo>
                  <a:pt x="5319114" y="275313"/>
                </a:lnTo>
                <a:lnTo>
                  <a:pt x="5319114" y="269276"/>
                </a:lnTo>
                <a:lnTo>
                  <a:pt x="5314886" y="260824"/>
                </a:lnTo>
                <a:lnTo>
                  <a:pt x="5310660" y="250559"/>
                </a:lnTo>
                <a:lnTo>
                  <a:pt x="5300398" y="240295"/>
                </a:lnTo>
                <a:lnTo>
                  <a:pt x="5290133" y="230032"/>
                </a:lnTo>
                <a:lnTo>
                  <a:pt x="5282284" y="221580"/>
                </a:lnTo>
                <a:lnTo>
                  <a:pt x="5276247" y="207089"/>
                </a:lnTo>
                <a:lnTo>
                  <a:pt x="5272021" y="182336"/>
                </a:lnTo>
                <a:lnTo>
                  <a:pt x="5286510" y="163619"/>
                </a:lnTo>
                <a:lnTo>
                  <a:pt x="5296774" y="149128"/>
                </a:lnTo>
                <a:lnTo>
                  <a:pt x="5311265" y="149128"/>
                </a:lnTo>
                <a:lnTo>
                  <a:pt x="5323340" y="153354"/>
                </a:lnTo>
                <a:lnTo>
                  <a:pt x="5337829" y="157580"/>
                </a:lnTo>
                <a:lnTo>
                  <a:pt x="5352320" y="157580"/>
                </a:lnTo>
                <a:lnTo>
                  <a:pt x="5352320" y="132826"/>
                </a:lnTo>
                <a:lnTo>
                  <a:pt x="5358357" y="128600"/>
                </a:lnTo>
                <a:lnTo>
                  <a:pt x="5366206" y="124374"/>
                </a:lnTo>
                <a:lnTo>
                  <a:pt x="5368019" y="124374"/>
                </a:lnTo>
                <a:lnTo>
                  <a:pt x="5375866" y="120148"/>
                </a:lnTo>
                <a:close/>
                <a:moveTo>
                  <a:pt x="6298409" y="92374"/>
                </a:moveTo>
                <a:lnTo>
                  <a:pt x="6326788" y="92374"/>
                </a:lnTo>
                <a:lnTo>
                  <a:pt x="6343089" y="111091"/>
                </a:lnTo>
                <a:lnTo>
                  <a:pt x="6361202" y="121356"/>
                </a:lnTo>
                <a:lnTo>
                  <a:pt x="6375692" y="135845"/>
                </a:lnTo>
                <a:lnTo>
                  <a:pt x="6390181" y="158185"/>
                </a:lnTo>
                <a:lnTo>
                  <a:pt x="6357578" y="158185"/>
                </a:lnTo>
                <a:lnTo>
                  <a:pt x="6337051" y="135845"/>
                </a:lnTo>
                <a:lnTo>
                  <a:pt x="6314713" y="119543"/>
                </a:lnTo>
                <a:close/>
                <a:moveTo>
                  <a:pt x="2716324" y="92374"/>
                </a:moveTo>
                <a:lnTo>
                  <a:pt x="2740474" y="92374"/>
                </a:lnTo>
                <a:lnTo>
                  <a:pt x="2750737" y="100827"/>
                </a:lnTo>
                <a:lnTo>
                  <a:pt x="2758586" y="106865"/>
                </a:lnTo>
                <a:lnTo>
                  <a:pt x="2762813" y="115317"/>
                </a:lnTo>
                <a:lnTo>
                  <a:pt x="2768851" y="125582"/>
                </a:lnTo>
                <a:lnTo>
                  <a:pt x="2773077" y="134034"/>
                </a:lnTo>
                <a:lnTo>
                  <a:pt x="2791188" y="115317"/>
                </a:lnTo>
                <a:lnTo>
                  <a:pt x="2811717" y="106865"/>
                </a:lnTo>
                <a:lnTo>
                  <a:pt x="2844320" y="111091"/>
                </a:lnTo>
                <a:lnTo>
                  <a:pt x="2844320" y="140071"/>
                </a:lnTo>
                <a:lnTo>
                  <a:pt x="2888998" y="144299"/>
                </a:lnTo>
                <a:lnTo>
                  <a:pt x="2929450" y="150336"/>
                </a:lnTo>
                <a:lnTo>
                  <a:pt x="2963866" y="158788"/>
                </a:lnTo>
                <a:lnTo>
                  <a:pt x="3002506" y="163014"/>
                </a:lnTo>
                <a:lnTo>
                  <a:pt x="3045374" y="158788"/>
                </a:lnTo>
                <a:lnTo>
                  <a:pt x="3045374" y="183543"/>
                </a:lnTo>
                <a:lnTo>
                  <a:pt x="3053223" y="183543"/>
                </a:lnTo>
                <a:lnTo>
                  <a:pt x="3059259" y="183543"/>
                </a:lnTo>
                <a:lnTo>
                  <a:pt x="3063486" y="183543"/>
                </a:lnTo>
                <a:lnTo>
                  <a:pt x="3067712" y="187769"/>
                </a:lnTo>
                <a:lnTo>
                  <a:pt x="3071938" y="189580"/>
                </a:lnTo>
                <a:lnTo>
                  <a:pt x="3064090" y="189580"/>
                </a:lnTo>
                <a:lnTo>
                  <a:pt x="3030883" y="211315"/>
                </a:lnTo>
                <a:lnTo>
                  <a:pt x="2992243" y="236069"/>
                </a:lnTo>
                <a:lnTo>
                  <a:pt x="2945752" y="258409"/>
                </a:lnTo>
                <a:lnTo>
                  <a:pt x="2902886" y="283162"/>
                </a:lnTo>
                <a:lnTo>
                  <a:pt x="2872697" y="303690"/>
                </a:lnTo>
                <a:lnTo>
                  <a:pt x="2850359" y="322407"/>
                </a:lnTo>
                <a:lnTo>
                  <a:pt x="2882961" y="322407"/>
                </a:lnTo>
                <a:lnTo>
                  <a:pt x="2893225" y="316370"/>
                </a:lnTo>
                <a:lnTo>
                  <a:pt x="2903490" y="312142"/>
                </a:lnTo>
                <a:lnTo>
                  <a:pt x="2915564" y="307916"/>
                </a:lnTo>
                <a:lnTo>
                  <a:pt x="2930056" y="307916"/>
                </a:lnTo>
                <a:lnTo>
                  <a:pt x="2930056" y="316370"/>
                </a:lnTo>
                <a:lnTo>
                  <a:pt x="2887187" y="347160"/>
                </a:lnTo>
                <a:lnTo>
                  <a:pt x="2850359" y="379763"/>
                </a:lnTo>
                <a:lnTo>
                  <a:pt x="2820169" y="412366"/>
                </a:lnTo>
                <a:lnTo>
                  <a:pt x="2783340" y="441347"/>
                </a:lnTo>
                <a:lnTo>
                  <a:pt x="2744700" y="466101"/>
                </a:lnTo>
                <a:lnTo>
                  <a:pt x="2693984" y="480592"/>
                </a:lnTo>
                <a:lnTo>
                  <a:pt x="2693984" y="505345"/>
                </a:lnTo>
                <a:lnTo>
                  <a:pt x="2669834" y="509571"/>
                </a:lnTo>
                <a:lnTo>
                  <a:pt x="2641459" y="519836"/>
                </a:lnTo>
                <a:lnTo>
                  <a:pt x="2625155" y="534327"/>
                </a:lnTo>
                <a:lnTo>
                  <a:pt x="2635420" y="542779"/>
                </a:lnTo>
                <a:lnTo>
                  <a:pt x="2641459" y="548815"/>
                </a:lnTo>
                <a:lnTo>
                  <a:pt x="2645684" y="553042"/>
                </a:lnTo>
                <a:lnTo>
                  <a:pt x="2645684" y="559080"/>
                </a:lnTo>
                <a:lnTo>
                  <a:pt x="2645684" y="567532"/>
                </a:lnTo>
                <a:lnTo>
                  <a:pt x="2641459" y="577797"/>
                </a:lnTo>
                <a:lnTo>
                  <a:pt x="2641459" y="592286"/>
                </a:lnTo>
                <a:lnTo>
                  <a:pt x="2564176" y="598324"/>
                </a:lnTo>
                <a:lnTo>
                  <a:pt x="2564176" y="606777"/>
                </a:lnTo>
                <a:lnTo>
                  <a:pt x="2574440" y="611003"/>
                </a:lnTo>
                <a:lnTo>
                  <a:pt x="2578666" y="611003"/>
                </a:lnTo>
                <a:lnTo>
                  <a:pt x="2584705" y="611003"/>
                </a:lnTo>
                <a:lnTo>
                  <a:pt x="2588931" y="612815"/>
                </a:lnTo>
                <a:lnTo>
                  <a:pt x="2588931" y="617041"/>
                </a:lnTo>
                <a:lnTo>
                  <a:pt x="2596780" y="625494"/>
                </a:lnTo>
                <a:lnTo>
                  <a:pt x="2584705" y="625494"/>
                </a:lnTo>
                <a:lnTo>
                  <a:pt x="2568404" y="631530"/>
                </a:lnTo>
                <a:lnTo>
                  <a:pt x="2546063" y="639984"/>
                </a:lnTo>
                <a:lnTo>
                  <a:pt x="2525536" y="646021"/>
                </a:lnTo>
                <a:lnTo>
                  <a:pt x="2531573" y="650247"/>
                </a:lnTo>
                <a:lnTo>
                  <a:pt x="2535801" y="650247"/>
                </a:lnTo>
                <a:lnTo>
                  <a:pt x="2540027" y="650247"/>
                </a:lnTo>
                <a:lnTo>
                  <a:pt x="2541837" y="654473"/>
                </a:lnTo>
                <a:lnTo>
                  <a:pt x="2546063" y="654473"/>
                </a:lnTo>
                <a:lnTo>
                  <a:pt x="2541837" y="660512"/>
                </a:lnTo>
                <a:lnTo>
                  <a:pt x="2540027" y="668964"/>
                </a:lnTo>
                <a:lnTo>
                  <a:pt x="2535801" y="670774"/>
                </a:lnTo>
                <a:lnTo>
                  <a:pt x="2540027" y="675001"/>
                </a:lnTo>
                <a:lnTo>
                  <a:pt x="2540027" y="679229"/>
                </a:lnTo>
                <a:lnTo>
                  <a:pt x="2541837" y="685265"/>
                </a:lnTo>
                <a:lnTo>
                  <a:pt x="2546063" y="693717"/>
                </a:lnTo>
                <a:lnTo>
                  <a:pt x="2531573" y="697943"/>
                </a:lnTo>
                <a:lnTo>
                  <a:pt x="2521310" y="697943"/>
                </a:lnTo>
                <a:lnTo>
                  <a:pt x="2511045" y="697943"/>
                </a:lnTo>
                <a:lnTo>
                  <a:pt x="2498970" y="703982"/>
                </a:lnTo>
                <a:lnTo>
                  <a:pt x="2535801" y="703982"/>
                </a:lnTo>
                <a:lnTo>
                  <a:pt x="2564176" y="712434"/>
                </a:lnTo>
                <a:lnTo>
                  <a:pt x="2564176" y="726925"/>
                </a:lnTo>
                <a:lnTo>
                  <a:pt x="2517687" y="726925"/>
                </a:lnTo>
                <a:lnTo>
                  <a:pt x="2513461" y="737188"/>
                </a:lnTo>
                <a:lnTo>
                  <a:pt x="2513461" y="741414"/>
                </a:lnTo>
                <a:lnTo>
                  <a:pt x="2513461" y="743226"/>
                </a:lnTo>
                <a:lnTo>
                  <a:pt x="2511650" y="747453"/>
                </a:lnTo>
                <a:lnTo>
                  <a:pt x="2507424" y="751679"/>
                </a:lnTo>
                <a:lnTo>
                  <a:pt x="2489310" y="757715"/>
                </a:lnTo>
                <a:lnTo>
                  <a:pt x="2465159" y="757715"/>
                </a:lnTo>
                <a:lnTo>
                  <a:pt x="2441009" y="757715"/>
                </a:lnTo>
                <a:lnTo>
                  <a:pt x="2416861" y="743226"/>
                </a:lnTo>
                <a:lnTo>
                  <a:pt x="2384258" y="743226"/>
                </a:lnTo>
                <a:lnTo>
                  <a:pt x="2351654" y="747453"/>
                </a:lnTo>
                <a:lnTo>
                  <a:pt x="2317238" y="751679"/>
                </a:lnTo>
                <a:lnTo>
                  <a:pt x="2284636" y="747453"/>
                </a:lnTo>
                <a:lnTo>
                  <a:pt x="2252033" y="737188"/>
                </a:lnTo>
                <a:lnTo>
                  <a:pt x="2250222" y="732962"/>
                </a:lnTo>
                <a:lnTo>
                  <a:pt x="2250222" y="728736"/>
                </a:lnTo>
                <a:lnTo>
                  <a:pt x="2245996" y="728736"/>
                </a:lnTo>
                <a:lnTo>
                  <a:pt x="2245996" y="724510"/>
                </a:lnTo>
                <a:lnTo>
                  <a:pt x="2245996" y="716057"/>
                </a:lnTo>
                <a:lnTo>
                  <a:pt x="2252033" y="716057"/>
                </a:lnTo>
                <a:lnTo>
                  <a:pt x="2256259" y="710019"/>
                </a:lnTo>
                <a:lnTo>
                  <a:pt x="2264108" y="701567"/>
                </a:lnTo>
                <a:lnTo>
                  <a:pt x="2265919" y="697341"/>
                </a:lnTo>
                <a:lnTo>
                  <a:pt x="2273768" y="695530"/>
                </a:lnTo>
                <a:lnTo>
                  <a:pt x="2277994" y="687076"/>
                </a:lnTo>
                <a:lnTo>
                  <a:pt x="2284033" y="676813"/>
                </a:lnTo>
                <a:lnTo>
                  <a:pt x="2269542" y="672587"/>
                </a:lnTo>
                <a:lnTo>
                  <a:pt x="2259277" y="666548"/>
                </a:lnTo>
                <a:lnTo>
                  <a:pt x="2251430" y="654473"/>
                </a:lnTo>
                <a:lnTo>
                  <a:pt x="2249617" y="644210"/>
                </a:lnTo>
                <a:lnTo>
                  <a:pt x="2245391" y="629720"/>
                </a:lnTo>
                <a:lnTo>
                  <a:pt x="2259882" y="629720"/>
                </a:lnTo>
                <a:lnTo>
                  <a:pt x="2284033" y="623683"/>
                </a:lnTo>
                <a:lnTo>
                  <a:pt x="2312409" y="629720"/>
                </a:lnTo>
                <a:lnTo>
                  <a:pt x="2336558" y="639984"/>
                </a:lnTo>
                <a:lnTo>
                  <a:pt x="2360709" y="652058"/>
                </a:lnTo>
                <a:lnTo>
                  <a:pt x="2360709" y="637569"/>
                </a:lnTo>
                <a:lnTo>
                  <a:pt x="2336558" y="625494"/>
                </a:lnTo>
                <a:lnTo>
                  <a:pt x="2316031" y="615229"/>
                </a:lnTo>
                <a:lnTo>
                  <a:pt x="2297918" y="596512"/>
                </a:lnTo>
                <a:lnTo>
                  <a:pt x="2303955" y="596512"/>
                </a:lnTo>
                <a:lnTo>
                  <a:pt x="2322069" y="569948"/>
                </a:lnTo>
                <a:lnTo>
                  <a:pt x="2344407" y="551231"/>
                </a:lnTo>
                <a:lnTo>
                  <a:pt x="2372784" y="536740"/>
                </a:lnTo>
                <a:lnTo>
                  <a:pt x="2407201" y="526477"/>
                </a:lnTo>
                <a:lnTo>
                  <a:pt x="2407201" y="519231"/>
                </a:lnTo>
                <a:lnTo>
                  <a:pt x="2374595" y="508968"/>
                </a:lnTo>
                <a:lnTo>
                  <a:pt x="2350446" y="490251"/>
                </a:lnTo>
                <a:lnTo>
                  <a:pt x="2329916" y="465498"/>
                </a:lnTo>
                <a:lnTo>
                  <a:pt x="2311804" y="440742"/>
                </a:lnTo>
                <a:lnTo>
                  <a:pt x="2322069" y="436516"/>
                </a:lnTo>
                <a:lnTo>
                  <a:pt x="2329916" y="436516"/>
                </a:lnTo>
                <a:lnTo>
                  <a:pt x="2340181" y="432290"/>
                </a:lnTo>
                <a:lnTo>
                  <a:pt x="2350446" y="432290"/>
                </a:lnTo>
                <a:lnTo>
                  <a:pt x="2364935" y="442555"/>
                </a:lnTo>
                <a:lnTo>
                  <a:pt x="2375200" y="454630"/>
                </a:lnTo>
                <a:lnTo>
                  <a:pt x="2389692" y="464893"/>
                </a:lnTo>
                <a:lnTo>
                  <a:pt x="2389692" y="456441"/>
                </a:lnTo>
                <a:lnTo>
                  <a:pt x="2387879" y="450404"/>
                </a:lnTo>
                <a:lnTo>
                  <a:pt x="2383652" y="450404"/>
                </a:lnTo>
                <a:lnTo>
                  <a:pt x="2383652" y="446176"/>
                </a:lnTo>
                <a:lnTo>
                  <a:pt x="2379426" y="441950"/>
                </a:lnTo>
                <a:lnTo>
                  <a:pt x="2379426" y="440139"/>
                </a:lnTo>
                <a:lnTo>
                  <a:pt x="2375200" y="431687"/>
                </a:lnTo>
                <a:lnTo>
                  <a:pt x="2383049" y="431687"/>
                </a:lnTo>
                <a:lnTo>
                  <a:pt x="2383049" y="425649"/>
                </a:lnTo>
                <a:lnTo>
                  <a:pt x="2415653" y="413573"/>
                </a:lnTo>
                <a:lnTo>
                  <a:pt x="2445840" y="407537"/>
                </a:lnTo>
                <a:lnTo>
                  <a:pt x="2478443" y="403311"/>
                </a:lnTo>
                <a:lnTo>
                  <a:pt x="2517084" y="407537"/>
                </a:lnTo>
                <a:lnTo>
                  <a:pt x="2498970" y="385197"/>
                </a:lnTo>
                <a:lnTo>
                  <a:pt x="2521310" y="379160"/>
                </a:lnTo>
                <a:lnTo>
                  <a:pt x="2545460" y="368895"/>
                </a:lnTo>
                <a:lnTo>
                  <a:pt x="2569610" y="358633"/>
                </a:lnTo>
                <a:lnTo>
                  <a:pt x="2584100" y="346557"/>
                </a:lnTo>
                <a:lnTo>
                  <a:pt x="2596175" y="346557"/>
                </a:lnTo>
                <a:lnTo>
                  <a:pt x="2596175" y="340519"/>
                </a:lnTo>
                <a:lnTo>
                  <a:pt x="2578063" y="340519"/>
                </a:lnTo>
                <a:lnTo>
                  <a:pt x="2570214" y="344747"/>
                </a:lnTo>
                <a:lnTo>
                  <a:pt x="2564176" y="346557"/>
                </a:lnTo>
                <a:lnTo>
                  <a:pt x="2559949" y="346557"/>
                </a:lnTo>
                <a:lnTo>
                  <a:pt x="2555724" y="346557"/>
                </a:lnTo>
                <a:lnTo>
                  <a:pt x="2553913" y="346557"/>
                </a:lnTo>
                <a:lnTo>
                  <a:pt x="2549687" y="344747"/>
                </a:lnTo>
                <a:lnTo>
                  <a:pt x="2545460" y="340519"/>
                </a:lnTo>
                <a:lnTo>
                  <a:pt x="2539422" y="340519"/>
                </a:lnTo>
                <a:lnTo>
                  <a:pt x="2531573" y="346557"/>
                </a:lnTo>
                <a:lnTo>
                  <a:pt x="2521310" y="358633"/>
                </a:lnTo>
                <a:lnTo>
                  <a:pt x="2511045" y="368895"/>
                </a:lnTo>
                <a:lnTo>
                  <a:pt x="2503196" y="379160"/>
                </a:lnTo>
                <a:lnTo>
                  <a:pt x="2492933" y="385197"/>
                </a:lnTo>
                <a:lnTo>
                  <a:pt x="2454292" y="397272"/>
                </a:lnTo>
                <a:lnTo>
                  <a:pt x="2417463" y="397272"/>
                </a:lnTo>
                <a:lnTo>
                  <a:pt x="2383049" y="388820"/>
                </a:lnTo>
                <a:lnTo>
                  <a:pt x="2350446" y="374329"/>
                </a:lnTo>
                <a:lnTo>
                  <a:pt x="2346220" y="374329"/>
                </a:lnTo>
                <a:lnTo>
                  <a:pt x="2340181" y="378557"/>
                </a:lnTo>
                <a:lnTo>
                  <a:pt x="2329916" y="382783"/>
                </a:lnTo>
                <a:lnTo>
                  <a:pt x="2322069" y="384594"/>
                </a:lnTo>
                <a:lnTo>
                  <a:pt x="2316031" y="388820"/>
                </a:lnTo>
                <a:lnTo>
                  <a:pt x="2303955" y="393046"/>
                </a:lnTo>
                <a:lnTo>
                  <a:pt x="2297918" y="374329"/>
                </a:lnTo>
                <a:lnTo>
                  <a:pt x="2303955" y="372518"/>
                </a:lnTo>
                <a:lnTo>
                  <a:pt x="2308181" y="368292"/>
                </a:lnTo>
                <a:lnTo>
                  <a:pt x="2312409" y="359840"/>
                </a:lnTo>
                <a:lnTo>
                  <a:pt x="2291880" y="359840"/>
                </a:lnTo>
                <a:lnTo>
                  <a:pt x="2284033" y="364066"/>
                </a:lnTo>
                <a:lnTo>
                  <a:pt x="2273768" y="368292"/>
                </a:lnTo>
                <a:lnTo>
                  <a:pt x="2263503" y="368292"/>
                </a:lnTo>
                <a:lnTo>
                  <a:pt x="2251430" y="368292"/>
                </a:lnTo>
                <a:lnTo>
                  <a:pt x="2245391" y="345952"/>
                </a:lnTo>
                <a:lnTo>
                  <a:pt x="2251430" y="344142"/>
                </a:lnTo>
                <a:lnTo>
                  <a:pt x="2255656" y="344142"/>
                </a:lnTo>
                <a:lnTo>
                  <a:pt x="2259882" y="344142"/>
                </a:lnTo>
                <a:lnTo>
                  <a:pt x="2263825" y="340198"/>
                </a:lnTo>
                <a:lnTo>
                  <a:pt x="2265919" y="339916"/>
                </a:lnTo>
                <a:lnTo>
                  <a:pt x="2264108" y="339916"/>
                </a:lnTo>
                <a:lnTo>
                  <a:pt x="2263825" y="340198"/>
                </a:lnTo>
                <a:lnTo>
                  <a:pt x="2221241" y="345952"/>
                </a:lnTo>
                <a:lnTo>
                  <a:pt x="2217015" y="335690"/>
                </a:lnTo>
                <a:lnTo>
                  <a:pt x="2209165" y="329651"/>
                </a:lnTo>
                <a:lnTo>
                  <a:pt x="2207354" y="325425"/>
                </a:lnTo>
                <a:lnTo>
                  <a:pt x="2203129" y="316973"/>
                </a:lnTo>
                <a:lnTo>
                  <a:pt x="2195279" y="306708"/>
                </a:lnTo>
                <a:lnTo>
                  <a:pt x="2207354" y="302482"/>
                </a:lnTo>
                <a:lnTo>
                  <a:pt x="2213391" y="302482"/>
                </a:lnTo>
                <a:lnTo>
                  <a:pt x="2217619" y="302482"/>
                </a:lnTo>
                <a:lnTo>
                  <a:pt x="2221845" y="302482"/>
                </a:lnTo>
                <a:lnTo>
                  <a:pt x="2221845" y="301879"/>
                </a:lnTo>
                <a:lnTo>
                  <a:pt x="2223656" y="297653"/>
                </a:lnTo>
                <a:lnTo>
                  <a:pt x="2227882" y="289201"/>
                </a:lnTo>
                <a:lnTo>
                  <a:pt x="2213391" y="287388"/>
                </a:lnTo>
                <a:lnTo>
                  <a:pt x="2198902" y="283162"/>
                </a:lnTo>
                <a:lnTo>
                  <a:pt x="2192864" y="274710"/>
                </a:lnTo>
                <a:lnTo>
                  <a:pt x="2180789" y="268671"/>
                </a:lnTo>
                <a:lnTo>
                  <a:pt x="2188638" y="268671"/>
                </a:lnTo>
                <a:lnTo>
                  <a:pt x="2188638" y="258409"/>
                </a:lnTo>
                <a:lnTo>
                  <a:pt x="2223053" y="264445"/>
                </a:lnTo>
                <a:lnTo>
                  <a:pt x="2241165" y="260219"/>
                </a:lnTo>
                <a:lnTo>
                  <a:pt x="2255656" y="254183"/>
                </a:lnTo>
                <a:lnTo>
                  <a:pt x="2263503" y="243918"/>
                </a:lnTo>
                <a:lnTo>
                  <a:pt x="2273768" y="229427"/>
                </a:lnTo>
                <a:lnTo>
                  <a:pt x="2291880" y="220975"/>
                </a:lnTo>
                <a:lnTo>
                  <a:pt x="2312409" y="214938"/>
                </a:lnTo>
                <a:lnTo>
                  <a:pt x="2326898" y="220975"/>
                </a:lnTo>
                <a:lnTo>
                  <a:pt x="2345012" y="229427"/>
                </a:lnTo>
                <a:lnTo>
                  <a:pt x="2359501" y="231240"/>
                </a:lnTo>
                <a:lnTo>
                  <a:pt x="2375802" y="229427"/>
                </a:lnTo>
                <a:lnTo>
                  <a:pt x="2369765" y="225201"/>
                </a:lnTo>
                <a:lnTo>
                  <a:pt x="2361916" y="220975"/>
                </a:lnTo>
                <a:lnTo>
                  <a:pt x="2360106" y="220975"/>
                </a:lnTo>
                <a:lnTo>
                  <a:pt x="2360106" y="217352"/>
                </a:lnTo>
                <a:lnTo>
                  <a:pt x="2355879" y="215541"/>
                </a:lnTo>
                <a:lnTo>
                  <a:pt x="2355879" y="207089"/>
                </a:lnTo>
                <a:lnTo>
                  <a:pt x="2351654" y="196824"/>
                </a:lnTo>
                <a:lnTo>
                  <a:pt x="2361916" y="192598"/>
                </a:lnTo>
                <a:lnTo>
                  <a:pt x="2369765" y="188372"/>
                </a:lnTo>
                <a:lnTo>
                  <a:pt x="2375802" y="188372"/>
                </a:lnTo>
                <a:lnTo>
                  <a:pt x="2380031" y="186562"/>
                </a:lnTo>
                <a:lnTo>
                  <a:pt x="2387879" y="182336"/>
                </a:lnTo>
                <a:lnTo>
                  <a:pt x="2402370" y="182336"/>
                </a:lnTo>
                <a:lnTo>
                  <a:pt x="2408406" y="186562"/>
                </a:lnTo>
                <a:lnTo>
                  <a:pt x="2416256" y="192598"/>
                </a:lnTo>
                <a:lnTo>
                  <a:pt x="2422295" y="196824"/>
                </a:lnTo>
                <a:lnTo>
                  <a:pt x="2422295" y="188372"/>
                </a:lnTo>
                <a:lnTo>
                  <a:pt x="2418068" y="186562"/>
                </a:lnTo>
                <a:lnTo>
                  <a:pt x="2418068" y="182336"/>
                </a:lnTo>
                <a:lnTo>
                  <a:pt x="2418068" y="178109"/>
                </a:lnTo>
                <a:lnTo>
                  <a:pt x="2416256" y="172071"/>
                </a:lnTo>
                <a:lnTo>
                  <a:pt x="2426520" y="167845"/>
                </a:lnTo>
                <a:lnTo>
                  <a:pt x="2432557" y="163619"/>
                </a:lnTo>
                <a:lnTo>
                  <a:pt x="2444632" y="157580"/>
                </a:lnTo>
                <a:lnTo>
                  <a:pt x="2450671" y="149128"/>
                </a:lnTo>
                <a:lnTo>
                  <a:pt x="2454897" y="149128"/>
                </a:lnTo>
                <a:lnTo>
                  <a:pt x="2469386" y="149128"/>
                </a:lnTo>
                <a:lnTo>
                  <a:pt x="2479650" y="153354"/>
                </a:lnTo>
                <a:lnTo>
                  <a:pt x="2487500" y="161806"/>
                </a:lnTo>
                <a:lnTo>
                  <a:pt x="2499575" y="161806"/>
                </a:lnTo>
                <a:lnTo>
                  <a:pt x="2517687" y="157580"/>
                </a:lnTo>
                <a:lnTo>
                  <a:pt x="2525536" y="132826"/>
                </a:lnTo>
                <a:lnTo>
                  <a:pt x="2535801" y="128600"/>
                </a:lnTo>
                <a:lnTo>
                  <a:pt x="2546063" y="128600"/>
                </a:lnTo>
                <a:lnTo>
                  <a:pt x="2556328" y="128600"/>
                </a:lnTo>
                <a:lnTo>
                  <a:pt x="2564176" y="132826"/>
                </a:lnTo>
                <a:lnTo>
                  <a:pt x="2570214" y="132826"/>
                </a:lnTo>
                <a:lnTo>
                  <a:pt x="2584705" y="110488"/>
                </a:lnTo>
                <a:lnTo>
                  <a:pt x="2607043" y="106260"/>
                </a:lnTo>
                <a:lnTo>
                  <a:pt x="2621534" y="114714"/>
                </a:lnTo>
                <a:lnTo>
                  <a:pt x="2636025" y="120751"/>
                </a:lnTo>
                <a:lnTo>
                  <a:pt x="2650513" y="124977"/>
                </a:lnTo>
                <a:lnTo>
                  <a:pt x="2668627" y="118941"/>
                </a:lnTo>
                <a:lnTo>
                  <a:pt x="2692776" y="104450"/>
                </a:lnTo>
                <a:close/>
                <a:moveTo>
                  <a:pt x="6131772" y="86338"/>
                </a:moveTo>
                <a:lnTo>
                  <a:pt x="6146263" y="90564"/>
                </a:lnTo>
                <a:lnTo>
                  <a:pt x="6160754" y="96600"/>
                </a:lnTo>
                <a:lnTo>
                  <a:pt x="6166790" y="105055"/>
                </a:lnTo>
                <a:lnTo>
                  <a:pt x="6177055" y="111091"/>
                </a:lnTo>
                <a:lnTo>
                  <a:pt x="6189130" y="119543"/>
                </a:lnTo>
                <a:lnTo>
                  <a:pt x="6181281" y="140071"/>
                </a:lnTo>
                <a:lnTo>
                  <a:pt x="6138415" y="164826"/>
                </a:lnTo>
                <a:lnTo>
                  <a:pt x="6105811" y="193806"/>
                </a:lnTo>
                <a:lnTo>
                  <a:pt x="6077434" y="230635"/>
                </a:lnTo>
                <a:lnTo>
                  <a:pt x="6071397" y="230635"/>
                </a:lnTo>
                <a:lnTo>
                  <a:pt x="6071397" y="222183"/>
                </a:lnTo>
                <a:lnTo>
                  <a:pt x="6061132" y="216146"/>
                </a:lnTo>
                <a:lnTo>
                  <a:pt x="6053285" y="207692"/>
                </a:lnTo>
                <a:lnTo>
                  <a:pt x="6049059" y="201655"/>
                </a:lnTo>
                <a:lnTo>
                  <a:pt x="6043020" y="193203"/>
                </a:lnTo>
                <a:lnTo>
                  <a:pt x="6038794" y="182938"/>
                </a:lnTo>
                <a:lnTo>
                  <a:pt x="6046644" y="168448"/>
                </a:lnTo>
                <a:lnTo>
                  <a:pt x="6048454" y="158185"/>
                </a:lnTo>
                <a:lnTo>
                  <a:pt x="6052680" y="139468"/>
                </a:lnTo>
                <a:lnTo>
                  <a:pt x="6000153" y="139468"/>
                </a:lnTo>
                <a:lnTo>
                  <a:pt x="6000153" y="124977"/>
                </a:lnTo>
                <a:lnTo>
                  <a:pt x="6028530" y="114714"/>
                </a:lnTo>
                <a:lnTo>
                  <a:pt x="6056906" y="106260"/>
                </a:lnTo>
                <a:lnTo>
                  <a:pt x="6091322" y="100224"/>
                </a:lnTo>
                <a:lnTo>
                  <a:pt x="6095548" y="110488"/>
                </a:lnTo>
                <a:lnTo>
                  <a:pt x="6099774" y="114714"/>
                </a:lnTo>
                <a:lnTo>
                  <a:pt x="6099774" y="118941"/>
                </a:lnTo>
                <a:lnTo>
                  <a:pt x="6104000" y="118941"/>
                </a:lnTo>
                <a:lnTo>
                  <a:pt x="6104000" y="120751"/>
                </a:lnTo>
                <a:lnTo>
                  <a:pt x="6110039" y="124977"/>
                </a:lnTo>
                <a:lnTo>
                  <a:pt x="6114265" y="114714"/>
                </a:lnTo>
                <a:lnTo>
                  <a:pt x="6118491" y="106260"/>
                </a:lnTo>
                <a:lnTo>
                  <a:pt x="6120301" y="100224"/>
                </a:lnTo>
                <a:lnTo>
                  <a:pt x="6128151" y="91772"/>
                </a:lnTo>
                <a:close/>
                <a:moveTo>
                  <a:pt x="6218715" y="47093"/>
                </a:moveTo>
                <a:lnTo>
                  <a:pt x="6219318" y="47093"/>
                </a:lnTo>
                <a:lnTo>
                  <a:pt x="6227167" y="48904"/>
                </a:lnTo>
                <a:lnTo>
                  <a:pt x="6228978" y="48904"/>
                </a:lnTo>
                <a:lnTo>
                  <a:pt x="6233206" y="53130"/>
                </a:lnTo>
                <a:lnTo>
                  <a:pt x="6237430" y="57356"/>
                </a:lnTo>
                <a:lnTo>
                  <a:pt x="6241658" y="63395"/>
                </a:lnTo>
                <a:lnTo>
                  <a:pt x="6247694" y="75470"/>
                </a:lnTo>
                <a:lnTo>
                  <a:pt x="6255544" y="85733"/>
                </a:lnTo>
                <a:lnTo>
                  <a:pt x="6257354" y="100224"/>
                </a:lnTo>
                <a:lnTo>
                  <a:pt x="6241053" y="100224"/>
                </a:lnTo>
                <a:lnTo>
                  <a:pt x="6241053" y="91772"/>
                </a:lnTo>
                <a:lnTo>
                  <a:pt x="6233206" y="85733"/>
                </a:lnTo>
                <a:lnTo>
                  <a:pt x="6227167" y="77281"/>
                </a:lnTo>
                <a:lnTo>
                  <a:pt x="6222941" y="71244"/>
                </a:lnTo>
                <a:lnTo>
                  <a:pt x="6218715" y="60979"/>
                </a:lnTo>
                <a:close/>
                <a:moveTo>
                  <a:pt x="3775927" y="39244"/>
                </a:moveTo>
                <a:lnTo>
                  <a:pt x="3824832" y="39244"/>
                </a:lnTo>
                <a:lnTo>
                  <a:pt x="3875549" y="47696"/>
                </a:lnTo>
                <a:lnTo>
                  <a:pt x="3920226" y="53735"/>
                </a:lnTo>
                <a:lnTo>
                  <a:pt x="3960678" y="63998"/>
                </a:lnTo>
                <a:lnTo>
                  <a:pt x="4019242" y="53735"/>
                </a:lnTo>
                <a:lnTo>
                  <a:pt x="4027093" y="62187"/>
                </a:lnTo>
                <a:lnTo>
                  <a:pt x="4033129" y="63998"/>
                </a:lnTo>
                <a:lnTo>
                  <a:pt x="4040978" y="76073"/>
                </a:lnTo>
                <a:lnTo>
                  <a:pt x="4045205" y="82112"/>
                </a:lnTo>
                <a:lnTo>
                  <a:pt x="4051241" y="86338"/>
                </a:lnTo>
                <a:lnTo>
                  <a:pt x="4085657" y="100827"/>
                </a:lnTo>
                <a:lnTo>
                  <a:pt x="4126109" y="111091"/>
                </a:lnTo>
                <a:lnTo>
                  <a:pt x="4160523" y="119543"/>
                </a:lnTo>
                <a:lnTo>
                  <a:pt x="4160523" y="134034"/>
                </a:lnTo>
                <a:lnTo>
                  <a:pt x="4103770" y="134034"/>
                </a:lnTo>
                <a:lnTo>
                  <a:pt x="4079618" y="121959"/>
                </a:lnTo>
                <a:lnTo>
                  <a:pt x="4051241" y="121959"/>
                </a:lnTo>
                <a:lnTo>
                  <a:pt x="4018639" y="126185"/>
                </a:lnTo>
                <a:lnTo>
                  <a:pt x="3988451" y="134637"/>
                </a:lnTo>
                <a:lnTo>
                  <a:pt x="3988451" y="150938"/>
                </a:lnTo>
                <a:lnTo>
                  <a:pt x="4027093" y="150938"/>
                </a:lnTo>
                <a:lnTo>
                  <a:pt x="4055469" y="144902"/>
                </a:lnTo>
                <a:lnTo>
                  <a:pt x="4089883" y="140676"/>
                </a:lnTo>
                <a:lnTo>
                  <a:pt x="4132751" y="140676"/>
                </a:lnTo>
                <a:lnTo>
                  <a:pt x="4175617" y="140676"/>
                </a:lnTo>
                <a:lnTo>
                  <a:pt x="4208219" y="140676"/>
                </a:lnTo>
                <a:lnTo>
                  <a:pt x="4236595" y="169655"/>
                </a:lnTo>
                <a:lnTo>
                  <a:pt x="4271010" y="190183"/>
                </a:lnTo>
                <a:lnTo>
                  <a:pt x="4260746" y="212523"/>
                </a:lnTo>
                <a:lnTo>
                  <a:pt x="4240220" y="227014"/>
                </a:lnTo>
                <a:lnTo>
                  <a:pt x="4222107" y="237276"/>
                </a:lnTo>
                <a:lnTo>
                  <a:pt x="4197957" y="245728"/>
                </a:lnTo>
                <a:lnTo>
                  <a:pt x="4161127" y="245728"/>
                </a:lnTo>
                <a:lnTo>
                  <a:pt x="4128522" y="255993"/>
                </a:lnTo>
                <a:lnTo>
                  <a:pt x="4094109" y="255993"/>
                </a:lnTo>
                <a:lnTo>
                  <a:pt x="4055469" y="251767"/>
                </a:lnTo>
                <a:lnTo>
                  <a:pt x="4018639" y="247541"/>
                </a:lnTo>
                <a:lnTo>
                  <a:pt x="3984827" y="247541"/>
                </a:lnTo>
                <a:lnTo>
                  <a:pt x="3956450" y="255993"/>
                </a:lnTo>
                <a:lnTo>
                  <a:pt x="3934111" y="276521"/>
                </a:lnTo>
                <a:lnTo>
                  <a:pt x="4019242" y="276521"/>
                </a:lnTo>
                <a:lnTo>
                  <a:pt x="4045808" y="270484"/>
                </a:lnTo>
                <a:lnTo>
                  <a:pt x="4075997" y="266258"/>
                </a:lnTo>
                <a:lnTo>
                  <a:pt x="4112826" y="270484"/>
                </a:lnTo>
                <a:lnTo>
                  <a:pt x="4136976" y="276521"/>
                </a:lnTo>
                <a:lnTo>
                  <a:pt x="4143014" y="303087"/>
                </a:lnTo>
                <a:lnTo>
                  <a:pt x="4155088" y="298861"/>
                </a:lnTo>
                <a:lnTo>
                  <a:pt x="4171390" y="288596"/>
                </a:lnTo>
                <a:lnTo>
                  <a:pt x="4193731" y="280144"/>
                </a:lnTo>
                <a:lnTo>
                  <a:pt x="4214258" y="275918"/>
                </a:lnTo>
                <a:lnTo>
                  <a:pt x="4218483" y="287993"/>
                </a:lnTo>
                <a:lnTo>
                  <a:pt x="4222709" y="294030"/>
                </a:lnTo>
                <a:lnTo>
                  <a:pt x="4226936" y="298256"/>
                </a:lnTo>
                <a:lnTo>
                  <a:pt x="4232974" y="302482"/>
                </a:lnTo>
                <a:lnTo>
                  <a:pt x="4240821" y="308521"/>
                </a:lnTo>
                <a:lnTo>
                  <a:pt x="4208219" y="369500"/>
                </a:lnTo>
                <a:lnTo>
                  <a:pt x="4222709" y="369500"/>
                </a:lnTo>
                <a:lnTo>
                  <a:pt x="4246860" y="355009"/>
                </a:lnTo>
                <a:lnTo>
                  <a:pt x="4279463" y="336292"/>
                </a:lnTo>
                <a:lnTo>
                  <a:pt x="4318102" y="321804"/>
                </a:lnTo>
                <a:lnTo>
                  <a:pt x="4360969" y="307313"/>
                </a:lnTo>
                <a:lnTo>
                  <a:pt x="4407458" y="297048"/>
                </a:lnTo>
                <a:lnTo>
                  <a:pt x="4447909" y="297048"/>
                </a:lnTo>
                <a:lnTo>
                  <a:pt x="4488361" y="301274"/>
                </a:lnTo>
                <a:lnTo>
                  <a:pt x="4516736" y="317576"/>
                </a:lnTo>
                <a:lnTo>
                  <a:pt x="4533038" y="346557"/>
                </a:lnTo>
                <a:lnTo>
                  <a:pt x="4545113" y="346557"/>
                </a:lnTo>
                <a:lnTo>
                  <a:pt x="4545113" y="350783"/>
                </a:lnTo>
                <a:lnTo>
                  <a:pt x="4540886" y="355009"/>
                </a:lnTo>
                <a:lnTo>
                  <a:pt x="4536661" y="355009"/>
                </a:lnTo>
                <a:lnTo>
                  <a:pt x="4532435" y="355009"/>
                </a:lnTo>
                <a:lnTo>
                  <a:pt x="4526396" y="361048"/>
                </a:lnTo>
                <a:lnTo>
                  <a:pt x="4516134" y="365274"/>
                </a:lnTo>
                <a:lnTo>
                  <a:pt x="4504061" y="369500"/>
                </a:lnTo>
                <a:lnTo>
                  <a:pt x="4489570" y="373726"/>
                </a:lnTo>
                <a:lnTo>
                  <a:pt x="4479305" y="375537"/>
                </a:lnTo>
                <a:lnTo>
                  <a:pt x="4455155" y="414781"/>
                </a:lnTo>
                <a:lnTo>
                  <a:pt x="4408666" y="443763"/>
                </a:lnTo>
                <a:lnTo>
                  <a:pt x="4356141" y="462478"/>
                </a:lnTo>
                <a:lnTo>
                  <a:pt x="4293349" y="472742"/>
                </a:lnTo>
                <a:lnTo>
                  <a:pt x="4293349" y="484818"/>
                </a:lnTo>
                <a:lnTo>
                  <a:pt x="4293349" y="490854"/>
                </a:lnTo>
                <a:lnTo>
                  <a:pt x="4293349" y="495082"/>
                </a:lnTo>
                <a:lnTo>
                  <a:pt x="4289123" y="499308"/>
                </a:lnTo>
                <a:lnTo>
                  <a:pt x="4293349" y="501119"/>
                </a:lnTo>
                <a:lnTo>
                  <a:pt x="4293349" y="505345"/>
                </a:lnTo>
                <a:lnTo>
                  <a:pt x="4299388" y="513797"/>
                </a:lnTo>
                <a:lnTo>
                  <a:pt x="4309651" y="519836"/>
                </a:lnTo>
                <a:lnTo>
                  <a:pt x="4317500" y="524062"/>
                </a:lnTo>
                <a:lnTo>
                  <a:pt x="4323536" y="530099"/>
                </a:lnTo>
                <a:lnTo>
                  <a:pt x="4331384" y="534327"/>
                </a:lnTo>
                <a:lnTo>
                  <a:pt x="4337423" y="544589"/>
                </a:lnTo>
                <a:lnTo>
                  <a:pt x="4331384" y="559080"/>
                </a:lnTo>
                <a:lnTo>
                  <a:pt x="4323536" y="591683"/>
                </a:lnTo>
                <a:lnTo>
                  <a:pt x="4317500" y="630927"/>
                </a:lnTo>
                <a:lnTo>
                  <a:pt x="4309651" y="670172"/>
                </a:lnTo>
                <a:lnTo>
                  <a:pt x="4309651" y="702774"/>
                </a:lnTo>
                <a:lnTo>
                  <a:pt x="4317500" y="698548"/>
                </a:lnTo>
                <a:lnTo>
                  <a:pt x="4323536" y="698548"/>
                </a:lnTo>
                <a:lnTo>
                  <a:pt x="4327764" y="698548"/>
                </a:lnTo>
                <a:lnTo>
                  <a:pt x="4335612" y="698548"/>
                </a:lnTo>
                <a:lnTo>
                  <a:pt x="4337423" y="698548"/>
                </a:lnTo>
                <a:lnTo>
                  <a:pt x="4349498" y="702774"/>
                </a:lnTo>
                <a:lnTo>
                  <a:pt x="4345274" y="713037"/>
                </a:lnTo>
                <a:lnTo>
                  <a:pt x="4345274" y="717265"/>
                </a:lnTo>
                <a:lnTo>
                  <a:pt x="4345274" y="725717"/>
                </a:lnTo>
                <a:lnTo>
                  <a:pt x="4345274" y="727528"/>
                </a:lnTo>
                <a:lnTo>
                  <a:pt x="4345274" y="735980"/>
                </a:lnTo>
                <a:lnTo>
                  <a:pt x="4349498" y="750471"/>
                </a:lnTo>
                <a:lnTo>
                  <a:pt x="4337423" y="750471"/>
                </a:lnTo>
                <a:lnTo>
                  <a:pt x="4337423" y="756509"/>
                </a:lnTo>
                <a:lnTo>
                  <a:pt x="4331384" y="754697"/>
                </a:lnTo>
                <a:lnTo>
                  <a:pt x="4323536" y="746245"/>
                </a:lnTo>
                <a:lnTo>
                  <a:pt x="4321726" y="742019"/>
                </a:lnTo>
                <a:lnTo>
                  <a:pt x="4313876" y="740208"/>
                </a:lnTo>
                <a:lnTo>
                  <a:pt x="4307839" y="735980"/>
                </a:lnTo>
                <a:lnTo>
                  <a:pt x="4293349" y="735980"/>
                </a:lnTo>
                <a:lnTo>
                  <a:pt x="4285500" y="740208"/>
                </a:lnTo>
                <a:lnTo>
                  <a:pt x="4279463" y="742019"/>
                </a:lnTo>
                <a:lnTo>
                  <a:pt x="4271614" y="746245"/>
                </a:lnTo>
                <a:lnTo>
                  <a:pt x="4267388" y="750471"/>
                </a:lnTo>
                <a:lnTo>
                  <a:pt x="4261349" y="754697"/>
                </a:lnTo>
                <a:lnTo>
                  <a:pt x="4257124" y="760736"/>
                </a:lnTo>
                <a:lnTo>
                  <a:pt x="4252897" y="775224"/>
                </a:lnTo>
                <a:lnTo>
                  <a:pt x="4299388" y="789715"/>
                </a:lnTo>
                <a:lnTo>
                  <a:pt x="4309651" y="853110"/>
                </a:lnTo>
                <a:lnTo>
                  <a:pt x="4299388" y="853110"/>
                </a:lnTo>
                <a:lnTo>
                  <a:pt x="4293349" y="853110"/>
                </a:lnTo>
                <a:lnTo>
                  <a:pt x="4285500" y="857336"/>
                </a:lnTo>
                <a:lnTo>
                  <a:pt x="4279463" y="861562"/>
                </a:lnTo>
                <a:lnTo>
                  <a:pt x="4279463" y="876053"/>
                </a:lnTo>
                <a:lnTo>
                  <a:pt x="4295764" y="886316"/>
                </a:lnTo>
                <a:lnTo>
                  <a:pt x="4307839" y="900807"/>
                </a:lnTo>
                <a:lnTo>
                  <a:pt x="4313876" y="919524"/>
                </a:lnTo>
                <a:lnTo>
                  <a:pt x="4318102" y="948503"/>
                </a:lnTo>
                <a:lnTo>
                  <a:pt x="4299991" y="948503"/>
                </a:lnTo>
                <a:lnTo>
                  <a:pt x="4295764" y="948503"/>
                </a:lnTo>
                <a:lnTo>
                  <a:pt x="4285500" y="944277"/>
                </a:lnTo>
                <a:lnTo>
                  <a:pt x="4279463" y="948503"/>
                </a:lnTo>
                <a:lnTo>
                  <a:pt x="4267388" y="948503"/>
                </a:lnTo>
                <a:lnTo>
                  <a:pt x="4261349" y="954542"/>
                </a:lnTo>
                <a:lnTo>
                  <a:pt x="4253502" y="962994"/>
                </a:lnTo>
                <a:lnTo>
                  <a:pt x="4265577" y="969033"/>
                </a:lnTo>
                <a:lnTo>
                  <a:pt x="4271614" y="973259"/>
                </a:lnTo>
                <a:lnTo>
                  <a:pt x="4275840" y="977485"/>
                </a:lnTo>
                <a:lnTo>
                  <a:pt x="4280067" y="979296"/>
                </a:lnTo>
                <a:lnTo>
                  <a:pt x="4281878" y="991371"/>
                </a:lnTo>
                <a:lnTo>
                  <a:pt x="4286105" y="1001635"/>
                </a:lnTo>
                <a:lnTo>
                  <a:pt x="4281878" y="1005862"/>
                </a:lnTo>
                <a:lnTo>
                  <a:pt x="4281878" y="1007672"/>
                </a:lnTo>
                <a:lnTo>
                  <a:pt x="4280067" y="1011898"/>
                </a:lnTo>
                <a:lnTo>
                  <a:pt x="4280067" y="1020351"/>
                </a:lnTo>
                <a:lnTo>
                  <a:pt x="4250484" y="1020351"/>
                </a:lnTo>
                <a:lnTo>
                  <a:pt x="4222107" y="1026389"/>
                </a:lnTo>
                <a:lnTo>
                  <a:pt x="4199767" y="1034841"/>
                </a:lnTo>
                <a:lnTo>
                  <a:pt x="4207616" y="1034841"/>
                </a:lnTo>
                <a:lnTo>
                  <a:pt x="4217879" y="1040880"/>
                </a:lnTo>
                <a:lnTo>
                  <a:pt x="4225728" y="1045106"/>
                </a:lnTo>
                <a:lnTo>
                  <a:pt x="4231766" y="1045106"/>
                </a:lnTo>
                <a:lnTo>
                  <a:pt x="4239616" y="1049332"/>
                </a:lnTo>
                <a:lnTo>
                  <a:pt x="4245653" y="1055369"/>
                </a:lnTo>
                <a:lnTo>
                  <a:pt x="4251691" y="1065634"/>
                </a:lnTo>
                <a:lnTo>
                  <a:pt x="4239616" y="1084351"/>
                </a:lnTo>
                <a:lnTo>
                  <a:pt x="4231766" y="1106691"/>
                </a:lnTo>
                <a:lnTo>
                  <a:pt x="4221502" y="1131444"/>
                </a:lnTo>
                <a:lnTo>
                  <a:pt x="4217276" y="1121181"/>
                </a:lnTo>
                <a:lnTo>
                  <a:pt x="4211240" y="1112729"/>
                </a:lnTo>
                <a:lnTo>
                  <a:pt x="4207012" y="1108503"/>
                </a:lnTo>
                <a:lnTo>
                  <a:pt x="4199164" y="1108503"/>
                </a:lnTo>
                <a:lnTo>
                  <a:pt x="4188899" y="1106691"/>
                </a:lnTo>
                <a:lnTo>
                  <a:pt x="4174409" y="1106691"/>
                </a:lnTo>
                <a:lnTo>
                  <a:pt x="4174409" y="1112729"/>
                </a:lnTo>
                <a:lnTo>
                  <a:pt x="4182258" y="1112729"/>
                </a:lnTo>
                <a:lnTo>
                  <a:pt x="4206408" y="1137483"/>
                </a:lnTo>
                <a:lnTo>
                  <a:pt x="4226936" y="1166462"/>
                </a:lnTo>
                <a:lnTo>
                  <a:pt x="4239012" y="1203293"/>
                </a:lnTo>
                <a:lnTo>
                  <a:pt x="4245048" y="1246158"/>
                </a:lnTo>
                <a:lnTo>
                  <a:pt x="4239012" y="1246158"/>
                </a:lnTo>
                <a:lnTo>
                  <a:pt x="4239012" y="1256424"/>
                </a:lnTo>
                <a:lnTo>
                  <a:pt x="4182258" y="1262461"/>
                </a:lnTo>
                <a:lnTo>
                  <a:pt x="4182258" y="1223216"/>
                </a:lnTo>
                <a:lnTo>
                  <a:pt x="4174409" y="1217180"/>
                </a:lnTo>
                <a:lnTo>
                  <a:pt x="4168373" y="1212953"/>
                </a:lnTo>
                <a:lnTo>
                  <a:pt x="4164145" y="1208727"/>
                </a:lnTo>
                <a:lnTo>
                  <a:pt x="4153881" y="1202687"/>
                </a:lnTo>
                <a:lnTo>
                  <a:pt x="4141806" y="1198461"/>
                </a:lnTo>
                <a:lnTo>
                  <a:pt x="4125504" y="1208727"/>
                </a:lnTo>
                <a:lnTo>
                  <a:pt x="4103167" y="1217180"/>
                </a:lnTo>
                <a:lnTo>
                  <a:pt x="4079015" y="1218991"/>
                </a:lnTo>
                <a:lnTo>
                  <a:pt x="4056675" y="1227442"/>
                </a:lnTo>
                <a:lnTo>
                  <a:pt x="4044601" y="1237705"/>
                </a:lnTo>
                <a:lnTo>
                  <a:pt x="4056675" y="1237705"/>
                </a:lnTo>
                <a:lnTo>
                  <a:pt x="4074789" y="1237705"/>
                </a:lnTo>
                <a:lnTo>
                  <a:pt x="4103167" y="1233480"/>
                </a:lnTo>
                <a:lnTo>
                  <a:pt x="4135769" y="1231668"/>
                </a:lnTo>
                <a:lnTo>
                  <a:pt x="4135769" y="1246158"/>
                </a:lnTo>
                <a:lnTo>
                  <a:pt x="4064524" y="1270914"/>
                </a:lnTo>
                <a:lnTo>
                  <a:pt x="4064524" y="1276952"/>
                </a:lnTo>
                <a:lnTo>
                  <a:pt x="4082638" y="1276952"/>
                </a:lnTo>
                <a:lnTo>
                  <a:pt x="4092901" y="1275142"/>
                </a:lnTo>
                <a:lnTo>
                  <a:pt x="4107391" y="1270914"/>
                </a:lnTo>
                <a:lnTo>
                  <a:pt x="4121882" y="1266688"/>
                </a:lnTo>
                <a:lnTo>
                  <a:pt x="4136373" y="1262461"/>
                </a:lnTo>
                <a:lnTo>
                  <a:pt x="4140598" y="1281178"/>
                </a:lnTo>
                <a:lnTo>
                  <a:pt x="4155088" y="1289630"/>
                </a:lnTo>
                <a:lnTo>
                  <a:pt x="4169580" y="1291443"/>
                </a:lnTo>
                <a:lnTo>
                  <a:pt x="4193731" y="1289630"/>
                </a:lnTo>
                <a:lnTo>
                  <a:pt x="4222107" y="1289630"/>
                </a:lnTo>
                <a:lnTo>
                  <a:pt x="4222107" y="1295668"/>
                </a:lnTo>
                <a:lnTo>
                  <a:pt x="4214258" y="1295668"/>
                </a:lnTo>
                <a:lnTo>
                  <a:pt x="4175617" y="1332497"/>
                </a:lnTo>
                <a:lnTo>
                  <a:pt x="4132751" y="1367515"/>
                </a:lnTo>
                <a:lnTo>
                  <a:pt x="4089883" y="1396496"/>
                </a:lnTo>
                <a:lnTo>
                  <a:pt x="4040978" y="1421250"/>
                </a:lnTo>
                <a:lnTo>
                  <a:pt x="3988451" y="1431515"/>
                </a:lnTo>
                <a:lnTo>
                  <a:pt x="3927471" y="1429704"/>
                </a:lnTo>
                <a:lnTo>
                  <a:pt x="3927471" y="1439967"/>
                </a:lnTo>
                <a:lnTo>
                  <a:pt x="3927471" y="1450231"/>
                </a:lnTo>
                <a:lnTo>
                  <a:pt x="3923244" y="1458684"/>
                </a:lnTo>
                <a:lnTo>
                  <a:pt x="3919019" y="1460495"/>
                </a:lnTo>
                <a:lnTo>
                  <a:pt x="3917206" y="1460495"/>
                </a:lnTo>
                <a:lnTo>
                  <a:pt x="3912980" y="1464723"/>
                </a:lnTo>
                <a:lnTo>
                  <a:pt x="3905130" y="1468950"/>
                </a:lnTo>
                <a:lnTo>
                  <a:pt x="3899094" y="1473176"/>
                </a:lnTo>
                <a:lnTo>
                  <a:pt x="3894867" y="1474987"/>
                </a:lnTo>
                <a:lnTo>
                  <a:pt x="3888828" y="1483439"/>
                </a:lnTo>
                <a:lnTo>
                  <a:pt x="3880982" y="1503968"/>
                </a:lnTo>
                <a:lnTo>
                  <a:pt x="3876755" y="1530532"/>
                </a:lnTo>
                <a:lnTo>
                  <a:pt x="3870718" y="1546833"/>
                </a:lnTo>
                <a:lnTo>
                  <a:pt x="3852605" y="1565549"/>
                </a:lnTo>
                <a:lnTo>
                  <a:pt x="3822417" y="1586076"/>
                </a:lnTo>
                <a:lnTo>
                  <a:pt x="3781966" y="1604792"/>
                </a:lnTo>
                <a:lnTo>
                  <a:pt x="3747551" y="1619283"/>
                </a:lnTo>
                <a:lnTo>
                  <a:pt x="3714947" y="1627735"/>
                </a:lnTo>
                <a:lnTo>
                  <a:pt x="3714947" y="1619283"/>
                </a:lnTo>
                <a:lnTo>
                  <a:pt x="3714947" y="1613244"/>
                </a:lnTo>
                <a:lnTo>
                  <a:pt x="3710720" y="1613244"/>
                </a:lnTo>
                <a:lnTo>
                  <a:pt x="3710720" y="1609018"/>
                </a:lnTo>
                <a:lnTo>
                  <a:pt x="3708910" y="1604792"/>
                </a:lnTo>
                <a:lnTo>
                  <a:pt x="3704683" y="1633771"/>
                </a:lnTo>
                <a:lnTo>
                  <a:pt x="3694419" y="1658526"/>
                </a:lnTo>
                <a:lnTo>
                  <a:pt x="3686571" y="1680864"/>
                </a:lnTo>
                <a:lnTo>
                  <a:pt x="3676307" y="1701390"/>
                </a:lnTo>
                <a:lnTo>
                  <a:pt x="3668458" y="1730372"/>
                </a:lnTo>
                <a:lnTo>
                  <a:pt x="3676307" y="1734597"/>
                </a:lnTo>
                <a:lnTo>
                  <a:pt x="3676307" y="1738823"/>
                </a:lnTo>
                <a:lnTo>
                  <a:pt x="3680533" y="1738823"/>
                </a:lnTo>
                <a:lnTo>
                  <a:pt x="3680533" y="1743049"/>
                </a:lnTo>
                <a:lnTo>
                  <a:pt x="3676307" y="1744860"/>
                </a:lnTo>
                <a:lnTo>
                  <a:pt x="3668458" y="1753315"/>
                </a:lnTo>
                <a:lnTo>
                  <a:pt x="3662419" y="1757540"/>
                </a:lnTo>
                <a:lnTo>
                  <a:pt x="3656382" y="1763578"/>
                </a:lnTo>
                <a:lnTo>
                  <a:pt x="3648533" y="1767804"/>
                </a:lnTo>
                <a:lnTo>
                  <a:pt x="3644307" y="1773843"/>
                </a:lnTo>
                <a:lnTo>
                  <a:pt x="3638269" y="1784106"/>
                </a:lnTo>
                <a:lnTo>
                  <a:pt x="3623778" y="1825164"/>
                </a:lnTo>
                <a:lnTo>
                  <a:pt x="3613513" y="1868031"/>
                </a:lnTo>
                <a:lnTo>
                  <a:pt x="3609289" y="1917539"/>
                </a:lnTo>
                <a:lnTo>
                  <a:pt x="3601439" y="1964636"/>
                </a:lnTo>
                <a:lnTo>
                  <a:pt x="3591176" y="2007498"/>
                </a:lnTo>
                <a:lnTo>
                  <a:pt x="3585138" y="2003272"/>
                </a:lnTo>
                <a:lnTo>
                  <a:pt x="3580912" y="2003272"/>
                </a:lnTo>
                <a:lnTo>
                  <a:pt x="3580912" y="1999046"/>
                </a:lnTo>
                <a:lnTo>
                  <a:pt x="3576685" y="1999046"/>
                </a:lnTo>
                <a:lnTo>
                  <a:pt x="3566420" y="1993009"/>
                </a:lnTo>
                <a:lnTo>
                  <a:pt x="3548308" y="1978517"/>
                </a:lnTo>
                <a:lnTo>
                  <a:pt x="3519931" y="1956180"/>
                </a:lnTo>
                <a:lnTo>
                  <a:pt x="3487328" y="1937464"/>
                </a:lnTo>
                <a:lnTo>
                  <a:pt x="3457141" y="1916935"/>
                </a:lnTo>
                <a:lnTo>
                  <a:pt x="3432990" y="1898220"/>
                </a:lnTo>
                <a:lnTo>
                  <a:pt x="3410651" y="1887956"/>
                </a:lnTo>
                <a:lnTo>
                  <a:pt x="3404613" y="1883729"/>
                </a:lnTo>
                <a:lnTo>
                  <a:pt x="3396762" y="1805842"/>
                </a:lnTo>
                <a:lnTo>
                  <a:pt x="3392537" y="1797389"/>
                </a:lnTo>
                <a:lnTo>
                  <a:pt x="3382275" y="1791352"/>
                </a:lnTo>
                <a:lnTo>
                  <a:pt x="3376236" y="1787126"/>
                </a:lnTo>
                <a:lnTo>
                  <a:pt x="3364160" y="1778672"/>
                </a:lnTo>
                <a:lnTo>
                  <a:pt x="3358123" y="1772635"/>
                </a:lnTo>
                <a:lnTo>
                  <a:pt x="3364160" y="1768409"/>
                </a:lnTo>
                <a:lnTo>
                  <a:pt x="3364160" y="1764183"/>
                </a:lnTo>
                <a:lnTo>
                  <a:pt x="3368386" y="1762370"/>
                </a:lnTo>
                <a:lnTo>
                  <a:pt x="3372612" y="1753917"/>
                </a:lnTo>
                <a:lnTo>
                  <a:pt x="3376838" y="1747881"/>
                </a:lnTo>
                <a:lnTo>
                  <a:pt x="3358726" y="1747881"/>
                </a:lnTo>
                <a:lnTo>
                  <a:pt x="3348461" y="1747881"/>
                </a:lnTo>
                <a:lnTo>
                  <a:pt x="3340613" y="1747881"/>
                </a:lnTo>
                <a:lnTo>
                  <a:pt x="3336389" y="1743653"/>
                </a:lnTo>
                <a:lnTo>
                  <a:pt x="3334574" y="1737616"/>
                </a:lnTo>
                <a:lnTo>
                  <a:pt x="3326726" y="1725541"/>
                </a:lnTo>
                <a:lnTo>
                  <a:pt x="3322500" y="1719504"/>
                </a:lnTo>
                <a:lnTo>
                  <a:pt x="3322500" y="1711050"/>
                </a:lnTo>
                <a:lnTo>
                  <a:pt x="3322500" y="1709239"/>
                </a:lnTo>
                <a:lnTo>
                  <a:pt x="3322500" y="1700788"/>
                </a:lnTo>
                <a:lnTo>
                  <a:pt x="3326726" y="1694749"/>
                </a:lnTo>
                <a:lnTo>
                  <a:pt x="3326726" y="1686297"/>
                </a:lnTo>
                <a:lnTo>
                  <a:pt x="3306198" y="1686297"/>
                </a:lnTo>
                <a:lnTo>
                  <a:pt x="3306198" y="1676035"/>
                </a:lnTo>
                <a:lnTo>
                  <a:pt x="3308010" y="1665771"/>
                </a:lnTo>
                <a:lnTo>
                  <a:pt x="3312237" y="1661544"/>
                </a:lnTo>
                <a:lnTo>
                  <a:pt x="3312237" y="1654300"/>
                </a:lnTo>
                <a:lnTo>
                  <a:pt x="3316462" y="1648262"/>
                </a:lnTo>
                <a:lnTo>
                  <a:pt x="3320689" y="1637997"/>
                </a:lnTo>
                <a:lnTo>
                  <a:pt x="3308614" y="1637997"/>
                </a:lnTo>
                <a:lnTo>
                  <a:pt x="3296539" y="1637997"/>
                </a:lnTo>
                <a:lnTo>
                  <a:pt x="3290501" y="1633771"/>
                </a:lnTo>
                <a:lnTo>
                  <a:pt x="3278426" y="1629545"/>
                </a:lnTo>
                <a:lnTo>
                  <a:pt x="3276615" y="1576416"/>
                </a:lnTo>
                <a:lnTo>
                  <a:pt x="3272387" y="1526908"/>
                </a:lnTo>
                <a:lnTo>
                  <a:pt x="3272387" y="1479818"/>
                </a:lnTo>
                <a:lnTo>
                  <a:pt x="3286878" y="1432723"/>
                </a:lnTo>
                <a:lnTo>
                  <a:pt x="3301369" y="1412195"/>
                </a:lnTo>
                <a:lnTo>
                  <a:pt x="3319480" y="1397704"/>
                </a:lnTo>
                <a:lnTo>
                  <a:pt x="3333972" y="1385628"/>
                </a:lnTo>
                <a:lnTo>
                  <a:pt x="3344235" y="1369326"/>
                </a:lnTo>
                <a:lnTo>
                  <a:pt x="3354500" y="1346987"/>
                </a:lnTo>
                <a:lnTo>
                  <a:pt x="3358726" y="1307743"/>
                </a:lnTo>
                <a:lnTo>
                  <a:pt x="3350876" y="1307743"/>
                </a:lnTo>
                <a:lnTo>
                  <a:pt x="3344840" y="1316195"/>
                </a:lnTo>
                <a:lnTo>
                  <a:pt x="3336990" y="1318006"/>
                </a:lnTo>
                <a:lnTo>
                  <a:pt x="3335180" y="1318006"/>
                </a:lnTo>
                <a:lnTo>
                  <a:pt x="3327331" y="1318006"/>
                </a:lnTo>
                <a:lnTo>
                  <a:pt x="3321292" y="1316195"/>
                </a:lnTo>
                <a:lnTo>
                  <a:pt x="3292916" y="1307743"/>
                </a:lnTo>
                <a:lnTo>
                  <a:pt x="3270577" y="1293253"/>
                </a:lnTo>
                <a:lnTo>
                  <a:pt x="3256086" y="1272726"/>
                </a:lnTo>
                <a:lnTo>
                  <a:pt x="3250049" y="1235895"/>
                </a:lnTo>
                <a:lnTo>
                  <a:pt x="3260312" y="1235895"/>
                </a:lnTo>
                <a:lnTo>
                  <a:pt x="3260312" y="1229857"/>
                </a:lnTo>
                <a:lnTo>
                  <a:pt x="3278426" y="1240121"/>
                </a:lnTo>
                <a:lnTo>
                  <a:pt x="3298953" y="1254611"/>
                </a:lnTo>
                <a:lnTo>
                  <a:pt x="3317065" y="1260650"/>
                </a:lnTo>
                <a:lnTo>
                  <a:pt x="3337594" y="1260650"/>
                </a:lnTo>
                <a:lnTo>
                  <a:pt x="3337594" y="1258839"/>
                </a:lnTo>
                <a:lnTo>
                  <a:pt x="3341822" y="1254611"/>
                </a:lnTo>
                <a:lnTo>
                  <a:pt x="3341822" y="1249781"/>
                </a:lnTo>
                <a:lnTo>
                  <a:pt x="3346048" y="1243743"/>
                </a:lnTo>
                <a:lnTo>
                  <a:pt x="3307406" y="1214764"/>
                </a:lnTo>
                <a:lnTo>
                  <a:pt x="3274802" y="1173708"/>
                </a:lnTo>
                <a:lnTo>
                  <a:pt x="3264540" y="1177935"/>
                </a:lnTo>
                <a:lnTo>
                  <a:pt x="3256690" y="1182160"/>
                </a:lnTo>
                <a:lnTo>
                  <a:pt x="3246426" y="1186385"/>
                </a:lnTo>
                <a:lnTo>
                  <a:pt x="3236163" y="1188196"/>
                </a:lnTo>
                <a:lnTo>
                  <a:pt x="3228313" y="1182160"/>
                </a:lnTo>
                <a:lnTo>
                  <a:pt x="3226504" y="1177935"/>
                </a:lnTo>
                <a:lnTo>
                  <a:pt x="3222275" y="1171895"/>
                </a:lnTo>
                <a:lnTo>
                  <a:pt x="3218050" y="1167671"/>
                </a:lnTo>
                <a:lnTo>
                  <a:pt x="3212013" y="1157407"/>
                </a:lnTo>
                <a:lnTo>
                  <a:pt x="3232540" y="1135067"/>
                </a:lnTo>
                <a:lnTo>
                  <a:pt x="3236766" y="1104273"/>
                </a:lnTo>
                <a:lnTo>
                  <a:pt x="3232540" y="1063218"/>
                </a:lnTo>
                <a:lnTo>
                  <a:pt x="3222275" y="1020351"/>
                </a:lnTo>
                <a:lnTo>
                  <a:pt x="3204163" y="975069"/>
                </a:lnTo>
                <a:lnTo>
                  <a:pt x="3183635" y="932202"/>
                </a:lnTo>
                <a:lnTo>
                  <a:pt x="3157069" y="892957"/>
                </a:lnTo>
                <a:lnTo>
                  <a:pt x="3136541" y="856128"/>
                </a:lnTo>
                <a:lnTo>
                  <a:pt x="3118429" y="827149"/>
                </a:lnTo>
                <a:lnTo>
                  <a:pt x="3075561" y="798167"/>
                </a:lnTo>
                <a:lnTo>
                  <a:pt x="3026656" y="787905"/>
                </a:lnTo>
                <a:lnTo>
                  <a:pt x="2975940" y="787905"/>
                </a:lnTo>
                <a:lnTo>
                  <a:pt x="2919187" y="787905"/>
                </a:lnTo>
                <a:lnTo>
                  <a:pt x="2864244" y="792131"/>
                </a:lnTo>
                <a:lnTo>
                  <a:pt x="2807491" y="787905"/>
                </a:lnTo>
                <a:lnTo>
                  <a:pt x="2807491" y="777640"/>
                </a:lnTo>
                <a:lnTo>
                  <a:pt x="2807491" y="769188"/>
                </a:lnTo>
                <a:lnTo>
                  <a:pt x="2809301" y="767377"/>
                </a:lnTo>
                <a:lnTo>
                  <a:pt x="2809301" y="763151"/>
                </a:lnTo>
                <a:lnTo>
                  <a:pt x="2809301" y="758923"/>
                </a:lnTo>
                <a:lnTo>
                  <a:pt x="2807491" y="754697"/>
                </a:lnTo>
                <a:lnTo>
                  <a:pt x="2785152" y="744434"/>
                </a:lnTo>
                <a:lnTo>
                  <a:pt x="2764623" y="738396"/>
                </a:lnTo>
                <a:lnTo>
                  <a:pt x="2742285" y="723907"/>
                </a:lnTo>
                <a:lnTo>
                  <a:pt x="2760396" y="723907"/>
                </a:lnTo>
                <a:lnTo>
                  <a:pt x="2780926" y="715453"/>
                </a:lnTo>
                <a:lnTo>
                  <a:pt x="2809301" y="709416"/>
                </a:lnTo>
                <a:lnTo>
                  <a:pt x="2841906" y="705190"/>
                </a:lnTo>
                <a:lnTo>
                  <a:pt x="2866055" y="696736"/>
                </a:lnTo>
                <a:lnTo>
                  <a:pt x="2884169" y="682247"/>
                </a:lnTo>
                <a:lnTo>
                  <a:pt x="2799038" y="682247"/>
                </a:lnTo>
                <a:lnTo>
                  <a:pt x="2778511" y="676208"/>
                </a:lnTo>
                <a:lnTo>
                  <a:pt x="2760396" y="676208"/>
                </a:lnTo>
                <a:lnTo>
                  <a:pt x="2738059" y="671982"/>
                </a:lnTo>
                <a:lnTo>
                  <a:pt x="2721757" y="667756"/>
                </a:lnTo>
                <a:lnTo>
                  <a:pt x="2703643" y="661719"/>
                </a:lnTo>
                <a:lnTo>
                  <a:pt x="2693380" y="643003"/>
                </a:lnTo>
                <a:lnTo>
                  <a:pt x="2689155" y="614021"/>
                </a:lnTo>
                <a:lnTo>
                  <a:pt x="2732020" y="607984"/>
                </a:lnTo>
                <a:lnTo>
                  <a:pt x="2770662" y="593494"/>
                </a:lnTo>
                <a:lnTo>
                  <a:pt x="2803264" y="579005"/>
                </a:lnTo>
                <a:lnTo>
                  <a:pt x="2837679" y="564514"/>
                </a:lnTo>
                <a:lnTo>
                  <a:pt x="2908923" y="564514"/>
                </a:lnTo>
                <a:lnTo>
                  <a:pt x="2937300" y="470327"/>
                </a:lnTo>
                <a:lnTo>
                  <a:pt x="2870281" y="470327"/>
                </a:lnTo>
                <a:lnTo>
                  <a:pt x="2852169" y="445573"/>
                </a:lnTo>
                <a:lnTo>
                  <a:pt x="2874509" y="431082"/>
                </a:lnTo>
                <a:lnTo>
                  <a:pt x="2890811" y="416594"/>
                </a:lnTo>
                <a:lnTo>
                  <a:pt x="2913149" y="406329"/>
                </a:lnTo>
                <a:lnTo>
                  <a:pt x="2937300" y="397877"/>
                </a:lnTo>
                <a:lnTo>
                  <a:pt x="2937300" y="373123"/>
                </a:lnTo>
                <a:lnTo>
                  <a:pt x="2965677" y="358633"/>
                </a:lnTo>
                <a:lnTo>
                  <a:pt x="2980167" y="342331"/>
                </a:lnTo>
                <a:lnTo>
                  <a:pt x="2994656" y="319991"/>
                </a:lnTo>
                <a:lnTo>
                  <a:pt x="3016996" y="305502"/>
                </a:lnTo>
                <a:lnTo>
                  <a:pt x="3041147" y="295238"/>
                </a:lnTo>
                <a:lnTo>
                  <a:pt x="3061675" y="295238"/>
                </a:lnTo>
                <a:lnTo>
                  <a:pt x="3079788" y="301274"/>
                </a:lnTo>
                <a:lnTo>
                  <a:pt x="3103939" y="299464"/>
                </a:lnTo>
                <a:lnTo>
                  <a:pt x="3085826" y="291011"/>
                </a:lnTo>
                <a:lnTo>
                  <a:pt x="3075561" y="286785"/>
                </a:lnTo>
                <a:lnTo>
                  <a:pt x="3065296" y="284973"/>
                </a:lnTo>
                <a:lnTo>
                  <a:pt x="3055034" y="272899"/>
                </a:lnTo>
                <a:lnTo>
                  <a:pt x="3089447" y="266861"/>
                </a:lnTo>
                <a:lnTo>
                  <a:pt x="3122050" y="256596"/>
                </a:lnTo>
                <a:lnTo>
                  <a:pt x="3150427" y="248144"/>
                </a:lnTo>
                <a:lnTo>
                  <a:pt x="3183030" y="242107"/>
                </a:lnTo>
                <a:lnTo>
                  <a:pt x="3184842" y="256596"/>
                </a:lnTo>
                <a:lnTo>
                  <a:pt x="3189070" y="262635"/>
                </a:lnTo>
                <a:lnTo>
                  <a:pt x="3193296" y="272899"/>
                </a:lnTo>
                <a:lnTo>
                  <a:pt x="3197521" y="281352"/>
                </a:lnTo>
                <a:lnTo>
                  <a:pt x="3207786" y="285578"/>
                </a:lnTo>
                <a:lnTo>
                  <a:pt x="3222275" y="287388"/>
                </a:lnTo>
                <a:lnTo>
                  <a:pt x="3222275" y="277126"/>
                </a:lnTo>
                <a:lnTo>
                  <a:pt x="3228313" y="266861"/>
                </a:lnTo>
                <a:lnTo>
                  <a:pt x="3232540" y="252370"/>
                </a:lnTo>
                <a:lnTo>
                  <a:pt x="3236766" y="242107"/>
                </a:lnTo>
                <a:lnTo>
                  <a:pt x="3242803" y="252370"/>
                </a:lnTo>
                <a:lnTo>
                  <a:pt x="3254878" y="262635"/>
                </a:lnTo>
                <a:lnTo>
                  <a:pt x="3260917" y="271087"/>
                </a:lnTo>
                <a:lnTo>
                  <a:pt x="3275408" y="277126"/>
                </a:lnTo>
                <a:lnTo>
                  <a:pt x="3289896" y="281352"/>
                </a:lnTo>
                <a:lnTo>
                  <a:pt x="3282048" y="234258"/>
                </a:lnTo>
                <a:lnTo>
                  <a:pt x="3308614" y="228221"/>
                </a:lnTo>
                <a:lnTo>
                  <a:pt x="3329141" y="219767"/>
                </a:lnTo>
                <a:lnTo>
                  <a:pt x="3361744" y="228221"/>
                </a:lnTo>
                <a:lnTo>
                  <a:pt x="3396161" y="242710"/>
                </a:lnTo>
                <a:lnTo>
                  <a:pt x="3432990" y="263238"/>
                </a:lnTo>
                <a:lnTo>
                  <a:pt x="3471628" y="281954"/>
                </a:lnTo>
                <a:lnTo>
                  <a:pt x="3504235" y="296445"/>
                </a:lnTo>
                <a:lnTo>
                  <a:pt x="3534423" y="306708"/>
                </a:lnTo>
                <a:lnTo>
                  <a:pt x="3534423" y="300671"/>
                </a:lnTo>
                <a:lnTo>
                  <a:pt x="3513894" y="281954"/>
                </a:lnTo>
                <a:lnTo>
                  <a:pt x="3499404" y="267464"/>
                </a:lnTo>
                <a:lnTo>
                  <a:pt x="3491554" y="248749"/>
                </a:lnTo>
                <a:lnTo>
                  <a:pt x="3503630" y="228221"/>
                </a:lnTo>
                <a:lnTo>
                  <a:pt x="3495780" y="219767"/>
                </a:lnTo>
                <a:lnTo>
                  <a:pt x="3485518" y="209505"/>
                </a:lnTo>
                <a:lnTo>
                  <a:pt x="3475253" y="201050"/>
                </a:lnTo>
                <a:lnTo>
                  <a:pt x="3464990" y="195014"/>
                </a:lnTo>
                <a:lnTo>
                  <a:pt x="3457141" y="186562"/>
                </a:lnTo>
                <a:lnTo>
                  <a:pt x="3464990" y="170260"/>
                </a:lnTo>
                <a:lnTo>
                  <a:pt x="3485518" y="176297"/>
                </a:lnTo>
                <a:lnTo>
                  <a:pt x="3513894" y="180523"/>
                </a:lnTo>
                <a:lnTo>
                  <a:pt x="3538043" y="176297"/>
                </a:lnTo>
                <a:lnTo>
                  <a:pt x="3556157" y="161806"/>
                </a:lnTo>
                <a:lnTo>
                  <a:pt x="3471027" y="161806"/>
                </a:lnTo>
                <a:lnTo>
                  <a:pt x="3471027" y="155769"/>
                </a:lnTo>
                <a:lnTo>
                  <a:pt x="3464990" y="155769"/>
                </a:lnTo>
                <a:lnTo>
                  <a:pt x="3464990" y="147317"/>
                </a:lnTo>
                <a:lnTo>
                  <a:pt x="3475253" y="141279"/>
                </a:lnTo>
                <a:lnTo>
                  <a:pt x="3485518" y="132826"/>
                </a:lnTo>
                <a:lnTo>
                  <a:pt x="3495780" y="126790"/>
                </a:lnTo>
                <a:lnTo>
                  <a:pt x="3506044" y="118336"/>
                </a:lnTo>
                <a:lnTo>
                  <a:pt x="3518121" y="116525"/>
                </a:lnTo>
                <a:lnTo>
                  <a:pt x="3562799" y="122562"/>
                </a:lnTo>
                <a:lnTo>
                  <a:pt x="3574875" y="89959"/>
                </a:lnTo>
                <a:lnTo>
                  <a:pt x="3627401" y="98413"/>
                </a:lnTo>
                <a:lnTo>
                  <a:pt x="3631629" y="98413"/>
                </a:lnTo>
                <a:lnTo>
                  <a:pt x="3633440" y="89959"/>
                </a:lnTo>
                <a:lnTo>
                  <a:pt x="3637665" y="88148"/>
                </a:lnTo>
                <a:lnTo>
                  <a:pt x="3641890" y="79696"/>
                </a:lnTo>
                <a:lnTo>
                  <a:pt x="3652155" y="75470"/>
                </a:lnTo>
                <a:lnTo>
                  <a:pt x="3660005" y="87545"/>
                </a:lnTo>
                <a:lnTo>
                  <a:pt x="3670268" y="97808"/>
                </a:lnTo>
                <a:lnTo>
                  <a:pt x="3680533" y="108073"/>
                </a:lnTo>
                <a:lnTo>
                  <a:pt x="3680533" y="89356"/>
                </a:lnTo>
                <a:lnTo>
                  <a:pt x="3684759" y="87545"/>
                </a:lnTo>
                <a:lnTo>
                  <a:pt x="3684759" y="83319"/>
                </a:lnTo>
                <a:lnTo>
                  <a:pt x="3684759" y="79091"/>
                </a:lnTo>
                <a:lnTo>
                  <a:pt x="3684759" y="74865"/>
                </a:lnTo>
                <a:lnTo>
                  <a:pt x="3686571" y="68829"/>
                </a:lnTo>
                <a:lnTo>
                  <a:pt x="3690795" y="64603"/>
                </a:lnTo>
                <a:lnTo>
                  <a:pt x="3698645" y="60376"/>
                </a:lnTo>
                <a:lnTo>
                  <a:pt x="3733059" y="44075"/>
                </a:lnTo>
                <a:close/>
                <a:moveTo>
                  <a:pt x="6337051" y="32603"/>
                </a:moveTo>
                <a:lnTo>
                  <a:pt x="6357578" y="38641"/>
                </a:lnTo>
                <a:lnTo>
                  <a:pt x="6357578" y="53130"/>
                </a:lnTo>
                <a:lnTo>
                  <a:pt x="6327391" y="53130"/>
                </a:lnTo>
                <a:close/>
                <a:moveTo>
                  <a:pt x="7045863" y="623"/>
                </a:moveTo>
                <a:lnTo>
                  <a:pt x="7063372" y="18717"/>
                </a:lnTo>
                <a:lnTo>
                  <a:pt x="7073637" y="39244"/>
                </a:lnTo>
                <a:lnTo>
                  <a:pt x="7083902" y="63998"/>
                </a:lnTo>
                <a:lnTo>
                  <a:pt x="7065788" y="63998"/>
                </a:lnTo>
                <a:lnTo>
                  <a:pt x="7065788" y="53130"/>
                </a:lnTo>
                <a:lnTo>
                  <a:pt x="7059751" y="47093"/>
                </a:lnTo>
                <a:lnTo>
                  <a:pt x="7051902" y="38641"/>
                </a:lnTo>
                <a:lnTo>
                  <a:pt x="7050089" y="28377"/>
                </a:lnTo>
                <a:lnTo>
                  <a:pt x="7045863" y="18112"/>
                </a:lnTo>
                <a:close/>
                <a:moveTo>
                  <a:pt x="7292802" y="0"/>
                </a:moveTo>
                <a:lnTo>
                  <a:pt x="7303065" y="6036"/>
                </a:lnTo>
                <a:lnTo>
                  <a:pt x="7310914" y="14491"/>
                </a:lnTo>
                <a:lnTo>
                  <a:pt x="7315140" y="20527"/>
                </a:lnTo>
                <a:lnTo>
                  <a:pt x="7316952" y="32603"/>
                </a:lnTo>
                <a:lnTo>
                  <a:pt x="7321179" y="38641"/>
                </a:lnTo>
                <a:lnTo>
                  <a:pt x="7325405" y="48904"/>
                </a:lnTo>
                <a:lnTo>
                  <a:pt x="7331441" y="53130"/>
                </a:lnTo>
                <a:lnTo>
                  <a:pt x="7353781" y="63395"/>
                </a:lnTo>
                <a:lnTo>
                  <a:pt x="7374309" y="67621"/>
                </a:lnTo>
                <a:lnTo>
                  <a:pt x="7388800" y="67621"/>
                </a:lnTo>
                <a:lnTo>
                  <a:pt x="7399062" y="76073"/>
                </a:lnTo>
                <a:lnTo>
                  <a:pt x="7406912" y="90564"/>
                </a:lnTo>
                <a:lnTo>
                  <a:pt x="7411138" y="119543"/>
                </a:lnTo>
                <a:lnTo>
                  <a:pt x="7406912" y="121356"/>
                </a:lnTo>
                <a:lnTo>
                  <a:pt x="7406912" y="125582"/>
                </a:lnTo>
                <a:lnTo>
                  <a:pt x="7406912" y="129808"/>
                </a:lnTo>
                <a:lnTo>
                  <a:pt x="7402686" y="134034"/>
                </a:lnTo>
                <a:lnTo>
                  <a:pt x="7358007" y="134034"/>
                </a:lnTo>
                <a:lnTo>
                  <a:pt x="7311519" y="134034"/>
                </a:lnTo>
                <a:lnTo>
                  <a:pt x="7272877" y="150336"/>
                </a:lnTo>
                <a:lnTo>
                  <a:pt x="7265028" y="154562"/>
                </a:lnTo>
                <a:lnTo>
                  <a:pt x="7260802" y="163014"/>
                </a:lnTo>
                <a:lnTo>
                  <a:pt x="7258991" y="164826"/>
                </a:lnTo>
                <a:lnTo>
                  <a:pt x="7254765" y="169052"/>
                </a:lnTo>
                <a:lnTo>
                  <a:pt x="7250539" y="173279"/>
                </a:lnTo>
                <a:lnTo>
                  <a:pt x="7244500" y="177505"/>
                </a:lnTo>
                <a:lnTo>
                  <a:pt x="7232425" y="183543"/>
                </a:lnTo>
                <a:lnTo>
                  <a:pt x="7226388" y="173279"/>
                </a:lnTo>
                <a:lnTo>
                  <a:pt x="7222160" y="164826"/>
                </a:lnTo>
                <a:lnTo>
                  <a:pt x="7216124" y="158788"/>
                </a:lnTo>
                <a:lnTo>
                  <a:pt x="7240274" y="97205"/>
                </a:lnTo>
                <a:lnTo>
                  <a:pt x="7264425" y="47696"/>
                </a:lnTo>
                <a:close/>
                <a:moveTo>
                  <a:pt x="7045260" y="0"/>
                </a:moveTo>
                <a:lnTo>
                  <a:pt x="7045863" y="0"/>
                </a:lnTo>
                <a:lnTo>
                  <a:pt x="7045863" y="623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 w="310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179" name="Group 178">
            <a:extLst>
              <a:ext uri="{FF2B5EF4-FFF2-40B4-BE49-F238E27FC236}">
                <a16:creationId xmlns:a16="http://schemas.microsoft.com/office/drawing/2014/main" id="{6656FFC4-E518-4540-843A-46C7961DCFF1}"/>
              </a:ext>
            </a:extLst>
          </p:cNvPr>
          <p:cNvGrpSpPr/>
          <p:nvPr/>
        </p:nvGrpSpPr>
        <p:grpSpPr>
          <a:xfrm>
            <a:off x="3043584" y="897100"/>
            <a:ext cx="6304103" cy="3597333"/>
            <a:chOff x="-277621" y="70399"/>
            <a:chExt cx="2623442" cy="1497023"/>
          </a:xfrm>
          <a:solidFill>
            <a:schemeClr val="bg1">
              <a:alpha val="15000"/>
            </a:schemeClr>
          </a:solidFill>
        </p:grpSpPr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DE8DA031-6EF8-4E4D-8670-BFC5635F75C3}"/>
                </a:ext>
              </a:extLst>
            </p:cNvPr>
            <p:cNvCxnSpPr>
              <a:cxnSpLocks/>
              <a:stCxn id="212" idx="7"/>
              <a:endCxn id="238" idx="3"/>
            </p:cNvCxnSpPr>
            <p:nvPr/>
          </p:nvCxnSpPr>
          <p:spPr>
            <a:xfrm flipH="1">
              <a:off x="1655493" y="505919"/>
              <a:ext cx="65633" cy="24684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149A0F3B-1B78-42BE-AA51-B7766D1694A3}"/>
                </a:ext>
              </a:extLst>
            </p:cNvPr>
            <p:cNvCxnSpPr>
              <a:cxnSpLocks/>
              <a:stCxn id="210" idx="4"/>
              <a:endCxn id="222" idx="1"/>
            </p:cNvCxnSpPr>
            <p:nvPr/>
          </p:nvCxnSpPr>
          <p:spPr>
            <a:xfrm flipH="1" flipV="1">
              <a:off x="930260" y="805343"/>
              <a:ext cx="189400" cy="20076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8A01CB24-1156-43C5-A48F-9F6C1192FBB1}"/>
                </a:ext>
              </a:extLst>
            </p:cNvPr>
            <p:cNvCxnSpPr>
              <a:cxnSpLocks/>
              <a:stCxn id="215" idx="2"/>
              <a:endCxn id="220" idx="6"/>
            </p:cNvCxnSpPr>
            <p:nvPr/>
          </p:nvCxnSpPr>
          <p:spPr>
            <a:xfrm>
              <a:off x="286540" y="201377"/>
              <a:ext cx="448981" cy="28761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09C58467-6E81-4F5F-8F5C-00E690383D82}"/>
                </a:ext>
              </a:extLst>
            </p:cNvPr>
            <p:cNvCxnSpPr>
              <a:cxnSpLocks/>
              <a:stCxn id="222" idx="5"/>
              <a:endCxn id="215" idx="1"/>
            </p:cNvCxnSpPr>
            <p:nvPr/>
          </p:nvCxnSpPr>
          <p:spPr>
            <a:xfrm flipH="1" flipV="1">
              <a:off x="282378" y="233807"/>
              <a:ext cx="600986" cy="5446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BF2288DD-309C-4E75-ABE9-3B75D9339F4B}"/>
                </a:ext>
              </a:extLst>
            </p:cNvPr>
            <p:cNvCxnSpPr>
              <a:cxnSpLocks/>
              <a:stCxn id="210" idx="5"/>
              <a:endCxn id="221" idx="1"/>
            </p:cNvCxnSpPr>
            <p:nvPr/>
          </p:nvCxnSpPr>
          <p:spPr>
            <a:xfrm flipH="1" flipV="1">
              <a:off x="485268" y="869075"/>
              <a:ext cx="616580" cy="16243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5D059D1F-2BD0-4C77-9EDF-EDD40F0233AE}"/>
                </a:ext>
              </a:extLst>
            </p:cNvPr>
            <p:cNvCxnSpPr>
              <a:cxnSpLocks/>
              <a:stCxn id="215" idx="0"/>
              <a:endCxn id="221" idx="4"/>
            </p:cNvCxnSpPr>
            <p:nvPr/>
          </p:nvCxnSpPr>
          <p:spPr>
            <a:xfrm>
              <a:off x="256504" y="253796"/>
              <a:ext cx="198237" cy="57576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55235DF4-1C28-411A-AB27-14A6092F4393}"/>
                </a:ext>
              </a:extLst>
            </p:cNvPr>
            <p:cNvCxnSpPr>
              <a:cxnSpLocks/>
              <a:stCxn id="222" idx="3"/>
              <a:endCxn id="220" idx="0"/>
            </p:cNvCxnSpPr>
            <p:nvPr/>
          </p:nvCxnSpPr>
          <p:spPr>
            <a:xfrm flipH="1" flipV="1">
              <a:off x="785261" y="517494"/>
              <a:ext cx="134986" cy="2509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E066E4D7-C0F3-4258-A974-29D3EF580609}"/>
                </a:ext>
              </a:extLst>
            </p:cNvPr>
            <p:cNvCxnSpPr>
              <a:cxnSpLocks/>
              <a:stCxn id="210" idx="6"/>
              <a:endCxn id="219" idx="2"/>
            </p:cNvCxnSpPr>
            <p:nvPr/>
          </p:nvCxnSpPr>
          <p:spPr>
            <a:xfrm flipH="1">
              <a:off x="582929" y="1062067"/>
              <a:ext cx="524286" cy="13617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F754C885-65F3-4A2A-8750-3D739B7282CF}"/>
                </a:ext>
              </a:extLst>
            </p:cNvPr>
            <p:cNvCxnSpPr>
              <a:cxnSpLocks/>
              <a:stCxn id="215" idx="7"/>
              <a:endCxn id="217" idx="3"/>
            </p:cNvCxnSpPr>
            <p:nvPr/>
          </p:nvCxnSpPr>
          <p:spPr>
            <a:xfrm flipH="1">
              <a:off x="195318" y="249634"/>
              <a:ext cx="28755" cy="47610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182B3ECB-19FB-444E-8B72-B4E55C81892C}"/>
                </a:ext>
              </a:extLst>
            </p:cNvPr>
            <p:cNvCxnSpPr>
              <a:cxnSpLocks/>
              <a:stCxn id="222" idx="6"/>
              <a:endCxn id="221" idx="2"/>
            </p:cNvCxnSpPr>
            <p:nvPr/>
          </p:nvCxnSpPr>
          <p:spPr>
            <a:xfrm flipH="1">
              <a:off x="487900" y="798986"/>
              <a:ext cx="392832" cy="4957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545064C5-B0CA-4970-90F3-0FC564416FA7}"/>
                </a:ext>
              </a:extLst>
            </p:cNvPr>
            <p:cNvCxnSpPr>
              <a:cxnSpLocks/>
              <a:stCxn id="214" idx="0"/>
              <a:endCxn id="220" idx="4"/>
            </p:cNvCxnSpPr>
            <p:nvPr/>
          </p:nvCxnSpPr>
          <p:spPr>
            <a:xfrm>
              <a:off x="722702" y="154334"/>
              <a:ext cx="41320" cy="284919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C8B81BA0-5922-4954-A73C-DEAB03E17FFA}"/>
                </a:ext>
              </a:extLst>
            </p:cNvPr>
            <p:cNvCxnSpPr>
              <a:cxnSpLocks/>
              <a:stCxn id="221" idx="6"/>
              <a:endCxn id="217" idx="2"/>
            </p:cNvCxnSpPr>
            <p:nvPr/>
          </p:nvCxnSpPr>
          <p:spPr>
            <a:xfrm flipH="1" flipV="1">
              <a:off x="214285" y="750287"/>
              <a:ext cx="221454" cy="11243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C16EA8A4-60E5-48E8-AFF1-F94DB4F30E6E}"/>
                </a:ext>
              </a:extLst>
            </p:cNvPr>
            <p:cNvCxnSpPr>
              <a:cxnSpLocks/>
              <a:stCxn id="216" idx="1"/>
              <a:endCxn id="217" idx="4"/>
            </p:cNvCxnSpPr>
            <p:nvPr/>
          </p:nvCxnSpPr>
          <p:spPr>
            <a:xfrm>
              <a:off x="-227149" y="449010"/>
              <a:ext cx="391694" cy="2727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C1D4C7EB-0845-416F-9521-CB5E3B1CA6D8}"/>
                </a:ext>
              </a:extLst>
            </p:cNvPr>
            <p:cNvCxnSpPr>
              <a:cxnSpLocks/>
              <a:stCxn id="219" idx="6"/>
              <a:endCxn id="217" idx="1"/>
            </p:cNvCxnSpPr>
            <p:nvPr/>
          </p:nvCxnSpPr>
          <p:spPr>
            <a:xfrm flipH="1" flipV="1">
              <a:off x="210337" y="781060"/>
              <a:ext cx="320432" cy="43134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CE7AFE94-7D9D-4385-A354-7E58C1366CBD}"/>
                </a:ext>
              </a:extLst>
            </p:cNvPr>
            <p:cNvCxnSpPr>
              <a:cxnSpLocks/>
              <a:stCxn id="219" idx="7"/>
              <a:endCxn id="218" idx="3"/>
            </p:cNvCxnSpPr>
            <p:nvPr/>
          </p:nvCxnSpPr>
          <p:spPr>
            <a:xfrm flipH="1">
              <a:off x="408479" y="1228771"/>
              <a:ext cx="134934" cy="26294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id="{28A3F1BB-26CA-4F8C-8261-61453B375D77}"/>
                </a:ext>
              </a:extLst>
            </p:cNvPr>
            <p:cNvCxnSpPr>
              <a:cxnSpLocks/>
              <a:stCxn id="218" idx="5"/>
              <a:endCxn id="217" idx="0"/>
            </p:cNvCxnSpPr>
            <p:nvPr/>
          </p:nvCxnSpPr>
          <p:spPr>
            <a:xfrm flipH="1" flipV="1">
              <a:off x="185784" y="800028"/>
              <a:ext cx="167369" cy="70670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>
              <a:extLst>
                <a:ext uri="{FF2B5EF4-FFF2-40B4-BE49-F238E27FC236}">
                  <a16:creationId xmlns:a16="http://schemas.microsoft.com/office/drawing/2014/main" id="{A4F5FA0C-6058-454A-A664-2DBD9674753D}"/>
                </a:ext>
              </a:extLst>
            </p:cNvPr>
            <p:cNvCxnSpPr>
              <a:cxnSpLocks/>
              <a:stCxn id="218" idx="6"/>
              <a:endCxn id="234" idx="1"/>
            </p:cNvCxnSpPr>
            <p:nvPr/>
          </p:nvCxnSpPr>
          <p:spPr>
            <a:xfrm flipH="1" flipV="1">
              <a:off x="71345" y="1209655"/>
              <a:ext cx="277860" cy="32785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>
              <a:extLst>
                <a:ext uri="{FF2B5EF4-FFF2-40B4-BE49-F238E27FC236}">
                  <a16:creationId xmlns:a16="http://schemas.microsoft.com/office/drawing/2014/main" id="{E2A95DB6-5A96-4E1F-BC6D-EAA323D702D6}"/>
                </a:ext>
              </a:extLst>
            </p:cNvPr>
            <p:cNvCxnSpPr>
              <a:cxnSpLocks/>
              <a:stCxn id="211" idx="1"/>
              <a:endCxn id="238" idx="5"/>
            </p:cNvCxnSpPr>
            <p:nvPr/>
          </p:nvCxnSpPr>
          <p:spPr>
            <a:xfrm>
              <a:off x="1284541" y="551625"/>
              <a:ext cx="322582" cy="23191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EB56C71A-90B9-4DFC-8998-BB5BC3A6BD76}"/>
                </a:ext>
              </a:extLst>
            </p:cNvPr>
            <p:cNvCxnSpPr>
              <a:cxnSpLocks/>
              <a:stCxn id="220" idx="2"/>
              <a:endCxn id="211" idx="6"/>
            </p:cNvCxnSpPr>
            <p:nvPr/>
          </p:nvCxnSpPr>
          <p:spPr>
            <a:xfrm>
              <a:off x="813762" y="467754"/>
              <a:ext cx="392486" cy="7382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99D57DBE-4765-4EB2-A425-113065B6C083}"/>
                </a:ext>
              </a:extLst>
            </p:cNvPr>
            <p:cNvCxnSpPr>
              <a:cxnSpLocks/>
              <a:stCxn id="214" idx="1"/>
              <a:endCxn id="211" idx="5"/>
            </p:cNvCxnSpPr>
            <p:nvPr/>
          </p:nvCxnSpPr>
          <p:spPr>
            <a:xfrm>
              <a:off x="747255" y="135366"/>
              <a:ext cx="463155" cy="37378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6F087453-AA38-426D-9575-65D89F5413F5}"/>
                </a:ext>
              </a:extLst>
            </p:cNvPr>
            <p:cNvCxnSpPr>
              <a:cxnSpLocks/>
              <a:stCxn id="213" idx="7"/>
              <a:endCxn id="211" idx="3"/>
            </p:cNvCxnSpPr>
            <p:nvPr/>
          </p:nvCxnSpPr>
          <p:spPr>
            <a:xfrm flipH="1">
              <a:off x="1268714" y="120871"/>
              <a:ext cx="340183" cy="37245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2D8AD9D4-EC08-4D2D-A983-40B1F3E3551E}"/>
                </a:ext>
              </a:extLst>
            </p:cNvPr>
            <p:cNvCxnSpPr>
              <a:cxnSpLocks/>
              <a:stCxn id="212" idx="6"/>
              <a:endCxn id="211" idx="2"/>
            </p:cNvCxnSpPr>
            <p:nvPr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Straight Connector 201">
              <a:extLst>
                <a:ext uri="{FF2B5EF4-FFF2-40B4-BE49-F238E27FC236}">
                  <a16:creationId xmlns:a16="http://schemas.microsoft.com/office/drawing/2014/main" id="{D0D83F69-4C1E-4EB3-B300-71CA6FEEB424}"/>
                </a:ext>
              </a:extLst>
            </p:cNvPr>
            <p:cNvCxnSpPr>
              <a:cxnSpLocks/>
              <a:stCxn id="225" idx="7"/>
              <a:endCxn id="212" idx="3"/>
            </p:cNvCxnSpPr>
            <p:nvPr/>
          </p:nvCxnSpPr>
          <p:spPr>
            <a:xfrm flipH="1">
              <a:off x="1761433" y="145275"/>
              <a:ext cx="251640" cy="29030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A7015ED4-FD21-4577-894D-62DA066A50B5}"/>
                </a:ext>
              </a:extLst>
            </p:cNvPr>
            <p:cNvCxnSpPr>
              <a:cxnSpLocks/>
              <a:stCxn id="225" idx="6"/>
              <a:endCxn id="213" idx="2"/>
            </p:cNvCxnSpPr>
            <p:nvPr/>
          </p:nvCxnSpPr>
          <p:spPr>
            <a:xfrm flipH="1" flipV="1">
              <a:off x="1648413" y="90343"/>
              <a:ext cx="352015" cy="3856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982AF1D0-AB17-4249-98F5-15D7EC318CAA}"/>
                </a:ext>
              </a:extLst>
            </p:cNvPr>
            <p:cNvCxnSpPr>
              <a:cxnSpLocks/>
              <a:stCxn id="213" idx="6"/>
              <a:endCxn id="214" idx="2"/>
            </p:cNvCxnSpPr>
            <p:nvPr/>
          </p:nvCxnSpPr>
          <p:spPr>
            <a:xfrm flipH="1">
              <a:off x="751203" y="104502"/>
              <a:ext cx="845050" cy="91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9088DDD4-860F-4DB3-AB99-3C9C46802E05}"/>
                </a:ext>
              </a:extLst>
            </p:cNvPr>
            <p:cNvCxnSpPr>
              <a:cxnSpLocks/>
              <a:stCxn id="214" idx="6"/>
              <a:endCxn id="215" idx="3"/>
            </p:cNvCxnSpPr>
            <p:nvPr/>
          </p:nvCxnSpPr>
          <p:spPr>
            <a:xfrm flipH="1">
              <a:off x="266551" y="125832"/>
              <a:ext cx="406410" cy="4967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E13B5A29-ABF2-4ADC-AB18-8B9EE6AB827B}"/>
                </a:ext>
              </a:extLst>
            </p:cNvPr>
            <p:cNvCxnSpPr>
              <a:cxnSpLocks/>
              <a:stCxn id="216" idx="3"/>
              <a:endCxn id="215" idx="6"/>
            </p:cNvCxnSpPr>
            <p:nvPr/>
          </p:nvCxnSpPr>
          <p:spPr>
            <a:xfrm flipV="1">
              <a:off x="-237161" y="223760"/>
              <a:ext cx="441246" cy="18836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A6EDED56-837D-451A-8B17-10C08A4BB99C}"/>
                </a:ext>
              </a:extLst>
            </p:cNvPr>
            <p:cNvCxnSpPr>
              <a:cxnSpLocks/>
              <a:stCxn id="219" idx="4"/>
              <a:endCxn id="221" idx="0"/>
            </p:cNvCxnSpPr>
            <p:nvPr/>
          </p:nvCxnSpPr>
          <p:spPr>
            <a:xfrm flipH="1" flipV="1">
              <a:off x="468899" y="881719"/>
              <a:ext cx="80870" cy="29752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958D6887-BF87-4D74-87EB-E732A5536B7D}"/>
                </a:ext>
              </a:extLst>
            </p:cNvPr>
            <p:cNvCxnSpPr>
              <a:cxnSpLocks/>
              <a:stCxn id="235" idx="2"/>
              <a:endCxn id="217" idx="6"/>
            </p:cNvCxnSpPr>
            <p:nvPr/>
          </p:nvCxnSpPr>
          <p:spPr>
            <a:xfrm flipV="1">
              <a:off x="30480" y="771526"/>
              <a:ext cx="105564" cy="5462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7E9A0763-0952-41E9-9EEB-DA7A24FB2257}"/>
                </a:ext>
              </a:extLst>
            </p:cNvPr>
            <p:cNvCxnSpPr>
              <a:cxnSpLocks/>
              <a:stCxn id="217" idx="7"/>
              <a:endCxn id="234" idx="3"/>
            </p:cNvCxnSpPr>
            <p:nvPr/>
          </p:nvCxnSpPr>
          <p:spPr>
            <a:xfrm flipH="1">
              <a:off x="61333" y="796079"/>
              <a:ext cx="93678" cy="37669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E971F634-5A01-43F9-95C8-F7B2D5747F20}"/>
                </a:ext>
              </a:extLst>
            </p:cNvPr>
            <p:cNvSpPr/>
            <p:nvPr/>
          </p:nvSpPr>
          <p:spPr>
            <a:xfrm rot="8852236">
              <a:off x="1100881" y="999773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1DE89822-6B47-40BD-B573-E701AD257EEB}"/>
                </a:ext>
              </a:extLst>
            </p:cNvPr>
            <p:cNvSpPr/>
            <p:nvPr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21A1E52A-9908-42F7-9F0B-96488003B2BD}"/>
                </a:ext>
              </a:extLst>
            </p:cNvPr>
            <p:cNvSpPr/>
            <p:nvPr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36E0BB38-F427-4377-92E7-197B7AC5E6D6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1595309" y="70399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70527055-315C-4219-82E7-94277D2C8E17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671546" y="7467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41B7F4CF-99A8-43DE-BCF2-952DF30E7AE6}"/>
                </a:ext>
              </a:extLst>
            </p:cNvPr>
            <p:cNvSpPr/>
            <p:nvPr/>
          </p:nvSpPr>
          <p:spPr>
            <a:xfrm rot="9888766">
              <a:off x="202593" y="169849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8F0502A9-C408-492F-A693-8C82086A1D68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-277621" y="40855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A619B0C7-7DD0-4542-ACB7-103C5B508738}"/>
                </a:ext>
              </a:extLst>
            </p:cNvPr>
            <p:cNvSpPr/>
            <p:nvPr/>
          </p:nvSpPr>
          <p:spPr>
            <a:xfrm rot="9888766">
              <a:off x="134628" y="72037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8" name="Oval 217">
              <a:extLst>
                <a:ext uri="{FF2B5EF4-FFF2-40B4-BE49-F238E27FC236}">
                  <a16:creationId xmlns:a16="http://schemas.microsoft.com/office/drawing/2014/main" id="{8624435F-286A-47AA-9188-F07E15BC0C7A}"/>
                </a:ext>
              </a:extLst>
            </p:cNvPr>
            <p:cNvSpPr/>
            <p:nvPr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397646C1-A957-4977-A475-03E736C18C7B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529825" y="1178299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43E9C6B1-2DB3-4B86-B19F-F0CEE11229FE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734105" y="437837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1" name="Oval 220">
              <a:extLst>
                <a:ext uri="{FF2B5EF4-FFF2-40B4-BE49-F238E27FC236}">
                  <a16:creationId xmlns:a16="http://schemas.microsoft.com/office/drawing/2014/main" id="{7C80BDD0-9BB1-4C55-A862-18B9D461D0C0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434796" y="828615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4C37F591-E187-4871-95E3-CFB06A6BC390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879788" y="764883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44508EE3-322D-43A7-876E-BFAD72449822}"/>
                </a:ext>
              </a:extLst>
            </p:cNvPr>
            <p:cNvCxnSpPr>
              <a:cxnSpLocks/>
              <a:stCxn id="222" idx="2"/>
              <a:endCxn id="211" idx="7"/>
            </p:cNvCxnSpPr>
            <p:nvPr/>
          </p:nvCxnSpPr>
          <p:spPr>
            <a:xfrm flipV="1">
              <a:off x="932892" y="567452"/>
              <a:ext cx="293345" cy="2173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16E15030-FCDF-4453-9662-1082D69D4F27}"/>
                </a:ext>
              </a:extLst>
            </p:cNvPr>
            <p:cNvCxnSpPr>
              <a:cxnSpLocks/>
              <a:stCxn id="212" idx="4"/>
              <a:endCxn id="213" idx="1"/>
            </p:cNvCxnSpPr>
            <p:nvPr/>
          </p:nvCxnSpPr>
          <p:spPr>
            <a:xfrm flipH="1" flipV="1">
              <a:off x="1645781" y="110859"/>
              <a:ext cx="84879" cy="320767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8795C5AC-2B63-494E-9A56-A38C55AC595A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1999485" y="94803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26" name="Straight Connector 225">
              <a:extLst>
                <a:ext uri="{FF2B5EF4-FFF2-40B4-BE49-F238E27FC236}">
                  <a16:creationId xmlns:a16="http://schemas.microsoft.com/office/drawing/2014/main" id="{677750A2-177B-4D98-9C5F-8E960A9B2C00}"/>
                </a:ext>
              </a:extLst>
            </p:cNvPr>
            <p:cNvCxnSpPr>
              <a:cxnSpLocks/>
              <a:stCxn id="225" idx="1"/>
              <a:endCxn id="233" idx="2"/>
            </p:cNvCxnSpPr>
            <p:nvPr/>
          </p:nvCxnSpPr>
          <p:spPr>
            <a:xfrm>
              <a:off x="2049957" y="135263"/>
              <a:ext cx="242058" cy="266752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>
              <a:extLst>
                <a:ext uri="{FF2B5EF4-FFF2-40B4-BE49-F238E27FC236}">
                  <a16:creationId xmlns:a16="http://schemas.microsoft.com/office/drawing/2014/main" id="{A775B69A-27C2-43CB-941D-56E17C3B9039}"/>
                </a:ext>
              </a:extLst>
            </p:cNvPr>
            <p:cNvCxnSpPr>
              <a:cxnSpLocks/>
              <a:stCxn id="233" idx="3"/>
              <a:endCxn id="212" idx="2"/>
            </p:cNvCxnSpPr>
            <p:nvPr/>
          </p:nvCxnSpPr>
          <p:spPr>
            <a:xfrm flipH="1">
              <a:off x="1780401" y="424162"/>
              <a:ext cx="506152" cy="3596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>
              <a:extLst>
                <a:ext uri="{FF2B5EF4-FFF2-40B4-BE49-F238E27FC236}">
                  <a16:creationId xmlns:a16="http://schemas.microsoft.com/office/drawing/2014/main" id="{2CC38806-C700-4734-910F-89D699A5E333}"/>
                </a:ext>
              </a:extLst>
            </p:cNvPr>
            <p:cNvCxnSpPr>
              <a:cxnSpLocks/>
              <a:stCxn id="241" idx="6"/>
              <a:endCxn id="218" idx="2"/>
            </p:cNvCxnSpPr>
            <p:nvPr/>
          </p:nvCxnSpPr>
          <p:spPr>
            <a:xfrm flipH="1">
              <a:off x="427447" y="1328833"/>
              <a:ext cx="675050" cy="18743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Straight Connector 228">
              <a:extLst>
                <a:ext uri="{FF2B5EF4-FFF2-40B4-BE49-F238E27FC236}">
                  <a16:creationId xmlns:a16="http://schemas.microsoft.com/office/drawing/2014/main" id="{778B8242-3ED5-430D-8505-6486FEADA330}"/>
                </a:ext>
              </a:extLst>
            </p:cNvPr>
            <p:cNvCxnSpPr>
              <a:cxnSpLocks/>
              <a:stCxn id="212" idx="1"/>
              <a:endCxn id="230" idx="4"/>
            </p:cNvCxnSpPr>
            <p:nvPr/>
          </p:nvCxnSpPr>
          <p:spPr>
            <a:xfrm>
              <a:off x="1776452" y="490900"/>
              <a:ext cx="249123" cy="304760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id="{6B6D76EE-43F3-44A2-8F45-4DE0A64ACFDC}"/>
                </a:ext>
              </a:extLst>
            </p:cNvPr>
            <p:cNvSpPr/>
            <p:nvPr/>
          </p:nvSpPr>
          <p:spPr>
            <a:xfrm rot="8852236">
              <a:off x="2011769" y="791003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1" name="Straight Connector 230">
              <a:extLst>
                <a:ext uri="{FF2B5EF4-FFF2-40B4-BE49-F238E27FC236}">
                  <a16:creationId xmlns:a16="http://schemas.microsoft.com/office/drawing/2014/main" id="{8E41703D-DE12-44B3-BED6-7E074EFBBB67}"/>
                </a:ext>
              </a:extLst>
            </p:cNvPr>
            <p:cNvCxnSpPr>
              <a:cxnSpLocks/>
              <a:stCxn id="230" idx="6"/>
              <a:endCxn id="238" idx="1"/>
            </p:cNvCxnSpPr>
            <p:nvPr/>
          </p:nvCxnSpPr>
          <p:spPr>
            <a:xfrm flipH="1" flipV="1">
              <a:off x="1686264" y="801137"/>
              <a:ext cx="330163" cy="3566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BE5A1F4C-8B07-46D4-8097-20501CD5FE10}"/>
                </a:ext>
              </a:extLst>
            </p:cNvPr>
            <p:cNvCxnSpPr>
              <a:cxnSpLocks/>
              <a:stCxn id="233" idx="4"/>
              <a:endCxn id="230" idx="2"/>
            </p:cNvCxnSpPr>
            <p:nvPr/>
          </p:nvCxnSpPr>
          <p:spPr>
            <a:xfrm flipH="1">
              <a:off x="2066719" y="443685"/>
              <a:ext cx="231632" cy="3611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195F94E4-5613-4ACF-BC6B-EE38EE41325E}"/>
                </a:ext>
              </a:extLst>
            </p:cNvPr>
            <p:cNvSpPr/>
            <p:nvPr/>
          </p:nvSpPr>
          <p:spPr>
            <a:xfrm rot="2181221">
              <a:off x="2286214" y="389878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4C743E4C-0433-4668-BF9A-77A5B1C895A1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20873" y="1169195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5340D8B7-2184-4983-8BDF-D7D8638668FE}"/>
                </a:ext>
              </a:extLst>
            </p:cNvPr>
            <p:cNvSpPr/>
            <p:nvPr/>
          </p:nvSpPr>
          <p:spPr>
            <a:xfrm rot="9888766">
              <a:off x="-13611" y="809594"/>
              <a:ext cx="44875" cy="44875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52CF9061-F51B-4050-87D7-0C1565F9F969}"/>
                </a:ext>
              </a:extLst>
            </p:cNvPr>
            <p:cNvCxnSpPr>
              <a:cxnSpLocks/>
              <a:stCxn id="235" idx="3"/>
              <a:endCxn id="216" idx="0"/>
            </p:cNvCxnSpPr>
            <p:nvPr/>
          </p:nvCxnSpPr>
          <p:spPr>
            <a:xfrm flipH="1" flipV="1">
              <a:off x="-243518" y="461655"/>
              <a:ext cx="263499" cy="350908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EFE2C3A5-9DBA-4FBE-ABFB-B884909A892D}"/>
                </a:ext>
              </a:extLst>
            </p:cNvPr>
            <p:cNvCxnSpPr>
              <a:cxnSpLocks/>
              <a:stCxn id="234" idx="4"/>
              <a:endCxn id="235" idx="0"/>
            </p:cNvCxnSpPr>
            <p:nvPr/>
          </p:nvCxnSpPr>
          <p:spPr>
            <a:xfrm flipH="1" flipV="1">
              <a:off x="14704" y="853685"/>
              <a:ext cx="26113" cy="316454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8" name="Oval 237">
              <a:extLst>
                <a:ext uri="{FF2B5EF4-FFF2-40B4-BE49-F238E27FC236}">
                  <a16:creationId xmlns:a16="http://schemas.microsoft.com/office/drawing/2014/main" id="{824EB6A7-1BF6-4737-8D8C-0E8CC6975E1C}"/>
                </a:ext>
              </a:extLst>
            </p:cNvPr>
            <p:cNvSpPr/>
            <p:nvPr/>
          </p:nvSpPr>
          <p:spPr>
            <a:xfrm rot="8852236">
              <a:off x="1606157" y="751801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79921002-8860-488B-AD99-CA0A6D428F8B}"/>
                </a:ext>
              </a:extLst>
            </p:cNvPr>
            <p:cNvCxnSpPr>
              <a:cxnSpLocks/>
              <a:stCxn id="210" idx="3"/>
              <a:endCxn id="211" idx="0"/>
            </p:cNvCxnSpPr>
            <p:nvPr/>
          </p:nvCxnSpPr>
          <p:spPr>
            <a:xfrm flipV="1">
              <a:off x="1150217" y="571614"/>
              <a:ext cx="108450" cy="4291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id="{7D88AC2C-46BA-4DAB-B8A2-CCE244AAE81A}"/>
                </a:ext>
              </a:extLst>
            </p:cNvPr>
            <p:cNvCxnSpPr>
              <a:cxnSpLocks/>
              <a:stCxn id="210" idx="1"/>
              <a:endCxn id="238" idx="6"/>
            </p:cNvCxnSpPr>
            <p:nvPr/>
          </p:nvCxnSpPr>
          <p:spPr>
            <a:xfrm flipV="1">
              <a:off x="1180988" y="814096"/>
              <a:ext cx="431503" cy="235013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FBDC0D59-DEF3-4DD8-9F9E-DDD174267F50}"/>
                </a:ext>
              </a:extLst>
            </p:cNvPr>
            <p:cNvSpPr/>
            <p:nvPr/>
          </p:nvSpPr>
          <p:spPr>
            <a:xfrm rot="8852236">
              <a:off x="1096163" y="1266538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956A4BFC-781F-4BE7-BFC1-3BE91F7FF03B}"/>
                </a:ext>
              </a:extLst>
            </p:cNvPr>
            <p:cNvCxnSpPr>
              <a:cxnSpLocks/>
              <a:stCxn id="241" idx="5"/>
              <a:endCxn id="219" idx="1"/>
            </p:cNvCxnSpPr>
            <p:nvPr/>
          </p:nvCxnSpPr>
          <p:spPr>
            <a:xfrm flipH="1" flipV="1">
              <a:off x="580297" y="1218759"/>
              <a:ext cx="516833" cy="79516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DB65B706-7E09-417D-B7D6-9F11A9D2545C}"/>
                </a:ext>
              </a:extLst>
            </p:cNvPr>
            <p:cNvCxnSpPr>
              <a:cxnSpLocks/>
              <a:stCxn id="241" idx="3"/>
              <a:endCxn id="210" idx="7"/>
            </p:cNvCxnSpPr>
            <p:nvPr/>
          </p:nvCxnSpPr>
          <p:spPr>
            <a:xfrm flipH="1" flipV="1">
              <a:off x="1132618" y="1079880"/>
              <a:ext cx="12881" cy="18762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C4461787-57B4-431A-9CA2-3D297CC8A4FC}"/>
                </a:ext>
              </a:extLst>
            </p:cNvPr>
            <p:cNvCxnSpPr>
              <a:cxnSpLocks/>
              <a:stCxn id="241" idx="1"/>
            </p:cNvCxnSpPr>
            <p:nvPr/>
          </p:nvCxnSpPr>
          <p:spPr>
            <a:xfrm>
              <a:off x="1176270" y="1315874"/>
              <a:ext cx="829822" cy="62675"/>
            </a:xfrm>
            <a:prstGeom prst="line">
              <a:avLst/>
            </a:prstGeom>
            <a:grpFill/>
            <a:ln>
              <a:solidFill>
                <a:schemeClr val="bg1">
                  <a:alpha val="1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01022152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icture Placeholder 20">
            <a:extLst>
              <a:ext uri="{FF2B5EF4-FFF2-40B4-BE49-F238E27FC236}">
                <a16:creationId xmlns:a16="http://schemas.microsoft.com/office/drawing/2014/main" id="{6FE311F5-A9A3-4147-874B-14B212E901E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6587381" y="3577044"/>
            <a:ext cx="3100540" cy="3100540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6587381" y="204021"/>
            <a:ext cx="3100540" cy="3100540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2" name="Picture Placeholder 19">
            <a:extLst>
              <a:ext uri="{FF2B5EF4-FFF2-40B4-BE49-F238E27FC236}">
                <a16:creationId xmlns:a16="http://schemas.microsoft.com/office/drawing/2014/main" id="{90C4F28F-E0C5-4C6F-9778-5071266AA6D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8420748" y="1890533"/>
            <a:ext cx="3100541" cy="3100540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0676521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_Contents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Graphic 2">
            <a:extLst>
              <a:ext uri="{FF2B5EF4-FFF2-40B4-BE49-F238E27FC236}">
                <a16:creationId xmlns:a16="http://schemas.microsoft.com/office/drawing/2014/main" id="{EF9857A9-EE37-45A5-8CC1-0DE5682310A9}"/>
              </a:ext>
            </a:extLst>
          </p:cNvPr>
          <p:cNvGrpSpPr/>
          <p:nvPr/>
        </p:nvGrpSpPr>
        <p:grpSpPr>
          <a:xfrm>
            <a:off x="-571500" y="0"/>
            <a:ext cx="5475613" cy="6984745"/>
            <a:chOff x="5963369" y="2553156"/>
            <a:chExt cx="3093526" cy="3946132"/>
          </a:xfrm>
        </p:grpSpPr>
        <p:grpSp>
          <p:nvGrpSpPr>
            <p:cNvPr id="24" name="Graphic 2">
              <a:extLst>
                <a:ext uri="{FF2B5EF4-FFF2-40B4-BE49-F238E27FC236}">
                  <a16:creationId xmlns:a16="http://schemas.microsoft.com/office/drawing/2014/main" id="{794CBD54-2AF2-476F-A3A8-B9C5B7472208}"/>
                </a:ext>
              </a:extLst>
            </p:cNvPr>
            <p:cNvGrpSpPr/>
            <p:nvPr/>
          </p:nvGrpSpPr>
          <p:grpSpPr>
            <a:xfrm>
              <a:off x="5963610" y="2557954"/>
              <a:ext cx="3093060" cy="3908889"/>
              <a:chOff x="5963610" y="2557954"/>
              <a:chExt cx="3093060" cy="3908889"/>
            </a:xfrm>
            <a:solidFill>
              <a:srgbClr val="CCCCCC"/>
            </a:solidFill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6757B2EB-D61A-418C-B72D-BD1864C1E5A0}"/>
                  </a:ext>
                </a:extLst>
              </p:cNvPr>
              <p:cNvSpPr/>
              <p:nvPr/>
            </p:nvSpPr>
            <p:spPr>
              <a:xfrm>
                <a:off x="5963610" y="2557954"/>
                <a:ext cx="3093060" cy="3878708"/>
              </a:xfrm>
              <a:custGeom>
                <a:avLst/>
                <a:gdLst>
                  <a:gd name="connsiteX0" fmla="*/ 3064613 w 3093060"/>
                  <a:gd name="connsiteY0" fmla="*/ 3739877 h 3878708"/>
                  <a:gd name="connsiteX1" fmla="*/ 3081967 w 3093060"/>
                  <a:gd name="connsiteY1" fmla="*/ 3582183 h 3878708"/>
                  <a:gd name="connsiteX2" fmla="*/ 3053295 w 3093060"/>
                  <a:gd name="connsiteY2" fmla="*/ 3491640 h 3878708"/>
                  <a:gd name="connsiteX3" fmla="*/ 2998970 w 3093060"/>
                  <a:gd name="connsiteY3" fmla="*/ 3355827 h 3878708"/>
                  <a:gd name="connsiteX4" fmla="*/ 2969543 w 3093060"/>
                  <a:gd name="connsiteY4" fmla="*/ 3113626 h 3878708"/>
                  <a:gd name="connsiteX5" fmla="*/ 2934836 w 3093060"/>
                  <a:gd name="connsiteY5" fmla="*/ 2863126 h 3878708"/>
                  <a:gd name="connsiteX6" fmla="*/ 2882019 w 3093060"/>
                  <a:gd name="connsiteY6" fmla="*/ 2657897 h 3878708"/>
                  <a:gd name="connsiteX7" fmla="*/ 2808077 w 3093060"/>
                  <a:gd name="connsiteY7" fmla="*/ 2417960 h 3878708"/>
                  <a:gd name="connsiteX8" fmla="*/ 2673772 w 3093060"/>
                  <a:gd name="connsiteY8" fmla="*/ 1979585 h 3878708"/>
                  <a:gd name="connsiteX9" fmla="*/ 2561349 w 3093060"/>
                  <a:gd name="connsiteY9" fmla="*/ 1855090 h 3878708"/>
                  <a:gd name="connsiteX10" fmla="*/ 1983388 w 3093060"/>
                  <a:gd name="connsiteY10" fmla="*/ 1675514 h 3878708"/>
                  <a:gd name="connsiteX11" fmla="*/ 1983388 w 3093060"/>
                  <a:gd name="connsiteY11" fmla="*/ 1675514 h 3878708"/>
                  <a:gd name="connsiteX12" fmla="*/ 1991687 w 3093060"/>
                  <a:gd name="connsiteY12" fmla="*/ 1418978 h 3878708"/>
                  <a:gd name="connsiteX13" fmla="*/ 2148627 w 3093060"/>
                  <a:gd name="connsiteY13" fmla="*/ 1157160 h 3878708"/>
                  <a:gd name="connsiteX14" fmla="*/ 2209743 w 3093060"/>
                  <a:gd name="connsiteY14" fmla="*/ 1003993 h 3878708"/>
                  <a:gd name="connsiteX15" fmla="*/ 2217288 w 3093060"/>
                  <a:gd name="connsiteY15" fmla="*/ 798764 h 3878708"/>
                  <a:gd name="connsiteX16" fmla="*/ 2176544 w 3093060"/>
                  <a:gd name="connsiteY16" fmla="*/ 582217 h 3878708"/>
                  <a:gd name="connsiteX17" fmla="*/ 2077702 w 3093060"/>
                  <a:gd name="connsiteY17" fmla="*/ 274373 h 3878708"/>
                  <a:gd name="connsiteX18" fmla="*/ 1936608 w 3093060"/>
                  <a:gd name="connsiteY18" fmla="*/ 90271 h 3878708"/>
                  <a:gd name="connsiteX19" fmla="*/ 1649890 w 3093060"/>
                  <a:gd name="connsiteY19" fmla="*/ 6519 h 3878708"/>
                  <a:gd name="connsiteX20" fmla="*/ 1424289 w 3093060"/>
                  <a:gd name="connsiteY20" fmla="*/ 3501 h 3878708"/>
                  <a:gd name="connsiteX21" fmla="*/ 1182843 w 3093060"/>
                  <a:gd name="connsiteY21" fmla="*/ 68390 h 3878708"/>
                  <a:gd name="connsiteX22" fmla="*/ 1009304 w 3093060"/>
                  <a:gd name="connsiteY22" fmla="*/ 216275 h 3878708"/>
                  <a:gd name="connsiteX23" fmla="*/ 879527 w 3093060"/>
                  <a:gd name="connsiteY23" fmla="*/ 676532 h 3878708"/>
                  <a:gd name="connsiteX24" fmla="*/ 867455 w 3093060"/>
                  <a:gd name="connsiteY24" fmla="*/ 1023610 h 3878708"/>
                  <a:gd name="connsiteX25" fmla="*/ 940643 w 3093060"/>
                  <a:gd name="connsiteY25" fmla="*/ 1203186 h 3878708"/>
                  <a:gd name="connsiteX26" fmla="*/ 1081738 w 3093060"/>
                  <a:gd name="connsiteY26" fmla="*/ 1452931 h 3878708"/>
                  <a:gd name="connsiteX27" fmla="*/ 1127764 w 3093060"/>
                  <a:gd name="connsiteY27" fmla="*/ 1626470 h 3878708"/>
                  <a:gd name="connsiteX28" fmla="*/ 1057593 w 3093060"/>
                  <a:gd name="connsiteY28" fmla="*/ 1684568 h 3878708"/>
                  <a:gd name="connsiteX29" fmla="*/ 659208 w 3093060"/>
                  <a:gd name="connsiteY29" fmla="*/ 1791710 h 3878708"/>
                  <a:gd name="connsiteX30" fmla="*/ 524903 w 3093060"/>
                  <a:gd name="connsiteY30" fmla="*/ 1875462 h 3878708"/>
                  <a:gd name="connsiteX31" fmla="*/ 370227 w 3093060"/>
                  <a:gd name="connsiteY31" fmla="*/ 2074654 h 3878708"/>
                  <a:gd name="connsiteX32" fmla="*/ 236677 w 3093060"/>
                  <a:gd name="connsiteY32" fmla="*/ 2436069 h 3878708"/>
                  <a:gd name="connsiteX33" fmla="*/ 147644 w 3093060"/>
                  <a:gd name="connsiteY33" fmla="*/ 2869917 h 3878708"/>
                  <a:gd name="connsiteX34" fmla="*/ 94828 w 3093060"/>
                  <a:gd name="connsiteY34" fmla="*/ 3214732 h 3878708"/>
                  <a:gd name="connsiteX35" fmla="*/ 60120 w 3093060"/>
                  <a:gd name="connsiteY35" fmla="*/ 3400343 h 3878708"/>
                  <a:gd name="connsiteX36" fmla="*/ 18621 w 3093060"/>
                  <a:gd name="connsiteY36" fmla="*/ 3582183 h 3878708"/>
                  <a:gd name="connsiteX37" fmla="*/ 28430 w 3093060"/>
                  <a:gd name="connsiteY37" fmla="*/ 3745159 h 3878708"/>
                  <a:gd name="connsiteX38" fmla="*/ 26166 w 3093060"/>
                  <a:gd name="connsiteY38" fmla="*/ 3797975 h 3878708"/>
                  <a:gd name="connsiteX39" fmla="*/ 21639 w 3093060"/>
                  <a:gd name="connsiteY39" fmla="*/ 3878708 h 3878708"/>
                  <a:gd name="connsiteX40" fmla="*/ 562629 w 3093060"/>
                  <a:gd name="connsiteY40" fmla="*/ 3878708 h 3878708"/>
                  <a:gd name="connsiteX41" fmla="*/ 556593 w 3093060"/>
                  <a:gd name="connsiteY41" fmla="*/ 3563320 h 3878708"/>
                  <a:gd name="connsiteX42" fmla="*/ 599601 w 3093060"/>
                  <a:gd name="connsiteY42" fmla="*/ 3260758 h 3878708"/>
                  <a:gd name="connsiteX43" fmla="*/ 662226 w 3093060"/>
                  <a:gd name="connsiteY43" fmla="*/ 3671970 h 3878708"/>
                  <a:gd name="connsiteX44" fmla="*/ 644117 w 3093060"/>
                  <a:gd name="connsiteY44" fmla="*/ 3878708 h 3878708"/>
                  <a:gd name="connsiteX45" fmla="*/ 2429308 w 3093060"/>
                  <a:gd name="connsiteY45" fmla="*/ 3878708 h 3878708"/>
                  <a:gd name="connsiteX46" fmla="*/ 2420254 w 3093060"/>
                  <a:gd name="connsiteY46" fmla="*/ 3515785 h 3878708"/>
                  <a:gd name="connsiteX47" fmla="*/ 2474579 w 3093060"/>
                  <a:gd name="connsiteY47" fmla="*/ 3232841 h 3878708"/>
                  <a:gd name="connsiteX48" fmla="*/ 2547768 w 3093060"/>
                  <a:gd name="connsiteY48" fmla="*/ 3878708 h 3878708"/>
                  <a:gd name="connsiteX49" fmla="*/ 3026132 w 3093060"/>
                  <a:gd name="connsiteY49" fmla="*/ 3878708 h 3878708"/>
                  <a:gd name="connsiteX50" fmla="*/ 3041977 w 3093060"/>
                  <a:gd name="connsiteY50" fmla="*/ 3858336 h 3878708"/>
                  <a:gd name="connsiteX51" fmla="*/ 3064613 w 3093060"/>
                  <a:gd name="connsiteY51" fmla="*/ 3739877 h 3878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3093060" h="3878708">
                    <a:moveTo>
                      <a:pt x="3064613" y="3739877"/>
                    </a:moveTo>
                    <a:cubicBezTo>
                      <a:pt x="3088003" y="3690079"/>
                      <a:pt x="3105357" y="3638771"/>
                      <a:pt x="3081967" y="3582183"/>
                    </a:cubicBezTo>
                    <a:cubicBezTo>
                      <a:pt x="3072912" y="3559547"/>
                      <a:pt x="3054049" y="3519558"/>
                      <a:pt x="3053295" y="3491640"/>
                    </a:cubicBezTo>
                    <a:cubicBezTo>
                      <a:pt x="3052540" y="3445615"/>
                      <a:pt x="3010287" y="3399589"/>
                      <a:pt x="2998970" y="3355827"/>
                    </a:cubicBezTo>
                    <a:cubicBezTo>
                      <a:pt x="2974825" y="3260758"/>
                      <a:pt x="2988406" y="3208696"/>
                      <a:pt x="2969543" y="3113626"/>
                    </a:cubicBezTo>
                    <a:cubicBezTo>
                      <a:pt x="2952944" y="3031384"/>
                      <a:pt x="2960489" y="2944614"/>
                      <a:pt x="2934836" y="2863126"/>
                    </a:cubicBezTo>
                    <a:cubicBezTo>
                      <a:pt x="2913709" y="2795220"/>
                      <a:pt x="2903900" y="2725804"/>
                      <a:pt x="2882019" y="2657897"/>
                    </a:cubicBezTo>
                    <a:cubicBezTo>
                      <a:pt x="2856366" y="2578673"/>
                      <a:pt x="2832221" y="2497939"/>
                      <a:pt x="2808077" y="2417960"/>
                    </a:cubicBezTo>
                    <a:cubicBezTo>
                      <a:pt x="2761296" y="2265548"/>
                      <a:pt x="2731870" y="2127471"/>
                      <a:pt x="2673772" y="1979585"/>
                    </a:cubicBezTo>
                    <a:cubicBezTo>
                      <a:pt x="2655664" y="1933559"/>
                      <a:pt x="2599075" y="1886779"/>
                      <a:pt x="2561349" y="1855090"/>
                    </a:cubicBezTo>
                    <a:cubicBezTo>
                      <a:pt x="2438362" y="1752475"/>
                      <a:pt x="2017341" y="1689095"/>
                      <a:pt x="1983388" y="1675514"/>
                    </a:cubicBezTo>
                    <a:lnTo>
                      <a:pt x="1983388" y="1675514"/>
                    </a:lnTo>
                    <a:cubicBezTo>
                      <a:pt x="1923026" y="1643070"/>
                      <a:pt x="1956225" y="1491412"/>
                      <a:pt x="1991687" y="1418978"/>
                    </a:cubicBezTo>
                    <a:cubicBezTo>
                      <a:pt x="2035449" y="1329945"/>
                      <a:pt x="2103356" y="1241666"/>
                      <a:pt x="2148627" y="1157160"/>
                    </a:cubicBezTo>
                    <a:cubicBezTo>
                      <a:pt x="2184844" y="1096798"/>
                      <a:pt x="2202953" y="1036437"/>
                      <a:pt x="2209743" y="1003993"/>
                    </a:cubicBezTo>
                    <a:cubicBezTo>
                      <a:pt x="2226343" y="926277"/>
                      <a:pt x="2233133" y="855352"/>
                      <a:pt x="2217288" y="798764"/>
                    </a:cubicBezTo>
                    <a:cubicBezTo>
                      <a:pt x="2199180" y="702185"/>
                      <a:pt x="2192389" y="649369"/>
                      <a:pt x="2176544" y="582217"/>
                    </a:cubicBezTo>
                    <a:cubicBezTo>
                      <a:pt x="2150891" y="470548"/>
                      <a:pt x="2109392" y="384533"/>
                      <a:pt x="2077702" y="274373"/>
                    </a:cubicBezTo>
                    <a:cubicBezTo>
                      <a:pt x="2055821" y="198921"/>
                      <a:pt x="2012814" y="124978"/>
                      <a:pt x="1936608" y="90271"/>
                    </a:cubicBezTo>
                    <a:cubicBezTo>
                      <a:pt x="1840029" y="45754"/>
                      <a:pt x="1755523" y="17837"/>
                      <a:pt x="1649890" y="6519"/>
                    </a:cubicBezTo>
                    <a:cubicBezTo>
                      <a:pt x="1589529" y="-272"/>
                      <a:pt x="1468051" y="-2535"/>
                      <a:pt x="1424289" y="3501"/>
                    </a:cubicBezTo>
                    <a:cubicBezTo>
                      <a:pt x="1342801" y="14819"/>
                      <a:pt x="1259804" y="38209"/>
                      <a:pt x="1182843" y="68390"/>
                    </a:cubicBezTo>
                    <a:cubicBezTo>
                      <a:pt x="1106637" y="98570"/>
                      <a:pt x="1044767" y="129506"/>
                      <a:pt x="1009304" y="216275"/>
                    </a:cubicBezTo>
                    <a:cubicBezTo>
                      <a:pt x="948943" y="365670"/>
                      <a:pt x="918762" y="521101"/>
                      <a:pt x="879527" y="676532"/>
                    </a:cubicBezTo>
                    <a:cubicBezTo>
                      <a:pt x="850101" y="790464"/>
                      <a:pt x="845574" y="969285"/>
                      <a:pt x="867455" y="1023610"/>
                    </a:cubicBezTo>
                    <a:cubicBezTo>
                      <a:pt x="891599" y="1083217"/>
                      <a:pt x="932343" y="1187341"/>
                      <a:pt x="940643" y="1203186"/>
                    </a:cubicBezTo>
                    <a:cubicBezTo>
                      <a:pt x="984405" y="1286183"/>
                      <a:pt x="1039485" y="1368425"/>
                      <a:pt x="1081738" y="1452931"/>
                    </a:cubicBezTo>
                    <a:cubicBezTo>
                      <a:pt x="1102864" y="1495184"/>
                      <a:pt x="1151154" y="1578936"/>
                      <a:pt x="1127764" y="1626470"/>
                    </a:cubicBezTo>
                    <a:cubicBezTo>
                      <a:pt x="1111164" y="1659669"/>
                      <a:pt x="1082492" y="1674005"/>
                      <a:pt x="1057593" y="1684568"/>
                    </a:cubicBezTo>
                    <a:cubicBezTo>
                      <a:pt x="1029676" y="1696641"/>
                      <a:pt x="742205" y="1749457"/>
                      <a:pt x="659208" y="1791710"/>
                    </a:cubicBezTo>
                    <a:cubicBezTo>
                      <a:pt x="611673" y="1815855"/>
                      <a:pt x="564138" y="1835472"/>
                      <a:pt x="524903" y="1875462"/>
                    </a:cubicBezTo>
                    <a:cubicBezTo>
                      <a:pt x="467560" y="1934314"/>
                      <a:pt x="402671" y="1997694"/>
                      <a:pt x="370227" y="2074654"/>
                    </a:cubicBezTo>
                    <a:cubicBezTo>
                      <a:pt x="316656" y="2202923"/>
                      <a:pt x="284212" y="2305537"/>
                      <a:pt x="236677" y="2436069"/>
                    </a:cubicBezTo>
                    <a:cubicBezTo>
                      <a:pt x="185370" y="2577164"/>
                      <a:pt x="178579" y="2722786"/>
                      <a:pt x="147644" y="2869917"/>
                    </a:cubicBezTo>
                    <a:cubicBezTo>
                      <a:pt x="123499" y="2983849"/>
                      <a:pt x="106900" y="3099291"/>
                      <a:pt x="94828" y="3214732"/>
                    </a:cubicBezTo>
                    <a:cubicBezTo>
                      <a:pt x="88037" y="3277357"/>
                      <a:pt x="78983" y="3343755"/>
                      <a:pt x="60120" y="3400343"/>
                    </a:cubicBezTo>
                    <a:cubicBezTo>
                      <a:pt x="38993" y="3465232"/>
                      <a:pt x="41257" y="3518048"/>
                      <a:pt x="18621" y="3582183"/>
                    </a:cubicBezTo>
                    <a:cubicBezTo>
                      <a:pt x="-242" y="3634244"/>
                      <a:pt x="-15332" y="3693097"/>
                      <a:pt x="28430" y="3745159"/>
                    </a:cubicBezTo>
                    <a:cubicBezTo>
                      <a:pt x="36730" y="3754967"/>
                      <a:pt x="23903" y="3785148"/>
                      <a:pt x="26166" y="3797975"/>
                    </a:cubicBezTo>
                    <a:cubicBezTo>
                      <a:pt x="32957" y="3829665"/>
                      <a:pt x="39748" y="3858336"/>
                      <a:pt x="21639" y="3878708"/>
                    </a:cubicBezTo>
                    <a:lnTo>
                      <a:pt x="562629" y="3878708"/>
                    </a:lnTo>
                    <a:cubicBezTo>
                      <a:pt x="549802" y="3773830"/>
                      <a:pt x="557348" y="3668952"/>
                      <a:pt x="556593" y="3563320"/>
                    </a:cubicBezTo>
                    <a:cubicBezTo>
                      <a:pt x="555838" y="3469759"/>
                      <a:pt x="560366" y="3353563"/>
                      <a:pt x="599601" y="3260758"/>
                    </a:cubicBezTo>
                    <a:cubicBezTo>
                      <a:pt x="628272" y="3392044"/>
                      <a:pt x="650908" y="3546720"/>
                      <a:pt x="662226" y="3671970"/>
                    </a:cubicBezTo>
                    <a:cubicBezTo>
                      <a:pt x="668262" y="3742141"/>
                      <a:pt x="653171" y="3810047"/>
                      <a:pt x="644117" y="3878708"/>
                    </a:cubicBezTo>
                    <a:lnTo>
                      <a:pt x="2429308" y="3878708"/>
                    </a:lnTo>
                    <a:cubicBezTo>
                      <a:pt x="2428554" y="3875690"/>
                      <a:pt x="2403655" y="3631226"/>
                      <a:pt x="2420254" y="3515785"/>
                    </a:cubicBezTo>
                    <a:cubicBezTo>
                      <a:pt x="2430817" y="3439579"/>
                      <a:pt x="2456471" y="3317346"/>
                      <a:pt x="2474579" y="3232841"/>
                    </a:cubicBezTo>
                    <a:cubicBezTo>
                      <a:pt x="2552295" y="3432788"/>
                      <a:pt x="2547768" y="3877199"/>
                      <a:pt x="2547768" y="3878708"/>
                    </a:cubicBezTo>
                    <a:lnTo>
                      <a:pt x="3026132" y="3878708"/>
                    </a:lnTo>
                    <a:cubicBezTo>
                      <a:pt x="3036696" y="3878708"/>
                      <a:pt x="3044995" y="3868900"/>
                      <a:pt x="3041977" y="3858336"/>
                    </a:cubicBezTo>
                    <a:cubicBezTo>
                      <a:pt x="3035186" y="3831928"/>
                      <a:pt x="3048768" y="3775339"/>
                      <a:pt x="3064613" y="3739877"/>
                    </a:cubicBezTo>
                    <a:close/>
                  </a:path>
                </a:pathLst>
              </a:custGeom>
              <a:solidFill>
                <a:schemeClr val="bg1">
                  <a:alpha val="20000"/>
                </a:schemeClr>
              </a:solidFill>
              <a:ln w="75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96F8A62B-26FD-41A2-9AEC-7DE217C1136A}"/>
                  </a:ext>
                </a:extLst>
              </p:cNvPr>
              <p:cNvSpPr/>
              <p:nvPr/>
            </p:nvSpPr>
            <p:spPr>
              <a:xfrm>
                <a:off x="8403481" y="6466088"/>
                <a:ext cx="21880" cy="754"/>
              </a:xfrm>
              <a:custGeom>
                <a:avLst/>
                <a:gdLst>
                  <a:gd name="connsiteX0" fmla="*/ 10563 w 21880"/>
                  <a:gd name="connsiteY0" fmla="*/ 755 h 754"/>
                  <a:gd name="connsiteX1" fmla="*/ 21881 w 21880"/>
                  <a:gd name="connsiteY1" fmla="*/ 0 h 754"/>
                  <a:gd name="connsiteX2" fmla="*/ 0 w 21880"/>
                  <a:gd name="connsiteY2" fmla="*/ 0 h 754"/>
                  <a:gd name="connsiteX3" fmla="*/ 10563 w 21880"/>
                  <a:gd name="connsiteY3" fmla="*/ 755 h 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880" h="754">
                    <a:moveTo>
                      <a:pt x="10563" y="755"/>
                    </a:moveTo>
                    <a:cubicBezTo>
                      <a:pt x="14336" y="755"/>
                      <a:pt x="18108" y="755"/>
                      <a:pt x="21881" y="0"/>
                    </a:cubicBezTo>
                    <a:cubicBezTo>
                      <a:pt x="14336" y="0"/>
                      <a:pt x="7545" y="0"/>
                      <a:pt x="0" y="0"/>
                    </a:cubicBezTo>
                    <a:cubicBezTo>
                      <a:pt x="3018" y="755"/>
                      <a:pt x="6791" y="755"/>
                      <a:pt x="10563" y="755"/>
                    </a:cubicBezTo>
                    <a:close/>
                  </a:path>
                </a:pathLst>
              </a:custGeom>
              <a:solidFill>
                <a:srgbClr val="CCCCCC"/>
              </a:solidFill>
              <a:ln w="752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7D48CCAE-0F2D-4FEC-ACF8-FD12DCA95D33}"/>
                </a:ext>
              </a:extLst>
            </p:cNvPr>
            <p:cNvSpPr/>
            <p:nvPr/>
          </p:nvSpPr>
          <p:spPr>
            <a:xfrm>
              <a:off x="7048970" y="3337100"/>
              <a:ext cx="928620" cy="958241"/>
            </a:xfrm>
            <a:custGeom>
              <a:avLst/>
              <a:gdLst>
                <a:gd name="connsiteX0" fmla="*/ 15241 w 928620"/>
                <a:gd name="connsiteY0" fmla="*/ 388577 h 958241"/>
                <a:gd name="connsiteX1" fmla="*/ 212925 w 928620"/>
                <a:gd name="connsiteY1" fmla="*/ 33953 h 958241"/>
                <a:gd name="connsiteX2" fmla="*/ 432490 w 928620"/>
                <a:gd name="connsiteY2" fmla="*/ 0 h 958241"/>
                <a:gd name="connsiteX3" fmla="*/ 700344 w 928620"/>
                <a:gd name="connsiteY3" fmla="*/ 31690 h 958241"/>
                <a:gd name="connsiteX4" fmla="*/ 916890 w 928620"/>
                <a:gd name="connsiteY4" fmla="*/ 378014 h 958241"/>
                <a:gd name="connsiteX5" fmla="*/ 817294 w 928620"/>
                <a:gd name="connsiteY5" fmla="*/ 679067 h 958241"/>
                <a:gd name="connsiteX6" fmla="*/ 461916 w 928620"/>
                <a:gd name="connsiteY6" fmla="*/ 958239 h 958241"/>
                <a:gd name="connsiteX7" fmla="*/ 138227 w 928620"/>
                <a:gd name="connsiteY7" fmla="*/ 714529 h 958241"/>
                <a:gd name="connsiteX8" fmla="*/ 15241 w 928620"/>
                <a:gd name="connsiteY8" fmla="*/ 388577 h 95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28620" h="958241">
                  <a:moveTo>
                    <a:pt x="15241" y="388577"/>
                  </a:moveTo>
                  <a:cubicBezTo>
                    <a:pt x="-38330" y="235410"/>
                    <a:pt x="54476" y="69416"/>
                    <a:pt x="212925" y="33953"/>
                  </a:cubicBezTo>
                  <a:cubicBezTo>
                    <a:pt x="297431" y="15090"/>
                    <a:pt x="381182" y="0"/>
                    <a:pt x="432490" y="0"/>
                  </a:cubicBezTo>
                  <a:cubicBezTo>
                    <a:pt x="489078" y="0"/>
                    <a:pt x="594711" y="14336"/>
                    <a:pt x="700344" y="31690"/>
                  </a:cubicBezTo>
                  <a:cubicBezTo>
                    <a:pt x="862565" y="58098"/>
                    <a:pt x="964425" y="221074"/>
                    <a:pt x="916890" y="378014"/>
                  </a:cubicBezTo>
                  <a:cubicBezTo>
                    <a:pt x="879919" y="501000"/>
                    <a:pt x="839930" y="627005"/>
                    <a:pt x="817294" y="679067"/>
                  </a:cubicBezTo>
                  <a:cubicBezTo>
                    <a:pt x="760705" y="810353"/>
                    <a:pt x="579621" y="958993"/>
                    <a:pt x="461916" y="958239"/>
                  </a:cubicBezTo>
                  <a:cubicBezTo>
                    <a:pt x="344211" y="957484"/>
                    <a:pt x="198589" y="848833"/>
                    <a:pt x="138227" y="714529"/>
                  </a:cubicBezTo>
                  <a:cubicBezTo>
                    <a:pt x="107292" y="647377"/>
                    <a:pt x="59003" y="513827"/>
                    <a:pt x="15241" y="388577"/>
                  </a:cubicBezTo>
                  <a:close/>
                </a:path>
              </a:pathLst>
            </a:custGeom>
            <a:solidFill>
              <a:schemeClr val="bg1">
                <a:lumMod val="95000"/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8BE8FA-1FEC-42B0-8FD2-11D95C267006}"/>
                </a:ext>
              </a:extLst>
            </p:cNvPr>
            <p:cNvSpPr/>
            <p:nvPr/>
          </p:nvSpPr>
          <p:spPr>
            <a:xfrm>
              <a:off x="6918589" y="4231205"/>
              <a:ext cx="1166485" cy="2206212"/>
            </a:xfrm>
            <a:custGeom>
              <a:avLst/>
              <a:gdLst>
                <a:gd name="connsiteX0" fmla="*/ 1069153 w 1166485"/>
                <a:gd name="connsiteY0" fmla="*/ 0 h 2206212"/>
                <a:gd name="connsiteX1" fmla="*/ 691139 w 1166485"/>
                <a:gd name="connsiteY1" fmla="*/ 237673 h 2206212"/>
                <a:gd name="connsiteX2" fmla="*/ 691139 w 1166485"/>
                <a:gd name="connsiteY2" fmla="*/ 237673 h 2206212"/>
                <a:gd name="connsiteX3" fmla="*/ 630778 w 1166485"/>
                <a:gd name="connsiteY3" fmla="*/ 201457 h 2206212"/>
                <a:gd name="connsiteX4" fmla="*/ 631532 w 1166485"/>
                <a:gd name="connsiteY4" fmla="*/ 132795 h 2206212"/>
                <a:gd name="connsiteX5" fmla="*/ 587015 w 1166485"/>
                <a:gd name="connsiteY5" fmla="*/ 87524 h 2206212"/>
                <a:gd name="connsiteX6" fmla="*/ 537972 w 1166485"/>
                <a:gd name="connsiteY6" fmla="*/ 138077 h 2206212"/>
                <a:gd name="connsiteX7" fmla="*/ 537972 w 1166485"/>
                <a:gd name="connsiteY7" fmla="*/ 196929 h 2206212"/>
                <a:gd name="connsiteX8" fmla="*/ 477610 w 1166485"/>
                <a:gd name="connsiteY8" fmla="*/ 237673 h 2206212"/>
                <a:gd name="connsiteX9" fmla="*/ 477610 w 1166485"/>
                <a:gd name="connsiteY9" fmla="*/ 237673 h 2206212"/>
                <a:gd name="connsiteX10" fmla="*/ 129023 w 1166485"/>
                <a:gd name="connsiteY10" fmla="*/ 40744 h 2206212"/>
                <a:gd name="connsiteX11" fmla="*/ 129023 w 1166485"/>
                <a:gd name="connsiteY11" fmla="*/ 40744 h 2206212"/>
                <a:gd name="connsiteX12" fmla="*/ 81488 w 1166485"/>
                <a:gd name="connsiteY12" fmla="*/ 8300 h 2206212"/>
                <a:gd name="connsiteX13" fmla="*/ 0 w 1166485"/>
                <a:gd name="connsiteY13" fmla="*/ 49798 h 2206212"/>
                <a:gd name="connsiteX14" fmla="*/ 0 w 1166485"/>
                <a:gd name="connsiteY14" fmla="*/ 49798 h 2206212"/>
                <a:gd name="connsiteX15" fmla="*/ 36217 w 1166485"/>
                <a:gd name="connsiteY15" fmla="*/ 89788 h 2206212"/>
                <a:gd name="connsiteX16" fmla="*/ 485910 w 1166485"/>
                <a:gd name="connsiteY16" fmla="*/ 338779 h 2206212"/>
                <a:gd name="connsiteX17" fmla="*/ 537217 w 1166485"/>
                <a:gd name="connsiteY17" fmla="*/ 403667 h 2206212"/>
                <a:gd name="connsiteX18" fmla="*/ 536463 w 1166485"/>
                <a:gd name="connsiteY18" fmla="*/ 2189613 h 2206212"/>
                <a:gd name="connsiteX19" fmla="*/ 537217 w 1166485"/>
                <a:gd name="connsiteY19" fmla="*/ 2206212 h 2206212"/>
                <a:gd name="connsiteX20" fmla="*/ 565134 w 1166485"/>
                <a:gd name="connsiteY20" fmla="*/ 2206212 h 2206212"/>
                <a:gd name="connsiteX21" fmla="*/ 603615 w 1166485"/>
                <a:gd name="connsiteY21" fmla="*/ 2206212 h 2206212"/>
                <a:gd name="connsiteX22" fmla="*/ 633041 w 1166485"/>
                <a:gd name="connsiteY22" fmla="*/ 2206212 h 2206212"/>
                <a:gd name="connsiteX23" fmla="*/ 633796 w 1166485"/>
                <a:gd name="connsiteY23" fmla="*/ 2191877 h 2206212"/>
                <a:gd name="connsiteX24" fmla="*/ 635305 w 1166485"/>
                <a:gd name="connsiteY24" fmla="*/ 1921004 h 2206212"/>
                <a:gd name="connsiteX25" fmla="*/ 635305 w 1166485"/>
                <a:gd name="connsiteY25" fmla="*/ 410458 h 2206212"/>
                <a:gd name="connsiteX26" fmla="*/ 703966 w 1166485"/>
                <a:gd name="connsiteY26" fmla="*/ 335761 h 2206212"/>
                <a:gd name="connsiteX27" fmla="*/ 1166486 w 1166485"/>
                <a:gd name="connsiteY27" fmla="*/ 48289 h 2206212"/>
                <a:gd name="connsiteX28" fmla="*/ 1069153 w 1166485"/>
                <a:gd name="connsiteY28" fmla="*/ 0 h 220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166485" h="2206212">
                  <a:moveTo>
                    <a:pt x="1069153" y="0"/>
                  </a:moveTo>
                  <a:cubicBezTo>
                    <a:pt x="978610" y="134304"/>
                    <a:pt x="849588" y="209002"/>
                    <a:pt x="691139" y="237673"/>
                  </a:cubicBezTo>
                  <a:cubicBezTo>
                    <a:pt x="691139" y="237673"/>
                    <a:pt x="691139" y="237673"/>
                    <a:pt x="691139" y="237673"/>
                  </a:cubicBezTo>
                  <a:cubicBezTo>
                    <a:pt x="637568" y="255027"/>
                    <a:pt x="631532" y="252009"/>
                    <a:pt x="630778" y="201457"/>
                  </a:cubicBezTo>
                  <a:cubicBezTo>
                    <a:pt x="630778" y="178821"/>
                    <a:pt x="629269" y="155431"/>
                    <a:pt x="631532" y="132795"/>
                  </a:cubicBezTo>
                  <a:cubicBezTo>
                    <a:pt x="634550" y="98842"/>
                    <a:pt x="621723" y="89033"/>
                    <a:pt x="587015" y="87524"/>
                  </a:cubicBezTo>
                  <a:cubicBezTo>
                    <a:pt x="544762" y="85261"/>
                    <a:pt x="534199" y="100351"/>
                    <a:pt x="537972" y="138077"/>
                  </a:cubicBezTo>
                  <a:cubicBezTo>
                    <a:pt x="540235" y="157694"/>
                    <a:pt x="538726" y="177312"/>
                    <a:pt x="537972" y="196929"/>
                  </a:cubicBezTo>
                  <a:cubicBezTo>
                    <a:pt x="537217" y="252764"/>
                    <a:pt x="533445" y="255782"/>
                    <a:pt x="477610" y="237673"/>
                  </a:cubicBezTo>
                  <a:cubicBezTo>
                    <a:pt x="477610" y="237673"/>
                    <a:pt x="477610" y="237673"/>
                    <a:pt x="477610" y="237673"/>
                  </a:cubicBezTo>
                  <a:cubicBezTo>
                    <a:pt x="335761" y="216547"/>
                    <a:pt x="221828" y="145622"/>
                    <a:pt x="129023" y="40744"/>
                  </a:cubicBezTo>
                  <a:cubicBezTo>
                    <a:pt x="129023" y="40744"/>
                    <a:pt x="129023" y="40744"/>
                    <a:pt x="129023" y="40744"/>
                  </a:cubicBezTo>
                  <a:cubicBezTo>
                    <a:pt x="109405" y="33953"/>
                    <a:pt x="106387" y="-2263"/>
                    <a:pt x="81488" y="8300"/>
                  </a:cubicBezTo>
                  <a:cubicBezTo>
                    <a:pt x="53571" y="20372"/>
                    <a:pt x="19617" y="21881"/>
                    <a:pt x="0" y="49798"/>
                  </a:cubicBezTo>
                  <a:lnTo>
                    <a:pt x="0" y="49798"/>
                  </a:lnTo>
                  <a:cubicBezTo>
                    <a:pt x="12072" y="63380"/>
                    <a:pt x="24145" y="76206"/>
                    <a:pt x="36217" y="89788"/>
                  </a:cubicBezTo>
                  <a:cubicBezTo>
                    <a:pt x="156940" y="224092"/>
                    <a:pt x="300298" y="319161"/>
                    <a:pt x="485910" y="338779"/>
                  </a:cubicBezTo>
                  <a:cubicBezTo>
                    <a:pt x="529672" y="343306"/>
                    <a:pt x="537972" y="363678"/>
                    <a:pt x="537217" y="403667"/>
                  </a:cubicBezTo>
                  <a:cubicBezTo>
                    <a:pt x="536463" y="998983"/>
                    <a:pt x="537217" y="1594298"/>
                    <a:pt x="536463" y="2189613"/>
                  </a:cubicBezTo>
                  <a:cubicBezTo>
                    <a:pt x="536463" y="2195649"/>
                    <a:pt x="537217" y="2200931"/>
                    <a:pt x="537217" y="2206212"/>
                  </a:cubicBezTo>
                  <a:lnTo>
                    <a:pt x="565134" y="2206212"/>
                  </a:lnTo>
                  <a:lnTo>
                    <a:pt x="603615" y="2206212"/>
                  </a:lnTo>
                  <a:lnTo>
                    <a:pt x="633041" y="2206212"/>
                  </a:lnTo>
                  <a:cubicBezTo>
                    <a:pt x="633796" y="2202440"/>
                    <a:pt x="633796" y="2197158"/>
                    <a:pt x="633796" y="2191877"/>
                  </a:cubicBezTo>
                  <a:cubicBezTo>
                    <a:pt x="631532" y="2102089"/>
                    <a:pt x="635305" y="2011547"/>
                    <a:pt x="635305" y="1921004"/>
                  </a:cubicBezTo>
                  <a:cubicBezTo>
                    <a:pt x="636059" y="1417740"/>
                    <a:pt x="636814" y="913722"/>
                    <a:pt x="635305" y="410458"/>
                  </a:cubicBezTo>
                  <a:cubicBezTo>
                    <a:pt x="635305" y="356887"/>
                    <a:pt x="654168" y="343306"/>
                    <a:pt x="703966" y="335761"/>
                  </a:cubicBezTo>
                  <a:cubicBezTo>
                    <a:pt x="900141" y="307089"/>
                    <a:pt x="1050290" y="202966"/>
                    <a:pt x="1166486" y="48289"/>
                  </a:cubicBezTo>
                  <a:cubicBezTo>
                    <a:pt x="1138569" y="21127"/>
                    <a:pt x="1102352" y="13581"/>
                    <a:pt x="1069153" y="0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4EE43E4-96AC-4BA1-9644-D65493F6A6A2}"/>
                </a:ext>
              </a:extLst>
            </p:cNvPr>
            <p:cNvSpPr/>
            <p:nvPr/>
          </p:nvSpPr>
          <p:spPr>
            <a:xfrm>
              <a:off x="7483723" y="6471370"/>
              <a:ext cx="38480" cy="8396"/>
            </a:xfrm>
            <a:custGeom>
              <a:avLst/>
              <a:gdLst>
                <a:gd name="connsiteX0" fmla="*/ 20372 w 38480"/>
                <a:gd name="connsiteY0" fmla="*/ 8300 h 8396"/>
                <a:gd name="connsiteX1" fmla="*/ 38480 w 38480"/>
                <a:gd name="connsiteY1" fmla="*/ 0 h 8396"/>
                <a:gd name="connsiteX2" fmla="*/ 0 w 38480"/>
                <a:gd name="connsiteY2" fmla="*/ 0 h 8396"/>
                <a:gd name="connsiteX3" fmla="*/ 20372 w 38480"/>
                <a:gd name="connsiteY3" fmla="*/ 8300 h 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480" h="8396">
                  <a:moveTo>
                    <a:pt x="20372" y="8300"/>
                  </a:moveTo>
                  <a:cubicBezTo>
                    <a:pt x="28672" y="8300"/>
                    <a:pt x="34708" y="4527"/>
                    <a:pt x="38480" y="0"/>
                  </a:cubicBezTo>
                  <a:lnTo>
                    <a:pt x="0" y="0"/>
                  </a:lnTo>
                  <a:cubicBezTo>
                    <a:pt x="3773" y="5282"/>
                    <a:pt x="9809" y="9054"/>
                    <a:pt x="20372" y="8300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59E67FF-0E14-4B17-944B-09479E6D419E}"/>
                </a:ext>
              </a:extLst>
            </p:cNvPr>
            <p:cNvSpPr/>
            <p:nvPr/>
          </p:nvSpPr>
          <p:spPr>
            <a:xfrm>
              <a:off x="6585846" y="6501551"/>
              <a:ext cx="6036" cy="7545"/>
            </a:xfrm>
            <a:custGeom>
              <a:avLst/>
              <a:gdLst>
                <a:gd name="connsiteX0" fmla="*/ 6036 w 6036"/>
                <a:gd name="connsiteY0" fmla="*/ 0 h 7545"/>
                <a:gd name="connsiteX1" fmla="*/ 0 w 6036"/>
                <a:gd name="connsiteY1" fmla="*/ 0 h 7545"/>
                <a:gd name="connsiteX2" fmla="*/ 6036 w 6036"/>
                <a:gd name="connsiteY2" fmla="*/ 0 h 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36" h="7545">
                  <a:moveTo>
                    <a:pt x="6036" y="0"/>
                  </a:moveTo>
                  <a:cubicBezTo>
                    <a:pt x="3773" y="0"/>
                    <a:pt x="1509" y="0"/>
                    <a:pt x="0" y="0"/>
                  </a:cubicBezTo>
                  <a:cubicBezTo>
                    <a:pt x="2264" y="0"/>
                    <a:pt x="3773" y="0"/>
                    <a:pt x="6036" y="0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D62DA49-AEE8-4049-9FDF-3FD84E789405}"/>
                </a:ext>
              </a:extLst>
            </p:cNvPr>
            <p:cNvSpPr/>
            <p:nvPr/>
          </p:nvSpPr>
          <p:spPr>
            <a:xfrm>
              <a:off x="8412536" y="6501551"/>
              <a:ext cx="21880" cy="754"/>
            </a:xfrm>
            <a:custGeom>
              <a:avLst/>
              <a:gdLst>
                <a:gd name="connsiteX0" fmla="*/ 10563 w 21880"/>
                <a:gd name="connsiteY0" fmla="*/ 755 h 754"/>
                <a:gd name="connsiteX1" fmla="*/ 21881 w 21880"/>
                <a:gd name="connsiteY1" fmla="*/ 0 h 754"/>
                <a:gd name="connsiteX2" fmla="*/ 0 w 21880"/>
                <a:gd name="connsiteY2" fmla="*/ 0 h 754"/>
                <a:gd name="connsiteX3" fmla="*/ 10563 w 21880"/>
                <a:gd name="connsiteY3" fmla="*/ 755 h 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880" h="754">
                  <a:moveTo>
                    <a:pt x="10563" y="755"/>
                  </a:moveTo>
                  <a:cubicBezTo>
                    <a:pt x="14336" y="755"/>
                    <a:pt x="18108" y="755"/>
                    <a:pt x="21881" y="0"/>
                  </a:cubicBezTo>
                  <a:cubicBezTo>
                    <a:pt x="14336" y="0"/>
                    <a:pt x="7545" y="0"/>
                    <a:pt x="0" y="0"/>
                  </a:cubicBezTo>
                  <a:cubicBezTo>
                    <a:pt x="3018" y="755"/>
                    <a:pt x="6791" y="755"/>
                    <a:pt x="10563" y="755"/>
                  </a:cubicBezTo>
                  <a:close/>
                </a:path>
              </a:pathLst>
            </a:custGeom>
            <a:solidFill>
              <a:srgbClr val="CCCCCC"/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42E8636-8408-44EC-A98D-84BEFFF09217}"/>
                </a:ext>
              </a:extLst>
            </p:cNvPr>
            <p:cNvSpPr/>
            <p:nvPr/>
          </p:nvSpPr>
          <p:spPr>
            <a:xfrm>
              <a:off x="7105710" y="3719624"/>
              <a:ext cx="820916" cy="584014"/>
            </a:xfrm>
            <a:custGeom>
              <a:avLst/>
              <a:gdLst>
                <a:gd name="connsiteX0" fmla="*/ 217301 w 820916"/>
                <a:gd name="connsiteY0" fmla="*/ 111686 h 584014"/>
                <a:gd name="connsiteX1" fmla="*/ 25654 w 820916"/>
                <a:gd name="connsiteY1" fmla="*/ 128285 h 584014"/>
                <a:gd name="connsiteX2" fmla="*/ 0 w 820916"/>
                <a:gd name="connsiteY2" fmla="*/ 122249 h 584014"/>
                <a:gd name="connsiteX3" fmla="*/ 28672 w 820916"/>
                <a:gd name="connsiteY3" fmla="*/ 224109 h 584014"/>
                <a:gd name="connsiteX4" fmla="*/ 181839 w 820916"/>
                <a:gd name="connsiteY4" fmla="*/ 470836 h 584014"/>
                <a:gd name="connsiteX5" fmla="*/ 402913 w 820916"/>
                <a:gd name="connsiteY5" fmla="*/ 584014 h 584014"/>
                <a:gd name="connsiteX6" fmla="*/ 585506 w 820916"/>
                <a:gd name="connsiteY6" fmla="*/ 506299 h 584014"/>
                <a:gd name="connsiteX7" fmla="*/ 786963 w 820916"/>
                <a:gd name="connsiteY7" fmla="*/ 227881 h 584014"/>
                <a:gd name="connsiteX8" fmla="*/ 820916 w 820916"/>
                <a:gd name="connsiteY8" fmla="*/ 123758 h 584014"/>
                <a:gd name="connsiteX9" fmla="*/ 785454 w 820916"/>
                <a:gd name="connsiteY9" fmla="*/ 141112 h 584014"/>
                <a:gd name="connsiteX10" fmla="*/ 596824 w 820916"/>
                <a:gd name="connsiteY10" fmla="*/ 114704 h 584014"/>
                <a:gd name="connsiteX11" fmla="*/ 405177 w 820916"/>
                <a:gd name="connsiteY11" fmla="*/ 17 h 584014"/>
                <a:gd name="connsiteX12" fmla="*/ 217301 w 820916"/>
                <a:gd name="connsiteY12" fmla="*/ 111686 h 58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20916" h="584014">
                  <a:moveTo>
                    <a:pt x="217301" y="111686"/>
                  </a:moveTo>
                  <a:cubicBezTo>
                    <a:pt x="156185" y="162238"/>
                    <a:pt x="95069" y="177329"/>
                    <a:pt x="25654" y="128285"/>
                  </a:cubicBezTo>
                  <a:cubicBezTo>
                    <a:pt x="24899" y="127530"/>
                    <a:pt x="0" y="122249"/>
                    <a:pt x="0" y="122249"/>
                  </a:cubicBezTo>
                  <a:cubicBezTo>
                    <a:pt x="6036" y="160729"/>
                    <a:pt x="13581" y="187892"/>
                    <a:pt x="28672" y="224109"/>
                  </a:cubicBezTo>
                  <a:cubicBezTo>
                    <a:pt x="72434" y="331250"/>
                    <a:pt x="107896" y="398403"/>
                    <a:pt x="181839" y="470836"/>
                  </a:cubicBezTo>
                  <a:cubicBezTo>
                    <a:pt x="216547" y="504790"/>
                    <a:pt x="332743" y="584014"/>
                    <a:pt x="402913" y="584014"/>
                  </a:cubicBezTo>
                  <a:cubicBezTo>
                    <a:pt x="468556" y="584014"/>
                    <a:pt x="543253" y="537989"/>
                    <a:pt x="585506" y="506299"/>
                  </a:cubicBezTo>
                  <a:cubicBezTo>
                    <a:pt x="721320" y="404439"/>
                    <a:pt x="769609" y="289752"/>
                    <a:pt x="786963" y="227881"/>
                  </a:cubicBezTo>
                  <a:cubicBezTo>
                    <a:pt x="797526" y="187892"/>
                    <a:pt x="810353" y="161484"/>
                    <a:pt x="820916" y="123758"/>
                  </a:cubicBezTo>
                  <a:cubicBezTo>
                    <a:pt x="820916" y="123758"/>
                    <a:pt x="785454" y="140357"/>
                    <a:pt x="785454" y="141112"/>
                  </a:cubicBezTo>
                  <a:cubicBezTo>
                    <a:pt x="715284" y="175065"/>
                    <a:pt x="657186" y="168274"/>
                    <a:pt x="596824" y="114704"/>
                  </a:cubicBezTo>
                  <a:cubicBezTo>
                    <a:pt x="565134" y="86032"/>
                    <a:pt x="494210" y="17"/>
                    <a:pt x="405177" y="17"/>
                  </a:cubicBezTo>
                  <a:cubicBezTo>
                    <a:pt x="301807" y="-1492"/>
                    <a:pt x="233146" y="98859"/>
                    <a:pt x="217301" y="111686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AFDA568-2087-47FB-AC5E-0D2176AC166F}"/>
                </a:ext>
              </a:extLst>
            </p:cNvPr>
            <p:cNvSpPr/>
            <p:nvPr/>
          </p:nvSpPr>
          <p:spPr>
            <a:xfrm>
              <a:off x="7215863" y="2553306"/>
              <a:ext cx="135223" cy="802656"/>
            </a:xfrm>
            <a:custGeom>
              <a:avLst/>
              <a:gdLst>
                <a:gd name="connsiteX0" fmla="*/ 79231 w 135223"/>
                <a:gd name="connsiteY0" fmla="*/ 802657 h 802656"/>
                <a:gd name="connsiteX1" fmla="*/ 65650 w 135223"/>
                <a:gd name="connsiteY1" fmla="*/ 790585 h 802656"/>
                <a:gd name="connsiteX2" fmla="*/ 7 w 135223"/>
                <a:gd name="connsiteY2" fmla="*/ 434452 h 802656"/>
                <a:gd name="connsiteX3" fmla="*/ 107903 w 135223"/>
                <a:gd name="connsiteY3" fmla="*/ 8149 h 802656"/>
                <a:gd name="connsiteX4" fmla="*/ 129029 w 135223"/>
                <a:gd name="connsiteY4" fmla="*/ 3622 h 802656"/>
                <a:gd name="connsiteX5" fmla="*/ 132047 w 135223"/>
                <a:gd name="connsiteY5" fmla="*/ 31539 h 802656"/>
                <a:gd name="connsiteX6" fmla="*/ 30187 w 135223"/>
                <a:gd name="connsiteY6" fmla="*/ 434452 h 802656"/>
                <a:gd name="connsiteX7" fmla="*/ 93567 w 135223"/>
                <a:gd name="connsiteY7" fmla="*/ 774740 h 802656"/>
                <a:gd name="connsiteX8" fmla="*/ 85267 w 135223"/>
                <a:gd name="connsiteY8" fmla="*/ 801148 h 802656"/>
                <a:gd name="connsiteX9" fmla="*/ 79231 w 135223"/>
                <a:gd name="connsiteY9" fmla="*/ 802657 h 802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223" h="802656">
                  <a:moveTo>
                    <a:pt x="79231" y="802657"/>
                  </a:moveTo>
                  <a:cubicBezTo>
                    <a:pt x="73195" y="802657"/>
                    <a:pt x="67913" y="798130"/>
                    <a:pt x="65650" y="790585"/>
                  </a:cubicBezTo>
                  <a:cubicBezTo>
                    <a:pt x="62632" y="782285"/>
                    <a:pt x="-748" y="583092"/>
                    <a:pt x="7" y="434452"/>
                  </a:cubicBezTo>
                  <a:cubicBezTo>
                    <a:pt x="761" y="204324"/>
                    <a:pt x="103376" y="15694"/>
                    <a:pt x="107903" y="8149"/>
                  </a:cubicBezTo>
                  <a:cubicBezTo>
                    <a:pt x="113184" y="-905"/>
                    <a:pt x="122239" y="-2414"/>
                    <a:pt x="129029" y="3622"/>
                  </a:cubicBezTo>
                  <a:cubicBezTo>
                    <a:pt x="135820" y="10412"/>
                    <a:pt x="137329" y="22485"/>
                    <a:pt x="132047" y="31539"/>
                  </a:cubicBezTo>
                  <a:cubicBezTo>
                    <a:pt x="131293" y="33048"/>
                    <a:pt x="30942" y="217905"/>
                    <a:pt x="30187" y="434452"/>
                  </a:cubicBezTo>
                  <a:cubicBezTo>
                    <a:pt x="29433" y="574792"/>
                    <a:pt x="92812" y="772476"/>
                    <a:pt x="93567" y="774740"/>
                  </a:cubicBezTo>
                  <a:cubicBezTo>
                    <a:pt x="96585" y="784548"/>
                    <a:pt x="93567" y="796621"/>
                    <a:pt x="85267" y="801148"/>
                  </a:cubicBezTo>
                  <a:cubicBezTo>
                    <a:pt x="83004" y="801902"/>
                    <a:pt x="81495" y="802657"/>
                    <a:pt x="79231" y="802657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48F4250-419F-47A6-8F36-E75EEA8A0DD8}"/>
                </a:ext>
              </a:extLst>
            </p:cNvPr>
            <p:cNvSpPr/>
            <p:nvPr/>
          </p:nvSpPr>
          <p:spPr>
            <a:xfrm>
              <a:off x="7620133" y="2552980"/>
              <a:ext cx="135223" cy="802983"/>
            </a:xfrm>
            <a:custGeom>
              <a:avLst/>
              <a:gdLst>
                <a:gd name="connsiteX0" fmla="*/ 55238 w 135223"/>
                <a:gd name="connsiteY0" fmla="*/ 802984 h 802983"/>
                <a:gd name="connsiteX1" fmla="*/ 49202 w 135223"/>
                <a:gd name="connsiteY1" fmla="*/ 801475 h 802983"/>
                <a:gd name="connsiteX2" fmla="*/ 40902 w 135223"/>
                <a:gd name="connsiteY2" fmla="*/ 775066 h 802983"/>
                <a:gd name="connsiteX3" fmla="*/ 104281 w 135223"/>
                <a:gd name="connsiteY3" fmla="*/ 434778 h 802983"/>
                <a:gd name="connsiteX4" fmla="*/ 3176 w 135223"/>
                <a:gd name="connsiteY4" fmla="*/ 31866 h 802983"/>
                <a:gd name="connsiteX5" fmla="*/ 6194 w 135223"/>
                <a:gd name="connsiteY5" fmla="*/ 3948 h 802983"/>
                <a:gd name="connsiteX6" fmla="*/ 27321 w 135223"/>
                <a:gd name="connsiteY6" fmla="*/ 8476 h 802983"/>
                <a:gd name="connsiteX7" fmla="*/ 135217 w 135223"/>
                <a:gd name="connsiteY7" fmla="*/ 434778 h 802983"/>
                <a:gd name="connsiteX8" fmla="*/ 69574 w 135223"/>
                <a:gd name="connsiteY8" fmla="*/ 790911 h 802983"/>
                <a:gd name="connsiteX9" fmla="*/ 55238 w 135223"/>
                <a:gd name="connsiteY9" fmla="*/ 802984 h 802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5223" h="802983">
                  <a:moveTo>
                    <a:pt x="55238" y="802984"/>
                  </a:moveTo>
                  <a:cubicBezTo>
                    <a:pt x="52974" y="802984"/>
                    <a:pt x="51465" y="802229"/>
                    <a:pt x="49202" y="801475"/>
                  </a:cubicBezTo>
                  <a:cubicBezTo>
                    <a:pt x="41656" y="796947"/>
                    <a:pt x="37884" y="785630"/>
                    <a:pt x="40902" y="775066"/>
                  </a:cubicBezTo>
                  <a:cubicBezTo>
                    <a:pt x="41656" y="772803"/>
                    <a:pt x="105036" y="575119"/>
                    <a:pt x="104281" y="434778"/>
                  </a:cubicBezTo>
                  <a:cubicBezTo>
                    <a:pt x="104281" y="218232"/>
                    <a:pt x="4685" y="34129"/>
                    <a:pt x="3176" y="31866"/>
                  </a:cubicBezTo>
                  <a:cubicBezTo>
                    <a:pt x="-2106" y="22811"/>
                    <a:pt x="-597" y="10739"/>
                    <a:pt x="6194" y="3948"/>
                  </a:cubicBezTo>
                  <a:cubicBezTo>
                    <a:pt x="12985" y="-2842"/>
                    <a:pt x="22039" y="-579"/>
                    <a:pt x="27321" y="8476"/>
                  </a:cubicBezTo>
                  <a:cubicBezTo>
                    <a:pt x="31848" y="16021"/>
                    <a:pt x="134462" y="204650"/>
                    <a:pt x="135217" y="434778"/>
                  </a:cubicBezTo>
                  <a:cubicBezTo>
                    <a:pt x="135971" y="583419"/>
                    <a:pt x="71837" y="782612"/>
                    <a:pt x="69574" y="790911"/>
                  </a:cubicBezTo>
                  <a:cubicBezTo>
                    <a:pt x="67310" y="798456"/>
                    <a:pt x="61274" y="802984"/>
                    <a:pt x="55238" y="802984"/>
                  </a:cubicBezTo>
                  <a:close/>
                </a:path>
              </a:pathLst>
            </a:custGeom>
            <a:solidFill>
              <a:schemeClr val="accent4">
                <a:alpha val="20000"/>
              </a:schemeClr>
            </a:solidFill>
            <a:ln w="75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3660738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_Contents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roup 69">
            <a:extLst>
              <a:ext uri="{FF2B5EF4-FFF2-40B4-BE49-F238E27FC236}">
                <a16:creationId xmlns:a16="http://schemas.microsoft.com/office/drawing/2014/main" id="{AA1977E1-8EBA-4FB3-BD81-F99F9B436483}"/>
              </a:ext>
            </a:extLst>
          </p:cNvPr>
          <p:cNvGrpSpPr/>
          <p:nvPr/>
        </p:nvGrpSpPr>
        <p:grpSpPr>
          <a:xfrm>
            <a:off x="5621646" y="2868700"/>
            <a:ext cx="6563763" cy="3854458"/>
            <a:chOff x="2778815" y="839035"/>
            <a:chExt cx="6634370" cy="3895921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417CFA83-917B-495D-82DB-930217515177}"/>
                </a:ext>
              </a:extLst>
            </p:cNvPr>
            <p:cNvSpPr/>
            <p:nvPr/>
          </p:nvSpPr>
          <p:spPr>
            <a:xfrm>
              <a:off x="2778815" y="839035"/>
              <a:ext cx="6634370" cy="3895921"/>
            </a:xfrm>
            <a:custGeom>
              <a:avLst/>
              <a:gdLst>
                <a:gd name="connsiteX0" fmla="*/ 2849140 w 10035679"/>
                <a:gd name="connsiteY0" fmla="*/ 5761662 h 5893281"/>
                <a:gd name="connsiteX1" fmla="*/ 2877517 w 10035679"/>
                <a:gd name="connsiteY1" fmla="*/ 5777964 h 5893281"/>
                <a:gd name="connsiteX2" fmla="*/ 2905894 w 10035679"/>
                <a:gd name="connsiteY2" fmla="*/ 5805133 h 5893281"/>
                <a:gd name="connsiteX3" fmla="*/ 2934272 w 10035679"/>
                <a:gd name="connsiteY3" fmla="*/ 5829284 h 5893281"/>
                <a:gd name="connsiteX4" fmla="*/ 2966876 w 10035679"/>
                <a:gd name="connsiteY4" fmla="*/ 5848002 h 5893281"/>
                <a:gd name="connsiteX5" fmla="*/ 2966876 w 10035679"/>
                <a:gd name="connsiteY5" fmla="*/ 5864303 h 5893281"/>
                <a:gd name="connsiteX6" fmla="*/ 2948158 w 10035679"/>
                <a:gd name="connsiteY6" fmla="*/ 5864303 h 5893281"/>
                <a:gd name="connsiteX7" fmla="*/ 2930046 w 10035679"/>
                <a:gd name="connsiteY7" fmla="*/ 5868529 h 5893281"/>
                <a:gd name="connsiteX8" fmla="*/ 2901668 w 10035679"/>
                <a:gd name="connsiteY8" fmla="*/ 5868529 h 5893281"/>
                <a:gd name="connsiteX9" fmla="*/ 2877517 w 10035679"/>
                <a:gd name="connsiteY9" fmla="*/ 5862491 h 5893281"/>
                <a:gd name="connsiteX10" fmla="*/ 2863631 w 10035679"/>
                <a:gd name="connsiteY10" fmla="*/ 5858264 h 5893281"/>
                <a:gd name="connsiteX11" fmla="*/ 2856989 w 10035679"/>
                <a:gd name="connsiteY11" fmla="*/ 5829284 h 5893281"/>
                <a:gd name="connsiteX12" fmla="*/ 2849140 w 10035679"/>
                <a:gd name="connsiteY12" fmla="*/ 5792455 h 5893281"/>
                <a:gd name="connsiteX13" fmla="*/ 3076153 w 10035679"/>
                <a:gd name="connsiteY13" fmla="*/ 5700079 h 5893281"/>
                <a:gd name="connsiteX14" fmla="*/ 3104531 w 10035679"/>
                <a:gd name="connsiteY14" fmla="*/ 5706116 h 5893281"/>
                <a:gd name="connsiteX15" fmla="*/ 3137135 w 10035679"/>
                <a:gd name="connsiteY15" fmla="*/ 5718192 h 5893281"/>
                <a:gd name="connsiteX16" fmla="*/ 3161285 w 10035679"/>
                <a:gd name="connsiteY16" fmla="*/ 5728457 h 5893281"/>
                <a:gd name="connsiteX17" fmla="*/ 3152833 w 10035679"/>
                <a:gd name="connsiteY17" fmla="*/ 5728457 h 5893281"/>
                <a:gd name="connsiteX18" fmla="*/ 3128682 w 10035679"/>
                <a:gd name="connsiteY18" fmla="*/ 5742948 h 5893281"/>
                <a:gd name="connsiteX19" fmla="*/ 3104531 w 10035679"/>
                <a:gd name="connsiteY19" fmla="*/ 5753212 h 5893281"/>
                <a:gd name="connsiteX20" fmla="*/ 3076153 w 10035679"/>
                <a:gd name="connsiteY20" fmla="*/ 5761666 h 5893281"/>
                <a:gd name="connsiteX21" fmla="*/ 3076153 w 10035679"/>
                <a:gd name="connsiteY21" fmla="*/ 5747175 h 5893281"/>
                <a:gd name="connsiteX22" fmla="*/ 3080382 w 10035679"/>
                <a:gd name="connsiteY22" fmla="*/ 5742948 h 5893281"/>
                <a:gd name="connsiteX23" fmla="*/ 3086419 w 10035679"/>
                <a:gd name="connsiteY23" fmla="*/ 5739325 h 5893281"/>
                <a:gd name="connsiteX24" fmla="*/ 3090042 w 10035679"/>
                <a:gd name="connsiteY24" fmla="*/ 5735099 h 5893281"/>
                <a:gd name="connsiteX25" fmla="*/ 3090042 w 10035679"/>
                <a:gd name="connsiteY25" fmla="*/ 5732683 h 5893281"/>
                <a:gd name="connsiteX26" fmla="*/ 3094268 w 10035679"/>
                <a:gd name="connsiteY26" fmla="*/ 5728457 h 5893281"/>
                <a:gd name="connsiteX27" fmla="*/ 3096078 w 10035679"/>
                <a:gd name="connsiteY27" fmla="*/ 5720608 h 5893281"/>
                <a:gd name="connsiteX28" fmla="*/ 3090042 w 10035679"/>
                <a:gd name="connsiteY28" fmla="*/ 5720608 h 5893281"/>
                <a:gd name="connsiteX29" fmla="*/ 3071928 w 10035679"/>
                <a:gd name="connsiteY29" fmla="*/ 5739325 h 5893281"/>
                <a:gd name="connsiteX30" fmla="*/ 3055626 w 10035679"/>
                <a:gd name="connsiteY30" fmla="*/ 5749590 h 5893281"/>
                <a:gd name="connsiteX31" fmla="*/ 3037513 w 10035679"/>
                <a:gd name="connsiteY31" fmla="*/ 5753212 h 5893281"/>
                <a:gd name="connsiteX32" fmla="*/ 3013362 w 10035679"/>
                <a:gd name="connsiteY32" fmla="*/ 5761666 h 5893281"/>
                <a:gd name="connsiteX33" fmla="*/ 3013362 w 10035679"/>
                <a:gd name="connsiteY33" fmla="*/ 5728457 h 5893281"/>
                <a:gd name="connsiteX34" fmla="*/ 3033287 w 10035679"/>
                <a:gd name="connsiteY34" fmla="*/ 5720608 h 5893281"/>
                <a:gd name="connsiteX35" fmla="*/ 3055626 w 10035679"/>
                <a:gd name="connsiteY35" fmla="*/ 5710344 h 5893281"/>
                <a:gd name="connsiteX36" fmla="*/ 3019400 w 10035679"/>
                <a:gd name="connsiteY36" fmla="*/ 5294352 h 5893281"/>
                <a:gd name="connsiteX37" fmla="*/ 3027250 w 10035679"/>
                <a:gd name="connsiteY37" fmla="*/ 5300389 h 5893281"/>
                <a:gd name="connsiteX38" fmla="*/ 3033287 w 10035679"/>
                <a:gd name="connsiteY38" fmla="*/ 5304616 h 5893281"/>
                <a:gd name="connsiteX39" fmla="*/ 3037516 w 10035679"/>
                <a:gd name="connsiteY39" fmla="*/ 5308844 h 5893281"/>
                <a:gd name="connsiteX40" fmla="*/ 3041742 w 10035679"/>
                <a:gd name="connsiteY40" fmla="*/ 5314881 h 5893281"/>
                <a:gd name="connsiteX41" fmla="*/ 3041742 w 10035679"/>
                <a:gd name="connsiteY41" fmla="*/ 5323333 h 5893281"/>
                <a:gd name="connsiteX42" fmla="*/ 3043552 w 10035679"/>
                <a:gd name="connsiteY42" fmla="*/ 5333599 h 5893281"/>
                <a:gd name="connsiteX43" fmla="*/ 3027250 w 10035679"/>
                <a:gd name="connsiteY43" fmla="*/ 5333599 h 5893281"/>
                <a:gd name="connsiteX44" fmla="*/ 3023627 w 10035679"/>
                <a:gd name="connsiteY44" fmla="*/ 5325146 h 5893281"/>
                <a:gd name="connsiteX45" fmla="*/ 3019400 w 10035679"/>
                <a:gd name="connsiteY45" fmla="*/ 5319107 h 5893281"/>
                <a:gd name="connsiteX46" fmla="*/ 3019400 w 10035679"/>
                <a:gd name="connsiteY46" fmla="*/ 5314881 h 5893281"/>
                <a:gd name="connsiteX47" fmla="*/ 3015173 w 10035679"/>
                <a:gd name="connsiteY47" fmla="*/ 5310655 h 5893281"/>
                <a:gd name="connsiteX48" fmla="*/ 3019400 w 10035679"/>
                <a:gd name="connsiteY48" fmla="*/ 5304616 h 5893281"/>
                <a:gd name="connsiteX49" fmla="*/ 8924762 w 10035679"/>
                <a:gd name="connsiteY49" fmla="*/ 5247259 h 5893281"/>
                <a:gd name="connsiteX50" fmla="*/ 8935026 w 10035679"/>
                <a:gd name="connsiteY50" fmla="*/ 5276241 h 5893281"/>
                <a:gd name="connsiteX51" fmla="*/ 8939253 w 10035679"/>
                <a:gd name="connsiteY51" fmla="*/ 5308844 h 5893281"/>
                <a:gd name="connsiteX52" fmla="*/ 8930800 w 10035679"/>
                <a:gd name="connsiteY52" fmla="*/ 5339634 h 5893281"/>
                <a:gd name="connsiteX53" fmla="*/ 8915102 w 10035679"/>
                <a:gd name="connsiteY53" fmla="*/ 5358351 h 5893281"/>
                <a:gd name="connsiteX54" fmla="*/ 8896384 w 10035679"/>
                <a:gd name="connsiteY54" fmla="*/ 5368616 h 5893281"/>
                <a:gd name="connsiteX55" fmla="*/ 8872235 w 10035679"/>
                <a:gd name="connsiteY55" fmla="*/ 5380691 h 5893281"/>
                <a:gd name="connsiteX56" fmla="*/ 8861970 w 10035679"/>
                <a:gd name="connsiteY56" fmla="*/ 5337823 h 5893281"/>
                <a:gd name="connsiteX57" fmla="*/ 8848084 w 10035679"/>
                <a:gd name="connsiteY57" fmla="*/ 5294353 h 5893281"/>
                <a:gd name="connsiteX58" fmla="*/ 8833593 w 10035679"/>
                <a:gd name="connsiteY58" fmla="*/ 5255109 h 5893281"/>
                <a:gd name="connsiteX59" fmla="*/ 8861970 w 10035679"/>
                <a:gd name="connsiteY59" fmla="*/ 5255109 h 5893281"/>
                <a:gd name="connsiteX60" fmla="*/ 8886724 w 10035679"/>
                <a:gd name="connsiteY60" fmla="*/ 5269599 h 5893281"/>
                <a:gd name="connsiteX61" fmla="*/ 8906649 w 10035679"/>
                <a:gd name="connsiteY61" fmla="*/ 5265371 h 5893281"/>
                <a:gd name="connsiteX62" fmla="*/ 9508596 w 10035679"/>
                <a:gd name="connsiteY62" fmla="*/ 5241222 h 5893281"/>
                <a:gd name="connsiteX63" fmla="*/ 9514635 w 10035679"/>
                <a:gd name="connsiteY63" fmla="*/ 5243033 h 5893281"/>
                <a:gd name="connsiteX64" fmla="*/ 9522482 w 10035679"/>
                <a:gd name="connsiteY64" fmla="*/ 5247259 h 5893281"/>
                <a:gd name="connsiteX65" fmla="*/ 9526710 w 10035679"/>
                <a:gd name="connsiteY65" fmla="*/ 5251487 h 5893281"/>
                <a:gd name="connsiteX66" fmla="*/ 9528521 w 10035679"/>
                <a:gd name="connsiteY66" fmla="*/ 5255108 h 5893281"/>
                <a:gd name="connsiteX67" fmla="*/ 9532747 w 10035679"/>
                <a:gd name="connsiteY67" fmla="*/ 5257524 h 5893281"/>
                <a:gd name="connsiteX68" fmla="*/ 9540596 w 10035679"/>
                <a:gd name="connsiteY68" fmla="*/ 5265373 h 5893281"/>
                <a:gd name="connsiteX69" fmla="*/ 9540596 w 10035679"/>
                <a:gd name="connsiteY69" fmla="*/ 5261750 h 5893281"/>
                <a:gd name="connsiteX70" fmla="*/ 9543011 w 10035679"/>
                <a:gd name="connsiteY70" fmla="*/ 5257524 h 5893281"/>
                <a:gd name="connsiteX71" fmla="*/ 9547237 w 10035679"/>
                <a:gd name="connsiteY71" fmla="*/ 5251487 h 5893281"/>
                <a:gd name="connsiteX72" fmla="*/ 9547237 w 10035679"/>
                <a:gd name="connsiteY72" fmla="*/ 5247259 h 5893281"/>
                <a:gd name="connsiteX73" fmla="*/ 9550861 w 10035679"/>
                <a:gd name="connsiteY73" fmla="*/ 5247259 h 5893281"/>
                <a:gd name="connsiteX74" fmla="*/ 9555087 w 10035679"/>
                <a:gd name="connsiteY74" fmla="*/ 5247259 h 5893281"/>
                <a:gd name="connsiteX75" fmla="*/ 9555087 w 10035679"/>
                <a:gd name="connsiteY75" fmla="*/ 5255108 h 5893281"/>
                <a:gd name="connsiteX76" fmla="*/ 9556897 w 10035679"/>
                <a:gd name="connsiteY76" fmla="*/ 5261750 h 5893281"/>
                <a:gd name="connsiteX77" fmla="*/ 9561123 w 10035679"/>
                <a:gd name="connsiteY77" fmla="*/ 5272015 h 5893281"/>
                <a:gd name="connsiteX78" fmla="*/ 9561123 w 10035679"/>
                <a:gd name="connsiteY78" fmla="*/ 5284090 h 5893281"/>
                <a:gd name="connsiteX79" fmla="*/ 9561123 w 10035679"/>
                <a:gd name="connsiteY79" fmla="*/ 5294353 h 5893281"/>
                <a:gd name="connsiteX80" fmla="*/ 9536973 w 10035679"/>
                <a:gd name="connsiteY80" fmla="*/ 5323334 h 5893281"/>
                <a:gd name="connsiteX81" fmla="*/ 9514635 w 10035679"/>
                <a:gd name="connsiteY81" fmla="*/ 5358353 h 5893281"/>
                <a:gd name="connsiteX82" fmla="*/ 9522482 w 10035679"/>
                <a:gd name="connsiteY82" fmla="*/ 5380691 h 5893281"/>
                <a:gd name="connsiteX83" fmla="*/ 9518861 w 10035679"/>
                <a:gd name="connsiteY83" fmla="*/ 5387332 h 5893281"/>
                <a:gd name="connsiteX84" fmla="*/ 9508596 w 10035679"/>
                <a:gd name="connsiteY84" fmla="*/ 5395182 h 5893281"/>
                <a:gd name="connsiteX85" fmla="*/ 9498333 w 10035679"/>
                <a:gd name="connsiteY85" fmla="*/ 5397597 h 5893281"/>
                <a:gd name="connsiteX86" fmla="*/ 9488068 w 10035679"/>
                <a:gd name="connsiteY86" fmla="*/ 5401218 h 5893281"/>
                <a:gd name="connsiteX87" fmla="*/ 9475993 w 10035679"/>
                <a:gd name="connsiteY87" fmla="*/ 5409670 h 5893281"/>
                <a:gd name="connsiteX88" fmla="*/ 9469956 w 10035679"/>
                <a:gd name="connsiteY88" fmla="*/ 5412086 h 5893281"/>
                <a:gd name="connsiteX89" fmla="*/ 9462107 w 10035679"/>
                <a:gd name="connsiteY89" fmla="*/ 5424161 h 5893281"/>
                <a:gd name="connsiteX90" fmla="*/ 9462107 w 10035679"/>
                <a:gd name="connsiteY90" fmla="*/ 5434426 h 5893281"/>
                <a:gd name="connsiteX91" fmla="*/ 9459692 w 10035679"/>
                <a:gd name="connsiteY91" fmla="*/ 5444689 h 5893281"/>
                <a:gd name="connsiteX92" fmla="*/ 9459692 w 10035679"/>
                <a:gd name="connsiteY92" fmla="*/ 5454954 h 5893281"/>
                <a:gd name="connsiteX93" fmla="*/ 9456068 w 10035679"/>
                <a:gd name="connsiteY93" fmla="*/ 5469444 h 5893281"/>
                <a:gd name="connsiteX94" fmla="*/ 9447616 w 10035679"/>
                <a:gd name="connsiteY94" fmla="*/ 5477897 h 5893281"/>
                <a:gd name="connsiteX95" fmla="*/ 9437353 w 10035679"/>
                <a:gd name="connsiteY95" fmla="*/ 5483933 h 5893281"/>
                <a:gd name="connsiteX96" fmla="*/ 9427694 w 10035679"/>
                <a:gd name="connsiteY96" fmla="*/ 5491783 h 5893281"/>
                <a:gd name="connsiteX97" fmla="*/ 9417429 w 10035679"/>
                <a:gd name="connsiteY97" fmla="*/ 5498424 h 5893281"/>
                <a:gd name="connsiteX98" fmla="*/ 9405353 w 10035679"/>
                <a:gd name="connsiteY98" fmla="*/ 5508689 h 5893281"/>
                <a:gd name="connsiteX99" fmla="*/ 9390863 w 10035679"/>
                <a:gd name="connsiteY99" fmla="*/ 5508689 h 5893281"/>
                <a:gd name="connsiteX100" fmla="*/ 9374561 w 10035679"/>
                <a:gd name="connsiteY100" fmla="*/ 5496009 h 5893281"/>
                <a:gd name="connsiteX101" fmla="*/ 9356449 w 10035679"/>
                <a:gd name="connsiteY101" fmla="*/ 5483933 h 5893281"/>
                <a:gd name="connsiteX102" fmla="*/ 9342563 w 10035679"/>
                <a:gd name="connsiteY102" fmla="*/ 5473670 h 5893281"/>
                <a:gd name="connsiteX103" fmla="*/ 9328072 w 10035679"/>
                <a:gd name="connsiteY103" fmla="*/ 5453143 h 5893281"/>
                <a:gd name="connsiteX104" fmla="*/ 9338335 w 10035679"/>
                <a:gd name="connsiteY104" fmla="*/ 5444689 h 5893281"/>
                <a:gd name="connsiteX105" fmla="*/ 9342563 w 10035679"/>
                <a:gd name="connsiteY105" fmla="*/ 5434426 h 5893281"/>
                <a:gd name="connsiteX106" fmla="*/ 9346184 w 10035679"/>
                <a:gd name="connsiteY106" fmla="*/ 5425974 h 5893281"/>
                <a:gd name="connsiteX107" fmla="*/ 9348600 w 10035679"/>
                <a:gd name="connsiteY107" fmla="*/ 5415709 h 5893281"/>
                <a:gd name="connsiteX108" fmla="*/ 9352223 w 10035679"/>
                <a:gd name="connsiteY108" fmla="*/ 5405444 h 5893281"/>
                <a:gd name="connsiteX109" fmla="*/ 9360675 w 10035679"/>
                <a:gd name="connsiteY109" fmla="*/ 5397597 h 5893281"/>
                <a:gd name="connsiteX110" fmla="*/ 9380600 w 10035679"/>
                <a:gd name="connsiteY110" fmla="*/ 5390956 h 5893281"/>
                <a:gd name="connsiteX111" fmla="*/ 9402938 w 10035679"/>
                <a:gd name="connsiteY111" fmla="*/ 5387332 h 5893281"/>
                <a:gd name="connsiteX112" fmla="*/ 9423467 w 10035679"/>
                <a:gd name="connsiteY112" fmla="*/ 5380691 h 5893281"/>
                <a:gd name="connsiteX113" fmla="*/ 9433730 w 10035679"/>
                <a:gd name="connsiteY113" fmla="*/ 5368615 h 5893281"/>
                <a:gd name="connsiteX114" fmla="*/ 9451842 w 10035679"/>
                <a:gd name="connsiteY114" fmla="*/ 5343862 h 5893281"/>
                <a:gd name="connsiteX115" fmla="*/ 9465730 w 10035679"/>
                <a:gd name="connsiteY115" fmla="*/ 5314880 h 5893281"/>
                <a:gd name="connsiteX116" fmla="*/ 9484447 w 10035679"/>
                <a:gd name="connsiteY116" fmla="*/ 5286503 h 5893281"/>
                <a:gd name="connsiteX117" fmla="*/ 9498333 w 10035679"/>
                <a:gd name="connsiteY117" fmla="*/ 5257524 h 5893281"/>
                <a:gd name="connsiteX118" fmla="*/ 9494106 w 10035679"/>
                <a:gd name="connsiteY118" fmla="*/ 4977379 h 5893281"/>
                <a:gd name="connsiteX119" fmla="*/ 9508597 w 10035679"/>
                <a:gd name="connsiteY119" fmla="*/ 4977379 h 5893281"/>
                <a:gd name="connsiteX120" fmla="*/ 9540596 w 10035679"/>
                <a:gd name="connsiteY120" fmla="*/ 5010587 h 5893281"/>
                <a:gd name="connsiteX121" fmla="*/ 9568973 w 10035679"/>
                <a:gd name="connsiteY121" fmla="*/ 5039567 h 5893281"/>
                <a:gd name="connsiteX122" fmla="*/ 9597350 w 10035679"/>
                <a:gd name="connsiteY122" fmla="*/ 5072170 h 5893281"/>
                <a:gd name="connsiteX123" fmla="*/ 9617877 w 10035679"/>
                <a:gd name="connsiteY123" fmla="*/ 5113226 h 5893281"/>
                <a:gd name="connsiteX124" fmla="*/ 9628142 w 10035679"/>
                <a:gd name="connsiteY124" fmla="*/ 5113226 h 5893281"/>
                <a:gd name="connsiteX125" fmla="*/ 9640218 w 10035679"/>
                <a:gd name="connsiteY125" fmla="*/ 5113226 h 5893281"/>
                <a:gd name="connsiteX126" fmla="*/ 9646254 w 10035679"/>
                <a:gd name="connsiteY126" fmla="*/ 5113226 h 5893281"/>
                <a:gd name="connsiteX127" fmla="*/ 9650482 w 10035679"/>
                <a:gd name="connsiteY127" fmla="*/ 5113226 h 5893281"/>
                <a:gd name="connsiteX128" fmla="*/ 9656519 w 10035679"/>
                <a:gd name="connsiteY128" fmla="*/ 5113226 h 5893281"/>
                <a:gd name="connsiteX129" fmla="*/ 9664368 w 10035679"/>
                <a:gd name="connsiteY129" fmla="*/ 5107189 h 5893281"/>
                <a:gd name="connsiteX130" fmla="*/ 9668595 w 10035679"/>
                <a:gd name="connsiteY130" fmla="*/ 5101150 h 5893281"/>
                <a:gd name="connsiteX131" fmla="*/ 9670405 w 10035679"/>
                <a:gd name="connsiteY131" fmla="*/ 5088472 h 5893281"/>
                <a:gd name="connsiteX132" fmla="*/ 9678857 w 10035679"/>
                <a:gd name="connsiteY132" fmla="*/ 5088472 h 5893281"/>
                <a:gd name="connsiteX133" fmla="*/ 9678857 w 10035679"/>
                <a:gd name="connsiteY133" fmla="*/ 5136169 h 5893281"/>
                <a:gd name="connsiteX134" fmla="*/ 9674631 w 10035679"/>
                <a:gd name="connsiteY134" fmla="*/ 5146433 h 5893281"/>
                <a:gd name="connsiteX135" fmla="*/ 9670405 w 10035679"/>
                <a:gd name="connsiteY135" fmla="*/ 5156696 h 5893281"/>
                <a:gd name="connsiteX136" fmla="*/ 9668595 w 10035679"/>
                <a:gd name="connsiteY136" fmla="*/ 5168772 h 5893281"/>
                <a:gd name="connsiteX137" fmla="*/ 9664368 w 10035679"/>
                <a:gd name="connsiteY137" fmla="*/ 5175413 h 5893281"/>
                <a:gd name="connsiteX138" fmla="*/ 9640218 w 10035679"/>
                <a:gd name="connsiteY138" fmla="*/ 5175413 h 5893281"/>
                <a:gd name="connsiteX139" fmla="*/ 9640218 w 10035679"/>
                <a:gd name="connsiteY139" fmla="*/ 5199564 h 5893281"/>
                <a:gd name="connsiteX140" fmla="*/ 9617877 w 10035679"/>
                <a:gd name="connsiteY140" fmla="*/ 5222507 h 5893281"/>
                <a:gd name="connsiteX141" fmla="*/ 9599765 w 10035679"/>
                <a:gd name="connsiteY141" fmla="*/ 5243035 h 5893281"/>
                <a:gd name="connsiteX142" fmla="*/ 9579237 w 10035679"/>
                <a:gd name="connsiteY142" fmla="*/ 5265375 h 5893281"/>
                <a:gd name="connsiteX143" fmla="*/ 9579237 w 10035679"/>
                <a:gd name="connsiteY143" fmla="*/ 5255110 h 5893281"/>
                <a:gd name="connsiteX144" fmla="*/ 9575614 w 10035679"/>
                <a:gd name="connsiteY144" fmla="*/ 5247261 h 5893281"/>
                <a:gd name="connsiteX145" fmla="*/ 9575614 w 10035679"/>
                <a:gd name="connsiteY145" fmla="*/ 5241224 h 5893281"/>
                <a:gd name="connsiteX146" fmla="*/ 9575614 w 10035679"/>
                <a:gd name="connsiteY146" fmla="*/ 5228544 h 5893281"/>
                <a:gd name="connsiteX147" fmla="*/ 9579237 w 10035679"/>
                <a:gd name="connsiteY147" fmla="*/ 5222507 h 5893281"/>
                <a:gd name="connsiteX148" fmla="*/ 9579237 w 10035679"/>
                <a:gd name="connsiteY148" fmla="*/ 5214055 h 5893281"/>
                <a:gd name="connsiteX149" fmla="*/ 9579237 w 10035679"/>
                <a:gd name="connsiteY149" fmla="*/ 5208016 h 5893281"/>
                <a:gd name="connsiteX150" fmla="*/ 9575614 w 10035679"/>
                <a:gd name="connsiteY150" fmla="*/ 5203790 h 5893281"/>
                <a:gd name="connsiteX151" fmla="*/ 9568973 w 10035679"/>
                <a:gd name="connsiteY151" fmla="*/ 5199564 h 5893281"/>
                <a:gd name="connsiteX152" fmla="*/ 9561123 w 10035679"/>
                <a:gd name="connsiteY152" fmla="*/ 5197754 h 5893281"/>
                <a:gd name="connsiteX153" fmla="*/ 9555086 w 10035679"/>
                <a:gd name="connsiteY153" fmla="*/ 5193527 h 5893281"/>
                <a:gd name="connsiteX154" fmla="*/ 9547237 w 10035679"/>
                <a:gd name="connsiteY154" fmla="*/ 5189299 h 5893281"/>
                <a:gd name="connsiteX155" fmla="*/ 9540596 w 10035679"/>
                <a:gd name="connsiteY155" fmla="*/ 5185678 h 5893281"/>
                <a:gd name="connsiteX156" fmla="*/ 9536974 w 10035679"/>
                <a:gd name="connsiteY156" fmla="*/ 5183263 h 5893281"/>
                <a:gd name="connsiteX157" fmla="*/ 9536974 w 10035679"/>
                <a:gd name="connsiteY157" fmla="*/ 5179037 h 5893281"/>
                <a:gd name="connsiteX158" fmla="*/ 9540596 w 10035679"/>
                <a:gd name="connsiteY158" fmla="*/ 5175413 h 5893281"/>
                <a:gd name="connsiteX159" fmla="*/ 9547237 w 10035679"/>
                <a:gd name="connsiteY159" fmla="*/ 5164546 h 5893281"/>
                <a:gd name="connsiteX160" fmla="*/ 9556897 w 10035679"/>
                <a:gd name="connsiteY160" fmla="*/ 5156696 h 5893281"/>
                <a:gd name="connsiteX161" fmla="*/ 9568973 w 10035679"/>
                <a:gd name="connsiteY161" fmla="*/ 5146433 h 5893281"/>
                <a:gd name="connsiteX162" fmla="*/ 9579237 w 10035679"/>
                <a:gd name="connsiteY162" fmla="*/ 5136169 h 5893281"/>
                <a:gd name="connsiteX163" fmla="*/ 9565351 w 10035679"/>
                <a:gd name="connsiteY163" fmla="*/ 5121678 h 5893281"/>
                <a:gd name="connsiteX164" fmla="*/ 9550860 w 10035679"/>
                <a:gd name="connsiteY164" fmla="*/ 5096924 h 5893281"/>
                <a:gd name="connsiteX165" fmla="*/ 9528520 w 10035679"/>
                <a:gd name="connsiteY165" fmla="*/ 5060095 h 5893281"/>
                <a:gd name="connsiteX166" fmla="*/ 9512218 w 10035679"/>
                <a:gd name="connsiteY166" fmla="*/ 5028699 h 5893281"/>
                <a:gd name="connsiteX167" fmla="*/ 9502558 w 10035679"/>
                <a:gd name="connsiteY167" fmla="*/ 5000322 h 5893281"/>
                <a:gd name="connsiteX168" fmla="*/ 9366713 w 10035679"/>
                <a:gd name="connsiteY168" fmla="*/ 4600634 h 5893281"/>
                <a:gd name="connsiteX169" fmla="*/ 9384825 w 10035679"/>
                <a:gd name="connsiteY169" fmla="*/ 4600634 h 5893281"/>
                <a:gd name="connsiteX170" fmla="*/ 9417430 w 10035679"/>
                <a:gd name="connsiteY170" fmla="*/ 4625388 h 5893281"/>
                <a:gd name="connsiteX171" fmla="*/ 9456069 w 10035679"/>
                <a:gd name="connsiteY171" fmla="*/ 4648330 h 5893281"/>
                <a:gd name="connsiteX172" fmla="*/ 9456069 w 10035679"/>
                <a:gd name="connsiteY172" fmla="*/ 4668858 h 5893281"/>
                <a:gd name="connsiteX173" fmla="*/ 9431316 w 10035679"/>
                <a:gd name="connsiteY173" fmla="*/ 4668858 h 5893281"/>
                <a:gd name="connsiteX174" fmla="*/ 9413202 w 10035679"/>
                <a:gd name="connsiteY174" fmla="*/ 4654369 h 5893281"/>
                <a:gd name="connsiteX175" fmla="*/ 9395090 w 10035679"/>
                <a:gd name="connsiteY175" fmla="*/ 4639878 h 5893281"/>
                <a:gd name="connsiteX176" fmla="*/ 9380599 w 10035679"/>
                <a:gd name="connsiteY176" fmla="*/ 4621766 h 5893281"/>
                <a:gd name="connsiteX177" fmla="*/ 9741646 w 10035679"/>
                <a:gd name="connsiteY177" fmla="*/ 4475656 h 5893281"/>
                <a:gd name="connsiteX178" fmla="*/ 9749496 w 10035679"/>
                <a:gd name="connsiteY178" fmla="*/ 4475656 h 5893281"/>
                <a:gd name="connsiteX179" fmla="*/ 9755533 w 10035679"/>
                <a:gd name="connsiteY179" fmla="*/ 4479279 h 5893281"/>
                <a:gd name="connsiteX180" fmla="*/ 9759759 w 10035679"/>
                <a:gd name="connsiteY180" fmla="*/ 4481693 h 5893281"/>
                <a:gd name="connsiteX181" fmla="*/ 9759759 w 10035679"/>
                <a:gd name="connsiteY181" fmla="*/ 4485921 h 5893281"/>
                <a:gd name="connsiteX182" fmla="*/ 9763985 w 10035679"/>
                <a:gd name="connsiteY182" fmla="*/ 4489542 h 5893281"/>
                <a:gd name="connsiteX183" fmla="*/ 9765798 w 10035679"/>
                <a:gd name="connsiteY183" fmla="*/ 4496184 h 5893281"/>
                <a:gd name="connsiteX184" fmla="*/ 9773648 w 10035679"/>
                <a:gd name="connsiteY184" fmla="*/ 4508259 h 5893281"/>
                <a:gd name="connsiteX185" fmla="*/ 9777874 w 10035679"/>
                <a:gd name="connsiteY185" fmla="*/ 4520937 h 5893281"/>
                <a:gd name="connsiteX186" fmla="*/ 9779685 w 10035679"/>
                <a:gd name="connsiteY186" fmla="*/ 4534825 h 5893281"/>
                <a:gd name="connsiteX187" fmla="*/ 9765798 w 10035679"/>
                <a:gd name="connsiteY187" fmla="*/ 4534825 h 5893281"/>
                <a:gd name="connsiteX188" fmla="*/ 9765798 w 10035679"/>
                <a:gd name="connsiteY188" fmla="*/ 4520937 h 5893281"/>
                <a:gd name="connsiteX189" fmla="*/ 9755533 w 10035679"/>
                <a:gd name="connsiteY189" fmla="*/ 4514298 h 5893281"/>
                <a:gd name="connsiteX190" fmla="*/ 9751306 w 10035679"/>
                <a:gd name="connsiteY190" fmla="*/ 4504033 h 5893281"/>
                <a:gd name="connsiteX191" fmla="*/ 9749496 w 10035679"/>
                <a:gd name="connsiteY191" fmla="*/ 4496184 h 5893281"/>
                <a:gd name="connsiteX192" fmla="*/ 9745269 w 10035679"/>
                <a:gd name="connsiteY192" fmla="*/ 4485921 h 5893281"/>
                <a:gd name="connsiteX193" fmla="*/ 9417428 w 10035679"/>
                <a:gd name="connsiteY193" fmla="*/ 4432186 h 5893281"/>
                <a:gd name="connsiteX194" fmla="*/ 9423465 w 10035679"/>
                <a:gd name="connsiteY194" fmla="*/ 4432186 h 5893281"/>
                <a:gd name="connsiteX195" fmla="*/ 9427692 w 10035679"/>
                <a:gd name="connsiteY195" fmla="*/ 4436412 h 5893281"/>
                <a:gd name="connsiteX196" fmla="*/ 9427692 w 10035679"/>
                <a:gd name="connsiteY196" fmla="*/ 4438223 h 5893281"/>
                <a:gd name="connsiteX197" fmla="*/ 9431315 w 10035679"/>
                <a:gd name="connsiteY197" fmla="*/ 4438223 h 5893281"/>
                <a:gd name="connsiteX198" fmla="*/ 9433731 w 10035679"/>
                <a:gd name="connsiteY198" fmla="*/ 4438223 h 5893281"/>
                <a:gd name="connsiteX199" fmla="*/ 9437352 w 10035679"/>
                <a:gd name="connsiteY199" fmla="*/ 4442451 h 5893281"/>
                <a:gd name="connsiteX200" fmla="*/ 9441580 w 10035679"/>
                <a:gd name="connsiteY200" fmla="*/ 4452715 h 5893281"/>
                <a:gd name="connsiteX201" fmla="*/ 9441580 w 10035679"/>
                <a:gd name="connsiteY201" fmla="*/ 4464790 h 5893281"/>
                <a:gd name="connsiteX202" fmla="*/ 9445807 w 10035679"/>
                <a:gd name="connsiteY202" fmla="*/ 4471432 h 5893281"/>
                <a:gd name="connsiteX203" fmla="*/ 9447617 w 10035679"/>
                <a:gd name="connsiteY203" fmla="*/ 4479282 h 5893281"/>
                <a:gd name="connsiteX204" fmla="*/ 9451844 w 10035679"/>
                <a:gd name="connsiteY204" fmla="*/ 4485923 h 5893281"/>
                <a:gd name="connsiteX205" fmla="*/ 9456070 w 10035679"/>
                <a:gd name="connsiteY205" fmla="*/ 4496187 h 5893281"/>
                <a:gd name="connsiteX206" fmla="*/ 9431315 w 10035679"/>
                <a:gd name="connsiteY206" fmla="*/ 4496187 h 5893281"/>
                <a:gd name="connsiteX207" fmla="*/ 9427692 w 10035679"/>
                <a:gd name="connsiteY207" fmla="*/ 4479282 h 5893281"/>
                <a:gd name="connsiteX208" fmla="*/ 9419239 w 10035679"/>
                <a:gd name="connsiteY208" fmla="*/ 4467206 h 5893281"/>
                <a:gd name="connsiteX209" fmla="*/ 9417428 w 10035679"/>
                <a:gd name="connsiteY209" fmla="*/ 4452715 h 5893281"/>
                <a:gd name="connsiteX210" fmla="*/ 6125133 w 10035679"/>
                <a:gd name="connsiteY210" fmla="*/ 4417695 h 5893281"/>
                <a:gd name="connsiteX211" fmla="*/ 6125133 w 10035679"/>
                <a:gd name="connsiteY211" fmla="*/ 4432186 h 5893281"/>
                <a:gd name="connsiteX212" fmla="*/ 6141434 w 10035679"/>
                <a:gd name="connsiteY212" fmla="*/ 4471431 h 5893281"/>
                <a:gd name="connsiteX213" fmla="*/ 6141434 w 10035679"/>
                <a:gd name="connsiteY213" fmla="*/ 4514296 h 5893281"/>
                <a:gd name="connsiteX214" fmla="*/ 6131172 w 10035679"/>
                <a:gd name="connsiteY214" fmla="*/ 4553541 h 5893281"/>
                <a:gd name="connsiteX215" fmla="*/ 6113057 w 10035679"/>
                <a:gd name="connsiteY215" fmla="*/ 4592786 h 5893281"/>
                <a:gd name="connsiteX216" fmla="*/ 6092530 w 10035679"/>
                <a:gd name="connsiteY216" fmla="*/ 4629615 h 5893281"/>
                <a:gd name="connsiteX217" fmla="*/ 6074417 w 10035679"/>
                <a:gd name="connsiteY217" fmla="*/ 4664633 h 5893281"/>
                <a:gd name="connsiteX218" fmla="*/ 6060531 w 10035679"/>
                <a:gd name="connsiteY218" fmla="*/ 4693615 h 5893281"/>
                <a:gd name="connsiteX219" fmla="*/ 6054492 w 10035679"/>
                <a:gd name="connsiteY219" fmla="*/ 4730444 h 5893281"/>
                <a:gd name="connsiteX220" fmla="*/ 6050266 w 10035679"/>
                <a:gd name="connsiteY220" fmla="*/ 4761236 h 5893281"/>
                <a:gd name="connsiteX221" fmla="*/ 6046040 w 10035679"/>
                <a:gd name="connsiteY221" fmla="*/ 4788405 h 5893281"/>
                <a:gd name="connsiteX222" fmla="*/ 6032154 w 10035679"/>
                <a:gd name="connsiteY222" fmla="*/ 4808933 h 5893281"/>
                <a:gd name="connsiteX223" fmla="*/ 6007398 w 10035679"/>
                <a:gd name="connsiteY223" fmla="*/ 4827045 h 5893281"/>
                <a:gd name="connsiteX224" fmla="*/ 6007398 w 10035679"/>
                <a:gd name="connsiteY224" fmla="*/ 4819196 h 5893281"/>
                <a:gd name="connsiteX225" fmla="*/ 5993512 w 10035679"/>
                <a:gd name="connsiteY225" fmla="*/ 4816782 h 5893281"/>
                <a:gd name="connsiteX226" fmla="*/ 5983249 w 10035679"/>
                <a:gd name="connsiteY226" fmla="*/ 4813159 h 5893281"/>
                <a:gd name="connsiteX227" fmla="*/ 5972984 w 10035679"/>
                <a:gd name="connsiteY227" fmla="*/ 4804707 h 5893281"/>
                <a:gd name="connsiteX228" fmla="*/ 5965135 w 10035679"/>
                <a:gd name="connsiteY228" fmla="*/ 4794442 h 5893281"/>
                <a:gd name="connsiteX229" fmla="*/ 5960909 w 10035679"/>
                <a:gd name="connsiteY229" fmla="*/ 4779951 h 5893281"/>
                <a:gd name="connsiteX230" fmla="*/ 5947023 w 10035679"/>
                <a:gd name="connsiteY230" fmla="*/ 4750972 h 5893281"/>
                <a:gd name="connsiteX231" fmla="*/ 5944607 w 10035679"/>
                <a:gd name="connsiteY231" fmla="*/ 4722595 h 5893281"/>
                <a:gd name="connsiteX232" fmla="*/ 5954872 w 10035679"/>
                <a:gd name="connsiteY232" fmla="*/ 4697841 h 5893281"/>
                <a:gd name="connsiteX233" fmla="*/ 5965135 w 10035679"/>
                <a:gd name="connsiteY233" fmla="*/ 4668859 h 5893281"/>
                <a:gd name="connsiteX234" fmla="*/ 5975400 w 10035679"/>
                <a:gd name="connsiteY234" fmla="*/ 4639879 h 5893281"/>
                <a:gd name="connsiteX235" fmla="*/ 5975400 w 10035679"/>
                <a:gd name="connsiteY235" fmla="*/ 4621767 h 5893281"/>
                <a:gd name="connsiteX236" fmla="*/ 5972984 w 10035679"/>
                <a:gd name="connsiteY236" fmla="*/ 4592786 h 5893281"/>
                <a:gd name="connsiteX237" fmla="*/ 5969361 w 10035679"/>
                <a:gd name="connsiteY237" fmla="*/ 4563806 h 5893281"/>
                <a:gd name="connsiteX238" fmla="*/ 5969361 w 10035679"/>
                <a:gd name="connsiteY238" fmla="*/ 4534824 h 5893281"/>
                <a:gd name="connsiteX239" fmla="*/ 6007398 w 10035679"/>
                <a:gd name="connsiteY239" fmla="*/ 4534824 h 5893281"/>
                <a:gd name="connsiteX240" fmla="*/ 6017663 w 10035679"/>
                <a:gd name="connsiteY240" fmla="*/ 4518523 h 5893281"/>
                <a:gd name="connsiteX241" fmla="*/ 6040003 w 10035679"/>
                <a:gd name="connsiteY241" fmla="*/ 4496184 h 5893281"/>
                <a:gd name="connsiteX242" fmla="*/ 6060531 w 10035679"/>
                <a:gd name="connsiteY242" fmla="*/ 4471431 h 5893281"/>
                <a:gd name="connsiteX243" fmla="*/ 6084680 w 10035679"/>
                <a:gd name="connsiteY243" fmla="*/ 4446675 h 5893281"/>
                <a:gd name="connsiteX244" fmla="*/ 6107021 w 10035679"/>
                <a:gd name="connsiteY244" fmla="*/ 4427960 h 5893281"/>
                <a:gd name="connsiteX245" fmla="*/ 9261055 w 10035679"/>
                <a:gd name="connsiteY245" fmla="*/ 4306603 h 5893281"/>
                <a:gd name="connsiteX246" fmla="*/ 9289435 w 10035679"/>
                <a:gd name="connsiteY246" fmla="*/ 4316869 h 5893281"/>
                <a:gd name="connsiteX247" fmla="*/ 9289435 w 10035679"/>
                <a:gd name="connsiteY247" fmla="*/ 4331359 h 5893281"/>
                <a:gd name="connsiteX248" fmla="*/ 9267093 w 10035679"/>
                <a:gd name="connsiteY248" fmla="*/ 4331359 h 5893281"/>
                <a:gd name="connsiteX249" fmla="*/ 9267093 w 10035679"/>
                <a:gd name="connsiteY249" fmla="*/ 4322906 h 5893281"/>
                <a:gd name="connsiteX250" fmla="*/ 9265282 w 10035679"/>
                <a:gd name="connsiteY250" fmla="*/ 4321095 h 5893281"/>
                <a:gd name="connsiteX251" fmla="*/ 9265282 w 10035679"/>
                <a:gd name="connsiteY251" fmla="*/ 4316869 h 5893281"/>
                <a:gd name="connsiteX252" fmla="*/ 9261055 w 10035679"/>
                <a:gd name="connsiteY252" fmla="*/ 4316869 h 5893281"/>
                <a:gd name="connsiteX253" fmla="*/ 9261055 w 10035679"/>
                <a:gd name="connsiteY253" fmla="*/ 4312641 h 5893281"/>
                <a:gd name="connsiteX254" fmla="*/ 8755105 w 10035679"/>
                <a:gd name="connsiteY254" fmla="*/ 4298151 h 5893281"/>
                <a:gd name="connsiteX255" fmla="*/ 8762954 w 10035679"/>
                <a:gd name="connsiteY255" fmla="*/ 4298151 h 5893281"/>
                <a:gd name="connsiteX256" fmla="*/ 8764765 w 10035679"/>
                <a:gd name="connsiteY256" fmla="*/ 4316868 h 5893281"/>
                <a:gd name="connsiteX257" fmla="*/ 8768991 w 10035679"/>
                <a:gd name="connsiteY257" fmla="*/ 4341622 h 5893281"/>
                <a:gd name="connsiteX258" fmla="*/ 8779255 w 10035679"/>
                <a:gd name="connsiteY258" fmla="*/ 4370601 h 5893281"/>
                <a:gd name="connsiteX259" fmla="*/ 8787103 w 10035679"/>
                <a:gd name="connsiteY259" fmla="*/ 4395357 h 5893281"/>
                <a:gd name="connsiteX260" fmla="*/ 8793141 w 10035679"/>
                <a:gd name="connsiteY260" fmla="*/ 4409243 h 5893281"/>
                <a:gd name="connsiteX261" fmla="*/ 8797367 w 10035679"/>
                <a:gd name="connsiteY261" fmla="*/ 4413469 h 5893281"/>
                <a:gd name="connsiteX262" fmla="*/ 8807632 w 10035679"/>
                <a:gd name="connsiteY262" fmla="*/ 4417695 h 5893281"/>
                <a:gd name="connsiteX263" fmla="*/ 8815479 w 10035679"/>
                <a:gd name="connsiteY263" fmla="*/ 4417695 h 5893281"/>
                <a:gd name="connsiteX264" fmla="*/ 8825744 w 10035679"/>
                <a:gd name="connsiteY264" fmla="*/ 4421921 h 5893281"/>
                <a:gd name="connsiteX265" fmla="*/ 8833593 w 10035679"/>
                <a:gd name="connsiteY265" fmla="*/ 4421921 h 5893281"/>
                <a:gd name="connsiteX266" fmla="*/ 8839630 w 10035679"/>
                <a:gd name="connsiteY266" fmla="*/ 4423734 h 5893281"/>
                <a:gd name="connsiteX267" fmla="*/ 8839630 w 10035679"/>
                <a:gd name="connsiteY267" fmla="*/ 4436412 h 5893281"/>
                <a:gd name="connsiteX268" fmla="*/ 8848082 w 10035679"/>
                <a:gd name="connsiteY268" fmla="*/ 4461165 h 5893281"/>
                <a:gd name="connsiteX269" fmla="*/ 8854121 w 10035679"/>
                <a:gd name="connsiteY269" fmla="*/ 4489542 h 5893281"/>
                <a:gd name="connsiteX270" fmla="*/ 8864384 w 10035679"/>
                <a:gd name="connsiteY270" fmla="*/ 4524561 h 5893281"/>
                <a:gd name="connsiteX271" fmla="*/ 8872233 w 10035679"/>
                <a:gd name="connsiteY271" fmla="*/ 4549314 h 5893281"/>
                <a:gd name="connsiteX272" fmla="*/ 8878272 w 10035679"/>
                <a:gd name="connsiteY272" fmla="*/ 4568031 h 5893281"/>
                <a:gd name="connsiteX273" fmla="*/ 8896384 w 10035679"/>
                <a:gd name="connsiteY273" fmla="*/ 4568031 h 5893281"/>
                <a:gd name="connsiteX274" fmla="*/ 8906646 w 10035679"/>
                <a:gd name="connsiteY274" fmla="*/ 4572257 h 5893281"/>
                <a:gd name="connsiteX275" fmla="*/ 8918722 w 10035679"/>
                <a:gd name="connsiteY275" fmla="*/ 4576483 h 5893281"/>
                <a:gd name="connsiteX276" fmla="*/ 8924760 w 10035679"/>
                <a:gd name="connsiteY276" fmla="*/ 4582522 h 5893281"/>
                <a:gd name="connsiteX277" fmla="*/ 8930797 w 10035679"/>
                <a:gd name="connsiteY277" fmla="*/ 4592787 h 5893281"/>
                <a:gd name="connsiteX278" fmla="*/ 8949514 w 10035679"/>
                <a:gd name="connsiteY278" fmla="*/ 4619351 h 5893281"/>
                <a:gd name="connsiteX279" fmla="*/ 8957363 w 10035679"/>
                <a:gd name="connsiteY279" fmla="*/ 4654369 h 5893281"/>
                <a:gd name="connsiteX280" fmla="*/ 8996005 w 10035679"/>
                <a:gd name="connsiteY280" fmla="*/ 4654369 h 5893281"/>
                <a:gd name="connsiteX281" fmla="*/ 9009891 w 10035679"/>
                <a:gd name="connsiteY281" fmla="*/ 4691198 h 5893281"/>
                <a:gd name="connsiteX282" fmla="*/ 9030418 w 10035679"/>
                <a:gd name="connsiteY282" fmla="*/ 4715952 h 5893281"/>
                <a:gd name="connsiteX283" fmla="*/ 9048530 w 10035679"/>
                <a:gd name="connsiteY283" fmla="*/ 4740707 h 5893281"/>
                <a:gd name="connsiteX284" fmla="*/ 9066644 w 10035679"/>
                <a:gd name="connsiteY284" fmla="*/ 4773913 h 5893281"/>
                <a:gd name="connsiteX285" fmla="*/ 9072681 w 10035679"/>
                <a:gd name="connsiteY285" fmla="*/ 4827043 h 5893281"/>
                <a:gd name="connsiteX286" fmla="*/ 9070870 w 10035679"/>
                <a:gd name="connsiteY286" fmla="*/ 4870516 h 5893281"/>
                <a:gd name="connsiteX287" fmla="*/ 9058795 w 10035679"/>
                <a:gd name="connsiteY287" fmla="*/ 4913986 h 5893281"/>
                <a:gd name="connsiteX288" fmla="*/ 9042494 w 10035679"/>
                <a:gd name="connsiteY288" fmla="*/ 4952626 h 5893281"/>
                <a:gd name="connsiteX289" fmla="*/ 9024380 w 10035679"/>
                <a:gd name="connsiteY289" fmla="*/ 4996096 h 5893281"/>
                <a:gd name="connsiteX290" fmla="*/ 9002041 w 10035679"/>
                <a:gd name="connsiteY290" fmla="*/ 5043190 h 5893281"/>
                <a:gd name="connsiteX291" fmla="*/ 8996005 w 10035679"/>
                <a:gd name="connsiteY291" fmla="*/ 5072169 h 5893281"/>
                <a:gd name="connsiteX292" fmla="*/ 8985740 w 10035679"/>
                <a:gd name="connsiteY292" fmla="*/ 5101151 h 5893281"/>
                <a:gd name="connsiteX293" fmla="*/ 8977891 w 10035679"/>
                <a:gd name="connsiteY293" fmla="*/ 5131943 h 5893281"/>
                <a:gd name="connsiteX294" fmla="*/ 8967628 w 10035679"/>
                <a:gd name="connsiteY294" fmla="*/ 5156697 h 5893281"/>
                <a:gd name="connsiteX295" fmla="*/ 8949514 w 10035679"/>
                <a:gd name="connsiteY295" fmla="*/ 5175414 h 5893281"/>
                <a:gd name="connsiteX296" fmla="*/ 8928987 w 10035679"/>
                <a:gd name="connsiteY296" fmla="*/ 5185677 h 5893281"/>
                <a:gd name="connsiteX297" fmla="*/ 8904836 w 10035679"/>
                <a:gd name="connsiteY297" fmla="*/ 5197752 h 5893281"/>
                <a:gd name="connsiteX298" fmla="*/ 8878272 w 10035679"/>
                <a:gd name="connsiteY298" fmla="*/ 5208017 h 5893281"/>
                <a:gd name="connsiteX299" fmla="*/ 8861970 w 10035679"/>
                <a:gd name="connsiteY299" fmla="*/ 5214053 h 5893281"/>
                <a:gd name="connsiteX300" fmla="*/ 8839630 w 10035679"/>
                <a:gd name="connsiteY300" fmla="*/ 5197752 h 5893281"/>
                <a:gd name="connsiteX301" fmla="*/ 8815479 w 10035679"/>
                <a:gd name="connsiteY301" fmla="*/ 5175414 h 5893281"/>
                <a:gd name="connsiteX302" fmla="*/ 8797367 w 10035679"/>
                <a:gd name="connsiteY302" fmla="*/ 5189300 h 5893281"/>
                <a:gd name="connsiteX303" fmla="*/ 8776840 w 10035679"/>
                <a:gd name="connsiteY303" fmla="*/ 5197752 h 5893281"/>
                <a:gd name="connsiteX304" fmla="*/ 8750879 w 10035679"/>
                <a:gd name="connsiteY304" fmla="*/ 5193526 h 5893281"/>
                <a:gd name="connsiteX305" fmla="*/ 8724312 w 10035679"/>
                <a:gd name="connsiteY305" fmla="*/ 5189300 h 5893281"/>
                <a:gd name="connsiteX306" fmla="*/ 8691710 w 10035679"/>
                <a:gd name="connsiteY306" fmla="*/ 5185677 h 5893281"/>
                <a:gd name="connsiteX307" fmla="*/ 8677824 w 10035679"/>
                <a:gd name="connsiteY307" fmla="*/ 5113226 h 5893281"/>
                <a:gd name="connsiteX308" fmla="*/ 8667559 w 10035679"/>
                <a:gd name="connsiteY308" fmla="*/ 5111414 h 5893281"/>
                <a:gd name="connsiteX309" fmla="*/ 8655484 w 10035679"/>
                <a:gd name="connsiteY309" fmla="*/ 5107188 h 5893281"/>
                <a:gd name="connsiteX310" fmla="*/ 8645221 w 10035679"/>
                <a:gd name="connsiteY310" fmla="*/ 5102962 h 5893281"/>
                <a:gd name="connsiteX311" fmla="*/ 8639182 w 10035679"/>
                <a:gd name="connsiteY311" fmla="*/ 5096925 h 5893281"/>
                <a:gd name="connsiteX312" fmla="*/ 8631333 w 10035679"/>
                <a:gd name="connsiteY312" fmla="*/ 5092699 h 5893281"/>
                <a:gd name="connsiteX313" fmla="*/ 8627107 w 10035679"/>
                <a:gd name="connsiteY313" fmla="*/ 5088471 h 5893281"/>
                <a:gd name="connsiteX314" fmla="*/ 8627107 w 10035679"/>
                <a:gd name="connsiteY314" fmla="*/ 5086660 h 5893281"/>
                <a:gd name="connsiteX315" fmla="*/ 8631333 w 10035679"/>
                <a:gd name="connsiteY315" fmla="*/ 5082434 h 5893281"/>
                <a:gd name="connsiteX316" fmla="*/ 8631333 w 10035679"/>
                <a:gd name="connsiteY316" fmla="*/ 5078208 h 5893281"/>
                <a:gd name="connsiteX317" fmla="*/ 8631333 w 10035679"/>
                <a:gd name="connsiteY317" fmla="*/ 5073982 h 5893281"/>
                <a:gd name="connsiteX318" fmla="*/ 8627107 w 10035679"/>
                <a:gd name="connsiteY318" fmla="*/ 5072169 h 5893281"/>
                <a:gd name="connsiteX319" fmla="*/ 8625296 w 10035679"/>
                <a:gd name="connsiteY319" fmla="*/ 5067943 h 5893281"/>
                <a:gd name="connsiteX320" fmla="*/ 8613221 w 10035679"/>
                <a:gd name="connsiteY320" fmla="*/ 5063717 h 5893281"/>
                <a:gd name="connsiteX321" fmla="*/ 8610805 w 10035679"/>
                <a:gd name="connsiteY321" fmla="*/ 5067943 h 5893281"/>
                <a:gd name="connsiteX322" fmla="*/ 8610805 w 10035679"/>
                <a:gd name="connsiteY322" fmla="*/ 5072169 h 5893281"/>
                <a:gd name="connsiteX323" fmla="*/ 8607182 w 10035679"/>
                <a:gd name="connsiteY323" fmla="*/ 5073982 h 5893281"/>
                <a:gd name="connsiteX324" fmla="*/ 8602956 w 10035679"/>
                <a:gd name="connsiteY324" fmla="*/ 5073982 h 5893281"/>
                <a:gd name="connsiteX325" fmla="*/ 8598730 w 10035679"/>
                <a:gd name="connsiteY325" fmla="*/ 5073982 h 5893281"/>
                <a:gd name="connsiteX326" fmla="*/ 8598730 w 10035679"/>
                <a:gd name="connsiteY326" fmla="*/ 5063717 h 5893281"/>
                <a:gd name="connsiteX327" fmla="*/ 8588467 w 10035679"/>
                <a:gd name="connsiteY327" fmla="*/ 5063717 h 5893281"/>
                <a:gd name="connsiteX328" fmla="*/ 8588467 w 10035679"/>
                <a:gd name="connsiteY328" fmla="*/ 5057681 h 5893281"/>
                <a:gd name="connsiteX329" fmla="*/ 8602956 w 10035679"/>
                <a:gd name="connsiteY329" fmla="*/ 5049831 h 5893281"/>
                <a:gd name="connsiteX330" fmla="*/ 8613221 w 10035679"/>
                <a:gd name="connsiteY330" fmla="*/ 5039567 h 5893281"/>
                <a:gd name="connsiteX331" fmla="*/ 8621070 w 10035679"/>
                <a:gd name="connsiteY331" fmla="*/ 5028699 h 5893281"/>
                <a:gd name="connsiteX332" fmla="*/ 8613221 w 10035679"/>
                <a:gd name="connsiteY332" fmla="*/ 5028699 h 5893281"/>
                <a:gd name="connsiteX333" fmla="*/ 8613221 w 10035679"/>
                <a:gd name="connsiteY333" fmla="*/ 5016626 h 5893281"/>
                <a:gd name="connsiteX334" fmla="*/ 8596919 w 10035679"/>
                <a:gd name="connsiteY334" fmla="*/ 5035341 h 5893281"/>
                <a:gd name="connsiteX335" fmla="*/ 8578807 w 10035679"/>
                <a:gd name="connsiteY335" fmla="*/ 5045605 h 5893281"/>
                <a:gd name="connsiteX336" fmla="*/ 8550429 w 10035679"/>
                <a:gd name="connsiteY336" fmla="*/ 5057681 h 5893281"/>
                <a:gd name="connsiteX337" fmla="*/ 8540166 w 10035679"/>
                <a:gd name="connsiteY337" fmla="*/ 5035341 h 5893281"/>
                <a:gd name="connsiteX338" fmla="*/ 8525675 w 10035679"/>
                <a:gd name="connsiteY338" fmla="*/ 5014813 h 5893281"/>
                <a:gd name="connsiteX339" fmla="*/ 8507563 w 10035679"/>
                <a:gd name="connsiteY339" fmla="*/ 4996096 h 5893281"/>
                <a:gd name="connsiteX340" fmla="*/ 8483412 w 10035679"/>
                <a:gd name="connsiteY340" fmla="*/ 4981607 h 5893281"/>
                <a:gd name="connsiteX341" fmla="*/ 8450810 w 10035679"/>
                <a:gd name="connsiteY341" fmla="*/ 4977381 h 5893281"/>
                <a:gd name="connsiteX342" fmla="*/ 8430885 w 10035679"/>
                <a:gd name="connsiteY342" fmla="*/ 4971343 h 5893281"/>
                <a:gd name="connsiteX343" fmla="*/ 8402508 w 10035679"/>
                <a:gd name="connsiteY343" fmla="*/ 4967116 h 5893281"/>
                <a:gd name="connsiteX344" fmla="*/ 8362058 w 10035679"/>
                <a:gd name="connsiteY344" fmla="*/ 4971343 h 5893281"/>
                <a:gd name="connsiteX345" fmla="*/ 8323417 w 10035679"/>
                <a:gd name="connsiteY345" fmla="*/ 4973153 h 5893281"/>
                <a:gd name="connsiteX346" fmla="*/ 8284775 w 10035679"/>
                <a:gd name="connsiteY346" fmla="*/ 4981607 h 5893281"/>
                <a:gd name="connsiteX347" fmla="*/ 8250362 w 10035679"/>
                <a:gd name="connsiteY347" fmla="*/ 4987644 h 5893281"/>
                <a:gd name="connsiteX348" fmla="*/ 8223795 w 10035679"/>
                <a:gd name="connsiteY348" fmla="*/ 4996096 h 5893281"/>
                <a:gd name="connsiteX349" fmla="*/ 8209910 w 10035679"/>
                <a:gd name="connsiteY349" fmla="*/ 5043190 h 5893281"/>
                <a:gd name="connsiteX350" fmla="*/ 8175496 w 10035679"/>
                <a:gd name="connsiteY350" fmla="*/ 5043190 h 5893281"/>
                <a:gd name="connsiteX351" fmla="*/ 8142893 w 10035679"/>
                <a:gd name="connsiteY351" fmla="*/ 5039567 h 5893281"/>
                <a:gd name="connsiteX352" fmla="*/ 8108478 w 10035679"/>
                <a:gd name="connsiteY352" fmla="*/ 5043190 h 5893281"/>
                <a:gd name="connsiteX353" fmla="*/ 8084329 w 10035679"/>
                <a:gd name="connsiteY353" fmla="*/ 5049831 h 5893281"/>
                <a:gd name="connsiteX354" fmla="*/ 8057763 w 10035679"/>
                <a:gd name="connsiteY354" fmla="*/ 5060094 h 5893281"/>
                <a:gd name="connsiteX355" fmla="*/ 8037838 w 10035679"/>
                <a:gd name="connsiteY355" fmla="*/ 5072169 h 5893281"/>
                <a:gd name="connsiteX356" fmla="*/ 8013085 w 10035679"/>
                <a:gd name="connsiteY356" fmla="*/ 5073982 h 5893281"/>
                <a:gd name="connsiteX357" fmla="*/ 7984708 w 10035679"/>
                <a:gd name="connsiteY357" fmla="*/ 5073982 h 5893281"/>
                <a:gd name="connsiteX358" fmla="*/ 7976859 w 10035679"/>
                <a:gd name="connsiteY358" fmla="*/ 5060094 h 5893281"/>
                <a:gd name="connsiteX359" fmla="*/ 7970822 w 10035679"/>
                <a:gd name="connsiteY359" fmla="*/ 5049831 h 5893281"/>
                <a:gd name="connsiteX360" fmla="*/ 7958747 w 10035679"/>
                <a:gd name="connsiteY360" fmla="*/ 5039567 h 5893281"/>
                <a:gd name="connsiteX361" fmla="*/ 7952708 w 10035679"/>
                <a:gd name="connsiteY361" fmla="*/ 5028699 h 5893281"/>
                <a:gd name="connsiteX362" fmla="*/ 7970822 w 10035679"/>
                <a:gd name="connsiteY362" fmla="*/ 5002135 h 5893281"/>
                <a:gd name="connsiteX363" fmla="*/ 7972633 w 10035679"/>
                <a:gd name="connsiteY363" fmla="*/ 4971343 h 5893281"/>
                <a:gd name="connsiteX364" fmla="*/ 7970822 w 10035679"/>
                <a:gd name="connsiteY364" fmla="*/ 4934514 h 5893281"/>
                <a:gd name="connsiteX365" fmla="*/ 7956331 w 10035679"/>
                <a:gd name="connsiteY365" fmla="*/ 4899495 h 5893281"/>
                <a:gd name="connsiteX366" fmla="*/ 7942445 w 10035679"/>
                <a:gd name="connsiteY366" fmla="*/ 4860251 h 5893281"/>
                <a:gd name="connsiteX367" fmla="*/ 7924331 w 10035679"/>
                <a:gd name="connsiteY367" fmla="*/ 4823422 h 5893281"/>
                <a:gd name="connsiteX368" fmla="*/ 7914069 w 10035679"/>
                <a:gd name="connsiteY368" fmla="*/ 4790214 h 5893281"/>
                <a:gd name="connsiteX369" fmla="*/ 7906219 w 10035679"/>
                <a:gd name="connsiteY369" fmla="*/ 4765461 h 5893281"/>
                <a:gd name="connsiteX370" fmla="*/ 7914069 w 10035679"/>
                <a:gd name="connsiteY370" fmla="*/ 4765461 h 5893281"/>
                <a:gd name="connsiteX371" fmla="*/ 7920105 w 10035679"/>
                <a:gd name="connsiteY371" fmla="*/ 4769687 h 5893281"/>
                <a:gd name="connsiteX372" fmla="*/ 7924331 w 10035679"/>
                <a:gd name="connsiteY372" fmla="*/ 4769687 h 5893281"/>
                <a:gd name="connsiteX373" fmla="*/ 7927954 w 10035679"/>
                <a:gd name="connsiteY373" fmla="*/ 4773913 h 5893281"/>
                <a:gd name="connsiteX374" fmla="*/ 7932181 w 10035679"/>
                <a:gd name="connsiteY374" fmla="*/ 4769687 h 5893281"/>
                <a:gd name="connsiteX375" fmla="*/ 7934596 w 10035679"/>
                <a:gd name="connsiteY375" fmla="*/ 4765461 h 5893281"/>
                <a:gd name="connsiteX376" fmla="*/ 7938219 w 10035679"/>
                <a:gd name="connsiteY376" fmla="*/ 4759422 h 5893281"/>
                <a:gd name="connsiteX377" fmla="*/ 7920105 w 10035679"/>
                <a:gd name="connsiteY377" fmla="*/ 4740707 h 5893281"/>
                <a:gd name="connsiteX378" fmla="*/ 7914069 w 10035679"/>
                <a:gd name="connsiteY378" fmla="*/ 4718367 h 5893281"/>
                <a:gd name="connsiteX379" fmla="*/ 7906219 w 10035679"/>
                <a:gd name="connsiteY379" fmla="*/ 4693613 h 5893281"/>
                <a:gd name="connsiteX380" fmla="*/ 7924331 w 10035679"/>
                <a:gd name="connsiteY380" fmla="*/ 4673086 h 5893281"/>
                <a:gd name="connsiteX381" fmla="*/ 7938219 w 10035679"/>
                <a:gd name="connsiteY381" fmla="*/ 4650143 h 5893281"/>
                <a:gd name="connsiteX382" fmla="*/ 7952708 w 10035679"/>
                <a:gd name="connsiteY382" fmla="*/ 4629616 h 5893281"/>
                <a:gd name="connsiteX383" fmla="*/ 7972633 w 10035679"/>
                <a:gd name="connsiteY383" fmla="*/ 4611502 h 5893281"/>
                <a:gd name="connsiteX384" fmla="*/ 7999199 w 10035679"/>
                <a:gd name="connsiteY384" fmla="*/ 4600634 h 5893281"/>
                <a:gd name="connsiteX385" fmla="*/ 8015500 w 10035679"/>
                <a:gd name="connsiteY385" fmla="*/ 4600634 h 5893281"/>
                <a:gd name="connsiteX386" fmla="*/ 8043877 w 10035679"/>
                <a:gd name="connsiteY386" fmla="*/ 4597013 h 5893281"/>
                <a:gd name="connsiteX387" fmla="*/ 8080103 w 10035679"/>
                <a:gd name="connsiteY387" fmla="*/ 4590371 h 5893281"/>
                <a:gd name="connsiteX388" fmla="*/ 8112704 w 10035679"/>
                <a:gd name="connsiteY388" fmla="*/ 4582522 h 5893281"/>
                <a:gd name="connsiteX389" fmla="*/ 8141081 w 10035679"/>
                <a:gd name="connsiteY389" fmla="*/ 4576483 h 5893281"/>
                <a:gd name="connsiteX390" fmla="*/ 8151345 w 10035679"/>
                <a:gd name="connsiteY390" fmla="*/ 4549314 h 5893281"/>
                <a:gd name="connsiteX391" fmla="*/ 8167042 w 10035679"/>
                <a:gd name="connsiteY391" fmla="*/ 4520937 h 5893281"/>
                <a:gd name="connsiteX392" fmla="*/ 8189382 w 10035679"/>
                <a:gd name="connsiteY392" fmla="*/ 4499807 h 5893281"/>
                <a:gd name="connsiteX393" fmla="*/ 8217759 w 10035679"/>
                <a:gd name="connsiteY393" fmla="*/ 4489542 h 5893281"/>
                <a:gd name="connsiteX394" fmla="*/ 8217759 w 10035679"/>
                <a:gd name="connsiteY394" fmla="*/ 4464789 h 5893281"/>
                <a:gd name="connsiteX395" fmla="*/ 8232250 w 10035679"/>
                <a:gd name="connsiteY395" fmla="*/ 4456939 h 5893281"/>
                <a:gd name="connsiteX396" fmla="*/ 8250362 w 10035679"/>
                <a:gd name="connsiteY396" fmla="*/ 4438223 h 5893281"/>
                <a:gd name="connsiteX397" fmla="*/ 8270889 w 10035679"/>
                <a:gd name="connsiteY397" fmla="*/ 4421921 h 5893281"/>
                <a:gd name="connsiteX398" fmla="*/ 8292624 w 10035679"/>
                <a:gd name="connsiteY398" fmla="*/ 4407432 h 5893281"/>
                <a:gd name="connsiteX399" fmla="*/ 8313154 w 10035679"/>
                <a:gd name="connsiteY399" fmla="*/ 4395357 h 5893281"/>
                <a:gd name="connsiteX400" fmla="*/ 8327040 w 10035679"/>
                <a:gd name="connsiteY400" fmla="*/ 4403204 h 5893281"/>
                <a:gd name="connsiteX401" fmla="*/ 8331266 w 10035679"/>
                <a:gd name="connsiteY401" fmla="*/ 4407432 h 5893281"/>
                <a:gd name="connsiteX402" fmla="*/ 8331266 w 10035679"/>
                <a:gd name="connsiteY402" fmla="*/ 4413469 h 5893281"/>
                <a:gd name="connsiteX403" fmla="*/ 8331266 w 10035679"/>
                <a:gd name="connsiteY403" fmla="*/ 4421921 h 5893281"/>
                <a:gd name="connsiteX404" fmla="*/ 8335492 w 10035679"/>
                <a:gd name="connsiteY404" fmla="*/ 4432186 h 5893281"/>
                <a:gd name="connsiteX405" fmla="*/ 8345757 w 10035679"/>
                <a:gd name="connsiteY405" fmla="*/ 4436412 h 5893281"/>
                <a:gd name="connsiteX406" fmla="*/ 8355417 w 10035679"/>
                <a:gd name="connsiteY406" fmla="*/ 4436412 h 5893281"/>
                <a:gd name="connsiteX407" fmla="*/ 8362058 w 10035679"/>
                <a:gd name="connsiteY407" fmla="*/ 4438223 h 5893281"/>
                <a:gd name="connsiteX408" fmla="*/ 8374131 w 10035679"/>
                <a:gd name="connsiteY408" fmla="*/ 4442449 h 5893281"/>
                <a:gd name="connsiteX409" fmla="*/ 8380170 w 10035679"/>
                <a:gd name="connsiteY409" fmla="*/ 4409243 h 5893281"/>
                <a:gd name="connsiteX410" fmla="*/ 8390433 w 10035679"/>
                <a:gd name="connsiteY410" fmla="*/ 4392941 h 5893281"/>
                <a:gd name="connsiteX411" fmla="*/ 8404321 w 10035679"/>
                <a:gd name="connsiteY411" fmla="*/ 4380866 h 5893281"/>
                <a:gd name="connsiteX412" fmla="*/ 8422433 w 10035679"/>
                <a:gd name="connsiteY412" fmla="*/ 4370601 h 5893281"/>
                <a:gd name="connsiteX413" fmla="*/ 8440547 w 10035679"/>
                <a:gd name="connsiteY413" fmla="*/ 4363960 h 5893281"/>
                <a:gd name="connsiteX414" fmla="*/ 8459262 w 10035679"/>
                <a:gd name="connsiteY414" fmla="*/ 4345848 h 5893281"/>
                <a:gd name="connsiteX415" fmla="*/ 8450810 w 10035679"/>
                <a:gd name="connsiteY415" fmla="*/ 4341622 h 5893281"/>
                <a:gd name="connsiteX416" fmla="*/ 8450810 w 10035679"/>
                <a:gd name="connsiteY416" fmla="*/ 4337396 h 5893281"/>
                <a:gd name="connsiteX417" fmla="*/ 8446583 w 10035679"/>
                <a:gd name="connsiteY417" fmla="*/ 4335583 h 5893281"/>
                <a:gd name="connsiteX418" fmla="*/ 8444771 w 10035679"/>
                <a:gd name="connsiteY418" fmla="*/ 4331359 h 5893281"/>
                <a:gd name="connsiteX419" fmla="*/ 8473150 w 10035679"/>
                <a:gd name="connsiteY419" fmla="*/ 4331359 h 5893281"/>
                <a:gd name="connsiteX420" fmla="*/ 8501524 w 10035679"/>
                <a:gd name="connsiteY420" fmla="*/ 4345848 h 5893281"/>
                <a:gd name="connsiteX421" fmla="*/ 8531714 w 10035679"/>
                <a:gd name="connsiteY421" fmla="*/ 4350074 h 5893281"/>
                <a:gd name="connsiteX422" fmla="*/ 8564317 w 10035679"/>
                <a:gd name="connsiteY422" fmla="*/ 4350074 h 5893281"/>
                <a:gd name="connsiteX423" fmla="*/ 8598730 w 10035679"/>
                <a:gd name="connsiteY423" fmla="*/ 4345848 h 5893281"/>
                <a:gd name="connsiteX424" fmla="*/ 8598730 w 10035679"/>
                <a:gd name="connsiteY424" fmla="*/ 4363960 h 5893281"/>
                <a:gd name="connsiteX425" fmla="*/ 8574579 w 10035679"/>
                <a:gd name="connsiteY425" fmla="*/ 4395357 h 5893281"/>
                <a:gd name="connsiteX426" fmla="*/ 8560091 w 10035679"/>
                <a:gd name="connsiteY426" fmla="*/ 4442449 h 5893281"/>
                <a:gd name="connsiteX427" fmla="*/ 8584844 w 10035679"/>
                <a:gd name="connsiteY427" fmla="*/ 4456939 h 5893281"/>
                <a:gd name="connsiteX428" fmla="*/ 8616844 w 10035679"/>
                <a:gd name="connsiteY428" fmla="*/ 4475656 h 5893281"/>
                <a:gd name="connsiteX429" fmla="*/ 8649447 w 10035679"/>
                <a:gd name="connsiteY429" fmla="*/ 4493768 h 5893281"/>
                <a:gd name="connsiteX430" fmla="*/ 8682050 w 10035679"/>
                <a:gd name="connsiteY430" fmla="*/ 4504033 h 5893281"/>
                <a:gd name="connsiteX431" fmla="*/ 8706200 w 10035679"/>
                <a:gd name="connsiteY431" fmla="*/ 4504033 h 5893281"/>
                <a:gd name="connsiteX432" fmla="*/ 8724312 w 10035679"/>
                <a:gd name="connsiteY432" fmla="*/ 4475656 h 5893281"/>
                <a:gd name="connsiteX433" fmla="*/ 8734575 w 10035679"/>
                <a:gd name="connsiteY433" fmla="*/ 4427960 h 5893281"/>
                <a:gd name="connsiteX434" fmla="*/ 8736388 w 10035679"/>
                <a:gd name="connsiteY434" fmla="*/ 4380866 h 5893281"/>
                <a:gd name="connsiteX435" fmla="*/ 8744840 w 10035679"/>
                <a:gd name="connsiteY435" fmla="*/ 4335583 h 5893281"/>
                <a:gd name="connsiteX436" fmla="*/ 9229055 w 10035679"/>
                <a:gd name="connsiteY436" fmla="*/ 4273396 h 5893281"/>
                <a:gd name="connsiteX437" fmla="*/ 9236905 w 10035679"/>
                <a:gd name="connsiteY437" fmla="*/ 4281848 h 5893281"/>
                <a:gd name="connsiteX438" fmla="*/ 9242944 w 10035679"/>
                <a:gd name="connsiteY438" fmla="*/ 4287887 h 5893281"/>
                <a:gd name="connsiteX439" fmla="*/ 9251396 w 10035679"/>
                <a:gd name="connsiteY439" fmla="*/ 4292113 h 5893281"/>
                <a:gd name="connsiteX440" fmla="*/ 9251396 w 10035679"/>
                <a:gd name="connsiteY440" fmla="*/ 4306604 h 5893281"/>
                <a:gd name="connsiteX441" fmla="*/ 9236905 w 10035679"/>
                <a:gd name="connsiteY441" fmla="*/ 4306604 h 5893281"/>
                <a:gd name="connsiteX442" fmla="*/ 9232679 w 10035679"/>
                <a:gd name="connsiteY442" fmla="*/ 4306604 h 5893281"/>
                <a:gd name="connsiteX443" fmla="*/ 9229055 w 10035679"/>
                <a:gd name="connsiteY443" fmla="*/ 4302376 h 5893281"/>
                <a:gd name="connsiteX444" fmla="*/ 9224829 w 10035679"/>
                <a:gd name="connsiteY444" fmla="*/ 4302376 h 5893281"/>
                <a:gd name="connsiteX445" fmla="*/ 9223018 w 10035679"/>
                <a:gd name="connsiteY445" fmla="*/ 4302376 h 5893281"/>
                <a:gd name="connsiteX446" fmla="*/ 9210942 w 10035679"/>
                <a:gd name="connsiteY446" fmla="*/ 4298150 h 5893281"/>
                <a:gd name="connsiteX447" fmla="*/ 9214566 w 10035679"/>
                <a:gd name="connsiteY447" fmla="*/ 4292113 h 5893281"/>
                <a:gd name="connsiteX448" fmla="*/ 9214566 w 10035679"/>
                <a:gd name="connsiteY448" fmla="*/ 4284264 h 5893281"/>
                <a:gd name="connsiteX449" fmla="*/ 9214566 w 10035679"/>
                <a:gd name="connsiteY449" fmla="*/ 4281848 h 5893281"/>
                <a:gd name="connsiteX450" fmla="*/ 9218792 w 10035679"/>
                <a:gd name="connsiteY450" fmla="*/ 4281848 h 5893281"/>
                <a:gd name="connsiteX451" fmla="*/ 9223018 w 10035679"/>
                <a:gd name="connsiteY451" fmla="*/ 4281848 h 5893281"/>
                <a:gd name="connsiteX452" fmla="*/ 8069838 w 10035679"/>
                <a:gd name="connsiteY452" fmla="*/ 4273396 h 5893281"/>
                <a:gd name="connsiteX453" fmla="*/ 8084330 w 10035679"/>
                <a:gd name="connsiteY453" fmla="*/ 4277622 h 5893281"/>
                <a:gd name="connsiteX454" fmla="*/ 8094593 w 10035679"/>
                <a:gd name="connsiteY454" fmla="*/ 4277622 h 5893281"/>
                <a:gd name="connsiteX455" fmla="*/ 8104255 w 10035679"/>
                <a:gd name="connsiteY455" fmla="*/ 4277622 h 5893281"/>
                <a:gd name="connsiteX456" fmla="*/ 8112707 w 10035679"/>
                <a:gd name="connsiteY456" fmla="*/ 4281848 h 5893281"/>
                <a:gd name="connsiteX457" fmla="*/ 8122970 w 10035679"/>
                <a:gd name="connsiteY457" fmla="*/ 4284264 h 5893281"/>
                <a:gd name="connsiteX458" fmla="*/ 8122970 w 10035679"/>
                <a:gd name="connsiteY458" fmla="*/ 4298150 h 5893281"/>
                <a:gd name="connsiteX459" fmla="*/ 8114518 w 10035679"/>
                <a:gd name="connsiteY459" fmla="*/ 4298150 h 5893281"/>
                <a:gd name="connsiteX460" fmla="*/ 8114518 w 10035679"/>
                <a:gd name="connsiteY460" fmla="*/ 4306604 h 5893281"/>
                <a:gd name="connsiteX461" fmla="*/ 8104255 w 10035679"/>
                <a:gd name="connsiteY461" fmla="*/ 4302376 h 5893281"/>
                <a:gd name="connsiteX462" fmla="*/ 8094593 w 10035679"/>
                <a:gd name="connsiteY462" fmla="*/ 4298150 h 5893281"/>
                <a:gd name="connsiteX463" fmla="*/ 8084330 w 10035679"/>
                <a:gd name="connsiteY463" fmla="*/ 4292113 h 5893281"/>
                <a:gd name="connsiteX464" fmla="*/ 8075875 w 10035679"/>
                <a:gd name="connsiteY464" fmla="*/ 4284264 h 5893281"/>
                <a:gd name="connsiteX465" fmla="*/ 9236905 w 10035679"/>
                <a:gd name="connsiteY465" fmla="*/ 4252868 h 5893281"/>
                <a:gd name="connsiteX466" fmla="*/ 9261057 w 10035679"/>
                <a:gd name="connsiteY466" fmla="*/ 4252868 h 5893281"/>
                <a:gd name="connsiteX467" fmla="*/ 9275549 w 10035679"/>
                <a:gd name="connsiteY467" fmla="*/ 4298150 h 5893281"/>
                <a:gd name="connsiteX468" fmla="*/ 9261057 w 10035679"/>
                <a:gd name="connsiteY468" fmla="*/ 4298150 h 5893281"/>
                <a:gd name="connsiteX469" fmla="*/ 9261057 w 10035679"/>
                <a:gd name="connsiteY469" fmla="*/ 4292113 h 5893281"/>
                <a:gd name="connsiteX470" fmla="*/ 9251397 w 10035679"/>
                <a:gd name="connsiteY470" fmla="*/ 4284264 h 5893281"/>
                <a:gd name="connsiteX471" fmla="*/ 9247169 w 10035679"/>
                <a:gd name="connsiteY471" fmla="*/ 4277622 h 5893281"/>
                <a:gd name="connsiteX472" fmla="*/ 9242942 w 10035679"/>
                <a:gd name="connsiteY472" fmla="*/ 4269773 h 5893281"/>
                <a:gd name="connsiteX473" fmla="*/ 9238716 w 10035679"/>
                <a:gd name="connsiteY473" fmla="*/ 4263131 h 5893281"/>
                <a:gd name="connsiteX474" fmla="*/ 8264248 w 10035679"/>
                <a:gd name="connsiteY474" fmla="*/ 4245019 h 5893281"/>
                <a:gd name="connsiteX475" fmla="*/ 8302889 w 10035679"/>
                <a:gd name="connsiteY475" fmla="*/ 4245019 h 5893281"/>
                <a:gd name="connsiteX476" fmla="*/ 8302889 w 10035679"/>
                <a:gd name="connsiteY476" fmla="*/ 4252869 h 5893281"/>
                <a:gd name="connsiteX477" fmla="*/ 8295040 w 10035679"/>
                <a:gd name="connsiteY477" fmla="*/ 4252869 h 5893281"/>
                <a:gd name="connsiteX478" fmla="*/ 8270889 w 10035679"/>
                <a:gd name="connsiteY478" fmla="*/ 4269774 h 5893281"/>
                <a:gd name="connsiteX479" fmla="*/ 8242512 w 10035679"/>
                <a:gd name="connsiteY479" fmla="*/ 4287888 h 5893281"/>
                <a:gd name="connsiteX480" fmla="*/ 8217759 w 10035679"/>
                <a:gd name="connsiteY480" fmla="*/ 4306606 h 5893281"/>
                <a:gd name="connsiteX481" fmla="*/ 8209910 w 10035679"/>
                <a:gd name="connsiteY481" fmla="*/ 4306606 h 5893281"/>
                <a:gd name="connsiteX482" fmla="*/ 8208099 w 10035679"/>
                <a:gd name="connsiteY482" fmla="*/ 4302378 h 5893281"/>
                <a:gd name="connsiteX483" fmla="*/ 8203873 w 10035679"/>
                <a:gd name="connsiteY483" fmla="*/ 4302378 h 5893281"/>
                <a:gd name="connsiteX484" fmla="*/ 8199645 w 10035679"/>
                <a:gd name="connsiteY484" fmla="*/ 4298152 h 5893281"/>
                <a:gd name="connsiteX485" fmla="*/ 8193608 w 10035679"/>
                <a:gd name="connsiteY485" fmla="*/ 4298152 h 5893281"/>
                <a:gd name="connsiteX486" fmla="*/ 8193608 w 10035679"/>
                <a:gd name="connsiteY486" fmla="*/ 4292115 h 5893281"/>
                <a:gd name="connsiteX487" fmla="*/ 8228024 w 10035679"/>
                <a:gd name="connsiteY487" fmla="*/ 4269774 h 5893281"/>
                <a:gd name="connsiteX488" fmla="*/ 8171272 w 10035679"/>
                <a:gd name="connsiteY488" fmla="*/ 4234756 h 5893281"/>
                <a:gd name="connsiteX489" fmla="*/ 8179724 w 10035679"/>
                <a:gd name="connsiteY489" fmla="*/ 4240793 h 5893281"/>
                <a:gd name="connsiteX490" fmla="*/ 8181535 w 10035679"/>
                <a:gd name="connsiteY490" fmla="*/ 4240793 h 5893281"/>
                <a:gd name="connsiteX491" fmla="*/ 8181535 w 10035679"/>
                <a:gd name="connsiteY491" fmla="*/ 4245019 h 5893281"/>
                <a:gd name="connsiteX492" fmla="*/ 8181535 w 10035679"/>
                <a:gd name="connsiteY492" fmla="*/ 4252868 h 5893281"/>
                <a:gd name="connsiteX493" fmla="*/ 8185763 w 10035679"/>
                <a:gd name="connsiteY493" fmla="*/ 4259510 h 5893281"/>
                <a:gd name="connsiteX494" fmla="*/ 8171272 w 10035679"/>
                <a:gd name="connsiteY494" fmla="*/ 4259510 h 5893281"/>
                <a:gd name="connsiteX495" fmla="*/ 8147121 w 10035679"/>
                <a:gd name="connsiteY495" fmla="*/ 4267359 h 5893281"/>
                <a:gd name="connsiteX496" fmla="*/ 8118743 w 10035679"/>
                <a:gd name="connsiteY496" fmla="*/ 4267359 h 5893281"/>
                <a:gd name="connsiteX497" fmla="*/ 8094592 w 10035679"/>
                <a:gd name="connsiteY497" fmla="*/ 4259510 h 5893281"/>
                <a:gd name="connsiteX498" fmla="*/ 8094592 w 10035679"/>
                <a:gd name="connsiteY498" fmla="*/ 4255283 h 5893281"/>
                <a:gd name="connsiteX499" fmla="*/ 8098216 w 10035679"/>
                <a:gd name="connsiteY499" fmla="*/ 4255283 h 5893281"/>
                <a:gd name="connsiteX500" fmla="*/ 8100629 w 10035679"/>
                <a:gd name="connsiteY500" fmla="*/ 4252868 h 5893281"/>
                <a:gd name="connsiteX501" fmla="*/ 8118743 w 10035679"/>
                <a:gd name="connsiteY501" fmla="*/ 4245019 h 5893281"/>
                <a:gd name="connsiteX502" fmla="*/ 8136856 w 10035679"/>
                <a:gd name="connsiteY502" fmla="*/ 4245019 h 5893281"/>
                <a:gd name="connsiteX503" fmla="*/ 8153158 w 10035679"/>
                <a:gd name="connsiteY503" fmla="*/ 4245019 h 5893281"/>
                <a:gd name="connsiteX504" fmla="*/ 8037838 w 10035679"/>
                <a:gd name="connsiteY504" fmla="*/ 4234756 h 5893281"/>
                <a:gd name="connsiteX505" fmla="*/ 8051724 w 10035679"/>
                <a:gd name="connsiteY505" fmla="*/ 4238982 h 5893281"/>
                <a:gd name="connsiteX506" fmla="*/ 8057762 w 10035679"/>
                <a:gd name="connsiteY506" fmla="*/ 4240793 h 5893281"/>
                <a:gd name="connsiteX507" fmla="*/ 8066214 w 10035679"/>
                <a:gd name="connsiteY507" fmla="*/ 4245019 h 5893281"/>
                <a:gd name="connsiteX508" fmla="*/ 8072251 w 10035679"/>
                <a:gd name="connsiteY508" fmla="*/ 4252868 h 5893281"/>
                <a:gd name="connsiteX509" fmla="*/ 8075874 w 10035679"/>
                <a:gd name="connsiteY509" fmla="*/ 4259510 h 5893281"/>
                <a:gd name="connsiteX510" fmla="*/ 8069838 w 10035679"/>
                <a:gd name="connsiteY510" fmla="*/ 4259510 h 5893281"/>
                <a:gd name="connsiteX511" fmla="*/ 8051724 w 10035679"/>
                <a:gd name="connsiteY511" fmla="*/ 4267359 h 5893281"/>
                <a:gd name="connsiteX512" fmla="*/ 8029386 w 10035679"/>
                <a:gd name="connsiteY512" fmla="*/ 4267359 h 5893281"/>
                <a:gd name="connsiteX513" fmla="*/ 8005235 w 10035679"/>
                <a:gd name="connsiteY513" fmla="*/ 4267359 h 5893281"/>
                <a:gd name="connsiteX514" fmla="*/ 8005235 w 10035679"/>
                <a:gd name="connsiteY514" fmla="*/ 4252868 h 5893281"/>
                <a:gd name="connsiteX515" fmla="*/ 8015498 w 10035679"/>
                <a:gd name="connsiteY515" fmla="*/ 4249247 h 5893281"/>
                <a:gd name="connsiteX516" fmla="*/ 8027573 w 10035679"/>
                <a:gd name="connsiteY516" fmla="*/ 4245019 h 5893281"/>
                <a:gd name="connsiteX517" fmla="*/ 8029386 w 10035679"/>
                <a:gd name="connsiteY517" fmla="*/ 4240793 h 5893281"/>
                <a:gd name="connsiteX518" fmla="*/ 9172302 w 10035679"/>
                <a:gd name="connsiteY518" fmla="*/ 4220265 h 5893281"/>
                <a:gd name="connsiteX519" fmla="*/ 9186189 w 10035679"/>
                <a:gd name="connsiteY519" fmla="*/ 4226302 h 5893281"/>
                <a:gd name="connsiteX520" fmla="*/ 9194643 w 10035679"/>
                <a:gd name="connsiteY520" fmla="*/ 4230530 h 5893281"/>
                <a:gd name="connsiteX521" fmla="*/ 9204303 w 10035679"/>
                <a:gd name="connsiteY521" fmla="*/ 4238982 h 5893281"/>
                <a:gd name="connsiteX522" fmla="*/ 9210945 w 10035679"/>
                <a:gd name="connsiteY522" fmla="*/ 4245019 h 5893281"/>
                <a:gd name="connsiteX523" fmla="*/ 9214566 w 10035679"/>
                <a:gd name="connsiteY523" fmla="*/ 4255284 h 5893281"/>
                <a:gd name="connsiteX524" fmla="*/ 9223021 w 10035679"/>
                <a:gd name="connsiteY524" fmla="*/ 4267359 h 5893281"/>
                <a:gd name="connsiteX525" fmla="*/ 9210945 w 10035679"/>
                <a:gd name="connsiteY525" fmla="*/ 4267359 h 5893281"/>
                <a:gd name="connsiteX526" fmla="*/ 9204303 w 10035679"/>
                <a:gd name="connsiteY526" fmla="*/ 4259510 h 5893281"/>
                <a:gd name="connsiteX527" fmla="*/ 9194643 w 10035679"/>
                <a:gd name="connsiteY527" fmla="*/ 4252868 h 5893281"/>
                <a:gd name="connsiteX528" fmla="*/ 9186189 w 10035679"/>
                <a:gd name="connsiteY528" fmla="*/ 4245019 h 5893281"/>
                <a:gd name="connsiteX529" fmla="*/ 9180152 w 10035679"/>
                <a:gd name="connsiteY529" fmla="*/ 4234756 h 5893281"/>
                <a:gd name="connsiteX530" fmla="*/ 9119775 w 10035679"/>
                <a:gd name="connsiteY530" fmla="*/ 4205774 h 5893281"/>
                <a:gd name="connsiteX531" fmla="*/ 9125812 w 10035679"/>
                <a:gd name="connsiteY531" fmla="*/ 4205774 h 5893281"/>
                <a:gd name="connsiteX532" fmla="*/ 9129435 w 10035679"/>
                <a:gd name="connsiteY532" fmla="*/ 4210000 h 5893281"/>
                <a:gd name="connsiteX533" fmla="*/ 9133661 w 10035679"/>
                <a:gd name="connsiteY533" fmla="*/ 4210000 h 5893281"/>
                <a:gd name="connsiteX534" fmla="*/ 9137887 w 10035679"/>
                <a:gd name="connsiteY534" fmla="*/ 4211811 h 5893281"/>
                <a:gd name="connsiteX535" fmla="*/ 9137887 w 10035679"/>
                <a:gd name="connsiteY535" fmla="*/ 4216039 h 5893281"/>
                <a:gd name="connsiteX536" fmla="*/ 9143926 w 10035679"/>
                <a:gd name="connsiteY536" fmla="*/ 4220265 h 5893281"/>
                <a:gd name="connsiteX537" fmla="*/ 9151775 w 10035679"/>
                <a:gd name="connsiteY537" fmla="*/ 4220265 h 5893281"/>
                <a:gd name="connsiteX538" fmla="*/ 9151775 w 10035679"/>
                <a:gd name="connsiteY538" fmla="*/ 4226302 h 5893281"/>
                <a:gd name="connsiteX539" fmla="*/ 9139700 w 10035679"/>
                <a:gd name="connsiteY539" fmla="*/ 4224491 h 5893281"/>
                <a:gd name="connsiteX540" fmla="*/ 9133661 w 10035679"/>
                <a:gd name="connsiteY540" fmla="*/ 4220265 h 5893281"/>
                <a:gd name="connsiteX541" fmla="*/ 9129435 w 10035679"/>
                <a:gd name="connsiteY541" fmla="*/ 4216039 h 5893281"/>
                <a:gd name="connsiteX542" fmla="*/ 9125812 w 10035679"/>
                <a:gd name="connsiteY542" fmla="*/ 4211811 h 5893281"/>
                <a:gd name="connsiteX543" fmla="*/ 8503337 w 10035679"/>
                <a:gd name="connsiteY543" fmla="*/ 4166530 h 5893281"/>
                <a:gd name="connsiteX544" fmla="*/ 8529906 w 10035679"/>
                <a:gd name="connsiteY544" fmla="*/ 4172567 h 5893281"/>
                <a:gd name="connsiteX545" fmla="*/ 8529906 w 10035679"/>
                <a:gd name="connsiteY545" fmla="*/ 4187059 h 5893281"/>
                <a:gd name="connsiteX546" fmla="*/ 8511790 w 10035679"/>
                <a:gd name="connsiteY546" fmla="*/ 4197324 h 5893281"/>
                <a:gd name="connsiteX547" fmla="*/ 8507564 w 10035679"/>
                <a:gd name="connsiteY547" fmla="*/ 4201550 h 5893281"/>
                <a:gd name="connsiteX548" fmla="*/ 8503337 w 10035679"/>
                <a:gd name="connsiteY548" fmla="*/ 4205777 h 5893281"/>
                <a:gd name="connsiteX549" fmla="*/ 9072681 w 10035679"/>
                <a:gd name="connsiteY549" fmla="*/ 4125475 h 5893281"/>
                <a:gd name="connsiteX550" fmla="*/ 9095021 w 10035679"/>
                <a:gd name="connsiteY550" fmla="*/ 4139966 h 5893281"/>
                <a:gd name="connsiteX551" fmla="*/ 9109510 w 10035679"/>
                <a:gd name="connsiteY551" fmla="*/ 4162304 h 5893281"/>
                <a:gd name="connsiteX552" fmla="*/ 9119775 w 10035679"/>
                <a:gd name="connsiteY552" fmla="*/ 4187059 h 5893281"/>
                <a:gd name="connsiteX553" fmla="*/ 9113134 w 10035679"/>
                <a:gd name="connsiteY553" fmla="*/ 4187059 h 5893281"/>
                <a:gd name="connsiteX554" fmla="*/ 9113134 w 10035679"/>
                <a:gd name="connsiteY554" fmla="*/ 4197322 h 5893281"/>
                <a:gd name="connsiteX555" fmla="*/ 9087172 w 10035679"/>
                <a:gd name="connsiteY555" fmla="*/ 4187059 h 5893281"/>
                <a:gd name="connsiteX556" fmla="*/ 9081133 w 10035679"/>
                <a:gd name="connsiteY556" fmla="*/ 4168945 h 5893281"/>
                <a:gd name="connsiteX557" fmla="*/ 9076907 w 10035679"/>
                <a:gd name="connsiteY557" fmla="*/ 4152041 h 5893281"/>
                <a:gd name="connsiteX558" fmla="*/ 8270891 w 10035679"/>
                <a:gd name="connsiteY558" fmla="*/ 4094683 h 5893281"/>
                <a:gd name="connsiteX559" fmla="*/ 8302891 w 10035679"/>
                <a:gd name="connsiteY559" fmla="*/ 4094683 h 5893281"/>
                <a:gd name="connsiteX560" fmla="*/ 8307119 w 10035679"/>
                <a:gd name="connsiteY560" fmla="*/ 4098909 h 5893281"/>
                <a:gd name="connsiteX561" fmla="*/ 8308930 w 10035679"/>
                <a:gd name="connsiteY561" fmla="*/ 4100720 h 5893281"/>
                <a:gd name="connsiteX562" fmla="*/ 8308930 w 10035679"/>
                <a:gd name="connsiteY562" fmla="*/ 4115211 h 5893281"/>
                <a:gd name="connsiteX563" fmla="*/ 8270891 w 10035679"/>
                <a:gd name="connsiteY563" fmla="*/ 4115211 h 5893281"/>
                <a:gd name="connsiteX564" fmla="*/ 8327040 w 10035679"/>
                <a:gd name="connsiteY564" fmla="*/ 4086231 h 5893281"/>
                <a:gd name="connsiteX565" fmla="*/ 8404321 w 10035679"/>
                <a:gd name="connsiteY565" fmla="*/ 4094684 h 5893281"/>
                <a:gd name="connsiteX566" fmla="*/ 8404321 w 10035679"/>
                <a:gd name="connsiteY566" fmla="*/ 4100723 h 5893281"/>
                <a:gd name="connsiteX567" fmla="*/ 8408547 w 10035679"/>
                <a:gd name="connsiteY567" fmla="*/ 4109175 h 5893281"/>
                <a:gd name="connsiteX568" fmla="*/ 8408547 w 10035679"/>
                <a:gd name="connsiteY568" fmla="*/ 4115212 h 5893281"/>
                <a:gd name="connsiteX569" fmla="*/ 8412170 w 10035679"/>
                <a:gd name="connsiteY569" fmla="*/ 4125478 h 5893281"/>
                <a:gd name="connsiteX570" fmla="*/ 8404321 w 10035679"/>
                <a:gd name="connsiteY570" fmla="*/ 4125478 h 5893281"/>
                <a:gd name="connsiteX571" fmla="*/ 8383793 w 10035679"/>
                <a:gd name="connsiteY571" fmla="*/ 4113402 h 5893281"/>
                <a:gd name="connsiteX572" fmla="*/ 8359643 w 10035679"/>
                <a:gd name="connsiteY572" fmla="*/ 4109175 h 5893281"/>
                <a:gd name="connsiteX573" fmla="*/ 8327040 w 10035679"/>
                <a:gd name="connsiteY573" fmla="*/ 4109175 h 5893281"/>
                <a:gd name="connsiteX574" fmla="*/ 8971854 w 10035679"/>
                <a:gd name="connsiteY574" fmla="*/ 4069929 h 5893281"/>
                <a:gd name="connsiteX575" fmla="*/ 9009891 w 10035679"/>
                <a:gd name="connsiteY575" fmla="*/ 4069929 h 5893281"/>
                <a:gd name="connsiteX576" fmla="*/ 9028608 w 10035679"/>
                <a:gd name="connsiteY576" fmla="*/ 4090456 h 5893281"/>
                <a:gd name="connsiteX577" fmla="*/ 9042494 w 10035679"/>
                <a:gd name="connsiteY577" fmla="*/ 4113399 h 5893281"/>
                <a:gd name="connsiteX578" fmla="*/ 9048530 w 10035679"/>
                <a:gd name="connsiteY578" fmla="*/ 4139965 h 5893281"/>
                <a:gd name="connsiteX579" fmla="*/ 9042494 w 10035679"/>
                <a:gd name="connsiteY579" fmla="*/ 4139965 h 5893281"/>
                <a:gd name="connsiteX580" fmla="*/ 9028610 w 10035679"/>
                <a:gd name="connsiteY580" fmla="*/ 4127287 h 5893281"/>
                <a:gd name="connsiteX581" fmla="*/ 9028610 w 10035679"/>
                <a:gd name="connsiteY581" fmla="*/ 4166532 h 5893281"/>
                <a:gd name="connsiteX582" fmla="*/ 8957364 w 10035679"/>
                <a:gd name="connsiteY582" fmla="*/ 4187062 h 5893281"/>
                <a:gd name="connsiteX583" fmla="*/ 8945288 w 10035679"/>
                <a:gd name="connsiteY583" fmla="*/ 4182834 h 5893281"/>
                <a:gd name="connsiteX584" fmla="*/ 8935025 w 10035679"/>
                <a:gd name="connsiteY584" fmla="*/ 4181023 h 5893281"/>
                <a:gd name="connsiteX585" fmla="*/ 8921137 w 10035679"/>
                <a:gd name="connsiteY585" fmla="*/ 4176797 h 5893281"/>
                <a:gd name="connsiteX586" fmla="*/ 8910874 w 10035679"/>
                <a:gd name="connsiteY586" fmla="*/ 4172571 h 5893281"/>
                <a:gd name="connsiteX587" fmla="*/ 8910874 w 10035679"/>
                <a:gd name="connsiteY587" fmla="*/ 4158684 h 5893281"/>
                <a:gd name="connsiteX588" fmla="*/ 8953138 w 10035679"/>
                <a:gd name="connsiteY588" fmla="*/ 4154456 h 5893281"/>
                <a:gd name="connsiteX589" fmla="*/ 8985741 w 10035679"/>
                <a:gd name="connsiteY589" fmla="*/ 4144193 h 5893281"/>
                <a:gd name="connsiteX590" fmla="*/ 9009892 w 10035679"/>
                <a:gd name="connsiteY590" fmla="*/ 4125475 h 5893281"/>
                <a:gd name="connsiteX591" fmla="*/ 9026797 w 10035679"/>
                <a:gd name="connsiteY591" fmla="*/ 4125475 h 5893281"/>
                <a:gd name="connsiteX592" fmla="*/ 9028608 w 10035679"/>
                <a:gd name="connsiteY592" fmla="*/ 4127284 h 5893281"/>
                <a:gd name="connsiteX593" fmla="*/ 9028608 w 10035679"/>
                <a:gd name="connsiteY593" fmla="*/ 4125475 h 5893281"/>
                <a:gd name="connsiteX594" fmla="*/ 9026795 w 10035679"/>
                <a:gd name="connsiteY594" fmla="*/ 4125475 h 5893281"/>
                <a:gd name="connsiteX595" fmla="*/ 9024382 w 10035679"/>
                <a:gd name="connsiteY595" fmla="*/ 4123664 h 5893281"/>
                <a:gd name="connsiteX596" fmla="*/ 9006268 w 10035679"/>
                <a:gd name="connsiteY596" fmla="*/ 4104947 h 5893281"/>
                <a:gd name="connsiteX597" fmla="*/ 8985740 w 10035679"/>
                <a:gd name="connsiteY597" fmla="*/ 4090456 h 5893281"/>
                <a:gd name="connsiteX598" fmla="*/ 8432698 w 10035679"/>
                <a:gd name="connsiteY598" fmla="*/ 4026459 h 5893281"/>
                <a:gd name="connsiteX599" fmla="*/ 8455038 w 10035679"/>
                <a:gd name="connsiteY599" fmla="*/ 4026459 h 5893281"/>
                <a:gd name="connsiteX600" fmla="*/ 8474961 w 10035679"/>
                <a:gd name="connsiteY600" fmla="*/ 4026459 h 5893281"/>
                <a:gd name="connsiteX601" fmla="*/ 8503337 w 10035679"/>
                <a:gd name="connsiteY601" fmla="*/ 4028875 h 5893281"/>
                <a:gd name="connsiteX602" fmla="*/ 8511790 w 10035679"/>
                <a:gd name="connsiteY602" fmla="*/ 4055439 h 5893281"/>
                <a:gd name="connsiteX603" fmla="*/ 8522054 w 10035679"/>
                <a:gd name="connsiteY603" fmla="*/ 4075966 h 5893281"/>
                <a:gd name="connsiteX604" fmla="*/ 8535940 w 10035679"/>
                <a:gd name="connsiteY604" fmla="*/ 4094683 h 5893281"/>
                <a:gd name="connsiteX605" fmla="*/ 8535940 w 10035679"/>
                <a:gd name="connsiteY605" fmla="*/ 4100722 h 5893281"/>
                <a:gd name="connsiteX606" fmla="*/ 8541979 w 10035679"/>
                <a:gd name="connsiteY606" fmla="*/ 4100722 h 5893281"/>
                <a:gd name="connsiteX607" fmla="*/ 8541979 w 10035679"/>
                <a:gd name="connsiteY607" fmla="*/ 4094683 h 5893281"/>
                <a:gd name="connsiteX608" fmla="*/ 8560091 w 10035679"/>
                <a:gd name="connsiteY608" fmla="*/ 4075966 h 5893281"/>
                <a:gd name="connsiteX609" fmla="*/ 8578808 w 10035679"/>
                <a:gd name="connsiteY609" fmla="*/ 4065703 h 5893281"/>
                <a:gd name="connsiteX610" fmla="*/ 8602958 w 10035679"/>
                <a:gd name="connsiteY610" fmla="*/ 4057854 h 5893281"/>
                <a:gd name="connsiteX611" fmla="*/ 8639183 w 10035679"/>
                <a:gd name="connsiteY611" fmla="*/ 4055439 h 5893281"/>
                <a:gd name="connsiteX612" fmla="*/ 8667559 w 10035679"/>
                <a:gd name="connsiteY612" fmla="*/ 4071740 h 5893281"/>
                <a:gd name="connsiteX613" fmla="*/ 8701975 w 10035679"/>
                <a:gd name="connsiteY613" fmla="*/ 4086231 h 5893281"/>
                <a:gd name="connsiteX614" fmla="*/ 8744840 w 10035679"/>
                <a:gd name="connsiteY614" fmla="*/ 4100722 h 5893281"/>
                <a:gd name="connsiteX615" fmla="*/ 8779256 w 10035679"/>
                <a:gd name="connsiteY615" fmla="*/ 4123665 h 5893281"/>
                <a:gd name="connsiteX616" fmla="*/ 8807632 w 10035679"/>
                <a:gd name="connsiteY616" fmla="*/ 4144192 h 5893281"/>
                <a:gd name="connsiteX617" fmla="*/ 8821518 w 10035679"/>
                <a:gd name="connsiteY617" fmla="*/ 4172569 h 5893281"/>
                <a:gd name="connsiteX618" fmla="*/ 8848084 w 10035679"/>
                <a:gd name="connsiteY618" fmla="*/ 4176795 h 5893281"/>
                <a:gd name="connsiteX619" fmla="*/ 8864386 w 10035679"/>
                <a:gd name="connsiteY619" fmla="*/ 4182832 h 5893281"/>
                <a:gd name="connsiteX620" fmla="*/ 8886724 w 10035679"/>
                <a:gd name="connsiteY620" fmla="*/ 4187060 h 5893281"/>
                <a:gd name="connsiteX621" fmla="*/ 8886724 w 10035679"/>
                <a:gd name="connsiteY621" fmla="*/ 4205775 h 5893281"/>
                <a:gd name="connsiteX622" fmla="*/ 8882498 w 10035679"/>
                <a:gd name="connsiteY622" fmla="*/ 4205775 h 5893281"/>
                <a:gd name="connsiteX623" fmla="*/ 8876459 w 10035679"/>
                <a:gd name="connsiteY623" fmla="*/ 4210001 h 5893281"/>
                <a:gd name="connsiteX624" fmla="*/ 8868009 w 10035679"/>
                <a:gd name="connsiteY624" fmla="*/ 4210001 h 5893281"/>
                <a:gd name="connsiteX625" fmla="*/ 8864386 w 10035679"/>
                <a:gd name="connsiteY625" fmla="*/ 4211813 h 5893281"/>
                <a:gd name="connsiteX626" fmla="*/ 8861970 w 10035679"/>
                <a:gd name="connsiteY626" fmla="*/ 4216039 h 5893281"/>
                <a:gd name="connsiteX627" fmla="*/ 8864386 w 10035679"/>
                <a:gd name="connsiteY627" fmla="*/ 4216039 h 5893281"/>
                <a:gd name="connsiteX628" fmla="*/ 8872233 w 10035679"/>
                <a:gd name="connsiteY628" fmla="*/ 4220266 h 5893281"/>
                <a:gd name="connsiteX629" fmla="*/ 8896384 w 10035679"/>
                <a:gd name="connsiteY629" fmla="*/ 4255284 h 5893281"/>
                <a:gd name="connsiteX630" fmla="*/ 8930799 w 10035679"/>
                <a:gd name="connsiteY630" fmla="*/ 4284264 h 5893281"/>
                <a:gd name="connsiteX631" fmla="*/ 8971854 w 10035679"/>
                <a:gd name="connsiteY631" fmla="*/ 4306604 h 5893281"/>
                <a:gd name="connsiteX632" fmla="*/ 8971854 w 10035679"/>
                <a:gd name="connsiteY632" fmla="*/ 4322905 h 5893281"/>
                <a:gd name="connsiteX633" fmla="*/ 8924761 w 10035679"/>
                <a:gd name="connsiteY633" fmla="*/ 4322905 h 5893281"/>
                <a:gd name="connsiteX634" fmla="*/ 8918724 w 10035679"/>
                <a:gd name="connsiteY634" fmla="*/ 4316866 h 5893281"/>
                <a:gd name="connsiteX635" fmla="*/ 8910875 w 10035679"/>
                <a:gd name="connsiteY635" fmla="*/ 4312640 h 5893281"/>
                <a:gd name="connsiteX636" fmla="*/ 8904838 w 10035679"/>
                <a:gd name="connsiteY636" fmla="*/ 4312640 h 5893281"/>
                <a:gd name="connsiteX637" fmla="*/ 8896384 w 10035679"/>
                <a:gd name="connsiteY637" fmla="*/ 4312640 h 5893281"/>
                <a:gd name="connsiteX638" fmla="*/ 8890347 w 10035679"/>
                <a:gd name="connsiteY638" fmla="*/ 4310830 h 5893281"/>
                <a:gd name="connsiteX639" fmla="*/ 8878272 w 10035679"/>
                <a:gd name="connsiteY639" fmla="*/ 4306604 h 5893281"/>
                <a:gd name="connsiteX640" fmla="*/ 8868009 w 10035679"/>
                <a:gd name="connsiteY640" fmla="*/ 4298151 h 5893281"/>
                <a:gd name="connsiteX641" fmla="*/ 8861970 w 10035679"/>
                <a:gd name="connsiteY641" fmla="*/ 4292113 h 5893281"/>
                <a:gd name="connsiteX642" fmla="*/ 8854121 w 10035679"/>
                <a:gd name="connsiteY642" fmla="*/ 4277622 h 5893281"/>
                <a:gd name="connsiteX643" fmla="*/ 8848084 w 10035679"/>
                <a:gd name="connsiteY643" fmla="*/ 4267359 h 5893281"/>
                <a:gd name="connsiteX644" fmla="*/ 8839630 w 10035679"/>
                <a:gd name="connsiteY644" fmla="*/ 4259510 h 5893281"/>
                <a:gd name="connsiteX645" fmla="*/ 8811256 w 10035679"/>
                <a:gd name="connsiteY645" fmla="*/ 4245019 h 5893281"/>
                <a:gd name="connsiteX646" fmla="*/ 8791331 w 10035679"/>
                <a:gd name="connsiteY646" fmla="*/ 4245019 h 5893281"/>
                <a:gd name="connsiteX647" fmla="*/ 8764765 w 10035679"/>
                <a:gd name="connsiteY647" fmla="*/ 4252868 h 5893281"/>
                <a:gd name="connsiteX648" fmla="*/ 8740614 w 10035679"/>
                <a:gd name="connsiteY648" fmla="*/ 4267359 h 5893281"/>
                <a:gd name="connsiteX649" fmla="*/ 8716464 w 10035679"/>
                <a:gd name="connsiteY649" fmla="*/ 4273396 h 5893281"/>
                <a:gd name="connsiteX650" fmla="*/ 8691710 w 10035679"/>
                <a:gd name="connsiteY650" fmla="*/ 4259510 h 5893281"/>
                <a:gd name="connsiteX651" fmla="*/ 8667559 w 10035679"/>
                <a:gd name="connsiteY651" fmla="*/ 4252868 h 5893281"/>
                <a:gd name="connsiteX652" fmla="*/ 8641598 w 10035679"/>
                <a:gd name="connsiteY652" fmla="*/ 4249245 h 5893281"/>
                <a:gd name="connsiteX653" fmla="*/ 8607185 w 10035679"/>
                <a:gd name="connsiteY653" fmla="*/ 4252868 h 5893281"/>
                <a:gd name="connsiteX654" fmla="*/ 8610806 w 10035679"/>
                <a:gd name="connsiteY654" fmla="*/ 4238982 h 5893281"/>
                <a:gd name="connsiteX655" fmla="*/ 8613221 w 10035679"/>
                <a:gd name="connsiteY655" fmla="*/ 4226302 h 5893281"/>
                <a:gd name="connsiteX656" fmla="*/ 8616844 w 10035679"/>
                <a:gd name="connsiteY656" fmla="*/ 4220266 h 5893281"/>
                <a:gd name="connsiteX657" fmla="*/ 8621071 w 10035679"/>
                <a:gd name="connsiteY657" fmla="*/ 4211813 h 5893281"/>
                <a:gd name="connsiteX658" fmla="*/ 8625297 w 10035679"/>
                <a:gd name="connsiteY658" fmla="*/ 4205775 h 5893281"/>
                <a:gd name="connsiteX659" fmla="*/ 8621071 w 10035679"/>
                <a:gd name="connsiteY659" fmla="*/ 4197323 h 5893281"/>
                <a:gd name="connsiteX660" fmla="*/ 8602958 w 10035679"/>
                <a:gd name="connsiteY660" fmla="*/ 4166530 h 5893281"/>
                <a:gd name="connsiteX661" fmla="*/ 8578808 w 10035679"/>
                <a:gd name="connsiteY661" fmla="*/ 4148418 h 5893281"/>
                <a:gd name="connsiteX662" fmla="*/ 8550431 w 10035679"/>
                <a:gd name="connsiteY662" fmla="*/ 4139966 h 5893281"/>
                <a:gd name="connsiteX663" fmla="*/ 8517828 w 10035679"/>
                <a:gd name="connsiteY663" fmla="*/ 4129701 h 5893281"/>
                <a:gd name="connsiteX664" fmla="*/ 8487641 w 10035679"/>
                <a:gd name="connsiteY664" fmla="*/ 4123665 h 5893281"/>
                <a:gd name="connsiteX665" fmla="*/ 8461075 w 10035679"/>
                <a:gd name="connsiteY665" fmla="*/ 4109174 h 5893281"/>
                <a:gd name="connsiteX666" fmla="*/ 8444773 w 10035679"/>
                <a:gd name="connsiteY666" fmla="*/ 4086231 h 5893281"/>
                <a:gd name="connsiteX667" fmla="*/ 8450810 w 10035679"/>
                <a:gd name="connsiteY667" fmla="*/ 4084420 h 5893281"/>
                <a:gd name="connsiteX668" fmla="*/ 8455038 w 10035679"/>
                <a:gd name="connsiteY668" fmla="*/ 4084420 h 5893281"/>
                <a:gd name="connsiteX669" fmla="*/ 8459262 w 10035679"/>
                <a:gd name="connsiteY669" fmla="*/ 4080194 h 5893281"/>
                <a:gd name="connsiteX670" fmla="*/ 8461075 w 10035679"/>
                <a:gd name="connsiteY670" fmla="*/ 4075966 h 5893281"/>
                <a:gd name="connsiteX671" fmla="*/ 8465301 w 10035679"/>
                <a:gd name="connsiteY671" fmla="*/ 4069930 h 5893281"/>
                <a:gd name="connsiteX672" fmla="*/ 8444773 w 10035679"/>
                <a:gd name="connsiteY672" fmla="*/ 4065703 h 5893281"/>
                <a:gd name="connsiteX673" fmla="*/ 8422433 w 10035679"/>
                <a:gd name="connsiteY673" fmla="*/ 4055439 h 5893281"/>
                <a:gd name="connsiteX674" fmla="*/ 8404321 w 10035679"/>
                <a:gd name="connsiteY674" fmla="*/ 4047591 h 5893281"/>
                <a:gd name="connsiteX675" fmla="*/ 8404321 w 10035679"/>
                <a:gd name="connsiteY675" fmla="*/ 4028875 h 5893281"/>
                <a:gd name="connsiteX676" fmla="*/ 8238289 w 10035679"/>
                <a:gd name="connsiteY676" fmla="*/ 3957027 h 5893281"/>
                <a:gd name="connsiteX677" fmla="*/ 8242515 w 10035679"/>
                <a:gd name="connsiteY677" fmla="*/ 3957027 h 5893281"/>
                <a:gd name="connsiteX678" fmla="*/ 8246138 w 10035679"/>
                <a:gd name="connsiteY678" fmla="*/ 3957027 h 5893281"/>
                <a:gd name="connsiteX679" fmla="*/ 8246138 w 10035679"/>
                <a:gd name="connsiteY679" fmla="*/ 3960650 h 5893281"/>
                <a:gd name="connsiteX680" fmla="*/ 8246138 w 10035679"/>
                <a:gd name="connsiteY680" fmla="*/ 3964876 h 5893281"/>
                <a:gd name="connsiteX681" fmla="*/ 8250364 w 10035679"/>
                <a:gd name="connsiteY681" fmla="*/ 3964876 h 5893281"/>
                <a:gd name="connsiteX682" fmla="*/ 8250364 w 10035679"/>
                <a:gd name="connsiteY682" fmla="*/ 3969102 h 5893281"/>
                <a:gd name="connsiteX683" fmla="*/ 8256401 w 10035679"/>
                <a:gd name="connsiteY683" fmla="*/ 3969102 h 5893281"/>
                <a:gd name="connsiteX684" fmla="*/ 8252175 w 10035679"/>
                <a:gd name="connsiteY684" fmla="*/ 3970913 h 5893281"/>
                <a:gd name="connsiteX685" fmla="*/ 8250364 w 10035679"/>
                <a:gd name="connsiteY685" fmla="*/ 3970913 h 5893281"/>
                <a:gd name="connsiteX686" fmla="*/ 8250364 w 10035679"/>
                <a:gd name="connsiteY686" fmla="*/ 3975139 h 5893281"/>
                <a:gd name="connsiteX687" fmla="*/ 8238289 w 10035679"/>
                <a:gd name="connsiteY687" fmla="*/ 3985404 h 5893281"/>
                <a:gd name="connsiteX688" fmla="*/ 8228026 w 10035679"/>
                <a:gd name="connsiteY688" fmla="*/ 3998082 h 5893281"/>
                <a:gd name="connsiteX689" fmla="*/ 8217761 w 10035679"/>
                <a:gd name="connsiteY689" fmla="*/ 4008347 h 5893281"/>
                <a:gd name="connsiteX690" fmla="*/ 8179724 w 10035679"/>
                <a:gd name="connsiteY690" fmla="*/ 4004121 h 5893281"/>
                <a:gd name="connsiteX691" fmla="*/ 8147121 w 10035679"/>
                <a:gd name="connsiteY691" fmla="*/ 4004121 h 5893281"/>
                <a:gd name="connsiteX692" fmla="*/ 8108479 w 10035679"/>
                <a:gd name="connsiteY692" fmla="*/ 4008347 h 5893281"/>
                <a:gd name="connsiteX693" fmla="*/ 8108479 w 10035679"/>
                <a:gd name="connsiteY693" fmla="*/ 4028874 h 5893281"/>
                <a:gd name="connsiteX694" fmla="*/ 8114517 w 10035679"/>
                <a:gd name="connsiteY694" fmla="*/ 4033101 h 5893281"/>
                <a:gd name="connsiteX695" fmla="*/ 8114517 w 10035679"/>
                <a:gd name="connsiteY695" fmla="*/ 4036724 h 5893281"/>
                <a:gd name="connsiteX696" fmla="*/ 8118743 w 10035679"/>
                <a:gd name="connsiteY696" fmla="*/ 4040950 h 5893281"/>
                <a:gd name="connsiteX697" fmla="*/ 8122970 w 10035679"/>
                <a:gd name="connsiteY697" fmla="*/ 4047591 h 5893281"/>
                <a:gd name="connsiteX698" fmla="*/ 8161007 w 10035679"/>
                <a:gd name="connsiteY698" fmla="*/ 4033101 h 5893281"/>
                <a:gd name="connsiteX699" fmla="*/ 8199647 w 10035679"/>
                <a:gd name="connsiteY699" fmla="*/ 4022836 h 5893281"/>
                <a:gd name="connsiteX700" fmla="*/ 8199647 w 10035679"/>
                <a:gd name="connsiteY700" fmla="*/ 4040950 h 5893281"/>
                <a:gd name="connsiteX701" fmla="*/ 8193610 w 10035679"/>
                <a:gd name="connsiteY701" fmla="*/ 4040950 h 5893281"/>
                <a:gd name="connsiteX702" fmla="*/ 8181534 w 10035679"/>
                <a:gd name="connsiteY702" fmla="*/ 4047591 h 5893281"/>
                <a:gd name="connsiteX703" fmla="*/ 8167044 w 10035679"/>
                <a:gd name="connsiteY703" fmla="*/ 4055441 h 5893281"/>
                <a:gd name="connsiteX704" fmla="*/ 8153157 w 10035679"/>
                <a:gd name="connsiteY704" fmla="*/ 4061477 h 5893281"/>
                <a:gd name="connsiteX705" fmla="*/ 8165233 w 10035679"/>
                <a:gd name="connsiteY705" fmla="*/ 4086231 h 5893281"/>
                <a:gd name="connsiteX706" fmla="*/ 8179724 w 10035679"/>
                <a:gd name="connsiteY706" fmla="*/ 4109174 h 5893281"/>
                <a:gd name="connsiteX707" fmla="*/ 8185761 w 10035679"/>
                <a:gd name="connsiteY707" fmla="*/ 4129702 h 5893281"/>
                <a:gd name="connsiteX708" fmla="*/ 8193610 w 10035679"/>
                <a:gd name="connsiteY708" fmla="*/ 4166533 h 5893281"/>
                <a:gd name="connsiteX709" fmla="*/ 8185761 w 10035679"/>
                <a:gd name="connsiteY709" fmla="*/ 4166533 h 5893281"/>
                <a:gd name="connsiteX710" fmla="*/ 8185761 w 10035679"/>
                <a:gd name="connsiteY710" fmla="*/ 4172569 h 5893281"/>
                <a:gd name="connsiteX711" fmla="*/ 8179724 w 10035679"/>
                <a:gd name="connsiteY711" fmla="*/ 4168946 h 5893281"/>
                <a:gd name="connsiteX712" fmla="*/ 8175498 w 10035679"/>
                <a:gd name="connsiteY712" fmla="*/ 4168946 h 5893281"/>
                <a:gd name="connsiteX713" fmla="*/ 8175498 w 10035679"/>
                <a:gd name="connsiteY713" fmla="*/ 4166533 h 5893281"/>
                <a:gd name="connsiteX714" fmla="*/ 8171272 w 10035679"/>
                <a:gd name="connsiteY714" fmla="*/ 4166533 h 5893281"/>
                <a:gd name="connsiteX715" fmla="*/ 8151347 w 10035679"/>
                <a:gd name="connsiteY715" fmla="*/ 4144192 h 5893281"/>
                <a:gd name="connsiteX716" fmla="*/ 8132630 w 10035679"/>
                <a:gd name="connsiteY716" fmla="*/ 4119439 h 5893281"/>
                <a:gd name="connsiteX717" fmla="*/ 8114517 w 10035679"/>
                <a:gd name="connsiteY717" fmla="*/ 4094685 h 5893281"/>
                <a:gd name="connsiteX718" fmla="*/ 8114517 w 10035679"/>
                <a:gd name="connsiteY718" fmla="*/ 4172569 h 5893281"/>
                <a:gd name="connsiteX719" fmla="*/ 8084328 w 10035679"/>
                <a:gd name="connsiteY719" fmla="*/ 4172569 h 5893281"/>
                <a:gd name="connsiteX720" fmla="*/ 8084328 w 10035679"/>
                <a:gd name="connsiteY720" fmla="*/ 4168946 h 5893281"/>
                <a:gd name="connsiteX721" fmla="*/ 8080102 w 10035679"/>
                <a:gd name="connsiteY721" fmla="*/ 4168946 h 5893281"/>
                <a:gd name="connsiteX722" fmla="*/ 8080102 w 10035679"/>
                <a:gd name="connsiteY722" fmla="*/ 4166533 h 5893281"/>
                <a:gd name="connsiteX723" fmla="*/ 8075875 w 10035679"/>
                <a:gd name="connsiteY723" fmla="*/ 4166533 h 5893281"/>
                <a:gd name="connsiteX724" fmla="*/ 8080102 w 10035679"/>
                <a:gd name="connsiteY724" fmla="*/ 4139966 h 5893281"/>
                <a:gd name="connsiteX725" fmla="*/ 8075875 w 10035679"/>
                <a:gd name="connsiteY725" fmla="*/ 4125475 h 5893281"/>
                <a:gd name="connsiteX726" fmla="*/ 8069839 w 10035679"/>
                <a:gd name="connsiteY726" fmla="*/ 4113400 h 5893281"/>
                <a:gd name="connsiteX727" fmla="*/ 8061989 w 10035679"/>
                <a:gd name="connsiteY727" fmla="*/ 4094685 h 5893281"/>
                <a:gd name="connsiteX728" fmla="*/ 8061989 w 10035679"/>
                <a:gd name="connsiteY728" fmla="*/ 4075968 h 5893281"/>
                <a:gd name="connsiteX729" fmla="*/ 8072252 w 10035679"/>
                <a:gd name="connsiteY729" fmla="*/ 4055441 h 5893281"/>
                <a:gd name="connsiteX730" fmla="*/ 8086140 w 10035679"/>
                <a:gd name="connsiteY730" fmla="*/ 4026459 h 5893281"/>
                <a:gd name="connsiteX731" fmla="*/ 8100629 w 10035679"/>
                <a:gd name="connsiteY731" fmla="*/ 3999895 h 5893281"/>
                <a:gd name="connsiteX732" fmla="*/ 8114517 w 10035679"/>
                <a:gd name="connsiteY732" fmla="*/ 3979365 h 5893281"/>
                <a:gd name="connsiteX733" fmla="*/ 8122970 w 10035679"/>
                <a:gd name="connsiteY733" fmla="*/ 3969102 h 5893281"/>
                <a:gd name="connsiteX734" fmla="*/ 8157384 w 10035679"/>
                <a:gd name="connsiteY734" fmla="*/ 3979365 h 5893281"/>
                <a:gd name="connsiteX735" fmla="*/ 8179724 w 10035679"/>
                <a:gd name="connsiteY735" fmla="*/ 3979365 h 5893281"/>
                <a:gd name="connsiteX736" fmla="*/ 8195421 w 10035679"/>
                <a:gd name="connsiteY736" fmla="*/ 3975139 h 5893281"/>
                <a:gd name="connsiteX737" fmla="*/ 8217761 w 10035679"/>
                <a:gd name="connsiteY737" fmla="*/ 3969102 h 5893281"/>
                <a:gd name="connsiteX738" fmla="*/ 8317380 w 10035679"/>
                <a:gd name="connsiteY738" fmla="*/ 3950385 h 5893281"/>
                <a:gd name="connsiteX739" fmla="*/ 8331266 w 10035679"/>
                <a:gd name="connsiteY739" fmla="*/ 3957027 h 5893281"/>
                <a:gd name="connsiteX740" fmla="*/ 8337305 w 10035679"/>
                <a:gd name="connsiteY740" fmla="*/ 3960650 h 5893281"/>
                <a:gd name="connsiteX741" fmla="*/ 8345757 w 10035679"/>
                <a:gd name="connsiteY741" fmla="*/ 3969102 h 5893281"/>
                <a:gd name="connsiteX742" fmla="*/ 8347567 w 10035679"/>
                <a:gd name="connsiteY742" fmla="*/ 3975139 h 5893281"/>
                <a:gd name="connsiteX743" fmla="*/ 8347567 w 10035679"/>
                <a:gd name="connsiteY743" fmla="*/ 3989630 h 5893281"/>
                <a:gd name="connsiteX744" fmla="*/ 8347567 w 10035679"/>
                <a:gd name="connsiteY744" fmla="*/ 4008348 h 5893281"/>
                <a:gd name="connsiteX745" fmla="*/ 8341531 w 10035679"/>
                <a:gd name="connsiteY745" fmla="*/ 4012574 h 5893281"/>
                <a:gd name="connsiteX746" fmla="*/ 8337305 w 10035679"/>
                <a:gd name="connsiteY746" fmla="*/ 4014384 h 5893281"/>
                <a:gd name="connsiteX747" fmla="*/ 8337305 w 10035679"/>
                <a:gd name="connsiteY747" fmla="*/ 4018611 h 5893281"/>
                <a:gd name="connsiteX748" fmla="*/ 8337305 w 10035679"/>
                <a:gd name="connsiteY748" fmla="*/ 4022837 h 5893281"/>
                <a:gd name="connsiteX749" fmla="*/ 8337305 w 10035679"/>
                <a:gd name="connsiteY749" fmla="*/ 4026460 h 5893281"/>
                <a:gd name="connsiteX750" fmla="*/ 8337305 w 10035679"/>
                <a:gd name="connsiteY750" fmla="*/ 4028875 h 5893281"/>
                <a:gd name="connsiteX751" fmla="*/ 8335492 w 10035679"/>
                <a:gd name="connsiteY751" fmla="*/ 4033102 h 5893281"/>
                <a:gd name="connsiteX752" fmla="*/ 8327040 w 10035679"/>
                <a:gd name="connsiteY752" fmla="*/ 4040951 h 5893281"/>
                <a:gd name="connsiteX753" fmla="*/ 8327040 w 10035679"/>
                <a:gd name="connsiteY753" fmla="*/ 4022837 h 5893281"/>
                <a:gd name="connsiteX754" fmla="*/ 8313154 w 10035679"/>
                <a:gd name="connsiteY754" fmla="*/ 3999895 h 5893281"/>
                <a:gd name="connsiteX755" fmla="*/ 8313154 w 10035679"/>
                <a:gd name="connsiteY755" fmla="*/ 3975139 h 5893281"/>
                <a:gd name="connsiteX756" fmla="*/ 7999200 w 10035679"/>
                <a:gd name="connsiteY756" fmla="*/ 3810917 h 5893281"/>
                <a:gd name="connsiteX757" fmla="*/ 8019125 w 10035679"/>
                <a:gd name="connsiteY757" fmla="*/ 3816954 h 5893281"/>
                <a:gd name="connsiteX758" fmla="*/ 8043878 w 10035679"/>
                <a:gd name="connsiteY758" fmla="*/ 3831445 h 5893281"/>
                <a:gd name="connsiteX759" fmla="*/ 8066218 w 10035679"/>
                <a:gd name="connsiteY759" fmla="*/ 3853785 h 5893281"/>
                <a:gd name="connsiteX760" fmla="*/ 8075878 w 10035679"/>
                <a:gd name="connsiteY760" fmla="*/ 3872502 h 5893281"/>
                <a:gd name="connsiteX761" fmla="*/ 8066218 w 10035679"/>
                <a:gd name="connsiteY761" fmla="*/ 3878539 h 5893281"/>
                <a:gd name="connsiteX762" fmla="*/ 8055954 w 10035679"/>
                <a:gd name="connsiteY762" fmla="*/ 3888802 h 5893281"/>
                <a:gd name="connsiteX763" fmla="*/ 8043878 w 10035679"/>
                <a:gd name="connsiteY763" fmla="*/ 3897256 h 5893281"/>
                <a:gd name="connsiteX764" fmla="*/ 8029387 w 10035679"/>
                <a:gd name="connsiteY764" fmla="*/ 3903292 h 5893281"/>
                <a:gd name="connsiteX765" fmla="*/ 8041463 w 10035679"/>
                <a:gd name="connsiteY765" fmla="*/ 3935895 h 5893281"/>
                <a:gd name="connsiteX766" fmla="*/ 8055954 w 10035679"/>
                <a:gd name="connsiteY766" fmla="*/ 3960651 h 5893281"/>
                <a:gd name="connsiteX767" fmla="*/ 8069840 w 10035679"/>
                <a:gd name="connsiteY767" fmla="*/ 3989631 h 5893281"/>
                <a:gd name="connsiteX768" fmla="*/ 8057764 w 10035679"/>
                <a:gd name="connsiteY768" fmla="*/ 3993857 h 5893281"/>
                <a:gd name="connsiteX769" fmla="*/ 8051728 w 10035679"/>
                <a:gd name="connsiteY769" fmla="*/ 3993857 h 5893281"/>
                <a:gd name="connsiteX770" fmla="*/ 8047501 w 10035679"/>
                <a:gd name="connsiteY770" fmla="*/ 3993857 h 5893281"/>
                <a:gd name="connsiteX771" fmla="*/ 8043878 w 10035679"/>
                <a:gd name="connsiteY771" fmla="*/ 3998083 h 5893281"/>
                <a:gd name="connsiteX772" fmla="*/ 8041463 w 10035679"/>
                <a:gd name="connsiteY772" fmla="*/ 3999896 h 5893281"/>
                <a:gd name="connsiteX773" fmla="*/ 8037842 w 10035679"/>
                <a:gd name="connsiteY773" fmla="*/ 4008348 h 5893281"/>
                <a:gd name="connsiteX774" fmla="*/ 8019125 w 10035679"/>
                <a:gd name="connsiteY774" fmla="*/ 4040951 h 5893281"/>
                <a:gd name="connsiteX775" fmla="*/ 8009465 w 10035679"/>
                <a:gd name="connsiteY775" fmla="*/ 4080196 h 5893281"/>
                <a:gd name="connsiteX776" fmla="*/ 7990748 w 10035679"/>
                <a:gd name="connsiteY776" fmla="*/ 4115214 h 5893281"/>
                <a:gd name="connsiteX777" fmla="*/ 7981088 w 10035679"/>
                <a:gd name="connsiteY777" fmla="*/ 4123666 h 5893281"/>
                <a:gd name="connsiteX778" fmla="*/ 7970823 w 10035679"/>
                <a:gd name="connsiteY778" fmla="*/ 4123666 h 5893281"/>
                <a:gd name="connsiteX779" fmla="*/ 7958748 w 10035679"/>
                <a:gd name="connsiteY779" fmla="*/ 4125477 h 5893281"/>
                <a:gd name="connsiteX780" fmla="*/ 7946672 w 10035679"/>
                <a:gd name="connsiteY780" fmla="*/ 4125477 h 5893281"/>
                <a:gd name="connsiteX781" fmla="*/ 7924334 w 10035679"/>
                <a:gd name="connsiteY781" fmla="*/ 4113402 h 5893281"/>
                <a:gd name="connsiteX782" fmla="*/ 7903806 w 10035679"/>
                <a:gd name="connsiteY782" fmla="*/ 4109175 h 5893281"/>
                <a:gd name="connsiteX783" fmla="*/ 7877845 w 10035679"/>
                <a:gd name="connsiteY783" fmla="*/ 4109175 h 5893281"/>
                <a:gd name="connsiteX784" fmla="*/ 7853089 w 10035679"/>
                <a:gd name="connsiteY784" fmla="*/ 4104949 h 5893281"/>
                <a:gd name="connsiteX785" fmla="*/ 7828938 w 10035679"/>
                <a:gd name="connsiteY785" fmla="*/ 4094687 h 5893281"/>
                <a:gd name="connsiteX786" fmla="*/ 7804787 w 10035679"/>
                <a:gd name="connsiteY786" fmla="*/ 4061479 h 5893281"/>
                <a:gd name="connsiteX787" fmla="*/ 7786675 w 10035679"/>
                <a:gd name="connsiteY787" fmla="*/ 4018611 h 5893281"/>
                <a:gd name="connsiteX788" fmla="*/ 7782449 w 10035679"/>
                <a:gd name="connsiteY788" fmla="*/ 3969103 h 5893281"/>
                <a:gd name="connsiteX789" fmla="*/ 7800561 w 10035679"/>
                <a:gd name="connsiteY789" fmla="*/ 3960651 h 5893281"/>
                <a:gd name="connsiteX790" fmla="*/ 7815052 w 10035679"/>
                <a:gd name="connsiteY790" fmla="*/ 3960651 h 5893281"/>
                <a:gd name="connsiteX791" fmla="*/ 7828938 w 10035679"/>
                <a:gd name="connsiteY791" fmla="*/ 3964877 h 5893281"/>
                <a:gd name="connsiteX792" fmla="*/ 7843429 w 10035679"/>
                <a:gd name="connsiteY792" fmla="*/ 3957028 h 5893281"/>
                <a:gd name="connsiteX793" fmla="*/ 7861541 w 10035679"/>
                <a:gd name="connsiteY793" fmla="*/ 3928046 h 5893281"/>
                <a:gd name="connsiteX794" fmla="*/ 7906220 w 10035679"/>
                <a:gd name="connsiteY794" fmla="*/ 3922009 h 5893281"/>
                <a:gd name="connsiteX795" fmla="*/ 7914069 w 10035679"/>
                <a:gd name="connsiteY795" fmla="*/ 3915368 h 5893281"/>
                <a:gd name="connsiteX796" fmla="*/ 7920108 w 10035679"/>
                <a:gd name="connsiteY796" fmla="*/ 3907519 h 5893281"/>
                <a:gd name="connsiteX797" fmla="*/ 7920108 w 10035679"/>
                <a:gd name="connsiteY797" fmla="*/ 3903292 h 5893281"/>
                <a:gd name="connsiteX798" fmla="*/ 7924334 w 10035679"/>
                <a:gd name="connsiteY798" fmla="*/ 3900877 h 5893281"/>
                <a:gd name="connsiteX799" fmla="*/ 7924334 w 10035679"/>
                <a:gd name="connsiteY799" fmla="*/ 3897256 h 5893281"/>
                <a:gd name="connsiteX800" fmla="*/ 7924334 w 10035679"/>
                <a:gd name="connsiteY800" fmla="*/ 3893030 h 5893281"/>
                <a:gd name="connsiteX801" fmla="*/ 7927955 w 10035679"/>
                <a:gd name="connsiteY801" fmla="*/ 3888802 h 5893281"/>
                <a:gd name="connsiteX802" fmla="*/ 7934597 w 10035679"/>
                <a:gd name="connsiteY802" fmla="*/ 3888802 h 5893281"/>
                <a:gd name="connsiteX803" fmla="*/ 7946672 w 10035679"/>
                <a:gd name="connsiteY803" fmla="*/ 3888802 h 5893281"/>
                <a:gd name="connsiteX804" fmla="*/ 7958748 w 10035679"/>
                <a:gd name="connsiteY804" fmla="*/ 3888802 h 5893281"/>
                <a:gd name="connsiteX805" fmla="*/ 7966597 w 10035679"/>
                <a:gd name="connsiteY805" fmla="*/ 3864048 h 5893281"/>
                <a:gd name="connsiteX806" fmla="*/ 7976860 w 10035679"/>
                <a:gd name="connsiteY806" fmla="*/ 3845331 h 5893281"/>
                <a:gd name="connsiteX807" fmla="*/ 7987124 w 10035679"/>
                <a:gd name="connsiteY807" fmla="*/ 3829029 h 5893281"/>
                <a:gd name="connsiteX808" fmla="*/ 6980054 w 10035679"/>
                <a:gd name="connsiteY808" fmla="*/ 3763221 h 5893281"/>
                <a:gd name="connsiteX809" fmla="*/ 7000582 w 10035679"/>
                <a:gd name="connsiteY809" fmla="*/ 3777712 h 5893281"/>
                <a:gd name="connsiteX810" fmla="*/ 7012658 w 10035679"/>
                <a:gd name="connsiteY810" fmla="*/ 3802465 h 5893281"/>
                <a:gd name="connsiteX811" fmla="*/ 7012658 w 10035679"/>
                <a:gd name="connsiteY811" fmla="*/ 3839294 h 5893281"/>
                <a:gd name="connsiteX812" fmla="*/ 7012658 w 10035679"/>
                <a:gd name="connsiteY812" fmla="*/ 3843520 h 5893281"/>
                <a:gd name="connsiteX813" fmla="*/ 7014470 w 10035679"/>
                <a:gd name="connsiteY813" fmla="*/ 3843520 h 5893281"/>
                <a:gd name="connsiteX814" fmla="*/ 7018696 w 10035679"/>
                <a:gd name="connsiteY814" fmla="*/ 3845333 h 5893281"/>
                <a:gd name="connsiteX815" fmla="*/ 7018696 w 10035679"/>
                <a:gd name="connsiteY815" fmla="*/ 3849559 h 5893281"/>
                <a:gd name="connsiteX816" fmla="*/ 7018696 w 10035679"/>
                <a:gd name="connsiteY816" fmla="*/ 3858011 h 5893281"/>
                <a:gd name="connsiteX817" fmla="*/ 7012658 w 10035679"/>
                <a:gd name="connsiteY817" fmla="*/ 3858011 h 5893281"/>
                <a:gd name="connsiteX818" fmla="*/ 7004205 w 10035679"/>
                <a:gd name="connsiteY818" fmla="*/ 3859822 h 5893281"/>
                <a:gd name="connsiteX819" fmla="*/ 7000582 w 10035679"/>
                <a:gd name="connsiteY819" fmla="*/ 3868276 h 5893281"/>
                <a:gd name="connsiteX820" fmla="*/ 6994545 w 10035679"/>
                <a:gd name="connsiteY820" fmla="*/ 3872502 h 5893281"/>
                <a:gd name="connsiteX821" fmla="*/ 6990319 w 10035679"/>
                <a:gd name="connsiteY821" fmla="*/ 3872502 h 5893281"/>
                <a:gd name="connsiteX822" fmla="*/ 6986091 w 10035679"/>
                <a:gd name="connsiteY822" fmla="*/ 3868276 h 5893281"/>
                <a:gd name="connsiteX823" fmla="*/ 6984280 w 10035679"/>
                <a:gd name="connsiteY823" fmla="*/ 3868276 h 5893281"/>
                <a:gd name="connsiteX824" fmla="*/ 6980054 w 10035679"/>
                <a:gd name="connsiteY824" fmla="*/ 3864048 h 5893281"/>
                <a:gd name="connsiteX825" fmla="*/ 6966167 w 10035679"/>
                <a:gd name="connsiteY825" fmla="*/ 3835068 h 5893281"/>
                <a:gd name="connsiteX826" fmla="*/ 6966167 w 10035679"/>
                <a:gd name="connsiteY826" fmla="*/ 3792201 h 5893281"/>
                <a:gd name="connsiteX827" fmla="*/ 6969791 w 10035679"/>
                <a:gd name="connsiteY827" fmla="*/ 3786164 h 5893281"/>
                <a:gd name="connsiteX828" fmla="*/ 6974017 w 10035679"/>
                <a:gd name="connsiteY828" fmla="*/ 3781938 h 5893281"/>
                <a:gd name="connsiteX829" fmla="*/ 6975827 w 10035679"/>
                <a:gd name="connsiteY829" fmla="*/ 3773486 h 5893281"/>
                <a:gd name="connsiteX830" fmla="*/ 8250362 w 10035679"/>
                <a:gd name="connsiteY830" fmla="*/ 3720353 h 5893281"/>
                <a:gd name="connsiteX831" fmla="*/ 8266663 w 10035679"/>
                <a:gd name="connsiteY831" fmla="*/ 3738465 h 5893281"/>
                <a:gd name="connsiteX832" fmla="*/ 8278739 w 10035679"/>
                <a:gd name="connsiteY832" fmla="*/ 3758993 h 5893281"/>
                <a:gd name="connsiteX833" fmla="*/ 8278739 w 10035679"/>
                <a:gd name="connsiteY833" fmla="*/ 3792201 h 5893281"/>
                <a:gd name="connsiteX834" fmla="*/ 8280549 w 10035679"/>
                <a:gd name="connsiteY834" fmla="*/ 3800051 h 5893281"/>
                <a:gd name="connsiteX835" fmla="*/ 8284775 w 10035679"/>
                <a:gd name="connsiteY835" fmla="*/ 3800051 h 5893281"/>
                <a:gd name="connsiteX836" fmla="*/ 8284775 w 10035679"/>
                <a:gd name="connsiteY836" fmla="*/ 3802466 h 5893281"/>
                <a:gd name="connsiteX837" fmla="*/ 8280549 w 10035679"/>
                <a:gd name="connsiteY837" fmla="*/ 3802466 h 5893281"/>
                <a:gd name="connsiteX838" fmla="*/ 8278739 w 10035679"/>
                <a:gd name="connsiteY838" fmla="*/ 3810919 h 5893281"/>
                <a:gd name="connsiteX839" fmla="*/ 8278739 w 10035679"/>
                <a:gd name="connsiteY839" fmla="*/ 3816955 h 5893281"/>
                <a:gd name="connsiteX840" fmla="*/ 8274512 w 10035679"/>
                <a:gd name="connsiteY840" fmla="*/ 3816955 h 5893281"/>
                <a:gd name="connsiteX841" fmla="*/ 8274512 w 10035679"/>
                <a:gd name="connsiteY841" fmla="*/ 3821181 h 5893281"/>
                <a:gd name="connsiteX842" fmla="*/ 8270889 w 10035679"/>
                <a:gd name="connsiteY842" fmla="*/ 3821181 h 5893281"/>
                <a:gd name="connsiteX843" fmla="*/ 8264250 w 10035679"/>
                <a:gd name="connsiteY843" fmla="*/ 3824805 h 5893281"/>
                <a:gd name="connsiteX844" fmla="*/ 8260626 w 10035679"/>
                <a:gd name="connsiteY844" fmla="*/ 3816955 h 5893281"/>
                <a:gd name="connsiteX845" fmla="*/ 8260626 w 10035679"/>
                <a:gd name="connsiteY845" fmla="*/ 3814540 h 5893281"/>
                <a:gd name="connsiteX846" fmla="*/ 8256400 w 10035679"/>
                <a:gd name="connsiteY846" fmla="*/ 3814540 h 5893281"/>
                <a:gd name="connsiteX847" fmla="*/ 8252174 w 10035679"/>
                <a:gd name="connsiteY847" fmla="*/ 3814540 h 5893281"/>
                <a:gd name="connsiteX848" fmla="*/ 8250362 w 10035679"/>
                <a:gd name="connsiteY848" fmla="*/ 3810919 h 5893281"/>
                <a:gd name="connsiteX849" fmla="*/ 8250362 w 10035679"/>
                <a:gd name="connsiteY849" fmla="*/ 3816955 h 5893281"/>
                <a:gd name="connsiteX850" fmla="*/ 8252174 w 10035679"/>
                <a:gd name="connsiteY850" fmla="*/ 3821181 h 5893281"/>
                <a:gd name="connsiteX851" fmla="*/ 8256400 w 10035679"/>
                <a:gd name="connsiteY851" fmla="*/ 3824805 h 5893281"/>
                <a:gd name="connsiteX852" fmla="*/ 8260626 w 10035679"/>
                <a:gd name="connsiteY852" fmla="*/ 3829031 h 5893281"/>
                <a:gd name="connsiteX853" fmla="*/ 8256400 w 10035679"/>
                <a:gd name="connsiteY853" fmla="*/ 3831446 h 5893281"/>
                <a:gd name="connsiteX854" fmla="*/ 8256400 w 10035679"/>
                <a:gd name="connsiteY854" fmla="*/ 3835070 h 5893281"/>
                <a:gd name="connsiteX855" fmla="*/ 8256400 w 10035679"/>
                <a:gd name="connsiteY855" fmla="*/ 3839296 h 5893281"/>
                <a:gd name="connsiteX856" fmla="*/ 8256400 w 10035679"/>
                <a:gd name="connsiteY856" fmla="*/ 3849559 h 5893281"/>
                <a:gd name="connsiteX857" fmla="*/ 8238286 w 10035679"/>
                <a:gd name="connsiteY857" fmla="*/ 3849559 h 5893281"/>
                <a:gd name="connsiteX858" fmla="*/ 8238286 w 10035679"/>
                <a:gd name="connsiteY858" fmla="*/ 3839296 h 5893281"/>
                <a:gd name="connsiteX859" fmla="*/ 8228024 w 10035679"/>
                <a:gd name="connsiteY859" fmla="*/ 3835070 h 5893281"/>
                <a:gd name="connsiteX860" fmla="*/ 8217759 w 10035679"/>
                <a:gd name="connsiteY860" fmla="*/ 3829031 h 5893281"/>
                <a:gd name="connsiteX861" fmla="*/ 8214136 w 10035679"/>
                <a:gd name="connsiteY861" fmla="*/ 3821181 h 5893281"/>
                <a:gd name="connsiteX862" fmla="*/ 8209910 w 10035679"/>
                <a:gd name="connsiteY862" fmla="*/ 3810919 h 5893281"/>
                <a:gd name="connsiteX863" fmla="*/ 8208099 w 10035679"/>
                <a:gd name="connsiteY863" fmla="*/ 3800051 h 5893281"/>
                <a:gd name="connsiteX864" fmla="*/ 8199647 w 10035679"/>
                <a:gd name="connsiteY864" fmla="*/ 3786163 h 5893281"/>
                <a:gd name="connsiteX865" fmla="*/ 8189382 w 10035679"/>
                <a:gd name="connsiteY865" fmla="*/ 3792201 h 5893281"/>
                <a:gd name="connsiteX866" fmla="*/ 8175496 w 10035679"/>
                <a:gd name="connsiteY866" fmla="*/ 3800051 h 5893281"/>
                <a:gd name="connsiteX867" fmla="*/ 8161005 w 10035679"/>
                <a:gd name="connsiteY867" fmla="*/ 3802466 h 5893281"/>
                <a:gd name="connsiteX868" fmla="*/ 8147119 w 10035679"/>
                <a:gd name="connsiteY868" fmla="*/ 3810919 h 5893281"/>
                <a:gd name="connsiteX869" fmla="*/ 8147119 w 10035679"/>
                <a:gd name="connsiteY869" fmla="*/ 3792201 h 5893281"/>
                <a:gd name="connsiteX870" fmla="*/ 8151345 w 10035679"/>
                <a:gd name="connsiteY870" fmla="*/ 3787975 h 5893281"/>
                <a:gd name="connsiteX871" fmla="*/ 8151345 w 10035679"/>
                <a:gd name="connsiteY871" fmla="*/ 3786163 h 5893281"/>
                <a:gd name="connsiteX872" fmla="*/ 8153156 w 10035679"/>
                <a:gd name="connsiteY872" fmla="*/ 3786163 h 5893281"/>
                <a:gd name="connsiteX873" fmla="*/ 8153156 w 10035679"/>
                <a:gd name="connsiteY873" fmla="*/ 3777710 h 5893281"/>
                <a:gd name="connsiteX874" fmla="*/ 8181533 w 10035679"/>
                <a:gd name="connsiteY874" fmla="*/ 3767447 h 5893281"/>
                <a:gd name="connsiteX875" fmla="*/ 8208099 w 10035679"/>
                <a:gd name="connsiteY875" fmla="*/ 3758993 h 5893281"/>
                <a:gd name="connsiteX876" fmla="*/ 8232250 w 10035679"/>
                <a:gd name="connsiteY876" fmla="*/ 3744504 h 5893281"/>
                <a:gd name="connsiteX877" fmla="*/ 8075879 w 10035679"/>
                <a:gd name="connsiteY877" fmla="*/ 3681109 h 5893281"/>
                <a:gd name="connsiteX878" fmla="*/ 8084331 w 10035679"/>
                <a:gd name="connsiteY878" fmla="*/ 3688959 h 5893281"/>
                <a:gd name="connsiteX879" fmla="*/ 8086142 w 10035679"/>
                <a:gd name="connsiteY879" fmla="*/ 3688959 h 5893281"/>
                <a:gd name="connsiteX880" fmla="*/ 8090368 w 10035679"/>
                <a:gd name="connsiteY880" fmla="*/ 3688959 h 5893281"/>
                <a:gd name="connsiteX881" fmla="*/ 8090368 w 10035679"/>
                <a:gd name="connsiteY881" fmla="*/ 3691374 h 5893281"/>
                <a:gd name="connsiteX882" fmla="*/ 8090368 w 10035679"/>
                <a:gd name="connsiteY882" fmla="*/ 3699222 h 5893281"/>
                <a:gd name="connsiteX883" fmla="*/ 8094594 w 10035679"/>
                <a:gd name="connsiteY883" fmla="*/ 3705863 h 5893281"/>
                <a:gd name="connsiteX884" fmla="*/ 8072255 w 10035679"/>
                <a:gd name="connsiteY884" fmla="*/ 3723978 h 5893281"/>
                <a:gd name="connsiteX885" fmla="*/ 8057764 w 10035679"/>
                <a:gd name="connsiteY885" fmla="*/ 3742695 h 5893281"/>
                <a:gd name="connsiteX886" fmla="*/ 8041462 w 10035679"/>
                <a:gd name="connsiteY886" fmla="*/ 3757184 h 5893281"/>
                <a:gd name="connsiteX887" fmla="*/ 8015500 w 10035679"/>
                <a:gd name="connsiteY887" fmla="*/ 3771675 h 5893281"/>
                <a:gd name="connsiteX888" fmla="*/ 8015500 w 10035679"/>
                <a:gd name="connsiteY888" fmla="*/ 3763223 h 5893281"/>
                <a:gd name="connsiteX889" fmla="*/ 8037841 w 10035679"/>
                <a:gd name="connsiteY889" fmla="*/ 3738467 h 5893281"/>
                <a:gd name="connsiteX890" fmla="*/ 8061992 w 10035679"/>
                <a:gd name="connsiteY890" fmla="*/ 3713713 h 5893281"/>
                <a:gd name="connsiteX891" fmla="*/ 2998871 w 10035679"/>
                <a:gd name="connsiteY891" fmla="*/ 3491528 h 5893281"/>
                <a:gd name="connsiteX892" fmla="*/ 3013361 w 10035679"/>
                <a:gd name="connsiteY892" fmla="*/ 3491528 h 5893281"/>
                <a:gd name="connsiteX893" fmla="*/ 3027247 w 10035679"/>
                <a:gd name="connsiteY893" fmla="*/ 3493944 h 5893281"/>
                <a:gd name="connsiteX894" fmla="*/ 3043549 w 10035679"/>
                <a:gd name="connsiteY894" fmla="*/ 3501794 h 5893281"/>
                <a:gd name="connsiteX895" fmla="*/ 3037512 w 10035679"/>
                <a:gd name="connsiteY895" fmla="*/ 3506020 h 5893281"/>
                <a:gd name="connsiteX896" fmla="*/ 3033286 w 10035679"/>
                <a:gd name="connsiteY896" fmla="*/ 3512058 h 5893281"/>
                <a:gd name="connsiteX897" fmla="*/ 3027247 w 10035679"/>
                <a:gd name="connsiteY897" fmla="*/ 3516284 h 5893281"/>
                <a:gd name="connsiteX898" fmla="*/ 3015172 w 10035679"/>
                <a:gd name="connsiteY898" fmla="*/ 3516284 h 5893281"/>
                <a:gd name="connsiteX899" fmla="*/ 3004910 w 10035679"/>
                <a:gd name="connsiteY899" fmla="*/ 3512058 h 5893281"/>
                <a:gd name="connsiteX900" fmla="*/ 2995250 w 10035679"/>
                <a:gd name="connsiteY900" fmla="*/ 3512058 h 5893281"/>
                <a:gd name="connsiteX901" fmla="*/ 2984985 w 10035679"/>
                <a:gd name="connsiteY901" fmla="*/ 3512058 h 5893281"/>
                <a:gd name="connsiteX902" fmla="*/ 2972910 w 10035679"/>
                <a:gd name="connsiteY902" fmla="*/ 3516284 h 5893281"/>
                <a:gd name="connsiteX903" fmla="*/ 2972910 w 10035679"/>
                <a:gd name="connsiteY903" fmla="*/ 3493944 h 5893281"/>
                <a:gd name="connsiteX904" fmla="*/ 8136855 w 10035679"/>
                <a:gd name="connsiteY904" fmla="*/ 3469188 h 5893281"/>
                <a:gd name="connsiteX905" fmla="*/ 8147119 w 10035679"/>
                <a:gd name="connsiteY905" fmla="*/ 3469188 h 5893281"/>
                <a:gd name="connsiteX906" fmla="*/ 8161005 w 10035679"/>
                <a:gd name="connsiteY906" fmla="*/ 3469188 h 5893281"/>
                <a:gd name="connsiteX907" fmla="*/ 8161005 w 10035679"/>
                <a:gd name="connsiteY907" fmla="*/ 3506017 h 5893281"/>
                <a:gd name="connsiteX908" fmla="*/ 8157382 w 10035679"/>
                <a:gd name="connsiteY908" fmla="*/ 3530773 h 5893281"/>
                <a:gd name="connsiteX909" fmla="*/ 8151346 w 10035679"/>
                <a:gd name="connsiteY909" fmla="*/ 3551301 h 5893281"/>
                <a:gd name="connsiteX910" fmla="*/ 8147119 w 10035679"/>
                <a:gd name="connsiteY910" fmla="*/ 3588130 h 5893281"/>
                <a:gd name="connsiteX911" fmla="*/ 8153156 w 10035679"/>
                <a:gd name="connsiteY911" fmla="*/ 3588130 h 5893281"/>
                <a:gd name="connsiteX912" fmla="*/ 8153156 w 10035679"/>
                <a:gd name="connsiteY912" fmla="*/ 3594771 h 5893281"/>
                <a:gd name="connsiteX913" fmla="*/ 8167044 w 10035679"/>
                <a:gd name="connsiteY913" fmla="*/ 3594771 h 5893281"/>
                <a:gd name="connsiteX914" fmla="*/ 8175496 w 10035679"/>
                <a:gd name="connsiteY914" fmla="*/ 3594771 h 5893281"/>
                <a:gd name="connsiteX915" fmla="*/ 8181533 w 10035679"/>
                <a:gd name="connsiteY915" fmla="*/ 3594771 h 5893281"/>
                <a:gd name="connsiteX916" fmla="*/ 8189382 w 10035679"/>
                <a:gd name="connsiteY916" fmla="*/ 3598393 h 5893281"/>
                <a:gd name="connsiteX917" fmla="*/ 8195421 w 10035679"/>
                <a:gd name="connsiteY917" fmla="*/ 3602621 h 5893281"/>
                <a:gd name="connsiteX918" fmla="*/ 8209910 w 10035679"/>
                <a:gd name="connsiteY918" fmla="*/ 3605034 h 5893281"/>
                <a:gd name="connsiteX919" fmla="*/ 8217759 w 10035679"/>
                <a:gd name="connsiteY919" fmla="*/ 3631600 h 5893281"/>
                <a:gd name="connsiteX920" fmla="*/ 8232250 w 10035679"/>
                <a:gd name="connsiteY920" fmla="*/ 3647902 h 5893281"/>
                <a:gd name="connsiteX921" fmla="*/ 8250362 w 10035679"/>
                <a:gd name="connsiteY921" fmla="*/ 3666619 h 5893281"/>
                <a:gd name="connsiteX922" fmla="*/ 8264250 w 10035679"/>
                <a:gd name="connsiteY922" fmla="*/ 3691373 h 5893281"/>
                <a:gd name="connsiteX923" fmla="*/ 8252174 w 10035679"/>
                <a:gd name="connsiteY923" fmla="*/ 3695599 h 5893281"/>
                <a:gd name="connsiteX924" fmla="*/ 8246136 w 10035679"/>
                <a:gd name="connsiteY924" fmla="*/ 3699222 h 5893281"/>
                <a:gd name="connsiteX925" fmla="*/ 8242512 w 10035679"/>
                <a:gd name="connsiteY925" fmla="*/ 3699222 h 5893281"/>
                <a:gd name="connsiteX926" fmla="*/ 8242512 w 10035679"/>
                <a:gd name="connsiteY926" fmla="*/ 3703448 h 5893281"/>
                <a:gd name="connsiteX927" fmla="*/ 8242512 w 10035679"/>
                <a:gd name="connsiteY927" fmla="*/ 3705864 h 5893281"/>
                <a:gd name="connsiteX928" fmla="*/ 8242512 w 10035679"/>
                <a:gd name="connsiteY928" fmla="*/ 3709487 h 5893281"/>
                <a:gd name="connsiteX929" fmla="*/ 8235871 w 10035679"/>
                <a:gd name="connsiteY929" fmla="*/ 3709487 h 5893281"/>
                <a:gd name="connsiteX930" fmla="*/ 8223796 w 10035679"/>
                <a:gd name="connsiteY930" fmla="*/ 3713713 h 5893281"/>
                <a:gd name="connsiteX931" fmla="*/ 8221985 w 10035679"/>
                <a:gd name="connsiteY931" fmla="*/ 3705864 h 5893281"/>
                <a:gd name="connsiteX932" fmla="*/ 8221985 w 10035679"/>
                <a:gd name="connsiteY932" fmla="*/ 3703448 h 5893281"/>
                <a:gd name="connsiteX933" fmla="*/ 8217759 w 10035679"/>
                <a:gd name="connsiteY933" fmla="*/ 3703448 h 5893281"/>
                <a:gd name="connsiteX934" fmla="*/ 8214136 w 10035679"/>
                <a:gd name="connsiteY934" fmla="*/ 3703448 h 5893281"/>
                <a:gd name="connsiteX935" fmla="*/ 8209910 w 10035679"/>
                <a:gd name="connsiteY935" fmla="*/ 3699222 h 5893281"/>
                <a:gd name="connsiteX936" fmla="*/ 8203873 w 10035679"/>
                <a:gd name="connsiteY936" fmla="*/ 3713713 h 5893281"/>
                <a:gd name="connsiteX937" fmla="*/ 8199647 w 10035679"/>
                <a:gd name="connsiteY937" fmla="*/ 3723976 h 5893281"/>
                <a:gd name="connsiteX938" fmla="*/ 8193608 w 10035679"/>
                <a:gd name="connsiteY938" fmla="*/ 3734241 h 5893281"/>
                <a:gd name="connsiteX939" fmla="*/ 8181533 w 10035679"/>
                <a:gd name="connsiteY939" fmla="*/ 3738467 h 5893281"/>
                <a:gd name="connsiteX940" fmla="*/ 8171270 w 10035679"/>
                <a:gd name="connsiteY940" fmla="*/ 3744503 h 5893281"/>
                <a:gd name="connsiteX941" fmla="*/ 8171270 w 10035679"/>
                <a:gd name="connsiteY941" fmla="*/ 3738467 h 5893281"/>
                <a:gd name="connsiteX942" fmla="*/ 8165231 w 10035679"/>
                <a:gd name="connsiteY942" fmla="*/ 3730617 h 5893281"/>
                <a:gd name="connsiteX943" fmla="*/ 8165231 w 10035679"/>
                <a:gd name="connsiteY943" fmla="*/ 3723976 h 5893281"/>
                <a:gd name="connsiteX944" fmla="*/ 8165231 w 10035679"/>
                <a:gd name="connsiteY944" fmla="*/ 3720354 h 5893281"/>
                <a:gd name="connsiteX945" fmla="*/ 8165231 w 10035679"/>
                <a:gd name="connsiteY945" fmla="*/ 3717939 h 5893281"/>
                <a:gd name="connsiteX946" fmla="*/ 8165231 w 10035679"/>
                <a:gd name="connsiteY946" fmla="*/ 3713713 h 5893281"/>
                <a:gd name="connsiteX947" fmla="*/ 8161005 w 10035679"/>
                <a:gd name="connsiteY947" fmla="*/ 3709487 h 5893281"/>
                <a:gd name="connsiteX948" fmla="*/ 8157382 w 10035679"/>
                <a:gd name="connsiteY948" fmla="*/ 3709487 h 5893281"/>
                <a:gd name="connsiteX949" fmla="*/ 8147119 w 10035679"/>
                <a:gd name="connsiteY949" fmla="*/ 3705864 h 5893281"/>
                <a:gd name="connsiteX950" fmla="*/ 8147119 w 10035679"/>
                <a:gd name="connsiteY950" fmla="*/ 3695599 h 5893281"/>
                <a:gd name="connsiteX951" fmla="*/ 8147119 w 10035679"/>
                <a:gd name="connsiteY951" fmla="*/ 3685336 h 5893281"/>
                <a:gd name="connsiteX952" fmla="*/ 8151346 w 10035679"/>
                <a:gd name="connsiteY952" fmla="*/ 3676882 h 5893281"/>
                <a:gd name="connsiteX953" fmla="*/ 8151346 w 10035679"/>
                <a:gd name="connsiteY953" fmla="*/ 3675071 h 5893281"/>
                <a:gd name="connsiteX954" fmla="*/ 8153156 w 10035679"/>
                <a:gd name="connsiteY954" fmla="*/ 3670845 h 5893281"/>
                <a:gd name="connsiteX955" fmla="*/ 8161005 w 10035679"/>
                <a:gd name="connsiteY955" fmla="*/ 3670845 h 5893281"/>
                <a:gd name="connsiteX956" fmla="*/ 8171270 w 10035679"/>
                <a:gd name="connsiteY956" fmla="*/ 3666619 h 5893281"/>
                <a:gd name="connsiteX957" fmla="*/ 8185761 w 10035679"/>
                <a:gd name="connsiteY957" fmla="*/ 3666619 h 5893281"/>
                <a:gd name="connsiteX958" fmla="*/ 8185761 w 10035679"/>
                <a:gd name="connsiteY958" fmla="*/ 3691373 h 5893281"/>
                <a:gd name="connsiteX959" fmla="*/ 8209910 w 10035679"/>
                <a:gd name="connsiteY959" fmla="*/ 3691373 h 5893281"/>
                <a:gd name="connsiteX960" fmla="*/ 8209910 w 10035679"/>
                <a:gd name="connsiteY960" fmla="*/ 3685336 h 5893281"/>
                <a:gd name="connsiteX961" fmla="*/ 8214136 w 10035679"/>
                <a:gd name="connsiteY961" fmla="*/ 3676882 h 5893281"/>
                <a:gd name="connsiteX962" fmla="*/ 8217759 w 10035679"/>
                <a:gd name="connsiteY962" fmla="*/ 3675071 h 5893281"/>
                <a:gd name="connsiteX963" fmla="*/ 8217759 w 10035679"/>
                <a:gd name="connsiteY963" fmla="*/ 3670845 h 5893281"/>
                <a:gd name="connsiteX964" fmla="*/ 8221985 w 10035679"/>
                <a:gd name="connsiteY964" fmla="*/ 3666619 h 5893281"/>
                <a:gd name="connsiteX965" fmla="*/ 8223796 w 10035679"/>
                <a:gd name="connsiteY965" fmla="*/ 3660580 h 5893281"/>
                <a:gd name="connsiteX966" fmla="*/ 8217759 w 10035679"/>
                <a:gd name="connsiteY966" fmla="*/ 3660580 h 5893281"/>
                <a:gd name="connsiteX967" fmla="*/ 8181533 w 10035679"/>
                <a:gd name="connsiteY967" fmla="*/ 3631600 h 5893281"/>
                <a:gd name="connsiteX968" fmla="*/ 8141083 w 10035679"/>
                <a:gd name="connsiteY968" fmla="*/ 3612883 h 5893281"/>
                <a:gd name="connsiteX969" fmla="*/ 8141083 w 10035679"/>
                <a:gd name="connsiteY969" fmla="*/ 3627374 h 5893281"/>
                <a:gd name="connsiteX970" fmla="*/ 8136855 w 10035679"/>
                <a:gd name="connsiteY970" fmla="*/ 3637637 h 5893281"/>
                <a:gd name="connsiteX971" fmla="*/ 8132629 w 10035679"/>
                <a:gd name="connsiteY971" fmla="*/ 3647902 h 5893281"/>
                <a:gd name="connsiteX972" fmla="*/ 8132629 w 10035679"/>
                <a:gd name="connsiteY972" fmla="*/ 3660580 h 5893281"/>
                <a:gd name="connsiteX973" fmla="*/ 8129007 w 10035679"/>
                <a:gd name="connsiteY973" fmla="*/ 3656354 h 5893281"/>
                <a:gd name="connsiteX974" fmla="*/ 8126592 w 10035679"/>
                <a:gd name="connsiteY974" fmla="*/ 3652128 h 5893281"/>
                <a:gd name="connsiteX975" fmla="*/ 8126592 w 10035679"/>
                <a:gd name="connsiteY975" fmla="*/ 3647902 h 5893281"/>
                <a:gd name="connsiteX976" fmla="*/ 8122969 w 10035679"/>
                <a:gd name="connsiteY976" fmla="*/ 3646091 h 5893281"/>
                <a:gd name="connsiteX977" fmla="*/ 8112704 w 10035679"/>
                <a:gd name="connsiteY977" fmla="*/ 3618922 h 5893281"/>
                <a:gd name="connsiteX978" fmla="*/ 8100629 w 10035679"/>
                <a:gd name="connsiteY978" fmla="*/ 3588130 h 5893281"/>
                <a:gd name="connsiteX979" fmla="*/ 8098215 w 10035679"/>
                <a:gd name="connsiteY979" fmla="*/ 3547074 h 5893281"/>
                <a:gd name="connsiteX980" fmla="*/ 8100629 w 10035679"/>
                <a:gd name="connsiteY980" fmla="*/ 3512056 h 5893281"/>
                <a:gd name="connsiteX981" fmla="*/ 8114517 w 10035679"/>
                <a:gd name="connsiteY981" fmla="*/ 3477037 h 5893281"/>
                <a:gd name="connsiteX982" fmla="*/ 8126592 w 10035679"/>
                <a:gd name="connsiteY982" fmla="*/ 3472811 h 5893281"/>
                <a:gd name="connsiteX983" fmla="*/ 2881749 w 10035679"/>
                <a:gd name="connsiteY983" fmla="*/ 3469188 h 5893281"/>
                <a:gd name="connsiteX984" fmla="*/ 2895635 w 10035679"/>
                <a:gd name="connsiteY984" fmla="*/ 3469188 h 5893281"/>
                <a:gd name="connsiteX985" fmla="*/ 2910127 w 10035679"/>
                <a:gd name="connsiteY985" fmla="*/ 3472812 h 5893281"/>
                <a:gd name="connsiteX986" fmla="*/ 2924013 w 10035679"/>
                <a:gd name="connsiteY986" fmla="*/ 3472812 h 5893281"/>
                <a:gd name="connsiteX987" fmla="*/ 2934278 w 10035679"/>
                <a:gd name="connsiteY987" fmla="*/ 3477038 h 5893281"/>
                <a:gd name="connsiteX988" fmla="*/ 2934278 w 10035679"/>
                <a:gd name="connsiteY988" fmla="*/ 3493944 h 5893281"/>
                <a:gd name="connsiteX989" fmla="*/ 2881749 w 10035679"/>
                <a:gd name="connsiteY989" fmla="*/ 3493944 h 5893281"/>
                <a:gd name="connsiteX990" fmla="*/ 2583486 w 10035679"/>
                <a:gd name="connsiteY990" fmla="*/ 3469188 h 5893281"/>
                <a:gd name="connsiteX991" fmla="*/ 2602203 w 10035679"/>
                <a:gd name="connsiteY991" fmla="*/ 3472812 h 5893281"/>
                <a:gd name="connsiteX992" fmla="*/ 2611863 w 10035679"/>
                <a:gd name="connsiteY992" fmla="*/ 3479453 h 5893281"/>
                <a:gd name="connsiteX993" fmla="*/ 2626353 w 10035679"/>
                <a:gd name="connsiteY993" fmla="*/ 3487301 h 5893281"/>
                <a:gd name="connsiteX994" fmla="*/ 2638428 w 10035679"/>
                <a:gd name="connsiteY994" fmla="*/ 3493943 h 5893281"/>
                <a:gd name="connsiteX995" fmla="*/ 2638428 w 10035679"/>
                <a:gd name="connsiteY995" fmla="*/ 3501793 h 5893281"/>
                <a:gd name="connsiteX996" fmla="*/ 2624543 w 10035679"/>
                <a:gd name="connsiteY996" fmla="*/ 3501793 h 5893281"/>
                <a:gd name="connsiteX997" fmla="*/ 2611863 w 10035679"/>
                <a:gd name="connsiteY997" fmla="*/ 3506019 h 5893281"/>
                <a:gd name="connsiteX998" fmla="*/ 2602203 w 10035679"/>
                <a:gd name="connsiteY998" fmla="*/ 3507832 h 5893281"/>
                <a:gd name="connsiteX999" fmla="*/ 2596166 w 10035679"/>
                <a:gd name="connsiteY999" fmla="*/ 3506019 h 5893281"/>
                <a:gd name="connsiteX1000" fmla="*/ 2581675 w 10035679"/>
                <a:gd name="connsiteY1000" fmla="*/ 3506019 h 5893281"/>
                <a:gd name="connsiteX1001" fmla="*/ 2569600 w 10035679"/>
                <a:gd name="connsiteY1001" fmla="*/ 3501793 h 5893281"/>
                <a:gd name="connsiteX1002" fmla="*/ 2569600 w 10035679"/>
                <a:gd name="connsiteY1002" fmla="*/ 3477038 h 5893281"/>
                <a:gd name="connsiteX1003" fmla="*/ 2573826 w 10035679"/>
                <a:gd name="connsiteY1003" fmla="*/ 3477038 h 5893281"/>
                <a:gd name="connsiteX1004" fmla="*/ 2577449 w 10035679"/>
                <a:gd name="connsiteY1004" fmla="*/ 3472812 h 5893281"/>
                <a:gd name="connsiteX1005" fmla="*/ 2581675 w 10035679"/>
                <a:gd name="connsiteY1005" fmla="*/ 3472812 h 5893281"/>
                <a:gd name="connsiteX1006" fmla="*/ 2707255 w 10035679"/>
                <a:gd name="connsiteY1006" fmla="*/ 3435982 h 5893281"/>
                <a:gd name="connsiteX1007" fmla="*/ 2750123 w 10035679"/>
                <a:gd name="connsiteY1007" fmla="*/ 3440208 h 5893281"/>
                <a:gd name="connsiteX1008" fmla="*/ 2786349 w 10035679"/>
                <a:gd name="connsiteY1008" fmla="*/ 3448660 h 5893281"/>
                <a:gd name="connsiteX1009" fmla="*/ 2814727 w 10035679"/>
                <a:gd name="connsiteY1009" fmla="*/ 3458925 h 5893281"/>
                <a:gd name="connsiteX1010" fmla="*/ 2849140 w 10035679"/>
                <a:gd name="connsiteY1010" fmla="*/ 3469190 h 5893281"/>
                <a:gd name="connsiteX1011" fmla="*/ 2849140 w 10035679"/>
                <a:gd name="connsiteY1011" fmla="*/ 3487302 h 5893281"/>
                <a:gd name="connsiteX1012" fmla="*/ 2835254 w 10035679"/>
                <a:gd name="connsiteY1012" fmla="*/ 3487302 h 5893281"/>
                <a:gd name="connsiteX1013" fmla="*/ 2828613 w 10035679"/>
                <a:gd name="connsiteY1013" fmla="*/ 3491528 h 5893281"/>
                <a:gd name="connsiteX1014" fmla="*/ 2818952 w 10035679"/>
                <a:gd name="connsiteY1014" fmla="*/ 3493943 h 5893281"/>
                <a:gd name="connsiteX1015" fmla="*/ 2810500 w 10035679"/>
                <a:gd name="connsiteY1015" fmla="*/ 3497566 h 5893281"/>
                <a:gd name="connsiteX1016" fmla="*/ 2804461 w 10035679"/>
                <a:gd name="connsiteY1016" fmla="*/ 3501792 h 5893281"/>
                <a:gd name="connsiteX1017" fmla="*/ 2792386 w 10035679"/>
                <a:gd name="connsiteY1017" fmla="*/ 3501792 h 5893281"/>
                <a:gd name="connsiteX1018" fmla="*/ 2792386 w 10035679"/>
                <a:gd name="connsiteY1018" fmla="*/ 3497566 h 5893281"/>
                <a:gd name="connsiteX1019" fmla="*/ 2792386 w 10035679"/>
                <a:gd name="connsiteY1019" fmla="*/ 3493943 h 5893281"/>
                <a:gd name="connsiteX1020" fmla="*/ 2790575 w 10035679"/>
                <a:gd name="connsiteY1020" fmla="*/ 3491528 h 5893281"/>
                <a:gd name="connsiteX1021" fmla="*/ 2786349 w 10035679"/>
                <a:gd name="connsiteY1021" fmla="*/ 3487302 h 5893281"/>
                <a:gd name="connsiteX1022" fmla="*/ 2782123 w 10035679"/>
                <a:gd name="connsiteY1022" fmla="*/ 3483678 h 5893281"/>
                <a:gd name="connsiteX1023" fmla="*/ 2778500 w 10035679"/>
                <a:gd name="connsiteY1023" fmla="*/ 3487302 h 5893281"/>
                <a:gd name="connsiteX1024" fmla="*/ 2772461 w 10035679"/>
                <a:gd name="connsiteY1024" fmla="*/ 3507829 h 5893281"/>
                <a:gd name="connsiteX1025" fmla="*/ 2762198 w 10035679"/>
                <a:gd name="connsiteY1025" fmla="*/ 3507829 h 5893281"/>
                <a:gd name="connsiteX1026" fmla="*/ 2735632 w 10035679"/>
                <a:gd name="connsiteY1026" fmla="*/ 3506018 h 5893281"/>
                <a:gd name="connsiteX1027" fmla="*/ 2707255 w 10035679"/>
                <a:gd name="connsiteY1027" fmla="*/ 3501792 h 5893281"/>
                <a:gd name="connsiteX1028" fmla="*/ 2687332 w 10035679"/>
                <a:gd name="connsiteY1028" fmla="*/ 3501792 h 5893281"/>
                <a:gd name="connsiteX1029" fmla="*/ 2677067 w 10035679"/>
                <a:gd name="connsiteY1029" fmla="*/ 3477037 h 5893281"/>
                <a:gd name="connsiteX1030" fmla="*/ 2695179 w 10035679"/>
                <a:gd name="connsiteY1030" fmla="*/ 3477037 h 5893281"/>
                <a:gd name="connsiteX1031" fmla="*/ 2707255 w 10035679"/>
                <a:gd name="connsiteY1031" fmla="*/ 3477037 h 5893281"/>
                <a:gd name="connsiteX1032" fmla="*/ 2721745 w 10035679"/>
                <a:gd name="connsiteY1032" fmla="*/ 3472811 h 5893281"/>
                <a:gd name="connsiteX1033" fmla="*/ 2733821 w 10035679"/>
                <a:gd name="connsiteY1033" fmla="*/ 3469190 h 5893281"/>
                <a:gd name="connsiteX1034" fmla="*/ 2725369 w 10035679"/>
                <a:gd name="connsiteY1034" fmla="*/ 3464964 h 5893281"/>
                <a:gd name="connsiteX1035" fmla="*/ 2719330 w 10035679"/>
                <a:gd name="connsiteY1035" fmla="*/ 3458925 h 5893281"/>
                <a:gd name="connsiteX1036" fmla="*/ 2715709 w 10035679"/>
                <a:gd name="connsiteY1036" fmla="*/ 3454699 h 5893281"/>
                <a:gd name="connsiteX1037" fmla="*/ 2711481 w 10035679"/>
                <a:gd name="connsiteY1037" fmla="*/ 3448660 h 5893281"/>
                <a:gd name="connsiteX1038" fmla="*/ 438334 w 10035679"/>
                <a:gd name="connsiteY1038" fmla="*/ 3358099 h 5893281"/>
                <a:gd name="connsiteX1039" fmla="*/ 470937 w 10035679"/>
                <a:gd name="connsiteY1039" fmla="*/ 3368364 h 5893281"/>
                <a:gd name="connsiteX1040" fmla="*/ 495088 w 10035679"/>
                <a:gd name="connsiteY1040" fmla="*/ 3382250 h 5893281"/>
                <a:gd name="connsiteX1041" fmla="*/ 523465 w 10035679"/>
                <a:gd name="connsiteY1041" fmla="*/ 3396739 h 5893281"/>
                <a:gd name="connsiteX1042" fmla="*/ 523465 w 10035679"/>
                <a:gd name="connsiteY1042" fmla="*/ 3405193 h 5893281"/>
                <a:gd name="connsiteX1043" fmla="*/ 515011 w 10035679"/>
                <a:gd name="connsiteY1043" fmla="*/ 3405193 h 5893281"/>
                <a:gd name="connsiteX1044" fmla="*/ 490862 w 10035679"/>
                <a:gd name="connsiteY1044" fmla="*/ 3421494 h 5893281"/>
                <a:gd name="connsiteX1045" fmla="*/ 466711 w 10035679"/>
                <a:gd name="connsiteY1045" fmla="*/ 3425720 h 5893281"/>
                <a:gd name="connsiteX1046" fmla="*/ 444371 w 10035679"/>
                <a:gd name="connsiteY1046" fmla="*/ 3429946 h 5893281"/>
                <a:gd name="connsiteX1047" fmla="*/ 420221 w 10035679"/>
                <a:gd name="connsiteY1047" fmla="*/ 3435983 h 5893281"/>
                <a:gd name="connsiteX1048" fmla="*/ 420221 w 10035679"/>
                <a:gd name="connsiteY1048" fmla="*/ 3429946 h 5893281"/>
                <a:gd name="connsiteX1049" fmla="*/ 414184 w 10035679"/>
                <a:gd name="connsiteY1049" fmla="*/ 3429946 h 5893281"/>
                <a:gd name="connsiteX1050" fmla="*/ 420221 w 10035679"/>
                <a:gd name="connsiteY1050" fmla="*/ 3411229 h 5893281"/>
                <a:gd name="connsiteX1051" fmla="*/ 420221 w 10035679"/>
                <a:gd name="connsiteY1051" fmla="*/ 3393117 h 5893281"/>
                <a:gd name="connsiteX1052" fmla="*/ 420221 w 10035679"/>
                <a:gd name="connsiteY1052" fmla="*/ 3368364 h 5893281"/>
                <a:gd name="connsiteX1053" fmla="*/ 428070 w 10035679"/>
                <a:gd name="connsiteY1053" fmla="*/ 3364136 h 5893281"/>
                <a:gd name="connsiteX1054" fmla="*/ 429882 w 10035679"/>
                <a:gd name="connsiteY1054" fmla="*/ 3364136 h 5893281"/>
                <a:gd name="connsiteX1055" fmla="*/ 429882 w 10035679"/>
                <a:gd name="connsiteY1055" fmla="*/ 3361722 h 5893281"/>
                <a:gd name="connsiteX1056" fmla="*/ 434108 w 10035679"/>
                <a:gd name="connsiteY1056" fmla="*/ 3361722 h 5893281"/>
                <a:gd name="connsiteX1057" fmla="*/ 2460320 w 10035679"/>
                <a:gd name="connsiteY1057" fmla="*/ 3335156 h 5893281"/>
                <a:gd name="connsiteX1058" fmla="*/ 2517074 w 10035679"/>
                <a:gd name="connsiteY1058" fmla="*/ 3347835 h 5893281"/>
                <a:gd name="connsiteX1059" fmla="*/ 2567789 w 10035679"/>
                <a:gd name="connsiteY1059" fmla="*/ 3364136 h 5893281"/>
                <a:gd name="connsiteX1060" fmla="*/ 2605826 w 10035679"/>
                <a:gd name="connsiteY1060" fmla="*/ 3382251 h 5893281"/>
                <a:gd name="connsiteX1061" fmla="*/ 2644467 w 10035679"/>
                <a:gd name="connsiteY1061" fmla="*/ 3400966 h 5893281"/>
                <a:gd name="connsiteX1062" fmla="*/ 2687335 w 10035679"/>
                <a:gd name="connsiteY1062" fmla="*/ 3421496 h 5893281"/>
                <a:gd name="connsiteX1063" fmla="*/ 2687335 w 10035679"/>
                <a:gd name="connsiteY1063" fmla="*/ 3435985 h 5893281"/>
                <a:gd name="connsiteX1064" fmla="*/ 2668618 w 10035679"/>
                <a:gd name="connsiteY1064" fmla="*/ 3435985 h 5893281"/>
                <a:gd name="connsiteX1065" fmla="*/ 2648694 w 10035679"/>
                <a:gd name="connsiteY1065" fmla="*/ 3444439 h 5893281"/>
                <a:gd name="connsiteX1066" fmla="*/ 2624543 w 10035679"/>
                <a:gd name="connsiteY1066" fmla="*/ 3450476 h 5893281"/>
                <a:gd name="connsiteX1067" fmla="*/ 2597978 w 10035679"/>
                <a:gd name="connsiteY1067" fmla="*/ 3454702 h 5893281"/>
                <a:gd name="connsiteX1068" fmla="*/ 2602204 w 10035679"/>
                <a:gd name="connsiteY1068" fmla="*/ 3448665 h 5893281"/>
                <a:gd name="connsiteX1069" fmla="*/ 2602204 w 10035679"/>
                <a:gd name="connsiteY1069" fmla="*/ 3440211 h 5893281"/>
                <a:gd name="connsiteX1070" fmla="*/ 2602204 w 10035679"/>
                <a:gd name="connsiteY1070" fmla="*/ 3435985 h 5893281"/>
                <a:gd name="connsiteX1071" fmla="*/ 2602204 w 10035679"/>
                <a:gd name="connsiteY1071" fmla="*/ 3434174 h 5893281"/>
                <a:gd name="connsiteX1072" fmla="*/ 2602204 w 10035679"/>
                <a:gd name="connsiteY1072" fmla="*/ 3429948 h 5893281"/>
                <a:gd name="connsiteX1073" fmla="*/ 2597978 w 10035679"/>
                <a:gd name="connsiteY1073" fmla="*/ 3421496 h 5893281"/>
                <a:gd name="connsiteX1074" fmla="*/ 2545450 w 10035679"/>
                <a:gd name="connsiteY1074" fmla="*/ 3407005 h 5893281"/>
                <a:gd name="connsiteX1075" fmla="*/ 2496546 w 10035679"/>
                <a:gd name="connsiteY1075" fmla="*/ 3382251 h 5893281"/>
                <a:gd name="connsiteX1076" fmla="*/ 2444018 w 10035679"/>
                <a:gd name="connsiteY1076" fmla="*/ 3358100 h 5893281"/>
                <a:gd name="connsiteX1077" fmla="*/ 2431943 w 10035679"/>
                <a:gd name="connsiteY1077" fmla="*/ 3368364 h 5893281"/>
                <a:gd name="connsiteX1078" fmla="*/ 2425906 w 10035679"/>
                <a:gd name="connsiteY1078" fmla="*/ 3378627 h 5893281"/>
                <a:gd name="connsiteX1079" fmla="*/ 2415641 w 10035679"/>
                <a:gd name="connsiteY1079" fmla="*/ 3390703 h 5893281"/>
                <a:gd name="connsiteX1080" fmla="*/ 2403566 w 10035679"/>
                <a:gd name="connsiteY1080" fmla="*/ 3386477 h 5893281"/>
                <a:gd name="connsiteX1081" fmla="*/ 2389075 w 10035679"/>
                <a:gd name="connsiteY1081" fmla="*/ 3378627 h 5893281"/>
                <a:gd name="connsiteX1082" fmla="*/ 2383038 w 10035679"/>
                <a:gd name="connsiteY1082" fmla="*/ 3376212 h 5893281"/>
                <a:gd name="connsiteX1083" fmla="*/ 2397529 w 10035679"/>
                <a:gd name="connsiteY1083" fmla="*/ 3376212 h 5893281"/>
                <a:gd name="connsiteX1084" fmla="*/ 2407189 w 10035679"/>
                <a:gd name="connsiteY1084" fmla="*/ 3361723 h 5893281"/>
                <a:gd name="connsiteX1085" fmla="*/ 2417452 w 10035679"/>
                <a:gd name="connsiteY1085" fmla="*/ 3353873 h 5893281"/>
                <a:gd name="connsiteX1086" fmla="*/ 2429527 w 10035679"/>
                <a:gd name="connsiteY1086" fmla="*/ 3343608 h 5893281"/>
                <a:gd name="connsiteX1087" fmla="*/ 2439792 w 10035679"/>
                <a:gd name="connsiteY1087" fmla="*/ 3343608 h 5893281"/>
                <a:gd name="connsiteX1088" fmla="*/ 2445829 w 10035679"/>
                <a:gd name="connsiteY1088" fmla="*/ 3339382 h 5893281"/>
                <a:gd name="connsiteX1089" fmla="*/ 2454283 w 10035679"/>
                <a:gd name="connsiteY1089" fmla="*/ 3339382 h 5893281"/>
                <a:gd name="connsiteX1090" fmla="*/ 391847 w 10035679"/>
                <a:gd name="connsiteY1090" fmla="*/ 3318854 h 5893281"/>
                <a:gd name="connsiteX1091" fmla="*/ 420221 w 10035679"/>
                <a:gd name="connsiteY1091" fmla="*/ 3329120 h 5893281"/>
                <a:gd name="connsiteX1092" fmla="*/ 420221 w 10035679"/>
                <a:gd name="connsiteY1092" fmla="*/ 3335157 h 5893281"/>
                <a:gd name="connsiteX1093" fmla="*/ 414185 w 10035679"/>
                <a:gd name="connsiteY1093" fmla="*/ 3335157 h 5893281"/>
                <a:gd name="connsiteX1094" fmla="*/ 391847 w 10035679"/>
                <a:gd name="connsiteY1094" fmla="*/ 3343610 h 5893281"/>
                <a:gd name="connsiteX1095" fmla="*/ 371317 w 10035679"/>
                <a:gd name="connsiteY1095" fmla="*/ 3343610 h 5893281"/>
                <a:gd name="connsiteX1096" fmla="*/ 353205 w 10035679"/>
                <a:gd name="connsiteY1096" fmla="*/ 3343610 h 5893281"/>
                <a:gd name="connsiteX1097" fmla="*/ 353205 w 10035679"/>
                <a:gd name="connsiteY1097" fmla="*/ 3329120 h 5893281"/>
                <a:gd name="connsiteX1098" fmla="*/ 363470 w 10035679"/>
                <a:gd name="connsiteY1098" fmla="*/ 3324891 h 5893281"/>
                <a:gd name="connsiteX1099" fmla="*/ 373733 w 10035679"/>
                <a:gd name="connsiteY1099" fmla="*/ 3324891 h 5893281"/>
                <a:gd name="connsiteX1100" fmla="*/ 381582 w 10035679"/>
                <a:gd name="connsiteY1100" fmla="*/ 3323081 h 5893281"/>
                <a:gd name="connsiteX1101" fmla="*/ 235475 w 10035679"/>
                <a:gd name="connsiteY1101" fmla="*/ 3285646 h 5893281"/>
                <a:gd name="connsiteX1102" fmla="*/ 247550 w 10035679"/>
                <a:gd name="connsiteY1102" fmla="*/ 3289872 h 5893281"/>
                <a:gd name="connsiteX1103" fmla="*/ 262041 w 10035679"/>
                <a:gd name="connsiteY1103" fmla="*/ 3289872 h 5893281"/>
                <a:gd name="connsiteX1104" fmla="*/ 268078 w 10035679"/>
                <a:gd name="connsiteY1104" fmla="*/ 3289872 h 5893281"/>
                <a:gd name="connsiteX1105" fmla="*/ 278342 w 10035679"/>
                <a:gd name="connsiteY1105" fmla="*/ 3294098 h 5893281"/>
                <a:gd name="connsiteX1106" fmla="*/ 290418 w 10035679"/>
                <a:gd name="connsiteY1106" fmla="*/ 3295911 h 5893281"/>
                <a:gd name="connsiteX1107" fmla="*/ 290418 w 10035679"/>
                <a:gd name="connsiteY1107" fmla="*/ 3310399 h 5893281"/>
                <a:gd name="connsiteX1108" fmla="*/ 282569 w 10035679"/>
                <a:gd name="connsiteY1108" fmla="*/ 3310399 h 5893281"/>
                <a:gd name="connsiteX1109" fmla="*/ 272303 w 10035679"/>
                <a:gd name="connsiteY1109" fmla="*/ 3314625 h 5893281"/>
                <a:gd name="connsiteX1110" fmla="*/ 262041 w 10035679"/>
                <a:gd name="connsiteY1110" fmla="*/ 3318853 h 5893281"/>
                <a:gd name="connsiteX1111" fmla="*/ 249966 w 10035679"/>
                <a:gd name="connsiteY1111" fmla="*/ 3318853 h 5893281"/>
                <a:gd name="connsiteX1112" fmla="*/ 235475 w 10035679"/>
                <a:gd name="connsiteY1112" fmla="*/ 3318853 h 5893281"/>
                <a:gd name="connsiteX1113" fmla="*/ 2569600 w 10035679"/>
                <a:gd name="connsiteY1113" fmla="*/ 3279610 h 5893281"/>
                <a:gd name="connsiteX1114" fmla="*/ 2581676 w 10035679"/>
                <a:gd name="connsiteY1114" fmla="*/ 3285647 h 5893281"/>
                <a:gd name="connsiteX1115" fmla="*/ 2587714 w 10035679"/>
                <a:gd name="connsiteY1115" fmla="*/ 3294101 h 5893281"/>
                <a:gd name="connsiteX1116" fmla="*/ 2596168 w 10035679"/>
                <a:gd name="connsiteY1116" fmla="*/ 3300138 h 5893281"/>
                <a:gd name="connsiteX1117" fmla="*/ 2597979 w 10035679"/>
                <a:gd name="connsiteY1117" fmla="*/ 3310403 h 5893281"/>
                <a:gd name="connsiteX1118" fmla="*/ 2597979 w 10035679"/>
                <a:gd name="connsiteY1118" fmla="*/ 3329121 h 5893281"/>
                <a:gd name="connsiteX1119" fmla="*/ 2583487 w 10035679"/>
                <a:gd name="connsiteY1119" fmla="*/ 3329121 h 5893281"/>
                <a:gd name="connsiteX1120" fmla="*/ 2581676 w 10035679"/>
                <a:gd name="connsiteY1120" fmla="*/ 3318856 h 5893281"/>
                <a:gd name="connsiteX1121" fmla="*/ 2577450 w 10035679"/>
                <a:gd name="connsiteY1121" fmla="*/ 3314630 h 5893281"/>
                <a:gd name="connsiteX1122" fmla="*/ 2573826 w 10035679"/>
                <a:gd name="connsiteY1122" fmla="*/ 3308591 h 5893281"/>
                <a:gd name="connsiteX1123" fmla="*/ 2569600 w 10035679"/>
                <a:gd name="connsiteY1123" fmla="*/ 3300138 h 5893281"/>
                <a:gd name="connsiteX1124" fmla="*/ 2569600 w 10035679"/>
                <a:gd name="connsiteY1124" fmla="*/ 3294101 h 5893281"/>
                <a:gd name="connsiteX1125" fmla="*/ 8147123 w 10035679"/>
                <a:gd name="connsiteY1125" fmla="*/ 3265119 h 5893281"/>
                <a:gd name="connsiteX1126" fmla="*/ 8153160 w 10035679"/>
                <a:gd name="connsiteY1126" fmla="*/ 3271156 h 5893281"/>
                <a:gd name="connsiteX1127" fmla="*/ 8157386 w 10035679"/>
                <a:gd name="connsiteY1127" fmla="*/ 3279610 h 5893281"/>
                <a:gd name="connsiteX1128" fmla="*/ 8161009 w 10035679"/>
                <a:gd name="connsiteY1128" fmla="*/ 3285647 h 5893281"/>
                <a:gd name="connsiteX1129" fmla="*/ 8161009 w 10035679"/>
                <a:gd name="connsiteY1129" fmla="*/ 3295912 h 5893281"/>
                <a:gd name="connsiteX1130" fmla="*/ 8161009 w 10035679"/>
                <a:gd name="connsiteY1130" fmla="*/ 3310401 h 5893281"/>
                <a:gd name="connsiteX1131" fmla="*/ 8132632 w 10035679"/>
                <a:gd name="connsiteY1131" fmla="*/ 3382252 h 5893281"/>
                <a:gd name="connsiteX1132" fmla="*/ 8118743 w 10035679"/>
                <a:gd name="connsiteY1132" fmla="*/ 3364137 h 5893281"/>
                <a:gd name="connsiteX1133" fmla="*/ 8112706 w 10035679"/>
                <a:gd name="connsiteY1133" fmla="*/ 3347836 h 5893281"/>
                <a:gd name="connsiteX1134" fmla="*/ 8108480 w 10035679"/>
                <a:gd name="connsiteY1134" fmla="*/ 3318855 h 5893281"/>
                <a:gd name="connsiteX1135" fmla="*/ 2553298 w 10035679"/>
                <a:gd name="connsiteY1135" fmla="*/ 3232516 h 5893281"/>
                <a:gd name="connsiteX1136" fmla="*/ 2597976 w 10035679"/>
                <a:gd name="connsiteY1136" fmla="*/ 3232516 h 5893281"/>
                <a:gd name="connsiteX1137" fmla="*/ 2602202 w 10035679"/>
                <a:gd name="connsiteY1137" fmla="*/ 3238553 h 5893281"/>
                <a:gd name="connsiteX1138" fmla="*/ 2610051 w 10035679"/>
                <a:gd name="connsiteY1138" fmla="*/ 3242779 h 5893281"/>
                <a:gd name="connsiteX1139" fmla="*/ 2610051 w 10035679"/>
                <a:gd name="connsiteY1139" fmla="*/ 3247007 h 5893281"/>
                <a:gd name="connsiteX1140" fmla="*/ 2611862 w 10035679"/>
                <a:gd name="connsiteY1140" fmla="*/ 3250628 h 5893281"/>
                <a:gd name="connsiteX1141" fmla="*/ 2611862 w 10035679"/>
                <a:gd name="connsiteY1141" fmla="*/ 3253043 h 5893281"/>
                <a:gd name="connsiteX1142" fmla="*/ 2610051 w 10035679"/>
                <a:gd name="connsiteY1142" fmla="*/ 3257269 h 5893281"/>
                <a:gd name="connsiteX1143" fmla="*/ 2610051 w 10035679"/>
                <a:gd name="connsiteY1143" fmla="*/ 3265119 h 5893281"/>
                <a:gd name="connsiteX1144" fmla="*/ 2597976 w 10035679"/>
                <a:gd name="connsiteY1144" fmla="*/ 3257269 h 5893281"/>
                <a:gd name="connsiteX1145" fmla="*/ 2587711 w 10035679"/>
                <a:gd name="connsiteY1145" fmla="*/ 3253043 h 5893281"/>
                <a:gd name="connsiteX1146" fmla="*/ 2577448 w 10035679"/>
                <a:gd name="connsiteY1146" fmla="*/ 3253043 h 5893281"/>
                <a:gd name="connsiteX1147" fmla="*/ 2569599 w 10035679"/>
                <a:gd name="connsiteY1147" fmla="*/ 3250628 h 5893281"/>
                <a:gd name="connsiteX1148" fmla="*/ 2563562 w 10035679"/>
                <a:gd name="connsiteY1148" fmla="*/ 3250628 h 5893281"/>
                <a:gd name="connsiteX1149" fmla="*/ 2555108 w 10035679"/>
                <a:gd name="connsiteY1149" fmla="*/ 3247007 h 5893281"/>
                <a:gd name="connsiteX1150" fmla="*/ 2553298 w 10035679"/>
                <a:gd name="connsiteY1150" fmla="*/ 3238553 h 5893281"/>
                <a:gd name="connsiteX1151" fmla="*/ 8374133 w 10035679"/>
                <a:gd name="connsiteY1151" fmla="*/ 3098482 h 5893281"/>
                <a:gd name="connsiteX1152" fmla="*/ 8380170 w 10035679"/>
                <a:gd name="connsiteY1152" fmla="*/ 3102708 h 5893281"/>
                <a:gd name="connsiteX1153" fmla="*/ 8383793 w 10035679"/>
                <a:gd name="connsiteY1153" fmla="*/ 3102708 h 5893281"/>
                <a:gd name="connsiteX1154" fmla="*/ 8383793 w 10035679"/>
                <a:gd name="connsiteY1154" fmla="*/ 3106935 h 5893281"/>
                <a:gd name="connsiteX1155" fmla="*/ 8388019 w 10035679"/>
                <a:gd name="connsiteY1155" fmla="*/ 3112973 h 5893281"/>
                <a:gd name="connsiteX1156" fmla="*/ 8388019 w 10035679"/>
                <a:gd name="connsiteY1156" fmla="*/ 3121426 h 5893281"/>
                <a:gd name="connsiteX1157" fmla="*/ 8383793 w 10035679"/>
                <a:gd name="connsiteY1157" fmla="*/ 3131691 h 5893281"/>
                <a:gd name="connsiteX1158" fmla="*/ 8375943 w 10035679"/>
                <a:gd name="connsiteY1158" fmla="*/ 3141954 h 5893281"/>
                <a:gd name="connsiteX1159" fmla="*/ 8374133 w 10035679"/>
                <a:gd name="connsiteY1159" fmla="*/ 3152219 h 5893281"/>
                <a:gd name="connsiteX1160" fmla="*/ 8355416 w 10035679"/>
                <a:gd name="connsiteY1160" fmla="*/ 3152219 h 5893281"/>
                <a:gd name="connsiteX1161" fmla="*/ 8355416 w 10035679"/>
                <a:gd name="connsiteY1161" fmla="*/ 3127463 h 5893281"/>
                <a:gd name="connsiteX1162" fmla="*/ 8362058 w 10035679"/>
                <a:gd name="connsiteY1162" fmla="*/ 3125049 h 5893281"/>
                <a:gd name="connsiteX1163" fmla="*/ 8365679 w 10035679"/>
                <a:gd name="connsiteY1163" fmla="*/ 3117200 h 5893281"/>
                <a:gd name="connsiteX1164" fmla="*/ 8369907 w 10035679"/>
                <a:gd name="connsiteY1164" fmla="*/ 3111161 h 5893281"/>
                <a:gd name="connsiteX1165" fmla="*/ 8278740 w 10035679"/>
                <a:gd name="connsiteY1165" fmla="*/ 3001881 h 5893281"/>
                <a:gd name="connsiteX1166" fmla="*/ 8302889 w 10035679"/>
                <a:gd name="connsiteY1166" fmla="*/ 3001881 h 5893281"/>
                <a:gd name="connsiteX1167" fmla="*/ 8302889 w 10035679"/>
                <a:gd name="connsiteY1167" fmla="*/ 3026637 h 5893281"/>
                <a:gd name="connsiteX1168" fmla="*/ 8270891 w 10035679"/>
                <a:gd name="connsiteY1168" fmla="*/ 3026637 h 5893281"/>
                <a:gd name="connsiteX1169" fmla="*/ 8270891 w 10035679"/>
                <a:gd name="connsiteY1169" fmla="*/ 3010334 h 5893281"/>
                <a:gd name="connsiteX1170" fmla="*/ 8278740 w 10035679"/>
                <a:gd name="connsiteY1170" fmla="*/ 3010334 h 5893281"/>
                <a:gd name="connsiteX1171" fmla="*/ 5703707 w 10035679"/>
                <a:gd name="connsiteY1171" fmla="*/ 2933656 h 5893281"/>
                <a:gd name="connsiteX1172" fmla="*/ 5721819 w 10035679"/>
                <a:gd name="connsiteY1172" fmla="*/ 2933656 h 5893281"/>
                <a:gd name="connsiteX1173" fmla="*/ 5713970 w 10035679"/>
                <a:gd name="connsiteY1173" fmla="*/ 2943920 h 5893281"/>
                <a:gd name="connsiteX1174" fmla="*/ 5707933 w 10035679"/>
                <a:gd name="connsiteY1174" fmla="*/ 2952372 h 5893281"/>
                <a:gd name="connsiteX1175" fmla="*/ 5699481 w 10035679"/>
                <a:gd name="connsiteY1175" fmla="*/ 2958409 h 5893281"/>
                <a:gd name="connsiteX1176" fmla="*/ 5693443 w 10035679"/>
                <a:gd name="connsiteY1176" fmla="*/ 2966863 h 5893281"/>
                <a:gd name="connsiteX1177" fmla="*/ 5681367 w 10035679"/>
                <a:gd name="connsiteY1177" fmla="*/ 2972900 h 5893281"/>
                <a:gd name="connsiteX1178" fmla="*/ 5675331 w 10035679"/>
                <a:gd name="connsiteY1178" fmla="*/ 2972900 h 5893281"/>
                <a:gd name="connsiteX1179" fmla="*/ 5675331 w 10035679"/>
                <a:gd name="connsiteY1179" fmla="*/ 2977126 h 5893281"/>
                <a:gd name="connsiteX1180" fmla="*/ 5671105 w 10035679"/>
                <a:gd name="connsiteY1180" fmla="*/ 2977126 h 5893281"/>
                <a:gd name="connsiteX1181" fmla="*/ 5665066 w 10035679"/>
                <a:gd name="connsiteY1181" fmla="*/ 2977126 h 5893281"/>
                <a:gd name="connsiteX1182" fmla="*/ 5657217 w 10035679"/>
                <a:gd name="connsiteY1182" fmla="*/ 2981352 h 5893281"/>
                <a:gd name="connsiteX1183" fmla="*/ 5651180 w 10035679"/>
                <a:gd name="connsiteY1183" fmla="*/ 2954183 h 5893281"/>
                <a:gd name="connsiteX1184" fmla="*/ 5665066 w 10035679"/>
                <a:gd name="connsiteY1184" fmla="*/ 2952372 h 5893281"/>
                <a:gd name="connsiteX1185" fmla="*/ 5679557 w 10035679"/>
                <a:gd name="connsiteY1185" fmla="*/ 2943920 h 5893281"/>
                <a:gd name="connsiteX1186" fmla="*/ 5693443 w 10035679"/>
                <a:gd name="connsiteY1186" fmla="*/ 2940297 h 5893281"/>
                <a:gd name="connsiteX1187" fmla="*/ 5409677 w 10035679"/>
                <a:gd name="connsiteY1187" fmla="*/ 2923393 h 5893281"/>
                <a:gd name="connsiteX1188" fmla="*/ 5428394 w 10035679"/>
                <a:gd name="connsiteY1188" fmla="*/ 2930034 h 5893281"/>
                <a:gd name="connsiteX1189" fmla="*/ 5448318 w 10035679"/>
                <a:gd name="connsiteY1189" fmla="*/ 2937883 h 5893281"/>
                <a:gd name="connsiteX1190" fmla="*/ 5472467 w 10035679"/>
                <a:gd name="connsiteY1190" fmla="*/ 2943920 h 5893281"/>
                <a:gd name="connsiteX1191" fmla="*/ 5486958 w 10035679"/>
                <a:gd name="connsiteY1191" fmla="*/ 2954184 h 5893281"/>
                <a:gd name="connsiteX1192" fmla="*/ 5430204 w 10035679"/>
                <a:gd name="connsiteY1192" fmla="*/ 2954184 h 5893281"/>
                <a:gd name="connsiteX1193" fmla="*/ 5424168 w 10035679"/>
                <a:gd name="connsiteY1193" fmla="*/ 2952371 h 5893281"/>
                <a:gd name="connsiteX1194" fmla="*/ 5419942 w 10035679"/>
                <a:gd name="connsiteY1194" fmla="*/ 2952371 h 5893281"/>
                <a:gd name="connsiteX1195" fmla="*/ 5413903 w 10035679"/>
                <a:gd name="connsiteY1195" fmla="*/ 2948145 h 5893281"/>
                <a:gd name="connsiteX1196" fmla="*/ 5400017 w 10035679"/>
                <a:gd name="connsiteY1196" fmla="*/ 2948145 h 5893281"/>
                <a:gd name="connsiteX1197" fmla="*/ 5400017 w 10035679"/>
                <a:gd name="connsiteY1197" fmla="*/ 2940297 h 5893281"/>
                <a:gd name="connsiteX1198" fmla="*/ 5403640 w 10035679"/>
                <a:gd name="connsiteY1198" fmla="*/ 2937883 h 5893281"/>
                <a:gd name="connsiteX1199" fmla="*/ 5406054 w 10035679"/>
                <a:gd name="connsiteY1199" fmla="*/ 2933657 h 5893281"/>
                <a:gd name="connsiteX1200" fmla="*/ 5406054 w 10035679"/>
                <a:gd name="connsiteY1200" fmla="*/ 2930034 h 5893281"/>
                <a:gd name="connsiteX1201" fmla="*/ 4778163 w 10035679"/>
                <a:gd name="connsiteY1201" fmla="*/ 2783926 h 5893281"/>
                <a:gd name="connsiteX1202" fmla="*/ 4826467 w 10035679"/>
                <a:gd name="connsiteY1202" fmla="*/ 2783926 h 5893281"/>
                <a:gd name="connsiteX1203" fmla="*/ 4826467 w 10035679"/>
                <a:gd name="connsiteY1203" fmla="*/ 2789963 h 5893281"/>
                <a:gd name="connsiteX1204" fmla="*/ 4816201 w 10035679"/>
                <a:gd name="connsiteY1204" fmla="*/ 2794191 h 5893281"/>
                <a:gd name="connsiteX1205" fmla="*/ 4812578 w 10035679"/>
                <a:gd name="connsiteY1205" fmla="*/ 2797812 h 5893281"/>
                <a:gd name="connsiteX1206" fmla="*/ 4805936 w 10035679"/>
                <a:gd name="connsiteY1206" fmla="*/ 2800228 h 5893281"/>
                <a:gd name="connsiteX1207" fmla="*/ 4798089 w 10035679"/>
                <a:gd name="connsiteY1207" fmla="*/ 2804454 h 5893281"/>
                <a:gd name="connsiteX1208" fmla="*/ 4787824 w 10035679"/>
                <a:gd name="connsiteY1208" fmla="*/ 2804454 h 5893281"/>
                <a:gd name="connsiteX1209" fmla="*/ 5528015 w 10035679"/>
                <a:gd name="connsiteY1209" fmla="*/ 2742266 h 5893281"/>
                <a:gd name="connsiteX1210" fmla="*/ 5523789 w 10035679"/>
                <a:gd name="connsiteY1210" fmla="*/ 2746492 h 5893281"/>
                <a:gd name="connsiteX1211" fmla="*/ 5519561 w 10035679"/>
                <a:gd name="connsiteY1211" fmla="*/ 2750719 h 5893281"/>
                <a:gd name="connsiteX1212" fmla="*/ 5515335 w 10035679"/>
                <a:gd name="connsiteY1212" fmla="*/ 2750719 h 5893281"/>
                <a:gd name="connsiteX1213" fmla="*/ 5515335 w 10035679"/>
                <a:gd name="connsiteY1213" fmla="*/ 2754945 h 5893281"/>
                <a:gd name="connsiteX1214" fmla="*/ 5513524 w 10035679"/>
                <a:gd name="connsiteY1214" fmla="*/ 2756755 h 5893281"/>
                <a:gd name="connsiteX1215" fmla="*/ 5510506 w 10035679"/>
                <a:gd name="connsiteY1215" fmla="*/ 2765209 h 5893281"/>
                <a:gd name="connsiteX1216" fmla="*/ 5516542 w 10035679"/>
                <a:gd name="connsiteY1216" fmla="*/ 2765209 h 5893281"/>
                <a:gd name="connsiteX1217" fmla="*/ 5528618 w 10035679"/>
                <a:gd name="connsiteY1217" fmla="*/ 2760983 h 5893281"/>
                <a:gd name="connsiteX1218" fmla="*/ 5534656 w 10035679"/>
                <a:gd name="connsiteY1218" fmla="*/ 2756755 h 5893281"/>
                <a:gd name="connsiteX1219" fmla="*/ 5542504 w 10035679"/>
                <a:gd name="connsiteY1219" fmla="*/ 2754945 h 5893281"/>
                <a:gd name="connsiteX1220" fmla="*/ 5548542 w 10035679"/>
                <a:gd name="connsiteY1220" fmla="*/ 2750719 h 5893281"/>
                <a:gd name="connsiteX1221" fmla="*/ 5556392 w 10035679"/>
                <a:gd name="connsiteY1221" fmla="*/ 2742266 h 5893281"/>
                <a:gd name="connsiteX1222" fmla="*/ 4996725 w 10035679"/>
                <a:gd name="connsiteY1222" fmla="*/ 2742266 h 5893281"/>
                <a:gd name="connsiteX1223" fmla="*/ 5006990 w 10035679"/>
                <a:gd name="connsiteY1223" fmla="*/ 2742266 h 5893281"/>
                <a:gd name="connsiteX1224" fmla="*/ 5020872 w 10035679"/>
                <a:gd name="connsiteY1224" fmla="*/ 2742266 h 5893281"/>
                <a:gd name="connsiteX1225" fmla="*/ 5025097 w 10035679"/>
                <a:gd name="connsiteY1225" fmla="*/ 2775475 h 5893281"/>
                <a:gd name="connsiteX1226" fmla="*/ 5029326 w 10035679"/>
                <a:gd name="connsiteY1226" fmla="*/ 2814718 h 5893281"/>
                <a:gd name="connsiteX1227" fmla="*/ 5010613 w 10035679"/>
                <a:gd name="connsiteY1227" fmla="*/ 2814718 h 5893281"/>
                <a:gd name="connsiteX1228" fmla="*/ 5006990 w 10035679"/>
                <a:gd name="connsiteY1228" fmla="*/ 2818341 h 5893281"/>
                <a:gd name="connsiteX1229" fmla="*/ 5000952 w 10035679"/>
                <a:gd name="connsiteY1229" fmla="*/ 2818341 h 5893281"/>
                <a:gd name="connsiteX1230" fmla="*/ 4992498 w 10035679"/>
                <a:gd name="connsiteY1230" fmla="*/ 2818341 h 5893281"/>
                <a:gd name="connsiteX1231" fmla="*/ 4982234 w 10035679"/>
                <a:gd name="connsiteY1231" fmla="*/ 2822567 h 5893281"/>
                <a:gd name="connsiteX1232" fmla="*/ 4978611 w 10035679"/>
                <a:gd name="connsiteY1232" fmla="*/ 2794190 h 5893281"/>
                <a:gd name="connsiteX1233" fmla="*/ 4978611 w 10035679"/>
                <a:gd name="connsiteY1233" fmla="*/ 2765210 h 5893281"/>
                <a:gd name="connsiteX1234" fmla="*/ 4982234 w 10035679"/>
                <a:gd name="connsiteY1234" fmla="*/ 2750719 h 5893281"/>
                <a:gd name="connsiteX1235" fmla="*/ 4988271 w 10035679"/>
                <a:gd name="connsiteY1235" fmla="*/ 2746493 h 5893281"/>
                <a:gd name="connsiteX1236" fmla="*/ 5002761 w 10035679"/>
                <a:gd name="connsiteY1236" fmla="*/ 2672229 h 5893281"/>
                <a:gd name="connsiteX1237" fmla="*/ 5020872 w 10035679"/>
                <a:gd name="connsiteY1237" fmla="*/ 2672229 h 5893281"/>
                <a:gd name="connsiteX1238" fmla="*/ 5016650 w 10035679"/>
                <a:gd name="connsiteY1238" fmla="*/ 2686722 h 5893281"/>
                <a:gd name="connsiteX1239" fmla="*/ 5016650 w 10035679"/>
                <a:gd name="connsiteY1239" fmla="*/ 2696984 h 5893281"/>
                <a:gd name="connsiteX1240" fmla="*/ 5016650 w 10035679"/>
                <a:gd name="connsiteY1240" fmla="*/ 2707249 h 5893281"/>
                <a:gd name="connsiteX1241" fmla="*/ 5014837 w 10035679"/>
                <a:gd name="connsiteY1241" fmla="*/ 2715701 h 5893281"/>
                <a:gd name="connsiteX1242" fmla="*/ 5010611 w 10035679"/>
                <a:gd name="connsiteY1242" fmla="*/ 2725966 h 5893281"/>
                <a:gd name="connsiteX1243" fmla="*/ 4996723 w 10035679"/>
                <a:gd name="connsiteY1243" fmla="*/ 2725966 h 5893281"/>
                <a:gd name="connsiteX1244" fmla="*/ 4996723 w 10035679"/>
                <a:gd name="connsiteY1244" fmla="*/ 2711475 h 5893281"/>
                <a:gd name="connsiteX1245" fmla="*/ 5000950 w 10035679"/>
                <a:gd name="connsiteY1245" fmla="*/ 2696984 h 5893281"/>
                <a:gd name="connsiteX1246" fmla="*/ 5000950 w 10035679"/>
                <a:gd name="connsiteY1246" fmla="*/ 2683099 h 5893281"/>
                <a:gd name="connsiteX1247" fmla="*/ 2690868 w 10035679"/>
                <a:gd name="connsiteY1247" fmla="*/ 2573919 h 5893281"/>
                <a:gd name="connsiteX1248" fmla="*/ 2687343 w 10035679"/>
                <a:gd name="connsiteY1248" fmla="*/ 2577441 h 5893281"/>
                <a:gd name="connsiteX1249" fmla="*/ 2683191 w 10035679"/>
                <a:gd name="connsiteY1249" fmla="*/ 2581593 h 5893281"/>
                <a:gd name="connsiteX1250" fmla="*/ 2687332 w 10035679"/>
                <a:gd name="connsiteY1250" fmla="*/ 2578042 h 5893281"/>
                <a:gd name="connsiteX1251" fmla="*/ 8730353 w 10035679"/>
                <a:gd name="connsiteY1251" fmla="*/ 2573817 h 5893281"/>
                <a:gd name="connsiteX1252" fmla="*/ 8748465 w 10035679"/>
                <a:gd name="connsiteY1252" fmla="*/ 2600382 h 5893281"/>
                <a:gd name="connsiteX1253" fmla="*/ 8764766 w 10035679"/>
                <a:gd name="connsiteY1253" fmla="*/ 2614870 h 5893281"/>
                <a:gd name="connsiteX1254" fmla="*/ 8787106 w 10035679"/>
                <a:gd name="connsiteY1254" fmla="*/ 2620909 h 5893281"/>
                <a:gd name="connsiteX1255" fmla="*/ 8801597 w 10035679"/>
                <a:gd name="connsiteY1255" fmla="*/ 2629361 h 5893281"/>
                <a:gd name="connsiteX1256" fmla="*/ 8815483 w 10035679"/>
                <a:gd name="connsiteY1256" fmla="*/ 2639626 h 5893281"/>
                <a:gd name="connsiteX1257" fmla="*/ 8819709 w 10035679"/>
                <a:gd name="connsiteY1257" fmla="*/ 2645663 h 5893281"/>
                <a:gd name="connsiteX1258" fmla="*/ 8821520 w 10035679"/>
                <a:gd name="connsiteY1258" fmla="*/ 2654115 h 5893281"/>
                <a:gd name="connsiteX1259" fmla="*/ 8821520 w 10035679"/>
                <a:gd name="connsiteY1259" fmla="*/ 2660153 h 5893281"/>
                <a:gd name="connsiteX1260" fmla="*/ 8821520 w 10035679"/>
                <a:gd name="connsiteY1260" fmla="*/ 2672229 h 5893281"/>
                <a:gd name="connsiteX1261" fmla="*/ 8797369 w 10035679"/>
                <a:gd name="connsiteY1261" fmla="*/ 2678871 h 5893281"/>
                <a:gd name="connsiteX1262" fmla="*/ 8779257 w 10035679"/>
                <a:gd name="connsiteY1262" fmla="*/ 2693359 h 5893281"/>
                <a:gd name="connsiteX1263" fmla="*/ 8764766 w 10035679"/>
                <a:gd name="connsiteY1263" fmla="*/ 2707247 h 5893281"/>
                <a:gd name="connsiteX1264" fmla="*/ 8744844 w 10035679"/>
                <a:gd name="connsiteY1264" fmla="*/ 2717510 h 5893281"/>
                <a:gd name="connsiteX1265" fmla="*/ 8736389 w 10035679"/>
                <a:gd name="connsiteY1265" fmla="*/ 2707247 h 5893281"/>
                <a:gd name="connsiteX1266" fmla="*/ 8730353 w 10035679"/>
                <a:gd name="connsiteY1266" fmla="*/ 2703624 h 5893281"/>
                <a:gd name="connsiteX1267" fmla="*/ 8724316 w 10035679"/>
                <a:gd name="connsiteY1267" fmla="*/ 2701208 h 5893281"/>
                <a:gd name="connsiteX1268" fmla="*/ 8716467 w 10035679"/>
                <a:gd name="connsiteY1268" fmla="*/ 2703624 h 5893281"/>
                <a:gd name="connsiteX1269" fmla="*/ 8710428 w 10035679"/>
                <a:gd name="connsiteY1269" fmla="*/ 2707247 h 5893281"/>
                <a:gd name="connsiteX1270" fmla="*/ 8706202 w 10035679"/>
                <a:gd name="connsiteY1270" fmla="*/ 2715699 h 5893281"/>
                <a:gd name="connsiteX1271" fmla="*/ 8698353 w 10035679"/>
                <a:gd name="connsiteY1271" fmla="*/ 2717510 h 5893281"/>
                <a:gd name="connsiteX1272" fmla="*/ 8710428 w 10035679"/>
                <a:gd name="connsiteY1272" fmla="*/ 2760980 h 5893281"/>
                <a:gd name="connsiteX1273" fmla="*/ 8712241 w 10035679"/>
                <a:gd name="connsiteY1273" fmla="*/ 2794188 h 5893281"/>
                <a:gd name="connsiteX1274" fmla="*/ 8712241 w 10035679"/>
                <a:gd name="connsiteY1274" fmla="*/ 2818338 h 5893281"/>
                <a:gd name="connsiteX1275" fmla="*/ 8710428 w 10035679"/>
                <a:gd name="connsiteY1275" fmla="*/ 2843092 h 5893281"/>
                <a:gd name="connsiteX1276" fmla="*/ 8701976 w 10035679"/>
                <a:gd name="connsiteY1276" fmla="*/ 2870261 h 5893281"/>
                <a:gd name="connsiteX1277" fmla="*/ 8695939 w 10035679"/>
                <a:gd name="connsiteY1277" fmla="*/ 2905279 h 5893281"/>
                <a:gd name="connsiteX1278" fmla="*/ 8691711 w 10035679"/>
                <a:gd name="connsiteY1278" fmla="*/ 2948144 h 5893281"/>
                <a:gd name="connsiteX1279" fmla="*/ 8645222 w 10035679"/>
                <a:gd name="connsiteY1279" fmla="*/ 2972899 h 5893281"/>
                <a:gd name="connsiteX1280" fmla="*/ 8592694 w 10035679"/>
                <a:gd name="connsiteY1280" fmla="*/ 2997653 h 5893281"/>
                <a:gd name="connsiteX1281" fmla="*/ 8541979 w 10035679"/>
                <a:gd name="connsiteY1281" fmla="*/ 3020596 h 5893281"/>
                <a:gd name="connsiteX1282" fmla="*/ 8531714 w 10035679"/>
                <a:gd name="connsiteY1282" fmla="*/ 3001879 h 5893281"/>
                <a:gd name="connsiteX1283" fmla="*/ 8522054 w 10035679"/>
                <a:gd name="connsiteY1283" fmla="*/ 2987388 h 5893281"/>
                <a:gd name="connsiteX1284" fmla="*/ 8517828 w 10035679"/>
                <a:gd name="connsiteY1284" fmla="*/ 3001879 h 5893281"/>
                <a:gd name="connsiteX1285" fmla="*/ 8517828 w 10035679"/>
                <a:gd name="connsiteY1285" fmla="*/ 3010331 h 5893281"/>
                <a:gd name="connsiteX1286" fmla="*/ 8516018 w 10035679"/>
                <a:gd name="connsiteY1286" fmla="*/ 3020596 h 5893281"/>
                <a:gd name="connsiteX1287" fmla="*/ 8511792 w 10035679"/>
                <a:gd name="connsiteY1287" fmla="*/ 3026633 h 5893281"/>
                <a:gd name="connsiteX1288" fmla="*/ 8501527 w 10035679"/>
                <a:gd name="connsiteY1288" fmla="*/ 3026633 h 5893281"/>
                <a:gd name="connsiteX1289" fmla="*/ 8493678 w 10035679"/>
                <a:gd name="connsiteY1289" fmla="*/ 3026633 h 5893281"/>
                <a:gd name="connsiteX1290" fmla="*/ 8489451 w 10035679"/>
                <a:gd name="connsiteY1290" fmla="*/ 3030861 h 5893281"/>
                <a:gd name="connsiteX1291" fmla="*/ 8487641 w 10035679"/>
                <a:gd name="connsiteY1291" fmla="*/ 3030861 h 5893281"/>
                <a:gd name="connsiteX1292" fmla="*/ 8483415 w 10035679"/>
                <a:gd name="connsiteY1292" fmla="*/ 3034482 h 5893281"/>
                <a:gd name="connsiteX1293" fmla="*/ 8479189 w 10035679"/>
                <a:gd name="connsiteY1293" fmla="*/ 3038708 h 5893281"/>
                <a:gd name="connsiteX1294" fmla="*/ 8468924 w 10035679"/>
                <a:gd name="connsiteY1294" fmla="*/ 3038708 h 5893281"/>
                <a:gd name="connsiteX1295" fmla="*/ 8459264 w 10035679"/>
                <a:gd name="connsiteY1295" fmla="*/ 3041124 h 5893281"/>
                <a:gd name="connsiteX1296" fmla="*/ 8455038 w 10035679"/>
                <a:gd name="connsiteY1296" fmla="*/ 3034482 h 5893281"/>
                <a:gd name="connsiteX1297" fmla="*/ 8455038 w 10035679"/>
                <a:gd name="connsiteY1297" fmla="*/ 3024219 h 5893281"/>
                <a:gd name="connsiteX1298" fmla="*/ 8455038 w 10035679"/>
                <a:gd name="connsiteY1298" fmla="*/ 3020596 h 5893281"/>
                <a:gd name="connsiteX1299" fmla="*/ 8455038 w 10035679"/>
                <a:gd name="connsiteY1299" fmla="*/ 3012144 h 5893281"/>
                <a:gd name="connsiteX1300" fmla="*/ 8455038 w 10035679"/>
                <a:gd name="connsiteY1300" fmla="*/ 3010331 h 5893281"/>
                <a:gd name="connsiteX1301" fmla="*/ 8446584 w 10035679"/>
                <a:gd name="connsiteY1301" fmla="*/ 3010331 h 5893281"/>
                <a:gd name="connsiteX1302" fmla="*/ 8440547 w 10035679"/>
                <a:gd name="connsiteY1302" fmla="*/ 3006105 h 5893281"/>
                <a:gd name="connsiteX1303" fmla="*/ 8426661 w 10035679"/>
                <a:gd name="connsiteY1303" fmla="*/ 3001879 h 5893281"/>
                <a:gd name="connsiteX1304" fmla="*/ 8426661 w 10035679"/>
                <a:gd name="connsiteY1304" fmla="*/ 3010331 h 5893281"/>
                <a:gd name="connsiteX1305" fmla="*/ 8432698 w 10035679"/>
                <a:gd name="connsiteY1305" fmla="*/ 3020596 h 5893281"/>
                <a:gd name="connsiteX1306" fmla="*/ 8440547 w 10035679"/>
                <a:gd name="connsiteY1306" fmla="*/ 3024219 h 5893281"/>
                <a:gd name="connsiteX1307" fmla="*/ 8440547 w 10035679"/>
                <a:gd name="connsiteY1307" fmla="*/ 3030861 h 5893281"/>
                <a:gd name="connsiteX1308" fmla="*/ 8440547 w 10035679"/>
                <a:gd name="connsiteY1308" fmla="*/ 3041124 h 5893281"/>
                <a:gd name="connsiteX1309" fmla="*/ 8444773 w 10035679"/>
                <a:gd name="connsiteY1309" fmla="*/ 3059238 h 5893281"/>
                <a:gd name="connsiteX1310" fmla="*/ 8432698 w 10035679"/>
                <a:gd name="connsiteY1310" fmla="*/ 3069500 h 5893281"/>
                <a:gd name="connsiteX1311" fmla="*/ 8426661 w 10035679"/>
                <a:gd name="connsiteY1311" fmla="*/ 3083991 h 5893281"/>
                <a:gd name="connsiteX1312" fmla="*/ 8418209 w 10035679"/>
                <a:gd name="connsiteY1312" fmla="*/ 3098480 h 5893281"/>
                <a:gd name="connsiteX1313" fmla="*/ 8394058 w 10035679"/>
                <a:gd name="connsiteY1313" fmla="*/ 3098480 h 5893281"/>
                <a:gd name="connsiteX1314" fmla="*/ 8390435 w 10035679"/>
                <a:gd name="connsiteY1314" fmla="*/ 3069500 h 5893281"/>
                <a:gd name="connsiteX1315" fmla="*/ 8388019 w 10035679"/>
                <a:gd name="connsiteY1315" fmla="*/ 3055009 h 5893281"/>
                <a:gd name="connsiteX1316" fmla="*/ 8380170 w 10035679"/>
                <a:gd name="connsiteY1316" fmla="*/ 3041124 h 5893281"/>
                <a:gd name="connsiteX1317" fmla="*/ 8374133 w 10035679"/>
                <a:gd name="connsiteY1317" fmla="*/ 3020596 h 5893281"/>
                <a:gd name="connsiteX1318" fmla="*/ 8394058 w 10035679"/>
                <a:gd name="connsiteY1318" fmla="*/ 3020596 h 5893281"/>
                <a:gd name="connsiteX1319" fmla="*/ 8418209 w 10035679"/>
                <a:gd name="connsiteY1319" fmla="*/ 2987388 h 5893281"/>
                <a:gd name="connsiteX1320" fmla="*/ 8450810 w 10035679"/>
                <a:gd name="connsiteY1320" fmla="*/ 2958409 h 5893281"/>
                <a:gd name="connsiteX1321" fmla="*/ 8489451 w 10035679"/>
                <a:gd name="connsiteY1321" fmla="*/ 2940297 h 5893281"/>
                <a:gd name="connsiteX1322" fmla="*/ 8503337 w 10035679"/>
                <a:gd name="connsiteY1322" fmla="*/ 2937882 h 5893281"/>
                <a:gd name="connsiteX1323" fmla="*/ 8517828 w 10035679"/>
                <a:gd name="connsiteY1323" fmla="*/ 2937882 h 5893281"/>
                <a:gd name="connsiteX1324" fmla="*/ 8529904 w 10035679"/>
                <a:gd name="connsiteY1324" fmla="*/ 2940297 h 5893281"/>
                <a:gd name="connsiteX1325" fmla="*/ 8535942 w 10035679"/>
                <a:gd name="connsiteY1325" fmla="*/ 2940297 h 5893281"/>
                <a:gd name="connsiteX1326" fmla="*/ 8541979 w 10035679"/>
                <a:gd name="connsiteY1326" fmla="*/ 2940297 h 5893281"/>
                <a:gd name="connsiteX1327" fmla="*/ 8550431 w 10035679"/>
                <a:gd name="connsiteY1327" fmla="*/ 2930032 h 5893281"/>
                <a:gd name="connsiteX1328" fmla="*/ 8556468 w 10035679"/>
                <a:gd name="connsiteY1328" fmla="*/ 2919769 h 5893281"/>
                <a:gd name="connsiteX1329" fmla="*/ 8560091 w 10035679"/>
                <a:gd name="connsiteY1329" fmla="*/ 2908900 h 5893281"/>
                <a:gd name="connsiteX1330" fmla="*/ 8564317 w 10035679"/>
                <a:gd name="connsiteY1330" fmla="*/ 2901053 h 5893281"/>
                <a:gd name="connsiteX1331" fmla="*/ 8570356 w 10035679"/>
                <a:gd name="connsiteY1331" fmla="*/ 2890788 h 5893281"/>
                <a:gd name="connsiteX1332" fmla="*/ 8582431 w 10035679"/>
                <a:gd name="connsiteY1332" fmla="*/ 2884752 h 5893281"/>
                <a:gd name="connsiteX1333" fmla="*/ 8584847 w 10035679"/>
                <a:gd name="connsiteY1333" fmla="*/ 2890788 h 5893281"/>
                <a:gd name="connsiteX1334" fmla="*/ 8588468 w 10035679"/>
                <a:gd name="connsiteY1334" fmla="*/ 2895014 h 5893281"/>
                <a:gd name="connsiteX1335" fmla="*/ 8592694 w 10035679"/>
                <a:gd name="connsiteY1335" fmla="*/ 2895014 h 5893281"/>
                <a:gd name="connsiteX1336" fmla="*/ 8596922 w 10035679"/>
                <a:gd name="connsiteY1336" fmla="*/ 2895014 h 5893281"/>
                <a:gd name="connsiteX1337" fmla="*/ 8598733 w 10035679"/>
                <a:gd name="connsiteY1337" fmla="*/ 2890788 h 5893281"/>
                <a:gd name="connsiteX1338" fmla="*/ 8627110 w 10035679"/>
                <a:gd name="connsiteY1338" fmla="*/ 2866035 h 5893281"/>
                <a:gd name="connsiteX1339" fmla="*/ 8645222 w 10035679"/>
                <a:gd name="connsiteY1339" fmla="*/ 2843092 h 5893281"/>
                <a:gd name="connsiteX1340" fmla="*/ 8653676 w 10035679"/>
                <a:gd name="connsiteY1340" fmla="*/ 2818338 h 5893281"/>
                <a:gd name="connsiteX1341" fmla="*/ 8659713 w 10035679"/>
                <a:gd name="connsiteY1341" fmla="*/ 2789962 h 5893281"/>
                <a:gd name="connsiteX1342" fmla="*/ 8669976 w 10035679"/>
                <a:gd name="connsiteY1342" fmla="*/ 2765206 h 5893281"/>
                <a:gd name="connsiteX1343" fmla="*/ 8691711 w 10035679"/>
                <a:gd name="connsiteY1343" fmla="*/ 2732001 h 5893281"/>
                <a:gd name="connsiteX1344" fmla="*/ 8677825 w 10035679"/>
                <a:gd name="connsiteY1344" fmla="*/ 2732001 h 5893281"/>
                <a:gd name="connsiteX1345" fmla="*/ 8667562 w 10035679"/>
                <a:gd name="connsiteY1345" fmla="*/ 2725962 h 5893281"/>
                <a:gd name="connsiteX1346" fmla="*/ 8663939 w 10035679"/>
                <a:gd name="connsiteY1346" fmla="*/ 2717510 h 5893281"/>
                <a:gd name="connsiteX1347" fmla="*/ 8659713 w 10035679"/>
                <a:gd name="connsiteY1347" fmla="*/ 2711474 h 5893281"/>
                <a:gd name="connsiteX1348" fmla="*/ 8659713 w 10035679"/>
                <a:gd name="connsiteY1348" fmla="*/ 2696983 h 5893281"/>
                <a:gd name="connsiteX1349" fmla="*/ 8659713 w 10035679"/>
                <a:gd name="connsiteY1349" fmla="*/ 2678871 h 5893281"/>
                <a:gd name="connsiteX1350" fmla="*/ 8663939 w 10035679"/>
                <a:gd name="connsiteY1350" fmla="*/ 2674643 h 5893281"/>
                <a:gd name="connsiteX1351" fmla="*/ 8667562 w 10035679"/>
                <a:gd name="connsiteY1351" fmla="*/ 2672229 h 5893281"/>
                <a:gd name="connsiteX1352" fmla="*/ 8667562 w 10035679"/>
                <a:gd name="connsiteY1352" fmla="*/ 2668605 h 5893281"/>
                <a:gd name="connsiteX1353" fmla="*/ 8667562 w 10035679"/>
                <a:gd name="connsiteY1353" fmla="*/ 2664379 h 5893281"/>
                <a:gd name="connsiteX1354" fmla="*/ 8682051 w 10035679"/>
                <a:gd name="connsiteY1354" fmla="*/ 2660153 h 5893281"/>
                <a:gd name="connsiteX1355" fmla="*/ 8691711 w 10035679"/>
                <a:gd name="connsiteY1355" fmla="*/ 2660153 h 5893281"/>
                <a:gd name="connsiteX1356" fmla="*/ 8698353 w 10035679"/>
                <a:gd name="connsiteY1356" fmla="*/ 2658340 h 5893281"/>
                <a:gd name="connsiteX1357" fmla="*/ 8706202 w 10035679"/>
                <a:gd name="connsiteY1357" fmla="*/ 2658340 h 5893281"/>
                <a:gd name="connsiteX1358" fmla="*/ 8706202 w 10035679"/>
                <a:gd name="connsiteY1358" fmla="*/ 2620909 h 5893281"/>
                <a:gd name="connsiteX1359" fmla="*/ 8712241 w 10035679"/>
                <a:gd name="connsiteY1359" fmla="*/ 2592533 h 5893281"/>
                <a:gd name="connsiteX1360" fmla="*/ 5124099 w 10035679"/>
                <a:gd name="connsiteY1360" fmla="*/ 2567174 h 5893281"/>
                <a:gd name="connsiteX1361" fmla="*/ 5122288 w 10035679"/>
                <a:gd name="connsiteY1361" fmla="*/ 2571405 h 5893281"/>
                <a:gd name="connsiteX1362" fmla="*/ 5118062 w 10035679"/>
                <a:gd name="connsiteY1362" fmla="*/ 2571405 h 5893281"/>
                <a:gd name="connsiteX1363" fmla="*/ 5113836 w 10035679"/>
                <a:gd name="connsiteY1363" fmla="*/ 2571405 h 5893281"/>
                <a:gd name="connsiteX1364" fmla="*/ 5113836 w 10035679"/>
                <a:gd name="connsiteY1364" fmla="*/ 2573214 h 5893281"/>
                <a:gd name="connsiteX1365" fmla="*/ 5109610 w 10035679"/>
                <a:gd name="connsiteY1365" fmla="*/ 2573214 h 5893281"/>
                <a:gd name="connsiteX1366" fmla="*/ 5103571 w 10035679"/>
                <a:gd name="connsiteY1366" fmla="*/ 2581666 h 5893281"/>
                <a:gd name="connsiteX1367" fmla="*/ 5095722 w 10035679"/>
                <a:gd name="connsiteY1367" fmla="*/ 2585892 h 5893281"/>
                <a:gd name="connsiteX1368" fmla="*/ 5095722 w 10035679"/>
                <a:gd name="connsiteY1368" fmla="*/ 2587705 h 5893281"/>
                <a:gd name="connsiteX1369" fmla="*/ 5095722 w 10035679"/>
                <a:gd name="connsiteY1369" fmla="*/ 2596157 h 5893281"/>
                <a:gd name="connsiteX1370" fmla="*/ 5095722 w 10035679"/>
                <a:gd name="connsiteY1370" fmla="*/ 2602194 h 5893281"/>
                <a:gd name="connsiteX1371" fmla="*/ 5095722 w 10035679"/>
                <a:gd name="connsiteY1371" fmla="*/ 2614268 h 5893281"/>
                <a:gd name="connsiteX1372" fmla="*/ 5124099 w 10035679"/>
                <a:gd name="connsiteY1372" fmla="*/ 2643250 h 5893281"/>
                <a:gd name="connsiteX1373" fmla="*/ 5150665 w 10035679"/>
                <a:gd name="connsiteY1373" fmla="*/ 2674040 h 5893281"/>
                <a:gd name="connsiteX1374" fmla="*/ 5174815 w 10035679"/>
                <a:gd name="connsiteY1374" fmla="*/ 2710871 h 5893281"/>
                <a:gd name="connsiteX1375" fmla="*/ 5203192 w 10035679"/>
                <a:gd name="connsiteY1375" fmla="*/ 2710871 h 5893281"/>
                <a:gd name="connsiteX1376" fmla="*/ 5203192 w 10035679"/>
                <a:gd name="connsiteY1376" fmla="*/ 2731398 h 5893281"/>
                <a:gd name="connsiteX1377" fmla="*/ 5231569 w 10035679"/>
                <a:gd name="connsiteY1377" fmla="*/ 2741661 h 5893281"/>
                <a:gd name="connsiteX1378" fmla="*/ 5252096 w 10035679"/>
                <a:gd name="connsiteY1378" fmla="*/ 2756153 h 5893281"/>
                <a:gd name="connsiteX1379" fmla="*/ 5274434 w 10035679"/>
                <a:gd name="connsiteY1379" fmla="*/ 2774869 h 5893281"/>
                <a:gd name="connsiteX1380" fmla="*/ 5274434 w 10035679"/>
                <a:gd name="connsiteY1380" fmla="*/ 2783321 h 5893281"/>
                <a:gd name="connsiteX1381" fmla="*/ 5266587 w 10035679"/>
                <a:gd name="connsiteY1381" fmla="*/ 2783321 h 5893281"/>
                <a:gd name="connsiteX1382" fmla="*/ 5260549 w 10035679"/>
                <a:gd name="connsiteY1382" fmla="*/ 2783321 h 5893281"/>
                <a:gd name="connsiteX1383" fmla="*/ 5252699 w 10035679"/>
                <a:gd name="connsiteY1383" fmla="*/ 2783321 h 5893281"/>
                <a:gd name="connsiteX1384" fmla="*/ 5248473 w 10035679"/>
                <a:gd name="connsiteY1384" fmla="*/ 2783321 h 5893281"/>
                <a:gd name="connsiteX1385" fmla="*/ 5242436 w 10035679"/>
                <a:gd name="connsiteY1385" fmla="*/ 2779095 h 5893281"/>
                <a:gd name="connsiteX1386" fmla="*/ 5232172 w 10035679"/>
                <a:gd name="connsiteY1386" fmla="*/ 2774869 h 5893281"/>
                <a:gd name="connsiteX1387" fmla="*/ 5221909 w 10035679"/>
                <a:gd name="connsiteY1387" fmla="*/ 2774869 h 5893281"/>
                <a:gd name="connsiteX1388" fmla="*/ 5221909 w 10035679"/>
                <a:gd name="connsiteY1388" fmla="*/ 2785131 h 5893281"/>
                <a:gd name="connsiteX1389" fmla="*/ 5223720 w 10035679"/>
                <a:gd name="connsiteY1389" fmla="*/ 2793586 h 5893281"/>
                <a:gd name="connsiteX1390" fmla="*/ 5227946 w 10035679"/>
                <a:gd name="connsiteY1390" fmla="*/ 2799622 h 5893281"/>
                <a:gd name="connsiteX1391" fmla="*/ 5227946 w 10035679"/>
                <a:gd name="connsiteY1391" fmla="*/ 2803848 h 5893281"/>
                <a:gd name="connsiteX1392" fmla="*/ 5232172 w 10035679"/>
                <a:gd name="connsiteY1392" fmla="*/ 2812301 h 5893281"/>
                <a:gd name="connsiteX1393" fmla="*/ 5233984 w 10035679"/>
                <a:gd name="connsiteY1393" fmla="*/ 2822565 h 5893281"/>
                <a:gd name="connsiteX1394" fmla="*/ 5223720 w 10035679"/>
                <a:gd name="connsiteY1394" fmla="*/ 2828602 h 5893281"/>
                <a:gd name="connsiteX1395" fmla="*/ 5217683 w 10035679"/>
                <a:gd name="connsiteY1395" fmla="*/ 2837056 h 5893281"/>
                <a:gd name="connsiteX1396" fmla="*/ 5209834 w 10035679"/>
                <a:gd name="connsiteY1396" fmla="*/ 2847318 h 5893281"/>
                <a:gd name="connsiteX1397" fmla="*/ 5203795 w 10035679"/>
                <a:gd name="connsiteY1397" fmla="*/ 2861809 h 5893281"/>
                <a:gd name="connsiteX1398" fmla="*/ 5181457 w 10035679"/>
                <a:gd name="connsiteY1398" fmla="*/ 2861809 h 5893281"/>
                <a:gd name="connsiteX1399" fmla="*/ 5181457 w 10035679"/>
                <a:gd name="connsiteY1399" fmla="*/ 2909505 h 5893281"/>
                <a:gd name="connsiteX1400" fmla="*/ 5165155 w 10035679"/>
                <a:gd name="connsiteY1400" fmla="*/ 2909505 h 5893281"/>
                <a:gd name="connsiteX1401" fmla="*/ 5147041 w 10035679"/>
                <a:gd name="connsiteY1401" fmla="*/ 2895016 h 5893281"/>
                <a:gd name="connsiteX1402" fmla="*/ 5124703 w 10035679"/>
                <a:gd name="connsiteY1402" fmla="*/ 2886562 h 5893281"/>
                <a:gd name="connsiteX1403" fmla="*/ 5108402 w 10035679"/>
                <a:gd name="connsiteY1403" fmla="*/ 2876300 h 5893281"/>
                <a:gd name="connsiteX1404" fmla="*/ 5096327 w 10035679"/>
                <a:gd name="connsiteY1404" fmla="*/ 2851544 h 5893281"/>
                <a:gd name="connsiteX1405" fmla="*/ 5124703 w 10035679"/>
                <a:gd name="connsiteY1405" fmla="*/ 2855772 h 5893281"/>
                <a:gd name="connsiteX1406" fmla="*/ 5153080 w 10035679"/>
                <a:gd name="connsiteY1406" fmla="*/ 2851544 h 5893281"/>
                <a:gd name="connsiteX1407" fmla="*/ 5175418 w 10035679"/>
                <a:gd name="connsiteY1407" fmla="*/ 2843092 h 5893281"/>
                <a:gd name="connsiteX1408" fmla="*/ 5189306 w 10035679"/>
                <a:gd name="connsiteY1408" fmla="*/ 2828602 h 5893281"/>
                <a:gd name="connsiteX1409" fmla="*/ 5193532 w 10035679"/>
                <a:gd name="connsiteY1409" fmla="*/ 2826791 h 5893281"/>
                <a:gd name="connsiteX1410" fmla="*/ 5193532 w 10035679"/>
                <a:gd name="connsiteY1410" fmla="*/ 2822565 h 5893281"/>
                <a:gd name="connsiteX1411" fmla="*/ 5195343 w 10035679"/>
                <a:gd name="connsiteY1411" fmla="*/ 2818339 h 5893281"/>
                <a:gd name="connsiteX1412" fmla="*/ 5195343 w 10035679"/>
                <a:gd name="connsiteY1412" fmla="*/ 2812301 h 5893281"/>
                <a:gd name="connsiteX1413" fmla="*/ 5195343 w 10035679"/>
                <a:gd name="connsiteY1413" fmla="*/ 2803848 h 5893281"/>
                <a:gd name="connsiteX1414" fmla="*/ 5142815 w 10035679"/>
                <a:gd name="connsiteY1414" fmla="*/ 2764604 h 5893281"/>
                <a:gd name="connsiteX1415" fmla="*/ 5086062 w 10035679"/>
                <a:gd name="connsiteY1415" fmla="*/ 2725360 h 5893281"/>
                <a:gd name="connsiteX1416" fmla="*/ 5067950 w 10035679"/>
                <a:gd name="connsiteY1416" fmla="*/ 2703021 h 5893281"/>
                <a:gd name="connsiteX1417" fmla="*/ 5051662 w 10035679"/>
                <a:gd name="connsiteY1417" fmla="*/ 2682495 h 5893281"/>
                <a:gd name="connsiteX1418" fmla="*/ 5037776 w 10035679"/>
                <a:gd name="connsiteY1418" fmla="*/ 2657739 h 5893281"/>
                <a:gd name="connsiteX1419" fmla="*/ 5015441 w 10035679"/>
                <a:gd name="connsiteY1419" fmla="*/ 2635401 h 5893281"/>
                <a:gd name="connsiteX1420" fmla="*/ 4987064 w 10035679"/>
                <a:gd name="connsiteY1420" fmla="*/ 2625135 h 5893281"/>
                <a:gd name="connsiteX1421" fmla="*/ 4962913 w 10035679"/>
                <a:gd name="connsiteY1421" fmla="*/ 2645663 h 5893281"/>
                <a:gd name="connsiteX1422" fmla="*/ 4930311 w 10035679"/>
                <a:gd name="connsiteY1422" fmla="*/ 2664379 h 5893281"/>
                <a:gd name="connsiteX1423" fmla="*/ 4891671 w 10035679"/>
                <a:gd name="connsiteY1423" fmla="*/ 2672833 h 5893281"/>
                <a:gd name="connsiteX1424" fmla="*/ 4887444 w 10035679"/>
                <a:gd name="connsiteY1424" fmla="*/ 2664379 h 5893281"/>
                <a:gd name="connsiteX1425" fmla="*/ 4885632 w 10035679"/>
                <a:gd name="connsiteY1425" fmla="*/ 2658345 h 5893281"/>
                <a:gd name="connsiteX1426" fmla="*/ 4881407 w 10035679"/>
                <a:gd name="connsiteY1426" fmla="*/ 2654117 h 5893281"/>
                <a:gd name="connsiteX1427" fmla="*/ 4873557 w 10035679"/>
                <a:gd name="connsiteY1427" fmla="*/ 2654117 h 5893281"/>
                <a:gd name="connsiteX1428" fmla="*/ 4871746 w 10035679"/>
                <a:gd name="connsiteY1428" fmla="*/ 2654117 h 5893281"/>
                <a:gd name="connsiteX1429" fmla="*/ 4863898 w 10035679"/>
                <a:gd name="connsiteY1429" fmla="*/ 2658345 h 5893281"/>
                <a:gd name="connsiteX1430" fmla="*/ 4845785 w 10035679"/>
                <a:gd name="connsiteY1430" fmla="*/ 2672833 h 5893281"/>
                <a:gd name="connsiteX1431" fmla="*/ 4839746 w 10035679"/>
                <a:gd name="connsiteY1431" fmla="*/ 2693362 h 5893281"/>
                <a:gd name="connsiteX1432" fmla="*/ 4835519 w 10035679"/>
                <a:gd name="connsiteY1432" fmla="*/ 2715700 h 5893281"/>
                <a:gd name="connsiteX1433" fmla="*/ 4825258 w 10035679"/>
                <a:gd name="connsiteY1433" fmla="*/ 2732001 h 5893281"/>
                <a:gd name="connsiteX1434" fmla="*/ 4786617 w 10035679"/>
                <a:gd name="connsiteY1434" fmla="*/ 2732001 h 5893281"/>
                <a:gd name="connsiteX1435" fmla="*/ 4772730 w 10035679"/>
                <a:gd name="connsiteY1435" fmla="*/ 2750719 h 5893281"/>
                <a:gd name="connsiteX1436" fmla="*/ 4762465 w 10035679"/>
                <a:gd name="connsiteY1436" fmla="*/ 2771246 h 5893281"/>
                <a:gd name="connsiteX1437" fmla="*/ 4754618 w 10035679"/>
                <a:gd name="connsiteY1437" fmla="*/ 2797812 h 5893281"/>
                <a:gd name="connsiteX1438" fmla="*/ 4750388 w 10035679"/>
                <a:gd name="connsiteY1438" fmla="*/ 2799622 h 5893281"/>
                <a:gd name="connsiteX1439" fmla="*/ 4750388 w 10035679"/>
                <a:gd name="connsiteY1439" fmla="*/ 2808074 h 5893281"/>
                <a:gd name="connsiteX1440" fmla="*/ 4754618 w 10035679"/>
                <a:gd name="connsiteY1440" fmla="*/ 2812301 h 5893281"/>
                <a:gd name="connsiteX1441" fmla="*/ 4758844 w 10035679"/>
                <a:gd name="connsiteY1441" fmla="*/ 2814113 h 5893281"/>
                <a:gd name="connsiteX1442" fmla="*/ 4764881 w 10035679"/>
                <a:gd name="connsiteY1442" fmla="*/ 2822565 h 5893281"/>
                <a:gd name="connsiteX1443" fmla="*/ 4769107 w 10035679"/>
                <a:gd name="connsiteY1443" fmla="*/ 2828602 h 5893281"/>
                <a:gd name="connsiteX1444" fmla="*/ 4758844 w 10035679"/>
                <a:gd name="connsiteY1444" fmla="*/ 2828602 h 5893281"/>
                <a:gd name="connsiteX1445" fmla="*/ 4754618 w 10035679"/>
                <a:gd name="connsiteY1445" fmla="*/ 2832830 h 5893281"/>
                <a:gd name="connsiteX1446" fmla="*/ 4750388 w 10035679"/>
                <a:gd name="connsiteY1446" fmla="*/ 2832830 h 5893281"/>
                <a:gd name="connsiteX1447" fmla="*/ 4748579 w 10035679"/>
                <a:gd name="connsiteY1447" fmla="*/ 2837056 h 5893281"/>
                <a:gd name="connsiteX1448" fmla="*/ 4744353 w 10035679"/>
                <a:gd name="connsiteY1448" fmla="*/ 2841282 h 5893281"/>
                <a:gd name="connsiteX1449" fmla="*/ 4736503 w 10035679"/>
                <a:gd name="connsiteY1449" fmla="*/ 2843092 h 5893281"/>
                <a:gd name="connsiteX1450" fmla="*/ 4736503 w 10035679"/>
                <a:gd name="connsiteY1450" fmla="*/ 2851544 h 5893281"/>
                <a:gd name="connsiteX1451" fmla="*/ 4736503 w 10035679"/>
                <a:gd name="connsiteY1451" fmla="*/ 2855772 h 5893281"/>
                <a:gd name="connsiteX1452" fmla="*/ 4736503 w 10035679"/>
                <a:gd name="connsiteY1452" fmla="*/ 2859393 h 5893281"/>
                <a:gd name="connsiteX1453" fmla="*/ 4736503 w 10035679"/>
                <a:gd name="connsiteY1453" fmla="*/ 2871469 h 5893281"/>
                <a:gd name="connsiteX1454" fmla="*/ 4712353 w 10035679"/>
                <a:gd name="connsiteY1454" fmla="*/ 2873279 h 5893281"/>
                <a:gd name="connsiteX1455" fmla="*/ 4702090 w 10035679"/>
                <a:gd name="connsiteY1455" fmla="*/ 2881733 h 5893281"/>
                <a:gd name="connsiteX1456" fmla="*/ 4694241 w 10035679"/>
                <a:gd name="connsiteY1456" fmla="*/ 2887770 h 5893281"/>
                <a:gd name="connsiteX1457" fmla="*/ 4688204 w 10035679"/>
                <a:gd name="connsiteY1457" fmla="*/ 2899845 h 5893281"/>
                <a:gd name="connsiteX1458" fmla="*/ 4677940 w 10035679"/>
                <a:gd name="connsiteY1458" fmla="*/ 2910110 h 5893281"/>
                <a:gd name="connsiteX1459" fmla="*/ 4665864 w 10035679"/>
                <a:gd name="connsiteY1459" fmla="*/ 2914336 h 5893281"/>
                <a:gd name="connsiteX1460" fmla="*/ 4659826 w 10035679"/>
                <a:gd name="connsiteY1460" fmla="*/ 2914336 h 5893281"/>
                <a:gd name="connsiteX1461" fmla="*/ 4649563 w 10035679"/>
                <a:gd name="connsiteY1461" fmla="*/ 2910110 h 5893281"/>
                <a:gd name="connsiteX1462" fmla="*/ 4641712 w 10035679"/>
                <a:gd name="connsiteY1462" fmla="*/ 2905882 h 5893281"/>
                <a:gd name="connsiteX1463" fmla="*/ 4635677 w 10035679"/>
                <a:gd name="connsiteY1463" fmla="*/ 2901656 h 5893281"/>
                <a:gd name="connsiteX1464" fmla="*/ 4631451 w 10035679"/>
                <a:gd name="connsiteY1464" fmla="*/ 2901656 h 5893281"/>
                <a:gd name="connsiteX1465" fmla="*/ 4625411 w 10035679"/>
                <a:gd name="connsiteY1465" fmla="*/ 2905882 h 5893281"/>
                <a:gd name="connsiteX1466" fmla="*/ 4617564 w 10035679"/>
                <a:gd name="connsiteY1466" fmla="*/ 2910110 h 5893281"/>
                <a:gd name="connsiteX1467" fmla="*/ 4611526 w 10035679"/>
                <a:gd name="connsiteY1467" fmla="*/ 2914336 h 5893281"/>
                <a:gd name="connsiteX1468" fmla="*/ 4599452 w 10035679"/>
                <a:gd name="connsiteY1468" fmla="*/ 2916147 h 5893281"/>
                <a:gd name="connsiteX1469" fmla="*/ 4599452 w 10035679"/>
                <a:gd name="connsiteY1469" fmla="*/ 2934863 h 5893281"/>
                <a:gd name="connsiteX1470" fmla="*/ 4698467 w 10035679"/>
                <a:gd name="connsiteY1470" fmla="*/ 2949354 h 5893281"/>
                <a:gd name="connsiteX1471" fmla="*/ 4726843 w 10035679"/>
                <a:gd name="connsiteY1471" fmla="*/ 2934863 h 5893281"/>
                <a:gd name="connsiteX1472" fmla="*/ 4755221 w 10035679"/>
                <a:gd name="connsiteY1472" fmla="*/ 2916147 h 5893281"/>
                <a:gd name="connsiteX1473" fmla="*/ 4777562 w 10035679"/>
                <a:gd name="connsiteY1473" fmla="*/ 2901656 h 5893281"/>
                <a:gd name="connsiteX1474" fmla="*/ 4807749 w 10035679"/>
                <a:gd name="connsiteY1474" fmla="*/ 2895619 h 5893281"/>
                <a:gd name="connsiteX1475" fmla="*/ 4854237 w 10035679"/>
                <a:gd name="connsiteY1475" fmla="*/ 2887167 h 5893281"/>
                <a:gd name="connsiteX1476" fmla="*/ 4903141 w 10035679"/>
                <a:gd name="connsiteY1476" fmla="*/ 2885354 h 5893281"/>
                <a:gd name="connsiteX1477" fmla="*/ 4958084 w 10035679"/>
                <a:gd name="connsiteY1477" fmla="*/ 2885354 h 5893281"/>
                <a:gd name="connsiteX1478" fmla="*/ 5002763 w 10035679"/>
                <a:gd name="connsiteY1478" fmla="*/ 2885354 h 5893281"/>
                <a:gd name="connsiteX1479" fmla="*/ 5041398 w 10035679"/>
                <a:gd name="connsiteY1479" fmla="*/ 2887167 h 5893281"/>
                <a:gd name="connsiteX1480" fmla="*/ 5059498 w 10035679"/>
                <a:gd name="connsiteY1480" fmla="*/ 2891393 h 5893281"/>
                <a:gd name="connsiteX1481" fmla="*/ 5068553 w 10035679"/>
                <a:gd name="connsiteY1481" fmla="*/ 2891393 h 5893281"/>
                <a:gd name="connsiteX1482" fmla="*/ 5056477 w 10035679"/>
                <a:gd name="connsiteY1482" fmla="*/ 2924599 h 5893281"/>
                <a:gd name="connsiteX1483" fmla="*/ 5050454 w 10035679"/>
                <a:gd name="connsiteY1483" fmla="*/ 2959616 h 5893281"/>
                <a:gd name="connsiteX1484" fmla="*/ 5042605 w 10035679"/>
                <a:gd name="connsiteY1484" fmla="*/ 2996445 h 5893281"/>
                <a:gd name="connsiteX1485" fmla="*/ 5054680 w 10035679"/>
                <a:gd name="connsiteY1485" fmla="*/ 3002484 h 5893281"/>
                <a:gd name="connsiteX1486" fmla="*/ 5056477 w 10035679"/>
                <a:gd name="connsiteY1486" fmla="*/ 3010936 h 5893281"/>
                <a:gd name="connsiteX1487" fmla="*/ 5064327 w 10035679"/>
                <a:gd name="connsiteY1487" fmla="*/ 3016975 h 5893281"/>
                <a:gd name="connsiteX1488" fmla="*/ 5068553 w 10035679"/>
                <a:gd name="connsiteY1488" fmla="*/ 3021201 h 5893281"/>
                <a:gd name="connsiteX1489" fmla="*/ 5074591 w 10035679"/>
                <a:gd name="connsiteY1489" fmla="*/ 3027238 h 5893281"/>
                <a:gd name="connsiteX1490" fmla="*/ 5098742 w 10035679"/>
                <a:gd name="connsiteY1490" fmla="*/ 3035690 h 5893281"/>
                <a:gd name="connsiteX1491" fmla="*/ 5127119 w 10035679"/>
                <a:gd name="connsiteY1491" fmla="*/ 3035690 h 5893281"/>
                <a:gd name="connsiteX1492" fmla="*/ 5155496 w 10035679"/>
                <a:gd name="connsiteY1492" fmla="*/ 3039918 h 5893281"/>
                <a:gd name="connsiteX1493" fmla="*/ 5183870 w 10035679"/>
                <a:gd name="connsiteY1493" fmla="*/ 3054407 h 5893281"/>
                <a:gd name="connsiteX1494" fmla="*/ 5191720 w 10035679"/>
                <a:gd name="connsiteY1494" fmla="*/ 3083388 h 5893281"/>
                <a:gd name="connsiteX1495" fmla="*/ 5205608 w 10035679"/>
                <a:gd name="connsiteY1495" fmla="*/ 3089425 h 5893281"/>
                <a:gd name="connsiteX1496" fmla="*/ 5226135 w 10035679"/>
                <a:gd name="connsiteY1496" fmla="*/ 3097877 h 5893281"/>
                <a:gd name="connsiteX1497" fmla="*/ 5254512 w 10035679"/>
                <a:gd name="connsiteY1497" fmla="*/ 3103916 h 5893281"/>
                <a:gd name="connsiteX1498" fmla="*/ 5278661 w 10035679"/>
                <a:gd name="connsiteY1498" fmla="*/ 3112368 h 5893281"/>
                <a:gd name="connsiteX1499" fmla="*/ 5292548 w 10035679"/>
                <a:gd name="connsiteY1499" fmla="*/ 3114178 h 5893281"/>
                <a:gd name="connsiteX1500" fmla="*/ 5296775 w 10035679"/>
                <a:gd name="connsiteY1500" fmla="*/ 3093651 h 5893281"/>
                <a:gd name="connsiteX1501" fmla="*/ 5304624 w 10035679"/>
                <a:gd name="connsiteY1501" fmla="*/ 3074934 h 5893281"/>
                <a:gd name="connsiteX1502" fmla="*/ 5310661 w 10035679"/>
                <a:gd name="connsiteY1502" fmla="*/ 3056219 h 5893281"/>
                <a:gd name="connsiteX1503" fmla="*/ 5333001 w 10035679"/>
                <a:gd name="connsiteY1503" fmla="*/ 3041728 h 5893281"/>
                <a:gd name="connsiteX1504" fmla="*/ 5363188 w 10035679"/>
                <a:gd name="connsiteY1504" fmla="*/ 3035690 h 5893281"/>
                <a:gd name="connsiteX1505" fmla="*/ 5391565 w 10035679"/>
                <a:gd name="connsiteY1505" fmla="*/ 3041728 h 5893281"/>
                <a:gd name="connsiteX1506" fmla="*/ 5419942 w 10035679"/>
                <a:gd name="connsiteY1506" fmla="*/ 3056219 h 5893281"/>
                <a:gd name="connsiteX1507" fmla="*/ 5448318 w 10035679"/>
                <a:gd name="connsiteY1507" fmla="*/ 3068293 h 5893281"/>
                <a:gd name="connsiteX1508" fmla="*/ 5462204 w 10035679"/>
                <a:gd name="connsiteY1508" fmla="*/ 3070105 h 5893281"/>
                <a:gd name="connsiteX1509" fmla="*/ 5490581 w 10035679"/>
                <a:gd name="connsiteY1509" fmla="*/ 3074331 h 5893281"/>
                <a:gd name="connsiteX1510" fmla="*/ 5518958 w 10035679"/>
                <a:gd name="connsiteY1510" fmla="*/ 3082783 h 5893281"/>
                <a:gd name="connsiteX1511" fmla="*/ 5547335 w 10035679"/>
                <a:gd name="connsiteY1511" fmla="*/ 3084594 h 5893281"/>
                <a:gd name="connsiteX1512" fmla="*/ 5569673 w 10035679"/>
                <a:gd name="connsiteY1512" fmla="*/ 3088822 h 5893281"/>
                <a:gd name="connsiteX1513" fmla="*/ 5579937 w 10035679"/>
                <a:gd name="connsiteY1513" fmla="*/ 3093048 h 5893281"/>
                <a:gd name="connsiteX1514" fmla="*/ 5585974 w 10035679"/>
                <a:gd name="connsiteY1514" fmla="*/ 3088822 h 5893281"/>
                <a:gd name="connsiteX1515" fmla="*/ 5590202 w 10035679"/>
                <a:gd name="connsiteY1515" fmla="*/ 3082783 h 5893281"/>
                <a:gd name="connsiteX1516" fmla="*/ 5594428 w 10035679"/>
                <a:gd name="connsiteY1516" fmla="*/ 3078557 h 5893281"/>
                <a:gd name="connsiteX1517" fmla="*/ 5600465 w 10035679"/>
                <a:gd name="connsiteY1517" fmla="*/ 3070105 h 5893281"/>
                <a:gd name="connsiteX1518" fmla="*/ 5608314 w 10035679"/>
                <a:gd name="connsiteY1518" fmla="*/ 3068293 h 5893281"/>
                <a:gd name="connsiteX1519" fmla="*/ 5614351 w 10035679"/>
                <a:gd name="connsiteY1519" fmla="*/ 3068293 h 5893281"/>
                <a:gd name="connsiteX1520" fmla="*/ 5624616 w 10035679"/>
                <a:gd name="connsiteY1520" fmla="*/ 3068293 h 5893281"/>
                <a:gd name="connsiteX1521" fmla="*/ 5651182 w 10035679"/>
                <a:gd name="connsiteY1521" fmla="*/ 3074331 h 5893281"/>
                <a:gd name="connsiteX1522" fmla="*/ 5671709 w 10035679"/>
                <a:gd name="connsiteY1522" fmla="*/ 3084594 h 5893281"/>
                <a:gd name="connsiteX1523" fmla="*/ 5695860 w 10035679"/>
                <a:gd name="connsiteY1523" fmla="*/ 3082783 h 5893281"/>
                <a:gd name="connsiteX1524" fmla="*/ 5722424 w 10035679"/>
                <a:gd name="connsiteY1524" fmla="*/ 3074331 h 5893281"/>
                <a:gd name="connsiteX1525" fmla="*/ 5724235 w 10035679"/>
                <a:gd name="connsiteY1525" fmla="*/ 3045350 h 5893281"/>
                <a:gd name="connsiteX1526" fmla="*/ 5738123 w 10035679"/>
                <a:gd name="connsiteY1526" fmla="*/ 3010333 h 5893281"/>
                <a:gd name="connsiteX1527" fmla="*/ 5750198 w 10035679"/>
                <a:gd name="connsiteY1527" fmla="*/ 2977126 h 5893281"/>
                <a:gd name="connsiteX1528" fmla="*/ 5753819 w 10035679"/>
                <a:gd name="connsiteY1528" fmla="*/ 2949354 h 5893281"/>
                <a:gd name="connsiteX1529" fmla="*/ 5747782 w 10035679"/>
                <a:gd name="connsiteY1529" fmla="*/ 2924599 h 5893281"/>
                <a:gd name="connsiteX1530" fmla="*/ 5743556 w 10035679"/>
                <a:gd name="connsiteY1530" fmla="*/ 2916147 h 5893281"/>
                <a:gd name="connsiteX1531" fmla="*/ 5743556 w 10035679"/>
                <a:gd name="connsiteY1531" fmla="*/ 2910110 h 5893281"/>
                <a:gd name="connsiteX1532" fmla="*/ 5739330 w 10035679"/>
                <a:gd name="connsiteY1532" fmla="*/ 2905882 h 5893281"/>
                <a:gd name="connsiteX1533" fmla="*/ 5735104 w 10035679"/>
                <a:gd name="connsiteY1533" fmla="*/ 2901656 h 5893281"/>
                <a:gd name="connsiteX1534" fmla="*/ 5729066 w 10035679"/>
                <a:gd name="connsiteY1534" fmla="*/ 2901656 h 5893281"/>
                <a:gd name="connsiteX1535" fmla="*/ 5721216 w 10035679"/>
                <a:gd name="connsiteY1535" fmla="*/ 2901656 h 5893281"/>
                <a:gd name="connsiteX1536" fmla="*/ 5707330 w 10035679"/>
                <a:gd name="connsiteY1536" fmla="*/ 2901656 h 5893281"/>
                <a:gd name="connsiteX1537" fmla="*/ 5691029 w 10035679"/>
                <a:gd name="connsiteY1537" fmla="*/ 2916147 h 5893281"/>
                <a:gd name="connsiteX1538" fmla="*/ 5677143 w 10035679"/>
                <a:gd name="connsiteY1538" fmla="*/ 2920373 h 5893281"/>
                <a:gd name="connsiteX1539" fmla="*/ 5663255 w 10035679"/>
                <a:gd name="connsiteY1539" fmla="*/ 2916147 h 5893281"/>
                <a:gd name="connsiteX1540" fmla="*/ 5649369 w 10035679"/>
                <a:gd name="connsiteY1540" fmla="*/ 2910110 h 5893281"/>
                <a:gd name="connsiteX1541" fmla="*/ 5631257 w 10035679"/>
                <a:gd name="connsiteY1541" fmla="*/ 2901656 h 5893281"/>
                <a:gd name="connsiteX1542" fmla="*/ 5620992 w 10035679"/>
                <a:gd name="connsiteY1542" fmla="*/ 2899845 h 5893281"/>
                <a:gd name="connsiteX1543" fmla="*/ 5613145 w 10035679"/>
                <a:gd name="connsiteY1543" fmla="*/ 2901656 h 5893281"/>
                <a:gd name="connsiteX1544" fmla="*/ 5602880 w 10035679"/>
                <a:gd name="connsiteY1544" fmla="*/ 2905882 h 5893281"/>
                <a:gd name="connsiteX1545" fmla="*/ 5598654 w 10035679"/>
                <a:gd name="connsiteY1545" fmla="*/ 2914336 h 5893281"/>
                <a:gd name="connsiteX1546" fmla="*/ 5592616 w 10035679"/>
                <a:gd name="connsiteY1546" fmla="*/ 2920373 h 5893281"/>
                <a:gd name="connsiteX1547" fmla="*/ 5584768 w 10035679"/>
                <a:gd name="connsiteY1547" fmla="*/ 2924599 h 5893281"/>
                <a:gd name="connsiteX1548" fmla="*/ 5554579 w 10035679"/>
                <a:gd name="connsiteY1548" fmla="*/ 2916147 h 5893281"/>
                <a:gd name="connsiteX1549" fmla="*/ 5521976 w 10035679"/>
                <a:gd name="connsiteY1549" fmla="*/ 2895619 h 5893281"/>
                <a:gd name="connsiteX1550" fmla="*/ 5497825 w 10035679"/>
                <a:gd name="connsiteY1550" fmla="*/ 2862412 h 5893281"/>
                <a:gd name="connsiteX1551" fmla="*/ 5485750 w 10035679"/>
                <a:gd name="connsiteY1551" fmla="*/ 2829206 h 5893281"/>
                <a:gd name="connsiteX1552" fmla="*/ 5485750 w 10035679"/>
                <a:gd name="connsiteY1552" fmla="*/ 2823168 h 5893281"/>
                <a:gd name="connsiteX1553" fmla="*/ 5485750 w 10035679"/>
                <a:gd name="connsiteY1553" fmla="*/ 2814716 h 5893281"/>
                <a:gd name="connsiteX1554" fmla="*/ 5485750 w 10035679"/>
                <a:gd name="connsiteY1554" fmla="*/ 2808679 h 5893281"/>
                <a:gd name="connsiteX1555" fmla="*/ 5485750 w 10035679"/>
                <a:gd name="connsiteY1555" fmla="*/ 2800225 h 5893281"/>
                <a:gd name="connsiteX1556" fmla="*/ 5485750 w 10035679"/>
                <a:gd name="connsiteY1556" fmla="*/ 2794189 h 5893281"/>
                <a:gd name="connsiteX1557" fmla="*/ 5489978 w 10035679"/>
                <a:gd name="connsiteY1557" fmla="*/ 2785737 h 5893281"/>
                <a:gd name="connsiteX1558" fmla="*/ 5494204 w 10035679"/>
                <a:gd name="connsiteY1558" fmla="*/ 2775472 h 5893281"/>
                <a:gd name="connsiteX1559" fmla="*/ 5486355 w 10035679"/>
                <a:gd name="connsiteY1559" fmla="*/ 2769435 h 5893281"/>
                <a:gd name="connsiteX1560" fmla="*/ 5480316 w 10035679"/>
                <a:gd name="connsiteY1560" fmla="*/ 2765209 h 5893281"/>
                <a:gd name="connsiteX1561" fmla="*/ 5476090 w 10035679"/>
                <a:gd name="connsiteY1561" fmla="*/ 2760983 h 5893281"/>
                <a:gd name="connsiteX1562" fmla="*/ 5471864 w 10035679"/>
                <a:gd name="connsiteY1562" fmla="*/ 2756755 h 5893281"/>
                <a:gd name="connsiteX1563" fmla="*/ 5465827 w 10035679"/>
                <a:gd name="connsiteY1563" fmla="*/ 2754945 h 5893281"/>
                <a:gd name="connsiteX1564" fmla="*/ 5455563 w 10035679"/>
                <a:gd name="connsiteY1564" fmla="*/ 2750719 h 5893281"/>
                <a:gd name="connsiteX1565" fmla="*/ 5451337 w 10035679"/>
                <a:gd name="connsiteY1565" fmla="*/ 2746492 h 5893281"/>
                <a:gd name="connsiteX1566" fmla="*/ 5447111 w 10035679"/>
                <a:gd name="connsiteY1566" fmla="*/ 2746492 h 5893281"/>
                <a:gd name="connsiteX1567" fmla="*/ 5442884 w 10035679"/>
                <a:gd name="connsiteY1567" fmla="*/ 2742266 h 5893281"/>
                <a:gd name="connsiteX1568" fmla="*/ 5436846 w 10035679"/>
                <a:gd name="connsiteY1568" fmla="*/ 2742266 h 5893281"/>
                <a:gd name="connsiteX1569" fmla="*/ 5428999 w 10035679"/>
                <a:gd name="connsiteY1569" fmla="*/ 2742266 h 5893281"/>
                <a:gd name="connsiteX1570" fmla="*/ 5428999 w 10035679"/>
                <a:gd name="connsiteY1570" fmla="*/ 2750719 h 5893281"/>
                <a:gd name="connsiteX1571" fmla="*/ 5422960 w 10035679"/>
                <a:gd name="connsiteY1571" fmla="*/ 2750719 h 5893281"/>
                <a:gd name="connsiteX1572" fmla="*/ 5422960 w 10035679"/>
                <a:gd name="connsiteY1572" fmla="*/ 2760983 h 5893281"/>
                <a:gd name="connsiteX1573" fmla="*/ 5427186 w 10035679"/>
                <a:gd name="connsiteY1573" fmla="*/ 2769435 h 5893281"/>
                <a:gd name="connsiteX1574" fmla="*/ 5427186 w 10035679"/>
                <a:gd name="connsiteY1574" fmla="*/ 2771246 h 5893281"/>
                <a:gd name="connsiteX1575" fmla="*/ 5427186 w 10035679"/>
                <a:gd name="connsiteY1575" fmla="*/ 2775472 h 5893281"/>
                <a:gd name="connsiteX1576" fmla="*/ 5422960 w 10035679"/>
                <a:gd name="connsiteY1576" fmla="*/ 2779698 h 5893281"/>
                <a:gd name="connsiteX1577" fmla="*/ 5418734 w 10035679"/>
                <a:gd name="connsiteY1577" fmla="*/ 2779698 h 5893281"/>
                <a:gd name="connsiteX1578" fmla="*/ 5412697 w 10035679"/>
                <a:gd name="connsiteY1578" fmla="*/ 2779698 h 5893281"/>
                <a:gd name="connsiteX1579" fmla="*/ 5398809 w 10035679"/>
                <a:gd name="connsiteY1579" fmla="*/ 2783926 h 5893281"/>
                <a:gd name="connsiteX1580" fmla="*/ 5394583 w 10035679"/>
                <a:gd name="connsiteY1580" fmla="*/ 2775472 h 5893281"/>
                <a:gd name="connsiteX1581" fmla="*/ 5390357 w 10035679"/>
                <a:gd name="connsiteY1581" fmla="*/ 2771246 h 5893281"/>
                <a:gd name="connsiteX1582" fmla="*/ 5390357 w 10035679"/>
                <a:gd name="connsiteY1582" fmla="*/ 2769435 h 5893281"/>
                <a:gd name="connsiteX1583" fmla="*/ 5384320 w 10035679"/>
                <a:gd name="connsiteY1583" fmla="*/ 2765209 h 5893281"/>
                <a:gd name="connsiteX1584" fmla="*/ 5384320 w 10035679"/>
                <a:gd name="connsiteY1584" fmla="*/ 2774869 h 5893281"/>
                <a:gd name="connsiteX1585" fmla="*/ 5402432 w 10035679"/>
                <a:gd name="connsiteY1585" fmla="*/ 2797207 h 5893281"/>
                <a:gd name="connsiteX1586" fmla="*/ 5416318 w 10035679"/>
                <a:gd name="connsiteY1586" fmla="*/ 2827999 h 5893281"/>
                <a:gd name="connsiteX1587" fmla="*/ 5422357 w 10035679"/>
                <a:gd name="connsiteY1587" fmla="*/ 2861206 h 5893281"/>
                <a:gd name="connsiteX1588" fmla="*/ 5412092 w 10035679"/>
                <a:gd name="connsiteY1588" fmla="*/ 2869658 h 5893281"/>
                <a:gd name="connsiteX1589" fmla="*/ 5404243 w 10035679"/>
                <a:gd name="connsiteY1589" fmla="*/ 2871469 h 5893281"/>
                <a:gd name="connsiteX1590" fmla="*/ 5402432 w 10035679"/>
                <a:gd name="connsiteY1590" fmla="*/ 2879921 h 5893281"/>
                <a:gd name="connsiteX1591" fmla="*/ 5398206 w 10035679"/>
                <a:gd name="connsiteY1591" fmla="*/ 2885960 h 5893281"/>
                <a:gd name="connsiteX1592" fmla="*/ 5398206 w 10035679"/>
                <a:gd name="connsiteY1592" fmla="*/ 2890186 h 5893281"/>
                <a:gd name="connsiteX1593" fmla="*/ 5393980 w 10035679"/>
                <a:gd name="connsiteY1593" fmla="*/ 2898638 h 5893281"/>
                <a:gd name="connsiteX1594" fmla="*/ 5389754 w 10035679"/>
                <a:gd name="connsiteY1594" fmla="*/ 2900450 h 5893281"/>
                <a:gd name="connsiteX1595" fmla="*/ 5379489 w 10035679"/>
                <a:gd name="connsiteY1595" fmla="*/ 2904676 h 5893281"/>
                <a:gd name="connsiteX1596" fmla="*/ 5369225 w 10035679"/>
                <a:gd name="connsiteY1596" fmla="*/ 2908902 h 5893281"/>
                <a:gd name="connsiteX1597" fmla="*/ 5364999 w 10035679"/>
                <a:gd name="connsiteY1597" fmla="*/ 2904676 h 5893281"/>
                <a:gd name="connsiteX1598" fmla="*/ 5360773 w 10035679"/>
                <a:gd name="connsiteY1598" fmla="*/ 2904676 h 5893281"/>
                <a:gd name="connsiteX1599" fmla="*/ 5358962 w 10035679"/>
                <a:gd name="connsiteY1599" fmla="*/ 2900450 h 5893281"/>
                <a:gd name="connsiteX1600" fmla="*/ 5351113 w 10035679"/>
                <a:gd name="connsiteY1600" fmla="*/ 2900450 h 5893281"/>
                <a:gd name="connsiteX1601" fmla="*/ 5318510 w 10035679"/>
                <a:gd name="connsiteY1601" fmla="*/ 2803848 h 5893281"/>
                <a:gd name="connsiteX1602" fmla="*/ 5312473 w 10035679"/>
                <a:gd name="connsiteY1602" fmla="*/ 2799622 h 5893281"/>
                <a:gd name="connsiteX1603" fmla="*/ 5304624 w 10035679"/>
                <a:gd name="connsiteY1603" fmla="*/ 2793586 h 5893281"/>
                <a:gd name="connsiteX1604" fmla="*/ 5294359 w 10035679"/>
                <a:gd name="connsiteY1604" fmla="*/ 2785131 h 5893281"/>
                <a:gd name="connsiteX1605" fmla="*/ 5288322 w 10035679"/>
                <a:gd name="connsiteY1605" fmla="*/ 2783321 h 5893281"/>
                <a:gd name="connsiteX1606" fmla="*/ 5280473 w 10035679"/>
                <a:gd name="connsiteY1606" fmla="*/ 2774869 h 5893281"/>
                <a:gd name="connsiteX1607" fmla="*/ 5276247 w 10035679"/>
                <a:gd name="connsiteY1607" fmla="*/ 2754342 h 5893281"/>
                <a:gd name="connsiteX1608" fmla="*/ 5280473 w 10035679"/>
                <a:gd name="connsiteY1608" fmla="*/ 2735625 h 5893281"/>
                <a:gd name="connsiteX1609" fmla="*/ 5284699 w 10035679"/>
                <a:gd name="connsiteY1609" fmla="*/ 2721134 h 5893281"/>
                <a:gd name="connsiteX1610" fmla="*/ 5284699 w 10035679"/>
                <a:gd name="connsiteY1610" fmla="*/ 2706643 h 5893281"/>
                <a:gd name="connsiteX1611" fmla="*/ 5274434 w 10035679"/>
                <a:gd name="connsiteY1611" fmla="*/ 2696380 h 5893281"/>
                <a:gd name="connsiteX1612" fmla="*/ 5247870 w 10035679"/>
                <a:gd name="connsiteY1612" fmla="*/ 2677664 h 5893281"/>
                <a:gd name="connsiteX1613" fmla="*/ 5227343 w 10035679"/>
                <a:gd name="connsiteY1613" fmla="*/ 2667398 h 5893281"/>
                <a:gd name="connsiteX1614" fmla="*/ 5209229 w 10035679"/>
                <a:gd name="connsiteY1614" fmla="*/ 2663173 h 5893281"/>
                <a:gd name="connsiteX1615" fmla="*/ 5192927 w 10035679"/>
                <a:gd name="connsiteY1615" fmla="*/ 2652908 h 5893281"/>
                <a:gd name="connsiteX1616" fmla="*/ 5179041 w 10035679"/>
                <a:gd name="connsiteY1616" fmla="*/ 2630570 h 5893281"/>
                <a:gd name="connsiteX1617" fmla="*/ 5165155 w 10035679"/>
                <a:gd name="connsiteY1617" fmla="*/ 2591326 h 5893281"/>
                <a:gd name="connsiteX1618" fmla="*/ 5136779 w 10035679"/>
                <a:gd name="connsiteY1618" fmla="*/ 2599779 h 5893281"/>
                <a:gd name="connsiteX1619" fmla="*/ 5132553 w 10035679"/>
                <a:gd name="connsiteY1619" fmla="*/ 2587705 h 5893281"/>
                <a:gd name="connsiteX1620" fmla="*/ 5132553 w 10035679"/>
                <a:gd name="connsiteY1620" fmla="*/ 2581666 h 5893281"/>
                <a:gd name="connsiteX1621" fmla="*/ 5128327 w 10035679"/>
                <a:gd name="connsiteY1621" fmla="*/ 2573214 h 5893281"/>
                <a:gd name="connsiteX1622" fmla="*/ 2701834 w 10035679"/>
                <a:gd name="connsiteY1622" fmla="*/ 2558722 h 5893281"/>
                <a:gd name="connsiteX1623" fmla="*/ 2701532 w 10035679"/>
                <a:gd name="connsiteY1623" fmla="*/ 2559325 h 5893281"/>
                <a:gd name="connsiteX1624" fmla="*/ 2707258 w 10035679"/>
                <a:gd name="connsiteY1624" fmla="*/ 2559325 h 5893281"/>
                <a:gd name="connsiteX1625" fmla="*/ 2707264 w 10035679"/>
                <a:gd name="connsiteY1625" fmla="*/ 2559325 h 5893281"/>
                <a:gd name="connsiteX1626" fmla="*/ 2705453 w 10035679"/>
                <a:gd name="connsiteY1626" fmla="*/ 2567781 h 5893281"/>
                <a:gd name="connsiteX1627" fmla="*/ 2701225 w 10035679"/>
                <a:gd name="connsiteY1627" fmla="*/ 2571402 h 5893281"/>
                <a:gd name="connsiteX1628" fmla="*/ 2696998 w 10035679"/>
                <a:gd name="connsiteY1628" fmla="*/ 2578044 h 5893281"/>
                <a:gd name="connsiteX1629" fmla="*/ 2696998 w 10035679"/>
                <a:gd name="connsiteY1629" fmla="*/ 2581667 h 5893281"/>
                <a:gd name="connsiteX1630" fmla="*/ 2695330 w 10035679"/>
                <a:gd name="connsiteY1630" fmla="*/ 2591678 h 5893281"/>
                <a:gd name="connsiteX1631" fmla="*/ 2695797 w 10035679"/>
                <a:gd name="connsiteY1631" fmla="*/ 2591929 h 5893281"/>
                <a:gd name="connsiteX1632" fmla="*/ 2697608 w 10035679"/>
                <a:gd name="connsiteY1632" fmla="*/ 2581666 h 5893281"/>
                <a:gd name="connsiteX1633" fmla="*/ 2697608 w 10035679"/>
                <a:gd name="connsiteY1633" fmla="*/ 2577441 h 5893281"/>
                <a:gd name="connsiteX1634" fmla="*/ 2701834 w 10035679"/>
                <a:gd name="connsiteY1634" fmla="*/ 2571402 h 5893281"/>
                <a:gd name="connsiteX1635" fmla="*/ 2706060 w 10035679"/>
                <a:gd name="connsiteY1635" fmla="*/ 2567174 h 5893281"/>
                <a:gd name="connsiteX1636" fmla="*/ 2707872 w 10035679"/>
                <a:gd name="connsiteY1636" fmla="*/ 2558722 h 5893281"/>
                <a:gd name="connsiteX1637" fmla="*/ 5611937 w 10035679"/>
                <a:gd name="connsiteY1637" fmla="*/ 2529138 h 5893281"/>
                <a:gd name="connsiteX1638" fmla="*/ 5604088 w 10035679"/>
                <a:gd name="connsiteY1638" fmla="*/ 2545439 h 5893281"/>
                <a:gd name="connsiteX1639" fmla="*/ 5590202 w 10035679"/>
                <a:gd name="connsiteY1639" fmla="*/ 2572008 h 5893281"/>
                <a:gd name="connsiteX1640" fmla="*/ 5572088 w 10035679"/>
                <a:gd name="connsiteY1640" fmla="*/ 2600986 h 5893281"/>
                <a:gd name="connsiteX1641" fmla="*/ 5555787 w 10035679"/>
                <a:gd name="connsiteY1641" fmla="*/ 2629967 h 5893281"/>
                <a:gd name="connsiteX1642" fmla="*/ 5541901 w 10035679"/>
                <a:gd name="connsiteY1642" fmla="*/ 2654720 h 5893281"/>
                <a:gd name="connsiteX1643" fmla="*/ 5534051 w 10035679"/>
                <a:gd name="connsiteY1643" fmla="*/ 2675248 h 5893281"/>
                <a:gd name="connsiteX1644" fmla="*/ 5534051 w 10035679"/>
                <a:gd name="connsiteY1644" fmla="*/ 2687324 h 5893281"/>
                <a:gd name="connsiteX1645" fmla="*/ 5538278 w 10035679"/>
                <a:gd name="connsiteY1645" fmla="*/ 2701815 h 5893281"/>
                <a:gd name="connsiteX1646" fmla="*/ 5538278 w 10035679"/>
                <a:gd name="connsiteY1646" fmla="*/ 2707850 h 5893281"/>
                <a:gd name="connsiteX1647" fmla="*/ 5542504 w 10035679"/>
                <a:gd name="connsiteY1647" fmla="*/ 2716304 h 5893281"/>
                <a:gd name="connsiteX1648" fmla="*/ 5548542 w 10035679"/>
                <a:gd name="connsiteY1648" fmla="*/ 2718115 h 5893281"/>
                <a:gd name="connsiteX1649" fmla="*/ 5556392 w 10035679"/>
                <a:gd name="connsiteY1649" fmla="*/ 2722342 h 5893281"/>
                <a:gd name="connsiteX1650" fmla="*/ 5566654 w 10035679"/>
                <a:gd name="connsiteY1650" fmla="*/ 2726567 h 5893281"/>
                <a:gd name="connsiteX1651" fmla="*/ 5595031 w 10035679"/>
                <a:gd name="connsiteY1651" fmla="*/ 2736833 h 5893281"/>
                <a:gd name="connsiteX1652" fmla="*/ 5623408 w 10035679"/>
                <a:gd name="connsiteY1652" fmla="*/ 2732606 h 5893281"/>
                <a:gd name="connsiteX1653" fmla="*/ 5647559 w 10035679"/>
                <a:gd name="connsiteY1653" fmla="*/ 2722342 h 5893281"/>
                <a:gd name="connsiteX1654" fmla="*/ 5675935 w 10035679"/>
                <a:gd name="connsiteY1654" fmla="*/ 2707850 h 5893281"/>
                <a:gd name="connsiteX1655" fmla="*/ 5704312 w 10035679"/>
                <a:gd name="connsiteY1655" fmla="*/ 2703625 h 5893281"/>
                <a:gd name="connsiteX1656" fmla="*/ 5732689 w 10035679"/>
                <a:gd name="connsiteY1656" fmla="*/ 2703625 h 5893281"/>
                <a:gd name="connsiteX1657" fmla="*/ 5750801 w 10035679"/>
                <a:gd name="connsiteY1657" fmla="*/ 2715700 h 5893281"/>
                <a:gd name="connsiteX1658" fmla="*/ 5764687 w 10035679"/>
                <a:gd name="connsiteY1658" fmla="*/ 2725965 h 5893281"/>
                <a:gd name="connsiteX1659" fmla="*/ 5780988 w 10035679"/>
                <a:gd name="connsiteY1659" fmla="*/ 2732001 h 5893281"/>
                <a:gd name="connsiteX1660" fmla="*/ 5823253 w 10035679"/>
                <a:gd name="connsiteY1660" fmla="*/ 2740454 h 5893281"/>
                <a:gd name="connsiteX1661" fmla="*/ 5865516 w 10035679"/>
                <a:gd name="connsiteY1661" fmla="*/ 2736228 h 5893281"/>
                <a:gd name="connsiteX1662" fmla="*/ 5904155 w 10035679"/>
                <a:gd name="connsiteY1662" fmla="*/ 2725965 h 5893281"/>
                <a:gd name="connsiteX1663" fmla="*/ 5915023 w 10035679"/>
                <a:gd name="connsiteY1663" fmla="*/ 2704229 h 5893281"/>
                <a:gd name="connsiteX1664" fmla="*/ 5902949 w 10035679"/>
                <a:gd name="connsiteY1664" fmla="*/ 2704229 h 5893281"/>
                <a:gd name="connsiteX1665" fmla="*/ 5886646 w 10035679"/>
                <a:gd name="connsiteY1665" fmla="*/ 2675248 h 5893281"/>
                <a:gd name="connsiteX1666" fmla="*/ 5858269 w 10035679"/>
                <a:gd name="connsiteY1666" fmla="*/ 2650493 h 5893281"/>
                <a:gd name="connsiteX1667" fmla="*/ 5817819 w 10035679"/>
                <a:gd name="connsiteY1667" fmla="*/ 2625741 h 5893281"/>
                <a:gd name="connsiteX1668" fmla="*/ 5779178 w 10035679"/>
                <a:gd name="connsiteY1668" fmla="*/ 2603401 h 5893281"/>
                <a:gd name="connsiteX1669" fmla="*/ 5748990 w 10035679"/>
                <a:gd name="connsiteY1669" fmla="*/ 2593138 h 5893281"/>
                <a:gd name="connsiteX1670" fmla="*/ 5730876 w 10035679"/>
                <a:gd name="connsiteY1670" fmla="*/ 2607627 h 5893281"/>
                <a:gd name="connsiteX1671" fmla="*/ 5706727 w 10035679"/>
                <a:gd name="connsiteY1671" fmla="*/ 2617891 h 5893281"/>
                <a:gd name="connsiteX1672" fmla="*/ 5688614 w 10035679"/>
                <a:gd name="connsiteY1672" fmla="*/ 2616081 h 5893281"/>
                <a:gd name="connsiteX1673" fmla="*/ 5678351 w 10035679"/>
                <a:gd name="connsiteY1673" fmla="*/ 2601591 h 5893281"/>
                <a:gd name="connsiteX1674" fmla="*/ 5664463 w 10035679"/>
                <a:gd name="connsiteY1674" fmla="*/ 2587099 h 5893281"/>
                <a:gd name="connsiteX1675" fmla="*/ 5656616 w 10035679"/>
                <a:gd name="connsiteY1675" fmla="*/ 2568384 h 5893281"/>
                <a:gd name="connsiteX1676" fmla="*/ 5680764 w 10035679"/>
                <a:gd name="connsiteY1676" fmla="*/ 2559928 h 5893281"/>
                <a:gd name="connsiteX1677" fmla="*/ 5678954 w 10035679"/>
                <a:gd name="connsiteY1677" fmla="*/ 2558119 h 5893281"/>
                <a:gd name="connsiteX1678" fmla="*/ 5674728 w 10035679"/>
                <a:gd name="connsiteY1678" fmla="*/ 2558119 h 5893281"/>
                <a:gd name="connsiteX1679" fmla="*/ 5670501 w 10035679"/>
                <a:gd name="connsiteY1679" fmla="*/ 2558119 h 5893281"/>
                <a:gd name="connsiteX1680" fmla="*/ 5664463 w 10035679"/>
                <a:gd name="connsiteY1680" fmla="*/ 2553892 h 5893281"/>
                <a:gd name="connsiteX1681" fmla="*/ 5652389 w 10035679"/>
                <a:gd name="connsiteY1681" fmla="*/ 2543628 h 5893281"/>
                <a:gd name="connsiteX1682" fmla="*/ 5642125 w 10035679"/>
                <a:gd name="connsiteY1682" fmla="*/ 2539402 h 5893281"/>
                <a:gd name="connsiteX1683" fmla="*/ 5628239 w 10035679"/>
                <a:gd name="connsiteY1683" fmla="*/ 2533364 h 5893281"/>
                <a:gd name="connsiteX1684" fmla="*/ 6178263 w 10035679"/>
                <a:gd name="connsiteY1684" fmla="*/ 2518875 h 5893281"/>
                <a:gd name="connsiteX1685" fmla="*/ 6155923 w 10035679"/>
                <a:gd name="connsiteY1685" fmla="*/ 2537592 h 5893281"/>
                <a:gd name="connsiteX1686" fmla="*/ 6131772 w 10035679"/>
                <a:gd name="connsiteY1686" fmla="*/ 2547854 h 5893281"/>
                <a:gd name="connsiteX1687" fmla="*/ 6107621 w 10035679"/>
                <a:gd name="connsiteY1687" fmla="*/ 2558119 h 5893281"/>
                <a:gd name="connsiteX1688" fmla="*/ 6085283 w 10035679"/>
                <a:gd name="connsiteY1688" fmla="*/ 2576838 h 5893281"/>
                <a:gd name="connsiteX1689" fmla="*/ 6071397 w 10035679"/>
                <a:gd name="connsiteY1689" fmla="*/ 2599175 h 5893281"/>
                <a:gd name="connsiteX1690" fmla="*/ 6065359 w 10035679"/>
                <a:gd name="connsiteY1690" fmla="*/ 2629967 h 5893281"/>
                <a:gd name="connsiteX1691" fmla="*/ 6075623 w 10035679"/>
                <a:gd name="connsiteY1691" fmla="*/ 2663173 h 5893281"/>
                <a:gd name="connsiteX1692" fmla="*/ 6097962 w 10035679"/>
                <a:gd name="connsiteY1692" fmla="*/ 2696380 h 5893281"/>
                <a:gd name="connsiteX1693" fmla="*/ 6118491 w 10035679"/>
                <a:gd name="connsiteY1693" fmla="*/ 2729586 h 5893281"/>
                <a:gd name="connsiteX1694" fmla="*/ 6142642 w 10035679"/>
                <a:gd name="connsiteY1694" fmla="*/ 2756153 h 5893281"/>
                <a:gd name="connsiteX1695" fmla="*/ 6156528 w 10035679"/>
                <a:gd name="connsiteY1695" fmla="*/ 2782718 h 5893281"/>
                <a:gd name="connsiteX1696" fmla="*/ 6132377 w 10035679"/>
                <a:gd name="connsiteY1696" fmla="*/ 2782718 h 5893281"/>
                <a:gd name="connsiteX1697" fmla="*/ 6132377 w 10035679"/>
                <a:gd name="connsiteY1697" fmla="*/ 2827999 h 5893281"/>
                <a:gd name="connsiteX1698" fmla="*/ 6140226 w 10035679"/>
                <a:gd name="connsiteY1698" fmla="*/ 2861206 h 5893281"/>
                <a:gd name="connsiteX1699" fmla="*/ 6160754 w 10035679"/>
                <a:gd name="connsiteY1699" fmla="*/ 2879921 h 5893281"/>
                <a:gd name="connsiteX1700" fmla="*/ 6196980 w 10035679"/>
                <a:gd name="connsiteY1700" fmla="*/ 2885960 h 5893281"/>
                <a:gd name="connsiteX1701" fmla="*/ 6249505 w 10035679"/>
                <a:gd name="connsiteY1701" fmla="*/ 2884149 h 5893281"/>
                <a:gd name="connsiteX1702" fmla="*/ 6245279 w 10035679"/>
                <a:gd name="connsiteY1702" fmla="*/ 2843092 h 5893281"/>
                <a:gd name="connsiteX1703" fmla="*/ 6237430 w 10035679"/>
                <a:gd name="connsiteY1703" fmla="*/ 2818339 h 5893281"/>
                <a:gd name="connsiteX1704" fmla="*/ 6227167 w 10035679"/>
                <a:gd name="connsiteY1704" fmla="*/ 2797812 h 5893281"/>
                <a:gd name="connsiteX1705" fmla="*/ 6222941 w 10035679"/>
                <a:gd name="connsiteY1705" fmla="*/ 2775472 h 5893281"/>
                <a:gd name="connsiteX1706" fmla="*/ 6227167 w 10035679"/>
                <a:gd name="connsiteY1706" fmla="*/ 2742266 h 5893281"/>
                <a:gd name="connsiteX1707" fmla="*/ 6235014 w 10035679"/>
                <a:gd name="connsiteY1707" fmla="*/ 2746492 h 5893281"/>
                <a:gd name="connsiteX1708" fmla="*/ 6241053 w 10035679"/>
                <a:gd name="connsiteY1708" fmla="*/ 2746492 h 5893281"/>
                <a:gd name="connsiteX1709" fmla="*/ 6248902 w 10035679"/>
                <a:gd name="connsiteY1709" fmla="*/ 2746492 h 5893281"/>
                <a:gd name="connsiteX1710" fmla="*/ 6254939 w 10035679"/>
                <a:gd name="connsiteY1710" fmla="*/ 2746492 h 5893281"/>
                <a:gd name="connsiteX1711" fmla="*/ 6265204 w 10035679"/>
                <a:gd name="connsiteY1711" fmla="*/ 2741661 h 5893281"/>
                <a:gd name="connsiteX1712" fmla="*/ 6259165 w 10035679"/>
                <a:gd name="connsiteY1712" fmla="*/ 2735625 h 5893281"/>
                <a:gd name="connsiteX1713" fmla="*/ 6251318 w 10035679"/>
                <a:gd name="connsiteY1713" fmla="*/ 2731398 h 5893281"/>
                <a:gd name="connsiteX1714" fmla="*/ 6249505 w 10035679"/>
                <a:gd name="connsiteY1714" fmla="*/ 2729586 h 5893281"/>
                <a:gd name="connsiteX1715" fmla="*/ 6241658 w 10035679"/>
                <a:gd name="connsiteY1715" fmla="*/ 2721134 h 5893281"/>
                <a:gd name="connsiteX1716" fmla="*/ 6235619 w 10035679"/>
                <a:gd name="connsiteY1716" fmla="*/ 2716908 h 5893281"/>
                <a:gd name="connsiteX1717" fmla="*/ 6231393 w 10035679"/>
                <a:gd name="connsiteY1717" fmla="*/ 2721134 h 5893281"/>
                <a:gd name="connsiteX1718" fmla="*/ 6231393 w 10035679"/>
                <a:gd name="connsiteY1718" fmla="*/ 2729586 h 5893281"/>
                <a:gd name="connsiteX1719" fmla="*/ 6227167 w 10035679"/>
                <a:gd name="connsiteY1719" fmla="*/ 2735625 h 5893281"/>
                <a:gd name="connsiteX1720" fmla="*/ 6227167 w 10035679"/>
                <a:gd name="connsiteY1720" fmla="*/ 2739851 h 5893281"/>
                <a:gd name="connsiteX1721" fmla="*/ 6222941 w 10035679"/>
                <a:gd name="connsiteY1721" fmla="*/ 2741661 h 5893281"/>
                <a:gd name="connsiteX1722" fmla="*/ 6221129 w 10035679"/>
                <a:gd name="connsiteY1722" fmla="*/ 2739851 h 5893281"/>
                <a:gd name="connsiteX1723" fmla="*/ 6216902 w 10035679"/>
                <a:gd name="connsiteY1723" fmla="*/ 2731398 h 5893281"/>
                <a:gd name="connsiteX1724" fmla="*/ 6206640 w 10035679"/>
                <a:gd name="connsiteY1724" fmla="*/ 2715097 h 5893281"/>
                <a:gd name="connsiteX1725" fmla="*/ 6196375 w 10035679"/>
                <a:gd name="connsiteY1725" fmla="*/ 2696380 h 5893281"/>
                <a:gd name="connsiteX1726" fmla="*/ 6198186 w 10035679"/>
                <a:gd name="connsiteY1726" fmla="*/ 2687929 h 5893281"/>
                <a:gd name="connsiteX1727" fmla="*/ 6202414 w 10035679"/>
                <a:gd name="connsiteY1727" fmla="*/ 2687929 h 5893281"/>
                <a:gd name="connsiteX1728" fmla="*/ 6206640 w 10035679"/>
                <a:gd name="connsiteY1728" fmla="*/ 2686117 h 5893281"/>
                <a:gd name="connsiteX1729" fmla="*/ 6208450 w 10035679"/>
                <a:gd name="connsiteY1729" fmla="*/ 2677664 h 5893281"/>
                <a:gd name="connsiteX1730" fmla="*/ 6178263 w 10035679"/>
                <a:gd name="connsiteY1730" fmla="*/ 2658946 h 5893281"/>
                <a:gd name="connsiteX1731" fmla="*/ 6154112 w 10035679"/>
                <a:gd name="connsiteY1731" fmla="*/ 2629967 h 5893281"/>
                <a:gd name="connsiteX1732" fmla="*/ 6140226 w 10035679"/>
                <a:gd name="connsiteY1732" fmla="*/ 2599175 h 5893281"/>
                <a:gd name="connsiteX1733" fmla="*/ 6178866 w 10035679"/>
                <a:gd name="connsiteY1733" fmla="*/ 2594949 h 5893281"/>
                <a:gd name="connsiteX1734" fmla="*/ 6207243 w 10035679"/>
                <a:gd name="connsiteY1734" fmla="*/ 2584685 h 5893281"/>
                <a:gd name="connsiteX1735" fmla="*/ 6221129 w 10035679"/>
                <a:gd name="connsiteY1735" fmla="*/ 2558119 h 5893281"/>
                <a:gd name="connsiteX1736" fmla="*/ 6227167 w 10035679"/>
                <a:gd name="connsiteY1736" fmla="*/ 2527327 h 5893281"/>
                <a:gd name="connsiteX1737" fmla="*/ 6216902 w 10035679"/>
                <a:gd name="connsiteY1737" fmla="*/ 2523101 h 5893281"/>
                <a:gd name="connsiteX1738" fmla="*/ 6206640 w 10035679"/>
                <a:gd name="connsiteY1738" fmla="*/ 2523101 h 5893281"/>
                <a:gd name="connsiteX1739" fmla="*/ 6196375 w 10035679"/>
                <a:gd name="connsiteY1739" fmla="*/ 2518875 h 5893281"/>
                <a:gd name="connsiteX1740" fmla="*/ 5799102 w 10035679"/>
                <a:gd name="connsiteY1740" fmla="*/ 2514044 h 5893281"/>
                <a:gd name="connsiteX1741" fmla="*/ 5770725 w 10035679"/>
                <a:gd name="connsiteY1741" fmla="*/ 2528535 h 5893281"/>
                <a:gd name="connsiteX1742" fmla="*/ 5736310 w 10035679"/>
                <a:gd name="connsiteY1742" fmla="*/ 2538798 h 5893281"/>
                <a:gd name="connsiteX1743" fmla="*/ 5736310 w 10035679"/>
                <a:gd name="connsiteY1743" fmla="*/ 2567781 h 5893281"/>
                <a:gd name="connsiteX1744" fmla="*/ 5750198 w 10035679"/>
                <a:gd name="connsiteY1744" fmla="*/ 2572008 h 5893281"/>
                <a:gd name="connsiteX1745" fmla="*/ 5766499 w 10035679"/>
                <a:gd name="connsiteY1745" fmla="*/ 2573817 h 5893281"/>
                <a:gd name="connsiteX1746" fmla="*/ 5788837 w 10035679"/>
                <a:gd name="connsiteY1746" fmla="*/ 2573817 h 5893281"/>
                <a:gd name="connsiteX1747" fmla="*/ 5788837 w 10035679"/>
                <a:gd name="connsiteY1747" fmla="*/ 2559325 h 5893281"/>
                <a:gd name="connsiteX1748" fmla="*/ 5794876 w 10035679"/>
                <a:gd name="connsiteY1748" fmla="*/ 2549063 h 5893281"/>
                <a:gd name="connsiteX1749" fmla="*/ 5799102 w 10035679"/>
                <a:gd name="connsiteY1749" fmla="*/ 2538798 h 5893281"/>
                <a:gd name="connsiteX1750" fmla="*/ 5799102 w 10035679"/>
                <a:gd name="connsiteY1750" fmla="*/ 2528535 h 5893281"/>
                <a:gd name="connsiteX1751" fmla="*/ 5799102 w 10035679"/>
                <a:gd name="connsiteY1751" fmla="*/ 2520083 h 5893281"/>
                <a:gd name="connsiteX1752" fmla="*/ 3052010 w 10035679"/>
                <a:gd name="connsiteY1752" fmla="*/ 2495327 h 5893281"/>
                <a:gd name="connsiteX1753" fmla="*/ 3058048 w 10035679"/>
                <a:gd name="connsiteY1753" fmla="*/ 2514043 h 5893281"/>
                <a:gd name="connsiteX1754" fmla="*/ 3061669 w 10035679"/>
                <a:gd name="connsiteY1754" fmla="*/ 2538797 h 5893281"/>
                <a:gd name="connsiteX1755" fmla="*/ 3065898 w 10035679"/>
                <a:gd name="connsiteY1755" fmla="*/ 2559325 h 5893281"/>
                <a:gd name="connsiteX1756" fmla="*/ 3061669 w 10035679"/>
                <a:gd name="connsiteY1756" fmla="*/ 2563549 h 5893281"/>
                <a:gd name="connsiteX1757" fmla="*/ 3058048 w 10035679"/>
                <a:gd name="connsiteY1757" fmla="*/ 2563549 h 5893281"/>
                <a:gd name="connsiteX1758" fmla="*/ 3055632 w 10035679"/>
                <a:gd name="connsiteY1758" fmla="*/ 2563549 h 5893281"/>
                <a:gd name="connsiteX1759" fmla="*/ 3055632 w 10035679"/>
                <a:gd name="connsiteY1759" fmla="*/ 2567777 h 5893281"/>
                <a:gd name="connsiteX1760" fmla="*/ 3052010 w 10035679"/>
                <a:gd name="connsiteY1760" fmla="*/ 2567777 h 5893281"/>
                <a:gd name="connsiteX1761" fmla="*/ 3037519 w 10035679"/>
                <a:gd name="connsiteY1761" fmla="*/ 2567777 h 5893281"/>
                <a:gd name="connsiteX1762" fmla="*/ 3033291 w 10035679"/>
                <a:gd name="connsiteY1762" fmla="*/ 2563549 h 5893281"/>
                <a:gd name="connsiteX1763" fmla="*/ 3033291 w 10035679"/>
                <a:gd name="connsiteY1763" fmla="*/ 2559325 h 5893281"/>
                <a:gd name="connsiteX1764" fmla="*/ 3033291 w 10035679"/>
                <a:gd name="connsiteY1764" fmla="*/ 2557512 h 5893281"/>
                <a:gd name="connsiteX1765" fmla="*/ 3029670 w 10035679"/>
                <a:gd name="connsiteY1765" fmla="*/ 2557512 h 5893281"/>
                <a:gd name="connsiteX1766" fmla="*/ 3027254 w 10035679"/>
                <a:gd name="connsiteY1766" fmla="*/ 2553288 h 5893281"/>
                <a:gd name="connsiteX1767" fmla="*/ 2265920 w 10035679"/>
                <a:gd name="connsiteY1767" fmla="*/ 2427706 h 5893281"/>
                <a:gd name="connsiteX1768" fmla="*/ 2249618 w 10035679"/>
                <a:gd name="connsiteY1768" fmla="*/ 2452462 h 5893281"/>
                <a:gd name="connsiteX1769" fmla="*/ 2231506 w 10035679"/>
                <a:gd name="connsiteY1769" fmla="*/ 2474799 h 5893281"/>
                <a:gd name="connsiteX1770" fmla="*/ 2221242 w 10035679"/>
                <a:gd name="connsiteY1770" fmla="*/ 2505592 h 5893281"/>
                <a:gd name="connsiteX1771" fmla="*/ 2241769 w 10035679"/>
                <a:gd name="connsiteY1771" fmla="*/ 2503779 h 5893281"/>
                <a:gd name="connsiteX1772" fmla="*/ 2255657 w 10035679"/>
                <a:gd name="connsiteY1772" fmla="*/ 2509818 h 5893281"/>
                <a:gd name="connsiteX1773" fmla="*/ 2265920 w 10035679"/>
                <a:gd name="connsiteY1773" fmla="*/ 2520080 h 5893281"/>
                <a:gd name="connsiteX1774" fmla="*/ 2279807 w 10035679"/>
                <a:gd name="connsiteY1774" fmla="*/ 2538798 h 5893281"/>
                <a:gd name="connsiteX1775" fmla="*/ 2284033 w 10035679"/>
                <a:gd name="connsiteY1775" fmla="*/ 2524308 h 5893281"/>
                <a:gd name="connsiteX1776" fmla="*/ 2284033 w 10035679"/>
                <a:gd name="connsiteY1776" fmla="*/ 2514044 h 5893281"/>
                <a:gd name="connsiteX1777" fmla="*/ 2288260 w 10035679"/>
                <a:gd name="connsiteY1777" fmla="*/ 2505592 h 5893281"/>
                <a:gd name="connsiteX1778" fmla="*/ 2288260 w 10035679"/>
                <a:gd name="connsiteY1778" fmla="*/ 2495327 h 5893281"/>
                <a:gd name="connsiteX1779" fmla="*/ 2306372 w 10035679"/>
                <a:gd name="connsiteY1779" fmla="*/ 2495327 h 5893281"/>
                <a:gd name="connsiteX1780" fmla="*/ 2316636 w 10035679"/>
                <a:gd name="connsiteY1780" fmla="*/ 2520080 h 5893281"/>
                <a:gd name="connsiteX1781" fmla="*/ 2332938 w 10035679"/>
                <a:gd name="connsiteY1781" fmla="*/ 2528535 h 5893281"/>
                <a:gd name="connsiteX1782" fmla="*/ 2346824 w 10035679"/>
                <a:gd name="connsiteY1782" fmla="*/ 2534573 h 5893281"/>
                <a:gd name="connsiteX1783" fmla="*/ 2360710 w 10035679"/>
                <a:gd name="connsiteY1783" fmla="*/ 2543023 h 5893281"/>
                <a:gd name="connsiteX1784" fmla="*/ 2374596 w 10035679"/>
                <a:gd name="connsiteY1784" fmla="*/ 2559325 h 5893281"/>
                <a:gd name="connsiteX1785" fmla="*/ 2360710 w 10035679"/>
                <a:gd name="connsiteY1785" fmla="*/ 2581666 h 5893281"/>
                <a:gd name="connsiteX1786" fmla="*/ 2344408 w 10035679"/>
                <a:gd name="connsiteY1786" fmla="*/ 2606420 h 5893281"/>
                <a:gd name="connsiteX1787" fmla="*/ 2330522 w 10035679"/>
                <a:gd name="connsiteY1787" fmla="*/ 2639628 h 5893281"/>
                <a:gd name="connsiteX1788" fmla="*/ 2318447 w 10035679"/>
                <a:gd name="connsiteY1788" fmla="*/ 2668606 h 5893281"/>
                <a:gd name="connsiteX1789" fmla="*/ 2318447 w 10035679"/>
                <a:gd name="connsiteY1789" fmla="*/ 2686722 h 5893281"/>
                <a:gd name="connsiteX1790" fmla="*/ 2320863 w 10035679"/>
                <a:gd name="connsiteY1790" fmla="*/ 2698794 h 5893281"/>
                <a:gd name="connsiteX1791" fmla="*/ 2320863 w 10035679"/>
                <a:gd name="connsiteY1791" fmla="*/ 2704833 h 5893281"/>
                <a:gd name="connsiteX1792" fmla="*/ 2325089 w 10035679"/>
                <a:gd name="connsiteY1792" fmla="*/ 2709059 h 5893281"/>
                <a:gd name="connsiteX1793" fmla="*/ 2329315 w 10035679"/>
                <a:gd name="connsiteY1793" fmla="*/ 2713285 h 5893281"/>
                <a:gd name="connsiteX1794" fmla="*/ 2331125 w 10035679"/>
                <a:gd name="connsiteY1794" fmla="*/ 2717511 h 5893281"/>
                <a:gd name="connsiteX1795" fmla="*/ 2343200 w 10035679"/>
                <a:gd name="connsiteY1795" fmla="*/ 2719323 h 5893281"/>
                <a:gd name="connsiteX1796" fmla="*/ 2343200 w 10035679"/>
                <a:gd name="connsiteY1796" fmla="*/ 2713285 h 5893281"/>
                <a:gd name="connsiteX1797" fmla="*/ 2349239 w 10035679"/>
                <a:gd name="connsiteY1797" fmla="*/ 2698794 h 5893281"/>
                <a:gd name="connsiteX1798" fmla="*/ 2359502 w 10035679"/>
                <a:gd name="connsiteY1798" fmla="*/ 2676456 h 5893281"/>
                <a:gd name="connsiteX1799" fmla="*/ 2371577 w 10035679"/>
                <a:gd name="connsiteY1799" fmla="*/ 2647475 h 5893281"/>
                <a:gd name="connsiteX1800" fmla="*/ 2381843 w 10035679"/>
                <a:gd name="connsiteY1800" fmla="*/ 2622721 h 5893281"/>
                <a:gd name="connsiteX1801" fmla="*/ 2392106 w 10035679"/>
                <a:gd name="connsiteY1801" fmla="*/ 2602194 h 5893281"/>
                <a:gd name="connsiteX1802" fmla="*/ 2396334 w 10035679"/>
                <a:gd name="connsiteY1802" fmla="*/ 2587703 h 5893281"/>
                <a:gd name="connsiteX1803" fmla="*/ 2420482 w 10035679"/>
                <a:gd name="connsiteY1803" fmla="*/ 2587703 h 5893281"/>
                <a:gd name="connsiteX1804" fmla="*/ 2424710 w 10035679"/>
                <a:gd name="connsiteY1804" fmla="*/ 2626946 h 5893281"/>
                <a:gd name="connsiteX1805" fmla="*/ 2424710 w 10035679"/>
                <a:gd name="connsiteY1805" fmla="*/ 2661965 h 5893281"/>
                <a:gd name="connsiteX1806" fmla="*/ 2424710 w 10035679"/>
                <a:gd name="connsiteY1806" fmla="*/ 2705436 h 5893281"/>
                <a:gd name="connsiteX1807" fmla="*/ 2428937 w 10035679"/>
                <a:gd name="connsiteY1807" fmla="*/ 2752529 h 5893281"/>
                <a:gd name="connsiteX1808" fmla="*/ 2473615 w 10035679"/>
                <a:gd name="connsiteY1808" fmla="*/ 2758568 h 5893281"/>
                <a:gd name="connsiteX1809" fmla="*/ 2491727 w 10035679"/>
                <a:gd name="connsiteY1809" fmla="*/ 2732002 h 5893281"/>
                <a:gd name="connsiteX1810" fmla="*/ 2524329 w 10035679"/>
                <a:gd name="connsiteY1810" fmla="*/ 2713285 h 5893281"/>
                <a:gd name="connsiteX1811" fmla="*/ 2558743 w 10035679"/>
                <a:gd name="connsiteY1811" fmla="*/ 2694568 h 5893281"/>
                <a:gd name="connsiteX1812" fmla="*/ 2594969 w 10035679"/>
                <a:gd name="connsiteY1812" fmla="*/ 2680080 h 5893281"/>
                <a:gd name="connsiteX1813" fmla="*/ 2629384 w 10035679"/>
                <a:gd name="connsiteY1813" fmla="*/ 2665587 h 5893281"/>
                <a:gd name="connsiteX1814" fmla="*/ 2661987 w 10035679"/>
                <a:gd name="connsiteY1814" fmla="*/ 2646870 h 5893281"/>
                <a:gd name="connsiteX1815" fmla="*/ 2675873 w 10035679"/>
                <a:gd name="connsiteY1815" fmla="*/ 2626343 h 5893281"/>
                <a:gd name="connsiteX1816" fmla="*/ 2668023 w 10035679"/>
                <a:gd name="connsiteY1816" fmla="*/ 2626343 h 5893281"/>
                <a:gd name="connsiteX1817" fmla="*/ 2666213 w 10035679"/>
                <a:gd name="connsiteY1817" fmla="*/ 2617891 h 5893281"/>
                <a:gd name="connsiteX1818" fmla="*/ 2666213 w 10035679"/>
                <a:gd name="connsiteY1818" fmla="*/ 2616079 h 5893281"/>
                <a:gd name="connsiteX1819" fmla="*/ 2661987 w 10035679"/>
                <a:gd name="connsiteY1819" fmla="*/ 2611853 h 5893281"/>
                <a:gd name="connsiteX1820" fmla="*/ 2657761 w 10035679"/>
                <a:gd name="connsiteY1820" fmla="*/ 2611853 h 5893281"/>
                <a:gd name="connsiteX1821" fmla="*/ 2653533 w 10035679"/>
                <a:gd name="connsiteY1821" fmla="*/ 2611853 h 5893281"/>
                <a:gd name="connsiteX1822" fmla="*/ 2647496 w 10035679"/>
                <a:gd name="connsiteY1822" fmla="*/ 2607627 h 5893281"/>
                <a:gd name="connsiteX1823" fmla="*/ 2633610 w 10035679"/>
                <a:gd name="connsiteY1823" fmla="*/ 2617891 h 5893281"/>
                <a:gd name="connsiteX1824" fmla="*/ 2609460 w 10035679"/>
                <a:gd name="connsiteY1824" fmla="*/ 2632381 h 5893281"/>
                <a:gd name="connsiteX1825" fmla="*/ 2581083 w 10035679"/>
                <a:gd name="connsiteY1825" fmla="*/ 2654720 h 5893281"/>
                <a:gd name="connsiteX1826" fmla="*/ 2544856 w 10035679"/>
                <a:gd name="connsiteY1826" fmla="*/ 2673438 h 5893281"/>
                <a:gd name="connsiteX1827" fmla="*/ 2512254 w 10035679"/>
                <a:gd name="connsiteY1827" fmla="*/ 2693965 h 5893281"/>
                <a:gd name="connsiteX1828" fmla="*/ 2482067 w 10035679"/>
                <a:gd name="connsiteY1828" fmla="*/ 2708456 h 5893281"/>
                <a:gd name="connsiteX1829" fmla="*/ 2459726 w 10035679"/>
                <a:gd name="connsiteY1829" fmla="*/ 2716908 h 5893281"/>
                <a:gd name="connsiteX1830" fmla="*/ 2453691 w 10035679"/>
                <a:gd name="connsiteY1830" fmla="*/ 2718719 h 5893281"/>
                <a:gd name="connsiteX1831" fmla="*/ 2449464 w 10035679"/>
                <a:gd name="connsiteY1831" fmla="*/ 2716908 h 5893281"/>
                <a:gd name="connsiteX1832" fmla="*/ 2445238 w 10035679"/>
                <a:gd name="connsiteY1832" fmla="*/ 2712682 h 5893281"/>
                <a:gd name="connsiteX1833" fmla="*/ 2445238 w 10035679"/>
                <a:gd name="connsiteY1833" fmla="*/ 2708456 h 5893281"/>
                <a:gd name="connsiteX1834" fmla="*/ 2445238 w 10035679"/>
                <a:gd name="connsiteY1834" fmla="*/ 2704228 h 5893281"/>
                <a:gd name="connsiteX1835" fmla="*/ 2443425 w 10035679"/>
                <a:gd name="connsiteY1835" fmla="*/ 2698192 h 5893281"/>
                <a:gd name="connsiteX1836" fmla="*/ 2453691 w 10035679"/>
                <a:gd name="connsiteY1836" fmla="*/ 2679475 h 5893281"/>
                <a:gd name="connsiteX1837" fmla="*/ 2453691 w 10035679"/>
                <a:gd name="connsiteY1837" fmla="*/ 2664982 h 5893281"/>
                <a:gd name="connsiteX1838" fmla="*/ 2449464 w 10035679"/>
                <a:gd name="connsiteY1838" fmla="*/ 2654720 h 5893281"/>
                <a:gd name="connsiteX1839" fmla="*/ 2445238 w 10035679"/>
                <a:gd name="connsiteY1839" fmla="*/ 2636005 h 5893281"/>
                <a:gd name="connsiteX1840" fmla="*/ 2453085 w 10035679"/>
                <a:gd name="connsiteY1840" fmla="*/ 2615476 h 5893281"/>
                <a:gd name="connsiteX1841" fmla="*/ 2457314 w 10035679"/>
                <a:gd name="connsiteY1841" fmla="*/ 2611251 h 5893281"/>
                <a:gd name="connsiteX1842" fmla="*/ 2459124 w 10035679"/>
                <a:gd name="connsiteY1842" fmla="*/ 2607025 h 5893281"/>
                <a:gd name="connsiteX1843" fmla="*/ 2463350 w 10035679"/>
                <a:gd name="connsiteY1843" fmla="*/ 2602799 h 5893281"/>
                <a:gd name="connsiteX1844" fmla="*/ 2467576 w 10035679"/>
                <a:gd name="connsiteY1844" fmla="*/ 2602799 h 5893281"/>
                <a:gd name="connsiteX1845" fmla="*/ 2471802 w 10035679"/>
                <a:gd name="connsiteY1845" fmla="*/ 2602799 h 5893281"/>
                <a:gd name="connsiteX1846" fmla="*/ 2473615 w 10035679"/>
                <a:gd name="connsiteY1846" fmla="*/ 2600986 h 5893281"/>
                <a:gd name="connsiteX1847" fmla="*/ 2477841 w 10035679"/>
                <a:gd name="connsiteY1847" fmla="*/ 2596760 h 5893281"/>
                <a:gd name="connsiteX1848" fmla="*/ 2477841 w 10035679"/>
                <a:gd name="connsiteY1848" fmla="*/ 2588308 h 5893281"/>
                <a:gd name="connsiteX1849" fmla="*/ 2482067 w 10035679"/>
                <a:gd name="connsiteY1849" fmla="*/ 2578043 h 5893281"/>
                <a:gd name="connsiteX1850" fmla="*/ 2482067 w 10035679"/>
                <a:gd name="connsiteY1850" fmla="*/ 2559325 h 5893281"/>
                <a:gd name="connsiteX1851" fmla="*/ 2463955 w 10035679"/>
                <a:gd name="connsiteY1851" fmla="*/ 2549062 h 5893281"/>
                <a:gd name="connsiteX1852" fmla="*/ 2445841 w 10035679"/>
                <a:gd name="connsiteY1852" fmla="*/ 2544836 h 5893281"/>
                <a:gd name="connsiteX1853" fmla="*/ 2431956 w 10035679"/>
                <a:gd name="connsiteY1853" fmla="*/ 2544836 h 5893281"/>
                <a:gd name="connsiteX1854" fmla="*/ 2415654 w 10035679"/>
                <a:gd name="connsiteY1854" fmla="*/ 2538798 h 5893281"/>
                <a:gd name="connsiteX1855" fmla="*/ 2389087 w 10035679"/>
                <a:gd name="connsiteY1855" fmla="*/ 2520080 h 5893281"/>
                <a:gd name="connsiteX1856" fmla="*/ 2372785 w 10035679"/>
                <a:gd name="connsiteY1856" fmla="*/ 2503779 h 5893281"/>
                <a:gd name="connsiteX1857" fmla="*/ 2360710 w 10035679"/>
                <a:gd name="connsiteY1857" fmla="*/ 2481442 h 5893281"/>
                <a:gd name="connsiteX1858" fmla="*/ 2346824 w 10035679"/>
                <a:gd name="connsiteY1858" fmla="*/ 2460914 h 5893281"/>
                <a:gd name="connsiteX1859" fmla="*/ 2330522 w 10035679"/>
                <a:gd name="connsiteY1859" fmla="*/ 2446423 h 5893281"/>
                <a:gd name="connsiteX1860" fmla="*/ 2302145 w 10035679"/>
                <a:gd name="connsiteY1860" fmla="*/ 2431931 h 5893281"/>
                <a:gd name="connsiteX1861" fmla="*/ 2977132 w 10035679"/>
                <a:gd name="connsiteY1861" fmla="*/ 2395103 h 5893281"/>
                <a:gd name="connsiteX1862" fmla="*/ 3003699 w 10035679"/>
                <a:gd name="connsiteY1862" fmla="*/ 2396914 h 5893281"/>
                <a:gd name="connsiteX1863" fmla="*/ 3019397 w 10035679"/>
                <a:gd name="connsiteY1863" fmla="*/ 2401140 h 5893281"/>
                <a:gd name="connsiteX1864" fmla="*/ 3041737 w 10035679"/>
                <a:gd name="connsiteY1864" fmla="*/ 2409595 h 5893281"/>
                <a:gd name="connsiteX1865" fmla="*/ 3041737 w 10035679"/>
                <a:gd name="connsiteY1865" fmla="*/ 2425897 h 5893281"/>
                <a:gd name="connsiteX1866" fmla="*/ 3033888 w 10035679"/>
                <a:gd name="connsiteY1866" fmla="*/ 2425897 h 5893281"/>
                <a:gd name="connsiteX1867" fmla="*/ 3027849 w 10035679"/>
                <a:gd name="connsiteY1867" fmla="*/ 2430123 h 5893281"/>
                <a:gd name="connsiteX1868" fmla="*/ 3019397 w 10035679"/>
                <a:gd name="connsiteY1868" fmla="*/ 2430123 h 5893281"/>
                <a:gd name="connsiteX1869" fmla="*/ 3013360 w 10035679"/>
                <a:gd name="connsiteY1869" fmla="*/ 2430123 h 5893281"/>
                <a:gd name="connsiteX1870" fmla="*/ 3003699 w 10035679"/>
                <a:gd name="connsiteY1870" fmla="*/ 2433747 h 5893281"/>
                <a:gd name="connsiteX1871" fmla="*/ 2995245 w 10035679"/>
                <a:gd name="connsiteY1871" fmla="*/ 2423482 h 5893281"/>
                <a:gd name="connsiteX1872" fmla="*/ 2991019 w 10035679"/>
                <a:gd name="connsiteY1872" fmla="*/ 2419858 h 5893281"/>
                <a:gd name="connsiteX1873" fmla="*/ 2989208 w 10035679"/>
                <a:gd name="connsiteY1873" fmla="*/ 2411405 h 5893281"/>
                <a:gd name="connsiteX1874" fmla="*/ 2984982 w 10035679"/>
                <a:gd name="connsiteY1874" fmla="*/ 2405368 h 5893281"/>
                <a:gd name="connsiteX1875" fmla="*/ 3143170 w 10035679"/>
                <a:gd name="connsiteY1875" fmla="*/ 2354046 h 5893281"/>
                <a:gd name="connsiteX1876" fmla="*/ 3165508 w 10035679"/>
                <a:gd name="connsiteY1876" fmla="*/ 2354046 h 5893281"/>
                <a:gd name="connsiteX1877" fmla="*/ 3165508 w 10035679"/>
                <a:gd name="connsiteY1877" fmla="*/ 2383026 h 5893281"/>
                <a:gd name="connsiteX1878" fmla="*/ 3165508 w 10035679"/>
                <a:gd name="connsiteY1878" fmla="*/ 2409592 h 5893281"/>
                <a:gd name="connsiteX1879" fmla="*/ 3169734 w 10035679"/>
                <a:gd name="connsiteY1879" fmla="*/ 2430120 h 5893281"/>
                <a:gd name="connsiteX1880" fmla="*/ 3171547 w 10035679"/>
                <a:gd name="connsiteY1880" fmla="*/ 2454270 h 5893281"/>
                <a:gd name="connsiteX1881" fmla="*/ 3211998 w 10035679"/>
                <a:gd name="connsiteY1881" fmla="*/ 2454270 h 5893281"/>
                <a:gd name="connsiteX1882" fmla="*/ 3211998 w 10035679"/>
                <a:gd name="connsiteY1882" fmla="*/ 2495325 h 5893281"/>
                <a:gd name="connsiteX1883" fmla="*/ 3228301 w 10035679"/>
                <a:gd name="connsiteY1883" fmla="*/ 2495325 h 5893281"/>
                <a:gd name="connsiteX1884" fmla="*/ 3232527 w 10035679"/>
                <a:gd name="connsiteY1884" fmla="*/ 2497138 h 5893281"/>
                <a:gd name="connsiteX1885" fmla="*/ 3236753 w 10035679"/>
                <a:gd name="connsiteY1885" fmla="*/ 2497138 h 5893281"/>
                <a:gd name="connsiteX1886" fmla="*/ 3240374 w 10035679"/>
                <a:gd name="connsiteY1886" fmla="*/ 2497138 h 5893281"/>
                <a:gd name="connsiteX1887" fmla="*/ 3242790 w 10035679"/>
                <a:gd name="connsiteY1887" fmla="*/ 2497138 h 5893281"/>
                <a:gd name="connsiteX1888" fmla="*/ 3246413 w 10035679"/>
                <a:gd name="connsiteY1888" fmla="*/ 2497138 h 5893281"/>
                <a:gd name="connsiteX1889" fmla="*/ 3250639 w 10035679"/>
                <a:gd name="connsiteY1889" fmla="*/ 2501364 h 5893281"/>
                <a:gd name="connsiteX1890" fmla="*/ 3246413 w 10035679"/>
                <a:gd name="connsiteY1890" fmla="*/ 2523702 h 5893281"/>
                <a:gd name="connsiteX1891" fmla="*/ 3240374 w 10035679"/>
                <a:gd name="connsiteY1891" fmla="*/ 2548457 h 5893281"/>
                <a:gd name="connsiteX1892" fmla="*/ 3236753 w 10035679"/>
                <a:gd name="connsiteY1892" fmla="*/ 2572606 h 5893281"/>
                <a:gd name="connsiteX1893" fmla="*/ 3228301 w 10035679"/>
                <a:gd name="connsiteY1893" fmla="*/ 2572606 h 5893281"/>
                <a:gd name="connsiteX1894" fmla="*/ 3226488 w 10035679"/>
                <a:gd name="connsiteY1894" fmla="*/ 2564759 h 5893281"/>
                <a:gd name="connsiteX1895" fmla="*/ 3226488 w 10035679"/>
                <a:gd name="connsiteY1895" fmla="*/ 2562343 h 5893281"/>
                <a:gd name="connsiteX1896" fmla="*/ 3226488 w 10035679"/>
                <a:gd name="connsiteY1896" fmla="*/ 2558721 h 5893281"/>
                <a:gd name="connsiteX1897" fmla="*/ 3222262 w 10035679"/>
                <a:gd name="connsiteY1897" fmla="*/ 2554494 h 5893281"/>
                <a:gd name="connsiteX1898" fmla="*/ 3222262 w 10035679"/>
                <a:gd name="connsiteY1898" fmla="*/ 2550269 h 5893281"/>
                <a:gd name="connsiteX1899" fmla="*/ 3218036 w 10035679"/>
                <a:gd name="connsiteY1899" fmla="*/ 2558721 h 5893281"/>
                <a:gd name="connsiteX1900" fmla="*/ 3214413 w 10035679"/>
                <a:gd name="connsiteY1900" fmla="*/ 2558721 h 5893281"/>
                <a:gd name="connsiteX1901" fmla="*/ 3214413 w 10035679"/>
                <a:gd name="connsiteY1901" fmla="*/ 2562343 h 5893281"/>
                <a:gd name="connsiteX1902" fmla="*/ 3211998 w 10035679"/>
                <a:gd name="connsiteY1902" fmla="*/ 2562343 h 5893281"/>
                <a:gd name="connsiteX1903" fmla="*/ 3204150 w 10035679"/>
                <a:gd name="connsiteY1903" fmla="*/ 2564759 h 5893281"/>
                <a:gd name="connsiteX1904" fmla="*/ 3204150 w 10035679"/>
                <a:gd name="connsiteY1904" fmla="*/ 2550269 h 5893281"/>
                <a:gd name="connsiteX1905" fmla="*/ 3208376 w 10035679"/>
                <a:gd name="connsiteY1905" fmla="*/ 2548457 h 5893281"/>
                <a:gd name="connsiteX1906" fmla="*/ 3208376 w 10035679"/>
                <a:gd name="connsiteY1906" fmla="*/ 2544229 h 5893281"/>
                <a:gd name="connsiteX1907" fmla="*/ 3211998 w 10035679"/>
                <a:gd name="connsiteY1907" fmla="*/ 2540004 h 5893281"/>
                <a:gd name="connsiteX1908" fmla="*/ 3211998 w 10035679"/>
                <a:gd name="connsiteY1908" fmla="*/ 2533967 h 5893281"/>
                <a:gd name="connsiteX1909" fmla="*/ 3211998 w 10035679"/>
                <a:gd name="connsiteY1909" fmla="*/ 2526118 h 5893281"/>
                <a:gd name="connsiteX1910" fmla="*/ 3204150 w 10035679"/>
                <a:gd name="connsiteY1910" fmla="*/ 2526118 h 5893281"/>
                <a:gd name="connsiteX1911" fmla="*/ 3189659 w 10035679"/>
                <a:gd name="connsiteY1911" fmla="*/ 2540004 h 5893281"/>
                <a:gd name="connsiteX1912" fmla="*/ 3175773 w 10035679"/>
                <a:gd name="connsiteY1912" fmla="*/ 2554494 h 5893281"/>
                <a:gd name="connsiteX1913" fmla="*/ 3157658 w 10035679"/>
                <a:gd name="connsiteY1913" fmla="*/ 2564759 h 5893281"/>
                <a:gd name="connsiteX1914" fmla="*/ 3157658 w 10035679"/>
                <a:gd name="connsiteY1914" fmla="*/ 2554494 h 5893281"/>
                <a:gd name="connsiteX1915" fmla="*/ 3157658 w 10035679"/>
                <a:gd name="connsiteY1915" fmla="*/ 2544229 h 5893281"/>
                <a:gd name="connsiteX1916" fmla="*/ 3157658 w 10035679"/>
                <a:gd name="connsiteY1916" fmla="*/ 2540004 h 5893281"/>
                <a:gd name="connsiteX1917" fmla="*/ 3155243 w 10035679"/>
                <a:gd name="connsiteY1917" fmla="*/ 2538193 h 5893281"/>
                <a:gd name="connsiteX1918" fmla="*/ 3147395 w 10035679"/>
                <a:gd name="connsiteY1918" fmla="*/ 2533967 h 5893281"/>
                <a:gd name="connsiteX1919" fmla="*/ 3137131 w 10035679"/>
                <a:gd name="connsiteY1919" fmla="*/ 2533967 h 5893281"/>
                <a:gd name="connsiteX1920" fmla="*/ 3119019 w 10035679"/>
                <a:gd name="connsiteY1920" fmla="*/ 2533967 h 5893281"/>
                <a:gd name="connsiteX1921" fmla="*/ 3112980 w 10035679"/>
                <a:gd name="connsiteY1921" fmla="*/ 2533967 h 5893281"/>
                <a:gd name="connsiteX1922" fmla="*/ 3104528 w 10035679"/>
                <a:gd name="connsiteY1922" fmla="*/ 2533967 h 5893281"/>
                <a:gd name="connsiteX1923" fmla="*/ 3094868 w 10035679"/>
                <a:gd name="connsiteY1923" fmla="*/ 2529741 h 5893281"/>
                <a:gd name="connsiteX1924" fmla="*/ 3084603 w 10035679"/>
                <a:gd name="connsiteY1924" fmla="*/ 2529741 h 5893281"/>
                <a:gd name="connsiteX1925" fmla="*/ 3074340 w 10035679"/>
                <a:gd name="connsiteY1925" fmla="*/ 2526118 h 5893281"/>
                <a:gd name="connsiteX1926" fmla="*/ 3066490 w 10035679"/>
                <a:gd name="connsiteY1926" fmla="*/ 2519476 h 5893281"/>
                <a:gd name="connsiteX1927" fmla="*/ 3086415 w 10035679"/>
                <a:gd name="connsiteY1927" fmla="*/ 2491099 h 5893281"/>
                <a:gd name="connsiteX1928" fmla="*/ 3108754 w 10035679"/>
                <a:gd name="connsiteY1928" fmla="*/ 2448234 h 5893281"/>
                <a:gd name="connsiteX1929" fmla="*/ 3123245 w 10035679"/>
                <a:gd name="connsiteY1929" fmla="*/ 2401140 h 5893281"/>
                <a:gd name="connsiteX1930" fmla="*/ 2472391 w 10035679"/>
                <a:gd name="connsiteY1930" fmla="*/ 2229672 h 5893281"/>
                <a:gd name="connsiteX1931" fmla="*/ 2502578 w 10035679"/>
                <a:gd name="connsiteY1931" fmla="*/ 2229672 h 5893281"/>
                <a:gd name="connsiteX1932" fmla="*/ 2502578 w 10035679"/>
                <a:gd name="connsiteY1932" fmla="*/ 2244162 h 5893281"/>
                <a:gd name="connsiteX1933" fmla="*/ 2496542 w 10035679"/>
                <a:gd name="connsiteY1933" fmla="*/ 2244162 h 5893281"/>
                <a:gd name="connsiteX1934" fmla="*/ 2492919 w 10035679"/>
                <a:gd name="connsiteY1934" fmla="*/ 2247783 h 5893281"/>
                <a:gd name="connsiteX1935" fmla="*/ 2490503 w 10035679"/>
                <a:gd name="connsiteY1935" fmla="*/ 2247783 h 5893281"/>
                <a:gd name="connsiteX1936" fmla="*/ 2486882 w 10035679"/>
                <a:gd name="connsiteY1936" fmla="*/ 2247783 h 5893281"/>
                <a:gd name="connsiteX1937" fmla="*/ 2482656 w 10035679"/>
                <a:gd name="connsiteY1937" fmla="*/ 2252012 h 5893281"/>
                <a:gd name="connsiteX1938" fmla="*/ 2472391 w 10035679"/>
                <a:gd name="connsiteY1938" fmla="*/ 2252012 h 5893281"/>
                <a:gd name="connsiteX1939" fmla="*/ 1043899 w 10035679"/>
                <a:gd name="connsiteY1939" fmla="*/ 2213370 h 5893281"/>
                <a:gd name="connsiteX1940" fmla="*/ 1057785 w 10035679"/>
                <a:gd name="connsiteY1940" fmla="*/ 2213370 h 5893281"/>
                <a:gd name="connsiteX1941" fmla="*/ 1063823 w 10035679"/>
                <a:gd name="connsiteY1941" fmla="*/ 2215181 h 5893281"/>
                <a:gd name="connsiteX1942" fmla="*/ 1072275 w 10035679"/>
                <a:gd name="connsiteY1942" fmla="*/ 2219408 h 5893281"/>
                <a:gd name="connsiteX1943" fmla="*/ 1081935 w 10035679"/>
                <a:gd name="connsiteY1943" fmla="*/ 2219408 h 5893281"/>
                <a:gd name="connsiteX1944" fmla="*/ 1096426 w 10035679"/>
                <a:gd name="connsiteY1944" fmla="*/ 2219408 h 5893281"/>
                <a:gd name="connsiteX1945" fmla="*/ 1100652 w 10035679"/>
                <a:gd name="connsiteY1945" fmla="*/ 2247783 h 5893281"/>
                <a:gd name="connsiteX1946" fmla="*/ 1106689 w 10035679"/>
                <a:gd name="connsiteY1946" fmla="*/ 2270726 h 5893281"/>
                <a:gd name="connsiteX1947" fmla="*/ 1110312 w 10035679"/>
                <a:gd name="connsiteY1947" fmla="*/ 2299103 h 5893281"/>
                <a:gd name="connsiteX1948" fmla="*/ 1096426 w 10035679"/>
                <a:gd name="connsiteY1948" fmla="*/ 2299103 h 5893281"/>
                <a:gd name="connsiteX1949" fmla="*/ 1088577 w 10035679"/>
                <a:gd name="connsiteY1949" fmla="*/ 2287028 h 5893281"/>
                <a:gd name="connsiteX1950" fmla="*/ 1081935 w 10035679"/>
                <a:gd name="connsiteY1950" fmla="*/ 2280991 h 5893281"/>
                <a:gd name="connsiteX1951" fmla="*/ 1072275 w 10035679"/>
                <a:gd name="connsiteY1951" fmla="*/ 2272539 h 5893281"/>
                <a:gd name="connsiteX1952" fmla="*/ 1063823 w 10035679"/>
                <a:gd name="connsiteY1952" fmla="*/ 2266500 h 5893281"/>
                <a:gd name="connsiteX1953" fmla="*/ 1057785 w 10035679"/>
                <a:gd name="connsiteY1953" fmla="*/ 2256238 h 5893281"/>
                <a:gd name="connsiteX1954" fmla="*/ 1049935 w 10035679"/>
                <a:gd name="connsiteY1954" fmla="*/ 2244162 h 5893281"/>
                <a:gd name="connsiteX1955" fmla="*/ 1045709 w 10035679"/>
                <a:gd name="connsiteY1955" fmla="*/ 2238124 h 5893281"/>
                <a:gd name="connsiteX1956" fmla="*/ 1043899 w 10035679"/>
                <a:gd name="connsiteY1956" fmla="*/ 2229672 h 5893281"/>
                <a:gd name="connsiteX1957" fmla="*/ 1043899 w 10035679"/>
                <a:gd name="connsiteY1957" fmla="*/ 2223635 h 5893281"/>
                <a:gd name="connsiteX1958" fmla="*/ 8722502 w 10035679"/>
                <a:gd name="connsiteY1958" fmla="*/ 2186807 h 5893281"/>
                <a:gd name="connsiteX1959" fmla="*/ 8726728 w 10035679"/>
                <a:gd name="connsiteY1959" fmla="*/ 2191033 h 5893281"/>
                <a:gd name="connsiteX1960" fmla="*/ 8726728 w 10035679"/>
                <a:gd name="connsiteY1960" fmla="*/ 2194656 h 5893281"/>
                <a:gd name="connsiteX1961" fmla="*/ 8728538 w 10035679"/>
                <a:gd name="connsiteY1961" fmla="*/ 2194656 h 5893281"/>
                <a:gd name="connsiteX1962" fmla="*/ 8728538 w 10035679"/>
                <a:gd name="connsiteY1962" fmla="*/ 2198882 h 5893281"/>
                <a:gd name="connsiteX1963" fmla="*/ 8740614 w 10035679"/>
                <a:gd name="connsiteY1963" fmla="*/ 2223635 h 5893281"/>
                <a:gd name="connsiteX1964" fmla="*/ 8740614 w 10035679"/>
                <a:gd name="connsiteY1964" fmla="*/ 2256239 h 5893281"/>
                <a:gd name="connsiteX1965" fmla="*/ 8740614 w 10035679"/>
                <a:gd name="connsiteY1965" fmla="*/ 2287031 h 5893281"/>
                <a:gd name="connsiteX1966" fmla="*/ 8746652 w 10035679"/>
                <a:gd name="connsiteY1966" fmla="*/ 2323860 h 5893281"/>
                <a:gd name="connsiteX1967" fmla="*/ 8756915 w 10035679"/>
                <a:gd name="connsiteY1967" fmla="*/ 2358276 h 5893281"/>
                <a:gd name="connsiteX1968" fmla="*/ 8775029 w 10035679"/>
                <a:gd name="connsiteY1968" fmla="*/ 2396916 h 5893281"/>
                <a:gd name="connsiteX1969" fmla="*/ 8785292 w 10035679"/>
                <a:gd name="connsiteY1969" fmla="*/ 2439783 h 5893281"/>
                <a:gd name="connsiteX1970" fmla="*/ 8736993 w 10035679"/>
                <a:gd name="connsiteY1970" fmla="*/ 2433744 h 5893281"/>
                <a:gd name="connsiteX1971" fmla="*/ 8736993 w 10035679"/>
                <a:gd name="connsiteY1971" fmla="*/ 2466347 h 5893281"/>
                <a:gd name="connsiteX1972" fmla="*/ 8743029 w 10035679"/>
                <a:gd name="connsiteY1972" fmla="*/ 2491103 h 5893281"/>
                <a:gd name="connsiteX1973" fmla="*/ 8746652 w 10035679"/>
                <a:gd name="connsiteY1973" fmla="*/ 2515857 h 5893281"/>
                <a:gd name="connsiteX1974" fmla="*/ 8755104 w 10035679"/>
                <a:gd name="connsiteY1974" fmla="*/ 2550270 h 5893281"/>
                <a:gd name="connsiteX1975" fmla="*/ 8743029 w 10035679"/>
                <a:gd name="connsiteY1975" fmla="*/ 2550270 h 5893281"/>
                <a:gd name="connsiteX1976" fmla="*/ 8736993 w 10035679"/>
                <a:gd name="connsiteY1976" fmla="*/ 2550270 h 5893281"/>
                <a:gd name="connsiteX1977" fmla="*/ 8726728 w 10035679"/>
                <a:gd name="connsiteY1977" fmla="*/ 2554497 h 5893281"/>
                <a:gd name="connsiteX1978" fmla="*/ 8722502 w 10035679"/>
                <a:gd name="connsiteY1978" fmla="*/ 2554497 h 5893281"/>
                <a:gd name="connsiteX1979" fmla="*/ 8716463 w 10035679"/>
                <a:gd name="connsiteY1979" fmla="*/ 2558725 h 5893281"/>
                <a:gd name="connsiteX1980" fmla="*/ 8708616 w 10035679"/>
                <a:gd name="connsiteY1980" fmla="*/ 2538195 h 5893281"/>
                <a:gd name="connsiteX1981" fmla="*/ 8704388 w 10035679"/>
                <a:gd name="connsiteY1981" fmla="*/ 2497140 h 5893281"/>
                <a:gd name="connsiteX1982" fmla="*/ 8704388 w 10035679"/>
                <a:gd name="connsiteY1982" fmla="*/ 2452461 h 5893281"/>
                <a:gd name="connsiteX1983" fmla="*/ 8704388 w 10035679"/>
                <a:gd name="connsiteY1983" fmla="*/ 2401141 h 5893281"/>
                <a:gd name="connsiteX1984" fmla="*/ 8704388 w 10035679"/>
                <a:gd name="connsiteY1984" fmla="*/ 2354047 h 5893281"/>
                <a:gd name="connsiteX1985" fmla="*/ 8698351 w 10035679"/>
                <a:gd name="connsiteY1985" fmla="*/ 2323860 h 5893281"/>
                <a:gd name="connsiteX1986" fmla="*/ 8698351 w 10035679"/>
                <a:gd name="connsiteY1986" fmla="*/ 2244164 h 5893281"/>
                <a:gd name="connsiteX1987" fmla="*/ 8704388 w 10035679"/>
                <a:gd name="connsiteY1987" fmla="*/ 2233901 h 5893281"/>
                <a:gd name="connsiteX1988" fmla="*/ 8708616 w 10035679"/>
                <a:gd name="connsiteY1988" fmla="*/ 2227862 h 5893281"/>
                <a:gd name="connsiteX1989" fmla="*/ 8712237 w 10035679"/>
                <a:gd name="connsiteY1989" fmla="*/ 2219410 h 5893281"/>
                <a:gd name="connsiteX1990" fmla="*/ 8716463 w 10035679"/>
                <a:gd name="connsiteY1990" fmla="*/ 2213373 h 5893281"/>
                <a:gd name="connsiteX1991" fmla="*/ 8718276 w 10035679"/>
                <a:gd name="connsiteY1991" fmla="*/ 2201297 h 5893281"/>
                <a:gd name="connsiteX1992" fmla="*/ 4566229 w 10035679"/>
                <a:gd name="connsiteY1992" fmla="*/ 2158429 h 5893281"/>
                <a:gd name="connsiteX1993" fmla="*/ 4574077 w 10035679"/>
                <a:gd name="connsiteY1993" fmla="*/ 2201297 h 5893281"/>
                <a:gd name="connsiteX1994" fmla="*/ 4569850 w 10035679"/>
                <a:gd name="connsiteY1994" fmla="*/ 2244164 h 5893281"/>
                <a:gd name="connsiteX1995" fmla="*/ 4560191 w 10035679"/>
                <a:gd name="connsiteY1995" fmla="*/ 2290655 h 5893281"/>
                <a:gd name="connsiteX1996" fmla="*/ 4531814 w 10035679"/>
                <a:gd name="connsiteY1996" fmla="*/ 2305144 h 5893281"/>
                <a:gd name="connsiteX1997" fmla="*/ 4505249 w 10035679"/>
                <a:gd name="connsiteY1997" fmla="*/ 2313598 h 5893281"/>
                <a:gd name="connsiteX1998" fmla="*/ 4466607 w 10035679"/>
                <a:gd name="connsiteY1998" fmla="*/ 2315409 h 5893281"/>
                <a:gd name="connsiteX1999" fmla="*/ 4466607 w 10035679"/>
                <a:gd name="connsiteY1999" fmla="*/ 2299108 h 5893281"/>
                <a:gd name="connsiteX2000" fmla="*/ 4476871 w 10035679"/>
                <a:gd name="connsiteY2000" fmla="*/ 2272541 h 5893281"/>
                <a:gd name="connsiteX2001" fmla="*/ 4476871 w 10035679"/>
                <a:gd name="connsiteY2001" fmla="*/ 2241748 h 5893281"/>
                <a:gd name="connsiteX2002" fmla="*/ 4475059 w 10035679"/>
                <a:gd name="connsiteY2002" fmla="*/ 2204919 h 5893281"/>
                <a:gd name="connsiteX2003" fmla="*/ 4494984 w 10035679"/>
                <a:gd name="connsiteY2003" fmla="*/ 2186807 h 5893281"/>
                <a:gd name="connsiteX2004" fmla="*/ 4513096 w 10035679"/>
                <a:gd name="connsiteY2004" fmla="*/ 2172315 h 5893281"/>
                <a:gd name="connsiteX2005" fmla="*/ 4533626 w 10035679"/>
                <a:gd name="connsiteY2005" fmla="*/ 2162052 h 5893281"/>
                <a:gd name="connsiteX2006" fmla="*/ 5072780 w 10035679"/>
                <a:gd name="connsiteY2006" fmla="*/ 2102884 h 5893281"/>
                <a:gd name="connsiteX2007" fmla="*/ 5078819 w 10035679"/>
                <a:gd name="connsiteY2007" fmla="*/ 2108921 h 5893281"/>
                <a:gd name="connsiteX2008" fmla="*/ 5083045 w 10035679"/>
                <a:gd name="connsiteY2008" fmla="*/ 2113148 h 5893281"/>
                <a:gd name="connsiteX2009" fmla="*/ 5086666 w 10035679"/>
                <a:gd name="connsiteY2009" fmla="*/ 2117375 h 5893281"/>
                <a:gd name="connsiteX2010" fmla="*/ 5086666 w 10035679"/>
                <a:gd name="connsiteY2010" fmla="*/ 2123411 h 5893281"/>
                <a:gd name="connsiteX2011" fmla="*/ 5086666 w 10035679"/>
                <a:gd name="connsiteY2011" fmla="*/ 2131863 h 5893281"/>
                <a:gd name="connsiteX2012" fmla="*/ 5089082 w 10035679"/>
                <a:gd name="connsiteY2012" fmla="*/ 2141525 h 5893281"/>
                <a:gd name="connsiteX2013" fmla="*/ 5086666 w 10035679"/>
                <a:gd name="connsiteY2013" fmla="*/ 2148164 h 5893281"/>
                <a:gd name="connsiteX2014" fmla="*/ 5083045 w 10035679"/>
                <a:gd name="connsiteY2014" fmla="*/ 2151788 h 5893281"/>
                <a:gd name="connsiteX2015" fmla="*/ 5083045 w 10035679"/>
                <a:gd name="connsiteY2015" fmla="*/ 2156013 h 5893281"/>
                <a:gd name="connsiteX2016" fmla="*/ 5083045 w 10035679"/>
                <a:gd name="connsiteY2016" fmla="*/ 2158429 h 5893281"/>
                <a:gd name="connsiteX2017" fmla="*/ 5083045 w 10035679"/>
                <a:gd name="connsiteY2017" fmla="*/ 2162052 h 5893281"/>
                <a:gd name="connsiteX2018" fmla="*/ 5078819 w 10035679"/>
                <a:gd name="connsiteY2018" fmla="*/ 2166278 h 5893281"/>
                <a:gd name="connsiteX2019" fmla="*/ 5074591 w 10035679"/>
                <a:gd name="connsiteY2019" fmla="*/ 2170504 h 5893281"/>
                <a:gd name="connsiteX2020" fmla="*/ 5072780 w 10035679"/>
                <a:gd name="connsiteY2020" fmla="*/ 2170504 h 5893281"/>
                <a:gd name="connsiteX2021" fmla="*/ 5068554 w 10035679"/>
                <a:gd name="connsiteY2021" fmla="*/ 2170504 h 5893281"/>
                <a:gd name="connsiteX2022" fmla="*/ 5064328 w 10035679"/>
                <a:gd name="connsiteY2022" fmla="*/ 2172315 h 5893281"/>
                <a:gd name="connsiteX2023" fmla="*/ 5058289 w 10035679"/>
                <a:gd name="connsiteY2023" fmla="*/ 2172315 h 5893281"/>
                <a:gd name="connsiteX2024" fmla="*/ 5046213 w 10035679"/>
                <a:gd name="connsiteY2024" fmla="*/ 2148164 h 5893281"/>
                <a:gd name="connsiteX2025" fmla="*/ 5040176 w 10035679"/>
                <a:gd name="connsiteY2025" fmla="*/ 2137902 h 5893281"/>
                <a:gd name="connsiteX2026" fmla="*/ 5040176 w 10035679"/>
                <a:gd name="connsiteY2026" fmla="*/ 2133676 h 5893281"/>
                <a:gd name="connsiteX2027" fmla="*/ 5044402 w 10035679"/>
                <a:gd name="connsiteY2027" fmla="*/ 2131863 h 5893281"/>
                <a:gd name="connsiteX2028" fmla="*/ 5058289 w 10035679"/>
                <a:gd name="connsiteY2028" fmla="*/ 2123411 h 5893281"/>
                <a:gd name="connsiteX2029" fmla="*/ 5234588 w 10035679"/>
                <a:gd name="connsiteY2029" fmla="*/ 2023187 h 5893281"/>
                <a:gd name="connsiteX2030" fmla="*/ 5244853 w 10035679"/>
                <a:gd name="connsiteY2030" fmla="*/ 2027414 h 5893281"/>
                <a:gd name="connsiteX2031" fmla="*/ 5249079 w 10035679"/>
                <a:gd name="connsiteY2031" fmla="*/ 2027414 h 5893281"/>
                <a:gd name="connsiteX2032" fmla="*/ 5252703 w 10035679"/>
                <a:gd name="connsiteY2032" fmla="*/ 2027414 h 5893281"/>
                <a:gd name="connsiteX2033" fmla="*/ 5255116 w 10035679"/>
                <a:gd name="connsiteY2033" fmla="*/ 2031640 h 5893281"/>
                <a:gd name="connsiteX2034" fmla="*/ 5259343 w 10035679"/>
                <a:gd name="connsiteY2034" fmla="*/ 2031640 h 5893281"/>
                <a:gd name="connsiteX2035" fmla="*/ 5252703 w 10035679"/>
                <a:gd name="connsiteY2035" fmla="*/ 2041904 h 5893281"/>
                <a:gd name="connsiteX2036" fmla="*/ 5249079 w 10035679"/>
                <a:gd name="connsiteY2036" fmla="*/ 2052167 h 5893281"/>
                <a:gd name="connsiteX2037" fmla="*/ 5244853 w 10035679"/>
                <a:gd name="connsiteY2037" fmla="*/ 2062432 h 5893281"/>
                <a:gd name="connsiteX2038" fmla="*/ 5238814 w 10035679"/>
                <a:gd name="connsiteY2038" fmla="*/ 2074507 h 5893281"/>
                <a:gd name="connsiteX2039" fmla="*/ 5226738 w 10035679"/>
                <a:gd name="connsiteY2039" fmla="*/ 2080544 h 5893281"/>
                <a:gd name="connsiteX2040" fmla="*/ 5226738 w 10035679"/>
                <a:gd name="connsiteY2040" fmla="*/ 2070281 h 5893281"/>
                <a:gd name="connsiteX2041" fmla="*/ 5224325 w 10035679"/>
                <a:gd name="connsiteY2041" fmla="*/ 2070281 h 5893281"/>
                <a:gd name="connsiteX2042" fmla="*/ 5224325 w 10035679"/>
                <a:gd name="connsiteY2042" fmla="*/ 2066055 h 5893281"/>
                <a:gd name="connsiteX2043" fmla="*/ 5224325 w 10035679"/>
                <a:gd name="connsiteY2043" fmla="*/ 2062432 h 5893281"/>
                <a:gd name="connsiteX2044" fmla="*/ 5220701 w 10035679"/>
                <a:gd name="connsiteY2044" fmla="*/ 2055790 h 5893281"/>
                <a:gd name="connsiteX2045" fmla="*/ 5226738 w 10035679"/>
                <a:gd name="connsiteY2045" fmla="*/ 2047941 h 5893281"/>
                <a:gd name="connsiteX2046" fmla="*/ 5230966 w 10035679"/>
                <a:gd name="connsiteY2046" fmla="*/ 2041904 h 5893281"/>
                <a:gd name="connsiteX2047" fmla="*/ 5234588 w 10035679"/>
                <a:gd name="connsiteY2047" fmla="*/ 2033452 h 5893281"/>
                <a:gd name="connsiteX2048" fmla="*/ 498707 w 10035679"/>
                <a:gd name="connsiteY2048" fmla="*/ 2017150 h 5893281"/>
                <a:gd name="connsiteX2049" fmla="*/ 508973 w 10035679"/>
                <a:gd name="connsiteY2049" fmla="*/ 2033451 h 5893281"/>
                <a:gd name="connsiteX2050" fmla="*/ 508973 w 10035679"/>
                <a:gd name="connsiteY2050" fmla="*/ 2047942 h 5893281"/>
                <a:gd name="connsiteX2051" fmla="*/ 498707 w 10035679"/>
                <a:gd name="connsiteY2051" fmla="*/ 2066054 h 5893281"/>
                <a:gd name="connsiteX2052" fmla="*/ 484218 w 10035679"/>
                <a:gd name="connsiteY2052" fmla="*/ 2076318 h 5893281"/>
                <a:gd name="connsiteX2053" fmla="*/ 470331 w 10035679"/>
                <a:gd name="connsiteY2053" fmla="*/ 2084771 h 5893281"/>
                <a:gd name="connsiteX2054" fmla="*/ 466103 w 10035679"/>
                <a:gd name="connsiteY2054" fmla="*/ 2088996 h 5893281"/>
                <a:gd name="connsiteX2055" fmla="*/ 460066 w 10035679"/>
                <a:gd name="connsiteY2055" fmla="*/ 2080544 h 5893281"/>
                <a:gd name="connsiteX2056" fmla="*/ 455840 w 10035679"/>
                <a:gd name="connsiteY2056" fmla="*/ 2074506 h 5893281"/>
                <a:gd name="connsiteX2057" fmla="*/ 452217 w 10035679"/>
                <a:gd name="connsiteY2057" fmla="*/ 2062431 h 5893281"/>
                <a:gd name="connsiteX2058" fmla="*/ 452217 w 10035679"/>
                <a:gd name="connsiteY2058" fmla="*/ 2052168 h 5893281"/>
                <a:gd name="connsiteX2059" fmla="*/ 447991 w 10035679"/>
                <a:gd name="connsiteY2059" fmla="*/ 2041903 h 5893281"/>
                <a:gd name="connsiteX2060" fmla="*/ 473953 w 10035679"/>
                <a:gd name="connsiteY2060" fmla="*/ 2031641 h 5893281"/>
                <a:gd name="connsiteX2061" fmla="*/ 480595 w 10035679"/>
                <a:gd name="connsiteY2061" fmla="*/ 2027415 h 5893281"/>
                <a:gd name="connsiteX2062" fmla="*/ 490255 w 10035679"/>
                <a:gd name="connsiteY2062" fmla="*/ 2023187 h 5893281"/>
                <a:gd name="connsiteX2063" fmla="*/ 5362585 w 10035679"/>
                <a:gd name="connsiteY2063" fmla="*/ 1970057 h 5893281"/>
                <a:gd name="connsiteX2064" fmla="*/ 5390964 w 10035679"/>
                <a:gd name="connsiteY2064" fmla="*/ 1984548 h 5893281"/>
                <a:gd name="connsiteX2065" fmla="*/ 5390964 w 10035679"/>
                <a:gd name="connsiteY2065" fmla="*/ 1994812 h 5893281"/>
                <a:gd name="connsiteX2066" fmla="*/ 5382509 w 10035679"/>
                <a:gd name="connsiteY2066" fmla="*/ 1994812 h 5893281"/>
                <a:gd name="connsiteX2067" fmla="*/ 5380698 w 10035679"/>
                <a:gd name="connsiteY2067" fmla="*/ 1999039 h 5893281"/>
                <a:gd name="connsiteX2068" fmla="*/ 5372849 w 10035679"/>
                <a:gd name="connsiteY2068" fmla="*/ 2002661 h 5893281"/>
                <a:gd name="connsiteX2069" fmla="*/ 5368622 w 10035679"/>
                <a:gd name="connsiteY2069" fmla="*/ 2009303 h 5893281"/>
                <a:gd name="connsiteX2070" fmla="*/ 5362585 w 10035679"/>
                <a:gd name="connsiteY2070" fmla="*/ 2005077 h 5893281"/>
                <a:gd name="connsiteX2071" fmla="*/ 5358357 w 10035679"/>
                <a:gd name="connsiteY2071" fmla="*/ 2005077 h 5893281"/>
                <a:gd name="connsiteX2072" fmla="*/ 5354131 w 10035679"/>
                <a:gd name="connsiteY2072" fmla="*/ 2002661 h 5893281"/>
                <a:gd name="connsiteX2073" fmla="*/ 5352320 w 10035679"/>
                <a:gd name="connsiteY2073" fmla="*/ 2002661 h 5893281"/>
                <a:gd name="connsiteX2074" fmla="*/ 5352320 w 10035679"/>
                <a:gd name="connsiteY2074" fmla="*/ 1994812 h 5893281"/>
                <a:gd name="connsiteX2075" fmla="*/ 5352320 w 10035679"/>
                <a:gd name="connsiteY2075" fmla="*/ 1988775 h 5893281"/>
                <a:gd name="connsiteX2076" fmla="*/ 5352320 w 10035679"/>
                <a:gd name="connsiteY2076" fmla="*/ 1984548 h 5893281"/>
                <a:gd name="connsiteX2077" fmla="*/ 5354131 w 10035679"/>
                <a:gd name="connsiteY2077" fmla="*/ 1976094 h 5893281"/>
                <a:gd name="connsiteX2078" fmla="*/ 4604263 w 10035679"/>
                <a:gd name="connsiteY2078" fmla="*/ 1951943 h 5893281"/>
                <a:gd name="connsiteX2079" fmla="*/ 4641094 w 10035679"/>
                <a:gd name="connsiteY2079" fmla="*/ 1956169 h 5893281"/>
                <a:gd name="connsiteX2080" fmla="*/ 4669471 w 10035679"/>
                <a:gd name="connsiteY2080" fmla="*/ 1962208 h 5893281"/>
                <a:gd name="connsiteX2081" fmla="*/ 4661016 w 10035679"/>
                <a:gd name="connsiteY2081" fmla="*/ 1976094 h 5893281"/>
                <a:gd name="connsiteX2082" fmla="*/ 4657396 w 10035679"/>
                <a:gd name="connsiteY2082" fmla="*/ 1988772 h 5893281"/>
                <a:gd name="connsiteX2083" fmla="*/ 4651357 w 10035679"/>
                <a:gd name="connsiteY2083" fmla="*/ 1999036 h 5893281"/>
                <a:gd name="connsiteX2084" fmla="*/ 4642905 w 10035679"/>
                <a:gd name="connsiteY2084" fmla="*/ 2009299 h 5893281"/>
                <a:gd name="connsiteX2085" fmla="*/ 4661016 w 10035679"/>
                <a:gd name="connsiteY2085" fmla="*/ 2009299 h 5893281"/>
                <a:gd name="connsiteX2086" fmla="*/ 4669471 w 10035679"/>
                <a:gd name="connsiteY2086" fmla="*/ 2002659 h 5893281"/>
                <a:gd name="connsiteX2087" fmla="*/ 4671281 w 10035679"/>
                <a:gd name="connsiteY2087" fmla="*/ 1999036 h 5893281"/>
                <a:gd name="connsiteX2088" fmla="*/ 4679734 w 10035679"/>
                <a:gd name="connsiteY2088" fmla="*/ 1994810 h 5893281"/>
                <a:gd name="connsiteX2089" fmla="*/ 4689394 w 10035679"/>
                <a:gd name="connsiteY2089" fmla="*/ 1994810 h 5893281"/>
                <a:gd name="connsiteX2090" fmla="*/ 4689394 w 10035679"/>
                <a:gd name="connsiteY2090" fmla="*/ 2009299 h 5893281"/>
                <a:gd name="connsiteX2091" fmla="*/ 4699658 w 10035679"/>
                <a:gd name="connsiteY2091" fmla="*/ 2033450 h 5893281"/>
                <a:gd name="connsiteX2092" fmla="*/ 4693619 w 10035679"/>
                <a:gd name="connsiteY2092" fmla="*/ 2055790 h 5893281"/>
                <a:gd name="connsiteX2093" fmla="*/ 4683357 w 10035679"/>
                <a:gd name="connsiteY2093" fmla="*/ 2074507 h 5893281"/>
                <a:gd name="connsiteX2094" fmla="*/ 4675508 w 10035679"/>
                <a:gd name="connsiteY2094" fmla="*/ 2088996 h 5893281"/>
                <a:gd name="connsiteX2095" fmla="*/ 4693619 w 10035679"/>
                <a:gd name="connsiteY2095" fmla="*/ 2105297 h 5893281"/>
                <a:gd name="connsiteX2096" fmla="*/ 4711734 w 10035679"/>
                <a:gd name="connsiteY2096" fmla="*/ 2131863 h 5893281"/>
                <a:gd name="connsiteX2097" fmla="*/ 4736487 w 10035679"/>
                <a:gd name="connsiteY2097" fmla="*/ 2158429 h 5893281"/>
                <a:gd name="connsiteX2098" fmla="*/ 4756411 w 10035679"/>
                <a:gd name="connsiteY2098" fmla="*/ 2191032 h 5893281"/>
                <a:gd name="connsiteX2099" fmla="*/ 4774524 w 10035679"/>
                <a:gd name="connsiteY2099" fmla="*/ 2227861 h 5893281"/>
                <a:gd name="connsiteX2100" fmla="*/ 4789014 w 10035679"/>
                <a:gd name="connsiteY2100" fmla="*/ 2258048 h 5893281"/>
                <a:gd name="connsiteX2101" fmla="*/ 4793240 w 10035679"/>
                <a:gd name="connsiteY2101" fmla="*/ 2284614 h 5893281"/>
                <a:gd name="connsiteX2102" fmla="*/ 4784789 w 10035679"/>
                <a:gd name="connsiteY2102" fmla="*/ 2309367 h 5893281"/>
                <a:gd name="connsiteX2103" fmla="*/ 4768487 w 10035679"/>
                <a:gd name="connsiteY2103" fmla="*/ 2323858 h 5893281"/>
                <a:gd name="connsiteX2104" fmla="*/ 4746147 w 10035679"/>
                <a:gd name="connsiteY2104" fmla="*/ 2337744 h 5893281"/>
                <a:gd name="connsiteX2105" fmla="*/ 4711734 w 10035679"/>
                <a:gd name="connsiteY2105" fmla="*/ 2352236 h 5893281"/>
                <a:gd name="connsiteX2106" fmla="*/ 4669471 w 10035679"/>
                <a:gd name="connsiteY2106" fmla="*/ 2362498 h 5893281"/>
                <a:gd name="connsiteX2107" fmla="*/ 4630830 w 10035679"/>
                <a:gd name="connsiteY2107" fmla="*/ 2372763 h 5893281"/>
                <a:gd name="connsiteX2108" fmla="*/ 4598227 w 10035679"/>
                <a:gd name="connsiteY2108" fmla="*/ 2376989 h 5893281"/>
                <a:gd name="connsiteX2109" fmla="*/ 4598227 w 10035679"/>
                <a:gd name="connsiteY2109" fmla="*/ 2368537 h 5893281"/>
                <a:gd name="connsiteX2110" fmla="*/ 4618755 w 10035679"/>
                <a:gd name="connsiteY2110" fmla="*/ 2337744 h 5893281"/>
                <a:gd name="connsiteX2111" fmla="*/ 4636866 w 10035679"/>
                <a:gd name="connsiteY2111" fmla="*/ 2305141 h 5893281"/>
                <a:gd name="connsiteX2112" fmla="*/ 4626604 w 10035679"/>
                <a:gd name="connsiteY2112" fmla="*/ 2305141 h 5893281"/>
                <a:gd name="connsiteX2113" fmla="*/ 4618755 w 10035679"/>
                <a:gd name="connsiteY2113" fmla="*/ 2305141 h 5893281"/>
                <a:gd name="connsiteX2114" fmla="*/ 4612718 w 10035679"/>
                <a:gd name="connsiteY2114" fmla="*/ 2300916 h 5893281"/>
                <a:gd name="connsiteX2115" fmla="*/ 4612718 w 10035679"/>
                <a:gd name="connsiteY2115" fmla="*/ 2299103 h 5893281"/>
                <a:gd name="connsiteX2116" fmla="*/ 4608489 w 10035679"/>
                <a:gd name="connsiteY2116" fmla="*/ 2294877 h 5893281"/>
                <a:gd name="connsiteX2117" fmla="*/ 4608489 w 10035679"/>
                <a:gd name="connsiteY2117" fmla="*/ 2287028 h 5893281"/>
                <a:gd name="connsiteX2118" fmla="*/ 4604263 w 10035679"/>
                <a:gd name="connsiteY2118" fmla="*/ 2276765 h 5893281"/>
                <a:gd name="connsiteX2119" fmla="*/ 4630830 w 10035679"/>
                <a:gd name="connsiteY2119" fmla="*/ 2270726 h 5893281"/>
                <a:gd name="connsiteX2120" fmla="*/ 4622980 w 10035679"/>
                <a:gd name="connsiteY2120" fmla="*/ 2262274 h 5893281"/>
                <a:gd name="connsiteX2121" fmla="*/ 4622980 w 10035679"/>
                <a:gd name="connsiteY2121" fmla="*/ 2258048 h 5893281"/>
                <a:gd name="connsiteX2122" fmla="*/ 4618755 w 10035679"/>
                <a:gd name="connsiteY2122" fmla="*/ 2256237 h 5893281"/>
                <a:gd name="connsiteX2123" fmla="*/ 4618755 w 10035679"/>
                <a:gd name="connsiteY2123" fmla="*/ 2252011 h 5893281"/>
                <a:gd name="connsiteX2124" fmla="*/ 4622980 w 10035679"/>
                <a:gd name="connsiteY2124" fmla="*/ 2244162 h 5893281"/>
                <a:gd name="connsiteX2125" fmla="*/ 4626604 w 10035679"/>
                <a:gd name="connsiteY2125" fmla="*/ 2229672 h 5893281"/>
                <a:gd name="connsiteX2126" fmla="*/ 4636866 w 10035679"/>
                <a:gd name="connsiteY2126" fmla="*/ 2219409 h 5893281"/>
                <a:gd name="connsiteX2127" fmla="*/ 4642905 w 10035679"/>
                <a:gd name="connsiteY2127" fmla="*/ 2213370 h 5893281"/>
                <a:gd name="connsiteX2128" fmla="*/ 4657396 w 10035679"/>
                <a:gd name="connsiteY2128" fmla="*/ 2204918 h 5893281"/>
                <a:gd name="connsiteX2129" fmla="*/ 4669471 w 10035679"/>
                <a:gd name="connsiteY2129" fmla="*/ 2198879 h 5893281"/>
                <a:gd name="connsiteX2130" fmla="*/ 4665243 w 10035679"/>
                <a:gd name="connsiteY2130" fmla="*/ 2191032 h 5893281"/>
                <a:gd name="connsiteX2131" fmla="*/ 4665243 w 10035679"/>
                <a:gd name="connsiteY2131" fmla="*/ 2186804 h 5893281"/>
                <a:gd name="connsiteX2132" fmla="*/ 4661016 w 10035679"/>
                <a:gd name="connsiteY2132" fmla="*/ 2184993 h 5893281"/>
                <a:gd name="connsiteX2133" fmla="*/ 4661016 w 10035679"/>
                <a:gd name="connsiteY2133" fmla="*/ 2180767 h 5893281"/>
                <a:gd name="connsiteX2134" fmla="*/ 4657396 w 10035679"/>
                <a:gd name="connsiteY2134" fmla="*/ 2172315 h 5893281"/>
                <a:gd name="connsiteX2135" fmla="*/ 4654980 w 10035679"/>
                <a:gd name="connsiteY2135" fmla="*/ 2172315 h 5893281"/>
                <a:gd name="connsiteX2136" fmla="*/ 4654980 w 10035679"/>
                <a:gd name="connsiteY2136" fmla="*/ 2170502 h 5893281"/>
                <a:gd name="connsiteX2137" fmla="*/ 4651357 w 10035679"/>
                <a:gd name="connsiteY2137" fmla="*/ 2170502 h 5893281"/>
                <a:gd name="connsiteX2138" fmla="*/ 4642905 w 10035679"/>
                <a:gd name="connsiteY2138" fmla="*/ 2166276 h 5893281"/>
                <a:gd name="connsiteX2139" fmla="*/ 4636866 w 10035679"/>
                <a:gd name="connsiteY2139" fmla="*/ 2162050 h 5893281"/>
                <a:gd name="connsiteX2140" fmla="*/ 4632640 w 10035679"/>
                <a:gd name="connsiteY2140" fmla="*/ 2162050 h 5893281"/>
                <a:gd name="connsiteX2141" fmla="*/ 4626604 w 10035679"/>
                <a:gd name="connsiteY2141" fmla="*/ 2162050 h 5893281"/>
                <a:gd name="connsiteX2142" fmla="*/ 4618755 w 10035679"/>
                <a:gd name="connsiteY2142" fmla="*/ 2158429 h 5893281"/>
                <a:gd name="connsiteX2143" fmla="*/ 4612718 w 10035679"/>
                <a:gd name="connsiteY2143" fmla="*/ 2158429 h 5893281"/>
                <a:gd name="connsiteX2144" fmla="*/ 4612718 w 10035679"/>
                <a:gd name="connsiteY2144" fmla="*/ 2156013 h 5893281"/>
                <a:gd name="connsiteX2145" fmla="*/ 4608489 w 10035679"/>
                <a:gd name="connsiteY2145" fmla="*/ 2151788 h 5893281"/>
                <a:gd name="connsiteX2146" fmla="*/ 4608489 w 10035679"/>
                <a:gd name="connsiteY2146" fmla="*/ 2148165 h 5893281"/>
                <a:gd name="connsiteX2147" fmla="*/ 4608489 w 10035679"/>
                <a:gd name="connsiteY2147" fmla="*/ 2141523 h 5893281"/>
                <a:gd name="connsiteX2148" fmla="*/ 4604263 w 10035679"/>
                <a:gd name="connsiteY2148" fmla="*/ 2133674 h 5893281"/>
                <a:gd name="connsiteX2149" fmla="*/ 4608489 w 10035679"/>
                <a:gd name="connsiteY2149" fmla="*/ 2131863 h 5893281"/>
                <a:gd name="connsiteX2150" fmla="*/ 4608489 w 10035679"/>
                <a:gd name="connsiteY2150" fmla="*/ 2127637 h 5893281"/>
                <a:gd name="connsiteX2151" fmla="*/ 4612718 w 10035679"/>
                <a:gd name="connsiteY2151" fmla="*/ 2123411 h 5893281"/>
                <a:gd name="connsiteX2152" fmla="*/ 4612718 w 10035679"/>
                <a:gd name="connsiteY2152" fmla="*/ 2119185 h 5893281"/>
                <a:gd name="connsiteX2153" fmla="*/ 4612718 w 10035679"/>
                <a:gd name="connsiteY2153" fmla="*/ 2113146 h 5893281"/>
                <a:gd name="connsiteX2154" fmla="*/ 4604263 w 10035679"/>
                <a:gd name="connsiteY2154" fmla="*/ 2113146 h 5893281"/>
                <a:gd name="connsiteX2155" fmla="*/ 4602453 w 10035679"/>
                <a:gd name="connsiteY2155" fmla="*/ 2119185 h 5893281"/>
                <a:gd name="connsiteX2156" fmla="*/ 4602453 w 10035679"/>
                <a:gd name="connsiteY2156" fmla="*/ 2123411 h 5893281"/>
                <a:gd name="connsiteX2157" fmla="*/ 4602453 w 10035679"/>
                <a:gd name="connsiteY2157" fmla="*/ 2127637 h 5893281"/>
                <a:gd name="connsiteX2158" fmla="*/ 4598227 w 10035679"/>
                <a:gd name="connsiteY2158" fmla="*/ 2127637 h 5893281"/>
                <a:gd name="connsiteX2159" fmla="*/ 4594603 w 10035679"/>
                <a:gd name="connsiteY2159" fmla="*/ 2131863 h 5893281"/>
                <a:gd name="connsiteX2160" fmla="*/ 4590377 w 10035679"/>
                <a:gd name="connsiteY2160" fmla="*/ 2133674 h 5893281"/>
                <a:gd name="connsiteX2161" fmla="*/ 4584341 w 10035679"/>
                <a:gd name="connsiteY2161" fmla="*/ 2098656 h 5893281"/>
                <a:gd name="connsiteX2162" fmla="*/ 4575886 w 10035679"/>
                <a:gd name="connsiteY2162" fmla="*/ 2066053 h 5893281"/>
                <a:gd name="connsiteX2163" fmla="*/ 4574076 w 10035679"/>
                <a:gd name="connsiteY2163" fmla="*/ 2041904 h 5893281"/>
                <a:gd name="connsiteX2164" fmla="*/ 4580113 w 10035679"/>
                <a:gd name="connsiteY2164" fmla="*/ 2023187 h 5893281"/>
                <a:gd name="connsiteX2165" fmla="*/ 4590377 w 10035679"/>
                <a:gd name="connsiteY2165" fmla="*/ 2005073 h 5893281"/>
                <a:gd name="connsiteX2166" fmla="*/ 4602453 w 10035679"/>
                <a:gd name="connsiteY2166" fmla="*/ 1984546 h 5893281"/>
                <a:gd name="connsiteX2167" fmla="*/ 58565 w 10035679"/>
                <a:gd name="connsiteY2167" fmla="*/ 1878288 h 5893281"/>
                <a:gd name="connsiteX2168" fmla="*/ 99019 w 10035679"/>
                <a:gd name="connsiteY2168" fmla="*/ 1878288 h 5893281"/>
                <a:gd name="connsiteX2169" fmla="*/ 99019 w 10035679"/>
                <a:gd name="connsiteY2169" fmla="*/ 1892778 h 5893281"/>
                <a:gd name="connsiteX2170" fmla="*/ 91169 w 10035679"/>
                <a:gd name="connsiteY2170" fmla="*/ 1892778 h 5893281"/>
                <a:gd name="connsiteX2171" fmla="*/ 91169 w 10035679"/>
                <a:gd name="connsiteY2171" fmla="*/ 1898814 h 5893281"/>
                <a:gd name="connsiteX2172" fmla="*/ 80904 w 10035679"/>
                <a:gd name="connsiteY2172" fmla="*/ 1894589 h 5893281"/>
                <a:gd name="connsiteX2173" fmla="*/ 73056 w 10035679"/>
                <a:gd name="connsiteY2173" fmla="*/ 1888552 h 5893281"/>
                <a:gd name="connsiteX2174" fmla="*/ 67017 w 10035679"/>
                <a:gd name="connsiteY2174" fmla="*/ 1884324 h 5893281"/>
                <a:gd name="connsiteX2175" fmla="*/ 2511033 w 10035679"/>
                <a:gd name="connsiteY2175" fmla="*/ 1765986 h 5893281"/>
                <a:gd name="connsiteX2176" fmla="*/ 2521296 w 10035679"/>
                <a:gd name="connsiteY2176" fmla="*/ 1774438 h 5893281"/>
                <a:gd name="connsiteX2177" fmla="*/ 2530955 w 10035679"/>
                <a:gd name="connsiteY2177" fmla="*/ 1784098 h 5893281"/>
                <a:gd name="connsiteX2178" fmla="*/ 2539410 w 10035679"/>
                <a:gd name="connsiteY2178" fmla="*/ 1798589 h 5893281"/>
                <a:gd name="connsiteX2179" fmla="*/ 2543636 w 10035679"/>
                <a:gd name="connsiteY2179" fmla="*/ 1813080 h 5893281"/>
                <a:gd name="connsiteX2180" fmla="*/ 2535184 w 10035679"/>
                <a:gd name="connsiteY2180" fmla="*/ 1813080 h 5893281"/>
                <a:gd name="connsiteX2181" fmla="*/ 2529145 w 10035679"/>
                <a:gd name="connsiteY2181" fmla="*/ 1817306 h 5893281"/>
                <a:gd name="connsiteX2182" fmla="*/ 2524919 w 10035679"/>
                <a:gd name="connsiteY2182" fmla="*/ 1817306 h 5893281"/>
                <a:gd name="connsiteX2183" fmla="*/ 2515259 w 10035679"/>
                <a:gd name="connsiteY2183" fmla="*/ 1820929 h 5893281"/>
                <a:gd name="connsiteX2184" fmla="*/ 2502578 w 10035679"/>
                <a:gd name="connsiteY2184" fmla="*/ 1820929 h 5893281"/>
                <a:gd name="connsiteX2185" fmla="*/ 2502578 w 10035679"/>
                <a:gd name="connsiteY2185" fmla="*/ 1813080 h 5893281"/>
                <a:gd name="connsiteX2186" fmla="*/ 2500768 w 10035679"/>
                <a:gd name="connsiteY2186" fmla="*/ 1813080 h 5893281"/>
                <a:gd name="connsiteX2187" fmla="*/ 2500768 w 10035679"/>
                <a:gd name="connsiteY2187" fmla="*/ 1808854 h 5893281"/>
                <a:gd name="connsiteX2188" fmla="*/ 2496542 w 10035679"/>
                <a:gd name="connsiteY2188" fmla="*/ 1807041 h 5893281"/>
                <a:gd name="connsiteX2189" fmla="*/ 2500768 w 10035679"/>
                <a:gd name="connsiteY2189" fmla="*/ 1798589 h 5893281"/>
                <a:gd name="connsiteX2190" fmla="*/ 2500768 w 10035679"/>
                <a:gd name="connsiteY2190" fmla="*/ 1794363 h 5893281"/>
                <a:gd name="connsiteX2191" fmla="*/ 2500768 w 10035679"/>
                <a:gd name="connsiteY2191" fmla="*/ 1792552 h 5893281"/>
                <a:gd name="connsiteX2192" fmla="*/ 2502578 w 10035679"/>
                <a:gd name="connsiteY2192" fmla="*/ 1788326 h 5893281"/>
                <a:gd name="connsiteX2193" fmla="*/ 2450055 w 10035679"/>
                <a:gd name="connsiteY2193" fmla="*/ 1741234 h 5893281"/>
                <a:gd name="connsiteX2194" fmla="*/ 2458507 w 10035679"/>
                <a:gd name="connsiteY2194" fmla="*/ 1749686 h 5893281"/>
                <a:gd name="connsiteX2195" fmla="*/ 2462129 w 10035679"/>
                <a:gd name="connsiteY2195" fmla="*/ 1753912 h 5893281"/>
                <a:gd name="connsiteX2196" fmla="*/ 2462129 w 10035679"/>
                <a:gd name="connsiteY2196" fmla="*/ 1755725 h 5893281"/>
                <a:gd name="connsiteX2197" fmla="*/ 2464545 w 10035679"/>
                <a:gd name="connsiteY2197" fmla="*/ 1764177 h 5893281"/>
                <a:gd name="connsiteX2198" fmla="*/ 2464545 w 10035679"/>
                <a:gd name="connsiteY2198" fmla="*/ 1770214 h 5893281"/>
                <a:gd name="connsiteX2199" fmla="*/ 2464545 w 10035679"/>
                <a:gd name="connsiteY2199" fmla="*/ 1780479 h 5893281"/>
                <a:gd name="connsiteX2200" fmla="*/ 2458507 w 10035679"/>
                <a:gd name="connsiteY2200" fmla="*/ 1780479 h 5893281"/>
                <a:gd name="connsiteX2201" fmla="*/ 2458507 w 10035679"/>
                <a:gd name="connsiteY2201" fmla="*/ 1788328 h 5893281"/>
                <a:gd name="connsiteX2202" fmla="*/ 2444016 w 10035679"/>
                <a:gd name="connsiteY2202" fmla="*/ 1784102 h 5893281"/>
                <a:gd name="connsiteX2203" fmla="*/ 2430130 w 10035679"/>
                <a:gd name="connsiteY2203" fmla="*/ 1780479 h 5893281"/>
                <a:gd name="connsiteX2204" fmla="*/ 2419865 w 10035679"/>
                <a:gd name="connsiteY2204" fmla="*/ 1774442 h 5893281"/>
                <a:gd name="connsiteX2205" fmla="*/ 2411413 w 10035679"/>
                <a:gd name="connsiteY2205" fmla="*/ 1774442 h 5893281"/>
                <a:gd name="connsiteX2206" fmla="*/ 2411413 w 10035679"/>
                <a:gd name="connsiteY2206" fmla="*/ 1765987 h 5893281"/>
                <a:gd name="connsiteX2207" fmla="*/ 2425904 w 10035679"/>
                <a:gd name="connsiteY2207" fmla="*/ 1759951 h 5893281"/>
                <a:gd name="connsiteX2208" fmla="*/ 2439790 w 10035679"/>
                <a:gd name="connsiteY2208" fmla="*/ 1753912 h 5893281"/>
                <a:gd name="connsiteX2209" fmla="*/ 2606426 w 10035679"/>
                <a:gd name="connsiteY2209" fmla="*/ 1677838 h 5893281"/>
                <a:gd name="connsiteX2210" fmla="*/ 2614276 w 10035679"/>
                <a:gd name="connsiteY2210" fmla="*/ 1682064 h 5893281"/>
                <a:gd name="connsiteX2211" fmla="*/ 2616089 w 10035679"/>
                <a:gd name="connsiteY2211" fmla="*/ 1684480 h 5893281"/>
                <a:gd name="connsiteX2212" fmla="*/ 2620315 w 10035679"/>
                <a:gd name="connsiteY2212" fmla="*/ 1688103 h 5893281"/>
                <a:gd name="connsiteX2213" fmla="*/ 2628768 w 10035679"/>
                <a:gd name="connsiteY2213" fmla="*/ 1688103 h 5893281"/>
                <a:gd name="connsiteX2214" fmla="*/ 2628768 w 10035679"/>
                <a:gd name="connsiteY2214" fmla="*/ 1692329 h 5893281"/>
                <a:gd name="connsiteX2215" fmla="*/ 2628768 w 10035679"/>
                <a:gd name="connsiteY2215" fmla="*/ 1696555 h 5893281"/>
                <a:gd name="connsiteX2216" fmla="*/ 2624542 w 10035679"/>
                <a:gd name="connsiteY2216" fmla="*/ 1698366 h 5893281"/>
                <a:gd name="connsiteX2217" fmla="*/ 2620315 w 10035679"/>
                <a:gd name="connsiteY2217" fmla="*/ 1702592 h 5893281"/>
                <a:gd name="connsiteX2218" fmla="*/ 2616089 w 10035679"/>
                <a:gd name="connsiteY2218" fmla="*/ 1706818 h 5893281"/>
                <a:gd name="connsiteX2219" fmla="*/ 2614276 w 10035679"/>
                <a:gd name="connsiteY2219" fmla="*/ 1706818 h 5893281"/>
                <a:gd name="connsiteX2220" fmla="*/ 2610050 w 10035679"/>
                <a:gd name="connsiteY2220" fmla="*/ 1711045 h 5893281"/>
                <a:gd name="connsiteX2221" fmla="*/ 2606426 w 10035679"/>
                <a:gd name="connsiteY2221" fmla="*/ 1711045 h 5893281"/>
                <a:gd name="connsiteX2222" fmla="*/ 2600389 w 10035679"/>
                <a:gd name="connsiteY2222" fmla="*/ 1711045 h 5893281"/>
                <a:gd name="connsiteX2223" fmla="*/ 2600389 w 10035679"/>
                <a:gd name="connsiteY2223" fmla="*/ 1698366 h 5893281"/>
                <a:gd name="connsiteX2224" fmla="*/ 2600389 w 10035679"/>
                <a:gd name="connsiteY2224" fmla="*/ 1692329 h 5893281"/>
                <a:gd name="connsiteX2225" fmla="*/ 2602200 w 10035679"/>
                <a:gd name="connsiteY2225" fmla="*/ 1688103 h 5893281"/>
                <a:gd name="connsiteX2226" fmla="*/ 0 w 10035679"/>
                <a:gd name="connsiteY2226" fmla="*/ 1639197 h 5893281"/>
                <a:gd name="connsiteX2227" fmla="*/ 34413 w 10035679"/>
                <a:gd name="connsiteY2227" fmla="*/ 1645234 h 5893281"/>
                <a:gd name="connsiteX2228" fmla="*/ 58564 w 10035679"/>
                <a:gd name="connsiteY2228" fmla="*/ 1655498 h 5893281"/>
                <a:gd name="connsiteX2229" fmla="*/ 77281 w 10035679"/>
                <a:gd name="connsiteY2229" fmla="*/ 1677838 h 5893281"/>
                <a:gd name="connsiteX2230" fmla="*/ 70640 w 10035679"/>
                <a:gd name="connsiteY2230" fmla="*/ 1684478 h 5893281"/>
                <a:gd name="connsiteX2231" fmla="*/ 62790 w 10035679"/>
                <a:gd name="connsiteY2231" fmla="*/ 1684478 h 5893281"/>
                <a:gd name="connsiteX2232" fmla="*/ 58564 w 10035679"/>
                <a:gd name="connsiteY2232" fmla="*/ 1688101 h 5893281"/>
                <a:gd name="connsiteX2233" fmla="*/ 56753 w 10035679"/>
                <a:gd name="connsiteY2233" fmla="*/ 1692327 h 5893281"/>
                <a:gd name="connsiteX2234" fmla="*/ 44678 w 10035679"/>
                <a:gd name="connsiteY2234" fmla="*/ 1696553 h 5893281"/>
                <a:gd name="connsiteX2235" fmla="*/ 38642 w 10035679"/>
                <a:gd name="connsiteY2235" fmla="*/ 1688101 h 5893281"/>
                <a:gd name="connsiteX2236" fmla="*/ 28377 w 10035679"/>
                <a:gd name="connsiteY2236" fmla="*/ 1682064 h 5893281"/>
                <a:gd name="connsiteX2237" fmla="*/ 20528 w 10035679"/>
                <a:gd name="connsiteY2237" fmla="*/ 1674215 h 5893281"/>
                <a:gd name="connsiteX2238" fmla="*/ 10265 w 10035679"/>
                <a:gd name="connsiteY2238" fmla="*/ 1669989 h 5893281"/>
                <a:gd name="connsiteX2239" fmla="*/ 6037 w 10035679"/>
                <a:gd name="connsiteY2239" fmla="*/ 1668176 h 5893281"/>
                <a:gd name="connsiteX2240" fmla="*/ 0 w 10035679"/>
                <a:gd name="connsiteY2240" fmla="*/ 1659724 h 5893281"/>
                <a:gd name="connsiteX2241" fmla="*/ 0 w 10035679"/>
                <a:gd name="connsiteY2241" fmla="*/ 1653688 h 5893281"/>
                <a:gd name="connsiteX2242" fmla="*/ 2387262 w 10035679"/>
                <a:gd name="connsiteY2242" fmla="*/ 1553464 h 5893281"/>
                <a:gd name="connsiteX2243" fmla="*/ 2387262 w 10035679"/>
                <a:gd name="connsiteY2243" fmla="*/ 1569765 h 5893281"/>
                <a:gd name="connsiteX2244" fmla="*/ 2391488 w 10035679"/>
                <a:gd name="connsiteY2244" fmla="*/ 1578218 h 5893281"/>
                <a:gd name="connsiteX2245" fmla="*/ 2393301 w 10035679"/>
                <a:gd name="connsiteY2245" fmla="*/ 1584256 h 5893281"/>
                <a:gd name="connsiteX2246" fmla="*/ 2393301 w 10035679"/>
                <a:gd name="connsiteY2246" fmla="*/ 1596332 h 5893281"/>
                <a:gd name="connsiteX2247" fmla="*/ 2393301 w 10035679"/>
                <a:gd name="connsiteY2247" fmla="*/ 1610821 h 5893281"/>
                <a:gd name="connsiteX2248" fmla="*/ 2433751 w 10035679"/>
                <a:gd name="connsiteY2248" fmla="*/ 1610821 h 5893281"/>
                <a:gd name="connsiteX2249" fmla="*/ 2468167 w 10035679"/>
                <a:gd name="connsiteY2249" fmla="*/ 1649463 h 5893281"/>
                <a:gd name="connsiteX2250" fmla="*/ 2502581 w 10035679"/>
                <a:gd name="connsiteY2250" fmla="*/ 1688102 h 5893281"/>
                <a:gd name="connsiteX2251" fmla="*/ 2502581 w 10035679"/>
                <a:gd name="connsiteY2251" fmla="*/ 1692331 h 5893281"/>
                <a:gd name="connsiteX2252" fmla="*/ 2500770 w 10035679"/>
                <a:gd name="connsiteY2252" fmla="*/ 1696557 h 5893281"/>
                <a:gd name="connsiteX2253" fmla="*/ 2500770 w 10035679"/>
                <a:gd name="connsiteY2253" fmla="*/ 1698367 h 5893281"/>
                <a:gd name="connsiteX2254" fmla="*/ 2496544 w 10035679"/>
                <a:gd name="connsiteY2254" fmla="*/ 1702594 h 5893281"/>
                <a:gd name="connsiteX2255" fmla="*/ 2490505 w 10035679"/>
                <a:gd name="connsiteY2255" fmla="*/ 1711046 h 5893281"/>
                <a:gd name="connsiteX2256" fmla="*/ 2486884 w 10035679"/>
                <a:gd name="connsiteY2256" fmla="*/ 1712859 h 5893281"/>
                <a:gd name="connsiteX2257" fmla="*/ 2482658 w 10035679"/>
                <a:gd name="connsiteY2257" fmla="*/ 1717085 h 5893281"/>
                <a:gd name="connsiteX2258" fmla="*/ 2478430 w 10035679"/>
                <a:gd name="connsiteY2258" fmla="*/ 1717085 h 5893281"/>
                <a:gd name="connsiteX2259" fmla="*/ 2468167 w 10035679"/>
                <a:gd name="connsiteY2259" fmla="*/ 1717085 h 5893281"/>
                <a:gd name="connsiteX2260" fmla="*/ 2458507 w 10035679"/>
                <a:gd name="connsiteY2260" fmla="*/ 1721311 h 5893281"/>
                <a:gd name="connsiteX2261" fmla="*/ 2458507 w 10035679"/>
                <a:gd name="connsiteY2261" fmla="*/ 1711046 h 5893281"/>
                <a:gd name="connsiteX2262" fmla="*/ 2458507 w 10035679"/>
                <a:gd name="connsiteY2262" fmla="*/ 1698367 h 5893281"/>
                <a:gd name="connsiteX2263" fmla="*/ 2458507 w 10035679"/>
                <a:gd name="connsiteY2263" fmla="*/ 1692331 h 5893281"/>
                <a:gd name="connsiteX2264" fmla="*/ 2458507 w 10035679"/>
                <a:gd name="connsiteY2264" fmla="*/ 1688102 h 5893281"/>
                <a:gd name="connsiteX2265" fmla="*/ 2450053 w 10035679"/>
                <a:gd name="connsiteY2265" fmla="*/ 1682066 h 5893281"/>
                <a:gd name="connsiteX2266" fmla="*/ 2444016 w 10035679"/>
                <a:gd name="connsiteY2266" fmla="*/ 1677840 h 5893281"/>
                <a:gd name="connsiteX2267" fmla="*/ 2433751 w 10035679"/>
                <a:gd name="connsiteY2267" fmla="*/ 1669991 h 5893281"/>
                <a:gd name="connsiteX2268" fmla="*/ 2421677 w 10035679"/>
                <a:gd name="connsiteY2268" fmla="*/ 1698367 h 5893281"/>
                <a:gd name="connsiteX2269" fmla="*/ 2401753 w 10035679"/>
                <a:gd name="connsiteY2269" fmla="*/ 1717085 h 5893281"/>
                <a:gd name="connsiteX2270" fmla="*/ 2373376 w 10035679"/>
                <a:gd name="connsiteY2270" fmla="*/ 1727348 h 5893281"/>
                <a:gd name="connsiteX2271" fmla="*/ 2373376 w 10035679"/>
                <a:gd name="connsiteY2271" fmla="*/ 1717085 h 5893281"/>
                <a:gd name="connsiteX2272" fmla="*/ 2373376 w 10035679"/>
                <a:gd name="connsiteY2272" fmla="*/ 1711046 h 5893281"/>
                <a:gd name="connsiteX2273" fmla="*/ 2376999 w 10035679"/>
                <a:gd name="connsiteY2273" fmla="*/ 1702594 h 5893281"/>
                <a:gd name="connsiteX2274" fmla="*/ 2373376 w 10035679"/>
                <a:gd name="connsiteY2274" fmla="*/ 1696557 h 5893281"/>
                <a:gd name="connsiteX2275" fmla="*/ 2369149 w 10035679"/>
                <a:gd name="connsiteY2275" fmla="*/ 1688102 h 5893281"/>
                <a:gd name="connsiteX2276" fmla="*/ 2364923 w 10035679"/>
                <a:gd name="connsiteY2276" fmla="*/ 1677840 h 5893281"/>
                <a:gd name="connsiteX2277" fmla="*/ 2354659 w 10035679"/>
                <a:gd name="connsiteY2277" fmla="*/ 1674217 h 5893281"/>
                <a:gd name="connsiteX2278" fmla="*/ 2348622 w 10035679"/>
                <a:gd name="connsiteY2278" fmla="*/ 1669991 h 5893281"/>
                <a:gd name="connsiteX2279" fmla="*/ 2340772 w 10035679"/>
                <a:gd name="connsiteY2279" fmla="*/ 1669991 h 5893281"/>
                <a:gd name="connsiteX2280" fmla="*/ 2334734 w 10035679"/>
                <a:gd name="connsiteY2280" fmla="*/ 1668180 h 5893281"/>
                <a:gd name="connsiteX2281" fmla="*/ 2330508 w 10035679"/>
                <a:gd name="connsiteY2281" fmla="*/ 1668180 h 5893281"/>
                <a:gd name="connsiteX2282" fmla="*/ 2322658 w 10035679"/>
                <a:gd name="connsiteY2282" fmla="*/ 1663954 h 5893281"/>
                <a:gd name="connsiteX2283" fmla="*/ 2316622 w 10035679"/>
                <a:gd name="connsiteY2283" fmla="*/ 1655499 h 5893281"/>
                <a:gd name="connsiteX2284" fmla="*/ 2336546 w 10035679"/>
                <a:gd name="connsiteY2284" fmla="*/ 1631350 h 5893281"/>
                <a:gd name="connsiteX2285" fmla="*/ 2351035 w 10035679"/>
                <a:gd name="connsiteY2285" fmla="*/ 1602369 h 5893281"/>
                <a:gd name="connsiteX2286" fmla="*/ 2364923 w 10035679"/>
                <a:gd name="connsiteY2286" fmla="*/ 1573992 h 5893281"/>
                <a:gd name="connsiteX2287" fmla="*/ 4357324 w 10035679"/>
                <a:gd name="connsiteY2287" fmla="*/ 1492482 h 5893281"/>
                <a:gd name="connsiteX2288" fmla="*/ 4361550 w 10035679"/>
                <a:gd name="connsiteY2288" fmla="*/ 1500331 h 5893281"/>
                <a:gd name="connsiteX2289" fmla="*/ 4365174 w 10035679"/>
                <a:gd name="connsiteY2289" fmla="*/ 1506368 h 5893281"/>
                <a:gd name="connsiteX2290" fmla="*/ 4367589 w 10035679"/>
                <a:gd name="connsiteY2290" fmla="*/ 1510594 h 5893281"/>
                <a:gd name="connsiteX2291" fmla="*/ 4367589 w 10035679"/>
                <a:gd name="connsiteY2291" fmla="*/ 1516633 h 5893281"/>
                <a:gd name="connsiteX2292" fmla="*/ 4371210 w 10035679"/>
                <a:gd name="connsiteY2292" fmla="*/ 1525085 h 5893281"/>
                <a:gd name="connsiteX2293" fmla="*/ 4371210 w 10035679"/>
                <a:gd name="connsiteY2293" fmla="*/ 1538971 h 5893281"/>
                <a:gd name="connsiteX2294" fmla="*/ 4371210 w 10035679"/>
                <a:gd name="connsiteY2294" fmla="*/ 1549236 h 5893281"/>
                <a:gd name="connsiteX2295" fmla="*/ 4375436 w 10035679"/>
                <a:gd name="connsiteY2295" fmla="*/ 1578215 h 5893281"/>
                <a:gd name="connsiteX2296" fmla="*/ 4379664 w 10035679"/>
                <a:gd name="connsiteY2296" fmla="*/ 1610818 h 5893281"/>
                <a:gd name="connsiteX2297" fmla="*/ 4379664 w 10035679"/>
                <a:gd name="connsiteY2297" fmla="*/ 1639195 h 5893281"/>
                <a:gd name="connsiteX2298" fmla="*/ 4339212 w 10035679"/>
                <a:gd name="connsiteY2298" fmla="*/ 1659723 h 5893281"/>
                <a:gd name="connsiteX2299" fmla="*/ 4294534 w 10035679"/>
                <a:gd name="connsiteY2299" fmla="*/ 1677837 h 5893281"/>
                <a:gd name="connsiteX2300" fmla="*/ 4251666 w 10035679"/>
                <a:gd name="connsiteY2300" fmla="*/ 1698364 h 5893281"/>
                <a:gd name="connsiteX2301" fmla="*/ 4215441 w 10035679"/>
                <a:gd name="connsiteY2301" fmla="*/ 1727344 h 5893281"/>
                <a:gd name="connsiteX2302" fmla="*/ 4205178 w 10035679"/>
                <a:gd name="connsiteY2302" fmla="*/ 1721307 h 5893281"/>
                <a:gd name="connsiteX2303" fmla="*/ 4187064 w 10035679"/>
                <a:gd name="connsiteY2303" fmla="*/ 1712855 h 5893281"/>
                <a:gd name="connsiteX2304" fmla="*/ 4162913 w 10035679"/>
                <a:gd name="connsiteY2304" fmla="*/ 1698364 h 5893281"/>
                <a:gd name="connsiteX2305" fmla="*/ 4142386 w 10035679"/>
                <a:gd name="connsiteY2305" fmla="*/ 1688100 h 5893281"/>
                <a:gd name="connsiteX2306" fmla="*/ 4124274 w 10035679"/>
                <a:gd name="connsiteY2306" fmla="*/ 1677837 h 5893281"/>
                <a:gd name="connsiteX2307" fmla="*/ 4115822 w 10035679"/>
                <a:gd name="connsiteY2307" fmla="*/ 1669987 h 5893281"/>
                <a:gd name="connsiteX2308" fmla="*/ 4120048 w 10035679"/>
                <a:gd name="connsiteY2308" fmla="*/ 1668177 h 5893281"/>
                <a:gd name="connsiteX2309" fmla="*/ 4124274 w 10035679"/>
                <a:gd name="connsiteY2309" fmla="*/ 1663951 h 5893281"/>
                <a:gd name="connsiteX2310" fmla="*/ 4128500 w 10035679"/>
                <a:gd name="connsiteY2310" fmla="*/ 1659723 h 5893281"/>
                <a:gd name="connsiteX2311" fmla="*/ 4128500 w 10035679"/>
                <a:gd name="connsiteY2311" fmla="*/ 1655497 h 5893281"/>
                <a:gd name="connsiteX2312" fmla="*/ 4130310 w 10035679"/>
                <a:gd name="connsiteY2312" fmla="*/ 1649460 h 5893281"/>
                <a:gd name="connsiteX2313" fmla="*/ 4120048 w 10035679"/>
                <a:gd name="connsiteY2313" fmla="*/ 1641611 h 5893281"/>
                <a:gd name="connsiteX2314" fmla="*/ 4106160 w 10035679"/>
                <a:gd name="connsiteY2314" fmla="*/ 1639195 h 5893281"/>
                <a:gd name="connsiteX2315" fmla="*/ 4095897 w 10035679"/>
                <a:gd name="connsiteY2315" fmla="*/ 1631348 h 5893281"/>
                <a:gd name="connsiteX2316" fmla="*/ 4085632 w 10035679"/>
                <a:gd name="connsiteY2316" fmla="*/ 1625309 h 5893281"/>
                <a:gd name="connsiteX2317" fmla="*/ 4091671 w 10035679"/>
                <a:gd name="connsiteY2317" fmla="*/ 1625309 h 5893281"/>
                <a:gd name="connsiteX2318" fmla="*/ 4100123 w 10035679"/>
                <a:gd name="connsiteY2318" fmla="*/ 1616857 h 5893281"/>
                <a:gd name="connsiteX2319" fmla="*/ 4101934 w 10035679"/>
                <a:gd name="connsiteY2319" fmla="*/ 1612631 h 5893281"/>
                <a:gd name="connsiteX2320" fmla="*/ 4106160 w 10035679"/>
                <a:gd name="connsiteY2320" fmla="*/ 1612631 h 5893281"/>
                <a:gd name="connsiteX2321" fmla="*/ 4109783 w 10035679"/>
                <a:gd name="connsiteY2321" fmla="*/ 1610818 h 5893281"/>
                <a:gd name="connsiteX2322" fmla="*/ 4120048 w 10035679"/>
                <a:gd name="connsiteY2322" fmla="*/ 1610818 h 5893281"/>
                <a:gd name="connsiteX2323" fmla="*/ 4130310 w 10035679"/>
                <a:gd name="connsiteY2323" fmla="*/ 1610818 h 5893281"/>
                <a:gd name="connsiteX2324" fmla="*/ 4130310 w 10035679"/>
                <a:gd name="connsiteY2324" fmla="*/ 1584254 h 5893281"/>
                <a:gd name="connsiteX2325" fmla="*/ 4077785 w 10035679"/>
                <a:gd name="connsiteY2325" fmla="*/ 1584254 h 5893281"/>
                <a:gd name="connsiteX2326" fmla="*/ 4067520 w 10035679"/>
                <a:gd name="connsiteY2326" fmla="*/ 1563727 h 5893281"/>
                <a:gd name="connsiteX2327" fmla="*/ 4085632 w 10035679"/>
                <a:gd name="connsiteY2327" fmla="*/ 1549236 h 5893281"/>
                <a:gd name="connsiteX2328" fmla="*/ 4100123 w 10035679"/>
                <a:gd name="connsiteY2328" fmla="*/ 1535350 h 5893281"/>
                <a:gd name="connsiteX2329" fmla="*/ 4115822 w 10035679"/>
                <a:gd name="connsiteY2329" fmla="*/ 1529311 h 5893281"/>
                <a:gd name="connsiteX2330" fmla="*/ 4144198 w 10035679"/>
                <a:gd name="connsiteY2330" fmla="*/ 1520859 h 5893281"/>
                <a:gd name="connsiteX2331" fmla="*/ 4156877 w 10035679"/>
                <a:gd name="connsiteY2331" fmla="*/ 1531124 h 5893281"/>
                <a:gd name="connsiteX2332" fmla="*/ 4162913 w 10035679"/>
                <a:gd name="connsiteY2332" fmla="*/ 1543197 h 5893281"/>
                <a:gd name="connsiteX2333" fmla="*/ 4170763 w 10035679"/>
                <a:gd name="connsiteY2333" fmla="*/ 1549236 h 5893281"/>
                <a:gd name="connsiteX2334" fmla="*/ 4176801 w 10035679"/>
                <a:gd name="connsiteY2334" fmla="*/ 1563727 h 5893281"/>
                <a:gd name="connsiteX2335" fmla="*/ 4199139 w 10035679"/>
                <a:gd name="connsiteY2335" fmla="*/ 1545613 h 5893281"/>
                <a:gd name="connsiteX2336" fmla="*/ 4219667 w 10035679"/>
                <a:gd name="connsiteY2336" fmla="*/ 1531124 h 5893281"/>
                <a:gd name="connsiteX2337" fmla="*/ 4248044 w 10035679"/>
                <a:gd name="connsiteY2337" fmla="*/ 1520859 h 5893281"/>
                <a:gd name="connsiteX2338" fmla="*/ 4251666 w 10035679"/>
                <a:gd name="connsiteY2338" fmla="*/ 1531124 h 5893281"/>
                <a:gd name="connsiteX2339" fmla="*/ 4257703 w 10035679"/>
                <a:gd name="connsiteY2339" fmla="*/ 1535350 h 5893281"/>
                <a:gd name="connsiteX2340" fmla="*/ 4257703 w 10035679"/>
                <a:gd name="connsiteY2340" fmla="*/ 1538971 h 5893281"/>
                <a:gd name="connsiteX2341" fmla="*/ 4261931 w 10035679"/>
                <a:gd name="connsiteY2341" fmla="*/ 1538971 h 5893281"/>
                <a:gd name="connsiteX2342" fmla="*/ 4266157 w 10035679"/>
                <a:gd name="connsiteY2342" fmla="*/ 1538971 h 5893281"/>
                <a:gd name="connsiteX2343" fmla="*/ 4272194 w 10035679"/>
                <a:gd name="connsiteY2343" fmla="*/ 1538971 h 5893281"/>
                <a:gd name="connsiteX2344" fmla="*/ 4290306 w 10035679"/>
                <a:gd name="connsiteY2344" fmla="*/ 1529311 h 5893281"/>
                <a:gd name="connsiteX2345" fmla="*/ 4300571 w 10035679"/>
                <a:gd name="connsiteY2345" fmla="*/ 1516633 h 5893281"/>
                <a:gd name="connsiteX2346" fmla="*/ 4314457 w 10035679"/>
                <a:gd name="connsiteY2346" fmla="*/ 1506368 h 5893281"/>
                <a:gd name="connsiteX2347" fmla="*/ 4328947 w 10035679"/>
                <a:gd name="connsiteY2347" fmla="*/ 1496105 h 5893281"/>
                <a:gd name="connsiteX2348" fmla="*/ 2638425 w 10035679"/>
                <a:gd name="connsiteY2348" fmla="*/ 1363281 h 5893281"/>
                <a:gd name="connsiteX2349" fmla="*/ 2644464 w 10035679"/>
                <a:gd name="connsiteY2349" fmla="*/ 1367507 h 5893281"/>
                <a:gd name="connsiteX2350" fmla="*/ 2648690 w 10035679"/>
                <a:gd name="connsiteY2350" fmla="*/ 1371733 h 5893281"/>
                <a:gd name="connsiteX2351" fmla="*/ 2652916 w 10035679"/>
                <a:gd name="connsiteY2351" fmla="*/ 1371733 h 5893281"/>
                <a:gd name="connsiteX2352" fmla="*/ 2657142 w 10035679"/>
                <a:gd name="connsiteY2352" fmla="*/ 1373546 h 5893281"/>
                <a:gd name="connsiteX2353" fmla="*/ 2657142 w 10035679"/>
                <a:gd name="connsiteY2353" fmla="*/ 1377772 h 5893281"/>
                <a:gd name="connsiteX2354" fmla="*/ 2657142 w 10035679"/>
                <a:gd name="connsiteY2354" fmla="*/ 1381998 h 5893281"/>
                <a:gd name="connsiteX2355" fmla="*/ 2658955 w 10035679"/>
                <a:gd name="connsiteY2355" fmla="*/ 1388035 h 5893281"/>
                <a:gd name="connsiteX2356" fmla="*/ 2666802 w 10035679"/>
                <a:gd name="connsiteY2356" fmla="*/ 1400111 h 5893281"/>
                <a:gd name="connsiteX2357" fmla="*/ 2671028 w 10035679"/>
                <a:gd name="connsiteY2357" fmla="*/ 1410376 h 5893281"/>
                <a:gd name="connsiteX2358" fmla="*/ 2672841 w 10035679"/>
                <a:gd name="connsiteY2358" fmla="*/ 1420639 h 5893281"/>
                <a:gd name="connsiteX2359" fmla="*/ 2677067 w 10035679"/>
                <a:gd name="connsiteY2359" fmla="*/ 1435130 h 5893281"/>
                <a:gd name="connsiteX2360" fmla="*/ 2666802 w 10035679"/>
                <a:gd name="connsiteY2360" fmla="*/ 1439357 h 5893281"/>
                <a:gd name="connsiteX2361" fmla="*/ 2657142 w 10035679"/>
                <a:gd name="connsiteY2361" fmla="*/ 1442980 h 5893281"/>
                <a:gd name="connsiteX2362" fmla="*/ 2644464 w 10035679"/>
                <a:gd name="connsiteY2362" fmla="*/ 1442980 h 5893281"/>
                <a:gd name="connsiteX2363" fmla="*/ 2628765 w 10035679"/>
                <a:gd name="connsiteY2363" fmla="*/ 1445395 h 5893281"/>
                <a:gd name="connsiteX2364" fmla="*/ 2624539 w 10035679"/>
                <a:gd name="connsiteY2364" fmla="*/ 1429093 h 5893281"/>
                <a:gd name="connsiteX2365" fmla="*/ 2620313 w 10035679"/>
                <a:gd name="connsiteY2365" fmla="*/ 1410376 h 5893281"/>
                <a:gd name="connsiteX2366" fmla="*/ 2620313 w 10035679"/>
                <a:gd name="connsiteY2366" fmla="*/ 1388035 h 5893281"/>
                <a:gd name="connsiteX2367" fmla="*/ 2628765 w 10035679"/>
                <a:gd name="connsiteY2367" fmla="*/ 1381998 h 5893281"/>
                <a:gd name="connsiteX2368" fmla="*/ 2630578 w 10035679"/>
                <a:gd name="connsiteY2368" fmla="*/ 1373546 h 5893281"/>
                <a:gd name="connsiteX2369" fmla="*/ 3250641 w 10035679"/>
                <a:gd name="connsiteY2369" fmla="*/ 1304111 h 5893281"/>
                <a:gd name="connsiteX2370" fmla="*/ 3265130 w 10035679"/>
                <a:gd name="connsiteY2370" fmla="*/ 1310148 h 5893281"/>
                <a:gd name="connsiteX2371" fmla="*/ 3279016 w 10035679"/>
                <a:gd name="connsiteY2371" fmla="*/ 1318602 h 5893281"/>
                <a:gd name="connsiteX2372" fmla="*/ 3285055 w 10035679"/>
                <a:gd name="connsiteY2372" fmla="*/ 1324639 h 5893281"/>
                <a:gd name="connsiteX2373" fmla="*/ 3295318 w 10035679"/>
                <a:gd name="connsiteY2373" fmla="*/ 1333091 h 5893281"/>
                <a:gd name="connsiteX2374" fmla="*/ 3307393 w 10035679"/>
                <a:gd name="connsiteY2374" fmla="*/ 1343356 h 5893281"/>
                <a:gd name="connsiteX2375" fmla="*/ 3303167 w 10035679"/>
                <a:gd name="connsiteY2375" fmla="*/ 1349392 h 5893281"/>
                <a:gd name="connsiteX2376" fmla="*/ 3303167 w 10035679"/>
                <a:gd name="connsiteY2376" fmla="*/ 1353620 h 5893281"/>
                <a:gd name="connsiteX2377" fmla="*/ 3299546 w 10035679"/>
                <a:gd name="connsiteY2377" fmla="*/ 1353620 h 5893281"/>
                <a:gd name="connsiteX2378" fmla="*/ 3299546 w 10035679"/>
                <a:gd name="connsiteY2378" fmla="*/ 1357242 h 5893281"/>
                <a:gd name="connsiteX2379" fmla="*/ 3293507 w 10035679"/>
                <a:gd name="connsiteY2379" fmla="*/ 1363280 h 5893281"/>
                <a:gd name="connsiteX2380" fmla="*/ 3293507 w 10035679"/>
                <a:gd name="connsiteY2380" fmla="*/ 1367506 h 5893281"/>
                <a:gd name="connsiteX2381" fmla="*/ 3289280 w 10035679"/>
                <a:gd name="connsiteY2381" fmla="*/ 1367506 h 5893281"/>
                <a:gd name="connsiteX2382" fmla="*/ 3285055 w 10035679"/>
                <a:gd name="connsiteY2382" fmla="*/ 1367506 h 5893281"/>
                <a:gd name="connsiteX2383" fmla="*/ 3280829 w 10035679"/>
                <a:gd name="connsiteY2383" fmla="*/ 1371732 h 5893281"/>
                <a:gd name="connsiteX2384" fmla="*/ 3274790 w 10035679"/>
                <a:gd name="connsiteY2384" fmla="*/ 1373543 h 5893281"/>
                <a:gd name="connsiteX2385" fmla="*/ 3265130 w 10035679"/>
                <a:gd name="connsiteY2385" fmla="*/ 1363280 h 5893281"/>
                <a:gd name="connsiteX2386" fmla="*/ 3254866 w 10035679"/>
                <a:gd name="connsiteY2386" fmla="*/ 1353620 h 5893281"/>
                <a:gd name="connsiteX2387" fmla="*/ 3240375 w 10035679"/>
                <a:gd name="connsiteY2387" fmla="*/ 1343356 h 5893281"/>
                <a:gd name="connsiteX2388" fmla="*/ 3228300 w 10035679"/>
                <a:gd name="connsiteY2388" fmla="*/ 1334903 h 5893281"/>
                <a:gd name="connsiteX2389" fmla="*/ 3236751 w 10035679"/>
                <a:gd name="connsiteY2389" fmla="*/ 1310148 h 5893281"/>
                <a:gd name="connsiteX2390" fmla="*/ 3242790 w 10035679"/>
                <a:gd name="connsiteY2390" fmla="*/ 1310148 h 5893281"/>
                <a:gd name="connsiteX2391" fmla="*/ 3246412 w 10035679"/>
                <a:gd name="connsiteY2391" fmla="*/ 1306527 h 5893281"/>
                <a:gd name="connsiteX2392" fmla="*/ 6004982 w 10035679"/>
                <a:gd name="connsiteY2392" fmla="*/ 1290225 h 5893281"/>
                <a:gd name="connsiteX2393" fmla="*/ 6037585 w 10035679"/>
                <a:gd name="connsiteY2393" fmla="*/ 1290225 h 5893281"/>
                <a:gd name="connsiteX2394" fmla="*/ 6037585 w 10035679"/>
                <a:gd name="connsiteY2394" fmla="*/ 1304110 h 5893281"/>
                <a:gd name="connsiteX2395" fmla="*/ 6030943 w 10035679"/>
                <a:gd name="connsiteY2395" fmla="*/ 1304110 h 5893281"/>
                <a:gd name="connsiteX2396" fmla="*/ 6023094 w 10035679"/>
                <a:gd name="connsiteY2396" fmla="*/ 1310149 h 5893281"/>
                <a:gd name="connsiteX2397" fmla="*/ 6018868 w 10035679"/>
                <a:gd name="connsiteY2397" fmla="*/ 1310149 h 5893281"/>
                <a:gd name="connsiteX2398" fmla="*/ 6012831 w 10035679"/>
                <a:gd name="connsiteY2398" fmla="*/ 1310149 h 5893281"/>
                <a:gd name="connsiteX2399" fmla="*/ 6012831 w 10035679"/>
                <a:gd name="connsiteY2399" fmla="*/ 1306526 h 5893281"/>
                <a:gd name="connsiteX2400" fmla="*/ 6009208 w 10035679"/>
                <a:gd name="connsiteY2400" fmla="*/ 1300489 h 5893281"/>
                <a:gd name="connsiteX2401" fmla="*/ 6009208 w 10035679"/>
                <a:gd name="connsiteY2401" fmla="*/ 1296261 h 5893281"/>
                <a:gd name="connsiteX2402" fmla="*/ 6004982 w 10035679"/>
                <a:gd name="connsiteY2402" fmla="*/ 1292035 h 5893281"/>
                <a:gd name="connsiteX2403" fmla="*/ 2004480 w 10035679"/>
                <a:gd name="connsiteY2403" fmla="*/ 1247358 h 5893281"/>
                <a:gd name="connsiteX2404" fmla="*/ 2036480 w 10035679"/>
                <a:gd name="connsiteY2404" fmla="*/ 1267283 h 5893281"/>
                <a:gd name="connsiteX2405" fmla="*/ 2064857 w 10035679"/>
                <a:gd name="connsiteY2405" fmla="*/ 1292037 h 5893281"/>
                <a:gd name="connsiteX2406" fmla="*/ 2093233 w 10035679"/>
                <a:gd name="connsiteY2406" fmla="*/ 1318602 h 5893281"/>
                <a:gd name="connsiteX2407" fmla="*/ 2083574 w 10035679"/>
                <a:gd name="connsiteY2407" fmla="*/ 1318602 h 5893281"/>
                <a:gd name="connsiteX2408" fmla="*/ 2075120 w 10035679"/>
                <a:gd name="connsiteY2408" fmla="*/ 1328865 h 5893281"/>
                <a:gd name="connsiteX2409" fmla="*/ 2069083 w 10035679"/>
                <a:gd name="connsiteY2409" fmla="*/ 1333091 h 5893281"/>
                <a:gd name="connsiteX2410" fmla="*/ 2058818 w 10035679"/>
                <a:gd name="connsiteY2410" fmla="*/ 1333091 h 5893281"/>
                <a:gd name="connsiteX2411" fmla="*/ 2046743 w 10035679"/>
                <a:gd name="connsiteY2411" fmla="*/ 1334904 h 5893281"/>
                <a:gd name="connsiteX2412" fmla="*/ 2030441 w 10035679"/>
                <a:gd name="connsiteY2412" fmla="*/ 1334904 h 5893281"/>
                <a:gd name="connsiteX2413" fmla="*/ 2016555 w 10035679"/>
                <a:gd name="connsiteY2413" fmla="*/ 1320413 h 5893281"/>
                <a:gd name="connsiteX2414" fmla="*/ 2002065 w 10035679"/>
                <a:gd name="connsiteY2414" fmla="*/ 1310148 h 5893281"/>
                <a:gd name="connsiteX2415" fmla="*/ 1983953 w 10035679"/>
                <a:gd name="connsiteY2415" fmla="*/ 1304112 h 5893281"/>
                <a:gd name="connsiteX2416" fmla="*/ 1983953 w 10035679"/>
                <a:gd name="connsiteY2416" fmla="*/ 1296263 h 5893281"/>
                <a:gd name="connsiteX2417" fmla="*/ 2016555 w 10035679"/>
                <a:gd name="connsiteY2417" fmla="*/ 1277546 h 5893281"/>
                <a:gd name="connsiteX2418" fmla="*/ 2012329 w 10035679"/>
                <a:gd name="connsiteY2418" fmla="*/ 1271509 h 5893281"/>
                <a:gd name="connsiteX2419" fmla="*/ 2008103 w 10035679"/>
                <a:gd name="connsiteY2419" fmla="*/ 1267283 h 5893281"/>
                <a:gd name="connsiteX2420" fmla="*/ 2008103 w 10035679"/>
                <a:gd name="connsiteY2420" fmla="*/ 1261245 h 5893281"/>
                <a:gd name="connsiteX2421" fmla="*/ 9772438 w 10035679"/>
                <a:gd name="connsiteY2421" fmla="*/ 1147133 h 5893281"/>
                <a:gd name="connsiteX2422" fmla="*/ 9780288 w 10035679"/>
                <a:gd name="connsiteY2422" fmla="*/ 1157397 h 5893281"/>
                <a:gd name="connsiteX2423" fmla="*/ 9786324 w 10035679"/>
                <a:gd name="connsiteY2423" fmla="*/ 1165245 h 5893281"/>
                <a:gd name="connsiteX2424" fmla="*/ 9794778 w 10035679"/>
                <a:gd name="connsiteY2424" fmla="*/ 1165245 h 5893281"/>
                <a:gd name="connsiteX2425" fmla="*/ 9798400 w 10035679"/>
                <a:gd name="connsiteY2425" fmla="*/ 1167660 h 5893281"/>
                <a:gd name="connsiteX2426" fmla="*/ 9800815 w 10035679"/>
                <a:gd name="connsiteY2426" fmla="*/ 1167660 h 5893281"/>
                <a:gd name="connsiteX2427" fmla="*/ 9808664 w 10035679"/>
                <a:gd name="connsiteY2427" fmla="*/ 1167660 h 5893281"/>
                <a:gd name="connsiteX2428" fmla="*/ 9812890 w 10035679"/>
                <a:gd name="connsiteY2428" fmla="*/ 1167660 h 5893281"/>
                <a:gd name="connsiteX2429" fmla="*/ 9814701 w 10035679"/>
                <a:gd name="connsiteY2429" fmla="*/ 1167660 h 5893281"/>
                <a:gd name="connsiteX2430" fmla="*/ 9823155 w 10035679"/>
                <a:gd name="connsiteY2430" fmla="*/ 1171284 h 5893281"/>
                <a:gd name="connsiteX2431" fmla="*/ 9826776 w 10035679"/>
                <a:gd name="connsiteY2431" fmla="*/ 1177925 h 5893281"/>
                <a:gd name="connsiteX2432" fmla="*/ 9812890 w 10035679"/>
                <a:gd name="connsiteY2432" fmla="*/ 1190000 h 5893281"/>
                <a:gd name="connsiteX2433" fmla="*/ 9798400 w 10035679"/>
                <a:gd name="connsiteY2433" fmla="*/ 1200263 h 5893281"/>
                <a:gd name="connsiteX2434" fmla="*/ 9727760 w 10035679"/>
                <a:gd name="connsiteY2434" fmla="*/ 1206302 h 5893281"/>
                <a:gd name="connsiteX2435" fmla="*/ 9727760 w 10035679"/>
                <a:gd name="connsiteY2435" fmla="*/ 1177925 h 5893281"/>
                <a:gd name="connsiteX2436" fmla="*/ 9738025 w 10035679"/>
                <a:gd name="connsiteY2436" fmla="*/ 1167660 h 5893281"/>
                <a:gd name="connsiteX2437" fmla="*/ 9748288 w 10035679"/>
                <a:gd name="connsiteY2437" fmla="*/ 1161624 h 5893281"/>
                <a:gd name="connsiteX2438" fmla="*/ 9757947 w 10035679"/>
                <a:gd name="connsiteY2438" fmla="*/ 1153170 h 5893281"/>
                <a:gd name="connsiteX2439" fmla="*/ 2154225 w 10035679"/>
                <a:gd name="connsiteY2439" fmla="*/ 1087972 h 5893281"/>
                <a:gd name="connsiteX2440" fmla="*/ 2156036 w 10035679"/>
                <a:gd name="connsiteY2440" fmla="*/ 1102462 h 5893281"/>
                <a:gd name="connsiteX2441" fmla="*/ 2156036 w 10035679"/>
                <a:gd name="connsiteY2441" fmla="*/ 1112727 h 5893281"/>
                <a:gd name="connsiteX2442" fmla="*/ 2160262 w 10035679"/>
                <a:gd name="connsiteY2442" fmla="*/ 1116953 h 5893281"/>
                <a:gd name="connsiteX2443" fmla="*/ 2164488 w 10035679"/>
                <a:gd name="connsiteY2443" fmla="*/ 1121181 h 5893281"/>
                <a:gd name="connsiteX2444" fmla="*/ 2168716 w 10035679"/>
                <a:gd name="connsiteY2444" fmla="*/ 1122992 h 5893281"/>
                <a:gd name="connsiteX2445" fmla="*/ 2174753 w 10035679"/>
                <a:gd name="connsiteY2445" fmla="*/ 1131444 h 5893281"/>
                <a:gd name="connsiteX2446" fmla="*/ 2178979 w 10035679"/>
                <a:gd name="connsiteY2446" fmla="*/ 1137483 h 5893281"/>
                <a:gd name="connsiteX2447" fmla="*/ 2174753 w 10035679"/>
                <a:gd name="connsiteY2447" fmla="*/ 1145934 h 5893281"/>
                <a:gd name="connsiteX2448" fmla="*/ 2170527 w 10035679"/>
                <a:gd name="connsiteY2448" fmla="*/ 1156198 h 5893281"/>
                <a:gd name="connsiteX2449" fmla="*/ 2168716 w 10035679"/>
                <a:gd name="connsiteY2449" fmla="*/ 1164652 h 5893281"/>
                <a:gd name="connsiteX2450" fmla="*/ 2164488 w 10035679"/>
                <a:gd name="connsiteY2450" fmla="*/ 1170688 h 5893281"/>
                <a:gd name="connsiteX2451" fmla="*/ 2160262 w 10035679"/>
                <a:gd name="connsiteY2451" fmla="*/ 1185177 h 5893281"/>
                <a:gd name="connsiteX2452" fmla="*/ 2174150 w 10035679"/>
                <a:gd name="connsiteY2452" fmla="*/ 1189405 h 5893281"/>
                <a:gd name="connsiteX2453" fmla="*/ 2181997 w 10035679"/>
                <a:gd name="connsiteY2453" fmla="*/ 1195441 h 5893281"/>
                <a:gd name="connsiteX2454" fmla="*/ 2188036 w 10035679"/>
                <a:gd name="connsiteY2454" fmla="*/ 1203895 h 5893281"/>
                <a:gd name="connsiteX2455" fmla="*/ 2192262 w 10035679"/>
                <a:gd name="connsiteY2455" fmla="*/ 1209932 h 5893281"/>
                <a:gd name="connsiteX2456" fmla="*/ 2192262 w 10035679"/>
                <a:gd name="connsiteY2456" fmla="*/ 1224424 h 5893281"/>
                <a:gd name="connsiteX2457" fmla="*/ 2192262 w 10035679"/>
                <a:gd name="connsiteY2457" fmla="*/ 1238912 h 5893281"/>
                <a:gd name="connsiteX2458" fmla="*/ 2181997 w 10035679"/>
                <a:gd name="connsiteY2458" fmla="*/ 1247366 h 5893281"/>
                <a:gd name="connsiteX2459" fmla="*/ 2174150 w 10035679"/>
                <a:gd name="connsiteY2459" fmla="*/ 1253403 h 5893281"/>
                <a:gd name="connsiteX2460" fmla="*/ 2169922 w 10035679"/>
                <a:gd name="connsiteY2460" fmla="*/ 1263669 h 5893281"/>
                <a:gd name="connsiteX2461" fmla="*/ 2168111 w 10035679"/>
                <a:gd name="connsiteY2461" fmla="*/ 1275744 h 5893281"/>
                <a:gd name="connsiteX2462" fmla="*/ 2160262 w 10035679"/>
                <a:gd name="connsiteY2462" fmla="*/ 1290233 h 5893281"/>
                <a:gd name="connsiteX2463" fmla="*/ 2210979 w 10035679"/>
                <a:gd name="connsiteY2463" fmla="*/ 1290233 h 5893281"/>
                <a:gd name="connsiteX2464" fmla="*/ 2210979 w 10035679"/>
                <a:gd name="connsiteY2464" fmla="*/ 1321024 h 5893281"/>
                <a:gd name="connsiteX2465" fmla="*/ 2217016 w 10035679"/>
                <a:gd name="connsiteY2465" fmla="*/ 1349401 h 5893281"/>
                <a:gd name="connsiteX2466" fmla="*/ 2239355 w 10035679"/>
                <a:gd name="connsiteY2466" fmla="*/ 1349401 h 5893281"/>
                <a:gd name="connsiteX2467" fmla="*/ 2249618 w 10035679"/>
                <a:gd name="connsiteY2467" fmla="*/ 1339136 h 5893281"/>
                <a:gd name="connsiteX2468" fmla="*/ 2259883 w 10035679"/>
                <a:gd name="connsiteY2468" fmla="*/ 1328873 h 5893281"/>
                <a:gd name="connsiteX2469" fmla="*/ 2270146 w 10035679"/>
                <a:gd name="connsiteY2469" fmla="*/ 1318608 h 5893281"/>
                <a:gd name="connsiteX2470" fmla="*/ 2288260 w 10035679"/>
                <a:gd name="connsiteY2470" fmla="*/ 1310156 h 5893281"/>
                <a:gd name="connsiteX2471" fmla="*/ 2288260 w 10035679"/>
                <a:gd name="connsiteY2471" fmla="*/ 1333099 h 5893281"/>
                <a:gd name="connsiteX2472" fmla="*/ 2284033 w 10035679"/>
                <a:gd name="connsiteY2472" fmla="*/ 1361476 h 5893281"/>
                <a:gd name="connsiteX2473" fmla="*/ 2282221 w 10035679"/>
                <a:gd name="connsiteY2473" fmla="*/ 1386231 h 5893281"/>
                <a:gd name="connsiteX2474" fmla="*/ 2282221 w 10035679"/>
                <a:gd name="connsiteY2474" fmla="*/ 1402532 h 5893281"/>
                <a:gd name="connsiteX2475" fmla="*/ 2277995 w 10035679"/>
                <a:gd name="connsiteY2475" fmla="*/ 1414608 h 5893281"/>
                <a:gd name="connsiteX2476" fmla="*/ 2284033 w 10035679"/>
                <a:gd name="connsiteY2476" fmla="*/ 1420647 h 5893281"/>
                <a:gd name="connsiteX2477" fmla="*/ 2288260 w 10035679"/>
                <a:gd name="connsiteY2477" fmla="*/ 1424873 h 5893281"/>
                <a:gd name="connsiteX2478" fmla="*/ 2292486 w 10035679"/>
                <a:gd name="connsiteY2478" fmla="*/ 1429099 h 5893281"/>
                <a:gd name="connsiteX2479" fmla="*/ 2298522 w 10035679"/>
                <a:gd name="connsiteY2479" fmla="*/ 1430910 h 5893281"/>
                <a:gd name="connsiteX2480" fmla="*/ 2308787 w 10035679"/>
                <a:gd name="connsiteY2480" fmla="*/ 1435136 h 5893281"/>
                <a:gd name="connsiteX2481" fmla="*/ 2326899 w 10035679"/>
                <a:gd name="connsiteY2481" fmla="*/ 1406759 h 5893281"/>
                <a:gd name="connsiteX2482" fmla="*/ 2340787 w 10035679"/>
                <a:gd name="connsiteY2482" fmla="*/ 1374155 h 5893281"/>
                <a:gd name="connsiteX2483" fmla="*/ 2340787 w 10035679"/>
                <a:gd name="connsiteY2483" fmla="*/ 1349401 h 5893281"/>
                <a:gd name="connsiteX2484" fmla="*/ 2336559 w 10035679"/>
                <a:gd name="connsiteY2484" fmla="*/ 1324646 h 5893281"/>
                <a:gd name="connsiteX2485" fmla="*/ 2336559 w 10035679"/>
                <a:gd name="connsiteY2485" fmla="*/ 1299892 h 5893281"/>
                <a:gd name="connsiteX2486" fmla="*/ 2344408 w 10035679"/>
                <a:gd name="connsiteY2486" fmla="*/ 1275139 h 5893281"/>
                <a:gd name="connsiteX2487" fmla="*/ 2364936 w 10035679"/>
                <a:gd name="connsiteY2487" fmla="*/ 1257026 h 5893281"/>
                <a:gd name="connsiteX2488" fmla="*/ 2372785 w 10035679"/>
                <a:gd name="connsiteY2488" fmla="*/ 1248574 h 5893281"/>
                <a:gd name="connsiteX2489" fmla="*/ 2378825 w 10035679"/>
                <a:gd name="connsiteY2489" fmla="*/ 1248574 h 5893281"/>
                <a:gd name="connsiteX2490" fmla="*/ 2386672 w 10035679"/>
                <a:gd name="connsiteY2490" fmla="*/ 1252800 h 5893281"/>
                <a:gd name="connsiteX2491" fmla="*/ 2392711 w 10035679"/>
                <a:gd name="connsiteY2491" fmla="*/ 1257026 h 5893281"/>
                <a:gd name="connsiteX2492" fmla="*/ 2396936 w 10035679"/>
                <a:gd name="connsiteY2492" fmla="*/ 1263064 h 5893281"/>
                <a:gd name="connsiteX2493" fmla="*/ 2404786 w 10035679"/>
                <a:gd name="connsiteY2493" fmla="*/ 1271518 h 5893281"/>
                <a:gd name="connsiteX2494" fmla="*/ 2406597 w 10035679"/>
                <a:gd name="connsiteY2494" fmla="*/ 1277555 h 5893281"/>
                <a:gd name="connsiteX2495" fmla="*/ 2414446 w 10035679"/>
                <a:gd name="connsiteY2495" fmla="*/ 1281781 h 5893281"/>
                <a:gd name="connsiteX2496" fmla="*/ 2418672 w 10035679"/>
                <a:gd name="connsiteY2496" fmla="*/ 1290233 h 5893281"/>
                <a:gd name="connsiteX2497" fmla="*/ 2432558 w 10035679"/>
                <a:gd name="connsiteY2497" fmla="*/ 1290233 h 5893281"/>
                <a:gd name="connsiteX2498" fmla="*/ 2448859 w 10035679"/>
                <a:gd name="connsiteY2498" fmla="*/ 1281781 h 5893281"/>
                <a:gd name="connsiteX2499" fmla="*/ 2466973 w 10035679"/>
                <a:gd name="connsiteY2499" fmla="*/ 1277555 h 5893281"/>
                <a:gd name="connsiteX2500" fmla="*/ 2480859 w 10035679"/>
                <a:gd name="connsiteY2500" fmla="*/ 1289630 h 5893281"/>
                <a:gd name="connsiteX2501" fmla="*/ 2480859 w 10035679"/>
                <a:gd name="connsiteY2501" fmla="*/ 1318005 h 5893281"/>
                <a:gd name="connsiteX2502" fmla="*/ 2480859 w 10035679"/>
                <a:gd name="connsiteY2502" fmla="*/ 1332496 h 5893281"/>
                <a:gd name="connsiteX2503" fmla="*/ 2476633 w 10035679"/>
                <a:gd name="connsiteY2503" fmla="*/ 1357250 h 5893281"/>
                <a:gd name="connsiteX2504" fmla="*/ 2474821 w 10035679"/>
                <a:gd name="connsiteY2504" fmla="*/ 1388043 h 5893281"/>
                <a:gd name="connsiteX2505" fmla="*/ 2466973 w 10035679"/>
                <a:gd name="connsiteY2505" fmla="*/ 1424873 h 5893281"/>
                <a:gd name="connsiteX2506" fmla="*/ 2460934 w 10035679"/>
                <a:gd name="connsiteY2506" fmla="*/ 1453250 h 5893281"/>
                <a:gd name="connsiteX2507" fmla="*/ 2456708 w 10035679"/>
                <a:gd name="connsiteY2507" fmla="*/ 1473779 h 5893281"/>
                <a:gd name="connsiteX2508" fmla="*/ 2442823 w 10035679"/>
                <a:gd name="connsiteY2508" fmla="*/ 1473779 h 5893281"/>
                <a:gd name="connsiteX2509" fmla="*/ 2434973 w 10035679"/>
                <a:gd name="connsiteY2509" fmla="*/ 1471968 h 5893281"/>
                <a:gd name="connsiteX2510" fmla="*/ 2428937 w 10035679"/>
                <a:gd name="connsiteY2510" fmla="*/ 1467740 h 5893281"/>
                <a:gd name="connsiteX2511" fmla="*/ 2421088 w 10035679"/>
                <a:gd name="connsiteY2511" fmla="*/ 1463513 h 5893281"/>
                <a:gd name="connsiteX2512" fmla="*/ 2410823 w 10035679"/>
                <a:gd name="connsiteY2512" fmla="*/ 1459287 h 5893281"/>
                <a:gd name="connsiteX2513" fmla="*/ 2410823 w 10035679"/>
                <a:gd name="connsiteY2513" fmla="*/ 1467740 h 5893281"/>
                <a:gd name="connsiteX2514" fmla="*/ 2415048 w 10035679"/>
                <a:gd name="connsiteY2514" fmla="*/ 1471968 h 5893281"/>
                <a:gd name="connsiteX2515" fmla="*/ 2419276 w 10035679"/>
                <a:gd name="connsiteY2515" fmla="*/ 1473779 h 5893281"/>
                <a:gd name="connsiteX2516" fmla="*/ 2421088 w 10035679"/>
                <a:gd name="connsiteY2516" fmla="*/ 1478005 h 5893281"/>
                <a:gd name="connsiteX2517" fmla="*/ 2421088 w 10035679"/>
                <a:gd name="connsiteY2517" fmla="*/ 1482231 h 5893281"/>
                <a:gd name="connsiteX2518" fmla="*/ 2425313 w 10035679"/>
                <a:gd name="connsiteY2518" fmla="*/ 1488269 h 5893281"/>
                <a:gd name="connsiteX2519" fmla="*/ 2425313 w 10035679"/>
                <a:gd name="connsiteY2519" fmla="*/ 1500343 h 5893281"/>
                <a:gd name="connsiteX2520" fmla="*/ 2326296 w 10035679"/>
                <a:gd name="connsiteY2520" fmla="*/ 1506381 h 5893281"/>
                <a:gd name="connsiteX2521" fmla="*/ 2326296 w 10035679"/>
                <a:gd name="connsiteY2521" fmla="*/ 1514833 h 5893281"/>
                <a:gd name="connsiteX2522" fmla="*/ 2334146 w 10035679"/>
                <a:gd name="connsiteY2522" fmla="*/ 1535360 h 5893281"/>
                <a:gd name="connsiteX2523" fmla="*/ 2329919 w 10035679"/>
                <a:gd name="connsiteY2523" fmla="*/ 1557700 h 5893281"/>
                <a:gd name="connsiteX2524" fmla="*/ 2325691 w 10035679"/>
                <a:gd name="connsiteY2524" fmla="*/ 1592717 h 5893281"/>
                <a:gd name="connsiteX2525" fmla="*/ 2307579 w 10035679"/>
                <a:gd name="connsiteY2525" fmla="*/ 1592717 h 5893281"/>
                <a:gd name="connsiteX2526" fmla="*/ 2283428 w 10035679"/>
                <a:gd name="connsiteY2526" fmla="*/ 1578226 h 5893281"/>
                <a:gd name="connsiteX2527" fmla="*/ 2249015 w 10035679"/>
                <a:gd name="connsiteY2527" fmla="*/ 1569775 h 5893281"/>
                <a:gd name="connsiteX2528" fmla="*/ 2249015 w 10035679"/>
                <a:gd name="connsiteY2528" fmla="*/ 1577624 h 5893281"/>
                <a:gd name="connsiteX2529" fmla="*/ 2255052 w 10035679"/>
                <a:gd name="connsiteY2529" fmla="*/ 1577624 h 5893281"/>
                <a:gd name="connsiteX2530" fmla="*/ 2262901 w 10035679"/>
                <a:gd name="connsiteY2530" fmla="*/ 1583660 h 5893281"/>
                <a:gd name="connsiteX2531" fmla="*/ 2267127 w 10035679"/>
                <a:gd name="connsiteY2531" fmla="*/ 1587886 h 5893281"/>
                <a:gd name="connsiteX2532" fmla="*/ 2268938 w 10035679"/>
                <a:gd name="connsiteY2532" fmla="*/ 1592112 h 5893281"/>
                <a:gd name="connsiteX2533" fmla="*/ 2273166 w 10035679"/>
                <a:gd name="connsiteY2533" fmla="*/ 1596338 h 5893281"/>
                <a:gd name="connsiteX2534" fmla="*/ 2277392 w 10035679"/>
                <a:gd name="connsiteY2534" fmla="*/ 1606603 h 5893281"/>
                <a:gd name="connsiteX2535" fmla="*/ 2277392 w 10035679"/>
                <a:gd name="connsiteY2535" fmla="*/ 1616867 h 5893281"/>
                <a:gd name="connsiteX2536" fmla="*/ 2273166 w 10035679"/>
                <a:gd name="connsiteY2536" fmla="*/ 1625319 h 5893281"/>
                <a:gd name="connsiteX2537" fmla="*/ 2267127 w 10035679"/>
                <a:gd name="connsiteY2537" fmla="*/ 1631356 h 5893281"/>
                <a:gd name="connsiteX2538" fmla="*/ 2262901 w 10035679"/>
                <a:gd name="connsiteY2538" fmla="*/ 1639809 h 5893281"/>
                <a:gd name="connsiteX2539" fmla="*/ 2244789 w 10035679"/>
                <a:gd name="connsiteY2539" fmla="*/ 1654298 h 5893281"/>
                <a:gd name="connsiteX2540" fmla="*/ 2230901 w 10035679"/>
                <a:gd name="connsiteY2540" fmla="*/ 1668788 h 5893281"/>
                <a:gd name="connsiteX2541" fmla="*/ 2224865 w 10035679"/>
                <a:gd name="connsiteY2541" fmla="*/ 1685089 h 5893281"/>
                <a:gd name="connsiteX2542" fmla="*/ 2217016 w 10035679"/>
                <a:gd name="connsiteY2542" fmla="*/ 1711655 h 5893281"/>
                <a:gd name="connsiteX2543" fmla="*/ 2203130 w 10035679"/>
                <a:gd name="connsiteY2543" fmla="*/ 1711655 h 5893281"/>
                <a:gd name="connsiteX2544" fmla="*/ 2192865 w 10035679"/>
                <a:gd name="connsiteY2544" fmla="*/ 1707427 h 5893281"/>
                <a:gd name="connsiteX2545" fmla="*/ 2182602 w 10035679"/>
                <a:gd name="connsiteY2545" fmla="*/ 1703201 h 5893281"/>
                <a:gd name="connsiteX2546" fmla="*/ 2174753 w 10035679"/>
                <a:gd name="connsiteY2546" fmla="*/ 1698975 h 5893281"/>
                <a:gd name="connsiteX2547" fmla="*/ 2160867 w 10035679"/>
                <a:gd name="connsiteY2547" fmla="*/ 1697164 h 5893281"/>
                <a:gd name="connsiteX2548" fmla="*/ 2160867 w 10035679"/>
                <a:gd name="connsiteY2548" fmla="*/ 1703201 h 5893281"/>
                <a:gd name="connsiteX2549" fmla="*/ 2178979 w 10035679"/>
                <a:gd name="connsiteY2549" fmla="*/ 1703201 h 5893281"/>
                <a:gd name="connsiteX2550" fmla="*/ 2183205 w 10035679"/>
                <a:gd name="connsiteY2550" fmla="*/ 1711655 h 5893281"/>
                <a:gd name="connsiteX2551" fmla="*/ 2185017 w 10035679"/>
                <a:gd name="connsiteY2551" fmla="*/ 1717692 h 5893281"/>
                <a:gd name="connsiteX2552" fmla="*/ 2189244 w 10035679"/>
                <a:gd name="connsiteY2552" fmla="*/ 1721918 h 5893281"/>
                <a:gd name="connsiteX2553" fmla="*/ 2189244 w 10035679"/>
                <a:gd name="connsiteY2553" fmla="*/ 1727956 h 5893281"/>
                <a:gd name="connsiteX2554" fmla="*/ 2193469 w 10035679"/>
                <a:gd name="connsiteY2554" fmla="*/ 1740031 h 5893281"/>
                <a:gd name="connsiteX2555" fmla="*/ 2193469 w 10035679"/>
                <a:gd name="connsiteY2555" fmla="*/ 1750294 h 5893281"/>
                <a:gd name="connsiteX2556" fmla="*/ 2160867 w 10035679"/>
                <a:gd name="connsiteY2556" fmla="*/ 1760559 h 5893281"/>
                <a:gd name="connsiteX2557" fmla="*/ 2132490 w 10035679"/>
                <a:gd name="connsiteY2557" fmla="*/ 1778672 h 5893281"/>
                <a:gd name="connsiteX2558" fmla="*/ 2114376 w 10035679"/>
                <a:gd name="connsiteY2558" fmla="*/ 1799200 h 5893281"/>
                <a:gd name="connsiteX2559" fmla="*/ 2102301 w 10035679"/>
                <a:gd name="connsiteY2559" fmla="*/ 1831804 h 5893281"/>
                <a:gd name="connsiteX2560" fmla="*/ 2102301 w 10035679"/>
                <a:gd name="connsiteY2560" fmla="*/ 1878898 h 5893281"/>
                <a:gd name="connsiteX2561" fmla="*/ 2114376 w 10035679"/>
                <a:gd name="connsiteY2561" fmla="*/ 1907275 h 5893281"/>
                <a:gd name="connsiteX2562" fmla="*/ 2122225 w 10035679"/>
                <a:gd name="connsiteY2562" fmla="*/ 1945915 h 5893281"/>
                <a:gd name="connsiteX2563" fmla="*/ 2122225 w 10035679"/>
                <a:gd name="connsiteY2563" fmla="*/ 1984554 h 5893281"/>
                <a:gd name="connsiteX2564" fmla="*/ 2160867 w 10035679"/>
                <a:gd name="connsiteY2564" fmla="*/ 1984554 h 5893281"/>
                <a:gd name="connsiteX2565" fmla="*/ 2160867 w 10035679"/>
                <a:gd name="connsiteY2565" fmla="*/ 2002667 h 5893281"/>
                <a:gd name="connsiteX2566" fmla="*/ 2168716 w 10035679"/>
                <a:gd name="connsiteY2566" fmla="*/ 2008705 h 5893281"/>
                <a:gd name="connsiteX2567" fmla="*/ 2168716 w 10035679"/>
                <a:gd name="connsiteY2567" fmla="*/ 2017157 h 5893281"/>
                <a:gd name="connsiteX2568" fmla="*/ 2168716 w 10035679"/>
                <a:gd name="connsiteY2568" fmla="*/ 2023196 h 5893281"/>
                <a:gd name="connsiteX2569" fmla="*/ 2168716 w 10035679"/>
                <a:gd name="connsiteY2569" fmla="*/ 2027423 h 5893281"/>
                <a:gd name="connsiteX2570" fmla="*/ 2168716 w 10035679"/>
                <a:gd name="connsiteY2570" fmla="*/ 2031648 h 5893281"/>
                <a:gd name="connsiteX2571" fmla="*/ 2168716 w 10035679"/>
                <a:gd name="connsiteY2571" fmla="*/ 2033459 h 5893281"/>
                <a:gd name="connsiteX2572" fmla="*/ 2170527 w 10035679"/>
                <a:gd name="connsiteY2572" fmla="*/ 2037686 h 5893281"/>
                <a:gd name="connsiteX2573" fmla="*/ 2182602 w 10035679"/>
                <a:gd name="connsiteY2573" fmla="*/ 2037686 h 5893281"/>
                <a:gd name="connsiteX2574" fmla="*/ 2192865 w 10035679"/>
                <a:gd name="connsiteY2574" fmla="*/ 2041911 h 5893281"/>
                <a:gd name="connsiteX2575" fmla="*/ 2217016 w 10035679"/>
                <a:gd name="connsiteY2575" fmla="*/ 2037686 h 5893281"/>
                <a:gd name="connsiteX2576" fmla="*/ 2241166 w 10035679"/>
                <a:gd name="connsiteY2576" fmla="*/ 2047950 h 5893281"/>
                <a:gd name="connsiteX2577" fmla="*/ 2267732 w 10035679"/>
                <a:gd name="connsiteY2577" fmla="*/ 2066061 h 5893281"/>
                <a:gd name="connsiteX2578" fmla="*/ 2291881 w 10035679"/>
                <a:gd name="connsiteY2578" fmla="*/ 2090815 h 5893281"/>
                <a:gd name="connsiteX2579" fmla="*/ 2312410 w 10035679"/>
                <a:gd name="connsiteY2579" fmla="*/ 2113155 h 5893281"/>
                <a:gd name="connsiteX2580" fmla="*/ 2337767 w 10035679"/>
                <a:gd name="connsiteY2580" fmla="*/ 2125833 h 5893281"/>
                <a:gd name="connsiteX2581" fmla="*/ 2348031 w 10035679"/>
                <a:gd name="connsiteY2581" fmla="*/ 2130059 h 5893281"/>
                <a:gd name="connsiteX2582" fmla="*/ 2354068 w 10035679"/>
                <a:gd name="connsiteY2582" fmla="*/ 2131872 h 5893281"/>
                <a:gd name="connsiteX2583" fmla="*/ 2361917 w 10035679"/>
                <a:gd name="connsiteY2583" fmla="*/ 2130059 h 5893281"/>
                <a:gd name="connsiteX2584" fmla="*/ 2367956 w 10035679"/>
                <a:gd name="connsiteY2584" fmla="*/ 2130059 h 5893281"/>
                <a:gd name="connsiteX2585" fmla="*/ 2372182 w 10035679"/>
                <a:gd name="connsiteY2585" fmla="*/ 2125833 h 5893281"/>
                <a:gd name="connsiteX2586" fmla="*/ 2380032 w 10035679"/>
                <a:gd name="connsiteY2586" fmla="*/ 2121608 h 5893281"/>
                <a:gd name="connsiteX2587" fmla="*/ 2381843 w 10035679"/>
                <a:gd name="connsiteY2587" fmla="*/ 2117381 h 5893281"/>
                <a:gd name="connsiteX2588" fmla="*/ 2389692 w 10035679"/>
                <a:gd name="connsiteY2588" fmla="*/ 2117381 h 5893281"/>
                <a:gd name="connsiteX2589" fmla="*/ 2446445 w 10035679"/>
                <a:gd name="connsiteY2589" fmla="*/ 2131872 h 5893281"/>
                <a:gd name="connsiteX2590" fmla="*/ 2452482 w 10035679"/>
                <a:gd name="connsiteY2590" fmla="*/ 2170506 h 5893281"/>
                <a:gd name="connsiteX2591" fmla="*/ 2460332 w 10035679"/>
                <a:gd name="connsiteY2591" fmla="*/ 2198884 h 5893281"/>
                <a:gd name="connsiteX2592" fmla="*/ 2464558 w 10035679"/>
                <a:gd name="connsiteY2592" fmla="*/ 2221222 h 5893281"/>
                <a:gd name="connsiteX2593" fmla="*/ 2466368 w 10035679"/>
                <a:gd name="connsiteY2593" fmla="*/ 2241748 h 5893281"/>
                <a:gd name="connsiteX2594" fmla="*/ 2474217 w 10035679"/>
                <a:gd name="connsiteY2594" fmla="*/ 2264088 h 5893281"/>
                <a:gd name="connsiteX2595" fmla="*/ 2492329 w 10035679"/>
                <a:gd name="connsiteY2595" fmla="*/ 2288848 h 5893281"/>
                <a:gd name="connsiteX2596" fmla="*/ 2512859 w 10035679"/>
                <a:gd name="connsiteY2596" fmla="*/ 2321450 h 5893281"/>
                <a:gd name="connsiteX2597" fmla="*/ 2518896 w 10035679"/>
                <a:gd name="connsiteY2597" fmla="*/ 2317224 h 5893281"/>
                <a:gd name="connsiteX2598" fmla="*/ 2523122 w 10035679"/>
                <a:gd name="connsiteY2598" fmla="*/ 2317224 h 5893281"/>
                <a:gd name="connsiteX2599" fmla="*/ 2527348 w 10035679"/>
                <a:gd name="connsiteY2599" fmla="*/ 2312999 h 5893281"/>
                <a:gd name="connsiteX2600" fmla="*/ 2531574 w 10035679"/>
                <a:gd name="connsiteY2600" fmla="*/ 2312999 h 5893281"/>
                <a:gd name="connsiteX2601" fmla="*/ 2537612 w 10035679"/>
                <a:gd name="connsiteY2601" fmla="*/ 2311186 h 5893281"/>
                <a:gd name="connsiteX2602" fmla="*/ 2541839 w 10035679"/>
                <a:gd name="connsiteY2602" fmla="*/ 2311186 h 5893281"/>
                <a:gd name="connsiteX2603" fmla="*/ 2541839 w 10035679"/>
                <a:gd name="connsiteY2603" fmla="*/ 2306961 h 5893281"/>
                <a:gd name="connsiteX2604" fmla="*/ 2541839 w 10035679"/>
                <a:gd name="connsiteY2604" fmla="*/ 2302732 h 5893281"/>
                <a:gd name="connsiteX2605" fmla="*/ 2546065 w 10035679"/>
                <a:gd name="connsiteY2605" fmla="*/ 2296697 h 5893281"/>
                <a:gd name="connsiteX2606" fmla="*/ 2546065 w 10035679"/>
                <a:gd name="connsiteY2606" fmla="*/ 2274355 h 5893281"/>
                <a:gd name="connsiteX2607" fmla="*/ 2541839 w 10035679"/>
                <a:gd name="connsiteY2607" fmla="*/ 2245973 h 5893281"/>
                <a:gd name="connsiteX2608" fmla="*/ 2533989 w 10035679"/>
                <a:gd name="connsiteY2608" fmla="*/ 2210958 h 5893281"/>
                <a:gd name="connsiteX2609" fmla="*/ 2523727 w 10035679"/>
                <a:gd name="connsiteY2609" fmla="*/ 2178354 h 5893281"/>
                <a:gd name="connsiteX2610" fmla="*/ 2552103 w 10035679"/>
                <a:gd name="connsiteY2610" fmla="*/ 2163865 h 5893281"/>
                <a:gd name="connsiteX2611" fmla="*/ 2580480 w 10035679"/>
                <a:gd name="connsiteY2611" fmla="*/ 2143342 h 5893281"/>
                <a:gd name="connsiteX2612" fmla="*/ 2598592 w 10035679"/>
                <a:gd name="connsiteY2612" fmla="*/ 2114966 h 5893281"/>
                <a:gd name="connsiteX2613" fmla="*/ 2608855 w 10035679"/>
                <a:gd name="connsiteY2613" fmla="*/ 2078136 h 5893281"/>
                <a:gd name="connsiteX2614" fmla="*/ 2613082 w 10035679"/>
                <a:gd name="connsiteY2614" fmla="*/ 2057609 h 5893281"/>
                <a:gd name="connsiteX2615" fmla="*/ 2608855 w 10035679"/>
                <a:gd name="connsiteY2615" fmla="*/ 2025007 h 5893281"/>
                <a:gd name="connsiteX2616" fmla="*/ 2608855 w 10035679"/>
                <a:gd name="connsiteY2616" fmla="*/ 1992404 h 5893281"/>
                <a:gd name="connsiteX2617" fmla="*/ 2594969 w 10035679"/>
                <a:gd name="connsiteY2617" fmla="*/ 1986366 h 5893281"/>
                <a:gd name="connsiteX2618" fmla="*/ 2588932 w 10035679"/>
                <a:gd name="connsiteY2618" fmla="*/ 1982139 h 5893281"/>
                <a:gd name="connsiteX2619" fmla="*/ 2581083 w 10035679"/>
                <a:gd name="connsiteY2619" fmla="*/ 1977913 h 5893281"/>
                <a:gd name="connsiteX2620" fmla="*/ 2575046 w 10035679"/>
                <a:gd name="connsiteY2620" fmla="*/ 1971878 h 5893281"/>
                <a:gd name="connsiteX2621" fmla="*/ 2570818 w 10035679"/>
                <a:gd name="connsiteY2621" fmla="*/ 1959804 h 5893281"/>
                <a:gd name="connsiteX2622" fmla="*/ 2584706 w 10035679"/>
                <a:gd name="connsiteY2622" fmla="*/ 1935045 h 5893281"/>
                <a:gd name="connsiteX2623" fmla="*/ 2590743 w 10035679"/>
                <a:gd name="connsiteY2623" fmla="*/ 1906670 h 5893281"/>
                <a:gd name="connsiteX2624" fmla="*/ 2584706 w 10035679"/>
                <a:gd name="connsiteY2624" fmla="*/ 1875880 h 5893281"/>
                <a:gd name="connsiteX2625" fmla="*/ 2576857 w 10035679"/>
                <a:gd name="connsiteY2625" fmla="*/ 1843276 h 5893281"/>
                <a:gd name="connsiteX2626" fmla="*/ 2566592 w 10035679"/>
                <a:gd name="connsiteY2626" fmla="*/ 1806446 h 5893281"/>
                <a:gd name="connsiteX2627" fmla="*/ 2562366 w 10035679"/>
                <a:gd name="connsiteY2627" fmla="*/ 1771427 h 5893281"/>
                <a:gd name="connsiteX2628" fmla="*/ 2570215 w 10035679"/>
                <a:gd name="connsiteY2628" fmla="*/ 1771427 h 5893281"/>
                <a:gd name="connsiteX2629" fmla="*/ 2570215 w 10035679"/>
                <a:gd name="connsiteY2629" fmla="*/ 1762973 h 5893281"/>
                <a:gd name="connsiteX2630" fmla="*/ 2619119 w 10035679"/>
                <a:gd name="connsiteY2630" fmla="*/ 1771427 h 5893281"/>
                <a:gd name="connsiteX2631" fmla="*/ 2661382 w 10035679"/>
                <a:gd name="connsiteY2631" fmla="*/ 1771427 h 5893281"/>
                <a:gd name="connsiteX2632" fmla="*/ 2707872 w 10035679"/>
                <a:gd name="connsiteY2632" fmla="*/ 1762973 h 5893281"/>
                <a:gd name="connsiteX2633" fmla="*/ 2718135 w 10035679"/>
                <a:gd name="connsiteY2633" fmla="*/ 1781087 h 5893281"/>
                <a:gd name="connsiteX2634" fmla="*/ 2728400 w 10035679"/>
                <a:gd name="connsiteY2634" fmla="*/ 1805841 h 5893281"/>
                <a:gd name="connsiteX2635" fmla="*/ 2740475 w 10035679"/>
                <a:gd name="connsiteY2635" fmla="*/ 1823954 h 5893281"/>
                <a:gd name="connsiteX2636" fmla="*/ 2750738 w 10035679"/>
                <a:gd name="connsiteY2636" fmla="*/ 1832408 h 5893281"/>
                <a:gd name="connsiteX2637" fmla="*/ 2756777 w 10035679"/>
                <a:gd name="connsiteY2637" fmla="*/ 1834219 h 5893281"/>
                <a:gd name="connsiteX2638" fmla="*/ 2768852 w 10035679"/>
                <a:gd name="connsiteY2638" fmla="*/ 1834219 h 5893281"/>
                <a:gd name="connsiteX2639" fmla="*/ 2779115 w 10035679"/>
                <a:gd name="connsiteY2639" fmla="*/ 1838445 h 5893281"/>
                <a:gd name="connsiteX2640" fmla="*/ 2789380 w 10035679"/>
                <a:gd name="connsiteY2640" fmla="*/ 1842671 h 5893281"/>
                <a:gd name="connsiteX2641" fmla="*/ 2797229 w 10035679"/>
                <a:gd name="connsiteY2641" fmla="*/ 1848710 h 5893281"/>
                <a:gd name="connsiteX2642" fmla="*/ 2799040 w 10035679"/>
                <a:gd name="connsiteY2642" fmla="*/ 1866823 h 5893281"/>
                <a:gd name="connsiteX2643" fmla="*/ 2806889 w 10035679"/>
                <a:gd name="connsiteY2643" fmla="*/ 1899426 h 5893281"/>
                <a:gd name="connsiteX2644" fmla="*/ 2811115 w 10035679"/>
                <a:gd name="connsiteY2644" fmla="*/ 1927801 h 5893281"/>
                <a:gd name="connsiteX2645" fmla="*/ 2817152 w 10035679"/>
                <a:gd name="connsiteY2645" fmla="*/ 1948330 h 5893281"/>
                <a:gd name="connsiteX2646" fmla="*/ 2821378 w 10035679"/>
                <a:gd name="connsiteY2646" fmla="*/ 1952557 h 5893281"/>
                <a:gd name="connsiteX2647" fmla="*/ 2827417 w 10035679"/>
                <a:gd name="connsiteY2647" fmla="*/ 1958595 h 5893281"/>
                <a:gd name="connsiteX2648" fmla="*/ 2835266 w 10035679"/>
                <a:gd name="connsiteY2648" fmla="*/ 1962823 h 5893281"/>
                <a:gd name="connsiteX2649" fmla="*/ 2841303 w 10035679"/>
                <a:gd name="connsiteY2649" fmla="*/ 1971273 h 5893281"/>
                <a:gd name="connsiteX2650" fmla="*/ 2853379 w 10035679"/>
                <a:gd name="connsiteY2650" fmla="*/ 1973086 h 5893281"/>
                <a:gd name="connsiteX2651" fmla="*/ 2855189 w 10035679"/>
                <a:gd name="connsiteY2651" fmla="*/ 1981536 h 5893281"/>
                <a:gd name="connsiteX2652" fmla="*/ 2883567 w 10035679"/>
                <a:gd name="connsiteY2652" fmla="*/ 1959198 h 5893281"/>
                <a:gd name="connsiteX2653" fmla="*/ 2905907 w 10035679"/>
                <a:gd name="connsiteY2653" fmla="*/ 1932632 h 5893281"/>
                <a:gd name="connsiteX2654" fmla="*/ 2922208 w 10035679"/>
                <a:gd name="connsiteY2654" fmla="*/ 1904257 h 5893281"/>
                <a:gd name="connsiteX2655" fmla="*/ 2950585 w 10035679"/>
                <a:gd name="connsiteY2655" fmla="*/ 1881917 h 5893281"/>
                <a:gd name="connsiteX2656" fmla="*/ 2954810 w 10035679"/>
                <a:gd name="connsiteY2656" fmla="*/ 1906670 h 5893281"/>
                <a:gd name="connsiteX2657" fmla="*/ 2965073 w 10035679"/>
                <a:gd name="connsiteY2657" fmla="*/ 1921160 h 5893281"/>
                <a:gd name="connsiteX2658" fmla="*/ 2978962 w 10035679"/>
                <a:gd name="connsiteY2658" fmla="*/ 1935650 h 5893281"/>
                <a:gd name="connsiteX2659" fmla="*/ 2992848 w 10035679"/>
                <a:gd name="connsiteY2659" fmla="*/ 1950143 h 5893281"/>
                <a:gd name="connsiteX2660" fmla="*/ 3004923 w 10035679"/>
                <a:gd name="connsiteY2660" fmla="*/ 1968255 h 5893281"/>
                <a:gd name="connsiteX2661" fmla="*/ 3004923 w 10035679"/>
                <a:gd name="connsiteY2661" fmla="*/ 1974291 h 5893281"/>
                <a:gd name="connsiteX2662" fmla="*/ 3004923 w 10035679"/>
                <a:gd name="connsiteY2662" fmla="*/ 1982743 h 5893281"/>
                <a:gd name="connsiteX2663" fmla="*/ 3000696 w 10035679"/>
                <a:gd name="connsiteY2663" fmla="*/ 1986970 h 5893281"/>
                <a:gd name="connsiteX2664" fmla="*/ 3000696 w 10035679"/>
                <a:gd name="connsiteY2664" fmla="*/ 1993007 h 5893281"/>
                <a:gd name="connsiteX2665" fmla="*/ 2996470 w 10035679"/>
                <a:gd name="connsiteY2665" fmla="*/ 2001461 h 5893281"/>
                <a:gd name="connsiteX2666" fmla="*/ 3000696 w 10035679"/>
                <a:gd name="connsiteY2666" fmla="*/ 2007498 h 5893281"/>
                <a:gd name="connsiteX2667" fmla="*/ 3004923 w 10035679"/>
                <a:gd name="connsiteY2667" fmla="*/ 2015949 h 5893281"/>
                <a:gd name="connsiteX2668" fmla="*/ 3006733 w 10035679"/>
                <a:gd name="connsiteY2668" fmla="*/ 2017763 h 5893281"/>
                <a:gd name="connsiteX2669" fmla="*/ 3014583 w 10035679"/>
                <a:gd name="connsiteY2669" fmla="*/ 2017763 h 5893281"/>
                <a:gd name="connsiteX2670" fmla="*/ 3020620 w 10035679"/>
                <a:gd name="connsiteY2670" fmla="*/ 2017763 h 5893281"/>
                <a:gd name="connsiteX2671" fmla="*/ 3024847 w 10035679"/>
                <a:gd name="connsiteY2671" fmla="*/ 2017763 h 5893281"/>
                <a:gd name="connsiteX2672" fmla="*/ 3032695 w 10035679"/>
                <a:gd name="connsiteY2672" fmla="*/ 2017763 h 5893281"/>
                <a:gd name="connsiteX2673" fmla="*/ 3034508 w 10035679"/>
                <a:gd name="connsiteY2673" fmla="*/ 2021988 h 5893281"/>
                <a:gd name="connsiteX2674" fmla="*/ 3046583 w 10035679"/>
                <a:gd name="connsiteY2674" fmla="*/ 2050365 h 5893281"/>
                <a:gd name="connsiteX2675" fmla="*/ 3046583 w 10035679"/>
                <a:gd name="connsiteY2675" fmla="*/ 2072702 h 5893281"/>
                <a:gd name="connsiteX2676" fmla="*/ 3042357 w 10035679"/>
                <a:gd name="connsiteY2676" fmla="*/ 2093231 h 5893281"/>
                <a:gd name="connsiteX2677" fmla="*/ 3048394 w 10035679"/>
                <a:gd name="connsiteY2677" fmla="*/ 2111345 h 5893281"/>
                <a:gd name="connsiteX2678" fmla="*/ 3074960 w 10035679"/>
                <a:gd name="connsiteY2678" fmla="*/ 2131872 h 5893281"/>
                <a:gd name="connsiteX2679" fmla="*/ 3052620 w 10035679"/>
                <a:gd name="connsiteY2679" fmla="*/ 2174734 h 5893281"/>
                <a:gd name="connsiteX2680" fmla="*/ 3028469 w 10035679"/>
                <a:gd name="connsiteY2680" fmla="*/ 2211563 h 5893281"/>
                <a:gd name="connsiteX2681" fmla="*/ 3034508 w 10035679"/>
                <a:gd name="connsiteY2681" fmla="*/ 2211563 h 5893281"/>
                <a:gd name="connsiteX2682" fmla="*/ 3056846 w 10035679"/>
                <a:gd name="connsiteY2682" fmla="*/ 2189223 h 5893281"/>
                <a:gd name="connsiteX2683" fmla="*/ 3077373 w 10035679"/>
                <a:gd name="connsiteY2683" fmla="*/ 2171112 h 5893281"/>
                <a:gd name="connsiteX2684" fmla="*/ 3095487 w 10035679"/>
                <a:gd name="connsiteY2684" fmla="*/ 2150589 h 5893281"/>
                <a:gd name="connsiteX2685" fmla="*/ 3119639 w 10035679"/>
                <a:gd name="connsiteY2685" fmla="*/ 2156621 h 5893281"/>
                <a:gd name="connsiteX2686" fmla="*/ 3133525 w 10035679"/>
                <a:gd name="connsiteY2686" fmla="*/ 2171112 h 5893281"/>
                <a:gd name="connsiteX2687" fmla="*/ 3147410 w 10035679"/>
                <a:gd name="connsiteY2687" fmla="*/ 2189223 h 5893281"/>
                <a:gd name="connsiteX2688" fmla="*/ 3151637 w 10035679"/>
                <a:gd name="connsiteY2688" fmla="*/ 2217600 h 5893281"/>
                <a:gd name="connsiteX2689" fmla="*/ 3188466 w 10035679"/>
                <a:gd name="connsiteY2689" fmla="*/ 2217600 h 5893281"/>
                <a:gd name="connsiteX2690" fmla="*/ 3188466 w 10035679"/>
                <a:gd name="connsiteY2690" fmla="*/ 2227864 h 5893281"/>
                <a:gd name="connsiteX2691" fmla="*/ 3190278 w 10035679"/>
                <a:gd name="connsiteY2691" fmla="*/ 2236316 h 5893281"/>
                <a:gd name="connsiteX2692" fmla="*/ 3190278 w 10035679"/>
                <a:gd name="connsiteY2692" fmla="*/ 2246578 h 5893281"/>
                <a:gd name="connsiteX2693" fmla="*/ 3194505 w 10035679"/>
                <a:gd name="connsiteY2693" fmla="*/ 2256842 h 5893281"/>
                <a:gd name="connsiteX2694" fmla="*/ 3190278 w 10035679"/>
                <a:gd name="connsiteY2694" fmla="*/ 2268920 h 5893281"/>
                <a:gd name="connsiteX2695" fmla="*/ 3190278 w 10035679"/>
                <a:gd name="connsiteY2695" fmla="*/ 2274957 h 5893281"/>
                <a:gd name="connsiteX2696" fmla="*/ 3190278 w 10035679"/>
                <a:gd name="connsiteY2696" fmla="*/ 2283413 h 5893281"/>
                <a:gd name="connsiteX2697" fmla="*/ 3194505 w 10035679"/>
                <a:gd name="connsiteY2697" fmla="*/ 2285224 h 5893281"/>
                <a:gd name="connsiteX2698" fmla="*/ 3194505 w 10035679"/>
                <a:gd name="connsiteY2698" fmla="*/ 2293677 h 5893281"/>
                <a:gd name="connsiteX2699" fmla="*/ 3194505 w 10035679"/>
                <a:gd name="connsiteY2699" fmla="*/ 2297903 h 5893281"/>
                <a:gd name="connsiteX2700" fmla="*/ 3194505 w 10035679"/>
                <a:gd name="connsiteY2700" fmla="*/ 2303941 h 5893281"/>
                <a:gd name="connsiteX2701" fmla="*/ 3155863 w 10035679"/>
                <a:gd name="connsiteY2701" fmla="*/ 2332317 h 5893281"/>
                <a:gd name="connsiteX2702" fmla="*/ 3113600 w 10035679"/>
                <a:gd name="connsiteY2702" fmla="*/ 2350426 h 5893281"/>
                <a:gd name="connsiteX2703" fmla="*/ 3064695 w 10035679"/>
                <a:gd name="connsiteY2703" fmla="*/ 2360690 h 5893281"/>
                <a:gd name="connsiteX2704" fmla="*/ 3013980 w 10035679"/>
                <a:gd name="connsiteY2704" fmla="*/ 2366727 h 5893281"/>
                <a:gd name="connsiteX2705" fmla="*/ 2965073 w 10035679"/>
                <a:gd name="connsiteY2705" fmla="*/ 2375178 h 5893281"/>
                <a:gd name="connsiteX2706" fmla="*/ 2914358 w 10035679"/>
                <a:gd name="connsiteY2706" fmla="*/ 2381217 h 5893281"/>
                <a:gd name="connsiteX2707" fmla="*/ 2872095 w 10035679"/>
                <a:gd name="connsiteY2707" fmla="*/ 2395706 h 5893281"/>
                <a:gd name="connsiteX2708" fmla="*/ 2833453 w 10035679"/>
                <a:gd name="connsiteY2708" fmla="*/ 2413820 h 5893281"/>
                <a:gd name="connsiteX2709" fmla="*/ 2805076 w 10035679"/>
                <a:gd name="connsiteY2709" fmla="*/ 2446423 h 5893281"/>
                <a:gd name="connsiteX2710" fmla="*/ 2812925 w 10035679"/>
                <a:gd name="connsiteY2710" fmla="*/ 2446423 h 5893281"/>
                <a:gd name="connsiteX2711" fmla="*/ 2847341 w 10035679"/>
                <a:gd name="connsiteY2711" fmla="*/ 2421668 h 5893281"/>
                <a:gd name="connsiteX2712" fmla="*/ 2889605 w 10035679"/>
                <a:gd name="connsiteY2712" fmla="*/ 2403554 h 5893281"/>
                <a:gd name="connsiteX2713" fmla="*/ 2936093 w 10035679"/>
                <a:gd name="connsiteY2713" fmla="*/ 2393291 h 5893281"/>
                <a:gd name="connsiteX2714" fmla="*/ 2937904 w 10035679"/>
                <a:gd name="connsiteY2714" fmla="*/ 2399328 h 5893281"/>
                <a:gd name="connsiteX2715" fmla="*/ 2942130 w 10035679"/>
                <a:gd name="connsiteY2715" fmla="*/ 2407782 h 5893281"/>
                <a:gd name="connsiteX2716" fmla="*/ 2946358 w 10035679"/>
                <a:gd name="connsiteY2716" fmla="*/ 2409593 h 5893281"/>
                <a:gd name="connsiteX2717" fmla="*/ 2952395 w 10035679"/>
                <a:gd name="connsiteY2717" fmla="*/ 2413820 h 5893281"/>
                <a:gd name="connsiteX2718" fmla="*/ 2960244 w 10035679"/>
                <a:gd name="connsiteY2718" fmla="*/ 2418046 h 5893281"/>
                <a:gd name="connsiteX2719" fmla="*/ 2966281 w 10035679"/>
                <a:gd name="connsiteY2719" fmla="*/ 2424085 h 5893281"/>
                <a:gd name="connsiteX2720" fmla="*/ 2956018 w 10035679"/>
                <a:gd name="connsiteY2720" fmla="*/ 2442196 h 5893281"/>
                <a:gd name="connsiteX2721" fmla="*/ 2949979 w 10035679"/>
                <a:gd name="connsiteY2721" fmla="*/ 2456688 h 5893281"/>
                <a:gd name="connsiteX2722" fmla="*/ 2945754 w 10035679"/>
                <a:gd name="connsiteY2722" fmla="*/ 2471177 h 5893281"/>
                <a:gd name="connsiteX2723" fmla="*/ 2941527 w 10035679"/>
                <a:gd name="connsiteY2723" fmla="*/ 2493517 h 5893281"/>
                <a:gd name="connsiteX2724" fmla="*/ 2969904 w 10035679"/>
                <a:gd name="connsiteY2724" fmla="*/ 2508008 h 5893281"/>
                <a:gd name="connsiteX2725" fmla="*/ 2988017 w 10035679"/>
                <a:gd name="connsiteY2725" fmla="*/ 2528535 h 5893281"/>
                <a:gd name="connsiteX2726" fmla="*/ 3001905 w 10035679"/>
                <a:gd name="connsiteY2726" fmla="*/ 2549062 h 5893281"/>
                <a:gd name="connsiteX2727" fmla="*/ 3020017 w 10035679"/>
                <a:gd name="connsiteY2727" fmla="*/ 2571402 h 5893281"/>
                <a:gd name="connsiteX2728" fmla="*/ 3020017 w 10035679"/>
                <a:gd name="connsiteY2728" fmla="*/ 2577441 h 5893281"/>
                <a:gd name="connsiteX2729" fmla="*/ 3020017 w 10035679"/>
                <a:gd name="connsiteY2729" fmla="*/ 2581666 h 5893281"/>
                <a:gd name="connsiteX2730" fmla="*/ 3015790 w 10035679"/>
                <a:gd name="connsiteY2730" fmla="*/ 2581666 h 5893281"/>
                <a:gd name="connsiteX2731" fmla="*/ 3015790 w 10035679"/>
                <a:gd name="connsiteY2731" fmla="*/ 2585892 h 5893281"/>
                <a:gd name="connsiteX2732" fmla="*/ 3011564 w 10035679"/>
                <a:gd name="connsiteY2732" fmla="*/ 2590118 h 5893281"/>
                <a:gd name="connsiteX2733" fmla="*/ 2991036 w 10035679"/>
                <a:gd name="connsiteY2733" fmla="*/ 2614871 h 5893281"/>
                <a:gd name="connsiteX2734" fmla="*/ 2962660 w 10035679"/>
                <a:gd name="connsiteY2734" fmla="*/ 2635401 h 5893281"/>
                <a:gd name="connsiteX2735" fmla="*/ 2926433 w 10035679"/>
                <a:gd name="connsiteY2735" fmla="*/ 2649889 h 5893281"/>
                <a:gd name="connsiteX2736" fmla="*/ 2926433 w 10035679"/>
                <a:gd name="connsiteY2736" fmla="*/ 2619099 h 5893281"/>
                <a:gd name="connsiteX2737" fmla="*/ 2944546 w 10035679"/>
                <a:gd name="connsiteY2737" fmla="*/ 2607025 h 5893281"/>
                <a:gd name="connsiteX2738" fmla="*/ 2958434 w 10035679"/>
                <a:gd name="connsiteY2738" fmla="*/ 2596760 h 5893281"/>
                <a:gd name="connsiteX2739" fmla="*/ 2972319 w 10035679"/>
                <a:gd name="connsiteY2739" fmla="*/ 2578648 h 5893281"/>
                <a:gd name="connsiteX2740" fmla="*/ 2958434 w 10035679"/>
                <a:gd name="connsiteY2740" fmla="*/ 2572611 h 5893281"/>
                <a:gd name="connsiteX2741" fmla="*/ 2958434 w 10035679"/>
                <a:gd name="connsiteY2741" fmla="*/ 2564156 h 5893281"/>
                <a:gd name="connsiteX2742" fmla="*/ 2954206 w 10035679"/>
                <a:gd name="connsiteY2742" fmla="*/ 2564156 h 5893281"/>
                <a:gd name="connsiteX2743" fmla="*/ 2949979 w 10035679"/>
                <a:gd name="connsiteY2743" fmla="*/ 2564156 h 5893281"/>
                <a:gd name="connsiteX2744" fmla="*/ 2949979 w 10035679"/>
                <a:gd name="connsiteY2744" fmla="*/ 2568384 h 5893281"/>
                <a:gd name="connsiteX2745" fmla="*/ 2949979 w 10035679"/>
                <a:gd name="connsiteY2745" fmla="*/ 2572611 h 5893281"/>
                <a:gd name="connsiteX2746" fmla="*/ 2925831 w 10035679"/>
                <a:gd name="connsiteY2746" fmla="*/ 2590723 h 5893281"/>
                <a:gd name="connsiteX2747" fmla="*/ 2893226 w 10035679"/>
                <a:gd name="connsiteY2747" fmla="*/ 2605212 h 5893281"/>
                <a:gd name="connsiteX2748" fmla="*/ 2866661 w 10035679"/>
                <a:gd name="connsiteY2748" fmla="*/ 2615476 h 5893281"/>
                <a:gd name="connsiteX2749" fmla="*/ 2838284 w 10035679"/>
                <a:gd name="connsiteY2749" fmla="*/ 2629967 h 5893281"/>
                <a:gd name="connsiteX2750" fmla="*/ 2811718 w 10035679"/>
                <a:gd name="connsiteY2750" fmla="*/ 2648077 h 5893281"/>
                <a:gd name="connsiteX2751" fmla="*/ 2795417 w 10035679"/>
                <a:gd name="connsiteY2751" fmla="*/ 2672833 h 5893281"/>
                <a:gd name="connsiteX2752" fmla="*/ 2783341 w 10035679"/>
                <a:gd name="connsiteY2752" fmla="*/ 2707850 h 5893281"/>
                <a:gd name="connsiteX2753" fmla="*/ 2795417 w 10035679"/>
                <a:gd name="connsiteY2753" fmla="*/ 2712077 h 5893281"/>
                <a:gd name="connsiteX2754" fmla="*/ 2809303 w 10035679"/>
                <a:gd name="connsiteY2754" fmla="*/ 2716303 h 5893281"/>
                <a:gd name="connsiteX2755" fmla="*/ 2815341 w 10035679"/>
                <a:gd name="connsiteY2755" fmla="*/ 2722342 h 5893281"/>
                <a:gd name="connsiteX2756" fmla="*/ 2801456 w 10035679"/>
                <a:gd name="connsiteY2756" fmla="*/ 2722342 h 5893281"/>
                <a:gd name="connsiteX2757" fmla="*/ 2780927 w 10035679"/>
                <a:gd name="connsiteY2757" fmla="*/ 2740454 h 5893281"/>
                <a:gd name="connsiteX2758" fmla="*/ 2752551 w 10035679"/>
                <a:gd name="connsiteY2758" fmla="*/ 2746493 h 5893281"/>
                <a:gd name="connsiteX2759" fmla="*/ 2725985 w 10035679"/>
                <a:gd name="connsiteY2759" fmla="*/ 2750719 h 5893281"/>
                <a:gd name="connsiteX2760" fmla="*/ 2697608 w 10035679"/>
                <a:gd name="connsiteY2760" fmla="*/ 2754945 h 5893281"/>
                <a:gd name="connsiteX2761" fmla="*/ 2677080 w 10035679"/>
                <a:gd name="connsiteY2761" fmla="*/ 2812301 h 5893281"/>
                <a:gd name="connsiteX2762" fmla="*/ 2652930 w 10035679"/>
                <a:gd name="connsiteY2762" fmla="*/ 2873279 h 5893281"/>
                <a:gd name="connsiteX2763" fmla="*/ 2645080 w 10035679"/>
                <a:gd name="connsiteY2763" fmla="*/ 2864828 h 5893281"/>
                <a:gd name="connsiteX2764" fmla="*/ 2643270 w 10035679"/>
                <a:gd name="connsiteY2764" fmla="*/ 2860602 h 5893281"/>
                <a:gd name="connsiteX2765" fmla="*/ 2635421 w 10035679"/>
                <a:gd name="connsiteY2765" fmla="*/ 2858791 h 5893281"/>
                <a:gd name="connsiteX2766" fmla="*/ 2631195 w 10035679"/>
                <a:gd name="connsiteY2766" fmla="*/ 2854563 h 5893281"/>
                <a:gd name="connsiteX2767" fmla="*/ 2620930 w 10035679"/>
                <a:gd name="connsiteY2767" fmla="*/ 2846111 h 5893281"/>
                <a:gd name="connsiteX2768" fmla="*/ 2620930 w 10035679"/>
                <a:gd name="connsiteY2768" fmla="*/ 2864225 h 5893281"/>
                <a:gd name="connsiteX2769" fmla="*/ 2625156 w 10035679"/>
                <a:gd name="connsiteY2769" fmla="*/ 2872676 h 5893281"/>
                <a:gd name="connsiteX2770" fmla="*/ 2631195 w 10035679"/>
                <a:gd name="connsiteY2770" fmla="*/ 2893204 h 5893281"/>
                <a:gd name="connsiteX2771" fmla="*/ 2639044 w 10035679"/>
                <a:gd name="connsiteY2771" fmla="*/ 2917957 h 5893281"/>
                <a:gd name="connsiteX2772" fmla="*/ 2645080 w 10035679"/>
                <a:gd name="connsiteY2772" fmla="*/ 2940297 h 5893281"/>
                <a:gd name="connsiteX2773" fmla="*/ 2645080 w 10035679"/>
                <a:gd name="connsiteY2773" fmla="*/ 2950559 h 5893281"/>
                <a:gd name="connsiteX2774" fmla="*/ 2616704 w 10035679"/>
                <a:gd name="connsiteY2774" fmla="*/ 2968673 h 5893281"/>
                <a:gd name="connsiteX2775" fmla="*/ 2586516 w 10035679"/>
                <a:gd name="connsiteY2775" fmla="*/ 2984975 h 5893281"/>
                <a:gd name="connsiteX2776" fmla="*/ 2553914 w 10035679"/>
                <a:gd name="connsiteY2776" fmla="*/ 3007313 h 5893281"/>
                <a:gd name="connsiteX2777" fmla="*/ 2521311 w 10035679"/>
                <a:gd name="connsiteY2777" fmla="*/ 3027840 h 5893281"/>
                <a:gd name="connsiteX2778" fmla="*/ 2500784 w 10035679"/>
                <a:gd name="connsiteY2778" fmla="*/ 3056217 h 5893281"/>
                <a:gd name="connsiteX2779" fmla="*/ 2490519 w 10035679"/>
                <a:gd name="connsiteY2779" fmla="*/ 3093048 h 5893281"/>
                <a:gd name="connsiteX2780" fmla="*/ 2478444 w 10035679"/>
                <a:gd name="connsiteY2780" fmla="*/ 3121423 h 5893281"/>
                <a:gd name="connsiteX2781" fmla="*/ 2482670 w 10035679"/>
                <a:gd name="connsiteY2781" fmla="*/ 3156441 h 5893281"/>
                <a:gd name="connsiteX2782" fmla="*/ 2492934 w 10035679"/>
                <a:gd name="connsiteY2782" fmla="*/ 3195082 h 5893281"/>
                <a:gd name="connsiteX2783" fmla="*/ 2506820 w 10035679"/>
                <a:gd name="connsiteY2783" fmla="*/ 3236137 h 5893281"/>
                <a:gd name="connsiteX2784" fmla="*/ 2520706 w 10035679"/>
                <a:gd name="connsiteY2784" fmla="*/ 3274779 h 5893281"/>
                <a:gd name="connsiteX2785" fmla="*/ 2528556 w 10035679"/>
                <a:gd name="connsiteY2785" fmla="*/ 3309797 h 5893281"/>
                <a:gd name="connsiteX2786" fmla="*/ 2520706 w 10035679"/>
                <a:gd name="connsiteY2786" fmla="*/ 3309797 h 5893281"/>
                <a:gd name="connsiteX2787" fmla="*/ 2520706 w 10035679"/>
                <a:gd name="connsiteY2787" fmla="*/ 3318249 h 5893281"/>
                <a:gd name="connsiteX2788" fmla="*/ 2496557 w 10035679"/>
                <a:gd name="connsiteY2788" fmla="*/ 3309797 h 5893281"/>
                <a:gd name="connsiteX2789" fmla="*/ 2486293 w 10035679"/>
                <a:gd name="connsiteY2789" fmla="*/ 3279005 h 5893281"/>
                <a:gd name="connsiteX2790" fmla="*/ 2468181 w 10035679"/>
                <a:gd name="connsiteY2790" fmla="*/ 3237950 h 5893281"/>
                <a:gd name="connsiteX2791" fmla="*/ 2447652 w 10035679"/>
                <a:gd name="connsiteY2791" fmla="*/ 3195082 h 5893281"/>
                <a:gd name="connsiteX2792" fmla="*/ 2425313 w 10035679"/>
                <a:gd name="connsiteY2792" fmla="*/ 3164290 h 5893281"/>
                <a:gd name="connsiteX2793" fmla="*/ 2404786 w 10035679"/>
                <a:gd name="connsiteY2793" fmla="*/ 3146178 h 5893281"/>
                <a:gd name="connsiteX2794" fmla="*/ 2378219 w 10035679"/>
                <a:gd name="connsiteY2794" fmla="*/ 3141952 h 5893281"/>
                <a:gd name="connsiteX2795" fmla="*/ 2348031 w 10035679"/>
                <a:gd name="connsiteY2795" fmla="*/ 3127461 h 5893281"/>
                <a:gd name="connsiteX2796" fmla="*/ 2311805 w 10035679"/>
                <a:gd name="connsiteY2796" fmla="*/ 3112971 h 5893281"/>
                <a:gd name="connsiteX2797" fmla="*/ 2269542 w 10035679"/>
                <a:gd name="connsiteY2797" fmla="*/ 3106934 h 5893281"/>
                <a:gd name="connsiteX2798" fmla="*/ 2269542 w 10035679"/>
                <a:gd name="connsiteY2798" fmla="*/ 3112971 h 5893281"/>
                <a:gd name="connsiteX2799" fmla="*/ 2263504 w 10035679"/>
                <a:gd name="connsiteY2799" fmla="*/ 3112971 h 5893281"/>
                <a:gd name="connsiteX2800" fmla="*/ 2267732 w 10035679"/>
                <a:gd name="connsiteY2800" fmla="*/ 3125046 h 5893281"/>
                <a:gd name="connsiteX2801" fmla="*/ 2273769 w 10035679"/>
                <a:gd name="connsiteY2801" fmla="*/ 3135311 h 5893281"/>
                <a:gd name="connsiteX2802" fmla="*/ 2277995 w 10035679"/>
                <a:gd name="connsiteY2802" fmla="*/ 3141347 h 5893281"/>
                <a:gd name="connsiteX2803" fmla="*/ 2282221 w 10035679"/>
                <a:gd name="connsiteY2803" fmla="*/ 3149801 h 5893281"/>
                <a:gd name="connsiteX2804" fmla="*/ 2288260 w 10035679"/>
                <a:gd name="connsiteY2804" fmla="*/ 3160064 h 5893281"/>
                <a:gd name="connsiteX2805" fmla="*/ 2255657 w 10035679"/>
                <a:gd name="connsiteY2805" fmla="*/ 3160064 h 5893281"/>
                <a:gd name="connsiteX2806" fmla="*/ 2231506 w 10035679"/>
                <a:gd name="connsiteY2806" fmla="*/ 3149801 h 5893281"/>
                <a:gd name="connsiteX2807" fmla="*/ 2198903 w 10035679"/>
                <a:gd name="connsiteY2807" fmla="*/ 3141347 h 5893281"/>
                <a:gd name="connsiteX2808" fmla="*/ 2168716 w 10035679"/>
                <a:gd name="connsiteY2808" fmla="*/ 3141347 h 5893281"/>
                <a:gd name="connsiteX2809" fmla="*/ 2136111 w 10035679"/>
                <a:gd name="connsiteY2809" fmla="*/ 3145573 h 5893281"/>
                <a:gd name="connsiteX2810" fmla="*/ 2113773 w 10035679"/>
                <a:gd name="connsiteY2810" fmla="*/ 3151612 h 5893281"/>
                <a:gd name="connsiteX2811" fmla="*/ 2089623 w 10035679"/>
                <a:gd name="connsiteY2811" fmla="*/ 3163687 h 5893281"/>
                <a:gd name="connsiteX2812" fmla="*/ 2069095 w 10035679"/>
                <a:gd name="connsiteY2812" fmla="*/ 3178178 h 5893281"/>
                <a:gd name="connsiteX2813" fmla="*/ 2055209 w 10035679"/>
                <a:gd name="connsiteY2813" fmla="*/ 3198706 h 5893281"/>
                <a:gd name="connsiteX2814" fmla="*/ 2047360 w 10035679"/>
                <a:gd name="connsiteY2814" fmla="*/ 3216818 h 5893281"/>
                <a:gd name="connsiteX2815" fmla="*/ 2051586 w 10035679"/>
                <a:gd name="connsiteY2815" fmla="*/ 3231308 h 5893281"/>
                <a:gd name="connsiteX2816" fmla="*/ 2051586 w 10035679"/>
                <a:gd name="connsiteY2816" fmla="*/ 3249420 h 5893281"/>
                <a:gd name="connsiteX2817" fmla="*/ 2045549 w 10035679"/>
                <a:gd name="connsiteY2817" fmla="*/ 3269948 h 5893281"/>
                <a:gd name="connsiteX2818" fmla="*/ 2031661 w 10035679"/>
                <a:gd name="connsiteY2818" fmla="*/ 3317042 h 5893281"/>
                <a:gd name="connsiteX2819" fmla="*/ 2031661 w 10035679"/>
                <a:gd name="connsiteY2819" fmla="*/ 3352060 h 5893281"/>
                <a:gd name="connsiteX2820" fmla="*/ 2033474 w 10035679"/>
                <a:gd name="connsiteY2820" fmla="*/ 3388889 h 5893281"/>
                <a:gd name="connsiteX2821" fmla="*/ 2047360 w 10035679"/>
                <a:gd name="connsiteY2821" fmla="*/ 3423907 h 5893281"/>
                <a:gd name="connsiteX2822" fmla="*/ 2069698 w 10035679"/>
                <a:gd name="connsiteY2822" fmla="*/ 3466775 h 5893281"/>
                <a:gd name="connsiteX2823" fmla="*/ 2093848 w 10035679"/>
                <a:gd name="connsiteY2823" fmla="*/ 3471001 h 5893281"/>
                <a:gd name="connsiteX2824" fmla="*/ 2107735 w 10035679"/>
                <a:gd name="connsiteY2824" fmla="*/ 3475227 h 5893281"/>
                <a:gd name="connsiteX2825" fmla="*/ 2113773 w 10035679"/>
                <a:gd name="connsiteY2825" fmla="*/ 3481264 h 5893281"/>
                <a:gd name="connsiteX2826" fmla="*/ 2121622 w 10035679"/>
                <a:gd name="connsiteY2826" fmla="*/ 3485490 h 5893281"/>
                <a:gd name="connsiteX2827" fmla="*/ 2131885 w 10035679"/>
                <a:gd name="connsiteY2827" fmla="*/ 3489716 h 5893281"/>
                <a:gd name="connsiteX2828" fmla="*/ 2149999 w 10035679"/>
                <a:gd name="connsiteY2828" fmla="*/ 3481264 h 5893281"/>
                <a:gd name="connsiteX2829" fmla="*/ 2178376 w 10035679"/>
                <a:gd name="connsiteY2829" fmla="*/ 3466775 h 5893281"/>
                <a:gd name="connsiteX2830" fmla="*/ 2184413 w 10035679"/>
                <a:gd name="connsiteY2830" fmla="*/ 3462547 h 5893281"/>
                <a:gd name="connsiteX2831" fmla="*/ 2188638 w 10035679"/>
                <a:gd name="connsiteY2831" fmla="*/ 3462547 h 5893281"/>
                <a:gd name="connsiteX2832" fmla="*/ 2196488 w 10035679"/>
                <a:gd name="connsiteY2832" fmla="*/ 3462547 h 5893281"/>
                <a:gd name="connsiteX2833" fmla="*/ 2198298 w 10035679"/>
                <a:gd name="connsiteY2833" fmla="*/ 3462547 h 5893281"/>
                <a:gd name="connsiteX2834" fmla="*/ 2202525 w 10035679"/>
                <a:gd name="connsiteY2834" fmla="*/ 3462547 h 5893281"/>
                <a:gd name="connsiteX2835" fmla="*/ 2202525 w 10035679"/>
                <a:gd name="connsiteY2835" fmla="*/ 3460736 h 5893281"/>
                <a:gd name="connsiteX2836" fmla="*/ 2210374 w 10035679"/>
                <a:gd name="connsiteY2836" fmla="*/ 3452284 h 5893281"/>
                <a:gd name="connsiteX2837" fmla="*/ 2212186 w 10035679"/>
                <a:gd name="connsiteY2837" fmla="*/ 3442019 h 5893281"/>
                <a:gd name="connsiteX2838" fmla="*/ 2216413 w 10035679"/>
                <a:gd name="connsiteY2838" fmla="*/ 3431756 h 5893281"/>
                <a:gd name="connsiteX2839" fmla="*/ 2220639 w 10035679"/>
                <a:gd name="connsiteY2839" fmla="*/ 3419681 h 5893281"/>
                <a:gd name="connsiteX2840" fmla="*/ 2224865 w 10035679"/>
                <a:gd name="connsiteY2840" fmla="*/ 3413642 h 5893281"/>
                <a:gd name="connsiteX2841" fmla="*/ 2241166 w 10035679"/>
                <a:gd name="connsiteY2841" fmla="*/ 3395530 h 5893281"/>
                <a:gd name="connsiteX2842" fmla="*/ 2263504 w 10035679"/>
                <a:gd name="connsiteY2842" fmla="*/ 3385266 h 5893281"/>
                <a:gd name="connsiteX2843" fmla="*/ 2296109 w 10035679"/>
                <a:gd name="connsiteY2843" fmla="*/ 3381040 h 5893281"/>
                <a:gd name="connsiteX2844" fmla="*/ 2297920 w 10035679"/>
                <a:gd name="connsiteY2844" fmla="*/ 3389494 h 5893281"/>
                <a:gd name="connsiteX2845" fmla="*/ 2302145 w 10035679"/>
                <a:gd name="connsiteY2845" fmla="*/ 3391304 h 5893281"/>
                <a:gd name="connsiteX2846" fmla="*/ 2302145 w 10035679"/>
                <a:gd name="connsiteY2846" fmla="*/ 3395530 h 5893281"/>
                <a:gd name="connsiteX2847" fmla="*/ 2306372 w 10035679"/>
                <a:gd name="connsiteY2847" fmla="*/ 3395530 h 5893281"/>
                <a:gd name="connsiteX2848" fmla="*/ 2306372 w 10035679"/>
                <a:gd name="connsiteY2848" fmla="*/ 3391304 h 5893281"/>
                <a:gd name="connsiteX2849" fmla="*/ 2308787 w 10035679"/>
                <a:gd name="connsiteY2849" fmla="*/ 3391304 h 5893281"/>
                <a:gd name="connsiteX2850" fmla="*/ 2316636 w 10035679"/>
                <a:gd name="connsiteY2850" fmla="*/ 3391304 h 5893281"/>
                <a:gd name="connsiteX2851" fmla="*/ 2326899 w 10035679"/>
                <a:gd name="connsiteY2851" fmla="*/ 3389494 h 5893281"/>
                <a:gd name="connsiteX2852" fmla="*/ 2326899 w 10035679"/>
                <a:gd name="connsiteY2852" fmla="*/ 3420284 h 5893281"/>
                <a:gd name="connsiteX2853" fmla="*/ 2313013 w 10035679"/>
                <a:gd name="connsiteY2853" fmla="*/ 3434775 h 5893281"/>
                <a:gd name="connsiteX2854" fmla="*/ 2302749 w 10035679"/>
                <a:gd name="connsiteY2854" fmla="*/ 3461339 h 5893281"/>
                <a:gd name="connsiteX2855" fmla="*/ 2292486 w 10035679"/>
                <a:gd name="connsiteY2855" fmla="*/ 3496357 h 5893281"/>
                <a:gd name="connsiteX2856" fmla="*/ 2282221 w 10035679"/>
                <a:gd name="connsiteY2856" fmla="*/ 3528960 h 5893281"/>
                <a:gd name="connsiteX2857" fmla="*/ 2270146 w 10035679"/>
                <a:gd name="connsiteY2857" fmla="*/ 3553716 h 5893281"/>
                <a:gd name="connsiteX2858" fmla="*/ 2306372 w 10035679"/>
                <a:gd name="connsiteY2858" fmla="*/ 3553716 h 5893281"/>
                <a:gd name="connsiteX2859" fmla="*/ 2336559 w 10035679"/>
                <a:gd name="connsiteY2859" fmla="*/ 3549490 h 5893281"/>
                <a:gd name="connsiteX2860" fmla="*/ 2364936 w 10035679"/>
                <a:gd name="connsiteY2860" fmla="*/ 3549490 h 5893281"/>
                <a:gd name="connsiteX2861" fmla="*/ 2391503 w 10035679"/>
                <a:gd name="connsiteY2861" fmla="*/ 3553716 h 5893281"/>
                <a:gd name="connsiteX2862" fmla="*/ 2407804 w 10035679"/>
                <a:gd name="connsiteY2862" fmla="*/ 3563978 h 5893281"/>
                <a:gd name="connsiteX2863" fmla="*/ 2421690 w 10035679"/>
                <a:gd name="connsiteY2863" fmla="*/ 3586318 h 5893281"/>
                <a:gd name="connsiteX2864" fmla="*/ 2425916 w 10035679"/>
                <a:gd name="connsiteY2864" fmla="*/ 3617109 h 5893281"/>
                <a:gd name="connsiteX2865" fmla="*/ 2419880 w 10035679"/>
                <a:gd name="connsiteY2865" fmla="*/ 3639449 h 5893281"/>
                <a:gd name="connsiteX2866" fmla="*/ 2412031 w 10035679"/>
                <a:gd name="connsiteY2866" fmla="*/ 3667826 h 5893281"/>
                <a:gd name="connsiteX2867" fmla="*/ 2412031 w 10035679"/>
                <a:gd name="connsiteY2867" fmla="*/ 3696202 h 5893281"/>
                <a:gd name="connsiteX2868" fmla="*/ 2430144 w 10035679"/>
                <a:gd name="connsiteY2868" fmla="*/ 3714314 h 5893281"/>
                <a:gd name="connsiteX2869" fmla="*/ 2440407 w 10035679"/>
                <a:gd name="connsiteY2869" fmla="*/ 3726390 h 5893281"/>
                <a:gd name="connsiteX2870" fmla="*/ 2454293 w 10035679"/>
                <a:gd name="connsiteY2870" fmla="*/ 3740881 h 5893281"/>
                <a:gd name="connsiteX2871" fmla="*/ 2476633 w 10035679"/>
                <a:gd name="connsiteY2871" fmla="*/ 3752956 h 5893281"/>
                <a:gd name="connsiteX2872" fmla="*/ 2503197 w 10035679"/>
                <a:gd name="connsiteY2872" fmla="*/ 3758993 h 5893281"/>
                <a:gd name="connsiteX2873" fmla="*/ 2517085 w 10035679"/>
                <a:gd name="connsiteY2873" fmla="*/ 3740881 h 5893281"/>
                <a:gd name="connsiteX2874" fmla="*/ 2535198 w 10035679"/>
                <a:gd name="connsiteY2874" fmla="*/ 3734842 h 5893281"/>
                <a:gd name="connsiteX2875" fmla="*/ 2567799 w 10035679"/>
                <a:gd name="connsiteY2875" fmla="*/ 3734842 h 5893281"/>
                <a:gd name="connsiteX2876" fmla="*/ 2572026 w 10035679"/>
                <a:gd name="connsiteY2876" fmla="*/ 3740881 h 5893281"/>
                <a:gd name="connsiteX2877" fmla="*/ 2578064 w 10035679"/>
                <a:gd name="connsiteY2877" fmla="*/ 3749333 h 5893281"/>
                <a:gd name="connsiteX2878" fmla="*/ 2581686 w 10035679"/>
                <a:gd name="connsiteY2878" fmla="*/ 3753559 h 5893281"/>
                <a:gd name="connsiteX2879" fmla="*/ 2585912 w 10035679"/>
                <a:gd name="connsiteY2879" fmla="*/ 3753559 h 5893281"/>
                <a:gd name="connsiteX2880" fmla="*/ 2596176 w 10035679"/>
                <a:gd name="connsiteY2880" fmla="*/ 3755371 h 5893281"/>
                <a:gd name="connsiteX2881" fmla="*/ 2609460 w 10035679"/>
                <a:gd name="connsiteY2881" fmla="*/ 3758390 h 5893281"/>
                <a:gd name="connsiteX2882" fmla="*/ 2623346 w 10035679"/>
                <a:gd name="connsiteY2882" fmla="*/ 3730013 h 5893281"/>
                <a:gd name="connsiteX2883" fmla="*/ 2641460 w 10035679"/>
                <a:gd name="connsiteY2883" fmla="*/ 3709485 h 5893281"/>
                <a:gd name="connsiteX2884" fmla="*/ 2661987 w 10035679"/>
                <a:gd name="connsiteY2884" fmla="*/ 3691371 h 5893281"/>
                <a:gd name="connsiteX2885" fmla="*/ 2688550 w 10035679"/>
                <a:gd name="connsiteY2885" fmla="*/ 3676883 h 5893281"/>
                <a:gd name="connsiteX2886" fmla="*/ 2727192 w 10035679"/>
                <a:gd name="connsiteY2886" fmla="*/ 3670844 h 5893281"/>
                <a:gd name="connsiteX2887" fmla="*/ 2733229 w 10035679"/>
                <a:gd name="connsiteY2887" fmla="*/ 3666618 h 5893281"/>
                <a:gd name="connsiteX2888" fmla="*/ 2737455 w 10035679"/>
                <a:gd name="connsiteY2888" fmla="*/ 3666618 h 5893281"/>
                <a:gd name="connsiteX2889" fmla="*/ 2743494 w 10035679"/>
                <a:gd name="connsiteY2889" fmla="*/ 3666618 h 5893281"/>
                <a:gd name="connsiteX2890" fmla="*/ 2747720 w 10035679"/>
                <a:gd name="connsiteY2890" fmla="*/ 3666618 h 5893281"/>
                <a:gd name="connsiteX2891" fmla="*/ 2755570 w 10035679"/>
                <a:gd name="connsiteY2891" fmla="*/ 3670844 h 5893281"/>
                <a:gd name="connsiteX2892" fmla="*/ 2765832 w 10035679"/>
                <a:gd name="connsiteY2892" fmla="*/ 3670844 h 5893281"/>
                <a:gd name="connsiteX2893" fmla="*/ 2761606 w 10035679"/>
                <a:gd name="connsiteY2893" fmla="*/ 3676883 h 5893281"/>
                <a:gd name="connsiteX2894" fmla="*/ 2761606 w 10035679"/>
                <a:gd name="connsiteY2894" fmla="*/ 3685335 h 5893281"/>
                <a:gd name="connsiteX2895" fmla="*/ 2757380 w 10035679"/>
                <a:gd name="connsiteY2895" fmla="*/ 3685335 h 5893281"/>
                <a:gd name="connsiteX2896" fmla="*/ 2757380 w 10035679"/>
                <a:gd name="connsiteY2896" fmla="*/ 3687145 h 5893281"/>
                <a:gd name="connsiteX2897" fmla="*/ 2761606 w 10035679"/>
                <a:gd name="connsiteY2897" fmla="*/ 3687145 h 5893281"/>
                <a:gd name="connsiteX2898" fmla="*/ 2765832 w 10035679"/>
                <a:gd name="connsiteY2898" fmla="*/ 3691371 h 5893281"/>
                <a:gd name="connsiteX2899" fmla="*/ 2771870 w 10035679"/>
                <a:gd name="connsiteY2899" fmla="*/ 3695598 h 5893281"/>
                <a:gd name="connsiteX2900" fmla="*/ 2771870 w 10035679"/>
                <a:gd name="connsiteY2900" fmla="*/ 3687145 h 5893281"/>
                <a:gd name="connsiteX2901" fmla="*/ 2779720 w 10035679"/>
                <a:gd name="connsiteY2901" fmla="*/ 3681109 h 5893281"/>
                <a:gd name="connsiteX2902" fmla="*/ 2783946 w 10035679"/>
                <a:gd name="connsiteY2902" fmla="*/ 3676883 h 5893281"/>
                <a:gd name="connsiteX2903" fmla="*/ 2785756 w 10035679"/>
                <a:gd name="connsiteY2903" fmla="*/ 3672657 h 5893281"/>
                <a:gd name="connsiteX2904" fmla="*/ 2789983 w 10035679"/>
                <a:gd name="connsiteY2904" fmla="*/ 3670844 h 5893281"/>
                <a:gd name="connsiteX2905" fmla="*/ 2797832 w 10035679"/>
                <a:gd name="connsiteY2905" fmla="*/ 3666618 h 5893281"/>
                <a:gd name="connsiteX2906" fmla="*/ 2803869 w 10035679"/>
                <a:gd name="connsiteY2906" fmla="*/ 3662392 h 5893281"/>
                <a:gd name="connsiteX2907" fmla="*/ 2836472 w 10035679"/>
                <a:gd name="connsiteY2907" fmla="*/ 3690769 h 5893281"/>
                <a:gd name="connsiteX2908" fmla="*/ 2878737 w 10035679"/>
                <a:gd name="connsiteY2908" fmla="*/ 3705259 h 5893281"/>
                <a:gd name="connsiteX2909" fmla="*/ 2921000 w 10035679"/>
                <a:gd name="connsiteY2909" fmla="*/ 3709485 h 5893281"/>
                <a:gd name="connsiteX2910" fmla="*/ 2969904 w 10035679"/>
                <a:gd name="connsiteY2910" fmla="*/ 3705259 h 5893281"/>
                <a:gd name="connsiteX2911" fmla="*/ 3020620 w 10035679"/>
                <a:gd name="connsiteY2911" fmla="*/ 3701031 h 5893281"/>
                <a:gd name="connsiteX2912" fmla="*/ 3020620 w 10035679"/>
                <a:gd name="connsiteY2912" fmla="*/ 3709485 h 5893281"/>
                <a:gd name="connsiteX2913" fmla="*/ 3020620 w 10035679"/>
                <a:gd name="connsiteY2913" fmla="*/ 3713712 h 5893281"/>
                <a:gd name="connsiteX2914" fmla="*/ 3016393 w 10035679"/>
                <a:gd name="connsiteY2914" fmla="*/ 3715522 h 5893281"/>
                <a:gd name="connsiteX2915" fmla="*/ 3016393 w 10035679"/>
                <a:gd name="connsiteY2915" fmla="*/ 3719748 h 5893281"/>
                <a:gd name="connsiteX2916" fmla="*/ 3012167 w 10035679"/>
                <a:gd name="connsiteY2916" fmla="*/ 3725787 h 5893281"/>
                <a:gd name="connsiteX2917" fmla="*/ 3036318 w 10035679"/>
                <a:gd name="connsiteY2917" fmla="*/ 3734239 h 5893281"/>
                <a:gd name="connsiteX2918" fmla="*/ 3050204 w 10035679"/>
                <a:gd name="connsiteY2918" fmla="*/ 3744504 h 5893281"/>
                <a:gd name="connsiteX2919" fmla="*/ 3064092 w 10035679"/>
                <a:gd name="connsiteY2919" fmla="*/ 3754767 h 5893281"/>
                <a:gd name="connsiteX2920" fmla="*/ 3088241 w 10035679"/>
                <a:gd name="connsiteY2920" fmla="*/ 3766842 h 5893281"/>
                <a:gd name="connsiteX2921" fmla="*/ 3088241 w 10035679"/>
                <a:gd name="connsiteY2921" fmla="*/ 3787369 h 5893281"/>
                <a:gd name="connsiteX2922" fmla="*/ 3114807 w 10035679"/>
                <a:gd name="connsiteY2922" fmla="*/ 3795823 h 5893281"/>
                <a:gd name="connsiteX2923" fmla="*/ 3131109 w 10035679"/>
                <a:gd name="connsiteY2923" fmla="*/ 3797634 h 5893281"/>
                <a:gd name="connsiteX2924" fmla="*/ 3144995 w 10035679"/>
                <a:gd name="connsiteY2924" fmla="*/ 3812125 h 5893281"/>
                <a:gd name="connsiteX2925" fmla="*/ 3152844 w 10035679"/>
                <a:gd name="connsiteY2925" fmla="*/ 3834463 h 5893281"/>
                <a:gd name="connsiteX2926" fmla="*/ 3195108 w 10035679"/>
                <a:gd name="connsiteY2926" fmla="*/ 3838689 h 5893281"/>
                <a:gd name="connsiteX2927" fmla="*/ 3229524 w 10035679"/>
                <a:gd name="connsiteY2927" fmla="*/ 3840500 h 5893281"/>
                <a:gd name="connsiteX2928" fmla="*/ 3276013 w 10035679"/>
                <a:gd name="connsiteY2928" fmla="*/ 3844728 h 5893281"/>
                <a:gd name="connsiteX2929" fmla="*/ 3308615 w 10035679"/>
                <a:gd name="connsiteY2929" fmla="*/ 3887593 h 5893281"/>
                <a:gd name="connsiteX2930" fmla="*/ 3347257 w 10035679"/>
                <a:gd name="connsiteY2930" fmla="*/ 3926235 h 5893281"/>
                <a:gd name="connsiteX2931" fmla="*/ 3389520 w 10035679"/>
                <a:gd name="connsiteY2931" fmla="*/ 3958838 h 5893281"/>
                <a:gd name="connsiteX2932" fmla="*/ 3438426 w 10035679"/>
                <a:gd name="connsiteY2932" fmla="*/ 3983591 h 5893281"/>
                <a:gd name="connsiteX2933" fmla="*/ 3436616 w 10035679"/>
                <a:gd name="connsiteY2933" fmla="*/ 3998082 h 5893281"/>
                <a:gd name="connsiteX2934" fmla="*/ 3428765 w 10035679"/>
                <a:gd name="connsiteY2934" fmla="*/ 4006534 h 5893281"/>
                <a:gd name="connsiteX2935" fmla="*/ 3422726 w 10035679"/>
                <a:gd name="connsiteY2935" fmla="*/ 4016799 h 5893281"/>
                <a:gd name="connsiteX2936" fmla="*/ 3414877 w 10035679"/>
                <a:gd name="connsiteY2936" fmla="*/ 4022836 h 5893281"/>
                <a:gd name="connsiteX2937" fmla="*/ 3408840 w 10035679"/>
                <a:gd name="connsiteY2937" fmla="*/ 4034911 h 5893281"/>
                <a:gd name="connsiteX2938" fmla="*/ 3453518 w 10035679"/>
                <a:gd name="connsiteY2938" fmla="*/ 4034911 h 5893281"/>
                <a:gd name="connsiteX2939" fmla="*/ 3495782 w 10035679"/>
                <a:gd name="connsiteY2939" fmla="*/ 4049402 h 5893281"/>
                <a:gd name="connsiteX2940" fmla="*/ 3503632 w 10035679"/>
                <a:gd name="connsiteY2940" fmla="*/ 4074155 h 5893281"/>
                <a:gd name="connsiteX2941" fmla="*/ 3513896 w 10035679"/>
                <a:gd name="connsiteY2941" fmla="*/ 4069929 h 5893281"/>
                <a:gd name="connsiteX2942" fmla="*/ 3519933 w 10035679"/>
                <a:gd name="connsiteY2942" fmla="*/ 4065703 h 5893281"/>
                <a:gd name="connsiteX2943" fmla="*/ 3532008 w 10035679"/>
                <a:gd name="connsiteY2943" fmla="*/ 4069929 h 5893281"/>
                <a:gd name="connsiteX2944" fmla="*/ 3533819 w 10035679"/>
                <a:gd name="connsiteY2944" fmla="*/ 4069929 h 5893281"/>
                <a:gd name="connsiteX2945" fmla="*/ 3541668 w 10035679"/>
                <a:gd name="connsiteY2945" fmla="*/ 4074155 h 5893281"/>
                <a:gd name="connsiteX2946" fmla="*/ 3547707 w 10035679"/>
                <a:gd name="connsiteY2946" fmla="*/ 4078381 h 5893281"/>
                <a:gd name="connsiteX2947" fmla="*/ 3555557 w 10035679"/>
                <a:gd name="connsiteY2947" fmla="*/ 4080192 h 5893281"/>
                <a:gd name="connsiteX2948" fmla="*/ 3664837 w 10035679"/>
                <a:gd name="connsiteY2948" fmla="*/ 4088646 h 5893281"/>
                <a:gd name="connsiteX2949" fmla="*/ 3675102 w 10035679"/>
                <a:gd name="connsiteY2949" fmla="*/ 4098909 h 5893281"/>
                <a:gd name="connsiteX2950" fmla="*/ 3682950 w 10035679"/>
                <a:gd name="connsiteY2950" fmla="*/ 4119436 h 5893281"/>
                <a:gd name="connsiteX2951" fmla="*/ 3684760 w 10035679"/>
                <a:gd name="connsiteY2951" fmla="*/ 4137550 h 5893281"/>
                <a:gd name="connsiteX2952" fmla="*/ 3696837 w 10035679"/>
                <a:gd name="connsiteY2952" fmla="*/ 4152041 h 5893281"/>
                <a:gd name="connsiteX2953" fmla="*/ 3713139 w 10035679"/>
                <a:gd name="connsiteY2953" fmla="*/ 4156267 h 5893281"/>
                <a:gd name="connsiteX2954" fmla="*/ 3731250 w 10035679"/>
                <a:gd name="connsiteY2954" fmla="*/ 4156267 h 5893281"/>
                <a:gd name="connsiteX2955" fmla="*/ 3745136 w 10035679"/>
                <a:gd name="connsiteY2955" fmla="*/ 4152041 h 5893281"/>
                <a:gd name="connsiteX2956" fmla="*/ 3755401 w 10035679"/>
                <a:gd name="connsiteY2956" fmla="*/ 4166530 h 5893281"/>
                <a:gd name="connsiteX2957" fmla="*/ 3767477 w 10035679"/>
                <a:gd name="connsiteY2957" fmla="*/ 4176795 h 5893281"/>
                <a:gd name="connsiteX2958" fmla="*/ 3773514 w 10035679"/>
                <a:gd name="connsiteY2958" fmla="*/ 4188870 h 5893281"/>
                <a:gd name="connsiteX2959" fmla="*/ 3778343 w 10035679"/>
                <a:gd name="connsiteY2959" fmla="*/ 4202756 h 5893281"/>
                <a:gd name="connsiteX2960" fmla="*/ 3782571 w 10035679"/>
                <a:gd name="connsiteY2960" fmla="*/ 4219058 h 5893281"/>
                <a:gd name="connsiteX2961" fmla="*/ 3756004 w 10035679"/>
                <a:gd name="connsiteY2961" fmla="*/ 4251660 h 5893281"/>
                <a:gd name="connsiteX2962" fmla="*/ 3727630 w 10035679"/>
                <a:gd name="connsiteY2962" fmla="*/ 4290302 h 5893281"/>
                <a:gd name="connsiteX2963" fmla="*/ 3699253 w 10035679"/>
                <a:gd name="connsiteY2963" fmla="*/ 4333168 h 5893281"/>
                <a:gd name="connsiteX2964" fmla="*/ 3675102 w 10035679"/>
                <a:gd name="connsiteY2964" fmla="*/ 4376035 h 5893281"/>
                <a:gd name="connsiteX2965" fmla="*/ 3658800 w 10035679"/>
                <a:gd name="connsiteY2965" fmla="*/ 4408638 h 5893281"/>
                <a:gd name="connsiteX2966" fmla="*/ 3658800 w 10035679"/>
                <a:gd name="connsiteY2966" fmla="*/ 4429165 h 5893281"/>
                <a:gd name="connsiteX2967" fmla="*/ 3660610 w 10035679"/>
                <a:gd name="connsiteY2967" fmla="*/ 4457542 h 5893281"/>
                <a:gd name="connsiteX2968" fmla="*/ 3668459 w 10035679"/>
                <a:gd name="connsiteY2968" fmla="*/ 4490145 h 5893281"/>
                <a:gd name="connsiteX2969" fmla="*/ 3664233 w 10035679"/>
                <a:gd name="connsiteY2969" fmla="*/ 4518522 h 5893281"/>
                <a:gd name="connsiteX2970" fmla="*/ 3658194 w 10035679"/>
                <a:gd name="connsiteY2970" fmla="*/ 4536636 h 5893281"/>
                <a:gd name="connsiteX2971" fmla="*/ 3644308 w 10035679"/>
                <a:gd name="connsiteY2971" fmla="*/ 4565011 h 5893281"/>
                <a:gd name="connsiteX2972" fmla="*/ 3626196 w 10035679"/>
                <a:gd name="connsiteY2972" fmla="*/ 4595803 h 5893281"/>
                <a:gd name="connsiteX2973" fmla="*/ 3608082 w 10035679"/>
                <a:gd name="connsiteY2973" fmla="*/ 4628406 h 5893281"/>
                <a:gd name="connsiteX2974" fmla="*/ 3589969 w 10035679"/>
                <a:gd name="connsiteY2974" fmla="*/ 4653161 h 5893281"/>
                <a:gd name="connsiteX2975" fmla="*/ 3579705 w 10035679"/>
                <a:gd name="connsiteY2975" fmla="*/ 4667650 h 5893281"/>
                <a:gd name="connsiteX2976" fmla="*/ 3559178 w 10035679"/>
                <a:gd name="connsiteY2976" fmla="*/ 4676102 h 5893281"/>
                <a:gd name="connsiteX2977" fmla="*/ 3526575 w 10035679"/>
                <a:gd name="connsiteY2977" fmla="*/ 4680330 h 5893281"/>
                <a:gd name="connsiteX2978" fmla="*/ 3493971 w 10035679"/>
                <a:gd name="connsiteY2978" fmla="*/ 4682141 h 5893281"/>
                <a:gd name="connsiteX2979" fmla="*/ 3463784 w 10035679"/>
                <a:gd name="connsiteY2979" fmla="*/ 4690593 h 5893281"/>
                <a:gd name="connsiteX2980" fmla="*/ 3435408 w 10035679"/>
                <a:gd name="connsiteY2980" fmla="*/ 4700858 h 5893281"/>
                <a:gd name="connsiteX2981" fmla="*/ 3417292 w 10035679"/>
                <a:gd name="connsiteY2981" fmla="*/ 4721385 h 5893281"/>
                <a:gd name="connsiteX2982" fmla="*/ 3409445 w 10035679"/>
                <a:gd name="connsiteY2982" fmla="*/ 4733461 h 5893281"/>
                <a:gd name="connsiteX2983" fmla="*/ 3409445 w 10035679"/>
                <a:gd name="connsiteY2983" fmla="*/ 4739497 h 5893281"/>
                <a:gd name="connsiteX2984" fmla="*/ 3409445 w 10035679"/>
                <a:gd name="connsiteY2984" fmla="*/ 4747951 h 5893281"/>
                <a:gd name="connsiteX2985" fmla="*/ 3413671 w 10035679"/>
                <a:gd name="connsiteY2985" fmla="*/ 4758214 h 5893281"/>
                <a:gd name="connsiteX2986" fmla="*/ 3417897 w 10035679"/>
                <a:gd name="connsiteY2986" fmla="*/ 4768479 h 5893281"/>
                <a:gd name="connsiteX2987" fmla="*/ 3393746 w 10035679"/>
                <a:gd name="connsiteY2987" fmla="*/ 4768479 h 5893281"/>
                <a:gd name="connsiteX2988" fmla="*/ 3389520 w 10035679"/>
                <a:gd name="connsiteY2988" fmla="*/ 4815571 h 5893281"/>
                <a:gd name="connsiteX2989" fmla="*/ 3381671 w 10035679"/>
                <a:gd name="connsiteY2989" fmla="*/ 4854212 h 5893281"/>
                <a:gd name="connsiteX2990" fmla="*/ 3367785 w 10035679"/>
                <a:gd name="connsiteY2990" fmla="*/ 4886815 h 5893281"/>
                <a:gd name="connsiteX2991" fmla="*/ 3353899 w 10035679"/>
                <a:gd name="connsiteY2991" fmla="*/ 4917607 h 5893281"/>
                <a:gd name="connsiteX2992" fmla="*/ 3340011 w 10035679"/>
                <a:gd name="connsiteY2992" fmla="*/ 4958662 h 5893281"/>
                <a:gd name="connsiteX2993" fmla="*/ 3329748 w 10035679"/>
                <a:gd name="connsiteY2993" fmla="*/ 4958662 h 5893281"/>
                <a:gd name="connsiteX2994" fmla="*/ 3329748 w 10035679"/>
                <a:gd name="connsiteY2994" fmla="*/ 4944171 h 5893281"/>
                <a:gd name="connsiteX2995" fmla="*/ 3329748 w 10035679"/>
                <a:gd name="connsiteY2995" fmla="*/ 4935719 h 5893281"/>
                <a:gd name="connsiteX2996" fmla="*/ 3325521 w 10035679"/>
                <a:gd name="connsiteY2996" fmla="*/ 4925456 h 5893281"/>
                <a:gd name="connsiteX2997" fmla="*/ 3323710 w 10035679"/>
                <a:gd name="connsiteY2997" fmla="*/ 4917002 h 5893281"/>
                <a:gd name="connsiteX2998" fmla="*/ 3319484 w 10035679"/>
                <a:gd name="connsiteY2998" fmla="*/ 4921228 h 5893281"/>
                <a:gd name="connsiteX2999" fmla="*/ 3315256 w 10035679"/>
                <a:gd name="connsiteY2999" fmla="*/ 4921228 h 5893281"/>
                <a:gd name="connsiteX3000" fmla="*/ 3311030 w 10035679"/>
                <a:gd name="connsiteY3000" fmla="*/ 4925456 h 5893281"/>
                <a:gd name="connsiteX3001" fmla="*/ 3309218 w 10035679"/>
                <a:gd name="connsiteY3001" fmla="*/ 4925456 h 5893281"/>
                <a:gd name="connsiteX3002" fmla="*/ 3291106 w 10035679"/>
                <a:gd name="connsiteY3002" fmla="*/ 4968322 h 5893281"/>
                <a:gd name="connsiteX3003" fmla="*/ 3270578 w 10035679"/>
                <a:gd name="connsiteY3003" fmla="*/ 4996699 h 5893281"/>
                <a:gd name="connsiteX3004" fmla="*/ 3248240 w 10035679"/>
                <a:gd name="connsiteY3004" fmla="*/ 5021452 h 5893281"/>
                <a:gd name="connsiteX3005" fmla="*/ 3224089 w 10035679"/>
                <a:gd name="connsiteY3005" fmla="*/ 5049829 h 5893281"/>
                <a:gd name="connsiteX3006" fmla="*/ 3173372 w 10035679"/>
                <a:gd name="connsiteY3006" fmla="*/ 5039566 h 5893281"/>
                <a:gd name="connsiteX3007" fmla="*/ 3128694 w 10035679"/>
                <a:gd name="connsiteY3007" fmla="*/ 5029302 h 5893281"/>
                <a:gd name="connsiteX3008" fmla="*/ 3128694 w 10035679"/>
                <a:gd name="connsiteY3008" fmla="*/ 5043792 h 5893281"/>
                <a:gd name="connsiteX3009" fmla="*/ 3152844 w 10035679"/>
                <a:gd name="connsiteY3009" fmla="*/ 5058283 h 5893281"/>
                <a:gd name="connsiteX3010" fmla="*/ 3163109 w 10035679"/>
                <a:gd name="connsiteY3010" fmla="*/ 5078811 h 5893281"/>
                <a:gd name="connsiteX3011" fmla="*/ 3167335 w 10035679"/>
                <a:gd name="connsiteY3011" fmla="*/ 5099338 h 5893281"/>
                <a:gd name="connsiteX3012" fmla="*/ 3163109 w 10035679"/>
                <a:gd name="connsiteY3012" fmla="*/ 5125904 h 5893281"/>
                <a:gd name="connsiteX3013" fmla="*/ 3158883 w 10035679"/>
                <a:gd name="connsiteY3013" fmla="*/ 5154281 h 5893281"/>
                <a:gd name="connsiteX3014" fmla="*/ 3096090 w 10035679"/>
                <a:gd name="connsiteY3014" fmla="*/ 5156092 h 5893281"/>
                <a:gd name="connsiteX3015" fmla="*/ 3043562 w 10035679"/>
                <a:gd name="connsiteY3015" fmla="*/ 5170583 h 5893281"/>
                <a:gd name="connsiteX3016" fmla="*/ 3039337 w 10035679"/>
                <a:gd name="connsiteY3016" fmla="*/ 5179035 h 5893281"/>
                <a:gd name="connsiteX3017" fmla="*/ 3035110 w 10035679"/>
                <a:gd name="connsiteY3017" fmla="*/ 5189298 h 5893281"/>
                <a:gd name="connsiteX3018" fmla="*/ 3035110 w 10035679"/>
                <a:gd name="connsiteY3018" fmla="*/ 5203788 h 5893281"/>
                <a:gd name="connsiteX3019" fmla="*/ 3035110 w 10035679"/>
                <a:gd name="connsiteY3019" fmla="*/ 5218279 h 5893281"/>
                <a:gd name="connsiteX3020" fmla="*/ 3033300 w 10035679"/>
                <a:gd name="connsiteY3020" fmla="*/ 5226731 h 5893281"/>
                <a:gd name="connsiteX3021" fmla="*/ 3033300 w 10035679"/>
                <a:gd name="connsiteY3021" fmla="*/ 5228542 h 5893281"/>
                <a:gd name="connsiteX3022" fmla="*/ 3033300 w 10035679"/>
                <a:gd name="connsiteY3022" fmla="*/ 5235788 h 5893281"/>
                <a:gd name="connsiteX3023" fmla="*/ 3033300 w 10035679"/>
                <a:gd name="connsiteY3023" fmla="*/ 5241825 h 5893281"/>
                <a:gd name="connsiteX3024" fmla="*/ 3035110 w 10035679"/>
                <a:gd name="connsiteY3024" fmla="*/ 5256316 h 5893281"/>
                <a:gd name="connsiteX3025" fmla="*/ 3018809 w 10035679"/>
                <a:gd name="connsiteY3025" fmla="*/ 5256316 h 5893281"/>
                <a:gd name="connsiteX3026" fmla="*/ 2996470 w 10035679"/>
                <a:gd name="connsiteY3026" fmla="*/ 5260542 h 5893281"/>
                <a:gd name="connsiteX3027" fmla="*/ 2968094 w 10035679"/>
                <a:gd name="connsiteY3027" fmla="*/ 5260542 h 5893281"/>
                <a:gd name="connsiteX3028" fmla="*/ 2939716 w 10035679"/>
                <a:gd name="connsiteY3028" fmla="*/ 5264768 h 5893281"/>
                <a:gd name="connsiteX3029" fmla="*/ 2939716 w 10035679"/>
                <a:gd name="connsiteY3029" fmla="*/ 5279259 h 5893281"/>
                <a:gd name="connsiteX3030" fmla="*/ 2953603 w 10035679"/>
                <a:gd name="connsiteY3030" fmla="*/ 5285296 h 5893281"/>
                <a:gd name="connsiteX3031" fmla="*/ 2963868 w 10035679"/>
                <a:gd name="connsiteY3031" fmla="*/ 5293750 h 5893281"/>
                <a:gd name="connsiteX3032" fmla="*/ 2971715 w 10035679"/>
                <a:gd name="connsiteY3032" fmla="*/ 5295560 h 5893281"/>
                <a:gd name="connsiteX3033" fmla="*/ 2977754 w 10035679"/>
                <a:gd name="connsiteY3033" fmla="*/ 5299786 h 5893281"/>
                <a:gd name="connsiteX3034" fmla="*/ 2985603 w 10035679"/>
                <a:gd name="connsiteY3034" fmla="*/ 5308239 h 5893281"/>
                <a:gd name="connsiteX3035" fmla="*/ 2989829 w 10035679"/>
                <a:gd name="connsiteY3035" fmla="*/ 5314277 h 5893281"/>
                <a:gd name="connsiteX3036" fmla="*/ 2995866 w 10035679"/>
                <a:gd name="connsiteY3036" fmla="*/ 5324540 h 5893281"/>
                <a:gd name="connsiteX3037" fmla="*/ 2981980 w 10035679"/>
                <a:gd name="connsiteY3037" fmla="*/ 5328766 h 5893281"/>
                <a:gd name="connsiteX3038" fmla="*/ 2971715 w 10035679"/>
                <a:gd name="connsiteY3038" fmla="*/ 5332994 h 5893281"/>
                <a:gd name="connsiteX3039" fmla="*/ 2961452 w 10035679"/>
                <a:gd name="connsiteY3039" fmla="*/ 5337220 h 5893281"/>
                <a:gd name="connsiteX3040" fmla="*/ 2953603 w 10035679"/>
                <a:gd name="connsiteY3040" fmla="*/ 5339031 h 5893281"/>
                <a:gd name="connsiteX3041" fmla="*/ 2949377 w 10035679"/>
                <a:gd name="connsiteY3041" fmla="*/ 5351106 h 5893281"/>
                <a:gd name="connsiteX3042" fmla="*/ 2939112 w 10035679"/>
                <a:gd name="connsiteY3042" fmla="*/ 5371634 h 5893281"/>
                <a:gd name="connsiteX3043" fmla="*/ 2933076 w 10035679"/>
                <a:gd name="connsiteY3043" fmla="*/ 5393974 h 5893281"/>
                <a:gd name="connsiteX3044" fmla="*/ 2925226 w 10035679"/>
                <a:gd name="connsiteY3044" fmla="*/ 5414501 h 5893281"/>
                <a:gd name="connsiteX3045" fmla="*/ 2919189 w 10035679"/>
                <a:gd name="connsiteY3045" fmla="*/ 5418727 h 5893281"/>
                <a:gd name="connsiteX3046" fmla="*/ 2914961 w 10035679"/>
                <a:gd name="connsiteY3046" fmla="*/ 5418727 h 5893281"/>
                <a:gd name="connsiteX3047" fmla="*/ 2904698 w 10035679"/>
                <a:gd name="connsiteY3047" fmla="*/ 5422953 h 5893281"/>
                <a:gd name="connsiteX3048" fmla="*/ 2892623 w 10035679"/>
                <a:gd name="connsiteY3048" fmla="*/ 5422953 h 5893281"/>
                <a:gd name="connsiteX3049" fmla="*/ 2892623 w 10035679"/>
                <a:gd name="connsiteY3049" fmla="*/ 5433218 h 5893281"/>
                <a:gd name="connsiteX3050" fmla="*/ 2892623 w 10035679"/>
                <a:gd name="connsiteY3050" fmla="*/ 5439255 h 5893281"/>
                <a:gd name="connsiteX3051" fmla="*/ 2892623 w 10035679"/>
                <a:gd name="connsiteY3051" fmla="*/ 5443481 h 5893281"/>
                <a:gd name="connsiteX3052" fmla="*/ 2890812 w 10035679"/>
                <a:gd name="connsiteY3052" fmla="*/ 5447707 h 5893281"/>
                <a:gd name="connsiteX3053" fmla="*/ 2892623 w 10035679"/>
                <a:gd name="connsiteY3053" fmla="*/ 5451933 h 5893281"/>
                <a:gd name="connsiteX3054" fmla="*/ 2892623 w 10035679"/>
                <a:gd name="connsiteY3054" fmla="*/ 5453746 h 5893281"/>
                <a:gd name="connsiteX3055" fmla="*/ 2900472 w 10035679"/>
                <a:gd name="connsiteY3055" fmla="*/ 5468234 h 5893281"/>
                <a:gd name="connsiteX3056" fmla="*/ 2906508 w 10035679"/>
                <a:gd name="connsiteY3056" fmla="*/ 5480310 h 5893281"/>
                <a:gd name="connsiteX3057" fmla="*/ 2918584 w 10035679"/>
                <a:gd name="connsiteY3057" fmla="*/ 5486348 h 5893281"/>
                <a:gd name="connsiteX3058" fmla="*/ 2928849 w 10035679"/>
                <a:gd name="connsiteY3058" fmla="*/ 5492385 h 5893281"/>
                <a:gd name="connsiteX3059" fmla="*/ 2939112 w 10035679"/>
                <a:gd name="connsiteY3059" fmla="*/ 5500837 h 5893281"/>
                <a:gd name="connsiteX3060" fmla="*/ 2933076 w 10035679"/>
                <a:gd name="connsiteY3060" fmla="*/ 5525593 h 5893281"/>
                <a:gd name="connsiteX3061" fmla="*/ 2904698 w 10035679"/>
                <a:gd name="connsiteY3061" fmla="*/ 5540082 h 5893281"/>
                <a:gd name="connsiteX3062" fmla="*/ 2876321 w 10035679"/>
                <a:gd name="connsiteY3062" fmla="*/ 5568458 h 5893281"/>
                <a:gd name="connsiteX3063" fmla="*/ 2852171 w 10035679"/>
                <a:gd name="connsiteY3063" fmla="*/ 5605289 h 5893281"/>
                <a:gd name="connsiteX3064" fmla="*/ 2834058 w 10035679"/>
                <a:gd name="connsiteY3064" fmla="*/ 5640306 h 5893281"/>
                <a:gd name="connsiteX3065" fmla="*/ 2823793 w 10035679"/>
                <a:gd name="connsiteY3065" fmla="*/ 5672908 h 5893281"/>
                <a:gd name="connsiteX3066" fmla="*/ 2834058 w 10035679"/>
                <a:gd name="connsiteY3066" fmla="*/ 5683173 h 5893281"/>
                <a:gd name="connsiteX3067" fmla="*/ 2844321 w 10035679"/>
                <a:gd name="connsiteY3067" fmla="*/ 5693438 h 5893281"/>
                <a:gd name="connsiteX3068" fmla="*/ 2852171 w 10035679"/>
                <a:gd name="connsiteY3068" fmla="*/ 5703701 h 5893281"/>
                <a:gd name="connsiteX3069" fmla="*/ 2853981 w 10035679"/>
                <a:gd name="connsiteY3069" fmla="*/ 5721815 h 5893281"/>
                <a:gd name="connsiteX3070" fmla="*/ 2837679 w 10035679"/>
                <a:gd name="connsiteY3070" fmla="*/ 5726041 h 5893281"/>
                <a:gd name="connsiteX3071" fmla="*/ 2811115 w 10035679"/>
                <a:gd name="connsiteY3071" fmla="*/ 5740530 h 5893281"/>
                <a:gd name="connsiteX3072" fmla="*/ 2786964 w 10035679"/>
                <a:gd name="connsiteY3072" fmla="*/ 5761059 h 5893281"/>
                <a:gd name="connsiteX3073" fmla="*/ 2768852 w 10035679"/>
                <a:gd name="connsiteY3073" fmla="*/ 5783397 h 5893281"/>
                <a:gd name="connsiteX3074" fmla="*/ 2767040 w 10035679"/>
                <a:gd name="connsiteY3074" fmla="*/ 5789436 h 5893281"/>
                <a:gd name="connsiteX3075" fmla="*/ 2762814 w 10035679"/>
                <a:gd name="connsiteY3075" fmla="*/ 5797888 h 5893281"/>
                <a:gd name="connsiteX3076" fmla="*/ 2762814 w 10035679"/>
                <a:gd name="connsiteY3076" fmla="*/ 5803925 h 5893281"/>
                <a:gd name="connsiteX3077" fmla="*/ 2762814 w 10035679"/>
                <a:gd name="connsiteY3077" fmla="*/ 5816000 h 5893281"/>
                <a:gd name="connsiteX3078" fmla="*/ 2768852 w 10035679"/>
                <a:gd name="connsiteY3078" fmla="*/ 5816000 h 5893281"/>
                <a:gd name="connsiteX3079" fmla="*/ 2768852 w 10035679"/>
                <a:gd name="connsiteY3079" fmla="*/ 5807548 h 5893281"/>
                <a:gd name="connsiteX3080" fmla="*/ 2791190 w 10035679"/>
                <a:gd name="connsiteY3080" fmla="*/ 5782794 h 5893281"/>
                <a:gd name="connsiteX3081" fmla="*/ 2809303 w 10035679"/>
                <a:gd name="connsiteY3081" fmla="*/ 5758039 h 5893281"/>
                <a:gd name="connsiteX3082" fmla="*/ 2815341 w 10035679"/>
                <a:gd name="connsiteY3082" fmla="*/ 5759851 h 5893281"/>
                <a:gd name="connsiteX3083" fmla="*/ 2819568 w 10035679"/>
                <a:gd name="connsiteY3083" fmla="*/ 5759851 h 5893281"/>
                <a:gd name="connsiteX3084" fmla="*/ 2819568 w 10035679"/>
                <a:gd name="connsiteY3084" fmla="*/ 5764077 h 5893281"/>
                <a:gd name="connsiteX3085" fmla="*/ 2823793 w 10035679"/>
                <a:gd name="connsiteY3085" fmla="*/ 5768303 h 5893281"/>
                <a:gd name="connsiteX3086" fmla="*/ 2829833 w 10035679"/>
                <a:gd name="connsiteY3086" fmla="*/ 5786416 h 5893281"/>
                <a:gd name="connsiteX3087" fmla="*/ 2834058 w 10035679"/>
                <a:gd name="connsiteY3087" fmla="*/ 5806943 h 5893281"/>
                <a:gd name="connsiteX3088" fmla="*/ 2838284 w 10035679"/>
                <a:gd name="connsiteY3088" fmla="*/ 5831699 h 5893281"/>
                <a:gd name="connsiteX3089" fmla="*/ 2840096 w 10035679"/>
                <a:gd name="connsiteY3089" fmla="*/ 5854037 h 5893281"/>
                <a:gd name="connsiteX3090" fmla="*/ 2852171 w 10035679"/>
                <a:gd name="connsiteY3090" fmla="*/ 5854037 h 5893281"/>
                <a:gd name="connsiteX3091" fmla="*/ 2853981 w 10035679"/>
                <a:gd name="connsiteY3091" fmla="*/ 5854037 h 5893281"/>
                <a:gd name="connsiteX3092" fmla="*/ 2861830 w 10035679"/>
                <a:gd name="connsiteY3092" fmla="*/ 5854037 h 5893281"/>
                <a:gd name="connsiteX3093" fmla="*/ 2861830 w 10035679"/>
                <a:gd name="connsiteY3093" fmla="*/ 5858263 h 5893281"/>
                <a:gd name="connsiteX3094" fmla="*/ 2861830 w 10035679"/>
                <a:gd name="connsiteY3094" fmla="*/ 5860075 h 5893281"/>
                <a:gd name="connsiteX3095" fmla="*/ 2867869 w 10035679"/>
                <a:gd name="connsiteY3095" fmla="*/ 5868527 h 5893281"/>
                <a:gd name="connsiteX3096" fmla="*/ 2861830 w 10035679"/>
                <a:gd name="connsiteY3096" fmla="*/ 5872754 h 5893281"/>
                <a:gd name="connsiteX3097" fmla="*/ 2857604 w 10035679"/>
                <a:gd name="connsiteY3097" fmla="*/ 5874564 h 5893281"/>
                <a:gd name="connsiteX3098" fmla="*/ 2857604 w 10035679"/>
                <a:gd name="connsiteY3098" fmla="*/ 5878792 h 5893281"/>
                <a:gd name="connsiteX3099" fmla="*/ 2853379 w 10035679"/>
                <a:gd name="connsiteY3099" fmla="*/ 5878792 h 5893281"/>
                <a:gd name="connsiteX3100" fmla="*/ 2849152 w 10035679"/>
                <a:gd name="connsiteY3100" fmla="*/ 5883018 h 5893281"/>
                <a:gd name="connsiteX3101" fmla="*/ 2843114 w 10035679"/>
                <a:gd name="connsiteY3101" fmla="*/ 5884829 h 5893281"/>
                <a:gd name="connsiteX3102" fmla="*/ 2810510 w 10035679"/>
                <a:gd name="connsiteY3102" fmla="*/ 5893281 h 5893281"/>
                <a:gd name="connsiteX3103" fmla="*/ 2777907 w 10035679"/>
                <a:gd name="connsiteY3103" fmla="*/ 5884829 h 5893281"/>
                <a:gd name="connsiteX3104" fmla="*/ 2747720 w 10035679"/>
                <a:gd name="connsiteY3104" fmla="*/ 5868527 h 5893281"/>
                <a:gd name="connsiteX3105" fmla="*/ 2715117 w 10035679"/>
                <a:gd name="connsiteY3105" fmla="*/ 5843774 h 5893281"/>
                <a:gd name="connsiteX3106" fmla="*/ 2686740 w 10035679"/>
                <a:gd name="connsiteY3106" fmla="*/ 5815397 h 5893281"/>
                <a:gd name="connsiteX3107" fmla="*/ 2666213 w 10035679"/>
                <a:gd name="connsiteY3107" fmla="*/ 5787020 h 5893281"/>
                <a:gd name="connsiteX3108" fmla="*/ 2654138 w 10035679"/>
                <a:gd name="connsiteY3108" fmla="*/ 5758644 h 5893281"/>
                <a:gd name="connsiteX3109" fmla="*/ 2661987 w 10035679"/>
                <a:gd name="connsiteY3109" fmla="*/ 5758644 h 5893281"/>
                <a:gd name="connsiteX3110" fmla="*/ 2686137 w 10035679"/>
                <a:gd name="connsiteY3110" fmla="*/ 5783397 h 5893281"/>
                <a:gd name="connsiteX3111" fmla="*/ 2710286 w 10035679"/>
                <a:gd name="connsiteY3111" fmla="*/ 5803925 h 5893281"/>
                <a:gd name="connsiteX3112" fmla="*/ 2738663 w 10035679"/>
                <a:gd name="connsiteY3112" fmla="*/ 5822039 h 5893281"/>
                <a:gd name="connsiteX3113" fmla="*/ 2738663 w 10035679"/>
                <a:gd name="connsiteY3113" fmla="*/ 5807548 h 5893281"/>
                <a:gd name="connsiteX3114" fmla="*/ 2700023 w 10035679"/>
                <a:gd name="connsiteY3114" fmla="*/ 5787020 h 5893281"/>
                <a:gd name="connsiteX3115" fmla="*/ 2667421 w 10035679"/>
                <a:gd name="connsiteY3115" fmla="*/ 5758644 h 5893281"/>
                <a:gd name="connsiteX3116" fmla="*/ 2646893 w 10035679"/>
                <a:gd name="connsiteY3116" fmla="*/ 5717589 h 5893281"/>
                <a:gd name="connsiteX3117" fmla="*/ 2633005 w 10035679"/>
                <a:gd name="connsiteY3117" fmla="*/ 5672908 h 5893281"/>
                <a:gd name="connsiteX3118" fmla="*/ 2625156 w 10035679"/>
                <a:gd name="connsiteY3118" fmla="*/ 5625817 h 5893281"/>
                <a:gd name="connsiteX3119" fmla="*/ 2629384 w 10035679"/>
                <a:gd name="connsiteY3119" fmla="*/ 5572686 h 5893281"/>
                <a:gd name="connsiteX3120" fmla="*/ 2633610 w 10035679"/>
                <a:gd name="connsiteY3120" fmla="*/ 5521367 h 5893281"/>
                <a:gd name="connsiteX3121" fmla="*/ 2643873 w 10035679"/>
                <a:gd name="connsiteY3121" fmla="*/ 5476689 h 5893281"/>
                <a:gd name="connsiteX3122" fmla="*/ 2657761 w 10035679"/>
                <a:gd name="connsiteY3122" fmla="*/ 5433821 h 5893281"/>
                <a:gd name="connsiteX3123" fmla="*/ 2671647 w 10035679"/>
                <a:gd name="connsiteY3123" fmla="*/ 5396992 h 5893281"/>
                <a:gd name="connsiteX3124" fmla="*/ 2692174 w 10035679"/>
                <a:gd name="connsiteY3124" fmla="*/ 5396992 h 5893281"/>
                <a:gd name="connsiteX3125" fmla="*/ 2710286 w 10035679"/>
                <a:gd name="connsiteY3125" fmla="*/ 5325748 h 5893281"/>
                <a:gd name="connsiteX3126" fmla="*/ 2700023 w 10035679"/>
                <a:gd name="connsiteY3126" fmla="*/ 5325748 h 5893281"/>
                <a:gd name="connsiteX3127" fmla="*/ 2700023 w 10035679"/>
                <a:gd name="connsiteY3127" fmla="*/ 5319711 h 5893281"/>
                <a:gd name="connsiteX3128" fmla="*/ 2692174 w 10035679"/>
                <a:gd name="connsiteY3128" fmla="*/ 5325748 h 5893281"/>
                <a:gd name="connsiteX3129" fmla="*/ 2686137 w 10035679"/>
                <a:gd name="connsiteY3129" fmla="*/ 5334200 h 5893281"/>
                <a:gd name="connsiteX3130" fmla="*/ 2681910 w 10035679"/>
                <a:gd name="connsiteY3130" fmla="*/ 5340238 h 5893281"/>
                <a:gd name="connsiteX3131" fmla="*/ 2675873 w 10035679"/>
                <a:gd name="connsiteY3131" fmla="*/ 5348691 h 5893281"/>
                <a:gd name="connsiteX3132" fmla="*/ 2661987 w 10035679"/>
                <a:gd name="connsiteY3132" fmla="*/ 5352917 h 5893281"/>
                <a:gd name="connsiteX3133" fmla="*/ 2661987 w 10035679"/>
                <a:gd name="connsiteY3133" fmla="*/ 5344465 h 5893281"/>
                <a:gd name="connsiteX3134" fmla="*/ 2686137 w 10035679"/>
                <a:gd name="connsiteY3134" fmla="*/ 5195336 h 5893281"/>
                <a:gd name="connsiteX3135" fmla="*/ 2681910 w 10035679"/>
                <a:gd name="connsiteY3135" fmla="*/ 5180845 h 5893281"/>
                <a:gd name="connsiteX3136" fmla="*/ 2675873 w 10035679"/>
                <a:gd name="connsiteY3136" fmla="*/ 5156092 h 5893281"/>
                <a:gd name="connsiteX3137" fmla="*/ 2680099 w 10035679"/>
                <a:gd name="connsiteY3137" fmla="*/ 5133752 h 5893281"/>
                <a:gd name="connsiteX3138" fmla="*/ 2704250 w 10035679"/>
                <a:gd name="connsiteY3138" fmla="*/ 5048019 h 5893281"/>
                <a:gd name="connsiteX3139" fmla="*/ 2724777 w 10035679"/>
                <a:gd name="connsiteY3139" fmla="*/ 4960473 h 5893281"/>
                <a:gd name="connsiteX3140" fmla="*/ 2742889 w 10035679"/>
                <a:gd name="connsiteY3140" fmla="*/ 4864477 h 5893281"/>
                <a:gd name="connsiteX3141" fmla="*/ 2763419 w 10035679"/>
                <a:gd name="connsiteY3141" fmla="*/ 4770290 h 5893281"/>
                <a:gd name="connsiteX3142" fmla="*/ 2775494 w 10035679"/>
                <a:gd name="connsiteY3142" fmla="*/ 4708707 h 5893281"/>
                <a:gd name="connsiteX3143" fmla="*/ 2777305 w 10035679"/>
                <a:gd name="connsiteY3143" fmla="*/ 4645312 h 5893281"/>
                <a:gd name="connsiteX3144" fmla="*/ 2781531 w 10035679"/>
                <a:gd name="connsiteY3144" fmla="*/ 4583728 h 5893281"/>
                <a:gd name="connsiteX3145" fmla="*/ 2789380 w 10035679"/>
                <a:gd name="connsiteY3145" fmla="*/ 4526371 h 5893281"/>
                <a:gd name="connsiteX3146" fmla="*/ 2718740 w 10035679"/>
                <a:gd name="connsiteY3146" fmla="*/ 4499805 h 5893281"/>
                <a:gd name="connsiteX3147" fmla="*/ 2657761 w 10035679"/>
                <a:gd name="connsiteY3147" fmla="*/ 4458750 h 5893281"/>
                <a:gd name="connsiteX3148" fmla="*/ 2608855 w 10035679"/>
                <a:gd name="connsiteY3148" fmla="*/ 4405620 h 5893281"/>
                <a:gd name="connsiteX3149" fmla="*/ 2568405 w 10035679"/>
                <a:gd name="connsiteY3149" fmla="*/ 4348261 h 5893281"/>
                <a:gd name="connsiteX3150" fmla="*/ 2554517 w 10035679"/>
                <a:gd name="connsiteY3150" fmla="*/ 4315658 h 5893281"/>
                <a:gd name="connsiteX3151" fmla="*/ 2544254 w 10035679"/>
                <a:gd name="connsiteY3151" fmla="*/ 4284868 h 5893281"/>
                <a:gd name="connsiteX3152" fmla="*/ 2533989 w 10035679"/>
                <a:gd name="connsiteY3152" fmla="*/ 4248037 h 5893281"/>
                <a:gd name="connsiteX3153" fmla="*/ 2520103 w 10035679"/>
                <a:gd name="connsiteY3153" fmla="*/ 4219662 h 5893281"/>
                <a:gd name="connsiteX3154" fmla="*/ 2497763 w 10035679"/>
                <a:gd name="connsiteY3154" fmla="*/ 4199133 h 5893281"/>
                <a:gd name="connsiteX3155" fmla="*/ 2491727 w 10035679"/>
                <a:gd name="connsiteY3155" fmla="*/ 4190681 h 5893281"/>
                <a:gd name="connsiteX3156" fmla="*/ 2481462 w 10035679"/>
                <a:gd name="connsiteY3156" fmla="*/ 4190681 h 5893281"/>
                <a:gd name="connsiteX3157" fmla="*/ 2473615 w 10035679"/>
                <a:gd name="connsiteY3157" fmla="*/ 4188870 h 5893281"/>
                <a:gd name="connsiteX3158" fmla="*/ 2467576 w 10035679"/>
                <a:gd name="connsiteY3158" fmla="*/ 4180418 h 5893281"/>
                <a:gd name="connsiteX3159" fmla="*/ 2459726 w 10035679"/>
                <a:gd name="connsiteY3159" fmla="*/ 4174379 h 5893281"/>
                <a:gd name="connsiteX3160" fmla="*/ 2467576 w 10035679"/>
                <a:gd name="connsiteY3160" fmla="*/ 4159889 h 5893281"/>
                <a:gd name="connsiteX3161" fmla="*/ 2467576 w 10035679"/>
                <a:gd name="connsiteY3161" fmla="*/ 4147813 h 5893281"/>
                <a:gd name="connsiteX3162" fmla="*/ 2467576 w 10035679"/>
                <a:gd name="connsiteY3162" fmla="*/ 4133324 h 5893281"/>
                <a:gd name="connsiteX3163" fmla="*/ 2467576 w 10035679"/>
                <a:gd name="connsiteY3163" fmla="*/ 4118834 h 5893281"/>
                <a:gd name="connsiteX3164" fmla="*/ 2485690 w 10035679"/>
                <a:gd name="connsiteY3164" fmla="*/ 4108569 h 5893281"/>
                <a:gd name="connsiteX3165" fmla="*/ 2497763 w 10035679"/>
                <a:gd name="connsiteY3165" fmla="*/ 4098306 h 5893281"/>
                <a:gd name="connsiteX3166" fmla="*/ 2515877 w 10035679"/>
                <a:gd name="connsiteY3166" fmla="*/ 4088041 h 5893281"/>
                <a:gd name="connsiteX3167" fmla="*/ 2515877 w 10035679"/>
                <a:gd name="connsiteY3167" fmla="*/ 4079589 h 5893281"/>
                <a:gd name="connsiteX3168" fmla="*/ 2497763 w 10035679"/>
                <a:gd name="connsiteY3168" fmla="*/ 4079589 h 5893281"/>
                <a:gd name="connsiteX3169" fmla="*/ 2487501 w 10035679"/>
                <a:gd name="connsiteY3169" fmla="*/ 4077779 h 5893281"/>
                <a:gd name="connsiteX3170" fmla="*/ 2477236 w 10035679"/>
                <a:gd name="connsiteY3170" fmla="*/ 4077779 h 5893281"/>
                <a:gd name="connsiteX3171" fmla="*/ 2466973 w 10035679"/>
                <a:gd name="connsiteY3171" fmla="*/ 4073552 h 5893281"/>
                <a:gd name="connsiteX3172" fmla="*/ 2480859 w 10035679"/>
                <a:gd name="connsiteY3172" fmla="*/ 4040948 h 5893281"/>
                <a:gd name="connsiteX3173" fmla="*/ 2491124 w 10035679"/>
                <a:gd name="connsiteY3173" fmla="*/ 4008345 h 5893281"/>
                <a:gd name="connsiteX3174" fmla="*/ 2505010 w 10035679"/>
                <a:gd name="connsiteY3174" fmla="*/ 3977555 h 5893281"/>
                <a:gd name="connsiteX3175" fmla="*/ 2529160 w 10035679"/>
                <a:gd name="connsiteY3175" fmla="*/ 3950988 h 5893281"/>
                <a:gd name="connsiteX3176" fmla="*/ 2557537 w 10035679"/>
                <a:gd name="connsiteY3176" fmla="*/ 3926235 h 5893281"/>
                <a:gd name="connsiteX3177" fmla="*/ 2581686 w 10035679"/>
                <a:gd name="connsiteY3177" fmla="*/ 3897858 h 5893281"/>
                <a:gd name="connsiteX3178" fmla="*/ 2579875 w 10035679"/>
                <a:gd name="connsiteY3178" fmla="*/ 3877331 h 5893281"/>
                <a:gd name="connsiteX3179" fmla="*/ 2579875 w 10035679"/>
                <a:gd name="connsiteY3179" fmla="*/ 3848954 h 5893281"/>
                <a:gd name="connsiteX3180" fmla="*/ 2575649 w 10035679"/>
                <a:gd name="connsiteY3180" fmla="*/ 3820577 h 5893281"/>
                <a:gd name="connsiteX3181" fmla="*/ 2565384 w 10035679"/>
                <a:gd name="connsiteY3181" fmla="*/ 3802463 h 5893281"/>
                <a:gd name="connsiteX3182" fmla="*/ 2551499 w 10035679"/>
                <a:gd name="connsiteY3182" fmla="*/ 3781936 h 5893281"/>
                <a:gd name="connsiteX3183" fmla="*/ 2537612 w 10035679"/>
                <a:gd name="connsiteY3183" fmla="*/ 3759597 h 5893281"/>
                <a:gd name="connsiteX3184" fmla="*/ 2523727 w 10035679"/>
                <a:gd name="connsiteY3184" fmla="*/ 3759597 h 5893281"/>
                <a:gd name="connsiteX3185" fmla="*/ 2519499 w 10035679"/>
                <a:gd name="connsiteY3185" fmla="*/ 3763824 h 5893281"/>
                <a:gd name="connsiteX3186" fmla="*/ 2515273 w 10035679"/>
                <a:gd name="connsiteY3186" fmla="*/ 3768050 h 5893281"/>
                <a:gd name="connsiteX3187" fmla="*/ 2511046 w 10035679"/>
                <a:gd name="connsiteY3187" fmla="*/ 3769860 h 5893281"/>
                <a:gd name="connsiteX3188" fmla="*/ 2505010 w 10035679"/>
                <a:gd name="connsiteY3188" fmla="*/ 3774086 h 5893281"/>
                <a:gd name="connsiteX3189" fmla="*/ 2509235 w 10035679"/>
                <a:gd name="connsiteY3189" fmla="*/ 3782540 h 5893281"/>
                <a:gd name="connsiteX3190" fmla="*/ 2509235 w 10035679"/>
                <a:gd name="connsiteY3190" fmla="*/ 3788577 h 5893281"/>
                <a:gd name="connsiteX3191" fmla="*/ 2509235 w 10035679"/>
                <a:gd name="connsiteY3191" fmla="*/ 3792803 h 5893281"/>
                <a:gd name="connsiteX3192" fmla="*/ 2505010 w 10035679"/>
                <a:gd name="connsiteY3192" fmla="*/ 3798842 h 5893281"/>
                <a:gd name="connsiteX3193" fmla="*/ 2500784 w 10035679"/>
                <a:gd name="connsiteY3193" fmla="*/ 3798842 h 5893281"/>
                <a:gd name="connsiteX3194" fmla="*/ 2496557 w 10035679"/>
                <a:gd name="connsiteY3194" fmla="*/ 3803068 h 5893281"/>
                <a:gd name="connsiteX3195" fmla="*/ 2494745 w 10035679"/>
                <a:gd name="connsiteY3195" fmla="*/ 3803068 h 5893281"/>
                <a:gd name="connsiteX3196" fmla="*/ 2490519 w 10035679"/>
                <a:gd name="connsiteY3196" fmla="*/ 3803068 h 5893281"/>
                <a:gd name="connsiteX3197" fmla="*/ 2484482 w 10035679"/>
                <a:gd name="connsiteY3197" fmla="*/ 3807294 h 5893281"/>
                <a:gd name="connsiteX3198" fmla="*/ 2466368 w 10035679"/>
                <a:gd name="connsiteY3198" fmla="*/ 3792803 h 5893281"/>
                <a:gd name="connsiteX3199" fmla="*/ 2433766 w 10035679"/>
                <a:gd name="connsiteY3199" fmla="*/ 3774691 h 5893281"/>
                <a:gd name="connsiteX3200" fmla="*/ 2401163 w 10035679"/>
                <a:gd name="connsiteY3200" fmla="*/ 3756579 h 5893281"/>
                <a:gd name="connsiteX3201" fmla="*/ 2370975 w 10035679"/>
                <a:gd name="connsiteY3201" fmla="*/ 3742088 h 5893281"/>
                <a:gd name="connsiteX3202" fmla="*/ 2348634 w 10035679"/>
                <a:gd name="connsiteY3202" fmla="*/ 3736050 h 5893281"/>
                <a:gd name="connsiteX3203" fmla="*/ 2330522 w 10035679"/>
                <a:gd name="connsiteY3203" fmla="*/ 3693184 h 5893281"/>
                <a:gd name="connsiteX3204" fmla="*/ 2314221 w 10035679"/>
                <a:gd name="connsiteY3204" fmla="*/ 3668429 h 5893281"/>
                <a:gd name="connsiteX3205" fmla="*/ 2296109 w 10035679"/>
                <a:gd name="connsiteY3205" fmla="*/ 3650316 h 5893281"/>
                <a:gd name="connsiteX3206" fmla="*/ 2277995 w 10035679"/>
                <a:gd name="connsiteY3206" fmla="*/ 3644280 h 5893281"/>
                <a:gd name="connsiteX3207" fmla="*/ 2249618 w 10035679"/>
                <a:gd name="connsiteY3207" fmla="*/ 3635826 h 5893281"/>
                <a:gd name="connsiteX3208" fmla="*/ 2219431 w 10035679"/>
                <a:gd name="connsiteY3208" fmla="*/ 3625563 h 5893281"/>
                <a:gd name="connsiteX3209" fmla="*/ 2178979 w 10035679"/>
                <a:gd name="connsiteY3209" fmla="*/ 3611072 h 5893281"/>
                <a:gd name="connsiteX3210" fmla="*/ 2154828 w 10035679"/>
                <a:gd name="connsiteY3210" fmla="*/ 3592960 h 5893281"/>
                <a:gd name="connsiteX3211" fmla="*/ 2134301 w 10035679"/>
                <a:gd name="connsiteY3211" fmla="*/ 3574846 h 5893281"/>
                <a:gd name="connsiteX3212" fmla="*/ 2101698 w 10035679"/>
                <a:gd name="connsiteY3212" fmla="*/ 3560357 h 5893281"/>
                <a:gd name="connsiteX3213" fmla="*/ 2081170 w 10035679"/>
                <a:gd name="connsiteY3213" fmla="*/ 3560357 h 5893281"/>
                <a:gd name="connsiteX3214" fmla="*/ 2067284 w 10035679"/>
                <a:gd name="connsiteY3214" fmla="*/ 3568809 h 5893281"/>
                <a:gd name="connsiteX3215" fmla="*/ 2055209 w 10035679"/>
                <a:gd name="connsiteY3215" fmla="*/ 3574846 h 5893281"/>
                <a:gd name="connsiteX3216" fmla="*/ 2041321 w 10035679"/>
                <a:gd name="connsiteY3216" fmla="*/ 3583300 h 5893281"/>
                <a:gd name="connsiteX3217" fmla="*/ 2025020 w 10035679"/>
                <a:gd name="connsiteY3217" fmla="*/ 3579072 h 5893281"/>
                <a:gd name="connsiteX3218" fmla="*/ 2017172 w 10035679"/>
                <a:gd name="connsiteY3218" fmla="*/ 3574846 h 5893281"/>
                <a:gd name="connsiteX3219" fmla="*/ 2011134 w 10035679"/>
                <a:gd name="connsiteY3219" fmla="*/ 3568809 h 5893281"/>
                <a:gd name="connsiteX3220" fmla="*/ 2003285 w 10035679"/>
                <a:gd name="connsiteY3220" fmla="*/ 3560357 h 5893281"/>
                <a:gd name="connsiteX3221" fmla="*/ 1993022 w 10035679"/>
                <a:gd name="connsiteY3221" fmla="*/ 3550092 h 5893281"/>
                <a:gd name="connsiteX3222" fmla="*/ 1985172 w 10035679"/>
                <a:gd name="connsiteY3222" fmla="*/ 3544056 h 5893281"/>
                <a:gd name="connsiteX3223" fmla="*/ 1979134 w 10035679"/>
                <a:gd name="connsiteY3223" fmla="*/ 3539828 h 5893281"/>
                <a:gd name="connsiteX3224" fmla="*/ 1932645 w 10035679"/>
                <a:gd name="connsiteY3224" fmla="*/ 3531376 h 5893281"/>
                <a:gd name="connsiteX3225" fmla="*/ 1926608 w 10035679"/>
                <a:gd name="connsiteY3225" fmla="*/ 3525339 h 5893281"/>
                <a:gd name="connsiteX3226" fmla="*/ 1918759 w 10035679"/>
                <a:gd name="connsiteY3226" fmla="*/ 3519300 h 5893281"/>
                <a:gd name="connsiteX3227" fmla="*/ 1912721 w 10035679"/>
                <a:gd name="connsiteY3227" fmla="*/ 3510848 h 5893281"/>
                <a:gd name="connsiteX3228" fmla="*/ 1904873 w 10035679"/>
                <a:gd name="connsiteY3228" fmla="*/ 3504811 h 5893281"/>
                <a:gd name="connsiteX3229" fmla="*/ 1903061 w 10035679"/>
                <a:gd name="connsiteY3229" fmla="*/ 3500583 h 5893281"/>
                <a:gd name="connsiteX3230" fmla="*/ 1862609 w 10035679"/>
                <a:gd name="connsiteY3230" fmla="*/ 3506622 h 5893281"/>
                <a:gd name="connsiteX3231" fmla="*/ 1856572 w 10035679"/>
                <a:gd name="connsiteY3231" fmla="*/ 3504811 h 5893281"/>
                <a:gd name="connsiteX3232" fmla="*/ 1846307 w 10035679"/>
                <a:gd name="connsiteY3232" fmla="*/ 3490321 h 5893281"/>
                <a:gd name="connsiteX3233" fmla="*/ 1828195 w 10035679"/>
                <a:gd name="connsiteY3233" fmla="*/ 3475830 h 5893281"/>
                <a:gd name="connsiteX3234" fmla="*/ 1814309 w 10035679"/>
                <a:gd name="connsiteY3234" fmla="*/ 3457718 h 5893281"/>
                <a:gd name="connsiteX3235" fmla="*/ 1800423 w 10035679"/>
                <a:gd name="connsiteY3235" fmla="*/ 3443227 h 5893281"/>
                <a:gd name="connsiteX3236" fmla="*/ 1792574 w 10035679"/>
                <a:gd name="connsiteY3236" fmla="*/ 3434775 h 5893281"/>
                <a:gd name="connsiteX3237" fmla="*/ 1806460 w 10035679"/>
                <a:gd name="connsiteY3237" fmla="*/ 3390097 h 5893281"/>
                <a:gd name="connsiteX3238" fmla="*/ 1767818 w 10035679"/>
                <a:gd name="connsiteY3238" fmla="*/ 3347229 h 5893281"/>
                <a:gd name="connsiteX3239" fmla="*/ 1733405 w 10035679"/>
                <a:gd name="connsiteY3239" fmla="*/ 3300135 h 5893281"/>
                <a:gd name="connsiteX3240" fmla="*/ 1697179 w 10035679"/>
                <a:gd name="connsiteY3240" fmla="*/ 3251231 h 5893281"/>
                <a:gd name="connsiteX3241" fmla="*/ 1662766 w 10035679"/>
                <a:gd name="connsiteY3241" fmla="*/ 3199911 h 5893281"/>
                <a:gd name="connsiteX3242" fmla="*/ 1654916 w 10035679"/>
                <a:gd name="connsiteY3242" fmla="*/ 3195685 h 5893281"/>
                <a:gd name="connsiteX3243" fmla="*/ 1644654 w 10035679"/>
                <a:gd name="connsiteY3243" fmla="*/ 3193875 h 5893281"/>
                <a:gd name="connsiteX3244" fmla="*/ 1638615 w 10035679"/>
                <a:gd name="connsiteY3244" fmla="*/ 3193875 h 5893281"/>
                <a:gd name="connsiteX3245" fmla="*/ 1626539 w 10035679"/>
                <a:gd name="connsiteY3245" fmla="*/ 3189649 h 5893281"/>
                <a:gd name="connsiteX3246" fmla="*/ 1624729 w 10035679"/>
                <a:gd name="connsiteY3246" fmla="*/ 3185423 h 5893281"/>
                <a:gd name="connsiteX3247" fmla="*/ 1610843 w 10035679"/>
                <a:gd name="connsiteY3247" fmla="*/ 3167309 h 5893281"/>
                <a:gd name="connsiteX3248" fmla="*/ 1602994 w 10035679"/>
                <a:gd name="connsiteY3248" fmla="*/ 3146781 h 5893281"/>
                <a:gd name="connsiteX3249" fmla="*/ 1596955 w 10035679"/>
                <a:gd name="connsiteY3249" fmla="*/ 3126254 h 5893281"/>
                <a:gd name="connsiteX3250" fmla="*/ 1584880 w 10035679"/>
                <a:gd name="connsiteY3250" fmla="*/ 3103914 h 5893281"/>
                <a:gd name="connsiteX3251" fmla="*/ 1568579 w 10035679"/>
                <a:gd name="connsiteY3251" fmla="*/ 3093651 h 5893281"/>
                <a:gd name="connsiteX3252" fmla="*/ 1560731 w 10035679"/>
                <a:gd name="connsiteY3252" fmla="*/ 3085199 h 5893281"/>
                <a:gd name="connsiteX3253" fmla="*/ 1554692 w 10035679"/>
                <a:gd name="connsiteY3253" fmla="*/ 3079160 h 5893281"/>
                <a:gd name="connsiteX3254" fmla="*/ 1546843 w 10035679"/>
                <a:gd name="connsiteY3254" fmla="*/ 3074934 h 5893281"/>
                <a:gd name="connsiteX3255" fmla="*/ 1546843 w 10035679"/>
                <a:gd name="connsiteY3255" fmla="*/ 3113575 h 5893281"/>
                <a:gd name="connsiteX3256" fmla="*/ 1557108 w 10035679"/>
                <a:gd name="connsiteY3256" fmla="*/ 3128064 h 5893281"/>
                <a:gd name="connsiteX3257" fmla="*/ 1579446 w 10035679"/>
                <a:gd name="connsiteY3257" fmla="*/ 3152820 h 5893281"/>
                <a:gd name="connsiteX3258" fmla="*/ 1599975 w 10035679"/>
                <a:gd name="connsiteY3258" fmla="*/ 3181197 h 5893281"/>
                <a:gd name="connsiteX3259" fmla="*/ 1626539 w 10035679"/>
                <a:gd name="connsiteY3259" fmla="*/ 3218025 h 5893281"/>
                <a:gd name="connsiteX3260" fmla="*/ 1647067 w 10035679"/>
                <a:gd name="connsiteY3260" fmla="*/ 3253044 h 5893281"/>
                <a:gd name="connsiteX3261" fmla="*/ 1669407 w 10035679"/>
                <a:gd name="connsiteY3261" fmla="*/ 3289873 h 5893281"/>
                <a:gd name="connsiteX3262" fmla="*/ 1685709 w 10035679"/>
                <a:gd name="connsiteY3262" fmla="*/ 3322475 h 5893281"/>
                <a:gd name="connsiteX3263" fmla="*/ 1693558 w 10035679"/>
                <a:gd name="connsiteY3263" fmla="*/ 3343003 h 5893281"/>
                <a:gd name="connsiteX3264" fmla="*/ 1693558 w 10035679"/>
                <a:gd name="connsiteY3264" fmla="*/ 3357494 h 5893281"/>
                <a:gd name="connsiteX3265" fmla="*/ 1689332 w 10035679"/>
                <a:gd name="connsiteY3265" fmla="*/ 3363530 h 5893281"/>
                <a:gd name="connsiteX3266" fmla="*/ 1685104 w 10035679"/>
                <a:gd name="connsiteY3266" fmla="*/ 3367757 h 5893281"/>
                <a:gd name="connsiteX3267" fmla="*/ 1685104 w 10035679"/>
                <a:gd name="connsiteY3267" fmla="*/ 3371985 h 5893281"/>
                <a:gd name="connsiteX3268" fmla="*/ 1679067 w 10035679"/>
                <a:gd name="connsiteY3268" fmla="*/ 3376211 h 5893281"/>
                <a:gd name="connsiteX3269" fmla="*/ 1679067 w 10035679"/>
                <a:gd name="connsiteY3269" fmla="*/ 3361720 h 5893281"/>
                <a:gd name="connsiteX3270" fmla="*/ 1674841 w 10035679"/>
                <a:gd name="connsiteY3270" fmla="*/ 3349644 h 5893281"/>
                <a:gd name="connsiteX3271" fmla="*/ 1674841 w 10035679"/>
                <a:gd name="connsiteY3271" fmla="*/ 3343608 h 5893281"/>
                <a:gd name="connsiteX3272" fmla="*/ 1670615 w 10035679"/>
                <a:gd name="connsiteY3272" fmla="*/ 3335154 h 5893281"/>
                <a:gd name="connsiteX3273" fmla="*/ 1664576 w 10035679"/>
                <a:gd name="connsiteY3273" fmla="*/ 3335154 h 5893281"/>
                <a:gd name="connsiteX3274" fmla="*/ 1660350 w 10035679"/>
                <a:gd name="connsiteY3274" fmla="*/ 3335154 h 5893281"/>
                <a:gd name="connsiteX3275" fmla="*/ 1656124 w 10035679"/>
                <a:gd name="connsiteY3275" fmla="*/ 3335154 h 5893281"/>
                <a:gd name="connsiteX3276" fmla="*/ 1654314 w 10035679"/>
                <a:gd name="connsiteY3276" fmla="*/ 3335154 h 5893281"/>
                <a:gd name="connsiteX3277" fmla="*/ 1650087 w 10035679"/>
                <a:gd name="connsiteY3277" fmla="*/ 3335154 h 5893281"/>
                <a:gd name="connsiteX3278" fmla="*/ 1639823 w 10035679"/>
                <a:gd name="connsiteY3278" fmla="*/ 3335154 h 5893281"/>
                <a:gd name="connsiteX3279" fmla="*/ 1631973 w 10035679"/>
                <a:gd name="connsiteY3279" fmla="*/ 3310400 h 5893281"/>
                <a:gd name="connsiteX3280" fmla="*/ 1625937 w 10035679"/>
                <a:gd name="connsiteY3280" fmla="*/ 3285647 h 5893281"/>
                <a:gd name="connsiteX3281" fmla="*/ 1613861 w 10035679"/>
                <a:gd name="connsiteY3281" fmla="*/ 3265119 h 5893281"/>
                <a:gd name="connsiteX3282" fmla="*/ 1597560 w 10035679"/>
                <a:gd name="connsiteY3282" fmla="*/ 3247005 h 5893281"/>
                <a:gd name="connsiteX3283" fmla="*/ 1575220 w 10035679"/>
                <a:gd name="connsiteY3283" fmla="*/ 3232516 h 5893281"/>
                <a:gd name="connsiteX3284" fmla="*/ 1554692 w 10035679"/>
                <a:gd name="connsiteY3284" fmla="*/ 3218025 h 5893281"/>
                <a:gd name="connsiteX3285" fmla="*/ 1536580 w 10035679"/>
                <a:gd name="connsiteY3285" fmla="*/ 3193272 h 5893281"/>
                <a:gd name="connsiteX3286" fmla="*/ 1542617 w 10035679"/>
                <a:gd name="connsiteY3286" fmla="*/ 3189044 h 5893281"/>
                <a:gd name="connsiteX3287" fmla="*/ 1546843 w 10035679"/>
                <a:gd name="connsiteY3287" fmla="*/ 3189044 h 5893281"/>
                <a:gd name="connsiteX3288" fmla="*/ 1551069 w 10035679"/>
                <a:gd name="connsiteY3288" fmla="*/ 3189044 h 5893281"/>
                <a:gd name="connsiteX3289" fmla="*/ 1551069 w 10035679"/>
                <a:gd name="connsiteY3289" fmla="*/ 3184818 h 5893281"/>
                <a:gd name="connsiteX3290" fmla="*/ 1551069 w 10035679"/>
                <a:gd name="connsiteY3290" fmla="*/ 3180592 h 5893281"/>
                <a:gd name="connsiteX3291" fmla="*/ 1555298 w 10035679"/>
                <a:gd name="connsiteY3291" fmla="*/ 3178781 h 5893281"/>
                <a:gd name="connsiteX3292" fmla="*/ 1528731 w 10035679"/>
                <a:gd name="connsiteY3292" fmla="*/ 3160669 h 5893281"/>
                <a:gd name="connsiteX3293" fmla="*/ 1516656 w 10035679"/>
                <a:gd name="connsiteY3293" fmla="*/ 3138329 h 5893281"/>
                <a:gd name="connsiteX3294" fmla="*/ 1504580 w 10035679"/>
                <a:gd name="connsiteY3294" fmla="*/ 3113575 h 5893281"/>
                <a:gd name="connsiteX3295" fmla="*/ 1498544 w 10035679"/>
                <a:gd name="connsiteY3295" fmla="*/ 3085199 h 5893281"/>
                <a:gd name="connsiteX3296" fmla="*/ 1484656 w 10035679"/>
                <a:gd name="connsiteY3296" fmla="*/ 3060443 h 5893281"/>
                <a:gd name="connsiteX3297" fmla="*/ 1466544 w 10035679"/>
                <a:gd name="connsiteY3297" fmla="*/ 3039916 h 5893281"/>
                <a:gd name="connsiteX3298" fmla="*/ 1446016 w 10035679"/>
                <a:gd name="connsiteY3298" fmla="*/ 3027840 h 5893281"/>
                <a:gd name="connsiteX3299" fmla="*/ 1419450 w 10035679"/>
                <a:gd name="connsiteY3299" fmla="*/ 3017577 h 5893281"/>
                <a:gd name="connsiteX3300" fmla="*/ 1398923 w 10035679"/>
                <a:gd name="connsiteY3300" fmla="*/ 3003087 h 5893281"/>
                <a:gd name="connsiteX3301" fmla="*/ 1385037 w 10035679"/>
                <a:gd name="connsiteY3301" fmla="*/ 2984975 h 5893281"/>
                <a:gd name="connsiteX3302" fmla="*/ 1377188 w 10035679"/>
                <a:gd name="connsiteY3302" fmla="*/ 2964447 h 5893281"/>
                <a:gd name="connsiteX3303" fmla="*/ 1366923 w 10035679"/>
                <a:gd name="connsiteY3303" fmla="*/ 2942108 h 5893281"/>
                <a:gd name="connsiteX3304" fmla="*/ 1342774 w 10035679"/>
                <a:gd name="connsiteY3304" fmla="*/ 2907089 h 5893281"/>
                <a:gd name="connsiteX3305" fmla="*/ 1322247 w 10035679"/>
                <a:gd name="connsiteY3305" fmla="*/ 2882336 h 5893281"/>
                <a:gd name="connsiteX3306" fmla="*/ 1299907 w 10035679"/>
                <a:gd name="connsiteY3306" fmla="*/ 2859997 h 5893281"/>
                <a:gd name="connsiteX3307" fmla="*/ 1286021 w 10035679"/>
                <a:gd name="connsiteY3307" fmla="*/ 2835244 h 5893281"/>
                <a:gd name="connsiteX3308" fmla="*/ 1275756 w 10035679"/>
                <a:gd name="connsiteY3308" fmla="*/ 2802641 h 5893281"/>
                <a:gd name="connsiteX3309" fmla="*/ 1267907 w 10035679"/>
                <a:gd name="connsiteY3309" fmla="*/ 2759774 h 5893281"/>
                <a:gd name="connsiteX3310" fmla="*/ 1266096 w 10035679"/>
                <a:gd name="connsiteY3310" fmla="*/ 2700607 h 5893281"/>
                <a:gd name="connsiteX3311" fmla="*/ 1266096 w 10035679"/>
                <a:gd name="connsiteY3311" fmla="*/ 2686117 h 5893281"/>
                <a:gd name="connsiteX3312" fmla="*/ 1267907 w 10035679"/>
                <a:gd name="connsiteY3312" fmla="*/ 2657739 h 5893281"/>
                <a:gd name="connsiteX3313" fmla="*/ 1267907 w 10035679"/>
                <a:gd name="connsiteY3313" fmla="*/ 2619099 h 5893281"/>
                <a:gd name="connsiteX3314" fmla="*/ 1267907 w 10035679"/>
                <a:gd name="connsiteY3314" fmla="*/ 2572008 h 5893281"/>
                <a:gd name="connsiteX3315" fmla="*/ 1267907 w 10035679"/>
                <a:gd name="connsiteY3315" fmla="*/ 2529138 h 5893281"/>
                <a:gd name="connsiteX3316" fmla="*/ 1272135 w 10035679"/>
                <a:gd name="connsiteY3316" fmla="*/ 2494120 h 5893281"/>
                <a:gd name="connsiteX3317" fmla="*/ 1276361 w 10035679"/>
                <a:gd name="connsiteY3317" fmla="*/ 2471782 h 5893281"/>
                <a:gd name="connsiteX3318" fmla="*/ 1286624 w 10035679"/>
                <a:gd name="connsiteY3318" fmla="*/ 2467555 h 5893281"/>
                <a:gd name="connsiteX3319" fmla="*/ 1294473 w 10035679"/>
                <a:gd name="connsiteY3319" fmla="*/ 2467555 h 5893281"/>
                <a:gd name="connsiteX3320" fmla="*/ 1300510 w 10035679"/>
                <a:gd name="connsiteY3320" fmla="*/ 2467555 h 5893281"/>
                <a:gd name="connsiteX3321" fmla="*/ 1308359 w 10035679"/>
                <a:gd name="connsiteY3321" fmla="*/ 2467555 h 5893281"/>
                <a:gd name="connsiteX3322" fmla="*/ 1314398 w 10035679"/>
                <a:gd name="connsiteY3322" fmla="*/ 2471782 h 5893281"/>
                <a:gd name="connsiteX3323" fmla="*/ 1318624 w 10035679"/>
                <a:gd name="connsiteY3323" fmla="*/ 2480234 h 5893281"/>
                <a:gd name="connsiteX3324" fmla="*/ 1324660 w 10035679"/>
                <a:gd name="connsiteY3324" fmla="*/ 2486271 h 5893281"/>
                <a:gd name="connsiteX3325" fmla="*/ 1328886 w 10035679"/>
                <a:gd name="connsiteY3325" fmla="*/ 2494725 h 5893281"/>
                <a:gd name="connsiteX3326" fmla="*/ 1328886 w 10035679"/>
                <a:gd name="connsiteY3326" fmla="*/ 2453667 h 5893281"/>
                <a:gd name="connsiteX3327" fmla="*/ 1304738 w 10035679"/>
                <a:gd name="connsiteY3327" fmla="*/ 2425291 h 5893281"/>
                <a:gd name="connsiteX3328" fmla="*/ 1276361 w 10035679"/>
                <a:gd name="connsiteY3328" fmla="*/ 2396914 h 5893281"/>
                <a:gd name="connsiteX3329" fmla="*/ 1243758 w 10035679"/>
                <a:gd name="connsiteY3329" fmla="*/ 2376386 h 5893281"/>
                <a:gd name="connsiteX3330" fmla="*/ 1243758 w 10035679"/>
                <a:gd name="connsiteY3330" fmla="*/ 2394499 h 5893281"/>
                <a:gd name="connsiteX3331" fmla="*/ 1257644 w 10035679"/>
                <a:gd name="connsiteY3331" fmla="*/ 2404762 h 5893281"/>
                <a:gd name="connsiteX3332" fmla="*/ 1271530 w 10035679"/>
                <a:gd name="connsiteY3332" fmla="*/ 2415027 h 5893281"/>
                <a:gd name="connsiteX3333" fmla="*/ 1285416 w 10035679"/>
                <a:gd name="connsiteY3333" fmla="*/ 2425291 h 5893281"/>
                <a:gd name="connsiteX3334" fmla="*/ 1295681 w 10035679"/>
                <a:gd name="connsiteY3334" fmla="*/ 2439781 h 5893281"/>
                <a:gd name="connsiteX3335" fmla="*/ 1295681 w 10035679"/>
                <a:gd name="connsiteY3335" fmla="*/ 2448233 h 5893281"/>
                <a:gd name="connsiteX3336" fmla="*/ 1293870 w 10035679"/>
                <a:gd name="connsiteY3336" fmla="*/ 2448233 h 5893281"/>
                <a:gd name="connsiteX3337" fmla="*/ 1293870 w 10035679"/>
                <a:gd name="connsiteY3337" fmla="*/ 2452462 h 5893281"/>
                <a:gd name="connsiteX3338" fmla="*/ 1289642 w 10035679"/>
                <a:gd name="connsiteY3338" fmla="*/ 2454272 h 5893281"/>
                <a:gd name="connsiteX3339" fmla="*/ 1281795 w 10035679"/>
                <a:gd name="connsiteY3339" fmla="*/ 2458498 h 5893281"/>
                <a:gd name="connsiteX3340" fmla="*/ 1279982 w 10035679"/>
                <a:gd name="connsiteY3340" fmla="*/ 2462724 h 5893281"/>
                <a:gd name="connsiteX3341" fmla="*/ 1267907 w 10035679"/>
                <a:gd name="connsiteY3341" fmla="*/ 2462724 h 5893281"/>
                <a:gd name="connsiteX3342" fmla="*/ 1257644 w 10035679"/>
                <a:gd name="connsiteY3342" fmla="*/ 2462724 h 5893281"/>
                <a:gd name="connsiteX3343" fmla="*/ 1253418 w 10035679"/>
                <a:gd name="connsiteY3343" fmla="*/ 2462724 h 5893281"/>
                <a:gd name="connsiteX3344" fmla="*/ 1253418 w 10035679"/>
                <a:gd name="connsiteY3344" fmla="*/ 2458498 h 5893281"/>
                <a:gd name="connsiteX3345" fmla="*/ 1251605 w 10035679"/>
                <a:gd name="connsiteY3345" fmla="*/ 2458498 h 5893281"/>
                <a:gd name="connsiteX3346" fmla="*/ 1243758 w 10035679"/>
                <a:gd name="connsiteY3346" fmla="*/ 2454272 h 5893281"/>
                <a:gd name="connsiteX3347" fmla="*/ 1219608 w 10035679"/>
                <a:gd name="connsiteY3347" fmla="*/ 2423480 h 5893281"/>
                <a:gd name="connsiteX3348" fmla="*/ 1197267 w 10035679"/>
                <a:gd name="connsiteY3348" fmla="*/ 2390876 h 5893281"/>
                <a:gd name="connsiteX3349" fmla="*/ 1180966 w 10035679"/>
                <a:gd name="connsiteY3349" fmla="*/ 2354049 h 5893281"/>
                <a:gd name="connsiteX3350" fmla="*/ 1197267 w 10035679"/>
                <a:gd name="connsiteY3350" fmla="*/ 2354049 h 5893281"/>
                <a:gd name="connsiteX3351" fmla="*/ 1205117 w 10035679"/>
                <a:gd name="connsiteY3351" fmla="*/ 2358276 h 5893281"/>
                <a:gd name="connsiteX3352" fmla="*/ 1211155 w 10035679"/>
                <a:gd name="connsiteY3352" fmla="*/ 2358276 h 5893281"/>
                <a:gd name="connsiteX3353" fmla="*/ 1219003 w 10035679"/>
                <a:gd name="connsiteY3353" fmla="*/ 2358276 h 5893281"/>
                <a:gd name="connsiteX3354" fmla="*/ 1225041 w 10035679"/>
                <a:gd name="connsiteY3354" fmla="*/ 2354049 h 5893281"/>
                <a:gd name="connsiteX3355" fmla="*/ 1196665 w 10035679"/>
                <a:gd name="connsiteY3355" fmla="*/ 2343786 h 5893281"/>
                <a:gd name="connsiteX3356" fmla="*/ 1180363 w 10035679"/>
                <a:gd name="connsiteY3356" fmla="*/ 2327486 h 5893281"/>
                <a:gd name="connsiteX3357" fmla="*/ 1166477 w 10035679"/>
                <a:gd name="connsiteY3357" fmla="*/ 2305150 h 5893281"/>
                <a:gd name="connsiteX3358" fmla="*/ 1154402 w 10035679"/>
                <a:gd name="connsiteY3358" fmla="*/ 2280393 h 5893281"/>
                <a:gd name="connsiteX3359" fmla="*/ 1148363 w 10035679"/>
                <a:gd name="connsiteY3359" fmla="*/ 2255634 h 5893281"/>
                <a:gd name="connsiteX3360" fmla="*/ 1138100 w 10035679"/>
                <a:gd name="connsiteY3360" fmla="*/ 2233298 h 5893281"/>
                <a:gd name="connsiteX3361" fmla="*/ 1124213 w 10035679"/>
                <a:gd name="connsiteY3361" fmla="*/ 2215183 h 5893281"/>
                <a:gd name="connsiteX3362" fmla="*/ 1101874 w 10035679"/>
                <a:gd name="connsiteY3362" fmla="*/ 2204921 h 5893281"/>
                <a:gd name="connsiteX3363" fmla="*/ 1109724 w 10035679"/>
                <a:gd name="connsiteY3363" fmla="*/ 2157829 h 5893281"/>
                <a:gd name="connsiteX3364" fmla="*/ 1085573 w 10035679"/>
                <a:gd name="connsiteY3364" fmla="*/ 2131267 h 5893281"/>
                <a:gd name="connsiteX3365" fmla="*/ 1063233 w 10035679"/>
                <a:gd name="connsiteY3365" fmla="*/ 2098665 h 5893281"/>
                <a:gd name="connsiteX3366" fmla="*/ 1045121 w 10035679"/>
                <a:gd name="connsiteY3366" fmla="*/ 2066061 h 5893281"/>
                <a:gd name="connsiteX3367" fmla="*/ 1020970 w 10035679"/>
                <a:gd name="connsiteY3367" fmla="*/ 2033459 h 5893281"/>
                <a:gd name="connsiteX3368" fmla="*/ 992594 w 10035679"/>
                <a:gd name="connsiteY3368" fmla="*/ 2008705 h 5893281"/>
                <a:gd name="connsiteX3369" fmla="*/ 953954 w 10035679"/>
                <a:gd name="connsiteY3369" fmla="*/ 1990593 h 5893281"/>
                <a:gd name="connsiteX3370" fmla="*/ 907463 w 10035679"/>
                <a:gd name="connsiteY3370" fmla="*/ 1980327 h 5893281"/>
                <a:gd name="connsiteX3371" fmla="*/ 868824 w 10035679"/>
                <a:gd name="connsiteY3371" fmla="*/ 1962219 h 5893281"/>
                <a:gd name="connsiteX3372" fmla="*/ 840447 w 10035679"/>
                <a:gd name="connsiteY3372" fmla="*/ 1937461 h 5893281"/>
                <a:gd name="connsiteX3373" fmla="*/ 807845 w 10035679"/>
                <a:gd name="connsiteY3373" fmla="*/ 1909087 h 5893281"/>
                <a:gd name="connsiteX3374" fmla="*/ 777655 w 10035679"/>
                <a:gd name="connsiteY3374" fmla="*/ 1892785 h 5893281"/>
                <a:gd name="connsiteX3375" fmla="*/ 713054 w 10035679"/>
                <a:gd name="connsiteY3375" fmla="*/ 1892785 h 5893281"/>
                <a:gd name="connsiteX3376" fmla="*/ 692527 w 10035679"/>
                <a:gd name="connsiteY3376" fmla="*/ 1880709 h 5893281"/>
                <a:gd name="connsiteX3377" fmla="*/ 674413 w 10035679"/>
                <a:gd name="connsiteY3377" fmla="*/ 1866220 h 5893281"/>
                <a:gd name="connsiteX3378" fmla="*/ 653885 w 10035679"/>
                <a:gd name="connsiteY3378" fmla="*/ 1855955 h 5893281"/>
                <a:gd name="connsiteX3379" fmla="*/ 621283 w 10035679"/>
                <a:gd name="connsiteY3379" fmla="*/ 1851729 h 5893281"/>
                <a:gd name="connsiteX3380" fmla="*/ 621283 w 10035679"/>
                <a:gd name="connsiteY3380" fmla="*/ 1898823 h 5893281"/>
                <a:gd name="connsiteX3381" fmla="*/ 585057 w 10035679"/>
                <a:gd name="connsiteY3381" fmla="*/ 1916935 h 5893281"/>
                <a:gd name="connsiteX3382" fmla="*/ 554869 w 10035679"/>
                <a:gd name="connsiteY3382" fmla="*/ 1935045 h 5893281"/>
                <a:gd name="connsiteX3383" fmla="*/ 512606 w 10035679"/>
                <a:gd name="connsiteY3383" fmla="*/ 1945312 h 5893281"/>
                <a:gd name="connsiteX3384" fmla="*/ 522869 w 10035679"/>
                <a:gd name="connsiteY3384" fmla="*/ 1912708 h 5893281"/>
                <a:gd name="connsiteX3385" fmla="*/ 536757 w 10035679"/>
                <a:gd name="connsiteY3385" fmla="*/ 1880106 h 5893281"/>
                <a:gd name="connsiteX3386" fmla="*/ 557285 w 10035679"/>
                <a:gd name="connsiteY3386" fmla="*/ 1851729 h 5893281"/>
                <a:gd name="connsiteX3387" fmla="*/ 575396 w 10035679"/>
                <a:gd name="connsiteY3387" fmla="*/ 1820936 h 5893281"/>
                <a:gd name="connsiteX3388" fmla="*/ 557285 w 10035679"/>
                <a:gd name="connsiteY3388" fmla="*/ 1820936 h 5893281"/>
                <a:gd name="connsiteX3389" fmla="*/ 557285 w 10035679"/>
                <a:gd name="connsiteY3389" fmla="*/ 1826974 h 5893281"/>
                <a:gd name="connsiteX3390" fmla="*/ 530718 w 10035679"/>
                <a:gd name="connsiteY3390" fmla="*/ 1849313 h 5893281"/>
                <a:gd name="connsiteX3391" fmla="*/ 508380 w 10035679"/>
                <a:gd name="connsiteY3391" fmla="*/ 1877691 h 5893281"/>
                <a:gd name="connsiteX3392" fmla="*/ 494493 w 10035679"/>
                <a:gd name="connsiteY3392" fmla="*/ 1908482 h 5893281"/>
                <a:gd name="connsiteX3393" fmla="*/ 484230 w 10035679"/>
                <a:gd name="connsiteY3393" fmla="*/ 1941085 h 5893281"/>
                <a:gd name="connsiteX3394" fmla="*/ 470344 w 10035679"/>
                <a:gd name="connsiteY3394" fmla="*/ 1976102 h 5893281"/>
                <a:gd name="connsiteX3395" fmla="*/ 448004 w 10035679"/>
                <a:gd name="connsiteY3395" fmla="*/ 2008705 h 5893281"/>
                <a:gd name="connsiteX3396" fmla="*/ 434118 w 10035679"/>
                <a:gd name="connsiteY3396" fmla="*/ 2023196 h 5893281"/>
                <a:gd name="connsiteX3397" fmla="*/ 405741 w 10035679"/>
                <a:gd name="connsiteY3397" fmla="*/ 2045534 h 5893281"/>
                <a:gd name="connsiteX3398" fmla="*/ 371326 w 10035679"/>
                <a:gd name="connsiteY3398" fmla="*/ 2066061 h 5893281"/>
                <a:gd name="connsiteX3399" fmla="*/ 329063 w 10035679"/>
                <a:gd name="connsiteY3399" fmla="*/ 2090815 h 5893281"/>
                <a:gd name="connsiteX3400" fmla="*/ 286800 w 10035679"/>
                <a:gd name="connsiteY3400" fmla="*/ 2119192 h 5893281"/>
                <a:gd name="connsiteX3401" fmla="*/ 244537 w 10035679"/>
                <a:gd name="connsiteY3401" fmla="*/ 2145758 h 5893281"/>
                <a:gd name="connsiteX3402" fmla="*/ 202274 w 10035679"/>
                <a:gd name="connsiteY3402" fmla="*/ 2166279 h 5893281"/>
                <a:gd name="connsiteX3403" fmla="*/ 169672 w 10035679"/>
                <a:gd name="connsiteY3403" fmla="*/ 2180772 h 5893281"/>
                <a:gd name="connsiteX3404" fmla="*/ 149142 w 10035679"/>
                <a:gd name="connsiteY3404" fmla="*/ 2186807 h 5893281"/>
                <a:gd name="connsiteX3405" fmla="*/ 149142 w 10035679"/>
                <a:gd name="connsiteY3405" fmla="*/ 2180772 h 5893281"/>
                <a:gd name="connsiteX3406" fmla="*/ 156991 w 10035679"/>
                <a:gd name="connsiteY3406" fmla="*/ 2180772 h 5893281"/>
                <a:gd name="connsiteX3407" fmla="*/ 181142 w 10035679"/>
                <a:gd name="connsiteY3407" fmla="*/ 2156018 h 5893281"/>
                <a:gd name="connsiteX3408" fmla="*/ 211329 w 10035679"/>
                <a:gd name="connsiteY3408" fmla="*/ 2133682 h 5893281"/>
                <a:gd name="connsiteX3409" fmla="*/ 247555 w 10035679"/>
                <a:gd name="connsiteY3409" fmla="*/ 2113155 h 5893281"/>
                <a:gd name="connsiteX3410" fmla="*/ 281970 w 10035679"/>
                <a:gd name="connsiteY3410" fmla="*/ 2090213 h 5893281"/>
                <a:gd name="connsiteX3411" fmla="*/ 314574 w 10035679"/>
                <a:gd name="connsiteY3411" fmla="*/ 2065458 h 5893281"/>
                <a:gd name="connsiteX3412" fmla="*/ 338723 w 10035679"/>
                <a:gd name="connsiteY3412" fmla="*/ 2037082 h 5893281"/>
                <a:gd name="connsiteX3413" fmla="*/ 356837 w 10035679"/>
                <a:gd name="connsiteY3413" fmla="*/ 2004480 h 5893281"/>
                <a:gd name="connsiteX3414" fmla="*/ 362874 w 10035679"/>
                <a:gd name="connsiteY3414" fmla="*/ 1961614 h 5893281"/>
                <a:gd name="connsiteX3415" fmla="*/ 336309 w 10035679"/>
                <a:gd name="connsiteY3415" fmla="*/ 1970065 h 5893281"/>
                <a:gd name="connsiteX3416" fmla="*/ 318196 w 10035679"/>
                <a:gd name="connsiteY3416" fmla="*/ 1976102 h 5893281"/>
                <a:gd name="connsiteX3417" fmla="*/ 294045 w 10035679"/>
                <a:gd name="connsiteY3417" fmla="*/ 1984554 h 5893281"/>
                <a:gd name="connsiteX3418" fmla="*/ 294045 w 10035679"/>
                <a:gd name="connsiteY3418" fmla="*/ 1976102 h 5893281"/>
                <a:gd name="connsiteX3419" fmla="*/ 294045 w 10035679"/>
                <a:gd name="connsiteY3419" fmla="*/ 1970065 h 5893281"/>
                <a:gd name="connsiteX3420" fmla="*/ 289819 w 10035679"/>
                <a:gd name="connsiteY3420" fmla="*/ 1965841 h 5893281"/>
                <a:gd name="connsiteX3421" fmla="*/ 286197 w 10035679"/>
                <a:gd name="connsiteY3421" fmla="*/ 1965841 h 5893281"/>
                <a:gd name="connsiteX3422" fmla="*/ 280159 w 10035679"/>
                <a:gd name="connsiteY3422" fmla="*/ 1961614 h 5893281"/>
                <a:gd name="connsiteX3423" fmla="*/ 275933 w 10035679"/>
                <a:gd name="connsiteY3423" fmla="*/ 1965841 h 5893281"/>
                <a:gd name="connsiteX3424" fmla="*/ 271706 w 10035679"/>
                <a:gd name="connsiteY3424" fmla="*/ 1970065 h 5893281"/>
                <a:gd name="connsiteX3425" fmla="*/ 267480 w 10035679"/>
                <a:gd name="connsiteY3425" fmla="*/ 1974291 h 5893281"/>
                <a:gd name="connsiteX3426" fmla="*/ 265668 w 10035679"/>
                <a:gd name="connsiteY3426" fmla="*/ 1974291 h 5893281"/>
                <a:gd name="connsiteX3427" fmla="*/ 257820 w 10035679"/>
                <a:gd name="connsiteY3427" fmla="*/ 1973687 h 5893281"/>
                <a:gd name="connsiteX3428" fmla="*/ 247555 w 10035679"/>
                <a:gd name="connsiteY3428" fmla="*/ 1973687 h 5893281"/>
                <a:gd name="connsiteX3429" fmla="*/ 243329 w 10035679"/>
                <a:gd name="connsiteY3429" fmla="*/ 1953162 h 5893281"/>
                <a:gd name="connsiteX3430" fmla="*/ 233065 w 10035679"/>
                <a:gd name="connsiteY3430" fmla="*/ 1924782 h 5893281"/>
                <a:gd name="connsiteX3431" fmla="*/ 225218 w 10035679"/>
                <a:gd name="connsiteY3431" fmla="*/ 1904257 h 5893281"/>
                <a:gd name="connsiteX3432" fmla="*/ 219179 w 10035679"/>
                <a:gd name="connsiteY3432" fmla="*/ 1910293 h 5893281"/>
                <a:gd name="connsiteX3433" fmla="*/ 214953 w 10035679"/>
                <a:gd name="connsiteY3433" fmla="*/ 1914519 h 5893281"/>
                <a:gd name="connsiteX3434" fmla="*/ 210726 w 10035679"/>
                <a:gd name="connsiteY3434" fmla="*/ 1914519 h 5893281"/>
                <a:gd name="connsiteX3435" fmla="*/ 204688 w 10035679"/>
                <a:gd name="connsiteY3435" fmla="*/ 1914519 h 5893281"/>
                <a:gd name="connsiteX3436" fmla="*/ 200462 w 10035679"/>
                <a:gd name="connsiteY3436" fmla="*/ 1910293 h 5893281"/>
                <a:gd name="connsiteX3437" fmla="*/ 166048 w 10035679"/>
                <a:gd name="connsiteY3437" fmla="*/ 1885540 h 5893281"/>
                <a:gd name="connsiteX3438" fmla="*/ 137672 w 10035679"/>
                <a:gd name="connsiteY3438" fmla="*/ 1848710 h 5893281"/>
                <a:gd name="connsiteX3439" fmla="*/ 115331 w 10035679"/>
                <a:gd name="connsiteY3439" fmla="*/ 1810068 h 5893281"/>
                <a:gd name="connsiteX3440" fmla="*/ 127406 w 10035679"/>
                <a:gd name="connsiteY3440" fmla="*/ 1789540 h 5893281"/>
                <a:gd name="connsiteX3441" fmla="*/ 137672 w 10035679"/>
                <a:gd name="connsiteY3441" fmla="*/ 1762973 h 5893281"/>
                <a:gd name="connsiteX3442" fmla="*/ 147934 w 10035679"/>
                <a:gd name="connsiteY3442" fmla="*/ 1742445 h 5893281"/>
                <a:gd name="connsiteX3443" fmla="*/ 161823 w 10035679"/>
                <a:gd name="connsiteY3443" fmla="*/ 1724332 h 5893281"/>
                <a:gd name="connsiteX3444" fmla="*/ 185973 w 10035679"/>
                <a:gd name="connsiteY3444" fmla="*/ 1709842 h 5893281"/>
                <a:gd name="connsiteX3445" fmla="*/ 208311 w 10035679"/>
                <a:gd name="connsiteY3445" fmla="*/ 1703806 h 5893281"/>
                <a:gd name="connsiteX3446" fmla="*/ 228838 w 10035679"/>
                <a:gd name="connsiteY3446" fmla="*/ 1693541 h 5893281"/>
                <a:gd name="connsiteX3447" fmla="*/ 242725 w 10035679"/>
                <a:gd name="connsiteY3447" fmla="*/ 1679051 h 5893281"/>
                <a:gd name="connsiteX3448" fmla="*/ 252989 w 10035679"/>
                <a:gd name="connsiteY3448" fmla="*/ 1656713 h 5893281"/>
                <a:gd name="connsiteX3449" fmla="*/ 252989 w 10035679"/>
                <a:gd name="connsiteY3449" fmla="*/ 1621696 h 5893281"/>
                <a:gd name="connsiteX3450" fmla="*/ 257216 w 10035679"/>
                <a:gd name="connsiteY3450" fmla="*/ 1617470 h 5893281"/>
                <a:gd name="connsiteX3451" fmla="*/ 261442 w 10035679"/>
                <a:gd name="connsiteY3451" fmla="*/ 1617470 h 5893281"/>
                <a:gd name="connsiteX3452" fmla="*/ 261442 w 10035679"/>
                <a:gd name="connsiteY3452" fmla="*/ 1613244 h 5893281"/>
                <a:gd name="connsiteX3453" fmla="*/ 261442 w 10035679"/>
                <a:gd name="connsiteY3453" fmla="*/ 1609018 h 5893281"/>
                <a:gd name="connsiteX3454" fmla="*/ 265668 w 10035679"/>
                <a:gd name="connsiteY3454" fmla="*/ 1607205 h 5893281"/>
                <a:gd name="connsiteX3455" fmla="*/ 236688 w 10035679"/>
                <a:gd name="connsiteY3455" fmla="*/ 1607205 h 5893281"/>
                <a:gd name="connsiteX3456" fmla="*/ 228838 w 10035679"/>
                <a:gd name="connsiteY3456" fmla="*/ 1613244 h 5893281"/>
                <a:gd name="connsiteX3457" fmla="*/ 227028 w 10035679"/>
                <a:gd name="connsiteY3457" fmla="*/ 1617470 h 5893281"/>
                <a:gd name="connsiteX3458" fmla="*/ 222802 w 10035679"/>
                <a:gd name="connsiteY3458" fmla="*/ 1621696 h 5893281"/>
                <a:gd name="connsiteX3459" fmla="*/ 214953 w 10035679"/>
                <a:gd name="connsiteY3459" fmla="*/ 1623507 h 5893281"/>
                <a:gd name="connsiteX3460" fmla="*/ 208916 w 10035679"/>
                <a:gd name="connsiteY3460" fmla="*/ 1627735 h 5893281"/>
                <a:gd name="connsiteX3461" fmla="*/ 198651 w 10035679"/>
                <a:gd name="connsiteY3461" fmla="*/ 1627735 h 5893281"/>
                <a:gd name="connsiteX3462" fmla="*/ 176311 w 10035679"/>
                <a:gd name="connsiteY3462" fmla="*/ 1621696 h 5893281"/>
                <a:gd name="connsiteX3463" fmla="*/ 146124 w 10035679"/>
                <a:gd name="connsiteY3463" fmla="*/ 1609621 h 5893281"/>
                <a:gd name="connsiteX3464" fmla="*/ 109898 w 10035679"/>
                <a:gd name="connsiteY3464" fmla="*/ 1603584 h 5893281"/>
                <a:gd name="connsiteX3465" fmla="*/ 81521 w 10035679"/>
                <a:gd name="connsiteY3465" fmla="*/ 1589094 h 5893281"/>
                <a:gd name="connsiteX3466" fmla="*/ 75484 w 10035679"/>
                <a:gd name="connsiteY3466" fmla="*/ 1535965 h 5893281"/>
                <a:gd name="connsiteX3467" fmla="*/ 89370 w 10035679"/>
                <a:gd name="connsiteY3467" fmla="*/ 1535965 h 5893281"/>
                <a:gd name="connsiteX3468" fmla="*/ 95409 w 10035679"/>
                <a:gd name="connsiteY3468" fmla="*/ 1531739 h 5893281"/>
                <a:gd name="connsiteX3469" fmla="*/ 105672 w 10035679"/>
                <a:gd name="connsiteY3469" fmla="*/ 1527513 h 5893281"/>
                <a:gd name="connsiteX3470" fmla="*/ 113521 w 10035679"/>
                <a:gd name="connsiteY3470" fmla="*/ 1525700 h 5893281"/>
                <a:gd name="connsiteX3471" fmla="*/ 119559 w 10035679"/>
                <a:gd name="connsiteY3471" fmla="*/ 1525700 h 5893281"/>
                <a:gd name="connsiteX3472" fmla="*/ 127406 w 10035679"/>
                <a:gd name="connsiteY3472" fmla="*/ 1517248 h 5893281"/>
                <a:gd name="connsiteX3473" fmla="*/ 133445 w 10035679"/>
                <a:gd name="connsiteY3473" fmla="*/ 1511212 h 5893281"/>
                <a:gd name="connsiteX3474" fmla="*/ 131633 w 10035679"/>
                <a:gd name="connsiteY3474" fmla="*/ 1506984 h 5893281"/>
                <a:gd name="connsiteX3475" fmla="*/ 131633 w 10035679"/>
                <a:gd name="connsiteY3475" fmla="*/ 1502758 h 5893281"/>
                <a:gd name="connsiteX3476" fmla="*/ 127406 w 10035679"/>
                <a:gd name="connsiteY3476" fmla="*/ 1496722 h 5893281"/>
                <a:gd name="connsiteX3477" fmla="*/ 160010 w 10035679"/>
                <a:gd name="connsiteY3477" fmla="*/ 1496722 h 5893281"/>
                <a:gd name="connsiteX3478" fmla="*/ 161823 w 10035679"/>
                <a:gd name="connsiteY3478" fmla="*/ 1492495 h 5893281"/>
                <a:gd name="connsiteX3479" fmla="*/ 166048 w 10035679"/>
                <a:gd name="connsiteY3479" fmla="*/ 1492495 h 5893281"/>
                <a:gd name="connsiteX3480" fmla="*/ 170274 w 10035679"/>
                <a:gd name="connsiteY3480" fmla="*/ 1488269 h 5893281"/>
                <a:gd name="connsiteX3481" fmla="*/ 172084 w 10035679"/>
                <a:gd name="connsiteY3481" fmla="*/ 1488269 h 5893281"/>
                <a:gd name="connsiteX3482" fmla="*/ 179934 w 10035679"/>
                <a:gd name="connsiteY3482" fmla="*/ 1488269 h 5893281"/>
                <a:gd name="connsiteX3483" fmla="*/ 190199 w 10035679"/>
                <a:gd name="connsiteY3483" fmla="*/ 1498532 h 5893281"/>
                <a:gd name="connsiteX3484" fmla="*/ 200462 w 10035679"/>
                <a:gd name="connsiteY3484" fmla="*/ 1506984 h 5893281"/>
                <a:gd name="connsiteX3485" fmla="*/ 212537 w 10035679"/>
                <a:gd name="connsiteY3485" fmla="*/ 1517248 h 5893281"/>
                <a:gd name="connsiteX3486" fmla="*/ 218576 w 10035679"/>
                <a:gd name="connsiteY3486" fmla="*/ 1527513 h 5893281"/>
                <a:gd name="connsiteX3487" fmla="*/ 242725 w 10035679"/>
                <a:gd name="connsiteY3487" fmla="*/ 1517248 h 5893281"/>
                <a:gd name="connsiteX3488" fmla="*/ 242725 w 10035679"/>
                <a:gd name="connsiteY3488" fmla="*/ 1502758 h 5893281"/>
                <a:gd name="connsiteX3489" fmla="*/ 236688 w 10035679"/>
                <a:gd name="connsiteY3489" fmla="*/ 1492495 h 5893281"/>
                <a:gd name="connsiteX3490" fmla="*/ 232462 w 10035679"/>
                <a:gd name="connsiteY3490" fmla="*/ 1482231 h 5893281"/>
                <a:gd name="connsiteX3491" fmla="*/ 228236 w 10035679"/>
                <a:gd name="connsiteY3491" fmla="*/ 1470156 h 5893281"/>
                <a:gd name="connsiteX3492" fmla="*/ 226423 w 10035679"/>
                <a:gd name="connsiteY3492" fmla="*/ 1459892 h 5893281"/>
                <a:gd name="connsiteX3493" fmla="*/ 218576 w 10035679"/>
                <a:gd name="connsiteY3493" fmla="*/ 1449626 h 5893281"/>
                <a:gd name="connsiteX3494" fmla="*/ 194425 w 10035679"/>
                <a:gd name="connsiteY3494" fmla="*/ 1421250 h 5893281"/>
                <a:gd name="connsiteX3495" fmla="*/ 166048 w 10035679"/>
                <a:gd name="connsiteY3495" fmla="*/ 1398911 h 5893281"/>
                <a:gd name="connsiteX3496" fmla="*/ 133445 w 10035679"/>
                <a:gd name="connsiteY3496" fmla="*/ 1378381 h 5893281"/>
                <a:gd name="connsiteX3497" fmla="*/ 105068 w 10035679"/>
                <a:gd name="connsiteY3497" fmla="*/ 1357853 h 5893281"/>
                <a:gd name="connsiteX3498" fmla="*/ 88767 w 10035679"/>
                <a:gd name="connsiteY3498" fmla="*/ 1325250 h 5893281"/>
                <a:gd name="connsiteX3499" fmla="*/ 94804 w 10035679"/>
                <a:gd name="connsiteY3499" fmla="*/ 1314987 h 5893281"/>
                <a:gd name="connsiteX3500" fmla="*/ 99030 w 10035679"/>
                <a:gd name="connsiteY3500" fmla="*/ 1302912 h 5893281"/>
                <a:gd name="connsiteX3501" fmla="*/ 103258 w 10035679"/>
                <a:gd name="connsiteY3501" fmla="*/ 1292648 h 5893281"/>
                <a:gd name="connsiteX3502" fmla="*/ 145521 w 10035679"/>
                <a:gd name="connsiteY3502" fmla="*/ 1296874 h 5893281"/>
                <a:gd name="connsiteX3503" fmla="*/ 185973 w 10035679"/>
                <a:gd name="connsiteY3503" fmla="*/ 1292648 h 5893281"/>
                <a:gd name="connsiteX3504" fmla="*/ 218576 w 10035679"/>
                <a:gd name="connsiteY3504" fmla="*/ 1274537 h 5893281"/>
                <a:gd name="connsiteX3505" fmla="*/ 228838 w 10035679"/>
                <a:gd name="connsiteY3505" fmla="*/ 1249780 h 5893281"/>
                <a:gd name="connsiteX3506" fmla="*/ 236688 w 10035679"/>
                <a:gd name="connsiteY3506" fmla="*/ 1225026 h 5893281"/>
                <a:gd name="connsiteX3507" fmla="*/ 242725 w 10035679"/>
                <a:gd name="connsiteY3507" fmla="*/ 1202687 h 5893281"/>
                <a:gd name="connsiteX3508" fmla="*/ 269291 w 10035679"/>
                <a:gd name="connsiteY3508" fmla="*/ 1182159 h 5893281"/>
                <a:gd name="connsiteX3509" fmla="*/ 303705 w 10035679"/>
                <a:gd name="connsiteY3509" fmla="*/ 1164047 h 5893281"/>
                <a:gd name="connsiteX3510" fmla="*/ 342346 w 10035679"/>
                <a:gd name="connsiteY3510" fmla="*/ 1153784 h 5893281"/>
                <a:gd name="connsiteX3511" fmla="*/ 374949 w 10035679"/>
                <a:gd name="connsiteY3511" fmla="*/ 1139293 h 5893281"/>
                <a:gd name="connsiteX3512" fmla="*/ 407552 w 10035679"/>
                <a:gd name="connsiteY3512" fmla="*/ 1118766 h 5893281"/>
                <a:gd name="connsiteX3513" fmla="*/ 417816 w 10035679"/>
                <a:gd name="connsiteY3513" fmla="*/ 1124802 h 5893281"/>
                <a:gd name="connsiteX3514" fmla="*/ 423853 w 10035679"/>
                <a:gd name="connsiteY3514" fmla="*/ 1129029 h 5893281"/>
                <a:gd name="connsiteX3515" fmla="*/ 423853 w 10035679"/>
                <a:gd name="connsiteY3515" fmla="*/ 1135067 h 5893281"/>
                <a:gd name="connsiteX3516" fmla="*/ 428079 w 10035679"/>
                <a:gd name="connsiteY3516" fmla="*/ 1139293 h 5893281"/>
                <a:gd name="connsiteX3517" fmla="*/ 428079 w 10035679"/>
                <a:gd name="connsiteY3517" fmla="*/ 1147745 h 5893281"/>
                <a:gd name="connsiteX3518" fmla="*/ 432305 w 10035679"/>
                <a:gd name="connsiteY3518" fmla="*/ 1149556 h 5893281"/>
                <a:gd name="connsiteX3519" fmla="*/ 438344 w 10035679"/>
                <a:gd name="connsiteY3519" fmla="*/ 1158010 h 5893281"/>
                <a:gd name="connsiteX3520" fmla="*/ 446193 w 10035679"/>
                <a:gd name="connsiteY3520" fmla="*/ 1164047 h 5893281"/>
                <a:gd name="connsiteX3521" fmla="*/ 456456 w 10035679"/>
                <a:gd name="connsiteY3521" fmla="*/ 1164047 h 5893281"/>
                <a:gd name="connsiteX3522" fmla="*/ 464305 w 10035679"/>
                <a:gd name="connsiteY3522" fmla="*/ 1164047 h 5893281"/>
                <a:gd name="connsiteX3523" fmla="*/ 470344 w 10035679"/>
                <a:gd name="connsiteY3523" fmla="*/ 1162236 h 5893281"/>
                <a:gd name="connsiteX3524" fmla="*/ 478191 w 10035679"/>
                <a:gd name="connsiteY3524" fmla="*/ 1158010 h 5893281"/>
                <a:gd name="connsiteX3525" fmla="*/ 484230 w 10035679"/>
                <a:gd name="connsiteY3525" fmla="*/ 1158010 h 5893281"/>
                <a:gd name="connsiteX3526" fmla="*/ 492079 w 10035679"/>
                <a:gd name="connsiteY3526" fmla="*/ 1158010 h 5893281"/>
                <a:gd name="connsiteX3527" fmla="*/ 498116 w 10035679"/>
                <a:gd name="connsiteY3527" fmla="*/ 1162236 h 5893281"/>
                <a:gd name="connsiteX3528" fmla="*/ 505965 w 10035679"/>
                <a:gd name="connsiteY3528" fmla="*/ 1168273 h 5893281"/>
                <a:gd name="connsiteX3529" fmla="*/ 516228 w 10035679"/>
                <a:gd name="connsiteY3529" fmla="*/ 1178538 h 5893281"/>
                <a:gd name="connsiteX3530" fmla="*/ 522266 w 10035679"/>
                <a:gd name="connsiteY3530" fmla="*/ 1186988 h 5893281"/>
                <a:gd name="connsiteX3531" fmla="*/ 530116 w 10035679"/>
                <a:gd name="connsiteY3531" fmla="*/ 1193028 h 5893281"/>
                <a:gd name="connsiteX3532" fmla="*/ 540379 w 10035679"/>
                <a:gd name="connsiteY3532" fmla="*/ 1197254 h 5893281"/>
                <a:gd name="connsiteX3533" fmla="*/ 550643 w 10035679"/>
                <a:gd name="connsiteY3533" fmla="*/ 1201479 h 5893281"/>
                <a:gd name="connsiteX3534" fmla="*/ 560906 w 10035679"/>
                <a:gd name="connsiteY3534" fmla="*/ 1197254 h 5893281"/>
                <a:gd name="connsiteX3535" fmla="*/ 568755 w 10035679"/>
                <a:gd name="connsiteY3535" fmla="*/ 1197254 h 5893281"/>
                <a:gd name="connsiteX3536" fmla="*/ 574794 w 10035679"/>
                <a:gd name="connsiteY3536" fmla="*/ 1193028 h 5893281"/>
                <a:gd name="connsiteX3537" fmla="*/ 586869 w 10035679"/>
                <a:gd name="connsiteY3537" fmla="*/ 1188799 h 5893281"/>
                <a:gd name="connsiteX3538" fmla="*/ 592906 w 10035679"/>
                <a:gd name="connsiteY3538" fmla="*/ 1188799 h 5893281"/>
                <a:gd name="connsiteX3539" fmla="*/ 615246 w 10035679"/>
                <a:gd name="connsiteY3539" fmla="*/ 1197254 h 5893281"/>
                <a:gd name="connsiteX3540" fmla="*/ 645433 w 10035679"/>
                <a:gd name="connsiteY3540" fmla="*/ 1207517 h 5893281"/>
                <a:gd name="connsiteX3541" fmla="*/ 673810 w 10035679"/>
                <a:gd name="connsiteY3541" fmla="*/ 1222008 h 5893281"/>
                <a:gd name="connsiteX3542" fmla="*/ 702187 w 10035679"/>
                <a:gd name="connsiteY3542" fmla="*/ 1230459 h 5893281"/>
                <a:gd name="connsiteX3543" fmla="*/ 763166 w 10035679"/>
                <a:gd name="connsiteY3543" fmla="*/ 1222008 h 5893281"/>
                <a:gd name="connsiteX3544" fmla="*/ 801806 w 10035679"/>
                <a:gd name="connsiteY3544" fmla="*/ 1240119 h 5893281"/>
                <a:gd name="connsiteX3545" fmla="*/ 838032 w 10035679"/>
                <a:gd name="connsiteY3545" fmla="*/ 1264876 h 5893281"/>
                <a:gd name="connsiteX3546" fmla="*/ 872445 w 10035679"/>
                <a:gd name="connsiteY3546" fmla="*/ 1287214 h 5893281"/>
                <a:gd name="connsiteX3547" fmla="*/ 911086 w 10035679"/>
                <a:gd name="connsiteY3547" fmla="*/ 1307741 h 5893281"/>
                <a:gd name="connsiteX3548" fmla="*/ 957575 w 10035679"/>
                <a:gd name="connsiteY3548" fmla="*/ 1316194 h 5893281"/>
                <a:gd name="connsiteX3549" fmla="*/ 957575 w 10035679"/>
                <a:gd name="connsiteY3549" fmla="*/ 1301704 h 5893281"/>
                <a:gd name="connsiteX3550" fmla="*/ 947312 w 10035679"/>
                <a:gd name="connsiteY3550" fmla="*/ 1289630 h 5893281"/>
                <a:gd name="connsiteX3551" fmla="*/ 937048 w 10035679"/>
                <a:gd name="connsiteY3551" fmla="*/ 1275139 h 5893281"/>
                <a:gd name="connsiteX3552" fmla="*/ 924973 w 10035679"/>
                <a:gd name="connsiteY3552" fmla="*/ 1260650 h 5893281"/>
                <a:gd name="connsiteX3553" fmla="*/ 918936 w 10035679"/>
                <a:gd name="connsiteY3553" fmla="*/ 1244345 h 5893281"/>
                <a:gd name="connsiteX3554" fmla="*/ 961199 w 10035679"/>
                <a:gd name="connsiteY3554" fmla="*/ 1240119 h 5893281"/>
                <a:gd name="connsiteX3555" fmla="*/ 989575 w 10035679"/>
                <a:gd name="connsiteY3555" fmla="*/ 1231668 h 5893281"/>
                <a:gd name="connsiteX3556" fmla="*/ 1013726 w 10035679"/>
                <a:gd name="connsiteY3556" fmla="*/ 1217178 h 5893281"/>
                <a:gd name="connsiteX3557" fmla="*/ 1034254 w 10035679"/>
                <a:gd name="connsiteY3557" fmla="*/ 1202687 h 5893281"/>
                <a:gd name="connsiteX3558" fmla="*/ 1056592 w 10035679"/>
                <a:gd name="connsiteY3558" fmla="*/ 1186385 h 5893281"/>
                <a:gd name="connsiteX3559" fmla="*/ 1080742 w 10035679"/>
                <a:gd name="connsiteY3559" fmla="*/ 1174311 h 5893281"/>
                <a:gd name="connsiteX3560" fmla="*/ 1113345 w 10035679"/>
                <a:gd name="connsiteY3560" fmla="*/ 1168273 h 5893281"/>
                <a:gd name="connsiteX3561" fmla="*/ 1119383 w 10035679"/>
                <a:gd name="connsiteY3561" fmla="*/ 1172497 h 5893281"/>
                <a:gd name="connsiteX3562" fmla="*/ 1131459 w 10035679"/>
                <a:gd name="connsiteY3562" fmla="*/ 1174311 h 5893281"/>
                <a:gd name="connsiteX3563" fmla="*/ 1137496 w 10035679"/>
                <a:gd name="connsiteY3563" fmla="*/ 1178538 h 5893281"/>
                <a:gd name="connsiteX3564" fmla="*/ 1143534 w 10035679"/>
                <a:gd name="connsiteY3564" fmla="*/ 1182762 h 5893281"/>
                <a:gd name="connsiteX3565" fmla="*/ 1131459 w 10035679"/>
                <a:gd name="connsiteY3565" fmla="*/ 1182762 h 5893281"/>
                <a:gd name="connsiteX3566" fmla="*/ 1095233 w 10035679"/>
                <a:gd name="connsiteY3566" fmla="*/ 1211140 h 5893281"/>
                <a:gd name="connsiteX3567" fmla="*/ 1056592 w 10035679"/>
                <a:gd name="connsiteY3567" fmla="*/ 1235893 h 5893281"/>
                <a:gd name="connsiteX3568" fmla="*/ 1014329 w 10035679"/>
                <a:gd name="connsiteY3568" fmla="*/ 1254008 h 5893281"/>
                <a:gd name="connsiteX3569" fmla="*/ 1014329 w 10035679"/>
                <a:gd name="connsiteY3569" fmla="*/ 1268498 h 5893281"/>
                <a:gd name="connsiteX3570" fmla="*/ 1052970 w 10035679"/>
                <a:gd name="connsiteY3570" fmla="*/ 1274537 h 5893281"/>
                <a:gd name="connsiteX3571" fmla="*/ 1071082 w 10035679"/>
                <a:gd name="connsiteY3571" fmla="*/ 1254008 h 5893281"/>
                <a:gd name="connsiteX3572" fmla="*/ 1089194 w 10035679"/>
                <a:gd name="connsiteY3572" fmla="*/ 1243742 h 5893281"/>
                <a:gd name="connsiteX3573" fmla="*/ 1113345 w 10035679"/>
                <a:gd name="connsiteY3573" fmla="*/ 1239517 h 5893281"/>
                <a:gd name="connsiteX3574" fmla="*/ 1137496 w 10035679"/>
                <a:gd name="connsiteY3574" fmla="*/ 1239517 h 5893281"/>
                <a:gd name="connsiteX3575" fmla="*/ 1170098 w 10035679"/>
                <a:gd name="connsiteY3575" fmla="*/ 1235291 h 5893281"/>
                <a:gd name="connsiteX3576" fmla="*/ 1171911 w 10035679"/>
                <a:gd name="connsiteY3576" fmla="*/ 1225026 h 5893281"/>
                <a:gd name="connsiteX3577" fmla="*/ 1176137 w 10035679"/>
                <a:gd name="connsiteY3577" fmla="*/ 1214764 h 5893281"/>
                <a:gd name="connsiteX3578" fmla="*/ 1183984 w 10035679"/>
                <a:gd name="connsiteY3578" fmla="*/ 1202687 h 5893281"/>
                <a:gd name="connsiteX3579" fmla="*/ 1190023 w 10035679"/>
                <a:gd name="connsiteY3579" fmla="*/ 1196649 h 5893281"/>
                <a:gd name="connsiteX3580" fmla="*/ 1200286 w 10035679"/>
                <a:gd name="connsiteY3580" fmla="*/ 1221405 h 5893281"/>
                <a:gd name="connsiteX3581" fmla="*/ 1212361 w 10035679"/>
                <a:gd name="connsiteY3581" fmla="*/ 1239517 h 5893281"/>
                <a:gd name="connsiteX3582" fmla="*/ 1228663 w 10035679"/>
                <a:gd name="connsiteY3582" fmla="*/ 1254008 h 5893281"/>
                <a:gd name="connsiteX3583" fmla="*/ 1255229 w 10035679"/>
                <a:gd name="connsiteY3583" fmla="*/ 1260045 h 5893281"/>
                <a:gd name="connsiteX3584" fmla="*/ 1261265 w 10035679"/>
                <a:gd name="connsiteY3584" fmla="*/ 1254008 h 5893281"/>
                <a:gd name="connsiteX3585" fmla="*/ 1265493 w 10035679"/>
                <a:gd name="connsiteY3585" fmla="*/ 1249780 h 5893281"/>
                <a:gd name="connsiteX3586" fmla="*/ 1271530 w 10035679"/>
                <a:gd name="connsiteY3586" fmla="*/ 1245553 h 5893281"/>
                <a:gd name="connsiteX3587" fmla="*/ 1275756 w 10035679"/>
                <a:gd name="connsiteY3587" fmla="*/ 1243742 h 5893281"/>
                <a:gd name="connsiteX3588" fmla="*/ 1283605 w 10035679"/>
                <a:gd name="connsiteY3588" fmla="*/ 1243742 h 5893281"/>
                <a:gd name="connsiteX3589" fmla="*/ 1285416 w 10035679"/>
                <a:gd name="connsiteY3589" fmla="*/ 1243742 h 5893281"/>
                <a:gd name="connsiteX3590" fmla="*/ 1293265 w 10035679"/>
                <a:gd name="connsiteY3590" fmla="*/ 1254008 h 5893281"/>
                <a:gd name="connsiteX3591" fmla="*/ 1297491 w 10035679"/>
                <a:gd name="connsiteY3591" fmla="*/ 1260045 h 5893281"/>
                <a:gd name="connsiteX3592" fmla="*/ 1299304 w 10035679"/>
                <a:gd name="connsiteY3592" fmla="*/ 1268498 h 5893281"/>
                <a:gd name="connsiteX3593" fmla="*/ 1311377 w 10035679"/>
                <a:gd name="connsiteY3593" fmla="*/ 1264272 h 5893281"/>
                <a:gd name="connsiteX3594" fmla="*/ 1321642 w 10035679"/>
                <a:gd name="connsiteY3594" fmla="*/ 1258234 h 5893281"/>
                <a:gd name="connsiteX3595" fmla="*/ 1327680 w 10035679"/>
                <a:gd name="connsiteY3595" fmla="*/ 1249780 h 5893281"/>
                <a:gd name="connsiteX3596" fmla="*/ 1337943 w 10035679"/>
                <a:gd name="connsiteY3596" fmla="*/ 1245553 h 5893281"/>
                <a:gd name="connsiteX3597" fmla="*/ 1345793 w 10035679"/>
                <a:gd name="connsiteY3597" fmla="*/ 1243742 h 5893281"/>
                <a:gd name="connsiteX3598" fmla="*/ 1384432 w 10035679"/>
                <a:gd name="connsiteY3598" fmla="*/ 1254008 h 5893281"/>
                <a:gd name="connsiteX3599" fmla="*/ 1417037 w 10035679"/>
                <a:gd name="connsiteY3599" fmla="*/ 1278762 h 5893281"/>
                <a:gd name="connsiteX3600" fmla="*/ 1449640 w 10035679"/>
                <a:gd name="connsiteY3600" fmla="*/ 1303515 h 5893281"/>
                <a:gd name="connsiteX3601" fmla="*/ 1479827 w 10035679"/>
                <a:gd name="connsiteY3601" fmla="*/ 1325854 h 5893281"/>
                <a:gd name="connsiteX3602" fmla="*/ 1491902 w 10035679"/>
                <a:gd name="connsiteY3602" fmla="*/ 1325854 h 5893281"/>
                <a:gd name="connsiteX3603" fmla="*/ 1502165 w 10035679"/>
                <a:gd name="connsiteY3603" fmla="*/ 1325854 h 5893281"/>
                <a:gd name="connsiteX3604" fmla="*/ 1508204 w 10035679"/>
                <a:gd name="connsiteY3604" fmla="*/ 1321628 h 5893281"/>
                <a:gd name="connsiteX3605" fmla="*/ 1520279 w 10035679"/>
                <a:gd name="connsiteY3605" fmla="*/ 1317400 h 5893281"/>
                <a:gd name="connsiteX3606" fmla="*/ 1526316 w 10035679"/>
                <a:gd name="connsiteY3606" fmla="*/ 1315590 h 5893281"/>
                <a:gd name="connsiteX3607" fmla="*/ 1532354 w 10035679"/>
                <a:gd name="connsiteY3607" fmla="*/ 1315590 h 5893281"/>
                <a:gd name="connsiteX3608" fmla="*/ 1540202 w 10035679"/>
                <a:gd name="connsiteY3608" fmla="*/ 1321628 h 5893281"/>
                <a:gd name="connsiteX3609" fmla="*/ 1546240 w 10035679"/>
                <a:gd name="connsiteY3609" fmla="*/ 1330080 h 5893281"/>
                <a:gd name="connsiteX3610" fmla="*/ 1554090 w 10035679"/>
                <a:gd name="connsiteY3610" fmla="*/ 1340343 h 5893281"/>
                <a:gd name="connsiteX3611" fmla="*/ 1560126 w 10035679"/>
                <a:gd name="connsiteY3611" fmla="*/ 1354834 h 5893281"/>
                <a:gd name="connsiteX3612" fmla="*/ 1564352 w 10035679"/>
                <a:gd name="connsiteY3612" fmla="*/ 1360872 h 5893281"/>
                <a:gd name="connsiteX3613" fmla="*/ 1558316 w 10035679"/>
                <a:gd name="connsiteY3613" fmla="*/ 1365100 h 5893281"/>
                <a:gd name="connsiteX3614" fmla="*/ 1550466 w 10035679"/>
                <a:gd name="connsiteY3614" fmla="*/ 1369326 h 5893281"/>
                <a:gd name="connsiteX3615" fmla="*/ 1546240 w 10035679"/>
                <a:gd name="connsiteY3615" fmla="*/ 1371137 h 5893281"/>
                <a:gd name="connsiteX3616" fmla="*/ 1546240 w 10035679"/>
                <a:gd name="connsiteY3616" fmla="*/ 1375363 h 5893281"/>
                <a:gd name="connsiteX3617" fmla="*/ 1544430 w 10035679"/>
                <a:gd name="connsiteY3617" fmla="*/ 1379589 h 5893281"/>
                <a:gd name="connsiteX3618" fmla="*/ 1540202 w 10035679"/>
                <a:gd name="connsiteY3618" fmla="*/ 1385628 h 5893281"/>
                <a:gd name="connsiteX3619" fmla="*/ 1564352 w 10035679"/>
                <a:gd name="connsiteY3619" fmla="*/ 1385628 h 5893281"/>
                <a:gd name="connsiteX3620" fmla="*/ 1596955 w 10035679"/>
                <a:gd name="connsiteY3620" fmla="*/ 1389854 h 5893281"/>
                <a:gd name="connsiteX3621" fmla="*/ 1629558 w 10035679"/>
                <a:gd name="connsiteY3621" fmla="*/ 1389854 h 5893281"/>
                <a:gd name="connsiteX3622" fmla="*/ 1657935 w 10035679"/>
                <a:gd name="connsiteY3622" fmla="*/ 1389854 h 5893281"/>
                <a:gd name="connsiteX3623" fmla="*/ 1674236 w 10035679"/>
                <a:gd name="connsiteY3623" fmla="*/ 1394080 h 5893281"/>
                <a:gd name="connsiteX3624" fmla="*/ 1692350 w 10035679"/>
                <a:gd name="connsiteY3624" fmla="*/ 1414608 h 5893281"/>
                <a:gd name="connsiteX3625" fmla="*/ 1710462 w 10035679"/>
                <a:gd name="connsiteY3625" fmla="*/ 1436948 h 5893281"/>
                <a:gd name="connsiteX3626" fmla="*/ 1726763 w 10035679"/>
                <a:gd name="connsiteY3626" fmla="*/ 1457476 h 5893281"/>
                <a:gd name="connsiteX3627" fmla="*/ 1726763 w 10035679"/>
                <a:gd name="connsiteY3627" fmla="*/ 1386231 h 5893281"/>
                <a:gd name="connsiteX3628" fmla="*/ 1744878 w 10035679"/>
                <a:gd name="connsiteY3628" fmla="*/ 1386231 h 5893281"/>
                <a:gd name="connsiteX3629" fmla="*/ 1758763 w 10035679"/>
                <a:gd name="connsiteY3629" fmla="*/ 1386231 h 5893281"/>
                <a:gd name="connsiteX3630" fmla="*/ 1769026 w 10035679"/>
                <a:gd name="connsiteY3630" fmla="*/ 1384420 h 5893281"/>
                <a:gd name="connsiteX3631" fmla="*/ 1782914 w 10035679"/>
                <a:gd name="connsiteY3631" fmla="*/ 1380194 h 5893281"/>
                <a:gd name="connsiteX3632" fmla="*/ 1782914 w 10035679"/>
                <a:gd name="connsiteY3632" fmla="*/ 1371741 h 5893281"/>
                <a:gd name="connsiteX3633" fmla="*/ 1720122 w 10035679"/>
                <a:gd name="connsiteY3633" fmla="*/ 1371741 h 5893281"/>
                <a:gd name="connsiteX3634" fmla="*/ 1715896 w 10035679"/>
                <a:gd name="connsiteY3634" fmla="*/ 1361476 h 5893281"/>
                <a:gd name="connsiteX3635" fmla="*/ 1714085 w 10035679"/>
                <a:gd name="connsiteY3635" fmla="*/ 1359666 h 5893281"/>
                <a:gd name="connsiteX3636" fmla="*/ 1709859 w 10035679"/>
                <a:gd name="connsiteY3636" fmla="*/ 1351211 h 5893281"/>
                <a:gd name="connsiteX3637" fmla="*/ 1705633 w 10035679"/>
                <a:gd name="connsiteY3637" fmla="*/ 1345175 h 5893281"/>
                <a:gd name="connsiteX3638" fmla="*/ 1705633 w 10035679"/>
                <a:gd name="connsiteY3638" fmla="*/ 1333099 h 5893281"/>
                <a:gd name="connsiteX3639" fmla="*/ 1713481 w 10035679"/>
                <a:gd name="connsiteY3639" fmla="*/ 1333099 h 5893281"/>
                <a:gd name="connsiteX3640" fmla="*/ 1713481 w 10035679"/>
                <a:gd name="connsiteY3640" fmla="*/ 1327062 h 5893281"/>
                <a:gd name="connsiteX3641" fmla="*/ 1804650 w 10035679"/>
                <a:gd name="connsiteY3641" fmla="*/ 1316798 h 5893281"/>
                <a:gd name="connsiteX3642" fmla="*/ 1804650 w 10035679"/>
                <a:gd name="connsiteY3642" fmla="*/ 1341551 h 5893281"/>
                <a:gd name="connsiteX3643" fmla="*/ 1814912 w 10035679"/>
                <a:gd name="connsiteY3643" fmla="*/ 1347590 h 5893281"/>
                <a:gd name="connsiteX3644" fmla="*/ 1822761 w 10035679"/>
                <a:gd name="connsiteY3644" fmla="*/ 1359666 h 5893281"/>
                <a:gd name="connsiteX3645" fmla="*/ 1828800 w 10035679"/>
                <a:gd name="connsiteY3645" fmla="*/ 1365703 h 5893281"/>
                <a:gd name="connsiteX3646" fmla="*/ 1836647 w 10035679"/>
                <a:gd name="connsiteY3646" fmla="*/ 1380194 h 5893281"/>
                <a:gd name="connsiteX3647" fmla="*/ 1875289 w 10035679"/>
                <a:gd name="connsiteY3647" fmla="*/ 1380194 h 5893281"/>
                <a:gd name="connsiteX3648" fmla="*/ 1899439 w 10035679"/>
                <a:gd name="connsiteY3648" fmla="*/ 1386231 h 5893281"/>
                <a:gd name="connsiteX3649" fmla="*/ 1923590 w 10035679"/>
                <a:gd name="connsiteY3649" fmla="*/ 1390457 h 5893281"/>
                <a:gd name="connsiteX3650" fmla="*/ 1947739 w 10035679"/>
                <a:gd name="connsiteY3650" fmla="*/ 1394683 h 5893281"/>
                <a:gd name="connsiteX3651" fmla="*/ 1983965 w 10035679"/>
                <a:gd name="connsiteY3651" fmla="*/ 1394683 h 5893281"/>
                <a:gd name="connsiteX3652" fmla="*/ 1988191 w 10035679"/>
                <a:gd name="connsiteY3652" fmla="*/ 1390457 h 5893281"/>
                <a:gd name="connsiteX3653" fmla="*/ 1990004 w 10035679"/>
                <a:gd name="connsiteY3653" fmla="*/ 1386231 h 5893281"/>
                <a:gd name="connsiteX3654" fmla="*/ 1994229 w 10035679"/>
                <a:gd name="connsiteY3654" fmla="*/ 1384420 h 5893281"/>
                <a:gd name="connsiteX3655" fmla="*/ 1998455 w 10035679"/>
                <a:gd name="connsiteY3655" fmla="*/ 1380194 h 5893281"/>
                <a:gd name="connsiteX3656" fmla="*/ 1998455 w 10035679"/>
                <a:gd name="connsiteY3656" fmla="*/ 1355440 h 5893281"/>
                <a:gd name="connsiteX3657" fmla="*/ 2044944 w 10035679"/>
                <a:gd name="connsiteY3657" fmla="*/ 1355440 h 5893281"/>
                <a:gd name="connsiteX3658" fmla="*/ 2058830 w 10035679"/>
                <a:gd name="connsiteY3658" fmla="*/ 1386231 h 5893281"/>
                <a:gd name="connsiteX3659" fmla="*/ 2075132 w 10035679"/>
                <a:gd name="connsiteY3659" fmla="*/ 1418834 h 5893281"/>
                <a:gd name="connsiteX3660" fmla="*/ 2079358 w 10035679"/>
                <a:gd name="connsiteY3660" fmla="*/ 1404345 h 5893281"/>
                <a:gd name="connsiteX3661" fmla="*/ 2079358 w 10035679"/>
                <a:gd name="connsiteY3661" fmla="*/ 1398306 h 5893281"/>
                <a:gd name="connsiteX3662" fmla="*/ 2083586 w 10035679"/>
                <a:gd name="connsiteY3662" fmla="*/ 1386231 h 5893281"/>
                <a:gd name="connsiteX3663" fmla="*/ 2083586 w 10035679"/>
                <a:gd name="connsiteY3663" fmla="*/ 1380194 h 5893281"/>
                <a:gd name="connsiteX3664" fmla="*/ 2107735 w 10035679"/>
                <a:gd name="connsiteY3664" fmla="*/ 1380194 h 5893281"/>
                <a:gd name="connsiteX3665" fmla="*/ 2107735 w 10035679"/>
                <a:gd name="connsiteY3665" fmla="*/ 1351816 h 5893281"/>
                <a:gd name="connsiteX3666" fmla="*/ 2107735 w 10035679"/>
                <a:gd name="connsiteY3666" fmla="*/ 1319213 h 5893281"/>
                <a:gd name="connsiteX3667" fmla="*/ 2111963 w 10035679"/>
                <a:gd name="connsiteY3667" fmla="*/ 1290838 h 5893281"/>
                <a:gd name="connsiteX3668" fmla="*/ 2107735 w 10035679"/>
                <a:gd name="connsiteY3668" fmla="*/ 1276347 h 5893281"/>
                <a:gd name="connsiteX3669" fmla="*/ 2083586 w 10035679"/>
                <a:gd name="connsiteY3669" fmla="*/ 1247969 h 5893281"/>
                <a:gd name="connsiteX3670" fmla="*/ 2065472 w 10035679"/>
                <a:gd name="connsiteY3670" fmla="*/ 1217178 h 5893281"/>
                <a:gd name="connsiteX3671" fmla="*/ 2061246 w 10035679"/>
                <a:gd name="connsiteY3671" fmla="*/ 1180348 h 5893281"/>
                <a:gd name="connsiteX3672" fmla="*/ 2069095 w 10035679"/>
                <a:gd name="connsiteY3672" fmla="*/ 1145330 h 5893281"/>
                <a:gd name="connsiteX3673" fmla="*/ 2093246 w 10035679"/>
                <a:gd name="connsiteY3673" fmla="*/ 1106690 h 5893281"/>
                <a:gd name="connsiteX3674" fmla="*/ 2111358 w 10035679"/>
                <a:gd name="connsiteY3674" fmla="*/ 1098237 h 5893281"/>
                <a:gd name="connsiteX3675" fmla="*/ 2131885 w 10035679"/>
                <a:gd name="connsiteY3675" fmla="*/ 1092198 h 5893281"/>
                <a:gd name="connsiteX3676" fmla="*/ 1724940 w 10035679"/>
                <a:gd name="connsiteY3676" fmla="*/ 989554 h 5893281"/>
                <a:gd name="connsiteX3677" fmla="*/ 1767202 w 10035679"/>
                <a:gd name="connsiteY3677" fmla="*/ 1018533 h 5893281"/>
                <a:gd name="connsiteX3678" fmla="*/ 1793768 w 10035679"/>
                <a:gd name="connsiteY3678" fmla="*/ 1052949 h 5893281"/>
                <a:gd name="connsiteX3679" fmla="*/ 1807654 w 10035679"/>
                <a:gd name="connsiteY3679" fmla="*/ 1095814 h 5893281"/>
                <a:gd name="connsiteX3680" fmla="*/ 1817917 w 10035679"/>
                <a:gd name="connsiteY3680" fmla="*/ 1151360 h 5893281"/>
                <a:gd name="connsiteX3681" fmla="*/ 1828182 w 10035679"/>
                <a:gd name="connsiteY3681" fmla="*/ 1206303 h 5893281"/>
                <a:gd name="connsiteX3682" fmla="*/ 1860182 w 10035679"/>
                <a:gd name="connsiteY3682" fmla="*/ 1210529 h 5893281"/>
                <a:gd name="connsiteX3683" fmla="*/ 1880709 w 10035679"/>
                <a:gd name="connsiteY3683" fmla="*/ 1214153 h 5893281"/>
                <a:gd name="connsiteX3684" fmla="*/ 1898821 w 10035679"/>
                <a:gd name="connsiteY3684" fmla="*/ 1228643 h 5893281"/>
                <a:gd name="connsiteX3685" fmla="*/ 1909086 w 10035679"/>
                <a:gd name="connsiteY3685" fmla="*/ 1247358 h 5893281"/>
                <a:gd name="connsiteX3686" fmla="*/ 1913312 w 10035679"/>
                <a:gd name="connsiteY3686" fmla="*/ 1277548 h 5893281"/>
                <a:gd name="connsiteX3687" fmla="*/ 1907273 w 10035679"/>
                <a:gd name="connsiteY3687" fmla="*/ 1277548 h 5893281"/>
                <a:gd name="connsiteX3688" fmla="*/ 1903047 w 10035679"/>
                <a:gd name="connsiteY3688" fmla="*/ 1275735 h 5893281"/>
                <a:gd name="connsiteX3689" fmla="*/ 1898821 w 10035679"/>
                <a:gd name="connsiteY3689" fmla="*/ 1271509 h 5893281"/>
                <a:gd name="connsiteX3690" fmla="*/ 1894595 w 10035679"/>
                <a:gd name="connsiteY3690" fmla="*/ 1267283 h 5893281"/>
                <a:gd name="connsiteX3691" fmla="*/ 1888559 w 10035679"/>
                <a:gd name="connsiteY3691" fmla="*/ 1263660 h 5893281"/>
                <a:gd name="connsiteX3692" fmla="*/ 1888559 w 10035679"/>
                <a:gd name="connsiteY3692" fmla="*/ 1277548 h 5893281"/>
                <a:gd name="connsiteX3693" fmla="*/ 1894595 w 10035679"/>
                <a:gd name="connsiteY3693" fmla="*/ 1286000 h 5893281"/>
                <a:gd name="connsiteX3694" fmla="*/ 1898821 w 10035679"/>
                <a:gd name="connsiteY3694" fmla="*/ 1290226 h 5893281"/>
                <a:gd name="connsiteX3695" fmla="*/ 1903047 w 10035679"/>
                <a:gd name="connsiteY3695" fmla="*/ 1290226 h 5893281"/>
                <a:gd name="connsiteX3696" fmla="*/ 1903047 w 10035679"/>
                <a:gd name="connsiteY3696" fmla="*/ 1296263 h 5893281"/>
                <a:gd name="connsiteX3697" fmla="*/ 1903047 w 10035679"/>
                <a:gd name="connsiteY3697" fmla="*/ 1300491 h 5893281"/>
                <a:gd name="connsiteX3698" fmla="*/ 1907273 w 10035679"/>
                <a:gd name="connsiteY3698" fmla="*/ 1310150 h 5893281"/>
                <a:gd name="connsiteX3699" fmla="*/ 1888559 w 10035679"/>
                <a:gd name="connsiteY3699" fmla="*/ 1314376 h 5893281"/>
                <a:gd name="connsiteX3700" fmla="*/ 1870445 w 10035679"/>
                <a:gd name="connsiteY3700" fmla="*/ 1318602 h 5893281"/>
                <a:gd name="connsiteX3701" fmla="*/ 1850520 w 10035679"/>
                <a:gd name="connsiteY3701" fmla="*/ 1318602 h 5893281"/>
                <a:gd name="connsiteX3702" fmla="*/ 1813691 w 10035679"/>
                <a:gd name="connsiteY3702" fmla="*/ 1304112 h 5893281"/>
                <a:gd name="connsiteX3703" fmla="*/ 1779278 w 10035679"/>
                <a:gd name="connsiteY3703" fmla="*/ 1300491 h 5893281"/>
                <a:gd name="connsiteX3704" fmla="*/ 1738826 w 10035679"/>
                <a:gd name="connsiteY3704" fmla="*/ 1306527 h 5893281"/>
                <a:gd name="connsiteX3705" fmla="*/ 1700184 w 10035679"/>
                <a:gd name="connsiteY3705" fmla="*/ 1318602 h 5893281"/>
                <a:gd name="connsiteX3706" fmla="*/ 1661545 w 10035679"/>
                <a:gd name="connsiteY3706" fmla="*/ 1324639 h 5893281"/>
                <a:gd name="connsiteX3707" fmla="*/ 1619282 w 10035679"/>
                <a:gd name="connsiteY3707" fmla="*/ 1324639 h 5893281"/>
                <a:gd name="connsiteX3708" fmla="*/ 1570378 w 10035679"/>
                <a:gd name="connsiteY3708" fmla="*/ 1310150 h 5893281"/>
                <a:gd name="connsiteX3709" fmla="*/ 1544415 w 10035679"/>
                <a:gd name="connsiteY3709" fmla="*/ 1304112 h 5893281"/>
                <a:gd name="connsiteX3710" fmla="*/ 1523887 w 10035679"/>
                <a:gd name="connsiteY3710" fmla="*/ 1300491 h 5893281"/>
                <a:gd name="connsiteX3711" fmla="*/ 1505775 w 10035679"/>
                <a:gd name="connsiteY3711" fmla="*/ 1296263 h 5893281"/>
                <a:gd name="connsiteX3712" fmla="*/ 1489474 w 10035679"/>
                <a:gd name="connsiteY3712" fmla="*/ 1286000 h 5893281"/>
                <a:gd name="connsiteX3713" fmla="*/ 1477398 w 10035679"/>
                <a:gd name="connsiteY3713" fmla="*/ 1263660 h 5893281"/>
                <a:gd name="connsiteX3714" fmla="*/ 1485248 w 10035679"/>
                <a:gd name="connsiteY3714" fmla="*/ 1263660 h 5893281"/>
                <a:gd name="connsiteX3715" fmla="*/ 1503964 w 10035679"/>
                <a:gd name="connsiteY3715" fmla="*/ 1247358 h 5893281"/>
                <a:gd name="connsiteX3716" fmla="*/ 1529926 w 10035679"/>
                <a:gd name="connsiteY3716" fmla="*/ 1238906 h 5893281"/>
                <a:gd name="connsiteX3717" fmla="*/ 1562528 w 10035679"/>
                <a:gd name="connsiteY3717" fmla="*/ 1234680 h 5893281"/>
                <a:gd name="connsiteX3718" fmla="*/ 1595131 w 10035679"/>
                <a:gd name="connsiteY3718" fmla="*/ 1232870 h 5893281"/>
                <a:gd name="connsiteX3719" fmla="*/ 1595131 w 10035679"/>
                <a:gd name="connsiteY3719" fmla="*/ 1224415 h 5893281"/>
                <a:gd name="connsiteX3720" fmla="*/ 1580641 w 10035679"/>
                <a:gd name="connsiteY3720" fmla="*/ 1214153 h 5893281"/>
                <a:gd name="connsiteX3721" fmla="*/ 1570378 w 10035679"/>
                <a:gd name="connsiteY3721" fmla="*/ 1206303 h 5893281"/>
                <a:gd name="connsiteX3722" fmla="*/ 1556490 w 10035679"/>
                <a:gd name="connsiteY3722" fmla="*/ 1204492 h 5893281"/>
                <a:gd name="connsiteX3723" fmla="*/ 1529926 w 10035679"/>
                <a:gd name="connsiteY3723" fmla="*/ 1200267 h 5893281"/>
                <a:gd name="connsiteX3724" fmla="*/ 1517850 w 10035679"/>
                <a:gd name="connsiteY3724" fmla="*/ 1200267 h 5893281"/>
                <a:gd name="connsiteX3725" fmla="*/ 1491889 w 10035679"/>
                <a:gd name="connsiteY3725" fmla="*/ 1200267 h 5893281"/>
                <a:gd name="connsiteX3726" fmla="*/ 1461097 w 10035679"/>
                <a:gd name="connsiteY3726" fmla="*/ 1200267 h 5893281"/>
                <a:gd name="connsiteX3727" fmla="*/ 1456871 w 10035679"/>
                <a:gd name="connsiteY3727" fmla="*/ 1177926 h 5893281"/>
                <a:gd name="connsiteX3728" fmla="*/ 1447211 w 10035679"/>
                <a:gd name="connsiteY3728" fmla="*/ 1157399 h 5893281"/>
                <a:gd name="connsiteX3729" fmla="*/ 1438757 w 10035679"/>
                <a:gd name="connsiteY3729" fmla="*/ 1138682 h 5893281"/>
                <a:gd name="connsiteX3730" fmla="*/ 1432720 w 10035679"/>
                <a:gd name="connsiteY3730" fmla="*/ 1118155 h 5893281"/>
                <a:gd name="connsiteX3731" fmla="*/ 1432720 w 10035679"/>
                <a:gd name="connsiteY3731" fmla="*/ 1081928 h 5893281"/>
                <a:gd name="connsiteX3732" fmla="*/ 1447211 w 10035679"/>
                <a:gd name="connsiteY3732" fmla="*/ 1061401 h 5893281"/>
                <a:gd name="connsiteX3733" fmla="*/ 1461097 w 10035679"/>
                <a:gd name="connsiteY3733" fmla="*/ 1036647 h 5893281"/>
                <a:gd name="connsiteX3734" fmla="*/ 1477398 w 10035679"/>
                <a:gd name="connsiteY3734" fmla="*/ 1014307 h 5893281"/>
                <a:gd name="connsiteX3735" fmla="*/ 1499736 w 10035679"/>
                <a:gd name="connsiteY3735" fmla="*/ 999818 h 5893281"/>
                <a:gd name="connsiteX3736" fmla="*/ 1523887 w 10035679"/>
                <a:gd name="connsiteY3736" fmla="*/ 1004044 h 5893281"/>
                <a:gd name="connsiteX3737" fmla="*/ 1529926 w 10035679"/>
                <a:gd name="connsiteY3737" fmla="*/ 1004044 h 5893281"/>
                <a:gd name="connsiteX3738" fmla="*/ 1529926 w 10035679"/>
                <a:gd name="connsiteY3738" fmla="*/ 1010081 h 5893281"/>
                <a:gd name="connsiteX3739" fmla="*/ 1529926 w 10035679"/>
                <a:gd name="connsiteY3739" fmla="*/ 1014307 h 5893281"/>
                <a:gd name="connsiteX3740" fmla="*/ 1528113 w 10035679"/>
                <a:gd name="connsiteY3740" fmla="*/ 1014307 h 5893281"/>
                <a:gd name="connsiteX3741" fmla="*/ 1528113 w 10035679"/>
                <a:gd name="connsiteY3741" fmla="*/ 1018533 h 5893281"/>
                <a:gd name="connsiteX3742" fmla="*/ 1529926 w 10035679"/>
                <a:gd name="connsiteY3742" fmla="*/ 1022156 h 5893281"/>
                <a:gd name="connsiteX3743" fmla="*/ 1529926 w 10035679"/>
                <a:gd name="connsiteY3743" fmla="*/ 1028798 h 5893281"/>
                <a:gd name="connsiteX3744" fmla="*/ 1548038 w 10035679"/>
                <a:gd name="connsiteY3744" fmla="*/ 1028798 h 5893281"/>
                <a:gd name="connsiteX3745" fmla="*/ 1572791 w 10035679"/>
                <a:gd name="connsiteY3745" fmla="*/ 1028798 h 5893281"/>
                <a:gd name="connsiteX3746" fmla="*/ 1595131 w 10035679"/>
                <a:gd name="connsiteY3746" fmla="*/ 1028798 h 5893281"/>
                <a:gd name="connsiteX3747" fmla="*/ 1609017 w 10035679"/>
                <a:gd name="connsiteY3747" fmla="*/ 1028798 h 5893281"/>
                <a:gd name="connsiteX3748" fmla="*/ 1615056 w 10035679"/>
                <a:gd name="connsiteY3748" fmla="*/ 1032421 h 5893281"/>
                <a:gd name="connsiteX3749" fmla="*/ 1619282 w 10035679"/>
                <a:gd name="connsiteY3749" fmla="*/ 1036647 h 5893281"/>
                <a:gd name="connsiteX3750" fmla="*/ 1623508 w 10035679"/>
                <a:gd name="connsiteY3750" fmla="*/ 1042684 h 5893281"/>
                <a:gd name="connsiteX3751" fmla="*/ 1627131 w 10035679"/>
                <a:gd name="connsiteY3751" fmla="*/ 1051138 h 5893281"/>
                <a:gd name="connsiteX3752" fmla="*/ 1633168 w 10035679"/>
                <a:gd name="connsiteY3752" fmla="*/ 1052949 h 5893281"/>
                <a:gd name="connsiteX3753" fmla="*/ 1641620 w 10035679"/>
                <a:gd name="connsiteY3753" fmla="*/ 1061401 h 5893281"/>
                <a:gd name="connsiteX3754" fmla="*/ 1643433 w 10035679"/>
                <a:gd name="connsiteY3754" fmla="*/ 1051138 h 5893281"/>
                <a:gd name="connsiteX3755" fmla="*/ 1647659 w 10035679"/>
                <a:gd name="connsiteY3755" fmla="*/ 1046910 h 5893281"/>
                <a:gd name="connsiteX3756" fmla="*/ 1655508 w 10035679"/>
                <a:gd name="connsiteY3756" fmla="*/ 1042684 h 5893281"/>
                <a:gd name="connsiteX3757" fmla="*/ 1657921 w 10035679"/>
                <a:gd name="connsiteY3757" fmla="*/ 1039063 h 5893281"/>
                <a:gd name="connsiteX3758" fmla="*/ 1669997 w 10035679"/>
                <a:gd name="connsiteY3758" fmla="*/ 1039063 h 5893281"/>
                <a:gd name="connsiteX3759" fmla="*/ 1680262 w 10035679"/>
                <a:gd name="connsiteY3759" fmla="*/ 1036647 h 5893281"/>
                <a:gd name="connsiteX3760" fmla="*/ 1694147 w 10035679"/>
                <a:gd name="connsiteY3760" fmla="*/ 1065024 h 5893281"/>
                <a:gd name="connsiteX3761" fmla="*/ 1708638 w 10035679"/>
                <a:gd name="connsiteY3761" fmla="*/ 1085551 h 5893281"/>
                <a:gd name="connsiteX3762" fmla="*/ 1718298 w 10035679"/>
                <a:gd name="connsiteY3762" fmla="*/ 1100042 h 5893281"/>
                <a:gd name="connsiteX3763" fmla="*/ 1722524 w 10035679"/>
                <a:gd name="connsiteY3763" fmla="*/ 1089778 h 5893281"/>
                <a:gd name="connsiteX3764" fmla="*/ 1724940 w 10035679"/>
                <a:gd name="connsiteY3764" fmla="*/ 1079513 h 5893281"/>
                <a:gd name="connsiteX3765" fmla="*/ 1724940 w 10035679"/>
                <a:gd name="connsiteY3765" fmla="*/ 1067439 h 5893281"/>
                <a:gd name="connsiteX3766" fmla="*/ 1724940 w 10035679"/>
                <a:gd name="connsiteY3766" fmla="*/ 1052949 h 5893281"/>
                <a:gd name="connsiteX3767" fmla="*/ 1712260 w 10035679"/>
                <a:gd name="connsiteY3767" fmla="*/ 1032421 h 5893281"/>
                <a:gd name="connsiteX3768" fmla="*/ 1714675 w 10035679"/>
                <a:gd name="connsiteY3768" fmla="*/ 1010081 h 5893281"/>
                <a:gd name="connsiteX3769" fmla="*/ 1765392 w 10035679"/>
                <a:gd name="connsiteY3769" fmla="*/ 956951 h 5893281"/>
                <a:gd name="connsiteX3770" fmla="*/ 1781694 w 10035679"/>
                <a:gd name="connsiteY3770" fmla="*/ 956951 h 5893281"/>
                <a:gd name="connsiteX3771" fmla="*/ 1795580 w 10035679"/>
                <a:gd name="connsiteY3771" fmla="*/ 961177 h 5893281"/>
                <a:gd name="connsiteX3772" fmla="*/ 1810070 w 10035679"/>
                <a:gd name="connsiteY3772" fmla="*/ 965403 h 5893281"/>
                <a:gd name="connsiteX3773" fmla="*/ 1822146 w 10035679"/>
                <a:gd name="connsiteY3773" fmla="*/ 971442 h 5893281"/>
                <a:gd name="connsiteX3774" fmla="*/ 1823956 w 10035679"/>
                <a:gd name="connsiteY3774" fmla="*/ 981705 h 5893281"/>
                <a:gd name="connsiteX3775" fmla="*/ 1823956 w 10035679"/>
                <a:gd name="connsiteY3775" fmla="*/ 989555 h 5893281"/>
                <a:gd name="connsiteX3776" fmla="*/ 1828182 w 10035679"/>
                <a:gd name="connsiteY3776" fmla="*/ 999820 h 5893281"/>
                <a:gd name="connsiteX3777" fmla="*/ 1828182 w 10035679"/>
                <a:gd name="connsiteY3777" fmla="*/ 1014309 h 5893281"/>
                <a:gd name="connsiteX3778" fmla="*/ 1817920 w 10035679"/>
                <a:gd name="connsiteY3778" fmla="*/ 1014309 h 5893281"/>
                <a:gd name="connsiteX3779" fmla="*/ 1810070 w 10035679"/>
                <a:gd name="connsiteY3779" fmla="*/ 1018536 h 5893281"/>
                <a:gd name="connsiteX3780" fmla="*/ 1799806 w 10035679"/>
                <a:gd name="connsiteY3780" fmla="*/ 1018536 h 5893281"/>
                <a:gd name="connsiteX3781" fmla="*/ 1789543 w 10035679"/>
                <a:gd name="connsiteY3781" fmla="*/ 1022159 h 5893281"/>
                <a:gd name="connsiteX3782" fmla="*/ 1771429 w 10035679"/>
                <a:gd name="connsiteY3782" fmla="*/ 1004046 h 5893281"/>
                <a:gd name="connsiteX3783" fmla="*/ 1750902 w 10035679"/>
                <a:gd name="connsiteY3783" fmla="*/ 989555 h 5893281"/>
                <a:gd name="connsiteX3784" fmla="*/ 8645824 w 10035679"/>
                <a:gd name="connsiteY3784" fmla="*/ 942458 h 5893281"/>
                <a:gd name="connsiteX3785" fmla="*/ 8683861 w 10035679"/>
                <a:gd name="connsiteY3785" fmla="*/ 942458 h 5893281"/>
                <a:gd name="connsiteX3786" fmla="*/ 8716464 w 10035679"/>
                <a:gd name="connsiteY3786" fmla="*/ 950911 h 5893281"/>
                <a:gd name="connsiteX3787" fmla="*/ 8746651 w 10035679"/>
                <a:gd name="connsiteY3787" fmla="*/ 956949 h 5893281"/>
                <a:gd name="connsiteX3788" fmla="*/ 8755105 w 10035679"/>
                <a:gd name="connsiteY3788" fmla="*/ 989552 h 5893281"/>
                <a:gd name="connsiteX3789" fmla="*/ 8651861 w 10035679"/>
                <a:gd name="connsiteY3789" fmla="*/ 989552 h 5893281"/>
                <a:gd name="connsiteX3790" fmla="*/ 8647635 w 10035679"/>
                <a:gd name="connsiteY3790" fmla="*/ 979287 h 5893281"/>
                <a:gd name="connsiteX3791" fmla="*/ 8647635 w 10035679"/>
                <a:gd name="connsiteY3791" fmla="*/ 969025 h 5893281"/>
                <a:gd name="connsiteX3792" fmla="*/ 8645824 w 10035679"/>
                <a:gd name="connsiteY3792" fmla="*/ 956949 h 5893281"/>
                <a:gd name="connsiteX3793" fmla="*/ 6687231 w 10035679"/>
                <a:gd name="connsiteY3793" fmla="*/ 929787 h 5893281"/>
                <a:gd name="connsiteX3794" fmla="*/ 6709573 w 10035679"/>
                <a:gd name="connsiteY3794" fmla="*/ 938240 h 5893281"/>
                <a:gd name="connsiteX3795" fmla="*/ 6709573 w 10035679"/>
                <a:gd name="connsiteY3795" fmla="*/ 952732 h 5893281"/>
                <a:gd name="connsiteX3796" fmla="*/ 6701723 w 10035679"/>
                <a:gd name="connsiteY3796" fmla="*/ 952732 h 5893281"/>
                <a:gd name="connsiteX3797" fmla="*/ 6697496 w 10035679"/>
                <a:gd name="connsiteY3797" fmla="*/ 956959 h 5893281"/>
                <a:gd name="connsiteX3798" fmla="*/ 6695685 w 10035679"/>
                <a:gd name="connsiteY3798" fmla="*/ 958770 h 5893281"/>
                <a:gd name="connsiteX3799" fmla="*/ 6691459 w 10035679"/>
                <a:gd name="connsiteY3799" fmla="*/ 958770 h 5893281"/>
                <a:gd name="connsiteX3800" fmla="*/ 6687231 w 10035679"/>
                <a:gd name="connsiteY3800" fmla="*/ 958770 h 5893281"/>
                <a:gd name="connsiteX3801" fmla="*/ 6681193 w 10035679"/>
                <a:gd name="connsiteY3801" fmla="*/ 958770 h 5893281"/>
                <a:gd name="connsiteX3802" fmla="*/ 6681193 w 10035679"/>
                <a:gd name="connsiteY3802" fmla="*/ 948506 h 5893281"/>
                <a:gd name="connsiteX3803" fmla="*/ 6681193 w 10035679"/>
                <a:gd name="connsiteY3803" fmla="*/ 942467 h 5893281"/>
                <a:gd name="connsiteX3804" fmla="*/ 6683609 w 10035679"/>
                <a:gd name="connsiteY3804" fmla="*/ 938240 h 5893281"/>
                <a:gd name="connsiteX3805" fmla="*/ 2363725 w 10035679"/>
                <a:gd name="connsiteY3805" fmla="*/ 913485 h 5893281"/>
                <a:gd name="connsiteX3806" fmla="*/ 2363725 w 10035679"/>
                <a:gd name="connsiteY3806" fmla="*/ 919522 h 5893281"/>
                <a:gd name="connsiteX3807" fmla="*/ 2371574 w 10035679"/>
                <a:gd name="connsiteY3807" fmla="*/ 919522 h 5893281"/>
                <a:gd name="connsiteX3808" fmla="*/ 2367951 w 10035679"/>
                <a:gd name="connsiteY3808" fmla="*/ 956955 h 5893281"/>
                <a:gd name="connsiteX3809" fmla="*/ 2371574 w 10035679"/>
                <a:gd name="connsiteY3809" fmla="*/ 987748 h 5893281"/>
                <a:gd name="connsiteX3810" fmla="*/ 2386064 w 10035679"/>
                <a:gd name="connsiteY3810" fmla="*/ 1016125 h 5893281"/>
                <a:gd name="connsiteX3811" fmla="*/ 2392102 w 10035679"/>
                <a:gd name="connsiteY3811" fmla="*/ 1020351 h 5893281"/>
                <a:gd name="connsiteX3812" fmla="*/ 2399952 w 10035679"/>
                <a:gd name="connsiteY3812" fmla="*/ 1020351 h 5893281"/>
                <a:gd name="connsiteX3813" fmla="*/ 2405989 w 10035679"/>
                <a:gd name="connsiteY3813" fmla="*/ 1024577 h 5893281"/>
                <a:gd name="connsiteX3814" fmla="*/ 2418064 w 10035679"/>
                <a:gd name="connsiteY3814" fmla="*/ 1024577 h 5893281"/>
                <a:gd name="connsiteX3815" fmla="*/ 2418064 w 10035679"/>
                <a:gd name="connsiteY3815" fmla="*/ 938239 h 5893281"/>
                <a:gd name="connsiteX3816" fmla="*/ 2471194 w 10035679"/>
                <a:gd name="connsiteY3816" fmla="*/ 938239 h 5893281"/>
                <a:gd name="connsiteX3817" fmla="*/ 2480854 w 10035679"/>
                <a:gd name="connsiteY3817" fmla="*/ 962994 h 5893281"/>
                <a:gd name="connsiteX3818" fmla="*/ 2495345 w 10035679"/>
                <a:gd name="connsiteY3818" fmla="*/ 987748 h 5893281"/>
                <a:gd name="connsiteX3819" fmla="*/ 2509231 w 10035679"/>
                <a:gd name="connsiteY3819" fmla="*/ 1010086 h 5893281"/>
                <a:gd name="connsiteX3820" fmla="*/ 2533986 w 10035679"/>
                <a:gd name="connsiteY3820" fmla="*/ 1016125 h 5893281"/>
                <a:gd name="connsiteX3821" fmla="*/ 2533986 w 10035679"/>
                <a:gd name="connsiteY3821" fmla="*/ 1026388 h 5893281"/>
                <a:gd name="connsiteX3822" fmla="*/ 2537608 w 10035679"/>
                <a:gd name="connsiteY3822" fmla="*/ 1049330 h 5893281"/>
                <a:gd name="connsiteX3823" fmla="*/ 2541834 w 10035679"/>
                <a:gd name="connsiteY3823" fmla="*/ 1074086 h 5893281"/>
                <a:gd name="connsiteX3824" fmla="*/ 2541834 w 10035679"/>
                <a:gd name="connsiteY3824" fmla="*/ 1088576 h 5893281"/>
                <a:gd name="connsiteX3825" fmla="*/ 2547872 w 10035679"/>
                <a:gd name="connsiteY3825" fmla="*/ 1084349 h 5893281"/>
                <a:gd name="connsiteX3826" fmla="*/ 2552098 w 10035679"/>
                <a:gd name="connsiteY3826" fmla="*/ 1084349 h 5893281"/>
                <a:gd name="connsiteX3827" fmla="*/ 2555721 w 10035679"/>
                <a:gd name="connsiteY3827" fmla="*/ 1081934 h 5893281"/>
                <a:gd name="connsiteX3828" fmla="*/ 2558135 w 10035679"/>
                <a:gd name="connsiteY3828" fmla="*/ 1078312 h 5893281"/>
                <a:gd name="connsiteX3829" fmla="*/ 2562361 w 10035679"/>
                <a:gd name="connsiteY3829" fmla="*/ 1069858 h 5893281"/>
                <a:gd name="connsiteX3830" fmla="*/ 2565984 w 10035679"/>
                <a:gd name="connsiteY3830" fmla="*/ 1059595 h 5893281"/>
                <a:gd name="connsiteX3831" fmla="*/ 2570211 w 10035679"/>
                <a:gd name="connsiteY3831" fmla="*/ 1049330 h 5893281"/>
                <a:gd name="connsiteX3832" fmla="*/ 2572023 w 10035679"/>
                <a:gd name="connsiteY3832" fmla="*/ 1040878 h 5893281"/>
                <a:gd name="connsiteX3833" fmla="*/ 2580475 w 10035679"/>
                <a:gd name="connsiteY3833" fmla="*/ 1034842 h 5893281"/>
                <a:gd name="connsiteX3834" fmla="*/ 2586512 w 10035679"/>
                <a:gd name="connsiteY3834" fmla="*/ 1030614 h 5893281"/>
                <a:gd name="connsiteX3835" fmla="*/ 2598587 w 10035679"/>
                <a:gd name="connsiteY3835" fmla="*/ 1026388 h 5893281"/>
                <a:gd name="connsiteX3836" fmla="*/ 2604626 w 10035679"/>
                <a:gd name="connsiteY3836" fmla="*/ 1020351 h 5893281"/>
                <a:gd name="connsiteX3837" fmla="*/ 2612475 w 10035679"/>
                <a:gd name="connsiteY3837" fmla="*/ 1016125 h 5893281"/>
                <a:gd name="connsiteX3838" fmla="*/ 2604626 w 10035679"/>
                <a:gd name="connsiteY3838" fmla="*/ 1016125 h 5893281"/>
                <a:gd name="connsiteX3839" fmla="*/ 2604626 w 10035679"/>
                <a:gd name="connsiteY3839" fmla="*/ 1010086 h 5893281"/>
                <a:gd name="connsiteX3840" fmla="*/ 2586512 w 10035679"/>
                <a:gd name="connsiteY3840" fmla="*/ 1016125 h 5893281"/>
                <a:gd name="connsiteX3841" fmla="*/ 2576249 w 10035679"/>
                <a:gd name="connsiteY3841" fmla="*/ 1024577 h 5893281"/>
                <a:gd name="connsiteX3842" fmla="*/ 2562361 w 10035679"/>
                <a:gd name="connsiteY3842" fmla="*/ 1034842 h 5893281"/>
                <a:gd name="connsiteX3843" fmla="*/ 2541834 w 10035679"/>
                <a:gd name="connsiteY3843" fmla="*/ 1040878 h 5893281"/>
                <a:gd name="connsiteX3844" fmla="*/ 2537608 w 10035679"/>
                <a:gd name="connsiteY3844" fmla="*/ 1010086 h 5893281"/>
                <a:gd name="connsiteX3845" fmla="*/ 2533986 w 10035679"/>
                <a:gd name="connsiteY3845" fmla="*/ 987748 h 5893281"/>
                <a:gd name="connsiteX3846" fmla="*/ 2527948 w 10035679"/>
                <a:gd name="connsiteY3846" fmla="*/ 969031 h 5893281"/>
                <a:gd name="connsiteX3847" fmla="*/ 2519495 w 10035679"/>
                <a:gd name="connsiteY3847" fmla="*/ 944277 h 5893281"/>
                <a:gd name="connsiteX3848" fmla="*/ 2527948 w 10035679"/>
                <a:gd name="connsiteY3848" fmla="*/ 942465 h 5893281"/>
                <a:gd name="connsiteX3849" fmla="*/ 2529758 w 10035679"/>
                <a:gd name="connsiteY3849" fmla="*/ 942465 h 5893281"/>
                <a:gd name="connsiteX3850" fmla="*/ 2537608 w 10035679"/>
                <a:gd name="connsiteY3850" fmla="*/ 938239 h 5893281"/>
                <a:gd name="connsiteX3851" fmla="*/ 2547872 w 10035679"/>
                <a:gd name="connsiteY3851" fmla="*/ 938239 h 5893281"/>
                <a:gd name="connsiteX3852" fmla="*/ 2558135 w 10035679"/>
                <a:gd name="connsiteY3852" fmla="*/ 944277 h 5893281"/>
                <a:gd name="connsiteX3853" fmla="*/ 2565984 w 10035679"/>
                <a:gd name="connsiteY3853" fmla="*/ 948503 h 5893281"/>
                <a:gd name="connsiteX3854" fmla="*/ 2576249 w 10035679"/>
                <a:gd name="connsiteY3854" fmla="*/ 952729 h 5893281"/>
                <a:gd name="connsiteX3855" fmla="*/ 2586512 w 10035679"/>
                <a:gd name="connsiteY3855" fmla="*/ 956955 h 5893281"/>
                <a:gd name="connsiteX3856" fmla="*/ 2598587 w 10035679"/>
                <a:gd name="connsiteY3856" fmla="*/ 958766 h 5893281"/>
                <a:gd name="connsiteX3857" fmla="*/ 2612475 w 10035679"/>
                <a:gd name="connsiteY3857" fmla="*/ 983522 h 5893281"/>
                <a:gd name="connsiteX3858" fmla="*/ 2626964 w 10035679"/>
                <a:gd name="connsiteY3858" fmla="*/ 1012502 h 5893281"/>
                <a:gd name="connsiteX3859" fmla="*/ 2637229 w 10035679"/>
                <a:gd name="connsiteY3859" fmla="*/ 1039068 h 5893281"/>
                <a:gd name="connsiteX3860" fmla="*/ 2651115 w 10035679"/>
                <a:gd name="connsiteY3860" fmla="*/ 1055369 h 5893281"/>
                <a:gd name="connsiteX3861" fmla="*/ 2657153 w 10035679"/>
                <a:gd name="connsiteY3861" fmla="*/ 1059595 h 5893281"/>
                <a:gd name="connsiteX3862" fmla="*/ 2669226 w 10035679"/>
                <a:gd name="connsiteY3862" fmla="*/ 1059595 h 5893281"/>
                <a:gd name="connsiteX3863" fmla="*/ 2679491 w 10035679"/>
                <a:gd name="connsiteY3863" fmla="*/ 1059595 h 5893281"/>
                <a:gd name="connsiteX3864" fmla="*/ 2689756 w 10035679"/>
                <a:gd name="connsiteY3864" fmla="*/ 1059595 h 5893281"/>
                <a:gd name="connsiteX3865" fmla="*/ 2695793 w 10035679"/>
                <a:gd name="connsiteY3865" fmla="*/ 1059595 h 5893281"/>
                <a:gd name="connsiteX3866" fmla="*/ 2703642 w 10035679"/>
                <a:gd name="connsiteY3866" fmla="*/ 1063821 h 5893281"/>
                <a:gd name="connsiteX3867" fmla="*/ 2738056 w 10035679"/>
                <a:gd name="connsiteY3867" fmla="*/ 1088576 h 5893281"/>
                <a:gd name="connsiteX3868" fmla="*/ 2766432 w 10035679"/>
                <a:gd name="connsiteY3868" fmla="*/ 1121180 h 5893281"/>
                <a:gd name="connsiteX3869" fmla="*/ 2799035 w 10035679"/>
                <a:gd name="connsiteY3869" fmla="*/ 1150161 h 5893281"/>
                <a:gd name="connsiteX3870" fmla="*/ 2799035 w 10035679"/>
                <a:gd name="connsiteY3870" fmla="*/ 1174914 h 5893281"/>
                <a:gd name="connsiteX3871" fmla="*/ 2827412 w 10035679"/>
                <a:gd name="connsiteY3871" fmla="*/ 1185179 h 5893281"/>
                <a:gd name="connsiteX3872" fmla="*/ 2851563 w 10035679"/>
                <a:gd name="connsiteY3872" fmla="*/ 1199667 h 5893281"/>
                <a:gd name="connsiteX3873" fmla="*/ 2866054 w 10035679"/>
                <a:gd name="connsiteY3873" fmla="*/ 1222009 h 5893281"/>
                <a:gd name="connsiteX3874" fmla="*/ 2884166 w 10035679"/>
                <a:gd name="connsiteY3874" fmla="*/ 1246762 h 5893281"/>
                <a:gd name="connsiteX3875" fmla="*/ 2898053 w 10035679"/>
                <a:gd name="connsiteY3875" fmla="*/ 1271517 h 5893281"/>
                <a:gd name="connsiteX3876" fmla="*/ 2916769 w 10035679"/>
                <a:gd name="connsiteY3876" fmla="*/ 1293856 h 5893281"/>
                <a:gd name="connsiteX3877" fmla="*/ 2904091 w 10035679"/>
                <a:gd name="connsiteY3877" fmla="*/ 1308347 h 5893281"/>
                <a:gd name="connsiteX3878" fmla="*/ 2898053 w 10035679"/>
                <a:gd name="connsiteY3878" fmla="*/ 1314986 h 5893281"/>
                <a:gd name="connsiteX3879" fmla="*/ 2894430 w 10035679"/>
                <a:gd name="connsiteY3879" fmla="*/ 1325251 h 5893281"/>
                <a:gd name="connsiteX3880" fmla="*/ 2890205 w 10035679"/>
                <a:gd name="connsiteY3880" fmla="*/ 1333100 h 5893281"/>
                <a:gd name="connsiteX3881" fmla="*/ 2904091 w 10035679"/>
                <a:gd name="connsiteY3881" fmla="*/ 1357854 h 5893281"/>
                <a:gd name="connsiteX3882" fmla="*/ 2926430 w 10035679"/>
                <a:gd name="connsiteY3882" fmla="*/ 1376571 h 5893281"/>
                <a:gd name="connsiteX3883" fmla="*/ 2954806 w 10035679"/>
                <a:gd name="connsiteY3883" fmla="*/ 1386834 h 5893281"/>
                <a:gd name="connsiteX3884" fmla="*/ 2954806 w 10035679"/>
                <a:gd name="connsiteY3884" fmla="*/ 1397099 h 5893281"/>
                <a:gd name="connsiteX3885" fmla="*/ 2954806 w 10035679"/>
                <a:gd name="connsiteY3885" fmla="*/ 1401326 h 5893281"/>
                <a:gd name="connsiteX3886" fmla="*/ 2959032 w 10035679"/>
                <a:gd name="connsiteY3886" fmla="*/ 1404949 h 5893281"/>
                <a:gd name="connsiteX3887" fmla="*/ 2959032 w 10035679"/>
                <a:gd name="connsiteY3887" fmla="*/ 1407365 h 5893281"/>
                <a:gd name="connsiteX3888" fmla="*/ 2960845 w 10035679"/>
                <a:gd name="connsiteY3888" fmla="*/ 1411591 h 5893281"/>
                <a:gd name="connsiteX3889" fmla="*/ 2969297 w 10035679"/>
                <a:gd name="connsiteY3889" fmla="*/ 1415817 h 5893281"/>
                <a:gd name="connsiteX3890" fmla="*/ 2975334 w 10035679"/>
                <a:gd name="connsiteY3890" fmla="*/ 1421853 h 5893281"/>
                <a:gd name="connsiteX3891" fmla="*/ 2987410 w 10035679"/>
                <a:gd name="connsiteY3891" fmla="*/ 1426080 h 5893281"/>
                <a:gd name="connsiteX3892" fmla="*/ 2993448 w 10035679"/>
                <a:gd name="connsiteY3892" fmla="*/ 1429703 h 5893281"/>
                <a:gd name="connsiteX3893" fmla="*/ 3001297 w 10035679"/>
                <a:gd name="connsiteY3893" fmla="*/ 1436344 h 5893281"/>
                <a:gd name="connsiteX3894" fmla="*/ 3003711 w 10035679"/>
                <a:gd name="connsiteY3894" fmla="*/ 1439967 h 5893281"/>
                <a:gd name="connsiteX3895" fmla="*/ 3007939 w 10035679"/>
                <a:gd name="connsiteY3895" fmla="*/ 1448419 h 5893281"/>
                <a:gd name="connsiteX3896" fmla="*/ 3003711 w 10035679"/>
                <a:gd name="connsiteY3896" fmla="*/ 1450231 h 5893281"/>
                <a:gd name="connsiteX3897" fmla="*/ 3003711 w 10035679"/>
                <a:gd name="connsiteY3897" fmla="*/ 1454456 h 5893281"/>
                <a:gd name="connsiteX3898" fmla="*/ 3003711 w 10035679"/>
                <a:gd name="connsiteY3898" fmla="*/ 1458685 h 5893281"/>
                <a:gd name="connsiteX3899" fmla="*/ 3007939 w 10035679"/>
                <a:gd name="connsiteY3899" fmla="*/ 1462911 h 5893281"/>
                <a:gd name="connsiteX3900" fmla="*/ 3015786 w 10035679"/>
                <a:gd name="connsiteY3900" fmla="*/ 1464722 h 5893281"/>
                <a:gd name="connsiteX3901" fmla="*/ 3026051 w 10035679"/>
                <a:gd name="connsiteY3901" fmla="*/ 1468948 h 5893281"/>
                <a:gd name="connsiteX3902" fmla="*/ 3032088 w 10035679"/>
                <a:gd name="connsiteY3902" fmla="*/ 1473174 h 5893281"/>
                <a:gd name="connsiteX3903" fmla="*/ 3044163 w 10035679"/>
                <a:gd name="connsiteY3903" fmla="*/ 1473174 h 5893281"/>
                <a:gd name="connsiteX3904" fmla="*/ 3054428 w 10035679"/>
                <a:gd name="connsiteY3904" fmla="*/ 1473174 h 5893281"/>
                <a:gd name="connsiteX3905" fmla="*/ 3039938 w 10035679"/>
                <a:gd name="connsiteY3905" fmla="*/ 1569776 h 5893281"/>
                <a:gd name="connsiteX3906" fmla="*/ 3029675 w 10035679"/>
                <a:gd name="connsiteY3906" fmla="*/ 1574002 h 5893281"/>
                <a:gd name="connsiteX3907" fmla="*/ 3017599 w 10035679"/>
                <a:gd name="connsiteY3907" fmla="*/ 1574002 h 5893281"/>
                <a:gd name="connsiteX3908" fmla="*/ 3007939 w 10035679"/>
                <a:gd name="connsiteY3908" fmla="*/ 1575813 h 5893281"/>
                <a:gd name="connsiteX3909" fmla="*/ 2993448 w 10035679"/>
                <a:gd name="connsiteY3909" fmla="*/ 1575813 h 5893281"/>
                <a:gd name="connsiteX3910" fmla="*/ 2979562 w 10035679"/>
                <a:gd name="connsiteY3910" fmla="*/ 1559511 h 5893281"/>
                <a:gd name="connsiteX3911" fmla="*/ 2960845 w 10035679"/>
                <a:gd name="connsiteY3911" fmla="*/ 1540795 h 5893281"/>
                <a:gd name="connsiteX3912" fmla="*/ 2946957 w 10035679"/>
                <a:gd name="connsiteY3912" fmla="*/ 1522683 h 5893281"/>
                <a:gd name="connsiteX3913" fmla="*/ 2936694 w 10035679"/>
                <a:gd name="connsiteY3913" fmla="*/ 1497930 h 5893281"/>
                <a:gd name="connsiteX3914" fmla="*/ 2922808 w 10035679"/>
                <a:gd name="connsiteY3914" fmla="*/ 1497930 h 5893281"/>
                <a:gd name="connsiteX3915" fmla="*/ 2912543 w 10035679"/>
                <a:gd name="connsiteY3915" fmla="*/ 1502156 h 5893281"/>
                <a:gd name="connsiteX3916" fmla="*/ 2902281 w 10035679"/>
                <a:gd name="connsiteY3916" fmla="*/ 1502156 h 5893281"/>
                <a:gd name="connsiteX3917" fmla="*/ 2890205 w 10035679"/>
                <a:gd name="connsiteY3917" fmla="*/ 1505777 h 5893281"/>
                <a:gd name="connsiteX3918" fmla="*/ 2908317 w 10035679"/>
                <a:gd name="connsiteY3918" fmla="*/ 1561322 h 5893281"/>
                <a:gd name="connsiteX3919" fmla="*/ 2922808 w 10035679"/>
                <a:gd name="connsiteY3919" fmla="*/ 1623508 h 5893281"/>
                <a:gd name="connsiteX3920" fmla="*/ 2946957 w 10035679"/>
                <a:gd name="connsiteY3920" fmla="*/ 1623508 h 5893281"/>
                <a:gd name="connsiteX3921" fmla="*/ 2960845 w 10035679"/>
                <a:gd name="connsiteY3921" fmla="*/ 1651884 h 5893281"/>
                <a:gd name="connsiteX3922" fmla="*/ 2972920 w 10035679"/>
                <a:gd name="connsiteY3922" fmla="*/ 1680865 h 5893281"/>
                <a:gd name="connsiteX3923" fmla="*/ 2975334 w 10035679"/>
                <a:gd name="connsiteY3923" fmla="*/ 1720109 h 5893281"/>
                <a:gd name="connsiteX3924" fmla="*/ 2972920 w 10035679"/>
                <a:gd name="connsiteY3924" fmla="*/ 1724335 h 5893281"/>
                <a:gd name="connsiteX3925" fmla="*/ 2969297 w 10035679"/>
                <a:gd name="connsiteY3925" fmla="*/ 1727956 h 5893281"/>
                <a:gd name="connsiteX3926" fmla="*/ 2969297 w 10035679"/>
                <a:gd name="connsiteY3926" fmla="*/ 1732182 h 5893281"/>
                <a:gd name="connsiteX3927" fmla="*/ 2965071 w 10035679"/>
                <a:gd name="connsiteY3927" fmla="*/ 1734598 h 5893281"/>
                <a:gd name="connsiteX3928" fmla="*/ 2960845 w 10035679"/>
                <a:gd name="connsiteY3928" fmla="*/ 1738823 h 5893281"/>
                <a:gd name="connsiteX3929" fmla="*/ 2954806 w 10035679"/>
                <a:gd name="connsiteY3929" fmla="*/ 1742447 h 5893281"/>
                <a:gd name="connsiteX3930" fmla="*/ 2940920 w 10035679"/>
                <a:gd name="connsiteY3930" fmla="*/ 1734598 h 5893281"/>
                <a:gd name="connsiteX3931" fmla="*/ 2922808 w 10035679"/>
                <a:gd name="connsiteY3931" fmla="*/ 1724335 h 5893281"/>
                <a:gd name="connsiteX3932" fmla="*/ 2904091 w 10035679"/>
                <a:gd name="connsiteY3932" fmla="*/ 1714070 h 5893281"/>
                <a:gd name="connsiteX3933" fmla="*/ 2890205 w 10035679"/>
                <a:gd name="connsiteY3933" fmla="*/ 1705618 h 5893281"/>
                <a:gd name="connsiteX3934" fmla="*/ 2884166 w 10035679"/>
                <a:gd name="connsiteY3934" fmla="*/ 1703808 h 5893281"/>
                <a:gd name="connsiteX3935" fmla="*/ 2878129 w 10035679"/>
                <a:gd name="connsiteY3935" fmla="*/ 1703808 h 5893281"/>
                <a:gd name="connsiteX3936" fmla="*/ 2898053 w 10035679"/>
                <a:gd name="connsiteY3936" fmla="*/ 1732182 h 5893281"/>
                <a:gd name="connsiteX3937" fmla="*/ 2916769 w 10035679"/>
                <a:gd name="connsiteY3937" fmla="*/ 1756938 h 5893281"/>
                <a:gd name="connsiteX3938" fmla="*/ 2930655 w 10035679"/>
                <a:gd name="connsiteY3938" fmla="*/ 1787731 h 5893281"/>
                <a:gd name="connsiteX3939" fmla="*/ 2922808 w 10035679"/>
                <a:gd name="connsiteY3939" fmla="*/ 1787731 h 5893281"/>
                <a:gd name="connsiteX3940" fmla="*/ 2898053 w 10035679"/>
                <a:gd name="connsiteY3940" fmla="*/ 1777466 h 5893281"/>
                <a:gd name="connsiteX3941" fmla="*/ 2866054 w 10035679"/>
                <a:gd name="connsiteY3941" fmla="*/ 1771427 h 5893281"/>
                <a:gd name="connsiteX3942" fmla="*/ 2831639 w 10035679"/>
                <a:gd name="connsiteY3942" fmla="*/ 1762975 h 5893281"/>
                <a:gd name="connsiteX3943" fmla="*/ 2806885 w 10035679"/>
                <a:gd name="connsiteY3943" fmla="*/ 1749088 h 5893281"/>
                <a:gd name="connsiteX3944" fmla="*/ 2785149 w 10035679"/>
                <a:gd name="connsiteY3944" fmla="*/ 1727956 h 5893281"/>
                <a:gd name="connsiteX3945" fmla="*/ 2770659 w 10035679"/>
                <a:gd name="connsiteY3945" fmla="*/ 1695354 h 5893281"/>
                <a:gd name="connsiteX3946" fmla="*/ 2756772 w 10035679"/>
                <a:gd name="connsiteY3946" fmla="*/ 1666375 h 5893281"/>
                <a:gd name="connsiteX3947" fmla="*/ 2736245 w 10035679"/>
                <a:gd name="connsiteY3947" fmla="*/ 1637999 h 5893281"/>
                <a:gd name="connsiteX3948" fmla="*/ 2713905 w 10035679"/>
                <a:gd name="connsiteY3948" fmla="*/ 1616867 h 5893281"/>
                <a:gd name="connsiteX3949" fmla="*/ 2683717 w 10035679"/>
                <a:gd name="connsiteY3949" fmla="*/ 1633773 h 5893281"/>
                <a:gd name="connsiteX3950" fmla="*/ 2646888 w 10035679"/>
                <a:gd name="connsiteY3950" fmla="*/ 1645848 h 5893281"/>
                <a:gd name="connsiteX3951" fmla="*/ 2604626 w 10035679"/>
                <a:gd name="connsiteY3951" fmla="*/ 1648263 h 5893281"/>
                <a:gd name="connsiteX3952" fmla="*/ 2600399 w 10035679"/>
                <a:gd name="connsiteY3952" fmla="*/ 1637999 h 5893281"/>
                <a:gd name="connsiteX3953" fmla="*/ 2598587 w 10035679"/>
                <a:gd name="connsiteY3953" fmla="*/ 1627734 h 5893281"/>
                <a:gd name="connsiteX3954" fmla="*/ 2598587 w 10035679"/>
                <a:gd name="connsiteY3954" fmla="*/ 1616867 h 5893281"/>
                <a:gd name="connsiteX3955" fmla="*/ 2598587 w 10035679"/>
                <a:gd name="connsiteY3955" fmla="*/ 1602981 h 5893281"/>
                <a:gd name="connsiteX3956" fmla="*/ 2628776 w 10035679"/>
                <a:gd name="connsiteY3956" fmla="*/ 1590303 h 5893281"/>
                <a:gd name="connsiteX3957" fmla="*/ 2669226 w 10035679"/>
                <a:gd name="connsiteY3957" fmla="*/ 1580038 h 5893281"/>
                <a:gd name="connsiteX3958" fmla="*/ 2703642 w 10035679"/>
                <a:gd name="connsiteY3958" fmla="*/ 1569776 h 5893281"/>
                <a:gd name="connsiteX3959" fmla="*/ 2713905 w 10035679"/>
                <a:gd name="connsiteY3959" fmla="*/ 1549247 h 5893281"/>
                <a:gd name="connsiteX3960" fmla="*/ 2724169 w 10035679"/>
                <a:gd name="connsiteY3960" fmla="*/ 1520268 h 5893281"/>
                <a:gd name="connsiteX3961" fmla="*/ 2736245 w 10035679"/>
                <a:gd name="connsiteY3961" fmla="*/ 1487665 h 5893281"/>
                <a:gd name="connsiteX3962" fmla="*/ 2742282 w 10035679"/>
                <a:gd name="connsiteY3962" fmla="*/ 1454456 h 5893281"/>
                <a:gd name="connsiteX3963" fmla="*/ 2746508 w 10035679"/>
                <a:gd name="connsiteY3963" fmla="*/ 1429703 h 5893281"/>
                <a:gd name="connsiteX3964" fmla="*/ 2742282 w 10035679"/>
                <a:gd name="connsiteY3964" fmla="*/ 1411591 h 5893281"/>
                <a:gd name="connsiteX3965" fmla="*/ 2728395 w 10035679"/>
                <a:gd name="connsiteY3965" fmla="*/ 1386834 h 5893281"/>
                <a:gd name="connsiteX3966" fmla="*/ 2709679 w 10035679"/>
                <a:gd name="connsiteY3966" fmla="*/ 1372345 h 5893281"/>
                <a:gd name="connsiteX3967" fmla="*/ 2689756 w 10035679"/>
                <a:gd name="connsiteY3967" fmla="*/ 1357854 h 5893281"/>
                <a:gd name="connsiteX3968" fmla="*/ 2675265 w 10035679"/>
                <a:gd name="connsiteY3968" fmla="*/ 1339137 h 5893281"/>
                <a:gd name="connsiteX3969" fmla="*/ 2657153 w 10035679"/>
                <a:gd name="connsiteY3969" fmla="*/ 1252801 h 5893281"/>
                <a:gd name="connsiteX3970" fmla="*/ 2628776 w 10035679"/>
                <a:gd name="connsiteY3970" fmla="*/ 1246762 h 5893281"/>
                <a:gd name="connsiteX3971" fmla="*/ 2608852 w 10035679"/>
                <a:gd name="connsiteY3971" fmla="*/ 1232271 h 5893281"/>
                <a:gd name="connsiteX3972" fmla="*/ 2590738 w 10035679"/>
                <a:gd name="connsiteY3972" fmla="*/ 1217783 h 5893281"/>
                <a:gd name="connsiteX3973" fmla="*/ 2572023 w 10035679"/>
                <a:gd name="connsiteY3973" fmla="*/ 1214160 h 5893281"/>
                <a:gd name="connsiteX3974" fmla="*/ 2555721 w 10035679"/>
                <a:gd name="connsiteY3974" fmla="*/ 1222009 h 5893281"/>
                <a:gd name="connsiteX3975" fmla="*/ 2543646 w 10035679"/>
                <a:gd name="connsiteY3975" fmla="*/ 1232271 h 5893281"/>
                <a:gd name="connsiteX3976" fmla="*/ 2533986 w 10035679"/>
                <a:gd name="connsiteY3976" fmla="*/ 1242535 h 5893281"/>
                <a:gd name="connsiteX3977" fmla="*/ 2519495 w 10035679"/>
                <a:gd name="connsiteY3977" fmla="*/ 1252801 h 5893281"/>
                <a:gd name="connsiteX3978" fmla="*/ 2495345 w 10035679"/>
                <a:gd name="connsiteY3978" fmla="*/ 1261253 h 5893281"/>
                <a:gd name="connsiteX3979" fmla="*/ 2471194 w 10035679"/>
                <a:gd name="connsiteY3979" fmla="*/ 1246762 h 5893281"/>
                <a:gd name="connsiteX3980" fmla="*/ 2438591 w 10035679"/>
                <a:gd name="connsiteY3980" fmla="*/ 1236499 h 5893281"/>
                <a:gd name="connsiteX3981" fmla="*/ 2404178 w 10035679"/>
                <a:gd name="connsiteY3981" fmla="*/ 1228045 h 5893281"/>
                <a:gd name="connsiteX3982" fmla="*/ 2371574 w 10035679"/>
                <a:gd name="connsiteY3982" fmla="*/ 1217783 h 5893281"/>
                <a:gd name="connsiteX3983" fmla="*/ 2343197 w 10035679"/>
                <a:gd name="connsiteY3983" fmla="*/ 1207517 h 5893281"/>
                <a:gd name="connsiteX3984" fmla="*/ 2320858 w 10035679"/>
                <a:gd name="connsiteY3984" fmla="*/ 1189405 h 5893281"/>
                <a:gd name="connsiteX3985" fmla="*/ 2306971 w 10035679"/>
                <a:gd name="connsiteY3985" fmla="*/ 1160424 h 5893281"/>
                <a:gd name="connsiteX3986" fmla="*/ 2311198 w 10035679"/>
                <a:gd name="connsiteY3986" fmla="*/ 1156198 h 5893281"/>
                <a:gd name="connsiteX3987" fmla="*/ 2311198 w 10035679"/>
                <a:gd name="connsiteY3987" fmla="*/ 1154387 h 5893281"/>
                <a:gd name="connsiteX3988" fmla="*/ 2314821 w 10035679"/>
                <a:gd name="connsiteY3988" fmla="*/ 1154387 h 5893281"/>
                <a:gd name="connsiteX3989" fmla="*/ 2314821 w 10035679"/>
                <a:gd name="connsiteY3989" fmla="*/ 1150161 h 5893281"/>
                <a:gd name="connsiteX3990" fmla="*/ 2314821 w 10035679"/>
                <a:gd name="connsiteY3990" fmla="*/ 1141709 h 5893281"/>
                <a:gd name="connsiteX3991" fmla="*/ 2300935 w 10035679"/>
                <a:gd name="connsiteY3991" fmla="*/ 1139896 h 5893281"/>
                <a:gd name="connsiteX3992" fmla="*/ 2286444 w 10035679"/>
                <a:gd name="connsiteY3992" fmla="*/ 1135671 h 5893281"/>
                <a:gd name="connsiteX3993" fmla="*/ 2276784 w 10035679"/>
                <a:gd name="connsiteY3993" fmla="*/ 1127218 h 5893281"/>
                <a:gd name="connsiteX3994" fmla="*/ 2268330 w 10035679"/>
                <a:gd name="connsiteY3994" fmla="*/ 1116953 h 5893281"/>
                <a:gd name="connsiteX3995" fmla="*/ 2262293 w 10035679"/>
                <a:gd name="connsiteY3995" fmla="*/ 1103066 h 5893281"/>
                <a:gd name="connsiteX3996" fmla="*/ 2280405 w 10035679"/>
                <a:gd name="connsiteY3996" fmla="*/ 1068048 h 5893281"/>
                <a:gd name="connsiteX3997" fmla="*/ 2294896 w 10035679"/>
                <a:gd name="connsiteY3997" fmla="*/ 1020351 h 5893281"/>
                <a:gd name="connsiteX3998" fmla="*/ 2300935 w 10035679"/>
                <a:gd name="connsiteY3998" fmla="*/ 969031 h 5893281"/>
                <a:gd name="connsiteX3999" fmla="*/ 2306971 w 10035679"/>
                <a:gd name="connsiteY3999" fmla="*/ 919522 h 5893281"/>
                <a:gd name="connsiteX4000" fmla="*/ 2035279 w 10035679"/>
                <a:gd name="connsiteY4000" fmla="*/ 905030 h 5893281"/>
                <a:gd name="connsiteX4001" fmla="*/ 2067883 w 10035679"/>
                <a:gd name="connsiteY4001" fmla="*/ 905030 h 5893281"/>
                <a:gd name="connsiteX4002" fmla="*/ 2085997 w 10035679"/>
                <a:gd name="connsiteY4002" fmla="*/ 977482 h 5893281"/>
                <a:gd name="connsiteX4003" fmla="*/ 2100488 w 10035679"/>
                <a:gd name="connsiteY4003" fmla="*/ 1055368 h 5893281"/>
                <a:gd name="connsiteX4004" fmla="*/ 2092034 w 10035679"/>
                <a:gd name="connsiteY4004" fmla="*/ 1055368 h 5893281"/>
                <a:gd name="connsiteX4005" fmla="*/ 2082373 w 10035679"/>
                <a:gd name="connsiteY4005" fmla="*/ 1069860 h 5893281"/>
                <a:gd name="connsiteX4006" fmla="*/ 2060035 w 10035679"/>
                <a:gd name="connsiteY4006" fmla="*/ 1063821 h 5893281"/>
                <a:gd name="connsiteX4007" fmla="*/ 2053997 w 10035679"/>
                <a:gd name="connsiteY4007" fmla="*/ 1069860 h 5893281"/>
                <a:gd name="connsiteX4008" fmla="*/ 2053997 w 10035679"/>
                <a:gd name="connsiteY4008" fmla="*/ 1078312 h 5893281"/>
                <a:gd name="connsiteX4009" fmla="*/ 2053997 w 10035679"/>
                <a:gd name="connsiteY4009" fmla="*/ 1084349 h 5893281"/>
                <a:gd name="connsiteX4010" fmla="*/ 2053997 w 10035679"/>
                <a:gd name="connsiteY4010" fmla="*/ 1088577 h 5893281"/>
                <a:gd name="connsiteX4011" fmla="*/ 2049770 w 10035679"/>
                <a:gd name="connsiteY4011" fmla="*/ 1092803 h 5893281"/>
                <a:gd name="connsiteX4012" fmla="*/ 2045544 w 10035679"/>
                <a:gd name="connsiteY4012" fmla="*/ 1098840 h 5893281"/>
                <a:gd name="connsiteX4013" fmla="*/ 2035279 w 10035679"/>
                <a:gd name="connsiteY4013" fmla="*/ 1103066 h 5893281"/>
                <a:gd name="connsiteX4014" fmla="*/ 2025619 w 10035679"/>
                <a:gd name="connsiteY4014" fmla="*/ 1096424 h 5893281"/>
                <a:gd name="connsiteX4015" fmla="*/ 2011130 w 10035679"/>
                <a:gd name="connsiteY4015" fmla="*/ 1084349 h 5893281"/>
                <a:gd name="connsiteX4016" fmla="*/ 1997242 w 10035679"/>
                <a:gd name="connsiteY4016" fmla="*/ 1078312 h 5893281"/>
                <a:gd name="connsiteX4017" fmla="*/ 1997242 w 10035679"/>
                <a:gd name="connsiteY4017" fmla="*/ 1055368 h 5893281"/>
                <a:gd name="connsiteX4018" fmla="*/ 1950753 w 10035679"/>
                <a:gd name="connsiteY4018" fmla="*/ 1049331 h 5893281"/>
                <a:gd name="connsiteX4019" fmla="*/ 1958602 w 10035679"/>
                <a:gd name="connsiteY4019" fmla="*/ 983520 h 5893281"/>
                <a:gd name="connsiteX4020" fmla="*/ 1972489 w 10035679"/>
                <a:gd name="connsiteY4020" fmla="*/ 977482 h 5893281"/>
                <a:gd name="connsiteX4021" fmla="*/ 1986979 w 10035679"/>
                <a:gd name="connsiteY4021" fmla="*/ 967219 h 5893281"/>
                <a:gd name="connsiteX4022" fmla="*/ 1997242 w 10035679"/>
                <a:gd name="connsiteY4022" fmla="*/ 952728 h 5893281"/>
                <a:gd name="connsiteX4023" fmla="*/ 1986979 w 10035679"/>
                <a:gd name="connsiteY4023" fmla="*/ 948501 h 5893281"/>
                <a:gd name="connsiteX4024" fmla="*/ 1978527 w 10035679"/>
                <a:gd name="connsiteY4024" fmla="*/ 944276 h 5893281"/>
                <a:gd name="connsiteX4025" fmla="*/ 1972489 w 10035679"/>
                <a:gd name="connsiteY4025" fmla="*/ 942465 h 5893281"/>
                <a:gd name="connsiteX4026" fmla="*/ 1964639 w 10035679"/>
                <a:gd name="connsiteY4026" fmla="*/ 934011 h 5893281"/>
                <a:gd name="connsiteX4027" fmla="*/ 1960413 w 10035679"/>
                <a:gd name="connsiteY4027" fmla="*/ 927974 h 5893281"/>
                <a:gd name="connsiteX4028" fmla="*/ 1958602 w 10035679"/>
                <a:gd name="connsiteY4028" fmla="*/ 913483 h 5893281"/>
                <a:gd name="connsiteX4029" fmla="*/ 1997242 w 10035679"/>
                <a:gd name="connsiteY4029" fmla="*/ 909257 h 5893281"/>
                <a:gd name="connsiteX4030" fmla="*/ 8639787 w 10035679"/>
                <a:gd name="connsiteY4030" fmla="*/ 872429 h 5893281"/>
                <a:gd name="connsiteX4031" fmla="*/ 8663938 w 10035679"/>
                <a:gd name="connsiteY4031" fmla="*/ 884505 h 5893281"/>
                <a:gd name="connsiteX4032" fmla="*/ 8663938 w 10035679"/>
                <a:gd name="connsiteY4032" fmla="*/ 898997 h 5893281"/>
                <a:gd name="connsiteX4033" fmla="*/ 8631938 w 10035679"/>
                <a:gd name="connsiteY4033" fmla="*/ 898997 h 5893281"/>
                <a:gd name="connsiteX4034" fmla="*/ 2112559 w 10035679"/>
                <a:gd name="connsiteY4034" fmla="*/ 872427 h 5893281"/>
                <a:gd name="connsiteX4035" fmla="*/ 2138522 w 10035679"/>
                <a:gd name="connsiteY4035" fmla="*/ 876653 h 5893281"/>
                <a:gd name="connsiteX4036" fmla="*/ 2166899 w 10035679"/>
                <a:gd name="connsiteY4036" fmla="*/ 880879 h 5893281"/>
                <a:gd name="connsiteX4037" fmla="*/ 2191653 w 10035679"/>
                <a:gd name="connsiteY4037" fmla="*/ 884503 h 5893281"/>
                <a:gd name="connsiteX4038" fmla="*/ 2209765 w 10035679"/>
                <a:gd name="connsiteY4038" fmla="*/ 891144 h 5893281"/>
                <a:gd name="connsiteX4039" fmla="*/ 2211577 w 10035679"/>
                <a:gd name="connsiteY4039" fmla="*/ 898993 h 5893281"/>
                <a:gd name="connsiteX4040" fmla="*/ 2211577 w 10035679"/>
                <a:gd name="connsiteY4040" fmla="*/ 909256 h 5893281"/>
                <a:gd name="connsiteX4041" fmla="*/ 2215803 w 10035679"/>
                <a:gd name="connsiteY4041" fmla="*/ 923747 h 5893281"/>
                <a:gd name="connsiteX4042" fmla="*/ 2215803 w 10035679"/>
                <a:gd name="connsiteY4042" fmla="*/ 938238 h 5893281"/>
                <a:gd name="connsiteX4043" fmla="*/ 2211577 w 10035679"/>
                <a:gd name="connsiteY4043" fmla="*/ 944274 h 5893281"/>
                <a:gd name="connsiteX4044" fmla="*/ 2209765 w 10035679"/>
                <a:gd name="connsiteY4044" fmla="*/ 952727 h 5893281"/>
                <a:gd name="connsiteX4045" fmla="*/ 2205538 w 10035679"/>
                <a:gd name="connsiteY4045" fmla="*/ 962991 h 5893281"/>
                <a:gd name="connsiteX4046" fmla="*/ 2197689 w 10035679"/>
                <a:gd name="connsiteY4046" fmla="*/ 969028 h 5893281"/>
                <a:gd name="connsiteX4047" fmla="*/ 2191653 w 10035679"/>
                <a:gd name="connsiteY4047" fmla="*/ 973254 h 5893281"/>
                <a:gd name="connsiteX4048" fmla="*/ 2183200 w 10035679"/>
                <a:gd name="connsiteY4048" fmla="*/ 977482 h 5893281"/>
                <a:gd name="connsiteX4049" fmla="*/ 2181388 w 10035679"/>
                <a:gd name="connsiteY4049" fmla="*/ 981708 h 5893281"/>
                <a:gd name="connsiteX4050" fmla="*/ 2173541 w 10035679"/>
                <a:gd name="connsiteY4050" fmla="*/ 983519 h 5893281"/>
                <a:gd name="connsiteX4051" fmla="*/ 2169312 w 10035679"/>
                <a:gd name="connsiteY4051" fmla="*/ 991971 h 5893281"/>
                <a:gd name="connsiteX4052" fmla="*/ 2173541 w 10035679"/>
                <a:gd name="connsiteY4052" fmla="*/ 1010085 h 5893281"/>
                <a:gd name="connsiteX4053" fmla="*/ 2169312 w 10035679"/>
                <a:gd name="connsiteY4053" fmla="*/ 1030613 h 5893281"/>
                <a:gd name="connsiteX4054" fmla="*/ 2166899 w 10035679"/>
                <a:gd name="connsiteY4054" fmla="*/ 1045103 h 5893281"/>
                <a:gd name="connsiteX4055" fmla="*/ 2159050 w 10035679"/>
                <a:gd name="connsiteY4055" fmla="*/ 1055366 h 5893281"/>
                <a:gd name="connsiteX4056" fmla="*/ 2153011 w 10035679"/>
                <a:gd name="connsiteY4056" fmla="*/ 1059592 h 5893281"/>
                <a:gd name="connsiteX4057" fmla="*/ 2145164 w 10035679"/>
                <a:gd name="connsiteY4057" fmla="*/ 1063818 h 5893281"/>
                <a:gd name="connsiteX4058" fmla="*/ 2134899 w 10035679"/>
                <a:gd name="connsiteY4058" fmla="*/ 1063818 h 5893281"/>
                <a:gd name="connsiteX4059" fmla="*/ 2120408 w 10035679"/>
                <a:gd name="connsiteY4059" fmla="*/ 1063818 h 5893281"/>
                <a:gd name="connsiteX4060" fmla="*/ 2112559 w 10035679"/>
                <a:gd name="connsiteY4060" fmla="*/ 1040875 h 5893281"/>
                <a:gd name="connsiteX4061" fmla="*/ 2120408 w 10035679"/>
                <a:gd name="connsiteY4061" fmla="*/ 1020348 h 5893281"/>
                <a:gd name="connsiteX4062" fmla="*/ 2120408 w 10035679"/>
                <a:gd name="connsiteY4062" fmla="*/ 995594 h 5893281"/>
                <a:gd name="connsiteX4063" fmla="*/ 2112559 w 10035679"/>
                <a:gd name="connsiteY4063" fmla="*/ 967218 h 5893281"/>
                <a:gd name="connsiteX4064" fmla="*/ 2110748 w 10035679"/>
                <a:gd name="connsiteY4064" fmla="*/ 934010 h 5893281"/>
                <a:gd name="connsiteX4065" fmla="*/ 2106523 w 10035679"/>
                <a:gd name="connsiteY4065" fmla="*/ 905030 h 5893281"/>
                <a:gd name="connsiteX4066" fmla="*/ 1347000 w 10035679"/>
                <a:gd name="connsiteY4066" fmla="*/ 870619 h 5893281"/>
                <a:gd name="connsiteX4067" fmla="*/ 1375377 w 10035679"/>
                <a:gd name="connsiteY4067" fmla="*/ 872430 h 5893281"/>
                <a:gd name="connsiteX4068" fmla="*/ 1375377 w 10035679"/>
                <a:gd name="connsiteY4068" fmla="*/ 898996 h 5893281"/>
                <a:gd name="connsiteX4069" fmla="*/ 1409791 w 10035679"/>
                <a:gd name="connsiteY4069" fmla="*/ 898996 h 5893281"/>
                <a:gd name="connsiteX4070" fmla="*/ 1438168 w 10035679"/>
                <a:gd name="connsiteY4070" fmla="*/ 898996 h 5893281"/>
                <a:gd name="connsiteX4071" fmla="*/ 1470771 w 10035679"/>
                <a:gd name="connsiteY4071" fmla="*/ 898996 h 5893281"/>
                <a:gd name="connsiteX4072" fmla="*/ 1476807 w 10035679"/>
                <a:gd name="connsiteY4072" fmla="*/ 913486 h 5893281"/>
                <a:gd name="connsiteX4073" fmla="*/ 1484657 w 10035679"/>
                <a:gd name="connsiteY4073" fmla="*/ 929788 h 5893281"/>
                <a:gd name="connsiteX4074" fmla="*/ 1490696 w 10035679"/>
                <a:gd name="connsiteY4074" fmla="*/ 948505 h 5893281"/>
                <a:gd name="connsiteX4075" fmla="*/ 1499148 w 10035679"/>
                <a:gd name="connsiteY4075" fmla="*/ 962994 h 5893281"/>
                <a:gd name="connsiteX4076" fmla="*/ 1499148 w 10035679"/>
                <a:gd name="connsiteY4076" fmla="*/ 969033 h 5893281"/>
                <a:gd name="connsiteX4077" fmla="*/ 1476807 w 10035679"/>
                <a:gd name="connsiteY4077" fmla="*/ 995597 h 5893281"/>
                <a:gd name="connsiteX4078" fmla="*/ 1448430 w 10035679"/>
                <a:gd name="connsiteY4078" fmla="*/ 1005862 h 5893281"/>
                <a:gd name="connsiteX4079" fmla="*/ 1420056 w 10035679"/>
                <a:gd name="connsiteY4079" fmla="*/ 1016124 h 5893281"/>
                <a:gd name="connsiteX4080" fmla="*/ 1403754 w 10035679"/>
                <a:gd name="connsiteY4080" fmla="*/ 1049332 h 5893281"/>
                <a:gd name="connsiteX4081" fmla="*/ 1389263 w 10035679"/>
                <a:gd name="connsiteY4081" fmla="*/ 1078312 h 5893281"/>
                <a:gd name="connsiteX4082" fmla="*/ 1385640 w 10035679"/>
                <a:gd name="connsiteY4082" fmla="*/ 1110916 h 5893281"/>
                <a:gd name="connsiteX4083" fmla="*/ 1391679 w 10035679"/>
                <a:gd name="connsiteY4083" fmla="*/ 1141708 h 5893281"/>
                <a:gd name="connsiteX4084" fmla="*/ 1360886 w 10035679"/>
                <a:gd name="connsiteY4084" fmla="*/ 1145934 h 5893281"/>
                <a:gd name="connsiteX4085" fmla="*/ 1332510 w 10035679"/>
                <a:gd name="connsiteY4085" fmla="*/ 1156199 h 5893281"/>
                <a:gd name="connsiteX4086" fmla="*/ 1296283 w 10035679"/>
                <a:gd name="connsiteY4086" fmla="*/ 1166462 h 5893281"/>
                <a:gd name="connsiteX4087" fmla="*/ 1294473 w 10035679"/>
                <a:gd name="connsiteY4087" fmla="*/ 1160425 h 5893281"/>
                <a:gd name="connsiteX4088" fmla="*/ 1290247 w 10035679"/>
                <a:gd name="connsiteY4088" fmla="*/ 1154389 h 5893281"/>
                <a:gd name="connsiteX4089" fmla="*/ 1286020 w 10035679"/>
                <a:gd name="connsiteY4089" fmla="*/ 1150161 h 5893281"/>
                <a:gd name="connsiteX4090" fmla="*/ 1286020 w 10035679"/>
                <a:gd name="connsiteY4090" fmla="*/ 1141708 h 5893281"/>
                <a:gd name="connsiteX4091" fmla="*/ 1282397 w 10035679"/>
                <a:gd name="connsiteY4091" fmla="*/ 1135671 h 5893281"/>
                <a:gd name="connsiteX4092" fmla="*/ 1286020 w 10035679"/>
                <a:gd name="connsiteY4092" fmla="*/ 1131445 h 5893281"/>
                <a:gd name="connsiteX4093" fmla="*/ 1286020 w 10035679"/>
                <a:gd name="connsiteY4093" fmla="*/ 1127217 h 5893281"/>
                <a:gd name="connsiteX4094" fmla="*/ 1286020 w 10035679"/>
                <a:gd name="connsiteY4094" fmla="*/ 1125407 h 5893281"/>
                <a:gd name="connsiteX4095" fmla="*/ 1290247 w 10035679"/>
                <a:gd name="connsiteY4095" fmla="*/ 1116955 h 5893281"/>
                <a:gd name="connsiteX4096" fmla="*/ 1290247 w 10035679"/>
                <a:gd name="connsiteY4096" fmla="*/ 1110916 h 5893281"/>
                <a:gd name="connsiteX4097" fmla="*/ 1266096 w 10035679"/>
                <a:gd name="connsiteY4097" fmla="*/ 1110916 h 5893281"/>
                <a:gd name="connsiteX4098" fmla="*/ 1266096 w 10035679"/>
                <a:gd name="connsiteY4098" fmla="*/ 1098841 h 5893281"/>
                <a:gd name="connsiteX4099" fmla="*/ 1266096 w 10035679"/>
                <a:gd name="connsiteY4099" fmla="*/ 1096426 h 5893281"/>
                <a:gd name="connsiteX4100" fmla="*/ 1261870 w 10035679"/>
                <a:gd name="connsiteY4100" fmla="*/ 1092803 h 5893281"/>
                <a:gd name="connsiteX4101" fmla="*/ 1261870 w 10035679"/>
                <a:gd name="connsiteY4101" fmla="*/ 1088577 h 5893281"/>
                <a:gd name="connsiteX4102" fmla="*/ 1257643 w 10035679"/>
                <a:gd name="connsiteY4102" fmla="*/ 1084351 h 5893281"/>
                <a:gd name="connsiteX4103" fmla="*/ 1251605 w 10035679"/>
                <a:gd name="connsiteY4103" fmla="*/ 1078312 h 5893281"/>
                <a:gd name="connsiteX4104" fmla="*/ 1247982 w 10035679"/>
                <a:gd name="connsiteY4104" fmla="*/ 1078312 h 5893281"/>
                <a:gd name="connsiteX4105" fmla="*/ 1243756 w 10035679"/>
                <a:gd name="connsiteY4105" fmla="*/ 1078312 h 5893281"/>
                <a:gd name="connsiteX4106" fmla="*/ 1239529 w 10035679"/>
                <a:gd name="connsiteY4106" fmla="*/ 1078312 h 5893281"/>
                <a:gd name="connsiteX4107" fmla="*/ 1237719 w 10035679"/>
                <a:gd name="connsiteY4107" fmla="*/ 1078312 h 5893281"/>
                <a:gd name="connsiteX4108" fmla="*/ 1225643 w 10035679"/>
                <a:gd name="connsiteY4108" fmla="*/ 1078312 h 5893281"/>
                <a:gd name="connsiteX4109" fmla="*/ 1225643 w 10035679"/>
                <a:gd name="connsiteY4109" fmla="*/ 1055368 h 5893281"/>
                <a:gd name="connsiteX4110" fmla="*/ 1251605 w 10035679"/>
                <a:gd name="connsiteY4110" fmla="*/ 1026389 h 5893281"/>
                <a:gd name="connsiteX4111" fmla="*/ 1267906 w 10035679"/>
                <a:gd name="connsiteY4111" fmla="*/ 987749 h 5893281"/>
                <a:gd name="connsiteX4112" fmla="*/ 1282397 w 10035679"/>
                <a:gd name="connsiteY4112" fmla="*/ 944277 h 5893281"/>
                <a:gd name="connsiteX4113" fmla="*/ 1272132 w 10035679"/>
                <a:gd name="connsiteY4113" fmla="*/ 938240 h 5893281"/>
                <a:gd name="connsiteX4114" fmla="*/ 1267906 w 10035679"/>
                <a:gd name="connsiteY4114" fmla="*/ 927976 h 5893281"/>
                <a:gd name="connsiteX4115" fmla="*/ 1266096 w 10035679"/>
                <a:gd name="connsiteY4115" fmla="*/ 919524 h 5893281"/>
                <a:gd name="connsiteX4116" fmla="*/ 1261870 w 10035679"/>
                <a:gd name="connsiteY4116" fmla="*/ 905032 h 5893281"/>
                <a:gd name="connsiteX4117" fmla="*/ 1257643 w 10035679"/>
                <a:gd name="connsiteY4117" fmla="*/ 891147 h 5893281"/>
                <a:gd name="connsiteX4118" fmla="*/ 1286020 w 10035679"/>
                <a:gd name="connsiteY4118" fmla="*/ 884505 h 5893281"/>
                <a:gd name="connsiteX4119" fmla="*/ 1308359 w 10035679"/>
                <a:gd name="connsiteY4119" fmla="*/ 880884 h 5893281"/>
                <a:gd name="connsiteX4120" fmla="*/ 1324660 w 10035679"/>
                <a:gd name="connsiteY4120" fmla="*/ 872430 h 5893281"/>
                <a:gd name="connsiteX4121" fmla="*/ 4376665 w 10035679"/>
                <a:gd name="connsiteY4121" fmla="*/ 786090 h 5893281"/>
                <a:gd name="connsiteX4122" fmla="*/ 4406853 w 10035679"/>
                <a:gd name="connsiteY4122" fmla="*/ 786090 h 5893281"/>
                <a:gd name="connsiteX4123" fmla="*/ 4406853 w 10035679"/>
                <a:gd name="connsiteY4123" fmla="*/ 793940 h 5893281"/>
                <a:gd name="connsiteX4124" fmla="*/ 4400815 w 10035679"/>
                <a:gd name="connsiteY4124" fmla="*/ 793940 h 5893281"/>
                <a:gd name="connsiteX4125" fmla="*/ 4392967 w 10035679"/>
                <a:gd name="connsiteY4125" fmla="*/ 798167 h 5893281"/>
                <a:gd name="connsiteX4126" fmla="*/ 4391155 w 10035679"/>
                <a:gd name="connsiteY4126" fmla="*/ 798167 h 5893281"/>
                <a:gd name="connsiteX4127" fmla="*/ 4386928 w 10035679"/>
                <a:gd name="connsiteY4127" fmla="*/ 798167 h 5893281"/>
                <a:gd name="connsiteX4128" fmla="*/ 4382702 w 10035679"/>
                <a:gd name="connsiteY4128" fmla="*/ 793940 h 5893281"/>
                <a:gd name="connsiteX4129" fmla="*/ 2145166 w 10035679"/>
                <a:gd name="connsiteY4129" fmla="*/ 786089 h 5893281"/>
                <a:gd name="connsiteX4130" fmla="*/ 2153013 w 10035679"/>
                <a:gd name="connsiteY4130" fmla="*/ 833183 h 5893281"/>
                <a:gd name="connsiteX4131" fmla="*/ 2140940 w 10035679"/>
                <a:gd name="connsiteY4131" fmla="*/ 841635 h 5893281"/>
                <a:gd name="connsiteX4132" fmla="*/ 2134901 w 10035679"/>
                <a:gd name="connsiteY4132" fmla="*/ 843445 h 5893281"/>
                <a:gd name="connsiteX4133" fmla="*/ 2126449 w 10035679"/>
                <a:gd name="connsiteY4133" fmla="*/ 847672 h 5893281"/>
                <a:gd name="connsiteX4134" fmla="*/ 2116788 w 10035679"/>
                <a:gd name="connsiteY4134" fmla="*/ 856126 h 5893281"/>
                <a:gd name="connsiteX4135" fmla="*/ 2106523 w 10035679"/>
                <a:gd name="connsiteY4135" fmla="*/ 857936 h 5893281"/>
                <a:gd name="connsiteX4136" fmla="*/ 2102297 w 10035679"/>
                <a:gd name="connsiteY4136" fmla="*/ 856126 h 5893281"/>
                <a:gd name="connsiteX4137" fmla="*/ 2100486 w 10035679"/>
                <a:gd name="connsiteY4137" fmla="*/ 856126 h 5893281"/>
                <a:gd name="connsiteX4138" fmla="*/ 2096260 w 10035679"/>
                <a:gd name="connsiteY4138" fmla="*/ 851900 h 5893281"/>
                <a:gd name="connsiteX4139" fmla="*/ 2092032 w 10035679"/>
                <a:gd name="connsiteY4139" fmla="*/ 851900 h 5893281"/>
                <a:gd name="connsiteX4140" fmla="*/ 2082372 w 10035679"/>
                <a:gd name="connsiteY4140" fmla="*/ 851900 h 5893281"/>
                <a:gd name="connsiteX4141" fmla="*/ 2082372 w 10035679"/>
                <a:gd name="connsiteY4141" fmla="*/ 843445 h 5893281"/>
                <a:gd name="connsiteX4142" fmla="*/ 2082372 w 10035679"/>
                <a:gd name="connsiteY4142" fmla="*/ 841635 h 5893281"/>
                <a:gd name="connsiteX4143" fmla="*/ 2078146 w 10035679"/>
                <a:gd name="connsiteY4143" fmla="*/ 841635 h 5893281"/>
                <a:gd name="connsiteX4144" fmla="*/ 2078146 w 10035679"/>
                <a:gd name="connsiteY4144" fmla="*/ 837409 h 5893281"/>
                <a:gd name="connsiteX4145" fmla="*/ 2073920 w 10035679"/>
                <a:gd name="connsiteY4145" fmla="*/ 833183 h 5893281"/>
                <a:gd name="connsiteX4146" fmla="*/ 2073920 w 10035679"/>
                <a:gd name="connsiteY4146" fmla="*/ 818692 h 5893281"/>
                <a:gd name="connsiteX4147" fmla="*/ 2092032 w 10035679"/>
                <a:gd name="connsiteY4147" fmla="*/ 808428 h 5893281"/>
                <a:gd name="connsiteX4148" fmla="*/ 2106523 w 10035679"/>
                <a:gd name="connsiteY4148" fmla="*/ 798165 h 5893281"/>
                <a:gd name="connsiteX4149" fmla="*/ 2120410 w 10035679"/>
                <a:gd name="connsiteY4149" fmla="*/ 790316 h 5893281"/>
                <a:gd name="connsiteX4150" fmla="*/ 1446015 w 10035679"/>
                <a:gd name="connsiteY4150" fmla="*/ 780055 h 5893281"/>
                <a:gd name="connsiteX4151" fmla="*/ 1452052 w 10035679"/>
                <a:gd name="connsiteY4151" fmla="*/ 780055 h 5893281"/>
                <a:gd name="connsiteX4152" fmla="*/ 1460507 w 10035679"/>
                <a:gd name="connsiteY4152" fmla="*/ 783679 h 5893281"/>
                <a:gd name="connsiteX4153" fmla="*/ 1462318 w 10035679"/>
                <a:gd name="connsiteY4153" fmla="*/ 783679 h 5893281"/>
                <a:gd name="connsiteX4154" fmla="*/ 1466544 w 10035679"/>
                <a:gd name="connsiteY4154" fmla="*/ 786092 h 5893281"/>
                <a:gd name="connsiteX4155" fmla="*/ 1470771 w 10035679"/>
                <a:gd name="connsiteY4155" fmla="*/ 793943 h 5893281"/>
                <a:gd name="connsiteX4156" fmla="*/ 1446015 w 10035679"/>
                <a:gd name="connsiteY4156" fmla="*/ 793943 h 5893281"/>
                <a:gd name="connsiteX4157" fmla="*/ 8807630 w 10035679"/>
                <a:gd name="connsiteY4157" fmla="*/ 755301 h 5893281"/>
                <a:gd name="connsiteX4158" fmla="*/ 8840233 w 10035679"/>
                <a:gd name="connsiteY4158" fmla="*/ 759527 h 5893281"/>
                <a:gd name="connsiteX4159" fmla="*/ 8872836 w 10035679"/>
                <a:gd name="connsiteY4159" fmla="*/ 765565 h 5893281"/>
                <a:gd name="connsiteX4160" fmla="*/ 8901215 w 10035679"/>
                <a:gd name="connsiteY4160" fmla="*/ 775828 h 5893281"/>
                <a:gd name="connsiteX4161" fmla="*/ 8921138 w 10035679"/>
                <a:gd name="connsiteY4161" fmla="*/ 793942 h 5893281"/>
                <a:gd name="connsiteX4162" fmla="*/ 8935629 w 10035679"/>
                <a:gd name="connsiteY4162" fmla="*/ 818696 h 5893281"/>
                <a:gd name="connsiteX4163" fmla="*/ 8943479 w 10035679"/>
                <a:gd name="connsiteY4163" fmla="*/ 851901 h 5893281"/>
                <a:gd name="connsiteX4164" fmla="*/ 8896987 w 10035679"/>
                <a:gd name="connsiteY4164" fmla="*/ 843449 h 5893281"/>
                <a:gd name="connsiteX4165" fmla="*/ 8854121 w 10035679"/>
                <a:gd name="connsiteY4165" fmla="*/ 828958 h 5893281"/>
                <a:gd name="connsiteX4166" fmla="*/ 8822121 w 10035679"/>
                <a:gd name="connsiteY4166" fmla="*/ 808431 h 5893281"/>
                <a:gd name="connsiteX4167" fmla="*/ 8801593 w 10035679"/>
                <a:gd name="connsiteY4167" fmla="*/ 780054 h 5893281"/>
                <a:gd name="connsiteX4168" fmla="*/ 8805819 w 10035679"/>
                <a:gd name="connsiteY4168" fmla="*/ 775828 h 5893281"/>
                <a:gd name="connsiteX4169" fmla="*/ 8805819 w 10035679"/>
                <a:gd name="connsiteY4169" fmla="*/ 771602 h 5893281"/>
                <a:gd name="connsiteX4170" fmla="*/ 8807630 w 10035679"/>
                <a:gd name="connsiteY4170" fmla="*/ 769791 h 5893281"/>
                <a:gd name="connsiteX4171" fmla="*/ 8807630 w 10035679"/>
                <a:gd name="connsiteY4171" fmla="*/ 761337 h 5893281"/>
                <a:gd name="connsiteX4172" fmla="*/ 2003282 w 10035679"/>
                <a:gd name="connsiteY4172" fmla="*/ 732356 h 5893281"/>
                <a:gd name="connsiteX4173" fmla="*/ 2015357 w 10035679"/>
                <a:gd name="connsiteY4173" fmla="*/ 732356 h 5893281"/>
                <a:gd name="connsiteX4174" fmla="*/ 2017168 w 10035679"/>
                <a:gd name="connsiteY4174" fmla="*/ 732356 h 5893281"/>
                <a:gd name="connsiteX4175" fmla="*/ 2021394 w 10035679"/>
                <a:gd name="connsiteY4175" fmla="*/ 736582 h 5893281"/>
                <a:gd name="connsiteX4176" fmla="*/ 2025620 w 10035679"/>
                <a:gd name="connsiteY4176" fmla="*/ 736582 h 5893281"/>
                <a:gd name="connsiteX4177" fmla="*/ 2029243 w 10035679"/>
                <a:gd name="connsiteY4177" fmla="*/ 740809 h 5893281"/>
                <a:gd name="connsiteX4178" fmla="*/ 2031659 w 10035679"/>
                <a:gd name="connsiteY4178" fmla="*/ 746847 h 5893281"/>
                <a:gd name="connsiteX4179" fmla="*/ 2035280 w 10035679"/>
                <a:gd name="connsiteY4179" fmla="*/ 751073 h 5893281"/>
                <a:gd name="connsiteX4180" fmla="*/ 2035280 w 10035679"/>
                <a:gd name="connsiteY4180" fmla="*/ 761336 h 5893281"/>
                <a:gd name="connsiteX4181" fmla="*/ 2035280 w 10035679"/>
                <a:gd name="connsiteY4181" fmla="*/ 771601 h 5893281"/>
                <a:gd name="connsiteX4182" fmla="*/ 2029243 w 10035679"/>
                <a:gd name="connsiteY4182" fmla="*/ 793939 h 5893281"/>
                <a:gd name="connsiteX4183" fmla="*/ 2025620 w 10035679"/>
                <a:gd name="connsiteY4183" fmla="*/ 827147 h 5893281"/>
                <a:gd name="connsiteX4184" fmla="*/ 2021394 w 10035679"/>
                <a:gd name="connsiteY4184" fmla="*/ 851900 h 5893281"/>
                <a:gd name="connsiteX4185" fmla="*/ 2011129 w 10035679"/>
                <a:gd name="connsiteY4185" fmla="*/ 856126 h 5893281"/>
                <a:gd name="connsiteX4186" fmla="*/ 2003282 w 10035679"/>
                <a:gd name="connsiteY4186" fmla="*/ 857939 h 5893281"/>
                <a:gd name="connsiteX4187" fmla="*/ 1997243 w 10035679"/>
                <a:gd name="connsiteY4187" fmla="*/ 866391 h 5893281"/>
                <a:gd name="connsiteX4188" fmla="*/ 1988791 w 10035679"/>
                <a:gd name="connsiteY4188" fmla="*/ 866391 h 5893281"/>
                <a:gd name="connsiteX4189" fmla="*/ 1988791 w 10035679"/>
                <a:gd name="connsiteY4189" fmla="*/ 862165 h 5893281"/>
                <a:gd name="connsiteX4190" fmla="*/ 1986980 w 10035679"/>
                <a:gd name="connsiteY4190" fmla="*/ 862165 h 5893281"/>
                <a:gd name="connsiteX4191" fmla="*/ 1982752 w 10035679"/>
                <a:gd name="connsiteY4191" fmla="*/ 857939 h 5893281"/>
                <a:gd name="connsiteX4192" fmla="*/ 1974905 w 10035679"/>
                <a:gd name="connsiteY4192" fmla="*/ 851900 h 5893281"/>
                <a:gd name="connsiteX4193" fmla="*/ 1972489 w 10035679"/>
                <a:gd name="connsiteY4193" fmla="*/ 843448 h 5893281"/>
                <a:gd name="connsiteX4194" fmla="*/ 1972489 w 10035679"/>
                <a:gd name="connsiteY4194" fmla="*/ 833183 h 5893281"/>
                <a:gd name="connsiteX4195" fmla="*/ 1972489 w 10035679"/>
                <a:gd name="connsiteY4195" fmla="*/ 827147 h 5893281"/>
                <a:gd name="connsiteX4196" fmla="*/ 1964640 w 10035679"/>
                <a:gd name="connsiteY4196" fmla="*/ 818694 h 5893281"/>
                <a:gd name="connsiteX4197" fmla="*/ 1950754 w 10035679"/>
                <a:gd name="connsiteY4197" fmla="*/ 808430 h 5893281"/>
                <a:gd name="connsiteX4198" fmla="*/ 1932037 w 10035679"/>
                <a:gd name="connsiteY4198" fmla="*/ 804204 h 5893281"/>
                <a:gd name="connsiteX4199" fmla="*/ 1916338 w 10035679"/>
                <a:gd name="connsiteY4199" fmla="*/ 808430 h 5893281"/>
                <a:gd name="connsiteX4200" fmla="*/ 1897623 w 10035679"/>
                <a:gd name="connsiteY4200" fmla="*/ 804204 h 5893281"/>
                <a:gd name="connsiteX4201" fmla="*/ 1879509 w 10035679"/>
                <a:gd name="connsiteY4201" fmla="*/ 793939 h 5893281"/>
                <a:gd name="connsiteX4202" fmla="*/ 1865623 w 10035679"/>
                <a:gd name="connsiteY4202" fmla="*/ 771601 h 5893281"/>
                <a:gd name="connsiteX4203" fmla="*/ 1873472 w 10035679"/>
                <a:gd name="connsiteY4203" fmla="*/ 771601 h 5893281"/>
                <a:gd name="connsiteX4204" fmla="*/ 1877698 w 10035679"/>
                <a:gd name="connsiteY4204" fmla="*/ 765564 h 5893281"/>
                <a:gd name="connsiteX4205" fmla="*/ 1879509 w 10035679"/>
                <a:gd name="connsiteY4205" fmla="*/ 761336 h 5893281"/>
                <a:gd name="connsiteX4206" fmla="*/ 1879509 w 10035679"/>
                <a:gd name="connsiteY4206" fmla="*/ 759525 h 5893281"/>
                <a:gd name="connsiteX4207" fmla="*/ 1883735 w 10035679"/>
                <a:gd name="connsiteY4207" fmla="*/ 759525 h 5893281"/>
                <a:gd name="connsiteX4208" fmla="*/ 1887963 w 10035679"/>
                <a:gd name="connsiteY4208" fmla="*/ 759525 h 5893281"/>
                <a:gd name="connsiteX4209" fmla="*/ 1894000 w 10035679"/>
                <a:gd name="connsiteY4209" fmla="*/ 759525 h 5893281"/>
                <a:gd name="connsiteX4210" fmla="*/ 1906075 w 10035679"/>
                <a:gd name="connsiteY4210" fmla="*/ 755299 h 5893281"/>
                <a:gd name="connsiteX4211" fmla="*/ 1926000 w 10035679"/>
                <a:gd name="connsiteY4211" fmla="*/ 761336 h 5893281"/>
                <a:gd name="connsiteX4212" fmla="*/ 1950754 w 10035679"/>
                <a:gd name="connsiteY4212" fmla="*/ 759525 h 5893281"/>
                <a:gd name="connsiteX4213" fmla="*/ 1978526 w 10035679"/>
                <a:gd name="connsiteY4213" fmla="*/ 755299 h 5893281"/>
                <a:gd name="connsiteX4214" fmla="*/ 2003282 w 10035679"/>
                <a:gd name="connsiteY4214" fmla="*/ 755299 h 5893281"/>
                <a:gd name="connsiteX4215" fmla="*/ 1717706 w 10035679"/>
                <a:gd name="connsiteY4215" fmla="*/ 726320 h 5893281"/>
                <a:gd name="connsiteX4216" fmla="*/ 1727970 w 10035679"/>
                <a:gd name="connsiteY4216" fmla="*/ 726320 h 5893281"/>
                <a:gd name="connsiteX4217" fmla="*/ 1741856 w 10035679"/>
                <a:gd name="connsiteY4217" fmla="*/ 726320 h 5893281"/>
                <a:gd name="connsiteX4218" fmla="*/ 1746083 w 10035679"/>
                <a:gd name="connsiteY4218" fmla="*/ 732357 h 5893281"/>
                <a:gd name="connsiteX4219" fmla="*/ 1749706 w 10035679"/>
                <a:gd name="connsiteY4219" fmla="*/ 736585 h 5893281"/>
                <a:gd name="connsiteX4220" fmla="*/ 1752121 w 10035679"/>
                <a:gd name="connsiteY4220" fmla="*/ 745037 h 5893281"/>
                <a:gd name="connsiteX4221" fmla="*/ 1752121 w 10035679"/>
                <a:gd name="connsiteY4221" fmla="*/ 751074 h 5893281"/>
                <a:gd name="connsiteX4222" fmla="*/ 1756347 w 10035679"/>
                <a:gd name="connsiteY4222" fmla="*/ 759528 h 5893281"/>
                <a:gd name="connsiteX4223" fmla="*/ 1756347 w 10035679"/>
                <a:gd name="connsiteY4223" fmla="*/ 771601 h 5893281"/>
                <a:gd name="connsiteX4224" fmla="*/ 1749706 w 10035679"/>
                <a:gd name="connsiteY4224" fmla="*/ 771601 h 5893281"/>
                <a:gd name="connsiteX4225" fmla="*/ 1749706 w 10035679"/>
                <a:gd name="connsiteY4225" fmla="*/ 780056 h 5893281"/>
                <a:gd name="connsiteX4226" fmla="*/ 1756347 w 10035679"/>
                <a:gd name="connsiteY4226" fmla="*/ 780056 h 5893281"/>
                <a:gd name="connsiteX4227" fmla="*/ 1766007 w 10035679"/>
                <a:gd name="connsiteY4227" fmla="*/ 783677 h 5893281"/>
                <a:gd name="connsiteX4228" fmla="*/ 1778082 w 10035679"/>
                <a:gd name="connsiteY4228" fmla="*/ 786092 h 5893281"/>
                <a:gd name="connsiteX4229" fmla="*/ 1788347 w 10035679"/>
                <a:gd name="connsiteY4229" fmla="*/ 786092 h 5893281"/>
                <a:gd name="connsiteX4230" fmla="*/ 1802836 w 10035679"/>
                <a:gd name="connsiteY4230" fmla="*/ 786092 h 5893281"/>
                <a:gd name="connsiteX4231" fmla="*/ 1808874 w 10035679"/>
                <a:gd name="connsiteY4231" fmla="*/ 780056 h 5893281"/>
                <a:gd name="connsiteX4232" fmla="*/ 1812496 w 10035679"/>
                <a:gd name="connsiteY4232" fmla="*/ 775829 h 5893281"/>
                <a:gd name="connsiteX4233" fmla="*/ 1816722 w 10035679"/>
                <a:gd name="connsiteY4233" fmla="*/ 775829 h 5893281"/>
                <a:gd name="connsiteX4234" fmla="*/ 1820950 w 10035679"/>
                <a:gd name="connsiteY4234" fmla="*/ 775829 h 5893281"/>
                <a:gd name="connsiteX4235" fmla="*/ 1826987 w 10035679"/>
                <a:gd name="connsiteY4235" fmla="*/ 780056 h 5893281"/>
                <a:gd name="connsiteX4236" fmla="*/ 1831213 w 10035679"/>
                <a:gd name="connsiteY4236" fmla="*/ 783677 h 5893281"/>
                <a:gd name="connsiteX4237" fmla="*/ 1831213 w 10035679"/>
                <a:gd name="connsiteY4237" fmla="*/ 786092 h 5893281"/>
                <a:gd name="connsiteX4238" fmla="*/ 1831213 w 10035679"/>
                <a:gd name="connsiteY4238" fmla="*/ 790318 h 5893281"/>
                <a:gd name="connsiteX4239" fmla="*/ 1834836 w 10035679"/>
                <a:gd name="connsiteY4239" fmla="*/ 793942 h 5893281"/>
                <a:gd name="connsiteX4240" fmla="*/ 1834836 w 10035679"/>
                <a:gd name="connsiteY4240" fmla="*/ 800583 h 5893281"/>
                <a:gd name="connsiteX4241" fmla="*/ 1831213 w 10035679"/>
                <a:gd name="connsiteY4241" fmla="*/ 808432 h 5893281"/>
                <a:gd name="connsiteX4242" fmla="*/ 1831213 w 10035679"/>
                <a:gd name="connsiteY4242" fmla="*/ 812658 h 5893281"/>
                <a:gd name="connsiteX4243" fmla="*/ 1831213 w 10035679"/>
                <a:gd name="connsiteY4243" fmla="*/ 815074 h 5893281"/>
                <a:gd name="connsiteX4244" fmla="*/ 1831213 w 10035679"/>
                <a:gd name="connsiteY4244" fmla="*/ 818695 h 5893281"/>
                <a:gd name="connsiteX4245" fmla="*/ 1826987 w 10035679"/>
                <a:gd name="connsiteY4245" fmla="*/ 827147 h 5893281"/>
                <a:gd name="connsiteX4246" fmla="*/ 1806459 w 10035679"/>
                <a:gd name="connsiteY4246" fmla="*/ 837412 h 5893281"/>
                <a:gd name="connsiteX4247" fmla="*/ 1780498 w 10035679"/>
                <a:gd name="connsiteY4247" fmla="*/ 837412 h 5893281"/>
                <a:gd name="connsiteX4248" fmla="*/ 1752121 w 10035679"/>
                <a:gd name="connsiteY4248" fmla="*/ 837412 h 5893281"/>
                <a:gd name="connsiteX4249" fmla="*/ 1723744 w 10035679"/>
                <a:gd name="connsiteY4249" fmla="*/ 843449 h 5893281"/>
                <a:gd name="connsiteX4250" fmla="*/ 1703217 w 10035679"/>
                <a:gd name="connsiteY4250" fmla="*/ 857940 h 5893281"/>
                <a:gd name="connsiteX4251" fmla="*/ 1679066 w 10035679"/>
                <a:gd name="connsiteY4251" fmla="*/ 876656 h 5893281"/>
                <a:gd name="connsiteX4252" fmla="*/ 1656726 w 10035679"/>
                <a:gd name="connsiteY4252" fmla="*/ 894768 h 5893281"/>
                <a:gd name="connsiteX4253" fmla="*/ 1626539 w 10035679"/>
                <a:gd name="connsiteY4253" fmla="*/ 905033 h 5893281"/>
                <a:gd name="connsiteX4254" fmla="*/ 1622313 w 10035679"/>
                <a:gd name="connsiteY4254" fmla="*/ 898995 h 5893281"/>
                <a:gd name="connsiteX4255" fmla="*/ 1618087 w 10035679"/>
                <a:gd name="connsiteY4255" fmla="*/ 891147 h 5893281"/>
                <a:gd name="connsiteX4256" fmla="*/ 1618087 w 10035679"/>
                <a:gd name="connsiteY4256" fmla="*/ 884506 h 5893281"/>
                <a:gd name="connsiteX4257" fmla="*/ 1614464 w 10035679"/>
                <a:gd name="connsiteY4257" fmla="*/ 872430 h 5893281"/>
                <a:gd name="connsiteX4258" fmla="*/ 1626539 w 10035679"/>
                <a:gd name="connsiteY4258" fmla="*/ 866392 h 5893281"/>
                <a:gd name="connsiteX4259" fmla="*/ 1636804 w 10035679"/>
                <a:gd name="connsiteY4259" fmla="*/ 857940 h 5893281"/>
                <a:gd name="connsiteX4260" fmla="*/ 1642840 w 10035679"/>
                <a:gd name="connsiteY4260" fmla="*/ 847677 h 5893281"/>
                <a:gd name="connsiteX4261" fmla="*/ 1650690 w 10035679"/>
                <a:gd name="connsiteY4261" fmla="*/ 837412 h 5893281"/>
                <a:gd name="connsiteX4262" fmla="*/ 1654916 w 10035679"/>
                <a:gd name="connsiteY4262" fmla="*/ 827147 h 5893281"/>
                <a:gd name="connsiteX4263" fmla="*/ 1614464 w 10035679"/>
                <a:gd name="connsiteY4263" fmla="*/ 827147 h 5893281"/>
                <a:gd name="connsiteX4264" fmla="*/ 1589710 w 10035679"/>
                <a:gd name="connsiteY4264" fmla="*/ 837412 h 5893281"/>
                <a:gd name="connsiteX4265" fmla="*/ 1561936 w 10035679"/>
                <a:gd name="connsiteY4265" fmla="*/ 841638 h 5893281"/>
                <a:gd name="connsiteX4266" fmla="*/ 1529334 w 10035679"/>
                <a:gd name="connsiteY4266" fmla="*/ 837412 h 5893281"/>
                <a:gd name="connsiteX4267" fmla="*/ 1508806 w 10035679"/>
                <a:gd name="connsiteY4267" fmla="*/ 827147 h 5893281"/>
                <a:gd name="connsiteX4268" fmla="*/ 1499146 w 10035679"/>
                <a:gd name="connsiteY4268" fmla="*/ 827147 h 5893281"/>
                <a:gd name="connsiteX4269" fmla="*/ 1499146 w 10035679"/>
                <a:gd name="connsiteY4269" fmla="*/ 818695 h 5893281"/>
                <a:gd name="connsiteX4270" fmla="*/ 1508806 w 10035679"/>
                <a:gd name="connsiteY4270" fmla="*/ 815074 h 5893281"/>
                <a:gd name="connsiteX4271" fmla="*/ 1517258 w 10035679"/>
                <a:gd name="connsiteY4271" fmla="*/ 812658 h 5893281"/>
                <a:gd name="connsiteX4272" fmla="*/ 1519071 w 10035679"/>
                <a:gd name="connsiteY4272" fmla="*/ 808432 h 5893281"/>
                <a:gd name="connsiteX4273" fmla="*/ 1526918 w 10035679"/>
                <a:gd name="connsiteY4273" fmla="*/ 804204 h 5893281"/>
                <a:gd name="connsiteX4274" fmla="*/ 1529334 w 10035679"/>
                <a:gd name="connsiteY4274" fmla="*/ 793942 h 5893281"/>
                <a:gd name="connsiteX4275" fmla="*/ 1523297 w 10035679"/>
                <a:gd name="connsiteY4275" fmla="*/ 793942 h 5893281"/>
                <a:gd name="connsiteX4276" fmla="*/ 1523297 w 10035679"/>
                <a:gd name="connsiteY4276" fmla="*/ 786092 h 5893281"/>
                <a:gd name="connsiteX4277" fmla="*/ 1533560 w 10035679"/>
                <a:gd name="connsiteY4277" fmla="*/ 786092 h 5893281"/>
                <a:gd name="connsiteX4278" fmla="*/ 1541409 w 10035679"/>
                <a:gd name="connsiteY4278" fmla="*/ 783677 h 5893281"/>
                <a:gd name="connsiteX4279" fmla="*/ 1547447 w 10035679"/>
                <a:gd name="connsiteY4279" fmla="*/ 783677 h 5893281"/>
                <a:gd name="connsiteX4280" fmla="*/ 1555295 w 10035679"/>
                <a:gd name="connsiteY4280" fmla="*/ 780056 h 5893281"/>
                <a:gd name="connsiteX4281" fmla="*/ 1551673 w 10035679"/>
                <a:gd name="connsiteY4281" fmla="*/ 775829 h 5893281"/>
                <a:gd name="connsiteX4282" fmla="*/ 1547447 w 10035679"/>
                <a:gd name="connsiteY4282" fmla="*/ 771601 h 5893281"/>
                <a:gd name="connsiteX4283" fmla="*/ 1543222 w 10035679"/>
                <a:gd name="connsiteY4283" fmla="*/ 769791 h 5893281"/>
                <a:gd name="connsiteX4284" fmla="*/ 1543222 w 10035679"/>
                <a:gd name="connsiteY4284" fmla="*/ 765565 h 5893281"/>
                <a:gd name="connsiteX4285" fmla="*/ 1541409 w 10035679"/>
                <a:gd name="connsiteY4285" fmla="*/ 761339 h 5893281"/>
                <a:gd name="connsiteX4286" fmla="*/ 1537183 w 10035679"/>
                <a:gd name="connsiteY4286" fmla="*/ 755300 h 5893281"/>
                <a:gd name="connsiteX4287" fmla="*/ 1543222 w 10035679"/>
                <a:gd name="connsiteY4287" fmla="*/ 755300 h 5893281"/>
                <a:gd name="connsiteX4288" fmla="*/ 1547447 w 10035679"/>
                <a:gd name="connsiteY4288" fmla="*/ 751074 h 5893281"/>
                <a:gd name="connsiteX4289" fmla="*/ 1551673 w 10035679"/>
                <a:gd name="connsiteY4289" fmla="*/ 751074 h 5893281"/>
                <a:gd name="connsiteX4290" fmla="*/ 1555295 w 10035679"/>
                <a:gd name="connsiteY4290" fmla="*/ 746848 h 5893281"/>
                <a:gd name="connsiteX4291" fmla="*/ 1593936 w 10035679"/>
                <a:gd name="connsiteY4291" fmla="*/ 759528 h 5893281"/>
                <a:gd name="connsiteX4292" fmla="*/ 1626539 w 10035679"/>
                <a:gd name="connsiteY4292" fmla="*/ 771601 h 5893281"/>
                <a:gd name="connsiteX4293" fmla="*/ 1654916 w 10035679"/>
                <a:gd name="connsiteY4293" fmla="*/ 786092 h 5893281"/>
                <a:gd name="connsiteX4294" fmla="*/ 1685103 w 10035679"/>
                <a:gd name="connsiteY4294" fmla="*/ 798168 h 5893281"/>
                <a:gd name="connsiteX4295" fmla="*/ 1723744 w 10035679"/>
                <a:gd name="connsiteY4295" fmla="*/ 800583 h 5893281"/>
                <a:gd name="connsiteX4296" fmla="*/ 1717706 w 10035679"/>
                <a:gd name="connsiteY4296" fmla="*/ 783677 h 5893281"/>
                <a:gd name="connsiteX4297" fmla="*/ 1711669 w 10035679"/>
                <a:gd name="connsiteY4297" fmla="*/ 769791 h 5893281"/>
                <a:gd name="connsiteX4298" fmla="*/ 1707443 w 10035679"/>
                <a:gd name="connsiteY4298" fmla="*/ 759528 h 5893281"/>
                <a:gd name="connsiteX4299" fmla="*/ 1703217 w 10035679"/>
                <a:gd name="connsiteY4299" fmla="*/ 732357 h 5893281"/>
                <a:gd name="connsiteX4300" fmla="*/ 1711669 w 10035679"/>
                <a:gd name="connsiteY4300" fmla="*/ 730546 h 5893281"/>
                <a:gd name="connsiteX4301" fmla="*/ 1508805 w 10035679"/>
                <a:gd name="connsiteY4301" fmla="*/ 682849 h 5893281"/>
                <a:gd name="connsiteX4302" fmla="*/ 1508805 w 10035679"/>
                <a:gd name="connsiteY4302" fmla="*/ 697340 h 5893281"/>
                <a:gd name="connsiteX4303" fmla="*/ 1508805 w 10035679"/>
                <a:gd name="connsiteY4303" fmla="*/ 707603 h 5893281"/>
                <a:gd name="connsiteX4304" fmla="*/ 1513031 w 10035679"/>
                <a:gd name="connsiteY4304" fmla="*/ 717868 h 5893281"/>
                <a:gd name="connsiteX4305" fmla="*/ 1508805 w 10035679"/>
                <a:gd name="connsiteY4305" fmla="*/ 726320 h 5893281"/>
                <a:gd name="connsiteX4306" fmla="*/ 1508805 w 10035679"/>
                <a:gd name="connsiteY4306" fmla="*/ 732359 h 5893281"/>
                <a:gd name="connsiteX4307" fmla="*/ 1499145 w 10035679"/>
                <a:gd name="connsiteY4307" fmla="*/ 740811 h 5893281"/>
                <a:gd name="connsiteX4308" fmla="*/ 1488882 w 10035679"/>
                <a:gd name="connsiteY4308" fmla="*/ 746848 h 5893281"/>
                <a:gd name="connsiteX4309" fmla="*/ 1476807 w 10035679"/>
                <a:gd name="connsiteY4309" fmla="*/ 755300 h 5893281"/>
                <a:gd name="connsiteX4310" fmla="*/ 1470768 w 10035679"/>
                <a:gd name="connsiteY4310" fmla="*/ 765565 h 5893281"/>
                <a:gd name="connsiteX4311" fmla="*/ 1456278 w 10035679"/>
                <a:gd name="connsiteY4311" fmla="*/ 759529 h 5893281"/>
                <a:gd name="connsiteX4312" fmla="*/ 1448430 w 10035679"/>
                <a:gd name="connsiteY4312" fmla="*/ 755300 h 5893281"/>
                <a:gd name="connsiteX4313" fmla="*/ 1442392 w 10035679"/>
                <a:gd name="connsiteY4313" fmla="*/ 751074 h 5893281"/>
                <a:gd name="connsiteX4314" fmla="*/ 1438166 w 10035679"/>
                <a:gd name="connsiteY4314" fmla="*/ 746848 h 5893281"/>
                <a:gd name="connsiteX4315" fmla="*/ 1432129 w 10035679"/>
                <a:gd name="connsiteY4315" fmla="*/ 740811 h 5893281"/>
                <a:gd name="connsiteX4316" fmla="*/ 1427903 w 10035679"/>
                <a:gd name="connsiteY4316" fmla="*/ 775830 h 5893281"/>
                <a:gd name="connsiteX4317" fmla="*/ 1417638 w 10035679"/>
                <a:gd name="connsiteY4317" fmla="*/ 793943 h 5893281"/>
                <a:gd name="connsiteX4318" fmla="*/ 1391677 w 10035679"/>
                <a:gd name="connsiteY4318" fmla="*/ 800584 h 5893281"/>
                <a:gd name="connsiteX4319" fmla="*/ 1371149 w 10035679"/>
                <a:gd name="connsiteY4319" fmla="*/ 800584 h 5893281"/>
                <a:gd name="connsiteX4320" fmla="*/ 1348809 w 10035679"/>
                <a:gd name="connsiteY4320" fmla="*/ 800584 h 5893281"/>
                <a:gd name="connsiteX4321" fmla="*/ 1322848 w 10035679"/>
                <a:gd name="connsiteY4321" fmla="*/ 800584 h 5893281"/>
                <a:gd name="connsiteX4322" fmla="*/ 1322848 w 10035679"/>
                <a:gd name="connsiteY4322" fmla="*/ 771604 h 5893281"/>
                <a:gd name="connsiteX4323" fmla="*/ 1360885 w 10035679"/>
                <a:gd name="connsiteY4323" fmla="*/ 745037 h 5893281"/>
                <a:gd name="connsiteX4324" fmla="*/ 1403752 w 10035679"/>
                <a:gd name="connsiteY4324" fmla="*/ 717868 h 5893281"/>
                <a:gd name="connsiteX4325" fmla="*/ 1452051 w 10035679"/>
                <a:gd name="connsiteY4325" fmla="*/ 697340 h 5893281"/>
                <a:gd name="connsiteX4326" fmla="*/ 8659712 w 10035679"/>
                <a:gd name="connsiteY4326" fmla="*/ 682849 h 5893281"/>
                <a:gd name="connsiteX4327" fmla="*/ 8678427 w 10035679"/>
                <a:gd name="connsiteY4327" fmla="*/ 682849 h 5893281"/>
                <a:gd name="connsiteX4328" fmla="*/ 8684466 w 10035679"/>
                <a:gd name="connsiteY4328" fmla="*/ 701566 h 5893281"/>
                <a:gd name="connsiteX4329" fmla="*/ 8684466 w 10035679"/>
                <a:gd name="connsiteY4329" fmla="*/ 722093 h 5893281"/>
                <a:gd name="connsiteX4330" fmla="*/ 8684466 w 10035679"/>
                <a:gd name="connsiteY4330" fmla="*/ 746847 h 5893281"/>
                <a:gd name="connsiteX4331" fmla="*/ 8716464 w 10035679"/>
                <a:gd name="connsiteY4331" fmla="*/ 736584 h 5893281"/>
                <a:gd name="connsiteX4332" fmla="*/ 8741220 w 10035679"/>
                <a:gd name="connsiteY4332" fmla="*/ 722093 h 5893281"/>
                <a:gd name="connsiteX4333" fmla="*/ 8769596 w 10035679"/>
                <a:gd name="connsiteY4333" fmla="*/ 707602 h 5893281"/>
                <a:gd name="connsiteX4334" fmla="*/ 8769596 w 10035679"/>
                <a:gd name="connsiteY4334" fmla="*/ 818696 h 5893281"/>
                <a:gd name="connsiteX4335" fmla="*/ 8769596 w 10035679"/>
                <a:gd name="connsiteY4335" fmla="*/ 822922 h 5893281"/>
                <a:gd name="connsiteX4336" fmla="*/ 8765370 w 10035679"/>
                <a:gd name="connsiteY4336" fmla="*/ 822922 h 5893281"/>
                <a:gd name="connsiteX4337" fmla="*/ 8763558 w 10035679"/>
                <a:gd name="connsiteY4337" fmla="*/ 827150 h 5893281"/>
                <a:gd name="connsiteX4338" fmla="*/ 8736992 w 10035679"/>
                <a:gd name="connsiteY4338" fmla="*/ 827150 h 5893281"/>
                <a:gd name="connsiteX4339" fmla="*/ 8702578 w 10035679"/>
                <a:gd name="connsiteY4339" fmla="*/ 828960 h 5893281"/>
                <a:gd name="connsiteX4340" fmla="*/ 8668165 w 10035679"/>
                <a:gd name="connsiteY4340" fmla="*/ 833187 h 5893281"/>
                <a:gd name="connsiteX4341" fmla="*/ 8639788 w 10035679"/>
                <a:gd name="connsiteY4341" fmla="*/ 837413 h 5893281"/>
                <a:gd name="connsiteX4342" fmla="*/ 8617448 w 10035679"/>
                <a:gd name="connsiteY4342" fmla="*/ 841639 h 5893281"/>
                <a:gd name="connsiteX4343" fmla="*/ 8607185 w 10035679"/>
                <a:gd name="connsiteY4343" fmla="*/ 843452 h 5893281"/>
                <a:gd name="connsiteX4344" fmla="*/ 8583034 w 10035679"/>
                <a:gd name="connsiteY4344" fmla="*/ 822922 h 5893281"/>
                <a:gd name="connsiteX4345" fmla="*/ 8564920 w 10035679"/>
                <a:gd name="connsiteY4345" fmla="*/ 793942 h 5893281"/>
                <a:gd name="connsiteX4346" fmla="*/ 8554657 w 10035679"/>
                <a:gd name="connsiteY4346" fmla="*/ 755300 h 5893281"/>
                <a:gd name="connsiteX4347" fmla="*/ 8556468 w 10035679"/>
                <a:gd name="connsiteY4347" fmla="*/ 745037 h 5893281"/>
                <a:gd name="connsiteX4348" fmla="*/ 8560694 w 10035679"/>
                <a:gd name="connsiteY4348" fmla="*/ 736584 h 5893281"/>
                <a:gd name="connsiteX4349" fmla="*/ 8564920 w 10035679"/>
                <a:gd name="connsiteY4349" fmla="*/ 730546 h 5893281"/>
                <a:gd name="connsiteX4350" fmla="*/ 8569148 w 10035679"/>
                <a:gd name="connsiteY4350" fmla="*/ 722093 h 5893281"/>
                <a:gd name="connsiteX4351" fmla="*/ 8570959 w 10035679"/>
                <a:gd name="connsiteY4351" fmla="*/ 716057 h 5893281"/>
                <a:gd name="connsiteX4352" fmla="*/ 8584845 w 10035679"/>
                <a:gd name="connsiteY4352" fmla="*/ 707602 h 5893281"/>
                <a:gd name="connsiteX4353" fmla="*/ 8603562 w 10035679"/>
                <a:gd name="connsiteY4353" fmla="*/ 697340 h 5893281"/>
                <a:gd name="connsiteX4354" fmla="*/ 8631938 w 10035679"/>
                <a:gd name="connsiteY4354" fmla="*/ 687075 h 5893281"/>
                <a:gd name="connsiteX4355" fmla="*/ 2728395 w 10035679"/>
                <a:gd name="connsiteY4355" fmla="*/ 682849 h 5893281"/>
                <a:gd name="connsiteX4356" fmla="*/ 2752548 w 10035679"/>
                <a:gd name="connsiteY4356" fmla="*/ 693113 h 5893281"/>
                <a:gd name="connsiteX4357" fmla="*/ 2752548 w 10035679"/>
                <a:gd name="connsiteY4357" fmla="*/ 701565 h 5893281"/>
                <a:gd name="connsiteX4358" fmla="*/ 2742283 w 10035679"/>
                <a:gd name="connsiteY4358" fmla="*/ 701565 h 5893281"/>
                <a:gd name="connsiteX4359" fmla="*/ 2736245 w 10035679"/>
                <a:gd name="connsiteY4359" fmla="*/ 701565 h 5893281"/>
                <a:gd name="connsiteX4360" fmla="*/ 2732019 w 10035679"/>
                <a:gd name="connsiteY4360" fmla="*/ 701565 h 5893281"/>
                <a:gd name="connsiteX4361" fmla="*/ 2728395 w 10035679"/>
                <a:gd name="connsiteY4361" fmla="*/ 697339 h 5893281"/>
                <a:gd name="connsiteX4362" fmla="*/ 2728395 w 10035679"/>
                <a:gd name="connsiteY4362" fmla="*/ 693113 h 5893281"/>
                <a:gd name="connsiteX4363" fmla="*/ 1988793 w 10035679"/>
                <a:gd name="connsiteY4363" fmla="*/ 668964 h 5893281"/>
                <a:gd name="connsiteX4364" fmla="*/ 2053998 w 10035679"/>
                <a:gd name="connsiteY4364" fmla="*/ 668964 h 5893281"/>
                <a:gd name="connsiteX4365" fmla="*/ 2053998 w 10035679"/>
                <a:gd name="connsiteY4365" fmla="*/ 675000 h 5893281"/>
                <a:gd name="connsiteX4366" fmla="*/ 2057621 w 10035679"/>
                <a:gd name="connsiteY4366" fmla="*/ 682849 h 5893281"/>
                <a:gd name="connsiteX4367" fmla="*/ 2057621 w 10035679"/>
                <a:gd name="connsiteY4367" fmla="*/ 689491 h 5893281"/>
                <a:gd name="connsiteX4368" fmla="*/ 2060037 w 10035679"/>
                <a:gd name="connsiteY4368" fmla="*/ 701566 h 5893281"/>
                <a:gd name="connsiteX4369" fmla="*/ 2043735 w 10035679"/>
                <a:gd name="connsiteY4369" fmla="*/ 701566 h 5893281"/>
                <a:gd name="connsiteX4370" fmla="*/ 2035281 w 10035679"/>
                <a:gd name="connsiteY4370" fmla="*/ 701566 h 5893281"/>
                <a:gd name="connsiteX4371" fmla="*/ 2029245 w 10035679"/>
                <a:gd name="connsiteY4371" fmla="*/ 701566 h 5893281"/>
                <a:gd name="connsiteX4372" fmla="*/ 2015359 w 10035679"/>
                <a:gd name="connsiteY4372" fmla="*/ 697340 h 5893281"/>
                <a:gd name="connsiteX4373" fmla="*/ 2003283 w 10035679"/>
                <a:gd name="connsiteY4373" fmla="*/ 697340 h 5893281"/>
                <a:gd name="connsiteX4374" fmla="*/ 1988793 w 10035679"/>
                <a:gd name="connsiteY4374" fmla="*/ 693114 h 5893281"/>
                <a:gd name="connsiteX4375" fmla="*/ 2140938 w 10035679"/>
                <a:gd name="connsiteY4375" fmla="*/ 668961 h 5893281"/>
                <a:gd name="connsiteX4376" fmla="*/ 2153014 w 10035679"/>
                <a:gd name="connsiteY4376" fmla="*/ 668961 h 5893281"/>
                <a:gd name="connsiteX4377" fmla="*/ 2159050 w 10035679"/>
                <a:gd name="connsiteY4377" fmla="*/ 689489 h 5893281"/>
                <a:gd name="connsiteX4378" fmla="*/ 2173541 w 10035679"/>
                <a:gd name="connsiteY4378" fmla="*/ 697338 h 5893281"/>
                <a:gd name="connsiteX4379" fmla="*/ 2195276 w 10035679"/>
                <a:gd name="connsiteY4379" fmla="*/ 697338 h 5893281"/>
                <a:gd name="connsiteX4380" fmla="*/ 2229690 w 10035679"/>
                <a:gd name="connsiteY4380" fmla="*/ 693112 h 5893281"/>
                <a:gd name="connsiteX4381" fmla="*/ 2229690 w 10035679"/>
                <a:gd name="connsiteY4381" fmla="*/ 701564 h 5893281"/>
                <a:gd name="connsiteX4382" fmla="*/ 2233918 w 10035679"/>
                <a:gd name="connsiteY4382" fmla="*/ 711829 h 5893281"/>
                <a:gd name="connsiteX4383" fmla="*/ 2238144 w 10035679"/>
                <a:gd name="connsiteY4383" fmla="*/ 722092 h 5893281"/>
                <a:gd name="connsiteX4384" fmla="*/ 2238144 w 10035679"/>
                <a:gd name="connsiteY4384" fmla="*/ 730544 h 5893281"/>
                <a:gd name="connsiteX4385" fmla="*/ 2238144 w 10035679"/>
                <a:gd name="connsiteY4385" fmla="*/ 740808 h 5893281"/>
                <a:gd name="connsiteX4386" fmla="*/ 2238144 w 10035679"/>
                <a:gd name="connsiteY4386" fmla="*/ 746845 h 5893281"/>
                <a:gd name="connsiteX4387" fmla="*/ 2276784 w 10035679"/>
                <a:gd name="connsiteY4387" fmla="*/ 769788 h 5893281"/>
                <a:gd name="connsiteX4388" fmla="*/ 2320859 w 10035679"/>
                <a:gd name="connsiteY4388" fmla="*/ 780053 h 5893281"/>
                <a:gd name="connsiteX4389" fmla="*/ 2371574 w 10035679"/>
                <a:gd name="connsiteY4389" fmla="*/ 780053 h 5893281"/>
                <a:gd name="connsiteX4390" fmla="*/ 2420479 w 10035679"/>
                <a:gd name="connsiteY4390" fmla="*/ 780053 h 5893281"/>
                <a:gd name="connsiteX4391" fmla="*/ 2474817 w 10035679"/>
                <a:gd name="connsiteY4391" fmla="*/ 775827 h 5893281"/>
                <a:gd name="connsiteX4392" fmla="*/ 2519496 w 10035679"/>
                <a:gd name="connsiteY4392" fmla="*/ 780053 h 5893281"/>
                <a:gd name="connsiteX4393" fmla="*/ 2519496 w 10035679"/>
                <a:gd name="connsiteY4393" fmla="*/ 790317 h 5893281"/>
                <a:gd name="connsiteX4394" fmla="*/ 2523724 w 10035679"/>
                <a:gd name="connsiteY4394" fmla="*/ 800580 h 5893281"/>
                <a:gd name="connsiteX4395" fmla="*/ 2527950 w 10035679"/>
                <a:gd name="connsiteY4395" fmla="*/ 808429 h 5893281"/>
                <a:gd name="connsiteX4396" fmla="*/ 2527950 w 10035679"/>
                <a:gd name="connsiteY4396" fmla="*/ 812655 h 5893281"/>
                <a:gd name="connsiteX4397" fmla="*/ 2527950 w 10035679"/>
                <a:gd name="connsiteY4397" fmla="*/ 818694 h 5893281"/>
                <a:gd name="connsiteX4398" fmla="*/ 2527950 w 10035679"/>
                <a:gd name="connsiteY4398" fmla="*/ 827146 h 5893281"/>
                <a:gd name="connsiteX4399" fmla="*/ 2519496 w 10035679"/>
                <a:gd name="connsiteY4399" fmla="*/ 851900 h 5893281"/>
                <a:gd name="connsiteX4400" fmla="*/ 2499573 w 10035679"/>
                <a:gd name="connsiteY4400" fmla="*/ 851900 h 5893281"/>
                <a:gd name="connsiteX4401" fmla="*/ 2474817 w 10035679"/>
                <a:gd name="connsiteY4401" fmla="*/ 847674 h 5893281"/>
                <a:gd name="connsiteX4402" fmla="*/ 2456705 w 10035679"/>
                <a:gd name="connsiteY4402" fmla="*/ 843448 h 5893281"/>
                <a:gd name="connsiteX4403" fmla="*/ 2448856 w 10035679"/>
                <a:gd name="connsiteY4403" fmla="*/ 843448 h 5893281"/>
                <a:gd name="connsiteX4404" fmla="*/ 2442819 w 10035679"/>
                <a:gd name="connsiteY4404" fmla="*/ 847674 h 5893281"/>
                <a:gd name="connsiteX4405" fmla="*/ 2438593 w 10035679"/>
                <a:gd name="connsiteY4405" fmla="*/ 856126 h 5893281"/>
                <a:gd name="connsiteX4406" fmla="*/ 2434367 w 10035679"/>
                <a:gd name="connsiteY4406" fmla="*/ 857938 h 5893281"/>
                <a:gd name="connsiteX4407" fmla="*/ 2428328 w 10035679"/>
                <a:gd name="connsiteY4407" fmla="*/ 857938 h 5893281"/>
                <a:gd name="connsiteX4408" fmla="*/ 2424102 w 10035679"/>
                <a:gd name="connsiteY4408" fmla="*/ 862164 h 5893281"/>
                <a:gd name="connsiteX4409" fmla="*/ 2414442 w 10035679"/>
                <a:gd name="connsiteY4409" fmla="*/ 866391 h 5893281"/>
                <a:gd name="connsiteX4410" fmla="*/ 2404178 w 10035679"/>
                <a:gd name="connsiteY4410" fmla="*/ 866391 h 5893281"/>
                <a:gd name="connsiteX4411" fmla="*/ 2392102 w 10035679"/>
                <a:gd name="connsiteY4411" fmla="*/ 870617 h 5893281"/>
                <a:gd name="connsiteX4412" fmla="*/ 2386066 w 10035679"/>
                <a:gd name="connsiteY4412" fmla="*/ 872427 h 5893281"/>
                <a:gd name="connsiteX4413" fmla="*/ 2375800 w 10035679"/>
                <a:gd name="connsiteY4413" fmla="*/ 872427 h 5893281"/>
                <a:gd name="connsiteX4414" fmla="*/ 2363725 w 10035679"/>
                <a:gd name="connsiteY4414" fmla="*/ 872427 h 5893281"/>
                <a:gd name="connsiteX4415" fmla="*/ 2357688 w 10035679"/>
                <a:gd name="connsiteY4415" fmla="*/ 862164 h 5893281"/>
                <a:gd name="connsiteX4416" fmla="*/ 2353462 w 10035679"/>
                <a:gd name="connsiteY4416" fmla="*/ 851900 h 5893281"/>
                <a:gd name="connsiteX4417" fmla="*/ 2347423 w 10035679"/>
                <a:gd name="connsiteY4417" fmla="*/ 843448 h 5893281"/>
                <a:gd name="connsiteX4418" fmla="*/ 2347423 w 10035679"/>
                <a:gd name="connsiteY4418" fmla="*/ 851900 h 5893281"/>
                <a:gd name="connsiteX4419" fmla="*/ 2339576 w 10035679"/>
                <a:gd name="connsiteY4419" fmla="*/ 857938 h 5893281"/>
                <a:gd name="connsiteX4420" fmla="*/ 2335348 w 10035679"/>
                <a:gd name="connsiteY4420" fmla="*/ 866391 h 5893281"/>
                <a:gd name="connsiteX4421" fmla="*/ 2333537 w 10035679"/>
                <a:gd name="connsiteY4421" fmla="*/ 872427 h 5893281"/>
                <a:gd name="connsiteX4422" fmla="*/ 2314821 w 10035679"/>
                <a:gd name="connsiteY4422" fmla="*/ 872427 h 5893281"/>
                <a:gd name="connsiteX4423" fmla="*/ 2306973 w 10035679"/>
                <a:gd name="connsiteY4423" fmla="*/ 862164 h 5893281"/>
                <a:gd name="connsiteX4424" fmla="*/ 2300935 w 10035679"/>
                <a:gd name="connsiteY4424" fmla="*/ 847674 h 5893281"/>
                <a:gd name="connsiteX4425" fmla="*/ 2294898 w 10035679"/>
                <a:gd name="connsiteY4425" fmla="*/ 833183 h 5893281"/>
                <a:gd name="connsiteX4426" fmla="*/ 2290670 w 10035679"/>
                <a:gd name="connsiteY4426" fmla="*/ 843448 h 5893281"/>
                <a:gd name="connsiteX4427" fmla="*/ 2286444 w 10035679"/>
                <a:gd name="connsiteY4427" fmla="*/ 851900 h 5893281"/>
                <a:gd name="connsiteX4428" fmla="*/ 2282822 w 10035679"/>
                <a:gd name="connsiteY4428" fmla="*/ 856126 h 5893281"/>
                <a:gd name="connsiteX4429" fmla="*/ 2276784 w 10035679"/>
                <a:gd name="connsiteY4429" fmla="*/ 856126 h 5893281"/>
                <a:gd name="connsiteX4430" fmla="*/ 2268332 w 10035679"/>
                <a:gd name="connsiteY4430" fmla="*/ 851900 h 5893281"/>
                <a:gd name="connsiteX4431" fmla="*/ 2262295 w 10035679"/>
                <a:gd name="connsiteY4431" fmla="*/ 847674 h 5893281"/>
                <a:gd name="connsiteX4432" fmla="*/ 2258067 w 10035679"/>
                <a:gd name="connsiteY4432" fmla="*/ 843448 h 5893281"/>
                <a:gd name="connsiteX4433" fmla="*/ 2258067 w 10035679"/>
                <a:gd name="connsiteY4433" fmla="*/ 841635 h 5893281"/>
                <a:gd name="connsiteX4434" fmla="*/ 2258067 w 10035679"/>
                <a:gd name="connsiteY4434" fmla="*/ 837409 h 5893281"/>
                <a:gd name="connsiteX4435" fmla="*/ 2258067 w 10035679"/>
                <a:gd name="connsiteY4435" fmla="*/ 833183 h 5893281"/>
                <a:gd name="connsiteX4436" fmla="*/ 2258067 w 10035679"/>
                <a:gd name="connsiteY4436" fmla="*/ 828957 h 5893281"/>
                <a:gd name="connsiteX4437" fmla="*/ 2254446 w 10035679"/>
                <a:gd name="connsiteY4437" fmla="*/ 827146 h 5893281"/>
                <a:gd name="connsiteX4438" fmla="*/ 2252030 w 10035679"/>
                <a:gd name="connsiteY4438" fmla="*/ 827146 h 5893281"/>
                <a:gd name="connsiteX4439" fmla="*/ 2248407 w 10035679"/>
                <a:gd name="connsiteY4439" fmla="*/ 828957 h 5893281"/>
                <a:gd name="connsiteX4440" fmla="*/ 2239955 w 10035679"/>
                <a:gd name="connsiteY4440" fmla="*/ 828957 h 5893281"/>
                <a:gd name="connsiteX4441" fmla="*/ 2229690 w 10035679"/>
                <a:gd name="connsiteY4441" fmla="*/ 833183 h 5893281"/>
                <a:gd name="connsiteX4442" fmla="*/ 2223653 w 10035679"/>
                <a:gd name="connsiteY4442" fmla="*/ 833183 h 5893281"/>
                <a:gd name="connsiteX4443" fmla="*/ 2211578 w 10035679"/>
                <a:gd name="connsiteY4443" fmla="*/ 837409 h 5893281"/>
                <a:gd name="connsiteX4444" fmla="*/ 2209767 w 10035679"/>
                <a:gd name="connsiteY4444" fmla="*/ 833183 h 5893281"/>
                <a:gd name="connsiteX4445" fmla="*/ 2205541 w 10035679"/>
                <a:gd name="connsiteY4445" fmla="*/ 833183 h 5893281"/>
                <a:gd name="connsiteX4446" fmla="*/ 2197692 w 10035679"/>
                <a:gd name="connsiteY4446" fmla="*/ 828957 h 5893281"/>
                <a:gd name="connsiteX4447" fmla="*/ 2195276 w 10035679"/>
                <a:gd name="connsiteY4447" fmla="*/ 827146 h 5893281"/>
                <a:gd name="connsiteX4448" fmla="*/ 2187427 w 10035679"/>
                <a:gd name="connsiteY4448" fmla="*/ 822920 h 5893281"/>
                <a:gd name="connsiteX4449" fmla="*/ 2183201 w 10035679"/>
                <a:gd name="connsiteY4449" fmla="*/ 818694 h 5893281"/>
                <a:gd name="connsiteX4450" fmla="*/ 2187427 w 10035679"/>
                <a:gd name="connsiteY4450" fmla="*/ 798165 h 5893281"/>
                <a:gd name="connsiteX4451" fmla="*/ 2183201 w 10035679"/>
                <a:gd name="connsiteY4451" fmla="*/ 783676 h 5893281"/>
                <a:gd name="connsiteX4452" fmla="*/ 2177164 w 10035679"/>
                <a:gd name="connsiteY4452" fmla="*/ 771601 h 5893281"/>
                <a:gd name="connsiteX4453" fmla="*/ 2169315 w 10035679"/>
                <a:gd name="connsiteY4453" fmla="*/ 755299 h 5893281"/>
                <a:gd name="connsiteX4454" fmla="*/ 2169315 w 10035679"/>
                <a:gd name="connsiteY4454" fmla="*/ 732356 h 5893281"/>
                <a:gd name="connsiteX4455" fmla="*/ 2134901 w 10035679"/>
                <a:gd name="connsiteY4455" fmla="*/ 730544 h 5893281"/>
                <a:gd name="connsiteX4456" fmla="*/ 2102297 w 10035679"/>
                <a:gd name="connsiteY4456" fmla="*/ 717865 h 5893281"/>
                <a:gd name="connsiteX4457" fmla="*/ 2073920 w 10035679"/>
                <a:gd name="connsiteY4457" fmla="*/ 707603 h 5893281"/>
                <a:gd name="connsiteX4458" fmla="*/ 2072109 w 10035679"/>
                <a:gd name="connsiteY4458" fmla="*/ 703980 h 5893281"/>
                <a:gd name="connsiteX4459" fmla="*/ 2072109 w 10035679"/>
                <a:gd name="connsiteY4459" fmla="*/ 701564 h 5893281"/>
                <a:gd name="connsiteX4460" fmla="*/ 2072109 w 10035679"/>
                <a:gd name="connsiteY4460" fmla="*/ 697338 h 5893281"/>
                <a:gd name="connsiteX4461" fmla="*/ 2067883 w 10035679"/>
                <a:gd name="connsiteY4461" fmla="*/ 693112 h 5893281"/>
                <a:gd name="connsiteX4462" fmla="*/ 2067883 w 10035679"/>
                <a:gd name="connsiteY4462" fmla="*/ 682847 h 5893281"/>
                <a:gd name="connsiteX4463" fmla="*/ 2082374 w 10035679"/>
                <a:gd name="connsiteY4463" fmla="*/ 679226 h 5893281"/>
                <a:gd name="connsiteX4464" fmla="*/ 2100486 w 10035679"/>
                <a:gd name="connsiteY4464" fmla="*/ 679226 h 5893281"/>
                <a:gd name="connsiteX4465" fmla="*/ 2120411 w 10035679"/>
                <a:gd name="connsiteY4465" fmla="*/ 674998 h 5893281"/>
                <a:gd name="connsiteX4466" fmla="*/ 2126447 w 10035679"/>
                <a:gd name="connsiteY4466" fmla="*/ 672585 h 5893281"/>
                <a:gd name="connsiteX4467" fmla="*/ 2134901 w 10035679"/>
                <a:gd name="connsiteY4467" fmla="*/ 672585 h 5893281"/>
                <a:gd name="connsiteX4468" fmla="*/ 1834833 w 10035679"/>
                <a:gd name="connsiteY4468" fmla="*/ 660510 h 5893281"/>
                <a:gd name="connsiteX4469" fmla="*/ 1849323 w 10035679"/>
                <a:gd name="connsiteY4469" fmla="*/ 668962 h 5893281"/>
                <a:gd name="connsiteX4470" fmla="*/ 1863210 w 10035679"/>
                <a:gd name="connsiteY4470" fmla="*/ 675000 h 5893281"/>
                <a:gd name="connsiteX4471" fmla="*/ 1869246 w 10035679"/>
                <a:gd name="connsiteY4471" fmla="*/ 687076 h 5893281"/>
                <a:gd name="connsiteX4472" fmla="*/ 1877701 w 10035679"/>
                <a:gd name="connsiteY4472" fmla="*/ 701564 h 5893281"/>
                <a:gd name="connsiteX4473" fmla="*/ 1879511 w 10035679"/>
                <a:gd name="connsiteY4473" fmla="*/ 716055 h 5893281"/>
                <a:gd name="connsiteX4474" fmla="*/ 1859586 w 10035679"/>
                <a:gd name="connsiteY4474" fmla="*/ 716055 h 5893281"/>
                <a:gd name="connsiteX4475" fmla="*/ 1859586 w 10035679"/>
                <a:gd name="connsiteY4475" fmla="*/ 707603 h 5893281"/>
                <a:gd name="connsiteX4476" fmla="*/ 1849323 w 10035679"/>
                <a:gd name="connsiteY4476" fmla="*/ 701564 h 5893281"/>
                <a:gd name="connsiteX4477" fmla="*/ 1845097 w 10035679"/>
                <a:gd name="connsiteY4477" fmla="*/ 693112 h 5893281"/>
                <a:gd name="connsiteX4478" fmla="*/ 1840869 w 10035679"/>
                <a:gd name="connsiteY4478" fmla="*/ 687076 h 5893281"/>
                <a:gd name="connsiteX4479" fmla="*/ 1837248 w 10035679"/>
                <a:gd name="connsiteY4479" fmla="*/ 675000 h 5893281"/>
                <a:gd name="connsiteX4480" fmla="*/ 1614463 w 10035679"/>
                <a:gd name="connsiteY4480" fmla="*/ 644210 h 5893281"/>
                <a:gd name="connsiteX4481" fmla="*/ 1632575 w 10035679"/>
                <a:gd name="connsiteY4481" fmla="*/ 646021 h 5893281"/>
                <a:gd name="connsiteX4482" fmla="*/ 1646463 w 10035679"/>
                <a:gd name="connsiteY4482" fmla="*/ 646021 h 5893281"/>
                <a:gd name="connsiteX4483" fmla="*/ 1660951 w 10035679"/>
                <a:gd name="connsiteY4483" fmla="*/ 650247 h 5893281"/>
                <a:gd name="connsiteX4484" fmla="*/ 1671216 w 10035679"/>
                <a:gd name="connsiteY4484" fmla="*/ 654475 h 5893281"/>
                <a:gd name="connsiteX4485" fmla="*/ 1665178 w 10035679"/>
                <a:gd name="connsiteY4485" fmla="*/ 664737 h 5893281"/>
                <a:gd name="connsiteX4486" fmla="*/ 1656725 w 10035679"/>
                <a:gd name="connsiteY4486" fmla="*/ 675002 h 5893281"/>
                <a:gd name="connsiteX4487" fmla="*/ 1650689 w 10035679"/>
                <a:gd name="connsiteY4487" fmla="*/ 682851 h 5893281"/>
                <a:gd name="connsiteX4488" fmla="*/ 1640424 w 10035679"/>
                <a:gd name="connsiteY4488" fmla="*/ 693114 h 5893281"/>
                <a:gd name="connsiteX4489" fmla="*/ 1628349 w 10035679"/>
                <a:gd name="connsiteY4489" fmla="*/ 701566 h 5893281"/>
                <a:gd name="connsiteX4490" fmla="*/ 1618086 w 10035679"/>
                <a:gd name="connsiteY4490" fmla="*/ 703982 h 5893281"/>
                <a:gd name="connsiteX4491" fmla="*/ 1612048 w 10035679"/>
                <a:gd name="connsiteY4491" fmla="*/ 703982 h 5893281"/>
                <a:gd name="connsiteX4492" fmla="*/ 1599972 w 10035679"/>
                <a:gd name="connsiteY4492" fmla="*/ 701566 h 5893281"/>
                <a:gd name="connsiteX4493" fmla="*/ 1593936 w 10035679"/>
                <a:gd name="connsiteY4493" fmla="*/ 693114 h 5893281"/>
                <a:gd name="connsiteX4494" fmla="*/ 1589710 w 10035679"/>
                <a:gd name="connsiteY4494" fmla="*/ 687077 h 5893281"/>
                <a:gd name="connsiteX4495" fmla="*/ 1586086 w 10035679"/>
                <a:gd name="connsiteY4495" fmla="*/ 679228 h 5893281"/>
                <a:gd name="connsiteX4496" fmla="*/ 1586086 w 10035679"/>
                <a:gd name="connsiteY4496" fmla="*/ 668964 h 5893281"/>
                <a:gd name="connsiteX4497" fmla="*/ 1599972 w 10035679"/>
                <a:gd name="connsiteY4497" fmla="*/ 658701 h 5893281"/>
                <a:gd name="connsiteX4498" fmla="*/ 2215805 w 10035679"/>
                <a:gd name="connsiteY4498" fmla="*/ 644210 h 5893281"/>
                <a:gd name="connsiteX4499" fmla="*/ 2248408 w 10035679"/>
                <a:gd name="connsiteY4499" fmla="*/ 644210 h 5893281"/>
                <a:gd name="connsiteX4500" fmla="*/ 2248408 w 10035679"/>
                <a:gd name="connsiteY4500" fmla="*/ 660513 h 5893281"/>
                <a:gd name="connsiteX4501" fmla="*/ 2215805 w 10035679"/>
                <a:gd name="connsiteY4501" fmla="*/ 660513 h 5893281"/>
                <a:gd name="connsiteX4502" fmla="*/ 2106525 w 10035679"/>
                <a:gd name="connsiteY4502" fmla="*/ 629719 h 5893281"/>
                <a:gd name="connsiteX4503" fmla="*/ 2116790 w 10035679"/>
                <a:gd name="connsiteY4503" fmla="*/ 629719 h 5893281"/>
                <a:gd name="connsiteX4504" fmla="*/ 2124638 w 10035679"/>
                <a:gd name="connsiteY4504" fmla="*/ 629719 h 5893281"/>
                <a:gd name="connsiteX4505" fmla="*/ 2130676 w 10035679"/>
                <a:gd name="connsiteY4505" fmla="*/ 629719 h 5893281"/>
                <a:gd name="connsiteX4506" fmla="*/ 2134903 w 10035679"/>
                <a:gd name="connsiteY4506" fmla="*/ 629719 h 5893281"/>
                <a:gd name="connsiteX4507" fmla="*/ 2140940 w 10035679"/>
                <a:gd name="connsiteY4507" fmla="*/ 629719 h 5893281"/>
                <a:gd name="connsiteX4508" fmla="*/ 2148789 w 10035679"/>
                <a:gd name="connsiteY4508" fmla="*/ 629719 h 5893281"/>
                <a:gd name="connsiteX4509" fmla="*/ 2159054 w 10035679"/>
                <a:gd name="connsiteY4509" fmla="*/ 629719 h 5893281"/>
                <a:gd name="connsiteX4510" fmla="*/ 2159054 w 10035679"/>
                <a:gd name="connsiteY4510" fmla="*/ 644211 h 5893281"/>
                <a:gd name="connsiteX4511" fmla="*/ 2112562 w 10035679"/>
                <a:gd name="connsiteY4511" fmla="*/ 654475 h 5893281"/>
                <a:gd name="connsiteX4512" fmla="*/ 1671217 w 10035679"/>
                <a:gd name="connsiteY4512" fmla="*/ 606777 h 5893281"/>
                <a:gd name="connsiteX4513" fmla="*/ 1685103 w 10035679"/>
                <a:gd name="connsiteY4513" fmla="*/ 611003 h 5893281"/>
                <a:gd name="connsiteX4514" fmla="*/ 1699594 w 10035679"/>
                <a:gd name="connsiteY4514" fmla="*/ 615229 h 5893281"/>
                <a:gd name="connsiteX4515" fmla="*/ 1711669 w 10035679"/>
                <a:gd name="connsiteY4515" fmla="*/ 621267 h 5893281"/>
                <a:gd name="connsiteX4516" fmla="*/ 1703215 w 10035679"/>
                <a:gd name="connsiteY4516" fmla="*/ 621267 h 5893281"/>
                <a:gd name="connsiteX4517" fmla="*/ 1685103 w 10035679"/>
                <a:gd name="connsiteY4517" fmla="*/ 629720 h 5893281"/>
                <a:gd name="connsiteX4518" fmla="*/ 1665179 w 10035679"/>
                <a:gd name="connsiteY4518" fmla="*/ 629720 h 5893281"/>
                <a:gd name="connsiteX4519" fmla="*/ 1640425 w 10035679"/>
                <a:gd name="connsiteY4519" fmla="*/ 629720 h 5893281"/>
                <a:gd name="connsiteX4520" fmla="*/ 1640425 w 10035679"/>
                <a:gd name="connsiteY4520" fmla="*/ 621267 h 5893281"/>
                <a:gd name="connsiteX4521" fmla="*/ 1646462 w 10035679"/>
                <a:gd name="connsiteY4521" fmla="*/ 621267 h 5893281"/>
                <a:gd name="connsiteX4522" fmla="*/ 1654916 w 10035679"/>
                <a:gd name="connsiteY4522" fmla="*/ 615229 h 5893281"/>
                <a:gd name="connsiteX4523" fmla="*/ 1665179 w 10035679"/>
                <a:gd name="connsiteY4523" fmla="*/ 611003 h 5893281"/>
                <a:gd name="connsiteX4524" fmla="*/ 6634703 w 10035679"/>
                <a:gd name="connsiteY4524" fmla="*/ 603153 h 5893281"/>
                <a:gd name="connsiteX4525" fmla="*/ 6669118 w 10035679"/>
                <a:gd name="connsiteY4525" fmla="*/ 606776 h 5893281"/>
                <a:gd name="connsiteX4526" fmla="*/ 6677570 w 10035679"/>
                <a:gd name="connsiteY4526" fmla="*/ 615228 h 5893281"/>
                <a:gd name="connsiteX4527" fmla="*/ 6681193 w 10035679"/>
                <a:gd name="connsiteY4527" fmla="*/ 621265 h 5893281"/>
                <a:gd name="connsiteX4528" fmla="*/ 6687230 w 10035679"/>
                <a:gd name="connsiteY4528" fmla="*/ 629719 h 5893281"/>
                <a:gd name="connsiteX4529" fmla="*/ 6683607 w 10035679"/>
                <a:gd name="connsiteY4529" fmla="*/ 635756 h 5893281"/>
                <a:gd name="connsiteX4530" fmla="*/ 6683607 w 10035679"/>
                <a:gd name="connsiteY4530" fmla="*/ 639982 h 5893281"/>
                <a:gd name="connsiteX4531" fmla="*/ 6681193 w 10035679"/>
                <a:gd name="connsiteY4531" fmla="*/ 644208 h 5893281"/>
                <a:gd name="connsiteX4532" fmla="*/ 6658853 w 10035679"/>
                <a:gd name="connsiteY4532" fmla="*/ 672585 h 5893281"/>
                <a:gd name="connsiteX4533" fmla="*/ 6630477 w 10035679"/>
                <a:gd name="connsiteY4533" fmla="*/ 693112 h 5893281"/>
                <a:gd name="connsiteX4534" fmla="*/ 6598479 w 10035679"/>
                <a:gd name="connsiteY4534" fmla="*/ 711829 h 5893281"/>
                <a:gd name="connsiteX4535" fmla="*/ 6559837 w 10035679"/>
                <a:gd name="connsiteY4535" fmla="*/ 726320 h 5893281"/>
                <a:gd name="connsiteX4536" fmla="*/ 6525424 w 10035679"/>
                <a:gd name="connsiteY4536" fmla="*/ 740811 h 5893281"/>
                <a:gd name="connsiteX4537" fmla="*/ 6492821 w 10035679"/>
                <a:gd name="connsiteY4537" fmla="*/ 755300 h 5893281"/>
                <a:gd name="connsiteX4538" fmla="*/ 6458405 w 10035679"/>
                <a:gd name="connsiteY4538" fmla="*/ 783677 h 5893281"/>
                <a:gd name="connsiteX4539" fmla="*/ 6417953 w 10035679"/>
                <a:gd name="connsiteY4539" fmla="*/ 827147 h 5893281"/>
                <a:gd name="connsiteX4540" fmla="*/ 6377503 w 10035679"/>
                <a:gd name="connsiteY4540" fmla="*/ 876656 h 5893281"/>
                <a:gd name="connsiteX4541" fmla="*/ 6337049 w 10035679"/>
                <a:gd name="connsiteY4541" fmla="*/ 934013 h 5893281"/>
                <a:gd name="connsiteX4542" fmla="*/ 6306861 w 10035679"/>
                <a:gd name="connsiteY4542" fmla="*/ 991974 h 5893281"/>
                <a:gd name="connsiteX4543" fmla="*/ 6284523 w 10035679"/>
                <a:gd name="connsiteY4543" fmla="*/ 1049331 h 5893281"/>
                <a:gd name="connsiteX4544" fmla="*/ 6274259 w 10035679"/>
                <a:gd name="connsiteY4544" fmla="*/ 1103066 h 5893281"/>
                <a:gd name="connsiteX4545" fmla="*/ 6278485 w 10035679"/>
                <a:gd name="connsiteY4545" fmla="*/ 1121180 h 5893281"/>
                <a:gd name="connsiteX4546" fmla="*/ 6292371 w 10035679"/>
                <a:gd name="connsiteY4546" fmla="*/ 1141709 h 5893281"/>
                <a:gd name="connsiteX4547" fmla="*/ 6308674 w 10035679"/>
                <a:gd name="connsiteY4547" fmla="*/ 1164653 h 5893281"/>
                <a:gd name="connsiteX4548" fmla="*/ 6331012 w 10035679"/>
                <a:gd name="connsiteY4548" fmla="*/ 1180952 h 5893281"/>
                <a:gd name="connsiteX4549" fmla="*/ 6331012 w 10035679"/>
                <a:gd name="connsiteY4549" fmla="*/ 1189406 h 5893281"/>
                <a:gd name="connsiteX4550" fmla="*/ 6320749 w 10035679"/>
                <a:gd name="connsiteY4550" fmla="*/ 1189406 h 5893281"/>
                <a:gd name="connsiteX4551" fmla="*/ 6312900 w 10035679"/>
                <a:gd name="connsiteY4551" fmla="*/ 1207518 h 5893281"/>
                <a:gd name="connsiteX4552" fmla="*/ 6284523 w 10035679"/>
                <a:gd name="connsiteY4552" fmla="*/ 1195443 h 5893281"/>
                <a:gd name="connsiteX4553" fmla="*/ 6251920 w 10035679"/>
                <a:gd name="connsiteY4553" fmla="*/ 1189406 h 5893281"/>
                <a:gd name="connsiteX4554" fmla="*/ 6241656 w 10035679"/>
                <a:gd name="connsiteY4554" fmla="*/ 1160424 h 5893281"/>
                <a:gd name="connsiteX4555" fmla="*/ 6223544 w 10035679"/>
                <a:gd name="connsiteY4555" fmla="*/ 1135671 h 5893281"/>
                <a:gd name="connsiteX4556" fmla="*/ 6207242 w 10035679"/>
                <a:gd name="connsiteY4556" fmla="*/ 1116954 h 5893281"/>
                <a:gd name="connsiteX4557" fmla="*/ 6189128 w 10035679"/>
                <a:gd name="connsiteY4557" fmla="*/ 1098840 h 5893281"/>
                <a:gd name="connsiteX4558" fmla="*/ 6175242 w 10035679"/>
                <a:gd name="connsiteY4558" fmla="*/ 1069861 h 5893281"/>
                <a:gd name="connsiteX4559" fmla="*/ 6195167 w 10035679"/>
                <a:gd name="connsiteY4559" fmla="*/ 1055369 h 5893281"/>
                <a:gd name="connsiteX4560" fmla="*/ 6207242 w 10035679"/>
                <a:gd name="connsiteY4560" fmla="*/ 1049331 h 5893281"/>
                <a:gd name="connsiteX4561" fmla="*/ 6207242 w 10035679"/>
                <a:gd name="connsiteY4561" fmla="*/ 1039068 h 5893281"/>
                <a:gd name="connsiteX4562" fmla="*/ 6203619 w 10035679"/>
                <a:gd name="connsiteY4562" fmla="*/ 1030616 h 5893281"/>
                <a:gd name="connsiteX4563" fmla="*/ 6199393 w 10035679"/>
                <a:gd name="connsiteY4563" fmla="*/ 1016125 h 5893281"/>
                <a:gd name="connsiteX4564" fmla="*/ 6203619 w 10035679"/>
                <a:gd name="connsiteY4564" fmla="*/ 1002239 h 5893281"/>
                <a:gd name="connsiteX4565" fmla="*/ 6213279 w 10035679"/>
                <a:gd name="connsiteY4565" fmla="*/ 983522 h 5893281"/>
                <a:gd name="connsiteX4566" fmla="*/ 6227770 w 10035679"/>
                <a:gd name="connsiteY4566" fmla="*/ 973257 h 5893281"/>
                <a:gd name="connsiteX4567" fmla="*/ 6241656 w 10035679"/>
                <a:gd name="connsiteY4567" fmla="*/ 958768 h 5893281"/>
                <a:gd name="connsiteX4568" fmla="*/ 6251920 w 10035679"/>
                <a:gd name="connsiteY4568" fmla="*/ 938239 h 5893281"/>
                <a:gd name="connsiteX4569" fmla="*/ 6245882 w 10035679"/>
                <a:gd name="connsiteY4569" fmla="*/ 934013 h 5893281"/>
                <a:gd name="connsiteX4570" fmla="*/ 6238033 w 10035679"/>
                <a:gd name="connsiteY4570" fmla="*/ 929787 h 5893281"/>
                <a:gd name="connsiteX4571" fmla="*/ 6238033 w 10035679"/>
                <a:gd name="connsiteY4571" fmla="*/ 927976 h 5893281"/>
                <a:gd name="connsiteX4572" fmla="*/ 6235619 w 10035679"/>
                <a:gd name="connsiteY4572" fmla="*/ 927976 h 5893281"/>
                <a:gd name="connsiteX4573" fmla="*/ 6235619 w 10035679"/>
                <a:gd name="connsiteY4573" fmla="*/ 923750 h 5893281"/>
                <a:gd name="connsiteX4574" fmla="*/ 6235619 w 10035679"/>
                <a:gd name="connsiteY4574" fmla="*/ 919524 h 5893281"/>
                <a:gd name="connsiteX4575" fmla="*/ 6251920 w 10035679"/>
                <a:gd name="connsiteY4575" fmla="*/ 901410 h 5893281"/>
                <a:gd name="connsiteX4576" fmla="*/ 6270032 w 10035679"/>
                <a:gd name="connsiteY4576" fmla="*/ 884505 h 5893281"/>
                <a:gd name="connsiteX4577" fmla="*/ 6280295 w 10035679"/>
                <a:gd name="connsiteY4577" fmla="*/ 857939 h 5893281"/>
                <a:gd name="connsiteX4578" fmla="*/ 6284523 w 10035679"/>
                <a:gd name="connsiteY4578" fmla="*/ 851903 h 5893281"/>
                <a:gd name="connsiteX4579" fmla="*/ 6280295 w 10035679"/>
                <a:gd name="connsiteY4579" fmla="*/ 841638 h 5893281"/>
                <a:gd name="connsiteX4580" fmla="*/ 6280295 w 10035679"/>
                <a:gd name="connsiteY4580" fmla="*/ 833186 h 5893281"/>
                <a:gd name="connsiteX4581" fmla="*/ 6278485 w 10035679"/>
                <a:gd name="connsiteY4581" fmla="*/ 828960 h 5893281"/>
                <a:gd name="connsiteX4582" fmla="*/ 6278485 w 10035679"/>
                <a:gd name="connsiteY4582" fmla="*/ 818695 h 5893281"/>
                <a:gd name="connsiteX4583" fmla="*/ 6278485 w 10035679"/>
                <a:gd name="connsiteY4583" fmla="*/ 812658 h 5893281"/>
                <a:gd name="connsiteX4584" fmla="*/ 6280295 w 10035679"/>
                <a:gd name="connsiteY4584" fmla="*/ 800583 h 5893281"/>
                <a:gd name="connsiteX4585" fmla="*/ 6308674 w 10035679"/>
                <a:gd name="connsiteY4585" fmla="*/ 769791 h 5893281"/>
                <a:gd name="connsiteX4586" fmla="*/ 6344898 w 10035679"/>
                <a:gd name="connsiteY4586" fmla="*/ 736585 h 5893281"/>
                <a:gd name="connsiteX4587" fmla="*/ 6389576 w 10035679"/>
                <a:gd name="connsiteY4587" fmla="*/ 703980 h 5893281"/>
                <a:gd name="connsiteX4588" fmla="*/ 6436067 w 10035679"/>
                <a:gd name="connsiteY4588" fmla="*/ 679226 h 5893281"/>
                <a:gd name="connsiteX4589" fmla="*/ 6474707 w 10035679"/>
                <a:gd name="connsiteY4589" fmla="*/ 660509 h 5893281"/>
                <a:gd name="connsiteX4590" fmla="*/ 6539310 w 10035679"/>
                <a:gd name="connsiteY4590" fmla="*/ 660509 h 5893281"/>
                <a:gd name="connsiteX4591" fmla="*/ 6559837 w 10035679"/>
                <a:gd name="connsiteY4591" fmla="*/ 650247 h 5893281"/>
                <a:gd name="connsiteX4592" fmla="*/ 6574328 w 10035679"/>
                <a:gd name="connsiteY4592" fmla="*/ 639982 h 5893281"/>
                <a:gd name="connsiteX4593" fmla="*/ 6583988 w 10035679"/>
                <a:gd name="connsiteY4593" fmla="*/ 625491 h 5893281"/>
                <a:gd name="connsiteX4594" fmla="*/ 6596063 w 10035679"/>
                <a:gd name="connsiteY4594" fmla="*/ 617039 h 5893281"/>
                <a:gd name="connsiteX4595" fmla="*/ 6610554 w 10035679"/>
                <a:gd name="connsiteY4595" fmla="*/ 611002 h 5893281"/>
                <a:gd name="connsiteX4596" fmla="*/ 2035281 w 10035679"/>
                <a:gd name="connsiteY4596" fmla="*/ 549420 h 5893281"/>
                <a:gd name="connsiteX4597" fmla="*/ 2067886 w 10035679"/>
                <a:gd name="connsiteY4597" fmla="*/ 549420 h 5893281"/>
                <a:gd name="connsiteX4598" fmla="*/ 2078149 w 10035679"/>
                <a:gd name="connsiteY4598" fmla="*/ 563911 h 5893281"/>
                <a:gd name="connsiteX4599" fmla="*/ 2092034 w 10035679"/>
                <a:gd name="connsiteY4599" fmla="*/ 578400 h 5893281"/>
                <a:gd name="connsiteX4600" fmla="*/ 2106525 w 10035679"/>
                <a:gd name="connsiteY4600" fmla="*/ 588665 h 5893281"/>
                <a:gd name="connsiteX4601" fmla="*/ 2100489 w 10035679"/>
                <a:gd name="connsiteY4601" fmla="*/ 596515 h 5893281"/>
                <a:gd name="connsiteX4602" fmla="*/ 2096263 w 10035679"/>
                <a:gd name="connsiteY4602" fmla="*/ 600741 h 5893281"/>
                <a:gd name="connsiteX4603" fmla="*/ 2092034 w 10035679"/>
                <a:gd name="connsiteY4603" fmla="*/ 603156 h 5893281"/>
                <a:gd name="connsiteX4604" fmla="*/ 2088413 w 10035679"/>
                <a:gd name="connsiteY4604" fmla="*/ 611004 h 5893281"/>
                <a:gd name="connsiteX4605" fmla="*/ 2085998 w 10035679"/>
                <a:gd name="connsiteY4605" fmla="*/ 617043 h 5893281"/>
                <a:gd name="connsiteX4606" fmla="*/ 2082375 w 10035679"/>
                <a:gd name="connsiteY4606" fmla="*/ 629721 h 5893281"/>
                <a:gd name="connsiteX4607" fmla="*/ 2072112 w 10035679"/>
                <a:gd name="connsiteY4607" fmla="*/ 629721 h 5893281"/>
                <a:gd name="connsiteX4608" fmla="*/ 2057621 w 10035679"/>
                <a:gd name="connsiteY4608" fmla="*/ 629721 h 5893281"/>
                <a:gd name="connsiteX4609" fmla="*/ 2049772 w 10035679"/>
                <a:gd name="connsiteY4609" fmla="*/ 625495 h 5893281"/>
                <a:gd name="connsiteX4610" fmla="*/ 2039509 w 10035679"/>
                <a:gd name="connsiteY4610" fmla="*/ 625495 h 5893281"/>
                <a:gd name="connsiteX4611" fmla="*/ 2029244 w 10035679"/>
                <a:gd name="connsiteY4611" fmla="*/ 621269 h 5893281"/>
                <a:gd name="connsiteX4612" fmla="*/ 2029244 w 10035679"/>
                <a:gd name="connsiteY4612" fmla="*/ 606778 h 5893281"/>
                <a:gd name="connsiteX4613" fmla="*/ 2031660 w 10035679"/>
                <a:gd name="connsiteY4613" fmla="*/ 596515 h 5893281"/>
                <a:gd name="connsiteX4614" fmla="*/ 2035281 w 10035679"/>
                <a:gd name="connsiteY4614" fmla="*/ 582023 h 5893281"/>
                <a:gd name="connsiteX4615" fmla="*/ 2035281 w 10035679"/>
                <a:gd name="connsiteY4615" fmla="*/ 568137 h 5893281"/>
                <a:gd name="connsiteX4616" fmla="*/ 7636340 w 10035679"/>
                <a:gd name="connsiteY4616" fmla="*/ 516211 h 5893281"/>
                <a:gd name="connsiteX4617" fmla="*/ 7674981 w 10035679"/>
                <a:gd name="connsiteY4617" fmla="*/ 516211 h 5893281"/>
                <a:gd name="connsiteX4618" fmla="*/ 7682830 w 10035679"/>
                <a:gd name="connsiteY4618" fmla="*/ 526476 h 5893281"/>
                <a:gd name="connsiteX4619" fmla="*/ 7684641 w 10035679"/>
                <a:gd name="connsiteY4619" fmla="*/ 530702 h 5893281"/>
                <a:gd name="connsiteX4620" fmla="*/ 7688867 w 10035679"/>
                <a:gd name="connsiteY4620" fmla="*/ 536738 h 5893281"/>
                <a:gd name="connsiteX4621" fmla="*/ 7696716 w 10035679"/>
                <a:gd name="connsiteY4621" fmla="*/ 545191 h 5893281"/>
                <a:gd name="connsiteX4622" fmla="*/ 7698527 w 10035679"/>
                <a:gd name="connsiteY4622" fmla="*/ 555455 h 5893281"/>
                <a:gd name="connsiteX4623" fmla="*/ 7688264 w 10035679"/>
                <a:gd name="connsiteY4623" fmla="*/ 559681 h 5893281"/>
                <a:gd name="connsiteX4624" fmla="*/ 7684036 w 10035679"/>
                <a:gd name="connsiteY4624" fmla="*/ 561492 h 5893281"/>
                <a:gd name="connsiteX4625" fmla="*/ 7677999 w 10035679"/>
                <a:gd name="connsiteY4625" fmla="*/ 565720 h 5893281"/>
                <a:gd name="connsiteX4626" fmla="*/ 7673773 w 10035679"/>
                <a:gd name="connsiteY4626" fmla="*/ 571757 h 5893281"/>
                <a:gd name="connsiteX4627" fmla="*/ 7669547 w 10035679"/>
                <a:gd name="connsiteY4627" fmla="*/ 575983 h 5893281"/>
                <a:gd name="connsiteX4628" fmla="*/ 7667735 w 10035679"/>
                <a:gd name="connsiteY4628" fmla="*/ 586248 h 5893281"/>
                <a:gd name="connsiteX4629" fmla="*/ 7696111 w 10035679"/>
                <a:gd name="connsiteY4629" fmla="*/ 594700 h 5893281"/>
                <a:gd name="connsiteX4630" fmla="*/ 7709999 w 10035679"/>
                <a:gd name="connsiteY4630" fmla="*/ 600736 h 5893281"/>
                <a:gd name="connsiteX4631" fmla="*/ 7723885 w 10035679"/>
                <a:gd name="connsiteY4631" fmla="*/ 615227 h 5893281"/>
                <a:gd name="connsiteX4632" fmla="*/ 7737771 w 10035679"/>
                <a:gd name="connsiteY4632" fmla="*/ 633944 h 5893281"/>
                <a:gd name="connsiteX4633" fmla="*/ 7761922 w 10035679"/>
                <a:gd name="connsiteY4633" fmla="*/ 623679 h 5893281"/>
                <a:gd name="connsiteX4634" fmla="*/ 7786073 w 10035679"/>
                <a:gd name="connsiteY4634" fmla="*/ 619453 h 5893281"/>
                <a:gd name="connsiteX4635" fmla="*/ 7814449 w 10035679"/>
                <a:gd name="connsiteY4635" fmla="*/ 615227 h 5893281"/>
                <a:gd name="connsiteX4636" fmla="*/ 7847052 w 10035679"/>
                <a:gd name="connsiteY4636" fmla="*/ 604964 h 5893281"/>
                <a:gd name="connsiteX4637" fmla="*/ 7848863 w 10035679"/>
                <a:gd name="connsiteY4637" fmla="*/ 600736 h 5893281"/>
                <a:gd name="connsiteX4638" fmla="*/ 7853089 w 10035679"/>
                <a:gd name="connsiteY4638" fmla="*/ 604964 h 5893281"/>
                <a:gd name="connsiteX4639" fmla="*/ 7853089 w 10035679"/>
                <a:gd name="connsiteY4639" fmla="*/ 609190 h 5893281"/>
                <a:gd name="connsiteX4640" fmla="*/ 7853089 w 10035679"/>
                <a:gd name="connsiteY4640" fmla="*/ 613417 h 5893281"/>
                <a:gd name="connsiteX4641" fmla="*/ 7881466 w 10035679"/>
                <a:gd name="connsiteY4641" fmla="*/ 627905 h 5893281"/>
                <a:gd name="connsiteX4642" fmla="*/ 7903806 w 10035679"/>
                <a:gd name="connsiteY4642" fmla="*/ 644209 h 5893281"/>
                <a:gd name="connsiteX4643" fmla="*/ 7920107 w 10035679"/>
                <a:gd name="connsiteY4643" fmla="*/ 666547 h 5893281"/>
                <a:gd name="connsiteX4644" fmla="*/ 7938219 w 10035679"/>
                <a:gd name="connsiteY4644" fmla="*/ 691300 h 5893281"/>
                <a:gd name="connsiteX4645" fmla="*/ 7938219 w 10035679"/>
                <a:gd name="connsiteY4645" fmla="*/ 738394 h 5893281"/>
                <a:gd name="connsiteX4646" fmla="*/ 7914069 w 10035679"/>
                <a:gd name="connsiteY4646" fmla="*/ 757111 h 5893281"/>
                <a:gd name="connsiteX4647" fmla="*/ 7903806 w 10035679"/>
                <a:gd name="connsiteY4647" fmla="*/ 773412 h 5893281"/>
                <a:gd name="connsiteX4648" fmla="*/ 7895957 w 10035679"/>
                <a:gd name="connsiteY4648" fmla="*/ 792129 h 5893281"/>
                <a:gd name="connsiteX4649" fmla="*/ 7885692 w 10035679"/>
                <a:gd name="connsiteY4649" fmla="*/ 810846 h 5893281"/>
                <a:gd name="connsiteX4650" fmla="*/ 7857315 w 10035679"/>
                <a:gd name="connsiteY4650" fmla="*/ 827147 h 5893281"/>
                <a:gd name="connsiteX4651" fmla="*/ 7824712 w 10035679"/>
                <a:gd name="connsiteY4651" fmla="*/ 845862 h 5893281"/>
                <a:gd name="connsiteX4652" fmla="*/ 7792109 w 10035679"/>
                <a:gd name="connsiteY4652" fmla="*/ 868202 h 5893281"/>
                <a:gd name="connsiteX4653" fmla="*/ 7767959 w 10035679"/>
                <a:gd name="connsiteY4653" fmla="*/ 897182 h 5893281"/>
                <a:gd name="connsiteX4654" fmla="*/ 7775808 w 10035679"/>
                <a:gd name="connsiteY4654" fmla="*/ 897182 h 5893281"/>
                <a:gd name="connsiteX4655" fmla="*/ 7799959 w 10035679"/>
                <a:gd name="connsiteY4655" fmla="*/ 882693 h 5893281"/>
                <a:gd name="connsiteX4656" fmla="*/ 7828335 w 10035679"/>
                <a:gd name="connsiteY4656" fmla="*/ 878465 h 5893281"/>
                <a:gd name="connsiteX4657" fmla="*/ 7860938 w 10035679"/>
                <a:gd name="connsiteY4657" fmla="*/ 882693 h 5893281"/>
                <a:gd name="connsiteX4658" fmla="*/ 7860938 w 10035679"/>
                <a:gd name="connsiteY4658" fmla="*/ 888730 h 5893281"/>
                <a:gd name="connsiteX4659" fmla="*/ 7856712 w 10035679"/>
                <a:gd name="connsiteY4659" fmla="*/ 897182 h 5893281"/>
                <a:gd name="connsiteX4660" fmla="*/ 7856712 w 10035679"/>
                <a:gd name="connsiteY4660" fmla="*/ 898994 h 5893281"/>
                <a:gd name="connsiteX4661" fmla="*/ 7856712 w 10035679"/>
                <a:gd name="connsiteY4661" fmla="*/ 903221 h 5893281"/>
                <a:gd name="connsiteX4662" fmla="*/ 7856712 w 10035679"/>
                <a:gd name="connsiteY4662" fmla="*/ 907447 h 5893281"/>
                <a:gd name="connsiteX4663" fmla="*/ 7860938 w 10035679"/>
                <a:gd name="connsiteY4663" fmla="*/ 907447 h 5893281"/>
                <a:gd name="connsiteX4664" fmla="*/ 7866977 w 10035679"/>
                <a:gd name="connsiteY4664" fmla="*/ 911673 h 5893281"/>
                <a:gd name="connsiteX4665" fmla="*/ 7877240 w 10035679"/>
                <a:gd name="connsiteY4665" fmla="*/ 899597 h 5893281"/>
                <a:gd name="connsiteX4666" fmla="*/ 7891126 w 10035679"/>
                <a:gd name="connsiteY4666" fmla="*/ 889335 h 5893281"/>
                <a:gd name="connsiteX4667" fmla="*/ 7905013 w 10035679"/>
                <a:gd name="connsiteY4667" fmla="*/ 879070 h 5893281"/>
                <a:gd name="connsiteX4668" fmla="*/ 7923126 w 10035679"/>
                <a:gd name="connsiteY4668" fmla="*/ 870618 h 5893281"/>
                <a:gd name="connsiteX4669" fmla="*/ 7923126 w 10035679"/>
                <a:gd name="connsiteY4669" fmla="*/ 882693 h 5893281"/>
                <a:gd name="connsiteX4670" fmla="*/ 7917089 w 10035679"/>
                <a:gd name="connsiteY4670" fmla="*/ 892956 h 5893281"/>
                <a:gd name="connsiteX4671" fmla="*/ 7912861 w 10035679"/>
                <a:gd name="connsiteY4671" fmla="*/ 903221 h 5893281"/>
                <a:gd name="connsiteX4672" fmla="*/ 7908635 w 10035679"/>
                <a:gd name="connsiteY4672" fmla="*/ 917709 h 5893281"/>
                <a:gd name="connsiteX4673" fmla="*/ 7904409 w 10035679"/>
                <a:gd name="connsiteY4673" fmla="*/ 936426 h 5893281"/>
                <a:gd name="connsiteX4674" fmla="*/ 7908635 w 10035679"/>
                <a:gd name="connsiteY4674" fmla="*/ 940652 h 5893281"/>
                <a:gd name="connsiteX4675" fmla="*/ 7912861 w 10035679"/>
                <a:gd name="connsiteY4675" fmla="*/ 940652 h 5893281"/>
                <a:gd name="connsiteX4676" fmla="*/ 7912861 w 10035679"/>
                <a:gd name="connsiteY4676" fmla="*/ 942465 h 5893281"/>
                <a:gd name="connsiteX4677" fmla="*/ 7930975 w 10035679"/>
                <a:gd name="connsiteY4677" fmla="*/ 942465 h 5893281"/>
                <a:gd name="connsiteX4678" fmla="*/ 7930975 w 10035679"/>
                <a:gd name="connsiteY4678" fmla="*/ 917709 h 5893281"/>
                <a:gd name="connsiteX4679" fmla="*/ 7965388 w 10035679"/>
                <a:gd name="connsiteY4679" fmla="*/ 913483 h 5893281"/>
                <a:gd name="connsiteX4680" fmla="*/ 7997991 w 10035679"/>
                <a:gd name="connsiteY4680" fmla="*/ 913483 h 5893281"/>
                <a:gd name="connsiteX4681" fmla="*/ 8022142 w 10035679"/>
                <a:gd name="connsiteY4681" fmla="*/ 917709 h 5893281"/>
                <a:gd name="connsiteX4682" fmla="*/ 8046292 w 10035679"/>
                <a:gd name="connsiteY4682" fmla="*/ 936426 h 5893281"/>
                <a:gd name="connsiteX4683" fmla="*/ 8046292 w 10035679"/>
                <a:gd name="connsiteY4683" fmla="*/ 940652 h 5893281"/>
                <a:gd name="connsiteX4684" fmla="*/ 8046292 w 10035679"/>
                <a:gd name="connsiteY4684" fmla="*/ 950917 h 5893281"/>
                <a:gd name="connsiteX4685" fmla="*/ 8050519 w 10035679"/>
                <a:gd name="connsiteY4685" fmla="*/ 961182 h 5893281"/>
                <a:gd name="connsiteX4686" fmla="*/ 8050519 w 10035679"/>
                <a:gd name="connsiteY4686" fmla="*/ 971445 h 5893281"/>
                <a:gd name="connsiteX4687" fmla="*/ 8054745 w 10035679"/>
                <a:gd name="connsiteY4687" fmla="*/ 981709 h 5893281"/>
                <a:gd name="connsiteX4688" fmla="*/ 8156176 w 10035679"/>
                <a:gd name="connsiteY4688" fmla="*/ 990162 h 5893281"/>
                <a:gd name="connsiteX4689" fmla="*/ 8164026 w 10035679"/>
                <a:gd name="connsiteY4689" fmla="*/ 967821 h 5893281"/>
                <a:gd name="connsiteX4690" fmla="*/ 8164026 w 10035679"/>
                <a:gd name="connsiteY4690" fmla="*/ 961785 h 5893281"/>
                <a:gd name="connsiteX4691" fmla="*/ 8164026 w 10035679"/>
                <a:gd name="connsiteY4691" fmla="*/ 957559 h 5893281"/>
                <a:gd name="connsiteX4692" fmla="*/ 8164026 w 10035679"/>
                <a:gd name="connsiteY4692" fmla="*/ 951520 h 5893281"/>
                <a:gd name="connsiteX4693" fmla="*/ 8164026 w 10035679"/>
                <a:gd name="connsiteY4693" fmla="*/ 941257 h 5893281"/>
                <a:gd name="connsiteX4694" fmla="*/ 8164026 w 10035679"/>
                <a:gd name="connsiteY4694" fmla="*/ 929182 h 5893281"/>
                <a:gd name="connsiteX4695" fmla="*/ 8170062 w 10035679"/>
                <a:gd name="connsiteY4695" fmla="*/ 927371 h 5893281"/>
                <a:gd name="connsiteX4696" fmla="*/ 8174290 w 10035679"/>
                <a:gd name="connsiteY4696" fmla="*/ 927371 h 5893281"/>
                <a:gd name="connsiteX4697" fmla="*/ 8174290 w 10035679"/>
                <a:gd name="connsiteY4697" fmla="*/ 923143 h 5893281"/>
                <a:gd name="connsiteX4698" fmla="*/ 8178514 w 10035679"/>
                <a:gd name="connsiteY4698" fmla="*/ 918917 h 5893281"/>
                <a:gd name="connsiteX4699" fmla="*/ 8199044 w 10035679"/>
                <a:gd name="connsiteY4699" fmla="*/ 929182 h 5893281"/>
                <a:gd name="connsiteX4700" fmla="*/ 8221382 w 10035679"/>
                <a:gd name="connsiteY4700" fmla="*/ 941257 h 5893281"/>
                <a:gd name="connsiteX4701" fmla="*/ 8241910 w 10035679"/>
                <a:gd name="connsiteY4701" fmla="*/ 951520 h 5893281"/>
                <a:gd name="connsiteX4702" fmla="*/ 8264250 w 10035679"/>
                <a:gd name="connsiteY4702" fmla="*/ 932805 h 5893281"/>
                <a:gd name="connsiteX4703" fmla="*/ 8288400 w 10035679"/>
                <a:gd name="connsiteY4703" fmla="*/ 922540 h 5893281"/>
                <a:gd name="connsiteX4704" fmla="*/ 8327040 w 10035679"/>
                <a:gd name="connsiteY4704" fmla="*/ 918314 h 5893281"/>
                <a:gd name="connsiteX4705" fmla="*/ 8327040 w 10035679"/>
                <a:gd name="connsiteY4705" fmla="*/ 928577 h 5893281"/>
                <a:gd name="connsiteX4706" fmla="*/ 8333078 w 10035679"/>
                <a:gd name="connsiteY4706" fmla="*/ 928577 h 5893281"/>
                <a:gd name="connsiteX4707" fmla="*/ 8351190 w 10035679"/>
                <a:gd name="connsiteY4707" fmla="*/ 1000426 h 5893281"/>
                <a:gd name="connsiteX4708" fmla="*/ 8327040 w 10035679"/>
                <a:gd name="connsiteY4708" fmla="*/ 1025180 h 5893281"/>
                <a:gd name="connsiteX4709" fmla="*/ 8313154 w 10035679"/>
                <a:gd name="connsiteY4709" fmla="*/ 1062009 h 5893281"/>
                <a:gd name="connsiteX4710" fmla="*/ 8317380 w 10035679"/>
                <a:gd name="connsiteY4710" fmla="*/ 1068046 h 5893281"/>
                <a:gd name="connsiteX4711" fmla="*/ 8321606 w 10035679"/>
                <a:gd name="connsiteY4711" fmla="*/ 1076500 h 5893281"/>
                <a:gd name="connsiteX4712" fmla="*/ 8321606 w 10035679"/>
                <a:gd name="connsiteY4712" fmla="*/ 1082537 h 5893281"/>
                <a:gd name="connsiteX4713" fmla="*/ 8323417 w 10035679"/>
                <a:gd name="connsiteY4713" fmla="*/ 1090989 h 5893281"/>
                <a:gd name="connsiteX4714" fmla="*/ 8327645 w 10035679"/>
                <a:gd name="connsiteY4714" fmla="*/ 1101253 h 5893281"/>
                <a:gd name="connsiteX4715" fmla="*/ 8345757 w 10035679"/>
                <a:gd name="connsiteY4715" fmla="*/ 1119972 h 5893281"/>
                <a:gd name="connsiteX4716" fmla="*/ 8369907 w 10035679"/>
                <a:gd name="connsiteY4716" fmla="*/ 1134460 h 5893281"/>
                <a:gd name="connsiteX4717" fmla="*/ 8390435 w 10035679"/>
                <a:gd name="connsiteY4717" fmla="*/ 1148951 h 5893281"/>
                <a:gd name="connsiteX4718" fmla="*/ 8394661 w 10035679"/>
                <a:gd name="connsiteY4718" fmla="*/ 1144725 h 5893281"/>
                <a:gd name="connsiteX4719" fmla="*/ 8398887 w 10035679"/>
                <a:gd name="connsiteY4719" fmla="*/ 1140499 h 5893281"/>
                <a:gd name="connsiteX4720" fmla="*/ 8409152 w 10035679"/>
                <a:gd name="connsiteY4720" fmla="*/ 1124198 h 5893281"/>
                <a:gd name="connsiteX4721" fmla="*/ 8417001 w 10035679"/>
                <a:gd name="connsiteY4721" fmla="*/ 1101856 h 5893281"/>
                <a:gd name="connsiteX4722" fmla="*/ 8423038 w 10035679"/>
                <a:gd name="connsiteY4722" fmla="*/ 1081329 h 5893281"/>
                <a:gd name="connsiteX4723" fmla="*/ 8436924 w 10035679"/>
                <a:gd name="connsiteY4723" fmla="*/ 1062612 h 5893281"/>
                <a:gd name="connsiteX4724" fmla="*/ 8436924 w 10035679"/>
                <a:gd name="connsiteY4724" fmla="*/ 1081329 h 5893281"/>
                <a:gd name="connsiteX4725" fmla="*/ 8441150 w 10035679"/>
                <a:gd name="connsiteY4725" fmla="*/ 1095819 h 5893281"/>
                <a:gd name="connsiteX4726" fmla="*/ 8447188 w 10035679"/>
                <a:gd name="connsiteY4726" fmla="*/ 1106086 h 5893281"/>
                <a:gd name="connsiteX4727" fmla="*/ 8459264 w 10035679"/>
                <a:gd name="connsiteY4727" fmla="*/ 1112122 h 5893281"/>
                <a:gd name="connsiteX4728" fmla="*/ 8473150 w 10035679"/>
                <a:gd name="connsiteY4728" fmla="*/ 1116348 h 5893281"/>
                <a:gd name="connsiteX4729" fmla="*/ 8489451 w 10035679"/>
                <a:gd name="connsiteY4729" fmla="*/ 1120574 h 5893281"/>
                <a:gd name="connsiteX4730" fmla="*/ 8516017 w 10035679"/>
                <a:gd name="connsiteY4730" fmla="*/ 1077103 h 5893281"/>
                <a:gd name="connsiteX4731" fmla="*/ 8526280 w 10035679"/>
                <a:gd name="connsiteY4731" fmla="*/ 1087367 h 5893281"/>
                <a:gd name="connsiteX4732" fmla="*/ 8536545 w 10035679"/>
                <a:gd name="connsiteY4732" fmla="*/ 1095819 h 5893281"/>
                <a:gd name="connsiteX4733" fmla="*/ 8542582 w 10035679"/>
                <a:gd name="connsiteY4733" fmla="*/ 1106086 h 5893281"/>
                <a:gd name="connsiteX4734" fmla="*/ 8554657 w 10035679"/>
                <a:gd name="connsiteY4734" fmla="*/ 1112122 h 5893281"/>
                <a:gd name="connsiteX4735" fmla="*/ 8568543 w 10035679"/>
                <a:gd name="connsiteY4735" fmla="*/ 1120574 h 5893281"/>
                <a:gd name="connsiteX4736" fmla="*/ 8574582 w 10035679"/>
                <a:gd name="connsiteY4736" fmla="*/ 1112122 h 5893281"/>
                <a:gd name="connsiteX4737" fmla="*/ 8582431 w 10035679"/>
                <a:gd name="connsiteY4737" fmla="*/ 1106086 h 5893281"/>
                <a:gd name="connsiteX4738" fmla="*/ 8588468 w 10035679"/>
                <a:gd name="connsiteY4738" fmla="*/ 1106086 h 5893281"/>
                <a:gd name="connsiteX4739" fmla="*/ 8592694 w 10035679"/>
                <a:gd name="connsiteY4739" fmla="*/ 1106086 h 5893281"/>
                <a:gd name="connsiteX4740" fmla="*/ 8602958 w 10035679"/>
                <a:gd name="connsiteY4740" fmla="*/ 1106086 h 5893281"/>
                <a:gd name="connsiteX4741" fmla="*/ 8610808 w 10035679"/>
                <a:gd name="connsiteY4741" fmla="*/ 1110312 h 5893281"/>
                <a:gd name="connsiteX4742" fmla="*/ 8624694 w 10035679"/>
                <a:gd name="connsiteY4742" fmla="*/ 1110312 h 5893281"/>
                <a:gd name="connsiteX4743" fmla="*/ 8620467 w 10035679"/>
                <a:gd name="connsiteY4743" fmla="*/ 1073479 h 5893281"/>
                <a:gd name="connsiteX4744" fmla="*/ 8612618 w 10035679"/>
                <a:gd name="connsiteY4744" fmla="*/ 1048725 h 5893281"/>
                <a:gd name="connsiteX4745" fmla="*/ 8606581 w 10035679"/>
                <a:gd name="connsiteY4745" fmla="*/ 1015520 h 5893281"/>
                <a:gd name="connsiteX4746" fmla="*/ 8630732 w 10035679"/>
                <a:gd name="connsiteY4746" fmla="*/ 1009481 h 5893281"/>
                <a:gd name="connsiteX4747" fmla="*/ 8653070 w 10035679"/>
                <a:gd name="connsiteY4747" fmla="*/ 1001029 h 5893281"/>
                <a:gd name="connsiteX4748" fmla="*/ 8687484 w 10035679"/>
                <a:gd name="connsiteY4748" fmla="*/ 1001029 h 5893281"/>
                <a:gd name="connsiteX4749" fmla="*/ 8726125 w 10035679"/>
                <a:gd name="connsiteY4749" fmla="*/ 1005255 h 5893281"/>
                <a:gd name="connsiteX4750" fmla="*/ 8764765 w 10035679"/>
                <a:gd name="connsiteY4750" fmla="*/ 1015520 h 5893281"/>
                <a:gd name="connsiteX4751" fmla="*/ 8800991 w 10035679"/>
                <a:gd name="connsiteY4751" fmla="*/ 1025783 h 5893281"/>
                <a:gd name="connsiteX4752" fmla="*/ 8833594 w 10035679"/>
                <a:gd name="connsiteY4752" fmla="*/ 1037858 h 5893281"/>
                <a:gd name="connsiteX4753" fmla="*/ 8847482 w 10035679"/>
                <a:gd name="connsiteY4753" fmla="*/ 1048123 h 5893281"/>
                <a:gd name="connsiteX4754" fmla="*/ 8853518 w 10035679"/>
                <a:gd name="connsiteY4754" fmla="*/ 1054159 h 5893281"/>
                <a:gd name="connsiteX4755" fmla="*/ 8857744 w 10035679"/>
                <a:gd name="connsiteY4755" fmla="*/ 1066235 h 5893281"/>
                <a:gd name="connsiteX4756" fmla="*/ 8857744 w 10035679"/>
                <a:gd name="connsiteY4756" fmla="*/ 1072274 h 5893281"/>
                <a:gd name="connsiteX4757" fmla="*/ 8861970 w 10035679"/>
                <a:gd name="connsiteY4757" fmla="*/ 1076500 h 5893281"/>
                <a:gd name="connsiteX4758" fmla="*/ 8861970 w 10035679"/>
                <a:gd name="connsiteY4758" fmla="*/ 1082537 h 5893281"/>
                <a:gd name="connsiteX4759" fmla="*/ 8868009 w 10035679"/>
                <a:gd name="connsiteY4759" fmla="*/ 1086762 h 5893281"/>
                <a:gd name="connsiteX4760" fmla="*/ 8875856 w 10035679"/>
                <a:gd name="connsiteY4760" fmla="*/ 1090989 h 5893281"/>
                <a:gd name="connsiteX4761" fmla="*/ 8886121 w 10035679"/>
                <a:gd name="connsiteY4761" fmla="*/ 1095217 h 5893281"/>
                <a:gd name="connsiteX4762" fmla="*/ 8906649 w 10035679"/>
                <a:gd name="connsiteY4762" fmla="*/ 1086762 h 5893281"/>
                <a:gd name="connsiteX4763" fmla="*/ 8930799 w 10035679"/>
                <a:gd name="connsiteY4763" fmla="*/ 1086762 h 5893281"/>
                <a:gd name="connsiteX4764" fmla="*/ 8957365 w 10035679"/>
                <a:gd name="connsiteY4764" fmla="*/ 1086762 h 5893281"/>
                <a:gd name="connsiteX4765" fmla="*/ 8967628 w 10035679"/>
                <a:gd name="connsiteY4765" fmla="*/ 1109104 h 5893281"/>
                <a:gd name="connsiteX4766" fmla="*/ 8981514 w 10035679"/>
                <a:gd name="connsiteY4766" fmla="*/ 1129632 h 5893281"/>
                <a:gd name="connsiteX4767" fmla="*/ 9002044 w 10035679"/>
                <a:gd name="connsiteY4767" fmla="*/ 1148348 h 5893281"/>
                <a:gd name="connsiteX4768" fmla="*/ 9028608 w 10035679"/>
                <a:gd name="connsiteY4768" fmla="*/ 1158611 h 5893281"/>
                <a:gd name="connsiteX4769" fmla="*/ 9052758 w 10035679"/>
                <a:gd name="connsiteY4769" fmla="*/ 1148348 h 5893281"/>
                <a:gd name="connsiteX4770" fmla="*/ 9087172 w 10035679"/>
                <a:gd name="connsiteY4770" fmla="*/ 1148348 h 5893281"/>
                <a:gd name="connsiteX4771" fmla="*/ 9119777 w 10035679"/>
                <a:gd name="connsiteY4771" fmla="*/ 1152575 h 5893281"/>
                <a:gd name="connsiteX4772" fmla="*/ 9152380 w 10035679"/>
                <a:gd name="connsiteY4772" fmla="*/ 1158611 h 5893281"/>
                <a:gd name="connsiteX4773" fmla="*/ 9176530 w 10035679"/>
                <a:gd name="connsiteY4773" fmla="*/ 1164650 h 5893281"/>
                <a:gd name="connsiteX4774" fmla="*/ 9186793 w 10035679"/>
                <a:gd name="connsiteY4774" fmla="*/ 1197855 h 5893281"/>
                <a:gd name="connsiteX4775" fmla="*/ 9191019 w 10035679"/>
                <a:gd name="connsiteY4775" fmla="*/ 1226837 h 5893281"/>
                <a:gd name="connsiteX4776" fmla="*/ 9197058 w 10035679"/>
                <a:gd name="connsiteY4776" fmla="*/ 1251591 h 5893281"/>
                <a:gd name="connsiteX4777" fmla="*/ 9204905 w 10035679"/>
                <a:gd name="connsiteY4777" fmla="*/ 1255817 h 5893281"/>
                <a:gd name="connsiteX4778" fmla="*/ 9209133 w 10035679"/>
                <a:gd name="connsiteY4778" fmla="*/ 1264270 h 5893281"/>
                <a:gd name="connsiteX4779" fmla="*/ 9215170 w 10035679"/>
                <a:gd name="connsiteY4779" fmla="*/ 1266082 h 5893281"/>
                <a:gd name="connsiteX4780" fmla="*/ 9282188 w 10035679"/>
                <a:gd name="connsiteY4780" fmla="*/ 1260043 h 5893281"/>
                <a:gd name="connsiteX4781" fmla="*/ 9349204 w 10035679"/>
                <a:gd name="connsiteY4781" fmla="*/ 1260043 h 5893281"/>
                <a:gd name="connsiteX4782" fmla="*/ 9418033 w 10035679"/>
                <a:gd name="connsiteY4782" fmla="*/ 1260043 h 5893281"/>
                <a:gd name="connsiteX4783" fmla="*/ 9424070 w 10035679"/>
                <a:gd name="connsiteY4783" fmla="*/ 1274535 h 5893281"/>
                <a:gd name="connsiteX4784" fmla="*/ 9434335 w 10035679"/>
                <a:gd name="connsiteY4784" fmla="*/ 1284799 h 5893281"/>
                <a:gd name="connsiteX4785" fmla="*/ 9446410 w 10035679"/>
                <a:gd name="connsiteY4785" fmla="*/ 1299288 h 5893281"/>
                <a:gd name="connsiteX4786" fmla="*/ 9456673 w 10035679"/>
                <a:gd name="connsiteY4786" fmla="*/ 1307739 h 5893281"/>
                <a:gd name="connsiteX4787" fmla="*/ 9470559 w 10035679"/>
                <a:gd name="connsiteY4787" fmla="*/ 1318004 h 5893281"/>
                <a:gd name="connsiteX4788" fmla="*/ 9470559 w 10035679"/>
                <a:gd name="connsiteY4788" fmla="*/ 1307739 h 5893281"/>
                <a:gd name="connsiteX4789" fmla="*/ 9474787 w 10035679"/>
                <a:gd name="connsiteY4789" fmla="*/ 1303513 h 5893281"/>
                <a:gd name="connsiteX4790" fmla="*/ 9476597 w 10035679"/>
                <a:gd name="connsiteY4790" fmla="*/ 1295061 h 5893281"/>
                <a:gd name="connsiteX4791" fmla="*/ 9476597 w 10035679"/>
                <a:gd name="connsiteY4791" fmla="*/ 1289025 h 5893281"/>
                <a:gd name="connsiteX4792" fmla="*/ 9480823 w 10035679"/>
                <a:gd name="connsiteY4792" fmla="*/ 1278760 h 5893281"/>
                <a:gd name="connsiteX4793" fmla="*/ 9474787 w 10035679"/>
                <a:gd name="connsiteY4793" fmla="*/ 1266685 h 5893281"/>
                <a:gd name="connsiteX4794" fmla="*/ 9470559 w 10035679"/>
                <a:gd name="connsiteY4794" fmla="*/ 1260648 h 5893281"/>
                <a:gd name="connsiteX4795" fmla="*/ 9466335 w 10035679"/>
                <a:gd name="connsiteY4795" fmla="*/ 1256422 h 5893281"/>
                <a:gd name="connsiteX4796" fmla="*/ 9466335 w 10035679"/>
                <a:gd name="connsiteY4796" fmla="*/ 1250383 h 5893281"/>
                <a:gd name="connsiteX4797" fmla="*/ 9470559 w 10035679"/>
                <a:gd name="connsiteY4797" fmla="*/ 1241930 h 5893281"/>
                <a:gd name="connsiteX4798" fmla="*/ 9470559 w 10035679"/>
                <a:gd name="connsiteY4798" fmla="*/ 1231666 h 5893281"/>
                <a:gd name="connsiteX4799" fmla="*/ 9470559 w 10035679"/>
                <a:gd name="connsiteY4799" fmla="*/ 1221404 h 5893281"/>
                <a:gd name="connsiteX4800" fmla="*/ 9504974 w 10035679"/>
                <a:gd name="connsiteY4800" fmla="*/ 1227440 h 5893281"/>
                <a:gd name="connsiteX4801" fmla="*/ 9529125 w 10035679"/>
                <a:gd name="connsiteY4801" fmla="*/ 1241930 h 5893281"/>
                <a:gd name="connsiteX4802" fmla="*/ 9557502 w 10035679"/>
                <a:gd name="connsiteY4802" fmla="*/ 1252194 h 5893281"/>
                <a:gd name="connsiteX4803" fmla="*/ 9569577 w 10035679"/>
                <a:gd name="connsiteY4803" fmla="*/ 1252194 h 5893281"/>
                <a:gd name="connsiteX4804" fmla="*/ 9579840 w 10035679"/>
                <a:gd name="connsiteY4804" fmla="*/ 1252194 h 5893281"/>
                <a:gd name="connsiteX4805" fmla="*/ 9590104 w 10035679"/>
                <a:gd name="connsiteY4805" fmla="*/ 1250383 h 5893281"/>
                <a:gd name="connsiteX4806" fmla="*/ 9597952 w 10035679"/>
                <a:gd name="connsiteY4806" fmla="*/ 1241930 h 5893281"/>
                <a:gd name="connsiteX4807" fmla="*/ 9603990 w 10035679"/>
                <a:gd name="connsiteY4807" fmla="*/ 1237704 h 5893281"/>
                <a:gd name="connsiteX4808" fmla="*/ 9611840 w 10035679"/>
                <a:gd name="connsiteY4808" fmla="*/ 1235891 h 5893281"/>
                <a:gd name="connsiteX4809" fmla="*/ 9727157 w 10035679"/>
                <a:gd name="connsiteY4809" fmla="*/ 1285402 h 5893281"/>
                <a:gd name="connsiteX4810" fmla="*/ 9791760 w 10035679"/>
                <a:gd name="connsiteY4810" fmla="*/ 1353022 h 5893281"/>
                <a:gd name="connsiteX4811" fmla="*/ 9802023 w 10035679"/>
                <a:gd name="connsiteY4811" fmla="*/ 1361474 h 5893281"/>
                <a:gd name="connsiteX4812" fmla="*/ 9812287 w 10035679"/>
                <a:gd name="connsiteY4812" fmla="*/ 1361474 h 5893281"/>
                <a:gd name="connsiteX4813" fmla="*/ 9822552 w 10035679"/>
                <a:gd name="connsiteY4813" fmla="*/ 1363285 h 5893281"/>
                <a:gd name="connsiteX4814" fmla="*/ 9834625 w 10035679"/>
                <a:gd name="connsiteY4814" fmla="*/ 1363285 h 5893281"/>
                <a:gd name="connsiteX4815" fmla="*/ 9844890 w 10035679"/>
                <a:gd name="connsiteY4815" fmla="*/ 1371739 h 5893281"/>
                <a:gd name="connsiteX4816" fmla="*/ 9865417 w 10035679"/>
                <a:gd name="connsiteY4816" fmla="*/ 1390457 h 5893281"/>
                <a:gd name="connsiteX4817" fmla="*/ 9879303 w 10035679"/>
                <a:gd name="connsiteY4817" fmla="*/ 1410985 h 5893281"/>
                <a:gd name="connsiteX4818" fmla="*/ 9893191 w 10035679"/>
                <a:gd name="connsiteY4818" fmla="*/ 1429702 h 5893281"/>
                <a:gd name="connsiteX4819" fmla="*/ 9911303 w 10035679"/>
                <a:gd name="connsiteY4819" fmla="*/ 1444191 h 5893281"/>
                <a:gd name="connsiteX4820" fmla="*/ 9945719 w 10035679"/>
                <a:gd name="connsiteY4820" fmla="*/ 1450228 h 5893281"/>
                <a:gd name="connsiteX4821" fmla="*/ 9949943 w 10035679"/>
                <a:gd name="connsiteY4821" fmla="*/ 1448416 h 5893281"/>
                <a:gd name="connsiteX4822" fmla="*/ 9954169 w 10035679"/>
                <a:gd name="connsiteY4822" fmla="*/ 1448416 h 5893281"/>
                <a:gd name="connsiteX4823" fmla="*/ 9958397 w 10035679"/>
                <a:gd name="connsiteY4823" fmla="*/ 1444191 h 5893281"/>
                <a:gd name="connsiteX4824" fmla="*/ 9960208 w 10035679"/>
                <a:gd name="connsiteY4824" fmla="*/ 1444191 h 5893281"/>
                <a:gd name="connsiteX4825" fmla="*/ 9968057 w 10035679"/>
                <a:gd name="connsiteY4825" fmla="*/ 1444191 h 5893281"/>
                <a:gd name="connsiteX4826" fmla="*/ 9988585 w 10035679"/>
                <a:gd name="connsiteY4826" fmla="*/ 1468945 h 5893281"/>
                <a:gd name="connsiteX4827" fmla="*/ 10010923 w 10035679"/>
                <a:gd name="connsiteY4827" fmla="*/ 1493701 h 5893281"/>
                <a:gd name="connsiteX4828" fmla="*/ 10029037 w 10035679"/>
                <a:gd name="connsiteY4828" fmla="*/ 1520264 h 5893281"/>
                <a:gd name="connsiteX4829" fmla="*/ 10035679 w 10035679"/>
                <a:gd name="connsiteY4829" fmla="*/ 1551661 h 5893281"/>
                <a:gd name="connsiteX4830" fmla="*/ 9965039 w 10035679"/>
                <a:gd name="connsiteY4830" fmla="*/ 1551661 h 5893281"/>
                <a:gd name="connsiteX4831" fmla="*/ 9960813 w 10035679"/>
                <a:gd name="connsiteY4831" fmla="*/ 1557697 h 5893281"/>
                <a:gd name="connsiteX4832" fmla="*/ 9954774 w 10035679"/>
                <a:gd name="connsiteY4832" fmla="*/ 1566150 h 5893281"/>
                <a:gd name="connsiteX4833" fmla="*/ 9950548 w 10035679"/>
                <a:gd name="connsiteY4833" fmla="*/ 1570376 h 5893281"/>
                <a:gd name="connsiteX4834" fmla="*/ 9946322 w 10035679"/>
                <a:gd name="connsiteY4834" fmla="*/ 1580640 h 5893281"/>
                <a:gd name="connsiteX4835" fmla="*/ 9942096 w 10035679"/>
                <a:gd name="connsiteY4835" fmla="*/ 1590904 h 5893281"/>
                <a:gd name="connsiteX4836" fmla="*/ 9949943 w 10035679"/>
                <a:gd name="connsiteY4836" fmla="*/ 1595130 h 5893281"/>
                <a:gd name="connsiteX4837" fmla="*/ 9954169 w 10035679"/>
                <a:gd name="connsiteY4837" fmla="*/ 1599356 h 5893281"/>
                <a:gd name="connsiteX4838" fmla="*/ 9955982 w 10035679"/>
                <a:gd name="connsiteY4838" fmla="*/ 1601167 h 5893281"/>
                <a:gd name="connsiteX4839" fmla="*/ 9960208 w 10035679"/>
                <a:gd name="connsiteY4839" fmla="*/ 1609619 h 5893281"/>
                <a:gd name="connsiteX4840" fmla="*/ 9960208 w 10035679"/>
                <a:gd name="connsiteY4840" fmla="*/ 1613845 h 5893281"/>
                <a:gd name="connsiteX4841" fmla="*/ 9955982 w 10035679"/>
                <a:gd name="connsiteY4841" fmla="*/ 1619884 h 5893281"/>
                <a:gd name="connsiteX4842" fmla="*/ 9949943 w 10035679"/>
                <a:gd name="connsiteY4842" fmla="*/ 1630148 h 5893281"/>
                <a:gd name="connsiteX4843" fmla="*/ 9945719 w 10035679"/>
                <a:gd name="connsiteY4843" fmla="*/ 1634374 h 5893281"/>
                <a:gd name="connsiteX4844" fmla="*/ 9939681 w 10035679"/>
                <a:gd name="connsiteY4844" fmla="*/ 1638600 h 5893281"/>
                <a:gd name="connsiteX4845" fmla="*/ 9931831 w 10035679"/>
                <a:gd name="connsiteY4845" fmla="*/ 1638600 h 5893281"/>
                <a:gd name="connsiteX4846" fmla="*/ 9925795 w 10035679"/>
                <a:gd name="connsiteY4846" fmla="*/ 1638600 h 5893281"/>
                <a:gd name="connsiteX4847" fmla="*/ 9911907 w 10035679"/>
                <a:gd name="connsiteY4847" fmla="*/ 1638600 h 5893281"/>
                <a:gd name="connsiteX4848" fmla="*/ 9898021 w 10035679"/>
                <a:gd name="connsiteY4848" fmla="*/ 1616261 h 5893281"/>
                <a:gd name="connsiteX4849" fmla="*/ 9875683 w 10035679"/>
                <a:gd name="connsiteY4849" fmla="*/ 1605998 h 5893281"/>
                <a:gd name="connsiteX4850" fmla="*/ 9847305 w 10035679"/>
                <a:gd name="connsiteY4850" fmla="*/ 1599959 h 5893281"/>
                <a:gd name="connsiteX4851" fmla="*/ 9847305 w 10035679"/>
                <a:gd name="connsiteY4851" fmla="*/ 1573396 h 5893281"/>
                <a:gd name="connsiteX4852" fmla="*/ 9841267 w 10035679"/>
                <a:gd name="connsiteY4852" fmla="*/ 1571583 h 5893281"/>
                <a:gd name="connsiteX4853" fmla="*/ 9833418 w 10035679"/>
                <a:gd name="connsiteY4853" fmla="*/ 1567357 h 5893281"/>
                <a:gd name="connsiteX4854" fmla="*/ 9831607 w 10035679"/>
                <a:gd name="connsiteY4854" fmla="*/ 1563131 h 5893281"/>
                <a:gd name="connsiteX4855" fmla="*/ 9823758 w 10035679"/>
                <a:gd name="connsiteY4855" fmla="*/ 1558905 h 5893281"/>
                <a:gd name="connsiteX4856" fmla="*/ 9809872 w 10035679"/>
                <a:gd name="connsiteY4856" fmla="*/ 1558905 h 5893281"/>
                <a:gd name="connsiteX4857" fmla="*/ 9805646 w 10035679"/>
                <a:gd name="connsiteY4857" fmla="*/ 1558905 h 5893281"/>
                <a:gd name="connsiteX4858" fmla="*/ 9803835 w 10035679"/>
                <a:gd name="connsiteY4858" fmla="*/ 1563131 h 5893281"/>
                <a:gd name="connsiteX4859" fmla="*/ 9799607 w 10035679"/>
                <a:gd name="connsiteY4859" fmla="*/ 1563131 h 5893281"/>
                <a:gd name="connsiteX4860" fmla="*/ 9795381 w 10035679"/>
                <a:gd name="connsiteY4860" fmla="*/ 1563131 h 5893281"/>
                <a:gd name="connsiteX4861" fmla="*/ 9789345 w 10035679"/>
                <a:gd name="connsiteY4861" fmla="*/ 1567357 h 5893281"/>
                <a:gd name="connsiteX4862" fmla="*/ 9781495 w 10035679"/>
                <a:gd name="connsiteY4862" fmla="*/ 1552869 h 5893281"/>
                <a:gd name="connsiteX4863" fmla="*/ 9771233 w 10035679"/>
                <a:gd name="connsiteY4863" fmla="*/ 1538378 h 5893281"/>
                <a:gd name="connsiteX4864" fmla="*/ 9763383 w 10035679"/>
                <a:gd name="connsiteY4864" fmla="*/ 1528113 h 5893281"/>
                <a:gd name="connsiteX4865" fmla="*/ 9763383 w 10035679"/>
                <a:gd name="connsiteY4865" fmla="*/ 1552869 h 5893281"/>
                <a:gd name="connsiteX4866" fmla="*/ 9757345 w 10035679"/>
                <a:gd name="connsiteY4866" fmla="*/ 1581848 h 5893281"/>
                <a:gd name="connsiteX4867" fmla="*/ 9749497 w 10035679"/>
                <a:gd name="connsiteY4867" fmla="*/ 1606601 h 5893281"/>
                <a:gd name="connsiteX4868" fmla="*/ 9733194 w 10035679"/>
                <a:gd name="connsiteY4868" fmla="*/ 1621091 h 5893281"/>
                <a:gd name="connsiteX4869" fmla="*/ 9725347 w 10035679"/>
                <a:gd name="connsiteY4869" fmla="*/ 1625317 h 5893281"/>
                <a:gd name="connsiteX4870" fmla="*/ 9719308 w 10035679"/>
                <a:gd name="connsiteY4870" fmla="*/ 1625317 h 5893281"/>
                <a:gd name="connsiteX4871" fmla="*/ 9715082 w 10035679"/>
                <a:gd name="connsiteY4871" fmla="*/ 1625317 h 5893281"/>
                <a:gd name="connsiteX4872" fmla="*/ 9710856 w 10035679"/>
                <a:gd name="connsiteY4872" fmla="*/ 1625317 h 5893281"/>
                <a:gd name="connsiteX4873" fmla="*/ 9706630 w 10035679"/>
                <a:gd name="connsiteY4873" fmla="*/ 1621091 h 5893281"/>
                <a:gd name="connsiteX4874" fmla="*/ 9704819 w 10035679"/>
                <a:gd name="connsiteY4874" fmla="*/ 1621091 h 5893281"/>
                <a:gd name="connsiteX4875" fmla="*/ 9700591 w 10035679"/>
                <a:gd name="connsiteY4875" fmla="*/ 1621091 h 5893281"/>
                <a:gd name="connsiteX4876" fmla="*/ 9696365 w 10035679"/>
                <a:gd name="connsiteY4876" fmla="*/ 1625317 h 5893281"/>
                <a:gd name="connsiteX4877" fmla="*/ 9692139 w 10035679"/>
                <a:gd name="connsiteY4877" fmla="*/ 1629543 h 5893281"/>
                <a:gd name="connsiteX4878" fmla="*/ 9686102 w 10035679"/>
                <a:gd name="connsiteY4878" fmla="*/ 1639808 h 5893281"/>
                <a:gd name="connsiteX4879" fmla="*/ 9706630 w 10035679"/>
                <a:gd name="connsiteY4879" fmla="*/ 1664561 h 5893281"/>
                <a:gd name="connsiteX4880" fmla="*/ 9728967 w 10035679"/>
                <a:gd name="connsiteY4880" fmla="*/ 1708030 h 5893281"/>
                <a:gd name="connsiteX4881" fmla="*/ 9739233 w 10035679"/>
                <a:gd name="connsiteY4881" fmla="*/ 1757539 h 5893281"/>
                <a:gd name="connsiteX4882" fmla="*/ 9733194 w 10035679"/>
                <a:gd name="connsiteY4882" fmla="*/ 1757539 h 5893281"/>
                <a:gd name="connsiteX4883" fmla="*/ 9728967 w 10035679"/>
                <a:gd name="connsiteY4883" fmla="*/ 1761765 h 5893281"/>
                <a:gd name="connsiteX4884" fmla="*/ 9721119 w 10035679"/>
                <a:gd name="connsiteY4884" fmla="*/ 1761765 h 5893281"/>
                <a:gd name="connsiteX4885" fmla="*/ 9710856 w 10035679"/>
                <a:gd name="connsiteY4885" fmla="*/ 1765992 h 5893281"/>
                <a:gd name="connsiteX4886" fmla="*/ 9696970 w 10035679"/>
                <a:gd name="connsiteY4886" fmla="*/ 1755727 h 5893281"/>
                <a:gd name="connsiteX4887" fmla="*/ 9686705 w 10035679"/>
                <a:gd name="connsiteY4887" fmla="*/ 1747275 h 5893281"/>
                <a:gd name="connsiteX4888" fmla="*/ 9672819 w 10035679"/>
                <a:gd name="connsiteY4888" fmla="*/ 1745464 h 5893281"/>
                <a:gd name="connsiteX4889" fmla="*/ 9654705 w 10035679"/>
                <a:gd name="connsiteY4889" fmla="*/ 1741238 h 5893281"/>
                <a:gd name="connsiteX4890" fmla="*/ 9644443 w 10035679"/>
                <a:gd name="connsiteY4890" fmla="*/ 1770218 h 5893281"/>
                <a:gd name="connsiteX4891" fmla="*/ 9623915 w 10035679"/>
                <a:gd name="connsiteY4891" fmla="*/ 1784709 h 5893281"/>
                <a:gd name="connsiteX4892" fmla="*/ 9597349 w 10035679"/>
                <a:gd name="connsiteY4892" fmla="*/ 1794972 h 5893281"/>
                <a:gd name="connsiteX4893" fmla="*/ 9568972 w 10035679"/>
                <a:gd name="connsiteY4893" fmla="*/ 1805237 h 5893281"/>
                <a:gd name="connsiteX4894" fmla="*/ 9567161 w 10035679"/>
                <a:gd name="connsiteY4894" fmla="*/ 1834217 h 5893281"/>
                <a:gd name="connsiteX4895" fmla="*/ 9559312 w 10035679"/>
                <a:gd name="connsiteY4895" fmla="*/ 1856558 h 5893281"/>
                <a:gd name="connsiteX4896" fmla="*/ 9545426 w 10035679"/>
                <a:gd name="connsiteY4896" fmla="*/ 1877086 h 5893281"/>
                <a:gd name="connsiteX4897" fmla="*/ 9517049 w 10035679"/>
                <a:gd name="connsiteY4897" fmla="*/ 1881312 h 5893281"/>
                <a:gd name="connsiteX4898" fmla="*/ 9496522 w 10035679"/>
                <a:gd name="connsiteY4898" fmla="*/ 1887349 h 5893281"/>
                <a:gd name="connsiteX4899" fmla="*/ 9482634 w 10035679"/>
                <a:gd name="connsiteY4899" fmla="*/ 1895802 h 5893281"/>
                <a:gd name="connsiteX4900" fmla="*/ 9468748 w 10035679"/>
                <a:gd name="connsiteY4900" fmla="*/ 1900029 h 5893281"/>
                <a:gd name="connsiteX4901" fmla="*/ 9458485 w 10035679"/>
                <a:gd name="connsiteY4901" fmla="*/ 1891577 h 5893281"/>
                <a:gd name="connsiteX4902" fmla="*/ 9446410 w 10035679"/>
                <a:gd name="connsiteY4902" fmla="*/ 1881312 h 5893281"/>
                <a:gd name="connsiteX4903" fmla="*/ 9440371 w 10035679"/>
                <a:gd name="connsiteY4903" fmla="*/ 1871047 h 5893281"/>
                <a:gd name="connsiteX4904" fmla="*/ 9426485 w 10035679"/>
                <a:gd name="connsiteY4904" fmla="*/ 1872860 h 5893281"/>
                <a:gd name="connsiteX4905" fmla="*/ 9408373 w 10035679"/>
                <a:gd name="connsiteY4905" fmla="*/ 1877086 h 5893281"/>
                <a:gd name="connsiteX4906" fmla="*/ 9394485 w 10035679"/>
                <a:gd name="connsiteY4906" fmla="*/ 1885538 h 5893281"/>
                <a:gd name="connsiteX4907" fmla="*/ 9384223 w 10035679"/>
                <a:gd name="connsiteY4907" fmla="*/ 1891577 h 5893281"/>
                <a:gd name="connsiteX4908" fmla="*/ 9384223 w 10035679"/>
                <a:gd name="connsiteY4908" fmla="*/ 1906065 h 5893281"/>
                <a:gd name="connsiteX4909" fmla="*/ 9373958 w 10035679"/>
                <a:gd name="connsiteY4909" fmla="*/ 1910292 h 5893281"/>
                <a:gd name="connsiteX4910" fmla="*/ 9355846 w 10035679"/>
                <a:gd name="connsiteY4910" fmla="*/ 1910292 h 5893281"/>
                <a:gd name="connsiteX4911" fmla="*/ 9331695 w 10035679"/>
                <a:gd name="connsiteY4911" fmla="*/ 1910292 h 5893281"/>
                <a:gd name="connsiteX4912" fmla="*/ 9309357 w 10035679"/>
                <a:gd name="connsiteY4912" fmla="*/ 1914519 h 5893281"/>
                <a:gd name="connsiteX4913" fmla="*/ 9299092 w 10035679"/>
                <a:gd name="connsiteY4913" fmla="*/ 1916330 h 5893281"/>
                <a:gd name="connsiteX4914" fmla="*/ 9280978 w 10035679"/>
                <a:gd name="connsiteY4914" fmla="*/ 1959802 h 5893281"/>
                <a:gd name="connsiteX4915" fmla="*/ 9279168 w 10035679"/>
                <a:gd name="connsiteY4915" fmla="*/ 2006893 h 5893281"/>
                <a:gd name="connsiteX4916" fmla="*/ 9279168 w 10035679"/>
                <a:gd name="connsiteY4916" fmla="*/ 2060626 h 5893281"/>
                <a:gd name="connsiteX4917" fmla="*/ 9285206 w 10035679"/>
                <a:gd name="connsiteY4917" fmla="*/ 2107721 h 5893281"/>
                <a:gd name="connsiteX4918" fmla="*/ 9274942 w 10035679"/>
                <a:gd name="connsiteY4918" fmla="*/ 2107721 h 5893281"/>
                <a:gd name="connsiteX4919" fmla="*/ 9270716 w 10035679"/>
                <a:gd name="connsiteY4919" fmla="*/ 2107721 h 5893281"/>
                <a:gd name="connsiteX4920" fmla="*/ 9266490 w 10035679"/>
                <a:gd name="connsiteY4920" fmla="*/ 2107721 h 5893281"/>
                <a:gd name="connsiteX4921" fmla="*/ 9264679 w 10035679"/>
                <a:gd name="connsiteY4921" fmla="*/ 2111946 h 5893281"/>
                <a:gd name="connsiteX4922" fmla="*/ 9260453 w 10035679"/>
                <a:gd name="connsiteY4922" fmla="*/ 2113758 h 5893281"/>
                <a:gd name="connsiteX4923" fmla="*/ 9256225 w 10035679"/>
                <a:gd name="connsiteY4923" fmla="*/ 2125834 h 5893281"/>
                <a:gd name="connsiteX4924" fmla="*/ 9251999 w 10035679"/>
                <a:gd name="connsiteY4924" fmla="*/ 2136096 h 5893281"/>
                <a:gd name="connsiteX4925" fmla="*/ 9251999 w 10035679"/>
                <a:gd name="connsiteY4925" fmla="*/ 2150587 h 5893281"/>
                <a:gd name="connsiteX4926" fmla="*/ 9251999 w 10035679"/>
                <a:gd name="connsiteY4926" fmla="*/ 2166885 h 5893281"/>
                <a:gd name="connsiteX4927" fmla="*/ 9227848 w 10035679"/>
                <a:gd name="connsiteY4927" fmla="*/ 2166885 h 5893281"/>
                <a:gd name="connsiteX4928" fmla="*/ 9213962 w 10035679"/>
                <a:gd name="connsiteY4928" fmla="*/ 2189223 h 5893281"/>
                <a:gd name="connsiteX4929" fmla="*/ 9203699 w 10035679"/>
                <a:gd name="connsiteY4929" fmla="*/ 2203714 h 5893281"/>
                <a:gd name="connsiteX4930" fmla="*/ 9199471 w 10035679"/>
                <a:gd name="connsiteY4930" fmla="*/ 2218204 h 5893281"/>
                <a:gd name="connsiteX4931" fmla="*/ 9195245 w 10035679"/>
                <a:gd name="connsiteY4931" fmla="*/ 2247182 h 5893281"/>
                <a:gd name="connsiteX4932" fmla="*/ 9189209 w 10035679"/>
                <a:gd name="connsiteY4932" fmla="*/ 2247182 h 5893281"/>
                <a:gd name="connsiteX4933" fmla="*/ 9181359 w 10035679"/>
                <a:gd name="connsiteY4933" fmla="*/ 2247182 h 5893281"/>
                <a:gd name="connsiteX4934" fmla="*/ 9179549 w 10035679"/>
                <a:gd name="connsiteY4934" fmla="*/ 2247182 h 5893281"/>
                <a:gd name="connsiteX4935" fmla="*/ 9175321 w 10035679"/>
                <a:gd name="connsiteY4935" fmla="*/ 2247182 h 5893281"/>
                <a:gd name="connsiteX4936" fmla="*/ 9167473 w 10035679"/>
                <a:gd name="connsiteY4936" fmla="*/ 2247182 h 5893281"/>
                <a:gd name="connsiteX4937" fmla="*/ 9153585 w 10035679"/>
                <a:gd name="connsiteY4937" fmla="*/ 2276167 h 5893281"/>
                <a:gd name="connsiteX4938" fmla="*/ 9143323 w 10035679"/>
                <a:gd name="connsiteY4938" fmla="*/ 2311185 h 5893281"/>
                <a:gd name="connsiteX4939" fmla="*/ 9119172 w 10035679"/>
                <a:gd name="connsiteY4939" fmla="*/ 2311185 h 5893281"/>
                <a:gd name="connsiteX4940" fmla="*/ 9111323 w 10035679"/>
                <a:gd name="connsiteY4940" fmla="*/ 2350426 h 5893281"/>
                <a:gd name="connsiteX4941" fmla="*/ 9099247 w 10035679"/>
                <a:gd name="connsiteY4941" fmla="*/ 2350426 h 5893281"/>
                <a:gd name="connsiteX4942" fmla="*/ 9099247 w 10035679"/>
                <a:gd name="connsiteY4942" fmla="*/ 2340164 h 5893281"/>
                <a:gd name="connsiteX4943" fmla="*/ 9070872 w 10035679"/>
                <a:gd name="connsiteY4943" fmla="*/ 2300923 h 5893281"/>
                <a:gd name="connsiteX4944" fmla="*/ 9052758 w 10035679"/>
                <a:gd name="connsiteY4944" fmla="*/ 2253824 h 5893281"/>
                <a:gd name="connsiteX4945" fmla="*/ 9048532 w 10035679"/>
                <a:gd name="connsiteY4945" fmla="*/ 2200090 h 5893281"/>
                <a:gd name="connsiteX4946" fmla="*/ 9052758 w 10035679"/>
                <a:gd name="connsiteY4946" fmla="*/ 2136096 h 5893281"/>
                <a:gd name="connsiteX4947" fmla="*/ 9063023 w 10035679"/>
                <a:gd name="connsiteY4947" fmla="*/ 2127644 h 5893281"/>
                <a:gd name="connsiteX4948" fmla="*/ 9070872 w 10035679"/>
                <a:gd name="connsiteY4948" fmla="*/ 2121605 h 5893281"/>
                <a:gd name="connsiteX4949" fmla="*/ 9081135 w 10035679"/>
                <a:gd name="connsiteY4949" fmla="*/ 2113153 h 5893281"/>
                <a:gd name="connsiteX4950" fmla="*/ 9085361 w 10035679"/>
                <a:gd name="connsiteY4950" fmla="*/ 2102891 h 5893281"/>
                <a:gd name="connsiteX4951" fmla="*/ 9091400 w 10035679"/>
                <a:gd name="connsiteY4951" fmla="*/ 2088400 h 5893281"/>
                <a:gd name="connsiteX4952" fmla="*/ 9081135 w 10035679"/>
                <a:gd name="connsiteY4952" fmla="*/ 2069683 h 5893281"/>
                <a:gd name="connsiteX4953" fmla="*/ 9076909 w 10035679"/>
                <a:gd name="connsiteY4953" fmla="*/ 2044930 h 5893281"/>
                <a:gd name="connsiteX4954" fmla="*/ 9090795 w 10035679"/>
                <a:gd name="connsiteY4954" fmla="*/ 2015948 h 5893281"/>
                <a:gd name="connsiteX4955" fmla="*/ 9104681 w 10035679"/>
                <a:gd name="connsiteY4955" fmla="*/ 2005685 h 5893281"/>
                <a:gd name="connsiteX4956" fmla="*/ 9122795 w 10035679"/>
                <a:gd name="connsiteY4956" fmla="*/ 1997233 h 5893281"/>
                <a:gd name="connsiteX4957" fmla="*/ 9143323 w 10035679"/>
                <a:gd name="connsiteY4957" fmla="*/ 1991194 h 5893281"/>
                <a:gd name="connsiteX4958" fmla="*/ 9157209 w 10035679"/>
                <a:gd name="connsiteY4958" fmla="*/ 1976703 h 5893281"/>
                <a:gd name="connsiteX4959" fmla="*/ 9185585 w 10035679"/>
                <a:gd name="connsiteY4959" fmla="*/ 1933234 h 5893281"/>
                <a:gd name="connsiteX4960" fmla="*/ 9213962 w 10035679"/>
                <a:gd name="connsiteY4960" fmla="*/ 1889763 h 5893281"/>
                <a:gd name="connsiteX4961" fmla="*/ 9236302 w 10035679"/>
                <a:gd name="connsiteY4961" fmla="*/ 1871047 h 5893281"/>
                <a:gd name="connsiteX4962" fmla="*/ 9260453 w 10035679"/>
                <a:gd name="connsiteY4962" fmla="*/ 1854745 h 5893281"/>
                <a:gd name="connsiteX4963" fmla="*/ 9284602 w 10035679"/>
                <a:gd name="connsiteY4963" fmla="*/ 1836030 h 5893281"/>
                <a:gd name="connsiteX4964" fmla="*/ 9294866 w 10035679"/>
                <a:gd name="connsiteY4964" fmla="*/ 1811274 h 5893281"/>
                <a:gd name="connsiteX4965" fmla="*/ 9302716 w 10035679"/>
                <a:gd name="connsiteY4965" fmla="*/ 1782293 h 5893281"/>
                <a:gd name="connsiteX4966" fmla="*/ 9312978 w 10035679"/>
                <a:gd name="connsiteY4966" fmla="*/ 1755727 h 5893281"/>
                <a:gd name="connsiteX4967" fmla="*/ 9312978 w 10035679"/>
                <a:gd name="connsiteY4967" fmla="*/ 1753916 h 5893281"/>
                <a:gd name="connsiteX4968" fmla="*/ 9308752 w 10035679"/>
                <a:gd name="connsiteY4968" fmla="*/ 1753916 h 5893281"/>
                <a:gd name="connsiteX4969" fmla="*/ 9308752 w 10035679"/>
                <a:gd name="connsiteY4969" fmla="*/ 1749690 h 5893281"/>
                <a:gd name="connsiteX4970" fmla="*/ 9304526 w 10035679"/>
                <a:gd name="connsiteY4970" fmla="*/ 1745464 h 5893281"/>
                <a:gd name="connsiteX4971" fmla="*/ 9298488 w 10035679"/>
                <a:gd name="connsiteY4971" fmla="*/ 1749690 h 5893281"/>
                <a:gd name="connsiteX4972" fmla="*/ 9294261 w 10035679"/>
                <a:gd name="connsiteY4972" fmla="*/ 1753916 h 5893281"/>
                <a:gd name="connsiteX4973" fmla="*/ 9292451 w 10035679"/>
                <a:gd name="connsiteY4973" fmla="*/ 1755727 h 5893281"/>
                <a:gd name="connsiteX4974" fmla="*/ 9274339 w 10035679"/>
                <a:gd name="connsiteY4974" fmla="*/ 1782293 h 5893281"/>
                <a:gd name="connsiteX4975" fmla="*/ 9256225 w 10035679"/>
                <a:gd name="connsiteY4975" fmla="*/ 1811274 h 5893281"/>
                <a:gd name="connsiteX4976" fmla="*/ 9238113 w 10035679"/>
                <a:gd name="connsiteY4976" fmla="*/ 1836030 h 5893281"/>
                <a:gd name="connsiteX4977" fmla="*/ 9213962 w 10035679"/>
                <a:gd name="connsiteY4977" fmla="*/ 1854745 h 5893281"/>
                <a:gd name="connsiteX4978" fmla="*/ 9181359 w 10035679"/>
                <a:gd name="connsiteY4978" fmla="*/ 1869236 h 5893281"/>
                <a:gd name="connsiteX4979" fmla="*/ 9179549 w 10035679"/>
                <a:gd name="connsiteY4979" fmla="*/ 1857161 h 5893281"/>
                <a:gd name="connsiteX4980" fmla="*/ 9179549 w 10035679"/>
                <a:gd name="connsiteY4980" fmla="*/ 1855350 h 5893281"/>
                <a:gd name="connsiteX4981" fmla="*/ 9175321 w 10035679"/>
                <a:gd name="connsiteY4981" fmla="*/ 1846898 h 5893281"/>
                <a:gd name="connsiteX4982" fmla="*/ 9175321 w 10035679"/>
                <a:gd name="connsiteY4982" fmla="*/ 1836633 h 5893281"/>
                <a:gd name="connsiteX4983" fmla="*/ 9179549 w 10035679"/>
                <a:gd name="connsiteY4983" fmla="*/ 1832407 h 5893281"/>
                <a:gd name="connsiteX4984" fmla="*/ 9179549 w 10035679"/>
                <a:gd name="connsiteY4984" fmla="*/ 1828181 h 5893281"/>
                <a:gd name="connsiteX4985" fmla="*/ 9179549 w 10035679"/>
                <a:gd name="connsiteY4985" fmla="*/ 1826368 h 5893281"/>
                <a:gd name="connsiteX4986" fmla="*/ 9181359 w 10035679"/>
                <a:gd name="connsiteY4986" fmla="*/ 1817915 h 5893281"/>
                <a:gd name="connsiteX4987" fmla="*/ 9181359 w 10035679"/>
                <a:gd name="connsiteY4987" fmla="*/ 1811879 h 5893281"/>
                <a:gd name="connsiteX4988" fmla="*/ 9171095 w 10035679"/>
                <a:gd name="connsiteY4988" fmla="*/ 1803426 h 5893281"/>
                <a:gd name="connsiteX4989" fmla="*/ 9160832 w 10035679"/>
                <a:gd name="connsiteY4989" fmla="*/ 1799198 h 5893281"/>
                <a:gd name="connsiteX4990" fmla="*/ 9152982 w 10035679"/>
                <a:gd name="connsiteY4990" fmla="*/ 1797388 h 5893281"/>
                <a:gd name="connsiteX4991" fmla="*/ 9142720 w 10035679"/>
                <a:gd name="connsiteY4991" fmla="*/ 1793161 h 5893281"/>
                <a:gd name="connsiteX4992" fmla="*/ 9136681 w 10035679"/>
                <a:gd name="connsiteY4992" fmla="*/ 1797388 h 5893281"/>
                <a:gd name="connsiteX4993" fmla="*/ 9118569 w 10035679"/>
                <a:gd name="connsiteY4993" fmla="*/ 1807652 h 5893281"/>
                <a:gd name="connsiteX4994" fmla="*/ 9094418 w 10035679"/>
                <a:gd name="connsiteY4994" fmla="*/ 1828181 h 5893281"/>
                <a:gd name="connsiteX4995" fmla="*/ 9072078 w 10035679"/>
                <a:gd name="connsiteY4995" fmla="*/ 1854745 h 5893281"/>
                <a:gd name="connsiteX4996" fmla="*/ 9051551 w 10035679"/>
                <a:gd name="connsiteY4996" fmla="*/ 1879501 h 5893281"/>
                <a:gd name="connsiteX4997" fmla="*/ 9041288 w 10035679"/>
                <a:gd name="connsiteY4997" fmla="*/ 1898217 h 5893281"/>
                <a:gd name="connsiteX4998" fmla="*/ 9041288 w 10035679"/>
                <a:gd name="connsiteY4998" fmla="*/ 1904255 h 5893281"/>
                <a:gd name="connsiteX4999" fmla="*/ 9041288 w 10035679"/>
                <a:gd name="connsiteY4999" fmla="*/ 1912707 h 5893281"/>
                <a:gd name="connsiteX5000" fmla="*/ 9043099 w 10035679"/>
                <a:gd name="connsiteY5000" fmla="*/ 1918747 h 5893281"/>
                <a:gd name="connsiteX5001" fmla="*/ 9047325 w 10035679"/>
                <a:gd name="connsiteY5001" fmla="*/ 1929007 h 5893281"/>
                <a:gd name="connsiteX5002" fmla="*/ 9051551 w 10035679"/>
                <a:gd name="connsiteY5002" fmla="*/ 1937460 h 5893281"/>
                <a:gd name="connsiteX5003" fmla="*/ 9051551 w 10035679"/>
                <a:gd name="connsiteY5003" fmla="*/ 1943499 h 5893281"/>
                <a:gd name="connsiteX5004" fmla="*/ 9029213 w 10035679"/>
                <a:gd name="connsiteY5004" fmla="*/ 1953762 h 5893281"/>
                <a:gd name="connsiteX5005" fmla="*/ 9005062 w 10035679"/>
                <a:gd name="connsiteY5005" fmla="*/ 1957991 h 5893281"/>
                <a:gd name="connsiteX5006" fmla="*/ 8972459 w 10035679"/>
                <a:gd name="connsiteY5006" fmla="*/ 1962217 h 5893281"/>
                <a:gd name="connsiteX5007" fmla="*/ 8942270 w 10035679"/>
                <a:gd name="connsiteY5007" fmla="*/ 1962217 h 5893281"/>
                <a:gd name="connsiteX5008" fmla="*/ 8942270 w 10035679"/>
                <a:gd name="connsiteY5008" fmla="*/ 1922972 h 5893281"/>
                <a:gd name="connsiteX5009" fmla="*/ 8909667 w 10035679"/>
                <a:gd name="connsiteY5009" fmla="*/ 1929007 h 5893281"/>
                <a:gd name="connsiteX5010" fmla="*/ 8881290 w 10035679"/>
                <a:gd name="connsiteY5010" fmla="*/ 1941083 h 5893281"/>
                <a:gd name="connsiteX5011" fmla="*/ 8857141 w 10035679"/>
                <a:gd name="connsiteY5011" fmla="*/ 1936857 h 5893281"/>
                <a:gd name="connsiteX5012" fmla="*/ 8839027 w 10035679"/>
                <a:gd name="connsiteY5012" fmla="*/ 1914519 h 5893281"/>
                <a:gd name="connsiteX5013" fmla="*/ 8768388 w 10035679"/>
                <a:gd name="connsiteY5013" fmla="*/ 1904255 h 5893281"/>
                <a:gd name="connsiteX5014" fmla="*/ 8744237 w 10035679"/>
                <a:gd name="connsiteY5014" fmla="*/ 1929007 h 5893281"/>
                <a:gd name="connsiteX5015" fmla="*/ 8715861 w 10035679"/>
                <a:gd name="connsiteY5015" fmla="*/ 1947725 h 5893281"/>
                <a:gd name="connsiteX5016" fmla="*/ 8691710 w 10035679"/>
                <a:gd name="connsiteY5016" fmla="*/ 1968254 h 5893281"/>
                <a:gd name="connsiteX5017" fmla="*/ 8677824 w 10035679"/>
                <a:gd name="connsiteY5017" fmla="*/ 1994818 h 5893281"/>
                <a:gd name="connsiteX5018" fmla="*/ 8663938 w 10035679"/>
                <a:gd name="connsiteY5018" fmla="*/ 2019571 h 5893281"/>
                <a:gd name="connsiteX5019" fmla="*/ 8650052 w 10035679"/>
                <a:gd name="connsiteY5019" fmla="*/ 2044325 h 5893281"/>
                <a:gd name="connsiteX5020" fmla="*/ 8631938 w 10035679"/>
                <a:gd name="connsiteY5020" fmla="*/ 2063041 h 5893281"/>
                <a:gd name="connsiteX5021" fmla="*/ 8575186 w 10035679"/>
                <a:gd name="connsiteY5021" fmla="*/ 2081758 h 5893281"/>
                <a:gd name="connsiteX5022" fmla="*/ 8561298 w 10035679"/>
                <a:gd name="connsiteY5022" fmla="*/ 2096249 h 5893281"/>
                <a:gd name="connsiteX5023" fmla="*/ 8551036 w 10035679"/>
                <a:gd name="connsiteY5023" fmla="*/ 2112551 h 5893281"/>
                <a:gd name="connsiteX5024" fmla="*/ 8540771 w 10035679"/>
                <a:gd name="connsiteY5024" fmla="*/ 2127039 h 5893281"/>
                <a:gd name="connsiteX5025" fmla="*/ 8516620 w 10035679"/>
                <a:gd name="connsiteY5025" fmla="*/ 2145756 h 5893281"/>
                <a:gd name="connsiteX5026" fmla="*/ 8516620 w 10035679"/>
                <a:gd name="connsiteY5026" fmla="*/ 2166279 h 5893281"/>
                <a:gd name="connsiteX5027" fmla="*/ 8546808 w 10035679"/>
                <a:gd name="connsiteY5027" fmla="*/ 2166279 h 5893281"/>
                <a:gd name="connsiteX5028" fmla="*/ 8551036 w 10035679"/>
                <a:gd name="connsiteY5028" fmla="*/ 2178354 h 5893281"/>
                <a:gd name="connsiteX5029" fmla="*/ 8555262 w 10035679"/>
                <a:gd name="connsiteY5029" fmla="*/ 2184393 h 5893281"/>
                <a:gd name="connsiteX5030" fmla="*/ 8557072 w 10035679"/>
                <a:gd name="connsiteY5030" fmla="*/ 2192846 h 5893281"/>
                <a:gd name="connsiteX5031" fmla="*/ 8564922 w 10035679"/>
                <a:gd name="connsiteY5031" fmla="*/ 2198885 h 5893281"/>
                <a:gd name="connsiteX5032" fmla="*/ 8570958 w 10035679"/>
                <a:gd name="connsiteY5032" fmla="*/ 2203111 h 5893281"/>
                <a:gd name="connsiteX5033" fmla="*/ 8584846 w 10035679"/>
                <a:gd name="connsiteY5033" fmla="*/ 2207336 h 5893281"/>
                <a:gd name="connsiteX5034" fmla="*/ 8592694 w 10035679"/>
                <a:gd name="connsiteY5034" fmla="*/ 2198885 h 5893281"/>
                <a:gd name="connsiteX5035" fmla="*/ 8598732 w 10035679"/>
                <a:gd name="connsiteY5035" fmla="*/ 2194656 h 5893281"/>
                <a:gd name="connsiteX5036" fmla="*/ 8610808 w 10035679"/>
                <a:gd name="connsiteY5036" fmla="*/ 2192846 h 5893281"/>
                <a:gd name="connsiteX5037" fmla="*/ 8621070 w 10035679"/>
                <a:gd name="connsiteY5037" fmla="*/ 2192846 h 5893281"/>
                <a:gd name="connsiteX5038" fmla="*/ 8639184 w 10035679"/>
                <a:gd name="connsiteY5038" fmla="*/ 2192846 h 5893281"/>
                <a:gd name="connsiteX5039" fmla="*/ 8653070 w 10035679"/>
                <a:gd name="connsiteY5039" fmla="*/ 2209148 h 5893281"/>
                <a:gd name="connsiteX5040" fmla="*/ 8663335 w 10035679"/>
                <a:gd name="connsiteY5040" fmla="*/ 2223638 h 5893281"/>
                <a:gd name="connsiteX5041" fmla="*/ 8669372 w 10035679"/>
                <a:gd name="connsiteY5041" fmla="*/ 2242353 h 5893281"/>
                <a:gd name="connsiteX5042" fmla="*/ 8677221 w 10035679"/>
                <a:gd name="connsiteY5042" fmla="*/ 2271335 h 5893281"/>
                <a:gd name="connsiteX5043" fmla="*/ 8681447 w 10035679"/>
                <a:gd name="connsiteY5043" fmla="*/ 2290054 h 5893281"/>
                <a:gd name="connsiteX5044" fmla="*/ 8677221 w 10035679"/>
                <a:gd name="connsiteY5044" fmla="*/ 2300318 h 5893281"/>
                <a:gd name="connsiteX5045" fmla="*/ 8666956 w 10035679"/>
                <a:gd name="connsiteY5045" fmla="*/ 2310581 h 5893281"/>
                <a:gd name="connsiteX5046" fmla="*/ 8662730 w 10035679"/>
                <a:gd name="connsiteY5046" fmla="*/ 2329297 h 5893281"/>
                <a:gd name="connsiteX5047" fmla="*/ 8662730 w 10035679"/>
                <a:gd name="connsiteY5047" fmla="*/ 2349823 h 5893281"/>
                <a:gd name="connsiteX5048" fmla="*/ 8668769 w 10035679"/>
                <a:gd name="connsiteY5048" fmla="*/ 2368539 h 5893281"/>
                <a:gd name="connsiteX5049" fmla="*/ 8676616 w 10035679"/>
                <a:gd name="connsiteY5049" fmla="*/ 2387255 h 5893281"/>
                <a:gd name="connsiteX5050" fmla="*/ 8682655 w 10035679"/>
                <a:gd name="connsiteY5050" fmla="*/ 2412009 h 5893281"/>
                <a:gd name="connsiteX5051" fmla="*/ 8662127 w 10035679"/>
                <a:gd name="connsiteY5051" fmla="*/ 2434347 h 5893281"/>
                <a:gd name="connsiteX5052" fmla="*/ 8648241 w 10035679"/>
                <a:gd name="connsiteY5052" fmla="*/ 2459103 h 5893281"/>
                <a:gd name="connsiteX5053" fmla="*/ 8637977 w 10035679"/>
                <a:gd name="connsiteY5053" fmla="*/ 2483857 h 5893281"/>
                <a:gd name="connsiteX5054" fmla="*/ 8624091 w 10035679"/>
                <a:gd name="connsiteY5054" fmla="*/ 2517063 h 5893281"/>
                <a:gd name="connsiteX5055" fmla="*/ 8616241 w 10035679"/>
                <a:gd name="connsiteY5055" fmla="*/ 2523101 h 5893281"/>
                <a:gd name="connsiteX5056" fmla="*/ 8598127 w 10035679"/>
                <a:gd name="connsiteY5056" fmla="*/ 2545439 h 5893281"/>
                <a:gd name="connsiteX5057" fmla="*/ 8577600 w 10035679"/>
                <a:gd name="connsiteY5057" fmla="*/ 2570196 h 5893281"/>
                <a:gd name="connsiteX5058" fmla="*/ 8555262 w 10035679"/>
                <a:gd name="connsiteY5058" fmla="*/ 2599175 h 5893281"/>
                <a:gd name="connsiteX5059" fmla="*/ 8531111 w 10035679"/>
                <a:gd name="connsiteY5059" fmla="*/ 2623928 h 5893281"/>
                <a:gd name="connsiteX5060" fmla="*/ 8510584 w 10035679"/>
                <a:gd name="connsiteY5060" fmla="*/ 2648682 h 5893281"/>
                <a:gd name="connsiteX5061" fmla="*/ 8496698 w 10035679"/>
                <a:gd name="connsiteY5061" fmla="*/ 2667398 h 5893281"/>
                <a:gd name="connsiteX5062" fmla="*/ 8488848 w 10035679"/>
                <a:gd name="connsiteY5062" fmla="*/ 2675853 h 5893281"/>
                <a:gd name="connsiteX5063" fmla="*/ 8464698 w 10035679"/>
                <a:gd name="connsiteY5063" fmla="*/ 2681890 h 5893281"/>
                <a:gd name="connsiteX5064" fmla="*/ 8440547 w 10035679"/>
                <a:gd name="connsiteY5064" fmla="*/ 2677664 h 5893281"/>
                <a:gd name="connsiteX5065" fmla="*/ 8418209 w 10035679"/>
                <a:gd name="connsiteY5065" fmla="*/ 2677664 h 5893281"/>
                <a:gd name="connsiteX5066" fmla="*/ 8397681 w 10035679"/>
                <a:gd name="connsiteY5066" fmla="*/ 2681890 h 5893281"/>
                <a:gd name="connsiteX5067" fmla="*/ 8379567 w 10035679"/>
                <a:gd name="connsiteY5067" fmla="*/ 2700607 h 5893281"/>
                <a:gd name="connsiteX5068" fmla="*/ 8365681 w 10035679"/>
                <a:gd name="connsiteY5068" fmla="*/ 2721134 h 5893281"/>
                <a:gd name="connsiteX5069" fmla="*/ 8355417 w 10035679"/>
                <a:gd name="connsiteY5069" fmla="*/ 2743474 h 5893281"/>
                <a:gd name="connsiteX5070" fmla="*/ 8341531 w 10035679"/>
                <a:gd name="connsiteY5070" fmla="*/ 2764001 h 5893281"/>
                <a:gd name="connsiteX5071" fmla="*/ 8321003 w 10035679"/>
                <a:gd name="connsiteY5071" fmla="*/ 2778492 h 5893281"/>
                <a:gd name="connsiteX5072" fmla="*/ 8316777 w 10035679"/>
                <a:gd name="connsiteY5072" fmla="*/ 2778492 h 5893281"/>
                <a:gd name="connsiteX5073" fmla="*/ 8312551 w 10035679"/>
                <a:gd name="connsiteY5073" fmla="*/ 2782718 h 5893281"/>
                <a:gd name="connsiteX5074" fmla="*/ 8308323 w 10035679"/>
                <a:gd name="connsiteY5074" fmla="*/ 2782718 h 5893281"/>
                <a:gd name="connsiteX5075" fmla="*/ 8302286 w 10035679"/>
                <a:gd name="connsiteY5075" fmla="*/ 2782718 h 5893281"/>
                <a:gd name="connsiteX5076" fmla="*/ 8294437 w 10035679"/>
                <a:gd name="connsiteY5076" fmla="*/ 2786944 h 5893281"/>
                <a:gd name="connsiteX5077" fmla="*/ 8302286 w 10035679"/>
                <a:gd name="connsiteY5077" fmla="*/ 2807472 h 5893281"/>
                <a:gd name="connsiteX5078" fmla="*/ 8316172 w 10035679"/>
                <a:gd name="connsiteY5078" fmla="*/ 2829809 h 5893281"/>
                <a:gd name="connsiteX5079" fmla="*/ 8326437 w 10035679"/>
                <a:gd name="connsiteY5079" fmla="*/ 2854565 h 5893281"/>
                <a:gd name="connsiteX5080" fmla="*/ 8340323 w 10035679"/>
                <a:gd name="connsiteY5080" fmla="*/ 2879318 h 5893281"/>
                <a:gd name="connsiteX5081" fmla="*/ 8346362 w 10035679"/>
                <a:gd name="connsiteY5081" fmla="*/ 2901656 h 5893281"/>
                <a:gd name="connsiteX5082" fmla="*/ 8350588 w 10035679"/>
                <a:gd name="connsiteY5082" fmla="*/ 2926411 h 5893281"/>
                <a:gd name="connsiteX5083" fmla="*/ 8344549 w 10035679"/>
                <a:gd name="connsiteY5083" fmla="*/ 2942712 h 5893281"/>
                <a:gd name="connsiteX5084" fmla="*/ 8330663 w 10035679"/>
                <a:gd name="connsiteY5084" fmla="*/ 2957201 h 5893281"/>
                <a:gd name="connsiteX5085" fmla="*/ 8302286 w 10035679"/>
                <a:gd name="connsiteY5085" fmla="*/ 2969276 h 5893281"/>
                <a:gd name="connsiteX5086" fmla="*/ 8255797 w 10035679"/>
                <a:gd name="connsiteY5086" fmla="*/ 2975315 h 5893281"/>
                <a:gd name="connsiteX5087" fmla="*/ 8255797 w 10035679"/>
                <a:gd name="connsiteY5087" fmla="*/ 2956598 h 5893281"/>
                <a:gd name="connsiteX5088" fmla="*/ 8251569 w 10035679"/>
                <a:gd name="connsiteY5088" fmla="*/ 2940297 h 5893281"/>
                <a:gd name="connsiteX5089" fmla="*/ 8251569 w 10035679"/>
                <a:gd name="connsiteY5089" fmla="*/ 2915544 h 5893281"/>
                <a:gd name="connsiteX5090" fmla="*/ 8255797 w 10035679"/>
                <a:gd name="connsiteY5090" fmla="*/ 2886562 h 5893281"/>
                <a:gd name="connsiteX5091" fmla="*/ 8255797 w 10035679"/>
                <a:gd name="connsiteY5091" fmla="*/ 2864225 h 5893281"/>
                <a:gd name="connsiteX5092" fmla="*/ 8245533 w 10035679"/>
                <a:gd name="connsiteY5092" fmla="*/ 2864225 h 5893281"/>
                <a:gd name="connsiteX5093" fmla="*/ 8237683 w 10035679"/>
                <a:gd name="connsiteY5093" fmla="*/ 2864225 h 5893281"/>
                <a:gd name="connsiteX5094" fmla="*/ 8231647 w 10035679"/>
                <a:gd name="connsiteY5094" fmla="*/ 2864225 h 5893281"/>
                <a:gd name="connsiteX5095" fmla="*/ 8227421 w 10035679"/>
                <a:gd name="connsiteY5095" fmla="*/ 2864225 h 5893281"/>
                <a:gd name="connsiteX5096" fmla="*/ 8223195 w 10035679"/>
                <a:gd name="connsiteY5096" fmla="*/ 2859998 h 5893281"/>
                <a:gd name="connsiteX5097" fmla="*/ 8217156 w 10035679"/>
                <a:gd name="connsiteY5097" fmla="*/ 2858186 h 5893281"/>
                <a:gd name="connsiteX5098" fmla="*/ 8209307 w 10035679"/>
                <a:gd name="connsiteY5098" fmla="*/ 2846111 h 5893281"/>
                <a:gd name="connsiteX5099" fmla="*/ 8217156 w 10035679"/>
                <a:gd name="connsiteY5099" fmla="*/ 2835848 h 5893281"/>
                <a:gd name="connsiteX5100" fmla="*/ 8223195 w 10035679"/>
                <a:gd name="connsiteY5100" fmla="*/ 2825583 h 5893281"/>
                <a:gd name="connsiteX5101" fmla="*/ 8227421 w 10035679"/>
                <a:gd name="connsiteY5101" fmla="*/ 2815321 h 5893281"/>
                <a:gd name="connsiteX5102" fmla="*/ 8235268 w 10035679"/>
                <a:gd name="connsiteY5102" fmla="*/ 2800830 h 5893281"/>
                <a:gd name="connsiteX5103" fmla="*/ 8217156 w 10035679"/>
                <a:gd name="connsiteY5103" fmla="*/ 2800830 h 5893281"/>
                <a:gd name="connsiteX5104" fmla="*/ 8194818 w 10035679"/>
                <a:gd name="connsiteY5104" fmla="*/ 2796604 h 5893281"/>
                <a:gd name="connsiteX5105" fmla="*/ 8170667 w 10035679"/>
                <a:gd name="connsiteY5105" fmla="*/ 2802641 h 5893281"/>
                <a:gd name="connsiteX5106" fmla="*/ 8142290 w 10035679"/>
                <a:gd name="connsiteY5106" fmla="*/ 2814716 h 5893281"/>
                <a:gd name="connsiteX5107" fmla="*/ 8118140 w 10035679"/>
                <a:gd name="connsiteY5107" fmla="*/ 2824980 h 5893281"/>
                <a:gd name="connsiteX5108" fmla="*/ 8118140 w 10035679"/>
                <a:gd name="connsiteY5108" fmla="*/ 2816529 h 5893281"/>
                <a:gd name="connsiteX5109" fmla="*/ 8122366 w 10035679"/>
                <a:gd name="connsiteY5109" fmla="*/ 2806264 h 5893281"/>
                <a:gd name="connsiteX5110" fmla="*/ 8126592 w 10035679"/>
                <a:gd name="connsiteY5110" fmla="*/ 2800225 h 5893281"/>
                <a:gd name="connsiteX5111" fmla="*/ 8128404 w 10035679"/>
                <a:gd name="connsiteY5111" fmla="*/ 2788152 h 5893281"/>
                <a:gd name="connsiteX5112" fmla="*/ 8132630 w 10035679"/>
                <a:gd name="connsiteY5112" fmla="*/ 2782114 h 5893281"/>
                <a:gd name="connsiteX5113" fmla="*/ 8138667 w 10035679"/>
                <a:gd name="connsiteY5113" fmla="*/ 2767623 h 5893281"/>
                <a:gd name="connsiteX5114" fmla="*/ 8132630 w 10035679"/>
                <a:gd name="connsiteY5114" fmla="*/ 2767623 h 5893281"/>
                <a:gd name="connsiteX5115" fmla="*/ 8126592 w 10035679"/>
                <a:gd name="connsiteY5115" fmla="*/ 2763396 h 5893281"/>
                <a:gd name="connsiteX5116" fmla="*/ 8118743 w 10035679"/>
                <a:gd name="connsiteY5116" fmla="*/ 2763396 h 5893281"/>
                <a:gd name="connsiteX5117" fmla="*/ 8108480 w 10035679"/>
                <a:gd name="connsiteY5117" fmla="*/ 2759171 h 5893281"/>
                <a:gd name="connsiteX5118" fmla="*/ 8086142 w 10035679"/>
                <a:gd name="connsiteY5118" fmla="*/ 2781511 h 5893281"/>
                <a:gd name="connsiteX5119" fmla="*/ 8061991 w 10035679"/>
                <a:gd name="connsiteY5119" fmla="*/ 2800225 h 5893281"/>
                <a:gd name="connsiteX5120" fmla="*/ 8037840 w 10035679"/>
                <a:gd name="connsiteY5120" fmla="*/ 2820754 h 5893281"/>
                <a:gd name="connsiteX5121" fmla="*/ 8023952 w 10035679"/>
                <a:gd name="connsiteY5121" fmla="*/ 2845508 h 5893281"/>
                <a:gd name="connsiteX5122" fmla="*/ 8037840 w 10035679"/>
                <a:gd name="connsiteY5122" fmla="*/ 2853960 h 5893281"/>
                <a:gd name="connsiteX5123" fmla="*/ 8048103 w 10035679"/>
                <a:gd name="connsiteY5123" fmla="*/ 2859998 h 5893281"/>
                <a:gd name="connsiteX5124" fmla="*/ 8055952 w 10035679"/>
                <a:gd name="connsiteY5124" fmla="*/ 2868450 h 5893281"/>
                <a:gd name="connsiteX5125" fmla="*/ 8061991 w 10035679"/>
                <a:gd name="connsiteY5125" fmla="*/ 2874487 h 5893281"/>
                <a:gd name="connsiteX5126" fmla="*/ 8069838 w 10035679"/>
                <a:gd name="connsiteY5126" fmla="*/ 2886562 h 5893281"/>
                <a:gd name="connsiteX5127" fmla="*/ 8090366 w 10035679"/>
                <a:gd name="connsiteY5127" fmla="*/ 2874487 h 5893281"/>
                <a:gd name="connsiteX5128" fmla="*/ 8108480 w 10035679"/>
                <a:gd name="connsiteY5128" fmla="*/ 2868450 h 5893281"/>
                <a:gd name="connsiteX5129" fmla="*/ 8126592 w 10035679"/>
                <a:gd name="connsiteY5129" fmla="*/ 2868450 h 5893281"/>
                <a:gd name="connsiteX5130" fmla="*/ 8147119 w 10035679"/>
                <a:gd name="connsiteY5130" fmla="*/ 2878713 h 5893281"/>
                <a:gd name="connsiteX5131" fmla="*/ 8157384 w 10035679"/>
                <a:gd name="connsiteY5131" fmla="*/ 2878713 h 5893281"/>
                <a:gd name="connsiteX5132" fmla="*/ 8157384 w 10035679"/>
                <a:gd name="connsiteY5132" fmla="*/ 2903468 h 5893281"/>
                <a:gd name="connsiteX5133" fmla="*/ 8118743 w 10035679"/>
                <a:gd name="connsiteY5133" fmla="*/ 2903468 h 5893281"/>
                <a:gd name="connsiteX5134" fmla="*/ 8104857 w 10035679"/>
                <a:gd name="connsiteY5134" fmla="*/ 2922185 h 5893281"/>
                <a:gd name="connsiteX5135" fmla="*/ 8090971 w 10035679"/>
                <a:gd name="connsiteY5135" fmla="*/ 2936674 h 5893281"/>
                <a:gd name="connsiteX5136" fmla="*/ 8080706 w 10035679"/>
                <a:gd name="connsiteY5136" fmla="*/ 2951164 h 5893281"/>
                <a:gd name="connsiteX5137" fmla="*/ 8070443 w 10035679"/>
                <a:gd name="connsiteY5137" fmla="*/ 2975918 h 5893281"/>
                <a:gd name="connsiteX5138" fmla="*/ 8098820 w 10035679"/>
                <a:gd name="connsiteY5138" fmla="*/ 2994635 h 5893281"/>
                <a:gd name="connsiteX5139" fmla="*/ 8115121 w 10035679"/>
                <a:gd name="connsiteY5139" fmla="*/ 3023614 h 5893281"/>
                <a:gd name="connsiteX5140" fmla="*/ 8129007 w 10035679"/>
                <a:gd name="connsiteY5140" fmla="*/ 3062859 h 5893281"/>
                <a:gd name="connsiteX5141" fmla="*/ 8136857 w 10035679"/>
                <a:gd name="connsiteY5141" fmla="*/ 3102103 h 5893281"/>
                <a:gd name="connsiteX5142" fmla="*/ 8138667 w 10035679"/>
                <a:gd name="connsiteY5142" fmla="*/ 3145575 h 5893281"/>
                <a:gd name="connsiteX5143" fmla="*/ 8138667 w 10035679"/>
                <a:gd name="connsiteY5143" fmla="*/ 3183612 h 5893281"/>
                <a:gd name="connsiteX5144" fmla="*/ 8114517 w 10035679"/>
                <a:gd name="connsiteY5144" fmla="*/ 3199914 h 5893281"/>
                <a:gd name="connsiteX5145" fmla="*/ 8100631 w 10035679"/>
                <a:gd name="connsiteY5145" fmla="*/ 3228893 h 5893281"/>
                <a:gd name="connsiteX5146" fmla="*/ 8086745 w 10035679"/>
                <a:gd name="connsiteY5146" fmla="*/ 3255459 h 5893281"/>
                <a:gd name="connsiteX5147" fmla="*/ 8070443 w 10035679"/>
                <a:gd name="connsiteY5147" fmla="*/ 3284439 h 5893281"/>
                <a:gd name="connsiteX5148" fmla="*/ 8034217 w 10035679"/>
                <a:gd name="connsiteY5148" fmla="*/ 3323683 h 5893281"/>
                <a:gd name="connsiteX5149" fmla="*/ 7987728 w 10035679"/>
                <a:gd name="connsiteY5149" fmla="*/ 3352663 h 5893281"/>
                <a:gd name="connsiteX5150" fmla="*/ 7938824 w 10035679"/>
                <a:gd name="connsiteY5150" fmla="*/ 3373193 h 5893281"/>
                <a:gd name="connsiteX5151" fmla="*/ 7882071 w 10035679"/>
                <a:gd name="connsiteY5151" fmla="*/ 3391907 h 5893281"/>
                <a:gd name="connsiteX5152" fmla="*/ 7829543 w 10035679"/>
                <a:gd name="connsiteY5152" fmla="*/ 3402172 h 5893281"/>
                <a:gd name="connsiteX5153" fmla="*/ 7829543 w 10035679"/>
                <a:gd name="connsiteY5153" fmla="*/ 3416663 h 5893281"/>
                <a:gd name="connsiteX5154" fmla="*/ 7829543 w 10035679"/>
                <a:gd name="connsiteY5154" fmla="*/ 3425115 h 5893281"/>
                <a:gd name="connsiteX5155" fmla="*/ 7829543 w 10035679"/>
                <a:gd name="connsiteY5155" fmla="*/ 3431152 h 5893281"/>
                <a:gd name="connsiteX5156" fmla="*/ 7829543 w 10035679"/>
                <a:gd name="connsiteY5156" fmla="*/ 3435380 h 5893281"/>
                <a:gd name="connsiteX5157" fmla="*/ 7833769 w 10035679"/>
                <a:gd name="connsiteY5157" fmla="*/ 3439606 h 5893281"/>
                <a:gd name="connsiteX5158" fmla="*/ 7833769 w 10035679"/>
                <a:gd name="connsiteY5158" fmla="*/ 3449869 h 5893281"/>
                <a:gd name="connsiteX5159" fmla="*/ 7835582 w 10035679"/>
                <a:gd name="connsiteY5159" fmla="*/ 3460133 h 5893281"/>
                <a:gd name="connsiteX5160" fmla="*/ 7829543 w 10035679"/>
                <a:gd name="connsiteY5160" fmla="*/ 3468586 h 5893281"/>
                <a:gd name="connsiteX5161" fmla="*/ 7821694 w 10035679"/>
                <a:gd name="connsiteY5161" fmla="*/ 3474622 h 5893281"/>
                <a:gd name="connsiteX5162" fmla="*/ 7819883 w 10035679"/>
                <a:gd name="connsiteY5162" fmla="*/ 3478850 h 5893281"/>
                <a:gd name="connsiteX5163" fmla="*/ 7812034 w 10035679"/>
                <a:gd name="connsiteY5163" fmla="*/ 3484887 h 5893281"/>
                <a:gd name="connsiteX5164" fmla="*/ 7798148 w 10035679"/>
                <a:gd name="connsiteY5164" fmla="*/ 3493339 h 5893281"/>
                <a:gd name="connsiteX5165" fmla="*/ 7793922 w 10035679"/>
                <a:gd name="connsiteY5165" fmla="*/ 3493339 h 5893281"/>
                <a:gd name="connsiteX5166" fmla="*/ 7792109 w 10035679"/>
                <a:gd name="connsiteY5166" fmla="*/ 3497565 h 5893281"/>
                <a:gd name="connsiteX5167" fmla="*/ 7787883 w 10035679"/>
                <a:gd name="connsiteY5167" fmla="*/ 3497565 h 5893281"/>
                <a:gd name="connsiteX5168" fmla="*/ 7783657 w 10035679"/>
                <a:gd name="connsiteY5168" fmla="*/ 3497565 h 5893281"/>
                <a:gd name="connsiteX5169" fmla="*/ 7777619 w 10035679"/>
                <a:gd name="connsiteY5169" fmla="*/ 3499378 h 5893281"/>
                <a:gd name="connsiteX5170" fmla="*/ 7773392 w 10035679"/>
                <a:gd name="connsiteY5170" fmla="*/ 3489113 h 5893281"/>
                <a:gd name="connsiteX5171" fmla="*/ 7769166 w 10035679"/>
                <a:gd name="connsiteY5171" fmla="*/ 3478850 h 5893281"/>
                <a:gd name="connsiteX5172" fmla="*/ 7769166 w 10035679"/>
                <a:gd name="connsiteY5172" fmla="*/ 3468586 h 5893281"/>
                <a:gd name="connsiteX5173" fmla="*/ 7769166 w 10035679"/>
                <a:gd name="connsiteY5173" fmla="*/ 3449869 h 5893281"/>
                <a:gd name="connsiteX5174" fmla="*/ 7777016 w 10035679"/>
                <a:gd name="connsiteY5174" fmla="*/ 3445643 h 5893281"/>
                <a:gd name="connsiteX5175" fmla="*/ 7783054 w 10035679"/>
                <a:gd name="connsiteY5175" fmla="*/ 3445643 h 5893281"/>
                <a:gd name="connsiteX5176" fmla="*/ 7790902 w 10035679"/>
                <a:gd name="connsiteY5176" fmla="*/ 3441417 h 5893281"/>
                <a:gd name="connsiteX5177" fmla="*/ 7792714 w 10035679"/>
                <a:gd name="connsiteY5177" fmla="*/ 3435380 h 5893281"/>
                <a:gd name="connsiteX5178" fmla="*/ 7796940 w 10035679"/>
                <a:gd name="connsiteY5178" fmla="*/ 3426926 h 5893281"/>
                <a:gd name="connsiteX5179" fmla="*/ 7792714 w 10035679"/>
                <a:gd name="connsiteY5179" fmla="*/ 3420889 h 5893281"/>
                <a:gd name="connsiteX5180" fmla="*/ 7786676 w 10035679"/>
                <a:gd name="connsiteY5180" fmla="*/ 3410624 h 5893281"/>
                <a:gd name="connsiteX5181" fmla="*/ 7782449 w 10035679"/>
                <a:gd name="connsiteY5181" fmla="*/ 3402172 h 5893281"/>
                <a:gd name="connsiteX5182" fmla="*/ 7776413 w 10035679"/>
                <a:gd name="connsiteY5182" fmla="*/ 3397946 h 5893281"/>
                <a:gd name="connsiteX5183" fmla="*/ 7772187 w 10035679"/>
                <a:gd name="connsiteY5183" fmla="*/ 3397946 h 5893281"/>
                <a:gd name="connsiteX5184" fmla="*/ 7761922 w 10035679"/>
                <a:gd name="connsiteY5184" fmla="*/ 3396135 h 5893281"/>
                <a:gd name="connsiteX5185" fmla="*/ 7749847 w 10035679"/>
                <a:gd name="connsiteY5185" fmla="*/ 3396135 h 5893281"/>
                <a:gd name="connsiteX5186" fmla="*/ 7737771 w 10035679"/>
                <a:gd name="connsiteY5186" fmla="*/ 3412437 h 5893281"/>
                <a:gd name="connsiteX5187" fmla="*/ 7723885 w 10035679"/>
                <a:gd name="connsiteY5187" fmla="*/ 3424512 h 5893281"/>
                <a:gd name="connsiteX5188" fmla="*/ 7711810 w 10035679"/>
                <a:gd name="connsiteY5188" fmla="*/ 3434775 h 5893281"/>
                <a:gd name="connsiteX5189" fmla="*/ 7701545 w 10035679"/>
                <a:gd name="connsiteY5189" fmla="*/ 3453492 h 5893281"/>
                <a:gd name="connsiteX5190" fmla="*/ 7697319 w 10035679"/>
                <a:gd name="connsiteY5190" fmla="*/ 3482472 h 5893281"/>
                <a:gd name="connsiteX5191" fmla="*/ 7729924 w 10035679"/>
                <a:gd name="connsiteY5191" fmla="*/ 3513264 h 5893281"/>
                <a:gd name="connsiteX5192" fmla="*/ 7754073 w 10035679"/>
                <a:gd name="connsiteY5192" fmla="*/ 3546471 h 5893281"/>
                <a:gd name="connsiteX5193" fmla="*/ 7776413 w 10035679"/>
                <a:gd name="connsiteY5193" fmla="*/ 3581488 h 5893281"/>
                <a:gd name="connsiteX5194" fmla="*/ 7786676 w 10035679"/>
                <a:gd name="connsiteY5194" fmla="*/ 3628581 h 5893281"/>
                <a:gd name="connsiteX5195" fmla="*/ 7790902 w 10035679"/>
                <a:gd name="connsiteY5195" fmla="*/ 3685940 h 5893281"/>
                <a:gd name="connsiteX5196" fmla="*/ 7673170 w 10035679"/>
                <a:gd name="connsiteY5196" fmla="*/ 3782541 h 5893281"/>
                <a:gd name="connsiteX5197" fmla="*/ 7659283 w 10035679"/>
                <a:gd name="connsiteY5197" fmla="*/ 3782541 h 5893281"/>
                <a:gd name="connsiteX5198" fmla="*/ 7649020 w 10035679"/>
                <a:gd name="connsiteY5198" fmla="*/ 3743296 h 5893281"/>
                <a:gd name="connsiteX5199" fmla="*/ 7626680 w 10035679"/>
                <a:gd name="connsiteY5199" fmla="*/ 3714315 h 5893281"/>
                <a:gd name="connsiteX5200" fmla="*/ 7598303 w 10035679"/>
                <a:gd name="connsiteY5200" fmla="*/ 3689561 h 5893281"/>
                <a:gd name="connsiteX5201" fmla="*/ 7568116 w 10035679"/>
                <a:gd name="connsiteY5201" fmla="*/ 3664807 h 5893281"/>
                <a:gd name="connsiteX5202" fmla="*/ 7535513 w 10035679"/>
                <a:gd name="connsiteY5202" fmla="*/ 3638241 h 5893281"/>
                <a:gd name="connsiteX5203" fmla="*/ 7521627 w 10035679"/>
                <a:gd name="connsiteY5203" fmla="*/ 3695600 h 5893281"/>
                <a:gd name="connsiteX5204" fmla="*/ 7503513 w 10035679"/>
                <a:gd name="connsiteY5204" fmla="*/ 3742691 h 5893281"/>
                <a:gd name="connsiteX5205" fmla="*/ 7521627 w 10035679"/>
                <a:gd name="connsiteY5205" fmla="*/ 3752956 h 5893281"/>
                <a:gd name="connsiteX5206" fmla="*/ 7529474 w 10035679"/>
                <a:gd name="connsiteY5206" fmla="*/ 3767447 h 5893281"/>
                <a:gd name="connsiteX5207" fmla="*/ 7531287 w 10035679"/>
                <a:gd name="connsiteY5207" fmla="*/ 3786162 h 5893281"/>
                <a:gd name="connsiteX5208" fmla="*/ 7543362 w 10035679"/>
                <a:gd name="connsiteY5208" fmla="*/ 3806691 h 5893281"/>
                <a:gd name="connsiteX5209" fmla="*/ 7545173 w 10035679"/>
                <a:gd name="connsiteY5209" fmla="*/ 3810917 h 5893281"/>
                <a:gd name="connsiteX5210" fmla="*/ 7553022 w 10035679"/>
                <a:gd name="connsiteY5210" fmla="*/ 3810917 h 5893281"/>
                <a:gd name="connsiteX5211" fmla="*/ 7559059 w 10035679"/>
                <a:gd name="connsiteY5211" fmla="*/ 3810917 h 5893281"/>
                <a:gd name="connsiteX5212" fmla="*/ 7566908 w 10035679"/>
                <a:gd name="connsiteY5212" fmla="*/ 3810917 h 5893281"/>
                <a:gd name="connsiteX5213" fmla="*/ 7572946 w 10035679"/>
                <a:gd name="connsiteY5213" fmla="*/ 3815143 h 5893281"/>
                <a:gd name="connsiteX5214" fmla="*/ 7601321 w 10035679"/>
                <a:gd name="connsiteY5214" fmla="*/ 3844123 h 5893281"/>
                <a:gd name="connsiteX5215" fmla="*/ 7623661 w 10035679"/>
                <a:gd name="connsiteY5215" fmla="*/ 3887594 h 5893281"/>
                <a:gd name="connsiteX5216" fmla="*/ 7637547 w 10035679"/>
                <a:gd name="connsiteY5216" fmla="*/ 3937103 h 5893281"/>
                <a:gd name="connsiteX5217" fmla="*/ 7639360 w 10035679"/>
                <a:gd name="connsiteY5217" fmla="*/ 3988422 h 5893281"/>
                <a:gd name="connsiteX5218" fmla="*/ 7622253 w 10035679"/>
                <a:gd name="connsiteY5218" fmla="*/ 3988422 h 5893281"/>
                <a:gd name="connsiteX5219" fmla="*/ 7630303 w 10035679"/>
                <a:gd name="connsiteY5219" fmla="*/ 3998083 h 5893281"/>
                <a:gd name="connsiteX5220" fmla="*/ 7652641 w 10035679"/>
                <a:gd name="connsiteY5220" fmla="*/ 4028874 h 5893281"/>
                <a:gd name="connsiteX5221" fmla="*/ 7676792 w 10035679"/>
                <a:gd name="connsiteY5221" fmla="*/ 4065705 h 5893281"/>
                <a:gd name="connsiteX5222" fmla="*/ 7711205 w 10035679"/>
                <a:gd name="connsiteY5222" fmla="*/ 4094684 h 5893281"/>
                <a:gd name="connsiteX5223" fmla="*/ 7705169 w 10035679"/>
                <a:gd name="connsiteY5223" fmla="*/ 4129703 h 5893281"/>
                <a:gd name="connsiteX5224" fmla="*/ 7705169 w 10035679"/>
                <a:gd name="connsiteY5224" fmla="*/ 4172571 h 5893281"/>
                <a:gd name="connsiteX5225" fmla="*/ 7733545 w 10035679"/>
                <a:gd name="connsiteY5225" fmla="*/ 4176797 h 5893281"/>
                <a:gd name="connsiteX5226" fmla="*/ 7751657 w 10035679"/>
                <a:gd name="connsiteY5226" fmla="*/ 4182833 h 5893281"/>
                <a:gd name="connsiteX5227" fmla="*/ 7764338 w 10035679"/>
                <a:gd name="connsiteY5227" fmla="*/ 4195514 h 5893281"/>
                <a:gd name="connsiteX5228" fmla="*/ 7782450 w 10035679"/>
                <a:gd name="connsiteY5228" fmla="*/ 4205776 h 5893281"/>
                <a:gd name="connsiteX5229" fmla="*/ 7804788 w 10035679"/>
                <a:gd name="connsiteY5229" fmla="*/ 4205776 h 5893281"/>
                <a:gd name="connsiteX5230" fmla="*/ 7821091 w 10035679"/>
                <a:gd name="connsiteY5230" fmla="*/ 4197324 h 5893281"/>
                <a:gd name="connsiteX5231" fmla="*/ 7834977 w 10035679"/>
                <a:gd name="connsiteY5231" fmla="*/ 4191286 h 5893281"/>
                <a:gd name="connsiteX5232" fmla="*/ 7849468 w 10035679"/>
                <a:gd name="connsiteY5232" fmla="*/ 4187060 h 5893281"/>
                <a:gd name="connsiteX5233" fmla="*/ 7881466 w 10035679"/>
                <a:gd name="connsiteY5233" fmla="*/ 4197324 h 5893281"/>
                <a:gd name="connsiteX5234" fmla="*/ 7918295 w 10035679"/>
                <a:gd name="connsiteY5234" fmla="*/ 4211813 h 5893281"/>
                <a:gd name="connsiteX5235" fmla="*/ 7952710 w 10035679"/>
                <a:gd name="connsiteY5235" fmla="*/ 4230530 h 5893281"/>
                <a:gd name="connsiteX5236" fmla="*/ 7984708 w 10035679"/>
                <a:gd name="connsiteY5236" fmla="*/ 4245021 h 5893281"/>
                <a:gd name="connsiteX5237" fmla="*/ 7981087 w 10035679"/>
                <a:gd name="connsiteY5237" fmla="*/ 4245021 h 5893281"/>
                <a:gd name="connsiteX5238" fmla="*/ 7976861 w 10035679"/>
                <a:gd name="connsiteY5238" fmla="*/ 4249247 h 5893281"/>
                <a:gd name="connsiteX5239" fmla="*/ 7972635 w 10035679"/>
                <a:gd name="connsiteY5239" fmla="*/ 4249247 h 5893281"/>
                <a:gd name="connsiteX5240" fmla="*/ 7966596 w 10035679"/>
                <a:gd name="connsiteY5240" fmla="*/ 4252870 h 5893281"/>
                <a:gd name="connsiteX5241" fmla="*/ 7946671 w 10035679"/>
                <a:gd name="connsiteY5241" fmla="*/ 4259512 h 5893281"/>
                <a:gd name="connsiteX5242" fmla="*/ 7906221 w 10035679"/>
                <a:gd name="connsiteY5242" fmla="*/ 4259512 h 5893281"/>
                <a:gd name="connsiteX5243" fmla="*/ 7861541 w 10035679"/>
                <a:gd name="connsiteY5243" fmla="*/ 4252870 h 5893281"/>
                <a:gd name="connsiteX5244" fmla="*/ 7815052 w 10035679"/>
                <a:gd name="connsiteY5244" fmla="*/ 4240795 h 5893281"/>
                <a:gd name="connsiteX5245" fmla="*/ 7764338 w 10035679"/>
                <a:gd name="connsiteY5245" fmla="*/ 4230530 h 5893281"/>
                <a:gd name="connsiteX5246" fmla="*/ 7725696 w 10035679"/>
                <a:gd name="connsiteY5246" fmla="*/ 4220267 h 5893281"/>
                <a:gd name="connsiteX5247" fmla="*/ 7695509 w 10035679"/>
                <a:gd name="connsiteY5247" fmla="*/ 4205776 h 5893281"/>
                <a:gd name="connsiteX5248" fmla="*/ 7681018 w 10035679"/>
                <a:gd name="connsiteY5248" fmla="*/ 4197324 h 5893281"/>
                <a:gd name="connsiteX5249" fmla="*/ 7687057 w 10035679"/>
                <a:gd name="connsiteY5249" fmla="*/ 4191286 h 5893281"/>
                <a:gd name="connsiteX5250" fmla="*/ 7691283 w 10035679"/>
                <a:gd name="connsiteY5250" fmla="*/ 4187060 h 5893281"/>
                <a:gd name="connsiteX5251" fmla="*/ 7695509 w 10035679"/>
                <a:gd name="connsiteY5251" fmla="*/ 4181023 h 5893281"/>
                <a:gd name="connsiteX5252" fmla="*/ 7652641 w 10035679"/>
                <a:gd name="connsiteY5252" fmla="*/ 4168947 h 5893281"/>
                <a:gd name="connsiteX5253" fmla="*/ 7616417 w 10035679"/>
                <a:gd name="connsiteY5253" fmla="*/ 4148420 h 5893281"/>
                <a:gd name="connsiteX5254" fmla="*/ 7583812 w 10035679"/>
                <a:gd name="connsiteY5254" fmla="*/ 4115212 h 5893281"/>
                <a:gd name="connsiteX5255" fmla="*/ 7559664 w 10035679"/>
                <a:gd name="connsiteY5255" fmla="*/ 4080194 h 5893281"/>
                <a:gd name="connsiteX5256" fmla="*/ 7534908 w 10035679"/>
                <a:gd name="connsiteY5256" fmla="*/ 4040949 h 5893281"/>
                <a:gd name="connsiteX5257" fmla="*/ 7514985 w 10035679"/>
                <a:gd name="connsiteY5257" fmla="*/ 3999894 h 5893281"/>
                <a:gd name="connsiteX5258" fmla="*/ 7492645 w 10035679"/>
                <a:gd name="connsiteY5258" fmla="*/ 3969101 h 5893281"/>
                <a:gd name="connsiteX5259" fmla="*/ 7472118 w 10035679"/>
                <a:gd name="connsiteY5259" fmla="*/ 3942537 h 5893281"/>
                <a:gd name="connsiteX5260" fmla="*/ 7450383 w 10035679"/>
                <a:gd name="connsiteY5260" fmla="*/ 3925631 h 5893281"/>
                <a:gd name="connsiteX5261" fmla="*/ 7425629 w 10035679"/>
                <a:gd name="connsiteY5261" fmla="*/ 3903293 h 5893281"/>
                <a:gd name="connsiteX5262" fmla="*/ 7403289 w 10035679"/>
                <a:gd name="connsiteY5262" fmla="*/ 3882765 h 5893281"/>
                <a:gd name="connsiteX5263" fmla="*/ 7393629 w 10035679"/>
                <a:gd name="connsiteY5263" fmla="*/ 3849557 h 5893281"/>
                <a:gd name="connsiteX5264" fmla="*/ 7460043 w 10035679"/>
                <a:gd name="connsiteY5264" fmla="*/ 3858009 h 5893281"/>
                <a:gd name="connsiteX5265" fmla="*/ 7486609 w 10035679"/>
                <a:gd name="connsiteY5265" fmla="*/ 3888802 h 5893281"/>
                <a:gd name="connsiteX5266" fmla="*/ 7514985 w 10035679"/>
                <a:gd name="connsiteY5266" fmla="*/ 3907519 h 5893281"/>
                <a:gd name="connsiteX5267" fmla="*/ 7543362 w 10035679"/>
                <a:gd name="connsiteY5267" fmla="*/ 3925631 h 5893281"/>
                <a:gd name="connsiteX5268" fmla="*/ 7548358 w 10035679"/>
                <a:gd name="connsiteY5268" fmla="*/ 3928085 h 5893281"/>
                <a:gd name="connsiteX5269" fmla="*/ 7541549 w 10035679"/>
                <a:gd name="connsiteY5269" fmla="*/ 3911744 h 5893281"/>
                <a:gd name="connsiteX5270" fmla="*/ 7533702 w 10035679"/>
                <a:gd name="connsiteY5270" fmla="*/ 3878538 h 5893281"/>
                <a:gd name="connsiteX5271" fmla="*/ 7523437 w 10035679"/>
                <a:gd name="connsiteY5271" fmla="*/ 3849557 h 5893281"/>
                <a:gd name="connsiteX5272" fmla="*/ 7513173 w 10035679"/>
                <a:gd name="connsiteY5272" fmla="*/ 3820577 h 5893281"/>
                <a:gd name="connsiteX5273" fmla="*/ 7495061 w 10035679"/>
                <a:gd name="connsiteY5273" fmla="*/ 3795824 h 5893281"/>
                <a:gd name="connsiteX5274" fmla="*/ 7495061 w 10035679"/>
                <a:gd name="connsiteY5274" fmla="*/ 3789785 h 5893281"/>
                <a:gd name="connsiteX5275" fmla="*/ 7476949 w 10035679"/>
                <a:gd name="connsiteY5275" fmla="*/ 3795824 h 5893281"/>
                <a:gd name="connsiteX5276" fmla="*/ 7476949 w 10035679"/>
                <a:gd name="connsiteY5276" fmla="*/ 3789785 h 5893281"/>
                <a:gd name="connsiteX5277" fmla="*/ 7470910 w 10035679"/>
                <a:gd name="connsiteY5277" fmla="*/ 3760805 h 5893281"/>
                <a:gd name="connsiteX5278" fmla="*/ 7470910 w 10035679"/>
                <a:gd name="connsiteY5278" fmla="*/ 3723976 h 5893281"/>
                <a:gd name="connsiteX5279" fmla="*/ 7470910 w 10035679"/>
                <a:gd name="connsiteY5279" fmla="*/ 3684732 h 5893281"/>
                <a:gd name="connsiteX5280" fmla="*/ 7470910 w 10035679"/>
                <a:gd name="connsiteY5280" fmla="*/ 3641260 h 5893281"/>
                <a:gd name="connsiteX5281" fmla="*/ 7466684 w 10035679"/>
                <a:gd name="connsiteY5281" fmla="*/ 3602015 h 5893281"/>
                <a:gd name="connsiteX5282" fmla="*/ 7452798 w 10035679"/>
                <a:gd name="connsiteY5282" fmla="*/ 3568810 h 5893281"/>
                <a:gd name="connsiteX5283" fmla="*/ 7430458 w 10035679"/>
                <a:gd name="connsiteY5283" fmla="*/ 3544056 h 5893281"/>
                <a:gd name="connsiteX5284" fmla="*/ 7424421 w 10035679"/>
                <a:gd name="connsiteY5284" fmla="*/ 3550093 h 5893281"/>
                <a:gd name="connsiteX5285" fmla="*/ 7414156 w 10035679"/>
                <a:gd name="connsiteY5285" fmla="*/ 3558547 h 5893281"/>
                <a:gd name="connsiteX5286" fmla="*/ 7406307 w 10035679"/>
                <a:gd name="connsiteY5286" fmla="*/ 3562771 h 5893281"/>
                <a:gd name="connsiteX5287" fmla="*/ 7392421 w 10035679"/>
                <a:gd name="connsiteY5287" fmla="*/ 3564583 h 5893281"/>
                <a:gd name="connsiteX5288" fmla="*/ 7378535 w 10035679"/>
                <a:gd name="connsiteY5288" fmla="*/ 3564583 h 5893281"/>
                <a:gd name="connsiteX5289" fmla="*/ 7374309 w 10035679"/>
                <a:gd name="connsiteY5289" fmla="*/ 3564583 h 5893281"/>
                <a:gd name="connsiteX5290" fmla="*/ 7374309 w 10035679"/>
                <a:gd name="connsiteY5290" fmla="*/ 3562771 h 5893281"/>
                <a:gd name="connsiteX5291" fmla="*/ 7372497 w 10035679"/>
                <a:gd name="connsiteY5291" fmla="*/ 3562771 h 5893281"/>
                <a:gd name="connsiteX5292" fmla="*/ 7368270 w 10035679"/>
                <a:gd name="connsiteY5292" fmla="*/ 3558547 h 5893281"/>
                <a:gd name="connsiteX5293" fmla="*/ 7368270 w 10035679"/>
                <a:gd name="connsiteY5293" fmla="*/ 3515074 h 5893281"/>
                <a:gd name="connsiteX5294" fmla="*/ 7358008 w 10035679"/>
                <a:gd name="connsiteY5294" fmla="*/ 3480058 h 5893281"/>
                <a:gd name="connsiteX5295" fmla="*/ 7344122 w 10035679"/>
                <a:gd name="connsiteY5295" fmla="*/ 3451076 h 5893281"/>
                <a:gd name="connsiteX5296" fmla="*/ 7321782 w 10035679"/>
                <a:gd name="connsiteY5296" fmla="*/ 3424512 h 5893281"/>
                <a:gd name="connsiteX5297" fmla="*/ 7305480 w 10035679"/>
                <a:gd name="connsiteY5297" fmla="*/ 3395531 h 5893281"/>
                <a:gd name="connsiteX5298" fmla="*/ 7283142 w 10035679"/>
                <a:gd name="connsiteY5298" fmla="*/ 3360512 h 5893281"/>
                <a:gd name="connsiteX5299" fmla="*/ 7277103 w 10035679"/>
                <a:gd name="connsiteY5299" fmla="*/ 3366551 h 5893281"/>
                <a:gd name="connsiteX5300" fmla="*/ 7272877 w 10035679"/>
                <a:gd name="connsiteY5300" fmla="*/ 3370777 h 5893281"/>
                <a:gd name="connsiteX5301" fmla="*/ 7268651 w 10035679"/>
                <a:gd name="connsiteY5301" fmla="*/ 3379229 h 5893281"/>
                <a:gd name="connsiteX5302" fmla="*/ 7264425 w 10035679"/>
                <a:gd name="connsiteY5302" fmla="*/ 3381040 h 5893281"/>
                <a:gd name="connsiteX5303" fmla="*/ 7262613 w 10035679"/>
                <a:gd name="connsiteY5303" fmla="*/ 3385268 h 5893281"/>
                <a:gd name="connsiteX5304" fmla="*/ 7230010 w 10035679"/>
                <a:gd name="connsiteY5304" fmla="*/ 3389494 h 5893281"/>
                <a:gd name="connsiteX5305" fmla="*/ 7201633 w 10035679"/>
                <a:gd name="connsiteY5305" fmla="*/ 3385268 h 5893281"/>
                <a:gd name="connsiteX5306" fmla="*/ 7173256 w 10035679"/>
                <a:gd name="connsiteY5306" fmla="*/ 3385268 h 5893281"/>
                <a:gd name="connsiteX5307" fmla="*/ 7165409 w 10035679"/>
                <a:gd name="connsiteY5307" fmla="*/ 3414247 h 5893281"/>
                <a:gd name="connsiteX5308" fmla="*/ 7155144 w 10035679"/>
                <a:gd name="connsiteY5308" fmla="*/ 3428738 h 5893281"/>
                <a:gd name="connsiteX5309" fmla="*/ 7149106 w 10035679"/>
                <a:gd name="connsiteY5309" fmla="*/ 3432964 h 5893281"/>
                <a:gd name="connsiteX5310" fmla="*/ 7135220 w 10035679"/>
                <a:gd name="connsiteY5310" fmla="*/ 3432964 h 5893281"/>
                <a:gd name="connsiteX5311" fmla="*/ 7121334 w 10035679"/>
                <a:gd name="connsiteY5311" fmla="*/ 3437190 h 5893281"/>
                <a:gd name="connsiteX5312" fmla="*/ 7107448 w 10035679"/>
                <a:gd name="connsiteY5312" fmla="*/ 3447453 h 5893281"/>
                <a:gd name="connsiteX5313" fmla="*/ 7083297 w 10035679"/>
                <a:gd name="connsiteY5313" fmla="*/ 3511453 h 5893281"/>
                <a:gd name="connsiteX5314" fmla="*/ 7050694 w 10035679"/>
                <a:gd name="connsiteY5314" fmla="*/ 3511453 h 5893281"/>
                <a:gd name="connsiteX5315" fmla="*/ 7032582 w 10035679"/>
                <a:gd name="connsiteY5315" fmla="*/ 3525942 h 5893281"/>
                <a:gd name="connsiteX5316" fmla="*/ 7014468 w 10035679"/>
                <a:gd name="connsiteY5316" fmla="*/ 3544659 h 5893281"/>
                <a:gd name="connsiteX5317" fmla="*/ 6990317 w 10035679"/>
                <a:gd name="connsiteY5317" fmla="*/ 3559150 h 5893281"/>
                <a:gd name="connsiteX5318" fmla="*/ 6984281 w 10035679"/>
                <a:gd name="connsiteY5318" fmla="*/ 3630997 h 5893281"/>
                <a:gd name="connsiteX5319" fmla="*/ 6966169 w 10035679"/>
                <a:gd name="connsiteY5319" fmla="*/ 3692579 h 5893281"/>
                <a:gd name="connsiteX5320" fmla="*/ 6942018 w 10035679"/>
                <a:gd name="connsiteY5320" fmla="*/ 3742088 h 5893281"/>
                <a:gd name="connsiteX5321" fmla="*/ 6903377 w 10035679"/>
                <a:gd name="connsiteY5321" fmla="*/ 3789182 h 5893281"/>
                <a:gd name="connsiteX5322" fmla="*/ 6899150 w 10035679"/>
                <a:gd name="connsiteY5322" fmla="*/ 3789182 h 5893281"/>
                <a:gd name="connsiteX5323" fmla="*/ 6894924 w 10035679"/>
                <a:gd name="connsiteY5323" fmla="*/ 3784956 h 5893281"/>
                <a:gd name="connsiteX5324" fmla="*/ 6890698 w 10035679"/>
                <a:gd name="connsiteY5324" fmla="*/ 3784956 h 5893281"/>
                <a:gd name="connsiteX5325" fmla="*/ 6888886 w 10035679"/>
                <a:gd name="connsiteY5325" fmla="*/ 3780730 h 5893281"/>
                <a:gd name="connsiteX5326" fmla="*/ 6866548 w 10035679"/>
                <a:gd name="connsiteY5326" fmla="*/ 3755974 h 5893281"/>
                <a:gd name="connsiteX5327" fmla="*/ 6846020 w 10035679"/>
                <a:gd name="connsiteY5327" fmla="*/ 3716730 h 5893281"/>
                <a:gd name="connsiteX5328" fmla="*/ 6833945 w 10035679"/>
                <a:gd name="connsiteY5328" fmla="*/ 3683524 h 5893281"/>
                <a:gd name="connsiteX5329" fmla="*/ 6832132 w 10035679"/>
                <a:gd name="connsiteY5329" fmla="*/ 3677486 h 5893281"/>
                <a:gd name="connsiteX5330" fmla="*/ 6833945 w 10035679"/>
                <a:gd name="connsiteY5330" fmla="*/ 3669034 h 5893281"/>
                <a:gd name="connsiteX5331" fmla="*/ 6838171 w 10035679"/>
                <a:gd name="connsiteY5331" fmla="*/ 3662997 h 5893281"/>
                <a:gd name="connsiteX5332" fmla="*/ 6842397 w 10035679"/>
                <a:gd name="connsiteY5332" fmla="*/ 3658769 h 5893281"/>
                <a:gd name="connsiteX5333" fmla="*/ 6842397 w 10035679"/>
                <a:gd name="connsiteY5333" fmla="*/ 3654543 h 5893281"/>
                <a:gd name="connsiteX5334" fmla="*/ 6806173 w 10035679"/>
                <a:gd name="connsiteY5334" fmla="*/ 3600810 h 5893281"/>
                <a:gd name="connsiteX5335" fmla="*/ 6782022 w 10035679"/>
                <a:gd name="connsiteY5335" fmla="*/ 3543451 h 5893281"/>
                <a:gd name="connsiteX5336" fmla="*/ 6765719 w 10035679"/>
                <a:gd name="connsiteY5336" fmla="*/ 3481869 h 5893281"/>
                <a:gd name="connsiteX5337" fmla="*/ 6757872 w 10035679"/>
                <a:gd name="connsiteY5337" fmla="*/ 3407606 h 5893281"/>
                <a:gd name="connsiteX5338" fmla="*/ 6733721 w 10035679"/>
                <a:gd name="connsiteY5338" fmla="*/ 3409417 h 5893281"/>
                <a:gd name="connsiteX5339" fmla="*/ 6715609 w 10035679"/>
                <a:gd name="connsiteY5339" fmla="*/ 3409417 h 5893281"/>
                <a:gd name="connsiteX5340" fmla="*/ 6695079 w 10035679"/>
                <a:gd name="connsiteY5340" fmla="*/ 3407606 h 5893281"/>
                <a:gd name="connsiteX5341" fmla="*/ 6687230 w 10035679"/>
                <a:gd name="connsiteY5341" fmla="*/ 3399154 h 5893281"/>
                <a:gd name="connsiteX5342" fmla="*/ 6676967 w 10035679"/>
                <a:gd name="connsiteY5342" fmla="*/ 3393115 h 5893281"/>
                <a:gd name="connsiteX5343" fmla="*/ 6669118 w 10035679"/>
                <a:gd name="connsiteY5343" fmla="*/ 3384663 h 5893281"/>
                <a:gd name="connsiteX5344" fmla="*/ 6663081 w 10035679"/>
                <a:gd name="connsiteY5344" fmla="*/ 3378626 h 5893281"/>
                <a:gd name="connsiteX5345" fmla="*/ 6669118 w 10035679"/>
                <a:gd name="connsiteY5345" fmla="*/ 3352060 h 5893281"/>
                <a:gd name="connsiteX5346" fmla="*/ 6655232 w 10035679"/>
                <a:gd name="connsiteY5346" fmla="*/ 3331533 h 5893281"/>
                <a:gd name="connsiteX5347" fmla="*/ 6631081 w 10035679"/>
                <a:gd name="connsiteY5347" fmla="*/ 3312816 h 5893281"/>
                <a:gd name="connsiteX5348" fmla="*/ 6606931 w 10035679"/>
                <a:gd name="connsiteY5348" fmla="*/ 3296514 h 5893281"/>
                <a:gd name="connsiteX5349" fmla="*/ 6584593 w 10035679"/>
                <a:gd name="connsiteY5349" fmla="*/ 3274174 h 5893281"/>
                <a:gd name="connsiteX5350" fmla="*/ 6526028 w 10035679"/>
                <a:gd name="connsiteY5350" fmla="*/ 3282628 h 5893281"/>
                <a:gd name="connsiteX5351" fmla="*/ 6465049 w 10035679"/>
                <a:gd name="connsiteY5351" fmla="*/ 3282628 h 5893281"/>
                <a:gd name="connsiteX5352" fmla="*/ 6404067 w 10035679"/>
                <a:gd name="connsiteY5352" fmla="*/ 3278402 h 5893281"/>
                <a:gd name="connsiteX5353" fmla="*/ 6345503 w 10035679"/>
                <a:gd name="connsiteY5353" fmla="*/ 3274174 h 5893281"/>
                <a:gd name="connsiteX5354" fmla="*/ 6335240 w 10035679"/>
                <a:gd name="connsiteY5354" fmla="*/ 3253647 h 5893281"/>
                <a:gd name="connsiteX5355" fmla="*/ 6321353 w 10035679"/>
                <a:gd name="connsiteY5355" fmla="*/ 3227083 h 5893281"/>
                <a:gd name="connsiteX5356" fmla="*/ 6299014 w 10035679"/>
                <a:gd name="connsiteY5356" fmla="*/ 3235535 h 5893281"/>
                <a:gd name="connsiteX5357" fmla="*/ 6285128 w 10035679"/>
                <a:gd name="connsiteY5357" fmla="*/ 3239761 h 5893281"/>
                <a:gd name="connsiteX5358" fmla="*/ 6267014 w 10035679"/>
                <a:gd name="connsiteY5358" fmla="*/ 3241571 h 5893281"/>
                <a:gd name="connsiteX5359" fmla="*/ 6242864 w 10035679"/>
                <a:gd name="connsiteY5359" fmla="*/ 3241571 h 5893281"/>
                <a:gd name="connsiteX5360" fmla="*/ 6222336 w 10035679"/>
                <a:gd name="connsiteY5360" fmla="*/ 3227083 h 5893281"/>
                <a:gd name="connsiteX5361" fmla="*/ 6199998 w 10035679"/>
                <a:gd name="connsiteY5361" fmla="*/ 3216818 h 5893281"/>
                <a:gd name="connsiteX5362" fmla="*/ 6175847 w 10035679"/>
                <a:gd name="connsiteY5362" fmla="*/ 3202327 h 5893281"/>
                <a:gd name="connsiteX5363" fmla="*/ 6157735 w 10035679"/>
                <a:gd name="connsiteY5363" fmla="*/ 3187838 h 5893281"/>
                <a:gd name="connsiteX5364" fmla="*/ 6151697 w 10035679"/>
                <a:gd name="connsiteY5364" fmla="*/ 3167309 h 5893281"/>
                <a:gd name="connsiteX5365" fmla="*/ 6141434 w 10035679"/>
                <a:gd name="connsiteY5365" fmla="*/ 3148594 h 5893281"/>
                <a:gd name="connsiteX5366" fmla="*/ 6119094 w 10035679"/>
                <a:gd name="connsiteY5366" fmla="*/ 3129877 h 5893281"/>
                <a:gd name="connsiteX5367" fmla="*/ 6114868 w 10035679"/>
                <a:gd name="connsiteY5367" fmla="*/ 3129877 h 5893281"/>
                <a:gd name="connsiteX5368" fmla="*/ 6113057 w 10035679"/>
                <a:gd name="connsiteY5368" fmla="*/ 3129877 h 5893281"/>
                <a:gd name="connsiteX5369" fmla="*/ 6108829 w 10035679"/>
                <a:gd name="connsiteY5369" fmla="*/ 3129877 h 5893281"/>
                <a:gd name="connsiteX5370" fmla="*/ 6100982 w 10035679"/>
                <a:gd name="connsiteY5370" fmla="*/ 3129877 h 5893281"/>
                <a:gd name="connsiteX5371" fmla="*/ 6087094 w 10035679"/>
                <a:gd name="connsiteY5371" fmla="*/ 3129877 h 5893281"/>
                <a:gd name="connsiteX5372" fmla="*/ 6094943 w 10035679"/>
                <a:gd name="connsiteY5372" fmla="*/ 3158857 h 5893281"/>
                <a:gd name="connsiteX5373" fmla="*/ 6105208 w 10035679"/>
                <a:gd name="connsiteY5373" fmla="*/ 3192064 h 5893281"/>
                <a:gd name="connsiteX5374" fmla="*/ 6123320 w 10035679"/>
                <a:gd name="connsiteY5374" fmla="*/ 3225270 h 5893281"/>
                <a:gd name="connsiteX5375" fmla="*/ 6137206 w 10035679"/>
                <a:gd name="connsiteY5375" fmla="*/ 3254252 h 5893281"/>
                <a:gd name="connsiteX5376" fmla="*/ 6151094 w 10035679"/>
                <a:gd name="connsiteY5376" fmla="*/ 3274779 h 5893281"/>
                <a:gd name="connsiteX5377" fmla="*/ 6155320 w 10035679"/>
                <a:gd name="connsiteY5377" fmla="*/ 3264514 h 5893281"/>
                <a:gd name="connsiteX5378" fmla="*/ 6157131 w 10035679"/>
                <a:gd name="connsiteY5378" fmla="*/ 3260288 h 5893281"/>
                <a:gd name="connsiteX5379" fmla="*/ 6157131 w 10035679"/>
                <a:gd name="connsiteY5379" fmla="*/ 3256062 h 5893281"/>
                <a:gd name="connsiteX5380" fmla="*/ 6161357 w 10035679"/>
                <a:gd name="connsiteY5380" fmla="*/ 3256062 h 5893281"/>
                <a:gd name="connsiteX5381" fmla="*/ 6165583 w 10035679"/>
                <a:gd name="connsiteY5381" fmla="*/ 3256062 h 5893281"/>
                <a:gd name="connsiteX5382" fmla="*/ 6175847 w 10035679"/>
                <a:gd name="connsiteY5382" fmla="*/ 3260288 h 5893281"/>
                <a:gd name="connsiteX5383" fmla="*/ 6180074 w 10035679"/>
                <a:gd name="connsiteY5383" fmla="*/ 3270553 h 5893281"/>
                <a:gd name="connsiteX5384" fmla="*/ 6184300 w 10035679"/>
                <a:gd name="connsiteY5384" fmla="*/ 3282628 h 5893281"/>
                <a:gd name="connsiteX5385" fmla="*/ 6184300 w 10035679"/>
                <a:gd name="connsiteY5385" fmla="*/ 3292891 h 5893281"/>
                <a:gd name="connsiteX5386" fmla="*/ 6186110 w 10035679"/>
                <a:gd name="connsiteY5386" fmla="*/ 3303156 h 5893281"/>
                <a:gd name="connsiteX5387" fmla="*/ 6190338 w 10035679"/>
                <a:gd name="connsiteY5387" fmla="*/ 3313419 h 5893281"/>
                <a:gd name="connsiteX5388" fmla="*/ 6204224 w 10035679"/>
                <a:gd name="connsiteY5388" fmla="*/ 3311608 h 5893281"/>
                <a:gd name="connsiteX5389" fmla="*/ 6222336 w 10035679"/>
                <a:gd name="connsiteY5389" fmla="*/ 3307382 h 5893281"/>
                <a:gd name="connsiteX5390" fmla="*/ 6242864 w 10035679"/>
                <a:gd name="connsiteY5390" fmla="*/ 3307382 h 5893281"/>
                <a:gd name="connsiteX5391" fmla="*/ 6275469 w 10035679"/>
                <a:gd name="connsiteY5391" fmla="*/ 3270553 h 5893281"/>
                <a:gd name="connsiteX5392" fmla="*/ 6314108 w 10035679"/>
                <a:gd name="connsiteY5392" fmla="*/ 3241571 h 5893281"/>
                <a:gd name="connsiteX5393" fmla="*/ 6318334 w 10035679"/>
                <a:gd name="connsiteY5393" fmla="*/ 3278402 h 5893281"/>
                <a:gd name="connsiteX5394" fmla="*/ 6322560 w 10035679"/>
                <a:gd name="connsiteY5394" fmla="*/ 3307382 h 5893281"/>
                <a:gd name="connsiteX5395" fmla="*/ 6375088 w 10035679"/>
                <a:gd name="connsiteY5395" fmla="*/ 3336362 h 5893281"/>
                <a:gd name="connsiteX5396" fmla="*/ 6417350 w 10035679"/>
                <a:gd name="connsiteY5396" fmla="*/ 3371380 h 5893281"/>
                <a:gd name="connsiteX5397" fmla="*/ 6403464 w 10035679"/>
                <a:gd name="connsiteY5397" fmla="*/ 3390097 h 5893281"/>
                <a:gd name="connsiteX5398" fmla="*/ 6391389 w 10035679"/>
                <a:gd name="connsiteY5398" fmla="*/ 3408814 h 5893281"/>
                <a:gd name="connsiteX5399" fmla="*/ 6379314 w 10035679"/>
                <a:gd name="connsiteY5399" fmla="*/ 3423304 h 5893281"/>
                <a:gd name="connsiteX5400" fmla="*/ 6352748 w 10035679"/>
                <a:gd name="connsiteY5400" fmla="*/ 3433567 h 5893281"/>
                <a:gd name="connsiteX5401" fmla="*/ 6352748 w 10035679"/>
                <a:gd name="connsiteY5401" fmla="*/ 3472812 h 5893281"/>
                <a:gd name="connsiteX5402" fmla="*/ 6318334 w 10035679"/>
                <a:gd name="connsiteY5402" fmla="*/ 3495152 h 5893281"/>
                <a:gd name="connsiteX5403" fmla="*/ 6282108 w 10035679"/>
                <a:gd name="connsiteY5403" fmla="*/ 3519905 h 5893281"/>
                <a:gd name="connsiteX5404" fmla="*/ 6282108 w 10035679"/>
                <a:gd name="connsiteY5404" fmla="*/ 3537414 h 5893281"/>
                <a:gd name="connsiteX5405" fmla="*/ 6237430 w 10035679"/>
                <a:gd name="connsiteY5405" fmla="*/ 3537414 h 5893281"/>
                <a:gd name="connsiteX5406" fmla="*/ 6210866 w 10035679"/>
                <a:gd name="connsiteY5406" fmla="*/ 3551905 h 5893281"/>
                <a:gd name="connsiteX5407" fmla="*/ 6190338 w 10035679"/>
                <a:gd name="connsiteY5407" fmla="*/ 3574243 h 5893281"/>
                <a:gd name="connsiteX5408" fmla="*/ 6166188 w 10035679"/>
                <a:gd name="connsiteY5408" fmla="*/ 3592960 h 5893281"/>
                <a:gd name="connsiteX5409" fmla="*/ 6133585 w 10035679"/>
                <a:gd name="connsiteY5409" fmla="*/ 3607451 h 5893281"/>
                <a:gd name="connsiteX5410" fmla="*/ 6100982 w 10035679"/>
                <a:gd name="connsiteY5410" fmla="*/ 3613488 h 5893281"/>
                <a:gd name="connsiteX5411" fmla="*/ 6066566 w 10035679"/>
                <a:gd name="connsiteY5411" fmla="*/ 3623752 h 5893281"/>
                <a:gd name="connsiteX5412" fmla="*/ 6038190 w 10035679"/>
                <a:gd name="connsiteY5412" fmla="*/ 3635828 h 5893281"/>
                <a:gd name="connsiteX5413" fmla="*/ 6014039 w 10035679"/>
                <a:gd name="connsiteY5413" fmla="*/ 3650317 h 5893281"/>
                <a:gd name="connsiteX5414" fmla="*/ 5989890 w 10035679"/>
                <a:gd name="connsiteY5414" fmla="*/ 3656355 h 5893281"/>
                <a:gd name="connsiteX5415" fmla="*/ 5971776 w 10035679"/>
                <a:gd name="connsiteY5415" fmla="*/ 3656355 h 5893281"/>
                <a:gd name="connsiteX5416" fmla="*/ 5963927 w 10035679"/>
                <a:gd name="connsiteY5416" fmla="*/ 3652129 h 5893281"/>
                <a:gd name="connsiteX5417" fmla="*/ 5962116 w 10035679"/>
                <a:gd name="connsiteY5417" fmla="*/ 3652129 h 5893281"/>
                <a:gd name="connsiteX5418" fmla="*/ 5957890 w 10035679"/>
                <a:gd name="connsiteY5418" fmla="*/ 3650317 h 5893281"/>
                <a:gd name="connsiteX5419" fmla="*/ 5953664 w 10035679"/>
                <a:gd name="connsiteY5419" fmla="*/ 3646091 h 5893281"/>
                <a:gd name="connsiteX5420" fmla="*/ 5949438 w 10035679"/>
                <a:gd name="connsiteY5420" fmla="*/ 3637638 h 5893281"/>
                <a:gd name="connsiteX5421" fmla="*/ 5939173 w 10035679"/>
                <a:gd name="connsiteY5421" fmla="*/ 3617111 h 5893281"/>
                <a:gd name="connsiteX5422" fmla="*/ 5934947 w 10035679"/>
                <a:gd name="connsiteY5422" fmla="*/ 3594771 h 5893281"/>
                <a:gd name="connsiteX5423" fmla="*/ 5934947 w 10035679"/>
                <a:gd name="connsiteY5423" fmla="*/ 3574243 h 5893281"/>
                <a:gd name="connsiteX5424" fmla="*/ 5933137 w 10035679"/>
                <a:gd name="connsiteY5424" fmla="*/ 3551905 h 5893281"/>
                <a:gd name="connsiteX5425" fmla="*/ 5915023 w 10035679"/>
                <a:gd name="connsiteY5425" fmla="*/ 3516887 h 5893281"/>
                <a:gd name="connsiteX5426" fmla="*/ 5890874 w 10035679"/>
                <a:gd name="connsiteY5426" fmla="*/ 3483679 h 5893281"/>
                <a:gd name="connsiteX5427" fmla="*/ 5864308 w 10035679"/>
                <a:gd name="connsiteY5427" fmla="*/ 3454700 h 5893281"/>
                <a:gd name="connsiteX5428" fmla="*/ 5840157 w 10035679"/>
                <a:gd name="connsiteY5428" fmla="*/ 3425718 h 5893281"/>
                <a:gd name="connsiteX5429" fmla="*/ 5834121 w 10035679"/>
                <a:gd name="connsiteY5429" fmla="*/ 3405191 h 5893281"/>
                <a:gd name="connsiteX5430" fmla="*/ 5829892 w 10035679"/>
                <a:gd name="connsiteY5430" fmla="*/ 3380437 h 5893281"/>
                <a:gd name="connsiteX5431" fmla="*/ 5825666 w 10035679"/>
                <a:gd name="connsiteY5431" fmla="*/ 3353871 h 5893281"/>
                <a:gd name="connsiteX5432" fmla="*/ 5815404 w 10035679"/>
                <a:gd name="connsiteY5432" fmla="*/ 3333343 h 5893281"/>
                <a:gd name="connsiteX5433" fmla="*/ 5776762 w 10035679"/>
                <a:gd name="connsiteY5433" fmla="*/ 3308590 h 5893281"/>
                <a:gd name="connsiteX5434" fmla="*/ 5766499 w 10035679"/>
                <a:gd name="connsiteY5434" fmla="*/ 3283836 h 5893281"/>
                <a:gd name="connsiteX5435" fmla="*/ 5754424 w 10035679"/>
                <a:gd name="connsiteY5435" fmla="*/ 3257270 h 5893281"/>
                <a:gd name="connsiteX5436" fmla="*/ 5744159 w 10035679"/>
                <a:gd name="connsiteY5436" fmla="*/ 3232516 h 5893281"/>
                <a:gd name="connsiteX5437" fmla="*/ 5730273 w 10035679"/>
                <a:gd name="connsiteY5437" fmla="*/ 3211989 h 5893281"/>
                <a:gd name="connsiteX5438" fmla="*/ 5709746 w 10035679"/>
                <a:gd name="connsiteY5438" fmla="*/ 3197498 h 5893281"/>
                <a:gd name="connsiteX5439" fmla="*/ 5697671 w 10035679"/>
                <a:gd name="connsiteY5439" fmla="*/ 3193272 h 5893281"/>
                <a:gd name="connsiteX5440" fmla="*/ 5695860 w 10035679"/>
                <a:gd name="connsiteY5440" fmla="*/ 3184818 h 5893281"/>
                <a:gd name="connsiteX5441" fmla="*/ 5688011 w 10035679"/>
                <a:gd name="connsiteY5441" fmla="*/ 3183007 h 5893281"/>
                <a:gd name="connsiteX5442" fmla="*/ 5681972 w 10035679"/>
                <a:gd name="connsiteY5442" fmla="*/ 3178781 h 5893281"/>
                <a:gd name="connsiteX5443" fmla="*/ 5674123 w 10035679"/>
                <a:gd name="connsiteY5443" fmla="*/ 3174555 h 5893281"/>
                <a:gd name="connsiteX5444" fmla="*/ 5668086 w 10035679"/>
                <a:gd name="connsiteY5444" fmla="*/ 3168517 h 5893281"/>
                <a:gd name="connsiteX5445" fmla="*/ 5660237 w 10035679"/>
                <a:gd name="connsiteY5445" fmla="*/ 3156443 h 5893281"/>
                <a:gd name="connsiteX5446" fmla="*/ 5654200 w 10035679"/>
                <a:gd name="connsiteY5446" fmla="*/ 3141952 h 5893281"/>
                <a:gd name="connsiteX5447" fmla="*/ 5646351 w 10035679"/>
                <a:gd name="connsiteY5447" fmla="*/ 3141952 h 5893281"/>
                <a:gd name="connsiteX5448" fmla="*/ 5646351 w 10035679"/>
                <a:gd name="connsiteY5448" fmla="*/ 3156443 h 5893281"/>
                <a:gd name="connsiteX5449" fmla="*/ 5670501 w 10035679"/>
                <a:gd name="connsiteY5449" fmla="*/ 3189649 h 5893281"/>
                <a:gd name="connsiteX5450" fmla="*/ 5692840 w 10035679"/>
                <a:gd name="connsiteY5450" fmla="*/ 3226478 h 5893281"/>
                <a:gd name="connsiteX5451" fmla="*/ 5706727 w 10035679"/>
                <a:gd name="connsiteY5451" fmla="*/ 3269948 h 5893281"/>
                <a:gd name="connsiteX5452" fmla="*/ 5720613 w 10035679"/>
                <a:gd name="connsiteY5452" fmla="*/ 3309193 h 5893281"/>
                <a:gd name="connsiteX5453" fmla="*/ 5738726 w 10035679"/>
                <a:gd name="connsiteY5453" fmla="*/ 3348437 h 5893281"/>
                <a:gd name="connsiteX5454" fmla="*/ 5744764 w 10035679"/>
                <a:gd name="connsiteY5454" fmla="*/ 3354476 h 5893281"/>
                <a:gd name="connsiteX5455" fmla="*/ 5755027 w 10035679"/>
                <a:gd name="connsiteY5455" fmla="*/ 3362928 h 5893281"/>
                <a:gd name="connsiteX5456" fmla="*/ 5762876 w 10035679"/>
                <a:gd name="connsiteY5456" fmla="*/ 3368964 h 5893281"/>
                <a:gd name="connsiteX5457" fmla="*/ 5773141 w 10035679"/>
                <a:gd name="connsiteY5457" fmla="*/ 3377419 h 5893281"/>
                <a:gd name="connsiteX5458" fmla="*/ 5777367 w 10035679"/>
                <a:gd name="connsiteY5458" fmla="*/ 3387681 h 5893281"/>
                <a:gd name="connsiteX5459" fmla="*/ 5777367 w 10035679"/>
                <a:gd name="connsiteY5459" fmla="*/ 3459529 h 5893281"/>
                <a:gd name="connsiteX5460" fmla="*/ 5783404 w 10035679"/>
                <a:gd name="connsiteY5460" fmla="*/ 3467983 h 5893281"/>
                <a:gd name="connsiteX5461" fmla="*/ 5791253 w 10035679"/>
                <a:gd name="connsiteY5461" fmla="*/ 3478245 h 5893281"/>
                <a:gd name="connsiteX5462" fmla="*/ 5801518 w 10035679"/>
                <a:gd name="connsiteY5462" fmla="*/ 3484284 h 5893281"/>
                <a:gd name="connsiteX5463" fmla="*/ 5811780 w 10035679"/>
                <a:gd name="connsiteY5463" fmla="*/ 3492736 h 5893281"/>
                <a:gd name="connsiteX5464" fmla="*/ 5816007 w 10035679"/>
                <a:gd name="connsiteY5464" fmla="*/ 3498773 h 5893281"/>
                <a:gd name="connsiteX5465" fmla="*/ 5822045 w 10035679"/>
                <a:gd name="connsiteY5465" fmla="*/ 3521113 h 5893281"/>
                <a:gd name="connsiteX5466" fmla="*/ 5826271 w 10035679"/>
                <a:gd name="connsiteY5466" fmla="*/ 3537414 h 5893281"/>
                <a:gd name="connsiteX5467" fmla="*/ 5834121 w 10035679"/>
                <a:gd name="connsiteY5467" fmla="*/ 3559753 h 5893281"/>
                <a:gd name="connsiteX5468" fmla="*/ 5854648 w 10035679"/>
                <a:gd name="connsiteY5468" fmla="*/ 3584508 h 5893281"/>
                <a:gd name="connsiteX5469" fmla="*/ 5887251 w 10035679"/>
                <a:gd name="connsiteY5469" fmla="*/ 3606846 h 5893281"/>
                <a:gd name="connsiteX5470" fmla="*/ 5921664 w 10035679"/>
                <a:gd name="connsiteY5470" fmla="*/ 3627374 h 5893281"/>
                <a:gd name="connsiteX5471" fmla="*/ 5950041 w 10035679"/>
                <a:gd name="connsiteY5471" fmla="*/ 3649714 h 5893281"/>
                <a:gd name="connsiteX5472" fmla="*/ 5957890 w 10035679"/>
                <a:gd name="connsiteY5472" fmla="*/ 3659977 h 5893281"/>
                <a:gd name="connsiteX5473" fmla="*/ 5957890 w 10035679"/>
                <a:gd name="connsiteY5473" fmla="*/ 3674467 h 5893281"/>
                <a:gd name="connsiteX5474" fmla="*/ 5957890 w 10035679"/>
                <a:gd name="connsiteY5474" fmla="*/ 3684732 h 5893281"/>
                <a:gd name="connsiteX5475" fmla="*/ 5962116 w 10035679"/>
                <a:gd name="connsiteY5475" fmla="*/ 3694995 h 5893281"/>
                <a:gd name="connsiteX5476" fmla="*/ 5972381 w 10035679"/>
                <a:gd name="connsiteY5476" fmla="*/ 3707070 h 5893281"/>
                <a:gd name="connsiteX5477" fmla="*/ 6002569 w 10035679"/>
                <a:gd name="connsiteY5477" fmla="*/ 3708881 h 5893281"/>
                <a:gd name="connsiteX5478" fmla="*/ 6038795 w 10035679"/>
                <a:gd name="connsiteY5478" fmla="*/ 3692579 h 5893281"/>
                <a:gd name="connsiteX5479" fmla="*/ 6087699 w 10035679"/>
                <a:gd name="connsiteY5479" fmla="*/ 3680504 h 5893281"/>
                <a:gd name="connsiteX5480" fmla="*/ 6134188 w 10035679"/>
                <a:gd name="connsiteY5480" fmla="*/ 3670241 h 5893281"/>
                <a:gd name="connsiteX5481" fmla="*/ 6176450 w 10035679"/>
                <a:gd name="connsiteY5481" fmla="*/ 3664205 h 5893281"/>
                <a:gd name="connsiteX5482" fmla="*/ 6176450 w 10035679"/>
                <a:gd name="connsiteY5482" fmla="*/ 3670241 h 5893281"/>
                <a:gd name="connsiteX5483" fmla="*/ 6166188 w 10035679"/>
                <a:gd name="connsiteY5483" fmla="*/ 3688958 h 5893281"/>
                <a:gd name="connsiteX5484" fmla="*/ 6166188 w 10035679"/>
                <a:gd name="connsiteY5484" fmla="*/ 3710693 h 5893281"/>
                <a:gd name="connsiteX5485" fmla="*/ 6158338 w 10035679"/>
                <a:gd name="connsiteY5485" fmla="*/ 3735447 h 5893281"/>
                <a:gd name="connsiteX5486" fmla="*/ 6144452 w 10035679"/>
                <a:gd name="connsiteY5486" fmla="*/ 3772276 h 5893281"/>
                <a:gd name="connsiteX5487" fmla="*/ 6123925 w 10035679"/>
                <a:gd name="connsiteY5487" fmla="*/ 3815746 h 5893281"/>
                <a:gd name="connsiteX5488" fmla="*/ 6099774 w 10035679"/>
                <a:gd name="connsiteY5488" fmla="*/ 3859217 h 5893281"/>
                <a:gd name="connsiteX5489" fmla="*/ 6073208 w 10035679"/>
                <a:gd name="connsiteY5489" fmla="*/ 3894235 h 5893281"/>
                <a:gd name="connsiteX5490" fmla="*/ 6034568 w 10035679"/>
                <a:gd name="connsiteY5490" fmla="*/ 3933479 h 5893281"/>
                <a:gd name="connsiteX5491" fmla="*/ 5992304 w 10035679"/>
                <a:gd name="connsiteY5491" fmla="*/ 3970308 h 5893281"/>
                <a:gd name="connsiteX5492" fmla="*/ 5947626 w 10035679"/>
                <a:gd name="connsiteY5492" fmla="*/ 4005327 h 5893281"/>
                <a:gd name="connsiteX5493" fmla="*/ 5905363 w 10035679"/>
                <a:gd name="connsiteY5493" fmla="*/ 4046384 h 5893281"/>
                <a:gd name="connsiteX5494" fmla="*/ 5869137 w 10035679"/>
                <a:gd name="connsiteY5494" fmla="*/ 4089854 h 5893281"/>
                <a:gd name="connsiteX5495" fmla="*/ 5840762 w 10035679"/>
                <a:gd name="connsiteY5495" fmla="*/ 4139361 h 5893281"/>
                <a:gd name="connsiteX5496" fmla="*/ 5830497 w 10035679"/>
                <a:gd name="connsiteY5496" fmla="*/ 4186455 h 5893281"/>
                <a:gd name="connsiteX5497" fmla="*/ 5836534 w 10035679"/>
                <a:gd name="connsiteY5497" fmla="*/ 4229925 h 5893281"/>
                <a:gd name="connsiteX5498" fmla="*/ 5850422 w 10035679"/>
                <a:gd name="connsiteY5498" fmla="*/ 4273396 h 5893281"/>
                <a:gd name="connsiteX5499" fmla="*/ 5864308 w 10035679"/>
                <a:gd name="connsiteY5499" fmla="*/ 4312640 h 5893281"/>
                <a:gd name="connsiteX5500" fmla="*/ 5878194 w 10035679"/>
                <a:gd name="connsiteY5500" fmla="*/ 4356111 h 5893281"/>
                <a:gd name="connsiteX5501" fmla="*/ 5890269 w 10035679"/>
                <a:gd name="connsiteY5501" fmla="*/ 4399581 h 5893281"/>
                <a:gd name="connsiteX5502" fmla="*/ 5886043 w 10035679"/>
                <a:gd name="connsiteY5502" fmla="*/ 4443053 h 5893281"/>
                <a:gd name="connsiteX5503" fmla="*/ 5863705 w 10035679"/>
                <a:gd name="connsiteY5503" fmla="*/ 4488335 h 5893281"/>
                <a:gd name="connsiteX5504" fmla="*/ 5833516 w 10035679"/>
                <a:gd name="connsiteY5504" fmla="*/ 4510673 h 5893281"/>
                <a:gd name="connsiteX5505" fmla="*/ 5797290 w 10035679"/>
                <a:gd name="connsiteY5505" fmla="*/ 4526974 h 5893281"/>
                <a:gd name="connsiteX5506" fmla="*/ 5762876 w 10035679"/>
                <a:gd name="connsiteY5506" fmla="*/ 4545691 h 5893281"/>
                <a:gd name="connsiteX5507" fmla="*/ 5734499 w 10035679"/>
                <a:gd name="connsiteY5507" fmla="*/ 4570447 h 5893281"/>
                <a:gd name="connsiteX5508" fmla="*/ 5716387 w 10035679"/>
                <a:gd name="connsiteY5508" fmla="*/ 4607275 h 5893281"/>
                <a:gd name="connsiteX5509" fmla="*/ 5734499 w 10035679"/>
                <a:gd name="connsiteY5509" fmla="*/ 4627803 h 5893281"/>
                <a:gd name="connsiteX5510" fmla="*/ 5748385 w 10035679"/>
                <a:gd name="connsiteY5510" fmla="*/ 4661011 h 5893281"/>
                <a:gd name="connsiteX5511" fmla="*/ 5754424 w 10035679"/>
                <a:gd name="connsiteY5511" fmla="*/ 4700255 h 5893281"/>
                <a:gd name="connsiteX5512" fmla="*/ 5744159 w 10035679"/>
                <a:gd name="connsiteY5512" fmla="*/ 4708707 h 5893281"/>
                <a:gd name="connsiteX5513" fmla="*/ 5738123 w 10035679"/>
                <a:gd name="connsiteY5513" fmla="*/ 4714744 h 5893281"/>
                <a:gd name="connsiteX5514" fmla="*/ 5733897 w 10035679"/>
                <a:gd name="connsiteY5514" fmla="*/ 4718970 h 5893281"/>
                <a:gd name="connsiteX5515" fmla="*/ 5726047 w 10035679"/>
                <a:gd name="connsiteY5515" fmla="*/ 4725009 h 5893281"/>
                <a:gd name="connsiteX5516" fmla="*/ 5724235 w 10035679"/>
                <a:gd name="connsiteY5516" fmla="*/ 4733461 h 5893281"/>
                <a:gd name="connsiteX5517" fmla="*/ 5716387 w 10035679"/>
                <a:gd name="connsiteY5517" fmla="*/ 4739498 h 5893281"/>
                <a:gd name="connsiteX5518" fmla="*/ 5677746 w 10035679"/>
                <a:gd name="connsiteY5518" fmla="*/ 4747952 h 5893281"/>
                <a:gd name="connsiteX5519" fmla="*/ 5667483 w 10035679"/>
                <a:gd name="connsiteY5519" fmla="*/ 4772705 h 5893281"/>
                <a:gd name="connsiteX5520" fmla="*/ 5663255 w 10035679"/>
                <a:gd name="connsiteY5520" fmla="*/ 4801685 h 5893281"/>
                <a:gd name="connsiteX5521" fmla="*/ 5659029 w 10035679"/>
                <a:gd name="connsiteY5521" fmla="*/ 4830666 h 5893281"/>
                <a:gd name="connsiteX5522" fmla="*/ 5652992 w 10035679"/>
                <a:gd name="connsiteY5522" fmla="*/ 4859646 h 5893281"/>
                <a:gd name="connsiteX5523" fmla="*/ 5606504 w 10035679"/>
                <a:gd name="connsiteY5523" fmla="*/ 4898891 h 5893281"/>
                <a:gd name="connsiteX5524" fmla="*/ 5592616 w 10035679"/>
                <a:gd name="connsiteY5524" fmla="*/ 4932098 h 5893281"/>
                <a:gd name="connsiteX5525" fmla="*/ 5574504 w 10035679"/>
                <a:gd name="connsiteY5525" fmla="*/ 4965304 h 5893281"/>
                <a:gd name="connsiteX5526" fmla="*/ 5540088 w 10035679"/>
                <a:gd name="connsiteY5526" fmla="*/ 4996096 h 5893281"/>
                <a:gd name="connsiteX5527" fmla="*/ 5497825 w 10035679"/>
                <a:gd name="connsiteY5527" fmla="*/ 5022662 h 5893281"/>
                <a:gd name="connsiteX5528" fmla="*/ 5445300 w 10035679"/>
                <a:gd name="connsiteY5528" fmla="*/ 5037151 h 5893281"/>
                <a:gd name="connsiteX5529" fmla="*/ 5392772 w 10035679"/>
                <a:gd name="connsiteY5529" fmla="*/ 5051642 h 5893281"/>
                <a:gd name="connsiteX5530" fmla="*/ 5337830 w 10035679"/>
                <a:gd name="connsiteY5530" fmla="*/ 5061907 h 5893281"/>
                <a:gd name="connsiteX5531" fmla="*/ 5288925 w 10035679"/>
                <a:gd name="connsiteY5531" fmla="*/ 5072169 h 5893281"/>
                <a:gd name="connsiteX5532" fmla="*/ 5278661 w 10035679"/>
                <a:gd name="connsiteY5532" fmla="*/ 5066133 h 5893281"/>
                <a:gd name="connsiteX5533" fmla="*/ 5270813 w 10035679"/>
                <a:gd name="connsiteY5533" fmla="*/ 5057679 h 5893281"/>
                <a:gd name="connsiteX5534" fmla="*/ 5264775 w 10035679"/>
                <a:gd name="connsiteY5534" fmla="*/ 5053453 h 5893281"/>
                <a:gd name="connsiteX5535" fmla="*/ 5256927 w 10035679"/>
                <a:gd name="connsiteY5535" fmla="*/ 5043190 h 5893281"/>
                <a:gd name="connsiteX5536" fmla="*/ 5250889 w 10035679"/>
                <a:gd name="connsiteY5536" fmla="*/ 5037151 h 5893281"/>
                <a:gd name="connsiteX5537" fmla="*/ 5246663 w 10035679"/>
                <a:gd name="connsiteY5537" fmla="*/ 5018434 h 5893281"/>
                <a:gd name="connsiteX5538" fmla="*/ 5246663 w 10035679"/>
                <a:gd name="connsiteY5538" fmla="*/ 4996096 h 5893281"/>
                <a:gd name="connsiteX5539" fmla="*/ 5246663 w 10035679"/>
                <a:gd name="connsiteY5539" fmla="*/ 4971343 h 5893281"/>
                <a:gd name="connsiteX5540" fmla="*/ 5242436 w 10035679"/>
                <a:gd name="connsiteY5540" fmla="*/ 4946587 h 5893281"/>
                <a:gd name="connsiteX5541" fmla="*/ 5221909 w 10035679"/>
                <a:gd name="connsiteY5541" fmla="*/ 4911571 h 5893281"/>
                <a:gd name="connsiteX5542" fmla="*/ 5193532 w 10035679"/>
                <a:gd name="connsiteY5542" fmla="*/ 4878363 h 5893281"/>
                <a:gd name="connsiteX5543" fmla="*/ 5165155 w 10035679"/>
                <a:gd name="connsiteY5543" fmla="*/ 4841534 h 5893281"/>
                <a:gd name="connsiteX5544" fmla="*/ 5147041 w 10035679"/>
                <a:gd name="connsiteY5544" fmla="*/ 4806516 h 5893281"/>
                <a:gd name="connsiteX5545" fmla="*/ 5154891 w 10035679"/>
                <a:gd name="connsiteY5545" fmla="*/ 4781762 h 5893281"/>
                <a:gd name="connsiteX5546" fmla="*/ 5154891 w 10035679"/>
                <a:gd name="connsiteY5546" fmla="*/ 4777536 h 5893281"/>
                <a:gd name="connsiteX5547" fmla="*/ 5147041 w 10035679"/>
                <a:gd name="connsiteY5547" fmla="*/ 4769082 h 5893281"/>
                <a:gd name="connsiteX5548" fmla="*/ 5141005 w 10035679"/>
                <a:gd name="connsiteY5548" fmla="*/ 4767271 h 5893281"/>
                <a:gd name="connsiteX5549" fmla="*/ 5136779 w 10035679"/>
                <a:gd name="connsiteY5549" fmla="*/ 4758819 h 5893281"/>
                <a:gd name="connsiteX5550" fmla="*/ 5132553 w 10035679"/>
                <a:gd name="connsiteY5550" fmla="*/ 4758819 h 5893281"/>
                <a:gd name="connsiteX5551" fmla="*/ 5128327 w 10035679"/>
                <a:gd name="connsiteY5551" fmla="*/ 4748555 h 5893281"/>
                <a:gd name="connsiteX5552" fmla="*/ 5132553 w 10035679"/>
                <a:gd name="connsiteY5552" fmla="*/ 4738292 h 5893281"/>
                <a:gd name="connsiteX5553" fmla="*/ 5132553 w 10035679"/>
                <a:gd name="connsiteY5553" fmla="*/ 4729838 h 5893281"/>
                <a:gd name="connsiteX5554" fmla="*/ 5136779 w 10035679"/>
                <a:gd name="connsiteY5554" fmla="*/ 4723801 h 5893281"/>
                <a:gd name="connsiteX5555" fmla="*/ 5141005 w 10035679"/>
                <a:gd name="connsiteY5555" fmla="*/ 4715349 h 5893281"/>
                <a:gd name="connsiteX5556" fmla="*/ 5127119 w 10035679"/>
                <a:gd name="connsiteY5556" fmla="*/ 4709310 h 5893281"/>
                <a:gd name="connsiteX5557" fmla="*/ 5127119 w 10035679"/>
                <a:gd name="connsiteY5557" fmla="*/ 4700858 h 5893281"/>
                <a:gd name="connsiteX5558" fmla="*/ 5127119 w 10035679"/>
                <a:gd name="connsiteY5558" fmla="*/ 4694819 h 5893281"/>
                <a:gd name="connsiteX5559" fmla="*/ 5128929 w 10035679"/>
                <a:gd name="connsiteY5559" fmla="*/ 4684556 h 5893281"/>
                <a:gd name="connsiteX5560" fmla="*/ 5133156 w 10035679"/>
                <a:gd name="connsiteY5560" fmla="*/ 4676104 h 5893281"/>
                <a:gd name="connsiteX5561" fmla="*/ 5133156 w 10035679"/>
                <a:gd name="connsiteY5561" fmla="*/ 4665840 h 5893281"/>
                <a:gd name="connsiteX5562" fmla="*/ 5133156 w 10035679"/>
                <a:gd name="connsiteY5562" fmla="*/ 4655575 h 5893281"/>
                <a:gd name="connsiteX5563" fmla="*/ 5119270 w 10035679"/>
                <a:gd name="connsiteY5563" fmla="*/ 4626595 h 5893281"/>
                <a:gd name="connsiteX5564" fmla="*/ 5098742 w 10035679"/>
                <a:gd name="connsiteY5564" fmla="*/ 4593389 h 5893281"/>
                <a:gd name="connsiteX5565" fmla="*/ 5076402 w 10035679"/>
                <a:gd name="connsiteY5565" fmla="*/ 4564408 h 5893281"/>
                <a:gd name="connsiteX5566" fmla="*/ 5062516 w 10035679"/>
                <a:gd name="connsiteY5566" fmla="*/ 4535428 h 5893281"/>
                <a:gd name="connsiteX5567" fmla="*/ 5058290 w 10035679"/>
                <a:gd name="connsiteY5567" fmla="*/ 4500410 h 5893281"/>
                <a:gd name="connsiteX5568" fmla="*/ 5066139 w 10035679"/>
                <a:gd name="connsiteY5568" fmla="*/ 4459355 h 5893281"/>
                <a:gd name="connsiteX5569" fmla="*/ 5080025 w 10035679"/>
                <a:gd name="connsiteY5569" fmla="*/ 4424337 h 5893281"/>
                <a:gd name="connsiteX5570" fmla="*/ 5100553 w 10035679"/>
                <a:gd name="connsiteY5570" fmla="*/ 4385092 h 5893281"/>
                <a:gd name="connsiteX5571" fmla="*/ 5114439 w 10035679"/>
                <a:gd name="connsiteY5571" fmla="*/ 4351885 h 5893281"/>
                <a:gd name="connsiteX5572" fmla="*/ 5126514 w 10035679"/>
                <a:gd name="connsiteY5572" fmla="*/ 4322905 h 5893281"/>
                <a:gd name="connsiteX5573" fmla="*/ 5112628 w 10035679"/>
                <a:gd name="connsiteY5573" fmla="*/ 4293923 h 5893281"/>
                <a:gd name="connsiteX5574" fmla="*/ 5108402 w 10035679"/>
                <a:gd name="connsiteY5574" fmla="*/ 4269170 h 5893281"/>
                <a:gd name="connsiteX5575" fmla="*/ 5108402 w 10035679"/>
                <a:gd name="connsiteY5575" fmla="*/ 4244416 h 5893281"/>
                <a:gd name="connsiteX5576" fmla="*/ 5100553 w 10035679"/>
                <a:gd name="connsiteY5576" fmla="*/ 4211208 h 5893281"/>
                <a:gd name="connsiteX5577" fmla="*/ 5080025 w 10035679"/>
                <a:gd name="connsiteY5577" fmla="*/ 4167738 h 5893281"/>
                <a:gd name="connsiteX5578" fmla="*/ 5047436 w 10035679"/>
                <a:gd name="connsiteY5578" fmla="*/ 4124268 h 5893281"/>
                <a:gd name="connsiteX5579" fmla="*/ 5017253 w 10035679"/>
                <a:gd name="connsiteY5579" fmla="*/ 4085023 h 5893281"/>
                <a:gd name="connsiteX5580" fmla="*/ 4984649 w 10035679"/>
                <a:gd name="connsiteY5580" fmla="*/ 4051817 h 5893281"/>
                <a:gd name="connsiteX5581" fmla="*/ 4994914 w 10035679"/>
                <a:gd name="connsiteY5581" fmla="*/ 4008347 h 5893281"/>
                <a:gd name="connsiteX5582" fmla="*/ 5005179 w 10035679"/>
                <a:gd name="connsiteY5582" fmla="*/ 3969103 h 5893281"/>
                <a:gd name="connsiteX5583" fmla="*/ 5017253 w 10035679"/>
                <a:gd name="connsiteY5583" fmla="*/ 3925632 h 5893281"/>
                <a:gd name="connsiteX5584" fmla="*/ 5005179 w 10035679"/>
                <a:gd name="connsiteY5584" fmla="*/ 3919593 h 5893281"/>
                <a:gd name="connsiteX5585" fmla="*/ 4999138 w 10035679"/>
                <a:gd name="connsiteY5585" fmla="*/ 3915367 h 5893281"/>
                <a:gd name="connsiteX5586" fmla="*/ 4991290 w 10035679"/>
                <a:gd name="connsiteY5586" fmla="*/ 3906915 h 5893281"/>
                <a:gd name="connsiteX5587" fmla="*/ 4985253 w 10035679"/>
                <a:gd name="connsiteY5587" fmla="*/ 3905103 h 5893281"/>
                <a:gd name="connsiteX5588" fmla="*/ 4974988 w 10035679"/>
                <a:gd name="connsiteY5588" fmla="*/ 3905103 h 5893281"/>
                <a:gd name="connsiteX5589" fmla="*/ 4961103 w 10035679"/>
                <a:gd name="connsiteY5589" fmla="*/ 3900877 h 5893281"/>
                <a:gd name="connsiteX5590" fmla="*/ 4953254 w 10035679"/>
                <a:gd name="connsiteY5590" fmla="*/ 3906915 h 5893281"/>
                <a:gd name="connsiteX5591" fmla="*/ 4949028 w 10035679"/>
                <a:gd name="connsiteY5591" fmla="*/ 3911141 h 5893281"/>
                <a:gd name="connsiteX5592" fmla="*/ 4938764 w 10035679"/>
                <a:gd name="connsiteY5592" fmla="*/ 3915367 h 5893281"/>
                <a:gd name="connsiteX5593" fmla="*/ 4928500 w 10035679"/>
                <a:gd name="connsiteY5593" fmla="*/ 3915367 h 5893281"/>
                <a:gd name="connsiteX5594" fmla="*/ 4914614 w 10035679"/>
                <a:gd name="connsiteY5594" fmla="*/ 3915367 h 5893281"/>
                <a:gd name="connsiteX5595" fmla="*/ 4875973 w 10035679"/>
                <a:gd name="connsiteY5595" fmla="*/ 3853783 h 5893281"/>
                <a:gd name="connsiteX5596" fmla="*/ 4849408 w 10035679"/>
                <a:gd name="connsiteY5596" fmla="*/ 3849557 h 5893281"/>
                <a:gd name="connsiteX5597" fmla="*/ 4825258 w 10035679"/>
                <a:gd name="connsiteY5597" fmla="*/ 3847746 h 5893281"/>
                <a:gd name="connsiteX5598" fmla="*/ 4796881 w 10035679"/>
                <a:gd name="connsiteY5598" fmla="*/ 3843520 h 5893281"/>
                <a:gd name="connsiteX5599" fmla="*/ 4762465 w 10035679"/>
                <a:gd name="connsiteY5599" fmla="*/ 3858011 h 5893281"/>
                <a:gd name="connsiteX5600" fmla="*/ 4726239 w 10035679"/>
                <a:gd name="connsiteY5600" fmla="*/ 3872500 h 5893281"/>
                <a:gd name="connsiteX5601" fmla="*/ 4697864 w 10035679"/>
                <a:gd name="connsiteY5601" fmla="*/ 3882765 h 5893281"/>
                <a:gd name="connsiteX5602" fmla="*/ 4629033 w 10035679"/>
                <a:gd name="connsiteY5602" fmla="*/ 3868274 h 5893281"/>
                <a:gd name="connsiteX5603" fmla="*/ 4621186 w 10035679"/>
                <a:gd name="connsiteY5603" fmla="*/ 3893027 h 5893281"/>
                <a:gd name="connsiteX5604" fmla="*/ 4597035 w 10035679"/>
                <a:gd name="connsiteY5604" fmla="*/ 3893027 h 5893281"/>
                <a:gd name="connsiteX5605" fmla="*/ 4574697 w 10035679"/>
                <a:gd name="connsiteY5605" fmla="*/ 3886991 h 5893281"/>
                <a:gd name="connsiteX5606" fmla="*/ 4558396 w 10035679"/>
                <a:gd name="connsiteY5606" fmla="*/ 3882765 h 5893281"/>
                <a:gd name="connsiteX5607" fmla="*/ 4550547 w 10035679"/>
                <a:gd name="connsiteY5607" fmla="*/ 3886991 h 5893281"/>
                <a:gd name="connsiteX5608" fmla="*/ 4544509 w 10035679"/>
                <a:gd name="connsiteY5608" fmla="*/ 3893027 h 5893281"/>
                <a:gd name="connsiteX5609" fmla="*/ 4532435 w 10035679"/>
                <a:gd name="connsiteY5609" fmla="*/ 3897255 h 5893281"/>
                <a:gd name="connsiteX5610" fmla="*/ 4518548 w 10035679"/>
                <a:gd name="connsiteY5610" fmla="*/ 3901481 h 5893281"/>
                <a:gd name="connsiteX5611" fmla="*/ 4498019 w 10035679"/>
                <a:gd name="connsiteY5611" fmla="*/ 3876726 h 5893281"/>
                <a:gd name="connsiteX5612" fmla="*/ 4469643 w 10035679"/>
                <a:gd name="connsiteY5612" fmla="*/ 3862237 h 5893281"/>
                <a:gd name="connsiteX5613" fmla="*/ 4441267 w 10035679"/>
                <a:gd name="connsiteY5613" fmla="*/ 3847746 h 5893281"/>
                <a:gd name="connsiteX5614" fmla="*/ 4412890 w 10035679"/>
                <a:gd name="connsiteY5614" fmla="*/ 3833255 h 5893281"/>
                <a:gd name="connsiteX5615" fmla="*/ 4388741 w 10035679"/>
                <a:gd name="connsiteY5615" fmla="*/ 3814539 h 5893281"/>
                <a:gd name="connsiteX5616" fmla="*/ 4370627 w 10035679"/>
                <a:gd name="connsiteY5616" fmla="*/ 3767447 h 5893281"/>
                <a:gd name="connsiteX5617" fmla="*/ 4350099 w 10035679"/>
                <a:gd name="connsiteY5617" fmla="*/ 3742691 h 5893281"/>
                <a:gd name="connsiteX5618" fmla="*/ 4317498 w 10035679"/>
                <a:gd name="connsiteY5618" fmla="*/ 3717938 h 5893281"/>
                <a:gd name="connsiteX5619" fmla="*/ 4289121 w 10035679"/>
                <a:gd name="connsiteY5619" fmla="*/ 3693184 h 5893281"/>
                <a:gd name="connsiteX5620" fmla="*/ 4271009 w 10035679"/>
                <a:gd name="connsiteY5620" fmla="*/ 3670844 h 5893281"/>
                <a:gd name="connsiteX5621" fmla="*/ 4271009 w 10035679"/>
                <a:gd name="connsiteY5621" fmla="*/ 3623752 h 5893281"/>
                <a:gd name="connsiteX5622" fmla="*/ 4264970 w 10035679"/>
                <a:gd name="connsiteY5622" fmla="*/ 3603223 h 5893281"/>
                <a:gd name="connsiteX5623" fmla="*/ 4266782 w 10035679"/>
                <a:gd name="connsiteY5623" fmla="*/ 3570017 h 5893281"/>
                <a:gd name="connsiteX5624" fmla="*/ 4274631 w 10035679"/>
                <a:gd name="connsiteY5624" fmla="*/ 3541038 h 5893281"/>
                <a:gd name="connsiteX5625" fmla="*/ 4280668 w 10035679"/>
                <a:gd name="connsiteY5625" fmla="*/ 3516282 h 5893281"/>
                <a:gd name="connsiteX5626" fmla="*/ 4284895 w 10035679"/>
                <a:gd name="connsiteY5626" fmla="*/ 3497565 h 5893281"/>
                <a:gd name="connsiteX5627" fmla="*/ 4284895 w 10035679"/>
                <a:gd name="connsiteY5627" fmla="*/ 3468586 h 5893281"/>
                <a:gd name="connsiteX5628" fmla="*/ 4278856 w 10035679"/>
                <a:gd name="connsiteY5628" fmla="*/ 3452284 h 5893281"/>
                <a:gd name="connsiteX5629" fmla="*/ 4266782 w 10035679"/>
                <a:gd name="connsiteY5629" fmla="*/ 3433567 h 5893281"/>
                <a:gd name="connsiteX5630" fmla="*/ 4260744 w 10035679"/>
                <a:gd name="connsiteY5630" fmla="*/ 3419076 h 5893281"/>
                <a:gd name="connsiteX5631" fmla="*/ 4260744 w 10035679"/>
                <a:gd name="connsiteY5631" fmla="*/ 3396738 h 5893281"/>
                <a:gd name="connsiteX5632" fmla="*/ 4266782 w 10035679"/>
                <a:gd name="connsiteY5632" fmla="*/ 3367759 h 5893281"/>
                <a:gd name="connsiteX5633" fmla="*/ 4280668 w 10035679"/>
                <a:gd name="connsiteY5633" fmla="*/ 3336966 h 5893281"/>
                <a:gd name="connsiteX5634" fmla="*/ 4294555 w 10035679"/>
                <a:gd name="connsiteY5634" fmla="*/ 3300138 h 5893281"/>
                <a:gd name="connsiteX5635" fmla="*/ 4308441 w 10035679"/>
                <a:gd name="connsiteY5635" fmla="*/ 3269345 h 5893281"/>
                <a:gd name="connsiteX5636" fmla="*/ 4322329 w 10035679"/>
                <a:gd name="connsiteY5636" fmla="*/ 3242779 h 5893281"/>
                <a:gd name="connsiteX5637" fmla="*/ 4330176 w 10035679"/>
                <a:gd name="connsiteY5637" fmla="*/ 3228290 h 5893281"/>
                <a:gd name="connsiteX5638" fmla="*/ 4354326 w 10035679"/>
                <a:gd name="connsiteY5638" fmla="*/ 3207761 h 5893281"/>
                <a:gd name="connsiteX5639" fmla="*/ 4382702 w 10035679"/>
                <a:gd name="connsiteY5639" fmla="*/ 3189046 h 5893281"/>
                <a:gd name="connsiteX5640" fmla="*/ 4411079 w 10035679"/>
                <a:gd name="connsiteY5640" fmla="*/ 3174555 h 5893281"/>
                <a:gd name="connsiteX5641" fmla="*/ 4439455 w 10035679"/>
                <a:gd name="connsiteY5641" fmla="*/ 3155838 h 5893281"/>
                <a:gd name="connsiteX5642" fmla="*/ 4445492 w 10035679"/>
                <a:gd name="connsiteY5642" fmla="*/ 3139537 h 5893281"/>
                <a:gd name="connsiteX5643" fmla="*/ 4445492 w 10035679"/>
                <a:gd name="connsiteY5643" fmla="*/ 3117199 h 5893281"/>
                <a:gd name="connsiteX5644" fmla="*/ 4443682 w 10035679"/>
                <a:gd name="connsiteY5644" fmla="*/ 3092443 h 5893281"/>
                <a:gd name="connsiteX5645" fmla="*/ 4445492 w 10035679"/>
                <a:gd name="connsiteY5645" fmla="*/ 3071916 h 5893281"/>
                <a:gd name="connsiteX5646" fmla="*/ 4463607 w 10035679"/>
                <a:gd name="connsiteY5646" fmla="*/ 3042936 h 5893281"/>
                <a:gd name="connsiteX5647" fmla="*/ 4487756 w 10035679"/>
                <a:gd name="connsiteY5647" fmla="*/ 3020596 h 5893281"/>
                <a:gd name="connsiteX5648" fmla="*/ 4514322 w 10035679"/>
                <a:gd name="connsiteY5648" fmla="*/ 3000068 h 5893281"/>
                <a:gd name="connsiteX5649" fmla="*/ 4538472 w 10035679"/>
                <a:gd name="connsiteY5649" fmla="*/ 2977730 h 5893281"/>
                <a:gd name="connsiteX5650" fmla="*/ 4558999 w 10035679"/>
                <a:gd name="connsiteY5650" fmla="*/ 2952975 h 5893281"/>
                <a:gd name="connsiteX5651" fmla="*/ 4571074 w 10035679"/>
                <a:gd name="connsiteY5651" fmla="*/ 2919770 h 5893281"/>
                <a:gd name="connsiteX5652" fmla="*/ 4571074 w 10035679"/>
                <a:gd name="connsiteY5652" fmla="*/ 2917957 h 5893281"/>
                <a:gd name="connsiteX5653" fmla="*/ 4566849 w 10035679"/>
                <a:gd name="connsiteY5653" fmla="*/ 2917957 h 5893281"/>
                <a:gd name="connsiteX5654" fmla="*/ 4566849 w 10035679"/>
                <a:gd name="connsiteY5654" fmla="*/ 2913731 h 5893281"/>
                <a:gd name="connsiteX5655" fmla="*/ 4566849 w 10035679"/>
                <a:gd name="connsiteY5655" fmla="*/ 2909505 h 5893281"/>
                <a:gd name="connsiteX5656" fmla="*/ 4562622 w 10035679"/>
                <a:gd name="connsiteY5656" fmla="*/ 2905279 h 5893281"/>
                <a:gd name="connsiteX5657" fmla="*/ 4556584 w 10035679"/>
                <a:gd name="connsiteY5657" fmla="*/ 2903468 h 5893281"/>
                <a:gd name="connsiteX5658" fmla="*/ 4548737 w 10035679"/>
                <a:gd name="connsiteY5658" fmla="*/ 2899242 h 5893281"/>
                <a:gd name="connsiteX5659" fmla="*/ 4542697 w 10035679"/>
                <a:gd name="connsiteY5659" fmla="*/ 2899242 h 5893281"/>
                <a:gd name="connsiteX5660" fmla="*/ 4530622 w 10035679"/>
                <a:gd name="connsiteY5660" fmla="*/ 2895016 h 5893281"/>
                <a:gd name="connsiteX5661" fmla="*/ 4524584 w 10035679"/>
                <a:gd name="connsiteY5661" fmla="*/ 2903468 h 5893281"/>
                <a:gd name="connsiteX5662" fmla="*/ 4516736 w 10035679"/>
                <a:gd name="connsiteY5662" fmla="*/ 2903468 h 5893281"/>
                <a:gd name="connsiteX5663" fmla="*/ 4506471 w 10035679"/>
                <a:gd name="connsiteY5663" fmla="*/ 2905279 h 5893281"/>
                <a:gd name="connsiteX5664" fmla="*/ 4492586 w 10035679"/>
                <a:gd name="connsiteY5664" fmla="*/ 2905279 h 5893281"/>
                <a:gd name="connsiteX5665" fmla="*/ 4492586 w 10035679"/>
                <a:gd name="connsiteY5665" fmla="*/ 2895016 h 5893281"/>
                <a:gd name="connsiteX5666" fmla="*/ 4486550 w 10035679"/>
                <a:gd name="connsiteY5666" fmla="*/ 2895016 h 5893281"/>
                <a:gd name="connsiteX5667" fmla="*/ 4486550 w 10035679"/>
                <a:gd name="connsiteY5667" fmla="*/ 2866035 h 5893281"/>
                <a:gd name="connsiteX5668" fmla="*/ 4482323 w 10035679"/>
                <a:gd name="connsiteY5668" fmla="*/ 2826791 h 5893281"/>
                <a:gd name="connsiteX5669" fmla="*/ 4478094 w 10035679"/>
                <a:gd name="connsiteY5669" fmla="*/ 2779698 h 5893281"/>
                <a:gd name="connsiteX5670" fmla="*/ 4478094 w 10035679"/>
                <a:gd name="connsiteY5670" fmla="*/ 2734417 h 5893281"/>
                <a:gd name="connsiteX5671" fmla="*/ 4478094 w 10035679"/>
                <a:gd name="connsiteY5671" fmla="*/ 2693362 h 5893281"/>
                <a:gd name="connsiteX5672" fmla="*/ 4485945 w 10035679"/>
                <a:gd name="connsiteY5672" fmla="*/ 2668606 h 5893281"/>
                <a:gd name="connsiteX5673" fmla="*/ 4487152 w 10035679"/>
                <a:gd name="connsiteY5673" fmla="*/ 2661362 h 5893281"/>
                <a:gd name="connsiteX5674" fmla="*/ 4491378 w 10035679"/>
                <a:gd name="connsiteY5674" fmla="*/ 2652908 h 5893281"/>
                <a:gd name="connsiteX5675" fmla="*/ 4495605 w 10035679"/>
                <a:gd name="connsiteY5675" fmla="*/ 2651095 h 5893281"/>
                <a:gd name="connsiteX5676" fmla="*/ 4499831 w 10035679"/>
                <a:gd name="connsiteY5676" fmla="*/ 2651095 h 5893281"/>
                <a:gd name="connsiteX5677" fmla="*/ 4505870 w 10035679"/>
                <a:gd name="connsiteY5677" fmla="*/ 2651095 h 5893281"/>
                <a:gd name="connsiteX5678" fmla="*/ 4513719 w 10035679"/>
                <a:gd name="connsiteY5678" fmla="*/ 2646870 h 5893281"/>
                <a:gd name="connsiteX5679" fmla="*/ 4523980 w 10035679"/>
                <a:gd name="connsiteY5679" fmla="*/ 2646870 h 5893281"/>
                <a:gd name="connsiteX5680" fmla="*/ 4552358 w 10035679"/>
                <a:gd name="connsiteY5680" fmla="*/ 2657135 h 5893281"/>
                <a:gd name="connsiteX5681" fmla="*/ 4584960 w 10035679"/>
                <a:gd name="connsiteY5681" fmla="*/ 2665587 h 5893281"/>
                <a:gd name="connsiteX5682" fmla="*/ 4619374 w 10035679"/>
                <a:gd name="connsiteY5682" fmla="*/ 2665587 h 5893281"/>
                <a:gd name="connsiteX5683" fmla="*/ 4653790 w 10035679"/>
                <a:gd name="connsiteY5683" fmla="*/ 2657135 h 5893281"/>
                <a:gd name="connsiteX5684" fmla="*/ 4680355 w 10035679"/>
                <a:gd name="connsiteY5684" fmla="*/ 2646870 h 5893281"/>
                <a:gd name="connsiteX5685" fmla="*/ 4682166 w 10035679"/>
                <a:gd name="connsiteY5685" fmla="*/ 2642645 h 5893281"/>
                <a:gd name="connsiteX5686" fmla="*/ 4682166 w 10035679"/>
                <a:gd name="connsiteY5686" fmla="*/ 2638419 h 5893281"/>
                <a:gd name="connsiteX5687" fmla="*/ 4686391 w 10035679"/>
                <a:gd name="connsiteY5687" fmla="*/ 2638419 h 5893281"/>
                <a:gd name="connsiteX5688" fmla="*/ 4686391 w 10035679"/>
                <a:gd name="connsiteY5688" fmla="*/ 2636609 h 5893281"/>
                <a:gd name="connsiteX5689" fmla="*/ 4686391 w 10035679"/>
                <a:gd name="connsiteY5689" fmla="*/ 2632382 h 5893281"/>
                <a:gd name="connsiteX5690" fmla="*/ 4694241 w 10035679"/>
                <a:gd name="connsiteY5690" fmla="*/ 2603401 h 5893281"/>
                <a:gd name="connsiteX5691" fmla="*/ 4694241 w 10035679"/>
                <a:gd name="connsiteY5691" fmla="*/ 2570196 h 5893281"/>
                <a:gd name="connsiteX5692" fmla="*/ 4690015 w 10035679"/>
                <a:gd name="connsiteY5692" fmla="*/ 2539402 h 5893281"/>
                <a:gd name="connsiteX5693" fmla="*/ 4685790 w 10035679"/>
                <a:gd name="connsiteY5693" fmla="*/ 2502574 h 5893281"/>
                <a:gd name="connsiteX5694" fmla="*/ 4661637 w 10035679"/>
                <a:gd name="connsiteY5694" fmla="*/ 2496535 h 5893281"/>
                <a:gd name="connsiteX5695" fmla="*/ 4637486 w 10035679"/>
                <a:gd name="connsiteY5695" fmla="*/ 2488083 h 5893281"/>
                <a:gd name="connsiteX5696" fmla="*/ 4613337 w 10035679"/>
                <a:gd name="connsiteY5696" fmla="*/ 2473592 h 5893281"/>
                <a:gd name="connsiteX5697" fmla="*/ 4595224 w 10035679"/>
                <a:gd name="connsiteY5697" fmla="*/ 2454877 h 5893281"/>
                <a:gd name="connsiteX5698" fmla="*/ 4601262 w 10035679"/>
                <a:gd name="connsiteY5698" fmla="*/ 2453064 h 5893281"/>
                <a:gd name="connsiteX5699" fmla="*/ 4609111 w 10035679"/>
                <a:gd name="connsiteY5699" fmla="*/ 2448838 h 5893281"/>
                <a:gd name="connsiteX5700" fmla="*/ 4613337 w 10035679"/>
                <a:gd name="connsiteY5700" fmla="*/ 2444612 h 5893281"/>
                <a:gd name="connsiteX5701" fmla="*/ 4619374 w 10035679"/>
                <a:gd name="connsiteY5701" fmla="*/ 2444612 h 5893281"/>
                <a:gd name="connsiteX5702" fmla="*/ 4627225 w 10035679"/>
                <a:gd name="connsiteY5702" fmla="*/ 2440386 h 5893281"/>
                <a:gd name="connsiteX5703" fmla="*/ 4639299 w 10035679"/>
                <a:gd name="connsiteY5703" fmla="*/ 2440386 h 5893281"/>
                <a:gd name="connsiteX5704" fmla="*/ 4647146 w 10035679"/>
                <a:gd name="connsiteY5704" fmla="*/ 2438573 h 5893281"/>
                <a:gd name="connsiteX5705" fmla="*/ 4657412 w 10035679"/>
                <a:gd name="connsiteY5705" fmla="*/ 2434347 h 5893281"/>
                <a:gd name="connsiteX5706" fmla="*/ 4667675 w 10035679"/>
                <a:gd name="connsiteY5706" fmla="*/ 2434347 h 5893281"/>
                <a:gd name="connsiteX5707" fmla="*/ 4679750 w 10035679"/>
                <a:gd name="connsiteY5707" fmla="*/ 2434347 h 5893281"/>
                <a:gd name="connsiteX5708" fmla="*/ 4679750 w 10035679"/>
                <a:gd name="connsiteY5708" fmla="*/ 2395102 h 5893281"/>
                <a:gd name="connsiteX5709" fmla="*/ 4690015 w 10035679"/>
                <a:gd name="connsiteY5709" fmla="*/ 2395102 h 5893281"/>
                <a:gd name="connsiteX5710" fmla="*/ 4700279 w 10035679"/>
                <a:gd name="connsiteY5710" fmla="*/ 2396915 h 5893281"/>
                <a:gd name="connsiteX5711" fmla="*/ 4704506 w 10035679"/>
                <a:gd name="connsiteY5711" fmla="*/ 2401141 h 5893281"/>
                <a:gd name="connsiteX5712" fmla="*/ 4710542 w 10035679"/>
                <a:gd name="connsiteY5712" fmla="*/ 2401141 h 5893281"/>
                <a:gd name="connsiteX5713" fmla="*/ 4718393 w 10035679"/>
                <a:gd name="connsiteY5713" fmla="*/ 2405367 h 5893281"/>
                <a:gd name="connsiteX5714" fmla="*/ 4724429 w 10035679"/>
                <a:gd name="connsiteY5714" fmla="*/ 2409593 h 5893281"/>
                <a:gd name="connsiteX5715" fmla="*/ 4732278 w 10035679"/>
                <a:gd name="connsiteY5715" fmla="*/ 2401141 h 5893281"/>
                <a:gd name="connsiteX5716" fmla="*/ 4742542 w 10035679"/>
                <a:gd name="connsiteY5716" fmla="*/ 2396915 h 5893281"/>
                <a:gd name="connsiteX5717" fmla="*/ 4750388 w 10035679"/>
                <a:gd name="connsiteY5717" fmla="*/ 2395102 h 5893281"/>
                <a:gd name="connsiteX5718" fmla="*/ 4760656 w 10035679"/>
                <a:gd name="connsiteY5718" fmla="*/ 2390876 h 5893281"/>
                <a:gd name="connsiteX5719" fmla="*/ 4764881 w 10035679"/>
                <a:gd name="connsiteY5719" fmla="*/ 2386649 h 5893281"/>
                <a:gd name="connsiteX5720" fmla="*/ 4766692 w 10035679"/>
                <a:gd name="connsiteY5720" fmla="*/ 2380613 h 5893281"/>
                <a:gd name="connsiteX5721" fmla="*/ 4766692 w 10035679"/>
                <a:gd name="connsiteY5721" fmla="*/ 2372160 h 5893281"/>
                <a:gd name="connsiteX5722" fmla="*/ 4766692 w 10035679"/>
                <a:gd name="connsiteY5722" fmla="*/ 2366123 h 5893281"/>
                <a:gd name="connsiteX5723" fmla="*/ 4766692 w 10035679"/>
                <a:gd name="connsiteY5723" fmla="*/ 2357673 h 5893281"/>
                <a:gd name="connsiteX5724" fmla="*/ 4770919 w 10035679"/>
                <a:gd name="connsiteY5724" fmla="*/ 2351634 h 5893281"/>
                <a:gd name="connsiteX5725" fmla="*/ 4775145 w 10035679"/>
                <a:gd name="connsiteY5725" fmla="*/ 2343182 h 5893281"/>
                <a:gd name="connsiteX5726" fmla="*/ 4842162 w 10035679"/>
                <a:gd name="connsiteY5726" fmla="*/ 2322656 h 5893281"/>
                <a:gd name="connsiteX5727" fmla="*/ 4856048 w 10035679"/>
                <a:gd name="connsiteY5727" fmla="*/ 2300318 h 5893281"/>
                <a:gd name="connsiteX5728" fmla="*/ 4860276 w 10035679"/>
                <a:gd name="connsiteY5728" fmla="*/ 2279788 h 5893281"/>
                <a:gd name="connsiteX5729" fmla="*/ 4870539 w 10035679"/>
                <a:gd name="connsiteY5729" fmla="*/ 2257447 h 5893281"/>
                <a:gd name="connsiteX5730" fmla="*/ 4891066 w 10035679"/>
                <a:gd name="connsiteY5730" fmla="*/ 2242955 h 5893281"/>
                <a:gd name="connsiteX5731" fmla="*/ 4917632 w 10035679"/>
                <a:gd name="connsiteY5731" fmla="*/ 2232692 h 5893281"/>
                <a:gd name="connsiteX5732" fmla="*/ 4947819 w 10035679"/>
                <a:gd name="connsiteY5732" fmla="*/ 2222429 h 5893281"/>
                <a:gd name="connsiteX5733" fmla="*/ 4976196 w 10035679"/>
                <a:gd name="connsiteY5733" fmla="*/ 2212165 h 5893281"/>
                <a:gd name="connsiteX5734" fmla="*/ 4980423 w 10035679"/>
                <a:gd name="connsiteY5734" fmla="*/ 2207940 h 5893281"/>
                <a:gd name="connsiteX5735" fmla="*/ 4980423 w 10035679"/>
                <a:gd name="connsiteY5735" fmla="*/ 2203714 h 5893281"/>
                <a:gd name="connsiteX5736" fmla="*/ 4980423 w 10035679"/>
                <a:gd name="connsiteY5736" fmla="*/ 2199488 h 5893281"/>
                <a:gd name="connsiteX5737" fmla="*/ 4984649 w 10035679"/>
                <a:gd name="connsiteY5737" fmla="*/ 2197677 h 5893281"/>
                <a:gd name="connsiteX5738" fmla="*/ 4970762 w 10035679"/>
                <a:gd name="connsiteY5738" fmla="*/ 2160847 h 5893281"/>
                <a:gd name="connsiteX5739" fmla="*/ 4962913 w 10035679"/>
                <a:gd name="connsiteY5739" fmla="*/ 2117379 h 5893281"/>
                <a:gd name="connsiteX5740" fmla="*/ 4962913 w 10035679"/>
                <a:gd name="connsiteY5740" fmla="*/ 2078135 h 5893281"/>
                <a:gd name="connsiteX5741" fmla="*/ 4961103 w 10035679"/>
                <a:gd name="connsiteY5741" fmla="*/ 2044930 h 5893281"/>
                <a:gd name="connsiteX5742" fmla="*/ 4991290 w 10035679"/>
                <a:gd name="connsiteY5742" fmla="*/ 2043117 h 5893281"/>
                <a:gd name="connsiteX5743" fmla="*/ 5013630 w 10035679"/>
                <a:gd name="connsiteY5743" fmla="*/ 2034665 h 5893281"/>
                <a:gd name="connsiteX5744" fmla="*/ 5037776 w 10035679"/>
                <a:gd name="connsiteY5744" fmla="*/ 2028629 h 5893281"/>
                <a:gd name="connsiteX5745" fmla="*/ 5037776 w 10035679"/>
                <a:gd name="connsiteY5745" fmla="*/ 2044930 h 5893281"/>
                <a:gd name="connsiteX5746" fmla="*/ 5033550 w 10035679"/>
                <a:gd name="connsiteY5746" fmla="*/ 2059420 h 5893281"/>
                <a:gd name="connsiteX5747" fmla="*/ 5029322 w 10035679"/>
                <a:gd name="connsiteY5747" fmla="*/ 2085984 h 5893281"/>
                <a:gd name="connsiteX5748" fmla="*/ 5027512 w 10035679"/>
                <a:gd name="connsiteY5748" fmla="*/ 2121003 h 5893281"/>
                <a:gd name="connsiteX5749" fmla="*/ 5023286 w 10035679"/>
                <a:gd name="connsiteY5749" fmla="*/ 2154208 h 5893281"/>
                <a:gd name="connsiteX5750" fmla="*/ 5023286 w 10035679"/>
                <a:gd name="connsiteY5750" fmla="*/ 2178960 h 5893281"/>
                <a:gd name="connsiteX5751" fmla="*/ 5033550 w 10035679"/>
                <a:gd name="connsiteY5751" fmla="*/ 2184996 h 5893281"/>
                <a:gd name="connsiteX5752" fmla="*/ 5041398 w 10035679"/>
                <a:gd name="connsiteY5752" fmla="*/ 2189223 h 5893281"/>
                <a:gd name="connsiteX5753" fmla="*/ 5043210 w 10035679"/>
                <a:gd name="connsiteY5753" fmla="*/ 2193449 h 5893281"/>
                <a:gd name="connsiteX5754" fmla="*/ 5051057 w 10035679"/>
                <a:gd name="connsiteY5754" fmla="*/ 2197677 h 5893281"/>
                <a:gd name="connsiteX5755" fmla="*/ 5061308 w 10035679"/>
                <a:gd name="connsiteY5755" fmla="*/ 2203714 h 5893281"/>
                <a:gd name="connsiteX5756" fmla="*/ 5083648 w 10035679"/>
                <a:gd name="connsiteY5756" fmla="*/ 2193449 h 5893281"/>
                <a:gd name="connsiteX5757" fmla="*/ 5099345 w 10035679"/>
                <a:gd name="connsiteY5757" fmla="*/ 2193449 h 5893281"/>
                <a:gd name="connsiteX5758" fmla="*/ 5109610 w 10035679"/>
                <a:gd name="connsiteY5758" fmla="*/ 2199488 h 5893281"/>
                <a:gd name="connsiteX5759" fmla="*/ 5123496 w 10035679"/>
                <a:gd name="connsiteY5759" fmla="*/ 2211562 h 5893281"/>
                <a:gd name="connsiteX5760" fmla="*/ 5141608 w 10035679"/>
                <a:gd name="connsiteY5760" fmla="*/ 2211562 h 5893281"/>
                <a:gd name="connsiteX5761" fmla="*/ 5162135 w 10035679"/>
                <a:gd name="connsiteY5761" fmla="*/ 2203111 h 5893281"/>
                <a:gd name="connsiteX5762" fmla="*/ 5180249 w 10035679"/>
                <a:gd name="connsiteY5762" fmla="*/ 2192846 h 5893281"/>
                <a:gd name="connsiteX5763" fmla="*/ 5190512 w 10035679"/>
                <a:gd name="connsiteY5763" fmla="*/ 2182580 h 5893281"/>
                <a:gd name="connsiteX5764" fmla="*/ 5204400 w 10035679"/>
                <a:gd name="connsiteY5764" fmla="*/ 2174128 h 5893281"/>
                <a:gd name="connsiteX5765" fmla="*/ 5222512 w 10035679"/>
                <a:gd name="connsiteY5765" fmla="*/ 2168092 h 5893281"/>
                <a:gd name="connsiteX5766" fmla="*/ 5250889 w 10035679"/>
                <a:gd name="connsiteY5766" fmla="*/ 2169902 h 5893281"/>
                <a:gd name="connsiteX5767" fmla="*/ 5289528 w 10035679"/>
                <a:gd name="connsiteY5767" fmla="*/ 2178354 h 5893281"/>
                <a:gd name="connsiteX5768" fmla="*/ 5293756 w 10035679"/>
                <a:gd name="connsiteY5768" fmla="*/ 2168092 h 5893281"/>
                <a:gd name="connsiteX5769" fmla="*/ 5295567 w 10035679"/>
                <a:gd name="connsiteY5769" fmla="*/ 2163866 h 5893281"/>
                <a:gd name="connsiteX5770" fmla="*/ 5303416 w 10035679"/>
                <a:gd name="connsiteY5770" fmla="*/ 2155413 h 5893281"/>
                <a:gd name="connsiteX5771" fmla="*/ 5309453 w 10035679"/>
                <a:gd name="connsiteY5771" fmla="*/ 2153605 h 5893281"/>
                <a:gd name="connsiteX5772" fmla="*/ 5317302 w 10035679"/>
                <a:gd name="connsiteY5772" fmla="*/ 2153605 h 5893281"/>
                <a:gd name="connsiteX5773" fmla="*/ 5327567 w 10035679"/>
                <a:gd name="connsiteY5773" fmla="*/ 2149379 h 5893281"/>
                <a:gd name="connsiteX5774" fmla="*/ 5327567 w 10035679"/>
                <a:gd name="connsiteY5774" fmla="*/ 2087796 h 5893281"/>
                <a:gd name="connsiteX5775" fmla="*/ 5335414 w 10035679"/>
                <a:gd name="connsiteY5775" fmla="*/ 2038288 h 5893281"/>
                <a:gd name="connsiteX5776" fmla="*/ 5341453 w 10035679"/>
                <a:gd name="connsiteY5776" fmla="*/ 2029837 h 5893281"/>
                <a:gd name="connsiteX5777" fmla="*/ 5349302 w 10035679"/>
                <a:gd name="connsiteY5777" fmla="*/ 2028024 h 5893281"/>
                <a:gd name="connsiteX5778" fmla="*/ 5355339 w 10035679"/>
                <a:gd name="connsiteY5778" fmla="*/ 2019571 h 5893281"/>
                <a:gd name="connsiteX5779" fmla="*/ 5363188 w 10035679"/>
                <a:gd name="connsiteY5779" fmla="*/ 2015345 h 5893281"/>
                <a:gd name="connsiteX5780" fmla="*/ 5373453 w 10035679"/>
                <a:gd name="connsiteY5780" fmla="*/ 2013534 h 5893281"/>
                <a:gd name="connsiteX5781" fmla="*/ 5373453 w 10035679"/>
                <a:gd name="connsiteY5781" fmla="*/ 2019571 h 5893281"/>
                <a:gd name="connsiteX5782" fmla="*/ 5379489 w 10035679"/>
                <a:gd name="connsiteY5782" fmla="*/ 2028024 h 5893281"/>
                <a:gd name="connsiteX5783" fmla="*/ 5383715 w 10035679"/>
                <a:gd name="connsiteY5783" fmla="*/ 2034062 h 5893281"/>
                <a:gd name="connsiteX5784" fmla="*/ 5387942 w 10035679"/>
                <a:gd name="connsiteY5784" fmla="*/ 2042514 h 5893281"/>
                <a:gd name="connsiteX5785" fmla="*/ 5392168 w 10035679"/>
                <a:gd name="connsiteY5785" fmla="*/ 2044325 h 5893281"/>
                <a:gd name="connsiteX5786" fmla="*/ 5402432 w 10035679"/>
                <a:gd name="connsiteY5786" fmla="*/ 2048551 h 5893281"/>
                <a:gd name="connsiteX5787" fmla="*/ 5412697 w 10035679"/>
                <a:gd name="connsiteY5787" fmla="*/ 2052779 h 5893281"/>
                <a:gd name="connsiteX5788" fmla="*/ 5408469 w 10035679"/>
                <a:gd name="connsiteY5788" fmla="*/ 2019571 h 5893281"/>
                <a:gd name="connsiteX5789" fmla="*/ 5406658 w 10035679"/>
                <a:gd name="connsiteY5789" fmla="*/ 1999044 h 5893281"/>
                <a:gd name="connsiteX5790" fmla="*/ 5398809 w 10035679"/>
                <a:gd name="connsiteY5790" fmla="*/ 1984553 h 5893281"/>
                <a:gd name="connsiteX5791" fmla="*/ 5394583 w 10035679"/>
                <a:gd name="connsiteY5791" fmla="*/ 1965838 h 5893281"/>
                <a:gd name="connsiteX5792" fmla="*/ 5388546 w 10035679"/>
                <a:gd name="connsiteY5792" fmla="*/ 1932630 h 5893281"/>
                <a:gd name="connsiteX5793" fmla="*/ 5406658 w 10035679"/>
                <a:gd name="connsiteY5793" fmla="*/ 1930820 h 5893281"/>
                <a:gd name="connsiteX5794" fmla="*/ 5418734 w 10035679"/>
                <a:gd name="connsiteY5794" fmla="*/ 1922366 h 5893281"/>
                <a:gd name="connsiteX5795" fmla="*/ 5430809 w 10035679"/>
                <a:gd name="connsiteY5795" fmla="*/ 1916330 h 5893281"/>
                <a:gd name="connsiteX5796" fmla="*/ 5444695 w 10035679"/>
                <a:gd name="connsiteY5796" fmla="*/ 1907877 h 5893281"/>
                <a:gd name="connsiteX5797" fmla="*/ 5468846 w 10035679"/>
                <a:gd name="connsiteY5797" fmla="*/ 1907877 h 5893281"/>
                <a:gd name="connsiteX5798" fmla="*/ 5492996 w 10035679"/>
                <a:gd name="connsiteY5798" fmla="*/ 1912104 h 5893281"/>
                <a:gd name="connsiteX5799" fmla="*/ 5511109 w 10035679"/>
                <a:gd name="connsiteY5799" fmla="*/ 1916330 h 5893281"/>
                <a:gd name="connsiteX5800" fmla="*/ 5529221 w 10035679"/>
                <a:gd name="connsiteY5800" fmla="*/ 1907877 h 5893281"/>
                <a:gd name="connsiteX5801" fmla="*/ 5543108 w 10035679"/>
                <a:gd name="connsiteY5801" fmla="*/ 1887349 h 5893281"/>
                <a:gd name="connsiteX5802" fmla="*/ 5531033 w 10035679"/>
                <a:gd name="connsiteY5802" fmla="*/ 1883123 h 5893281"/>
                <a:gd name="connsiteX5803" fmla="*/ 5520768 w 10035679"/>
                <a:gd name="connsiteY5803" fmla="*/ 1878896 h 5893281"/>
                <a:gd name="connsiteX5804" fmla="*/ 5514732 w 10035679"/>
                <a:gd name="connsiteY5804" fmla="*/ 1874670 h 5893281"/>
                <a:gd name="connsiteX5805" fmla="*/ 5502656 w 10035679"/>
                <a:gd name="connsiteY5805" fmla="*/ 1872860 h 5893281"/>
                <a:gd name="connsiteX5806" fmla="*/ 5488770 w 10035679"/>
                <a:gd name="connsiteY5806" fmla="*/ 1872860 h 5893281"/>
                <a:gd name="connsiteX5807" fmla="*/ 5454355 w 10035679"/>
                <a:gd name="connsiteY5807" fmla="*/ 1889161 h 5893281"/>
                <a:gd name="connsiteX5808" fmla="*/ 5415715 w 10035679"/>
                <a:gd name="connsiteY5808" fmla="*/ 1901236 h 5893281"/>
                <a:gd name="connsiteX5809" fmla="*/ 5373453 w 10035679"/>
                <a:gd name="connsiteY5809" fmla="*/ 1907273 h 5893281"/>
                <a:gd name="connsiteX5810" fmla="*/ 5365603 w 10035679"/>
                <a:gd name="connsiteY5810" fmla="*/ 1888556 h 5893281"/>
                <a:gd name="connsiteX5811" fmla="*/ 5355339 w 10035679"/>
                <a:gd name="connsiteY5811" fmla="*/ 1874067 h 5893281"/>
                <a:gd name="connsiteX5812" fmla="*/ 5345076 w 10035679"/>
                <a:gd name="connsiteY5812" fmla="*/ 1859576 h 5893281"/>
                <a:gd name="connsiteX5813" fmla="*/ 5337227 w 10035679"/>
                <a:gd name="connsiteY5813" fmla="*/ 1843274 h 5893281"/>
                <a:gd name="connsiteX5814" fmla="*/ 5335414 w 10035679"/>
                <a:gd name="connsiteY5814" fmla="*/ 1814292 h 5893281"/>
                <a:gd name="connsiteX5815" fmla="*/ 5337227 w 10035679"/>
                <a:gd name="connsiteY5815" fmla="*/ 1791953 h 5893281"/>
                <a:gd name="connsiteX5816" fmla="*/ 5335414 w 10035679"/>
                <a:gd name="connsiteY5816" fmla="*/ 1767199 h 5893281"/>
                <a:gd name="connsiteX5817" fmla="*/ 5331188 w 10035679"/>
                <a:gd name="connsiteY5817" fmla="*/ 1738217 h 5893281"/>
                <a:gd name="connsiteX5818" fmla="*/ 5335414 w 10035679"/>
                <a:gd name="connsiteY5818" fmla="*/ 1713464 h 5893281"/>
                <a:gd name="connsiteX5819" fmla="*/ 5351717 w 10035679"/>
                <a:gd name="connsiteY5819" fmla="*/ 1676636 h 5893281"/>
                <a:gd name="connsiteX5820" fmla="*/ 5380092 w 10035679"/>
                <a:gd name="connsiteY5820" fmla="*/ 1651883 h 5893281"/>
                <a:gd name="connsiteX5821" fmla="*/ 5408469 w 10035679"/>
                <a:gd name="connsiteY5821" fmla="*/ 1622902 h 5893281"/>
                <a:gd name="connsiteX5822" fmla="*/ 5432620 w 10035679"/>
                <a:gd name="connsiteY5822" fmla="*/ 1593923 h 5893281"/>
                <a:gd name="connsiteX5823" fmla="*/ 5450734 w 10035679"/>
                <a:gd name="connsiteY5823" fmla="*/ 1560716 h 5893281"/>
                <a:gd name="connsiteX5824" fmla="*/ 5440469 w 10035679"/>
                <a:gd name="connsiteY5824" fmla="*/ 1550453 h 5893281"/>
                <a:gd name="connsiteX5825" fmla="*/ 5430206 w 10035679"/>
                <a:gd name="connsiteY5825" fmla="*/ 1540189 h 5893281"/>
                <a:gd name="connsiteX5826" fmla="*/ 5418131 w 10035679"/>
                <a:gd name="connsiteY5826" fmla="*/ 1529924 h 5893281"/>
                <a:gd name="connsiteX5827" fmla="*/ 5391565 w 10035679"/>
                <a:gd name="connsiteY5827" fmla="*/ 1534152 h 5893281"/>
                <a:gd name="connsiteX5828" fmla="*/ 5358962 w 10035679"/>
                <a:gd name="connsiteY5828" fmla="*/ 1535962 h 5893281"/>
                <a:gd name="connsiteX5829" fmla="*/ 5348697 w 10035679"/>
                <a:gd name="connsiteY5829" fmla="*/ 1587281 h 5893281"/>
                <a:gd name="connsiteX5830" fmla="*/ 5330585 w 10035679"/>
                <a:gd name="connsiteY5830" fmla="*/ 1626525 h 5893281"/>
                <a:gd name="connsiteX5831" fmla="*/ 5306434 w 10035679"/>
                <a:gd name="connsiteY5831" fmla="*/ 1659730 h 5893281"/>
                <a:gd name="connsiteX5832" fmla="*/ 5278058 w 10035679"/>
                <a:gd name="connsiteY5832" fmla="*/ 1690521 h 5893281"/>
                <a:gd name="connsiteX5833" fmla="*/ 5251492 w 10035679"/>
                <a:gd name="connsiteY5833" fmla="*/ 1727350 h 5893281"/>
                <a:gd name="connsiteX5834" fmla="*/ 5235190 w 10035679"/>
                <a:gd name="connsiteY5834" fmla="*/ 1770821 h 5893281"/>
                <a:gd name="connsiteX5835" fmla="*/ 5223115 w 10035679"/>
                <a:gd name="connsiteY5835" fmla="*/ 1820331 h 5893281"/>
                <a:gd name="connsiteX5836" fmla="*/ 5245455 w 10035679"/>
                <a:gd name="connsiteY5836" fmla="*/ 1839048 h 5893281"/>
                <a:gd name="connsiteX5837" fmla="*/ 5265982 w 10035679"/>
                <a:gd name="connsiteY5837" fmla="*/ 1859576 h 5893281"/>
                <a:gd name="connsiteX5838" fmla="*/ 5279868 w 10035679"/>
                <a:gd name="connsiteY5838" fmla="*/ 1886143 h 5893281"/>
                <a:gd name="connsiteX5839" fmla="*/ 5287718 w 10035679"/>
                <a:gd name="connsiteY5839" fmla="*/ 1916933 h 5893281"/>
                <a:gd name="connsiteX5840" fmla="*/ 5277455 w 10035679"/>
                <a:gd name="connsiteY5840" fmla="*/ 1921159 h 5893281"/>
                <a:gd name="connsiteX5841" fmla="*/ 5273229 w 10035679"/>
                <a:gd name="connsiteY5841" fmla="*/ 1925385 h 5893281"/>
                <a:gd name="connsiteX5842" fmla="*/ 5269001 w 10035679"/>
                <a:gd name="connsiteY5842" fmla="*/ 1929612 h 5893281"/>
                <a:gd name="connsiteX5843" fmla="*/ 5269001 w 10035679"/>
                <a:gd name="connsiteY5843" fmla="*/ 1931422 h 5893281"/>
                <a:gd name="connsiteX5844" fmla="*/ 5264775 w 10035679"/>
                <a:gd name="connsiteY5844" fmla="*/ 1935649 h 5893281"/>
                <a:gd name="connsiteX5845" fmla="*/ 5264775 w 10035679"/>
                <a:gd name="connsiteY5845" fmla="*/ 1944102 h 5893281"/>
                <a:gd name="connsiteX5846" fmla="*/ 5262964 w 10035679"/>
                <a:gd name="connsiteY5846" fmla="*/ 1945915 h 5893281"/>
                <a:gd name="connsiteX5847" fmla="*/ 5216475 w 10035679"/>
                <a:gd name="connsiteY5847" fmla="*/ 1964631 h 5893281"/>
                <a:gd name="connsiteX5848" fmla="*/ 5210437 w 10035679"/>
                <a:gd name="connsiteY5848" fmla="*/ 2008101 h 5893281"/>
                <a:gd name="connsiteX5849" fmla="*/ 5196551 w 10035679"/>
                <a:gd name="connsiteY5849" fmla="*/ 2041306 h 5893281"/>
                <a:gd name="connsiteX5850" fmla="*/ 5182665 w 10035679"/>
                <a:gd name="connsiteY5850" fmla="*/ 2066060 h 5893281"/>
                <a:gd name="connsiteX5851" fmla="*/ 5160325 w 10035679"/>
                <a:gd name="connsiteY5851" fmla="*/ 2086589 h 5893281"/>
                <a:gd name="connsiteX5852" fmla="*/ 5142212 w 10035679"/>
                <a:gd name="connsiteY5852" fmla="*/ 2108928 h 5893281"/>
                <a:gd name="connsiteX5853" fmla="*/ 5125911 w 10035679"/>
                <a:gd name="connsiteY5853" fmla="*/ 2137907 h 5893281"/>
                <a:gd name="connsiteX5854" fmla="*/ 5113836 w 10035679"/>
                <a:gd name="connsiteY5854" fmla="*/ 2137907 h 5893281"/>
                <a:gd name="connsiteX5855" fmla="*/ 5113836 w 10035679"/>
                <a:gd name="connsiteY5855" fmla="*/ 2129455 h 5893281"/>
                <a:gd name="connsiteX5856" fmla="*/ 5085459 w 10035679"/>
                <a:gd name="connsiteY5856" fmla="*/ 2090210 h 5893281"/>
                <a:gd name="connsiteX5857" fmla="*/ 5069158 w 10035679"/>
                <a:gd name="connsiteY5857" fmla="*/ 2046740 h 5893281"/>
                <a:gd name="connsiteX5858" fmla="*/ 5057082 w 10035679"/>
                <a:gd name="connsiteY5858" fmla="*/ 1999647 h 5893281"/>
                <a:gd name="connsiteX5859" fmla="*/ 5036569 w 10035679"/>
                <a:gd name="connsiteY5859" fmla="*/ 1945915 h 5893281"/>
                <a:gd name="connsiteX5860" fmla="*/ 5008196 w 10035679"/>
                <a:gd name="connsiteY5860" fmla="*/ 1960405 h 5893281"/>
                <a:gd name="connsiteX5861" fmla="*/ 4990082 w 10035679"/>
                <a:gd name="connsiteY5861" fmla="*/ 1979118 h 5893281"/>
                <a:gd name="connsiteX5862" fmla="*/ 4969555 w 10035679"/>
                <a:gd name="connsiteY5862" fmla="*/ 1993610 h 5893281"/>
                <a:gd name="connsiteX5863" fmla="*/ 4947216 w 10035679"/>
                <a:gd name="connsiteY5863" fmla="*/ 2003873 h 5893281"/>
                <a:gd name="connsiteX5864" fmla="*/ 4912801 w 10035679"/>
                <a:gd name="connsiteY5864" fmla="*/ 2012327 h 5893281"/>
                <a:gd name="connsiteX5865" fmla="*/ 4908576 w 10035679"/>
                <a:gd name="connsiteY5865" fmla="*/ 2008101 h 5893281"/>
                <a:gd name="connsiteX5866" fmla="*/ 4904349 w 10035679"/>
                <a:gd name="connsiteY5866" fmla="*/ 2008101 h 5893281"/>
                <a:gd name="connsiteX5867" fmla="*/ 4902538 w 10035679"/>
                <a:gd name="connsiteY5867" fmla="*/ 2008101 h 5893281"/>
                <a:gd name="connsiteX5868" fmla="*/ 4898313 w 10035679"/>
                <a:gd name="connsiteY5868" fmla="*/ 2003873 h 5893281"/>
                <a:gd name="connsiteX5869" fmla="*/ 4890463 w 10035679"/>
                <a:gd name="connsiteY5869" fmla="*/ 2003873 h 5893281"/>
                <a:gd name="connsiteX5870" fmla="*/ 4888652 w 10035679"/>
                <a:gd name="connsiteY5870" fmla="*/ 1960405 h 5893281"/>
                <a:gd name="connsiteX5871" fmla="*/ 4884425 w 10035679"/>
                <a:gd name="connsiteY5871" fmla="*/ 1925385 h 5893281"/>
                <a:gd name="connsiteX5872" fmla="*/ 4876577 w 10035679"/>
                <a:gd name="connsiteY5872" fmla="*/ 1896405 h 5893281"/>
                <a:gd name="connsiteX5873" fmla="*/ 4870539 w 10035679"/>
                <a:gd name="connsiteY5873" fmla="*/ 1863200 h 5893281"/>
                <a:gd name="connsiteX5874" fmla="*/ 4866313 w 10035679"/>
                <a:gd name="connsiteY5874" fmla="*/ 1819726 h 5893281"/>
                <a:gd name="connsiteX5875" fmla="*/ 4884425 w 10035679"/>
                <a:gd name="connsiteY5875" fmla="*/ 1801011 h 5893281"/>
                <a:gd name="connsiteX5876" fmla="*/ 4890463 w 10035679"/>
                <a:gd name="connsiteY5876" fmla="*/ 1784709 h 5893281"/>
                <a:gd name="connsiteX5877" fmla="*/ 4894689 w 10035679"/>
                <a:gd name="connsiteY5877" fmla="*/ 1762368 h 5893281"/>
                <a:gd name="connsiteX5878" fmla="*/ 4904954 w 10035679"/>
                <a:gd name="connsiteY5878" fmla="*/ 1733388 h 5893281"/>
                <a:gd name="connsiteX5879" fmla="*/ 4912801 w 10035679"/>
                <a:gd name="connsiteY5879" fmla="*/ 1727350 h 5893281"/>
                <a:gd name="connsiteX5880" fmla="*/ 4923066 w 10035679"/>
                <a:gd name="connsiteY5880" fmla="*/ 1717087 h 5893281"/>
                <a:gd name="connsiteX5881" fmla="*/ 4933329 w 10035679"/>
                <a:gd name="connsiteY5881" fmla="*/ 1705012 h 5893281"/>
                <a:gd name="connsiteX5882" fmla="*/ 4945404 w 10035679"/>
                <a:gd name="connsiteY5882" fmla="*/ 1694748 h 5893281"/>
                <a:gd name="connsiteX5883" fmla="*/ 4951443 w 10035679"/>
                <a:gd name="connsiteY5883" fmla="*/ 1698974 h 5893281"/>
                <a:gd name="connsiteX5884" fmla="*/ 4955669 w 10035679"/>
                <a:gd name="connsiteY5884" fmla="*/ 1703200 h 5893281"/>
                <a:gd name="connsiteX5885" fmla="*/ 4959895 w 10035679"/>
                <a:gd name="connsiteY5885" fmla="*/ 1705012 h 5893281"/>
                <a:gd name="connsiteX5886" fmla="*/ 4961706 w 10035679"/>
                <a:gd name="connsiteY5886" fmla="*/ 1709238 h 5893281"/>
                <a:gd name="connsiteX5887" fmla="*/ 4969555 w 10035679"/>
                <a:gd name="connsiteY5887" fmla="*/ 1703200 h 5893281"/>
                <a:gd name="connsiteX5888" fmla="*/ 4973781 w 10035679"/>
                <a:gd name="connsiteY5888" fmla="*/ 1694748 h 5893281"/>
                <a:gd name="connsiteX5889" fmla="*/ 4975593 w 10035679"/>
                <a:gd name="connsiteY5889" fmla="*/ 1688711 h 5893281"/>
                <a:gd name="connsiteX5890" fmla="*/ 4979820 w 10035679"/>
                <a:gd name="connsiteY5890" fmla="*/ 1676636 h 5893281"/>
                <a:gd name="connsiteX5891" fmla="*/ 4984046 w 10035679"/>
                <a:gd name="connsiteY5891" fmla="*/ 1670597 h 5893281"/>
                <a:gd name="connsiteX5892" fmla="*/ 5008196 w 10035679"/>
                <a:gd name="connsiteY5892" fmla="*/ 1656109 h 5893281"/>
                <a:gd name="connsiteX5893" fmla="*/ 5028719 w 10035679"/>
                <a:gd name="connsiteY5893" fmla="*/ 1647655 h 5893281"/>
                <a:gd name="connsiteX5894" fmla="*/ 5046832 w 10035679"/>
                <a:gd name="connsiteY5894" fmla="*/ 1631354 h 5893281"/>
                <a:gd name="connsiteX5895" fmla="*/ 5040795 w 10035679"/>
                <a:gd name="connsiteY5895" fmla="*/ 1627128 h 5893281"/>
                <a:gd name="connsiteX5896" fmla="*/ 5036569 w 10035679"/>
                <a:gd name="connsiteY5896" fmla="*/ 1627128 h 5893281"/>
                <a:gd name="connsiteX5897" fmla="*/ 5032343 w 10035679"/>
                <a:gd name="connsiteY5897" fmla="*/ 1627128 h 5893281"/>
                <a:gd name="connsiteX5898" fmla="*/ 5032343 w 10035679"/>
                <a:gd name="connsiteY5898" fmla="*/ 1622902 h 5893281"/>
                <a:gd name="connsiteX5899" fmla="*/ 5032343 w 10035679"/>
                <a:gd name="connsiteY5899" fmla="*/ 1616865 h 5893281"/>
                <a:gd name="connsiteX5900" fmla="*/ 5028116 w 10035679"/>
                <a:gd name="connsiteY5900" fmla="*/ 1608411 h 5893281"/>
                <a:gd name="connsiteX5901" fmla="*/ 5054680 w 10035679"/>
                <a:gd name="connsiteY5901" fmla="*/ 1575206 h 5893281"/>
                <a:gd name="connsiteX5902" fmla="*/ 5078817 w 10035679"/>
                <a:gd name="connsiteY5902" fmla="*/ 1535962 h 5893281"/>
                <a:gd name="connsiteX5903" fmla="*/ 5099345 w 10035679"/>
                <a:gd name="connsiteY5903" fmla="*/ 1490682 h 5893281"/>
                <a:gd name="connsiteX5904" fmla="*/ 5121685 w 10035679"/>
                <a:gd name="connsiteY5904" fmla="*/ 1443587 h 5893281"/>
                <a:gd name="connsiteX5905" fmla="*/ 5142212 w 10035679"/>
                <a:gd name="connsiteY5905" fmla="*/ 1396493 h 5893281"/>
                <a:gd name="connsiteX5906" fmla="*/ 5168777 w 10035679"/>
                <a:gd name="connsiteY5906" fmla="*/ 1353022 h 5893281"/>
                <a:gd name="connsiteX5907" fmla="*/ 5192927 w 10035679"/>
                <a:gd name="connsiteY5907" fmla="*/ 1324042 h 5893281"/>
                <a:gd name="connsiteX5908" fmla="*/ 5223115 w 10035679"/>
                <a:gd name="connsiteY5908" fmla="*/ 1307739 h 5893281"/>
                <a:gd name="connsiteX5909" fmla="*/ 5223115 w 10035679"/>
                <a:gd name="connsiteY5909" fmla="*/ 1278760 h 5893281"/>
                <a:gd name="connsiteX5910" fmla="*/ 5255720 w 10035679"/>
                <a:gd name="connsiteY5910" fmla="*/ 1278760 h 5893281"/>
                <a:gd name="connsiteX5911" fmla="*/ 5273832 w 10035679"/>
                <a:gd name="connsiteY5911" fmla="*/ 1245553 h 5893281"/>
                <a:gd name="connsiteX5912" fmla="*/ 5302208 w 10035679"/>
                <a:gd name="connsiteY5912" fmla="*/ 1223214 h 5893281"/>
                <a:gd name="connsiteX5913" fmla="*/ 5340848 w 10035679"/>
                <a:gd name="connsiteY5913" fmla="*/ 1212949 h 5893281"/>
                <a:gd name="connsiteX5914" fmla="*/ 5345076 w 10035679"/>
                <a:gd name="connsiteY5914" fmla="*/ 1217178 h 5893281"/>
                <a:gd name="connsiteX5915" fmla="*/ 5349302 w 10035679"/>
                <a:gd name="connsiteY5915" fmla="*/ 1217178 h 5893281"/>
                <a:gd name="connsiteX5916" fmla="*/ 5351113 w 10035679"/>
                <a:gd name="connsiteY5916" fmla="*/ 1217178 h 5893281"/>
                <a:gd name="connsiteX5917" fmla="*/ 5358962 w 10035679"/>
                <a:gd name="connsiteY5917" fmla="*/ 1221404 h 5893281"/>
                <a:gd name="connsiteX5918" fmla="*/ 5358962 w 10035679"/>
                <a:gd name="connsiteY5918" fmla="*/ 1194837 h 5893281"/>
                <a:gd name="connsiteX5919" fmla="*/ 5369225 w 10035679"/>
                <a:gd name="connsiteY5919" fmla="*/ 1194837 h 5893281"/>
                <a:gd name="connsiteX5920" fmla="*/ 5377074 w 10035679"/>
                <a:gd name="connsiteY5920" fmla="*/ 1194837 h 5893281"/>
                <a:gd name="connsiteX5921" fmla="*/ 5383113 w 10035679"/>
                <a:gd name="connsiteY5921" fmla="*/ 1194837 h 5893281"/>
                <a:gd name="connsiteX5922" fmla="*/ 5387339 w 10035679"/>
                <a:gd name="connsiteY5922" fmla="*/ 1194837 h 5893281"/>
                <a:gd name="connsiteX5923" fmla="*/ 5391565 w 10035679"/>
                <a:gd name="connsiteY5923" fmla="*/ 1199063 h 5893281"/>
                <a:gd name="connsiteX5924" fmla="*/ 5395188 w 10035679"/>
                <a:gd name="connsiteY5924" fmla="*/ 1199063 h 5893281"/>
                <a:gd name="connsiteX5925" fmla="*/ 5407261 w 10035679"/>
                <a:gd name="connsiteY5925" fmla="*/ 1207515 h 5893281"/>
                <a:gd name="connsiteX5926" fmla="*/ 5419337 w 10035679"/>
                <a:gd name="connsiteY5926" fmla="*/ 1178532 h 5893281"/>
                <a:gd name="connsiteX5927" fmla="*/ 5441677 w 10035679"/>
                <a:gd name="connsiteY5927" fmla="*/ 1159819 h 5893281"/>
                <a:gd name="connsiteX5928" fmla="*/ 5465827 w 10035679"/>
                <a:gd name="connsiteY5928" fmla="*/ 1153782 h 5893281"/>
                <a:gd name="connsiteX5929" fmla="*/ 5498430 w 10035679"/>
                <a:gd name="connsiteY5929" fmla="*/ 1145330 h 5893281"/>
                <a:gd name="connsiteX5930" fmla="*/ 5531033 w 10035679"/>
                <a:gd name="connsiteY5930" fmla="*/ 1141102 h 5893281"/>
                <a:gd name="connsiteX5931" fmla="*/ 5544919 w 10035679"/>
                <a:gd name="connsiteY5931" fmla="*/ 1155593 h 5893281"/>
                <a:gd name="connsiteX5932" fmla="*/ 5561220 w 10035679"/>
                <a:gd name="connsiteY5932" fmla="*/ 1164045 h 5893281"/>
                <a:gd name="connsiteX5933" fmla="*/ 5575106 w 10035679"/>
                <a:gd name="connsiteY5933" fmla="*/ 1165857 h 5893281"/>
                <a:gd name="connsiteX5934" fmla="*/ 5588994 w 10035679"/>
                <a:gd name="connsiteY5934" fmla="*/ 1170083 h 5893281"/>
                <a:gd name="connsiteX5935" fmla="*/ 5601070 w 10035679"/>
                <a:gd name="connsiteY5935" fmla="*/ 1184573 h 5893281"/>
                <a:gd name="connsiteX5936" fmla="*/ 5607106 w 10035679"/>
                <a:gd name="connsiteY5936" fmla="*/ 1213554 h 5893281"/>
                <a:gd name="connsiteX5937" fmla="*/ 5602880 w 10035679"/>
                <a:gd name="connsiteY5937" fmla="*/ 1217781 h 5893281"/>
                <a:gd name="connsiteX5938" fmla="*/ 5601070 w 10035679"/>
                <a:gd name="connsiteY5938" fmla="*/ 1222006 h 5893281"/>
                <a:gd name="connsiteX5939" fmla="*/ 5596842 w 10035679"/>
                <a:gd name="connsiteY5939" fmla="*/ 1222006 h 5893281"/>
                <a:gd name="connsiteX5940" fmla="*/ 5596842 w 10035679"/>
                <a:gd name="connsiteY5940" fmla="*/ 1223816 h 5893281"/>
                <a:gd name="connsiteX5941" fmla="*/ 5592616 w 10035679"/>
                <a:gd name="connsiteY5941" fmla="*/ 1228044 h 5893281"/>
                <a:gd name="connsiteX5942" fmla="*/ 5592616 w 10035679"/>
                <a:gd name="connsiteY5942" fmla="*/ 1236497 h 5893281"/>
                <a:gd name="connsiteX5943" fmla="*/ 5596842 w 10035679"/>
                <a:gd name="connsiteY5943" fmla="*/ 1242533 h 5893281"/>
                <a:gd name="connsiteX5944" fmla="*/ 5601070 w 10035679"/>
                <a:gd name="connsiteY5944" fmla="*/ 1242533 h 5893281"/>
                <a:gd name="connsiteX5945" fmla="*/ 5602880 w 10035679"/>
                <a:gd name="connsiteY5945" fmla="*/ 1246759 h 5893281"/>
                <a:gd name="connsiteX5946" fmla="*/ 5607106 w 10035679"/>
                <a:gd name="connsiteY5946" fmla="*/ 1252799 h 5893281"/>
                <a:gd name="connsiteX5947" fmla="*/ 5631257 w 10035679"/>
                <a:gd name="connsiteY5947" fmla="*/ 1242533 h 5893281"/>
                <a:gd name="connsiteX5948" fmla="*/ 5645143 w 10035679"/>
                <a:gd name="connsiteY5948" fmla="*/ 1238307 h 5893281"/>
                <a:gd name="connsiteX5949" fmla="*/ 5655408 w 10035679"/>
                <a:gd name="connsiteY5949" fmla="*/ 1238307 h 5893281"/>
                <a:gd name="connsiteX5950" fmla="*/ 5659634 w 10035679"/>
                <a:gd name="connsiteY5950" fmla="*/ 1246759 h 5893281"/>
                <a:gd name="connsiteX5951" fmla="*/ 5663860 w 10035679"/>
                <a:gd name="connsiteY5951" fmla="*/ 1257025 h 5893281"/>
                <a:gd name="connsiteX5952" fmla="*/ 5674123 w 10035679"/>
                <a:gd name="connsiteY5952" fmla="*/ 1267290 h 5893281"/>
                <a:gd name="connsiteX5953" fmla="*/ 5684387 w 10035679"/>
                <a:gd name="connsiteY5953" fmla="*/ 1279363 h 5893281"/>
                <a:gd name="connsiteX5954" fmla="*/ 5748990 w 10035679"/>
                <a:gd name="connsiteY5954" fmla="*/ 1285402 h 5893281"/>
                <a:gd name="connsiteX5955" fmla="*/ 5773141 w 10035679"/>
                <a:gd name="connsiteY5955" fmla="*/ 1299892 h 5893281"/>
                <a:gd name="connsiteX5956" fmla="*/ 5801518 w 10035679"/>
                <a:gd name="connsiteY5956" fmla="*/ 1322230 h 5893281"/>
                <a:gd name="connsiteX5957" fmla="*/ 5829892 w 10035679"/>
                <a:gd name="connsiteY5957" fmla="*/ 1351211 h 5893281"/>
                <a:gd name="connsiteX5958" fmla="*/ 5854043 w 10035679"/>
                <a:gd name="connsiteY5958" fmla="*/ 1382002 h 5893281"/>
                <a:gd name="connsiteX5959" fmla="*/ 5876383 w 10035679"/>
                <a:gd name="connsiteY5959" fmla="*/ 1415211 h 5893281"/>
                <a:gd name="connsiteX5960" fmla="*/ 5882420 w 10035679"/>
                <a:gd name="connsiteY5960" fmla="*/ 1448416 h 5893281"/>
                <a:gd name="connsiteX5961" fmla="*/ 5878194 w 10035679"/>
                <a:gd name="connsiteY5961" fmla="*/ 1479210 h 5893281"/>
                <a:gd name="connsiteX5962" fmla="*/ 5854043 w 10035679"/>
                <a:gd name="connsiteY5962" fmla="*/ 1505776 h 5893281"/>
                <a:gd name="connsiteX5963" fmla="*/ 5821440 w 10035679"/>
                <a:gd name="connsiteY5963" fmla="*/ 1522077 h 5893281"/>
                <a:gd name="connsiteX5964" fmla="*/ 5787027 w 10035679"/>
                <a:gd name="connsiteY5964" fmla="*/ 1522077 h 5893281"/>
                <a:gd name="connsiteX5965" fmla="*/ 5754424 w 10035679"/>
                <a:gd name="connsiteY5965" fmla="*/ 1507586 h 5893281"/>
                <a:gd name="connsiteX5966" fmla="*/ 5726047 w 10035679"/>
                <a:gd name="connsiteY5966" fmla="*/ 1493096 h 5893281"/>
                <a:gd name="connsiteX5967" fmla="*/ 5697671 w 10035679"/>
                <a:gd name="connsiteY5967" fmla="*/ 1482833 h 5893281"/>
                <a:gd name="connsiteX5968" fmla="*/ 5701897 w 10035679"/>
                <a:gd name="connsiteY5968" fmla="*/ 1507586 h 5893281"/>
                <a:gd name="connsiteX5969" fmla="*/ 5706123 w 10035679"/>
                <a:gd name="connsiteY5969" fmla="*/ 1540794 h 5893281"/>
                <a:gd name="connsiteX5970" fmla="*/ 5710349 w 10035679"/>
                <a:gd name="connsiteY5970" fmla="*/ 1575809 h 5893281"/>
                <a:gd name="connsiteX5971" fmla="*/ 5716387 w 10035679"/>
                <a:gd name="connsiteY5971" fmla="*/ 1604790 h 5893281"/>
                <a:gd name="connsiteX5972" fmla="*/ 5724235 w 10035679"/>
                <a:gd name="connsiteY5972" fmla="*/ 1623507 h 5893281"/>
                <a:gd name="connsiteX5973" fmla="*/ 5730273 w 10035679"/>
                <a:gd name="connsiteY5973" fmla="*/ 1633769 h 5893281"/>
                <a:gd name="connsiteX5974" fmla="*/ 5740538 w 10035679"/>
                <a:gd name="connsiteY5974" fmla="*/ 1637995 h 5893281"/>
                <a:gd name="connsiteX5975" fmla="*/ 5748385 w 10035679"/>
                <a:gd name="connsiteY5975" fmla="*/ 1646449 h 5893281"/>
                <a:gd name="connsiteX5976" fmla="*/ 5762273 w 10035679"/>
                <a:gd name="connsiteY5976" fmla="*/ 1648260 h 5893281"/>
                <a:gd name="connsiteX5977" fmla="*/ 5758047 w 10035679"/>
                <a:gd name="connsiteY5977" fmla="*/ 1623507 h 5893281"/>
                <a:gd name="connsiteX5978" fmla="*/ 5753819 w 10035679"/>
                <a:gd name="connsiteY5978" fmla="*/ 1604790 h 5893281"/>
                <a:gd name="connsiteX5979" fmla="*/ 5753819 w 10035679"/>
                <a:gd name="connsiteY5979" fmla="*/ 1584263 h 5893281"/>
                <a:gd name="connsiteX5980" fmla="*/ 5766499 w 10035679"/>
                <a:gd name="connsiteY5980" fmla="*/ 1584263 h 5893281"/>
                <a:gd name="connsiteX5981" fmla="*/ 5766499 w 10035679"/>
                <a:gd name="connsiteY5981" fmla="*/ 1575809 h 5893281"/>
                <a:gd name="connsiteX5982" fmla="*/ 5790648 w 10035679"/>
                <a:gd name="connsiteY5982" fmla="*/ 1590300 h 5893281"/>
                <a:gd name="connsiteX5983" fmla="*/ 5814799 w 10035679"/>
                <a:gd name="connsiteY5983" fmla="*/ 1604790 h 5893281"/>
                <a:gd name="connsiteX5984" fmla="*/ 5843176 w 10035679"/>
                <a:gd name="connsiteY5984" fmla="*/ 1616865 h 5893281"/>
                <a:gd name="connsiteX5985" fmla="*/ 5847402 w 10035679"/>
                <a:gd name="connsiteY5985" fmla="*/ 1608411 h 5893281"/>
                <a:gd name="connsiteX5986" fmla="*/ 5851630 w 10035679"/>
                <a:gd name="connsiteY5986" fmla="*/ 1602375 h 5893281"/>
                <a:gd name="connsiteX5987" fmla="*/ 5853440 w 10035679"/>
                <a:gd name="connsiteY5987" fmla="*/ 1598149 h 5893281"/>
                <a:gd name="connsiteX5988" fmla="*/ 5857666 w 10035679"/>
                <a:gd name="connsiteY5988" fmla="*/ 1587884 h 5893281"/>
                <a:gd name="connsiteX5989" fmla="*/ 5857666 w 10035679"/>
                <a:gd name="connsiteY5989" fmla="*/ 1575809 h 5893281"/>
                <a:gd name="connsiteX5990" fmla="*/ 5853440 w 10035679"/>
                <a:gd name="connsiteY5990" fmla="*/ 1573999 h 5893281"/>
                <a:gd name="connsiteX5991" fmla="*/ 5851630 w 10035679"/>
                <a:gd name="connsiteY5991" fmla="*/ 1569772 h 5893281"/>
                <a:gd name="connsiteX5992" fmla="*/ 5847402 w 10035679"/>
                <a:gd name="connsiteY5992" fmla="*/ 1565546 h 5893281"/>
                <a:gd name="connsiteX5993" fmla="*/ 5847402 w 10035679"/>
                <a:gd name="connsiteY5993" fmla="*/ 1561320 h 5893281"/>
                <a:gd name="connsiteX5994" fmla="*/ 5847402 w 10035679"/>
                <a:gd name="connsiteY5994" fmla="*/ 1555282 h 5893281"/>
                <a:gd name="connsiteX5995" fmla="*/ 5843176 w 10035679"/>
                <a:gd name="connsiteY5995" fmla="*/ 1545020 h 5893281"/>
                <a:gd name="connsiteX5996" fmla="*/ 5875778 w 10035679"/>
                <a:gd name="connsiteY5996" fmla="*/ 1530529 h 5893281"/>
                <a:gd name="connsiteX5997" fmla="*/ 5896306 w 10035679"/>
                <a:gd name="connsiteY5997" fmla="*/ 1508189 h 5893281"/>
                <a:gd name="connsiteX5998" fmla="*/ 5914420 w 10035679"/>
                <a:gd name="connsiteY5998" fmla="*/ 1483436 h 5893281"/>
                <a:gd name="connsiteX5999" fmla="*/ 5924683 w 10035679"/>
                <a:gd name="connsiteY5999" fmla="*/ 1487662 h 5893281"/>
                <a:gd name="connsiteX6000" fmla="*/ 5938571 w 10035679"/>
                <a:gd name="connsiteY6000" fmla="*/ 1491888 h 5893281"/>
                <a:gd name="connsiteX6001" fmla="*/ 5952457 w 10035679"/>
                <a:gd name="connsiteY6001" fmla="*/ 1493701 h 5893281"/>
                <a:gd name="connsiteX6002" fmla="*/ 5966342 w 10035679"/>
                <a:gd name="connsiteY6002" fmla="*/ 1497926 h 5893281"/>
                <a:gd name="connsiteX6003" fmla="*/ 5960306 w 10035679"/>
                <a:gd name="connsiteY6003" fmla="*/ 1420040 h 5893281"/>
                <a:gd name="connsiteX6004" fmla="*/ 5946420 w 10035679"/>
                <a:gd name="connsiteY6004" fmla="*/ 1333702 h 5893281"/>
                <a:gd name="connsiteX6005" fmla="*/ 6004984 w 10035679"/>
                <a:gd name="connsiteY6005" fmla="*/ 1333702 h 5893281"/>
                <a:gd name="connsiteX6006" fmla="*/ 6018870 w 10035679"/>
                <a:gd name="connsiteY6006" fmla="*/ 1348191 h 5893281"/>
                <a:gd name="connsiteX6007" fmla="*/ 6032756 w 10035679"/>
                <a:gd name="connsiteY6007" fmla="*/ 1368719 h 5893281"/>
                <a:gd name="connsiteX6008" fmla="*/ 6044831 w 10035679"/>
                <a:gd name="connsiteY6008" fmla="*/ 1387436 h 5893281"/>
                <a:gd name="connsiteX6009" fmla="*/ 6044831 w 10035679"/>
                <a:gd name="connsiteY6009" fmla="*/ 1406154 h 5893281"/>
                <a:gd name="connsiteX6010" fmla="*/ 6036982 w 10035679"/>
                <a:gd name="connsiteY6010" fmla="*/ 1407964 h 5893281"/>
                <a:gd name="connsiteX6011" fmla="*/ 6032756 w 10035679"/>
                <a:gd name="connsiteY6011" fmla="*/ 1407964 h 5893281"/>
                <a:gd name="connsiteX6012" fmla="*/ 6026719 w 10035679"/>
                <a:gd name="connsiteY6012" fmla="*/ 1412193 h 5893281"/>
                <a:gd name="connsiteX6013" fmla="*/ 6012833 w 10035679"/>
                <a:gd name="connsiteY6013" fmla="*/ 1412193 h 5893281"/>
                <a:gd name="connsiteX6014" fmla="*/ 6012833 w 10035679"/>
                <a:gd name="connsiteY6014" fmla="*/ 1451436 h 5893281"/>
                <a:gd name="connsiteX6015" fmla="*/ 6023096 w 10035679"/>
                <a:gd name="connsiteY6015" fmla="*/ 1455663 h 5893281"/>
                <a:gd name="connsiteX6016" fmla="*/ 6027322 w 10035679"/>
                <a:gd name="connsiteY6016" fmla="*/ 1459889 h 5893281"/>
                <a:gd name="connsiteX6017" fmla="*/ 6033361 w 10035679"/>
                <a:gd name="connsiteY6017" fmla="*/ 1464116 h 5893281"/>
                <a:gd name="connsiteX6018" fmla="*/ 6041208 w 10035679"/>
                <a:gd name="connsiteY6018" fmla="*/ 1465926 h 5893281"/>
                <a:gd name="connsiteX6019" fmla="*/ 6051473 w 10035679"/>
                <a:gd name="connsiteY6019" fmla="*/ 1465926 h 5893281"/>
                <a:gd name="connsiteX6020" fmla="*/ 6055699 w 10035679"/>
                <a:gd name="connsiteY6020" fmla="*/ 1465926 h 5893281"/>
                <a:gd name="connsiteX6021" fmla="*/ 6059925 w 10035679"/>
                <a:gd name="connsiteY6021" fmla="*/ 1464116 h 5893281"/>
                <a:gd name="connsiteX6022" fmla="*/ 6061738 w 10035679"/>
                <a:gd name="connsiteY6022" fmla="*/ 1464116 h 5893281"/>
                <a:gd name="connsiteX6023" fmla="*/ 6069585 w 10035679"/>
                <a:gd name="connsiteY6023" fmla="*/ 1459889 h 5893281"/>
                <a:gd name="connsiteX6024" fmla="*/ 6073813 w 10035679"/>
                <a:gd name="connsiteY6024" fmla="*/ 1449624 h 5893281"/>
                <a:gd name="connsiteX6025" fmla="*/ 6073813 w 10035679"/>
                <a:gd name="connsiteY6025" fmla="*/ 1441172 h 5893281"/>
                <a:gd name="connsiteX6026" fmla="*/ 6073813 w 10035679"/>
                <a:gd name="connsiteY6026" fmla="*/ 1430908 h 5893281"/>
                <a:gd name="connsiteX6027" fmla="*/ 6073813 w 10035679"/>
                <a:gd name="connsiteY6027" fmla="*/ 1422456 h 5893281"/>
                <a:gd name="connsiteX6028" fmla="*/ 6069585 w 10035679"/>
                <a:gd name="connsiteY6028" fmla="*/ 1412193 h 5893281"/>
                <a:gd name="connsiteX6029" fmla="*/ 6093736 w 10035679"/>
                <a:gd name="connsiteY6029" fmla="*/ 1378984 h 5893281"/>
                <a:gd name="connsiteX6030" fmla="*/ 6122112 w 10035679"/>
                <a:gd name="connsiteY6030" fmla="*/ 1352417 h 5893281"/>
                <a:gd name="connsiteX6031" fmla="*/ 6146263 w 10035679"/>
                <a:gd name="connsiteY6031" fmla="*/ 1319211 h 5893281"/>
                <a:gd name="connsiteX6032" fmla="*/ 6158338 w 10035679"/>
                <a:gd name="connsiteY6032" fmla="*/ 1314985 h 5893281"/>
                <a:gd name="connsiteX6033" fmla="*/ 6168603 w 10035679"/>
                <a:gd name="connsiteY6033" fmla="*/ 1314985 h 5893281"/>
                <a:gd name="connsiteX6034" fmla="*/ 6172829 w 10035679"/>
                <a:gd name="connsiteY6034" fmla="*/ 1310759 h 5893281"/>
                <a:gd name="connsiteX6035" fmla="*/ 6178866 w 10035679"/>
                <a:gd name="connsiteY6035" fmla="*/ 1314985 h 5893281"/>
                <a:gd name="connsiteX6036" fmla="*/ 6186715 w 10035679"/>
                <a:gd name="connsiteY6036" fmla="*/ 1319211 h 5893281"/>
                <a:gd name="connsiteX6037" fmla="*/ 6188526 w 10035679"/>
                <a:gd name="connsiteY6037" fmla="*/ 1325248 h 5893281"/>
                <a:gd name="connsiteX6038" fmla="*/ 6192752 w 10035679"/>
                <a:gd name="connsiteY6038" fmla="*/ 1333702 h 5893281"/>
                <a:gd name="connsiteX6039" fmla="*/ 6196980 w 10035679"/>
                <a:gd name="connsiteY6039" fmla="*/ 1337928 h 5893281"/>
                <a:gd name="connsiteX6040" fmla="*/ 6198790 w 10035679"/>
                <a:gd name="connsiteY6040" fmla="*/ 1343965 h 5893281"/>
                <a:gd name="connsiteX6041" fmla="*/ 6206640 w 10035679"/>
                <a:gd name="connsiteY6041" fmla="*/ 1348191 h 5893281"/>
                <a:gd name="connsiteX6042" fmla="*/ 6206640 w 10035679"/>
                <a:gd name="connsiteY6042" fmla="*/ 1339739 h 5893281"/>
                <a:gd name="connsiteX6043" fmla="*/ 6212676 w 10035679"/>
                <a:gd name="connsiteY6043" fmla="*/ 1333702 h 5893281"/>
                <a:gd name="connsiteX6044" fmla="*/ 6216902 w 10035679"/>
                <a:gd name="connsiteY6044" fmla="*/ 1325248 h 5893281"/>
                <a:gd name="connsiteX6045" fmla="*/ 6221129 w 10035679"/>
                <a:gd name="connsiteY6045" fmla="*/ 1319211 h 5893281"/>
                <a:gd name="connsiteX6046" fmla="*/ 6221129 w 10035679"/>
                <a:gd name="connsiteY6046" fmla="*/ 1308947 h 5893281"/>
                <a:gd name="connsiteX6047" fmla="*/ 6225355 w 10035679"/>
                <a:gd name="connsiteY6047" fmla="*/ 1294459 h 5893281"/>
                <a:gd name="connsiteX6048" fmla="*/ 6255544 w 10035679"/>
                <a:gd name="connsiteY6048" fmla="*/ 1294459 h 5893281"/>
                <a:gd name="connsiteX6049" fmla="*/ 6283921 w 10035679"/>
                <a:gd name="connsiteY6049" fmla="*/ 1300495 h 5893281"/>
                <a:gd name="connsiteX6050" fmla="*/ 6310485 w 10035679"/>
                <a:gd name="connsiteY6050" fmla="*/ 1308947 h 5893281"/>
                <a:gd name="connsiteX6051" fmla="*/ 6292373 w 10035679"/>
                <a:gd name="connsiteY6051" fmla="*/ 1323437 h 5893281"/>
                <a:gd name="connsiteX6052" fmla="*/ 6274259 w 10035679"/>
                <a:gd name="connsiteY6052" fmla="*/ 1333702 h 5893281"/>
                <a:gd name="connsiteX6053" fmla="*/ 6260373 w 10035679"/>
                <a:gd name="connsiteY6053" fmla="*/ 1343965 h 5893281"/>
                <a:gd name="connsiteX6054" fmla="*/ 6246487 w 10035679"/>
                <a:gd name="connsiteY6054" fmla="*/ 1364493 h 5893281"/>
                <a:gd name="connsiteX6055" fmla="*/ 6264599 w 10035679"/>
                <a:gd name="connsiteY6055" fmla="*/ 1364493 h 5893281"/>
                <a:gd name="connsiteX6056" fmla="*/ 6274864 w 10035679"/>
                <a:gd name="connsiteY6056" fmla="*/ 1354230 h 5893281"/>
                <a:gd name="connsiteX6057" fmla="*/ 6299014 w 10035679"/>
                <a:gd name="connsiteY6057" fmla="*/ 1343965 h 5893281"/>
                <a:gd name="connsiteX6058" fmla="*/ 6325579 w 10035679"/>
                <a:gd name="connsiteY6058" fmla="*/ 1333702 h 5893281"/>
                <a:gd name="connsiteX6059" fmla="*/ 6346108 w 10035679"/>
                <a:gd name="connsiteY6059" fmla="*/ 1325248 h 5893281"/>
                <a:gd name="connsiteX6060" fmla="*/ 6368446 w 10035679"/>
                <a:gd name="connsiteY6060" fmla="*/ 1319211 h 5893281"/>
                <a:gd name="connsiteX6061" fmla="*/ 6374485 w 10035679"/>
                <a:gd name="connsiteY6061" fmla="*/ 1319211 h 5893281"/>
                <a:gd name="connsiteX6062" fmla="*/ 6378711 w 10035679"/>
                <a:gd name="connsiteY6062" fmla="*/ 1323437 h 5893281"/>
                <a:gd name="connsiteX6063" fmla="*/ 6384748 w 10035679"/>
                <a:gd name="connsiteY6063" fmla="*/ 1329474 h 5893281"/>
                <a:gd name="connsiteX6064" fmla="*/ 6388974 w 10035679"/>
                <a:gd name="connsiteY6064" fmla="*/ 1333702 h 5893281"/>
                <a:gd name="connsiteX6065" fmla="*/ 6393202 w 10035679"/>
                <a:gd name="connsiteY6065" fmla="*/ 1337928 h 5893281"/>
                <a:gd name="connsiteX6066" fmla="*/ 6399238 w 10035679"/>
                <a:gd name="connsiteY6066" fmla="*/ 1337928 h 5893281"/>
                <a:gd name="connsiteX6067" fmla="*/ 6413124 w 10035679"/>
                <a:gd name="connsiteY6067" fmla="*/ 1339739 h 5893281"/>
                <a:gd name="connsiteX6068" fmla="*/ 6417350 w 10035679"/>
                <a:gd name="connsiteY6068" fmla="*/ 1333702 h 5893281"/>
                <a:gd name="connsiteX6069" fmla="*/ 6421576 w 10035679"/>
                <a:gd name="connsiteY6069" fmla="*/ 1325248 h 5893281"/>
                <a:gd name="connsiteX6070" fmla="*/ 6423389 w 10035679"/>
                <a:gd name="connsiteY6070" fmla="*/ 1323437 h 5893281"/>
                <a:gd name="connsiteX6071" fmla="*/ 6423389 w 10035679"/>
                <a:gd name="connsiteY6071" fmla="*/ 1314985 h 5893281"/>
                <a:gd name="connsiteX6072" fmla="*/ 6427615 w 10035679"/>
                <a:gd name="connsiteY6072" fmla="*/ 1304721 h 5893281"/>
                <a:gd name="connsiteX6073" fmla="*/ 6427615 w 10035679"/>
                <a:gd name="connsiteY6073" fmla="*/ 1294459 h 5893281"/>
                <a:gd name="connsiteX6074" fmla="*/ 6421576 w 10035679"/>
                <a:gd name="connsiteY6074" fmla="*/ 1286005 h 5893281"/>
                <a:gd name="connsiteX6075" fmla="*/ 6417350 w 10035679"/>
                <a:gd name="connsiteY6075" fmla="*/ 1279968 h 5893281"/>
                <a:gd name="connsiteX6076" fmla="*/ 6413124 w 10035679"/>
                <a:gd name="connsiteY6076" fmla="*/ 1271516 h 5893281"/>
                <a:gd name="connsiteX6077" fmla="*/ 6413124 w 10035679"/>
                <a:gd name="connsiteY6077" fmla="*/ 1261251 h 5893281"/>
                <a:gd name="connsiteX6078" fmla="*/ 6413124 w 10035679"/>
                <a:gd name="connsiteY6078" fmla="*/ 1246759 h 5893281"/>
                <a:gd name="connsiteX6079" fmla="*/ 6423389 w 10035679"/>
                <a:gd name="connsiteY6079" fmla="*/ 1238307 h 5893281"/>
                <a:gd name="connsiteX6080" fmla="*/ 6431236 w 10035679"/>
                <a:gd name="connsiteY6080" fmla="*/ 1232271 h 5893281"/>
                <a:gd name="connsiteX6081" fmla="*/ 6437275 w 10035679"/>
                <a:gd name="connsiteY6081" fmla="*/ 1228044 h 5893281"/>
                <a:gd name="connsiteX6082" fmla="*/ 6451161 w 10035679"/>
                <a:gd name="connsiteY6082" fmla="*/ 1222006 h 5893281"/>
                <a:gd name="connsiteX6083" fmla="*/ 6459010 w 10035679"/>
                <a:gd name="connsiteY6083" fmla="*/ 1223816 h 5893281"/>
                <a:gd name="connsiteX6084" fmla="*/ 6469275 w 10035679"/>
                <a:gd name="connsiteY6084" fmla="*/ 1228044 h 5893281"/>
                <a:gd name="connsiteX6085" fmla="*/ 6483161 w 10035679"/>
                <a:gd name="connsiteY6085" fmla="*/ 1228044 h 5893281"/>
                <a:gd name="connsiteX6086" fmla="*/ 6497047 w 10035679"/>
                <a:gd name="connsiteY6086" fmla="*/ 1228044 h 5893281"/>
                <a:gd name="connsiteX6087" fmla="*/ 6515159 w 10035679"/>
                <a:gd name="connsiteY6087" fmla="*/ 1250383 h 5893281"/>
                <a:gd name="connsiteX6088" fmla="*/ 6539310 w 10035679"/>
                <a:gd name="connsiteY6088" fmla="*/ 1275138 h 5893281"/>
                <a:gd name="connsiteX6089" fmla="*/ 6575536 w 10035679"/>
                <a:gd name="connsiteY6089" fmla="*/ 1299892 h 5893281"/>
                <a:gd name="connsiteX6090" fmla="*/ 6605723 w 10035679"/>
                <a:gd name="connsiteY6090" fmla="*/ 1324645 h 5893281"/>
                <a:gd name="connsiteX6091" fmla="*/ 6634100 w 10035679"/>
                <a:gd name="connsiteY6091" fmla="*/ 1339136 h 5893281"/>
                <a:gd name="connsiteX6092" fmla="*/ 6652214 w 10035679"/>
                <a:gd name="connsiteY6092" fmla="*/ 1347588 h 5893281"/>
                <a:gd name="connsiteX6093" fmla="*/ 6656440 w 10035679"/>
                <a:gd name="connsiteY6093" fmla="*/ 1343362 h 5893281"/>
                <a:gd name="connsiteX6094" fmla="*/ 6656440 w 10035679"/>
                <a:gd name="connsiteY6094" fmla="*/ 1339136 h 5893281"/>
                <a:gd name="connsiteX6095" fmla="*/ 6658250 w 10035679"/>
                <a:gd name="connsiteY6095" fmla="*/ 1333097 h 5893281"/>
                <a:gd name="connsiteX6096" fmla="*/ 6647986 w 10035679"/>
                <a:gd name="connsiteY6096" fmla="*/ 1322834 h 5893281"/>
                <a:gd name="connsiteX6097" fmla="*/ 6641949 w 10035679"/>
                <a:gd name="connsiteY6097" fmla="*/ 1314380 h 5893281"/>
                <a:gd name="connsiteX6098" fmla="*/ 6637723 w 10035679"/>
                <a:gd name="connsiteY6098" fmla="*/ 1304118 h 5893281"/>
                <a:gd name="connsiteX6099" fmla="*/ 6629874 w 10035679"/>
                <a:gd name="connsiteY6099" fmla="*/ 1293854 h 5893281"/>
                <a:gd name="connsiteX6100" fmla="*/ 6628063 w 10035679"/>
                <a:gd name="connsiteY6100" fmla="*/ 1279363 h 5893281"/>
                <a:gd name="connsiteX6101" fmla="*/ 6595460 w 10035679"/>
                <a:gd name="connsiteY6101" fmla="*/ 1279363 h 5893281"/>
                <a:gd name="connsiteX6102" fmla="*/ 6599686 w 10035679"/>
                <a:gd name="connsiteY6102" fmla="*/ 1235891 h 5893281"/>
                <a:gd name="connsiteX6103" fmla="*/ 6591837 w 10035679"/>
                <a:gd name="connsiteY6103" fmla="*/ 1202686 h 5893281"/>
                <a:gd name="connsiteX6104" fmla="*/ 6587611 w 10035679"/>
                <a:gd name="connsiteY6104" fmla="*/ 1173704 h 5893281"/>
                <a:gd name="connsiteX6105" fmla="*/ 6581572 w 10035679"/>
                <a:gd name="connsiteY6105" fmla="*/ 1134460 h 5893281"/>
                <a:gd name="connsiteX6106" fmla="*/ 6602102 w 10035679"/>
                <a:gd name="connsiteY6106" fmla="*/ 1119972 h 5893281"/>
                <a:gd name="connsiteX6107" fmla="*/ 6615988 w 10035679"/>
                <a:gd name="connsiteY6107" fmla="*/ 1101253 h 5893281"/>
                <a:gd name="connsiteX6108" fmla="*/ 6623837 w 10035679"/>
                <a:gd name="connsiteY6108" fmla="*/ 1080726 h 5893281"/>
                <a:gd name="connsiteX6109" fmla="*/ 6629874 w 10035679"/>
                <a:gd name="connsiteY6109" fmla="*/ 1054159 h 5893281"/>
                <a:gd name="connsiteX6110" fmla="*/ 6637723 w 10035679"/>
                <a:gd name="connsiteY6110" fmla="*/ 1033632 h 5893281"/>
                <a:gd name="connsiteX6111" fmla="*/ 6647986 w 10035679"/>
                <a:gd name="connsiteY6111" fmla="*/ 1011294 h 5893281"/>
                <a:gd name="connsiteX6112" fmla="*/ 6661874 w 10035679"/>
                <a:gd name="connsiteY6112" fmla="*/ 994992 h 5893281"/>
                <a:gd name="connsiteX6113" fmla="*/ 6679986 w 10035679"/>
                <a:gd name="connsiteY6113" fmla="*/ 982917 h 5893281"/>
                <a:gd name="connsiteX6114" fmla="*/ 6712588 w 10035679"/>
                <a:gd name="connsiteY6114" fmla="*/ 981104 h 5893281"/>
                <a:gd name="connsiteX6115" fmla="*/ 6751230 w 10035679"/>
                <a:gd name="connsiteY6115" fmla="*/ 982917 h 5893281"/>
                <a:gd name="connsiteX6116" fmla="*/ 6761493 w 10035679"/>
                <a:gd name="connsiteY6116" fmla="*/ 1001632 h 5893281"/>
                <a:gd name="connsiteX6117" fmla="*/ 6775379 w 10035679"/>
                <a:gd name="connsiteY6117" fmla="*/ 1016123 h 5893281"/>
                <a:gd name="connsiteX6118" fmla="*/ 6771153 w 10035679"/>
                <a:gd name="connsiteY6118" fmla="*/ 1045104 h 5893281"/>
                <a:gd name="connsiteX6119" fmla="*/ 6765116 w 10035679"/>
                <a:gd name="connsiteY6119" fmla="*/ 1074084 h 5893281"/>
                <a:gd name="connsiteX6120" fmla="*/ 6757267 w 10035679"/>
                <a:gd name="connsiteY6120" fmla="*/ 1098838 h 5893281"/>
                <a:gd name="connsiteX6121" fmla="*/ 6755456 w 10035679"/>
                <a:gd name="connsiteY6121" fmla="*/ 1121179 h 5893281"/>
                <a:gd name="connsiteX6122" fmla="*/ 6751230 w 10035679"/>
                <a:gd name="connsiteY6122" fmla="*/ 1135668 h 5893281"/>
                <a:gd name="connsiteX6123" fmla="*/ 6757267 w 10035679"/>
                <a:gd name="connsiteY6123" fmla="*/ 1154385 h 5893281"/>
                <a:gd name="connsiteX6124" fmla="*/ 6769342 w 10035679"/>
                <a:gd name="connsiteY6124" fmla="*/ 1179137 h 5893281"/>
                <a:gd name="connsiteX6125" fmla="*/ 6775379 w 10035679"/>
                <a:gd name="connsiteY6125" fmla="*/ 1208120 h 5893281"/>
                <a:gd name="connsiteX6126" fmla="*/ 6781417 w 10035679"/>
                <a:gd name="connsiteY6126" fmla="*/ 1228648 h 5893281"/>
                <a:gd name="connsiteX6127" fmla="*/ 6781417 w 10035679"/>
                <a:gd name="connsiteY6127" fmla="*/ 1253401 h 5893281"/>
                <a:gd name="connsiteX6128" fmla="*/ 6775379 w 10035679"/>
                <a:gd name="connsiteY6128" fmla="*/ 1275742 h 5893281"/>
                <a:gd name="connsiteX6129" fmla="*/ 6769342 w 10035679"/>
                <a:gd name="connsiteY6129" fmla="*/ 1294459 h 5893281"/>
                <a:gd name="connsiteX6130" fmla="*/ 6769342 w 10035679"/>
                <a:gd name="connsiteY6130" fmla="*/ 1308947 h 5893281"/>
                <a:gd name="connsiteX6131" fmla="*/ 6771153 w 10035679"/>
                <a:gd name="connsiteY6131" fmla="*/ 1319211 h 5893281"/>
                <a:gd name="connsiteX6132" fmla="*/ 6775379 w 10035679"/>
                <a:gd name="connsiteY6132" fmla="*/ 1325248 h 5893281"/>
                <a:gd name="connsiteX6133" fmla="*/ 6781417 w 10035679"/>
                <a:gd name="connsiteY6133" fmla="*/ 1333702 h 5893281"/>
                <a:gd name="connsiteX6134" fmla="*/ 6789267 w 10035679"/>
                <a:gd name="connsiteY6134" fmla="*/ 1339739 h 5893281"/>
                <a:gd name="connsiteX6135" fmla="*/ 6793493 w 10035679"/>
                <a:gd name="connsiteY6135" fmla="*/ 1351815 h 5893281"/>
                <a:gd name="connsiteX6136" fmla="*/ 6799529 w 10035679"/>
                <a:gd name="connsiteY6136" fmla="*/ 1363890 h 5893281"/>
                <a:gd name="connsiteX6137" fmla="*/ 6789267 w 10035679"/>
                <a:gd name="connsiteY6137" fmla="*/ 1386229 h 5893281"/>
                <a:gd name="connsiteX6138" fmla="*/ 6781417 w 10035679"/>
                <a:gd name="connsiteY6138" fmla="*/ 1410985 h 5893281"/>
                <a:gd name="connsiteX6139" fmla="*/ 6781417 w 10035679"/>
                <a:gd name="connsiteY6139" fmla="*/ 1444191 h 5893281"/>
                <a:gd name="connsiteX6140" fmla="*/ 6771153 w 10035679"/>
                <a:gd name="connsiteY6140" fmla="*/ 1450228 h 5893281"/>
                <a:gd name="connsiteX6141" fmla="*/ 6765116 w 10035679"/>
                <a:gd name="connsiteY6141" fmla="*/ 1458682 h 5893281"/>
                <a:gd name="connsiteX6142" fmla="*/ 6754853 w 10035679"/>
                <a:gd name="connsiteY6142" fmla="*/ 1462908 h 5893281"/>
                <a:gd name="connsiteX6143" fmla="*/ 6742778 w 10035679"/>
                <a:gd name="connsiteY6143" fmla="*/ 1468945 h 5893281"/>
                <a:gd name="connsiteX6144" fmla="*/ 6728890 w 10035679"/>
                <a:gd name="connsiteY6144" fmla="*/ 1473173 h 5893281"/>
                <a:gd name="connsiteX6145" fmla="*/ 6728890 w 10035679"/>
                <a:gd name="connsiteY6145" fmla="*/ 1484041 h 5893281"/>
                <a:gd name="connsiteX6146" fmla="*/ 6769342 w 10035679"/>
                <a:gd name="connsiteY6146" fmla="*/ 1484041 h 5893281"/>
                <a:gd name="connsiteX6147" fmla="*/ 6771153 w 10035679"/>
                <a:gd name="connsiteY6147" fmla="*/ 1479815 h 5893281"/>
                <a:gd name="connsiteX6148" fmla="*/ 6775379 w 10035679"/>
                <a:gd name="connsiteY6148" fmla="*/ 1478003 h 5893281"/>
                <a:gd name="connsiteX6149" fmla="*/ 6781417 w 10035679"/>
                <a:gd name="connsiteY6149" fmla="*/ 1473776 h 5893281"/>
                <a:gd name="connsiteX6150" fmla="*/ 6795303 w 10035679"/>
                <a:gd name="connsiteY6150" fmla="*/ 1449021 h 5893281"/>
                <a:gd name="connsiteX6151" fmla="*/ 6809191 w 10035679"/>
                <a:gd name="connsiteY6151" fmla="*/ 1420040 h 5893281"/>
                <a:gd name="connsiteX6152" fmla="*/ 6821267 w 10035679"/>
                <a:gd name="connsiteY6152" fmla="*/ 1397701 h 5893281"/>
                <a:gd name="connsiteX6153" fmla="*/ 6827303 w 10035679"/>
                <a:gd name="connsiteY6153" fmla="*/ 1362682 h 5893281"/>
                <a:gd name="connsiteX6154" fmla="*/ 6821267 w 10035679"/>
                <a:gd name="connsiteY6154" fmla="*/ 1329474 h 5893281"/>
                <a:gd name="connsiteX6155" fmla="*/ 6817039 w 10035679"/>
                <a:gd name="connsiteY6155" fmla="*/ 1296269 h 5893281"/>
                <a:gd name="connsiteX6156" fmla="*/ 6812812 w 10035679"/>
                <a:gd name="connsiteY6156" fmla="*/ 1267290 h 5893281"/>
                <a:gd name="connsiteX6157" fmla="*/ 6851454 w 10035679"/>
                <a:gd name="connsiteY6157" fmla="*/ 1267290 h 5893281"/>
                <a:gd name="connsiteX6158" fmla="*/ 6887680 w 10035679"/>
                <a:gd name="connsiteY6158" fmla="*/ 1267290 h 5893281"/>
                <a:gd name="connsiteX6159" fmla="*/ 6922093 w 10035679"/>
                <a:gd name="connsiteY6159" fmla="*/ 1279363 h 5893281"/>
                <a:gd name="connsiteX6160" fmla="*/ 6922093 w 10035679"/>
                <a:gd name="connsiteY6160" fmla="*/ 1267290 h 5893281"/>
                <a:gd name="connsiteX6161" fmla="*/ 6887680 w 10035679"/>
                <a:gd name="connsiteY6161" fmla="*/ 1252799 h 5893281"/>
                <a:gd name="connsiteX6162" fmla="*/ 6845415 w 10035679"/>
                <a:gd name="connsiteY6162" fmla="*/ 1236497 h 5893281"/>
                <a:gd name="connsiteX6163" fmla="*/ 6806776 w 10035679"/>
                <a:gd name="connsiteY6163" fmla="*/ 1222006 h 5893281"/>
                <a:gd name="connsiteX6164" fmla="*/ 6798927 w 10035679"/>
                <a:gd name="connsiteY6164" fmla="*/ 1185177 h 5893281"/>
                <a:gd name="connsiteX6165" fmla="*/ 6788664 w 10035679"/>
                <a:gd name="connsiteY6165" fmla="*/ 1160423 h 5893281"/>
                <a:gd name="connsiteX6166" fmla="*/ 6778399 w 10035679"/>
                <a:gd name="connsiteY6166" fmla="*/ 1139896 h 5893281"/>
                <a:gd name="connsiteX6167" fmla="*/ 6768134 w 10035679"/>
                <a:gd name="connsiteY6167" fmla="*/ 1110915 h 5893281"/>
                <a:gd name="connsiteX6168" fmla="*/ 6812812 w 10035679"/>
                <a:gd name="connsiteY6168" fmla="*/ 1069858 h 5893281"/>
                <a:gd name="connsiteX6169" fmla="*/ 6812812 w 10035679"/>
                <a:gd name="connsiteY6169" fmla="*/ 1002237 h 5893281"/>
                <a:gd name="connsiteX6170" fmla="*/ 6820662 w 10035679"/>
                <a:gd name="connsiteY6170" fmla="*/ 1002237 h 5893281"/>
                <a:gd name="connsiteX6171" fmla="*/ 6826698 w 10035679"/>
                <a:gd name="connsiteY6171" fmla="*/ 1002237 h 5893281"/>
                <a:gd name="connsiteX6172" fmla="*/ 6830926 w 10035679"/>
                <a:gd name="connsiteY6172" fmla="*/ 1002237 h 5893281"/>
                <a:gd name="connsiteX6173" fmla="*/ 6830926 w 10035679"/>
                <a:gd name="connsiteY6173" fmla="*/ 1003445 h 5893281"/>
                <a:gd name="connsiteX6174" fmla="*/ 6836963 w 10035679"/>
                <a:gd name="connsiteY6174" fmla="*/ 1007671 h 5893281"/>
                <a:gd name="connsiteX6175" fmla="*/ 6844812 w 10035679"/>
                <a:gd name="connsiteY6175" fmla="*/ 1028198 h 5893281"/>
                <a:gd name="connsiteX6176" fmla="*/ 6850849 w 10035679"/>
                <a:gd name="connsiteY6176" fmla="*/ 1050538 h 5893281"/>
                <a:gd name="connsiteX6177" fmla="*/ 6864737 w 10035679"/>
                <a:gd name="connsiteY6177" fmla="*/ 1066840 h 5893281"/>
                <a:gd name="connsiteX6178" fmla="*/ 6891301 w 10035679"/>
                <a:gd name="connsiteY6178" fmla="*/ 1052349 h 5893281"/>
                <a:gd name="connsiteX6179" fmla="*/ 6921491 w 10035679"/>
                <a:gd name="connsiteY6179" fmla="*/ 1046310 h 5893281"/>
                <a:gd name="connsiteX6180" fmla="*/ 6961941 w 10035679"/>
                <a:gd name="connsiteY6180" fmla="*/ 1046310 h 5893281"/>
                <a:gd name="connsiteX6181" fmla="*/ 6982470 w 10035679"/>
                <a:gd name="connsiteY6181" fmla="*/ 1075292 h 5893281"/>
                <a:gd name="connsiteX6182" fmla="*/ 7015073 w 10035679"/>
                <a:gd name="connsiteY6182" fmla="*/ 1104271 h 5893281"/>
                <a:gd name="connsiteX6183" fmla="*/ 7045260 w 10035679"/>
                <a:gd name="connsiteY6183" fmla="*/ 1124800 h 5893281"/>
                <a:gd name="connsiteX6184" fmla="*/ 7045260 w 10035679"/>
                <a:gd name="connsiteY6184" fmla="*/ 1108499 h 5893281"/>
                <a:gd name="connsiteX6185" fmla="*/ 7021110 w 10035679"/>
                <a:gd name="connsiteY6185" fmla="*/ 1081934 h 5893281"/>
                <a:gd name="connsiteX6186" fmla="*/ 7002998 w 10035679"/>
                <a:gd name="connsiteY6186" fmla="*/ 1051141 h 5893281"/>
                <a:gd name="connsiteX6187" fmla="*/ 6992733 w 10035679"/>
                <a:gd name="connsiteY6187" fmla="*/ 1010086 h 5893281"/>
                <a:gd name="connsiteX6188" fmla="*/ 6982470 w 10035679"/>
                <a:gd name="connsiteY6188" fmla="*/ 970842 h 5893281"/>
                <a:gd name="connsiteX6189" fmla="*/ 6974621 w 10035679"/>
                <a:gd name="connsiteY6189" fmla="*/ 927371 h 5893281"/>
                <a:gd name="connsiteX6190" fmla="*/ 7021110 w 10035679"/>
                <a:gd name="connsiteY6190" fmla="*/ 912880 h 5893281"/>
                <a:gd name="connsiteX6191" fmla="*/ 7071827 w 10035679"/>
                <a:gd name="connsiteY6191" fmla="*/ 902616 h 5893281"/>
                <a:gd name="connsiteX6192" fmla="*/ 7085712 w 10035679"/>
                <a:gd name="connsiteY6192" fmla="*/ 935823 h 5893281"/>
                <a:gd name="connsiteX6193" fmla="*/ 7091749 w 10035679"/>
                <a:gd name="connsiteY6193" fmla="*/ 935823 h 5893281"/>
                <a:gd name="connsiteX6194" fmla="*/ 7099598 w 10035679"/>
                <a:gd name="connsiteY6194" fmla="*/ 902616 h 5893281"/>
                <a:gd name="connsiteX6195" fmla="*/ 7105637 w 10035679"/>
                <a:gd name="connsiteY6195" fmla="*/ 867597 h 5893281"/>
                <a:gd name="connsiteX6196" fmla="*/ 7115900 w 10035679"/>
                <a:gd name="connsiteY6196" fmla="*/ 830768 h 5893281"/>
                <a:gd name="connsiteX6197" fmla="*/ 7148503 w 10035679"/>
                <a:gd name="connsiteY6197" fmla="*/ 812052 h 5893281"/>
                <a:gd name="connsiteX6198" fmla="*/ 7172653 w 10035679"/>
                <a:gd name="connsiteY6198" fmla="*/ 791524 h 5893281"/>
                <a:gd name="connsiteX6199" fmla="*/ 7201030 w 10035679"/>
                <a:gd name="connsiteY6199" fmla="*/ 769186 h 5893281"/>
                <a:gd name="connsiteX6200" fmla="*/ 7229407 w 10035679"/>
                <a:gd name="connsiteY6200" fmla="*/ 757111 h 5893281"/>
                <a:gd name="connsiteX6201" fmla="*/ 7262010 w 10035679"/>
                <a:gd name="connsiteY6201" fmla="*/ 745035 h 5893281"/>
                <a:gd name="connsiteX6202" fmla="*/ 7304272 w 10035679"/>
                <a:gd name="connsiteY6202" fmla="*/ 745035 h 5893281"/>
                <a:gd name="connsiteX6203" fmla="*/ 7308499 w 10035679"/>
                <a:gd name="connsiteY6203" fmla="*/ 730545 h 5893281"/>
                <a:gd name="connsiteX6204" fmla="*/ 7314537 w 10035679"/>
                <a:gd name="connsiteY6204" fmla="*/ 720282 h 5893281"/>
                <a:gd name="connsiteX6205" fmla="*/ 7318763 w 10035679"/>
                <a:gd name="connsiteY6205" fmla="*/ 710017 h 5893281"/>
                <a:gd name="connsiteX6206" fmla="*/ 7324800 w 10035679"/>
                <a:gd name="connsiteY6206" fmla="*/ 699754 h 5893281"/>
                <a:gd name="connsiteX6207" fmla="*/ 7347140 w 10035679"/>
                <a:gd name="connsiteY6207" fmla="*/ 699754 h 5893281"/>
                <a:gd name="connsiteX6208" fmla="*/ 7375517 w 10035679"/>
                <a:gd name="connsiteY6208" fmla="*/ 699754 h 5893281"/>
                <a:gd name="connsiteX6209" fmla="*/ 7403894 w 10035679"/>
                <a:gd name="connsiteY6209" fmla="*/ 699754 h 5893281"/>
                <a:gd name="connsiteX6210" fmla="*/ 7424421 w 10035679"/>
                <a:gd name="connsiteY6210" fmla="*/ 699754 h 5893281"/>
                <a:gd name="connsiteX6211" fmla="*/ 7434684 w 10035679"/>
                <a:gd name="connsiteY6211" fmla="*/ 699754 h 5893281"/>
                <a:gd name="connsiteX6212" fmla="*/ 7448570 w 10035679"/>
                <a:gd name="connsiteY6212" fmla="*/ 687679 h 5893281"/>
                <a:gd name="connsiteX6213" fmla="*/ 7462458 w 10035679"/>
                <a:gd name="connsiteY6213" fmla="*/ 677414 h 5893281"/>
                <a:gd name="connsiteX6214" fmla="*/ 7476344 w 10035679"/>
                <a:gd name="connsiteY6214" fmla="*/ 662924 h 5893281"/>
                <a:gd name="connsiteX6215" fmla="*/ 7488419 w 10035679"/>
                <a:gd name="connsiteY6215" fmla="*/ 652661 h 5893281"/>
                <a:gd name="connsiteX6216" fmla="*/ 7498684 w 10035679"/>
                <a:gd name="connsiteY6216" fmla="*/ 656887 h 5893281"/>
                <a:gd name="connsiteX6217" fmla="*/ 7504720 w 10035679"/>
                <a:gd name="connsiteY6217" fmla="*/ 656887 h 5893281"/>
                <a:gd name="connsiteX6218" fmla="*/ 7516796 w 10035679"/>
                <a:gd name="connsiteY6218" fmla="*/ 658698 h 5893281"/>
                <a:gd name="connsiteX6219" fmla="*/ 7527059 w 10035679"/>
                <a:gd name="connsiteY6219" fmla="*/ 658698 h 5893281"/>
                <a:gd name="connsiteX6220" fmla="*/ 7527059 w 10035679"/>
                <a:gd name="connsiteY6220" fmla="*/ 619453 h 5893281"/>
                <a:gd name="connsiteX6221" fmla="*/ 7557248 w 10035679"/>
                <a:gd name="connsiteY6221" fmla="*/ 604964 h 5893281"/>
                <a:gd name="connsiteX6222" fmla="*/ 7583812 w 10035679"/>
                <a:gd name="connsiteY6222" fmla="*/ 590474 h 5893281"/>
                <a:gd name="connsiteX6223" fmla="*/ 7607963 w 10035679"/>
                <a:gd name="connsiteY6223" fmla="*/ 571757 h 5893281"/>
                <a:gd name="connsiteX6224" fmla="*/ 7628490 w 10035679"/>
                <a:gd name="connsiteY6224" fmla="*/ 551229 h 5893281"/>
                <a:gd name="connsiteX6225" fmla="*/ 1875891 w 10035679"/>
                <a:gd name="connsiteY6225" fmla="*/ 498704 h 5893281"/>
                <a:gd name="connsiteX6226" fmla="*/ 1912720 w 10035679"/>
                <a:gd name="connsiteY6226" fmla="*/ 508968 h 5893281"/>
                <a:gd name="connsiteX6227" fmla="*/ 1936870 w 10035679"/>
                <a:gd name="connsiteY6227" fmla="*/ 527685 h 5893281"/>
                <a:gd name="connsiteX6228" fmla="*/ 1957398 w 10035679"/>
                <a:gd name="connsiteY6228" fmla="*/ 543987 h 5893281"/>
                <a:gd name="connsiteX6229" fmla="*/ 1979738 w 10035679"/>
                <a:gd name="connsiteY6229" fmla="*/ 566325 h 5893281"/>
                <a:gd name="connsiteX6230" fmla="*/ 2000266 w 10035679"/>
                <a:gd name="connsiteY6230" fmla="*/ 582626 h 5893281"/>
                <a:gd name="connsiteX6231" fmla="*/ 2000266 w 10035679"/>
                <a:gd name="connsiteY6231" fmla="*/ 576589 h 5893281"/>
                <a:gd name="connsiteX6232" fmla="*/ 2012341 w 10035679"/>
                <a:gd name="connsiteY6232" fmla="*/ 576589 h 5893281"/>
                <a:gd name="connsiteX6233" fmla="*/ 2012341 w 10035679"/>
                <a:gd name="connsiteY6233" fmla="*/ 582626 h 5893281"/>
                <a:gd name="connsiteX6234" fmla="*/ 2014151 w 10035679"/>
                <a:gd name="connsiteY6234" fmla="*/ 591078 h 5893281"/>
                <a:gd name="connsiteX6235" fmla="*/ 2022000 w 10035679"/>
                <a:gd name="connsiteY6235" fmla="*/ 601343 h 5893281"/>
                <a:gd name="connsiteX6236" fmla="*/ 2026227 w 10035679"/>
                <a:gd name="connsiteY6236" fmla="*/ 615834 h 5893281"/>
                <a:gd name="connsiteX6237" fmla="*/ 2011738 w 10035679"/>
                <a:gd name="connsiteY6237" fmla="*/ 615834 h 5893281"/>
                <a:gd name="connsiteX6238" fmla="*/ 2003889 w 10035679"/>
                <a:gd name="connsiteY6238" fmla="*/ 615834 h 5893281"/>
                <a:gd name="connsiteX6239" fmla="*/ 2003889 w 10035679"/>
                <a:gd name="connsiteY6239" fmla="*/ 620060 h 5893281"/>
                <a:gd name="connsiteX6240" fmla="*/ 1999663 w 10035679"/>
                <a:gd name="connsiteY6240" fmla="*/ 620060 h 5893281"/>
                <a:gd name="connsiteX6241" fmla="*/ 1993624 w 10035679"/>
                <a:gd name="connsiteY6241" fmla="*/ 620060 h 5893281"/>
                <a:gd name="connsiteX6242" fmla="*/ 1985775 w 10035679"/>
                <a:gd name="connsiteY6242" fmla="*/ 624286 h 5893281"/>
                <a:gd name="connsiteX6243" fmla="*/ 1957398 w 10035679"/>
                <a:gd name="connsiteY6243" fmla="*/ 601946 h 5893281"/>
                <a:gd name="connsiteX6244" fmla="*/ 1929023 w 10035679"/>
                <a:gd name="connsiteY6244" fmla="*/ 591683 h 5893281"/>
                <a:gd name="connsiteX6245" fmla="*/ 1894608 w 10035679"/>
                <a:gd name="connsiteY6245" fmla="*/ 583231 h 5893281"/>
                <a:gd name="connsiteX6246" fmla="*/ 1862005 w 10035679"/>
                <a:gd name="connsiteY6246" fmla="*/ 566929 h 5893281"/>
                <a:gd name="connsiteX6247" fmla="*/ 1874080 w 10035679"/>
                <a:gd name="connsiteY6247" fmla="*/ 556665 h 5893281"/>
                <a:gd name="connsiteX6248" fmla="*/ 1875891 w 10035679"/>
                <a:gd name="connsiteY6248" fmla="*/ 544589 h 5893281"/>
                <a:gd name="connsiteX6249" fmla="*/ 1874080 w 10035679"/>
                <a:gd name="connsiteY6249" fmla="*/ 534327 h 5893281"/>
                <a:gd name="connsiteX6250" fmla="*/ 1874080 w 10035679"/>
                <a:gd name="connsiteY6250" fmla="*/ 519231 h 5893281"/>
                <a:gd name="connsiteX6251" fmla="*/ 4341650 w 10035679"/>
                <a:gd name="connsiteY6251" fmla="*/ 484215 h 5893281"/>
                <a:gd name="connsiteX6252" fmla="*/ 4349498 w 10035679"/>
                <a:gd name="connsiteY6252" fmla="*/ 484215 h 5893281"/>
                <a:gd name="connsiteX6253" fmla="*/ 4355535 w 10035679"/>
                <a:gd name="connsiteY6253" fmla="*/ 486025 h 5893281"/>
                <a:gd name="connsiteX6254" fmla="*/ 4359762 w 10035679"/>
                <a:gd name="connsiteY6254" fmla="*/ 490251 h 5893281"/>
                <a:gd name="connsiteX6255" fmla="*/ 4363988 w 10035679"/>
                <a:gd name="connsiteY6255" fmla="*/ 494477 h 5893281"/>
                <a:gd name="connsiteX6256" fmla="*/ 4365800 w 10035679"/>
                <a:gd name="connsiteY6256" fmla="*/ 498704 h 5893281"/>
                <a:gd name="connsiteX6257" fmla="*/ 4365800 w 10035679"/>
                <a:gd name="connsiteY6257" fmla="*/ 501119 h 5893281"/>
                <a:gd name="connsiteX6258" fmla="*/ 4365800 w 10035679"/>
                <a:gd name="connsiteY6258" fmla="*/ 505345 h 5893281"/>
                <a:gd name="connsiteX6259" fmla="*/ 4370026 w 10035679"/>
                <a:gd name="connsiteY6259" fmla="*/ 513797 h 5893281"/>
                <a:gd name="connsiteX6260" fmla="*/ 4355535 w 10035679"/>
                <a:gd name="connsiteY6260" fmla="*/ 513797 h 5893281"/>
                <a:gd name="connsiteX6261" fmla="*/ 4349498 w 10035679"/>
                <a:gd name="connsiteY6261" fmla="*/ 515610 h 5893281"/>
                <a:gd name="connsiteX6262" fmla="*/ 4341650 w 10035679"/>
                <a:gd name="connsiteY6262" fmla="*/ 515610 h 5893281"/>
                <a:gd name="connsiteX6263" fmla="*/ 4335612 w 10035679"/>
                <a:gd name="connsiteY6263" fmla="*/ 519836 h 5893281"/>
                <a:gd name="connsiteX6264" fmla="*/ 4323536 w 10035679"/>
                <a:gd name="connsiteY6264" fmla="*/ 519836 h 5893281"/>
                <a:gd name="connsiteX6265" fmla="*/ 4323536 w 10035679"/>
                <a:gd name="connsiteY6265" fmla="*/ 513797 h 5893281"/>
                <a:gd name="connsiteX6266" fmla="*/ 4317500 w 10035679"/>
                <a:gd name="connsiteY6266" fmla="*/ 513797 h 5893281"/>
                <a:gd name="connsiteX6267" fmla="*/ 4317500 w 10035679"/>
                <a:gd name="connsiteY6267" fmla="*/ 487233 h 5893281"/>
                <a:gd name="connsiteX6268" fmla="*/ 4327764 w 10035679"/>
                <a:gd name="connsiteY6268" fmla="*/ 487233 h 5893281"/>
                <a:gd name="connsiteX6269" fmla="*/ 4338027 w 10035679"/>
                <a:gd name="connsiteY6269" fmla="*/ 485420 h 5893281"/>
                <a:gd name="connsiteX6270" fmla="*/ 4341650 w 10035679"/>
                <a:gd name="connsiteY6270" fmla="*/ 485420 h 5893281"/>
                <a:gd name="connsiteX6271" fmla="*/ 1985775 w 10035679"/>
                <a:gd name="connsiteY6271" fmla="*/ 466101 h 5893281"/>
                <a:gd name="connsiteX6272" fmla="*/ 2018378 w 10035679"/>
                <a:gd name="connsiteY6272" fmla="*/ 466101 h 5893281"/>
                <a:gd name="connsiteX6273" fmla="*/ 2018378 w 10035679"/>
                <a:gd name="connsiteY6273" fmla="*/ 472139 h 5893281"/>
                <a:gd name="connsiteX6274" fmla="*/ 2012341 w 10035679"/>
                <a:gd name="connsiteY6274" fmla="*/ 472139 h 5893281"/>
                <a:gd name="connsiteX6275" fmla="*/ 2004491 w 10035679"/>
                <a:gd name="connsiteY6275" fmla="*/ 472139 h 5893281"/>
                <a:gd name="connsiteX6276" fmla="*/ 2000266 w 10035679"/>
                <a:gd name="connsiteY6276" fmla="*/ 476365 h 5893281"/>
                <a:gd name="connsiteX6277" fmla="*/ 1998455 w 10035679"/>
                <a:gd name="connsiteY6277" fmla="*/ 476365 h 5893281"/>
                <a:gd name="connsiteX6278" fmla="*/ 1994229 w 10035679"/>
                <a:gd name="connsiteY6278" fmla="*/ 476365 h 5893281"/>
                <a:gd name="connsiteX6279" fmla="*/ 1990003 w 10035679"/>
                <a:gd name="connsiteY6279" fmla="*/ 472139 h 5893281"/>
                <a:gd name="connsiteX6280" fmla="*/ 5344471 w 10035679"/>
                <a:gd name="connsiteY6280" fmla="*/ 414781 h 5893281"/>
                <a:gd name="connsiteX6281" fmla="*/ 5368622 w 10035679"/>
                <a:gd name="connsiteY6281" fmla="*/ 414781 h 5893281"/>
                <a:gd name="connsiteX6282" fmla="*/ 5376471 w 10035679"/>
                <a:gd name="connsiteY6282" fmla="*/ 443763 h 5893281"/>
                <a:gd name="connsiteX6283" fmla="*/ 5382507 w 10035679"/>
                <a:gd name="connsiteY6283" fmla="*/ 462478 h 5893281"/>
                <a:gd name="connsiteX6284" fmla="*/ 5396998 w 10035679"/>
                <a:gd name="connsiteY6284" fmla="*/ 470932 h 5893281"/>
                <a:gd name="connsiteX6285" fmla="*/ 5421149 w 10035679"/>
                <a:gd name="connsiteY6285" fmla="*/ 481194 h 5893281"/>
                <a:gd name="connsiteX6286" fmla="*/ 5410884 w 10035679"/>
                <a:gd name="connsiteY6286" fmla="*/ 524062 h 5893281"/>
                <a:gd name="connsiteX6287" fmla="*/ 5396395 w 10035679"/>
                <a:gd name="connsiteY6287" fmla="*/ 566929 h 5893281"/>
                <a:gd name="connsiteX6288" fmla="*/ 5375866 w 10035679"/>
                <a:gd name="connsiteY6288" fmla="*/ 597720 h 5893281"/>
                <a:gd name="connsiteX6289" fmla="*/ 5375866 w 10035679"/>
                <a:gd name="connsiteY6289" fmla="*/ 558475 h 5893281"/>
                <a:gd name="connsiteX6290" fmla="*/ 5329377 w 10035679"/>
                <a:gd name="connsiteY6290" fmla="*/ 558475 h 5893281"/>
                <a:gd name="connsiteX6291" fmla="*/ 5333603 w 10035679"/>
                <a:gd name="connsiteY6291" fmla="*/ 513194 h 5893281"/>
                <a:gd name="connsiteX6292" fmla="*/ 5337829 w 10035679"/>
                <a:gd name="connsiteY6292" fmla="*/ 470327 h 5893281"/>
                <a:gd name="connsiteX6293" fmla="*/ 7582001 w 10035679"/>
                <a:gd name="connsiteY6293" fmla="*/ 322407 h 5893281"/>
                <a:gd name="connsiteX6294" fmla="*/ 7583209 w 10035679"/>
                <a:gd name="connsiteY6294" fmla="*/ 322407 h 5893281"/>
                <a:gd name="connsiteX6295" fmla="*/ 7591058 w 10035679"/>
                <a:gd name="connsiteY6295" fmla="*/ 322407 h 5893281"/>
                <a:gd name="connsiteX6296" fmla="*/ 7591058 w 10035679"/>
                <a:gd name="connsiteY6296" fmla="*/ 330859 h 5893281"/>
                <a:gd name="connsiteX6297" fmla="*/ 7592869 w 10035679"/>
                <a:gd name="connsiteY6297" fmla="*/ 341123 h 5893281"/>
                <a:gd name="connsiteX6298" fmla="*/ 7597097 w 10035679"/>
                <a:gd name="connsiteY6298" fmla="*/ 345349 h 5893281"/>
                <a:gd name="connsiteX6299" fmla="*/ 7601323 w 10035679"/>
                <a:gd name="connsiteY6299" fmla="*/ 351386 h 5893281"/>
                <a:gd name="connsiteX6300" fmla="*/ 7605549 w 10035679"/>
                <a:gd name="connsiteY6300" fmla="*/ 355614 h 5893281"/>
                <a:gd name="connsiteX6301" fmla="*/ 7611586 w 10035679"/>
                <a:gd name="connsiteY6301" fmla="*/ 361651 h 5893281"/>
                <a:gd name="connsiteX6302" fmla="*/ 7619435 w 10035679"/>
                <a:gd name="connsiteY6302" fmla="*/ 355614 h 5893281"/>
                <a:gd name="connsiteX6303" fmla="*/ 7621246 w 10035679"/>
                <a:gd name="connsiteY6303" fmla="*/ 347160 h 5893281"/>
                <a:gd name="connsiteX6304" fmla="*/ 7625472 w 10035679"/>
                <a:gd name="connsiteY6304" fmla="*/ 345349 h 5893281"/>
                <a:gd name="connsiteX6305" fmla="*/ 7633321 w 10035679"/>
                <a:gd name="connsiteY6305" fmla="*/ 345349 h 5893281"/>
                <a:gd name="connsiteX6306" fmla="*/ 7643586 w 10035679"/>
                <a:gd name="connsiteY6306" fmla="*/ 341123 h 5893281"/>
                <a:gd name="connsiteX6307" fmla="*/ 7649622 w 10035679"/>
                <a:gd name="connsiteY6307" fmla="*/ 361651 h 5893281"/>
                <a:gd name="connsiteX6308" fmla="*/ 7661698 w 10035679"/>
                <a:gd name="connsiteY6308" fmla="*/ 376142 h 5893281"/>
                <a:gd name="connsiteX6309" fmla="*/ 7671962 w 10035679"/>
                <a:gd name="connsiteY6309" fmla="*/ 390630 h 5893281"/>
                <a:gd name="connsiteX6310" fmla="*/ 7677999 w 10035679"/>
                <a:gd name="connsiteY6310" fmla="*/ 409347 h 5893281"/>
                <a:gd name="connsiteX6311" fmla="*/ 7682225 w 10035679"/>
                <a:gd name="connsiteY6311" fmla="*/ 434103 h 5893281"/>
                <a:gd name="connsiteX6312" fmla="*/ 7682225 w 10035679"/>
                <a:gd name="connsiteY6312" fmla="*/ 438329 h 5893281"/>
                <a:gd name="connsiteX6313" fmla="*/ 7677999 w 10035679"/>
                <a:gd name="connsiteY6313" fmla="*/ 442555 h 5893281"/>
                <a:gd name="connsiteX6314" fmla="*/ 7677999 w 10035679"/>
                <a:gd name="connsiteY6314" fmla="*/ 444366 h 5893281"/>
                <a:gd name="connsiteX6315" fmla="*/ 7677999 w 10035679"/>
                <a:gd name="connsiteY6315" fmla="*/ 448592 h 5893281"/>
                <a:gd name="connsiteX6316" fmla="*/ 7677999 w 10035679"/>
                <a:gd name="connsiteY6316" fmla="*/ 452818 h 5893281"/>
                <a:gd name="connsiteX6317" fmla="*/ 7676189 w 10035679"/>
                <a:gd name="connsiteY6317" fmla="*/ 458856 h 5893281"/>
                <a:gd name="connsiteX6318" fmla="*/ 7653848 w 10035679"/>
                <a:gd name="connsiteY6318" fmla="*/ 473347 h 5893281"/>
                <a:gd name="connsiteX6319" fmla="*/ 7621246 w 10035679"/>
                <a:gd name="connsiteY6319" fmla="*/ 487836 h 5893281"/>
                <a:gd name="connsiteX6320" fmla="*/ 7582606 w 10035679"/>
                <a:gd name="connsiteY6320" fmla="*/ 496288 h 5893281"/>
                <a:gd name="connsiteX6321" fmla="*/ 7543965 w 10035679"/>
                <a:gd name="connsiteY6321" fmla="*/ 502327 h 5893281"/>
                <a:gd name="connsiteX6322" fmla="*/ 7511362 w 10035679"/>
                <a:gd name="connsiteY6322" fmla="*/ 506553 h 5893281"/>
                <a:gd name="connsiteX6323" fmla="*/ 7515588 w 10035679"/>
                <a:gd name="connsiteY6323" fmla="*/ 487836 h 5893281"/>
                <a:gd name="connsiteX6324" fmla="*/ 7519814 w 10035679"/>
                <a:gd name="connsiteY6324" fmla="*/ 481799 h 5893281"/>
                <a:gd name="connsiteX6325" fmla="*/ 7524040 w 10035679"/>
                <a:gd name="connsiteY6325" fmla="*/ 473347 h 5893281"/>
                <a:gd name="connsiteX6326" fmla="*/ 7525853 w 10035679"/>
                <a:gd name="connsiteY6326" fmla="*/ 471535 h 5893281"/>
                <a:gd name="connsiteX6327" fmla="*/ 7530079 w 10035679"/>
                <a:gd name="connsiteY6327" fmla="*/ 471535 h 5893281"/>
                <a:gd name="connsiteX6328" fmla="*/ 7537928 w 10035679"/>
                <a:gd name="connsiteY6328" fmla="*/ 467309 h 5893281"/>
                <a:gd name="connsiteX6329" fmla="*/ 7539739 w 10035679"/>
                <a:gd name="connsiteY6329" fmla="*/ 467309 h 5893281"/>
                <a:gd name="connsiteX6330" fmla="*/ 7543965 w 10035679"/>
                <a:gd name="connsiteY6330" fmla="*/ 463082 h 5893281"/>
                <a:gd name="connsiteX6331" fmla="*/ 7551814 w 10035679"/>
                <a:gd name="connsiteY6331" fmla="*/ 458856 h 5893281"/>
                <a:gd name="connsiteX6332" fmla="*/ 7562079 w 10035679"/>
                <a:gd name="connsiteY6332" fmla="*/ 429875 h 5893281"/>
                <a:gd name="connsiteX6333" fmla="*/ 7562079 w 10035679"/>
                <a:gd name="connsiteY6333" fmla="*/ 400895 h 5893281"/>
                <a:gd name="connsiteX6334" fmla="*/ 7557853 w 10035679"/>
                <a:gd name="connsiteY6334" fmla="*/ 374329 h 5893281"/>
                <a:gd name="connsiteX6335" fmla="*/ 7563889 w 10035679"/>
                <a:gd name="connsiteY6335" fmla="*/ 351991 h 5893281"/>
                <a:gd name="connsiteX6336" fmla="*/ 7582001 w 10035679"/>
                <a:gd name="connsiteY6336" fmla="*/ 331464 h 5893281"/>
                <a:gd name="connsiteX6337" fmla="*/ 2138526 w 10035679"/>
                <a:gd name="connsiteY6337" fmla="*/ 307916 h 5893281"/>
                <a:gd name="connsiteX6338" fmla="*/ 2142752 w 10035679"/>
                <a:gd name="connsiteY6338" fmla="*/ 307916 h 5893281"/>
                <a:gd name="connsiteX6339" fmla="*/ 2149998 w 10035679"/>
                <a:gd name="connsiteY6339" fmla="*/ 307916 h 5893281"/>
                <a:gd name="connsiteX6340" fmla="*/ 2188638 w 10035679"/>
                <a:gd name="connsiteY6340" fmla="*/ 350783 h 5893281"/>
                <a:gd name="connsiteX6341" fmla="*/ 2237542 w 10035679"/>
                <a:gd name="connsiteY6341" fmla="*/ 383386 h 5893281"/>
                <a:gd name="connsiteX6342" fmla="*/ 2298522 w 10035679"/>
                <a:gd name="connsiteY6342" fmla="*/ 408140 h 5893281"/>
                <a:gd name="connsiteX6343" fmla="*/ 2302747 w 10035679"/>
                <a:gd name="connsiteY6343" fmla="*/ 443158 h 5893281"/>
                <a:gd name="connsiteX6344" fmla="*/ 2313012 w 10035679"/>
                <a:gd name="connsiteY6344" fmla="*/ 469724 h 5893281"/>
                <a:gd name="connsiteX6345" fmla="*/ 2323277 w 10035679"/>
                <a:gd name="connsiteY6345" fmla="*/ 484215 h 5893281"/>
                <a:gd name="connsiteX6346" fmla="*/ 2337766 w 10035679"/>
                <a:gd name="connsiteY6346" fmla="*/ 498704 h 5893281"/>
                <a:gd name="connsiteX6347" fmla="*/ 2352256 w 10035679"/>
                <a:gd name="connsiteY6347" fmla="*/ 519231 h 5893281"/>
                <a:gd name="connsiteX6348" fmla="*/ 2328106 w 10035679"/>
                <a:gd name="connsiteY6348" fmla="*/ 523459 h 5893281"/>
                <a:gd name="connsiteX6349" fmla="*/ 2303955 w 10035679"/>
                <a:gd name="connsiteY6349" fmla="*/ 527685 h 5893281"/>
                <a:gd name="connsiteX6350" fmla="*/ 2281617 w 10035679"/>
                <a:gd name="connsiteY6350" fmla="*/ 537948 h 5893281"/>
                <a:gd name="connsiteX6351" fmla="*/ 2267126 w 10035679"/>
                <a:gd name="connsiteY6351" fmla="*/ 552439 h 5893281"/>
                <a:gd name="connsiteX6352" fmla="*/ 2265316 w 10035679"/>
                <a:gd name="connsiteY6352" fmla="*/ 558475 h 5893281"/>
                <a:gd name="connsiteX6353" fmla="*/ 2261090 w 10035679"/>
                <a:gd name="connsiteY6353" fmla="*/ 566929 h 5893281"/>
                <a:gd name="connsiteX6354" fmla="*/ 2256864 w 10035679"/>
                <a:gd name="connsiteY6354" fmla="*/ 572966 h 5893281"/>
                <a:gd name="connsiteX6355" fmla="*/ 2252636 w 10035679"/>
                <a:gd name="connsiteY6355" fmla="*/ 577192 h 5893281"/>
                <a:gd name="connsiteX6356" fmla="*/ 2246599 w 10035679"/>
                <a:gd name="connsiteY6356" fmla="*/ 583231 h 5893281"/>
                <a:gd name="connsiteX6357" fmla="*/ 2224259 w 10035679"/>
                <a:gd name="connsiteY6357" fmla="*/ 587457 h 5893281"/>
                <a:gd name="connsiteX6358" fmla="*/ 2194072 w 10035679"/>
                <a:gd name="connsiteY6358" fmla="*/ 591683 h 5893281"/>
                <a:gd name="connsiteX6359" fmla="*/ 2157243 w 10035679"/>
                <a:gd name="connsiteY6359" fmla="*/ 587457 h 5893281"/>
                <a:gd name="connsiteX6360" fmla="*/ 2128866 w 10035679"/>
                <a:gd name="connsiteY6360" fmla="*/ 583231 h 5893281"/>
                <a:gd name="connsiteX6361" fmla="*/ 2122829 w 10035679"/>
                <a:gd name="connsiteY6361" fmla="*/ 562701 h 5893281"/>
                <a:gd name="connsiteX6362" fmla="*/ 2118601 w 10035679"/>
                <a:gd name="connsiteY6362" fmla="*/ 548213 h 5893281"/>
                <a:gd name="connsiteX6363" fmla="*/ 2114375 w 10035679"/>
                <a:gd name="connsiteY6363" fmla="*/ 537948 h 5893281"/>
                <a:gd name="connsiteX6364" fmla="*/ 2104112 w 10035679"/>
                <a:gd name="connsiteY6364" fmla="*/ 519231 h 5893281"/>
                <a:gd name="connsiteX6365" fmla="*/ 2150601 w 10035679"/>
                <a:gd name="connsiteY6365" fmla="*/ 504742 h 5893281"/>
                <a:gd name="connsiteX6366" fmla="*/ 2150601 w 10035679"/>
                <a:gd name="connsiteY6366" fmla="*/ 498704 h 5893281"/>
                <a:gd name="connsiteX6367" fmla="*/ 2113772 w 10035679"/>
                <a:gd name="connsiteY6367" fmla="*/ 494477 h 5893281"/>
                <a:gd name="connsiteX6368" fmla="*/ 2089622 w 10035679"/>
                <a:gd name="connsiteY6368" fmla="*/ 486025 h 5893281"/>
                <a:gd name="connsiteX6369" fmla="*/ 2071509 w 10035679"/>
                <a:gd name="connsiteY6369" fmla="*/ 471535 h 5893281"/>
                <a:gd name="connsiteX6370" fmla="*/ 2069697 w 10035679"/>
                <a:gd name="connsiteY6370" fmla="*/ 461272 h 5893281"/>
                <a:gd name="connsiteX6371" fmla="*/ 2061850 w 10035679"/>
                <a:gd name="connsiteY6371" fmla="*/ 451007 h 5893281"/>
                <a:gd name="connsiteX6372" fmla="*/ 2057622 w 10035679"/>
                <a:gd name="connsiteY6372" fmla="*/ 440742 h 5893281"/>
                <a:gd name="connsiteX6373" fmla="*/ 2057622 w 10035679"/>
                <a:gd name="connsiteY6373" fmla="*/ 428669 h 5893281"/>
                <a:gd name="connsiteX6374" fmla="*/ 2057622 w 10035679"/>
                <a:gd name="connsiteY6374" fmla="*/ 422630 h 5893281"/>
                <a:gd name="connsiteX6375" fmla="*/ 2057622 w 10035679"/>
                <a:gd name="connsiteY6375" fmla="*/ 414178 h 5893281"/>
                <a:gd name="connsiteX6376" fmla="*/ 2061850 w 10035679"/>
                <a:gd name="connsiteY6376" fmla="*/ 414178 h 5893281"/>
                <a:gd name="connsiteX6377" fmla="*/ 2066076 w 10035679"/>
                <a:gd name="connsiteY6377" fmla="*/ 412366 h 5893281"/>
                <a:gd name="connsiteX6378" fmla="*/ 2070302 w 10035679"/>
                <a:gd name="connsiteY6378" fmla="*/ 412366 h 5893281"/>
                <a:gd name="connsiteX6379" fmla="*/ 2072113 w 10035679"/>
                <a:gd name="connsiteY6379" fmla="*/ 412366 h 5893281"/>
                <a:gd name="connsiteX6380" fmla="*/ 2079962 w 10035679"/>
                <a:gd name="connsiteY6380" fmla="*/ 408140 h 5893281"/>
                <a:gd name="connsiteX6381" fmla="*/ 2082980 w 10035679"/>
                <a:gd name="connsiteY6381" fmla="*/ 398480 h 5893281"/>
                <a:gd name="connsiteX6382" fmla="*/ 2082980 w 10035679"/>
                <a:gd name="connsiteY6382" fmla="*/ 386404 h 5893281"/>
                <a:gd name="connsiteX6383" fmla="*/ 2082980 w 10035679"/>
                <a:gd name="connsiteY6383" fmla="*/ 380368 h 5893281"/>
                <a:gd name="connsiteX6384" fmla="*/ 2084791 w 10035679"/>
                <a:gd name="connsiteY6384" fmla="*/ 376142 h 5893281"/>
                <a:gd name="connsiteX6385" fmla="*/ 2089019 w 10035679"/>
                <a:gd name="connsiteY6385" fmla="*/ 370103 h 5893281"/>
                <a:gd name="connsiteX6386" fmla="*/ 2093245 w 10035679"/>
                <a:gd name="connsiteY6386" fmla="*/ 370103 h 5893281"/>
                <a:gd name="connsiteX6387" fmla="*/ 2097471 w 10035679"/>
                <a:gd name="connsiteY6387" fmla="*/ 365877 h 5893281"/>
                <a:gd name="connsiteX6388" fmla="*/ 2099282 w 10035679"/>
                <a:gd name="connsiteY6388" fmla="*/ 365877 h 5893281"/>
                <a:gd name="connsiteX6389" fmla="*/ 2103508 w 10035679"/>
                <a:gd name="connsiteY6389" fmla="*/ 365877 h 5893281"/>
                <a:gd name="connsiteX6390" fmla="*/ 2109546 w 10035679"/>
                <a:gd name="connsiteY6390" fmla="*/ 361651 h 5893281"/>
                <a:gd name="connsiteX6391" fmla="*/ 2113772 w 10035679"/>
                <a:gd name="connsiteY6391" fmla="*/ 347160 h 5893281"/>
                <a:gd name="connsiteX6392" fmla="*/ 2117999 w 10035679"/>
                <a:gd name="connsiteY6392" fmla="*/ 336897 h 5893281"/>
                <a:gd name="connsiteX6393" fmla="*/ 2122224 w 10035679"/>
                <a:gd name="connsiteY6393" fmla="*/ 326633 h 5893281"/>
                <a:gd name="connsiteX6394" fmla="*/ 2128263 w 10035679"/>
                <a:gd name="connsiteY6394" fmla="*/ 316370 h 5893281"/>
                <a:gd name="connsiteX6395" fmla="*/ 2132489 w 10035679"/>
                <a:gd name="connsiteY6395" fmla="*/ 312142 h 5893281"/>
                <a:gd name="connsiteX6396" fmla="*/ 2136715 w 10035679"/>
                <a:gd name="connsiteY6396" fmla="*/ 312142 h 5893281"/>
                <a:gd name="connsiteX6397" fmla="*/ 4240220 w 10035679"/>
                <a:gd name="connsiteY6397" fmla="*/ 268671 h 5893281"/>
                <a:gd name="connsiteX6398" fmla="*/ 4250484 w 10035679"/>
                <a:gd name="connsiteY6398" fmla="*/ 272899 h 5893281"/>
                <a:gd name="connsiteX6399" fmla="*/ 4260746 w 10035679"/>
                <a:gd name="connsiteY6399" fmla="*/ 274710 h 5893281"/>
                <a:gd name="connsiteX6400" fmla="*/ 4266785 w 10035679"/>
                <a:gd name="connsiteY6400" fmla="*/ 278936 h 5893281"/>
                <a:gd name="connsiteX6401" fmla="*/ 4278858 w 10035679"/>
                <a:gd name="connsiteY6401" fmla="*/ 283162 h 5893281"/>
                <a:gd name="connsiteX6402" fmla="*/ 4278858 w 10035679"/>
                <a:gd name="connsiteY6402" fmla="*/ 293427 h 5893281"/>
                <a:gd name="connsiteX6403" fmla="*/ 4280671 w 10035679"/>
                <a:gd name="connsiteY6403" fmla="*/ 301879 h 5893281"/>
                <a:gd name="connsiteX6404" fmla="*/ 4280671 w 10035679"/>
                <a:gd name="connsiteY6404" fmla="*/ 307916 h 5893281"/>
                <a:gd name="connsiteX6405" fmla="*/ 4284896 w 10035679"/>
                <a:gd name="connsiteY6405" fmla="*/ 316370 h 5893281"/>
                <a:gd name="connsiteX6406" fmla="*/ 4260746 w 10035679"/>
                <a:gd name="connsiteY6406" fmla="*/ 316370 h 5893281"/>
                <a:gd name="connsiteX6407" fmla="*/ 4256519 w 10035679"/>
                <a:gd name="connsiteY6407" fmla="*/ 307916 h 5893281"/>
                <a:gd name="connsiteX6408" fmla="*/ 4252295 w 10035679"/>
                <a:gd name="connsiteY6408" fmla="*/ 301879 h 5893281"/>
                <a:gd name="connsiteX6409" fmla="*/ 4246256 w 10035679"/>
                <a:gd name="connsiteY6409" fmla="*/ 293427 h 5893281"/>
                <a:gd name="connsiteX6410" fmla="*/ 4242029 w 10035679"/>
                <a:gd name="connsiteY6410" fmla="*/ 289201 h 5893281"/>
                <a:gd name="connsiteX6411" fmla="*/ 4242029 w 10035679"/>
                <a:gd name="connsiteY6411" fmla="*/ 278936 h 5893281"/>
                <a:gd name="connsiteX6412" fmla="*/ 5226738 w 10035679"/>
                <a:gd name="connsiteY6412" fmla="*/ 221580 h 5893281"/>
                <a:gd name="connsiteX6413" fmla="*/ 5238813 w 10035679"/>
                <a:gd name="connsiteY6413" fmla="*/ 240295 h 5893281"/>
                <a:gd name="connsiteX6414" fmla="*/ 5249078 w 10035679"/>
                <a:gd name="connsiteY6414" fmla="*/ 275313 h 5893281"/>
                <a:gd name="connsiteX6415" fmla="*/ 5263567 w 10035679"/>
                <a:gd name="connsiteY6415" fmla="*/ 307916 h 5893281"/>
                <a:gd name="connsiteX6416" fmla="*/ 5281681 w 10035679"/>
                <a:gd name="connsiteY6416" fmla="*/ 340519 h 5893281"/>
                <a:gd name="connsiteX6417" fmla="*/ 5291943 w 10035679"/>
                <a:gd name="connsiteY6417" fmla="*/ 355009 h 5893281"/>
                <a:gd name="connsiteX6418" fmla="*/ 5297982 w 10035679"/>
                <a:gd name="connsiteY6418" fmla="*/ 346557 h 5893281"/>
                <a:gd name="connsiteX6419" fmla="*/ 5302208 w 10035679"/>
                <a:gd name="connsiteY6419" fmla="*/ 344747 h 5893281"/>
                <a:gd name="connsiteX6420" fmla="*/ 5310057 w 10035679"/>
                <a:gd name="connsiteY6420" fmla="*/ 344747 h 5893281"/>
                <a:gd name="connsiteX6421" fmla="*/ 5316094 w 10035679"/>
                <a:gd name="connsiteY6421" fmla="*/ 340519 h 5893281"/>
                <a:gd name="connsiteX6422" fmla="*/ 5330585 w 10035679"/>
                <a:gd name="connsiteY6422" fmla="*/ 340519 h 5893281"/>
                <a:gd name="connsiteX6423" fmla="*/ 5330585 w 10035679"/>
                <a:gd name="connsiteY6423" fmla="*/ 346557 h 5893281"/>
                <a:gd name="connsiteX6424" fmla="*/ 5338434 w 10035679"/>
                <a:gd name="connsiteY6424" fmla="*/ 346557 h 5893281"/>
                <a:gd name="connsiteX6425" fmla="*/ 5338434 w 10035679"/>
                <a:gd name="connsiteY6425" fmla="*/ 368895 h 5893281"/>
                <a:gd name="connsiteX6426" fmla="*/ 5283491 w 10035679"/>
                <a:gd name="connsiteY6426" fmla="*/ 374934 h 5893281"/>
                <a:gd name="connsiteX6427" fmla="*/ 5277455 w 10035679"/>
                <a:gd name="connsiteY6427" fmla="*/ 432290 h 5893281"/>
                <a:gd name="connsiteX6428" fmla="*/ 5259341 w 10035679"/>
                <a:gd name="connsiteY6428" fmla="*/ 479384 h 5893281"/>
                <a:gd name="connsiteX6429" fmla="*/ 5244852 w 10035679"/>
                <a:gd name="connsiteY6429" fmla="*/ 526477 h 5893281"/>
                <a:gd name="connsiteX6430" fmla="*/ 5238813 w 10035679"/>
                <a:gd name="connsiteY6430" fmla="*/ 565722 h 5893281"/>
                <a:gd name="connsiteX6431" fmla="*/ 5234587 w 10035679"/>
                <a:gd name="connsiteY6431" fmla="*/ 604966 h 5893281"/>
                <a:gd name="connsiteX6432" fmla="*/ 5234587 w 10035679"/>
                <a:gd name="connsiteY6432" fmla="*/ 637569 h 5893281"/>
                <a:gd name="connsiteX6433" fmla="*/ 5226738 w 10035679"/>
                <a:gd name="connsiteY6433" fmla="*/ 668361 h 5893281"/>
                <a:gd name="connsiteX6434" fmla="*/ 5220701 w 10035679"/>
                <a:gd name="connsiteY6434" fmla="*/ 668361 h 5893281"/>
                <a:gd name="connsiteX6435" fmla="*/ 5220701 w 10035679"/>
                <a:gd name="connsiteY6435" fmla="*/ 662322 h 5893281"/>
                <a:gd name="connsiteX6436" fmla="*/ 5210436 w 10035679"/>
                <a:gd name="connsiteY6436" fmla="*/ 647832 h 5893281"/>
                <a:gd name="connsiteX6437" fmla="*/ 5192324 w 10035679"/>
                <a:gd name="connsiteY6437" fmla="*/ 629117 h 5893281"/>
                <a:gd name="connsiteX6438" fmla="*/ 5171797 w 10035679"/>
                <a:gd name="connsiteY6438" fmla="*/ 604361 h 5893281"/>
                <a:gd name="connsiteX6439" fmla="*/ 5153683 w 10035679"/>
                <a:gd name="connsiteY6439" fmla="*/ 579608 h 5893281"/>
                <a:gd name="connsiteX6440" fmla="*/ 5139194 w 10035679"/>
                <a:gd name="connsiteY6440" fmla="*/ 554854 h 5893281"/>
                <a:gd name="connsiteX6441" fmla="*/ 5131345 w 10035679"/>
                <a:gd name="connsiteY6441" fmla="*/ 532514 h 5893281"/>
                <a:gd name="connsiteX6442" fmla="*/ 5135571 w 10035679"/>
                <a:gd name="connsiteY6442" fmla="*/ 518025 h 5893281"/>
                <a:gd name="connsiteX6443" fmla="*/ 5143420 w 10035679"/>
                <a:gd name="connsiteY6443" fmla="*/ 513797 h 5893281"/>
                <a:gd name="connsiteX6444" fmla="*/ 5149457 w 10035679"/>
                <a:gd name="connsiteY6444" fmla="*/ 513797 h 5893281"/>
                <a:gd name="connsiteX6445" fmla="*/ 5153683 w 10035679"/>
                <a:gd name="connsiteY6445" fmla="*/ 513797 h 5893281"/>
                <a:gd name="connsiteX6446" fmla="*/ 5157909 w 10035679"/>
                <a:gd name="connsiteY6446" fmla="*/ 513797 h 5893281"/>
                <a:gd name="connsiteX6447" fmla="*/ 5159721 w 10035679"/>
                <a:gd name="connsiteY6447" fmla="*/ 513797 h 5893281"/>
                <a:gd name="connsiteX6448" fmla="*/ 5163948 w 10035679"/>
                <a:gd name="connsiteY6448" fmla="*/ 513797 h 5893281"/>
                <a:gd name="connsiteX6449" fmla="*/ 5168174 w 10035679"/>
                <a:gd name="connsiteY6449" fmla="*/ 513194 h 5893281"/>
                <a:gd name="connsiteX6450" fmla="*/ 5174212 w 10035679"/>
                <a:gd name="connsiteY6450" fmla="*/ 504742 h 5893281"/>
                <a:gd name="connsiteX6451" fmla="*/ 5168174 w 10035679"/>
                <a:gd name="connsiteY6451" fmla="*/ 504742 h 5893281"/>
                <a:gd name="connsiteX6452" fmla="*/ 5168174 w 10035679"/>
                <a:gd name="connsiteY6452" fmla="*/ 498704 h 5893281"/>
                <a:gd name="connsiteX6453" fmla="*/ 5135571 w 10035679"/>
                <a:gd name="connsiteY6453" fmla="*/ 494477 h 5893281"/>
                <a:gd name="connsiteX6454" fmla="*/ 5117459 w 10035679"/>
                <a:gd name="connsiteY6454" fmla="*/ 484215 h 5893281"/>
                <a:gd name="connsiteX6455" fmla="*/ 5102968 w 10035679"/>
                <a:gd name="connsiteY6455" fmla="*/ 465498 h 5893281"/>
                <a:gd name="connsiteX6456" fmla="*/ 5117459 w 10035679"/>
                <a:gd name="connsiteY6456" fmla="*/ 461272 h 5893281"/>
                <a:gd name="connsiteX6457" fmla="*/ 5129532 w 10035679"/>
                <a:gd name="connsiteY6457" fmla="*/ 457044 h 5893281"/>
                <a:gd name="connsiteX6458" fmla="*/ 5135571 w 10035679"/>
                <a:gd name="connsiteY6458" fmla="*/ 455233 h 5893281"/>
                <a:gd name="connsiteX6459" fmla="*/ 5143420 w 10035679"/>
                <a:gd name="connsiteY6459" fmla="*/ 451007 h 5893281"/>
                <a:gd name="connsiteX6460" fmla="*/ 5149457 w 10035679"/>
                <a:gd name="connsiteY6460" fmla="*/ 446781 h 5893281"/>
                <a:gd name="connsiteX6461" fmla="*/ 5157306 w 10035679"/>
                <a:gd name="connsiteY6461" fmla="*/ 440742 h 5893281"/>
                <a:gd name="connsiteX6462" fmla="*/ 5157306 w 10035679"/>
                <a:gd name="connsiteY6462" fmla="*/ 432290 h 5893281"/>
                <a:gd name="connsiteX6463" fmla="*/ 5128929 w 10035679"/>
                <a:gd name="connsiteY6463" fmla="*/ 432290 h 5893281"/>
                <a:gd name="connsiteX6464" fmla="*/ 5121080 w 10035679"/>
                <a:gd name="connsiteY6464" fmla="*/ 436516 h 5893281"/>
                <a:gd name="connsiteX6465" fmla="*/ 5115043 w 10035679"/>
                <a:gd name="connsiteY6465" fmla="*/ 436516 h 5893281"/>
                <a:gd name="connsiteX6466" fmla="*/ 5107194 w 10035679"/>
                <a:gd name="connsiteY6466" fmla="*/ 440742 h 5893281"/>
                <a:gd name="connsiteX6467" fmla="*/ 5096931 w 10035679"/>
                <a:gd name="connsiteY6467" fmla="*/ 440742 h 5893281"/>
                <a:gd name="connsiteX6468" fmla="*/ 5078817 w 10035679"/>
                <a:gd name="connsiteY6468" fmla="*/ 408140 h 5893281"/>
                <a:gd name="connsiteX6469" fmla="*/ 5058290 w 10035679"/>
                <a:gd name="connsiteY6469" fmla="*/ 375537 h 5893281"/>
                <a:gd name="connsiteX6470" fmla="*/ 5060100 w 10035679"/>
                <a:gd name="connsiteY6470" fmla="*/ 365274 h 5893281"/>
                <a:gd name="connsiteX6471" fmla="*/ 5060100 w 10035679"/>
                <a:gd name="connsiteY6471" fmla="*/ 359235 h 5893281"/>
                <a:gd name="connsiteX6472" fmla="*/ 5064326 w 10035679"/>
                <a:gd name="connsiteY6472" fmla="*/ 355009 h 5893281"/>
                <a:gd name="connsiteX6473" fmla="*/ 5068554 w 10035679"/>
                <a:gd name="connsiteY6473" fmla="*/ 346557 h 5893281"/>
                <a:gd name="connsiteX6474" fmla="*/ 5068554 w 10035679"/>
                <a:gd name="connsiteY6474" fmla="*/ 340519 h 5893281"/>
                <a:gd name="connsiteX6475" fmla="*/ 5072781 w 10035679"/>
                <a:gd name="connsiteY6475" fmla="*/ 330256 h 5893281"/>
                <a:gd name="connsiteX6476" fmla="*/ 5064931 w 10035679"/>
                <a:gd name="connsiteY6476" fmla="*/ 330256 h 5893281"/>
                <a:gd name="connsiteX6477" fmla="*/ 5064931 w 10035679"/>
                <a:gd name="connsiteY6477" fmla="*/ 321804 h 5893281"/>
                <a:gd name="connsiteX6478" fmla="*/ 5058893 w 10035679"/>
                <a:gd name="connsiteY6478" fmla="*/ 326030 h 5893281"/>
                <a:gd name="connsiteX6479" fmla="*/ 5054680 w 10035679"/>
                <a:gd name="connsiteY6479" fmla="*/ 326030 h 5893281"/>
                <a:gd name="connsiteX6480" fmla="*/ 5050454 w 10035679"/>
                <a:gd name="connsiteY6480" fmla="*/ 326030 h 5893281"/>
                <a:gd name="connsiteX6481" fmla="*/ 5046228 w 10035679"/>
                <a:gd name="connsiteY6481" fmla="*/ 326030 h 5893281"/>
                <a:gd name="connsiteX6482" fmla="*/ 5046228 w 10035679"/>
                <a:gd name="connsiteY6482" fmla="*/ 321804 h 5893281"/>
                <a:gd name="connsiteX6483" fmla="*/ 5040192 w 10035679"/>
                <a:gd name="connsiteY6483" fmla="*/ 315765 h 5893281"/>
                <a:gd name="connsiteX6484" fmla="*/ 5035964 w 10035679"/>
                <a:gd name="connsiteY6484" fmla="*/ 307313 h 5893281"/>
                <a:gd name="connsiteX6485" fmla="*/ 5031737 w 10035679"/>
                <a:gd name="connsiteY6485" fmla="*/ 301274 h 5893281"/>
                <a:gd name="connsiteX6486" fmla="*/ 5029927 w 10035679"/>
                <a:gd name="connsiteY6486" fmla="*/ 297048 h 5893281"/>
                <a:gd name="connsiteX6487" fmla="*/ 5029927 w 10035679"/>
                <a:gd name="connsiteY6487" fmla="*/ 286785 h 5893281"/>
                <a:gd name="connsiteX6488" fmla="*/ 5025701 w 10035679"/>
                <a:gd name="connsiteY6488" fmla="*/ 274710 h 5893281"/>
                <a:gd name="connsiteX6489" fmla="*/ 5064326 w 10035679"/>
                <a:gd name="connsiteY6489" fmla="*/ 249957 h 5893281"/>
                <a:gd name="connsiteX6490" fmla="*/ 5102968 w 10035679"/>
                <a:gd name="connsiteY6490" fmla="*/ 229427 h 5893281"/>
                <a:gd name="connsiteX6491" fmla="*/ 5107194 w 10035679"/>
                <a:gd name="connsiteY6491" fmla="*/ 239692 h 5893281"/>
                <a:gd name="connsiteX6492" fmla="*/ 5111420 w 10035679"/>
                <a:gd name="connsiteY6492" fmla="*/ 249957 h 5893281"/>
                <a:gd name="connsiteX6493" fmla="*/ 5115646 w 10035679"/>
                <a:gd name="connsiteY6493" fmla="*/ 254183 h 5893281"/>
                <a:gd name="connsiteX6494" fmla="*/ 5121685 w 10035679"/>
                <a:gd name="connsiteY6494" fmla="*/ 258409 h 5893281"/>
                <a:gd name="connsiteX6495" fmla="*/ 5125911 w 10035679"/>
                <a:gd name="connsiteY6495" fmla="*/ 258409 h 5893281"/>
                <a:gd name="connsiteX6496" fmla="*/ 5130137 w 10035679"/>
                <a:gd name="connsiteY6496" fmla="*/ 260219 h 5893281"/>
                <a:gd name="connsiteX6497" fmla="*/ 5136174 w 10035679"/>
                <a:gd name="connsiteY6497" fmla="*/ 264445 h 5893281"/>
                <a:gd name="connsiteX6498" fmla="*/ 5144023 w 10035679"/>
                <a:gd name="connsiteY6498" fmla="*/ 268671 h 5893281"/>
                <a:gd name="connsiteX6499" fmla="*/ 5150062 w 10035679"/>
                <a:gd name="connsiteY6499" fmla="*/ 289201 h 5893281"/>
                <a:gd name="connsiteX6500" fmla="*/ 5154288 w 10035679"/>
                <a:gd name="connsiteY6500" fmla="*/ 315765 h 5893281"/>
                <a:gd name="connsiteX6501" fmla="*/ 5158514 w 10035679"/>
                <a:gd name="connsiteY6501" fmla="*/ 340519 h 5893281"/>
                <a:gd name="connsiteX6502" fmla="*/ 5174815 w 10035679"/>
                <a:gd name="connsiteY6502" fmla="*/ 340519 h 5893281"/>
                <a:gd name="connsiteX6503" fmla="*/ 5174815 w 10035679"/>
                <a:gd name="connsiteY6503" fmla="*/ 321804 h 5893281"/>
                <a:gd name="connsiteX6504" fmla="*/ 5168776 w 10035679"/>
                <a:gd name="connsiteY6504" fmla="*/ 301274 h 5893281"/>
                <a:gd name="connsiteX6505" fmla="*/ 5168776 w 10035679"/>
                <a:gd name="connsiteY6505" fmla="*/ 274710 h 5893281"/>
                <a:gd name="connsiteX6506" fmla="*/ 5174815 w 10035679"/>
                <a:gd name="connsiteY6506" fmla="*/ 249957 h 5893281"/>
                <a:gd name="connsiteX6507" fmla="*/ 5182664 w 10035679"/>
                <a:gd name="connsiteY6507" fmla="*/ 229427 h 5893281"/>
                <a:gd name="connsiteX6508" fmla="*/ 7221557 w 10035679"/>
                <a:gd name="connsiteY6508" fmla="*/ 203466 h 5893281"/>
                <a:gd name="connsiteX6509" fmla="*/ 7231822 w 10035679"/>
                <a:gd name="connsiteY6509" fmla="*/ 211918 h 5893281"/>
                <a:gd name="connsiteX6510" fmla="*/ 7239670 w 10035679"/>
                <a:gd name="connsiteY6510" fmla="*/ 217957 h 5893281"/>
                <a:gd name="connsiteX6511" fmla="*/ 7249934 w 10035679"/>
                <a:gd name="connsiteY6511" fmla="*/ 217957 h 5893281"/>
                <a:gd name="connsiteX6512" fmla="*/ 7260199 w 10035679"/>
                <a:gd name="connsiteY6512" fmla="*/ 217957 h 5893281"/>
                <a:gd name="connsiteX6513" fmla="*/ 7278311 w 10035679"/>
                <a:gd name="connsiteY6513" fmla="*/ 222183 h 5893281"/>
                <a:gd name="connsiteX6514" fmla="*/ 7274085 w 10035679"/>
                <a:gd name="connsiteY6514" fmla="*/ 230635 h 5893281"/>
                <a:gd name="connsiteX6515" fmla="*/ 7274085 w 10035679"/>
                <a:gd name="connsiteY6515" fmla="*/ 232447 h 5893281"/>
                <a:gd name="connsiteX6516" fmla="*/ 7274085 w 10035679"/>
                <a:gd name="connsiteY6516" fmla="*/ 236673 h 5893281"/>
                <a:gd name="connsiteX6517" fmla="*/ 7272274 w 10035679"/>
                <a:gd name="connsiteY6517" fmla="*/ 240900 h 5893281"/>
                <a:gd name="connsiteX6518" fmla="*/ 7272274 w 10035679"/>
                <a:gd name="connsiteY6518" fmla="*/ 245126 h 5893281"/>
                <a:gd name="connsiteX6519" fmla="*/ 7245708 w 10035679"/>
                <a:gd name="connsiteY6519" fmla="*/ 259616 h 5893281"/>
                <a:gd name="connsiteX6520" fmla="*/ 7211295 w 10035679"/>
                <a:gd name="connsiteY6520" fmla="*/ 265653 h 5893281"/>
                <a:gd name="connsiteX6521" fmla="*/ 7174466 w 10035679"/>
                <a:gd name="connsiteY6521" fmla="*/ 269879 h 5893281"/>
                <a:gd name="connsiteX6522" fmla="*/ 7172653 w 10035679"/>
                <a:gd name="connsiteY6522" fmla="*/ 261427 h 5893281"/>
                <a:gd name="connsiteX6523" fmla="*/ 7172653 w 10035679"/>
                <a:gd name="connsiteY6523" fmla="*/ 255390 h 5893281"/>
                <a:gd name="connsiteX6524" fmla="*/ 7168427 w 10035679"/>
                <a:gd name="connsiteY6524" fmla="*/ 246936 h 5893281"/>
                <a:gd name="connsiteX6525" fmla="*/ 7168427 w 10035679"/>
                <a:gd name="connsiteY6525" fmla="*/ 236673 h 5893281"/>
                <a:gd name="connsiteX6526" fmla="*/ 7178692 w 10035679"/>
                <a:gd name="connsiteY6526" fmla="*/ 230635 h 5893281"/>
                <a:gd name="connsiteX6527" fmla="*/ 7186539 w 10035679"/>
                <a:gd name="connsiteY6527" fmla="*/ 222183 h 5893281"/>
                <a:gd name="connsiteX6528" fmla="*/ 7192578 w 10035679"/>
                <a:gd name="connsiteY6528" fmla="*/ 217957 h 5893281"/>
                <a:gd name="connsiteX6529" fmla="*/ 7200425 w 10035679"/>
                <a:gd name="connsiteY6529" fmla="*/ 211918 h 5893281"/>
                <a:gd name="connsiteX6530" fmla="*/ 7206464 w 10035679"/>
                <a:gd name="connsiteY6530" fmla="*/ 207692 h 5893281"/>
                <a:gd name="connsiteX6531" fmla="*/ 6131772 w 10035679"/>
                <a:gd name="connsiteY6531" fmla="*/ 203466 h 5893281"/>
                <a:gd name="connsiteX6532" fmla="*/ 6160149 w 10035679"/>
                <a:gd name="connsiteY6532" fmla="*/ 207692 h 5893281"/>
                <a:gd name="connsiteX6533" fmla="*/ 6180678 w 10035679"/>
                <a:gd name="connsiteY6533" fmla="*/ 217957 h 5893281"/>
                <a:gd name="connsiteX6534" fmla="*/ 6201206 w 10035679"/>
                <a:gd name="connsiteY6534" fmla="*/ 230032 h 5893281"/>
                <a:gd name="connsiteX6535" fmla="*/ 6195167 w 10035679"/>
                <a:gd name="connsiteY6535" fmla="*/ 236069 h 5893281"/>
                <a:gd name="connsiteX6536" fmla="*/ 6190941 w 10035679"/>
                <a:gd name="connsiteY6536" fmla="*/ 246333 h 5893281"/>
                <a:gd name="connsiteX6537" fmla="*/ 6184904 w 10035679"/>
                <a:gd name="connsiteY6537" fmla="*/ 250559 h 5893281"/>
                <a:gd name="connsiteX6538" fmla="*/ 6174640 w 10035679"/>
                <a:gd name="connsiteY6538" fmla="*/ 254785 h 5893281"/>
                <a:gd name="connsiteX6539" fmla="*/ 6162564 w 10035679"/>
                <a:gd name="connsiteY6539" fmla="*/ 259012 h 5893281"/>
                <a:gd name="connsiteX6540" fmla="*/ 6148075 w 10035679"/>
                <a:gd name="connsiteY6540" fmla="*/ 259012 h 5893281"/>
                <a:gd name="connsiteX6541" fmla="*/ 6137811 w 10035679"/>
                <a:gd name="connsiteY6541" fmla="*/ 265050 h 5893281"/>
                <a:gd name="connsiteX6542" fmla="*/ 6127548 w 10035679"/>
                <a:gd name="connsiteY6542" fmla="*/ 265050 h 5893281"/>
                <a:gd name="connsiteX6543" fmla="*/ 6117283 w 10035679"/>
                <a:gd name="connsiteY6543" fmla="*/ 269276 h 5893281"/>
                <a:gd name="connsiteX6544" fmla="*/ 6102792 w 10035679"/>
                <a:gd name="connsiteY6544" fmla="*/ 269276 h 5893281"/>
                <a:gd name="connsiteX6545" fmla="*/ 6102792 w 10035679"/>
                <a:gd name="connsiteY6545" fmla="*/ 246936 h 5893281"/>
                <a:gd name="connsiteX6546" fmla="*/ 6104603 w 10035679"/>
                <a:gd name="connsiteY6546" fmla="*/ 232447 h 5893281"/>
                <a:gd name="connsiteX6547" fmla="*/ 6119094 w 10035679"/>
                <a:gd name="connsiteY6547" fmla="*/ 222183 h 5893281"/>
                <a:gd name="connsiteX6548" fmla="*/ 3413670 w 10035679"/>
                <a:gd name="connsiteY6548" fmla="*/ 203466 h 5893281"/>
                <a:gd name="connsiteX6549" fmla="*/ 3414272 w 10035679"/>
                <a:gd name="connsiteY6549" fmla="*/ 203466 h 5893281"/>
                <a:gd name="connsiteX6550" fmla="*/ 3442650 w 10035679"/>
                <a:gd name="connsiteY6550" fmla="*/ 203466 h 5893281"/>
                <a:gd name="connsiteX6551" fmla="*/ 3448688 w 10035679"/>
                <a:gd name="connsiteY6551" fmla="*/ 222183 h 5893281"/>
                <a:gd name="connsiteX6552" fmla="*/ 3456536 w 10035679"/>
                <a:gd name="connsiteY6552" fmla="*/ 232447 h 5893281"/>
                <a:gd name="connsiteX6553" fmla="*/ 3462575 w 10035679"/>
                <a:gd name="connsiteY6553" fmla="*/ 246936 h 5893281"/>
                <a:gd name="connsiteX6554" fmla="*/ 3466800 w 10035679"/>
                <a:gd name="connsiteY6554" fmla="*/ 269276 h 5893281"/>
                <a:gd name="connsiteX6555" fmla="*/ 3460762 w 10035679"/>
                <a:gd name="connsiteY6555" fmla="*/ 269276 h 5893281"/>
                <a:gd name="connsiteX6556" fmla="*/ 3438424 w 10035679"/>
                <a:gd name="connsiteY6556" fmla="*/ 254785 h 5893281"/>
                <a:gd name="connsiteX6557" fmla="*/ 3423932 w 10035679"/>
                <a:gd name="connsiteY6557" fmla="*/ 240295 h 5893281"/>
                <a:gd name="connsiteX6558" fmla="*/ 3413670 w 10035679"/>
                <a:gd name="connsiteY6558" fmla="*/ 225806 h 5893281"/>
                <a:gd name="connsiteX6559" fmla="*/ 7410535 w 10035679"/>
                <a:gd name="connsiteY6559" fmla="*/ 158185 h 5893281"/>
                <a:gd name="connsiteX6560" fmla="*/ 7416572 w 10035679"/>
                <a:gd name="connsiteY6560" fmla="*/ 158185 h 5893281"/>
                <a:gd name="connsiteX6561" fmla="*/ 7424421 w 10035679"/>
                <a:gd name="connsiteY6561" fmla="*/ 162411 h 5893281"/>
                <a:gd name="connsiteX6562" fmla="*/ 7426232 w 10035679"/>
                <a:gd name="connsiteY6562" fmla="*/ 162411 h 5893281"/>
                <a:gd name="connsiteX6563" fmla="*/ 7430458 w 10035679"/>
                <a:gd name="connsiteY6563" fmla="*/ 162411 h 5893281"/>
                <a:gd name="connsiteX6564" fmla="*/ 7434686 w 10035679"/>
                <a:gd name="connsiteY6564" fmla="*/ 164222 h 5893281"/>
                <a:gd name="connsiteX6565" fmla="*/ 7426836 w 10035679"/>
                <a:gd name="connsiteY6565" fmla="*/ 172676 h 5893281"/>
                <a:gd name="connsiteX6566" fmla="*/ 7420798 w 10035679"/>
                <a:gd name="connsiteY6566" fmla="*/ 178712 h 5893281"/>
                <a:gd name="connsiteX6567" fmla="*/ 7416572 w 10035679"/>
                <a:gd name="connsiteY6567" fmla="*/ 188977 h 5893281"/>
                <a:gd name="connsiteX6568" fmla="*/ 7412346 w 10035679"/>
                <a:gd name="connsiteY6568" fmla="*/ 197429 h 5893281"/>
                <a:gd name="connsiteX6569" fmla="*/ 7410535 w 10035679"/>
                <a:gd name="connsiteY6569" fmla="*/ 211918 h 5893281"/>
                <a:gd name="connsiteX6570" fmla="*/ 7416572 w 10035679"/>
                <a:gd name="connsiteY6570" fmla="*/ 211918 h 5893281"/>
                <a:gd name="connsiteX6571" fmla="*/ 7424421 w 10035679"/>
                <a:gd name="connsiteY6571" fmla="*/ 201655 h 5893281"/>
                <a:gd name="connsiteX6572" fmla="*/ 7430458 w 10035679"/>
                <a:gd name="connsiteY6572" fmla="*/ 193203 h 5893281"/>
                <a:gd name="connsiteX6573" fmla="*/ 7438307 w 10035679"/>
                <a:gd name="connsiteY6573" fmla="*/ 187164 h 5893281"/>
                <a:gd name="connsiteX6574" fmla="*/ 7448572 w 10035679"/>
                <a:gd name="connsiteY6574" fmla="*/ 182938 h 5893281"/>
                <a:gd name="connsiteX6575" fmla="*/ 7469099 w 10035679"/>
                <a:gd name="connsiteY6575" fmla="*/ 203466 h 5893281"/>
                <a:gd name="connsiteX6576" fmla="*/ 7495665 w 10035679"/>
                <a:gd name="connsiteY6576" fmla="*/ 222183 h 5893281"/>
                <a:gd name="connsiteX6577" fmla="*/ 7511965 w 10035679"/>
                <a:gd name="connsiteY6577" fmla="*/ 236673 h 5893281"/>
                <a:gd name="connsiteX6578" fmla="*/ 7511965 w 10035679"/>
                <a:gd name="connsiteY6578" fmla="*/ 283767 h 5893281"/>
                <a:gd name="connsiteX6579" fmla="*/ 7524040 w 10035679"/>
                <a:gd name="connsiteY6579" fmla="*/ 294030 h 5893281"/>
                <a:gd name="connsiteX6580" fmla="*/ 7534305 w 10035679"/>
                <a:gd name="connsiteY6580" fmla="*/ 302482 h 5893281"/>
                <a:gd name="connsiteX6581" fmla="*/ 7544569 w 10035679"/>
                <a:gd name="connsiteY6581" fmla="*/ 304295 h 5893281"/>
                <a:gd name="connsiteX6582" fmla="*/ 7552419 w 10035679"/>
                <a:gd name="connsiteY6582" fmla="*/ 318783 h 5893281"/>
                <a:gd name="connsiteX6583" fmla="*/ 7558455 w 10035679"/>
                <a:gd name="connsiteY6583" fmla="*/ 347765 h 5893281"/>
                <a:gd name="connsiteX6584" fmla="*/ 7543965 w 10035679"/>
                <a:gd name="connsiteY6584" fmla="*/ 366482 h 5893281"/>
                <a:gd name="connsiteX6585" fmla="*/ 7537928 w 10035679"/>
                <a:gd name="connsiteY6585" fmla="*/ 385197 h 5893281"/>
                <a:gd name="connsiteX6586" fmla="*/ 7523437 w 10035679"/>
                <a:gd name="connsiteY6586" fmla="*/ 395461 h 5893281"/>
                <a:gd name="connsiteX6587" fmla="*/ 7505325 w 10035679"/>
                <a:gd name="connsiteY6587" fmla="*/ 399687 h 5893281"/>
                <a:gd name="connsiteX6588" fmla="*/ 7472720 w 10035679"/>
                <a:gd name="connsiteY6588" fmla="*/ 401498 h 5893281"/>
                <a:gd name="connsiteX6589" fmla="*/ 7448572 w 10035679"/>
                <a:gd name="connsiteY6589" fmla="*/ 380971 h 5893281"/>
                <a:gd name="connsiteX6590" fmla="*/ 7411743 w 10035679"/>
                <a:gd name="connsiteY6590" fmla="*/ 362254 h 5893281"/>
                <a:gd name="connsiteX6591" fmla="*/ 7373101 w 10035679"/>
                <a:gd name="connsiteY6591" fmla="*/ 351991 h 5893281"/>
                <a:gd name="connsiteX6592" fmla="*/ 7334462 w 10035679"/>
                <a:gd name="connsiteY6592" fmla="*/ 337500 h 5893281"/>
                <a:gd name="connsiteX6593" fmla="*/ 7300046 w 10035679"/>
                <a:gd name="connsiteY6593" fmla="*/ 323011 h 5893281"/>
                <a:gd name="connsiteX6594" fmla="*/ 7277708 w 10035679"/>
                <a:gd name="connsiteY6594" fmla="*/ 302482 h 5893281"/>
                <a:gd name="connsiteX6595" fmla="*/ 7292197 w 10035679"/>
                <a:gd name="connsiteY6595" fmla="*/ 294030 h 5893281"/>
                <a:gd name="connsiteX6596" fmla="*/ 7302462 w 10035679"/>
                <a:gd name="connsiteY6596" fmla="*/ 287993 h 5893281"/>
                <a:gd name="connsiteX6597" fmla="*/ 7310311 w 10035679"/>
                <a:gd name="connsiteY6597" fmla="*/ 279539 h 5893281"/>
                <a:gd name="connsiteX6598" fmla="*/ 7314537 w 10035679"/>
                <a:gd name="connsiteY6598" fmla="*/ 269276 h 5893281"/>
                <a:gd name="connsiteX6599" fmla="*/ 7316348 w 10035679"/>
                <a:gd name="connsiteY6599" fmla="*/ 250559 h 5893281"/>
                <a:gd name="connsiteX6600" fmla="*/ 7314537 w 10035679"/>
                <a:gd name="connsiteY6600" fmla="*/ 244523 h 5893281"/>
                <a:gd name="connsiteX6601" fmla="*/ 7310311 w 10035679"/>
                <a:gd name="connsiteY6601" fmla="*/ 232447 h 5893281"/>
                <a:gd name="connsiteX6602" fmla="*/ 7310311 w 10035679"/>
                <a:gd name="connsiteY6602" fmla="*/ 217352 h 5893281"/>
                <a:gd name="connsiteX6603" fmla="*/ 7310311 w 10035679"/>
                <a:gd name="connsiteY6603" fmla="*/ 202863 h 5893281"/>
                <a:gd name="connsiteX6604" fmla="*/ 7310311 w 10035679"/>
                <a:gd name="connsiteY6604" fmla="*/ 201050 h 5893281"/>
                <a:gd name="connsiteX6605" fmla="*/ 7314537 w 10035679"/>
                <a:gd name="connsiteY6605" fmla="*/ 201050 h 5893281"/>
                <a:gd name="connsiteX6606" fmla="*/ 7316348 w 10035679"/>
                <a:gd name="connsiteY6606" fmla="*/ 196824 h 5893281"/>
                <a:gd name="connsiteX6607" fmla="*/ 7348950 w 10035679"/>
                <a:gd name="connsiteY6607" fmla="*/ 188372 h 5893281"/>
                <a:gd name="connsiteX6608" fmla="*/ 7383366 w 10035679"/>
                <a:gd name="connsiteY6608" fmla="*/ 172071 h 5893281"/>
                <a:gd name="connsiteX6609" fmla="*/ 6960130 w 10035679"/>
                <a:gd name="connsiteY6609" fmla="*/ 149733 h 5893281"/>
                <a:gd name="connsiteX6610" fmla="*/ 6980657 w 10035679"/>
                <a:gd name="connsiteY6610" fmla="*/ 149733 h 5893281"/>
                <a:gd name="connsiteX6611" fmla="*/ 7009034 w 10035679"/>
                <a:gd name="connsiteY6611" fmla="*/ 178712 h 5893281"/>
                <a:gd name="connsiteX6612" fmla="*/ 7045863 w 10035679"/>
                <a:gd name="connsiteY6612" fmla="*/ 203466 h 5893281"/>
                <a:gd name="connsiteX6613" fmla="*/ 7045863 w 10035679"/>
                <a:gd name="connsiteY6613" fmla="*/ 211315 h 5893281"/>
                <a:gd name="connsiteX6614" fmla="*/ 7038014 w 10035679"/>
                <a:gd name="connsiteY6614" fmla="*/ 211315 h 5893281"/>
                <a:gd name="connsiteX6615" fmla="*/ 7038014 w 10035679"/>
                <a:gd name="connsiteY6615" fmla="*/ 221580 h 5893281"/>
                <a:gd name="connsiteX6616" fmla="*/ 7003600 w 10035679"/>
                <a:gd name="connsiteY6616" fmla="*/ 202863 h 5893281"/>
                <a:gd name="connsiteX6617" fmla="*/ 6979450 w 10035679"/>
                <a:gd name="connsiteY6617" fmla="*/ 178109 h 5893281"/>
                <a:gd name="connsiteX6618" fmla="*/ 6247694 w 10035679"/>
                <a:gd name="connsiteY6618" fmla="*/ 139468 h 5893281"/>
                <a:gd name="connsiteX6619" fmla="*/ 6276071 w 10035679"/>
                <a:gd name="connsiteY6619" fmla="*/ 147920 h 5893281"/>
                <a:gd name="connsiteX6620" fmla="*/ 6298409 w 10035679"/>
                <a:gd name="connsiteY6620" fmla="*/ 153959 h 5893281"/>
                <a:gd name="connsiteX6621" fmla="*/ 6318939 w 10035679"/>
                <a:gd name="connsiteY6621" fmla="*/ 164222 h 5893281"/>
                <a:gd name="connsiteX6622" fmla="*/ 6318939 w 10035679"/>
                <a:gd name="connsiteY6622" fmla="*/ 182938 h 5893281"/>
                <a:gd name="connsiteX6623" fmla="*/ 6300825 w 10035679"/>
                <a:gd name="connsiteY6623" fmla="*/ 187164 h 5893281"/>
                <a:gd name="connsiteX6624" fmla="*/ 6284523 w 10035679"/>
                <a:gd name="connsiteY6624" fmla="*/ 193203 h 5893281"/>
                <a:gd name="connsiteX6625" fmla="*/ 6257959 w 10035679"/>
                <a:gd name="connsiteY6625" fmla="*/ 197429 h 5893281"/>
                <a:gd name="connsiteX6626" fmla="*/ 6247694 w 10035679"/>
                <a:gd name="connsiteY6626" fmla="*/ 201655 h 5893281"/>
                <a:gd name="connsiteX6627" fmla="*/ 6241658 w 10035679"/>
                <a:gd name="connsiteY6627" fmla="*/ 203466 h 5893281"/>
                <a:gd name="connsiteX6628" fmla="*/ 6229582 w 10035679"/>
                <a:gd name="connsiteY6628" fmla="*/ 203466 h 5893281"/>
                <a:gd name="connsiteX6629" fmla="*/ 6219318 w 10035679"/>
                <a:gd name="connsiteY6629" fmla="*/ 203466 h 5893281"/>
                <a:gd name="connsiteX6630" fmla="*/ 6219318 w 10035679"/>
                <a:gd name="connsiteY6630" fmla="*/ 182938 h 5893281"/>
                <a:gd name="connsiteX6631" fmla="*/ 6227167 w 10035679"/>
                <a:gd name="connsiteY6631" fmla="*/ 172676 h 5893281"/>
                <a:gd name="connsiteX6632" fmla="*/ 6237430 w 10035679"/>
                <a:gd name="connsiteY6632" fmla="*/ 158185 h 5893281"/>
                <a:gd name="connsiteX6633" fmla="*/ 5383112 w 10035679"/>
                <a:gd name="connsiteY6633" fmla="*/ 118941 h 5893281"/>
                <a:gd name="connsiteX6634" fmla="*/ 5383112 w 10035679"/>
                <a:gd name="connsiteY6634" fmla="*/ 158185 h 5893281"/>
                <a:gd name="connsiteX6635" fmla="*/ 5397601 w 10035679"/>
                <a:gd name="connsiteY6635" fmla="*/ 158185 h 5893281"/>
                <a:gd name="connsiteX6636" fmla="*/ 5405450 w 10035679"/>
                <a:gd name="connsiteY6636" fmla="*/ 153959 h 5893281"/>
                <a:gd name="connsiteX6637" fmla="*/ 5411489 w 10035679"/>
                <a:gd name="connsiteY6637" fmla="*/ 153959 h 5893281"/>
                <a:gd name="connsiteX6638" fmla="*/ 5419336 w 10035679"/>
                <a:gd name="connsiteY6638" fmla="*/ 153959 h 5893281"/>
                <a:gd name="connsiteX6639" fmla="*/ 5421149 w 10035679"/>
                <a:gd name="connsiteY6639" fmla="*/ 153959 h 5893281"/>
                <a:gd name="connsiteX6640" fmla="*/ 5428998 w 10035679"/>
                <a:gd name="connsiteY6640" fmla="*/ 158185 h 5893281"/>
                <a:gd name="connsiteX6641" fmla="*/ 5439261 w 10035679"/>
                <a:gd name="connsiteY6641" fmla="*/ 164222 h 5893281"/>
                <a:gd name="connsiteX6642" fmla="*/ 5439261 w 10035679"/>
                <a:gd name="connsiteY6642" fmla="*/ 182938 h 5893281"/>
                <a:gd name="connsiteX6643" fmla="*/ 5447110 w 10035679"/>
                <a:gd name="connsiteY6643" fmla="*/ 187164 h 5893281"/>
                <a:gd name="connsiteX6644" fmla="*/ 5457375 w 10035679"/>
                <a:gd name="connsiteY6644" fmla="*/ 187164 h 5893281"/>
                <a:gd name="connsiteX6645" fmla="*/ 5463412 w 10035679"/>
                <a:gd name="connsiteY6645" fmla="*/ 182938 h 5893281"/>
                <a:gd name="connsiteX6646" fmla="*/ 5475487 w 10035679"/>
                <a:gd name="connsiteY6646" fmla="*/ 182938 h 5893281"/>
                <a:gd name="connsiteX6647" fmla="*/ 5477298 w 10035679"/>
                <a:gd name="connsiteY6647" fmla="*/ 178712 h 5893281"/>
                <a:gd name="connsiteX6648" fmla="*/ 5485147 w 10035679"/>
                <a:gd name="connsiteY6648" fmla="*/ 182938 h 5893281"/>
                <a:gd name="connsiteX6649" fmla="*/ 5491186 w 10035679"/>
                <a:gd name="connsiteY6649" fmla="*/ 188977 h 5893281"/>
                <a:gd name="connsiteX6650" fmla="*/ 5499033 w 10035679"/>
                <a:gd name="connsiteY6650" fmla="*/ 201050 h 5893281"/>
                <a:gd name="connsiteX6651" fmla="*/ 5505072 w 10035679"/>
                <a:gd name="connsiteY6651" fmla="*/ 211315 h 5893281"/>
                <a:gd name="connsiteX6652" fmla="*/ 5494807 w 10035679"/>
                <a:gd name="connsiteY6652" fmla="*/ 236069 h 5893281"/>
                <a:gd name="connsiteX6653" fmla="*/ 5484544 w 10035679"/>
                <a:gd name="connsiteY6653" fmla="*/ 260824 h 5893281"/>
                <a:gd name="connsiteX6654" fmla="*/ 5476695 w 10035679"/>
                <a:gd name="connsiteY6654" fmla="*/ 289804 h 5893281"/>
                <a:gd name="connsiteX6655" fmla="*/ 5452544 w 10035679"/>
                <a:gd name="connsiteY6655" fmla="*/ 289804 h 5893281"/>
                <a:gd name="connsiteX6656" fmla="*/ 5434432 w 10035679"/>
                <a:gd name="connsiteY6656" fmla="*/ 298256 h 5893281"/>
                <a:gd name="connsiteX6657" fmla="*/ 5418131 w 10035679"/>
                <a:gd name="connsiteY6657" fmla="*/ 308521 h 5893281"/>
                <a:gd name="connsiteX6658" fmla="*/ 5389754 w 10035679"/>
                <a:gd name="connsiteY6658" fmla="*/ 316973 h 5893281"/>
                <a:gd name="connsiteX6659" fmla="*/ 5371640 w 10035679"/>
                <a:gd name="connsiteY6659" fmla="*/ 302482 h 5893281"/>
                <a:gd name="connsiteX6660" fmla="*/ 5347489 w 10035679"/>
                <a:gd name="connsiteY6660" fmla="*/ 294030 h 5893281"/>
                <a:gd name="connsiteX6661" fmla="*/ 5323340 w 10035679"/>
                <a:gd name="connsiteY6661" fmla="*/ 283767 h 5893281"/>
                <a:gd name="connsiteX6662" fmla="*/ 5319114 w 10035679"/>
                <a:gd name="connsiteY6662" fmla="*/ 275313 h 5893281"/>
                <a:gd name="connsiteX6663" fmla="*/ 5319114 w 10035679"/>
                <a:gd name="connsiteY6663" fmla="*/ 269276 h 5893281"/>
                <a:gd name="connsiteX6664" fmla="*/ 5314886 w 10035679"/>
                <a:gd name="connsiteY6664" fmla="*/ 260824 h 5893281"/>
                <a:gd name="connsiteX6665" fmla="*/ 5310660 w 10035679"/>
                <a:gd name="connsiteY6665" fmla="*/ 250559 h 5893281"/>
                <a:gd name="connsiteX6666" fmla="*/ 5300398 w 10035679"/>
                <a:gd name="connsiteY6666" fmla="*/ 240295 h 5893281"/>
                <a:gd name="connsiteX6667" fmla="*/ 5290133 w 10035679"/>
                <a:gd name="connsiteY6667" fmla="*/ 230032 h 5893281"/>
                <a:gd name="connsiteX6668" fmla="*/ 5282284 w 10035679"/>
                <a:gd name="connsiteY6668" fmla="*/ 221580 h 5893281"/>
                <a:gd name="connsiteX6669" fmla="*/ 5276247 w 10035679"/>
                <a:gd name="connsiteY6669" fmla="*/ 207089 h 5893281"/>
                <a:gd name="connsiteX6670" fmla="*/ 5272021 w 10035679"/>
                <a:gd name="connsiteY6670" fmla="*/ 182336 h 5893281"/>
                <a:gd name="connsiteX6671" fmla="*/ 5286510 w 10035679"/>
                <a:gd name="connsiteY6671" fmla="*/ 163619 h 5893281"/>
                <a:gd name="connsiteX6672" fmla="*/ 5296774 w 10035679"/>
                <a:gd name="connsiteY6672" fmla="*/ 149128 h 5893281"/>
                <a:gd name="connsiteX6673" fmla="*/ 5311265 w 10035679"/>
                <a:gd name="connsiteY6673" fmla="*/ 149128 h 5893281"/>
                <a:gd name="connsiteX6674" fmla="*/ 5323340 w 10035679"/>
                <a:gd name="connsiteY6674" fmla="*/ 153354 h 5893281"/>
                <a:gd name="connsiteX6675" fmla="*/ 5337829 w 10035679"/>
                <a:gd name="connsiteY6675" fmla="*/ 157580 h 5893281"/>
                <a:gd name="connsiteX6676" fmla="*/ 5352320 w 10035679"/>
                <a:gd name="connsiteY6676" fmla="*/ 157580 h 5893281"/>
                <a:gd name="connsiteX6677" fmla="*/ 5352320 w 10035679"/>
                <a:gd name="connsiteY6677" fmla="*/ 132826 h 5893281"/>
                <a:gd name="connsiteX6678" fmla="*/ 5358357 w 10035679"/>
                <a:gd name="connsiteY6678" fmla="*/ 128600 h 5893281"/>
                <a:gd name="connsiteX6679" fmla="*/ 5366206 w 10035679"/>
                <a:gd name="connsiteY6679" fmla="*/ 124374 h 5893281"/>
                <a:gd name="connsiteX6680" fmla="*/ 5368019 w 10035679"/>
                <a:gd name="connsiteY6680" fmla="*/ 124374 h 5893281"/>
                <a:gd name="connsiteX6681" fmla="*/ 5375866 w 10035679"/>
                <a:gd name="connsiteY6681" fmla="*/ 120148 h 5893281"/>
                <a:gd name="connsiteX6682" fmla="*/ 6298409 w 10035679"/>
                <a:gd name="connsiteY6682" fmla="*/ 92374 h 5893281"/>
                <a:gd name="connsiteX6683" fmla="*/ 6326788 w 10035679"/>
                <a:gd name="connsiteY6683" fmla="*/ 92374 h 5893281"/>
                <a:gd name="connsiteX6684" fmla="*/ 6343089 w 10035679"/>
                <a:gd name="connsiteY6684" fmla="*/ 111091 h 5893281"/>
                <a:gd name="connsiteX6685" fmla="*/ 6361202 w 10035679"/>
                <a:gd name="connsiteY6685" fmla="*/ 121356 h 5893281"/>
                <a:gd name="connsiteX6686" fmla="*/ 6375692 w 10035679"/>
                <a:gd name="connsiteY6686" fmla="*/ 135845 h 5893281"/>
                <a:gd name="connsiteX6687" fmla="*/ 6390181 w 10035679"/>
                <a:gd name="connsiteY6687" fmla="*/ 158185 h 5893281"/>
                <a:gd name="connsiteX6688" fmla="*/ 6357578 w 10035679"/>
                <a:gd name="connsiteY6688" fmla="*/ 158185 h 5893281"/>
                <a:gd name="connsiteX6689" fmla="*/ 6337051 w 10035679"/>
                <a:gd name="connsiteY6689" fmla="*/ 135845 h 5893281"/>
                <a:gd name="connsiteX6690" fmla="*/ 6314713 w 10035679"/>
                <a:gd name="connsiteY6690" fmla="*/ 119543 h 5893281"/>
                <a:gd name="connsiteX6691" fmla="*/ 2716324 w 10035679"/>
                <a:gd name="connsiteY6691" fmla="*/ 92374 h 5893281"/>
                <a:gd name="connsiteX6692" fmla="*/ 2740474 w 10035679"/>
                <a:gd name="connsiteY6692" fmla="*/ 92374 h 5893281"/>
                <a:gd name="connsiteX6693" fmla="*/ 2750737 w 10035679"/>
                <a:gd name="connsiteY6693" fmla="*/ 100827 h 5893281"/>
                <a:gd name="connsiteX6694" fmla="*/ 2758586 w 10035679"/>
                <a:gd name="connsiteY6694" fmla="*/ 106865 h 5893281"/>
                <a:gd name="connsiteX6695" fmla="*/ 2762813 w 10035679"/>
                <a:gd name="connsiteY6695" fmla="*/ 115317 h 5893281"/>
                <a:gd name="connsiteX6696" fmla="*/ 2768851 w 10035679"/>
                <a:gd name="connsiteY6696" fmla="*/ 125582 h 5893281"/>
                <a:gd name="connsiteX6697" fmla="*/ 2773077 w 10035679"/>
                <a:gd name="connsiteY6697" fmla="*/ 134034 h 5893281"/>
                <a:gd name="connsiteX6698" fmla="*/ 2791188 w 10035679"/>
                <a:gd name="connsiteY6698" fmla="*/ 115317 h 5893281"/>
                <a:gd name="connsiteX6699" fmla="*/ 2811717 w 10035679"/>
                <a:gd name="connsiteY6699" fmla="*/ 106865 h 5893281"/>
                <a:gd name="connsiteX6700" fmla="*/ 2844320 w 10035679"/>
                <a:gd name="connsiteY6700" fmla="*/ 111091 h 5893281"/>
                <a:gd name="connsiteX6701" fmla="*/ 2844320 w 10035679"/>
                <a:gd name="connsiteY6701" fmla="*/ 140071 h 5893281"/>
                <a:gd name="connsiteX6702" fmla="*/ 2888998 w 10035679"/>
                <a:gd name="connsiteY6702" fmla="*/ 144299 h 5893281"/>
                <a:gd name="connsiteX6703" fmla="*/ 2929450 w 10035679"/>
                <a:gd name="connsiteY6703" fmla="*/ 150336 h 5893281"/>
                <a:gd name="connsiteX6704" fmla="*/ 2963866 w 10035679"/>
                <a:gd name="connsiteY6704" fmla="*/ 158788 h 5893281"/>
                <a:gd name="connsiteX6705" fmla="*/ 3002506 w 10035679"/>
                <a:gd name="connsiteY6705" fmla="*/ 163014 h 5893281"/>
                <a:gd name="connsiteX6706" fmla="*/ 3045374 w 10035679"/>
                <a:gd name="connsiteY6706" fmla="*/ 158788 h 5893281"/>
                <a:gd name="connsiteX6707" fmla="*/ 3045374 w 10035679"/>
                <a:gd name="connsiteY6707" fmla="*/ 183543 h 5893281"/>
                <a:gd name="connsiteX6708" fmla="*/ 3053223 w 10035679"/>
                <a:gd name="connsiteY6708" fmla="*/ 183543 h 5893281"/>
                <a:gd name="connsiteX6709" fmla="*/ 3059259 w 10035679"/>
                <a:gd name="connsiteY6709" fmla="*/ 183543 h 5893281"/>
                <a:gd name="connsiteX6710" fmla="*/ 3063486 w 10035679"/>
                <a:gd name="connsiteY6710" fmla="*/ 183543 h 5893281"/>
                <a:gd name="connsiteX6711" fmla="*/ 3067712 w 10035679"/>
                <a:gd name="connsiteY6711" fmla="*/ 187769 h 5893281"/>
                <a:gd name="connsiteX6712" fmla="*/ 3071938 w 10035679"/>
                <a:gd name="connsiteY6712" fmla="*/ 189580 h 5893281"/>
                <a:gd name="connsiteX6713" fmla="*/ 3064090 w 10035679"/>
                <a:gd name="connsiteY6713" fmla="*/ 189580 h 5893281"/>
                <a:gd name="connsiteX6714" fmla="*/ 3030883 w 10035679"/>
                <a:gd name="connsiteY6714" fmla="*/ 211315 h 5893281"/>
                <a:gd name="connsiteX6715" fmla="*/ 2992243 w 10035679"/>
                <a:gd name="connsiteY6715" fmla="*/ 236069 h 5893281"/>
                <a:gd name="connsiteX6716" fmla="*/ 2945752 w 10035679"/>
                <a:gd name="connsiteY6716" fmla="*/ 258409 h 5893281"/>
                <a:gd name="connsiteX6717" fmla="*/ 2902886 w 10035679"/>
                <a:gd name="connsiteY6717" fmla="*/ 283162 h 5893281"/>
                <a:gd name="connsiteX6718" fmla="*/ 2872697 w 10035679"/>
                <a:gd name="connsiteY6718" fmla="*/ 303690 h 5893281"/>
                <a:gd name="connsiteX6719" fmla="*/ 2850359 w 10035679"/>
                <a:gd name="connsiteY6719" fmla="*/ 322407 h 5893281"/>
                <a:gd name="connsiteX6720" fmla="*/ 2882961 w 10035679"/>
                <a:gd name="connsiteY6720" fmla="*/ 322407 h 5893281"/>
                <a:gd name="connsiteX6721" fmla="*/ 2893225 w 10035679"/>
                <a:gd name="connsiteY6721" fmla="*/ 316370 h 5893281"/>
                <a:gd name="connsiteX6722" fmla="*/ 2903490 w 10035679"/>
                <a:gd name="connsiteY6722" fmla="*/ 312142 h 5893281"/>
                <a:gd name="connsiteX6723" fmla="*/ 2915564 w 10035679"/>
                <a:gd name="connsiteY6723" fmla="*/ 307916 h 5893281"/>
                <a:gd name="connsiteX6724" fmla="*/ 2930056 w 10035679"/>
                <a:gd name="connsiteY6724" fmla="*/ 307916 h 5893281"/>
                <a:gd name="connsiteX6725" fmla="*/ 2930056 w 10035679"/>
                <a:gd name="connsiteY6725" fmla="*/ 316370 h 5893281"/>
                <a:gd name="connsiteX6726" fmla="*/ 2887187 w 10035679"/>
                <a:gd name="connsiteY6726" fmla="*/ 347160 h 5893281"/>
                <a:gd name="connsiteX6727" fmla="*/ 2850359 w 10035679"/>
                <a:gd name="connsiteY6727" fmla="*/ 379763 h 5893281"/>
                <a:gd name="connsiteX6728" fmla="*/ 2820169 w 10035679"/>
                <a:gd name="connsiteY6728" fmla="*/ 412366 h 5893281"/>
                <a:gd name="connsiteX6729" fmla="*/ 2783340 w 10035679"/>
                <a:gd name="connsiteY6729" fmla="*/ 441347 h 5893281"/>
                <a:gd name="connsiteX6730" fmla="*/ 2744700 w 10035679"/>
                <a:gd name="connsiteY6730" fmla="*/ 466101 h 5893281"/>
                <a:gd name="connsiteX6731" fmla="*/ 2693984 w 10035679"/>
                <a:gd name="connsiteY6731" fmla="*/ 480592 h 5893281"/>
                <a:gd name="connsiteX6732" fmla="*/ 2693984 w 10035679"/>
                <a:gd name="connsiteY6732" fmla="*/ 505345 h 5893281"/>
                <a:gd name="connsiteX6733" fmla="*/ 2669834 w 10035679"/>
                <a:gd name="connsiteY6733" fmla="*/ 509571 h 5893281"/>
                <a:gd name="connsiteX6734" fmla="*/ 2641459 w 10035679"/>
                <a:gd name="connsiteY6734" fmla="*/ 519836 h 5893281"/>
                <a:gd name="connsiteX6735" fmla="*/ 2625155 w 10035679"/>
                <a:gd name="connsiteY6735" fmla="*/ 534327 h 5893281"/>
                <a:gd name="connsiteX6736" fmla="*/ 2635420 w 10035679"/>
                <a:gd name="connsiteY6736" fmla="*/ 542779 h 5893281"/>
                <a:gd name="connsiteX6737" fmla="*/ 2641459 w 10035679"/>
                <a:gd name="connsiteY6737" fmla="*/ 548815 h 5893281"/>
                <a:gd name="connsiteX6738" fmla="*/ 2645684 w 10035679"/>
                <a:gd name="connsiteY6738" fmla="*/ 553042 h 5893281"/>
                <a:gd name="connsiteX6739" fmla="*/ 2645684 w 10035679"/>
                <a:gd name="connsiteY6739" fmla="*/ 559080 h 5893281"/>
                <a:gd name="connsiteX6740" fmla="*/ 2645684 w 10035679"/>
                <a:gd name="connsiteY6740" fmla="*/ 567532 h 5893281"/>
                <a:gd name="connsiteX6741" fmla="*/ 2641459 w 10035679"/>
                <a:gd name="connsiteY6741" fmla="*/ 577797 h 5893281"/>
                <a:gd name="connsiteX6742" fmla="*/ 2641459 w 10035679"/>
                <a:gd name="connsiteY6742" fmla="*/ 592286 h 5893281"/>
                <a:gd name="connsiteX6743" fmla="*/ 2564176 w 10035679"/>
                <a:gd name="connsiteY6743" fmla="*/ 598324 h 5893281"/>
                <a:gd name="connsiteX6744" fmla="*/ 2564176 w 10035679"/>
                <a:gd name="connsiteY6744" fmla="*/ 606777 h 5893281"/>
                <a:gd name="connsiteX6745" fmla="*/ 2574440 w 10035679"/>
                <a:gd name="connsiteY6745" fmla="*/ 611003 h 5893281"/>
                <a:gd name="connsiteX6746" fmla="*/ 2578666 w 10035679"/>
                <a:gd name="connsiteY6746" fmla="*/ 611003 h 5893281"/>
                <a:gd name="connsiteX6747" fmla="*/ 2584705 w 10035679"/>
                <a:gd name="connsiteY6747" fmla="*/ 611003 h 5893281"/>
                <a:gd name="connsiteX6748" fmla="*/ 2588931 w 10035679"/>
                <a:gd name="connsiteY6748" fmla="*/ 612815 h 5893281"/>
                <a:gd name="connsiteX6749" fmla="*/ 2588931 w 10035679"/>
                <a:gd name="connsiteY6749" fmla="*/ 617041 h 5893281"/>
                <a:gd name="connsiteX6750" fmla="*/ 2596780 w 10035679"/>
                <a:gd name="connsiteY6750" fmla="*/ 625494 h 5893281"/>
                <a:gd name="connsiteX6751" fmla="*/ 2584705 w 10035679"/>
                <a:gd name="connsiteY6751" fmla="*/ 625494 h 5893281"/>
                <a:gd name="connsiteX6752" fmla="*/ 2568404 w 10035679"/>
                <a:gd name="connsiteY6752" fmla="*/ 631530 h 5893281"/>
                <a:gd name="connsiteX6753" fmla="*/ 2546063 w 10035679"/>
                <a:gd name="connsiteY6753" fmla="*/ 639984 h 5893281"/>
                <a:gd name="connsiteX6754" fmla="*/ 2525536 w 10035679"/>
                <a:gd name="connsiteY6754" fmla="*/ 646021 h 5893281"/>
                <a:gd name="connsiteX6755" fmla="*/ 2531573 w 10035679"/>
                <a:gd name="connsiteY6755" fmla="*/ 650247 h 5893281"/>
                <a:gd name="connsiteX6756" fmla="*/ 2535801 w 10035679"/>
                <a:gd name="connsiteY6756" fmla="*/ 650247 h 5893281"/>
                <a:gd name="connsiteX6757" fmla="*/ 2540027 w 10035679"/>
                <a:gd name="connsiteY6757" fmla="*/ 650247 h 5893281"/>
                <a:gd name="connsiteX6758" fmla="*/ 2541837 w 10035679"/>
                <a:gd name="connsiteY6758" fmla="*/ 654473 h 5893281"/>
                <a:gd name="connsiteX6759" fmla="*/ 2546063 w 10035679"/>
                <a:gd name="connsiteY6759" fmla="*/ 654473 h 5893281"/>
                <a:gd name="connsiteX6760" fmla="*/ 2541837 w 10035679"/>
                <a:gd name="connsiteY6760" fmla="*/ 660512 h 5893281"/>
                <a:gd name="connsiteX6761" fmla="*/ 2540027 w 10035679"/>
                <a:gd name="connsiteY6761" fmla="*/ 668964 h 5893281"/>
                <a:gd name="connsiteX6762" fmla="*/ 2535801 w 10035679"/>
                <a:gd name="connsiteY6762" fmla="*/ 670774 h 5893281"/>
                <a:gd name="connsiteX6763" fmla="*/ 2540027 w 10035679"/>
                <a:gd name="connsiteY6763" fmla="*/ 675001 h 5893281"/>
                <a:gd name="connsiteX6764" fmla="*/ 2540027 w 10035679"/>
                <a:gd name="connsiteY6764" fmla="*/ 679229 h 5893281"/>
                <a:gd name="connsiteX6765" fmla="*/ 2541837 w 10035679"/>
                <a:gd name="connsiteY6765" fmla="*/ 685265 h 5893281"/>
                <a:gd name="connsiteX6766" fmla="*/ 2546063 w 10035679"/>
                <a:gd name="connsiteY6766" fmla="*/ 693717 h 5893281"/>
                <a:gd name="connsiteX6767" fmla="*/ 2531573 w 10035679"/>
                <a:gd name="connsiteY6767" fmla="*/ 697943 h 5893281"/>
                <a:gd name="connsiteX6768" fmla="*/ 2521310 w 10035679"/>
                <a:gd name="connsiteY6768" fmla="*/ 697943 h 5893281"/>
                <a:gd name="connsiteX6769" fmla="*/ 2511045 w 10035679"/>
                <a:gd name="connsiteY6769" fmla="*/ 697943 h 5893281"/>
                <a:gd name="connsiteX6770" fmla="*/ 2498970 w 10035679"/>
                <a:gd name="connsiteY6770" fmla="*/ 703982 h 5893281"/>
                <a:gd name="connsiteX6771" fmla="*/ 2535801 w 10035679"/>
                <a:gd name="connsiteY6771" fmla="*/ 703982 h 5893281"/>
                <a:gd name="connsiteX6772" fmla="*/ 2564176 w 10035679"/>
                <a:gd name="connsiteY6772" fmla="*/ 712434 h 5893281"/>
                <a:gd name="connsiteX6773" fmla="*/ 2564176 w 10035679"/>
                <a:gd name="connsiteY6773" fmla="*/ 726925 h 5893281"/>
                <a:gd name="connsiteX6774" fmla="*/ 2517687 w 10035679"/>
                <a:gd name="connsiteY6774" fmla="*/ 726925 h 5893281"/>
                <a:gd name="connsiteX6775" fmla="*/ 2513461 w 10035679"/>
                <a:gd name="connsiteY6775" fmla="*/ 737188 h 5893281"/>
                <a:gd name="connsiteX6776" fmla="*/ 2513461 w 10035679"/>
                <a:gd name="connsiteY6776" fmla="*/ 741414 h 5893281"/>
                <a:gd name="connsiteX6777" fmla="*/ 2513461 w 10035679"/>
                <a:gd name="connsiteY6777" fmla="*/ 743226 h 5893281"/>
                <a:gd name="connsiteX6778" fmla="*/ 2511650 w 10035679"/>
                <a:gd name="connsiteY6778" fmla="*/ 747453 h 5893281"/>
                <a:gd name="connsiteX6779" fmla="*/ 2507424 w 10035679"/>
                <a:gd name="connsiteY6779" fmla="*/ 751679 h 5893281"/>
                <a:gd name="connsiteX6780" fmla="*/ 2489310 w 10035679"/>
                <a:gd name="connsiteY6780" fmla="*/ 757715 h 5893281"/>
                <a:gd name="connsiteX6781" fmla="*/ 2465159 w 10035679"/>
                <a:gd name="connsiteY6781" fmla="*/ 757715 h 5893281"/>
                <a:gd name="connsiteX6782" fmla="*/ 2441009 w 10035679"/>
                <a:gd name="connsiteY6782" fmla="*/ 757715 h 5893281"/>
                <a:gd name="connsiteX6783" fmla="*/ 2416861 w 10035679"/>
                <a:gd name="connsiteY6783" fmla="*/ 743226 h 5893281"/>
                <a:gd name="connsiteX6784" fmla="*/ 2384258 w 10035679"/>
                <a:gd name="connsiteY6784" fmla="*/ 743226 h 5893281"/>
                <a:gd name="connsiteX6785" fmla="*/ 2351654 w 10035679"/>
                <a:gd name="connsiteY6785" fmla="*/ 747453 h 5893281"/>
                <a:gd name="connsiteX6786" fmla="*/ 2317238 w 10035679"/>
                <a:gd name="connsiteY6786" fmla="*/ 751679 h 5893281"/>
                <a:gd name="connsiteX6787" fmla="*/ 2284636 w 10035679"/>
                <a:gd name="connsiteY6787" fmla="*/ 747453 h 5893281"/>
                <a:gd name="connsiteX6788" fmla="*/ 2252033 w 10035679"/>
                <a:gd name="connsiteY6788" fmla="*/ 737188 h 5893281"/>
                <a:gd name="connsiteX6789" fmla="*/ 2250222 w 10035679"/>
                <a:gd name="connsiteY6789" fmla="*/ 732962 h 5893281"/>
                <a:gd name="connsiteX6790" fmla="*/ 2250222 w 10035679"/>
                <a:gd name="connsiteY6790" fmla="*/ 728736 h 5893281"/>
                <a:gd name="connsiteX6791" fmla="*/ 2245996 w 10035679"/>
                <a:gd name="connsiteY6791" fmla="*/ 728736 h 5893281"/>
                <a:gd name="connsiteX6792" fmla="*/ 2245996 w 10035679"/>
                <a:gd name="connsiteY6792" fmla="*/ 724510 h 5893281"/>
                <a:gd name="connsiteX6793" fmla="*/ 2245996 w 10035679"/>
                <a:gd name="connsiteY6793" fmla="*/ 716057 h 5893281"/>
                <a:gd name="connsiteX6794" fmla="*/ 2252033 w 10035679"/>
                <a:gd name="connsiteY6794" fmla="*/ 716057 h 5893281"/>
                <a:gd name="connsiteX6795" fmla="*/ 2256259 w 10035679"/>
                <a:gd name="connsiteY6795" fmla="*/ 710019 h 5893281"/>
                <a:gd name="connsiteX6796" fmla="*/ 2264108 w 10035679"/>
                <a:gd name="connsiteY6796" fmla="*/ 701567 h 5893281"/>
                <a:gd name="connsiteX6797" fmla="*/ 2265919 w 10035679"/>
                <a:gd name="connsiteY6797" fmla="*/ 697341 h 5893281"/>
                <a:gd name="connsiteX6798" fmla="*/ 2273768 w 10035679"/>
                <a:gd name="connsiteY6798" fmla="*/ 695530 h 5893281"/>
                <a:gd name="connsiteX6799" fmla="*/ 2277994 w 10035679"/>
                <a:gd name="connsiteY6799" fmla="*/ 687076 h 5893281"/>
                <a:gd name="connsiteX6800" fmla="*/ 2284033 w 10035679"/>
                <a:gd name="connsiteY6800" fmla="*/ 676813 h 5893281"/>
                <a:gd name="connsiteX6801" fmla="*/ 2269542 w 10035679"/>
                <a:gd name="connsiteY6801" fmla="*/ 672587 h 5893281"/>
                <a:gd name="connsiteX6802" fmla="*/ 2259277 w 10035679"/>
                <a:gd name="connsiteY6802" fmla="*/ 666548 h 5893281"/>
                <a:gd name="connsiteX6803" fmla="*/ 2251430 w 10035679"/>
                <a:gd name="connsiteY6803" fmla="*/ 654473 h 5893281"/>
                <a:gd name="connsiteX6804" fmla="*/ 2249617 w 10035679"/>
                <a:gd name="connsiteY6804" fmla="*/ 644210 h 5893281"/>
                <a:gd name="connsiteX6805" fmla="*/ 2245391 w 10035679"/>
                <a:gd name="connsiteY6805" fmla="*/ 629720 h 5893281"/>
                <a:gd name="connsiteX6806" fmla="*/ 2259882 w 10035679"/>
                <a:gd name="connsiteY6806" fmla="*/ 629720 h 5893281"/>
                <a:gd name="connsiteX6807" fmla="*/ 2284033 w 10035679"/>
                <a:gd name="connsiteY6807" fmla="*/ 623683 h 5893281"/>
                <a:gd name="connsiteX6808" fmla="*/ 2312409 w 10035679"/>
                <a:gd name="connsiteY6808" fmla="*/ 629720 h 5893281"/>
                <a:gd name="connsiteX6809" fmla="*/ 2336558 w 10035679"/>
                <a:gd name="connsiteY6809" fmla="*/ 639984 h 5893281"/>
                <a:gd name="connsiteX6810" fmla="*/ 2360709 w 10035679"/>
                <a:gd name="connsiteY6810" fmla="*/ 652058 h 5893281"/>
                <a:gd name="connsiteX6811" fmla="*/ 2360709 w 10035679"/>
                <a:gd name="connsiteY6811" fmla="*/ 637569 h 5893281"/>
                <a:gd name="connsiteX6812" fmla="*/ 2336558 w 10035679"/>
                <a:gd name="connsiteY6812" fmla="*/ 625494 h 5893281"/>
                <a:gd name="connsiteX6813" fmla="*/ 2316031 w 10035679"/>
                <a:gd name="connsiteY6813" fmla="*/ 615229 h 5893281"/>
                <a:gd name="connsiteX6814" fmla="*/ 2297918 w 10035679"/>
                <a:gd name="connsiteY6814" fmla="*/ 596512 h 5893281"/>
                <a:gd name="connsiteX6815" fmla="*/ 2303955 w 10035679"/>
                <a:gd name="connsiteY6815" fmla="*/ 596512 h 5893281"/>
                <a:gd name="connsiteX6816" fmla="*/ 2322069 w 10035679"/>
                <a:gd name="connsiteY6816" fmla="*/ 569948 h 5893281"/>
                <a:gd name="connsiteX6817" fmla="*/ 2344407 w 10035679"/>
                <a:gd name="connsiteY6817" fmla="*/ 551231 h 5893281"/>
                <a:gd name="connsiteX6818" fmla="*/ 2372784 w 10035679"/>
                <a:gd name="connsiteY6818" fmla="*/ 536740 h 5893281"/>
                <a:gd name="connsiteX6819" fmla="*/ 2407201 w 10035679"/>
                <a:gd name="connsiteY6819" fmla="*/ 526477 h 5893281"/>
                <a:gd name="connsiteX6820" fmla="*/ 2407201 w 10035679"/>
                <a:gd name="connsiteY6820" fmla="*/ 519231 h 5893281"/>
                <a:gd name="connsiteX6821" fmla="*/ 2374595 w 10035679"/>
                <a:gd name="connsiteY6821" fmla="*/ 508968 h 5893281"/>
                <a:gd name="connsiteX6822" fmla="*/ 2350446 w 10035679"/>
                <a:gd name="connsiteY6822" fmla="*/ 490251 h 5893281"/>
                <a:gd name="connsiteX6823" fmla="*/ 2329916 w 10035679"/>
                <a:gd name="connsiteY6823" fmla="*/ 465498 h 5893281"/>
                <a:gd name="connsiteX6824" fmla="*/ 2311804 w 10035679"/>
                <a:gd name="connsiteY6824" fmla="*/ 440742 h 5893281"/>
                <a:gd name="connsiteX6825" fmla="*/ 2322069 w 10035679"/>
                <a:gd name="connsiteY6825" fmla="*/ 436516 h 5893281"/>
                <a:gd name="connsiteX6826" fmla="*/ 2329916 w 10035679"/>
                <a:gd name="connsiteY6826" fmla="*/ 436516 h 5893281"/>
                <a:gd name="connsiteX6827" fmla="*/ 2340181 w 10035679"/>
                <a:gd name="connsiteY6827" fmla="*/ 432290 h 5893281"/>
                <a:gd name="connsiteX6828" fmla="*/ 2350446 w 10035679"/>
                <a:gd name="connsiteY6828" fmla="*/ 432290 h 5893281"/>
                <a:gd name="connsiteX6829" fmla="*/ 2364935 w 10035679"/>
                <a:gd name="connsiteY6829" fmla="*/ 442555 h 5893281"/>
                <a:gd name="connsiteX6830" fmla="*/ 2375200 w 10035679"/>
                <a:gd name="connsiteY6830" fmla="*/ 454630 h 5893281"/>
                <a:gd name="connsiteX6831" fmla="*/ 2389692 w 10035679"/>
                <a:gd name="connsiteY6831" fmla="*/ 464893 h 5893281"/>
                <a:gd name="connsiteX6832" fmla="*/ 2389692 w 10035679"/>
                <a:gd name="connsiteY6832" fmla="*/ 456441 h 5893281"/>
                <a:gd name="connsiteX6833" fmla="*/ 2387879 w 10035679"/>
                <a:gd name="connsiteY6833" fmla="*/ 450404 h 5893281"/>
                <a:gd name="connsiteX6834" fmla="*/ 2383652 w 10035679"/>
                <a:gd name="connsiteY6834" fmla="*/ 450404 h 5893281"/>
                <a:gd name="connsiteX6835" fmla="*/ 2383652 w 10035679"/>
                <a:gd name="connsiteY6835" fmla="*/ 446176 h 5893281"/>
                <a:gd name="connsiteX6836" fmla="*/ 2379426 w 10035679"/>
                <a:gd name="connsiteY6836" fmla="*/ 441950 h 5893281"/>
                <a:gd name="connsiteX6837" fmla="*/ 2379426 w 10035679"/>
                <a:gd name="connsiteY6837" fmla="*/ 440139 h 5893281"/>
                <a:gd name="connsiteX6838" fmla="*/ 2375200 w 10035679"/>
                <a:gd name="connsiteY6838" fmla="*/ 431687 h 5893281"/>
                <a:gd name="connsiteX6839" fmla="*/ 2383049 w 10035679"/>
                <a:gd name="connsiteY6839" fmla="*/ 431687 h 5893281"/>
                <a:gd name="connsiteX6840" fmla="*/ 2383049 w 10035679"/>
                <a:gd name="connsiteY6840" fmla="*/ 425649 h 5893281"/>
                <a:gd name="connsiteX6841" fmla="*/ 2415653 w 10035679"/>
                <a:gd name="connsiteY6841" fmla="*/ 413573 h 5893281"/>
                <a:gd name="connsiteX6842" fmla="*/ 2445840 w 10035679"/>
                <a:gd name="connsiteY6842" fmla="*/ 407537 h 5893281"/>
                <a:gd name="connsiteX6843" fmla="*/ 2478443 w 10035679"/>
                <a:gd name="connsiteY6843" fmla="*/ 403311 h 5893281"/>
                <a:gd name="connsiteX6844" fmla="*/ 2517084 w 10035679"/>
                <a:gd name="connsiteY6844" fmla="*/ 407537 h 5893281"/>
                <a:gd name="connsiteX6845" fmla="*/ 2498970 w 10035679"/>
                <a:gd name="connsiteY6845" fmla="*/ 385197 h 5893281"/>
                <a:gd name="connsiteX6846" fmla="*/ 2521310 w 10035679"/>
                <a:gd name="connsiteY6846" fmla="*/ 379160 h 5893281"/>
                <a:gd name="connsiteX6847" fmla="*/ 2545460 w 10035679"/>
                <a:gd name="connsiteY6847" fmla="*/ 368895 h 5893281"/>
                <a:gd name="connsiteX6848" fmla="*/ 2569610 w 10035679"/>
                <a:gd name="connsiteY6848" fmla="*/ 358633 h 5893281"/>
                <a:gd name="connsiteX6849" fmla="*/ 2584100 w 10035679"/>
                <a:gd name="connsiteY6849" fmla="*/ 346557 h 5893281"/>
                <a:gd name="connsiteX6850" fmla="*/ 2596175 w 10035679"/>
                <a:gd name="connsiteY6850" fmla="*/ 346557 h 5893281"/>
                <a:gd name="connsiteX6851" fmla="*/ 2596175 w 10035679"/>
                <a:gd name="connsiteY6851" fmla="*/ 340519 h 5893281"/>
                <a:gd name="connsiteX6852" fmla="*/ 2578063 w 10035679"/>
                <a:gd name="connsiteY6852" fmla="*/ 340519 h 5893281"/>
                <a:gd name="connsiteX6853" fmla="*/ 2570214 w 10035679"/>
                <a:gd name="connsiteY6853" fmla="*/ 344747 h 5893281"/>
                <a:gd name="connsiteX6854" fmla="*/ 2564176 w 10035679"/>
                <a:gd name="connsiteY6854" fmla="*/ 346557 h 5893281"/>
                <a:gd name="connsiteX6855" fmla="*/ 2559949 w 10035679"/>
                <a:gd name="connsiteY6855" fmla="*/ 346557 h 5893281"/>
                <a:gd name="connsiteX6856" fmla="*/ 2555724 w 10035679"/>
                <a:gd name="connsiteY6856" fmla="*/ 346557 h 5893281"/>
                <a:gd name="connsiteX6857" fmla="*/ 2553913 w 10035679"/>
                <a:gd name="connsiteY6857" fmla="*/ 346557 h 5893281"/>
                <a:gd name="connsiteX6858" fmla="*/ 2549687 w 10035679"/>
                <a:gd name="connsiteY6858" fmla="*/ 344747 h 5893281"/>
                <a:gd name="connsiteX6859" fmla="*/ 2545460 w 10035679"/>
                <a:gd name="connsiteY6859" fmla="*/ 340519 h 5893281"/>
                <a:gd name="connsiteX6860" fmla="*/ 2539422 w 10035679"/>
                <a:gd name="connsiteY6860" fmla="*/ 340519 h 5893281"/>
                <a:gd name="connsiteX6861" fmla="*/ 2531573 w 10035679"/>
                <a:gd name="connsiteY6861" fmla="*/ 346557 h 5893281"/>
                <a:gd name="connsiteX6862" fmla="*/ 2521310 w 10035679"/>
                <a:gd name="connsiteY6862" fmla="*/ 358633 h 5893281"/>
                <a:gd name="connsiteX6863" fmla="*/ 2511045 w 10035679"/>
                <a:gd name="connsiteY6863" fmla="*/ 368895 h 5893281"/>
                <a:gd name="connsiteX6864" fmla="*/ 2503196 w 10035679"/>
                <a:gd name="connsiteY6864" fmla="*/ 379160 h 5893281"/>
                <a:gd name="connsiteX6865" fmla="*/ 2492933 w 10035679"/>
                <a:gd name="connsiteY6865" fmla="*/ 385197 h 5893281"/>
                <a:gd name="connsiteX6866" fmla="*/ 2454292 w 10035679"/>
                <a:gd name="connsiteY6866" fmla="*/ 397272 h 5893281"/>
                <a:gd name="connsiteX6867" fmla="*/ 2417463 w 10035679"/>
                <a:gd name="connsiteY6867" fmla="*/ 397272 h 5893281"/>
                <a:gd name="connsiteX6868" fmla="*/ 2383049 w 10035679"/>
                <a:gd name="connsiteY6868" fmla="*/ 388820 h 5893281"/>
                <a:gd name="connsiteX6869" fmla="*/ 2350446 w 10035679"/>
                <a:gd name="connsiteY6869" fmla="*/ 374329 h 5893281"/>
                <a:gd name="connsiteX6870" fmla="*/ 2346220 w 10035679"/>
                <a:gd name="connsiteY6870" fmla="*/ 374329 h 5893281"/>
                <a:gd name="connsiteX6871" fmla="*/ 2340181 w 10035679"/>
                <a:gd name="connsiteY6871" fmla="*/ 378557 h 5893281"/>
                <a:gd name="connsiteX6872" fmla="*/ 2329916 w 10035679"/>
                <a:gd name="connsiteY6872" fmla="*/ 382783 h 5893281"/>
                <a:gd name="connsiteX6873" fmla="*/ 2322069 w 10035679"/>
                <a:gd name="connsiteY6873" fmla="*/ 384594 h 5893281"/>
                <a:gd name="connsiteX6874" fmla="*/ 2316031 w 10035679"/>
                <a:gd name="connsiteY6874" fmla="*/ 388820 h 5893281"/>
                <a:gd name="connsiteX6875" fmla="*/ 2303955 w 10035679"/>
                <a:gd name="connsiteY6875" fmla="*/ 393046 h 5893281"/>
                <a:gd name="connsiteX6876" fmla="*/ 2297918 w 10035679"/>
                <a:gd name="connsiteY6876" fmla="*/ 374329 h 5893281"/>
                <a:gd name="connsiteX6877" fmla="*/ 2303955 w 10035679"/>
                <a:gd name="connsiteY6877" fmla="*/ 372518 h 5893281"/>
                <a:gd name="connsiteX6878" fmla="*/ 2308181 w 10035679"/>
                <a:gd name="connsiteY6878" fmla="*/ 368292 h 5893281"/>
                <a:gd name="connsiteX6879" fmla="*/ 2312409 w 10035679"/>
                <a:gd name="connsiteY6879" fmla="*/ 359840 h 5893281"/>
                <a:gd name="connsiteX6880" fmla="*/ 2291880 w 10035679"/>
                <a:gd name="connsiteY6880" fmla="*/ 359840 h 5893281"/>
                <a:gd name="connsiteX6881" fmla="*/ 2284033 w 10035679"/>
                <a:gd name="connsiteY6881" fmla="*/ 364066 h 5893281"/>
                <a:gd name="connsiteX6882" fmla="*/ 2273768 w 10035679"/>
                <a:gd name="connsiteY6882" fmla="*/ 368292 h 5893281"/>
                <a:gd name="connsiteX6883" fmla="*/ 2263503 w 10035679"/>
                <a:gd name="connsiteY6883" fmla="*/ 368292 h 5893281"/>
                <a:gd name="connsiteX6884" fmla="*/ 2251430 w 10035679"/>
                <a:gd name="connsiteY6884" fmla="*/ 368292 h 5893281"/>
                <a:gd name="connsiteX6885" fmla="*/ 2245391 w 10035679"/>
                <a:gd name="connsiteY6885" fmla="*/ 345952 h 5893281"/>
                <a:gd name="connsiteX6886" fmla="*/ 2251430 w 10035679"/>
                <a:gd name="connsiteY6886" fmla="*/ 344142 h 5893281"/>
                <a:gd name="connsiteX6887" fmla="*/ 2255656 w 10035679"/>
                <a:gd name="connsiteY6887" fmla="*/ 344142 h 5893281"/>
                <a:gd name="connsiteX6888" fmla="*/ 2259882 w 10035679"/>
                <a:gd name="connsiteY6888" fmla="*/ 344142 h 5893281"/>
                <a:gd name="connsiteX6889" fmla="*/ 2263825 w 10035679"/>
                <a:gd name="connsiteY6889" fmla="*/ 340198 h 5893281"/>
                <a:gd name="connsiteX6890" fmla="*/ 2265919 w 10035679"/>
                <a:gd name="connsiteY6890" fmla="*/ 339916 h 5893281"/>
                <a:gd name="connsiteX6891" fmla="*/ 2264108 w 10035679"/>
                <a:gd name="connsiteY6891" fmla="*/ 339916 h 5893281"/>
                <a:gd name="connsiteX6892" fmla="*/ 2263825 w 10035679"/>
                <a:gd name="connsiteY6892" fmla="*/ 340198 h 5893281"/>
                <a:gd name="connsiteX6893" fmla="*/ 2221241 w 10035679"/>
                <a:gd name="connsiteY6893" fmla="*/ 345952 h 5893281"/>
                <a:gd name="connsiteX6894" fmla="*/ 2217015 w 10035679"/>
                <a:gd name="connsiteY6894" fmla="*/ 335690 h 5893281"/>
                <a:gd name="connsiteX6895" fmla="*/ 2209165 w 10035679"/>
                <a:gd name="connsiteY6895" fmla="*/ 329651 h 5893281"/>
                <a:gd name="connsiteX6896" fmla="*/ 2207354 w 10035679"/>
                <a:gd name="connsiteY6896" fmla="*/ 325425 h 5893281"/>
                <a:gd name="connsiteX6897" fmla="*/ 2203129 w 10035679"/>
                <a:gd name="connsiteY6897" fmla="*/ 316973 h 5893281"/>
                <a:gd name="connsiteX6898" fmla="*/ 2195279 w 10035679"/>
                <a:gd name="connsiteY6898" fmla="*/ 306708 h 5893281"/>
                <a:gd name="connsiteX6899" fmla="*/ 2207354 w 10035679"/>
                <a:gd name="connsiteY6899" fmla="*/ 302482 h 5893281"/>
                <a:gd name="connsiteX6900" fmla="*/ 2213391 w 10035679"/>
                <a:gd name="connsiteY6900" fmla="*/ 302482 h 5893281"/>
                <a:gd name="connsiteX6901" fmla="*/ 2217619 w 10035679"/>
                <a:gd name="connsiteY6901" fmla="*/ 302482 h 5893281"/>
                <a:gd name="connsiteX6902" fmla="*/ 2221845 w 10035679"/>
                <a:gd name="connsiteY6902" fmla="*/ 302482 h 5893281"/>
                <a:gd name="connsiteX6903" fmla="*/ 2221845 w 10035679"/>
                <a:gd name="connsiteY6903" fmla="*/ 301879 h 5893281"/>
                <a:gd name="connsiteX6904" fmla="*/ 2223656 w 10035679"/>
                <a:gd name="connsiteY6904" fmla="*/ 297653 h 5893281"/>
                <a:gd name="connsiteX6905" fmla="*/ 2227882 w 10035679"/>
                <a:gd name="connsiteY6905" fmla="*/ 289201 h 5893281"/>
                <a:gd name="connsiteX6906" fmla="*/ 2213391 w 10035679"/>
                <a:gd name="connsiteY6906" fmla="*/ 287388 h 5893281"/>
                <a:gd name="connsiteX6907" fmla="*/ 2198902 w 10035679"/>
                <a:gd name="connsiteY6907" fmla="*/ 283162 h 5893281"/>
                <a:gd name="connsiteX6908" fmla="*/ 2192864 w 10035679"/>
                <a:gd name="connsiteY6908" fmla="*/ 274710 h 5893281"/>
                <a:gd name="connsiteX6909" fmla="*/ 2180789 w 10035679"/>
                <a:gd name="connsiteY6909" fmla="*/ 268671 h 5893281"/>
                <a:gd name="connsiteX6910" fmla="*/ 2188638 w 10035679"/>
                <a:gd name="connsiteY6910" fmla="*/ 268671 h 5893281"/>
                <a:gd name="connsiteX6911" fmla="*/ 2188638 w 10035679"/>
                <a:gd name="connsiteY6911" fmla="*/ 258409 h 5893281"/>
                <a:gd name="connsiteX6912" fmla="*/ 2223053 w 10035679"/>
                <a:gd name="connsiteY6912" fmla="*/ 264445 h 5893281"/>
                <a:gd name="connsiteX6913" fmla="*/ 2241165 w 10035679"/>
                <a:gd name="connsiteY6913" fmla="*/ 260219 h 5893281"/>
                <a:gd name="connsiteX6914" fmla="*/ 2255656 w 10035679"/>
                <a:gd name="connsiteY6914" fmla="*/ 254183 h 5893281"/>
                <a:gd name="connsiteX6915" fmla="*/ 2263503 w 10035679"/>
                <a:gd name="connsiteY6915" fmla="*/ 243918 h 5893281"/>
                <a:gd name="connsiteX6916" fmla="*/ 2273768 w 10035679"/>
                <a:gd name="connsiteY6916" fmla="*/ 229427 h 5893281"/>
                <a:gd name="connsiteX6917" fmla="*/ 2291880 w 10035679"/>
                <a:gd name="connsiteY6917" fmla="*/ 220975 h 5893281"/>
                <a:gd name="connsiteX6918" fmla="*/ 2312409 w 10035679"/>
                <a:gd name="connsiteY6918" fmla="*/ 214938 h 5893281"/>
                <a:gd name="connsiteX6919" fmla="*/ 2326898 w 10035679"/>
                <a:gd name="connsiteY6919" fmla="*/ 220975 h 5893281"/>
                <a:gd name="connsiteX6920" fmla="*/ 2345012 w 10035679"/>
                <a:gd name="connsiteY6920" fmla="*/ 229427 h 5893281"/>
                <a:gd name="connsiteX6921" fmla="*/ 2359501 w 10035679"/>
                <a:gd name="connsiteY6921" fmla="*/ 231240 h 5893281"/>
                <a:gd name="connsiteX6922" fmla="*/ 2375802 w 10035679"/>
                <a:gd name="connsiteY6922" fmla="*/ 229427 h 5893281"/>
                <a:gd name="connsiteX6923" fmla="*/ 2369765 w 10035679"/>
                <a:gd name="connsiteY6923" fmla="*/ 225201 h 5893281"/>
                <a:gd name="connsiteX6924" fmla="*/ 2361916 w 10035679"/>
                <a:gd name="connsiteY6924" fmla="*/ 220975 h 5893281"/>
                <a:gd name="connsiteX6925" fmla="*/ 2360106 w 10035679"/>
                <a:gd name="connsiteY6925" fmla="*/ 220975 h 5893281"/>
                <a:gd name="connsiteX6926" fmla="*/ 2360106 w 10035679"/>
                <a:gd name="connsiteY6926" fmla="*/ 217352 h 5893281"/>
                <a:gd name="connsiteX6927" fmla="*/ 2355879 w 10035679"/>
                <a:gd name="connsiteY6927" fmla="*/ 215541 h 5893281"/>
                <a:gd name="connsiteX6928" fmla="*/ 2355879 w 10035679"/>
                <a:gd name="connsiteY6928" fmla="*/ 207089 h 5893281"/>
                <a:gd name="connsiteX6929" fmla="*/ 2351654 w 10035679"/>
                <a:gd name="connsiteY6929" fmla="*/ 196824 h 5893281"/>
                <a:gd name="connsiteX6930" fmla="*/ 2361916 w 10035679"/>
                <a:gd name="connsiteY6930" fmla="*/ 192598 h 5893281"/>
                <a:gd name="connsiteX6931" fmla="*/ 2369765 w 10035679"/>
                <a:gd name="connsiteY6931" fmla="*/ 188372 h 5893281"/>
                <a:gd name="connsiteX6932" fmla="*/ 2375802 w 10035679"/>
                <a:gd name="connsiteY6932" fmla="*/ 188372 h 5893281"/>
                <a:gd name="connsiteX6933" fmla="*/ 2380031 w 10035679"/>
                <a:gd name="connsiteY6933" fmla="*/ 186562 h 5893281"/>
                <a:gd name="connsiteX6934" fmla="*/ 2387879 w 10035679"/>
                <a:gd name="connsiteY6934" fmla="*/ 182336 h 5893281"/>
                <a:gd name="connsiteX6935" fmla="*/ 2402370 w 10035679"/>
                <a:gd name="connsiteY6935" fmla="*/ 182336 h 5893281"/>
                <a:gd name="connsiteX6936" fmla="*/ 2408406 w 10035679"/>
                <a:gd name="connsiteY6936" fmla="*/ 186562 h 5893281"/>
                <a:gd name="connsiteX6937" fmla="*/ 2416256 w 10035679"/>
                <a:gd name="connsiteY6937" fmla="*/ 192598 h 5893281"/>
                <a:gd name="connsiteX6938" fmla="*/ 2422295 w 10035679"/>
                <a:gd name="connsiteY6938" fmla="*/ 196824 h 5893281"/>
                <a:gd name="connsiteX6939" fmla="*/ 2422295 w 10035679"/>
                <a:gd name="connsiteY6939" fmla="*/ 188372 h 5893281"/>
                <a:gd name="connsiteX6940" fmla="*/ 2418068 w 10035679"/>
                <a:gd name="connsiteY6940" fmla="*/ 186562 h 5893281"/>
                <a:gd name="connsiteX6941" fmla="*/ 2418068 w 10035679"/>
                <a:gd name="connsiteY6941" fmla="*/ 182336 h 5893281"/>
                <a:gd name="connsiteX6942" fmla="*/ 2418068 w 10035679"/>
                <a:gd name="connsiteY6942" fmla="*/ 178109 h 5893281"/>
                <a:gd name="connsiteX6943" fmla="*/ 2416256 w 10035679"/>
                <a:gd name="connsiteY6943" fmla="*/ 172071 h 5893281"/>
                <a:gd name="connsiteX6944" fmla="*/ 2426520 w 10035679"/>
                <a:gd name="connsiteY6944" fmla="*/ 167845 h 5893281"/>
                <a:gd name="connsiteX6945" fmla="*/ 2432557 w 10035679"/>
                <a:gd name="connsiteY6945" fmla="*/ 163619 h 5893281"/>
                <a:gd name="connsiteX6946" fmla="*/ 2444632 w 10035679"/>
                <a:gd name="connsiteY6946" fmla="*/ 157580 h 5893281"/>
                <a:gd name="connsiteX6947" fmla="*/ 2450671 w 10035679"/>
                <a:gd name="connsiteY6947" fmla="*/ 149128 h 5893281"/>
                <a:gd name="connsiteX6948" fmla="*/ 2454897 w 10035679"/>
                <a:gd name="connsiteY6948" fmla="*/ 149128 h 5893281"/>
                <a:gd name="connsiteX6949" fmla="*/ 2469386 w 10035679"/>
                <a:gd name="connsiteY6949" fmla="*/ 149128 h 5893281"/>
                <a:gd name="connsiteX6950" fmla="*/ 2479650 w 10035679"/>
                <a:gd name="connsiteY6950" fmla="*/ 153354 h 5893281"/>
                <a:gd name="connsiteX6951" fmla="*/ 2487500 w 10035679"/>
                <a:gd name="connsiteY6951" fmla="*/ 161806 h 5893281"/>
                <a:gd name="connsiteX6952" fmla="*/ 2499575 w 10035679"/>
                <a:gd name="connsiteY6952" fmla="*/ 161806 h 5893281"/>
                <a:gd name="connsiteX6953" fmla="*/ 2517687 w 10035679"/>
                <a:gd name="connsiteY6953" fmla="*/ 157580 h 5893281"/>
                <a:gd name="connsiteX6954" fmla="*/ 2525536 w 10035679"/>
                <a:gd name="connsiteY6954" fmla="*/ 132826 h 5893281"/>
                <a:gd name="connsiteX6955" fmla="*/ 2535801 w 10035679"/>
                <a:gd name="connsiteY6955" fmla="*/ 128600 h 5893281"/>
                <a:gd name="connsiteX6956" fmla="*/ 2546063 w 10035679"/>
                <a:gd name="connsiteY6956" fmla="*/ 128600 h 5893281"/>
                <a:gd name="connsiteX6957" fmla="*/ 2556328 w 10035679"/>
                <a:gd name="connsiteY6957" fmla="*/ 128600 h 5893281"/>
                <a:gd name="connsiteX6958" fmla="*/ 2564176 w 10035679"/>
                <a:gd name="connsiteY6958" fmla="*/ 132826 h 5893281"/>
                <a:gd name="connsiteX6959" fmla="*/ 2570214 w 10035679"/>
                <a:gd name="connsiteY6959" fmla="*/ 132826 h 5893281"/>
                <a:gd name="connsiteX6960" fmla="*/ 2584705 w 10035679"/>
                <a:gd name="connsiteY6960" fmla="*/ 110488 h 5893281"/>
                <a:gd name="connsiteX6961" fmla="*/ 2607043 w 10035679"/>
                <a:gd name="connsiteY6961" fmla="*/ 106260 h 5893281"/>
                <a:gd name="connsiteX6962" fmla="*/ 2621534 w 10035679"/>
                <a:gd name="connsiteY6962" fmla="*/ 114714 h 5893281"/>
                <a:gd name="connsiteX6963" fmla="*/ 2636025 w 10035679"/>
                <a:gd name="connsiteY6963" fmla="*/ 120751 h 5893281"/>
                <a:gd name="connsiteX6964" fmla="*/ 2650513 w 10035679"/>
                <a:gd name="connsiteY6964" fmla="*/ 124977 h 5893281"/>
                <a:gd name="connsiteX6965" fmla="*/ 2668627 w 10035679"/>
                <a:gd name="connsiteY6965" fmla="*/ 118941 h 5893281"/>
                <a:gd name="connsiteX6966" fmla="*/ 2692776 w 10035679"/>
                <a:gd name="connsiteY6966" fmla="*/ 104450 h 5893281"/>
                <a:gd name="connsiteX6967" fmla="*/ 6131772 w 10035679"/>
                <a:gd name="connsiteY6967" fmla="*/ 86338 h 5893281"/>
                <a:gd name="connsiteX6968" fmla="*/ 6146263 w 10035679"/>
                <a:gd name="connsiteY6968" fmla="*/ 90564 h 5893281"/>
                <a:gd name="connsiteX6969" fmla="*/ 6160754 w 10035679"/>
                <a:gd name="connsiteY6969" fmla="*/ 96600 h 5893281"/>
                <a:gd name="connsiteX6970" fmla="*/ 6166790 w 10035679"/>
                <a:gd name="connsiteY6970" fmla="*/ 105055 h 5893281"/>
                <a:gd name="connsiteX6971" fmla="*/ 6177055 w 10035679"/>
                <a:gd name="connsiteY6971" fmla="*/ 111091 h 5893281"/>
                <a:gd name="connsiteX6972" fmla="*/ 6189130 w 10035679"/>
                <a:gd name="connsiteY6972" fmla="*/ 119543 h 5893281"/>
                <a:gd name="connsiteX6973" fmla="*/ 6181281 w 10035679"/>
                <a:gd name="connsiteY6973" fmla="*/ 140071 h 5893281"/>
                <a:gd name="connsiteX6974" fmla="*/ 6138415 w 10035679"/>
                <a:gd name="connsiteY6974" fmla="*/ 164826 h 5893281"/>
                <a:gd name="connsiteX6975" fmla="*/ 6105811 w 10035679"/>
                <a:gd name="connsiteY6975" fmla="*/ 193806 h 5893281"/>
                <a:gd name="connsiteX6976" fmla="*/ 6077434 w 10035679"/>
                <a:gd name="connsiteY6976" fmla="*/ 230635 h 5893281"/>
                <a:gd name="connsiteX6977" fmla="*/ 6071397 w 10035679"/>
                <a:gd name="connsiteY6977" fmla="*/ 230635 h 5893281"/>
                <a:gd name="connsiteX6978" fmla="*/ 6071397 w 10035679"/>
                <a:gd name="connsiteY6978" fmla="*/ 222183 h 5893281"/>
                <a:gd name="connsiteX6979" fmla="*/ 6061132 w 10035679"/>
                <a:gd name="connsiteY6979" fmla="*/ 216146 h 5893281"/>
                <a:gd name="connsiteX6980" fmla="*/ 6053285 w 10035679"/>
                <a:gd name="connsiteY6980" fmla="*/ 207692 h 5893281"/>
                <a:gd name="connsiteX6981" fmla="*/ 6049059 w 10035679"/>
                <a:gd name="connsiteY6981" fmla="*/ 201655 h 5893281"/>
                <a:gd name="connsiteX6982" fmla="*/ 6043020 w 10035679"/>
                <a:gd name="connsiteY6982" fmla="*/ 193203 h 5893281"/>
                <a:gd name="connsiteX6983" fmla="*/ 6038794 w 10035679"/>
                <a:gd name="connsiteY6983" fmla="*/ 182938 h 5893281"/>
                <a:gd name="connsiteX6984" fmla="*/ 6046644 w 10035679"/>
                <a:gd name="connsiteY6984" fmla="*/ 168448 h 5893281"/>
                <a:gd name="connsiteX6985" fmla="*/ 6048454 w 10035679"/>
                <a:gd name="connsiteY6985" fmla="*/ 158185 h 5893281"/>
                <a:gd name="connsiteX6986" fmla="*/ 6052680 w 10035679"/>
                <a:gd name="connsiteY6986" fmla="*/ 139468 h 5893281"/>
                <a:gd name="connsiteX6987" fmla="*/ 6000153 w 10035679"/>
                <a:gd name="connsiteY6987" fmla="*/ 139468 h 5893281"/>
                <a:gd name="connsiteX6988" fmla="*/ 6000153 w 10035679"/>
                <a:gd name="connsiteY6988" fmla="*/ 124977 h 5893281"/>
                <a:gd name="connsiteX6989" fmla="*/ 6028530 w 10035679"/>
                <a:gd name="connsiteY6989" fmla="*/ 114714 h 5893281"/>
                <a:gd name="connsiteX6990" fmla="*/ 6056906 w 10035679"/>
                <a:gd name="connsiteY6990" fmla="*/ 106260 h 5893281"/>
                <a:gd name="connsiteX6991" fmla="*/ 6091322 w 10035679"/>
                <a:gd name="connsiteY6991" fmla="*/ 100224 h 5893281"/>
                <a:gd name="connsiteX6992" fmla="*/ 6095548 w 10035679"/>
                <a:gd name="connsiteY6992" fmla="*/ 110488 h 5893281"/>
                <a:gd name="connsiteX6993" fmla="*/ 6099774 w 10035679"/>
                <a:gd name="connsiteY6993" fmla="*/ 114714 h 5893281"/>
                <a:gd name="connsiteX6994" fmla="*/ 6099774 w 10035679"/>
                <a:gd name="connsiteY6994" fmla="*/ 118941 h 5893281"/>
                <a:gd name="connsiteX6995" fmla="*/ 6104000 w 10035679"/>
                <a:gd name="connsiteY6995" fmla="*/ 118941 h 5893281"/>
                <a:gd name="connsiteX6996" fmla="*/ 6104000 w 10035679"/>
                <a:gd name="connsiteY6996" fmla="*/ 120751 h 5893281"/>
                <a:gd name="connsiteX6997" fmla="*/ 6110039 w 10035679"/>
                <a:gd name="connsiteY6997" fmla="*/ 124977 h 5893281"/>
                <a:gd name="connsiteX6998" fmla="*/ 6114265 w 10035679"/>
                <a:gd name="connsiteY6998" fmla="*/ 114714 h 5893281"/>
                <a:gd name="connsiteX6999" fmla="*/ 6118491 w 10035679"/>
                <a:gd name="connsiteY6999" fmla="*/ 106260 h 5893281"/>
                <a:gd name="connsiteX7000" fmla="*/ 6120301 w 10035679"/>
                <a:gd name="connsiteY7000" fmla="*/ 100224 h 5893281"/>
                <a:gd name="connsiteX7001" fmla="*/ 6128151 w 10035679"/>
                <a:gd name="connsiteY7001" fmla="*/ 91772 h 5893281"/>
                <a:gd name="connsiteX7002" fmla="*/ 6218715 w 10035679"/>
                <a:gd name="connsiteY7002" fmla="*/ 47093 h 5893281"/>
                <a:gd name="connsiteX7003" fmla="*/ 6219318 w 10035679"/>
                <a:gd name="connsiteY7003" fmla="*/ 47093 h 5893281"/>
                <a:gd name="connsiteX7004" fmla="*/ 6227167 w 10035679"/>
                <a:gd name="connsiteY7004" fmla="*/ 48904 h 5893281"/>
                <a:gd name="connsiteX7005" fmla="*/ 6228978 w 10035679"/>
                <a:gd name="connsiteY7005" fmla="*/ 48904 h 5893281"/>
                <a:gd name="connsiteX7006" fmla="*/ 6233206 w 10035679"/>
                <a:gd name="connsiteY7006" fmla="*/ 53130 h 5893281"/>
                <a:gd name="connsiteX7007" fmla="*/ 6237430 w 10035679"/>
                <a:gd name="connsiteY7007" fmla="*/ 57356 h 5893281"/>
                <a:gd name="connsiteX7008" fmla="*/ 6241658 w 10035679"/>
                <a:gd name="connsiteY7008" fmla="*/ 63395 h 5893281"/>
                <a:gd name="connsiteX7009" fmla="*/ 6247694 w 10035679"/>
                <a:gd name="connsiteY7009" fmla="*/ 75470 h 5893281"/>
                <a:gd name="connsiteX7010" fmla="*/ 6255544 w 10035679"/>
                <a:gd name="connsiteY7010" fmla="*/ 85733 h 5893281"/>
                <a:gd name="connsiteX7011" fmla="*/ 6257354 w 10035679"/>
                <a:gd name="connsiteY7011" fmla="*/ 100224 h 5893281"/>
                <a:gd name="connsiteX7012" fmla="*/ 6241053 w 10035679"/>
                <a:gd name="connsiteY7012" fmla="*/ 100224 h 5893281"/>
                <a:gd name="connsiteX7013" fmla="*/ 6241053 w 10035679"/>
                <a:gd name="connsiteY7013" fmla="*/ 91772 h 5893281"/>
                <a:gd name="connsiteX7014" fmla="*/ 6233206 w 10035679"/>
                <a:gd name="connsiteY7014" fmla="*/ 85733 h 5893281"/>
                <a:gd name="connsiteX7015" fmla="*/ 6227167 w 10035679"/>
                <a:gd name="connsiteY7015" fmla="*/ 77281 h 5893281"/>
                <a:gd name="connsiteX7016" fmla="*/ 6222941 w 10035679"/>
                <a:gd name="connsiteY7016" fmla="*/ 71244 h 5893281"/>
                <a:gd name="connsiteX7017" fmla="*/ 6218715 w 10035679"/>
                <a:gd name="connsiteY7017" fmla="*/ 60979 h 5893281"/>
                <a:gd name="connsiteX7018" fmla="*/ 3775927 w 10035679"/>
                <a:gd name="connsiteY7018" fmla="*/ 39244 h 5893281"/>
                <a:gd name="connsiteX7019" fmla="*/ 3824832 w 10035679"/>
                <a:gd name="connsiteY7019" fmla="*/ 39244 h 5893281"/>
                <a:gd name="connsiteX7020" fmla="*/ 3875549 w 10035679"/>
                <a:gd name="connsiteY7020" fmla="*/ 47696 h 5893281"/>
                <a:gd name="connsiteX7021" fmla="*/ 3920226 w 10035679"/>
                <a:gd name="connsiteY7021" fmla="*/ 53735 h 5893281"/>
                <a:gd name="connsiteX7022" fmla="*/ 3960678 w 10035679"/>
                <a:gd name="connsiteY7022" fmla="*/ 63998 h 5893281"/>
                <a:gd name="connsiteX7023" fmla="*/ 4019242 w 10035679"/>
                <a:gd name="connsiteY7023" fmla="*/ 53735 h 5893281"/>
                <a:gd name="connsiteX7024" fmla="*/ 4027093 w 10035679"/>
                <a:gd name="connsiteY7024" fmla="*/ 62187 h 5893281"/>
                <a:gd name="connsiteX7025" fmla="*/ 4033129 w 10035679"/>
                <a:gd name="connsiteY7025" fmla="*/ 63998 h 5893281"/>
                <a:gd name="connsiteX7026" fmla="*/ 4040978 w 10035679"/>
                <a:gd name="connsiteY7026" fmla="*/ 76073 h 5893281"/>
                <a:gd name="connsiteX7027" fmla="*/ 4045205 w 10035679"/>
                <a:gd name="connsiteY7027" fmla="*/ 82112 h 5893281"/>
                <a:gd name="connsiteX7028" fmla="*/ 4051241 w 10035679"/>
                <a:gd name="connsiteY7028" fmla="*/ 86338 h 5893281"/>
                <a:gd name="connsiteX7029" fmla="*/ 4085657 w 10035679"/>
                <a:gd name="connsiteY7029" fmla="*/ 100827 h 5893281"/>
                <a:gd name="connsiteX7030" fmla="*/ 4126109 w 10035679"/>
                <a:gd name="connsiteY7030" fmla="*/ 111091 h 5893281"/>
                <a:gd name="connsiteX7031" fmla="*/ 4160523 w 10035679"/>
                <a:gd name="connsiteY7031" fmla="*/ 119543 h 5893281"/>
                <a:gd name="connsiteX7032" fmla="*/ 4160523 w 10035679"/>
                <a:gd name="connsiteY7032" fmla="*/ 134034 h 5893281"/>
                <a:gd name="connsiteX7033" fmla="*/ 4103770 w 10035679"/>
                <a:gd name="connsiteY7033" fmla="*/ 134034 h 5893281"/>
                <a:gd name="connsiteX7034" fmla="*/ 4079618 w 10035679"/>
                <a:gd name="connsiteY7034" fmla="*/ 121959 h 5893281"/>
                <a:gd name="connsiteX7035" fmla="*/ 4051241 w 10035679"/>
                <a:gd name="connsiteY7035" fmla="*/ 121959 h 5893281"/>
                <a:gd name="connsiteX7036" fmla="*/ 4018639 w 10035679"/>
                <a:gd name="connsiteY7036" fmla="*/ 126185 h 5893281"/>
                <a:gd name="connsiteX7037" fmla="*/ 3988451 w 10035679"/>
                <a:gd name="connsiteY7037" fmla="*/ 134637 h 5893281"/>
                <a:gd name="connsiteX7038" fmla="*/ 3988451 w 10035679"/>
                <a:gd name="connsiteY7038" fmla="*/ 150938 h 5893281"/>
                <a:gd name="connsiteX7039" fmla="*/ 4027093 w 10035679"/>
                <a:gd name="connsiteY7039" fmla="*/ 150938 h 5893281"/>
                <a:gd name="connsiteX7040" fmla="*/ 4055469 w 10035679"/>
                <a:gd name="connsiteY7040" fmla="*/ 144902 h 5893281"/>
                <a:gd name="connsiteX7041" fmla="*/ 4089883 w 10035679"/>
                <a:gd name="connsiteY7041" fmla="*/ 140676 h 5893281"/>
                <a:gd name="connsiteX7042" fmla="*/ 4132751 w 10035679"/>
                <a:gd name="connsiteY7042" fmla="*/ 140676 h 5893281"/>
                <a:gd name="connsiteX7043" fmla="*/ 4175617 w 10035679"/>
                <a:gd name="connsiteY7043" fmla="*/ 140676 h 5893281"/>
                <a:gd name="connsiteX7044" fmla="*/ 4208219 w 10035679"/>
                <a:gd name="connsiteY7044" fmla="*/ 140676 h 5893281"/>
                <a:gd name="connsiteX7045" fmla="*/ 4236595 w 10035679"/>
                <a:gd name="connsiteY7045" fmla="*/ 169655 h 5893281"/>
                <a:gd name="connsiteX7046" fmla="*/ 4271010 w 10035679"/>
                <a:gd name="connsiteY7046" fmla="*/ 190183 h 5893281"/>
                <a:gd name="connsiteX7047" fmla="*/ 4260746 w 10035679"/>
                <a:gd name="connsiteY7047" fmla="*/ 212523 h 5893281"/>
                <a:gd name="connsiteX7048" fmla="*/ 4240220 w 10035679"/>
                <a:gd name="connsiteY7048" fmla="*/ 227014 h 5893281"/>
                <a:gd name="connsiteX7049" fmla="*/ 4222107 w 10035679"/>
                <a:gd name="connsiteY7049" fmla="*/ 237276 h 5893281"/>
                <a:gd name="connsiteX7050" fmla="*/ 4197957 w 10035679"/>
                <a:gd name="connsiteY7050" fmla="*/ 245728 h 5893281"/>
                <a:gd name="connsiteX7051" fmla="*/ 4161127 w 10035679"/>
                <a:gd name="connsiteY7051" fmla="*/ 245728 h 5893281"/>
                <a:gd name="connsiteX7052" fmla="*/ 4128522 w 10035679"/>
                <a:gd name="connsiteY7052" fmla="*/ 255993 h 5893281"/>
                <a:gd name="connsiteX7053" fmla="*/ 4094109 w 10035679"/>
                <a:gd name="connsiteY7053" fmla="*/ 255993 h 5893281"/>
                <a:gd name="connsiteX7054" fmla="*/ 4055469 w 10035679"/>
                <a:gd name="connsiteY7054" fmla="*/ 251767 h 5893281"/>
                <a:gd name="connsiteX7055" fmla="*/ 4018639 w 10035679"/>
                <a:gd name="connsiteY7055" fmla="*/ 247541 h 5893281"/>
                <a:gd name="connsiteX7056" fmla="*/ 3984827 w 10035679"/>
                <a:gd name="connsiteY7056" fmla="*/ 247541 h 5893281"/>
                <a:gd name="connsiteX7057" fmla="*/ 3956450 w 10035679"/>
                <a:gd name="connsiteY7057" fmla="*/ 255993 h 5893281"/>
                <a:gd name="connsiteX7058" fmla="*/ 3934111 w 10035679"/>
                <a:gd name="connsiteY7058" fmla="*/ 276521 h 5893281"/>
                <a:gd name="connsiteX7059" fmla="*/ 4019242 w 10035679"/>
                <a:gd name="connsiteY7059" fmla="*/ 276521 h 5893281"/>
                <a:gd name="connsiteX7060" fmla="*/ 4045808 w 10035679"/>
                <a:gd name="connsiteY7060" fmla="*/ 270484 h 5893281"/>
                <a:gd name="connsiteX7061" fmla="*/ 4075997 w 10035679"/>
                <a:gd name="connsiteY7061" fmla="*/ 266258 h 5893281"/>
                <a:gd name="connsiteX7062" fmla="*/ 4112826 w 10035679"/>
                <a:gd name="connsiteY7062" fmla="*/ 270484 h 5893281"/>
                <a:gd name="connsiteX7063" fmla="*/ 4136976 w 10035679"/>
                <a:gd name="connsiteY7063" fmla="*/ 276521 h 5893281"/>
                <a:gd name="connsiteX7064" fmla="*/ 4143014 w 10035679"/>
                <a:gd name="connsiteY7064" fmla="*/ 303087 h 5893281"/>
                <a:gd name="connsiteX7065" fmla="*/ 4155088 w 10035679"/>
                <a:gd name="connsiteY7065" fmla="*/ 298861 h 5893281"/>
                <a:gd name="connsiteX7066" fmla="*/ 4171390 w 10035679"/>
                <a:gd name="connsiteY7066" fmla="*/ 288596 h 5893281"/>
                <a:gd name="connsiteX7067" fmla="*/ 4193731 w 10035679"/>
                <a:gd name="connsiteY7067" fmla="*/ 280144 h 5893281"/>
                <a:gd name="connsiteX7068" fmla="*/ 4214258 w 10035679"/>
                <a:gd name="connsiteY7068" fmla="*/ 275918 h 5893281"/>
                <a:gd name="connsiteX7069" fmla="*/ 4218483 w 10035679"/>
                <a:gd name="connsiteY7069" fmla="*/ 287993 h 5893281"/>
                <a:gd name="connsiteX7070" fmla="*/ 4222709 w 10035679"/>
                <a:gd name="connsiteY7070" fmla="*/ 294030 h 5893281"/>
                <a:gd name="connsiteX7071" fmla="*/ 4226936 w 10035679"/>
                <a:gd name="connsiteY7071" fmla="*/ 298256 h 5893281"/>
                <a:gd name="connsiteX7072" fmla="*/ 4232974 w 10035679"/>
                <a:gd name="connsiteY7072" fmla="*/ 302482 h 5893281"/>
                <a:gd name="connsiteX7073" fmla="*/ 4240821 w 10035679"/>
                <a:gd name="connsiteY7073" fmla="*/ 308521 h 5893281"/>
                <a:gd name="connsiteX7074" fmla="*/ 4208219 w 10035679"/>
                <a:gd name="connsiteY7074" fmla="*/ 369500 h 5893281"/>
                <a:gd name="connsiteX7075" fmla="*/ 4222709 w 10035679"/>
                <a:gd name="connsiteY7075" fmla="*/ 369500 h 5893281"/>
                <a:gd name="connsiteX7076" fmla="*/ 4246860 w 10035679"/>
                <a:gd name="connsiteY7076" fmla="*/ 355009 h 5893281"/>
                <a:gd name="connsiteX7077" fmla="*/ 4279463 w 10035679"/>
                <a:gd name="connsiteY7077" fmla="*/ 336292 h 5893281"/>
                <a:gd name="connsiteX7078" fmla="*/ 4318102 w 10035679"/>
                <a:gd name="connsiteY7078" fmla="*/ 321804 h 5893281"/>
                <a:gd name="connsiteX7079" fmla="*/ 4360969 w 10035679"/>
                <a:gd name="connsiteY7079" fmla="*/ 307313 h 5893281"/>
                <a:gd name="connsiteX7080" fmla="*/ 4407458 w 10035679"/>
                <a:gd name="connsiteY7080" fmla="*/ 297048 h 5893281"/>
                <a:gd name="connsiteX7081" fmla="*/ 4447909 w 10035679"/>
                <a:gd name="connsiteY7081" fmla="*/ 297048 h 5893281"/>
                <a:gd name="connsiteX7082" fmla="*/ 4488361 w 10035679"/>
                <a:gd name="connsiteY7082" fmla="*/ 301274 h 5893281"/>
                <a:gd name="connsiteX7083" fmla="*/ 4516736 w 10035679"/>
                <a:gd name="connsiteY7083" fmla="*/ 317576 h 5893281"/>
                <a:gd name="connsiteX7084" fmla="*/ 4533038 w 10035679"/>
                <a:gd name="connsiteY7084" fmla="*/ 346557 h 5893281"/>
                <a:gd name="connsiteX7085" fmla="*/ 4545113 w 10035679"/>
                <a:gd name="connsiteY7085" fmla="*/ 346557 h 5893281"/>
                <a:gd name="connsiteX7086" fmla="*/ 4545113 w 10035679"/>
                <a:gd name="connsiteY7086" fmla="*/ 350783 h 5893281"/>
                <a:gd name="connsiteX7087" fmla="*/ 4540886 w 10035679"/>
                <a:gd name="connsiteY7087" fmla="*/ 355009 h 5893281"/>
                <a:gd name="connsiteX7088" fmla="*/ 4536661 w 10035679"/>
                <a:gd name="connsiteY7088" fmla="*/ 355009 h 5893281"/>
                <a:gd name="connsiteX7089" fmla="*/ 4532435 w 10035679"/>
                <a:gd name="connsiteY7089" fmla="*/ 355009 h 5893281"/>
                <a:gd name="connsiteX7090" fmla="*/ 4526396 w 10035679"/>
                <a:gd name="connsiteY7090" fmla="*/ 361048 h 5893281"/>
                <a:gd name="connsiteX7091" fmla="*/ 4516134 w 10035679"/>
                <a:gd name="connsiteY7091" fmla="*/ 365274 h 5893281"/>
                <a:gd name="connsiteX7092" fmla="*/ 4504061 w 10035679"/>
                <a:gd name="connsiteY7092" fmla="*/ 369500 h 5893281"/>
                <a:gd name="connsiteX7093" fmla="*/ 4489570 w 10035679"/>
                <a:gd name="connsiteY7093" fmla="*/ 373726 h 5893281"/>
                <a:gd name="connsiteX7094" fmla="*/ 4479305 w 10035679"/>
                <a:gd name="connsiteY7094" fmla="*/ 375537 h 5893281"/>
                <a:gd name="connsiteX7095" fmla="*/ 4455155 w 10035679"/>
                <a:gd name="connsiteY7095" fmla="*/ 414781 h 5893281"/>
                <a:gd name="connsiteX7096" fmla="*/ 4408666 w 10035679"/>
                <a:gd name="connsiteY7096" fmla="*/ 443763 h 5893281"/>
                <a:gd name="connsiteX7097" fmla="*/ 4356141 w 10035679"/>
                <a:gd name="connsiteY7097" fmla="*/ 462478 h 5893281"/>
                <a:gd name="connsiteX7098" fmla="*/ 4293349 w 10035679"/>
                <a:gd name="connsiteY7098" fmla="*/ 472742 h 5893281"/>
                <a:gd name="connsiteX7099" fmla="*/ 4293349 w 10035679"/>
                <a:gd name="connsiteY7099" fmla="*/ 484818 h 5893281"/>
                <a:gd name="connsiteX7100" fmla="*/ 4293349 w 10035679"/>
                <a:gd name="connsiteY7100" fmla="*/ 490854 h 5893281"/>
                <a:gd name="connsiteX7101" fmla="*/ 4293349 w 10035679"/>
                <a:gd name="connsiteY7101" fmla="*/ 495082 h 5893281"/>
                <a:gd name="connsiteX7102" fmla="*/ 4289123 w 10035679"/>
                <a:gd name="connsiteY7102" fmla="*/ 499308 h 5893281"/>
                <a:gd name="connsiteX7103" fmla="*/ 4293349 w 10035679"/>
                <a:gd name="connsiteY7103" fmla="*/ 501119 h 5893281"/>
                <a:gd name="connsiteX7104" fmla="*/ 4293349 w 10035679"/>
                <a:gd name="connsiteY7104" fmla="*/ 505345 h 5893281"/>
                <a:gd name="connsiteX7105" fmla="*/ 4299388 w 10035679"/>
                <a:gd name="connsiteY7105" fmla="*/ 513797 h 5893281"/>
                <a:gd name="connsiteX7106" fmla="*/ 4309651 w 10035679"/>
                <a:gd name="connsiteY7106" fmla="*/ 519836 h 5893281"/>
                <a:gd name="connsiteX7107" fmla="*/ 4317500 w 10035679"/>
                <a:gd name="connsiteY7107" fmla="*/ 524062 h 5893281"/>
                <a:gd name="connsiteX7108" fmla="*/ 4323536 w 10035679"/>
                <a:gd name="connsiteY7108" fmla="*/ 530099 h 5893281"/>
                <a:gd name="connsiteX7109" fmla="*/ 4331384 w 10035679"/>
                <a:gd name="connsiteY7109" fmla="*/ 534327 h 5893281"/>
                <a:gd name="connsiteX7110" fmla="*/ 4337423 w 10035679"/>
                <a:gd name="connsiteY7110" fmla="*/ 544589 h 5893281"/>
                <a:gd name="connsiteX7111" fmla="*/ 4331384 w 10035679"/>
                <a:gd name="connsiteY7111" fmla="*/ 559080 h 5893281"/>
                <a:gd name="connsiteX7112" fmla="*/ 4323536 w 10035679"/>
                <a:gd name="connsiteY7112" fmla="*/ 591683 h 5893281"/>
                <a:gd name="connsiteX7113" fmla="*/ 4317500 w 10035679"/>
                <a:gd name="connsiteY7113" fmla="*/ 630927 h 5893281"/>
                <a:gd name="connsiteX7114" fmla="*/ 4309651 w 10035679"/>
                <a:gd name="connsiteY7114" fmla="*/ 670172 h 5893281"/>
                <a:gd name="connsiteX7115" fmla="*/ 4309651 w 10035679"/>
                <a:gd name="connsiteY7115" fmla="*/ 702774 h 5893281"/>
                <a:gd name="connsiteX7116" fmla="*/ 4317500 w 10035679"/>
                <a:gd name="connsiteY7116" fmla="*/ 698548 h 5893281"/>
                <a:gd name="connsiteX7117" fmla="*/ 4323536 w 10035679"/>
                <a:gd name="connsiteY7117" fmla="*/ 698548 h 5893281"/>
                <a:gd name="connsiteX7118" fmla="*/ 4327764 w 10035679"/>
                <a:gd name="connsiteY7118" fmla="*/ 698548 h 5893281"/>
                <a:gd name="connsiteX7119" fmla="*/ 4335612 w 10035679"/>
                <a:gd name="connsiteY7119" fmla="*/ 698548 h 5893281"/>
                <a:gd name="connsiteX7120" fmla="*/ 4337423 w 10035679"/>
                <a:gd name="connsiteY7120" fmla="*/ 698548 h 5893281"/>
                <a:gd name="connsiteX7121" fmla="*/ 4349498 w 10035679"/>
                <a:gd name="connsiteY7121" fmla="*/ 702774 h 5893281"/>
                <a:gd name="connsiteX7122" fmla="*/ 4345274 w 10035679"/>
                <a:gd name="connsiteY7122" fmla="*/ 713037 h 5893281"/>
                <a:gd name="connsiteX7123" fmla="*/ 4345274 w 10035679"/>
                <a:gd name="connsiteY7123" fmla="*/ 717265 h 5893281"/>
                <a:gd name="connsiteX7124" fmla="*/ 4345274 w 10035679"/>
                <a:gd name="connsiteY7124" fmla="*/ 725717 h 5893281"/>
                <a:gd name="connsiteX7125" fmla="*/ 4345274 w 10035679"/>
                <a:gd name="connsiteY7125" fmla="*/ 727528 h 5893281"/>
                <a:gd name="connsiteX7126" fmla="*/ 4345274 w 10035679"/>
                <a:gd name="connsiteY7126" fmla="*/ 735980 h 5893281"/>
                <a:gd name="connsiteX7127" fmla="*/ 4349498 w 10035679"/>
                <a:gd name="connsiteY7127" fmla="*/ 750471 h 5893281"/>
                <a:gd name="connsiteX7128" fmla="*/ 4337423 w 10035679"/>
                <a:gd name="connsiteY7128" fmla="*/ 750471 h 5893281"/>
                <a:gd name="connsiteX7129" fmla="*/ 4337423 w 10035679"/>
                <a:gd name="connsiteY7129" fmla="*/ 756509 h 5893281"/>
                <a:gd name="connsiteX7130" fmla="*/ 4331384 w 10035679"/>
                <a:gd name="connsiteY7130" fmla="*/ 754697 h 5893281"/>
                <a:gd name="connsiteX7131" fmla="*/ 4323536 w 10035679"/>
                <a:gd name="connsiteY7131" fmla="*/ 746245 h 5893281"/>
                <a:gd name="connsiteX7132" fmla="*/ 4321726 w 10035679"/>
                <a:gd name="connsiteY7132" fmla="*/ 742019 h 5893281"/>
                <a:gd name="connsiteX7133" fmla="*/ 4313876 w 10035679"/>
                <a:gd name="connsiteY7133" fmla="*/ 740208 h 5893281"/>
                <a:gd name="connsiteX7134" fmla="*/ 4307839 w 10035679"/>
                <a:gd name="connsiteY7134" fmla="*/ 735980 h 5893281"/>
                <a:gd name="connsiteX7135" fmla="*/ 4293349 w 10035679"/>
                <a:gd name="connsiteY7135" fmla="*/ 735980 h 5893281"/>
                <a:gd name="connsiteX7136" fmla="*/ 4285500 w 10035679"/>
                <a:gd name="connsiteY7136" fmla="*/ 740208 h 5893281"/>
                <a:gd name="connsiteX7137" fmla="*/ 4279463 w 10035679"/>
                <a:gd name="connsiteY7137" fmla="*/ 742019 h 5893281"/>
                <a:gd name="connsiteX7138" fmla="*/ 4271614 w 10035679"/>
                <a:gd name="connsiteY7138" fmla="*/ 746245 h 5893281"/>
                <a:gd name="connsiteX7139" fmla="*/ 4267388 w 10035679"/>
                <a:gd name="connsiteY7139" fmla="*/ 750471 h 5893281"/>
                <a:gd name="connsiteX7140" fmla="*/ 4261349 w 10035679"/>
                <a:gd name="connsiteY7140" fmla="*/ 754697 h 5893281"/>
                <a:gd name="connsiteX7141" fmla="*/ 4257124 w 10035679"/>
                <a:gd name="connsiteY7141" fmla="*/ 760736 h 5893281"/>
                <a:gd name="connsiteX7142" fmla="*/ 4252897 w 10035679"/>
                <a:gd name="connsiteY7142" fmla="*/ 775224 h 5893281"/>
                <a:gd name="connsiteX7143" fmla="*/ 4299388 w 10035679"/>
                <a:gd name="connsiteY7143" fmla="*/ 789715 h 5893281"/>
                <a:gd name="connsiteX7144" fmla="*/ 4309651 w 10035679"/>
                <a:gd name="connsiteY7144" fmla="*/ 853110 h 5893281"/>
                <a:gd name="connsiteX7145" fmla="*/ 4299388 w 10035679"/>
                <a:gd name="connsiteY7145" fmla="*/ 853110 h 5893281"/>
                <a:gd name="connsiteX7146" fmla="*/ 4293349 w 10035679"/>
                <a:gd name="connsiteY7146" fmla="*/ 853110 h 5893281"/>
                <a:gd name="connsiteX7147" fmla="*/ 4285500 w 10035679"/>
                <a:gd name="connsiteY7147" fmla="*/ 857336 h 5893281"/>
                <a:gd name="connsiteX7148" fmla="*/ 4279463 w 10035679"/>
                <a:gd name="connsiteY7148" fmla="*/ 861562 h 5893281"/>
                <a:gd name="connsiteX7149" fmla="*/ 4279463 w 10035679"/>
                <a:gd name="connsiteY7149" fmla="*/ 876053 h 5893281"/>
                <a:gd name="connsiteX7150" fmla="*/ 4295764 w 10035679"/>
                <a:gd name="connsiteY7150" fmla="*/ 886316 h 5893281"/>
                <a:gd name="connsiteX7151" fmla="*/ 4307839 w 10035679"/>
                <a:gd name="connsiteY7151" fmla="*/ 900807 h 5893281"/>
                <a:gd name="connsiteX7152" fmla="*/ 4313876 w 10035679"/>
                <a:gd name="connsiteY7152" fmla="*/ 919524 h 5893281"/>
                <a:gd name="connsiteX7153" fmla="*/ 4318102 w 10035679"/>
                <a:gd name="connsiteY7153" fmla="*/ 948503 h 5893281"/>
                <a:gd name="connsiteX7154" fmla="*/ 4299991 w 10035679"/>
                <a:gd name="connsiteY7154" fmla="*/ 948503 h 5893281"/>
                <a:gd name="connsiteX7155" fmla="*/ 4295764 w 10035679"/>
                <a:gd name="connsiteY7155" fmla="*/ 948503 h 5893281"/>
                <a:gd name="connsiteX7156" fmla="*/ 4285500 w 10035679"/>
                <a:gd name="connsiteY7156" fmla="*/ 944277 h 5893281"/>
                <a:gd name="connsiteX7157" fmla="*/ 4279463 w 10035679"/>
                <a:gd name="connsiteY7157" fmla="*/ 948503 h 5893281"/>
                <a:gd name="connsiteX7158" fmla="*/ 4267388 w 10035679"/>
                <a:gd name="connsiteY7158" fmla="*/ 948503 h 5893281"/>
                <a:gd name="connsiteX7159" fmla="*/ 4261349 w 10035679"/>
                <a:gd name="connsiteY7159" fmla="*/ 954542 h 5893281"/>
                <a:gd name="connsiteX7160" fmla="*/ 4253502 w 10035679"/>
                <a:gd name="connsiteY7160" fmla="*/ 962994 h 5893281"/>
                <a:gd name="connsiteX7161" fmla="*/ 4265577 w 10035679"/>
                <a:gd name="connsiteY7161" fmla="*/ 969033 h 5893281"/>
                <a:gd name="connsiteX7162" fmla="*/ 4271614 w 10035679"/>
                <a:gd name="connsiteY7162" fmla="*/ 973259 h 5893281"/>
                <a:gd name="connsiteX7163" fmla="*/ 4275840 w 10035679"/>
                <a:gd name="connsiteY7163" fmla="*/ 977485 h 5893281"/>
                <a:gd name="connsiteX7164" fmla="*/ 4280067 w 10035679"/>
                <a:gd name="connsiteY7164" fmla="*/ 979296 h 5893281"/>
                <a:gd name="connsiteX7165" fmla="*/ 4281878 w 10035679"/>
                <a:gd name="connsiteY7165" fmla="*/ 991371 h 5893281"/>
                <a:gd name="connsiteX7166" fmla="*/ 4286105 w 10035679"/>
                <a:gd name="connsiteY7166" fmla="*/ 1001635 h 5893281"/>
                <a:gd name="connsiteX7167" fmla="*/ 4281878 w 10035679"/>
                <a:gd name="connsiteY7167" fmla="*/ 1005862 h 5893281"/>
                <a:gd name="connsiteX7168" fmla="*/ 4281878 w 10035679"/>
                <a:gd name="connsiteY7168" fmla="*/ 1007672 h 5893281"/>
                <a:gd name="connsiteX7169" fmla="*/ 4280067 w 10035679"/>
                <a:gd name="connsiteY7169" fmla="*/ 1011898 h 5893281"/>
                <a:gd name="connsiteX7170" fmla="*/ 4280067 w 10035679"/>
                <a:gd name="connsiteY7170" fmla="*/ 1020351 h 5893281"/>
                <a:gd name="connsiteX7171" fmla="*/ 4250484 w 10035679"/>
                <a:gd name="connsiteY7171" fmla="*/ 1020351 h 5893281"/>
                <a:gd name="connsiteX7172" fmla="*/ 4222107 w 10035679"/>
                <a:gd name="connsiteY7172" fmla="*/ 1026389 h 5893281"/>
                <a:gd name="connsiteX7173" fmla="*/ 4199767 w 10035679"/>
                <a:gd name="connsiteY7173" fmla="*/ 1034841 h 5893281"/>
                <a:gd name="connsiteX7174" fmla="*/ 4207616 w 10035679"/>
                <a:gd name="connsiteY7174" fmla="*/ 1034841 h 5893281"/>
                <a:gd name="connsiteX7175" fmla="*/ 4217879 w 10035679"/>
                <a:gd name="connsiteY7175" fmla="*/ 1040880 h 5893281"/>
                <a:gd name="connsiteX7176" fmla="*/ 4225728 w 10035679"/>
                <a:gd name="connsiteY7176" fmla="*/ 1045106 h 5893281"/>
                <a:gd name="connsiteX7177" fmla="*/ 4231766 w 10035679"/>
                <a:gd name="connsiteY7177" fmla="*/ 1045106 h 5893281"/>
                <a:gd name="connsiteX7178" fmla="*/ 4239616 w 10035679"/>
                <a:gd name="connsiteY7178" fmla="*/ 1049332 h 5893281"/>
                <a:gd name="connsiteX7179" fmla="*/ 4245653 w 10035679"/>
                <a:gd name="connsiteY7179" fmla="*/ 1055369 h 5893281"/>
                <a:gd name="connsiteX7180" fmla="*/ 4251691 w 10035679"/>
                <a:gd name="connsiteY7180" fmla="*/ 1065634 h 5893281"/>
                <a:gd name="connsiteX7181" fmla="*/ 4239616 w 10035679"/>
                <a:gd name="connsiteY7181" fmla="*/ 1084351 h 5893281"/>
                <a:gd name="connsiteX7182" fmla="*/ 4231766 w 10035679"/>
                <a:gd name="connsiteY7182" fmla="*/ 1106691 h 5893281"/>
                <a:gd name="connsiteX7183" fmla="*/ 4221502 w 10035679"/>
                <a:gd name="connsiteY7183" fmla="*/ 1131444 h 5893281"/>
                <a:gd name="connsiteX7184" fmla="*/ 4217276 w 10035679"/>
                <a:gd name="connsiteY7184" fmla="*/ 1121181 h 5893281"/>
                <a:gd name="connsiteX7185" fmla="*/ 4211240 w 10035679"/>
                <a:gd name="connsiteY7185" fmla="*/ 1112729 h 5893281"/>
                <a:gd name="connsiteX7186" fmla="*/ 4207012 w 10035679"/>
                <a:gd name="connsiteY7186" fmla="*/ 1108503 h 5893281"/>
                <a:gd name="connsiteX7187" fmla="*/ 4199164 w 10035679"/>
                <a:gd name="connsiteY7187" fmla="*/ 1108503 h 5893281"/>
                <a:gd name="connsiteX7188" fmla="*/ 4188899 w 10035679"/>
                <a:gd name="connsiteY7188" fmla="*/ 1106691 h 5893281"/>
                <a:gd name="connsiteX7189" fmla="*/ 4174409 w 10035679"/>
                <a:gd name="connsiteY7189" fmla="*/ 1106691 h 5893281"/>
                <a:gd name="connsiteX7190" fmla="*/ 4174409 w 10035679"/>
                <a:gd name="connsiteY7190" fmla="*/ 1112729 h 5893281"/>
                <a:gd name="connsiteX7191" fmla="*/ 4182258 w 10035679"/>
                <a:gd name="connsiteY7191" fmla="*/ 1112729 h 5893281"/>
                <a:gd name="connsiteX7192" fmla="*/ 4206408 w 10035679"/>
                <a:gd name="connsiteY7192" fmla="*/ 1137483 h 5893281"/>
                <a:gd name="connsiteX7193" fmla="*/ 4226936 w 10035679"/>
                <a:gd name="connsiteY7193" fmla="*/ 1166462 h 5893281"/>
                <a:gd name="connsiteX7194" fmla="*/ 4239012 w 10035679"/>
                <a:gd name="connsiteY7194" fmla="*/ 1203293 h 5893281"/>
                <a:gd name="connsiteX7195" fmla="*/ 4245048 w 10035679"/>
                <a:gd name="connsiteY7195" fmla="*/ 1246158 h 5893281"/>
                <a:gd name="connsiteX7196" fmla="*/ 4239012 w 10035679"/>
                <a:gd name="connsiteY7196" fmla="*/ 1246158 h 5893281"/>
                <a:gd name="connsiteX7197" fmla="*/ 4239012 w 10035679"/>
                <a:gd name="connsiteY7197" fmla="*/ 1256424 h 5893281"/>
                <a:gd name="connsiteX7198" fmla="*/ 4182258 w 10035679"/>
                <a:gd name="connsiteY7198" fmla="*/ 1262461 h 5893281"/>
                <a:gd name="connsiteX7199" fmla="*/ 4182258 w 10035679"/>
                <a:gd name="connsiteY7199" fmla="*/ 1223216 h 5893281"/>
                <a:gd name="connsiteX7200" fmla="*/ 4174409 w 10035679"/>
                <a:gd name="connsiteY7200" fmla="*/ 1217180 h 5893281"/>
                <a:gd name="connsiteX7201" fmla="*/ 4168373 w 10035679"/>
                <a:gd name="connsiteY7201" fmla="*/ 1212953 h 5893281"/>
                <a:gd name="connsiteX7202" fmla="*/ 4164145 w 10035679"/>
                <a:gd name="connsiteY7202" fmla="*/ 1208727 h 5893281"/>
                <a:gd name="connsiteX7203" fmla="*/ 4153881 w 10035679"/>
                <a:gd name="connsiteY7203" fmla="*/ 1202687 h 5893281"/>
                <a:gd name="connsiteX7204" fmla="*/ 4141806 w 10035679"/>
                <a:gd name="connsiteY7204" fmla="*/ 1198461 h 5893281"/>
                <a:gd name="connsiteX7205" fmla="*/ 4125504 w 10035679"/>
                <a:gd name="connsiteY7205" fmla="*/ 1208727 h 5893281"/>
                <a:gd name="connsiteX7206" fmla="*/ 4103167 w 10035679"/>
                <a:gd name="connsiteY7206" fmla="*/ 1217180 h 5893281"/>
                <a:gd name="connsiteX7207" fmla="*/ 4079015 w 10035679"/>
                <a:gd name="connsiteY7207" fmla="*/ 1218991 h 5893281"/>
                <a:gd name="connsiteX7208" fmla="*/ 4056675 w 10035679"/>
                <a:gd name="connsiteY7208" fmla="*/ 1227442 h 5893281"/>
                <a:gd name="connsiteX7209" fmla="*/ 4044601 w 10035679"/>
                <a:gd name="connsiteY7209" fmla="*/ 1237705 h 5893281"/>
                <a:gd name="connsiteX7210" fmla="*/ 4056675 w 10035679"/>
                <a:gd name="connsiteY7210" fmla="*/ 1237705 h 5893281"/>
                <a:gd name="connsiteX7211" fmla="*/ 4074789 w 10035679"/>
                <a:gd name="connsiteY7211" fmla="*/ 1237705 h 5893281"/>
                <a:gd name="connsiteX7212" fmla="*/ 4103167 w 10035679"/>
                <a:gd name="connsiteY7212" fmla="*/ 1233480 h 5893281"/>
                <a:gd name="connsiteX7213" fmla="*/ 4135769 w 10035679"/>
                <a:gd name="connsiteY7213" fmla="*/ 1231668 h 5893281"/>
                <a:gd name="connsiteX7214" fmla="*/ 4135769 w 10035679"/>
                <a:gd name="connsiteY7214" fmla="*/ 1246158 h 5893281"/>
                <a:gd name="connsiteX7215" fmla="*/ 4064524 w 10035679"/>
                <a:gd name="connsiteY7215" fmla="*/ 1270914 h 5893281"/>
                <a:gd name="connsiteX7216" fmla="*/ 4064524 w 10035679"/>
                <a:gd name="connsiteY7216" fmla="*/ 1276952 h 5893281"/>
                <a:gd name="connsiteX7217" fmla="*/ 4082638 w 10035679"/>
                <a:gd name="connsiteY7217" fmla="*/ 1276952 h 5893281"/>
                <a:gd name="connsiteX7218" fmla="*/ 4092901 w 10035679"/>
                <a:gd name="connsiteY7218" fmla="*/ 1275142 h 5893281"/>
                <a:gd name="connsiteX7219" fmla="*/ 4107391 w 10035679"/>
                <a:gd name="connsiteY7219" fmla="*/ 1270914 h 5893281"/>
                <a:gd name="connsiteX7220" fmla="*/ 4121882 w 10035679"/>
                <a:gd name="connsiteY7220" fmla="*/ 1266688 h 5893281"/>
                <a:gd name="connsiteX7221" fmla="*/ 4136373 w 10035679"/>
                <a:gd name="connsiteY7221" fmla="*/ 1262461 h 5893281"/>
                <a:gd name="connsiteX7222" fmla="*/ 4140598 w 10035679"/>
                <a:gd name="connsiteY7222" fmla="*/ 1281178 h 5893281"/>
                <a:gd name="connsiteX7223" fmla="*/ 4155088 w 10035679"/>
                <a:gd name="connsiteY7223" fmla="*/ 1289630 h 5893281"/>
                <a:gd name="connsiteX7224" fmla="*/ 4169580 w 10035679"/>
                <a:gd name="connsiteY7224" fmla="*/ 1291443 h 5893281"/>
                <a:gd name="connsiteX7225" fmla="*/ 4193731 w 10035679"/>
                <a:gd name="connsiteY7225" fmla="*/ 1289630 h 5893281"/>
                <a:gd name="connsiteX7226" fmla="*/ 4222107 w 10035679"/>
                <a:gd name="connsiteY7226" fmla="*/ 1289630 h 5893281"/>
                <a:gd name="connsiteX7227" fmla="*/ 4222107 w 10035679"/>
                <a:gd name="connsiteY7227" fmla="*/ 1295668 h 5893281"/>
                <a:gd name="connsiteX7228" fmla="*/ 4214258 w 10035679"/>
                <a:gd name="connsiteY7228" fmla="*/ 1295668 h 5893281"/>
                <a:gd name="connsiteX7229" fmla="*/ 4175617 w 10035679"/>
                <a:gd name="connsiteY7229" fmla="*/ 1332497 h 5893281"/>
                <a:gd name="connsiteX7230" fmla="*/ 4132751 w 10035679"/>
                <a:gd name="connsiteY7230" fmla="*/ 1367515 h 5893281"/>
                <a:gd name="connsiteX7231" fmla="*/ 4089883 w 10035679"/>
                <a:gd name="connsiteY7231" fmla="*/ 1396496 h 5893281"/>
                <a:gd name="connsiteX7232" fmla="*/ 4040978 w 10035679"/>
                <a:gd name="connsiteY7232" fmla="*/ 1421250 h 5893281"/>
                <a:gd name="connsiteX7233" fmla="*/ 3988451 w 10035679"/>
                <a:gd name="connsiteY7233" fmla="*/ 1431515 h 5893281"/>
                <a:gd name="connsiteX7234" fmla="*/ 3927471 w 10035679"/>
                <a:gd name="connsiteY7234" fmla="*/ 1429704 h 5893281"/>
                <a:gd name="connsiteX7235" fmla="*/ 3927471 w 10035679"/>
                <a:gd name="connsiteY7235" fmla="*/ 1439967 h 5893281"/>
                <a:gd name="connsiteX7236" fmla="*/ 3927471 w 10035679"/>
                <a:gd name="connsiteY7236" fmla="*/ 1450231 h 5893281"/>
                <a:gd name="connsiteX7237" fmla="*/ 3923244 w 10035679"/>
                <a:gd name="connsiteY7237" fmla="*/ 1458684 h 5893281"/>
                <a:gd name="connsiteX7238" fmla="*/ 3919019 w 10035679"/>
                <a:gd name="connsiteY7238" fmla="*/ 1460495 h 5893281"/>
                <a:gd name="connsiteX7239" fmla="*/ 3917206 w 10035679"/>
                <a:gd name="connsiteY7239" fmla="*/ 1460495 h 5893281"/>
                <a:gd name="connsiteX7240" fmla="*/ 3912980 w 10035679"/>
                <a:gd name="connsiteY7240" fmla="*/ 1464723 h 5893281"/>
                <a:gd name="connsiteX7241" fmla="*/ 3905130 w 10035679"/>
                <a:gd name="connsiteY7241" fmla="*/ 1468950 h 5893281"/>
                <a:gd name="connsiteX7242" fmla="*/ 3899094 w 10035679"/>
                <a:gd name="connsiteY7242" fmla="*/ 1473176 h 5893281"/>
                <a:gd name="connsiteX7243" fmla="*/ 3894867 w 10035679"/>
                <a:gd name="connsiteY7243" fmla="*/ 1474987 h 5893281"/>
                <a:gd name="connsiteX7244" fmla="*/ 3888828 w 10035679"/>
                <a:gd name="connsiteY7244" fmla="*/ 1483439 h 5893281"/>
                <a:gd name="connsiteX7245" fmla="*/ 3880982 w 10035679"/>
                <a:gd name="connsiteY7245" fmla="*/ 1503968 h 5893281"/>
                <a:gd name="connsiteX7246" fmla="*/ 3876755 w 10035679"/>
                <a:gd name="connsiteY7246" fmla="*/ 1530532 h 5893281"/>
                <a:gd name="connsiteX7247" fmla="*/ 3870718 w 10035679"/>
                <a:gd name="connsiteY7247" fmla="*/ 1546833 h 5893281"/>
                <a:gd name="connsiteX7248" fmla="*/ 3852605 w 10035679"/>
                <a:gd name="connsiteY7248" fmla="*/ 1565549 h 5893281"/>
                <a:gd name="connsiteX7249" fmla="*/ 3822417 w 10035679"/>
                <a:gd name="connsiteY7249" fmla="*/ 1586076 h 5893281"/>
                <a:gd name="connsiteX7250" fmla="*/ 3781966 w 10035679"/>
                <a:gd name="connsiteY7250" fmla="*/ 1604792 h 5893281"/>
                <a:gd name="connsiteX7251" fmla="*/ 3747551 w 10035679"/>
                <a:gd name="connsiteY7251" fmla="*/ 1619283 h 5893281"/>
                <a:gd name="connsiteX7252" fmla="*/ 3714947 w 10035679"/>
                <a:gd name="connsiteY7252" fmla="*/ 1627735 h 5893281"/>
                <a:gd name="connsiteX7253" fmla="*/ 3714947 w 10035679"/>
                <a:gd name="connsiteY7253" fmla="*/ 1619283 h 5893281"/>
                <a:gd name="connsiteX7254" fmla="*/ 3714947 w 10035679"/>
                <a:gd name="connsiteY7254" fmla="*/ 1613244 h 5893281"/>
                <a:gd name="connsiteX7255" fmla="*/ 3710720 w 10035679"/>
                <a:gd name="connsiteY7255" fmla="*/ 1613244 h 5893281"/>
                <a:gd name="connsiteX7256" fmla="*/ 3710720 w 10035679"/>
                <a:gd name="connsiteY7256" fmla="*/ 1609018 h 5893281"/>
                <a:gd name="connsiteX7257" fmla="*/ 3708910 w 10035679"/>
                <a:gd name="connsiteY7257" fmla="*/ 1604792 h 5893281"/>
                <a:gd name="connsiteX7258" fmla="*/ 3704683 w 10035679"/>
                <a:gd name="connsiteY7258" fmla="*/ 1633771 h 5893281"/>
                <a:gd name="connsiteX7259" fmla="*/ 3694419 w 10035679"/>
                <a:gd name="connsiteY7259" fmla="*/ 1658526 h 5893281"/>
                <a:gd name="connsiteX7260" fmla="*/ 3686571 w 10035679"/>
                <a:gd name="connsiteY7260" fmla="*/ 1680864 h 5893281"/>
                <a:gd name="connsiteX7261" fmla="*/ 3676307 w 10035679"/>
                <a:gd name="connsiteY7261" fmla="*/ 1701390 h 5893281"/>
                <a:gd name="connsiteX7262" fmla="*/ 3668458 w 10035679"/>
                <a:gd name="connsiteY7262" fmla="*/ 1730372 h 5893281"/>
                <a:gd name="connsiteX7263" fmla="*/ 3676307 w 10035679"/>
                <a:gd name="connsiteY7263" fmla="*/ 1734597 h 5893281"/>
                <a:gd name="connsiteX7264" fmla="*/ 3676307 w 10035679"/>
                <a:gd name="connsiteY7264" fmla="*/ 1738823 h 5893281"/>
                <a:gd name="connsiteX7265" fmla="*/ 3680533 w 10035679"/>
                <a:gd name="connsiteY7265" fmla="*/ 1738823 h 5893281"/>
                <a:gd name="connsiteX7266" fmla="*/ 3680533 w 10035679"/>
                <a:gd name="connsiteY7266" fmla="*/ 1743049 h 5893281"/>
                <a:gd name="connsiteX7267" fmla="*/ 3676307 w 10035679"/>
                <a:gd name="connsiteY7267" fmla="*/ 1744860 h 5893281"/>
                <a:gd name="connsiteX7268" fmla="*/ 3668458 w 10035679"/>
                <a:gd name="connsiteY7268" fmla="*/ 1753315 h 5893281"/>
                <a:gd name="connsiteX7269" fmla="*/ 3662419 w 10035679"/>
                <a:gd name="connsiteY7269" fmla="*/ 1757540 h 5893281"/>
                <a:gd name="connsiteX7270" fmla="*/ 3656382 w 10035679"/>
                <a:gd name="connsiteY7270" fmla="*/ 1763578 h 5893281"/>
                <a:gd name="connsiteX7271" fmla="*/ 3648533 w 10035679"/>
                <a:gd name="connsiteY7271" fmla="*/ 1767804 h 5893281"/>
                <a:gd name="connsiteX7272" fmla="*/ 3644307 w 10035679"/>
                <a:gd name="connsiteY7272" fmla="*/ 1773843 h 5893281"/>
                <a:gd name="connsiteX7273" fmla="*/ 3638269 w 10035679"/>
                <a:gd name="connsiteY7273" fmla="*/ 1784106 h 5893281"/>
                <a:gd name="connsiteX7274" fmla="*/ 3623778 w 10035679"/>
                <a:gd name="connsiteY7274" fmla="*/ 1825164 h 5893281"/>
                <a:gd name="connsiteX7275" fmla="*/ 3613513 w 10035679"/>
                <a:gd name="connsiteY7275" fmla="*/ 1868031 h 5893281"/>
                <a:gd name="connsiteX7276" fmla="*/ 3609289 w 10035679"/>
                <a:gd name="connsiteY7276" fmla="*/ 1917539 h 5893281"/>
                <a:gd name="connsiteX7277" fmla="*/ 3601439 w 10035679"/>
                <a:gd name="connsiteY7277" fmla="*/ 1964636 h 5893281"/>
                <a:gd name="connsiteX7278" fmla="*/ 3591176 w 10035679"/>
                <a:gd name="connsiteY7278" fmla="*/ 2007498 h 5893281"/>
                <a:gd name="connsiteX7279" fmla="*/ 3585138 w 10035679"/>
                <a:gd name="connsiteY7279" fmla="*/ 2003272 h 5893281"/>
                <a:gd name="connsiteX7280" fmla="*/ 3580912 w 10035679"/>
                <a:gd name="connsiteY7280" fmla="*/ 2003272 h 5893281"/>
                <a:gd name="connsiteX7281" fmla="*/ 3580912 w 10035679"/>
                <a:gd name="connsiteY7281" fmla="*/ 1999046 h 5893281"/>
                <a:gd name="connsiteX7282" fmla="*/ 3576685 w 10035679"/>
                <a:gd name="connsiteY7282" fmla="*/ 1999046 h 5893281"/>
                <a:gd name="connsiteX7283" fmla="*/ 3566420 w 10035679"/>
                <a:gd name="connsiteY7283" fmla="*/ 1993009 h 5893281"/>
                <a:gd name="connsiteX7284" fmla="*/ 3548308 w 10035679"/>
                <a:gd name="connsiteY7284" fmla="*/ 1978517 h 5893281"/>
                <a:gd name="connsiteX7285" fmla="*/ 3519931 w 10035679"/>
                <a:gd name="connsiteY7285" fmla="*/ 1956180 h 5893281"/>
                <a:gd name="connsiteX7286" fmla="*/ 3487328 w 10035679"/>
                <a:gd name="connsiteY7286" fmla="*/ 1937464 h 5893281"/>
                <a:gd name="connsiteX7287" fmla="*/ 3457141 w 10035679"/>
                <a:gd name="connsiteY7287" fmla="*/ 1916935 h 5893281"/>
                <a:gd name="connsiteX7288" fmla="*/ 3432990 w 10035679"/>
                <a:gd name="connsiteY7288" fmla="*/ 1898220 h 5893281"/>
                <a:gd name="connsiteX7289" fmla="*/ 3410651 w 10035679"/>
                <a:gd name="connsiteY7289" fmla="*/ 1887956 h 5893281"/>
                <a:gd name="connsiteX7290" fmla="*/ 3404613 w 10035679"/>
                <a:gd name="connsiteY7290" fmla="*/ 1883729 h 5893281"/>
                <a:gd name="connsiteX7291" fmla="*/ 3396762 w 10035679"/>
                <a:gd name="connsiteY7291" fmla="*/ 1805842 h 5893281"/>
                <a:gd name="connsiteX7292" fmla="*/ 3392537 w 10035679"/>
                <a:gd name="connsiteY7292" fmla="*/ 1797389 h 5893281"/>
                <a:gd name="connsiteX7293" fmla="*/ 3382275 w 10035679"/>
                <a:gd name="connsiteY7293" fmla="*/ 1791352 h 5893281"/>
                <a:gd name="connsiteX7294" fmla="*/ 3376236 w 10035679"/>
                <a:gd name="connsiteY7294" fmla="*/ 1787126 h 5893281"/>
                <a:gd name="connsiteX7295" fmla="*/ 3364160 w 10035679"/>
                <a:gd name="connsiteY7295" fmla="*/ 1778672 h 5893281"/>
                <a:gd name="connsiteX7296" fmla="*/ 3358123 w 10035679"/>
                <a:gd name="connsiteY7296" fmla="*/ 1772635 h 5893281"/>
                <a:gd name="connsiteX7297" fmla="*/ 3364160 w 10035679"/>
                <a:gd name="connsiteY7297" fmla="*/ 1768409 h 5893281"/>
                <a:gd name="connsiteX7298" fmla="*/ 3364160 w 10035679"/>
                <a:gd name="connsiteY7298" fmla="*/ 1764183 h 5893281"/>
                <a:gd name="connsiteX7299" fmla="*/ 3368386 w 10035679"/>
                <a:gd name="connsiteY7299" fmla="*/ 1762370 h 5893281"/>
                <a:gd name="connsiteX7300" fmla="*/ 3372612 w 10035679"/>
                <a:gd name="connsiteY7300" fmla="*/ 1753917 h 5893281"/>
                <a:gd name="connsiteX7301" fmla="*/ 3376838 w 10035679"/>
                <a:gd name="connsiteY7301" fmla="*/ 1747881 h 5893281"/>
                <a:gd name="connsiteX7302" fmla="*/ 3358726 w 10035679"/>
                <a:gd name="connsiteY7302" fmla="*/ 1747881 h 5893281"/>
                <a:gd name="connsiteX7303" fmla="*/ 3348461 w 10035679"/>
                <a:gd name="connsiteY7303" fmla="*/ 1747881 h 5893281"/>
                <a:gd name="connsiteX7304" fmla="*/ 3340613 w 10035679"/>
                <a:gd name="connsiteY7304" fmla="*/ 1747881 h 5893281"/>
                <a:gd name="connsiteX7305" fmla="*/ 3336389 w 10035679"/>
                <a:gd name="connsiteY7305" fmla="*/ 1743653 h 5893281"/>
                <a:gd name="connsiteX7306" fmla="*/ 3334574 w 10035679"/>
                <a:gd name="connsiteY7306" fmla="*/ 1737616 h 5893281"/>
                <a:gd name="connsiteX7307" fmla="*/ 3326726 w 10035679"/>
                <a:gd name="connsiteY7307" fmla="*/ 1725541 h 5893281"/>
                <a:gd name="connsiteX7308" fmla="*/ 3322500 w 10035679"/>
                <a:gd name="connsiteY7308" fmla="*/ 1719504 h 5893281"/>
                <a:gd name="connsiteX7309" fmla="*/ 3322500 w 10035679"/>
                <a:gd name="connsiteY7309" fmla="*/ 1711050 h 5893281"/>
                <a:gd name="connsiteX7310" fmla="*/ 3322500 w 10035679"/>
                <a:gd name="connsiteY7310" fmla="*/ 1709239 h 5893281"/>
                <a:gd name="connsiteX7311" fmla="*/ 3322500 w 10035679"/>
                <a:gd name="connsiteY7311" fmla="*/ 1700788 h 5893281"/>
                <a:gd name="connsiteX7312" fmla="*/ 3326726 w 10035679"/>
                <a:gd name="connsiteY7312" fmla="*/ 1694749 h 5893281"/>
                <a:gd name="connsiteX7313" fmla="*/ 3326726 w 10035679"/>
                <a:gd name="connsiteY7313" fmla="*/ 1686297 h 5893281"/>
                <a:gd name="connsiteX7314" fmla="*/ 3306198 w 10035679"/>
                <a:gd name="connsiteY7314" fmla="*/ 1686297 h 5893281"/>
                <a:gd name="connsiteX7315" fmla="*/ 3306198 w 10035679"/>
                <a:gd name="connsiteY7315" fmla="*/ 1676035 h 5893281"/>
                <a:gd name="connsiteX7316" fmla="*/ 3308010 w 10035679"/>
                <a:gd name="connsiteY7316" fmla="*/ 1665771 h 5893281"/>
                <a:gd name="connsiteX7317" fmla="*/ 3312237 w 10035679"/>
                <a:gd name="connsiteY7317" fmla="*/ 1661544 h 5893281"/>
                <a:gd name="connsiteX7318" fmla="*/ 3312237 w 10035679"/>
                <a:gd name="connsiteY7318" fmla="*/ 1654300 h 5893281"/>
                <a:gd name="connsiteX7319" fmla="*/ 3316462 w 10035679"/>
                <a:gd name="connsiteY7319" fmla="*/ 1648262 h 5893281"/>
                <a:gd name="connsiteX7320" fmla="*/ 3320689 w 10035679"/>
                <a:gd name="connsiteY7320" fmla="*/ 1637997 h 5893281"/>
                <a:gd name="connsiteX7321" fmla="*/ 3308614 w 10035679"/>
                <a:gd name="connsiteY7321" fmla="*/ 1637997 h 5893281"/>
                <a:gd name="connsiteX7322" fmla="*/ 3296539 w 10035679"/>
                <a:gd name="connsiteY7322" fmla="*/ 1637997 h 5893281"/>
                <a:gd name="connsiteX7323" fmla="*/ 3290501 w 10035679"/>
                <a:gd name="connsiteY7323" fmla="*/ 1633771 h 5893281"/>
                <a:gd name="connsiteX7324" fmla="*/ 3278426 w 10035679"/>
                <a:gd name="connsiteY7324" fmla="*/ 1629545 h 5893281"/>
                <a:gd name="connsiteX7325" fmla="*/ 3276615 w 10035679"/>
                <a:gd name="connsiteY7325" fmla="*/ 1576416 h 5893281"/>
                <a:gd name="connsiteX7326" fmla="*/ 3272387 w 10035679"/>
                <a:gd name="connsiteY7326" fmla="*/ 1526908 h 5893281"/>
                <a:gd name="connsiteX7327" fmla="*/ 3272387 w 10035679"/>
                <a:gd name="connsiteY7327" fmla="*/ 1479818 h 5893281"/>
                <a:gd name="connsiteX7328" fmla="*/ 3286878 w 10035679"/>
                <a:gd name="connsiteY7328" fmla="*/ 1432723 h 5893281"/>
                <a:gd name="connsiteX7329" fmla="*/ 3301369 w 10035679"/>
                <a:gd name="connsiteY7329" fmla="*/ 1412195 h 5893281"/>
                <a:gd name="connsiteX7330" fmla="*/ 3319480 w 10035679"/>
                <a:gd name="connsiteY7330" fmla="*/ 1397704 h 5893281"/>
                <a:gd name="connsiteX7331" fmla="*/ 3333972 w 10035679"/>
                <a:gd name="connsiteY7331" fmla="*/ 1385628 h 5893281"/>
                <a:gd name="connsiteX7332" fmla="*/ 3344235 w 10035679"/>
                <a:gd name="connsiteY7332" fmla="*/ 1369326 h 5893281"/>
                <a:gd name="connsiteX7333" fmla="*/ 3354500 w 10035679"/>
                <a:gd name="connsiteY7333" fmla="*/ 1346987 h 5893281"/>
                <a:gd name="connsiteX7334" fmla="*/ 3358726 w 10035679"/>
                <a:gd name="connsiteY7334" fmla="*/ 1307743 h 5893281"/>
                <a:gd name="connsiteX7335" fmla="*/ 3350876 w 10035679"/>
                <a:gd name="connsiteY7335" fmla="*/ 1307743 h 5893281"/>
                <a:gd name="connsiteX7336" fmla="*/ 3344840 w 10035679"/>
                <a:gd name="connsiteY7336" fmla="*/ 1316195 h 5893281"/>
                <a:gd name="connsiteX7337" fmla="*/ 3336990 w 10035679"/>
                <a:gd name="connsiteY7337" fmla="*/ 1318006 h 5893281"/>
                <a:gd name="connsiteX7338" fmla="*/ 3335180 w 10035679"/>
                <a:gd name="connsiteY7338" fmla="*/ 1318006 h 5893281"/>
                <a:gd name="connsiteX7339" fmla="*/ 3327331 w 10035679"/>
                <a:gd name="connsiteY7339" fmla="*/ 1318006 h 5893281"/>
                <a:gd name="connsiteX7340" fmla="*/ 3321292 w 10035679"/>
                <a:gd name="connsiteY7340" fmla="*/ 1316195 h 5893281"/>
                <a:gd name="connsiteX7341" fmla="*/ 3292916 w 10035679"/>
                <a:gd name="connsiteY7341" fmla="*/ 1307743 h 5893281"/>
                <a:gd name="connsiteX7342" fmla="*/ 3270577 w 10035679"/>
                <a:gd name="connsiteY7342" fmla="*/ 1293253 h 5893281"/>
                <a:gd name="connsiteX7343" fmla="*/ 3256086 w 10035679"/>
                <a:gd name="connsiteY7343" fmla="*/ 1272726 h 5893281"/>
                <a:gd name="connsiteX7344" fmla="*/ 3250049 w 10035679"/>
                <a:gd name="connsiteY7344" fmla="*/ 1235895 h 5893281"/>
                <a:gd name="connsiteX7345" fmla="*/ 3260312 w 10035679"/>
                <a:gd name="connsiteY7345" fmla="*/ 1235895 h 5893281"/>
                <a:gd name="connsiteX7346" fmla="*/ 3260312 w 10035679"/>
                <a:gd name="connsiteY7346" fmla="*/ 1229857 h 5893281"/>
                <a:gd name="connsiteX7347" fmla="*/ 3278426 w 10035679"/>
                <a:gd name="connsiteY7347" fmla="*/ 1240121 h 5893281"/>
                <a:gd name="connsiteX7348" fmla="*/ 3298953 w 10035679"/>
                <a:gd name="connsiteY7348" fmla="*/ 1254611 h 5893281"/>
                <a:gd name="connsiteX7349" fmla="*/ 3317065 w 10035679"/>
                <a:gd name="connsiteY7349" fmla="*/ 1260650 h 5893281"/>
                <a:gd name="connsiteX7350" fmla="*/ 3337594 w 10035679"/>
                <a:gd name="connsiteY7350" fmla="*/ 1260650 h 5893281"/>
                <a:gd name="connsiteX7351" fmla="*/ 3337594 w 10035679"/>
                <a:gd name="connsiteY7351" fmla="*/ 1258839 h 5893281"/>
                <a:gd name="connsiteX7352" fmla="*/ 3341822 w 10035679"/>
                <a:gd name="connsiteY7352" fmla="*/ 1254611 h 5893281"/>
                <a:gd name="connsiteX7353" fmla="*/ 3341822 w 10035679"/>
                <a:gd name="connsiteY7353" fmla="*/ 1249781 h 5893281"/>
                <a:gd name="connsiteX7354" fmla="*/ 3346048 w 10035679"/>
                <a:gd name="connsiteY7354" fmla="*/ 1243743 h 5893281"/>
                <a:gd name="connsiteX7355" fmla="*/ 3307406 w 10035679"/>
                <a:gd name="connsiteY7355" fmla="*/ 1214764 h 5893281"/>
                <a:gd name="connsiteX7356" fmla="*/ 3274802 w 10035679"/>
                <a:gd name="connsiteY7356" fmla="*/ 1173708 h 5893281"/>
                <a:gd name="connsiteX7357" fmla="*/ 3264540 w 10035679"/>
                <a:gd name="connsiteY7357" fmla="*/ 1177935 h 5893281"/>
                <a:gd name="connsiteX7358" fmla="*/ 3256690 w 10035679"/>
                <a:gd name="connsiteY7358" fmla="*/ 1182160 h 5893281"/>
                <a:gd name="connsiteX7359" fmla="*/ 3246426 w 10035679"/>
                <a:gd name="connsiteY7359" fmla="*/ 1186385 h 5893281"/>
                <a:gd name="connsiteX7360" fmla="*/ 3236163 w 10035679"/>
                <a:gd name="connsiteY7360" fmla="*/ 1188196 h 5893281"/>
                <a:gd name="connsiteX7361" fmla="*/ 3228313 w 10035679"/>
                <a:gd name="connsiteY7361" fmla="*/ 1182160 h 5893281"/>
                <a:gd name="connsiteX7362" fmla="*/ 3226504 w 10035679"/>
                <a:gd name="connsiteY7362" fmla="*/ 1177935 h 5893281"/>
                <a:gd name="connsiteX7363" fmla="*/ 3222275 w 10035679"/>
                <a:gd name="connsiteY7363" fmla="*/ 1171895 h 5893281"/>
                <a:gd name="connsiteX7364" fmla="*/ 3218050 w 10035679"/>
                <a:gd name="connsiteY7364" fmla="*/ 1167671 h 5893281"/>
                <a:gd name="connsiteX7365" fmla="*/ 3212013 w 10035679"/>
                <a:gd name="connsiteY7365" fmla="*/ 1157407 h 5893281"/>
                <a:gd name="connsiteX7366" fmla="*/ 3232540 w 10035679"/>
                <a:gd name="connsiteY7366" fmla="*/ 1135067 h 5893281"/>
                <a:gd name="connsiteX7367" fmla="*/ 3236766 w 10035679"/>
                <a:gd name="connsiteY7367" fmla="*/ 1104273 h 5893281"/>
                <a:gd name="connsiteX7368" fmla="*/ 3232540 w 10035679"/>
                <a:gd name="connsiteY7368" fmla="*/ 1063218 h 5893281"/>
                <a:gd name="connsiteX7369" fmla="*/ 3222275 w 10035679"/>
                <a:gd name="connsiteY7369" fmla="*/ 1020351 h 5893281"/>
                <a:gd name="connsiteX7370" fmla="*/ 3204163 w 10035679"/>
                <a:gd name="connsiteY7370" fmla="*/ 975069 h 5893281"/>
                <a:gd name="connsiteX7371" fmla="*/ 3183635 w 10035679"/>
                <a:gd name="connsiteY7371" fmla="*/ 932202 h 5893281"/>
                <a:gd name="connsiteX7372" fmla="*/ 3157069 w 10035679"/>
                <a:gd name="connsiteY7372" fmla="*/ 892957 h 5893281"/>
                <a:gd name="connsiteX7373" fmla="*/ 3136541 w 10035679"/>
                <a:gd name="connsiteY7373" fmla="*/ 856128 h 5893281"/>
                <a:gd name="connsiteX7374" fmla="*/ 3118429 w 10035679"/>
                <a:gd name="connsiteY7374" fmla="*/ 827149 h 5893281"/>
                <a:gd name="connsiteX7375" fmla="*/ 3075561 w 10035679"/>
                <a:gd name="connsiteY7375" fmla="*/ 798167 h 5893281"/>
                <a:gd name="connsiteX7376" fmla="*/ 3026656 w 10035679"/>
                <a:gd name="connsiteY7376" fmla="*/ 787905 h 5893281"/>
                <a:gd name="connsiteX7377" fmla="*/ 2975940 w 10035679"/>
                <a:gd name="connsiteY7377" fmla="*/ 787905 h 5893281"/>
                <a:gd name="connsiteX7378" fmla="*/ 2919187 w 10035679"/>
                <a:gd name="connsiteY7378" fmla="*/ 787905 h 5893281"/>
                <a:gd name="connsiteX7379" fmla="*/ 2864244 w 10035679"/>
                <a:gd name="connsiteY7379" fmla="*/ 792131 h 5893281"/>
                <a:gd name="connsiteX7380" fmla="*/ 2807491 w 10035679"/>
                <a:gd name="connsiteY7380" fmla="*/ 787905 h 5893281"/>
                <a:gd name="connsiteX7381" fmla="*/ 2807491 w 10035679"/>
                <a:gd name="connsiteY7381" fmla="*/ 777640 h 5893281"/>
                <a:gd name="connsiteX7382" fmla="*/ 2807491 w 10035679"/>
                <a:gd name="connsiteY7382" fmla="*/ 769188 h 5893281"/>
                <a:gd name="connsiteX7383" fmla="*/ 2809301 w 10035679"/>
                <a:gd name="connsiteY7383" fmla="*/ 767377 h 5893281"/>
                <a:gd name="connsiteX7384" fmla="*/ 2809301 w 10035679"/>
                <a:gd name="connsiteY7384" fmla="*/ 763151 h 5893281"/>
                <a:gd name="connsiteX7385" fmla="*/ 2809301 w 10035679"/>
                <a:gd name="connsiteY7385" fmla="*/ 758923 h 5893281"/>
                <a:gd name="connsiteX7386" fmla="*/ 2807491 w 10035679"/>
                <a:gd name="connsiteY7386" fmla="*/ 754697 h 5893281"/>
                <a:gd name="connsiteX7387" fmla="*/ 2785152 w 10035679"/>
                <a:gd name="connsiteY7387" fmla="*/ 744434 h 5893281"/>
                <a:gd name="connsiteX7388" fmla="*/ 2764623 w 10035679"/>
                <a:gd name="connsiteY7388" fmla="*/ 738396 h 5893281"/>
                <a:gd name="connsiteX7389" fmla="*/ 2742285 w 10035679"/>
                <a:gd name="connsiteY7389" fmla="*/ 723907 h 5893281"/>
                <a:gd name="connsiteX7390" fmla="*/ 2760396 w 10035679"/>
                <a:gd name="connsiteY7390" fmla="*/ 723907 h 5893281"/>
                <a:gd name="connsiteX7391" fmla="*/ 2780926 w 10035679"/>
                <a:gd name="connsiteY7391" fmla="*/ 715453 h 5893281"/>
                <a:gd name="connsiteX7392" fmla="*/ 2809301 w 10035679"/>
                <a:gd name="connsiteY7392" fmla="*/ 709416 h 5893281"/>
                <a:gd name="connsiteX7393" fmla="*/ 2841906 w 10035679"/>
                <a:gd name="connsiteY7393" fmla="*/ 705190 h 5893281"/>
                <a:gd name="connsiteX7394" fmla="*/ 2866055 w 10035679"/>
                <a:gd name="connsiteY7394" fmla="*/ 696736 h 5893281"/>
                <a:gd name="connsiteX7395" fmla="*/ 2884169 w 10035679"/>
                <a:gd name="connsiteY7395" fmla="*/ 682247 h 5893281"/>
                <a:gd name="connsiteX7396" fmla="*/ 2799038 w 10035679"/>
                <a:gd name="connsiteY7396" fmla="*/ 682247 h 5893281"/>
                <a:gd name="connsiteX7397" fmla="*/ 2778511 w 10035679"/>
                <a:gd name="connsiteY7397" fmla="*/ 676208 h 5893281"/>
                <a:gd name="connsiteX7398" fmla="*/ 2760396 w 10035679"/>
                <a:gd name="connsiteY7398" fmla="*/ 676208 h 5893281"/>
                <a:gd name="connsiteX7399" fmla="*/ 2738059 w 10035679"/>
                <a:gd name="connsiteY7399" fmla="*/ 671982 h 5893281"/>
                <a:gd name="connsiteX7400" fmla="*/ 2721757 w 10035679"/>
                <a:gd name="connsiteY7400" fmla="*/ 667756 h 5893281"/>
                <a:gd name="connsiteX7401" fmla="*/ 2703643 w 10035679"/>
                <a:gd name="connsiteY7401" fmla="*/ 661719 h 5893281"/>
                <a:gd name="connsiteX7402" fmla="*/ 2693380 w 10035679"/>
                <a:gd name="connsiteY7402" fmla="*/ 643003 h 5893281"/>
                <a:gd name="connsiteX7403" fmla="*/ 2689155 w 10035679"/>
                <a:gd name="connsiteY7403" fmla="*/ 614021 h 5893281"/>
                <a:gd name="connsiteX7404" fmla="*/ 2732020 w 10035679"/>
                <a:gd name="connsiteY7404" fmla="*/ 607984 h 5893281"/>
                <a:gd name="connsiteX7405" fmla="*/ 2770662 w 10035679"/>
                <a:gd name="connsiteY7405" fmla="*/ 593494 h 5893281"/>
                <a:gd name="connsiteX7406" fmla="*/ 2803264 w 10035679"/>
                <a:gd name="connsiteY7406" fmla="*/ 579005 h 5893281"/>
                <a:gd name="connsiteX7407" fmla="*/ 2837679 w 10035679"/>
                <a:gd name="connsiteY7407" fmla="*/ 564514 h 5893281"/>
                <a:gd name="connsiteX7408" fmla="*/ 2908923 w 10035679"/>
                <a:gd name="connsiteY7408" fmla="*/ 564514 h 5893281"/>
                <a:gd name="connsiteX7409" fmla="*/ 2937300 w 10035679"/>
                <a:gd name="connsiteY7409" fmla="*/ 470327 h 5893281"/>
                <a:gd name="connsiteX7410" fmla="*/ 2870281 w 10035679"/>
                <a:gd name="connsiteY7410" fmla="*/ 470327 h 5893281"/>
                <a:gd name="connsiteX7411" fmla="*/ 2852169 w 10035679"/>
                <a:gd name="connsiteY7411" fmla="*/ 445573 h 5893281"/>
                <a:gd name="connsiteX7412" fmla="*/ 2874509 w 10035679"/>
                <a:gd name="connsiteY7412" fmla="*/ 431082 h 5893281"/>
                <a:gd name="connsiteX7413" fmla="*/ 2890811 w 10035679"/>
                <a:gd name="connsiteY7413" fmla="*/ 416594 h 5893281"/>
                <a:gd name="connsiteX7414" fmla="*/ 2913149 w 10035679"/>
                <a:gd name="connsiteY7414" fmla="*/ 406329 h 5893281"/>
                <a:gd name="connsiteX7415" fmla="*/ 2937300 w 10035679"/>
                <a:gd name="connsiteY7415" fmla="*/ 397877 h 5893281"/>
                <a:gd name="connsiteX7416" fmla="*/ 2937300 w 10035679"/>
                <a:gd name="connsiteY7416" fmla="*/ 373123 h 5893281"/>
                <a:gd name="connsiteX7417" fmla="*/ 2965677 w 10035679"/>
                <a:gd name="connsiteY7417" fmla="*/ 358633 h 5893281"/>
                <a:gd name="connsiteX7418" fmla="*/ 2980167 w 10035679"/>
                <a:gd name="connsiteY7418" fmla="*/ 342331 h 5893281"/>
                <a:gd name="connsiteX7419" fmla="*/ 2994656 w 10035679"/>
                <a:gd name="connsiteY7419" fmla="*/ 319991 h 5893281"/>
                <a:gd name="connsiteX7420" fmla="*/ 3016996 w 10035679"/>
                <a:gd name="connsiteY7420" fmla="*/ 305502 h 5893281"/>
                <a:gd name="connsiteX7421" fmla="*/ 3041147 w 10035679"/>
                <a:gd name="connsiteY7421" fmla="*/ 295238 h 5893281"/>
                <a:gd name="connsiteX7422" fmla="*/ 3061675 w 10035679"/>
                <a:gd name="connsiteY7422" fmla="*/ 295238 h 5893281"/>
                <a:gd name="connsiteX7423" fmla="*/ 3079788 w 10035679"/>
                <a:gd name="connsiteY7423" fmla="*/ 301274 h 5893281"/>
                <a:gd name="connsiteX7424" fmla="*/ 3103939 w 10035679"/>
                <a:gd name="connsiteY7424" fmla="*/ 299464 h 5893281"/>
                <a:gd name="connsiteX7425" fmla="*/ 3085826 w 10035679"/>
                <a:gd name="connsiteY7425" fmla="*/ 291011 h 5893281"/>
                <a:gd name="connsiteX7426" fmla="*/ 3075561 w 10035679"/>
                <a:gd name="connsiteY7426" fmla="*/ 286785 h 5893281"/>
                <a:gd name="connsiteX7427" fmla="*/ 3065296 w 10035679"/>
                <a:gd name="connsiteY7427" fmla="*/ 284973 h 5893281"/>
                <a:gd name="connsiteX7428" fmla="*/ 3055034 w 10035679"/>
                <a:gd name="connsiteY7428" fmla="*/ 272899 h 5893281"/>
                <a:gd name="connsiteX7429" fmla="*/ 3089447 w 10035679"/>
                <a:gd name="connsiteY7429" fmla="*/ 266861 h 5893281"/>
                <a:gd name="connsiteX7430" fmla="*/ 3122050 w 10035679"/>
                <a:gd name="connsiteY7430" fmla="*/ 256596 h 5893281"/>
                <a:gd name="connsiteX7431" fmla="*/ 3150427 w 10035679"/>
                <a:gd name="connsiteY7431" fmla="*/ 248144 h 5893281"/>
                <a:gd name="connsiteX7432" fmla="*/ 3183030 w 10035679"/>
                <a:gd name="connsiteY7432" fmla="*/ 242107 h 5893281"/>
                <a:gd name="connsiteX7433" fmla="*/ 3184842 w 10035679"/>
                <a:gd name="connsiteY7433" fmla="*/ 256596 h 5893281"/>
                <a:gd name="connsiteX7434" fmla="*/ 3189070 w 10035679"/>
                <a:gd name="connsiteY7434" fmla="*/ 262635 h 5893281"/>
                <a:gd name="connsiteX7435" fmla="*/ 3193296 w 10035679"/>
                <a:gd name="connsiteY7435" fmla="*/ 272899 h 5893281"/>
                <a:gd name="connsiteX7436" fmla="*/ 3197521 w 10035679"/>
                <a:gd name="connsiteY7436" fmla="*/ 281352 h 5893281"/>
                <a:gd name="connsiteX7437" fmla="*/ 3207786 w 10035679"/>
                <a:gd name="connsiteY7437" fmla="*/ 285578 h 5893281"/>
                <a:gd name="connsiteX7438" fmla="*/ 3222275 w 10035679"/>
                <a:gd name="connsiteY7438" fmla="*/ 287388 h 5893281"/>
                <a:gd name="connsiteX7439" fmla="*/ 3222275 w 10035679"/>
                <a:gd name="connsiteY7439" fmla="*/ 277126 h 5893281"/>
                <a:gd name="connsiteX7440" fmla="*/ 3228313 w 10035679"/>
                <a:gd name="connsiteY7440" fmla="*/ 266861 h 5893281"/>
                <a:gd name="connsiteX7441" fmla="*/ 3232540 w 10035679"/>
                <a:gd name="connsiteY7441" fmla="*/ 252370 h 5893281"/>
                <a:gd name="connsiteX7442" fmla="*/ 3236766 w 10035679"/>
                <a:gd name="connsiteY7442" fmla="*/ 242107 h 5893281"/>
                <a:gd name="connsiteX7443" fmla="*/ 3242803 w 10035679"/>
                <a:gd name="connsiteY7443" fmla="*/ 252370 h 5893281"/>
                <a:gd name="connsiteX7444" fmla="*/ 3254878 w 10035679"/>
                <a:gd name="connsiteY7444" fmla="*/ 262635 h 5893281"/>
                <a:gd name="connsiteX7445" fmla="*/ 3260917 w 10035679"/>
                <a:gd name="connsiteY7445" fmla="*/ 271087 h 5893281"/>
                <a:gd name="connsiteX7446" fmla="*/ 3275408 w 10035679"/>
                <a:gd name="connsiteY7446" fmla="*/ 277126 h 5893281"/>
                <a:gd name="connsiteX7447" fmla="*/ 3289896 w 10035679"/>
                <a:gd name="connsiteY7447" fmla="*/ 281352 h 5893281"/>
                <a:gd name="connsiteX7448" fmla="*/ 3282048 w 10035679"/>
                <a:gd name="connsiteY7448" fmla="*/ 234258 h 5893281"/>
                <a:gd name="connsiteX7449" fmla="*/ 3308614 w 10035679"/>
                <a:gd name="connsiteY7449" fmla="*/ 228221 h 5893281"/>
                <a:gd name="connsiteX7450" fmla="*/ 3329141 w 10035679"/>
                <a:gd name="connsiteY7450" fmla="*/ 219767 h 5893281"/>
                <a:gd name="connsiteX7451" fmla="*/ 3361744 w 10035679"/>
                <a:gd name="connsiteY7451" fmla="*/ 228221 h 5893281"/>
                <a:gd name="connsiteX7452" fmla="*/ 3396161 w 10035679"/>
                <a:gd name="connsiteY7452" fmla="*/ 242710 h 5893281"/>
                <a:gd name="connsiteX7453" fmla="*/ 3432990 w 10035679"/>
                <a:gd name="connsiteY7453" fmla="*/ 263238 h 5893281"/>
                <a:gd name="connsiteX7454" fmla="*/ 3471628 w 10035679"/>
                <a:gd name="connsiteY7454" fmla="*/ 281954 h 5893281"/>
                <a:gd name="connsiteX7455" fmla="*/ 3504235 w 10035679"/>
                <a:gd name="connsiteY7455" fmla="*/ 296445 h 5893281"/>
                <a:gd name="connsiteX7456" fmla="*/ 3534423 w 10035679"/>
                <a:gd name="connsiteY7456" fmla="*/ 306708 h 5893281"/>
                <a:gd name="connsiteX7457" fmla="*/ 3534423 w 10035679"/>
                <a:gd name="connsiteY7457" fmla="*/ 300671 h 5893281"/>
                <a:gd name="connsiteX7458" fmla="*/ 3513894 w 10035679"/>
                <a:gd name="connsiteY7458" fmla="*/ 281954 h 5893281"/>
                <a:gd name="connsiteX7459" fmla="*/ 3499404 w 10035679"/>
                <a:gd name="connsiteY7459" fmla="*/ 267464 h 5893281"/>
                <a:gd name="connsiteX7460" fmla="*/ 3491554 w 10035679"/>
                <a:gd name="connsiteY7460" fmla="*/ 248749 h 5893281"/>
                <a:gd name="connsiteX7461" fmla="*/ 3503630 w 10035679"/>
                <a:gd name="connsiteY7461" fmla="*/ 228221 h 5893281"/>
                <a:gd name="connsiteX7462" fmla="*/ 3495780 w 10035679"/>
                <a:gd name="connsiteY7462" fmla="*/ 219767 h 5893281"/>
                <a:gd name="connsiteX7463" fmla="*/ 3485518 w 10035679"/>
                <a:gd name="connsiteY7463" fmla="*/ 209505 h 5893281"/>
                <a:gd name="connsiteX7464" fmla="*/ 3475253 w 10035679"/>
                <a:gd name="connsiteY7464" fmla="*/ 201050 h 5893281"/>
                <a:gd name="connsiteX7465" fmla="*/ 3464990 w 10035679"/>
                <a:gd name="connsiteY7465" fmla="*/ 195014 h 5893281"/>
                <a:gd name="connsiteX7466" fmla="*/ 3457141 w 10035679"/>
                <a:gd name="connsiteY7466" fmla="*/ 186562 h 5893281"/>
                <a:gd name="connsiteX7467" fmla="*/ 3464990 w 10035679"/>
                <a:gd name="connsiteY7467" fmla="*/ 170260 h 5893281"/>
                <a:gd name="connsiteX7468" fmla="*/ 3485518 w 10035679"/>
                <a:gd name="connsiteY7468" fmla="*/ 176297 h 5893281"/>
                <a:gd name="connsiteX7469" fmla="*/ 3513894 w 10035679"/>
                <a:gd name="connsiteY7469" fmla="*/ 180523 h 5893281"/>
                <a:gd name="connsiteX7470" fmla="*/ 3538043 w 10035679"/>
                <a:gd name="connsiteY7470" fmla="*/ 176297 h 5893281"/>
                <a:gd name="connsiteX7471" fmla="*/ 3556157 w 10035679"/>
                <a:gd name="connsiteY7471" fmla="*/ 161806 h 5893281"/>
                <a:gd name="connsiteX7472" fmla="*/ 3471027 w 10035679"/>
                <a:gd name="connsiteY7472" fmla="*/ 161806 h 5893281"/>
                <a:gd name="connsiteX7473" fmla="*/ 3471027 w 10035679"/>
                <a:gd name="connsiteY7473" fmla="*/ 155769 h 5893281"/>
                <a:gd name="connsiteX7474" fmla="*/ 3464990 w 10035679"/>
                <a:gd name="connsiteY7474" fmla="*/ 155769 h 5893281"/>
                <a:gd name="connsiteX7475" fmla="*/ 3464990 w 10035679"/>
                <a:gd name="connsiteY7475" fmla="*/ 147317 h 5893281"/>
                <a:gd name="connsiteX7476" fmla="*/ 3475253 w 10035679"/>
                <a:gd name="connsiteY7476" fmla="*/ 141279 h 5893281"/>
                <a:gd name="connsiteX7477" fmla="*/ 3485518 w 10035679"/>
                <a:gd name="connsiteY7477" fmla="*/ 132826 h 5893281"/>
                <a:gd name="connsiteX7478" fmla="*/ 3495780 w 10035679"/>
                <a:gd name="connsiteY7478" fmla="*/ 126790 h 5893281"/>
                <a:gd name="connsiteX7479" fmla="*/ 3506044 w 10035679"/>
                <a:gd name="connsiteY7479" fmla="*/ 118336 h 5893281"/>
                <a:gd name="connsiteX7480" fmla="*/ 3518121 w 10035679"/>
                <a:gd name="connsiteY7480" fmla="*/ 116525 h 5893281"/>
                <a:gd name="connsiteX7481" fmla="*/ 3562799 w 10035679"/>
                <a:gd name="connsiteY7481" fmla="*/ 122562 h 5893281"/>
                <a:gd name="connsiteX7482" fmla="*/ 3574875 w 10035679"/>
                <a:gd name="connsiteY7482" fmla="*/ 89959 h 5893281"/>
                <a:gd name="connsiteX7483" fmla="*/ 3627401 w 10035679"/>
                <a:gd name="connsiteY7483" fmla="*/ 98413 h 5893281"/>
                <a:gd name="connsiteX7484" fmla="*/ 3631629 w 10035679"/>
                <a:gd name="connsiteY7484" fmla="*/ 98413 h 5893281"/>
                <a:gd name="connsiteX7485" fmla="*/ 3633440 w 10035679"/>
                <a:gd name="connsiteY7485" fmla="*/ 89959 h 5893281"/>
                <a:gd name="connsiteX7486" fmla="*/ 3637665 w 10035679"/>
                <a:gd name="connsiteY7486" fmla="*/ 88148 h 5893281"/>
                <a:gd name="connsiteX7487" fmla="*/ 3641890 w 10035679"/>
                <a:gd name="connsiteY7487" fmla="*/ 79696 h 5893281"/>
                <a:gd name="connsiteX7488" fmla="*/ 3652155 w 10035679"/>
                <a:gd name="connsiteY7488" fmla="*/ 75470 h 5893281"/>
                <a:gd name="connsiteX7489" fmla="*/ 3660005 w 10035679"/>
                <a:gd name="connsiteY7489" fmla="*/ 87545 h 5893281"/>
                <a:gd name="connsiteX7490" fmla="*/ 3670268 w 10035679"/>
                <a:gd name="connsiteY7490" fmla="*/ 97808 h 5893281"/>
                <a:gd name="connsiteX7491" fmla="*/ 3680533 w 10035679"/>
                <a:gd name="connsiteY7491" fmla="*/ 108073 h 5893281"/>
                <a:gd name="connsiteX7492" fmla="*/ 3680533 w 10035679"/>
                <a:gd name="connsiteY7492" fmla="*/ 89356 h 5893281"/>
                <a:gd name="connsiteX7493" fmla="*/ 3684759 w 10035679"/>
                <a:gd name="connsiteY7493" fmla="*/ 87545 h 5893281"/>
                <a:gd name="connsiteX7494" fmla="*/ 3684759 w 10035679"/>
                <a:gd name="connsiteY7494" fmla="*/ 83319 h 5893281"/>
                <a:gd name="connsiteX7495" fmla="*/ 3684759 w 10035679"/>
                <a:gd name="connsiteY7495" fmla="*/ 79091 h 5893281"/>
                <a:gd name="connsiteX7496" fmla="*/ 3684759 w 10035679"/>
                <a:gd name="connsiteY7496" fmla="*/ 74865 h 5893281"/>
                <a:gd name="connsiteX7497" fmla="*/ 3686571 w 10035679"/>
                <a:gd name="connsiteY7497" fmla="*/ 68829 h 5893281"/>
                <a:gd name="connsiteX7498" fmla="*/ 3690795 w 10035679"/>
                <a:gd name="connsiteY7498" fmla="*/ 64603 h 5893281"/>
                <a:gd name="connsiteX7499" fmla="*/ 3698645 w 10035679"/>
                <a:gd name="connsiteY7499" fmla="*/ 60376 h 5893281"/>
                <a:gd name="connsiteX7500" fmla="*/ 3733059 w 10035679"/>
                <a:gd name="connsiteY7500" fmla="*/ 44075 h 5893281"/>
                <a:gd name="connsiteX7501" fmla="*/ 6337051 w 10035679"/>
                <a:gd name="connsiteY7501" fmla="*/ 32603 h 5893281"/>
                <a:gd name="connsiteX7502" fmla="*/ 6357578 w 10035679"/>
                <a:gd name="connsiteY7502" fmla="*/ 38641 h 5893281"/>
                <a:gd name="connsiteX7503" fmla="*/ 6357578 w 10035679"/>
                <a:gd name="connsiteY7503" fmla="*/ 53130 h 5893281"/>
                <a:gd name="connsiteX7504" fmla="*/ 6327391 w 10035679"/>
                <a:gd name="connsiteY7504" fmla="*/ 53130 h 5893281"/>
                <a:gd name="connsiteX7505" fmla="*/ 7045863 w 10035679"/>
                <a:gd name="connsiteY7505" fmla="*/ 623 h 5893281"/>
                <a:gd name="connsiteX7506" fmla="*/ 7063372 w 10035679"/>
                <a:gd name="connsiteY7506" fmla="*/ 18717 h 5893281"/>
                <a:gd name="connsiteX7507" fmla="*/ 7073637 w 10035679"/>
                <a:gd name="connsiteY7507" fmla="*/ 39244 h 5893281"/>
                <a:gd name="connsiteX7508" fmla="*/ 7083902 w 10035679"/>
                <a:gd name="connsiteY7508" fmla="*/ 63998 h 5893281"/>
                <a:gd name="connsiteX7509" fmla="*/ 7065788 w 10035679"/>
                <a:gd name="connsiteY7509" fmla="*/ 63998 h 5893281"/>
                <a:gd name="connsiteX7510" fmla="*/ 7065788 w 10035679"/>
                <a:gd name="connsiteY7510" fmla="*/ 53130 h 5893281"/>
                <a:gd name="connsiteX7511" fmla="*/ 7059751 w 10035679"/>
                <a:gd name="connsiteY7511" fmla="*/ 47093 h 5893281"/>
                <a:gd name="connsiteX7512" fmla="*/ 7051902 w 10035679"/>
                <a:gd name="connsiteY7512" fmla="*/ 38641 h 5893281"/>
                <a:gd name="connsiteX7513" fmla="*/ 7050089 w 10035679"/>
                <a:gd name="connsiteY7513" fmla="*/ 28377 h 5893281"/>
                <a:gd name="connsiteX7514" fmla="*/ 7045863 w 10035679"/>
                <a:gd name="connsiteY7514" fmla="*/ 18112 h 5893281"/>
                <a:gd name="connsiteX7515" fmla="*/ 7292802 w 10035679"/>
                <a:gd name="connsiteY7515" fmla="*/ 0 h 5893281"/>
                <a:gd name="connsiteX7516" fmla="*/ 7303065 w 10035679"/>
                <a:gd name="connsiteY7516" fmla="*/ 6036 h 5893281"/>
                <a:gd name="connsiteX7517" fmla="*/ 7310914 w 10035679"/>
                <a:gd name="connsiteY7517" fmla="*/ 14491 h 5893281"/>
                <a:gd name="connsiteX7518" fmla="*/ 7315140 w 10035679"/>
                <a:gd name="connsiteY7518" fmla="*/ 20527 h 5893281"/>
                <a:gd name="connsiteX7519" fmla="*/ 7316952 w 10035679"/>
                <a:gd name="connsiteY7519" fmla="*/ 32603 h 5893281"/>
                <a:gd name="connsiteX7520" fmla="*/ 7321179 w 10035679"/>
                <a:gd name="connsiteY7520" fmla="*/ 38641 h 5893281"/>
                <a:gd name="connsiteX7521" fmla="*/ 7325405 w 10035679"/>
                <a:gd name="connsiteY7521" fmla="*/ 48904 h 5893281"/>
                <a:gd name="connsiteX7522" fmla="*/ 7331441 w 10035679"/>
                <a:gd name="connsiteY7522" fmla="*/ 53130 h 5893281"/>
                <a:gd name="connsiteX7523" fmla="*/ 7353781 w 10035679"/>
                <a:gd name="connsiteY7523" fmla="*/ 63395 h 5893281"/>
                <a:gd name="connsiteX7524" fmla="*/ 7374309 w 10035679"/>
                <a:gd name="connsiteY7524" fmla="*/ 67621 h 5893281"/>
                <a:gd name="connsiteX7525" fmla="*/ 7388800 w 10035679"/>
                <a:gd name="connsiteY7525" fmla="*/ 67621 h 5893281"/>
                <a:gd name="connsiteX7526" fmla="*/ 7399062 w 10035679"/>
                <a:gd name="connsiteY7526" fmla="*/ 76073 h 5893281"/>
                <a:gd name="connsiteX7527" fmla="*/ 7406912 w 10035679"/>
                <a:gd name="connsiteY7527" fmla="*/ 90564 h 5893281"/>
                <a:gd name="connsiteX7528" fmla="*/ 7411138 w 10035679"/>
                <a:gd name="connsiteY7528" fmla="*/ 119543 h 5893281"/>
                <a:gd name="connsiteX7529" fmla="*/ 7406912 w 10035679"/>
                <a:gd name="connsiteY7529" fmla="*/ 121356 h 5893281"/>
                <a:gd name="connsiteX7530" fmla="*/ 7406912 w 10035679"/>
                <a:gd name="connsiteY7530" fmla="*/ 125582 h 5893281"/>
                <a:gd name="connsiteX7531" fmla="*/ 7406912 w 10035679"/>
                <a:gd name="connsiteY7531" fmla="*/ 129808 h 5893281"/>
                <a:gd name="connsiteX7532" fmla="*/ 7402686 w 10035679"/>
                <a:gd name="connsiteY7532" fmla="*/ 134034 h 5893281"/>
                <a:gd name="connsiteX7533" fmla="*/ 7358007 w 10035679"/>
                <a:gd name="connsiteY7533" fmla="*/ 134034 h 5893281"/>
                <a:gd name="connsiteX7534" fmla="*/ 7311519 w 10035679"/>
                <a:gd name="connsiteY7534" fmla="*/ 134034 h 5893281"/>
                <a:gd name="connsiteX7535" fmla="*/ 7272877 w 10035679"/>
                <a:gd name="connsiteY7535" fmla="*/ 150336 h 5893281"/>
                <a:gd name="connsiteX7536" fmla="*/ 7265028 w 10035679"/>
                <a:gd name="connsiteY7536" fmla="*/ 154562 h 5893281"/>
                <a:gd name="connsiteX7537" fmla="*/ 7260802 w 10035679"/>
                <a:gd name="connsiteY7537" fmla="*/ 163014 h 5893281"/>
                <a:gd name="connsiteX7538" fmla="*/ 7258991 w 10035679"/>
                <a:gd name="connsiteY7538" fmla="*/ 164826 h 5893281"/>
                <a:gd name="connsiteX7539" fmla="*/ 7254765 w 10035679"/>
                <a:gd name="connsiteY7539" fmla="*/ 169052 h 5893281"/>
                <a:gd name="connsiteX7540" fmla="*/ 7250539 w 10035679"/>
                <a:gd name="connsiteY7540" fmla="*/ 173279 h 5893281"/>
                <a:gd name="connsiteX7541" fmla="*/ 7244500 w 10035679"/>
                <a:gd name="connsiteY7541" fmla="*/ 177505 h 5893281"/>
                <a:gd name="connsiteX7542" fmla="*/ 7232425 w 10035679"/>
                <a:gd name="connsiteY7542" fmla="*/ 183543 h 5893281"/>
                <a:gd name="connsiteX7543" fmla="*/ 7226388 w 10035679"/>
                <a:gd name="connsiteY7543" fmla="*/ 173279 h 5893281"/>
                <a:gd name="connsiteX7544" fmla="*/ 7222160 w 10035679"/>
                <a:gd name="connsiteY7544" fmla="*/ 164826 h 5893281"/>
                <a:gd name="connsiteX7545" fmla="*/ 7216124 w 10035679"/>
                <a:gd name="connsiteY7545" fmla="*/ 158788 h 5893281"/>
                <a:gd name="connsiteX7546" fmla="*/ 7240274 w 10035679"/>
                <a:gd name="connsiteY7546" fmla="*/ 97205 h 5893281"/>
                <a:gd name="connsiteX7547" fmla="*/ 7264425 w 10035679"/>
                <a:gd name="connsiteY7547" fmla="*/ 47696 h 5893281"/>
                <a:gd name="connsiteX7548" fmla="*/ 7045260 w 10035679"/>
                <a:gd name="connsiteY7548" fmla="*/ 0 h 5893281"/>
                <a:gd name="connsiteX7549" fmla="*/ 7045863 w 10035679"/>
                <a:gd name="connsiteY7549" fmla="*/ 0 h 5893281"/>
                <a:gd name="connsiteX7550" fmla="*/ 7045863 w 10035679"/>
                <a:gd name="connsiteY7550" fmla="*/ 623 h 5893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</a:cxnLst>
              <a:rect l="l" t="t" r="r" b="b"/>
              <a:pathLst>
                <a:path w="10035679" h="5893281">
                  <a:moveTo>
                    <a:pt x="2849140" y="5761662"/>
                  </a:moveTo>
                  <a:lnTo>
                    <a:pt x="2877517" y="5777964"/>
                  </a:lnTo>
                  <a:lnTo>
                    <a:pt x="2905894" y="5805133"/>
                  </a:lnTo>
                  <a:lnTo>
                    <a:pt x="2934272" y="5829284"/>
                  </a:lnTo>
                  <a:lnTo>
                    <a:pt x="2966876" y="5848002"/>
                  </a:lnTo>
                  <a:lnTo>
                    <a:pt x="2966876" y="5864303"/>
                  </a:lnTo>
                  <a:lnTo>
                    <a:pt x="2948158" y="5864303"/>
                  </a:lnTo>
                  <a:lnTo>
                    <a:pt x="2930046" y="5868529"/>
                  </a:lnTo>
                  <a:lnTo>
                    <a:pt x="2901668" y="5868529"/>
                  </a:lnTo>
                  <a:lnTo>
                    <a:pt x="2877517" y="5862491"/>
                  </a:lnTo>
                  <a:lnTo>
                    <a:pt x="2863631" y="5858264"/>
                  </a:lnTo>
                  <a:lnTo>
                    <a:pt x="2856989" y="5829284"/>
                  </a:lnTo>
                  <a:lnTo>
                    <a:pt x="2849140" y="5792455"/>
                  </a:lnTo>
                  <a:close/>
                  <a:moveTo>
                    <a:pt x="3076153" y="5700079"/>
                  </a:moveTo>
                  <a:lnTo>
                    <a:pt x="3104531" y="5706116"/>
                  </a:lnTo>
                  <a:lnTo>
                    <a:pt x="3137135" y="5718192"/>
                  </a:lnTo>
                  <a:lnTo>
                    <a:pt x="3161285" y="5728457"/>
                  </a:lnTo>
                  <a:lnTo>
                    <a:pt x="3152833" y="5728457"/>
                  </a:lnTo>
                  <a:lnTo>
                    <a:pt x="3128682" y="5742948"/>
                  </a:lnTo>
                  <a:lnTo>
                    <a:pt x="3104531" y="5753212"/>
                  </a:lnTo>
                  <a:lnTo>
                    <a:pt x="3076153" y="5761666"/>
                  </a:lnTo>
                  <a:lnTo>
                    <a:pt x="3076153" y="5747175"/>
                  </a:lnTo>
                  <a:lnTo>
                    <a:pt x="3080382" y="5742948"/>
                  </a:lnTo>
                  <a:lnTo>
                    <a:pt x="3086419" y="5739325"/>
                  </a:lnTo>
                  <a:lnTo>
                    <a:pt x="3090042" y="5735099"/>
                  </a:lnTo>
                  <a:lnTo>
                    <a:pt x="3090042" y="5732683"/>
                  </a:lnTo>
                  <a:lnTo>
                    <a:pt x="3094268" y="5728457"/>
                  </a:lnTo>
                  <a:lnTo>
                    <a:pt x="3096078" y="5720608"/>
                  </a:lnTo>
                  <a:lnTo>
                    <a:pt x="3090042" y="5720608"/>
                  </a:lnTo>
                  <a:lnTo>
                    <a:pt x="3071928" y="5739325"/>
                  </a:lnTo>
                  <a:lnTo>
                    <a:pt x="3055626" y="5749590"/>
                  </a:lnTo>
                  <a:lnTo>
                    <a:pt x="3037513" y="5753212"/>
                  </a:lnTo>
                  <a:lnTo>
                    <a:pt x="3013362" y="5761666"/>
                  </a:lnTo>
                  <a:lnTo>
                    <a:pt x="3013362" y="5728457"/>
                  </a:lnTo>
                  <a:lnTo>
                    <a:pt x="3033287" y="5720608"/>
                  </a:lnTo>
                  <a:lnTo>
                    <a:pt x="3055626" y="5710344"/>
                  </a:lnTo>
                  <a:close/>
                  <a:moveTo>
                    <a:pt x="3019400" y="5294352"/>
                  </a:moveTo>
                  <a:lnTo>
                    <a:pt x="3027250" y="5300389"/>
                  </a:lnTo>
                  <a:lnTo>
                    <a:pt x="3033287" y="5304616"/>
                  </a:lnTo>
                  <a:lnTo>
                    <a:pt x="3037516" y="5308844"/>
                  </a:lnTo>
                  <a:lnTo>
                    <a:pt x="3041742" y="5314881"/>
                  </a:lnTo>
                  <a:lnTo>
                    <a:pt x="3041742" y="5323333"/>
                  </a:lnTo>
                  <a:lnTo>
                    <a:pt x="3043552" y="5333599"/>
                  </a:lnTo>
                  <a:lnTo>
                    <a:pt x="3027250" y="5333599"/>
                  </a:lnTo>
                  <a:lnTo>
                    <a:pt x="3023627" y="5325146"/>
                  </a:lnTo>
                  <a:lnTo>
                    <a:pt x="3019400" y="5319107"/>
                  </a:lnTo>
                  <a:lnTo>
                    <a:pt x="3019400" y="5314881"/>
                  </a:lnTo>
                  <a:lnTo>
                    <a:pt x="3015173" y="5310655"/>
                  </a:lnTo>
                  <a:lnTo>
                    <a:pt x="3019400" y="5304616"/>
                  </a:lnTo>
                  <a:close/>
                  <a:moveTo>
                    <a:pt x="8924762" y="5247259"/>
                  </a:moveTo>
                  <a:lnTo>
                    <a:pt x="8935026" y="5276241"/>
                  </a:lnTo>
                  <a:lnTo>
                    <a:pt x="8939253" y="5308844"/>
                  </a:lnTo>
                  <a:lnTo>
                    <a:pt x="8930800" y="5339634"/>
                  </a:lnTo>
                  <a:lnTo>
                    <a:pt x="8915102" y="5358351"/>
                  </a:lnTo>
                  <a:lnTo>
                    <a:pt x="8896384" y="5368616"/>
                  </a:lnTo>
                  <a:lnTo>
                    <a:pt x="8872235" y="5380691"/>
                  </a:lnTo>
                  <a:lnTo>
                    <a:pt x="8861970" y="5337823"/>
                  </a:lnTo>
                  <a:lnTo>
                    <a:pt x="8848084" y="5294353"/>
                  </a:lnTo>
                  <a:lnTo>
                    <a:pt x="8833593" y="5255109"/>
                  </a:lnTo>
                  <a:lnTo>
                    <a:pt x="8861970" y="5255109"/>
                  </a:lnTo>
                  <a:lnTo>
                    <a:pt x="8886724" y="5269599"/>
                  </a:lnTo>
                  <a:lnTo>
                    <a:pt x="8906649" y="5265371"/>
                  </a:lnTo>
                  <a:close/>
                  <a:moveTo>
                    <a:pt x="9508596" y="5241222"/>
                  </a:moveTo>
                  <a:lnTo>
                    <a:pt x="9514635" y="5243033"/>
                  </a:lnTo>
                  <a:lnTo>
                    <a:pt x="9522482" y="5247259"/>
                  </a:lnTo>
                  <a:lnTo>
                    <a:pt x="9526710" y="5251487"/>
                  </a:lnTo>
                  <a:lnTo>
                    <a:pt x="9528521" y="5255108"/>
                  </a:lnTo>
                  <a:lnTo>
                    <a:pt x="9532747" y="5257524"/>
                  </a:lnTo>
                  <a:lnTo>
                    <a:pt x="9540596" y="5265373"/>
                  </a:lnTo>
                  <a:lnTo>
                    <a:pt x="9540596" y="5261750"/>
                  </a:lnTo>
                  <a:lnTo>
                    <a:pt x="9543011" y="5257524"/>
                  </a:lnTo>
                  <a:lnTo>
                    <a:pt x="9547237" y="5251487"/>
                  </a:lnTo>
                  <a:lnTo>
                    <a:pt x="9547237" y="5247259"/>
                  </a:lnTo>
                  <a:lnTo>
                    <a:pt x="9550861" y="5247259"/>
                  </a:lnTo>
                  <a:lnTo>
                    <a:pt x="9555087" y="5247259"/>
                  </a:lnTo>
                  <a:lnTo>
                    <a:pt x="9555087" y="5255108"/>
                  </a:lnTo>
                  <a:lnTo>
                    <a:pt x="9556897" y="5261750"/>
                  </a:lnTo>
                  <a:lnTo>
                    <a:pt x="9561123" y="5272015"/>
                  </a:lnTo>
                  <a:lnTo>
                    <a:pt x="9561123" y="5284090"/>
                  </a:lnTo>
                  <a:lnTo>
                    <a:pt x="9561123" y="5294353"/>
                  </a:lnTo>
                  <a:lnTo>
                    <a:pt x="9536973" y="5323334"/>
                  </a:lnTo>
                  <a:lnTo>
                    <a:pt x="9514635" y="5358353"/>
                  </a:lnTo>
                  <a:lnTo>
                    <a:pt x="9522482" y="5380691"/>
                  </a:lnTo>
                  <a:lnTo>
                    <a:pt x="9518861" y="5387332"/>
                  </a:lnTo>
                  <a:lnTo>
                    <a:pt x="9508596" y="5395182"/>
                  </a:lnTo>
                  <a:lnTo>
                    <a:pt x="9498333" y="5397597"/>
                  </a:lnTo>
                  <a:lnTo>
                    <a:pt x="9488068" y="5401218"/>
                  </a:lnTo>
                  <a:lnTo>
                    <a:pt x="9475993" y="5409670"/>
                  </a:lnTo>
                  <a:lnTo>
                    <a:pt x="9469956" y="5412086"/>
                  </a:lnTo>
                  <a:lnTo>
                    <a:pt x="9462107" y="5424161"/>
                  </a:lnTo>
                  <a:lnTo>
                    <a:pt x="9462107" y="5434426"/>
                  </a:lnTo>
                  <a:lnTo>
                    <a:pt x="9459692" y="5444689"/>
                  </a:lnTo>
                  <a:lnTo>
                    <a:pt x="9459692" y="5454954"/>
                  </a:lnTo>
                  <a:lnTo>
                    <a:pt x="9456068" y="5469444"/>
                  </a:lnTo>
                  <a:lnTo>
                    <a:pt x="9447616" y="5477897"/>
                  </a:lnTo>
                  <a:lnTo>
                    <a:pt x="9437353" y="5483933"/>
                  </a:lnTo>
                  <a:lnTo>
                    <a:pt x="9427694" y="5491783"/>
                  </a:lnTo>
                  <a:lnTo>
                    <a:pt x="9417429" y="5498424"/>
                  </a:lnTo>
                  <a:lnTo>
                    <a:pt x="9405353" y="5508689"/>
                  </a:lnTo>
                  <a:lnTo>
                    <a:pt x="9390863" y="5508689"/>
                  </a:lnTo>
                  <a:lnTo>
                    <a:pt x="9374561" y="5496009"/>
                  </a:lnTo>
                  <a:lnTo>
                    <a:pt x="9356449" y="5483933"/>
                  </a:lnTo>
                  <a:lnTo>
                    <a:pt x="9342563" y="5473670"/>
                  </a:lnTo>
                  <a:lnTo>
                    <a:pt x="9328072" y="5453143"/>
                  </a:lnTo>
                  <a:lnTo>
                    <a:pt x="9338335" y="5444689"/>
                  </a:lnTo>
                  <a:lnTo>
                    <a:pt x="9342563" y="5434426"/>
                  </a:lnTo>
                  <a:lnTo>
                    <a:pt x="9346184" y="5425974"/>
                  </a:lnTo>
                  <a:lnTo>
                    <a:pt x="9348600" y="5415709"/>
                  </a:lnTo>
                  <a:lnTo>
                    <a:pt x="9352223" y="5405444"/>
                  </a:lnTo>
                  <a:lnTo>
                    <a:pt x="9360675" y="5397597"/>
                  </a:lnTo>
                  <a:lnTo>
                    <a:pt x="9380600" y="5390956"/>
                  </a:lnTo>
                  <a:lnTo>
                    <a:pt x="9402938" y="5387332"/>
                  </a:lnTo>
                  <a:lnTo>
                    <a:pt x="9423467" y="5380691"/>
                  </a:lnTo>
                  <a:lnTo>
                    <a:pt x="9433730" y="5368615"/>
                  </a:lnTo>
                  <a:lnTo>
                    <a:pt x="9451842" y="5343862"/>
                  </a:lnTo>
                  <a:lnTo>
                    <a:pt x="9465730" y="5314880"/>
                  </a:lnTo>
                  <a:lnTo>
                    <a:pt x="9484447" y="5286503"/>
                  </a:lnTo>
                  <a:lnTo>
                    <a:pt x="9498333" y="5257524"/>
                  </a:lnTo>
                  <a:close/>
                  <a:moveTo>
                    <a:pt x="9494106" y="4977379"/>
                  </a:moveTo>
                  <a:lnTo>
                    <a:pt x="9508597" y="4977379"/>
                  </a:lnTo>
                  <a:lnTo>
                    <a:pt x="9540596" y="5010587"/>
                  </a:lnTo>
                  <a:lnTo>
                    <a:pt x="9568973" y="5039567"/>
                  </a:lnTo>
                  <a:lnTo>
                    <a:pt x="9597350" y="5072170"/>
                  </a:lnTo>
                  <a:lnTo>
                    <a:pt x="9617877" y="5113226"/>
                  </a:lnTo>
                  <a:lnTo>
                    <a:pt x="9628142" y="5113226"/>
                  </a:lnTo>
                  <a:lnTo>
                    <a:pt x="9640218" y="5113226"/>
                  </a:lnTo>
                  <a:lnTo>
                    <a:pt x="9646254" y="5113226"/>
                  </a:lnTo>
                  <a:lnTo>
                    <a:pt x="9650482" y="5113226"/>
                  </a:lnTo>
                  <a:lnTo>
                    <a:pt x="9656519" y="5113226"/>
                  </a:lnTo>
                  <a:lnTo>
                    <a:pt x="9664368" y="5107189"/>
                  </a:lnTo>
                  <a:lnTo>
                    <a:pt x="9668595" y="5101150"/>
                  </a:lnTo>
                  <a:lnTo>
                    <a:pt x="9670405" y="5088472"/>
                  </a:lnTo>
                  <a:lnTo>
                    <a:pt x="9678857" y="5088472"/>
                  </a:lnTo>
                  <a:lnTo>
                    <a:pt x="9678857" y="5136169"/>
                  </a:lnTo>
                  <a:lnTo>
                    <a:pt x="9674631" y="5146433"/>
                  </a:lnTo>
                  <a:lnTo>
                    <a:pt x="9670405" y="5156696"/>
                  </a:lnTo>
                  <a:lnTo>
                    <a:pt x="9668595" y="5168772"/>
                  </a:lnTo>
                  <a:lnTo>
                    <a:pt x="9664368" y="5175413"/>
                  </a:lnTo>
                  <a:lnTo>
                    <a:pt x="9640218" y="5175413"/>
                  </a:lnTo>
                  <a:lnTo>
                    <a:pt x="9640218" y="5199564"/>
                  </a:lnTo>
                  <a:lnTo>
                    <a:pt x="9617877" y="5222507"/>
                  </a:lnTo>
                  <a:lnTo>
                    <a:pt x="9599765" y="5243035"/>
                  </a:lnTo>
                  <a:lnTo>
                    <a:pt x="9579237" y="5265375"/>
                  </a:lnTo>
                  <a:lnTo>
                    <a:pt x="9579237" y="5255110"/>
                  </a:lnTo>
                  <a:lnTo>
                    <a:pt x="9575614" y="5247261"/>
                  </a:lnTo>
                  <a:lnTo>
                    <a:pt x="9575614" y="5241224"/>
                  </a:lnTo>
                  <a:lnTo>
                    <a:pt x="9575614" y="5228544"/>
                  </a:lnTo>
                  <a:lnTo>
                    <a:pt x="9579237" y="5222507"/>
                  </a:lnTo>
                  <a:lnTo>
                    <a:pt x="9579237" y="5214055"/>
                  </a:lnTo>
                  <a:lnTo>
                    <a:pt x="9579237" y="5208016"/>
                  </a:lnTo>
                  <a:lnTo>
                    <a:pt x="9575614" y="5203790"/>
                  </a:lnTo>
                  <a:lnTo>
                    <a:pt x="9568973" y="5199564"/>
                  </a:lnTo>
                  <a:lnTo>
                    <a:pt x="9561123" y="5197754"/>
                  </a:lnTo>
                  <a:lnTo>
                    <a:pt x="9555086" y="5193527"/>
                  </a:lnTo>
                  <a:lnTo>
                    <a:pt x="9547237" y="5189299"/>
                  </a:lnTo>
                  <a:lnTo>
                    <a:pt x="9540596" y="5185678"/>
                  </a:lnTo>
                  <a:lnTo>
                    <a:pt x="9536974" y="5183263"/>
                  </a:lnTo>
                  <a:lnTo>
                    <a:pt x="9536974" y="5179037"/>
                  </a:lnTo>
                  <a:lnTo>
                    <a:pt x="9540596" y="5175413"/>
                  </a:lnTo>
                  <a:lnTo>
                    <a:pt x="9547237" y="5164546"/>
                  </a:lnTo>
                  <a:lnTo>
                    <a:pt x="9556897" y="5156696"/>
                  </a:lnTo>
                  <a:lnTo>
                    <a:pt x="9568973" y="5146433"/>
                  </a:lnTo>
                  <a:lnTo>
                    <a:pt x="9579237" y="5136169"/>
                  </a:lnTo>
                  <a:lnTo>
                    <a:pt x="9565351" y="5121678"/>
                  </a:lnTo>
                  <a:lnTo>
                    <a:pt x="9550860" y="5096924"/>
                  </a:lnTo>
                  <a:lnTo>
                    <a:pt x="9528520" y="5060095"/>
                  </a:lnTo>
                  <a:lnTo>
                    <a:pt x="9512218" y="5028699"/>
                  </a:lnTo>
                  <a:lnTo>
                    <a:pt x="9502558" y="5000322"/>
                  </a:lnTo>
                  <a:close/>
                  <a:moveTo>
                    <a:pt x="9366713" y="4600634"/>
                  </a:moveTo>
                  <a:lnTo>
                    <a:pt x="9384825" y="4600634"/>
                  </a:lnTo>
                  <a:lnTo>
                    <a:pt x="9417430" y="4625388"/>
                  </a:lnTo>
                  <a:lnTo>
                    <a:pt x="9456069" y="4648330"/>
                  </a:lnTo>
                  <a:lnTo>
                    <a:pt x="9456069" y="4668858"/>
                  </a:lnTo>
                  <a:lnTo>
                    <a:pt x="9431316" y="4668858"/>
                  </a:lnTo>
                  <a:lnTo>
                    <a:pt x="9413202" y="4654369"/>
                  </a:lnTo>
                  <a:lnTo>
                    <a:pt x="9395090" y="4639878"/>
                  </a:lnTo>
                  <a:lnTo>
                    <a:pt x="9380599" y="4621766"/>
                  </a:lnTo>
                  <a:close/>
                  <a:moveTo>
                    <a:pt x="9741646" y="4475656"/>
                  </a:moveTo>
                  <a:lnTo>
                    <a:pt x="9749496" y="4475656"/>
                  </a:lnTo>
                  <a:lnTo>
                    <a:pt x="9755533" y="4479279"/>
                  </a:lnTo>
                  <a:lnTo>
                    <a:pt x="9759759" y="4481693"/>
                  </a:lnTo>
                  <a:lnTo>
                    <a:pt x="9759759" y="4485921"/>
                  </a:lnTo>
                  <a:lnTo>
                    <a:pt x="9763985" y="4489542"/>
                  </a:lnTo>
                  <a:lnTo>
                    <a:pt x="9765798" y="4496184"/>
                  </a:lnTo>
                  <a:lnTo>
                    <a:pt x="9773648" y="4508259"/>
                  </a:lnTo>
                  <a:lnTo>
                    <a:pt x="9777874" y="4520937"/>
                  </a:lnTo>
                  <a:lnTo>
                    <a:pt x="9779685" y="4534825"/>
                  </a:lnTo>
                  <a:lnTo>
                    <a:pt x="9765798" y="4534825"/>
                  </a:lnTo>
                  <a:lnTo>
                    <a:pt x="9765798" y="4520937"/>
                  </a:lnTo>
                  <a:lnTo>
                    <a:pt x="9755533" y="4514298"/>
                  </a:lnTo>
                  <a:lnTo>
                    <a:pt x="9751306" y="4504033"/>
                  </a:lnTo>
                  <a:lnTo>
                    <a:pt x="9749496" y="4496184"/>
                  </a:lnTo>
                  <a:lnTo>
                    <a:pt x="9745269" y="4485921"/>
                  </a:lnTo>
                  <a:close/>
                  <a:moveTo>
                    <a:pt x="9417428" y="4432186"/>
                  </a:moveTo>
                  <a:lnTo>
                    <a:pt x="9423465" y="4432186"/>
                  </a:lnTo>
                  <a:lnTo>
                    <a:pt x="9427692" y="4436412"/>
                  </a:lnTo>
                  <a:lnTo>
                    <a:pt x="9427692" y="4438223"/>
                  </a:lnTo>
                  <a:lnTo>
                    <a:pt x="9431315" y="4438223"/>
                  </a:lnTo>
                  <a:lnTo>
                    <a:pt x="9433731" y="4438223"/>
                  </a:lnTo>
                  <a:lnTo>
                    <a:pt x="9437352" y="4442451"/>
                  </a:lnTo>
                  <a:lnTo>
                    <a:pt x="9441580" y="4452715"/>
                  </a:lnTo>
                  <a:lnTo>
                    <a:pt x="9441580" y="4464790"/>
                  </a:lnTo>
                  <a:lnTo>
                    <a:pt x="9445807" y="4471432"/>
                  </a:lnTo>
                  <a:lnTo>
                    <a:pt x="9447617" y="4479282"/>
                  </a:lnTo>
                  <a:lnTo>
                    <a:pt x="9451844" y="4485923"/>
                  </a:lnTo>
                  <a:lnTo>
                    <a:pt x="9456070" y="4496187"/>
                  </a:lnTo>
                  <a:lnTo>
                    <a:pt x="9431315" y="4496187"/>
                  </a:lnTo>
                  <a:lnTo>
                    <a:pt x="9427692" y="4479282"/>
                  </a:lnTo>
                  <a:lnTo>
                    <a:pt x="9419239" y="4467206"/>
                  </a:lnTo>
                  <a:lnTo>
                    <a:pt x="9417428" y="4452715"/>
                  </a:lnTo>
                  <a:close/>
                  <a:moveTo>
                    <a:pt x="6125133" y="4417695"/>
                  </a:moveTo>
                  <a:lnTo>
                    <a:pt x="6125133" y="4432186"/>
                  </a:lnTo>
                  <a:lnTo>
                    <a:pt x="6141434" y="4471431"/>
                  </a:lnTo>
                  <a:lnTo>
                    <a:pt x="6141434" y="4514296"/>
                  </a:lnTo>
                  <a:lnTo>
                    <a:pt x="6131172" y="4553541"/>
                  </a:lnTo>
                  <a:lnTo>
                    <a:pt x="6113057" y="4592786"/>
                  </a:lnTo>
                  <a:lnTo>
                    <a:pt x="6092530" y="4629615"/>
                  </a:lnTo>
                  <a:lnTo>
                    <a:pt x="6074417" y="4664633"/>
                  </a:lnTo>
                  <a:lnTo>
                    <a:pt x="6060531" y="4693615"/>
                  </a:lnTo>
                  <a:lnTo>
                    <a:pt x="6054492" y="4730444"/>
                  </a:lnTo>
                  <a:lnTo>
                    <a:pt x="6050266" y="4761236"/>
                  </a:lnTo>
                  <a:lnTo>
                    <a:pt x="6046040" y="4788405"/>
                  </a:lnTo>
                  <a:lnTo>
                    <a:pt x="6032154" y="4808933"/>
                  </a:lnTo>
                  <a:lnTo>
                    <a:pt x="6007398" y="4827045"/>
                  </a:lnTo>
                  <a:lnTo>
                    <a:pt x="6007398" y="4819196"/>
                  </a:lnTo>
                  <a:lnTo>
                    <a:pt x="5993512" y="4816782"/>
                  </a:lnTo>
                  <a:lnTo>
                    <a:pt x="5983249" y="4813159"/>
                  </a:lnTo>
                  <a:lnTo>
                    <a:pt x="5972984" y="4804707"/>
                  </a:lnTo>
                  <a:lnTo>
                    <a:pt x="5965135" y="4794442"/>
                  </a:lnTo>
                  <a:lnTo>
                    <a:pt x="5960909" y="4779951"/>
                  </a:lnTo>
                  <a:lnTo>
                    <a:pt x="5947023" y="4750972"/>
                  </a:lnTo>
                  <a:lnTo>
                    <a:pt x="5944607" y="4722595"/>
                  </a:lnTo>
                  <a:lnTo>
                    <a:pt x="5954872" y="4697841"/>
                  </a:lnTo>
                  <a:lnTo>
                    <a:pt x="5965135" y="4668859"/>
                  </a:lnTo>
                  <a:lnTo>
                    <a:pt x="5975400" y="4639879"/>
                  </a:lnTo>
                  <a:lnTo>
                    <a:pt x="5975400" y="4621767"/>
                  </a:lnTo>
                  <a:lnTo>
                    <a:pt x="5972984" y="4592786"/>
                  </a:lnTo>
                  <a:lnTo>
                    <a:pt x="5969361" y="4563806"/>
                  </a:lnTo>
                  <a:lnTo>
                    <a:pt x="5969361" y="4534824"/>
                  </a:lnTo>
                  <a:lnTo>
                    <a:pt x="6007398" y="4534824"/>
                  </a:lnTo>
                  <a:lnTo>
                    <a:pt x="6017663" y="4518523"/>
                  </a:lnTo>
                  <a:lnTo>
                    <a:pt x="6040003" y="4496184"/>
                  </a:lnTo>
                  <a:lnTo>
                    <a:pt x="6060531" y="4471431"/>
                  </a:lnTo>
                  <a:lnTo>
                    <a:pt x="6084680" y="4446675"/>
                  </a:lnTo>
                  <a:lnTo>
                    <a:pt x="6107021" y="4427960"/>
                  </a:lnTo>
                  <a:close/>
                  <a:moveTo>
                    <a:pt x="9261055" y="4306603"/>
                  </a:moveTo>
                  <a:lnTo>
                    <a:pt x="9289435" y="4316869"/>
                  </a:lnTo>
                  <a:lnTo>
                    <a:pt x="9289435" y="4331359"/>
                  </a:lnTo>
                  <a:lnTo>
                    <a:pt x="9267093" y="4331359"/>
                  </a:lnTo>
                  <a:lnTo>
                    <a:pt x="9267093" y="4322906"/>
                  </a:lnTo>
                  <a:lnTo>
                    <a:pt x="9265282" y="4321095"/>
                  </a:lnTo>
                  <a:lnTo>
                    <a:pt x="9265282" y="4316869"/>
                  </a:lnTo>
                  <a:lnTo>
                    <a:pt x="9261055" y="4316869"/>
                  </a:lnTo>
                  <a:lnTo>
                    <a:pt x="9261055" y="4312641"/>
                  </a:lnTo>
                  <a:close/>
                  <a:moveTo>
                    <a:pt x="8755105" y="4298151"/>
                  </a:moveTo>
                  <a:lnTo>
                    <a:pt x="8762954" y="4298151"/>
                  </a:lnTo>
                  <a:lnTo>
                    <a:pt x="8764765" y="4316868"/>
                  </a:lnTo>
                  <a:lnTo>
                    <a:pt x="8768991" y="4341622"/>
                  </a:lnTo>
                  <a:lnTo>
                    <a:pt x="8779255" y="4370601"/>
                  </a:lnTo>
                  <a:lnTo>
                    <a:pt x="8787103" y="4395357"/>
                  </a:lnTo>
                  <a:lnTo>
                    <a:pt x="8793141" y="4409243"/>
                  </a:lnTo>
                  <a:lnTo>
                    <a:pt x="8797367" y="4413469"/>
                  </a:lnTo>
                  <a:lnTo>
                    <a:pt x="8807632" y="4417695"/>
                  </a:lnTo>
                  <a:lnTo>
                    <a:pt x="8815479" y="4417695"/>
                  </a:lnTo>
                  <a:lnTo>
                    <a:pt x="8825744" y="4421921"/>
                  </a:lnTo>
                  <a:lnTo>
                    <a:pt x="8833593" y="4421921"/>
                  </a:lnTo>
                  <a:lnTo>
                    <a:pt x="8839630" y="4423734"/>
                  </a:lnTo>
                  <a:lnTo>
                    <a:pt x="8839630" y="4436412"/>
                  </a:lnTo>
                  <a:lnTo>
                    <a:pt x="8848082" y="4461165"/>
                  </a:lnTo>
                  <a:lnTo>
                    <a:pt x="8854121" y="4489542"/>
                  </a:lnTo>
                  <a:lnTo>
                    <a:pt x="8864384" y="4524561"/>
                  </a:lnTo>
                  <a:lnTo>
                    <a:pt x="8872233" y="4549314"/>
                  </a:lnTo>
                  <a:lnTo>
                    <a:pt x="8878272" y="4568031"/>
                  </a:lnTo>
                  <a:lnTo>
                    <a:pt x="8896384" y="4568031"/>
                  </a:lnTo>
                  <a:lnTo>
                    <a:pt x="8906646" y="4572257"/>
                  </a:lnTo>
                  <a:lnTo>
                    <a:pt x="8918722" y="4576483"/>
                  </a:lnTo>
                  <a:lnTo>
                    <a:pt x="8924760" y="4582522"/>
                  </a:lnTo>
                  <a:lnTo>
                    <a:pt x="8930797" y="4592787"/>
                  </a:lnTo>
                  <a:lnTo>
                    <a:pt x="8949514" y="4619351"/>
                  </a:lnTo>
                  <a:lnTo>
                    <a:pt x="8957363" y="4654369"/>
                  </a:lnTo>
                  <a:lnTo>
                    <a:pt x="8996005" y="4654369"/>
                  </a:lnTo>
                  <a:lnTo>
                    <a:pt x="9009891" y="4691198"/>
                  </a:lnTo>
                  <a:lnTo>
                    <a:pt x="9030418" y="4715952"/>
                  </a:lnTo>
                  <a:lnTo>
                    <a:pt x="9048530" y="4740707"/>
                  </a:lnTo>
                  <a:lnTo>
                    <a:pt x="9066644" y="4773913"/>
                  </a:lnTo>
                  <a:lnTo>
                    <a:pt x="9072681" y="4827043"/>
                  </a:lnTo>
                  <a:lnTo>
                    <a:pt x="9070870" y="4870516"/>
                  </a:lnTo>
                  <a:lnTo>
                    <a:pt x="9058795" y="4913986"/>
                  </a:lnTo>
                  <a:lnTo>
                    <a:pt x="9042494" y="4952626"/>
                  </a:lnTo>
                  <a:lnTo>
                    <a:pt x="9024380" y="4996096"/>
                  </a:lnTo>
                  <a:lnTo>
                    <a:pt x="9002041" y="5043190"/>
                  </a:lnTo>
                  <a:lnTo>
                    <a:pt x="8996005" y="5072169"/>
                  </a:lnTo>
                  <a:lnTo>
                    <a:pt x="8985740" y="5101151"/>
                  </a:lnTo>
                  <a:lnTo>
                    <a:pt x="8977891" y="5131943"/>
                  </a:lnTo>
                  <a:lnTo>
                    <a:pt x="8967628" y="5156697"/>
                  </a:lnTo>
                  <a:lnTo>
                    <a:pt x="8949514" y="5175414"/>
                  </a:lnTo>
                  <a:lnTo>
                    <a:pt x="8928987" y="5185677"/>
                  </a:lnTo>
                  <a:lnTo>
                    <a:pt x="8904836" y="5197752"/>
                  </a:lnTo>
                  <a:lnTo>
                    <a:pt x="8878272" y="5208017"/>
                  </a:lnTo>
                  <a:lnTo>
                    <a:pt x="8861970" y="5214053"/>
                  </a:lnTo>
                  <a:lnTo>
                    <a:pt x="8839630" y="5197752"/>
                  </a:lnTo>
                  <a:lnTo>
                    <a:pt x="8815479" y="5175414"/>
                  </a:lnTo>
                  <a:lnTo>
                    <a:pt x="8797367" y="5189300"/>
                  </a:lnTo>
                  <a:lnTo>
                    <a:pt x="8776840" y="5197752"/>
                  </a:lnTo>
                  <a:lnTo>
                    <a:pt x="8750879" y="5193526"/>
                  </a:lnTo>
                  <a:lnTo>
                    <a:pt x="8724312" y="5189300"/>
                  </a:lnTo>
                  <a:lnTo>
                    <a:pt x="8691710" y="5185677"/>
                  </a:lnTo>
                  <a:lnTo>
                    <a:pt x="8677824" y="5113226"/>
                  </a:lnTo>
                  <a:lnTo>
                    <a:pt x="8667559" y="5111414"/>
                  </a:lnTo>
                  <a:lnTo>
                    <a:pt x="8655484" y="5107188"/>
                  </a:lnTo>
                  <a:lnTo>
                    <a:pt x="8645221" y="5102962"/>
                  </a:lnTo>
                  <a:lnTo>
                    <a:pt x="8639182" y="5096925"/>
                  </a:lnTo>
                  <a:lnTo>
                    <a:pt x="8631333" y="5092699"/>
                  </a:lnTo>
                  <a:lnTo>
                    <a:pt x="8627107" y="5088471"/>
                  </a:lnTo>
                  <a:lnTo>
                    <a:pt x="8627107" y="5086660"/>
                  </a:lnTo>
                  <a:lnTo>
                    <a:pt x="8631333" y="5082434"/>
                  </a:lnTo>
                  <a:lnTo>
                    <a:pt x="8631333" y="5078208"/>
                  </a:lnTo>
                  <a:lnTo>
                    <a:pt x="8631333" y="5073982"/>
                  </a:lnTo>
                  <a:lnTo>
                    <a:pt x="8627107" y="5072169"/>
                  </a:lnTo>
                  <a:lnTo>
                    <a:pt x="8625296" y="5067943"/>
                  </a:lnTo>
                  <a:lnTo>
                    <a:pt x="8613221" y="5063717"/>
                  </a:lnTo>
                  <a:lnTo>
                    <a:pt x="8610805" y="5067943"/>
                  </a:lnTo>
                  <a:lnTo>
                    <a:pt x="8610805" y="5072169"/>
                  </a:lnTo>
                  <a:lnTo>
                    <a:pt x="8607182" y="5073982"/>
                  </a:lnTo>
                  <a:lnTo>
                    <a:pt x="8602956" y="5073982"/>
                  </a:lnTo>
                  <a:lnTo>
                    <a:pt x="8598730" y="5073982"/>
                  </a:lnTo>
                  <a:lnTo>
                    <a:pt x="8598730" y="5063717"/>
                  </a:lnTo>
                  <a:lnTo>
                    <a:pt x="8588467" y="5063717"/>
                  </a:lnTo>
                  <a:lnTo>
                    <a:pt x="8588467" y="5057681"/>
                  </a:lnTo>
                  <a:lnTo>
                    <a:pt x="8602956" y="5049831"/>
                  </a:lnTo>
                  <a:lnTo>
                    <a:pt x="8613221" y="5039567"/>
                  </a:lnTo>
                  <a:lnTo>
                    <a:pt x="8621070" y="5028699"/>
                  </a:lnTo>
                  <a:lnTo>
                    <a:pt x="8613221" y="5028699"/>
                  </a:lnTo>
                  <a:lnTo>
                    <a:pt x="8613221" y="5016626"/>
                  </a:lnTo>
                  <a:lnTo>
                    <a:pt x="8596919" y="5035341"/>
                  </a:lnTo>
                  <a:lnTo>
                    <a:pt x="8578807" y="5045605"/>
                  </a:lnTo>
                  <a:lnTo>
                    <a:pt x="8550429" y="5057681"/>
                  </a:lnTo>
                  <a:lnTo>
                    <a:pt x="8540166" y="5035341"/>
                  </a:lnTo>
                  <a:lnTo>
                    <a:pt x="8525675" y="5014813"/>
                  </a:lnTo>
                  <a:lnTo>
                    <a:pt x="8507563" y="4996096"/>
                  </a:lnTo>
                  <a:lnTo>
                    <a:pt x="8483412" y="4981607"/>
                  </a:lnTo>
                  <a:lnTo>
                    <a:pt x="8450810" y="4977381"/>
                  </a:lnTo>
                  <a:lnTo>
                    <a:pt x="8430885" y="4971343"/>
                  </a:lnTo>
                  <a:lnTo>
                    <a:pt x="8402508" y="4967116"/>
                  </a:lnTo>
                  <a:lnTo>
                    <a:pt x="8362058" y="4971343"/>
                  </a:lnTo>
                  <a:lnTo>
                    <a:pt x="8323417" y="4973153"/>
                  </a:lnTo>
                  <a:lnTo>
                    <a:pt x="8284775" y="4981607"/>
                  </a:lnTo>
                  <a:lnTo>
                    <a:pt x="8250362" y="4987644"/>
                  </a:lnTo>
                  <a:lnTo>
                    <a:pt x="8223795" y="4996096"/>
                  </a:lnTo>
                  <a:lnTo>
                    <a:pt x="8209910" y="5043190"/>
                  </a:lnTo>
                  <a:lnTo>
                    <a:pt x="8175496" y="5043190"/>
                  </a:lnTo>
                  <a:lnTo>
                    <a:pt x="8142893" y="5039567"/>
                  </a:lnTo>
                  <a:lnTo>
                    <a:pt x="8108478" y="5043190"/>
                  </a:lnTo>
                  <a:lnTo>
                    <a:pt x="8084329" y="5049831"/>
                  </a:lnTo>
                  <a:lnTo>
                    <a:pt x="8057763" y="5060094"/>
                  </a:lnTo>
                  <a:lnTo>
                    <a:pt x="8037838" y="5072169"/>
                  </a:lnTo>
                  <a:lnTo>
                    <a:pt x="8013085" y="5073982"/>
                  </a:lnTo>
                  <a:lnTo>
                    <a:pt x="7984708" y="5073982"/>
                  </a:lnTo>
                  <a:lnTo>
                    <a:pt x="7976859" y="5060094"/>
                  </a:lnTo>
                  <a:lnTo>
                    <a:pt x="7970822" y="5049831"/>
                  </a:lnTo>
                  <a:lnTo>
                    <a:pt x="7958747" y="5039567"/>
                  </a:lnTo>
                  <a:lnTo>
                    <a:pt x="7952708" y="5028699"/>
                  </a:lnTo>
                  <a:lnTo>
                    <a:pt x="7970822" y="5002135"/>
                  </a:lnTo>
                  <a:lnTo>
                    <a:pt x="7972633" y="4971343"/>
                  </a:lnTo>
                  <a:lnTo>
                    <a:pt x="7970822" y="4934514"/>
                  </a:lnTo>
                  <a:lnTo>
                    <a:pt x="7956331" y="4899495"/>
                  </a:lnTo>
                  <a:lnTo>
                    <a:pt x="7942445" y="4860251"/>
                  </a:lnTo>
                  <a:lnTo>
                    <a:pt x="7924331" y="4823422"/>
                  </a:lnTo>
                  <a:lnTo>
                    <a:pt x="7914069" y="4790214"/>
                  </a:lnTo>
                  <a:lnTo>
                    <a:pt x="7906219" y="4765461"/>
                  </a:lnTo>
                  <a:lnTo>
                    <a:pt x="7914069" y="4765461"/>
                  </a:lnTo>
                  <a:lnTo>
                    <a:pt x="7920105" y="4769687"/>
                  </a:lnTo>
                  <a:lnTo>
                    <a:pt x="7924331" y="4769687"/>
                  </a:lnTo>
                  <a:lnTo>
                    <a:pt x="7927954" y="4773913"/>
                  </a:lnTo>
                  <a:lnTo>
                    <a:pt x="7932181" y="4769687"/>
                  </a:lnTo>
                  <a:lnTo>
                    <a:pt x="7934596" y="4765461"/>
                  </a:lnTo>
                  <a:lnTo>
                    <a:pt x="7938219" y="4759422"/>
                  </a:lnTo>
                  <a:lnTo>
                    <a:pt x="7920105" y="4740707"/>
                  </a:lnTo>
                  <a:lnTo>
                    <a:pt x="7914069" y="4718367"/>
                  </a:lnTo>
                  <a:lnTo>
                    <a:pt x="7906219" y="4693613"/>
                  </a:lnTo>
                  <a:lnTo>
                    <a:pt x="7924331" y="4673086"/>
                  </a:lnTo>
                  <a:lnTo>
                    <a:pt x="7938219" y="4650143"/>
                  </a:lnTo>
                  <a:lnTo>
                    <a:pt x="7952708" y="4629616"/>
                  </a:lnTo>
                  <a:lnTo>
                    <a:pt x="7972633" y="4611502"/>
                  </a:lnTo>
                  <a:lnTo>
                    <a:pt x="7999199" y="4600634"/>
                  </a:lnTo>
                  <a:lnTo>
                    <a:pt x="8015500" y="4600634"/>
                  </a:lnTo>
                  <a:lnTo>
                    <a:pt x="8043877" y="4597013"/>
                  </a:lnTo>
                  <a:lnTo>
                    <a:pt x="8080103" y="4590371"/>
                  </a:lnTo>
                  <a:lnTo>
                    <a:pt x="8112704" y="4582522"/>
                  </a:lnTo>
                  <a:lnTo>
                    <a:pt x="8141081" y="4576483"/>
                  </a:lnTo>
                  <a:lnTo>
                    <a:pt x="8151345" y="4549314"/>
                  </a:lnTo>
                  <a:lnTo>
                    <a:pt x="8167042" y="4520937"/>
                  </a:lnTo>
                  <a:lnTo>
                    <a:pt x="8189382" y="4499807"/>
                  </a:lnTo>
                  <a:lnTo>
                    <a:pt x="8217759" y="4489542"/>
                  </a:lnTo>
                  <a:lnTo>
                    <a:pt x="8217759" y="4464789"/>
                  </a:lnTo>
                  <a:lnTo>
                    <a:pt x="8232250" y="4456939"/>
                  </a:lnTo>
                  <a:lnTo>
                    <a:pt x="8250362" y="4438223"/>
                  </a:lnTo>
                  <a:lnTo>
                    <a:pt x="8270889" y="4421921"/>
                  </a:lnTo>
                  <a:lnTo>
                    <a:pt x="8292624" y="4407432"/>
                  </a:lnTo>
                  <a:lnTo>
                    <a:pt x="8313154" y="4395357"/>
                  </a:lnTo>
                  <a:lnTo>
                    <a:pt x="8327040" y="4403204"/>
                  </a:lnTo>
                  <a:lnTo>
                    <a:pt x="8331266" y="4407432"/>
                  </a:lnTo>
                  <a:lnTo>
                    <a:pt x="8331266" y="4413469"/>
                  </a:lnTo>
                  <a:lnTo>
                    <a:pt x="8331266" y="4421921"/>
                  </a:lnTo>
                  <a:lnTo>
                    <a:pt x="8335492" y="4432186"/>
                  </a:lnTo>
                  <a:lnTo>
                    <a:pt x="8345757" y="4436412"/>
                  </a:lnTo>
                  <a:lnTo>
                    <a:pt x="8355417" y="4436412"/>
                  </a:lnTo>
                  <a:lnTo>
                    <a:pt x="8362058" y="4438223"/>
                  </a:lnTo>
                  <a:lnTo>
                    <a:pt x="8374131" y="4442449"/>
                  </a:lnTo>
                  <a:lnTo>
                    <a:pt x="8380170" y="4409243"/>
                  </a:lnTo>
                  <a:lnTo>
                    <a:pt x="8390433" y="4392941"/>
                  </a:lnTo>
                  <a:lnTo>
                    <a:pt x="8404321" y="4380866"/>
                  </a:lnTo>
                  <a:lnTo>
                    <a:pt x="8422433" y="4370601"/>
                  </a:lnTo>
                  <a:lnTo>
                    <a:pt x="8440547" y="4363960"/>
                  </a:lnTo>
                  <a:lnTo>
                    <a:pt x="8459262" y="4345848"/>
                  </a:lnTo>
                  <a:lnTo>
                    <a:pt x="8450810" y="4341622"/>
                  </a:lnTo>
                  <a:lnTo>
                    <a:pt x="8450810" y="4337396"/>
                  </a:lnTo>
                  <a:lnTo>
                    <a:pt x="8446583" y="4335583"/>
                  </a:lnTo>
                  <a:lnTo>
                    <a:pt x="8444771" y="4331359"/>
                  </a:lnTo>
                  <a:lnTo>
                    <a:pt x="8473150" y="4331359"/>
                  </a:lnTo>
                  <a:lnTo>
                    <a:pt x="8501524" y="4345848"/>
                  </a:lnTo>
                  <a:lnTo>
                    <a:pt x="8531714" y="4350074"/>
                  </a:lnTo>
                  <a:lnTo>
                    <a:pt x="8564317" y="4350074"/>
                  </a:lnTo>
                  <a:lnTo>
                    <a:pt x="8598730" y="4345848"/>
                  </a:lnTo>
                  <a:lnTo>
                    <a:pt x="8598730" y="4363960"/>
                  </a:lnTo>
                  <a:lnTo>
                    <a:pt x="8574579" y="4395357"/>
                  </a:lnTo>
                  <a:lnTo>
                    <a:pt x="8560091" y="4442449"/>
                  </a:lnTo>
                  <a:lnTo>
                    <a:pt x="8584844" y="4456939"/>
                  </a:lnTo>
                  <a:lnTo>
                    <a:pt x="8616844" y="4475656"/>
                  </a:lnTo>
                  <a:lnTo>
                    <a:pt x="8649447" y="4493768"/>
                  </a:lnTo>
                  <a:lnTo>
                    <a:pt x="8682050" y="4504033"/>
                  </a:lnTo>
                  <a:lnTo>
                    <a:pt x="8706200" y="4504033"/>
                  </a:lnTo>
                  <a:lnTo>
                    <a:pt x="8724312" y="4475656"/>
                  </a:lnTo>
                  <a:lnTo>
                    <a:pt x="8734575" y="4427960"/>
                  </a:lnTo>
                  <a:lnTo>
                    <a:pt x="8736388" y="4380866"/>
                  </a:lnTo>
                  <a:lnTo>
                    <a:pt x="8744840" y="4335583"/>
                  </a:lnTo>
                  <a:close/>
                  <a:moveTo>
                    <a:pt x="9229055" y="4273396"/>
                  </a:moveTo>
                  <a:lnTo>
                    <a:pt x="9236905" y="4281848"/>
                  </a:lnTo>
                  <a:lnTo>
                    <a:pt x="9242944" y="4287887"/>
                  </a:lnTo>
                  <a:lnTo>
                    <a:pt x="9251396" y="4292113"/>
                  </a:lnTo>
                  <a:lnTo>
                    <a:pt x="9251396" y="4306604"/>
                  </a:lnTo>
                  <a:lnTo>
                    <a:pt x="9236905" y="4306604"/>
                  </a:lnTo>
                  <a:lnTo>
                    <a:pt x="9232679" y="4306604"/>
                  </a:lnTo>
                  <a:lnTo>
                    <a:pt x="9229055" y="4302376"/>
                  </a:lnTo>
                  <a:lnTo>
                    <a:pt x="9224829" y="4302376"/>
                  </a:lnTo>
                  <a:lnTo>
                    <a:pt x="9223018" y="4302376"/>
                  </a:lnTo>
                  <a:lnTo>
                    <a:pt x="9210942" y="4298150"/>
                  </a:lnTo>
                  <a:lnTo>
                    <a:pt x="9214566" y="4292113"/>
                  </a:lnTo>
                  <a:lnTo>
                    <a:pt x="9214566" y="4284264"/>
                  </a:lnTo>
                  <a:lnTo>
                    <a:pt x="9214566" y="4281848"/>
                  </a:lnTo>
                  <a:lnTo>
                    <a:pt x="9218792" y="4281848"/>
                  </a:lnTo>
                  <a:lnTo>
                    <a:pt x="9223018" y="4281848"/>
                  </a:lnTo>
                  <a:close/>
                  <a:moveTo>
                    <a:pt x="8069838" y="4273396"/>
                  </a:moveTo>
                  <a:lnTo>
                    <a:pt x="8084330" y="4277622"/>
                  </a:lnTo>
                  <a:lnTo>
                    <a:pt x="8094593" y="4277622"/>
                  </a:lnTo>
                  <a:lnTo>
                    <a:pt x="8104255" y="4277622"/>
                  </a:lnTo>
                  <a:lnTo>
                    <a:pt x="8112707" y="4281848"/>
                  </a:lnTo>
                  <a:lnTo>
                    <a:pt x="8122970" y="4284264"/>
                  </a:lnTo>
                  <a:lnTo>
                    <a:pt x="8122970" y="4298150"/>
                  </a:lnTo>
                  <a:lnTo>
                    <a:pt x="8114518" y="4298150"/>
                  </a:lnTo>
                  <a:lnTo>
                    <a:pt x="8114518" y="4306604"/>
                  </a:lnTo>
                  <a:lnTo>
                    <a:pt x="8104255" y="4302376"/>
                  </a:lnTo>
                  <a:lnTo>
                    <a:pt x="8094593" y="4298150"/>
                  </a:lnTo>
                  <a:lnTo>
                    <a:pt x="8084330" y="4292113"/>
                  </a:lnTo>
                  <a:lnTo>
                    <a:pt x="8075875" y="4284264"/>
                  </a:lnTo>
                  <a:close/>
                  <a:moveTo>
                    <a:pt x="9236905" y="4252868"/>
                  </a:moveTo>
                  <a:lnTo>
                    <a:pt x="9261057" y="4252868"/>
                  </a:lnTo>
                  <a:lnTo>
                    <a:pt x="9275549" y="4298150"/>
                  </a:lnTo>
                  <a:lnTo>
                    <a:pt x="9261057" y="4298150"/>
                  </a:lnTo>
                  <a:lnTo>
                    <a:pt x="9261057" y="4292113"/>
                  </a:lnTo>
                  <a:lnTo>
                    <a:pt x="9251397" y="4284264"/>
                  </a:lnTo>
                  <a:lnTo>
                    <a:pt x="9247169" y="4277622"/>
                  </a:lnTo>
                  <a:lnTo>
                    <a:pt x="9242942" y="4269773"/>
                  </a:lnTo>
                  <a:lnTo>
                    <a:pt x="9238716" y="4263131"/>
                  </a:lnTo>
                  <a:close/>
                  <a:moveTo>
                    <a:pt x="8264248" y="4245019"/>
                  </a:moveTo>
                  <a:lnTo>
                    <a:pt x="8302889" y="4245019"/>
                  </a:lnTo>
                  <a:lnTo>
                    <a:pt x="8302889" y="4252869"/>
                  </a:lnTo>
                  <a:lnTo>
                    <a:pt x="8295040" y="4252869"/>
                  </a:lnTo>
                  <a:lnTo>
                    <a:pt x="8270889" y="4269774"/>
                  </a:lnTo>
                  <a:lnTo>
                    <a:pt x="8242512" y="4287888"/>
                  </a:lnTo>
                  <a:lnTo>
                    <a:pt x="8217759" y="4306606"/>
                  </a:lnTo>
                  <a:lnTo>
                    <a:pt x="8209910" y="4306606"/>
                  </a:lnTo>
                  <a:lnTo>
                    <a:pt x="8208099" y="4302378"/>
                  </a:lnTo>
                  <a:lnTo>
                    <a:pt x="8203873" y="4302378"/>
                  </a:lnTo>
                  <a:lnTo>
                    <a:pt x="8199645" y="4298152"/>
                  </a:lnTo>
                  <a:lnTo>
                    <a:pt x="8193608" y="4298152"/>
                  </a:lnTo>
                  <a:lnTo>
                    <a:pt x="8193608" y="4292115"/>
                  </a:lnTo>
                  <a:lnTo>
                    <a:pt x="8228024" y="4269774"/>
                  </a:lnTo>
                  <a:close/>
                  <a:moveTo>
                    <a:pt x="8171272" y="4234756"/>
                  </a:moveTo>
                  <a:lnTo>
                    <a:pt x="8179724" y="4240793"/>
                  </a:lnTo>
                  <a:lnTo>
                    <a:pt x="8181535" y="4240793"/>
                  </a:lnTo>
                  <a:lnTo>
                    <a:pt x="8181535" y="4245019"/>
                  </a:lnTo>
                  <a:lnTo>
                    <a:pt x="8181535" y="4252868"/>
                  </a:lnTo>
                  <a:lnTo>
                    <a:pt x="8185763" y="4259510"/>
                  </a:lnTo>
                  <a:lnTo>
                    <a:pt x="8171272" y="4259510"/>
                  </a:lnTo>
                  <a:lnTo>
                    <a:pt x="8147121" y="4267359"/>
                  </a:lnTo>
                  <a:lnTo>
                    <a:pt x="8118743" y="4267359"/>
                  </a:lnTo>
                  <a:lnTo>
                    <a:pt x="8094592" y="4259510"/>
                  </a:lnTo>
                  <a:lnTo>
                    <a:pt x="8094592" y="4255283"/>
                  </a:lnTo>
                  <a:lnTo>
                    <a:pt x="8098216" y="4255283"/>
                  </a:lnTo>
                  <a:lnTo>
                    <a:pt x="8100629" y="4252868"/>
                  </a:lnTo>
                  <a:lnTo>
                    <a:pt x="8118743" y="4245019"/>
                  </a:lnTo>
                  <a:lnTo>
                    <a:pt x="8136856" y="4245019"/>
                  </a:lnTo>
                  <a:lnTo>
                    <a:pt x="8153158" y="4245019"/>
                  </a:lnTo>
                  <a:close/>
                  <a:moveTo>
                    <a:pt x="8037838" y="4234756"/>
                  </a:moveTo>
                  <a:lnTo>
                    <a:pt x="8051724" y="4238982"/>
                  </a:lnTo>
                  <a:lnTo>
                    <a:pt x="8057762" y="4240793"/>
                  </a:lnTo>
                  <a:lnTo>
                    <a:pt x="8066214" y="4245019"/>
                  </a:lnTo>
                  <a:lnTo>
                    <a:pt x="8072251" y="4252868"/>
                  </a:lnTo>
                  <a:lnTo>
                    <a:pt x="8075874" y="4259510"/>
                  </a:lnTo>
                  <a:lnTo>
                    <a:pt x="8069838" y="4259510"/>
                  </a:lnTo>
                  <a:lnTo>
                    <a:pt x="8051724" y="4267359"/>
                  </a:lnTo>
                  <a:lnTo>
                    <a:pt x="8029386" y="4267359"/>
                  </a:lnTo>
                  <a:lnTo>
                    <a:pt x="8005235" y="4267359"/>
                  </a:lnTo>
                  <a:lnTo>
                    <a:pt x="8005235" y="4252868"/>
                  </a:lnTo>
                  <a:lnTo>
                    <a:pt x="8015498" y="4249247"/>
                  </a:lnTo>
                  <a:lnTo>
                    <a:pt x="8027573" y="4245019"/>
                  </a:lnTo>
                  <a:lnTo>
                    <a:pt x="8029386" y="4240793"/>
                  </a:lnTo>
                  <a:close/>
                  <a:moveTo>
                    <a:pt x="9172302" y="4220265"/>
                  </a:moveTo>
                  <a:lnTo>
                    <a:pt x="9186189" y="4226302"/>
                  </a:lnTo>
                  <a:lnTo>
                    <a:pt x="9194643" y="4230530"/>
                  </a:lnTo>
                  <a:lnTo>
                    <a:pt x="9204303" y="4238982"/>
                  </a:lnTo>
                  <a:lnTo>
                    <a:pt x="9210945" y="4245019"/>
                  </a:lnTo>
                  <a:lnTo>
                    <a:pt x="9214566" y="4255284"/>
                  </a:lnTo>
                  <a:lnTo>
                    <a:pt x="9223021" y="4267359"/>
                  </a:lnTo>
                  <a:lnTo>
                    <a:pt x="9210945" y="4267359"/>
                  </a:lnTo>
                  <a:lnTo>
                    <a:pt x="9204303" y="4259510"/>
                  </a:lnTo>
                  <a:lnTo>
                    <a:pt x="9194643" y="4252868"/>
                  </a:lnTo>
                  <a:lnTo>
                    <a:pt x="9186189" y="4245019"/>
                  </a:lnTo>
                  <a:lnTo>
                    <a:pt x="9180152" y="4234756"/>
                  </a:lnTo>
                  <a:close/>
                  <a:moveTo>
                    <a:pt x="9119775" y="4205774"/>
                  </a:moveTo>
                  <a:lnTo>
                    <a:pt x="9125812" y="4205774"/>
                  </a:lnTo>
                  <a:lnTo>
                    <a:pt x="9129435" y="4210000"/>
                  </a:lnTo>
                  <a:lnTo>
                    <a:pt x="9133661" y="4210000"/>
                  </a:lnTo>
                  <a:lnTo>
                    <a:pt x="9137887" y="4211811"/>
                  </a:lnTo>
                  <a:lnTo>
                    <a:pt x="9137887" y="4216039"/>
                  </a:lnTo>
                  <a:lnTo>
                    <a:pt x="9143926" y="4220265"/>
                  </a:lnTo>
                  <a:lnTo>
                    <a:pt x="9151775" y="4220265"/>
                  </a:lnTo>
                  <a:lnTo>
                    <a:pt x="9151775" y="4226302"/>
                  </a:lnTo>
                  <a:lnTo>
                    <a:pt x="9139700" y="4224491"/>
                  </a:lnTo>
                  <a:lnTo>
                    <a:pt x="9133661" y="4220265"/>
                  </a:lnTo>
                  <a:lnTo>
                    <a:pt x="9129435" y="4216039"/>
                  </a:lnTo>
                  <a:lnTo>
                    <a:pt x="9125812" y="4211811"/>
                  </a:lnTo>
                  <a:close/>
                  <a:moveTo>
                    <a:pt x="8503337" y="4166530"/>
                  </a:moveTo>
                  <a:lnTo>
                    <a:pt x="8529906" y="4172567"/>
                  </a:lnTo>
                  <a:lnTo>
                    <a:pt x="8529906" y="4187059"/>
                  </a:lnTo>
                  <a:lnTo>
                    <a:pt x="8511790" y="4197324"/>
                  </a:lnTo>
                  <a:lnTo>
                    <a:pt x="8507564" y="4201550"/>
                  </a:lnTo>
                  <a:lnTo>
                    <a:pt x="8503337" y="4205777"/>
                  </a:lnTo>
                  <a:close/>
                  <a:moveTo>
                    <a:pt x="9072681" y="4125475"/>
                  </a:moveTo>
                  <a:lnTo>
                    <a:pt x="9095021" y="4139966"/>
                  </a:lnTo>
                  <a:lnTo>
                    <a:pt x="9109510" y="4162304"/>
                  </a:lnTo>
                  <a:lnTo>
                    <a:pt x="9119775" y="4187059"/>
                  </a:lnTo>
                  <a:lnTo>
                    <a:pt x="9113134" y="4187059"/>
                  </a:lnTo>
                  <a:lnTo>
                    <a:pt x="9113134" y="4197322"/>
                  </a:lnTo>
                  <a:lnTo>
                    <a:pt x="9087172" y="4187059"/>
                  </a:lnTo>
                  <a:lnTo>
                    <a:pt x="9081133" y="4168945"/>
                  </a:lnTo>
                  <a:lnTo>
                    <a:pt x="9076907" y="4152041"/>
                  </a:lnTo>
                  <a:close/>
                  <a:moveTo>
                    <a:pt x="8270891" y="4094683"/>
                  </a:moveTo>
                  <a:lnTo>
                    <a:pt x="8302891" y="4094683"/>
                  </a:lnTo>
                  <a:lnTo>
                    <a:pt x="8307119" y="4098909"/>
                  </a:lnTo>
                  <a:lnTo>
                    <a:pt x="8308930" y="4100720"/>
                  </a:lnTo>
                  <a:lnTo>
                    <a:pt x="8308930" y="4115211"/>
                  </a:lnTo>
                  <a:lnTo>
                    <a:pt x="8270891" y="4115211"/>
                  </a:lnTo>
                  <a:close/>
                  <a:moveTo>
                    <a:pt x="8327040" y="4086231"/>
                  </a:moveTo>
                  <a:lnTo>
                    <a:pt x="8404321" y="4094684"/>
                  </a:lnTo>
                  <a:lnTo>
                    <a:pt x="8404321" y="4100723"/>
                  </a:lnTo>
                  <a:lnTo>
                    <a:pt x="8408547" y="4109175"/>
                  </a:lnTo>
                  <a:lnTo>
                    <a:pt x="8408547" y="4115212"/>
                  </a:lnTo>
                  <a:lnTo>
                    <a:pt x="8412170" y="4125478"/>
                  </a:lnTo>
                  <a:lnTo>
                    <a:pt x="8404321" y="4125478"/>
                  </a:lnTo>
                  <a:lnTo>
                    <a:pt x="8383793" y="4113402"/>
                  </a:lnTo>
                  <a:lnTo>
                    <a:pt x="8359643" y="4109175"/>
                  </a:lnTo>
                  <a:lnTo>
                    <a:pt x="8327040" y="4109175"/>
                  </a:lnTo>
                  <a:close/>
                  <a:moveTo>
                    <a:pt x="8971854" y="4069929"/>
                  </a:moveTo>
                  <a:lnTo>
                    <a:pt x="9009891" y="4069929"/>
                  </a:lnTo>
                  <a:lnTo>
                    <a:pt x="9028608" y="4090456"/>
                  </a:lnTo>
                  <a:lnTo>
                    <a:pt x="9042494" y="4113399"/>
                  </a:lnTo>
                  <a:lnTo>
                    <a:pt x="9048530" y="4139965"/>
                  </a:lnTo>
                  <a:lnTo>
                    <a:pt x="9042494" y="4139965"/>
                  </a:lnTo>
                  <a:lnTo>
                    <a:pt x="9028610" y="4127287"/>
                  </a:lnTo>
                  <a:lnTo>
                    <a:pt x="9028610" y="4166532"/>
                  </a:lnTo>
                  <a:lnTo>
                    <a:pt x="8957364" y="4187062"/>
                  </a:lnTo>
                  <a:lnTo>
                    <a:pt x="8945288" y="4182834"/>
                  </a:lnTo>
                  <a:lnTo>
                    <a:pt x="8935025" y="4181023"/>
                  </a:lnTo>
                  <a:lnTo>
                    <a:pt x="8921137" y="4176797"/>
                  </a:lnTo>
                  <a:lnTo>
                    <a:pt x="8910874" y="4172571"/>
                  </a:lnTo>
                  <a:lnTo>
                    <a:pt x="8910874" y="4158684"/>
                  </a:lnTo>
                  <a:lnTo>
                    <a:pt x="8953138" y="4154456"/>
                  </a:lnTo>
                  <a:lnTo>
                    <a:pt x="8985741" y="4144193"/>
                  </a:lnTo>
                  <a:lnTo>
                    <a:pt x="9009892" y="4125475"/>
                  </a:lnTo>
                  <a:lnTo>
                    <a:pt x="9026797" y="4125475"/>
                  </a:lnTo>
                  <a:lnTo>
                    <a:pt x="9028608" y="4127284"/>
                  </a:lnTo>
                  <a:lnTo>
                    <a:pt x="9028608" y="4125475"/>
                  </a:lnTo>
                  <a:lnTo>
                    <a:pt x="9026795" y="4125475"/>
                  </a:lnTo>
                  <a:lnTo>
                    <a:pt x="9024382" y="4123664"/>
                  </a:lnTo>
                  <a:lnTo>
                    <a:pt x="9006268" y="4104947"/>
                  </a:lnTo>
                  <a:lnTo>
                    <a:pt x="8985740" y="4090456"/>
                  </a:lnTo>
                  <a:close/>
                  <a:moveTo>
                    <a:pt x="8432698" y="4026459"/>
                  </a:moveTo>
                  <a:lnTo>
                    <a:pt x="8455038" y="4026459"/>
                  </a:lnTo>
                  <a:lnTo>
                    <a:pt x="8474961" y="4026459"/>
                  </a:lnTo>
                  <a:lnTo>
                    <a:pt x="8503337" y="4028875"/>
                  </a:lnTo>
                  <a:lnTo>
                    <a:pt x="8511790" y="4055439"/>
                  </a:lnTo>
                  <a:lnTo>
                    <a:pt x="8522054" y="4075966"/>
                  </a:lnTo>
                  <a:lnTo>
                    <a:pt x="8535940" y="4094683"/>
                  </a:lnTo>
                  <a:lnTo>
                    <a:pt x="8535940" y="4100722"/>
                  </a:lnTo>
                  <a:lnTo>
                    <a:pt x="8541979" y="4100722"/>
                  </a:lnTo>
                  <a:lnTo>
                    <a:pt x="8541979" y="4094683"/>
                  </a:lnTo>
                  <a:lnTo>
                    <a:pt x="8560091" y="4075966"/>
                  </a:lnTo>
                  <a:lnTo>
                    <a:pt x="8578808" y="4065703"/>
                  </a:lnTo>
                  <a:lnTo>
                    <a:pt x="8602958" y="4057854"/>
                  </a:lnTo>
                  <a:lnTo>
                    <a:pt x="8639183" y="4055439"/>
                  </a:lnTo>
                  <a:lnTo>
                    <a:pt x="8667559" y="4071740"/>
                  </a:lnTo>
                  <a:lnTo>
                    <a:pt x="8701975" y="4086231"/>
                  </a:lnTo>
                  <a:lnTo>
                    <a:pt x="8744840" y="4100722"/>
                  </a:lnTo>
                  <a:lnTo>
                    <a:pt x="8779256" y="4123665"/>
                  </a:lnTo>
                  <a:lnTo>
                    <a:pt x="8807632" y="4144192"/>
                  </a:lnTo>
                  <a:lnTo>
                    <a:pt x="8821518" y="4172569"/>
                  </a:lnTo>
                  <a:lnTo>
                    <a:pt x="8848084" y="4176795"/>
                  </a:lnTo>
                  <a:lnTo>
                    <a:pt x="8864386" y="4182832"/>
                  </a:lnTo>
                  <a:lnTo>
                    <a:pt x="8886724" y="4187060"/>
                  </a:lnTo>
                  <a:lnTo>
                    <a:pt x="8886724" y="4205775"/>
                  </a:lnTo>
                  <a:lnTo>
                    <a:pt x="8882498" y="4205775"/>
                  </a:lnTo>
                  <a:lnTo>
                    <a:pt x="8876459" y="4210001"/>
                  </a:lnTo>
                  <a:lnTo>
                    <a:pt x="8868009" y="4210001"/>
                  </a:lnTo>
                  <a:lnTo>
                    <a:pt x="8864386" y="4211813"/>
                  </a:lnTo>
                  <a:lnTo>
                    <a:pt x="8861970" y="4216039"/>
                  </a:lnTo>
                  <a:lnTo>
                    <a:pt x="8864386" y="4216039"/>
                  </a:lnTo>
                  <a:lnTo>
                    <a:pt x="8872233" y="4220266"/>
                  </a:lnTo>
                  <a:lnTo>
                    <a:pt x="8896384" y="4255284"/>
                  </a:lnTo>
                  <a:lnTo>
                    <a:pt x="8930799" y="4284264"/>
                  </a:lnTo>
                  <a:lnTo>
                    <a:pt x="8971854" y="4306604"/>
                  </a:lnTo>
                  <a:lnTo>
                    <a:pt x="8971854" y="4322905"/>
                  </a:lnTo>
                  <a:lnTo>
                    <a:pt x="8924761" y="4322905"/>
                  </a:lnTo>
                  <a:lnTo>
                    <a:pt x="8918724" y="4316866"/>
                  </a:lnTo>
                  <a:lnTo>
                    <a:pt x="8910875" y="4312640"/>
                  </a:lnTo>
                  <a:lnTo>
                    <a:pt x="8904838" y="4312640"/>
                  </a:lnTo>
                  <a:lnTo>
                    <a:pt x="8896384" y="4312640"/>
                  </a:lnTo>
                  <a:lnTo>
                    <a:pt x="8890347" y="4310830"/>
                  </a:lnTo>
                  <a:lnTo>
                    <a:pt x="8878272" y="4306604"/>
                  </a:lnTo>
                  <a:lnTo>
                    <a:pt x="8868009" y="4298151"/>
                  </a:lnTo>
                  <a:lnTo>
                    <a:pt x="8861970" y="4292113"/>
                  </a:lnTo>
                  <a:lnTo>
                    <a:pt x="8854121" y="4277622"/>
                  </a:lnTo>
                  <a:lnTo>
                    <a:pt x="8848084" y="4267359"/>
                  </a:lnTo>
                  <a:lnTo>
                    <a:pt x="8839630" y="4259510"/>
                  </a:lnTo>
                  <a:lnTo>
                    <a:pt x="8811256" y="4245019"/>
                  </a:lnTo>
                  <a:lnTo>
                    <a:pt x="8791331" y="4245019"/>
                  </a:lnTo>
                  <a:lnTo>
                    <a:pt x="8764765" y="4252868"/>
                  </a:lnTo>
                  <a:lnTo>
                    <a:pt x="8740614" y="4267359"/>
                  </a:lnTo>
                  <a:lnTo>
                    <a:pt x="8716464" y="4273396"/>
                  </a:lnTo>
                  <a:lnTo>
                    <a:pt x="8691710" y="4259510"/>
                  </a:lnTo>
                  <a:lnTo>
                    <a:pt x="8667559" y="4252868"/>
                  </a:lnTo>
                  <a:lnTo>
                    <a:pt x="8641598" y="4249245"/>
                  </a:lnTo>
                  <a:lnTo>
                    <a:pt x="8607185" y="4252868"/>
                  </a:lnTo>
                  <a:lnTo>
                    <a:pt x="8610806" y="4238982"/>
                  </a:lnTo>
                  <a:lnTo>
                    <a:pt x="8613221" y="4226302"/>
                  </a:lnTo>
                  <a:lnTo>
                    <a:pt x="8616844" y="4220266"/>
                  </a:lnTo>
                  <a:lnTo>
                    <a:pt x="8621071" y="4211813"/>
                  </a:lnTo>
                  <a:lnTo>
                    <a:pt x="8625297" y="4205775"/>
                  </a:lnTo>
                  <a:lnTo>
                    <a:pt x="8621071" y="4197323"/>
                  </a:lnTo>
                  <a:lnTo>
                    <a:pt x="8602958" y="4166530"/>
                  </a:lnTo>
                  <a:lnTo>
                    <a:pt x="8578808" y="4148418"/>
                  </a:lnTo>
                  <a:lnTo>
                    <a:pt x="8550431" y="4139966"/>
                  </a:lnTo>
                  <a:lnTo>
                    <a:pt x="8517828" y="4129701"/>
                  </a:lnTo>
                  <a:lnTo>
                    <a:pt x="8487641" y="4123665"/>
                  </a:lnTo>
                  <a:lnTo>
                    <a:pt x="8461075" y="4109174"/>
                  </a:lnTo>
                  <a:lnTo>
                    <a:pt x="8444773" y="4086231"/>
                  </a:lnTo>
                  <a:lnTo>
                    <a:pt x="8450810" y="4084420"/>
                  </a:lnTo>
                  <a:lnTo>
                    <a:pt x="8455038" y="4084420"/>
                  </a:lnTo>
                  <a:lnTo>
                    <a:pt x="8459262" y="4080194"/>
                  </a:lnTo>
                  <a:lnTo>
                    <a:pt x="8461075" y="4075966"/>
                  </a:lnTo>
                  <a:lnTo>
                    <a:pt x="8465301" y="4069930"/>
                  </a:lnTo>
                  <a:lnTo>
                    <a:pt x="8444773" y="4065703"/>
                  </a:lnTo>
                  <a:lnTo>
                    <a:pt x="8422433" y="4055439"/>
                  </a:lnTo>
                  <a:lnTo>
                    <a:pt x="8404321" y="4047591"/>
                  </a:lnTo>
                  <a:lnTo>
                    <a:pt x="8404321" y="4028875"/>
                  </a:lnTo>
                  <a:close/>
                  <a:moveTo>
                    <a:pt x="8238289" y="3957027"/>
                  </a:moveTo>
                  <a:lnTo>
                    <a:pt x="8242515" y="3957027"/>
                  </a:lnTo>
                  <a:lnTo>
                    <a:pt x="8246138" y="3957027"/>
                  </a:lnTo>
                  <a:lnTo>
                    <a:pt x="8246138" y="3960650"/>
                  </a:lnTo>
                  <a:lnTo>
                    <a:pt x="8246138" y="3964876"/>
                  </a:lnTo>
                  <a:lnTo>
                    <a:pt x="8250364" y="3964876"/>
                  </a:lnTo>
                  <a:lnTo>
                    <a:pt x="8250364" y="3969102"/>
                  </a:lnTo>
                  <a:lnTo>
                    <a:pt x="8256401" y="3969102"/>
                  </a:lnTo>
                  <a:lnTo>
                    <a:pt x="8252175" y="3970913"/>
                  </a:lnTo>
                  <a:lnTo>
                    <a:pt x="8250364" y="3970913"/>
                  </a:lnTo>
                  <a:lnTo>
                    <a:pt x="8250364" y="3975139"/>
                  </a:lnTo>
                  <a:lnTo>
                    <a:pt x="8238289" y="3985404"/>
                  </a:lnTo>
                  <a:lnTo>
                    <a:pt x="8228026" y="3998082"/>
                  </a:lnTo>
                  <a:lnTo>
                    <a:pt x="8217761" y="4008347"/>
                  </a:lnTo>
                  <a:lnTo>
                    <a:pt x="8179724" y="4004121"/>
                  </a:lnTo>
                  <a:lnTo>
                    <a:pt x="8147121" y="4004121"/>
                  </a:lnTo>
                  <a:lnTo>
                    <a:pt x="8108479" y="4008347"/>
                  </a:lnTo>
                  <a:lnTo>
                    <a:pt x="8108479" y="4028874"/>
                  </a:lnTo>
                  <a:lnTo>
                    <a:pt x="8114517" y="4033101"/>
                  </a:lnTo>
                  <a:lnTo>
                    <a:pt x="8114517" y="4036724"/>
                  </a:lnTo>
                  <a:lnTo>
                    <a:pt x="8118743" y="4040950"/>
                  </a:lnTo>
                  <a:lnTo>
                    <a:pt x="8122970" y="4047591"/>
                  </a:lnTo>
                  <a:lnTo>
                    <a:pt x="8161007" y="4033101"/>
                  </a:lnTo>
                  <a:lnTo>
                    <a:pt x="8199647" y="4022836"/>
                  </a:lnTo>
                  <a:lnTo>
                    <a:pt x="8199647" y="4040950"/>
                  </a:lnTo>
                  <a:lnTo>
                    <a:pt x="8193610" y="4040950"/>
                  </a:lnTo>
                  <a:lnTo>
                    <a:pt x="8181534" y="4047591"/>
                  </a:lnTo>
                  <a:lnTo>
                    <a:pt x="8167044" y="4055441"/>
                  </a:lnTo>
                  <a:lnTo>
                    <a:pt x="8153157" y="4061477"/>
                  </a:lnTo>
                  <a:lnTo>
                    <a:pt x="8165233" y="4086231"/>
                  </a:lnTo>
                  <a:lnTo>
                    <a:pt x="8179724" y="4109174"/>
                  </a:lnTo>
                  <a:lnTo>
                    <a:pt x="8185761" y="4129702"/>
                  </a:lnTo>
                  <a:lnTo>
                    <a:pt x="8193610" y="4166533"/>
                  </a:lnTo>
                  <a:lnTo>
                    <a:pt x="8185761" y="4166533"/>
                  </a:lnTo>
                  <a:lnTo>
                    <a:pt x="8185761" y="4172569"/>
                  </a:lnTo>
                  <a:lnTo>
                    <a:pt x="8179724" y="4168946"/>
                  </a:lnTo>
                  <a:lnTo>
                    <a:pt x="8175498" y="4168946"/>
                  </a:lnTo>
                  <a:lnTo>
                    <a:pt x="8175498" y="4166533"/>
                  </a:lnTo>
                  <a:lnTo>
                    <a:pt x="8171272" y="4166533"/>
                  </a:lnTo>
                  <a:lnTo>
                    <a:pt x="8151347" y="4144192"/>
                  </a:lnTo>
                  <a:lnTo>
                    <a:pt x="8132630" y="4119439"/>
                  </a:lnTo>
                  <a:lnTo>
                    <a:pt x="8114517" y="4094685"/>
                  </a:lnTo>
                  <a:lnTo>
                    <a:pt x="8114517" y="4172569"/>
                  </a:lnTo>
                  <a:lnTo>
                    <a:pt x="8084328" y="4172569"/>
                  </a:lnTo>
                  <a:lnTo>
                    <a:pt x="8084328" y="4168946"/>
                  </a:lnTo>
                  <a:lnTo>
                    <a:pt x="8080102" y="4168946"/>
                  </a:lnTo>
                  <a:lnTo>
                    <a:pt x="8080102" y="4166533"/>
                  </a:lnTo>
                  <a:lnTo>
                    <a:pt x="8075875" y="4166533"/>
                  </a:lnTo>
                  <a:lnTo>
                    <a:pt x="8080102" y="4139966"/>
                  </a:lnTo>
                  <a:lnTo>
                    <a:pt x="8075875" y="4125475"/>
                  </a:lnTo>
                  <a:lnTo>
                    <a:pt x="8069839" y="4113400"/>
                  </a:lnTo>
                  <a:lnTo>
                    <a:pt x="8061989" y="4094685"/>
                  </a:lnTo>
                  <a:lnTo>
                    <a:pt x="8061989" y="4075968"/>
                  </a:lnTo>
                  <a:lnTo>
                    <a:pt x="8072252" y="4055441"/>
                  </a:lnTo>
                  <a:lnTo>
                    <a:pt x="8086140" y="4026459"/>
                  </a:lnTo>
                  <a:lnTo>
                    <a:pt x="8100629" y="3999895"/>
                  </a:lnTo>
                  <a:lnTo>
                    <a:pt x="8114517" y="3979365"/>
                  </a:lnTo>
                  <a:lnTo>
                    <a:pt x="8122970" y="3969102"/>
                  </a:lnTo>
                  <a:lnTo>
                    <a:pt x="8157384" y="3979365"/>
                  </a:lnTo>
                  <a:lnTo>
                    <a:pt x="8179724" y="3979365"/>
                  </a:lnTo>
                  <a:lnTo>
                    <a:pt x="8195421" y="3975139"/>
                  </a:lnTo>
                  <a:lnTo>
                    <a:pt x="8217761" y="3969102"/>
                  </a:lnTo>
                  <a:close/>
                  <a:moveTo>
                    <a:pt x="8317380" y="3950385"/>
                  </a:moveTo>
                  <a:lnTo>
                    <a:pt x="8331266" y="3957027"/>
                  </a:lnTo>
                  <a:lnTo>
                    <a:pt x="8337305" y="3960650"/>
                  </a:lnTo>
                  <a:lnTo>
                    <a:pt x="8345757" y="3969102"/>
                  </a:lnTo>
                  <a:lnTo>
                    <a:pt x="8347567" y="3975139"/>
                  </a:lnTo>
                  <a:lnTo>
                    <a:pt x="8347567" y="3989630"/>
                  </a:lnTo>
                  <a:lnTo>
                    <a:pt x="8347567" y="4008348"/>
                  </a:lnTo>
                  <a:lnTo>
                    <a:pt x="8341531" y="4012574"/>
                  </a:lnTo>
                  <a:lnTo>
                    <a:pt x="8337305" y="4014384"/>
                  </a:lnTo>
                  <a:lnTo>
                    <a:pt x="8337305" y="4018611"/>
                  </a:lnTo>
                  <a:lnTo>
                    <a:pt x="8337305" y="4022837"/>
                  </a:lnTo>
                  <a:lnTo>
                    <a:pt x="8337305" y="4026460"/>
                  </a:lnTo>
                  <a:lnTo>
                    <a:pt x="8337305" y="4028875"/>
                  </a:lnTo>
                  <a:lnTo>
                    <a:pt x="8335492" y="4033102"/>
                  </a:lnTo>
                  <a:lnTo>
                    <a:pt x="8327040" y="4040951"/>
                  </a:lnTo>
                  <a:lnTo>
                    <a:pt x="8327040" y="4022837"/>
                  </a:lnTo>
                  <a:lnTo>
                    <a:pt x="8313154" y="3999895"/>
                  </a:lnTo>
                  <a:lnTo>
                    <a:pt x="8313154" y="3975139"/>
                  </a:lnTo>
                  <a:close/>
                  <a:moveTo>
                    <a:pt x="7999200" y="3810917"/>
                  </a:moveTo>
                  <a:lnTo>
                    <a:pt x="8019125" y="3816954"/>
                  </a:lnTo>
                  <a:lnTo>
                    <a:pt x="8043878" y="3831445"/>
                  </a:lnTo>
                  <a:lnTo>
                    <a:pt x="8066218" y="3853785"/>
                  </a:lnTo>
                  <a:lnTo>
                    <a:pt x="8075878" y="3872502"/>
                  </a:lnTo>
                  <a:lnTo>
                    <a:pt x="8066218" y="3878539"/>
                  </a:lnTo>
                  <a:lnTo>
                    <a:pt x="8055954" y="3888802"/>
                  </a:lnTo>
                  <a:lnTo>
                    <a:pt x="8043878" y="3897256"/>
                  </a:lnTo>
                  <a:lnTo>
                    <a:pt x="8029387" y="3903292"/>
                  </a:lnTo>
                  <a:lnTo>
                    <a:pt x="8041463" y="3935895"/>
                  </a:lnTo>
                  <a:lnTo>
                    <a:pt x="8055954" y="3960651"/>
                  </a:lnTo>
                  <a:lnTo>
                    <a:pt x="8069840" y="3989631"/>
                  </a:lnTo>
                  <a:lnTo>
                    <a:pt x="8057764" y="3993857"/>
                  </a:lnTo>
                  <a:lnTo>
                    <a:pt x="8051728" y="3993857"/>
                  </a:lnTo>
                  <a:lnTo>
                    <a:pt x="8047501" y="3993857"/>
                  </a:lnTo>
                  <a:lnTo>
                    <a:pt x="8043878" y="3998083"/>
                  </a:lnTo>
                  <a:lnTo>
                    <a:pt x="8041463" y="3999896"/>
                  </a:lnTo>
                  <a:lnTo>
                    <a:pt x="8037842" y="4008348"/>
                  </a:lnTo>
                  <a:lnTo>
                    <a:pt x="8019125" y="4040951"/>
                  </a:lnTo>
                  <a:lnTo>
                    <a:pt x="8009465" y="4080196"/>
                  </a:lnTo>
                  <a:lnTo>
                    <a:pt x="7990748" y="4115214"/>
                  </a:lnTo>
                  <a:lnTo>
                    <a:pt x="7981088" y="4123666"/>
                  </a:lnTo>
                  <a:lnTo>
                    <a:pt x="7970823" y="4123666"/>
                  </a:lnTo>
                  <a:lnTo>
                    <a:pt x="7958748" y="4125477"/>
                  </a:lnTo>
                  <a:lnTo>
                    <a:pt x="7946672" y="4125477"/>
                  </a:lnTo>
                  <a:lnTo>
                    <a:pt x="7924334" y="4113402"/>
                  </a:lnTo>
                  <a:lnTo>
                    <a:pt x="7903806" y="4109175"/>
                  </a:lnTo>
                  <a:lnTo>
                    <a:pt x="7877845" y="4109175"/>
                  </a:lnTo>
                  <a:lnTo>
                    <a:pt x="7853089" y="4104949"/>
                  </a:lnTo>
                  <a:lnTo>
                    <a:pt x="7828938" y="4094687"/>
                  </a:lnTo>
                  <a:lnTo>
                    <a:pt x="7804787" y="4061479"/>
                  </a:lnTo>
                  <a:lnTo>
                    <a:pt x="7786675" y="4018611"/>
                  </a:lnTo>
                  <a:lnTo>
                    <a:pt x="7782449" y="3969103"/>
                  </a:lnTo>
                  <a:lnTo>
                    <a:pt x="7800561" y="3960651"/>
                  </a:lnTo>
                  <a:lnTo>
                    <a:pt x="7815052" y="3960651"/>
                  </a:lnTo>
                  <a:lnTo>
                    <a:pt x="7828938" y="3964877"/>
                  </a:lnTo>
                  <a:lnTo>
                    <a:pt x="7843429" y="3957028"/>
                  </a:lnTo>
                  <a:lnTo>
                    <a:pt x="7861541" y="3928046"/>
                  </a:lnTo>
                  <a:lnTo>
                    <a:pt x="7906220" y="3922009"/>
                  </a:lnTo>
                  <a:lnTo>
                    <a:pt x="7914069" y="3915368"/>
                  </a:lnTo>
                  <a:lnTo>
                    <a:pt x="7920108" y="3907519"/>
                  </a:lnTo>
                  <a:lnTo>
                    <a:pt x="7920108" y="3903292"/>
                  </a:lnTo>
                  <a:lnTo>
                    <a:pt x="7924334" y="3900877"/>
                  </a:lnTo>
                  <a:lnTo>
                    <a:pt x="7924334" y="3897256"/>
                  </a:lnTo>
                  <a:lnTo>
                    <a:pt x="7924334" y="3893030"/>
                  </a:lnTo>
                  <a:lnTo>
                    <a:pt x="7927955" y="3888802"/>
                  </a:lnTo>
                  <a:lnTo>
                    <a:pt x="7934597" y="3888802"/>
                  </a:lnTo>
                  <a:lnTo>
                    <a:pt x="7946672" y="3888802"/>
                  </a:lnTo>
                  <a:lnTo>
                    <a:pt x="7958748" y="3888802"/>
                  </a:lnTo>
                  <a:lnTo>
                    <a:pt x="7966597" y="3864048"/>
                  </a:lnTo>
                  <a:lnTo>
                    <a:pt x="7976860" y="3845331"/>
                  </a:lnTo>
                  <a:lnTo>
                    <a:pt x="7987124" y="3829029"/>
                  </a:lnTo>
                  <a:close/>
                  <a:moveTo>
                    <a:pt x="6980054" y="3763221"/>
                  </a:moveTo>
                  <a:lnTo>
                    <a:pt x="7000582" y="3777712"/>
                  </a:lnTo>
                  <a:lnTo>
                    <a:pt x="7012658" y="3802465"/>
                  </a:lnTo>
                  <a:lnTo>
                    <a:pt x="7012658" y="3839294"/>
                  </a:lnTo>
                  <a:lnTo>
                    <a:pt x="7012658" y="3843520"/>
                  </a:lnTo>
                  <a:lnTo>
                    <a:pt x="7014470" y="3843520"/>
                  </a:lnTo>
                  <a:lnTo>
                    <a:pt x="7018696" y="3845333"/>
                  </a:lnTo>
                  <a:lnTo>
                    <a:pt x="7018696" y="3849559"/>
                  </a:lnTo>
                  <a:lnTo>
                    <a:pt x="7018696" y="3858011"/>
                  </a:lnTo>
                  <a:lnTo>
                    <a:pt x="7012658" y="3858011"/>
                  </a:lnTo>
                  <a:lnTo>
                    <a:pt x="7004205" y="3859822"/>
                  </a:lnTo>
                  <a:lnTo>
                    <a:pt x="7000582" y="3868276"/>
                  </a:lnTo>
                  <a:lnTo>
                    <a:pt x="6994545" y="3872502"/>
                  </a:lnTo>
                  <a:lnTo>
                    <a:pt x="6990319" y="3872502"/>
                  </a:lnTo>
                  <a:lnTo>
                    <a:pt x="6986091" y="3868276"/>
                  </a:lnTo>
                  <a:lnTo>
                    <a:pt x="6984280" y="3868276"/>
                  </a:lnTo>
                  <a:lnTo>
                    <a:pt x="6980054" y="3864048"/>
                  </a:lnTo>
                  <a:lnTo>
                    <a:pt x="6966167" y="3835068"/>
                  </a:lnTo>
                  <a:lnTo>
                    <a:pt x="6966167" y="3792201"/>
                  </a:lnTo>
                  <a:lnTo>
                    <a:pt x="6969791" y="3786164"/>
                  </a:lnTo>
                  <a:lnTo>
                    <a:pt x="6974017" y="3781938"/>
                  </a:lnTo>
                  <a:lnTo>
                    <a:pt x="6975827" y="3773486"/>
                  </a:lnTo>
                  <a:close/>
                  <a:moveTo>
                    <a:pt x="8250362" y="3720353"/>
                  </a:moveTo>
                  <a:lnTo>
                    <a:pt x="8266663" y="3738465"/>
                  </a:lnTo>
                  <a:lnTo>
                    <a:pt x="8278739" y="3758993"/>
                  </a:lnTo>
                  <a:lnTo>
                    <a:pt x="8278739" y="3792201"/>
                  </a:lnTo>
                  <a:lnTo>
                    <a:pt x="8280549" y="3800051"/>
                  </a:lnTo>
                  <a:lnTo>
                    <a:pt x="8284775" y="3800051"/>
                  </a:lnTo>
                  <a:lnTo>
                    <a:pt x="8284775" y="3802466"/>
                  </a:lnTo>
                  <a:lnTo>
                    <a:pt x="8280549" y="3802466"/>
                  </a:lnTo>
                  <a:lnTo>
                    <a:pt x="8278739" y="3810919"/>
                  </a:lnTo>
                  <a:lnTo>
                    <a:pt x="8278739" y="3816955"/>
                  </a:lnTo>
                  <a:lnTo>
                    <a:pt x="8274512" y="3816955"/>
                  </a:lnTo>
                  <a:lnTo>
                    <a:pt x="8274512" y="3821181"/>
                  </a:lnTo>
                  <a:lnTo>
                    <a:pt x="8270889" y="3821181"/>
                  </a:lnTo>
                  <a:lnTo>
                    <a:pt x="8264250" y="3824805"/>
                  </a:lnTo>
                  <a:lnTo>
                    <a:pt x="8260626" y="3816955"/>
                  </a:lnTo>
                  <a:lnTo>
                    <a:pt x="8260626" y="3814540"/>
                  </a:lnTo>
                  <a:lnTo>
                    <a:pt x="8256400" y="3814540"/>
                  </a:lnTo>
                  <a:lnTo>
                    <a:pt x="8252174" y="3814540"/>
                  </a:lnTo>
                  <a:lnTo>
                    <a:pt x="8250362" y="3810919"/>
                  </a:lnTo>
                  <a:lnTo>
                    <a:pt x="8250362" y="3816955"/>
                  </a:lnTo>
                  <a:lnTo>
                    <a:pt x="8252174" y="3821181"/>
                  </a:lnTo>
                  <a:lnTo>
                    <a:pt x="8256400" y="3824805"/>
                  </a:lnTo>
                  <a:lnTo>
                    <a:pt x="8260626" y="3829031"/>
                  </a:lnTo>
                  <a:lnTo>
                    <a:pt x="8256400" y="3831446"/>
                  </a:lnTo>
                  <a:lnTo>
                    <a:pt x="8256400" y="3835070"/>
                  </a:lnTo>
                  <a:lnTo>
                    <a:pt x="8256400" y="3839296"/>
                  </a:lnTo>
                  <a:lnTo>
                    <a:pt x="8256400" y="3849559"/>
                  </a:lnTo>
                  <a:lnTo>
                    <a:pt x="8238286" y="3849559"/>
                  </a:lnTo>
                  <a:lnTo>
                    <a:pt x="8238286" y="3839296"/>
                  </a:lnTo>
                  <a:lnTo>
                    <a:pt x="8228024" y="3835070"/>
                  </a:lnTo>
                  <a:lnTo>
                    <a:pt x="8217759" y="3829031"/>
                  </a:lnTo>
                  <a:lnTo>
                    <a:pt x="8214136" y="3821181"/>
                  </a:lnTo>
                  <a:lnTo>
                    <a:pt x="8209910" y="3810919"/>
                  </a:lnTo>
                  <a:lnTo>
                    <a:pt x="8208099" y="3800051"/>
                  </a:lnTo>
                  <a:lnTo>
                    <a:pt x="8199647" y="3786163"/>
                  </a:lnTo>
                  <a:lnTo>
                    <a:pt x="8189382" y="3792201"/>
                  </a:lnTo>
                  <a:lnTo>
                    <a:pt x="8175496" y="3800051"/>
                  </a:lnTo>
                  <a:lnTo>
                    <a:pt x="8161005" y="3802466"/>
                  </a:lnTo>
                  <a:lnTo>
                    <a:pt x="8147119" y="3810919"/>
                  </a:lnTo>
                  <a:lnTo>
                    <a:pt x="8147119" y="3792201"/>
                  </a:lnTo>
                  <a:lnTo>
                    <a:pt x="8151345" y="3787975"/>
                  </a:lnTo>
                  <a:lnTo>
                    <a:pt x="8151345" y="3786163"/>
                  </a:lnTo>
                  <a:lnTo>
                    <a:pt x="8153156" y="3786163"/>
                  </a:lnTo>
                  <a:lnTo>
                    <a:pt x="8153156" y="3777710"/>
                  </a:lnTo>
                  <a:lnTo>
                    <a:pt x="8181533" y="3767447"/>
                  </a:lnTo>
                  <a:lnTo>
                    <a:pt x="8208099" y="3758993"/>
                  </a:lnTo>
                  <a:lnTo>
                    <a:pt x="8232250" y="3744504"/>
                  </a:lnTo>
                  <a:close/>
                  <a:moveTo>
                    <a:pt x="8075879" y="3681109"/>
                  </a:moveTo>
                  <a:lnTo>
                    <a:pt x="8084331" y="3688959"/>
                  </a:lnTo>
                  <a:lnTo>
                    <a:pt x="8086142" y="3688959"/>
                  </a:lnTo>
                  <a:lnTo>
                    <a:pt x="8090368" y="3688959"/>
                  </a:lnTo>
                  <a:lnTo>
                    <a:pt x="8090368" y="3691374"/>
                  </a:lnTo>
                  <a:lnTo>
                    <a:pt x="8090368" y="3699222"/>
                  </a:lnTo>
                  <a:lnTo>
                    <a:pt x="8094594" y="3705863"/>
                  </a:lnTo>
                  <a:lnTo>
                    <a:pt x="8072255" y="3723978"/>
                  </a:lnTo>
                  <a:lnTo>
                    <a:pt x="8057764" y="3742695"/>
                  </a:lnTo>
                  <a:lnTo>
                    <a:pt x="8041462" y="3757184"/>
                  </a:lnTo>
                  <a:lnTo>
                    <a:pt x="8015500" y="3771675"/>
                  </a:lnTo>
                  <a:lnTo>
                    <a:pt x="8015500" y="3763223"/>
                  </a:lnTo>
                  <a:lnTo>
                    <a:pt x="8037841" y="3738467"/>
                  </a:lnTo>
                  <a:lnTo>
                    <a:pt x="8061992" y="3713713"/>
                  </a:lnTo>
                  <a:close/>
                  <a:moveTo>
                    <a:pt x="2998871" y="3491528"/>
                  </a:moveTo>
                  <a:lnTo>
                    <a:pt x="3013361" y="3491528"/>
                  </a:lnTo>
                  <a:lnTo>
                    <a:pt x="3027247" y="3493944"/>
                  </a:lnTo>
                  <a:lnTo>
                    <a:pt x="3043549" y="3501794"/>
                  </a:lnTo>
                  <a:lnTo>
                    <a:pt x="3037512" y="3506020"/>
                  </a:lnTo>
                  <a:lnTo>
                    <a:pt x="3033286" y="3512058"/>
                  </a:lnTo>
                  <a:lnTo>
                    <a:pt x="3027247" y="3516284"/>
                  </a:lnTo>
                  <a:lnTo>
                    <a:pt x="3015172" y="3516284"/>
                  </a:lnTo>
                  <a:lnTo>
                    <a:pt x="3004910" y="3512058"/>
                  </a:lnTo>
                  <a:lnTo>
                    <a:pt x="2995250" y="3512058"/>
                  </a:lnTo>
                  <a:lnTo>
                    <a:pt x="2984985" y="3512058"/>
                  </a:lnTo>
                  <a:lnTo>
                    <a:pt x="2972910" y="3516284"/>
                  </a:lnTo>
                  <a:lnTo>
                    <a:pt x="2972910" y="3493944"/>
                  </a:lnTo>
                  <a:close/>
                  <a:moveTo>
                    <a:pt x="8136855" y="3469188"/>
                  </a:moveTo>
                  <a:lnTo>
                    <a:pt x="8147119" y="3469188"/>
                  </a:lnTo>
                  <a:lnTo>
                    <a:pt x="8161005" y="3469188"/>
                  </a:lnTo>
                  <a:lnTo>
                    <a:pt x="8161005" y="3506017"/>
                  </a:lnTo>
                  <a:lnTo>
                    <a:pt x="8157382" y="3530773"/>
                  </a:lnTo>
                  <a:lnTo>
                    <a:pt x="8151346" y="3551301"/>
                  </a:lnTo>
                  <a:lnTo>
                    <a:pt x="8147119" y="3588130"/>
                  </a:lnTo>
                  <a:lnTo>
                    <a:pt x="8153156" y="3588130"/>
                  </a:lnTo>
                  <a:lnTo>
                    <a:pt x="8153156" y="3594771"/>
                  </a:lnTo>
                  <a:lnTo>
                    <a:pt x="8167044" y="3594771"/>
                  </a:lnTo>
                  <a:lnTo>
                    <a:pt x="8175496" y="3594771"/>
                  </a:lnTo>
                  <a:lnTo>
                    <a:pt x="8181533" y="3594771"/>
                  </a:lnTo>
                  <a:lnTo>
                    <a:pt x="8189382" y="3598393"/>
                  </a:lnTo>
                  <a:lnTo>
                    <a:pt x="8195421" y="3602621"/>
                  </a:lnTo>
                  <a:lnTo>
                    <a:pt x="8209910" y="3605034"/>
                  </a:lnTo>
                  <a:lnTo>
                    <a:pt x="8217759" y="3631600"/>
                  </a:lnTo>
                  <a:lnTo>
                    <a:pt x="8232250" y="3647902"/>
                  </a:lnTo>
                  <a:lnTo>
                    <a:pt x="8250362" y="3666619"/>
                  </a:lnTo>
                  <a:lnTo>
                    <a:pt x="8264250" y="3691373"/>
                  </a:lnTo>
                  <a:lnTo>
                    <a:pt x="8252174" y="3695599"/>
                  </a:lnTo>
                  <a:lnTo>
                    <a:pt x="8246136" y="3699222"/>
                  </a:lnTo>
                  <a:lnTo>
                    <a:pt x="8242512" y="3699222"/>
                  </a:lnTo>
                  <a:lnTo>
                    <a:pt x="8242512" y="3703448"/>
                  </a:lnTo>
                  <a:lnTo>
                    <a:pt x="8242512" y="3705864"/>
                  </a:lnTo>
                  <a:lnTo>
                    <a:pt x="8242512" y="3709487"/>
                  </a:lnTo>
                  <a:lnTo>
                    <a:pt x="8235871" y="3709487"/>
                  </a:lnTo>
                  <a:lnTo>
                    <a:pt x="8223796" y="3713713"/>
                  </a:lnTo>
                  <a:lnTo>
                    <a:pt x="8221985" y="3705864"/>
                  </a:lnTo>
                  <a:lnTo>
                    <a:pt x="8221985" y="3703448"/>
                  </a:lnTo>
                  <a:lnTo>
                    <a:pt x="8217759" y="3703448"/>
                  </a:lnTo>
                  <a:lnTo>
                    <a:pt x="8214136" y="3703448"/>
                  </a:lnTo>
                  <a:lnTo>
                    <a:pt x="8209910" y="3699222"/>
                  </a:lnTo>
                  <a:lnTo>
                    <a:pt x="8203873" y="3713713"/>
                  </a:lnTo>
                  <a:lnTo>
                    <a:pt x="8199647" y="3723976"/>
                  </a:lnTo>
                  <a:lnTo>
                    <a:pt x="8193608" y="3734241"/>
                  </a:lnTo>
                  <a:lnTo>
                    <a:pt x="8181533" y="3738467"/>
                  </a:lnTo>
                  <a:lnTo>
                    <a:pt x="8171270" y="3744503"/>
                  </a:lnTo>
                  <a:lnTo>
                    <a:pt x="8171270" y="3738467"/>
                  </a:lnTo>
                  <a:lnTo>
                    <a:pt x="8165231" y="3730617"/>
                  </a:lnTo>
                  <a:lnTo>
                    <a:pt x="8165231" y="3723976"/>
                  </a:lnTo>
                  <a:lnTo>
                    <a:pt x="8165231" y="3720354"/>
                  </a:lnTo>
                  <a:lnTo>
                    <a:pt x="8165231" y="3717939"/>
                  </a:lnTo>
                  <a:lnTo>
                    <a:pt x="8165231" y="3713713"/>
                  </a:lnTo>
                  <a:lnTo>
                    <a:pt x="8161005" y="3709487"/>
                  </a:lnTo>
                  <a:lnTo>
                    <a:pt x="8157382" y="3709487"/>
                  </a:lnTo>
                  <a:lnTo>
                    <a:pt x="8147119" y="3705864"/>
                  </a:lnTo>
                  <a:lnTo>
                    <a:pt x="8147119" y="3695599"/>
                  </a:lnTo>
                  <a:lnTo>
                    <a:pt x="8147119" y="3685336"/>
                  </a:lnTo>
                  <a:lnTo>
                    <a:pt x="8151346" y="3676882"/>
                  </a:lnTo>
                  <a:lnTo>
                    <a:pt x="8151346" y="3675071"/>
                  </a:lnTo>
                  <a:lnTo>
                    <a:pt x="8153156" y="3670845"/>
                  </a:lnTo>
                  <a:lnTo>
                    <a:pt x="8161005" y="3670845"/>
                  </a:lnTo>
                  <a:lnTo>
                    <a:pt x="8171270" y="3666619"/>
                  </a:lnTo>
                  <a:lnTo>
                    <a:pt x="8185761" y="3666619"/>
                  </a:lnTo>
                  <a:lnTo>
                    <a:pt x="8185761" y="3691373"/>
                  </a:lnTo>
                  <a:lnTo>
                    <a:pt x="8209910" y="3691373"/>
                  </a:lnTo>
                  <a:lnTo>
                    <a:pt x="8209910" y="3685336"/>
                  </a:lnTo>
                  <a:lnTo>
                    <a:pt x="8214136" y="3676882"/>
                  </a:lnTo>
                  <a:lnTo>
                    <a:pt x="8217759" y="3675071"/>
                  </a:lnTo>
                  <a:lnTo>
                    <a:pt x="8217759" y="3670845"/>
                  </a:lnTo>
                  <a:lnTo>
                    <a:pt x="8221985" y="3666619"/>
                  </a:lnTo>
                  <a:lnTo>
                    <a:pt x="8223796" y="3660580"/>
                  </a:lnTo>
                  <a:lnTo>
                    <a:pt x="8217759" y="3660580"/>
                  </a:lnTo>
                  <a:lnTo>
                    <a:pt x="8181533" y="3631600"/>
                  </a:lnTo>
                  <a:lnTo>
                    <a:pt x="8141083" y="3612883"/>
                  </a:lnTo>
                  <a:lnTo>
                    <a:pt x="8141083" y="3627374"/>
                  </a:lnTo>
                  <a:lnTo>
                    <a:pt x="8136855" y="3637637"/>
                  </a:lnTo>
                  <a:lnTo>
                    <a:pt x="8132629" y="3647902"/>
                  </a:lnTo>
                  <a:lnTo>
                    <a:pt x="8132629" y="3660580"/>
                  </a:lnTo>
                  <a:lnTo>
                    <a:pt x="8129007" y="3656354"/>
                  </a:lnTo>
                  <a:lnTo>
                    <a:pt x="8126592" y="3652128"/>
                  </a:lnTo>
                  <a:lnTo>
                    <a:pt x="8126592" y="3647902"/>
                  </a:lnTo>
                  <a:lnTo>
                    <a:pt x="8122969" y="3646091"/>
                  </a:lnTo>
                  <a:lnTo>
                    <a:pt x="8112704" y="3618922"/>
                  </a:lnTo>
                  <a:lnTo>
                    <a:pt x="8100629" y="3588130"/>
                  </a:lnTo>
                  <a:lnTo>
                    <a:pt x="8098215" y="3547074"/>
                  </a:lnTo>
                  <a:lnTo>
                    <a:pt x="8100629" y="3512056"/>
                  </a:lnTo>
                  <a:lnTo>
                    <a:pt x="8114517" y="3477037"/>
                  </a:lnTo>
                  <a:lnTo>
                    <a:pt x="8126592" y="3472811"/>
                  </a:lnTo>
                  <a:close/>
                  <a:moveTo>
                    <a:pt x="2881749" y="3469188"/>
                  </a:moveTo>
                  <a:lnTo>
                    <a:pt x="2895635" y="3469188"/>
                  </a:lnTo>
                  <a:lnTo>
                    <a:pt x="2910127" y="3472812"/>
                  </a:lnTo>
                  <a:lnTo>
                    <a:pt x="2924013" y="3472812"/>
                  </a:lnTo>
                  <a:lnTo>
                    <a:pt x="2934278" y="3477038"/>
                  </a:lnTo>
                  <a:lnTo>
                    <a:pt x="2934278" y="3493944"/>
                  </a:lnTo>
                  <a:lnTo>
                    <a:pt x="2881749" y="3493944"/>
                  </a:lnTo>
                  <a:close/>
                  <a:moveTo>
                    <a:pt x="2583486" y="3469188"/>
                  </a:moveTo>
                  <a:lnTo>
                    <a:pt x="2602203" y="3472812"/>
                  </a:lnTo>
                  <a:lnTo>
                    <a:pt x="2611863" y="3479453"/>
                  </a:lnTo>
                  <a:lnTo>
                    <a:pt x="2626353" y="3487301"/>
                  </a:lnTo>
                  <a:lnTo>
                    <a:pt x="2638428" y="3493943"/>
                  </a:lnTo>
                  <a:lnTo>
                    <a:pt x="2638428" y="3501793"/>
                  </a:lnTo>
                  <a:lnTo>
                    <a:pt x="2624543" y="3501793"/>
                  </a:lnTo>
                  <a:lnTo>
                    <a:pt x="2611863" y="3506019"/>
                  </a:lnTo>
                  <a:lnTo>
                    <a:pt x="2602203" y="3507832"/>
                  </a:lnTo>
                  <a:lnTo>
                    <a:pt x="2596166" y="3506019"/>
                  </a:lnTo>
                  <a:lnTo>
                    <a:pt x="2581675" y="3506019"/>
                  </a:lnTo>
                  <a:lnTo>
                    <a:pt x="2569600" y="3501793"/>
                  </a:lnTo>
                  <a:lnTo>
                    <a:pt x="2569600" y="3477038"/>
                  </a:lnTo>
                  <a:lnTo>
                    <a:pt x="2573826" y="3477038"/>
                  </a:lnTo>
                  <a:lnTo>
                    <a:pt x="2577449" y="3472812"/>
                  </a:lnTo>
                  <a:lnTo>
                    <a:pt x="2581675" y="3472812"/>
                  </a:lnTo>
                  <a:close/>
                  <a:moveTo>
                    <a:pt x="2707255" y="3435982"/>
                  </a:moveTo>
                  <a:lnTo>
                    <a:pt x="2750123" y="3440208"/>
                  </a:lnTo>
                  <a:lnTo>
                    <a:pt x="2786349" y="3448660"/>
                  </a:lnTo>
                  <a:lnTo>
                    <a:pt x="2814727" y="3458925"/>
                  </a:lnTo>
                  <a:lnTo>
                    <a:pt x="2849140" y="3469190"/>
                  </a:lnTo>
                  <a:lnTo>
                    <a:pt x="2849140" y="3487302"/>
                  </a:lnTo>
                  <a:lnTo>
                    <a:pt x="2835254" y="3487302"/>
                  </a:lnTo>
                  <a:lnTo>
                    <a:pt x="2828613" y="3491528"/>
                  </a:lnTo>
                  <a:lnTo>
                    <a:pt x="2818952" y="3493943"/>
                  </a:lnTo>
                  <a:lnTo>
                    <a:pt x="2810500" y="3497566"/>
                  </a:lnTo>
                  <a:lnTo>
                    <a:pt x="2804461" y="3501792"/>
                  </a:lnTo>
                  <a:lnTo>
                    <a:pt x="2792386" y="3501792"/>
                  </a:lnTo>
                  <a:lnTo>
                    <a:pt x="2792386" y="3497566"/>
                  </a:lnTo>
                  <a:lnTo>
                    <a:pt x="2792386" y="3493943"/>
                  </a:lnTo>
                  <a:lnTo>
                    <a:pt x="2790575" y="3491528"/>
                  </a:lnTo>
                  <a:lnTo>
                    <a:pt x="2786349" y="3487302"/>
                  </a:lnTo>
                  <a:lnTo>
                    <a:pt x="2782123" y="3483678"/>
                  </a:lnTo>
                  <a:lnTo>
                    <a:pt x="2778500" y="3487302"/>
                  </a:lnTo>
                  <a:lnTo>
                    <a:pt x="2772461" y="3507829"/>
                  </a:lnTo>
                  <a:lnTo>
                    <a:pt x="2762198" y="3507829"/>
                  </a:lnTo>
                  <a:lnTo>
                    <a:pt x="2735632" y="3506018"/>
                  </a:lnTo>
                  <a:lnTo>
                    <a:pt x="2707255" y="3501792"/>
                  </a:lnTo>
                  <a:lnTo>
                    <a:pt x="2687332" y="3501792"/>
                  </a:lnTo>
                  <a:lnTo>
                    <a:pt x="2677067" y="3477037"/>
                  </a:lnTo>
                  <a:lnTo>
                    <a:pt x="2695179" y="3477037"/>
                  </a:lnTo>
                  <a:lnTo>
                    <a:pt x="2707255" y="3477037"/>
                  </a:lnTo>
                  <a:lnTo>
                    <a:pt x="2721745" y="3472811"/>
                  </a:lnTo>
                  <a:lnTo>
                    <a:pt x="2733821" y="3469190"/>
                  </a:lnTo>
                  <a:lnTo>
                    <a:pt x="2725369" y="3464964"/>
                  </a:lnTo>
                  <a:lnTo>
                    <a:pt x="2719330" y="3458925"/>
                  </a:lnTo>
                  <a:lnTo>
                    <a:pt x="2715709" y="3454699"/>
                  </a:lnTo>
                  <a:lnTo>
                    <a:pt x="2711481" y="3448660"/>
                  </a:lnTo>
                  <a:close/>
                  <a:moveTo>
                    <a:pt x="438334" y="3358099"/>
                  </a:moveTo>
                  <a:lnTo>
                    <a:pt x="470937" y="3368364"/>
                  </a:lnTo>
                  <a:lnTo>
                    <a:pt x="495088" y="3382250"/>
                  </a:lnTo>
                  <a:lnTo>
                    <a:pt x="523465" y="3396739"/>
                  </a:lnTo>
                  <a:lnTo>
                    <a:pt x="523465" y="3405193"/>
                  </a:lnTo>
                  <a:lnTo>
                    <a:pt x="515011" y="3405193"/>
                  </a:lnTo>
                  <a:lnTo>
                    <a:pt x="490862" y="3421494"/>
                  </a:lnTo>
                  <a:lnTo>
                    <a:pt x="466711" y="3425720"/>
                  </a:lnTo>
                  <a:lnTo>
                    <a:pt x="444371" y="3429946"/>
                  </a:lnTo>
                  <a:lnTo>
                    <a:pt x="420221" y="3435983"/>
                  </a:lnTo>
                  <a:lnTo>
                    <a:pt x="420221" y="3429946"/>
                  </a:lnTo>
                  <a:lnTo>
                    <a:pt x="414184" y="3429946"/>
                  </a:lnTo>
                  <a:lnTo>
                    <a:pt x="420221" y="3411229"/>
                  </a:lnTo>
                  <a:lnTo>
                    <a:pt x="420221" y="3393117"/>
                  </a:lnTo>
                  <a:lnTo>
                    <a:pt x="420221" y="3368364"/>
                  </a:lnTo>
                  <a:lnTo>
                    <a:pt x="428070" y="3364136"/>
                  </a:lnTo>
                  <a:lnTo>
                    <a:pt x="429882" y="3364136"/>
                  </a:lnTo>
                  <a:lnTo>
                    <a:pt x="429882" y="3361722"/>
                  </a:lnTo>
                  <a:lnTo>
                    <a:pt x="434108" y="3361722"/>
                  </a:lnTo>
                  <a:close/>
                  <a:moveTo>
                    <a:pt x="2460320" y="3335156"/>
                  </a:moveTo>
                  <a:lnTo>
                    <a:pt x="2517074" y="3347835"/>
                  </a:lnTo>
                  <a:lnTo>
                    <a:pt x="2567789" y="3364136"/>
                  </a:lnTo>
                  <a:lnTo>
                    <a:pt x="2605826" y="3382251"/>
                  </a:lnTo>
                  <a:lnTo>
                    <a:pt x="2644467" y="3400966"/>
                  </a:lnTo>
                  <a:lnTo>
                    <a:pt x="2687335" y="3421496"/>
                  </a:lnTo>
                  <a:lnTo>
                    <a:pt x="2687335" y="3435985"/>
                  </a:lnTo>
                  <a:lnTo>
                    <a:pt x="2668618" y="3435985"/>
                  </a:lnTo>
                  <a:lnTo>
                    <a:pt x="2648694" y="3444439"/>
                  </a:lnTo>
                  <a:lnTo>
                    <a:pt x="2624543" y="3450476"/>
                  </a:lnTo>
                  <a:lnTo>
                    <a:pt x="2597978" y="3454702"/>
                  </a:lnTo>
                  <a:lnTo>
                    <a:pt x="2602204" y="3448665"/>
                  </a:lnTo>
                  <a:lnTo>
                    <a:pt x="2602204" y="3440211"/>
                  </a:lnTo>
                  <a:lnTo>
                    <a:pt x="2602204" y="3435985"/>
                  </a:lnTo>
                  <a:lnTo>
                    <a:pt x="2602204" y="3434174"/>
                  </a:lnTo>
                  <a:lnTo>
                    <a:pt x="2602204" y="3429948"/>
                  </a:lnTo>
                  <a:lnTo>
                    <a:pt x="2597978" y="3421496"/>
                  </a:lnTo>
                  <a:lnTo>
                    <a:pt x="2545450" y="3407005"/>
                  </a:lnTo>
                  <a:lnTo>
                    <a:pt x="2496546" y="3382251"/>
                  </a:lnTo>
                  <a:lnTo>
                    <a:pt x="2444018" y="3358100"/>
                  </a:lnTo>
                  <a:lnTo>
                    <a:pt x="2431943" y="3368364"/>
                  </a:lnTo>
                  <a:lnTo>
                    <a:pt x="2425906" y="3378627"/>
                  </a:lnTo>
                  <a:lnTo>
                    <a:pt x="2415641" y="3390703"/>
                  </a:lnTo>
                  <a:lnTo>
                    <a:pt x="2403566" y="3386477"/>
                  </a:lnTo>
                  <a:lnTo>
                    <a:pt x="2389075" y="3378627"/>
                  </a:lnTo>
                  <a:lnTo>
                    <a:pt x="2383038" y="3376212"/>
                  </a:lnTo>
                  <a:lnTo>
                    <a:pt x="2397529" y="3376212"/>
                  </a:lnTo>
                  <a:lnTo>
                    <a:pt x="2407189" y="3361723"/>
                  </a:lnTo>
                  <a:lnTo>
                    <a:pt x="2417452" y="3353873"/>
                  </a:lnTo>
                  <a:lnTo>
                    <a:pt x="2429527" y="3343608"/>
                  </a:lnTo>
                  <a:lnTo>
                    <a:pt x="2439792" y="3343608"/>
                  </a:lnTo>
                  <a:lnTo>
                    <a:pt x="2445829" y="3339382"/>
                  </a:lnTo>
                  <a:lnTo>
                    <a:pt x="2454283" y="3339382"/>
                  </a:lnTo>
                  <a:close/>
                  <a:moveTo>
                    <a:pt x="391847" y="3318854"/>
                  </a:moveTo>
                  <a:lnTo>
                    <a:pt x="420221" y="3329120"/>
                  </a:lnTo>
                  <a:lnTo>
                    <a:pt x="420221" y="3335157"/>
                  </a:lnTo>
                  <a:lnTo>
                    <a:pt x="414185" y="3335157"/>
                  </a:lnTo>
                  <a:lnTo>
                    <a:pt x="391847" y="3343610"/>
                  </a:lnTo>
                  <a:lnTo>
                    <a:pt x="371317" y="3343610"/>
                  </a:lnTo>
                  <a:lnTo>
                    <a:pt x="353205" y="3343610"/>
                  </a:lnTo>
                  <a:lnTo>
                    <a:pt x="353205" y="3329120"/>
                  </a:lnTo>
                  <a:lnTo>
                    <a:pt x="363470" y="3324891"/>
                  </a:lnTo>
                  <a:lnTo>
                    <a:pt x="373733" y="3324891"/>
                  </a:lnTo>
                  <a:lnTo>
                    <a:pt x="381582" y="3323081"/>
                  </a:lnTo>
                  <a:close/>
                  <a:moveTo>
                    <a:pt x="235475" y="3285646"/>
                  </a:moveTo>
                  <a:lnTo>
                    <a:pt x="247550" y="3289872"/>
                  </a:lnTo>
                  <a:lnTo>
                    <a:pt x="262041" y="3289872"/>
                  </a:lnTo>
                  <a:lnTo>
                    <a:pt x="268078" y="3289872"/>
                  </a:lnTo>
                  <a:lnTo>
                    <a:pt x="278342" y="3294098"/>
                  </a:lnTo>
                  <a:lnTo>
                    <a:pt x="290418" y="3295911"/>
                  </a:lnTo>
                  <a:lnTo>
                    <a:pt x="290418" y="3310399"/>
                  </a:lnTo>
                  <a:lnTo>
                    <a:pt x="282569" y="3310399"/>
                  </a:lnTo>
                  <a:lnTo>
                    <a:pt x="272303" y="3314625"/>
                  </a:lnTo>
                  <a:lnTo>
                    <a:pt x="262041" y="3318853"/>
                  </a:lnTo>
                  <a:lnTo>
                    <a:pt x="249966" y="3318853"/>
                  </a:lnTo>
                  <a:lnTo>
                    <a:pt x="235475" y="3318853"/>
                  </a:lnTo>
                  <a:close/>
                  <a:moveTo>
                    <a:pt x="2569600" y="3279610"/>
                  </a:moveTo>
                  <a:lnTo>
                    <a:pt x="2581676" y="3285647"/>
                  </a:lnTo>
                  <a:lnTo>
                    <a:pt x="2587714" y="3294101"/>
                  </a:lnTo>
                  <a:lnTo>
                    <a:pt x="2596168" y="3300138"/>
                  </a:lnTo>
                  <a:lnTo>
                    <a:pt x="2597979" y="3310403"/>
                  </a:lnTo>
                  <a:lnTo>
                    <a:pt x="2597979" y="3329121"/>
                  </a:lnTo>
                  <a:lnTo>
                    <a:pt x="2583487" y="3329121"/>
                  </a:lnTo>
                  <a:lnTo>
                    <a:pt x="2581676" y="3318856"/>
                  </a:lnTo>
                  <a:lnTo>
                    <a:pt x="2577450" y="3314630"/>
                  </a:lnTo>
                  <a:lnTo>
                    <a:pt x="2573826" y="3308591"/>
                  </a:lnTo>
                  <a:lnTo>
                    <a:pt x="2569600" y="3300138"/>
                  </a:lnTo>
                  <a:lnTo>
                    <a:pt x="2569600" y="3294101"/>
                  </a:lnTo>
                  <a:close/>
                  <a:moveTo>
                    <a:pt x="8147123" y="3265119"/>
                  </a:moveTo>
                  <a:lnTo>
                    <a:pt x="8153160" y="3271156"/>
                  </a:lnTo>
                  <a:lnTo>
                    <a:pt x="8157386" y="3279610"/>
                  </a:lnTo>
                  <a:lnTo>
                    <a:pt x="8161009" y="3285647"/>
                  </a:lnTo>
                  <a:lnTo>
                    <a:pt x="8161009" y="3295912"/>
                  </a:lnTo>
                  <a:lnTo>
                    <a:pt x="8161009" y="3310401"/>
                  </a:lnTo>
                  <a:lnTo>
                    <a:pt x="8132632" y="3382252"/>
                  </a:lnTo>
                  <a:lnTo>
                    <a:pt x="8118743" y="3364137"/>
                  </a:lnTo>
                  <a:lnTo>
                    <a:pt x="8112706" y="3347836"/>
                  </a:lnTo>
                  <a:lnTo>
                    <a:pt x="8108480" y="3318855"/>
                  </a:lnTo>
                  <a:close/>
                  <a:moveTo>
                    <a:pt x="2553298" y="3232516"/>
                  </a:moveTo>
                  <a:lnTo>
                    <a:pt x="2597976" y="3232516"/>
                  </a:lnTo>
                  <a:lnTo>
                    <a:pt x="2602202" y="3238553"/>
                  </a:lnTo>
                  <a:lnTo>
                    <a:pt x="2610051" y="3242779"/>
                  </a:lnTo>
                  <a:lnTo>
                    <a:pt x="2610051" y="3247007"/>
                  </a:lnTo>
                  <a:lnTo>
                    <a:pt x="2611862" y="3250628"/>
                  </a:lnTo>
                  <a:lnTo>
                    <a:pt x="2611862" y="3253043"/>
                  </a:lnTo>
                  <a:lnTo>
                    <a:pt x="2610051" y="3257269"/>
                  </a:lnTo>
                  <a:lnTo>
                    <a:pt x="2610051" y="3265119"/>
                  </a:lnTo>
                  <a:lnTo>
                    <a:pt x="2597976" y="3257269"/>
                  </a:lnTo>
                  <a:lnTo>
                    <a:pt x="2587711" y="3253043"/>
                  </a:lnTo>
                  <a:lnTo>
                    <a:pt x="2577448" y="3253043"/>
                  </a:lnTo>
                  <a:lnTo>
                    <a:pt x="2569599" y="3250628"/>
                  </a:lnTo>
                  <a:lnTo>
                    <a:pt x="2563562" y="3250628"/>
                  </a:lnTo>
                  <a:lnTo>
                    <a:pt x="2555108" y="3247007"/>
                  </a:lnTo>
                  <a:lnTo>
                    <a:pt x="2553298" y="3238553"/>
                  </a:lnTo>
                  <a:close/>
                  <a:moveTo>
                    <a:pt x="8374133" y="3098482"/>
                  </a:moveTo>
                  <a:lnTo>
                    <a:pt x="8380170" y="3102708"/>
                  </a:lnTo>
                  <a:lnTo>
                    <a:pt x="8383793" y="3102708"/>
                  </a:lnTo>
                  <a:lnTo>
                    <a:pt x="8383793" y="3106935"/>
                  </a:lnTo>
                  <a:lnTo>
                    <a:pt x="8388019" y="3112973"/>
                  </a:lnTo>
                  <a:lnTo>
                    <a:pt x="8388019" y="3121426"/>
                  </a:lnTo>
                  <a:lnTo>
                    <a:pt x="8383793" y="3131691"/>
                  </a:lnTo>
                  <a:lnTo>
                    <a:pt x="8375943" y="3141954"/>
                  </a:lnTo>
                  <a:lnTo>
                    <a:pt x="8374133" y="3152219"/>
                  </a:lnTo>
                  <a:lnTo>
                    <a:pt x="8355416" y="3152219"/>
                  </a:lnTo>
                  <a:lnTo>
                    <a:pt x="8355416" y="3127463"/>
                  </a:lnTo>
                  <a:lnTo>
                    <a:pt x="8362058" y="3125049"/>
                  </a:lnTo>
                  <a:lnTo>
                    <a:pt x="8365679" y="3117200"/>
                  </a:lnTo>
                  <a:lnTo>
                    <a:pt x="8369907" y="3111161"/>
                  </a:lnTo>
                  <a:close/>
                  <a:moveTo>
                    <a:pt x="8278740" y="3001881"/>
                  </a:moveTo>
                  <a:lnTo>
                    <a:pt x="8302889" y="3001881"/>
                  </a:lnTo>
                  <a:lnTo>
                    <a:pt x="8302889" y="3026637"/>
                  </a:lnTo>
                  <a:lnTo>
                    <a:pt x="8270891" y="3026637"/>
                  </a:lnTo>
                  <a:lnTo>
                    <a:pt x="8270891" y="3010334"/>
                  </a:lnTo>
                  <a:lnTo>
                    <a:pt x="8278740" y="3010334"/>
                  </a:lnTo>
                  <a:close/>
                  <a:moveTo>
                    <a:pt x="5703707" y="2933656"/>
                  </a:moveTo>
                  <a:lnTo>
                    <a:pt x="5721819" y="2933656"/>
                  </a:lnTo>
                  <a:lnTo>
                    <a:pt x="5713970" y="2943920"/>
                  </a:lnTo>
                  <a:lnTo>
                    <a:pt x="5707933" y="2952372"/>
                  </a:lnTo>
                  <a:lnTo>
                    <a:pt x="5699481" y="2958409"/>
                  </a:lnTo>
                  <a:lnTo>
                    <a:pt x="5693443" y="2966863"/>
                  </a:lnTo>
                  <a:lnTo>
                    <a:pt x="5681367" y="2972900"/>
                  </a:lnTo>
                  <a:lnTo>
                    <a:pt x="5675331" y="2972900"/>
                  </a:lnTo>
                  <a:lnTo>
                    <a:pt x="5675331" y="2977126"/>
                  </a:lnTo>
                  <a:lnTo>
                    <a:pt x="5671105" y="2977126"/>
                  </a:lnTo>
                  <a:lnTo>
                    <a:pt x="5665066" y="2977126"/>
                  </a:lnTo>
                  <a:lnTo>
                    <a:pt x="5657217" y="2981352"/>
                  </a:lnTo>
                  <a:lnTo>
                    <a:pt x="5651180" y="2954183"/>
                  </a:lnTo>
                  <a:lnTo>
                    <a:pt x="5665066" y="2952372"/>
                  </a:lnTo>
                  <a:lnTo>
                    <a:pt x="5679557" y="2943920"/>
                  </a:lnTo>
                  <a:lnTo>
                    <a:pt x="5693443" y="2940297"/>
                  </a:lnTo>
                  <a:close/>
                  <a:moveTo>
                    <a:pt x="5409677" y="2923393"/>
                  </a:moveTo>
                  <a:lnTo>
                    <a:pt x="5428394" y="2930034"/>
                  </a:lnTo>
                  <a:lnTo>
                    <a:pt x="5448318" y="2937883"/>
                  </a:lnTo>
                  <a:lnTo>
                    <a:pt x="5472467" y="2943920"/>
                  </a:lnTo>
                  <a:lnTo>
                    <a:pt x="5486958" y="2954184"/>
                  </a:lnTo>
                  <a:lnTo>
                    <a:pt x="5430204" y="2954184"/>
                  </a:lnTo>
                  <a:lnTo>
                    <a:pt x="5424168" y="2952371"/>
                  </a:lnTo>
                  <a:lnTo>
                    <a:pt x="5419942" y="2952371"/>
                  </a:lnTo>
                  <a:lnTo>
                    <a:pt x="5413903" y="2948145"/>
                  </a:lnTo>
                  <a:lnTo>
                    <a:pt x="5400017" y="2948145"/>
                  </a:lnTo>
                  <a:lnTo>
                    <a:pt x="5400017" y="2940297"/>
                  </a:lnTo>
                  <a:lnTo>
                    <a:pt x="5403640" y="2937883"/>
                  </a:lnTo>
                  <a:lnTo>
                    <a:pt x="5406054" y="2933657"/>
                  </a:lnTo>
                  <a:lnTo>
                    <a:pt x="5406054" y="2930034"/>
                  </a:lnTo>
                  <a:close/>
                  <a:moveTo>
                    <a:pt x="4778163" y="2783926"/>
                  </a:moveTo>
                  <a:lnTo>
                    <a:pt x="4826467" y="2783926"/>
                  </a:lnTo>
                  <a:lnTo>
                    <a:pt x="4826467" y="2789963"/>
                  </a:lnTo>
                  <a:lnTo>
                    <a:pt x="4816201" y="2794191"/>
                  </a:lnTo>
                  <a:lnTo>
                    <a:pt x="4812578" y="2797812"/>
                  </a:lnTo>
                  <a:lnTo>
                    <a:pt x="4805936" y="2800228"/>
                  </a:lnTo>
                  <a:lnTo>
                    <a:pt x="4798089" y="2804454"/>
                  </a:lnTo>
                  <a:lnTo>
                    <a:pt x="4787824" y="2804454"/>
                  </a:lnTo>
                  <a:close/>
                  <a:moveTo>
                    <a:pt x="5528015" y="2742266"/>
                  </a:moveTo>
                  <a:lnTo>
                    <a:pt x="5523789" y="2746492"/>
                  </a:lnTo>
                  <a:lnTo>
                    <a:pt x="5519561" y="2750719"/>
                  </a:lnTo>
                  <a:lnTo>
                    <a:pt x="5515335" y="2750719"/>
                  </a:lnTo>
                  <a:lnTo>
                    <a:pt x="5515335" y="2754945"/>
                  </a:lnTo>
                  <a:lnTo>
                    <a:pt x="5513524" y="2756755"/>
                  </a:lnTo>
                  <a:lnTo>
                    <a:pt x="5510506" y="2765209"/>
                  </a:lnTo>
                  <a:lnTo>
                    <a:pt x="5516542" y="2765209"/>
                  </a:lnTo>
                  <a:lnTo>
                    <a:pt x="5528618" y="2760983"/>
                  </a:lnTo>
                  <a:lnTo>
                    <a:pt x="5534656" y="2756755"/>
                  </a:lnTo>
                  <a:lnTo>
                    <a:pt x="5542504" y="2754945"/>
                  </a:lnTo>
                  <a:lnTo>
                    <a:pt x="5548542" y="2750719"/>
                  </a:lnTo>
                  <a:lnTo>
                    <a:pt x="5556392" y="2742266"/>
                  </a:lnTo>
                  <a:close/>
                  <a:moveTo>
                    <a:pt x="4996725" y="2742266"/>
                  </a:moveTo>
                  <a:lnTo>
                    <a:pt x="5006990" y="2742266"/>
                  </a:lnTo>
                  <a:lnTo>
                    <a:pt x="5020872" y="2742266"/>
                  </a:lnTo>
                  <a:lnTo>
                    <a:pt x="5025097" y="2775475"/>
                  </a:lnTo>
                  <a:lnTo>
                    <a:pt x="5029326" y="2814718"/>
                  </a:lnTo>
                  <a:lnTo>
                    <a:pt x="5010613" y="2814718"/>
                  </a:lnTo>
                  <a:lnTo>
                    <a:pt x="5006990" y="2818341"/>
                  </a:lnTo>
                  <a:lnTo>
                    <a:pt x="5000952" y="2818341"/>
                  </a:lnTo>
                  <a:lnTo>
                    <a:pt x="4992498" y="2818341"/>
                  </a:lnTo>
                  <a:lnTo>
                    <a:pt x="4982234" y="2822567"/>
                  </a:lnTo>
                  <a:lnTo>
                    <a:pt x="4978611" y="2794190"/>
                  </a:lnTo>
                  <a:lnTo>
                    <a:pt x="4978611" y="2765210"/>
                  </a:lnTo>
                  <a:lnTo>
                    <a:pt x="4982234" y="2750719"/>
                  </a:lnTo>
                  <a:lnTo>
                    <a:pt x="4988271" y="2746493"/>
                  </a:lnTo>
                  <a:close/>
                  <a:moveTo>
                    <a:pt x="5002761" y="2672229"/>
                  </a:moveTo>
                  <a:lnTo>
                    <a:pt x="5020872" y="2672229"/>
                  </a:lnTo>
                  <a:lnTo>
                    <a:pt x="5016650" y="2686722"/>
                  </a:lnTo>
                  <a:lnTo>
                    <a:pt x="5016650" y="2696984"/>
                  </a:lnTo>
                  <a:lnTo>
                    <a:pt x="5016650" y="2707249"/>
                  </a:lnTo>
                  <a:lnTo>
                    <a:pt x="5014837" y="2715701"/>
                  </a:lnTo>
                  <a:lnTo>
                    <a:pt x="5010611" y="2725966"/>
                  </a:lnTo>
                  <a:lnTo>
                    <a:pt x="4996723" y="2725966"/>
                  </a:lnTo>
                  <a:lnTo>
                    <a:pt x="4996723" y="2711475"/>
                  </a:lnTo>
                  <a:lnTo>
                    <a:pt x="5000950" y="2696984"/>
                  </a:lnTo>
                  <a:lnTo>
                    <a:pt x="5000950" y="2683099"/>
                  </a:lnTo>
                  <a:close/>
                  <a:moveTo>
                    <a:pt x="2690868" y="2573919"/>
                  </a:moveTo>
                  <a:lnTo>
                    <a:pt x="2687343" y="2577441"/>
                  </a:lnTo>
                  <a:lnTo>
                    <a:pt x="2683191" y="2581593"/>
                  </a:lnTo>
                  <a:lnTo>
                    <a:pt x="2687332" y="2578042"/>
                  </a:lnTo>
                  <a:close/>
                  <a:moveTo>
                    <a:pt x="8730353" y="2573817"/>
                  </a:moveTo>
                  <a:lnTo>
                    <a:pt x="8748465" y="2600382"/>
                  </a:lnTo>
                  <a:lnTo>
                    <a:pt x="8764766" y="2614870"/>
                  </a:lnTo>
                  <a:lnTo>
                    <a:pt x="8787106" y="2620909"/>
                  </a:lnTo>
                  <a:lnTo>
                    <a:pt x="8801597" y="2629361"/>
                  </a:lnTo>
                  <a:lnTo>
                    <a:pt x="8815483" y="2639626"/>
                  </a:lnTo>
                  <a:lnTo>
                    <a:pt x="8819709" y="2645663"/>
                  </a:lnTo>
                  <a:lnTo>
                    <a:pt x="8821520" y="2654115"/>
                  </a:lnTo>
                  <a:lnTo>
                    <a:pt x="8821520" y="2660153"/>
                  </a:lnTo>
                  <a:lnTo>
                    <a:pt x="8821520" y="2672229"/>
                  </a:lnTo>
                  <a:lnTo>
                    <a:pt x="8797369" y="2678871"/>
                  </a:lnTo>
                  <a:lnTo>
                    <a:pt x="8779257" y="2693359"/>
                  </a:lnTo>
                  <a:lnTo>
                    <a:pt x="8764766" y="2707247"/>
                  </a:lnTo>
                  <a:lnTo>
                    <a:pt x="8744844" y="2717510"/>
                  </a:lnTo>
                  <a:lnTo>
                    <a:pt x="8736389" y="2707247"/>
                  </a:lnTo>
                  <a:lnTo>
                    <a:pt x="8730353" y="2703624"/>
                  </a:lnTo>
                  <a:lnTo>
                    <a:pt x="8724316" y="2701208"/>
                  </a:lnTo>
                  <a:lnTo>
                    <a:pt x="8716467" y="2703624"/>
                  </a:lnTo>
                  <a:lnTo>
                    <a:pt x="8710428" y="2707247"/>
                  </a:lnTo>
                  <a:lnTo>
                    <a:pt x="8706202" y="2715699"/>
                  </a:lnTo>
                  <a:lnTo>
                    <a:pt x="8698353" y="2717510"/>
                  </a:lnTo>
                  <a:lnTo>
                    <a:pt x="8710428" y="2760980"/>
                  </a:lnTo>
                  <a:lnTo>
                    <a:pt x="8712241" y="2794188"/>
                  </a:lnTo>
                  <a:lnTo>
                    <a:pt x="8712241" y="2818338"/>
                  </a:lnTo>
                  <a:lnTo>
                    <a:pt x="8710428" y="2843092"/>
                  </a:lnTo>
                  <a:lnTo>
                    <a:pt x="8701976" y="2870261"/>
                  </a:lnTo>
                  <a:lnTo>
                    <a:pt x="8695939" y="2905279"/>
                  </a:lnTo>
                  <a:lnTo>
                    <a:pt x="8691711" y="2948144"/>
                  </a:lnTo>
                  <a:lnTo>
                    <a:pt x="8645222" y="2972899"/>
                  </a:lnTo>
                  <a:lnTo>
                    <a:pt x="8592694" y="2997653"/>
                  </a:lnTo>
                  <a:lnTo>
                    <a:pt x="8541979" y="3020596"/>
                  </a:lnTo>
                  <a:lnTo>
                    <a:pt x="8531714" y="3001879"/>
                  </a:lnTo>
                  <a:lnTo>
                    <a:pt x="8522054" y="2987388"/>
                  </a:lnTo>
                  <a:lnTo>
                    <a:pt x="8517828" y="3001879"/>
                  </a:lnTo>
                  <a:lnTo>
                    <a:pt x="8517828" y="3010331"/>
                  </a:lnTo>
                  <a:lnTo>
                    <a:pt x="8516018" y="3020596"/>
                  </a:lnTo>
                  <a:lnTo>
                    <a:pt x="8511792" y="3026633"/>
                  </a:lnTo>
                  <a:lnTo>
                    <a:pt x="8501527" y="3026633"/>
                  </a:lnTo>
                  <a:lnTo>
                    <a:pt x="8493678" y="3026633"/>
                  </a:lnTo>
                  <a:lnTo>
                    <a:pt x="8489451" y="3030861"/>
                  </a:lnTo>
                  <a:lnTo>
                    <a:pt x="8487641" y="3030861"/>
                  </a:lnTo>
                  <a:lnTo>
                    <a:pt x="8483415" y="3034482"/>
                  </a:lnTo>
                  <a:lnTo>
                    <a:pt x="8479189" y="3038708"/>
                  </a:lnTo>
                  <a:lnTo>
                    <a:pt x="8468924" y="3038708"/>
                  </a:lnTo>
                  <a:lnTo>
                    <a:pt x="8459264" y="3041124"/>
                  </a:lnTo>
                  <a:lnTo>
                    <a:pt x="8455038" y="3034482"/>
                  </a:lnTo>
                  <a:lnTo>
                    <a:pt x="8455038" y="3024219"/>
                  </a:lnTo>
                  <a:lnTo>
                    <a:pt x="8455038" y="3020596"/>
                  </a:lnTo>
                  <a:lnTo>
                    <a:pt x="8455038" y="3012144"/>
                  </a:lnTo>
                  <a:lnTo>
                    <a:pt x="8455038" y="3010331"/>
                  </a:lnTo>
                  <a:lnTo>
                    <a:pt x="8446584" y="3010331"/>
                  </a:lnTo>
                  <a:lnTo>
                    <a:pt x="8440547" y="3006105"/>
                  </a:lnTo>
                  <a:lnTo>
                    <a:pt x="8426661" y="3001879"/>
                  </a:lnTo>
                  <a:lnTo>
                    <a:pt x="8426661" y="3010331"/>
                  </a:lnTo>
                  <a:lnTo>
                    <a:pt x="8432698" y="3020596"/>
                  </a:lnTo>
                  <a:lnTo>
                    <a:pt x="8440547" y="3024219"/>
                  </a:lnTo>
                  <a:lnTo>
                    <a:pt x="8440547" y="3030861"/>
                  </a:lnTo>
                  <a:lnTo>
                    <a:pt x="8440547" y="3041124"/>
                  </a:lnTo>
                  <a:lnTo>
                    <a:pt x="8444773" y="3059238"/>
                  </a:lnTo>
                  <a:lnTo>
                    <a:pt x="8432698" y="3069500"/>
                  </a:lnTo>
                  <a:lnTo>
                    <a:pt x="8426661" y="3083991"/>
                  </a:lnTo>
                  <a:lnTo>
                    <a:pt x="8418209" y="3098480"/>
                  </a:lnTo>
                  <a:lnTo>
                    <a:pt x="8394058" y="3098480"/>
                  </a:lnTo>
                  <a:lnTo>
                    <a:pt x="8390435" y="3069500"/>
                  </a:lnTo>
                  <a:lnTo>
                    <a:pt x="8388019" y="3055009"/>
                  </a:lnTo>
                  <a:lnTo>
                    <a:pt x="8380170" y="3041124"/>
                  </a:lnTo>
                  <a:lnTo>
                    <a:pt x="8374133" y="3020596"/>
                  </a:lnTo>
                  <a:lnTo>
                    <a:pt x="8394058" y="3020596"/>
                  </a:lnTo>
                  <a:lnTo>
                    <a:pt x="8418209" y="2987388"/>
                  </a:lnTo>
                  <a:lnTo>
                    <a:pt x="8450810" y="2958409"/>
                  </a:lnTo>
                  <a:lnTo>
                    <a:pt x="8489451" y="2940297"/>
                  </a:lnTo>
                  <a:lnTo>
                    <a:pt x="8503337" y="2937882"/>
                  </a:lnTo>
                  <a:lnTo>
                    <a:pt x="8517828" y="2937882"/>
                  </a:lnTo>
                  <a:lnTo>
                    <a:pt x="8529904" y="2940297"/>
                  </a:lnTo>
                  <a:lnTo>
                    <a:pt x="8535942" y="2940297"/>
                  </a:lnTo>
                  <a:lnTo>
                    <a:pt x="8541979" y="2940297"/>
                  </a:lnTo>
                  <a:lnTo>
                    <a:pt x="8550431" y="2930032"/>
                  </a:lnTo>
                  <a:lnTo>
                    <a:pt x="8556468" y="2919769"/>
                  </a:lnTo>
                  <a:lnTo>
                    <a:pt x="8560091" y="2908900"/>
                  </a:lnTo>
                  <a:lnTo>
                    <a:pt x="8564317" y="2901053"/>
                  </a:lnTo>
                  <a:lnTo>
                    <a:pt x="8570356" y="2890788"/>
                  </a:lnTo>
                  <a:lnTo>
                    <a:pt x="8582431" y="2884752"/>
                  </a:lnTo>
                  <a:lnTo>
                    <a:pt x="8584847" y="2890788"/>
                  </a:lnTo>
                  <a:lnTo>
                    <a:pt x="8588468" y="2895014"/>
                  </a:lnTo>
                  <a:lnTo>
                    <a:pt x="8592694" y="2895014"/>
                  </a:lnTo>
                  <a:lnTo>
                    <a:pt x="8596922" y="2895014"/>
                  </a:lnTo>
                  <a:lnTo>
                    <a:pt x="8598733" y="2890788"/>
                  </a:lnTo>
                  <a:lnTo>
                    <a:pt x="8627110" y="2866035"/>
                  </a:lnTo>
                  <a:lnTo>
                    <a:pt x="8645222" y="2843092"/>
                  </a:lnTo>
                  <a:lnTo>
                    <a:pt x="8653676" y="2818338"/>
                  </a:lnTo>
                  <a:lnTo>
                    <a:pt x="8659713" y="2789962"/>
                  </a:lnTo>
                  <a:lnTo>
                    <a:pt x="8669976" y="2765206"/>
                  </a:lnTo>
                  <a:lnTo>
                    <a:pt x="8691711" y="2732001"/>
                  </a:lnTo>
                  <a:lnTo>
                    <a:pt x="8677825" y="2732001"/>
                  </a:lnTo>
                  <a:lnTo>
                    <a:pt x="8667562" y="2725962"/>
                  </a:lnTo>
                  <a:lnTo>
                    <a:pt x="8663939" y="2717510"/>
                  </a:lnTo>
                  <a:lnTo>
                    <a:pt x="8659713" y="2711474"/>
                  </a:lnTo>
                  <a:lnTo>
                    <a:pt x="8659713" y="2696983"/>
                  </a:lnTo>
                  <a:lnTo>
                    <a:pt x="8659713" y="2678871"/>
                  </a:lnTo>
                  <a:lnTo>
                    <a:pt x="8663939" y="2674643"/>
                  </a:lnTo>
                  <a:lnTo>
                    <a:pt x="8667562" y="2672229"/>
                  </a:lnTo>
                  <a:lnTo>
                    <a:pt x="8667562" y="2668605"/>
                  </a:lnTo>
                  <a:lnTo>
                    <a:pt x="8667562" y="2664379"/>
                  </a:lnTo>
                  <a:lnTo>
                    <a:pt x="8682051" y="2660153"/>
                  </a:lnTo>
                  <a:lnTo>
                    <a:pt x="8691711" y="2660153"/>
                  </a:lnTo>
                  <a:lnTo>
                    <a:pt x="8698353" y="2658340"/>
                  </a:lnTo>
                  <a:lnTo>
                    <a:pt x="8706202" y="2658340"/>
                  </a:lnTo>
                  <a:lnTo>
                    <a:pt x="8706202" y="2620909"/>
                  </a:lnTo>
                  <a:lnTo>
                    <a:pt x="8712241" y="2592533"/>
                  </a:lnTo>
                  <a:close/>
                  <a:moveTo>
                    <a:pt x="5124099" y="2567174"/>
                  </a:moveTo>
                  <a:lnTo>
                    <a:pt x="5122288" y="2571405"/>
                  </a:lnTo>
                  <a:lnTo>
                    <a:pt x="5118062" y="2571405"/>
                  </a:lnTo>
                  <a:lnTo>
                    <a:pt x="5113836" y="2571405"/>
                  </a:lnTo>
                  <a:lnTo>
                    <a:pt x="5113836" y="2573214"/>
                  </a:lnTo>
                  <a:lnTo>
                    <a:pt x="5109610" y="2573214"/>
                  </a:lnTo>
                  <a:lnTo>
                    <a:pt x="5103571" y="2581666"/>
                  </a:lnTo>
                  <a:lnTo>
                    <a:pt x="5095722" y="2585892"/>
                  </a:lnTo>
                  <a:lnTo>
                    <a:pt x="5095722" y="2587705"/>
                  </a:lnTo>
                  <a:lnTo>
                    <a:pt x="5095722" y="2596157"/>
                  </a:lnTo>
                  <a:lnTo>
                    <a:pt x="5095722" y="2602194"/>
                  </a:lnTo>
                  <a:lnTo>
                    <a:pt x="5095722" y="2614268"/>
                  </a:lnTo>
                  <a:lnTo>
                    <a:pt x="5124099" y="2643250"/>
                  </a:lnTo>
                  <a:lnTo>
                    <a:pt x="5150665" y="2674040"/>
                  </a:lnTo>
                  <a:lnTo>
                    <a:pt x="5174815" y="2710871"/>
                  </a:lnTo>
                  <a:lnTo>
                    <a:pt x="5203192" y="2710871"/>
                  </a:lnTo>
                  <a:lnTo>
                    <a:pt x="5203192" y="2731398"/>
                  </a:lnTo>
                  <a:lnTo>
                    <a:pt x="5231569" y="2741661"/>
                  </a:lnTo>
                  <a:lnTo>
                    <a:pt x="5252096" y="2756153"/>
                  </a:lnTo>
                  <a:lnTo>
                    <a:pt x="5274434" y="2774869"/>
                  </a:lnTo>
                  <a:lnTo>
                    <a:pt x="5274434" y="2783321"/>
                  </a:lnTo>
                  <a:lnTo>
                    <a:pt x="5266587" y="2783321"/>
                  </a:lnTo>
                  <a:lnTo>
                    <a:pt x="5260549" y="2783321"/>
                  </a:lnTo>
                  <a:lnTo>
                    <a:pt x="5252699" y="2783321"/>
                  </a:lnTo>
                  <a:lnTo>
                    <a:pt x="5248473" y="2783321"/>
                  </a:lnTo>
                  <a:lnTo>
                    <a:pt x="5242436" y="2779095"/>
                  </a:lnTo>
                  <a:lnTo>
                    <a:pt x="5232172" y="2774869"/>
                  </a:lnTo>
                  <a:lnTo>
                    <a:pt x="5221909" y="2774869"/>
                  </a:lnTo>
                  <a:lnTo>
                    <a:pt x="5221909" y="2785131"/>
                  </a:lnTo>
                  <a:lnTo>
                    <a:pt x="5223720" y="2793586"/>
                  </a:lnTo>
                  <a:lnTo>
                    <a:pt x="5227946" y="2799622"/>
                  </a:lnTo>
                  <a:lnTo>
                    <a:pt x="5227946" y="2803848"/>
                  </a:lnTo>
                  <a:lnTo>
                    <a:pt x="5232172" y="2812301"/>
                  </a:lnTo>
                  <a:lnTo>
                    <a:pt x="5233984" y="2822565"/>
                  </a:lnTo>
                  <a:lnTo>
                    <a:pt x="5223720" y="2828602"/>
                  </a:lnTo>
                  <a:lnTo>
                    <a:pt x="5217683" y="2837056"/>
                  </a:lnTo>
                  <a:lnTo>
                    <a:pt x="5209834" y="2847318"/>
                  </a:lnTo>
                  <a:lnTo>
                    <a:pt x="5203795" y="2861809"/>
                  </a:lnTo>
                  <a:lnTo>
                    <a:pt x="5181457" y="2861809"/>
                  </a:lnTo>
                  <a:lnTo>
                    <a:pt x="5181457" y="2909505"/>
                  </a:lnTo>
                  <a:lnTo>
                    <a:pt x="5165155" y="2909505"/>
                  </a:lnTo>
                  <a:lnTo>
                    <a:pt x="5147041" y="2895016"/>
                  </a:lnTo>
                  <a:lnTo>
                    <a:pt x="5124703" y="2886562"/>
                  </a:lnTo>
                  <a:lnTo>
                    <a:pt x="5108402" y="2876300"/>
                  </a:lnTo>
                  <a:lnTo>
                    <a:pt x="5096327" y="2851544"/>
                  </a:lnTo>
                  <a:lnTo>
                    <a:pt x="5124703" y="2855772"/>
                  </a:lnTo>
                  <a:lnTo>
                    <a:pt x="5153080" y="2851544"/>
                  </a:lnTo>
                  <a:lnTo>
                    <a:pt x="5175418" y="2843092"/>
                  </a:lnTo>
                  <a:lnTo>
                    <a:pt x="5189306" y="2828602"/>
                  </a:lnTo>
                  <a:lnTo>
                    <a:pt x="5193532" y="2826791"/>
                  </a:lnTo>
                  <a:lnTo>
                    <a:pt x="5193532" y="2822565"/>
                  </a:lnTo>
                  <a:lnTo>
                    <a:pt x="5195343" y="2818339"/>
                  </a:lnTo>
                  <a:lnTo>
                    <a:pt x="5195343" y="2812301"/>
                  </a:lnTo>
                  <a:lnTo>
                    <a:pt x="5195343" y="2803848"/>
                  </a:lnTo>
                  <a:lnTo>
                    <a:pt x="5142815" y="2764604"/>
                  </a:lnTo>
                  <a:lnTo>
                    <a:pt x="5086062" y="2725360"/>
                  </a:lnTo>
                  <a:lnTo>
                    <a:pt x="5067950" y="2703021"/>
                  </a:lnTo>
                  <a:lnTo>
                    <a:pt x="5051662" y="2682495"/>
                  </a:lnTo>
                  <a:lnTo>
                    <a:pt x="5037776" y="2657739"/>
                  </a:lnTo>
                  <a:lnTo>
                    <a:pt x="5015441" y="2635401"/>
                  </a:lnTo>
                  <a:lnTo>
                    <a:pt x="4987064" y="2625135"/>
                  </a:lnTo>
                  <a:lnTo>
                    <a:pt x="4962913" y="2645663"/>
                  </a:lnTo>
                  <a:lnTo>
                    <a:pt x="4930311" y="2664379"/>
                  </a:lnTo>
                  <a:lnTo>
                    <a:pt x="4891671" y="2672833"/>
                  </a:lnTo>
                  <a:lnTo>
                    <a:pt x="4887444" y="2664379"/>
                  </a:lnTo>
                  <a:lnTo>
                    <a:pt x="4885632" y="2658345"/>
                  </a:lnTo>
                  <a:lnTo>
                    <a:pt x="4881407" y="2654117"/>
                  </a:lnTo>
                  <a:lnTo>
                    <a:pt x="4873557" y="2654117"/>
                  </a:lnTo>
                  <a:lnTo>
                    <a:pt x="4871746" y="2654117"/>
                  </a:lnTo>
                  <a:lnTo>
                    <a:pt x="4863898" y="2658345"/>
                  </a:lnTo>
                  <a:lnTo>
                    <a:pt x="4845785" y="2672833"/>
                  </a:lnTo>
                  <a:lnTo>
                    <a:pt x="4839746" y="2693362"/>
                  </a:lnTo>
                  <a:lnTo>
                    <a:pt x="4835519" y="2715700"/>
                  </a:lnTo>
                  <a:lnTo>
                    <a:pt x="4825258" y="2732001"/>
                  </a:lnTo>
                  <a:lnTo>
                    <a:pt x="4786617" y="2732001"/>
                  </a:lnTo>
                  <a:lnTo>
                    <a:pt x="4772730" y="2750719"/>
                  </a:lnTo>
                  <a:lnTo>
                    <a:pt x="4762465" y="2771246"/>
                  </a:lnTo>
                  <a:lnTo>
                    <a:pt x="4754618" y="2797812"/>
                  </a:lnTo>
                  <a:lnTo>
                    <a:pt x="4750388" y="2799622"/>
                  </a:lnTo>
                  <a:lnTo>
                    <a:pt x="4750388" y="2808074"/>
                  </a:lnTo>
                  <a:lnTo>
                    <a:pt x="4754618" y="2812301"/>
                  </a:lnTo>
                  <a:lnTo>
                    <a:pt x="4758844" y="2814113"/>
                  </a:lnTo>
                  <a:lnTo>
                    <a:pt x="4764881" y="2822565"/>
                  </a:lnTo>
                  <a:lnTo>
                    <a:pt x="4769107" y="2828602"/>
                  </a:lnTo>
                  <a:lnTo>
                    <a:pt x="4758844" y="2828602"/>
                  </a:lnTo>
                  <a:lnTo>
                    <a:pt x="4754618" y="2832830"/>
                  </a:lnTo>
                  <a:lnTo>
                    <a:pt x="4750388" y="2832830"/>
                  </a:lnTo>
                  <a:lnTo>
                    <a:pt x="4748579" y="2837056"/>
                  </a:lnTo>
                  <a:lnTo>
                    <a:pt x="4744353" y="2841282"/>
                  </a:lnTo>
                  <a:lnTo>
                    <a:pt x="4736503" y="2843092"/>
                  </a:lnTo>
                  <a:lnTo>
                    <a:pt x="4736503" y="2851544"/>
                  </a:lnTo>
                  <a:lnTo>
                    <a:pt x="4736503" y="2855772"/>
                  </a:lnTo>
                  <a:lnTo>
                    <a:pt x="4736503" y="2859393"/>
                  </a:lnTo>
                  <a:lnTo>
                    <a:pt x="4736503" y="2871469"/>
                  </a:lnTo>
                  <a:lnTo>
                    <a:pt x="4712353" y="2873279"/>
                  </a:lnTo>
                  <a:lnTo>
                    <a:pt x="4702090" y="2881733"/>
                  </a:lnTo>
                  <a:lnTo>
                    <a:pt x="4694241" y="2887770"/>
                  </a:lnTo>
                  <a:lnTo>
                    <a:pt x="4688204" y="2899845"/>
                  </a:lnTo>
                  <a:lnTo>
                    <a:pt x="4677940" y="2910110"/>
                  </a:lnTo>
                  <a:lnTo>
                    <a:pt x="4665864" y="2914336"/>
                  </a:lnTo>
                  <a:lnTo>
                    <a:pt x="4659826" y="2914336"/>
                  </a:lnTo>
                  <a:lnTo>
                    <a:pt x="4649563" y="2910110"/>
                  </a:lnTo>
                  <a:lnTo>
                    <a:pt x="4641712" y="2905882"/>
                  </a:lnTo>
                  <a:lnTo>
                    <a:pt x="4635677" y="2901656"/>
                  </a:lnTo>
                  <a:lnTo>
                    <a:pt x="4631451" y="2901656"/>
                  </a:lnTo>
                  <a:lnTo>
                    <a:pt x="4625411" y="2905882"/>
                  </a:lnTo>
                  <a:lnTo>
                    <a:pt x="4617564" y="2910110"/>
                  </a:lnTo>
                  <a:lnTo>
                    <a:pt x="4611526" y="2914336"/>
                  </a:lnTo>
                  <a:lnTo>
                    <a:pt x="4599452" y="2916147"/>
                  </a:lnTo>
                  <a:lnTo>
                    <a:pt x="4599452" y="2934863"/>
                  </a:lnTo>
                  <a:lnTo>
                    <a:pt x="4698467" y="2949354"/>
                  </a:lnTo>
                  <a:lnTo>
                    <a:pt x="4726843" y="2934863"/>
                  </a:lnTo>
                  <a:lnTo>
                    <a:pt x="4755221" y="2916147"/>
                  </a:lnTo>
                  <a:lnTo>
                    <a:pt x="4777562" y="2901656"/>
                  </a:lnTo>
                  <a:lnTo>
                    <a:pt x="4807749" y="2895619"/>
                  </a:lnTo>
                  <a:lnTo>
                    <a:pt x="4854237" y="2887167"/>
                  </a:lnTo>
                  <a:lnTo>
                    <a:pt x="4903141" y="2885354"/>
                  </a:lnTo>
                  <a:lnTo>
                    <a:pt x="4958084" y="2885354"/>
                  </a:lnTo>
                  <a:lnTo>
                    <a:pt x="5002763" y="2885354"/>
                  </a:lnTo>
                  <a:lnTo>
                    <a:pt x="5041398" y="2887167"/>
                  </a:lnTo>
                  <a:lnTo>
                    <a:pt x="5059498" y="2891393"/>
                  </a:lnTo>
                  <a:lnTo>
                    <a:pt x="5068553" y="2891393"/>
                  </a:lnTo>
                  <a:lnTo>
                    <a:pt x="5056477" y="2924599"/>
                  </a:lnTo>
                  <a:lnTo>
                    <a:pt x="5050454" y="2959616"/>
                  </a:lnTo>
                  <a:lnTo>
                    <a:pt x="5042605" y="2996445"/>
                  </a:lnTo>
                  <a:lnTo>
                    <a:pt x="5054680" y="3002484"/>
                  </a:lnTo>
                  <a:lnTo>
                    <a:pt x="5056477" y="3010936"/>
                  </a:lnTo>
                  <a:lnTo>
                    <a:pt x="5064327" y="3016975"/>
                  </a:lnTo>
                  <a:lnTo>
                    <a:pt x="5068553" y="3021201"/>
                  </a:lnTo>
                  <a:lnTo>
                    <a:pt x="5074591" y="3027238"/>
                  </a:lnTo>
                  <a:lnTo>
                    <a:pt x="5098742" y="3035690"/>
                  </a:lnTo>
                  <a:lnTo>
                    <a:pt x="5127119" y="3035690"/>
                  </a:lnTo>
                  <a:lnTo>
                    <a:pt x="5155496" y="3039918"/>
                  </a:lnTo>
                  <a:lnTo>
                    <a:pt x="5183870" y="3054407"/>
                  </a:lnTo>
                  <a:lnTo>
                    <a:pt x="5191720" y="3083388"/>
                  </a:lnTo>
                  <a:lnTo>
                    <a:pt x="5205608" y="3089425"/>
                  </a:lnTo>
                  <a:lnTo>
                    <a:pt x="5226135" y="3097877"/>
                  </a:lnTo>
                  <a:lnTo>
                    <a:pt x="5254512" y="3103916"/>
                  </a:lnTo>
                  <a:lnTo>
                    <a:pt x="5278661" y="3112368"/>
                  </a:lnTo>
                  <a:lnTo>
                    <a:pt x="5292548" y="3114178"/>
                  </a:lnTo>
                  <a:lnTo>
                    <a:pt x="5296775" y="3093651"/>
                  </a:lnTo>
                  <a:lnTo>
                    <a:pt x="5304624" y="3074934"/>
                  </a:lnTo>
                  <a:lnTo>
                    <a:pt x="5310661" y="3056219"/>
                  </a:lnTo>
                  <a:lnTo>
                    <a:pt x="5333001" y="3041728"/>
                  </a:lnTo>
                  <a:lnTo>
                    <a:pt x="5363188" y="3035690"/>
                  </a:lnTo>
                  <a:lnTo>
                    <a:pt x="5391565" y="3041728"/>
                  </a:lnTo>
                  <a:lnTo>
                    <a:pt x="5419942" y="3056219"/>
                  </a:lnTo>
                  <a:lnTo>
                    <a:pt x="5448318" y="3068293"/>
                  </a:lnTo>
                  <a:lnTo>
                    <a:pt x="5462204" y="3070105"/>
                  </a:lnTo>
                  <a:lnTo>
                    <a:pt x="5490581" y="3074331"/>
                  </a:lnTo>
                  <a:lnTo>
                    <a:pt x="5518958" y="3082783"/>
                  </a:lnTo>
                  <a:lnTo>
                    <a:pt x="5547335" y="3084594"/>
                  </a:lnTo>
                  <a:lnTo>
                    <a:pt x="5569673" y="3088822"/>
                  </a:lnTo>
                  <a:lnTo>
                    <a:pt x="5579937" y="3093048"/>
                  </a:lnTo>
                  <a:lnTo>
                    <a:pt x="5585974" y="3088822"/>
                  </a:lnTo>
                  <a:lnTo>
                    <a:pt x="5590202" y="3082783"/>
                  </a:lnTo>
                  <a:lnTo>
                    <a:pt x="5594428" y="3078557"/>
                  </a:lnTo>
                  <a:lnTo>
                    <a:pt x="5600465" y="3070105"/>
                  </a:lnTo>
                  <a:lnTo>
                    <a:pt x="5608314" y="3068293"/>
                  </a:lnTo>
                  <a:lnTo>
                    <a:pt x="5614351" y="3068293"/>
                  </a:lnTo>
                  <a:lnTo>
                    <a:pt x="5624616" y="3068293"/>
                  </a:lnTo>
                  <a:lnTo>
                    <a:pt x="5651182" y="3074331"/>
                  </a:lnTo>
                  <a:lnTo>
                    <a:pt x="5671709" y="3084594"/>
                  </a:lnTo>
                  <a:lnTo>
                    <a:pt x="5695860" y="3082783"/>
                  </a:lnTo>
                  <a:lnTo>
                    <a:pt x="5722424" y="3074331"/>
                  </a:lnTo>
                  <a:lnTo>
                    <a:pt x="5724235" y="3045350"/>
                  </a:lnTo>
                  <a:lnTo>
                    <a:pt x="5738123" y="3010333"/>
                  </a:lnTo>
                  <a:lnTo>
                    <a:pt x="5750198" y="2977126"/>
                  </a:lnTo>
                  <a:lnTo>
                    <a:pt x="5753819" y="2949354"/>
                  </a:lnTo>
                  <a:lnTo>
                    <a:pt x="5747782" y="2924599"/>
                  </a:lnTo>
                  <a:lnTo>
                    <a:pt x="5743556" y="2916147"/>
                  </a:lnTo>
                  <a:lnTo>
                    <a:pt x="5743556" y="2910110"/>
                  </a:lnTo>
                  <a:lnTo>
                    <a:pt x="5739330" y="2905882"/>
                  </a:lnTo>
                  <a:lnTo>
                    <a:pt x="5735104" y="2901656"/>
                  </a:lnTo>
                  <a:lnTo>
                    <a:pt x="5729066" y="2901656"/>
                  </a:lnTo>
                  <a:lnTo>
                    <a:pt x="5721216" y="2901656"/>
                  </a:lnTo>
                  <a:lnTo>
                    <a:pt x="5707330" y="2901656"/>
                  </a:lnTo>
                  <a:lnTo>
                    <a:pt x="5691029" y="2916147"/>
                  </a:lnTo>
                  <a:lnTo>
                    <a:pt x="5677143" y="2920373"/>
                  </a:lnTo>
                  <a:lnTo>
                    <a:pt x="5663255" y="2916147"/>
                  </a:lnTo>
                  <a:lnTo>
                    <a:pt x="5649369" y="2910110"/>
                  </a:lnTo>
                  <a:lnTo>
                    <a:pt x="5631257" y="2901656"/>
                  </a:lnTo>
                  <a:lnTo>
                    <a:pt x="5620992" y="2899845"/>
                  </a:lnTo>
                  <a:lnTo>
                    <a:pt x="5613145" y="2901656"/>
                  </a:lnTo>
                  <a:lnTo>
                    <a:pt x="5602880" y="2905882"/>
                  </a:lnTo>
                  <a:lnTo>
                    <a:pt x="5598654" y="2914336"/>
                  </a:lnTo>
                  <a:lnTo>
                    <a:pt x="5592616" y="2920373"/>
                  </a:lnTo>
                  <a:lnTo>
                    <a:pt x="5584768" y="2924599"/>
                  </a:lnTo>
                  <a:lnTo>
                    <a:pt x="5554579" y="2916147"/>
                  </a:lnTo>
                  <a:lnTo>
                    <a:pt x="5521976" y="2895619"/>
                  </a:lnTo>
                  <a:lnTo>
                    <a:pt x="5497825" y="2862412"/>
                  </a:lnTo>
                  <a:lnTo>
                    <a:pt x="5485750" y="2829206"/>
                  </a:lnTo>
                  <a:lnTo>
                    <a:pt x="5485750" y="2823168"/>
                  </a:lnTo>
                  <a:lnTo>
                    <a:pt x="5485750" y="2814716"/>
                  </a:lnTo>
                  <a:lnTo>
                    <a:pt x="5485750" y="2808679"/>
                  </a:lnTo>
                  <a:lnTo>
                    <a:pt x="5485750" y="2800225"/>
                  </a:lnTo>
                  <a:lnTo>
                    <a:pt x="5485750" y="2794189"/>
                  </a:lnTo>
                  <a:lnTo>
                    <a:pt x="5489978" y="2785737"/>
                  </a:lnTo>
                  <a:lnTo>
                    <a:pt x="5494204" y="2775472"/>
                  </a:lnTo>
                  <a:lnTo>
                    <a:pt x="5486355" y="2769435"/>
                  </a:lnTo>
                  <a:lnTo>
                    <a:pt x="5480316" y="2765209"/>
                  </a:lnTo>
                  <a:lnTo>
                    <a:pt x="5476090" y="2760983"/>
                  </a:lnTo>
                  <a:lnTo>
                    <a:pt x="5471864" y="2756755"/>
                  </a:lnTo>
                  <a:lnTo>
                    <a:pt x="5465827" y="2754945"/>
                  </a:lnTo>
                  <a:lnTo>
                    <a:pt x="5455563" y="2750719"/>
                  </a:lnTo>
                  <a:lnTo>
                    <a:pt x="5451337" y="2746492"/>
                  </a:lnTo>
                  <a:lnTo>
                    <a:pt x="5447111" y="2746492"/>
                  </a:lnTo>
                  <a:lnTo>
                    <a:pt x="5442884" y="2742266"/>
                  </a:lnTo>
                  <a:lnTo>
                    <a:pt x="5436846" y="2742266"/>
                  </a:lnTo>
                  <a:lnTo>
                    <a:pt x="5428999" y="2742266"/>
                  </a:lnTo>
                  <a:lnTo>
                    <a:pt x="5428999" y="2750719"/>
                  </a:lnTo>
                  <a:lnTo>
                    <a:pt x="5422960" y="2750719"/>
                  </a:lnTo>
                  <a:lnTo>
                    <a:pt x="5422960" y="2760983"/>
                  </a:lnTo>
                  <a:lnTo>
                    <a:pt x="5427186" y="2769435"/>
                  </a:lnTo>
                  <a:lnTo>
                    <a:pt x="5427186" y="2771246"/>
                  </a:lnTo>
                  <a:lnTo>
                    <a:pt x="5427186" y="2775472"/>
                  </a:lnTo>
                  <a:lnTo>
                    <a:pt x="5422960" y="2779698"/>
                  </a:lnTo>
                  <a:lnTo>
                    <a:pt x="5418734" y="2779698"/>
                  </a:lnTo>
                  <a:lnTo>
                    <a:pt x="5412697" y="2779698"/>
                  </a:lnTo>
                  <a:lnTo>
                    <a:pt x="5398809" y="2783926"/>
                  </a:lnTo>
                  <a:lnTo>
                    <a:pt x="5394583" y="2775472"/>
                  </a:lnTo>
                  <a:lnTo>
                    <a:pt x="5390357" y="2771246"/>
                  </a:lnTo>
                  <a:lnTo>
                    <a:pt x="5390357" y="2769435"/>
                  </a:lnTo>
                  <a:lnTo>
                    <a:pt x="5384320" y="2765209"/>
                  </a:lnTo>
                  <a:lnTo>
                    <a:pt x="5384320" y="2774869"/>
                  </a:lnTo>
                  <a:lnTo>
                    <a:pt x="5402432" y="2797207"/>
                  </a:lnTo>
                  <a:lnTo>
                    <a:pt x="5416318" y="2827999"/>
                  </a:lnTo>
                  <a:lnTo>
                    <a:pt x="5422357" y="2861206"/>
                  </a:lnTo>
                  <a:lnTo>
                    <a:pt x="5412092" y="2869658"/>
                  </a:lnTo>
                  <a:lnTo>
                    <a:pt x="5404243" y="2871469"/>
                  </a:lnTo>
                  <a:lnTo>
                    <a:pt x="5402432" y="2879921"/>
                  </a:lnTo>
                  <a:lnTo>
                    <a:pt x="5398206" y="2885960"/>
                  </a:lnTo>
                  <a:lnTo>
                    <a:pt x="5398206" y="2890186"/>
                  </a:lnTo>
                  <a:lnTo>
                    <a:pt x="5393980" y="2898638"/>
                  </a:lnTo>
                  <a:lnTo>
                    <a:pt x="5389754" y="2900450"/>
                  </a:lnTo>
                  <a:lnTo>
                    <a:pt x="5379489" y="2904676"/>
                  </a:lnTo>
                  <a:lnTo>
                    <a:pt x="5369225" y="2908902"/>
                  </a:lnTo>
                  <a:lnTo>
                    <a:pt x="5364999" y="2904676"/>
                  </a:lnTo>
                  <a:lnTo>
                    <a:pt x="5360773" y="2904676"/>
                  </a:lnTo>
                  <a:lnTo>
                    <a:pt x="5358962" y="2900450"/>
                  </a:lnTo>
                  <a:lnTo>
                    <a:pt x="5351113" y="2900450"/>
                  </a:lnTo>
                  <a:lnTo>
                    <a:pt x="5318510" y="2803848"/>
                  </a:lnTo>
                  <a:lnTo>
                    <a:pt x="5312473" y="2799622"/>
                  </a:lnTo>
                  <a:lnTo>
                    <a:pt x="5304624" y="2793586"/>
                  </a:lnTo>
                  <a:lnTo>
                    <a:pt x="5294359" y="2785131"/>
                  </a:lnTo>
                  <a:lnTo>
                    <a:pt x="5288322" y="2783321"/>
                  </a:lnTo>
                  <a:lnTo>
                    <a:pt x="5280473" y="2774869"/>
                  </a:lnTo>
                  <a:lnTo>
                    <a:pt x="5276247" y="2754342"/>
                  </a:lnTo>
                  <a:lnTo>
                    <a:pt x="5280473" y="2735625"/>
                  </a:lnTo>
                  <a:lnTo>
                    <a:pt x="5284699" y="2721134"/>
                  </a:lnTo>
                  <a:lnTo>
                    <a:pt x="5284699" y="2706643"/>
                  </a:lnTo>
                  <a:lnTo>
                    <a:pt x="5274434" y="2696380"/>
                  </a:lnTo>
                  <a:lnTo>
                    <a:pt x="5247870" y="2677664"/>
                  </a:lnTo>
                  <a:lnTo>
                    <a:pt x="5227343" y="2667398"/>
                  </a:lnTo>
                  <a:lnTo>
                    <a:pt x="5209229" y="2663173"/>
                  </a:lnTo>
                  <a:lnTo>
                    <a:pt x="5192927" y="2652908"/>
                  </a:lnTo>
                  <a:lnTo>
                    <a:pt x="5179041" y="2630570"/>
                  </a:lnTo>
                  <a:lnTo>
                    <a:pt x="5165155" y="2591326"/>
                  </a:lnTo>
                  <a:lnTo>
                    <a:pt x="5136779" y="2599779"/>
                  </a:lnTo>
                  <a:lnTo>
                    <a:pt x="5132553" y="2587705"/>
                  </a:lnTo>
                  <a:lnTo>
                    <a:pt x="5132553" y="2581666"/>
                  </a:lnTo>
                  <a:lnTo>
                    <a:pt x="5128327" y="2573214"/>
                  </a:lnTo>
                  <a:close/>
                  <a:moveTo>
                    <a:pt x="2701834" y="2558722"/>
                  </a:moveTo>
                  <a:lnTo>
                    <a:pt x="2701532" y="2559325"/>
                  </a:lnTo>
                  <a:lnTo>
                    <a:pt x="2707258" y="2559325"/>
                  </a:lnTo>
                  <a:lnTo>
                    <a:pt x="2707264" y="2559325"/>
                  </a:lnTo>
                  <a:lnTo>
                    <a:pt x="2705453" y="2567781"/>
                  </a:lnTo>
                  <a:lnTo>
                    <a:pt x="2701225" y="2571402"/>
                  </a:lnTo>
                  <a:lnTo>
                    <a:pt x="2696998" y="2578044"/>
                  </a:lnTo>
                  <a:lnTo>
                    <a:pt x="2696998" y="2581667"/>
                  </a:lnTo>
                  <a:lnTo>
                    <a:pt x="2695330" y="2591678"/>
                  </a:lnTo>
                  <a:lnTo>
                    <a:pt x="2695797" y="2591929"/>
                  </a:lnTo>
                  <a:lnTo>
                    <a:pt x="2697608" y="2581666"/>
                  </a:lnTo>
                  <a:lnTo>
                    <a:pt x="2697608" y="2577441"/>
                  </a:lnTo>
                  <a:lnTo>
                    <a:pt x="2701834" y="2571402"/>
                  </a:lnTo>
                  <a:lnTo>
                    <a:pt x="2706060" y="2567174"/>
                  </a:lnTo>
                  <a:lnTo>
                    <a:pt x="2707872" y="2558722"/>
                  </a:lnTo>
                  <a:close/>
                  <a:moveTo>
                    <a:pt x="5611937" y="2529138"/>
                  </a:moveTo>
                  <a:lnTo>
                    <a:pt x="5604088" y="2545439"/>
                  </a:lnTo>
                  <a:lnTo>
                    <a:pt x="5590202" y="2572008"/>
                  </a:lnTo>
                  <a:lnTo>
                    <a:pt x="5572088" y="2600986"/>
                  </a:lnTo>
                  <a:lnTo>
                    <a:pt x="5555787" y="2629967"/>
                  </a:lnTo>
                  <a:lnTo>
                    <a:pt x="5541901" y="2654720"/>
                  </a:lnTo>
                  <a:lnTo>
                    <a:pt x="5534051" y="2675248"/>
                  </a:lnTo>
                  <a:lnTo>
                    <a:pt x="5534051" y="2687324"/>
                  </a:lnTo>
                  <a:lnTo>
                    <a:pt x="5538278" y="2701815"/>
                  </a:lnTo>
                  <a:lnTo>
                    <a:pt x="5538278" y="2707850"/>
                  </a:lnTo>
                  <a:lnTo>
                    <a:pt x="5542504" y="2716304"/>
                  </a:lnTo>
                  <a:lnTo>
                    <a:pt x="5548542" y="2718115"/>
                  </a:lnTo>
                  <a:lnTo>
                    <a:pt x="5556392" y="2722342"/>
                  </a:lnTo>
                  <a:lnTo>
                    <a:pt x="5566654" y="2726567"/>
                  </a:lnTo>
                  <a:lnTo>
                    <a:pt x="5595031" y="2736833"/>
                  </a:lnTo>
                  <a:lnTo>
                    <a:pt x="5623408" y="2732606"/>
                  </a:lnTo>
                  <a:lnTo>
                    <a:pt x="5647559" y="2722342"/>
                  </a:lnTo>
                  <a:lnTo>
                    <a:pt x="5675935" y="2707850"/>
                  </a:lnTo>
                  <a:lnTo>
                    <a:pt x="5704312" y="2703625"/>
                  </a:lnTo>
                  <a:lnTo>
                    <a:pt x="5732689" y="2703625"/>
                  </a:lnTo>
                  <a:lnTo>
                    <a:pt x="5750801" y="2715700"/>
                  </a:lnTo>
                  <a:lnTo>
                    <a:pt x="5764687" y="2725965"/>
                  </a:lnTo>
                  <a:lnTo>
                    <a:pt x="5780988" y="2732001"/>
                  </a:lnTo>
                  <a:lnTo>
                    <a:pt x="5823253" y="2740454"/>
                  </a:lnTo>
                  <a:lnTo>
                    <a:pt x="5865516" y="2736228"/>
                  </a:lnTo>
                  <a:lnTo>
                    <a:pt x="5904155" y="2725965"/>
                  </a:lnTo>
                  <a:lnTo>
                    <a:pt x="5915023" y="2704229"/>
                  </a:lnTo>
                  <a:lnTo>
                    <a:pt x="5902949" y="2704229"/>
                  </a:lnTo>
                  <a:lnTo>
                    <a:pt x="5886646" y="2675248"/>
                  </a:lnTo>
                  <a:lnTo>
                    <a:pt x="5858269" y="2650493"/>
                  </a:lnTo>
                  <a:lnTo>
                    <a:pt x="5817819" y="2625741"/>
                  </a:lnTo>
                  <a:lnTo>
                    <a:pt x="5779178" y="2603401"/>
                  </a:lnTo>
                  <a:lnTo>
                    <a:pt x="5748990" y="2593138"/>
                  </a:lnTo>
                  <a:lnTo>
                    <a:pt x="5730876" y="2607627"/>
                  </a:lnTo>
                  <a:lnTo>
                    <a:pt x="5706727" y="2617891"/>
                  </a:lnTo>
                  <a:lnTo>
                    <a:pt x="5688614" y="2616081"/>
                  </a:lnTo>
                  <a:lnTo>
                    <a:pt x="5678351" y="2601591"/>
                  </a:lnTo>
                  <a:lnTo>
                    <a:pt x="5664463" y="2587099"/>
                  </a:lnTo>
                  <a:lnTo>
                    <a:pt x="5656616" y="2568384"/>
                  </a:lnTo>
                  <a:lnTo>
                    <a:pt x="5680764" y="2559928"/>
                  </a:lnTo>
                  <a:lnTo>
                    <a:pt x="5678954" y="2558119"/>
                  </a:lnTo>
                  <a:lnTo>
                    <a:pt x="5674728" y="2558119"/>
                  </a:lnTo>
                  <a:lnTo>
                    <a:pt x="5670501" y="2558119"/>
                  </a:lnTo>
                  <a:lnTo>
                    <a:pt x="5664463" y="2553892"/>
                  </a:lnTo>
                  <a:lnTo>
                    <a:pt x="5652389" y="2543628"/>
                  </a:lnTo>
                  <a:lnTo>
                    <a:pt x="5642125" y="2539402"/>
                  </a:lnTo>
                  <a:lnTo>
                    <a:pt x="5628239" y="2533364"/>
                  </a:lnTo>
                  <a:close/>
                  <a:moveTo>
                    <a:pt x="6178263" y="2518875"/>
                  </a:moveTo>
                  <a:lnTo>
                    <a:pt x="6155923" y="2537592"/>
                  </a:lnTo>
                  <a:lnTo>
                    <a:pt x="6131772" y="2547854"/>
                  </a:lnTo>
                  <a:lnTo>
                    <a:pt x="6107621" y="2558119"/>
                  </a:lnTo>
                  <a:lnTo>
                    <a:pt x="6085283" y="2576838"/>
                  </a:lnTo>
                  <a:lnTo>
                    <a:pt x="6071397" y="2599175"/>
                  </a:lnTo>
                  <a:lnTo>
                    <a:pt x="6065359" y="2629967"/>
                  </a:lnTo>
                  <a:lnTo>
                    <a:pt x="6075623" y="2663173"/>
                  </a:lnTo>
                  <a:lnTo>
                    <a:pt x="6097962" y="2696380"/>
                  </a:lnTo>
                  <a:lnTo>
                    <a:pt x="6118491" y="2729586"/>
                  </a:lnTo>
                  <a:lnTo>
                    <a:pt x="6142642" y="2756153"/>
                  </a:lnTo>
                  <a:lnTo>
                    <a:pt x="6156528" y="2782718"/>
                  </a:lnTo>
                  <a:lnTo>
                    <a:pt x="6132377" y="2782718"/>
                  </a:lnTo>
                  <a:lnTo>
                    <a:pt x="6132377" y="2827999"/>
                  </a:lnTo>
                  <a:lnTo>
                    <a:pt x="6140226" y="2861206"/>
                  </a:lnTo>
                  <a:lnTo>
                    <a:pt x="6160754" y="2879921"/>
                  </a:lnTo>
                  <a:lnTo>
                    <a:pt x="6196980" y="2885960"/>
                  </a:lnTo>
                  <a:lnTo>
                    <a:pt x="6249505" y="2884149"/>
                  </a:lnTo>
                  <a:lnTo>
                    <a:pt x="6245279" y="2843092"/>
                  </a:lnTo>
                  <a:lnTo>
                    <a:pt x="6237430" y="2818339"/>
                  </a:lnTo>
                  <a:lnTo>
                    <a:pt x="6227167" y="2797812"/>
                  </a:lnTo>
                  <a:lnTo>
                    <a:pt x="6222941" y="2775472"/>
                  </a:lnTo>
                  <a:lnTo>
                    <a:pt x="6227167" y="2742266"/>
                  </a:lnTo>
                  <a:lnTo>
                    <a:pt x="6235014" y="2746492"/>
                  </a:lnTo>
                  <a:lnTo>
                    <a:pt x="6241053" y="2746492"/>
                  </a:lnTo>
                  <a:lnTo>
                    <a:pt x="6248902" y="2746492"/>
                  </a:lnTo>
                  <a:lnTo>
                    <a:pt x="6254939" y="2746492"/>
                  </a:lnTo>
                  <a:lnTo>
                    <a:pt x="6265204" y="2741661"/>
                  </a:lnTo>
                  <a:lnTo>
                    <a:pt x="6259165" y="2735625"/>
                  </a:lnTo>
                  <a:lnTo>
                    <a:pt x="6251318" y="2731398"/>
                  </a:lnTo>
                  <a:lnTo>
                    <a:pt x="6249505" y="2729586"/>
                  </a:lnTo>
                  <a:lnTo>
                    <a:pt x="6241658" y="2721134"/>
                  </a:lnTo>
                  <a:lnTo>
                    <a:pt x="6235619" y="2716908"/>
                  </a:lnTo>
                  <a:lnTo>
                    <a:pt x="6231393" y="2721134"/>
                  </a:lnTo>
                  <a:lnTo>
                    <a:pt x="6231393" y="2729586"/>
                  </a:lnTo>
                  <a:lnTo>
                    <a:pt x="6227167" y="2735625"/>
                  </a:lnTo>
                  <a:lnTo>
                    <a:pt x="6227167" y="2739851"/>
                  </a:lnTo>
                  <a:lnTo>
                    <a:pt x="6222941" y="2741661"/>
                  </a:lnTo>
                  <a:lnTo>
                    <a:pt x="6221129" y="2739851"/>
                  </a:lnTo>
                  <a:lnTo>
                    <a:pt x="6216902" y="2731398"/>
                  </a:lnTo>
                  <a:lnTo>
                    <a:pt x="6206640" y="2715097"/>
                  </a:lnTo>
                  <a:lnTo>
                    <a:pt x="6196375" y="2696380"/>
                  </a:lnTo>
                  <a:lnTo>
                    <a:pt x="6198186" y="2687929"/>
                  </a:lnTo>
                  <a:lnTo>
                    <a:pt x="6202414" y="2687929"/>
                  </a:lnTo>
                  <a:lnTo>
                    <a:pt x="6206640" y="2686117"/>
                  </a:lnTo>
                  <a:lnTo>
                    <a:pt x="6208450" y="2677664"/>
                  </a:lnTo>
                  <a:lnTo>
                    <a:pt x="6178263" y="2658946"/>
                  </a:lnTo>
                  <a:lnTo>
                    <a:pt x="6154112" y="2629967"/>
                  </a:lnTo>
                  <a:lnTo>
                    <a:pt x="6140226" y="2599175"/>
                  </a:lnTo>
                  <a:lnTo>
                    <a:pt x="6178866" y="2594949"/>
                  </a:lnTo>
                  <a:lnTo>
                    <a:pt x="6207243" y="2584685"/>
                  </a:lnTo>
                  <a:lnTo>
                    <a:pt x="6221129" y="2558119"/>
                  </a:lnTo>
                  <a:lnTo>
                    <a:pt x="6227167" y="2527327"/>
                  </a:lnTo>
                  <a:lnTo>
                    <a:pt x="6216902" y="2523101"/>
                  </a:lnTo>
                  <a:lnTo>
                    <a:pt x="6206640" y="2523101"/>
                  </a:lnTo>
                  <a:lnTo>
                    <a:pt x="6196375" y="2518875"/>
                  </a:lnTo>
                  <a:close/>
                  <a:moveTo>
                    <a:pt x="5799102" y="2514044"/>
                  </a:moveTo>
                  <a:lnTo>
                    <a:pt x="5770725" y="2528535"/>
                  </a:lnTo>
                  <a:lnTo>
                    <a:pt x="5736310" y="2538798"/>
                  </a:lnTo>
                  <a:lnTo>
                    <a:pt x="5736310" y="2567781"/>
                  </a:lnTo>
                  <a:lnTo>
                    <a:pt x="5750198" y="2572008"/>
                  </a:lnTo>
                  <a:lnTo>
                    <a:pt x="5766499" y="2573817"/>
                  </a:lnTo>
                  <a:lnTo>
                    <a:pt x="5788837" y="2573817"/>
                  </a:lnTo>
                  <a:lnTo>
                    <a:pt x="5788837" y="2559325"/>
                  </a:lnTo>
                  <a:lnTo>
                    <a:pt x="5794876" y="2549063"/>
                  </a:lnTo>
                  <a:lnTo>
                    <a:pt x="5799102" y="2538798"/>
                  </a:lnTo>
                  <a:lnTo>
                    <a:pt x="5799102" y="2528535"/>
                  </a:lnTo>
                  <a:lnTo>
                    <a:pt x="5799102" y="2520083"/>
                  </a:lnTo>
                  <a:close/>
                  <a:moveTo>
                    <a:pt x="3052010" y="2495327"/>
                  </a:moveTo>
                  <a:lnTo>
                    <a:pt x="3058048" y="2514043"/>
                  </a:lnTo>
                  <a:lnTo>
                    <a:pt x="3061669" y="2538797"/>
                  </a:lnTo>
                  <a:lnTo>
                    <a:pt x="3065898" y="2559325"/>
                  </a:lnTo>
                  <a:lnTo>
                    <a:pt x="3061669" y="2563549"/>
                  </a:lnTo>
                  <a:lnTo>
                    <a:pt x="3058048" y="2563549"/>
                  </a:lnTo>
                  <a:lnTo>
                    <a:pt x="3055632" y="2563549"/>
                  </a:lnTo>
                  <a:lnTo>
                    <a:pt x="3055632" y="2567777"/>
                  </a:lnTo>
                  <a:lnTo>
                    <a:pt x="3052010" y="2567777"/>
                  </a:lnTo>
                  <a:lnTo>
                    <a:pt x="3037519" y="2567777"/>
                  </a:lnTo>
                  <a:lnTo>
                    <a:pt x="3033291" y="2563549"/>
                  </a:lnTo>
                  <a:lnTo>
                    <a:pt x="3033291" y="2559325"/>
                  </a:lnTo>
                  <a:lnTo>
                    <a:pt x="3033291" y="2557512"/>
                  </a:lnTo>
                  <a:lnTo>
                    <a:pt x="3029670" y="2557512"/>
                  </a:lnTo>
                  <a:lnTo>
                    <a:pt x="3027254" y="2553288"/>
                  </a:lnTo>
                  <a:close/>
                  <a:moveTo>
                    <a:pt x="2265920" y="2427706"/>
                  </a:moveTo>
                  <a:lnTo>
                    <a:pt x="2249618" y="2452462"/>
                  </a:lnTo>
                  <a:lnTo>
                    <a:pt x="2231506" y="2474799"/>
                  </a:lnTo>
                  <a:lnTo>
                    <a:pt x="2221242" y="2505592"/>
                  </a:lnTo>
                  <a:lnTo>
                    <a:pt x="2241769" y="2503779"/>
                  </a:lnTo>
                  <a:lnTo>
                    <a:pt x="2255657" y="2509818"/>
                  </a:lnTo>
                  <a:lnTo>
                    <a:pt x="2265920" y="2520080"/>
                  </a:lnTo>
                  <a:lnTo>
                    <a:pt x="2279807" y="2538798"/>
                  </a:lnTo>
                  <a:lnTo>
                    <a:pt x="2284033" y="2524308"/>
                  </a:lnTo>
                  <a:lnTo>
                    <a:pt x="2284033" y="2514044"/>
                  </a:lnTo>
                  <a:lnTo>
                    <a:pt x="2288260" y="2505592"/>
                  </a:lnTo>
                  <a:lnTo>
                    <a:pt x="2288260" y="2495327"/>
                  </a:lnTo>
                  <a:lnTo>
                    <a:pt x="2306372" y="2495327"/>
                  </a:lnTo>
                  <a:lnTo>
                    <a:pt x="2316636" y="2520080"/>
                  </a:lnTo>
                  <a:lnTo>
                    <a:pt x="2332938" y="2528535"/>
                  </a:lnTo>
                  <a:lnTo>
                    <a:pt x="2346824" y="2534573"/>
                  </a:lnTo>
                  <a:lnTo>
                    <a:pt x="2360710" y="2543023"/>
                  </a:lnTo>
                  <a:lnTo>
                    <a:pt x="2374596" y="2559325"/>
                  </a:lnTo>
                  <a:lnTo>
                    <a:pt x="2360710" y="2581666"/>
                  </a:lnTo>
                  <a:lnTo>
                    <a:pt x="2344408" y="2606420"/>
                  </a:lnTo>
                  <a:lnTo>
                    <a:pt x="2330522" y="2639628"/>
                  </a:lnTo>
                  <a:lnTo>
                    <a:pt x="2318447" y="2668606"/>
                  </a:lnTo>
                  <a:lnTo>
                    <a:pt x="2318447" y="2686722"/>
                  </a:lnTo>
                  <a:lnTo>
                    <a:pt x="2320863" y="2698794"/>
                  </a:lnTo>
                  <a:lnTo>
                    <a:pt x="2320863" y="2704833"/>
                  </a:lnTo>
                  <a:lnTo>
                    <a:pt x="2325089" y="2709059"/>
                  </a:lnTo>
                  <a:lnTo>
                    <a:pt x="2329315" y="2713285"/>
                  </a:lnTo>
                  <a:lnTo>
                    <a:pt x="2331125" y="2717511"/>
                  </a:lnTo>
                  <a:lnTo>
                    <a:pt x="2343200" y="2719323"/>
                  </a:lnTo>
                  <a:lnTo>
                    <a:pt x="2343200" y="2713285"/>
                  </a:lnTo>
                  <a:lnTo>
                    <a:pt x="2349239" y="2698794"/>
                  </a:lnTo>
                  <a:lnTo>
                    <a:pt x="2359502" y="2676456"/>
                  </a:lnTo>
                  <a:lnTo>
                    <a:pt x="2371577" y="2647475"/>
                  </a:lnTo>
                  <a:lnTo>
                    <a:pt x="2381843" y="2622721"/>
                  </a:lnTo>
                  <a:lnTo>
                    <a:pt x="2392106" y="2602194"/>
                  </a:lnTo>
                  <a:lnTo>
                    <a:pt x="2396334" y="2587703"/>
                  </a:lnTo>
                  <a:lnTo>
                    <a:pt x="2420482" y="2587703"/>
                  </a:lnTo>
                  <a:lnTo>
                    <a:pt x="2424710" y="2626946"/>
                  </a:lnTo>
                  <a:lnTo>
                    <a:pt x="2424710" y="2661965"/>
                  </a:lnTo>
                  <a:lnTo>
                    <a:pt x="2424710" y="2705436"/>
                  </a:lnTo>
                  <a:lnTo>
                    <a:pt x="2428937" y="2752529"/>
                  </a:lnTo>
                  <a:lnTo>
                    <a:pt x="2473615" y="2758568"/>
                  </a:lnTo>
                  <a:lnTo>
                    <a:pt x="2491727" y="2732002"/>
                  </a:lnTo>
                  <a:lnTo>
                    <a:pt x="2524329" y="2713285"/>
                  </a:lnTo>
                  <a:lnTo>
                    <a:pt x="2558743" y="2694568"/>
                  </a:lnTo>
                  <a:lnTo>
                    <a:pt x="2594969" y="2680080"/>
                  </a:lnTo>
                  <a:lnTo>
                    <a:pt x="2629384" y="2665587"/>
                  </a:lnTo>
                  <a:lnTo>
                    <a:pt x="2661987" y="2646870"/>
                  </a:lnTo>
                  <a:lnTo>
                    <a:pt x="2675873" y="2626343"/>
                  </a:lnTo>
                  <a:lnTo>
                    <a:pt x="2668023" y="2626343"/>
                  </a:lnTo>
                  <a:lnTo>
                    <a:pt x="2666213" y="2617891"/>
                  </a:lnTo>
                  <a:lnTo>
                    <a:pt x="2666213" y="2616079"/>
                  </a:lnTo>
                  <a:lnTo>
                    <a:pt x="2661987" y="2611853"/>
                  </a:lnTo>
                  <a:lnTo>
                    <a:pt x="2657761" y="2611853"/>
                  </a:lnTo>
                  <a:lnTo>
                    <a:pt x="2653533" y="2611853"/>
                  </a:lnTo>
                  <a:lnTo>
                    <a:pt x="2647496" y="2607627"/>
                  </a:lnTo>
                  <a:lnTo>
                    <a:pt x="2633610" y="2617891"/>
                  </a:lnTo>
                  <a:lnTo>
                    <a:pt x="2609460" y="2632381"/>
                  </a:lnTo>
                  <a:lnTo>
                    <a:pt x="2581083" y="2654720"/>
                  </a:lnTo>
                  <a:lnTo>
                    <a:pt x="2544856" y="2673438"/>
                  </a:lnTo>
                  <a:lnTo>
                    <a:pt x="2512254" y="2693965"/>
                  </a:lnTo>
                  <a:lnTo>
                    <a:pt x="2482067" y="2708456"/>
                  </a:lnTo>
                  <a:lnTo>
                    <a:pt x="2459726" y="2716908"/>
                  </a:lnTo>
                  <a:lnTo>
                    <a:pt x="2453691" y="2718719"/>
                  </a:lnTo>
                  <a:lnTo>
                    <a:pt x="2449464" y="2716908"/>
                  </a:lnTo>
                  <a:lnTo>
                    <a:pt x="2445238" y="2712682"/>
                  </a:lnTo>
                  <a:lnTo>
                    <a:pt x="2445238" y="2708456"/>
                  </a:lnTo>
                  <a:lnTo>
                    <a:pt x="2445238" y="2704228"/>
                  </a:lnTo>
                  <a:lnTo>
                    <a:pt x="2443425" y="2698192"/>
                  </a:lnTo>
                  <a:lnTo>
                    <a:pt x="2453691" y="2679475"/>
                  </a:lnTo>
                  <a:lnTo>
                    <a:pt x="2453691" y="2664982"/>
                  </a:lnTo>
                  <a:lnTo>
                    <a:pt x="2449464" y="2654720"/>
                  </a:lnTo>
                  <a:lnTo>
                    <a:pt x="2445238" y="2636005"/>
                  </a:lnTo>
                  <a:lnTo>
                    <a:pt x="2453085" y="2615476"/>
                  </a:lnTo>
                  <a:lnTo>
                    <a:pt x="2457314" y="2611251"/>
                  </a:lnTo>
                  <a:lnTo>
                    <a:pt x="2459124" y="2607025"/>
                  </a:lnTo>
                  <a:lnTo>
                    <a:pt x="2463350" y="2602799"/>
                  </a:lnTo>
                  <a:lnTo>
                    <a:pt x="2467576" y="2602799"/>
                  </a:lnTo>
                  <a:lnTo>
                    <a:pt x="2471802" y="2602799"/>
                  </a:lnTo>
                  <a:lnTo>
                    <a:pt x="2473615" y="2600986"/>
                  </a:lnTo>
                  <a:lnTo>
                    <a:pt x="2477841" y="2596760"/>
                  </a:lnTo>
                  <a:lnTo>
                    <a:pt x="2477841" y="2588308"/>
                  </a:lnTo>
                  <a:lnTo>
                    <a:pt x="2482067" y="2578043"/>
                  </a:lnTo>
                  <a:lnTo>
                    <a:pt x="2482067" y="2559325"/>
                  </a:lnTo>
                  <a:lnTo>
                    <a:pt x="2463955" y="2549062"/>
                  </a:lnTo>
                  <a:lnTo>
                    <a:pt x="2445841" y="2544836"/>
                  </a:lnTo>
                  <a:lnTo>
                    <a:pt x="2431956" y="2544836"/>
                  </a:lnTo>
                  <a:lnTo>
                    <a:pt x="2415654" y="2538798"/>
                  </a:lnTo>
                  <a:lnTo>
                    <a:pt x="2389087" y="2520080"/>
                  </a:lnTo>
                  <a:lnTo>
                    <a:pt x="2372785" y="2503779"/>
                  </a:lnTo>
                  <a:lnTo>
                    <a:pt x="2360710" y="2481442"/>
                  </a:lnTo>
                  <a:lnTo>
                    <a:pt x="2346824" y="2460914"/>
                  </a:lnTo>
                  <a:lnTo>
                    <a:pt x="2330522" y="2446423"/>
                  </a:lnTo>
                  <a:lnTo>
                    <a:pt x="2302145" y="2431931"/>
                  </a:lnTo>
                  <a:close/>
                  <a:moveTo>
                    <a:pt x="2977132" y="2395103"/>
                  </a:moveTo>
                  <a:lnTo>
                    <a:pt x="3003699" y="2396914"/>
                  </a:lnTo>
                  <a:lnTo>
                    <a:pt x="3019397" y="2401140"/>
                  </a:lnTo>
                  <a:lnTo>
                    <a:pt x="3041737" y="2409595"/>
                  </a:lnTo>
                  <a:lnTo>
                    <a:pt x="3041737" y="2425897"/>
                  </a:lnTo>
                  <a:lnTo>
                    <a:pt x="3033888" y="2425897"/>
                  </a:lnTo>
                  <a:lnTo>
                    <a:pt x="3027849" y="2430123"/>
                  </a:lnTo>
                  <a:lnTo>
                    <a:pt x="3019397" y="2430123"/>
                  </a:lnTo>
                  <a:lnTo>
                    <a:pt x="3013360" y="2430123"/>
                  </a:lnTo>
                  <a:lnTo>
                    <a:pt x="3003699" y="2433747"/>
                  </a:lnTo>
                  <a:lnTo>
                    <a:pt x="2995245" y="2423482"/>
                  </a:lnTo>
                  <a:lnTo>
                    <a:pt x="2991019" y="2419858"/>
                  </a:lnTo>
                  <a:lnTo>
                    <a:pt x="2989208" y="2411405"/>
                  </a:lnTo>
                  <a:lnTo>
                    <a:pt x="2984982" y="2405368"/>
                  </a:lnTo>
                  <a:close/>
                  <a:moveTo>
                    <a:pt x="3143170" y="2354046"/>
                  </a:moveTo>
                  <a:lnTo>
                    <a:pt x="3165508" y="2354046"/>
                  </a:lnTo>
                  <a:lnTo>
                    <a:pt x="3165508" y="2383026"/>
                  </a:lnTo>
                  <a:lnTo>
                    <a:pt x="3165508" y="2409592"/>
                  </a:lnTo>
                  <a:lnTo>
                    <a:pt x="3169734" y="2430120"/>
                  </a:lnTo>
                  <a:lnTo>
                    <a:pt x="3171547" y="2454270"/>
                  </a:lnTo>
                  <a:lnTo>
                    <a:pt x="3211998" y="2454270"/>
                  </a:lnTo>
                  <a:lnTo>
                    <a:pt x="3211998" y="2495325"/>
                  </a:lnTo>
                  <a:lnTo>
                    <a:pt x="3228301" y="2495325"/>
                  </a:lnTo>
                  <a:lnTo>
                    <a:pt x="3232527" y="2497138"/>
                  </a:lnTo>
                  <a:lnTo>
                    <a:pt x="3236753" y="2497138"/>
                  </a:lnTo>
                  <a:lnTo>
                    <a:pt x="3240374" y="2497138"/>
                  </a:lnTo>
                  <a:lnTo>
                    <a:pt x="3242790" y="2497138"/>
                  </a:lnTo>
                  <a:lnTo>
                    <a:pt x="3246413" y="2497138"/>
                  </a:lnTo>
                  <a:lnTo>
                    <a:pt x="3250639" y="2501364"/>
                  </a:lnTo>
                  <a:lnTo>
                    <a:pt x="3246413" y="2523702"/>
                  </a:lnTo>
                  <a:lnTo>
                    <a:pt x="3240374" y="2548457"/>
                  </a:lnTo>
                  <a:lnTo>
                    <a:pt x="3236753" y="2572606"/>
                  </a:lnTo>
                  <a:lnTo>
                    <a:pt x="3228301" y="2572606"/>
                  </a:lnTo>
                  <a:lnTo>
                    <a:pt x="3226488" y="2564759"/>
                  </a:lnTo>
                  <a:lnTo>
                    <a:pt x="3226488" y="2562343"/>
                  </a:lnTo>
                  <a:lnTo>
                    <a:pt x="3226488" y="2558721"/>
                  </a:lnTo>
                  <a:lnTo>
                    <a:pt x="3222262" y="2554494"/>
                  </a:lnTo>
                  <a:lnTo>
                    <a:pt x="3222262" y="2550269"/>
                  </a:lnTo>
                  <a:lnTo>
                    <a:pt x="3218036" y="2558721"/>
                  </a:lnTo>
                  <a:lnTo>
                    <a:pt x="3214413" y="2558721"/>
                  </a:lnTo>
                  <a:lnTo>
                    <a:pt x="3214413" y="2562343"/>
                  </a:lnTo>
                  <a:lnTo>
                    <a:pt x="3211998" y="2562343"/>
                  </a:lnTo>
                  <a:lnTo>
                    <a:pt x="3204150" y="2564759"/>
                  </a:lnTo>
                  <a:lnTo>
                    <a:pt x="3204150" y="2550269"/>
                  </a:lnTo>
                  <a:lnTo>
                    <a:pt x="3208376" y="2548457"/>
                  </a:lnTo>
                  <a:lnTo>
                    <a:pt x="3208376" y="2544229"/>
                  </a:lnTo>
                  <a:lnTo>
                    <a:pt x="3211998" y="2540004"/>
                  </a:lnTo>
                  <a:lnTo>
                    <a:pt x="3211998" y="2533967"/>
                  </a:lnTo>
                  <a:lnTo>
                    <a:pt x="3211998" y="2526118"/>
                  </a:lnTo>
                  <a:lnTo>
                    <a:pt x="3204150" y="2526118"/>
                  </a:lnTo>
                  <a:lnTo>
                    <a:pt x="3189659" y="2540004"/>
                  </a:lnTo>
                  <a:lnTo>
                    <a:pt x="3175773" y="2554494"/>
                  </a:lnTo>
                  <a:lnTo>
                    <a:pt x="3157658" y="2564759"/>
                  </a:lnTo>
                  <a:lnTo>
                    <a:pt x="3157658" y="2554494"/>
                  </a:lnTo>
                  <a:lnTo>
                    <a:pt x="3157658" y="2544229"/>
                  </a:lnTo>
                  <a:lnTo>
                    <a:pt x="3157658" y="2540004"/>
                  </a:lnTo>
                  <a:lnTo>
                    <a:pt x="3155243" y="2538193"/>
                  </a:lnTo>
                  <a:lnTo>
                    <a:pt x="3147395" y="2533967"/>
                  </a:lnTo>
                  <a:lnTo>
                    <a:pt x="3137131" y="2533967"/>
                  </a:lnTo>
                  <a:lnTo>
                    <a:pt x="3119019" y="2533967"/>
                  </a:lnTo>
                  <a:lnTo>
                    <a:pt x="3112980" y="2533967"/>
                  </a:lnTo>
                  <a:lnTo>
                    <a:pt x="3104528" y="2533967"/>
                  </a:lnTo>
                  <a:lnTo>
                    <a:pt x="3094868" y="2529741"/>
                  </a:lnTo>
                  <a:lnTo>
                    <a:pt x="3084603" y="2529741"/>
                  </a:lnTo>
                  <a:lnTo>
                    <a:pt x="3074340" y="2526118"/>
                  </a:lnTo>
                  <a:lnTo>
                    <a:pt x="3066490" y="2519476"/>
                  </a:lnTo>
                  <a:lnTo>
                    <a:pt x="3086415" y="2491099"/>
                  </a:lnTo>
                  <a:lnTo>
                    <a:pt x="3108754" y="2448234"/>
                  </a:lnTo>
                  <a:lnTo>
                    <a:pt x="3123245" y="2401140"/>
                  </a:lnTo>
                  <a:close/>
                  <a:moveTo>
                    <a:pt x="2472391" y="2229672"/>
                  </a:moveTo>
                  <a:lnTo>
                    <a:pt x="2502578" y="2229672"/>
                  </a:lnTo>
                  <a:lnTo>
                    <a:pt x="2502578" y="2244162"/>
                  </a:lnTo>
                  <a:lnTo>
                    <a:pt x="2496542" y="2244162"/>
                  </a:lnTo>
                  <a:lnTo>
                    <a:pt x="2492919" y="2247783"/>
                  </a:lnTo>
                  <a:lnTo>
                    <a:pt x="2490503" y="2247783"/>
                  </a:lnTo>
                  <a:lnTo>
                    <a:pt x="2486882" y="2247783"/>
                  </a:lnTo>
                  <a:lnTo>
                    <a:pt x="2482656" y="2252012"/>
                  </a:lnTo>
                  <a:lnTo>
                    <a:pt x="2472391" y="2252012"/>
                  </a:lnTo>
                  <a:close/>
                  <a:moveTo>
                    <a:pt x="1043899" y="2213370"/>
                  </a:moveTo>
                  <a:lnTo>
                    <a:pt x="1057785" y="2213370"/>
                  </a:lnTo>
                  <a:lnTo>
                    <a:pt x="1063823" y="2215181"/>
                  </a:lnTo>
                  <a:lnTo>
                    <a:pt x="1072275" y="2219408"/>
                  </a:lnTo>
                  <a:lnTo>
                    <a:pt x="1081935" y="2219408"/>
                  </a:lnTo>
                  <a:lnTo>
                    <a:pt x="1096426" y="2219408"/>
                  </a:lnTo>
                  <a:lnTo>
                    <a:pt x="1100652" y="2247783"/>
                  </a:lnTo>
                  <a:lnTo>
                    <a:pt x="1106689" y="2270726"/>
                  </a:lnTo>
                  <a:lnTo>
                    <a:pt x="1110312" y="2299103"/>
                  </a:lnTo>
                  <a:lnTo>
                    <a:pt x="1096426" y="2299103"/>
                  </a:lnTo>
                  <a:lnTo>
                    <a:pt x="1088577" y="2287028"/>
                  </a:lnTo>
                  <a:lnTo>
                    <a:pt x="1081935" y="2280991"/>
                  </a:lnTo>
                  <a:lnTo>
                    <a:pt x="1072275" y="2272539"/>
                  </a:lnTo>
                  <a:lnTo>
                    <a:pt x="1063823" y="2266500"/>
                  </a:lnTo>
                  <a:lnTo>
                    <a:pt x="1057785" y="2256238"/>
                  </a:lnTo>
                  <a:lnTo>
                    <a:pt x="1049935" y="2244162"/>
                  </a:lnTo>
                  <a:lnTo>
                    <a:pt x="1045709" y="2238124"/>
                  </a:lnTo>
                  <a:lnTo>
                    <a:pt x="1043899" y="2229672"/>
                  </a:lnTo>
                  <a:lnTo>
                    <a:pt x="1043899" y="2223635"/>
                  </a:lnTo>
                  <a:close/>
                  <a:moveTo>
                    <a:pt x="8722502" y="2186807"/>
                  </a:moveTo>
                  <a:lnTo>
                    <a:pt x="8726728" y="2191033"/>
                  </a:lnTo>
                  <a:lnTo>
                    <a:pt x="8726728" y="2194656"/>
                  </a:lnTo>
                  <a:lnTo>
                    <a:pt x="8728538" y="2194656"/>
                  </a:lnTo>
                  <a:lnTo>
                    <a:pt x="8728538" y="2198882"/>
                  </a:lnTo>
                  <a:lnTo>
                    <a:pt x="8740614" y="2223635"/>
                  </a:lnTo>
                  <a:lnTo>
                    <a:pt x="8740614" y="2256239"/>
                  </a:lnTo>
                  <a:lnTo>
                    <a:pt x="8740614" y="2287031"/>
                  </a:lnTo>
                  <a:lnTo>
                    <a:pt x="8746652" y="2323860"/>
                  </a:lnTo>
                  <a:lnTo>
                    <a:pt x="8756915" y="2358276"/>
                  </a:lnTo>
                  <a:lnTo>
                    <a:pt x="8775029" y="2396916"/>
                  </a:lnTo>
                  <a:lnTo>
                    <a:pt x="8785292" y="2439783"/>
                  </a:lnTo>
                  <a:lnTo>
                    <a:pt x="8736993" y="2433744"/>
                  </a:lnTo>
                  <a:lnTo>
                    <a:pt x="8736993" y="2466347"/>
                  </a:lnTo>
                  <a:lnTo>
                    <a:pt x="8743029" y="2491103"/>
                  </a:lnTo>
                  <a:lnTo>
                    <a:pt x="8746652" y="2515857"/>
                  </a:lnTo>
                  <a:lnTo>
                    <a:pt x="8755104" y="2550270"/>
                  </a:lnTo>
                  <a:lnTo>
                    <a:pt x="8743029" y="2550270"/>
                  </a:lnTo>
                  <a:lnTo>
                    <a:pt x="8736993" y="2550270"/>
                  </a:lnTo>
                  <a:lnTo>
                    <a:pt x="8726728" y="2554497"/>
                  </a:lnTo>
                  <a:lnTo>
                    <a:pt x="8722502" y="2554497"/>
                  </a:lnTo>
                  <a:lnTo>
                    <a:pt x="8716463" y="2558725"/>
                  </a:lnTo>
                  <a:lnTo>
                    <a:pt x="8708616" y="2538195"/>
                  </a:lnTo>
                  <a:lnTo>
                    <a:pt x="8704388" y="2497140"/>
                  </a:lnTo>
                  <a:lnTo>
                    <a:pt x="8704388" y="2452461"/>
                  </a:lnTo>
                  <a:lnTo>
                    <a:pt x="8704388" y="2401141"/>
                  </a:lnTo>
                  <a:lnTo>
                    <a:pt x="8704388" y="2354047"/>
                  </a:lnTo>
                  <a:lnTo>
                    <a:pt x="8698351" y="2323860"/>
                  </a:lnTo>
                  <a:lnTo>
                    <a:pt x="8698351" y="2244164"/>
                  </a:lnTo>
                  <a:lnTo>
                    <a:pt x="8704388" y="2233901"/>
                  </a:lnTo>
                  <a:lnTo>
                    <a:pt x="8708616" y="2227862"/>
                  </a:lnTo>
                  <a:lnTo>
                    <a:pt x="8712237" y="2219410"/>
                  </a:lnTo>
                  <a:lnTo>
                    <a:pt x="8716463" y="2213373"/>
                  </a:lnTo>
                  <a:lnTo>
                    <a:pt x="8718276" y="2201297"/>
                  </a:lnTo>
                  <a:close/>
                  <a:moveTo>
                    <a:pt x="4566229" y="2158429"/>
                  </a:moveTo>
                  <a:lnTo>
                    <a:pt x="4574077" y="2201297"/>
                  </a:lnTo>
                  <a:lnTo>
                    <a:pt x="4569850" y="2244164"/>
                  </a:lnTo>
                  <a:lnTo>
                    <a:pt x="4560191" y="2290655"/>
                  </a:lnTo>
                  <a:lnTo>
                    <a:pt x="4531814" y="2305144"/>
                  </a:lnTo>
                  <a:lnTo>
                    <a:pt x="4505249" y="2313598"/>
                  </a:lnTo>
                  <a:lnTo>
                    <a:pt x="4466607" y="2315409"/>
                  </a:lnTo>
                  <a:lnTo>
                    <a:pt x="4466607" y="2299108"/>
                  </a:lnTo>
                  <a:lnTo>
                    <a:pt x="4476871" y="2272541"/>
                  </a:lnTo>
                  <a:lnTo>
                    <a:pt x="4476871" y="2241748"/>
                  </a:lnTo>
                  <a:lnTo>
                    <a:pt x="4475059" y="2204919"/>
                  </a:lnTo>
                  <a:lnTo>
                    <a:pt x="4494984" y="2186807"/>
                  </a:lnTo>
                  <a:lnTo>
                    <a:pt x="4513096" y="2172315"/>
                  </a:lnTo>
                  <a:lnTo>
                    <a:pt x="4533626" y="2162052"/>
                  </a:lnTo>
                  <a:close/>
                  <a:moveTo>
                    <a:pt x="5072780" y="2102884"/>
                  </a:moveTo>
                  <a:lnTo>
                    <a:pt x="5078819" y="2108921"/>
                  </a:lnTo>
                  <a:lnTo>
                    <a:pt x="5083045" y="2113148"/>
                  </a:lnTo>
                  <a:lnTo>
                    <a:pt x="5086666" y="2117375"/>
                  </a:lnTo>
                  <a:lnTo>
                    <a:pt x="5086666" y="2123411"/>
                  </a:lnTo>
                  <a:lnTo>
                    <a:pt x="5086666" y="2131863"/>
                  </a:lnTo>
                  <a:lnTo>
                    <a:pt x="5089082" y="2141525"/>
                  </a:lnTo>
                  <a:lnTo>
                    <a:pt x="5086666" y="2148164"/>
                  </a:lnTo>
                  <a:lnTo>
                    <a:pt x="5083045" y="2151788"/>
                  </a:lnTo>
                  <a:lnTo>
                    <a:pt x="5083045" y="2156013"/>
                  </a:lnTo>
                  <a:lnTo>
                    <a:pt x="5083045" y="2158429"/>
                  </a:lnTo>
                  <a:lnTo>
                    <a:pt x="5083045" y="2162052"/>
                  </a:lnTo>
                  <a:lnTo>
                    <a:pt x="5078819" y="2166278"/>
                  </a:lnTo>
                  <a:lnTo>
                    <a:pt x="5074591" y="2170504"/>
                  </a:lnTo>
                  <a:lnTo>
                    <a:pt x="5072780" y="2170504"/>
                  </a:lnTo>
                  <a:lnTo>
                    <a:pt x="5068554" y="2170504"/>
                  </a:lnTo>
                  <a:lnTo>
                    <a:pt x="5064328" y="2172315"/>
                  </a:lnTo>
                  <a:lnTo>
                    <a:pt x="5058289" y="2172315"/>
                  </a:lnTo>
                  <a:lnTo>
                    <a:pt x="5046213" y="2148164"/>
                  </a:lnTo>
                  <a:lnTo>
                    <a:pt x="5040176" y="2137902"/>
                  </a:lnTo>
                  <a:lnTo>
                    <a:pt x="5040176" y="2133676"/>
                  </a:lnTo>
                  <a:lnTo>
                    <a:pt x="5044402" y="2131863"/>
                  </a:lnTo>
                  <a:lnTo>
                    <a:pt x="5058289" y="2123411"/>
                  </a:lnTo>
                  <a:close/>
                  <a:moveTo>
                    <a:pt x="5234588" y="2023187"/>
                  </a:moveTo>
                  <a:lnTo>
                    <a:pt x="5244853" y="2027414"/>
                  </a:lnTo>
                  <a:lnTo>
                    <a:pt x="5249079" y="2027414"/>
                  </a:lnTo>
                  <a:lnTo>
                    <a:pt x="5252703" y="2027414"/>
                  </a:lnTo>
                  <a:lnTo>
                    <a:pt x="5255116" y="2031640"/>
                  </a:lnTo>
                  <a:lnTo>
                    <a:pt x="5259343" y="2031640"/>
                  </a:lnTo>
                  <a:lnTo>
                    <a:pt x="5252703" y="2041904"/>
                  </a:lnTo>
                  <a:lnTo>
                    <a:pt x="5249079" y="2052167"/>
                  </a:lnTo>
                  <a:lnTo>
                    <a:pt x="5244853" y="2062432"/>
                  </a:lnTo>
                  <a:lnTo>
                    <a:pt x="5238814" y="2074507"/>
                  </a:lnTo>
                  <a:lnTo>
                    <a:pt x="5226738" y="2080544"/>
                  </a:lnTo>
                  <a:lnTo>
                    <a:pt x="5226738" y="2070281"/>
                  </a:lnTo>
                  <a:lnTo>
                    <a:pt x="5224325" y="2070281"/>
                  </a:lnTo>
                  <a:lnTo>
                    <a:pt x="5224325" y="2066055"/>
                  </a:lnTo>
                  <a:lnTo>
                    <a:pt x="5224325" y="2062432"/>
                  </a:lnTo>
                  <a:lnTo>
                    <a:pt x="5220701" y="2055790"/>
                  </a:lnTo>
                  <a:lnTo>
                    <a:pt x="5226738" y="2047941"/>
                  </a:lnTo>
                  <a:lnTo>
                    <a:pt x="5230966" y="2041904"/>
                  </a:lnTo>
                  <a:lnTo>
                    <a:pt x="5234588" y="2033452"/>
                  </a:lnTo>
                  <a:close/>
                  <a:moveTo>
                    <a:pt x="498707" y="2017150"/>
                  </a:moveTo>
                  <a:lnTo>
                    <a:pt x="508973" y="2033451"/>
                  </a:lnTo>
                  <a:lnTo>
                    <a:pt x="508973" y="2047942"/>
                  </a:lnTo>
                  <a:lnTo>
                    <a:pt x="498707" y="2066054"/>
                  </a:lnTo>
                  <a:lnTo>
                    <a:pt x="484218" y="2076318"/>
                  </a:lnTo>
                  <a:lnTo>
                    <a:pt x="470331" y="2084771"/>
                  </a:lnTo>
                  <a:lnTo>
                    <a:pt x="466103" y="2088996"/>
                  </a:lnTo>
                  <a:lnTo>
                    <a:pt x="460066" y="2080544"/>
                  </a:lnTo>
                  <a:lnTo>
                    <a:pt x="455840" y="2074506"/>
                  </a:lnTo>
                  <a:lnTo>
                    <a:pt x="452217" y="2062431"/>
                  </a:lnTo>
                  <a:lnTo>
                    <a:pt x="452217" y="2052168"/>
                  </a:lnTo>
                  <a:lnTo>
                    <a:pt x="447991" y="2041903"/>
                  </a:lnTo>
                  <a:lnTo>
                    <a:pt x="473953" y="2031641"/>
                  </a:lnTo>
                  <a:lnTo>
                    <a:pt x="480595" y="2027415"/>
                  </a:lnTo>
                  <a:lnTo>
                    <a:pt x="490255" y="2023187"/>
                  </a:lnTo>
                  <a:close/>
                  <a:moveTo>
                    <a:pt x="5362585" y="1970057"/>
                  </a:moveTo>
                  <a:lnTo>
                    <a:pt x="5390964" y="1984548"/>
                  </a:lnTo>
                  <a:lnTo>
                    <a:pt x="5390964" y="1994812"/>
                  </a:lnTo>
                  <a:lnTo>
                    <a:pt x="5382509" y="1994812"/>
                  </a:lnTo>
                  <a:lnTo>
                    <a:pt x="5380698" y="1999039"/>
                  </a:lnTo>
                  <a:lnTo>
                    <a:pt x="5372849" y="2002661"/>
                  </a:lnTo>
                  <a:lnTo>
                    <a:pt x="5368622" y="2009303"/>
                  </a:lnTo>
                  <a:lnTo>
                    <a:pt x="5362585" y="2005077"/>
                  </a:lnTo>
                  <a:lnTo>
                    <a:pt x="5358357" y="2005077"/>
                  </a:lnTo>
                  <a:lnTo>
                    <a:pt x="5354131" y="2002661"/>
                  </a:lnTo>
                  <a:lnTo>
                    <a:pt x="5352320" y="2002661"/>
                  </a:lnTo>
                  <a:lnTo>
                    <a:pt x="5352320" y="1994812"/>
                  </a:lnTo>
                  <a:lnTo>
                    <a:pt x="5352320" y="1988775"/>
                  </a:lnTo>
                  <a:lnTo>
                    <a:pt x="5352320" y="1984548"/>
                  </a:lnTo>
                  <a:lnTo>
                    <a:pt x="5354131" y="1976094"/>
                  </a:lnTo>
                  <a:close/>
                  <a:moveTo>
                    <a:pt x="4604263" y="1951943"/>
                  </a:moveTo>
                  <a:lnTo>
                    <a:pt x="4641094" y="1956169"/>
                  </a:lnTo>
                  <a:lnTo>
                    <a:pt x="4669471" y="1962208"/>
                  </a:lnTo>
                  <a:lnTo>
                    <a:pt x="4661016" y="1976094"/>
                  </a:lnTo>
                  <a:lnTo>
                    <a:pt x="4657396" y="1988772"/>
                  </a:lnTo>
                  <a:lnTo>
                    <a:pt x="4651357" y="1999036"/>
                  </a:lnTo>
                  <a:lnTo>
                    <a:pt x="4642905" y="2009299"/>
                  </a:lnTo>
                  <a:lnTo>
                    <a:pt x="4661016" y="2009299"/>
                  </a:lnTo>
                  <a:lnTo>
                    <a:pt x="4669471" y="2002659"/>
                  </a:lnTo>
                  <a:lnTo>
                    <a:pt x="4671281" y="1999036"/>
                  </a:lnTo>
                  <a:lnTo>
                    <a:pt x="4679734" y="1994810"/>
                  </a:lnTo>
                  <a:lnTo>
                    <a:pt x="4689394" y="1994810"/>
                  </a:lnTo>
                  <a:lnTo>
                    <a:pt x="4689394" y="2009299"/>
                  </a:lnTo>
                  <a:lnTo>
                    <a:pt x="4699658" y="2033450"/>
                  </a:lnTo>
                  <a:lnTo>
                    <a:pt x="4693619" y="2055790"/>
                  </a:lnTo>
                  <a:lnTo>
                    <a:pt x="4683357" y="2074507"/>
                  </a:lnTo>
                  <a:lnTo>
                    <a:pt x="4675508" y="2088996"/>
                  </a:lnTo>
                  <a:lnTo>
                    <a:pt x="4693619" y="2105297"/>
                  </a:lnTo>
                  <a:lnTo>
                    <a:pt x="4711734" y="2131863"/>
                  </a:lnTo>
                  <a:lnTo>
                    <a:pt x="4736487" y="2158429"/>
                  </a:lnTo>
                  <a:lnTo>
                    <a:pt x="4756411" y="2191032"/>
                  </a:lnTo>
                  <a:lnTo>
                    <a:pt x="4774524" y="2227861"/>
                  </a:lnTo>
                  <a:lnTo>
                    <a:pt x="4789014" y="2258048"/>
                  </a:lnTo>
                  <a:lnTo>
                    <a:pt x="4793240" y="2284614"/>
                  </a:lnTo>
                  <a:lnTo>
                    <a:pt x="4784789" y="2309367"/>
                  </a:lnTo>
                  <a:lnTo>
                    <a:pt x="4768487" y="2323858"/>
                  </a:lnTo>
                  <a:lnTo>
                    <a:pt x="4746147" y="2337744"/>
                  </a:lnTo>
                  <a:lnTo>
                    <a:pt x="4711734" y="2352236"/>
                  </a:lnTo>
                  <a:lnTo>
                    <a:pt x="4669471" y="2362498"/>
                  </a:lnTo>
                  <a:lnTo>
                    <a:pt x="4630830" y="2372763"/>
                  </a:lnTo>
                  <a:lnTo>
                    <a:pt x="4598227" y="2376989"/>
                  </a:lnTo>
                  <a:lnTo>
                    <a:pt x="4598227" y="2368537"/>
                  </a:lnTo>
                  <a:lnTo>
                    <a:pt x="4618755" y="2337744"/>
                  </a:lnTo>
                  <a:lnTo>
                    <a:pt x="4636866" y="2305141"/>
                  </a:lnTo>
                  <a:lnTo>
                    <a:pt x="4626604" y="2305141"/>
                  </a:lnTo>
                  <a:lnTo>
                    <a:pt x="4618755" y="2305141"/>
                  </a:lnTo>
                  <a:lnTo>
                    <a:pt x="4612718" y="2300916"/>
                  </a:lnTo>
                  <a:lnTo>
                    <a:pt x="4612718" y="2299103"/>
                  </a:lnTo>
                  <a:lnTo>
                    <a:pt x="4608489" y="2294877"/>
                  </a:lnTo>
                  <a:lnTo>
                    <a:pt x="4608489" y="2287028"/>
                  </a:lnTo>
                  <a:lnTo>
                    <a:pt x="4604263" y="2276765"/>
                  </a:lnTo>
                  <a:lnTo>
                    <a:pt x="4630830" y="2270726"/>
                  </a:lnTo>
                  <a:lnTo>
                    <a:pt x="4622980" y="2262274"/>
                  </a:lnTo>
                  <a:lnTo>
                    <a:pt x="4622980" y="2258048"/>
                  </a:lnTo>
                  <a:lnTo>
                    <a:pt x="4618755" y="2256237"/>
                  </a:lnTo>
                  <a:lnTo>
                    <a:pt x="4618755" y="2252011"/>
                  </a:lnTo>
                  <a:lnTo>
                    <a:pt x="4622980" y="2244162"/>
                  </a:lnTo>
                  <a:lnTo>
                    <a:pt x="4626604" y="2229672"/>
                  </a:lnTo>
                  <a:lnTo>
                    <a:pt x="4636866" y="2219409"/>
                  </a:lnTo>
                  <a:lnTo>
                    <a:pt x="4642905" y="2213370"/>
                  </a:lnTo>
                  <a:lnTo>
                    <a:pt x="4657396" y="2204918"/>
                  </a:lnTo>
                  <a:lnTo>
                    <a:pt x="4669471" y="2198879"/>
                  </a:lnTo>
                  <a:lnTo>
                    <a:pt x="4665243" y="2191032"/>
                  </a:lnTo>
                  <a:lnTo>
                    <a:pt x="4665243" y="2186804"/>
                  </a:lnTo>
                  <a:lnTo>
                    <a:pt x="4661016" y="2184993"/>
                  </a:lnTo>
                  <a:lnTo>
                    <a:pt x="4661016" y="2180767"/>
                  </a:lnTo>
                  <a:lnTo>
                    <a:pt x="4657396" y="2172315"/>
                  </a:lnTo>
                  <a:lnTo>
                    <a:pt x="4654980" y="2172315"/>
                  </a:lnTo>
                  <a:lnTo>
                    <a:pt x="4654980" y="2170502"/>
                  </a:lnTo>
                  <a:lnTo>
                    <a:pt x="4651357" y="2170502"/>
                  </a:lnTo>
                  <a:lnTo>
                    <a:pt x="4642905" y="2166276"/>
                  </a:lnTo>
                  <a:lnTo>
                    <a:pt x="4636866" y="2162050"/>
                  </a:lnTo>
                  <a:lnTo>
                    <a:pt x="4632640" y="2162050"/>
                  </a:lnTo>
                  <a:lnTo>
                    <a:pt x="4626604" y="2162050"/>
                  </a:lnTo>
                  <a:lnTo>
                    <a:pt x="4618755" y="2158429"/>
                  </a:lnTo>
                  <a:lnTo>
                    <a:pt x="4612718" y="2158429"/>
                  </a:lnTo>
                  <a:lnTo>
                    <a:pt x="4612718" y="2156013"/>
                  </a:lnTo>
                  <a:lnTo>
                    <a:pt x="4608489" y="2151788"/>
                  </a:lnTo>
                  <a:lnTo>
                    <a:pt x="4608489" y="2148165"/>
                  </a:lnTo>
                  <a:lnTo>
                    <a:pt x="4608489" y="2141523"/>
                  </a:lnTo>
                  <a:lnTo>
                    <a:pt x="4604263" y="2133674"/>
                  </a:lnTo>
                  <a:lnTo>
                    <a:pt x="4608489" y="2131863"/>
                  </a:lnTo>
                  <a:lnTo>
                    <a:pt x="4608489" y="2127637"/>
                  </a:lnTo>
                  <a:lnTo>
                    <a:pt x="4612718" y="2123411"/>
                  </a:lnTo>
                  <a:lnTo>
                    <a:pt x="4612718" y="2119185"/>
                  </a:lnTo>
                  <a:lnTo>
                    <a:pt x="4612718" y="2113146"/>
                  </a:lnTo>
                  <a:lnTo>
                    <a:pt x="4604263" y="2113146"/>
                  </a:lnTo>
                  <a:lnTo>
                    <a:pt x="4602453" y="2119185"/>
                  </a:lnTo>
                  <a:lnTo>
                    <a:pt x="4602453" y="2123411"/>
                  </a:lnTo>
                  <a:lnTo>
                    <a:pt x="4602453" y="2127637"/>
                  </a:lnTo>
                  <a:lnTo>
                    <a:pt x="4598227" y="2127637"/>
                  </a:lnTo>
                  <a:lnTo>
                    <a:pt x="4594603" y="2131863"/>
                  </a:lnTo>
                  <a:lnTo>
                    <a:pt x="4590377" y="2133674"/>
                  </a:lnTo>
                  <a:lnTo>
                    <a:pt x="4584341" y="2098656"/>
                  </a:lnTo>
                  <a:lnTo>
                    <a:pt x="4575886" y="2066053"/>
                  </a:lnTo>
                  <a:lnTo>
                    <a:pt x="4574076" y="2041904"/>
                  </a:lnTo>
                  <a:lnTo>
                    <a:pt x="4580113" y="2023187"/>
                  </a:lnTo>
                  <a:lnTo>
                    <a:pt x="4590377" y="2005073"/>
                  </a:lnTo>
                  <a:lnTo>
                    <a:pt x="4602453" y="1984546"/>
                  </a:lnTo>
                  <a:close/>
                  <a:moveTo>
                    <a:pt x="58565" y="1878288"/>
                  </a:moveTo>
                  <a:lnTo>
                    <a:pt x="99019" y="1878288"/>
                  </a:lnTo>
                  <a:lnTo>
                    <a:pt x="99019" y="1892778"/>
                  </a:lnTo>
                  <a:lnTo>
                    <a:pt x="91169" y="1892778"/>
                  </a:lnTo>
                  <a:lnTo>
                    <a:pt x="91169" y="1898814"/>
                  </a:lnTo>
                  <a:lnTo>
                    <a:pt x="80904" y="1894589"/>
                  </a:lnTo>
                  <a:lnTo>
                    <a:pt x="73056" y="1888552"/>
                  </a:lnTo>
                  <a:lnTo>
                    <a:pt x="67017" y="1884324"/>
                  </a:lnTo>
                  <a:close/>
                  <a:moveTo>
                    <a:pt x="2511033" y="1765986"/>
                  </a:moveTo>
                  <a:lnTo>
                    <a:pt x="2521296" y="1774438"/>
                  </a:lnTo>
                  <a:lnTo>
                    <a:pt x="2530955" y="1784098"/>
                  </a:lnTo>
                  <a:lnTo>
                    <a:pt x="2539410" y="1798589"/>
                  </a:lnTo>
                  <a:lnTo>
                    <a:pt x="2543636" y="1813080"/>
                  </a:lnTo>
                  <a:lnTo>
                    <a:pt x="2535184" y="1813080"/>
                  </a:lnTo>
                  <a:lnTo>
                    <a:pt x="2529145" y="1817306"/>
                  </a:lnTo>
                  <a:lnTo>
                    <a:pt x="2524919" y="1817306"/>
                  </a:lnTo>
                  <a:lnTo>
                    <a:pt x="2515259" y="1820929"/>
                  </a:lnTo>
                  <a:lnTo>
                    <a:pt x="2502578" y="1820929"/>
                  </a:lnTo>
                  <a:lnTo>
                    <a:pt x="2502578" y="1813080"/>
                  </a:lnTo>
                  <a:lnTo>
                    <a:pt x="2500768" y="1813080"/>
                  </a:lnTo>
                  <a:lnTo>
                    <a:pt x="2500768" y="1808854"/>
                  </a:lnTo>
                  <a:lnTo>
                    <a:pt x="2496542" y="1807041"/>
                  </a:lnTo>
                  <a:lnTo>
                    <a:pt x="2500768" y="1798589"/>
                  </a:lnTo>
                  <a:lnTo>
                    <a:pt x="2500768" y="1794363"/>
                  </a:lnTo>
                  <a:lnTo>
                    <a:pt x="2500768" y="1792552"/>
                  </a:lnTo>
                  <a:lnTo>
                    <a:pt x="2502578" y="1788326"/>
                  </a:lnTo>
                  <a:close/>
                  <a:moveTo>
                    <a:pt x="2450055" y="1741234"/>
                  </a:moveTo>
                  <a:lnTo>
                    <a:pt x="2458507" y="1749686"/>
                  </a:lnTo>
                  <a:lnTo>
                    <a:pt x="2462129" y="1753912"/>
                  </a:lnTo>
                  <a:lnTo>
                    <a:pt x="2462129" y="1755725"/>
                  </a:lnTo>
                  <a:lnTo>
                    <a:pt x="2464545" y="1764177"/>
                  </a:lnTo>
                  <a:lnTo>
                    <a:pt x="2464545" y="1770214"/>
                  </a:lnTo>
                  <a:lnTo>
                    <a:pt x="2464545" y="1780479"/>
                  </a:lnTo>
                  <a:lnTo>
                    <a:pt x="2458507" y="1780479"/>
                  </a:lnTo>
                  <a:lnTo>
                    <a:pt x="2458507" y="1788328"/>
                  </a:lnTo>
                  <a:lnTo>
                    <a:pt x="2444016" y="1784102"/>
                  </a:lnTo>
                  <a:lnTo>
                    <a:pt x="2430130" y="1780479"/>
                  </a:lnTo>
                  <a:lnTo>
                    <a:pt x="2419865" y="1774442"/>
                  </a:lnTo>
                  <a:lnTo>
                    <a:pt x="2411413" y="1774442"/>
                  </a:lnTo>
                  <a:lnTo>
                    <a:pt x="2411413" y="1765987"/>
                  </a:lnTo>
                  <a:lnTo>
                    <a:pt x="2425904" y="1759951"/>
                  </a:lnTo>
                  <a:lnTo>
                    <a:pt x="2439790" y="1753912"/>
                  </a:lnTo>
                  <a:close/>
                  <a:moveTo>
                    <a:pt x="2606426" y="1677838"/>
                  </a:moveTo>
                  <a:lnTo>
                    <a:pt x="2614276" y="1682064"/>
                  </a:lnTo>
                  <a:lnTo>
                    <a:pt x="2616089" y="1684480"/>
                  </a:lnTo>
                  <a:lnTo>
                    <a:pt x="2620315" y="1688103"/>
                  </a:lnTo>
                  <a:lnTo>
                    <a:pt x="2628768" y="1688103"/>
                  </a:lnTo>
                  <a:lnTo>
                    <a:pt x="2628768" y="1692329"/>
                  </a:lnTo>
                  <a:lnTo>
                    <a:pt x="2628768" y="1696555"/>
                  </a:lnTo>
                  <a:lnTo>
                    <a:pt x="2624542" y="1698366"/>
                  </a:lnTo>
                  <a:lnTo>
                    <a:pt x="2620315" y="1702592"/>
                  </a:lnTo>
                  <a:lnTo>
                    <a:pt x="2616089" y="1706818"/>
                  </a:lnTo>
                  <a:lnTo>
                    <a:pt x="2614276" y="1706818"/>
                  </a:lnTo>
                  <a:lnTo>
                    <a:pt x="2610050" y="1711045"/>
                  </a:lnTo>
                  <a:lnTo>
                    <a:pt x="2606426" y="1711045"/>
                  </a:lnTo>
                  <a:lnTo>
                    <a:pt x="2600389" y="1711045"/>
                  </a:lnTo>
                  <a:lnTo>
                    <a:pt x="2600389" y="1698366"/>
                  </a:lnTo>
                  <a:lnTo>
                    <a:pt x="2600389" y="1692329"/>
                  </a:lnTo>
                  <a:lnTo>
                    <a:pt x="2602200" y="1688103"/>
                  </a:lnTo>
                  <a:close/>
                  <a:moveTo>
                    <a:pt x="0" y="1639197"/>
                  </a:moveTo>
                  <a:lnTo>
                    <a:pt x="34413" y="1645234"/>
                  </a:lnTo>
                  <a:lnTo>
                    <a:pt x="58564" y="1655498"/>
                  </a:lnTo>
                  <a:lnTo>
                    <a:pt x="77281" y="1677838"/>
                  </a:lnTo>
                  <a:lnTo>
                    <a:pt x="70640" y="1684478"/>
                  </a:lnTo>
                  <a:lnTo>
                    <a:pt x="62790" y="1684478"/>
                  </a:lnTo>
                  <a:lnTo>
                    <a:pt x="58564" y="1688101"/>
                  </a:lnTo>
                  <a:lnTo>
                    <a:pt x="56753" y="1692327"/>
                  </a:lnTo>
                  <a:lnTo>
                    <a:pt x="44678" y="1696553"/>
                  </a:lnTo>
                  <a:lnTo>
                    <a:pt x="38642" y="1688101"/>
                  </a:lnTo>
                  <a:lnTo>
                    <a:pt x="28377" y="1682064"/>
                  </a:lnTo>
                  <a:lnTo>
                    <a:pt x="20528" y="1674215"/>
                  </a:lnTo>
                  <a:lnTo>
                    <a:pt x="10265" y="1669989"/>
                  </a:lnTo>
                  <a:lnTo>
                    <a:pt x="6037" y="1668176"/>
                  </a:lnTo>
                  <a:lnTo>
                    <a:pt x="0" y="1659724"/>
                  </a:lnTo>
                  <a:lnTo>
                    <a:pt x="0" y="1653688"/>
                  </a:lnTo>
                  <a:close/>
                  <a:moveTo>
                    <a:pt x="2387262" y="1553464"/>
                  </a:moveTo>
                  <a:lnTo>
                    <a:pt x="2387262" y="1569765"/>
                  </a:lnTo>
                  <a:lnTo>
                    <a:pt x="2391488" y="1578218"/>
                  </a:lnTo>
                  <a:lnTo>
                    <a:pt x="2393301" y="1584256"/>
                  </a:lnTo>
                  <a:lnTo>
                    <a:pt x="2393301" y="1596332"/>
                  </a:lnTo>
                  <a:lnTo>
                    <a:pt x="2393301" y="1610821"/>
                  </a:lnTo>
                  <a:lnTo>
                    <a:pt x="2433751" y="1610821"/>
                  </a:lnTo>
                  <a:lnTo>
                    <a:pt x="2468167" y="1649463"/>
                  </a:lnTo>
                  <a:lnTo>
                    <a:pt x="2502581" y="1688102"/>
                  </a:lnTo>
                  <a:lnTo>
                    <a:pt x="2502581" y="1692331"/>
                  </a:lnTo>
                  <a:lnTo>
                    <a:pt x="2500770" y="1696557"/>
                  </a:lnTo>
                  <a:lnTo>
                    <a:pt x="2500770" y="1698367"/>
                  </a:lnTo>
                  <a:lnTo>
                    <a:pt x="2496544" y="1702594"/>
                  </a:lnTo>
                  <a:lnTo>
                    <a:pt x="2490505" y="1711046"/>
                  </a:lnTo>
                  <a:lnTo>
                    <a:pt x="2486884" y="1712859"/>
                  </a:lnTo>
                  <a:lnTo>
                    <a:pt x="2482658" y="1717085"/>
                  </a:lnTo>
                  <a:lnTo>
                    <a:pt x="2478430" y="1717085"/>
                  </a:lnTo>
                  <a:lnTo>
                    <a:pt x="2468167" y="1717085"/>
                  </a:lnTo>
                  <a:lnTo>
                    <a:pt x="2458507" y="1721311"/>
                  </a:lnTo>
                  <a:lnTo>
                    <a:pt x="2458507" y="1711046"/>
                  </a:lnTo>
                  <a:lnTo>
                    <a:pt x="2458507" y="1698367"/>
                  </a:lnTo>
                  <a:lnTo>
                    <a:pt x="2458507" y="1692331"/>
                  </a:lnTo>
                  <a:lnTo>
                    <a:pt x="2458507" y="1688102"/>
                  </a:lnTo>
                  <a:lnTo>
                    <a:pt x="2450053" y="1682066"/>
                  </a:lnTo>
                  <a:lnTo>
                    <a:pt x="2444016" y="1677840"/>
                  </a:lnTo>
                  <a:lnTo>
                    <a:pt x="2433751" y="1669991"/>
                  </a:lnTo>
                  <a:lnTo>
                    <a:pt x="2421677" y="1698367"/>
                  </a:lnTo>
                  <a:lnTo>
                    <a:pt x="2401753" y="1717085"/>
                  </a:lnTo>
                  <a:lnTo>
                    <a:pt x="2373376" y="1727348"/>
                  </a:lnTo>
                  <a:lnTo>
                    <a:pt x="2373376" y="1717085"/>
                  </a:lnTo>
                  <a:lnTo>
                    <a:pt x="2373376" y="1711046"/>
                  </a:lnTo>
                  <a:lnTo>
                    <a:pt x="2376999" y="1702594"/>
                  </a:lnTo>
                  <a:lnTo>
                    <a:pt x="2373376" y="1696557"/>
                  </a:lnTo>
                  <a:lnTo>
                    <a:pt x="2369149" y="1688102"/>
                  </a:lnTo>
                  <a:lnTo>
                    <a:pt x="2364923" y="1677840"/>
                  </a:lnTo>
                  <a:lnTo>
                    <a:pt x="2354659" y="1674217"/>
                  </a:lnTo>
                  <a:lnTo>
                    <a:pt x="2348622" y="1669991"/>
                  </a:lnTo>
                  <a:lnTo>
                    <a:pt x="2340772" y="1669991"/>
                  </a:lnTo>
                  <a:lnTo>
                    <a:pt x="2334734" y="1668180"/>
                  </a:lnTo>
                  <a:lnTo>
                    <a:pt x="2330508" y="1668180"/>
                  </a:lnTo>
                  <a:lnTo>
                    <a:pt x="2322658" y="1663954"/>
                  </a:lnTo>
                  <a:lnTo>
                    <a:pt x="2316622" y="1655499"/>
                  </a:lnTo>
                  <a:lnTo>
                    <a:pt x="2336546" y="1631350"/>
                  </a:lnTo>
                  <a:lnTo>
                    <a:pt x="2351035" y="1602369"/>
                  </a:lnTo>
                  <a:lnTo>
                    <a:pt x="2364923" y="1573992"/>
                  </a:lnTo>
                  <a:close/>
                  <a:moveTo>
                    <a:pt x="4357324" y="1492482"/>
                  </a:moveTo>
                  <a:lnTo>
                    <a:pt x="4361550" y="1500331"/>
                  </a:lnTo>
                  <a:lnTo>
                    <a:pt x="4365174" y="1506368"/>
                  </a:lnTo>
                  <a:lnTo>
                    <a:pt x="4367589" y="1510594"/>
                  </a:lnTo>
                  <a:lnTo>
                    <a:pt x="4367589" y="1516633"/>
                  </a:lnTo>
                  <a:lnTo>
                    <a:pt x="4371210" y="1525085"/>
                  </a:lnTo>
                  <a:lnTo>
                    <a:pt x="4371210" y="1538971"/>
                  </a:lnTo>
                  <a:lnTo>
                    <a:pt x="4371210" y="1549236"/>
                  </a:lnTo>
                  <a:lnTo>
                    <a:pt x="4375436" y="1578215"/>
                  </a:lnTo>
                  <a:lnTo>
                    <a:pt x="4379664" y="1610818"/>
                  </a:lnTo>
                  <a:lnTo>
                    <a:pt x="4379664" y="1639195"/>
                  </a:lnTo>
                  <a:lnTo>
                    <a:pt x="4339212" y="1659723"/>
                  </a:lnTo>
                  <a:lnTo>
                    <a:pt x="4294534" y="1677837"/>
                  </a:lnTo>
                  <a:lnTo>
                    <a:pt x="4251666" y="1698364"/>
                  </a:lnTo>
                  <a:lnTo>
                    <a:pt x="4215441" y="1727344"/>
                  </a:lnTo>
                  <a:lnTo>
                    <a:pt x="4205178" y="1721307"/>
                  </a:lnTo>
                  <a:lnTo>
                    <a:pt x="4187064" y="1712855"/>
                  </a:lnTo>
                  <a:lnTo>
                    <a:pt x="4162913" y="1698364"/>
                  </a:lnTo>
                  <a:lnTo>
                    <a:pt x="4142386" y="1688100"/>
                  </a:lnTo>
                  <a:lnTo>
                    <a:pt x="4124274" y="1677837"/>
                  </a:lnTo>
                  <a:lnTo>
                    <a:pt x="4115822" y="1669987"/>
                  </a:lnTo>
                  <a:lnTo>
                    <a:pt x="4120048" y="1668177"/>
                  </a:lnTo>
                  <a:lnTo>
                    <a:pt x="4124274" y="1663951"/>
                  </a:lnTo>
                  <a:lnTo>
                    <a:pt x="4128500" y="1659723"/>
                  </a:lnTo>
                  <a:lnTo>
                    <a:pt x="4128500" y="1655497"/>
                  </a:lnTo>
                  <a:lnTo>
                    <a:pt x="4130310" y="1649460"/>
                  </a:lnTo>
                  <a:lnTo>
                    <a:pt x="4120048" y="1641611"/>
                  </a:lnTo>
                  <a:lnTo>
                    <a:pt x="4106160" y="1639195"/>
                  </a:lnTo>
                  <a:lnTo>
                    <a:pt x="4095897" y="1631348"/>
                  </a:lnTo>
                  <a:lnTo>
                    <a:pt x="4085632" y="1625309"/>
                  </a:lnTo>
                  <a:lnTo>
                    <a:pt x="4091671" y="1625309"/>
                  </a:lnTo>
                  <a:lnTo>
                    <a:pt x="4100123" y="1616857"/>
                  </a:lnTo>
                  <a:lnTo>
                    <a:pt x="4101934" y="1612631"/>
                  </a:lnTo>
                  <a:lnTo>
                    <a:pt x="4106160" y="1612631"/>
                  </a:lnTo>
                  <a:lnTo>
                    <a:pt x="4109783" y="1610818"/>
                  </a:lnTo>
                  <a:lnTo>
                    <a:pt x="4120048" y="1610818"/>
                  </a:lnTo>
                  <a:lnTo>
                    <a:pt x="4130310" y="1610818"/>
                  </a:lnTo>
                  <a:lnTo>
                    <a:pt x="4130310" y="1584254"/>
                  </a:lnTo>
                  <a:lnTo>
                    <a:pt x="4077785" y="1584254"/>
                  </a:lnTo>
                  <a:lnTo>
                    <a:pt x="4067520" y="1563727"/>
                  </a:lnTo>
                  <a:lnTo>
                    <a:pt x="4085632" y="1549236"/>
                  </a:lnTo>
                  <a:lnTo>
                    <a:pt x="4100123" y="1535350"/>
                  </a:lnTo>
                  <a:lnTo>
                    <a:pt x="4115822" y="1529311"/>
                  </a:lnTo>
                  <a:lnTo>
                    <a:pt x="4144198" y="1520859"/>
                  </a:lnTo>
                  <a:lnTo>
                    <a:pt x="4156877" y="1531124"/>
                  </a:lnTo>
                  <a:lnTo>
                    <a:pt x="4162913" y="1543197"/>
                  </a:lnTo>
                  <a:lnTo>
                    <a:pt x="4170763" y="1549236"/>
                  </a:lnTo>
                  <a:lnTo>
                    <a:pt x="4176801" y="1563727"/>
                  </a:lnTo>
                  <a:lnTo>
                    <a:pt x="4199139" y="1545613"/>
                  </a:lnTo>
                  <a:lnTo>
                    <a:pt x="4219667" y="1531124"/>
                  </a:lnTo>
                  <a:lnTo>
                    <a:pt x="4248044" y="1520859"/>
                  </a:lnTo>
                  <a:lnTo>
                    <a:pt x="4251666" y="1531124"/>
                  </a:lnTo>
                  <a:lnTo>
                    <a:pt x="4257703" y="1535350"/>
                  </a:lnTo>
                  <a:lnTo>
                    <a:pt x="4257703" y="1538971"/>
                  </a:lnTo>
                  <a:lnTo>
                    <a:pt x="4261931" y="1538971"/>
                  </a:lnTo>
                  <a:lnTo>
                    <a:pt x="4266157" y="1538971"/>
                  </a:lnTo>
                  <a:lnTo>
                    <a:pt x="4272194" y="1538971"/>
                  </a:lnTo>
                  <a:lnTo>
                    <a:pt x="4290306" y="1529311"/>
                  </a:lnTo>
                  <a:lnTo>
                    <a:pt x="4300571" y="1516633"/>
                  </a:lnTo>
                  <a:lnTo>
                    <a:pt x="4314457" y="1506368"/>
                  </a:lnTo>
                  <a:lnTo>
                    <a:pt x="4328947" y="1496105"/>
                  </a:lnTo>
                  <a:close/>
                  <a:moveTo>
                    <a:pt x="2638425" y="1363281"/>
                  </a:moveTo>
                  <a:lnTo>
                    <a:pt x="2644464" y="1367507"/>
                  </a:lnTo>
                  <a:lnTo>
                    <a:pt x="2648690" y="1371733"/>
                  </a:lnTo>
                  <a:lnTo>
                    <a:pt x="2652916" y="1371733"/>
                  </a:lnTo>
                  <a:lnTo>
                    <a:pt x="2657142" y="1373546"/>
                  </a:lnTo>
                  <a:lnTo>
                    <a:pt x="2657142" y="1377772"/>
                  </a:lnTo>
                  <a:lnTo>
                    <a:pt x="2657142" y="1381998"/>
                  </a:lnTo>
                  <a:lnTo>
                    <a:pt x="2658955" y="1388035"/>
                  </a:lnTo>
                  <a:lnTo>
                    <a:pt x="2666802" y="1400111"/>
                  </a:lnTo>
                  <a:lnTo>
                    <a:pt x="2671028" y="1410376"/>
                  </a:lnTo>
                  <a:lnTo>
                    <a:pt x="2672841" y="1420639"/>
                  </a:lnTo>
                  <a:lnTo>
                    <a:pt x="2677067" y="1435130"/>
                  </a:lnTo>
                  <a:lnTo>
                    <a:pt x="2666802" y="1439357"/>
                  </a:lnTo>
                  <a:lnTo>
                    <a:pt x="2657142" y="1442980"/>
                  </a:lnTo>
                  <a:lnTo>
                    <a:pt x="2644464" y="1442980"/>
                  </a:lnTo>
                  <a:lnTo>
                    <a:pt x="2628765" y="1445395"/>
                  </a:lnTo>
                  <a:lnTo>
                    <a:pt x="2624539" y="1429093"/>
                  </a:lnTo>
                  <a:lnTo>
                    <a:pt x="2620313" y="1410376"/>
                  </a:lnTo>
                  <a:lnTo>
                    <a:pt x="2620313" y="1388035"/>
                  </a:lnTo>
                  <a:lnTo>
                    <a:pt x="2628765" y="1381998"/>
                  </a:lnTo>
                  <a:lnTo>
                    <a:pt x="2630578" y="1373546"/>
                  </a:lnTo>
                  <a:close/>
                  <a:moveTo>
                    <a:pt x="3250641" y="1304111"/>
                  </a:moveTo>
                  <a:lnTo>
                    <a:pt x="3265130" y="1310148"/>
                  </a:lnTo>
                  <a:lnTo>
                    <a:pt x="3279016" y="1318602"/>
                  </a:lnTo>
                  <a:lnTo>
                    <a:pt x="3285055" y="1324639"/>
                  </a:lnTo>
                  <a:lnTo>
                    <a:pt x="3295318" y="1333091"/>
                  </a:lnTo>
                  <a:lnTo>
                    <a:pt x="3307393" y="1343356"/>
                  </a:lnTo>
                  <a:lnTo>
                    <a:pt x="3303167" y="1349392"/>
                  </a:lnTo>
                  <a:lnTo>
                    <a:pt x="3303167" y="1353620"/>
                  </a:lnTo>
                  <a:lnTo>
                    <a:pt x="3299546" y="1353620"/>
                  </a:lnTo>
                  <a:lnTo>
                    <a:pt x="3299546" y="1357242"/>
                  </a:lnTo>
                  <a:lnTo>
                    <a:pt x="3293507" y="1363280"/>
                  </a:lnTo>
                  <a:lnTo>
                    <a:pt x="3293507" y="1367506"/>
                  </a:lnTo>
                  <a:lnTo>
                    <a:pt x="3289280" y="1367506"/>
                  </a:lnTo>
                  <a:lnTo>
                    <a:pt x="3285055" y="1367506"/>
                  </a:lnTo>
                  <a:lnTo>
                    <a:pt x="3280829" y="1371732"/>
                  </a:lnTo>
                  <a:lnTo>
                    <a:pt x="3274790" y="1373543"/>
                  </a:lnTo>
                  <a:lnTo>
                    <a:pt x="3265130" y="1363280"/>
                  </a:lnTo>
                  <a:lnTo>
                    <a:pt x="3254866" y="1353620"/>
                  </a:lnTo>
                  <a:lnTo>
                    <a:pt x="3240375" y="1343356"/>
                  </a:lnTo>
                  <a:lnTo>
                    <a:pt x="3228300" y="1334903"/>
                  </a:lnTo>
                  <a:lnTo>
                    <a:pt x="3236751" y="1310148"/>
                  </a:lnTo>
                  <a:lnTo>
                    <a:pt x="3242790" y="1310148"/>
                  </a:lnTo>
                  <a:lnTo>
                    <a:pt x="3246412" y="1306527"/>
                  </a:lnTo>
                  <a:close/>
                  <a:moveTo>
                    <a:pt x="6004982" y="1290225"/>
                  </a:moveTo>
                  <a:lnTo>
                    <a:pt x="6037585" y="1290225"/>
                  </a:lnTo>
                  <a:lnTo>
                    <a:pt x="6037585" y="1304110"/>
                  </a:lnTo>
                  <a:lnTo>
                    <a:pt x="6030943" y="1304110"/>
                  </a:lnTo>
                  <a:lnTo>
                    <a:pt x="6023094" y="1310149"/>
                  </a:lnTo>
                  <a:lnTo>
                    <a:pt x="6018868" y="1310149"/>
                  </a:lnTo>
                  <a:lnTo>
                    <a:pt x="6012831" y="1310149"/>
                  </a:lnTo>
                  <a:lnTo>
                    <a:pt x="6012831" y="1306526"/>
                  </a:lnTo>
                  <a:lnTo>
                    <a:pt x="6009208" y="1300489"/>
                  </a:lnTo>
                  <a:lnTo>
                    <a:pt x="6009208" y="1296261"/>
                  </a:lnTo>
                  <a:lnTo>
                    <a:pt x="6004982" y="1292035"/>
                  </a:lnTo>
                  <a:close/>
                  <a:moveTo>
                    <a:pt x="2004480" y="1247358"/>
                  </a:moveTo>
                  <a:lnTo>
                    <a:pt x="2036480" y="1267283"/>
                  </a:lnTo>
                  <a:lnTo>
                    <a:pt x="2064857" y="1292037"/>
                  </a:lnTo>
                  <a:lnTo>
                    <a:pt x="2093233" y="1318602"/>
                  </a:lnTo>
                  <a:lnTo>
                    <a:pt x="2083574" y="1318602"/>
                  </a:lnTo>
                  <a:lnTo>
                    <a:pt x="2075120" y="1328865"/>
                  </a:lnTo>
                  <a:lnTo>
                    <a:pt x="2069083" y="1333091"/>
                  </a:lnTo>
                  <a:lnTo>
                    <a:pt x="2058818" y="1333091"/>
                  </a:lnTo>
                  <a:lnTo>
                    <a:pt x="2046743" y="1334904"/>
                  </a:lnTo>
                  <a:lnTo>
                    <a:pt x="2030441" y="1334904"/>
                  </a:lnTo>
                  <a:lnTo>
                    <a:pt x="2016555" y="1320413"/>
                  </a:lnTo>
                  <a:lnTo>
                    <a:pt x="2002065" y="1310148"/>
                  </a:lnTo>
                  <a:lnTo>
                    <a:pt x="1983953" y="1304112"/>
                  </a:lnTo>
                  <a:lnTo>
                    <a:pt x="1983953" y="1296263"/>
                  </a:lnTo>
                  <a:lnTo>
                    <a:pt x="2016555" y="1277546"/>
                  </a:lnTo>
                  <a:lnTo>
                    <a:pt x="2012329" y="1271509"/>
                  </a:lnTo>
                  <a:lnTo>
                    <a:pt x="2008103" y="1267283"/>
                  </a:lnTo>
                  <a:lnTo>
                    <a:pt x="2008103" y="1261245"/>
                  </a:lnTo>
                  <a:close/>
                  <a:moveTo>
                    <a:pt x="9772438" y="1147133"/>
                  </a:moveTo>
                  <a:lnTo>
                    <a:pt x="9780288" y="1157397"/>
                  </a:lnTo>
                  <a:lnTo>
                    <a:pt x="9786324" y="1165245"/>
                  </a:lnTo>
                  <a:lnTo>
                    <a:pt x="9794778" y="1165245"/>
                  </a:lnTo>
                  <a:lnTo>
                    <a:pt x="9798400" y="1167660"/>
                  </a:lnTo>
                  <a:lnTo>
                    <a:pt x="9800815" y="1167660"/>
                  </a:lnTo>
                  <a:lnTo>
                    <a:pt x="9808664" y="1167660"/>
                  </a:lnTo>
                  <a:lnTo>
                    <a:pt x="9812890" y="1167660"/>
                  </a:lnTo>
                  <a:lnTo>
                    <a:pt x="9814701" y="1167660"/>
                  </a:lnTo>
                  <a:lnTo>
                    <a:pt x="9823155" y="1171284"/>
                  </a:lnTo>
                  <a:lnTo>
                    <a:pt x="9826776" y="1177925"/>
                  </a:lnTo>
                  <a:lnTo>
                    <a:pt x="9812890" y="1190000"/>
                  </a:lnTo>
                  <a:lnTo>
                    <a:pt x="9798400" y="1200263"/>
                  </a:lnTo>
                  <a:lnTo>
                    <a:pt x="9727760" y="1206302"/>
                  </a:lnTo>
                  <a:lnTo>
                    <a:pt x="9727760" y="1177925"/>
                  </a:lnTo>
                  <a:lnTo>
                    <a:pt x="9738025" y="1167660"/>
                  </a:lnTo>
                  <a:lnTo>
                    <a:pt x="9748288" y="1161624"/>
                  </a:lnTo>
                  <a:lnTo>
                    <a:pt x="9757947" y="1153170"/>
                  </a:lnTo>
                  <a:close/>
                  <a:moveTo>
                    <a:pt x="2154225" y="1087972"/>
                  </a:moveTo>
                  <a:lnTo>
                    <a:pt x="2156036" y="1102462"/>
                  </a:lnTo>
                  <a:lnTo>
                    <a:pt x="2156036" y="1112727"/>
                  </a:lnTo>
                  <a:lnTo>
                    <a:pt x="2160262" y="1116953"/>
                  </a:lnTo>
                  <a:lnTo>
                    <a:pt x="2164488" y="1121181"/>
                  </a:lnTo>
                  <a:lnTo>
                    <a:pt x="2168716" y="1122992"/>
                  </a:lnTo>
                  <a:lnTo>
                    <a:pt x="2174753" y="1131444"/>
                  </a:lnTo>
                  <a:lnTo>
                    <a:pt x="2178979" y="1137483"/>
                  </a:lnTo>
                  <a:lnTo>
                    <a:pt x="2174753" y="1145934"/>
                  </a:lnTo>
                  <a:lnTo>
                    <a:pt x="2170527" y="1156198"/>
                  </a:lnTo>
                  <a:lnTo>
                    <a:pt x="2168716" y="1164652"/>
                  </a:lnTo>
                  <a:lnTo>
                    <a:pt x="2164488" y="1170688"/>
                  </a:lnTo>
                  <a:lnTo>
                    <a:pt x="2160262" y="1185177"/>
                  </a:lnTo>
                  <a:lnTo>
                    <a:pt x="2174150" y="1189405"/>
                  </a:lnTo>
                  <a:lnTo>
                    <a:pt x="2181997" y="1195441"/>
                  </a:lnTo>
                  <a:lnTo>
                    <a:pt x="2188036" y="1203895"/>
                  </a:lnTo>
                  <a:lnTo>
                    <a:pt x="2192262" y="1209932"/>
                  </a:lnTo>
                  <a:lnTo>
                    <a:pt x="2192262" y="1224424"/>
                  </a:lnTo>
                  <a:lnTo>
                    <a:pt x="2192262" y="1238912"/>
                  </a:lnTo>
                  <a:lnTo>
                    <a:pt x="2181997" y="1247366"/>
                  </a:lnTo>
                  <a:lnTo>
                    <a:pt x="2174150" y="1253403"/>
                  </a:lnTo>
                  <a:lnTo>
                    <a:pt x="2169922" y="1263669"/>
                  </a:lnTo>
                  <a:lnTo>
                    <a:pt x="2168111" y="1275744"/>
                  </a:lnTo>
                  <a:lnTo>
                    <a:pt x="2160262" y="1290233"/>
                  </a:lnTo>
                  <a:lnTo>
                    <a:pt x="2210979" y="1290233"/>
                  </a:lnTo>
                  <a:lnTo>
                    <a:pt x="2210979" y="1321024"/>
                  </a:lnTo>
                  <a:lnTo>
                    <a:pt x="2217016" y="1349401"/>
                  </a:lnTo>
                  <a:lnTo>
                    <a:pt x="2239355" y="1349401"/>
                  </a:lnTo>
                  <a:lnTo>
                    <a:pt x="2249618" y="1339136"/>
                  </a:lnTo>
                  <a:lnTo>
                    <a:pt x="2259883" y="1328873"/>
                  </a:lnTo>
                  <a:lnTo>
                    <a:pt x="2270146" y="1318608"/>
                  </a:lnTo>
                  <a:lnTo>
                    <a:pt x="2288260" y="1310156"/>
                  </a:lnTo>
                  <a:lnTo>
                    <a:pt x="2288260" y="1333099"/>
                  </a:lnTo>
                  <a:lnTo>
                    <a:pt x="2284033" y="1361476"/>
                  </a:lnTo>
                  <a:lnTo>
                    <a:pt x="2282221" y="1386231"/>
                  </a:lnTo>
                  <a:lnTo>
                    <a:pt x="2282221" y="1402532"/>
                  </a:lnTo>
                  <a:lnTo>
                    <a:pt x="2277995" y="1414608"/>
                  </a:lnTo>
                  <a:lnTo>
                    <a:pt x="2284033" y="1420647"/>
                  </a:lnTo>
                  <a:lnTo>
                    <a:pt x="2288260" y="1424873"/>
                  </a:lnTo>
                  <a:lnTo>
                    <a:pt x="2292486" y="1429099"/>
                  </a:lnTo>
                  <a:lnTo>
                    <a:pt x="2298522" y="1430910"/>
                  </a:lnTo>
                  <a:lnTo>
                    <a:pt x="2308787" y="1435136"/>
                  </a:lnTo>
                  <a:lnTo>
                    <a:pt x="2326899" y="1406759"/>
                  </a:lnTo>
                  <a:lnTo>
                    <a:pt x="2340787" y="1374155"/>
                  </a:lnTo>
                  <a:lnTo>
                    <a:pt x="2340787" y="1349401"/>
                  </a:lnTo>
                  <a:lnTo>
                    <a:pt x="2336559" y="1324646"/>
                  </a:lnTo>
                  <a:lnTo>
                    <a:pt x="2336559" y="1299892"/>
                  </a:lnTo>
                  <a:lnTo>
                    <a:pt x="2344408" y="1275139"/>
                  </a:lnTo>
                  <a:lnTo>
                    <a:pt x="2364936" y="1257026"/>
                  </a:lnTo>
                  <a:lnTo>
                    <a:pt x="2372785" y="1248574"/>
                  </a:lnTo>
                  <a:lnTo>
                    <a:pt x="2378825" y="1248574"/>
                  </a:lnTo>
                  <a:lnTo>
                    <a:pt x="2386672" y="1252800"/>
                  </a:lnTo>
                  <a:lnTo>
                    <a:pt x="2392711" y="1257026"/>
                  </a:lnTo>
                  <a:lnTo>
                    <a:pt x="2396936" y="1263064"/>
                  </a:lnTo>
                  <a:lnTo>
                    <a:pt x="2404786" y="1271518"/>
                  </a:lnTo>
                  <a:lnTo>
                    <a:pt x="2406597" y="1277555"/>
                  </a:lnTo>
                  <a:lnTo>
                    <a:pt x="2414446" y="1281781"/>
                  </a:lnTo>
                  <a:lnTo>
                    <a:pt x="2418672" y="1290233"/>
                  </a:lnTo>
                  <a:lnTo>
                    <a:pt x="2432558" y="1290233"/>
                  </a:lnTo>
                  <a:lnTo>
                    <a:pt x="2448859" y="1281781"/>
                  </a:lnTo>
                  <a:lnTo>
                    <a:pt x="2466973" y="1277555"/>
                  </a:lnTo>
                  <a:lnTo>
                    <a:pt x="2480859" y="1289630"/>
                  </a:lnTo>
                  <a:lnTo>
                    <a:pt x="2480859" y="1318005"/>
                  </a:lnTo>
                  <a:lnTo>
                    <a:pt x="2480859" y="1332496"/>
                  </a:lnTo>
                  <a:lnTo>
                    <a:pt x="2476633" y="1357250"/>
                  </a:lnTo>
                  <a:lnTo>
                    <a:pt x="2474821" y="1388043"/>
                  </a:lnTo>
                  <a:lnTo>
                    <a:pt x="2466973" y="1424873"/>
                  </a:lnTo>
                  <a:lnTo>
                    <a:pt x="2460934" y="1453250"/>
                  </a:lnTo>
                  <a:lnTo>
                    <a:pt x="2456708" y="1473779"/>
                  </a:lnTo>
                  <a:lnTo>
                    <a:pt x="2442823" y="1473779"/>
                  </a:lnTo>
                  <a:lnTo>
                    <a:pt x="2434973" y="1471968"/>
                  </a:lnTo>
                  <a:lnTo>
                    <a:pt x="2428937" y="1467740"/>
                  </a:lnTo>
                  <a:lnTo>
                    <a:pt x="2421088" y="1463513"/>
                  </a:lnTo>
                  <a:lnTo>
                    <a:pt x="2410823" y="1459287"/>
                  </a:lnTo>
                  <a:lnTo>
                    <a:pt x="2410823" y="1467740"/>
                  </a:lnTo>
                  <a:lnTo>
                    <a:pt x="2415048" y="1471968"/>
                  </a:lnTo>
                  <a:lnTo>
                    <a:pt x="2419276" y="1473779"/>
                  </a:lnTo>
                  <a:lnTo>
                    <a:pt x="2421088" y="1478005"/>
                  </a:lnTo>
                  <a:lnTo>
                    <a:pt x="2421088" y="1482231"/>
                  </a:lnTo>
                  <a:lnTo>
                    <a:pt x="2425313" y="1488269"/>
                  </a:lnTo>
                  <a:lnTo>
                    <a:pt x="2425313" y="1500343"/>
                  </a:lnTo>
                  <a:lnTo>
                    <a:pt x="2326296" y="1506381"/>
                  </a:lnTo>
                  <a:lnTo>
                    <a:pt x="2326296" y="1514833"/>
                  </a:lnTo>
                  <a:lnTo>
                    <a:pt x="2334146" y="1535360"/>
                  </a:lnTo>
                  <a:lnTo>
                    <a:pt x="2329919" y="1557700"/>
                  </a:lnTo>
                  <a:lnTo>
                    <a:pt x="2325691" y="1592717"/>
                  </a:lnTo>
                  <a:lnTo>
                    <a:pt x="2307579" y="1592717"/>
                  </a:lnTo>
                  <a:lnTo>
                    <a:pt x="2283428" y="1578226"/>
                  </a:lnTo>
                  <a:lnTo>
                    <a:pt x="2249015" y="1569775"/>
                  </a:lnTo>
                  <a:lnTo>
                    <a:pt x="2249015" y="1577624"/>
                  </a:lnTo>
                  <a:lnTo>
                    <a:pt x="2255052" y="1577624"/>
                  </a:lnTo>
                  <a:lnTo>
                    <a:pt x="2262901" y="1583660"/>
                  </a:lnTo>
                  <a:lnTo>
                    <a:pt x="2267127" y="1587886"/>
                  </a:lnTo>
                  <a:lnTo>
                    <a:pt x="2268938" y="1592112"/>
                  </a:lnTo>
                  <a:lnTo>
                    <a:pt x="2273166" y="1596338"/>
                  </a:lnTo>
                  <a:lnTo>
                    <a:pt x="2277392" y="1606603"/>
                  </a:lnTo>
                  <a:lnTo>
                    <a:pt x="2277392" y="1616867"/>
                  </a:lnTo>
                  <a:lnTo>
                    <a:pt x="2273166" y="1625319"/>
                  </a:lnTo>
                  <a:lnTo>
                    <a:pt x="2267127" y="1631356"/>
                  </a:lnTo>
                  <a:lnTo>
                    <a:pt x="2262901" y="1639809"/>
                  </a:lnTo>
                  <a:lnTo>
                    <a:pt x="2244789" y="1654298"/>
                  </a:lnTo>
                  <a:lnTo>
                    <a:pt x="2230901" y="1668788"/>
                  </a:lnTo>
                  <a:lnTo>
                    <a:pt x="2224865" y="1685089"/>
                  </a:lnTo>
                  <a:lnTo>
                    <a:pt x="2217016" y="1711655"/>
                  </a:lnTo>
                  <a:lnTo>
                    <a:pt x="2203130" y="1711655"/>
                  </a:lnTo>
                  <a:lnTo>
                    <a:pt x="2192865" y="1707427"/>
                  </a:lnTo>
                  <a:lnTo>
                    <a:pt x="2182602" y="1703201"/>
                  </a:lnTo>
                  <a:lnTo>
                    <a:pt x="2174753" y="1698975"/>
                  </a:lnTo>
                  <a:lnTo>
                    <a:pt x="2160867" y="1697164"/>
                  </a:lnTo>
                  <a:lnTo>
                    <a:pt x="2160867" y="1703201"/>
                  </a:lnTo>
                  <a:lnTo>
                    <a:pt x="2178979" y="1703201"/>
                  </a:lnTo>
                  <a:lnTo>
                    <a:pt x="2183205" y="1711655"/>
                  </a:lnTo>
                  <a:lnTo>
                    <a:pt x="2185017" y="1717692"/>
                  </a:lnTo>
                  <a:lnTo>
                    <a:pt x="2189244" y="1721918"/>
                  </a:lnTo>
                  <a:lnTo>
                    <a:pt x="2189244" y="1727956"/>
                  </a:lnTo>
                  <a:lnTo>
                    <a:pt x="2193469" y="1740031"/>
                  </a:lnTo>
                  <a:lnTo>
                    <a:pt x="2193469" y="1750294"/>
                  </a:lnTo>
                  <a:lnTo>
                    <a:pt x="2160867" y="1760559"/>
                  </a:lnTo>
                  <a:lnTo>
                    <a:pt x="2132490" y="1778672"/>
                  </a:lnTo>
                  <a:lnTo>
                    <a:pt x="2114376" y="1799200"/>
                  </a:lnTo>
                  <a:lnTo>
                    <a:pt x="2102301" y="1831804"/>
                  </a:lnTo>
                  <a:lnTo>
                    <a:pt x="2102301" y="1878898"/>
                  </a:lnTo>
                  <a:lnTo>
                    <a:pt x="2114376" y="1907275"/>
                  </a:lnTo>
                  <a:lnTo>
                    <a:pt x="2122225" y="1945915"/>
                  </a:lnTo>
                  <a:lnTo>
                    <a:pt x="2122225" y="1984554"/>
                  </a:lnTo>
                  <a:lnTo>
                    <a:pt x="2160867" y="1984554"/>
                  </a:lnTo>
                  <a:lnTo>
                    <a:pt x="2160867" y="2002667"/>
                  </a:lnTo>
                  <a:lnTo>
                    <a:pt x="2168716" y="2008705"/>
                  </a:lnTo>
                  <a:lnTo>
                    <a:pt x="2168716" y="2017157"/>
                  </a:lnTo>
                  <a:lnTo>
                    <a:pt x="2168716" y="2023196"/>
                  </a:lnTo>
                  <a:lnTo>
                    <a:pt x="2168716" y="2027423"/>
                  </a:lnTo>
                  <a:lnTo>
                    <a:pt x="2168716" y="2031648"/>
                  </a:lnTo>
                  <a:lnTo>
                    <a:pt x="2168716" y="2033459"/>
                  </a:lnTo>
                  <a:lnTo>
                    <a:pt x="2170527" y="2037686"/>
                  </a:lnTo>
                  <a:lnTo>
                    <a:pt x="2182602" y="2037686"/>
                  </a:lnTo>
                  <a:lnTo>
                    <a:pt x="2192865" y="2041911"/>
                  </a:lnTo>
                  <a:lnTo>
                    <a:pt x="2217016" y="2037686"/>
                  </a:lnTo>
                  <a:lnTo>
                    <a:pt x="2241166" y="2047950"/>
                  </a:lnTo>
                  <a:lnTo>
                    <a:pt x="2267732" y="2066061"/>
                  </a:lnTo>
                  <a:lnTo>
                    <a:pt x="2291881" y="2090815"/>
                  </a:lnTo>
                  <a:lnTo>
                    <a:pt x="2312410" y="2113155"/>
                  </a:lnTo>
                  <a:lnTo>
                    <a:pt x="2337767" y="2125833"/>
                  </a:lnTo>
                  <a:lnTo>
                    <a:pt x="2348031" y="2130059"/>
                  </a:lnTo>
                  <a:lnTo>
                    <a:pt x="2354068" y="2131872"/>
                  </a:lnTo>
                  <a:lnTo>
                    <a:pt x="2361917" y="2130059"/>
                  </a:lnTo>
                  <a:lnTo>
                    <a:pt x="2367956" y="2130059"/>
                  </a:lnTo>
                  <a:lnTo>
                    <a:pt x="2372182" y="2125833"/>
                  </a:lnTo>
                  <a:lnTo>
                    <a:pt x="2380032" y="2121608"/>
                  </a:lnTo>
                  <a:lnTo>
                    <a:pt x="2381843" y="2117381"/>
                  </a:lnTo>
                  <a:lnTo>
                    <a:pt x="2389692" y="2117381"/>
                  </a:lnTo>
                  <a:lnTo>
                    <a:pt x="2446445" y="2131872"/>
                  </a:lnTo>
                  <a:lnTo>
                    <a:pt x="2452482" y="2170506"/>
                  </a:lnTo>
                  <a:lnTo>
                    <a:pt x="2460332" y="2198884"/>
                  </a:lnTo>
                  <a:lnTo>
                    <a:pt x="2464558" y="2221222"/>
                  </a:lnTo>
                  <a:lnTo>
                    <a:pt x="2466368" y="2241748"/>
                  </a:lnTo>
                  <a:lnTo>
                    <a:pt x="2474217" y="2264088"/>
                  </a:lnTo>
                  <a:lnTo>
                    <a:pt x="2492329" y="2288848"/>
                  </a:lnTo>
                  <a:lnTo>
                    <a:pt x="2512859" y="2321450"/>
                  </a:lnTo>
                  <a:lnTo>
                    <a:pt x="2518896" y="2317224"/>
                  </a:lnTo>
                  <a:lnTo>
                    <a:pt x="2523122" y="2317224"/>
                  </a:lnTo>
                  <a:lnTo>
                    <a:pt x="2527348" y="2312999"/>
                  </a:lnTo>
                  <a:lnTo>
                    <a:pt x="2531574" y="2312999"/>
                  </a:lnTo>
                  <a:lnTo>
                    <a:pt x="2537612" y="2311186"/>
                  </a:lnTo>
                  <a:lnTo>
                    <a:pt x="2541839" y="2311186"/>
                  </a:lnTo>
                  <a:lnTo>
                    <a:pt x="2541839" y="2306961"/>
                  </a:lnTo>
                  <a:lnTo>
                    <a:pt x="2541839" y="2302732"/>
                  </a:lnTo>
                  <a:lnTo>
                    <a:pt x="2546065" y="2296697"/>
                  </a:lnTo>
                  <a:lnTo>
                    <a:pt x="2546065" y="2274355"/>
                  </a:lnTo>
                  <a:lnTo>
                    <a:pt x="2541839" y="2245973"/>
                  </a:lnTo>
                  <a:lnTo>
                    <a:pt x="2533989" y="2210958"/>
                  </a:lnTo>
                  <a:lnTo>
                    <a:pt x="2523727" y="2178354"/>
                  </a:lnTo>
                  <a:lnTo>
                    <a:pt x="2552103" y="2163865"/>
                  </a:lnTo>
                  <a:lnTo>
                    <a:pt x="2580480" y="2143342"/>
                  </a:lnTo>
                  <a:lnTo>
                    <a:pt x="2598592" y="2114966"/>
                  </a:lnTo>
                  <a:lnTo>
                    <a:pt x="2608855" y="2078136"/>
                  </a:lnTo>
                  <a:lnTo>
                    <a:pt x="2613082" y="2057609"/>
                  </a:lnTo>
                  <a:lnTo>
                    <a:pt x="2608855" y="2025007"/>
                  </a:lnTo>
                  <a:lnTo>
                    <a:pt x="2608855" y="1992404"/>
                  </a:lnTo>
                  <a:lnTo>
                    <a:pt x="2594969" y="1986366"/>
                  </a:lnTo>
                  <a:lnTo>
                    <a:pt x="2588932" y="1982139"/>
                  </a:lnTo>
                  <a:lnTo>
                    <a:pt x="2581083" y="1977913"/>
                  </a:lnTo>
                  <a:lnTo>
                    <a:pt x="2575046" y="1971878"/>
                  </a:lnTo>
                  <a:lnTo>
                    <a:pt x="2570818" y="1959804"/>
                  </a:lnTo>
                  <a:lnTo>
                    <a:pt x="2584706" y="1935045"/>
                  </a:lnTo>
                  <a:lnTo>
                    <a:pt x="2590743" y="1906670"/>
                  </a:lnTo>
                  <a:lnTo>
                    <a:pt x="2584706" y="1875880"/>
                  </a:lnTo>
                  <a:lnTo>
                    <a:pt x="2576857" y="1843276"/>
                  </a:lnTo>
                  <a:lnTo>
                    <a:pt x="2566592" y="1806446"/>
                  </a:lnTo>
                  <a:lnTo>
                    <a:pt x="2562366" y="1771427"/>
                  </a:lnTo>
                  <a:lnTo>
                    <a:pt x="2570215" y="1771427"/>
                  </a:lnTo>
                  <a:lnTo>
                    <a:pt x="2570215" y="1762973"/>
                  </a:lnTo>
                  <a:lnTo>
                    <a:pt x="2619119" y="1771427"/>
                  </a:lnTo>
                  <a:lnTo>
                    <a:pt x="2661382" y="1771427"/>
                  </a:lnTo>
                  <a:lnTo>
                    <a:pt x="2707872" y="1762973"/>
                  </a:lnTo>
                  <a:lnTo>
                    <a:pt x="2718135" y="1781087"/>
                  </a:lnTo>
                  <a:lnTo>
                    <a:pt x="2728400" y="1805841"/>
                  </a:lnTo>
                  <a:lnTo>
                    <a:pt x="2740475" y="1823954"/>
                  </a:lnTo>
                  <a:lnTo>
                    <a:pt x="2750738" y="1832408"/>
                  </a:lnTo>
                  <a:lnTo>
                    <a:pt x="2756777" y="1834219"/>
                  </a:lnTo>
                  <a:lnTo>
                    <a:pt x="2768852" y="1834219"/>
                  </a:lnTo>
                  <a:lnTo>
                    <a:pt x="2779115" y="1838445"/>
                  </a:lnTo>
                  <a:lnTo>
                    <a:pt x="2789380" y="1842671"/>
                  </a:lnTo>
                  <a:lnTo>
                    <a:pt x="2797229" y="1848710"/>
                  </a:lnTo>
                  <a:lnTo>
                    <a:pt x="2799040" y="1866823"/>
                  </a:lnTo>
                  <a:lnTo>
                    <a:pt x="2806889" y="1899426"/>
                  </a:lnTo>
                  <a:lnTo>
                    <a:pt x="2811115" y="1927801"/>
                  </a:lnTo>
                  <a:lnTo>
                    <a:pt x="2817152" y="1948330"/>
                  </a:lnTo>
                  <a:lnTo>
                    <a:pt x="2821378" y="1952557"/>
                  </a:lnTo>
                  <a:lnTo>
                    <a:pt x="2827417" y="1958595"/>
                  </a:lnTo>
                  <a:lnTo>
                    <a:pt x="2835266" y="1962823"/>
                  </a:lnTo>
                  <a:lnTo>
                    <a:pt x="2841303" y="1971273"/>
                  </a:lnTo>
                  <a:lnTo>
                    <a:pt x="2853379" y="1973086"/>
                  </a:lnTo>
                  <a:lnTo>
                    <a:pt x="2855189" y="1981536"/>
                  </a:lnTo>
                  <a:lnTo>
                    <a:pt x="2883567" y="1959198"/>
                  </a:lnTo>
                  <a:lnTo>
                    <a:pt x="2905907" y="1932632"/>
                  </a:lnTo>
                  <a:lnTo>
                    <a:pt x="2922208" y="1904257"/>
                  </a:lnTo>
                  <a:lnTo>
                    <a:pt x="2950585" y="1881917"/>
                  </a:lnTo>
                  <a:lnTo>
                    <a:pt x="2954810" y="1906670"/>
                  </a:lnTo>
                  <a:lnTo>
                    <a:pt x="2965073" y="1921160"/>
                  </a:lnTo>
                  <a:lnTo>
                    <a:pt x="2978962" y="1935650"/>
                  </a:lnTo>
                  <a:lnTo>
                    <a:pt x="2992848" y="1950143"/>
                  </a:lnTo>
                  <a:lnTo>
                    <a:pt x="3004923" y="1968255"/>
                  </a:lnTo>
                  <a:lnTo>
                    <a:pt x="3004923" y="1974291"/>
                  </a:lnTo>
                  <a:lnTo>
                    <a:pt x="3004923" y="1982743"/>
                  </a:lnTo>
                  <a:lnTo>
                    <a:pt x="3000696" y="1986970"/>
                  </a:lnTo>
                  <a:lnTo>
                    <a:pt x="3000696" y="1993007"/>
                  </a:lnTo>
                  <a:lnTo>
                    <a:pt x="2996470" y="2001461"/>
                  </a:lnTo>
                  <a:lnTo>
                    <a:pt x="3000696" y="2007498"/>
                  </a:lnTo>
                  <a:lnTo>
                    <a:pt x="3004923" y="2015949"/>
                  </a:lnTo>
                  <a:lnTo>
                    <a:pt x="3006733" y="2017763"/>
                  </a:lnTo>
                  <a:lnTo>
                    <a:pt x="3014583" y="2017763"/>
                  </a:lnTo>
                  <a:lnTo>
                    <a:pt x="3020620" y="2017763"/>
                  </a:lnTo>
                  <a:lnTo>
                    <a:pt x="3024847" y="2017763"/>
                  </a:lnTo>
                  <a:lnTo>
                    <a:pt x="3032695" y="2017763"/>
                  </a:lnTo>
                  <a:lnTo>
                    <a:pt x="3034508" y="2021988"/>
                  </a:lnTo>
                  <a:lnTo>
                    <a:pt x="3046583" y="2050365"/>
                  </a:lnTo>
                  <a:lnTo>
                    <a:pt x="3046583" y="2072702"/>
                  </a:lnTo>
                  <a:lnTo>
                    <a:pt x="3042357" y="2093231"/>
                  </a:lnTo>
                  <a:lnTo>
                    <a:pt x="3048394" y="2111345"/>
                  </a:lnTo>
                  <a:lnTo>
                    <a:pt x="3074960" y="2131872"/>
                  </a:lnTo>
                  <a:lnTo>
                    <a:pt x="3052620" y="2174734"/>
                  </a:lnTo>
                  <a:lnTo>
                    <a:pt x="3028469" y="2211563"/>
                  </a:lnTo>
                  <a:lnTo>
                    <a:pt x="3034508" y="2211563"/>
                  </a:lnTo>
                  <a:lnTo>
                    <a:pt x="3056846" y="2189223"/>
                  </a:lnTo>
                  <a:lnTo>
                    <a:pt x="3077373" y="2171112"/>
                  </a:lnTo>
                  <a:lnTo>
                    <a:pt x="3095487" y="2150589"/>
                  </a:lnTo>
                  <a:lnTo>
                    <a:pt x="3119639" y="2156621"/>
                  </a:lnTo>
                  <a:lnTo>
                    <a:pt x="3133525" y="2171112"/>
                  </a:lnTo>
                  <a:lnTo>
                    <a:pt x="3147410" y="2189223"/>
                  </a:lnTo>
                  <a:lnTo>
                    <a:pt x="3151637" y="2217600"/>
                  </a:lnTo>
                  <a:lnTo>
                    <a:pt x="3188466" y="2217600"/>
                  </a:lnTo>
                  <a:lnTo>
                    <a:pt x="3188466" y="2227864"/>
                  </a:lnTo>
                  <a:lnTo>
                    <a:pt x="3190278" y="2236316"/>
                  </a:lnTo>
                  <a:lnTo>
                    <a:pt x="3190278" y="2246578"/>
                  </a:lnTo>
                  <a:lnTo>
                    <a:pt x="3194505" y="2256842"/>
                  </a:lnTo>
                  <a:lnTo>
                    <a:pt x="3190278" y="2268920"/>
                  </a:lnTo>
                  <a:lnTo>
                    <a:pt x="3190278" y="2274957"/>
                  </a:lnTo>
                  <a:lnTo>
                    <a:pt x="3190278" y="2283413"/>
                  </a:lnTo>
                  <a:lnTo>
                    <a:pt x="3194505" y="2285224"/>
                  </a:lnTo>
                  <a:lnTo>
                    <a:pt x="3194505" y="2293677"/>
                  </a:lnTo>
                  <a:lnTo>
                    <a:pt x="3194505" y="2297903"/>
                  </a:lnTo>
                  <a:lnTo>
                    <a:pt x="3194505" y="2303941"/>
                  </a:lnTo>
                  <a:lnTo>
                    <a:pt x="3155863" y="2332317"/>
                  </a:lnTo>
                  <a:lnTo>
                    <a:pt x="3113600" y="2350426"/>
                  </a:lnTo>
                  <a:lnTo>
                    <a:pt x="3064695" y="2360690"/>
                  </a:lnTo>
                  <a:lnTo>
                    <a:pt x="3013980" y="2366727"/>
                  </a:lnTo>
                  <a:lnTo>
                    <a:pt x="2965073" y="2375178"/>
                  </a:lnTo>
                  <a:lnTo>
                    <a:pt x="2914358" y="2381217"/>
                  </a:lnTo>
                  <a:lnTo>
                    <a:pt x="2872095" y="2395706"/>
                  </a:lnTo>
                  <a:lnTo>
                    <a:pt x="2833453" y="2413820"/>
                  </a:lnTo>
                  <a:lnTo>
                    <a:pt x="2805076" y="2446423"/>
                  </a:lnTo>
                  <a:lnTo>
                    <a:pt x="2812925" y="2446423"/>
                  </a:lnTo>
                  <a:lnTo>
                    <a:pt x="2847341" y="2421668"/>
                  </a:lnTo>
                  <a:lnTo>
                    <a:pt x="2889605" y="2403554"/>
                  </a:lnTo>
                  <a:lnTo>
                    <a:pt x="2936093" y="2393291"/>
                  </a:lnTo>
                  <a:lnTo>
                    <a:pt x="2937904" y="2399328"/>
                  </a:lnTo>
                  <a:lnTo>
                    <a:pt x="2942130" y="2407782"/>
                  </a:lnTo>
                  <a:lnTo>
                    <a:pt x="2946358" y="2409593"/>
                  </a:lnTo>
                  <a:lnTo>
                    <a:pt x="2952395" y="2413820"/>
                  </a:lnTo>
                  <a:lnTo>
                    <a:pt x="2960244" y="2418046"/>
                  </a:lnTo>
                  <a:lnTo>
                    <a:pt x="2966281" y="2424085"/>
                  </a:lnTo>
                  <a:lnTo>
                    <a:pt x="2956018" y="2442196"/>
                  </a:lnTo>
                  <a:lnTo>
                    <a:pt x="2949979" y="2456688"/>
                  </a:lnTo>
                  <a:lnTo>
                    <a:pt x="2945754" y="2471177"/>
                  </a:lnTo>
                  <a:lnTo>
                    <a:pt x="2941527" y="2493517"/>
                  </a:lnTo>
                  <a:lnTo>
                    <a:pt x="2969904" y="2508008"/>
                  </a:lnTo>
                  <a:lnTo>
                    <a:pt x="2988017" y="2528535"/>
                  </a:lnTo>
                  <a:lnTo>
                    <a:pt x="3001905" y="2549062"/>
                  </a:lnTo>
                  <a:lnTo>
                    <a:pt x="3020017" y="2571402"/>
                  </a:lnTo>
                  <a:lnTo>
                    <a:pt x="3020017" y="2577441"/>
                  </a:lnTo>
                  <a:lnTo>
                    <a:pt x="3020017" y="2581666"/>
                  </a:lnTo>
                  <a:lnTo>
                    <a:pt x="3015790" y="2581666"/>
                  </a:lnTo>
                  <a:lnTo>
                    <a:pt x="3015790" y="2585892"/>
                  </a:lnTo>
                  <a:lnTo>
                    <a:pt x="3011564" y="2590118"/>
                  </a:lnTo>
                  <a:lnTo>
                    <a:pt x="2991036" y="2614871"/>
                  </a:lnTo>
                  <a:lnTo>
                    <a:pt x="2962660" y="2635401"/>
                  </a:lnTo>
                  <a:lnTo>
                    <a:pt x="2926433" y="2649889"/>
                  </a:lnTo>
                  <a:lnTo>
                    <a:pt x="2926433" y="2619099"/>
                  </a:lnTo>
                  <a:lnTo>
                    <a:pt x="2944546" y="2607025"/>
                  </a:lnTo>
                  <a:lnTo>
                    <a:pt x="2958434" y="2596760"/>
                  </a:lnTo>
                  <a:lnTo>
                    <a:pt x="2972319" y="2578648"/>
                  </a:lnTo>
                  <a:lnTo>
                    <a:pt x="2958434" y="2572611"/>
                  </a:lnTo>
                  <a:lnTo>
                    <a:pt x="2958434" y="2564156"/>
                  </a:lnTo>
                  <a:lnTo>
                    <a:pt x="2954206" y="2564156"/>
                  </a:lnTo>
                  <a:lnTo>
                    <a:pt x="2949979" y="2564156"/>
                  </a:lnTo>
                  <a:lnTo>
                    <a:pt x="2949979" y="2568384"/>
                  </a:lnTo>
                  <a:lnTo>
                    <a:pt x="2949979" y="2572611"/>
                  </a:lnTo>
                  <a:lnTo>
                    <a:pt x="2925831" y="2590723"/>
                  </a:lnTo>
                  <a:lnTo>
                    <a:pt x="2893226" y="2605212"/>
                  </a:lnTo>
                  <a:lnTo>
                    <a:pt x="2866661" y="2615476"/>
                  </a:lnTo>
                  <a:lnTo>
                    <a:pt x="2838284" y="2629967"/>
                  </a:lnTo>
                  <a:lnTo>
                    <a:pt x="2811718" y="2648077"/>
                  </a:lnTo>
                  <a:lnTo>
                    <a:pt x="2795417" y="2672833"/>
                  </a:lnTo>
                  <a:lnTo>
                    <a:pt x="2783341" y="2707850"/>
                  </a:lnTo>
                  <a:lnTo>
                    <a:pt x="2795417" y="2712077"/>
                  </a:lnTo>
                  <a:lnTo>
                    <a:pt x="2809303" y="2716303"/>
                  </a:lnTo>
                  <a:lnTo>
                    <a:pt x="2815341" y="2722342"/>
                  </a:lnTo>
                  <a:lnTo>
                    <a:pt x="2801456" y="2722342"/>
                  </a:lnTo>
                  <a:lnTo>
                    <a:pt x="2780927" y="2740454"/>
                  </a:lnTo>
                  <a:lnTo>
                    <a:pt x="2752551" y="2746493"/>
                  </a:lnTo>
                  <a:lnTo>
                    <a:pt x="2725985" y="2750719"/>
                  </a:lnTo>
                  <a:lnTo>
                    <a:pt x="2697608" y="2754945"/>
                  </a:lnTo>
                  <a:lnTo>
                    <a:pt x="2677080" y="2812301"/>
                  </a:lnTo>
                  <a:lnTo>
                    <a:pt x="2652930" y="2873279"/>
                  </a:lnTo>
                  <a:lnTo>
                    <a:pt x="2645080" y="2864828"/>
                  </a:lnTo>
                  <a:lnTo>
                    <a:pt x="2643270" y="2860602"/>
                  </a:lnTo>
                  <a:lnTo>
                    <a:pt x="2635421" y="2858791"/>
                  </a:lnTo>
                  <a:lnTo>
                    <a:pt x="2631195" y="2854563"/>
                  </a:lnTo>
                  <a:lnTo>
                    <a:pt x="2620930" y="2846111"/>
                  </a:lnTo>
                  <a:lnTo>
                    <a:pt x="2620930" y="2864225"/>
                  </a:lnTo>
                  <a:lnTo>
                    <a:pt x="2625156" y="2872676"/>
                  </a:lnTo>
                  <a:lnTo>
                    <a:pt x="2631195" y="2893204"/>
                  </a:lnTo>
                  <a:lnTo>
                    <a:pt x="2639044" y="2917957"/>
                  </a:lnTo>
                  <a:lnTo>
                    <a:pt x="2645080" y="2940297"/>
                  </a:lnTo>
                  <a:lnTo>
                    <a:pt x="2645080" y="2950559"/>
                  </a:lnTo>
                  <a:lnTo>
                    <a:pt x="2616704" y="2968673"/>
                  </a:lnTo>
                  <a:lnTo>
                    <a:pt x="2586516" y="2984975"/>
                  </a:lnTo>
                  <a:lnTo>
                    <a:pt x="2553914" y="3007313"/>
                  </a:lnTo>
                  <a:lnTo>
                    <a:pt x="2521311" y="3027840"/>
                  </a:lnTo>
                  <a:lnTo>
                    <a:pt x="2500784" y="3056217"/>
                  </a:lnTo>
                  <a:lnTo>
                    <a:pt x="2490519" y="3093048"/>
                  </a:lnTo>
                  <a:lnTo>
                    <a:pt x="2478444" y="3121423"/>
                  </a:lnTo>
                  <a:lnTo>
                    <a:pt x="2482670" y="3156441"/>
                  </a:lnTo>
                  <a:lnTo>
                    <a:pt x="2492934" y="3195082"/>
                  </a:lnTo>
                  <a:lnTo>
                    <a:pt x="2506820" y="3236137"/>
                  </a:lnTo>
                  <a:lnTo>
                    <a:pt x="2520706" y="3274779"/>
                  </a:lnTo>
                  <a:lnTo>
                    <a:pt x="2528556" y="3309797"/>
                  </a:lnTo>
                  <a:lnTo>
                    <a:pt x="2520706" y="3309797"/>
                  </a:lnTo>
                  <a:lnTo>
                    <a:pt x="2520706" y="3318249"/>
                  </a:lnTo>
                  <a:lnTo>
                    <a:pt x="2496557" y="3309797"/>
                  </a:lnTo>
                  <a:lnTo>
                    <a:pt x="2486293" y="3279005"/>
                  </a:lnTo>
                  <a:lnTo>
                    <a:pt x="2468181" y="3237950"/>
                  </a:lnTo>
                  <a:lnTo>
                    <a:pt x="2447652" y="3195082"/>
                  </a:lnTo>
                  <a:lnTo>
                    <a:pt x="2425313" y="3164290"/>
                  </a:lnTo>
                  <a:lnTo>
                    <a:pt x="2404786" y="3146178"/>
                  </a:lnTo>
                  <a:lnTo>
                    <a:pt x="2378219" y="3141952"/>
                  </a:lnTo>
                  <a:lnTo>
                    <a:pt x="2348031" y="3127461"/>
                  </a:lnTo>
                  <a:lnTo>
                    <a:pt x="2311805" y="3112971"/>
                  </a:lnTo>
                  <a:lnTo>
                    <a:pt x="2269542" y="3106934"/>
                  </a:lnTo>
                  <a:lnTo>
                    <a:pt x="2269542" y="3112971"/>
                  </a:lnTo>
                  <a:lnTo>
                    <a:pt x="2263504" y="3112971"/>
                  </a:lnTo>
                  <a:lnTo>
                    <a:pt x="2267732" y="3125046"/>
                  </a:lnTo>
                  <a:lnTo>
                    <a:pt x="2273769" y="3135311"/>
                  </a:lnTo>
                  <a:lnTo>
                    <a:pt x="2277995" y="3141347"/>
                  </a:lnTo>
                  <a:lnTo>
                    <a:pt x="2282221" y="3149801"/>
                  </a:lnTo>
                  <a:lnTo>
                    <a:pt x="2288260" y="3160064"/>
                  </a:lnTo>
                  <a:lnTo>
                    <a:pt x="2255657" y="3160064"/>
                  </a:lnTo>
                  <a:lnTo>
                    <a:pt x="2231506" y="3149801"/>
                  </a:lnTo>
                  <a:lnTo>
                    <a:pt x="2198903" y="3141347"/>
                  </a:lnTo>
                  <a:lnTo>
                    <a:pt x="2168716" y="3141347"/>
                  </a:lnTo>
                  <a:lnTo>
                    <a:pt x="2136111" y="3145573"/>
                  </a:lnTo>
                  <a:lnTo>
                    <a:pt x="2113773" y="3151612"/>
                  </a:lnTo>
                  <a:lnTo>
                    <a:pt x="2089623" y="3163687"/>
                  </a:lnTo>
                  <a:lnTo>
                    <a:pt x="2069095" y="3178178"/>
                  </a:lnTo>
                  <a:lnTo>
                    <a:pt x="2055209" y="3198706"/>
                  </a:lnTo>
                  <a:lnTo>
                    <a:pt x="2047360" y="3216818"/>
                  </a:lnTo>
                  <a:lnTo>
                    <a:pt x="2051586" y="3231308"/>
                  </a:lnTo>
                  <a:lnTo>
                    <a:pt x="2051586" y="3249420"/>
                  </a:lnTo>
                  <a:lnTo>
                    <a:pt x="2045549" y="3269948"/>
                  </a:lnTo>
                  <a:lnTo>
                    <a:pt x="2031661" y="3317042"/>
                  </a:lnTo>
                  <a:lnTo>
                    <a:pt x="2031661" y="3352060"/>
                  </a:lnTo>
                  <a:lnTo>
                    <a:pt x="2033474" y="3388889"/>
                  </a:lnTo>
                  <a:lnTo>
                    <a:pt x="2047360" y="3423907"/>
                  </a:lnTo>
                  <a:lnTo>
                    <a:pt x="2069698" y="3466775"/>
                  </a:lnTo>
                  <a:lnTo>
                    <a:pt x="2093848" y="3471001"/>
                  </a:lnTo>
                  <a:lnTo>
                    <a:pt x="2107735" y="3475227"/>
                  </a:lnTo>
                  <a:lnTo>
                    <a:pt x="2113773" y="3481264"/>
                  </a:lnTo>
                  <a:lnTo>
                    <a:pt x="2121622" y="3485490"/>
                  </a:lnTo>
                  <a:lnTo>
                    <a:pt x="2131885" y="3489716"/>
                  </a:lnTo>
                  <a:lnTo>
                    <a:pt x="2149999" y="3481264"/>
                  </a:lnTo>
                  <a:lnTo>
                    <a:pt x="2178376" y="3466775"/>
                  </a:lnTo>
                  <a:lnTo>
                    <a:pt x="2184413" y="3462547"/>
                  </a:lnTo>
                  <a:lnTo>
                    <a:pt x="2188638" y="3462547"/>
                  </a:lnTo>
                  <a:lnTo>
                    <a:pt x="2196488" y="3462547"/>
                  </a:lnTo>
                  <a:lnTo>
                    <a:pt x="2198298" y="3462547"/>
                  </a:lnTo>
                  <a:lnTo>
                    <a:pt x="2202525" y="3462547"/>
                  </a:lnTo>
                  <a:lnTo>
                    <a:pt x="2202525" y="3460736"/>
                  </a:lnTo>
                  <a:lnTo>
                    <a:pt x="2210374" y="3452284"/>
                  </a:lnTo>
                  <a:lnTo>
                    <a:pt x="2212186" y="3442019"/>
                  </a:lnTo>
                  <a:lnTo>
                    <a:pt x="2216413" y="3431756"/>
                  </a:lnTo>
                  <a:lnTo>
                    <a:pt x="2220639" y="3419681"/>
                  </a:lnTo>
                  <a:lnTo>
                    <a:pt x="2224865" y="3413642"/>
                  </a:lnTo>
                  <a:lnTo>
                    <a:pt x="2241166" y="3395530"/>
                  </a:lnTo>
                  <a:lnTo>
                    <a:pt x="2263504" y="3385266"/>
                  </a:lnTo>
                  <a:lnTo>
                    <a:pt x="2296109" y="3381040"/>
                  </a:lnTo>
                  <a:lnTo>
                    <a:pt x="2297920" y="3389494"/>
                  </a:lnTo>
                  <a:lnTo>
                    <a:pt x="2302145" y="3391304"/>
                  </a:lnTo>
                  <a:lnTo>
                    <a:pt x="2302145" y="3395530"/>
                  </a:lnTo>
                  <a:lnTo>
                    <a:pt x="2306372" y="3395530"/>
                  </a:lnTo>
                  <a:lnTo>
                    <a:pt x="2306372" y="3391304"/>
                  </a:lnTo>
                  <a:lnTo>
                    <a:pt x="2308787" y="3391304"/>
                  </a:lnTo>
                  <a:lnTo>
                    <a:pt x="2316636" y="3391304"/>
                  </a:lnTo>
                  <a:lnTo>
                    <a:pt x="2326899" y="3389494"/>
                  </a:lnTo>
                  <a:lnTo>
                    <a:pt x="2326899" y="3420284"/>
                  </a:lnTo>
                  <a:lnTo>
                    <a:pt x="2313013" y="3434775"/>
                  </a:lnTo>
                  <a:lnTo>
                    <a:pt x="2302749" y="3461339"/>
                  </a:lnTo>
                  <a:lnTo>
                    <a:pt x="2292486" y="3496357"/>
                  </a:lnTo>
                  <a:lnTo>
                    <a:pt x="2282221" y="3528960"/>
                  </a:lnTo>
                  <a:lnTo>
                    <a:pt x="2270146" y="3553716"/>
                  </a:lnTo>
                  <a:lnTo>
                    <a:pt x="2306372" y="3553716"/>
                  </a:lnTo>
                  <a:lnTo>
                    <a:pt x="2336559" y="3549490"/>
                  </a:lnTo>
                  <a:lnTo>
                    <a:pt x="2364936" y="3549490"/>
                  </a:lnTo>
                  <a:lnTo>
                    <a:pt x="2391503" y="3553716"/>
                  </a:lnTo>
                  <a:lnTo>
                    <a:pt x="2407804" y="3563978"/>
                  </a:lnTo>
                  <a:lnTo>
                    <a:pt x="2421690" y="3586318"/>
                  </a:lnTo>
                  <a:lnTo>
                    <a:pt x="2425916" y="3617109"/>
                  </a:lnTo>
                  <a:lnTo>
                    <a:pt x="2419880" y="3639449"/>
                  </a:lnTo>
                  <a:lnTo>
                    <a:pt x="2412031" y="3667826"/>
                  </a:lnTo>
                  <a:lnTo>
                    <a:pt x="2412031" y="3696202"/>
                  </a:lnTo>
                  <a:lnTo>
                    <a:pt x="2430144" y="3714314"/>
                  </a:lnTo>
                  <a:lnTo>
                    <a:pt x="2440407" y="3726390"/>
                  </a:lnTo>
                  <a:lnTo>
                    <a:pt x="2454293" y="3740881"/>
                  </a:lnTo>
                  <a:lnTo>
                    <a:pt x="2476633" y="3752956"/>
                  </a:lnTo>
                  <a:lnTo>
                    <a:pt x="2503197" y="3758993"/>
                  </a:lnTo>
                  <a:lnTo>
                    <a:pt x="2517085" y="3740881"/>
                  </a:lnTo>
                  <a:lnTo>
                    <a:pt x="2535198" y="3734842"/>
                  </a:lnTo>
                  <a:lnTo>
                    <a:pt x="2567799" y="3734842"/>
                  </a:lnTo>
                  <a:lnTo>
                    <a:pt x="2572026" y="3740881"/>
                  </a:lnTo>
                  <a:lnTo>
                    <a:pt x="2578064" y="3749333"/>
                  </a:lnTo>
                  <a:lnTo>
                    <a:pt x="2581686" y="3753559"/>
                  </a:lnTo>
                  <a:lnTo>
                    <a:pt x="2585912" y="3753559"/>
                  </a:lnTo>
                  <a:lnTo>
                    <a:pt x="2596176" y="3755371"/>
                  </a:lnTo>
                  <a:lnTo>
                    <a:pt x="2609460" y="3758390"/>
                  </a:lnTo>
                  <a:lnTo>
                    <a:pt x="2623346" y="3730013"/>
                  </a:lnTo>
                  <a:lnTo>
                    <a:pt x="2641460" y="3709485"/>
                  </a:lnTo>
                  <a:lnTo>
                    <a:pt x="2661987" y="3691371"/>
                  </a:lnTo>
                  <a:lnTo>
                    <a:pt x="2688550" y="3676883"/>
                  </a:lnTo>
                  <a:lnTo>
                    <a:pt x="2727192" y="3670844"/>
                  </a:lnTo>
                  <a:lnTo>
                    <a:pt x="2733229" y="3666618"/>
                  </a:lnTo>
                  <a:lnTo>
                    <a:pt x="2737455" y="3666618"/>
                  </a:lnTo>
                  <a:lnTo>
                    <a:pt x="2743494" y="3666618"/>
                  </a:lnTo>
                  <a:lnTo>
                    <a:pt x="2747720" y="3666618"/>
                  </a:lnTo>
                  <a:lnTo>
                    <a:pt x="2755570" y="3670844"/>
                  </a:lnTo>
                  <a:lnTo>
                    <a:pt x="2765832" y="3670844"/>
                  </a:lnTo>
                  <a:lnTo>
                    <a:pt x="2761606" y="3676883"/>
                  </a:lnTo>
                  <a:lnTo>
                    <a:pt x="2761606" y="3685335"/>
                  </a:lnTo>
                  <a:lnTo>
                    <a:pt x="2757380" y="3685335"/>
                  </a:lnTo>
                  <a:lnTo>
                    <a:pt x="2757380" y="3687145"/>
                  </a:lnTo>
                  <a:lnTo>
                    <a:pt x="2761606" y="3687145"/>
                  </a:lnTo>
                  <a:lnTo>
                    <a:pt x="2765832" y="3691371"/>
                  </a:lnTo>
                  <a:lnTo>
                    <a:pt x="2771870" y="3695598"/>
                  </a:lnTo>
                  <a:lnTo>
                    <a:pt x="2771870" y="3687145"/>
                  </a:lnTo>
                  <a:lnTo>
                    <a:pt x="2779720" y="3681109"/>
                  </a:lnTo>
                  <a:lnTo>
                    <a:pt x="2783946" y="3676883"/>
                  </a:lnTo>
                  <a:lnTo>
                    <a:pt x="2785756" y="3672657"/>
                  </a:lnTo>
                  <a:lnTo>
                    <a:pt x="2789983" y="3670844"/>
                  </a:lnTo>
                  <a:lnTo>
                    <a:pt x="2797832" y="3666618"/>
                  </a:lnTo>
                  <a:lnTo>
                    <a:pt x="2803869" y="3662392"/>
                  </a:lnTo>
                  <a:lnTo>
                    <a:pt x="2836472" y="3690769"/>
                  </a:lnTo>
                  <a:lnTo>
                    <a:pt x="2878737" y="3705259"/>
                  </a:lnTo>
                  <a:lnTo>
                    <a:pt x="2921000" y="3709485"/>
                  </a:lnTo>
                  <a:lnTo>
                    <a:pt x="2969904" y="3705259"/>
                  </a:lnTo>
                  <a:lnTo>
                    <a:pt x="3020620" y="3701031"/>
                  </a:lnTo>
                  <a:lnTo>
                    <a:pt x="3020620" y="3709485"/>
                  </a:lnTo>
                  <a:lnTo>
                    <a:pt x="3020620" y="3713712"/>
                  </a:lnTo>
                  <a:lnTo>
                    <a:pt x="3016393" y="3715522"/>
                  </a:lnTo>
                  <a:lnTo>
                    <a:pt x="3016393" y="3719748"/>
                  </a:lnTo>
                  <a:lnTo>
                    <a:pt x="3012167" y="3725787"/>
                  </a:lnTo>
                  <a:lnTo>
                    <a:pt x="3036318" y="3734239"/>
                  </a:lnTo>
                  <a:lnTo>
                    <a:pt x="3050204" y="3744504"/>
                  </a:lnTo>
                  <a:lnTo>
                    <a:pt x="3064092" y="3754767"/>
                  </a:lnTo>
                  <a:lnTo>
                    <a:pt x="3088241" y="3766842"/>
                  </a:lnTo>
                  <a:lnTo>
                    <a:pt x="3088241" y="3787369"/>
                  </a:lnTo>
                  <a:lnTo>
                    <a:pt x="3114807" y="3795823"/>
                  </a:lnTo>
                  <a:lnTo>
                    <a:pt x="3131109" y="3797634"/>
                  </a:lnTo>
                  <a:lnTo>
                    <a:pt x="3144995" y="3812125"/>
                  </a:lnTo>
                  <a:lnTo>
                    <a:pt x="3152844" y="3834463"/>
                  </a:lnTo>
                  <a:lnTo>
                    <a:pt x="3195108" y="3838689"/>
                  </a:lnTo>
                  <a:lnTo>
                    <a:pt x="3229524" y="3840500"/>
                  </a:lnTo>
                  <a:lnTo>
                    <a:pt x="3276013" y="3844728"/>
                  </a:lnTo>
                  <a:lnTo>
                    <a:pt x="3308615" y="3887593"/>
                  </a:lnTo>
                  <a:lnTo>
                    <a:pt x="3347257" y="3926235"/>
                  </a:lnTo>
                  <a:lnTo>
                    <a:pt x="3389520" y="3958838"/>
                  </a:lnTo>
                  <a:lnTo>
                    <a:pt x="3438426" y="3983591"/>
                  </a:lnTo>
                  <a:lnTo>
                    <a:pt x="3436616" y="3998082"/>
                  </a:lnTo>
                  <a:lnTo>
                    <a:pt x="3428765" y="4006534"/>
                  </a:lnTo>
                  <a:lnTo>
                    <a:pt x="3422726" y="4016799"/>
                  </a:lnTo>
                  <a:lnTo>
                    <a:pt x="3414877" y="4022836"/>
                  </a:lnTo>
                  <a:lnTo>
                    <a:pt x="3408840" y="4034911"/>
                  </a:lnTo>
                  <a:lnTo>
                    <a:pt x="3453518" y="4034911"/>
                  </a:lnTo>
                  <a:lnTo>
                    <a:pt x="3495782" y="4049402"/>
                  </a:lnTo>
                  <a:lnTo>
                    <a:pt x="3503632" y="4074155"/>
                  </a:lnTo>
                  <a:lnTo>
                    <a:pt x="3513896" y="4069929"/>
                  </a:lnTo>
                  <a:lnTo>
                    <a:pt x="3519933" y="4065703"/>
                  </a:lnTo>
                  <a:lnTo>
                    <a:pt x="3532008" y="4069929"/>
                  </a:lnTo>
                  <a:lnTo>
                    <a:pt x="3533819" y="4069929"/>
                  </a:lnTo>
                  <a:lnTo>
                    <a:pt x="3541668" y="4074155"/>
                  </a:lnTo>
                  <a:lnTo>
                    <a:pt x="3547707" y="4078381"/>
                  </a:lnTo>
                  <a:lnTo>
                    <a:pt x="3555557" y="4080192"/>
                  </a:lnTo>
                  <a:lnTo>
                    <a:pt x="3664837" y="4088646"/>
                  </a:lnTo>
                  <a:lnTo>
                    <a:pt x="3675102" y="4098909"/>
                  </a:lnTo>
                  <a:lnTo>
                    <a:pt x="3682950" y="4119436"/>
                  </a:lnTo>
                  <a:lnTo>
                    <a:pt x="3684760" y="4137550"/>
                  </a:lnTo>
                  <a:lnTo>
                    <a:pt x="3696837" y="4152041"/>
                  </a:lnTo>
                  <a:lnTo>
                    <a:pt x="3713139" y="4156267"/>
                  </a:lnTo>
                  <a:lnTo>
                    <a:pt x="3731250" y="4156267"/>
                  </a:lnTo>
                  <a:lnTo>
                    <a:pt x="3745136" y="4152041"/>
                  </a:lnTo>
                  <a:lnTo>
                    <a:pt x="3755401" y="4166530"/>
                  </a:lnTo>
                  <a:lnTo>
                    <a:pt x="3767477" y="4176795"/>
                  </a:lnTo>
                  <a:lnTo>
                    <a:pt x="3773514" y="4188870"/>
                  </a:lnTo>
                  <a:lnTo>
                    <a:pt x="3778343" y="4202756"/>
                  </a:lnTo>
                  <a:lnTo>
                    <a:pt x="3782571" y="4219058"/>
                  </a:lnTo>
                  <a:lnTo>
                    <a:pt x="3756004" y="4251660"/>
                  </a:lnTo>
                  <a:lnTo>
                    <a:pt x="3727630" y="4290302"/>
                  </a:lnTo>
                  <a:lnTo>
                    <a:pt x="3699253" y="4333168"/>
                  </a:lnTo>
                  <a:lnTo>
                    <a:pt x="3675102" y="4376035"/>
                  </a:lnTo>
                  <a:lnTo>
                    <a:pt x="3658800" y="4408638"/>
                  </a:lnTo>
                  <a:lnTo>
                    <a:pt x="3658800" y="4429165"/>
                  </a:lnTo>
                  <a:lnTo>
                    <a:pt x="3660610" y="4457542"/>
                  </a:lnTo>
                  <a:lnTo>
                    <a:pt x="3668459" y="4490145"/>
                  </a:lnTo>
                  <a:lnTo>
                    <a:pt x="3664233" y="4518522"/>
                  </a:lnTo>
                  <a:lnTo>
                    <a:pt x="3658194" y="4536636"/>
                  </a:lnTo>
                  <a:lnTo>
                    <a:pt x="3644308" y="4565011"/>
                  </a:lnTo>
                  <a:lnTo>
                    <a:pt x="3626196" y="4595803"/>
                  </a:lnTo>
                  <a:lnTo>
                    <a:pt x="3608082" y="4628406"/>
                  </a:lnTo>
                  <a:lnTo>
                    <a:pt x="3589969" y="4653161"/>
                  </a:lnTo>
                  <a:lnTo>
                    <a:pt x="3579705" y="4667650"/>
                  </a:lnTo>
                  <a:lnTo>
                    <a:pt x="3559178" y="4676102"/>
                  </a:lnTo>
                  <a:lnTo>
                    <a:pt x="3526575" y="4680330"/>
                  </a:lnTo>
                  <a:lnTo>
                    <a:pt x="3493971" y="4682141"/>
                  </a:lnTo>
                  <a:lnTo>
                    <a:pt x="3463784" y="4690593"/>
                  </a:lnTo>
                  <a:lnTo>
                    <a:pt x="3435408" y="4700858"/>
                  </a:lnTo>
                  <a:lnTo>
                    <a:pt x="3417292" y="4721385"/>
                  </a:lnTo>
                  <a:lnTo>
                    <a:pt x="3409445" y="4733461"/>
                  </a:lnTo>
                  <a:lnTo>
                    <a:pt x="3409445" y="4739497"/>
                  </a:lnTo>
                  <a:lnTo>
                    <a:pt x="3409445" y="4747951"/>
                  </a:lnTo>
                  <a:lnTo>
                    <a:pt x="3413671" y="4758214"/>
                  </a:lnTo>
                  <a:lnTo>
                    <a:pt x="3417897" y="4768479"/>
                  </a:lnTo>
                  <a:lnTo>
                    <a:pt x="3393746" y="4768479"/>
                  </a:lnTo>
                  <a:lnTo>
                    <a:pt x="3389520" y="4815571"/>
                  </a:lnTo>
                  <a:lnTo>
                    <a:pt x="3381671" y="4854212"/>
                  </a:lnTo>
                  <a:lnTo>
                    <a:pt x="3367785" y="4886815"/>
                  </a:lnTo>
                  <a:lnTo>
                    <a:pt x="3353899" y="4917607"/>
                  </a:lnTo>
                  <a:lnTo>
                    <a:pt x="3340011" y="4958662"/>
                  </a:lnTo>
                  <a:lnTo>
                    <a:pt x="3329748" y="4958662"/>
                  </a:lnTo>
                  <a:lnTo>
                    <a:pt x="3329748" y="4944171"/>
                  </a:lnTo>
                  <a:lnTo>
                    <a:pt x="3329748" y="4935719"/>
                  </a:lnTo>
                  <a:lnTo>
                    <a:pt x="3325521" y="4925456"/>
                  </a:lnTo>
                  <a:lnTo>
                    <a:pt x="3323710" y="4917002"/>
                  </a:lnTo>
                  <a:lnTo>
                    <a:pt x="3319484" y="4921228"/>
                  </a:lnTo>
                  <a:lnTo>
                    <a:pt x="3315256" y="4921228"/>
                  </a:lnTo>
                  <a:lnTo>
                    <a:pt x="3311030" y="4925456"/>
                  </a:lnTo>
                  <a:lnTo>
                    <a:pt x="3309218" y="4925456"/>
                  </a:lnTo>
                  <a:lnTo>
                    <a:pt x="3291106" y="4968322"/>
                  </a:lnTo>
                  <a:lnTo>
                    <a:pt x="3270578" y="4996699"/>
                  </a:lnTo>
                  <a:lnTo>
                    <a:pt x="3248240" y="5021452"/>
                  </a:lnTo>
                  <a:lnTo>
                    <a:pt x="3224089" y="5049829"/>
                  </a:lnTo>
                  <a:lnTo>
                    <a:pt x="3173372" y="5039566"/>
                  </a:lnTo>
                  <a:lnTo>
                    <a:pt x="3128694" y="5029302"/>
                  </a:lnTo>
                  <a:lnTo>
                    <a:pt x="3128694" y="5043792"/>
                  </a:lnTo>
                  <a:lnTo>
                    <a:pt x="3152844" y="5058283"/>
                  </a:lnTo>
                  <a:lnTo>
                    <a:pt x="3163109" y="5078811"/>
                  </a:lnTo>
                  <a:lnTo>
                    <a:pt x="3167335" y="5099338"/>
                  </a:lnTo>
                  <a:lnTo>
                    <a:pt x="3163109" y="5125904"/>
                  </a:lnTo>
                  <a:lnTo>
                    <a:pt x="3158883" y="5154281"/>
                  </a:lnTo>
                  <a:lnTo>
                    <a:pt x="3096090" y="5156092"/>
                  </a:lnTo>
                  <a:lnTo>
                    <a:pt x="3043562" y="5170583"/>
                  </a:lnTo>
                  <a:lnTo>
                    <a:pt x="3039337" y="5179035"/>
                  </a:lnTo>
                  <a:lnTo>
                    <a:pt x="3035110" y="5189298"/>
                  </a:lnTo>
                  <a:lnTo>
                    <a:pt x="3035110" y="5203788"/>
                  </a:lnTo>
                  <a:lnTo>
                    <a:pt x="3035110" y="5218279"/>
                  </a:lnTo>
                  <a:lnTo>
                    <a:pt x="3033300" y="5226731"/>
                  </a:lnTo>
                  <a:lnTo>
                    <a:pt x="3033300" y="5228542"/>
                  </a:lnTo>
                  <a:lnTo>
                    <a:pt x="3033300" y="5235788"/>
                  </a:lnTo>
                  <a:lnTo>
                    <a:pt x="3033300" y="5241825"/>
                  </a:lnTo>
                  <a:lnTo>
                    <a:pt x="3035110" y="5256316"/>
                  </a:lnTo>
                  <a:lnTo>
                    <a:pt x="3018809" y="5256316"/>
                  </a:lnTo>
                  <a:lnTo>
                    <a:pt x="2996470" y="5260542"/>
                  </a:lnTo>
                  <a:lnTo>
                    <a:pt x="2968094" y="5260542"/>
                  </a:lnTo>
                  <a:lnTo>
                    <a:pt x="2939716" y="5264768"/>
                  </a:lnTo>
                  <a:lnTo>
                    <a:pt x="2939716" y="5279259"/>
                  </a:lnTo>
                  <a:lnTo>
                    <a:pt x="2953603" y="5285296"/>
                  </a:lnTo>
                  <a:lnTo>
                    <a:pt x="2963868" y="5293750"/>
                  </a:lnTo>
                  <a:lnTo>
                    <a:pt x="2971715" y="5295560"/>
                  </a:lnTo>
                  <a:lnTo>
                    <a:pt x="2977754" y="5299786"/>
                  </a:lnTo>
                  <a:lnTo>
                    <a:pt x="2985603" y="5308239"/>
                  </a:lnTo>
                  <a:lnTo>
                    <a:pt x="2989829" y="5314277"/>
                  </a:lnTo>
                  <a:lnTo>
                    <a:pt x="2995866" y="5324540"/>
                  </a:lnTo>
                  <a:lnTo>
                    <a:pt x="2981980" y="5328766"/>
                  </a:lnTo>
                  <a:lnTo>
                    <a:pt x="2971715" y="5332994"/>
                  </a:lnTo>
                  <a:lnTo>
                    <a:pt x="2961452" y="5337220"/>
                  </a:lnTo>
                  <a:lnTo>
                    <a:pt x="2953603" y="5339031"/>
                  </a:lnTo>
                  <a:lnTo>
                    <a:pt x="2949377" y="5351106"/>
                  </a:lnTo>
                  <a:lnTo>
                    <a:pt x="2939112" y="5371634"/>
                  </a:lnTo>
                  <a:lnTo>
                    <a:pt x="2933076" y="5393974"/>
                  </a:lnTo>
                  <a:lnTo>
                    <a:pt x="2925226" y="5414501"/>
                  </a:lnTo>
                  <a:lnTo>
                    <a:pt x="2919189" y="5418727"/>
                  </a:lnTo>
                  <a:lnTo>
                    <a:pt x="2914961" y="5418727"/>
                  </a:lnTo>
                  <a:lnTo>
                    <a:pt x="2904698" y="5422953"/>
                  </a:lnTo>
                  <a:lnTo>
                    <a:pt x="2892623" y="5422953"/>
                  </a:lnTo>
                  <a:lnTo>
                    <a:pt x="2892623" y="5433218"/>
                  </a:lnTo>
                  <a:lnTo>
                    <a:pt x="2892623" y="5439255"/>
                  </a:lnTo>
                  <a:lnTo>
                    <a:pt x="2892623" y="5443481"/>
                  </a:lnTo>
                  <a:lnTo>
                    <a:pt x="2890812" y="5447707"/>
                  </a:lnTo>
                  <a:lnTo>
                    <a:pt x="2892623" y="5451933"/>
                  </a:lnTo>
                  <a:lnTo>
                    <a:pt x="2892623" y="5453746"/>
                  </a:lnTo>
                  <a:lnTo>
                    <a:pt x="2900472" y="5468234"/>
                  </a:lnTo>
                  <a:lnTo>
                    <a:pt x="2906508" y="5480310"/>
                  </a:lnTo>
                  <a:lnTo>
                    <a:pt x="2918584" y="5486348"/>
                  </a:lnTo>
                  <a:lnTo>
                    <a:pt x="2928849" y="5492385"/>
                  </a:lnTo>
                  <a:lnTo>
                    <a:pt x="2939112" y="5500837"/>
                  </a:lnTo>
                  <a:lnTo>
                    <a:pt x="2933076" y="5525593"/>
                  </a:lnTo>
                  <a:lnTo>
                    <a:pt x="2904698" y="5540082"/>
                  </a:lnTo>
                  <a:lnTo>
                    <a:pt x="2876321" y="5568458"/>
                  </a:lnTo>
                  <a:lnTo>
                    <a:pt x="2852171" y="5605289"/>
                  </a:lnTo>
                  <a:lnTo>
                    <a:pt x="2834058" y="5640306"/>
                  </a:lnTo>
                  <a:lnTo>
                    <a:pt x="2823793" y="5672908"/>
                  </a:lnTo>
                  <a:lnTo>
                    <a:pt x="2834058" y="5683173"/>
                  </a:lnTo>
                  <a:lnTo>
                    <a:pt x="2844321" y="5693438"/>
                  </a:lnTo>
                  <a:lnTo>
                    <a:pt x="2852171" y="5703701"/>
                  </a:lnTo>
                  <a:lnTo>
                    <a:pt x="2853981" y="5721815"/>
                  </a:lnTo>
                  <a:lnTo>
                    <a:pt x="2837679" y="5726041"/>
                  </a:lnTo>
                  <a:lnTo>
                    <a:pt x="2811115" y="5740530"/>
                  </a:lnTo>
                  <a:lnTo>
                    <a:pt x="2786964" y="5761059"/>
                  </a:lnTo>
                  <a:lnTo>
                    <a:pt x="2768852" y="5783397"/>
                  </a:lnTo>
                  <a:lnTo>
                    <a:pt x="2767040" y="5789436"/>
                  </a:lnTo>
                  <a:lnTo>
                    <a:pt x="2762814" y="5797888"/>
                  </a:lnTo>
                  <a:lnTo>
                    <a:pt x="2762814" y="5803925"/>
                  </a:lnTo>
                  <a:lnTo>
                    <a:pt x="2762814" y="5816000"/>
                  </a:lnTo>
                  <a:lnTo>
                    <a:pt x="2768852" y="5816000"/>
                  </a:lnTo>
                  <a:lnTo>
                    <a:pt x="2768852" y="5807548"/>
                  </a:lnTo>
                  <a:lnTo>
                    <a:pt x="2791190" y="5782794"/>
                  </a:lnTo>
                  <a:lnTo>
                    <a:pt x="2809303" y="5758039"/>
                  </a:lnTo>
                  <a:lnTo>
                    <a:pt x="2815341" y="5759851"/>
                  </a:lnTo>
                  <a:lnTo>
                    <a:pt x="2819568" y="5759851"/>
                  </a:lnTo>
                  <a:lnTo>
                    <a:pt x="2819568" y="5764077"/>
                  </a:lnTo>
                  <a:lnTo>
                    <a:pt x="2823793" y="5768303"/>
                  </a:lnTo>
                  <a:lnTo>
                    <a:pt x="2829833" y="5786416"/>
                  </a:lnTo>
                  <a:lnTo>
                    <a:pt x="2834058" y="5806943"/>
                  </a:lnTo>
                  <a:lnTo>
                    <a:pt x="2838284" y="5831699"/>
                  </a:lnTo>
                  <a:lnTo>
                    <a:pt x="2840096" y="5854037"/>
                  </a:lnTo>
                  <a:lnTo>
                    <a:pt x="2852171" y="5854037"/>
                  </a:lnTo>
                  <a:lnTo>
                    <a:pt x="2853981" y="5854037"/>
                  </a:lnTo>
                  <a:lnTo>
                    <a:pt x="2861830" y="5854037"/>
                  </a:lnTo>
                  <a:lnTo>
                    <a:pt x="2861830" y="5858263"/>
                  </a:lnTo>
                  <a:lnTo>
                    <a:pt x="2861830" y="5860075"/>
                  </a:lnTo>
                  <a:lnTo>
                    <a:pt x="2867869" y="5868527"/>
                  </a:lnTo>
                  <a:lnTo>
                    <a:pt x="2861830" y="5872754"/>
                  </a:lnTo>
                  <a:lnTo>
                    <a:pt x="2857604" y="5874564"/>
                  </a:lnTo>
                  <a:lnTo>
                    <a:pt x="2857604" y="5878792"/>
                  </a:lnTo>
                  <a:lnTo>
                    <a:pt x="2853379" y="5878792"/>
                  </a:lnTo>
                  <a:lnTo>
                    <a:pt x="2849152" y="5883018"/>
                  </a:lnTo>
                  <a:lnTo>
                    <a:pt x="2843114" y="5884829"/>
                  </a:lnTo>
                  <a:lnTo>
                    <a:pt x="2810510" y="5893281"/>
                  </a:lnTo>
                  <a:lnTo>
                    <a:pt x="2777907" y="5884829"/>
                  </a:lnTo>
                  <a:lnTo>
                    <a:pt x="2747720" y="5868527"/>
                  </a:lnTo>
                  <a:lnTo>
                    <a:pt x="2715117" y="5843774"/>
                  </a:lnTo>
                  <a:lnTo>
                    <a:pt x="2686740" y="5815397"/>
                  </a:lnTo>
                  <a:lnTo>
                    <a:pt x="2666213" y="5787020"/>
                  </a:lnTo>
                  <a:lnTo>
                    <a:pt x="2654138" y="5758644"/>
                  </a:lnTo>
                  <a:lnTo>
                    <a:pt x="2661987" y="5758644"/>
                  </a:lnTo>
                  <a:lnTo>
                    <a:pt x="2686137" y="5783397"/>
                  </a:lnTo>
                  <a:lnTo>
                    <a:pt x="2710286" y="5803925"/>
                  </a:lnTo>
                  <a:lnTo>
                    <a:pt x="2738663" y="5822039"/>
                  </a:lnTo>
                  <a:lnTo>
                    <a:pt x="2738663" y="5807548"/>
                  </a:lnTo>
                  <a:lnTo>
                    <a:pt x="2700023" y="5787020"/>
                  </a:lnTo>
                  <a:lnTo>
                    <a:pt x="2667421" y="5758644"/>
                  </a:lnTo>
                  <a:lnTo>
                    <a:pt x="2646893" y="5717589"/>
                  </a:lnTo>
                  <a:lnTo>
                    <a:pt x="2633005" y="5672908"/>
                  </a:lnTo>
                  <a:lnTo>
                    <a:pt x="2625156" y="5625817"/>
                  </a:lnTo>
                  <a:lnTo>
                    <a:pt x="2629384" y="5572686"/>
                  </a:lnTo>
                  <a:lnTo>
                    <a:pt x="2633610" y="5521367"/>
                  </a:lnTo>
                  <a:lnTo>
                    <a:pt x="2643873" y="5476689"/>
                  </a:lnTo>
                  <a:lnTo>
                    <a:pt x="2657761" y="5433821"/>
                  </a:lnTo>
                  <a:lnTo>
                    <a:pt x="2671647" y="5396992"/>
                  </a:lnTo>
                  <a:lnTo>
                    <a:pt x="2692174" y="5396992"/>
                  </a:lnTo>
                  <a:lnTo>
                    <a:pt x="2710286" y="5325748"/>
                  </a:lnTo>
                  <a:lnTo>
                    <a:pt x="2700023" y="5325748"/>
                  </a:lnTo>
                  <a:lnTo>
                    <a:pt x="2700023" y="5319711"/>
                  </a:lnTo>
                  <a:lnTo>
                    <a:pt x="2692174" y="5325748"/>
                  </a:lnTo>
                  <a:lnTo>
                    <a:pt x="2686137" y="5334200"/>
                  </a:lnTo>
                  <a:lnTo>
                    <a:pt x="2681910" y="5340238"/>
                  </a:lnTo>
                  <a:lnTo>
                    <a:pt x="2675873" y="5348691"/>
                  </a:lnTo>
                  <a:lnTo>
                    <a:pt x="2661987" y="5352917"/>
                  </a:lnTo>
                  <a:lnTo>
                    <a:pt x="2661987" y="5344465"/>
                  </a:lnTo>
                  <a:lnTo>
                    <a:pt x="2686137" y="5195336"/>
                  </a:lnTo>
                  <a:lnTo>
                    <a:pt x="2681910" y="5180845"/>
                  </a:lnTo>
                  <a:lnTo>
                    <a:pt x="2675873" y="5156092"/>
                  </a:lnTo>
                  <a:lnTo>
                    <a:pt x="2680099" y="5133752"/>
                  </a:lnTo>
                  <a:lnTo>
                    <a:pt x="2704250" y="5048019"/>
                  </a:lnTo>
                  <a:lnTo>
                    <a:pt x="2724777" y="4960473"/>
                  </a:lnTo>
                  <a:lnTo>
                    <a:pt x="2742889" y="4864477"/>
                  </a:lnTo>
                  <a:lnTo>
                    <a:pt x="2763419" y="4770290"/>
                  </a:lnTo>
                  <a:lnTo>
                    <a:pt x="2775494" y="4708707"/>
                  </a:lnTo>
                  <a:lnTo>
                    <a:pt x="2777305" y="4645312"/>
                  </a:lnTo>
                  <a:lnTo>
                    <a:pt x="2781531" y="4583728"/>
                  </a:lnTo>
                  <a:lnTo>
                    <a:pt x="2789380" y="4526371"/>
                  </a:lnTo>
                  <a:lnTo>
                    <a:pt x="2718740" y="4499805"/>
                  </a:lnTo>
                  <a:lnTo>
                    <a:pt x="2657761" y="4458750"/>
                  </a:lnTo>
                  <a:lnTo>
                    <a:pt x="2608855" y="4405620"/>
                  </a:lnTo>
                  <a:lnTo>
                    <a:pt x="2568405" y="4348261"/>
                  </a:lnTo>
                  <a:lnTo>
                    <a:pt x="2554517" y="4315658"/>
                  </a:lnTo>
                  <a:lnTo>
                    <a:pt x="2544254" y="4284868"/>
                  </a:lnTo>
                  <a:lnTo>
                    <a:pt x="2533989" y="4248037"/>
                  </a:lnTo>
                  <a:lnTo>
                    <a:pt x="2520103" y="4219662"/>
                  </a:lnTo>
                  <a:lnTo>
                    <a:pt x="2497763" y="4199133"/>
                  </a:lnTo>
                  <a:lnTo>
                    <a:pt x="2491727" y="4190681"/>
                  </a:lnTo>
                  <a:lnTo>
                    <a:pt x="2481462" y="4190681"/>
                  </a:lnTo>
                  <a:lnTo>
                    <a:pt x="2473615" y="4188870"/>
                  </a:lnTo>
                  <a:lnTo>
                    <a:pt x="2467576" y="4180418"/>
                  </a:lnTo>
                  <a:lnTo>
                    <a:pt x="2459726" y="4174379"/>
                  </a:lnTo>
                  <a:lnTo>
                    <a:pt x="2467576" y="4159889"/>
                  </a:lnTo>
                  <a:lnTo>
                    <a:pt x="2467576" y="4147813"/>
                  </a:lnTo>
                  <a:lnTo>
                    <a:pt x="2467576" y="4133324"/>
                  </a:lnTo>
                  <a:lnTo>
                    <a:pt x="2467576" y="4118834"/>
                  </a:lnTo>
                  <a:lnTo>
                    <a:pt x="2485690" y="4108569"/>
                  </a:lnTo>
                  <a:lnTo>
                    <a:pt x="2497763" y="4098306"/>
                  </a:lnTo>
                  <a:lnTo>
                    <a:pt x="2515877" y="4088041"/>
                  </a:lnTo>
                  <a:lnTo>
                    <a:pt x="2515877" y="4079589"/>
                  </a:lnTo>
                  <a:lnTo>
                    <a:pt x="2497763" y="4079589"/>
                  </a:lnTo>
                  <a:lnTo>
                    <a:pt x="2487501" y="4077779"/>
                  </a:lnTo>
                  <a:lnTo>
                    <a:pt x="2477236" y="4077779"/>
                  </a:lnTo>
                  <a:lnTo>
                    <a:pt x="2466973" y="4073552"/>
                  </a:lnTo>
                  <a:lnTo>
                    <a:pt x="2480859" y="4040948"/>
                  </a:lnTo>
                  <a:lnTo>
                    <a:pt x="2491124" y="4008345"/>
                  </a:lnTo>
                  <a:lnTo>
                    <a:pt x="2505010" y="3977555"/>
                  </a:lnTo>
                  <a:lnTo>
                    <a:pt x="2529160" y="3950988"/>
                  </a:lnTo>
                  <a:lnTo>
                    <a:pt x="2557537" y="3926235"/>
                  </a:lnTo>
                  <a:lnTo>
                    <a:pt x="2581686" y="3897858"/>
                  </a:lnTo>
                  <a:lnTo>
                    <a:pt x="2579875" y="3877331"/>
                  </a:lnTo>
                  <a:lnTo>
                    <a:pt x="2579875" y="3848954"/>
                  </a:lnTo>
                  <a:lnTo>
                    <a:pt x="2575649" y="3820577"/>
                  </a:lnTo>
                  <a:lnTo>
                    <a:pt x="2565384" y="3802463"/>
                  </a:lnTo>
                  <a:lnTo>
                    <a:pt x="2551499" y="3781936"/>
                  </a:lnTo>
                  <a:lnTo>
                    <a:pt x="2537612" y="3759597"/>
                  </a:lnTo>
                  <a:lnTo>
                    <a:pt x="2523727" y="3759597"/>
                  </a:lnTo>
                  <a:lnTo>
                    <a:pt x="2519499" y="3763824"/>
                  </a:lnTo>
                  <a:lnTo>
                    <a:pt x="2515273" y="3768050"/>
                  </a:lnTo>
                  <a:lnTo>
                    <a:pt x="2511046" y="3769860"/>
                  </a:lnTo>
                  <a:lnTo>
                    <a:pt x="2505010" y="3774086"/>
                  </a:lnTo>
                  <a:lnTo>
                    <a:pt x="2509235" y="3782540"/>
                  </a:lnTo>
                  <a:lnTo>
                    <a:pt x="2509235" y="3788577"/>
                  </a:lnTo>
                  <a:lnTo>
                    <a:pt x="2509235" y="3792803"/>
                  </a:lnTo>
                  <a:lnTo>
                    <a:pt x="2505010" y="3798842"/>
                  </a:lnTo>
                  <a:lnTo>
                    <a:pt x="2500784" y="3798842"/>
                  </a:lnTo>
                  <a:lnTo>
                    <a:pt x="2496557" y="3803068"/>
                  </a:lnTo>
                  <a:lnTo>
                    <a:pt x="2494745" y="3803068"/>
                  </a:lnTo>
                  <a:lnTo>
                    <a:pt x="2490519" y="3803068"/>
                  </a:lnTo>
                  <a:lnTo>
                    <a:pt x="2484482" y="3807294"/>
                  </a:lnTo>
                  <a:lnTo>
                    <a:pt x="2466368" y="3792803"/>
                  </a:lnTo>
                  <a:lnTo>
                    <a:pt x="2433766" y="3774691"/>
                  </a:lnTo>
                  <a:lnTo>
                    <a:pt x="2401163" y="3756579"/>
                  </a:lnTo>
                  <a:lnTo>
                    <a:pt x="2370975" y="3742088"/>
                  </a:lnTo>
                  <a:lnTo>
                    <a:pt x="2348634" y="3736050"/>
                  </a:lnTo>
                  <a:lnTo>
                    <a:pt x="2330522" y="3693184"/>
                  </a:lnTo>
                  <a:lnTo>
                    <a:pt x="2314221" y="3668429"/>
                  </a:lnTo>
                  <a:lnTo>
                    <a:pt x="2296109" y="3650316"/>
                  </a:lnTo>
                  <a:lnTo>
                    <a:pt x="2277995" y="3644280"/>
                  </a:lnTo>
                  <a:lnTo>
                    <a:pt x="2249618" y="3635826"/>
                  </a:lnTo>
                  <a:lnTo>
                    <a:pt x="2219431" y="3625563"/>
                  </a:lnTo>
                  <a:lnTo>
                    <a:pt x="2178979" y="3611072"/>
                  </a:lnTo>
                  <a:lnTo>
                    <a:pt x="2154828" y="3592960"/>
                  </a:lnTo>
                  <a:lnTo>
                    <a:pt x="2134301" y="3574846"/>
                  </a:lnTo>
                  <a:lnTo>
                    <a:pt x="2101698" y="3560357"/>
                  </a:lnTo>
                  <a:lnTo>
                    <a:pt x="2081170" y="3560357"/>
                  </a:lnTo>
                  <a:lnTo>
                    <a:pt x="2067284" y="3568809"/>
                  </a:lnTo>
                  <a:lnTo>
                    <a:pt x="2055209" y="3574846"/>
                  </a:lnTo>
                  <a:lnTo>
                    <a:pt x="2041321" y="3583300"/>
                  </a:lnTo>
                  <a:lnTo>
                    <a:pt x="2025020" y="3579072"/>
                  </a:lnTo>
                  <a:lnTo>
                    <a:pt x="2017172" y="3574846"/>
                  </a:lnTo>
                  <a:lnTo>
                    <a:pt x="2011134" y="3568809"/>
                  </a:lnTo>
                  <a:lnTo>
                    <a:pt x="2003285" y="3560357"/>
                  </a:lnTo>
                  <a:lnTo>
                    <a:pt x="1993022" y="3550092"/>
                  </a:lnTo>
                  <a:lnTo>
                    <a:pt x="1985172" y="3544056"/>
                  </a:lnTo>
                  <a:lnTo>
                    <a:pt x="1979134" y="3539828"/>
                  </a:lnTo>
                  <a:lnTo>
                    <a:pt x="1932645" y="3531376"/>
                  </a:lnTo>
                  <a:lnTo>
                    <a:pt x="1926608" y="3525339"/>
                  </a:lnTo>
                  <a:lnTo>
                    <a:pt x="1918759" y="3519300"/>
                  </a:lnTo>
                  <a:lnTo>
                    <a:pt x="1912721" y="3510848"/>
                  </a:lnTo>
                  <a:lnTo>
                    <a:pt x="1904873" y="3504811"/>
                  </a:lnTo>
                  <a:lnTo>
                    <a:pt x="1903061" y="3500583"/>
                  </a:lnTo>
                  <a:lnTo>
                    <a:pt x="1862609" y="3506622"/>
                  </a:lnTo>
                  <a:lnTo>
                    <a:pt x="1856572" y="3504811"/>
                  </a:lnTo>
                  <a:lnTo>
                    <a:pt x="1846307" y="3490321"/>
                  </a:lnTo>
                  <a:lnTo>
                    <a:pt x="1828195" y="3475830"/>
                  </a:lnTo>
                  <a:lnTo>
                    <a:pt x="1814309" y="3457718"/>
                  </a:lnTo>
                  <a:lnTo>
                    <a:pt x="1800423" y="3443227"/>
                  </a:lnTo>
                  <a:lnTo>
                    <a:pt x="1792574" y="3434775"/>
                  </a:lnTo>
                  <a:lnTo>
                    <a:pt x="1806460" y="3390097"/>
                  </a:lnTo>
                  <a:lnTo>
                    <a:pt x="1767818" y="3347229"/>
                  </a:lnTo>
                  <a:lnTo>
                    <a:pt x="1733405" y="3300135"/>
                  </a:lnTo>
                  <a:lnTo>
                    <a:pt x="1697179" y="3251231"/>
                  </a:lnTo>
                  <a:lnTo>
                    <a:pt x="1662766" y="3199911"/>
                  </a:lnTo>
                  <a:lnTo>
                    <a:pt x="1654916" y="3195685"/>
                  </a:lnTo>
                  <a:lnTo>
                    <a:pt x="1644654" y="3193875"/>
                  </a:lnTo>
                  <a:lnTo>
                    <a:pt x="1638615" y="3193875"/>
                  </a:lnTo>
                  <a:lnTo>
                    <a:pt x="1626539" y="3189649"/>
                  </a:lnTo>
                  <a:lnTo>
                    <a:pt x="1624729" y="3185423"/>
                  </a:lnTo>
                  <a:lnTo>
                    <a:pt x="1610843" y="3167309"/>
                  </a:lnTo>
                  <a:lnTo>
                    <a:pt x="1602994" y="3146781"/>
                  </a:lnTo>
                  <a:lnTo>
                    <a:pt x="1596955" y="3126254"/>
                  </a:lnTo>
                  <a:lnTo>
                    <a:pt x="1584880" y="3103914"/>
                  </a:lnTo>
                  <a:lnTo>
                    <a:pt x="1568579" y="3093651"/>
                  </a:lnTo>
                  <a:lnTo>
                    <a:pt x="1560731" y="3085199"/>
                  </a:lnTo>
                  <a:lnTo>
                    <a:pt x="1554692" y="3079160"/>
                  </a:lnTo>
                  <a:lnTo>
                    <a:pt x="1546843" y="3074934"/>
                  </a:lnTo>
                  <a:lnTo>
                    <a:pt x="1546843" y="3113575"/>
                  </a:lnTo>
                  <a:lnTo>
                    <a:pt x="1557108" y="3128064"/>
                  </a:lnTo>
                  <a:lnTo>
                    <a:pt x="1579446" y="3152820"/>
                  </a:lnTo>
                  <a:lnTo>
                    <a:pt x="1599975" y="3181197"/>
                  </a:lnTo>
                  <a:lnTo>
                    <a:pt x="1626539" y="3218025"/>
                  </a:lnTo>
                  <a:lnTo>
                    <a:pt x="1647067" y="3253044"/>
                  </a:lnTo>
                  <a:lnTo>
                    <a:pt x="1669407" y="3289873"/>
                  </a:lnTo>
                  <a:lnTo>
                    <a:pt x="1685709" y="3322475"/>
                  </a:lnTo>
                  <a:lnTo>
                    <a:pt x="1693558" y="3343003"/>
                  </a:lnTo>
                  <a:lnTo>
                    <a:pt x="1693558" y="3357494"/>
                  </a:lnTo>
                  <a:lnTo>
                    <a:pt x="1689332" y="3363530"/>
                  </a:lnTo>
                  <a:lnTo>
                    <a:pt x="1685104" y="3367757"/>
                  </a:lnTo>
                  <a:lnTo>
                    <a:pt x="1685104" y="3371985"/>
                  </a:lnTo>
                  <a:lnTo>
                    <a:pt x="1679067" y="3376211"/>
                  </a:lnTo>
                  <a:lnTo>
                    <a:pt x="1679067" y="3361720"/>
                  </a:lnTo>
                  <a:lnTo>
                    <a:pt x="1674841" y="3349644"/>
                  </a:lnTo>
                  <a:lnTo>
                    <a:pt x="1674841" y="3343608"/>
                  </a:lnTo>
                  <a:lnTo>
                    <a:pt x="1670615" y="3335154"/>
                  </a:lnTo>
                  <a:lnTo>
                    <a:pt x="1664576" y="3335154"/>
                  </a:lnTo>
                  <a:lnTo>
                    <a:pt x="1660350" y="3335154"/>
                  </a:lnTo>
                  <a:lnTo>
                    <a:pt x="1656124" y="3335154"/>
                  </a:lnTo>
                  <a:lnTo>
                    <a:pt x="1654314" y="3335154"/>
                  </a:lnTo>
                  <a:lnTo>
                    <a:pt x="1650087" y="3335154"/>
                  </a:lnTo>
                  <a:lnTo>
                    <a:pt x="1639823" y="3335154"/>
                  </a:lnTo>
                  <a:lnTo>
                    <a:pt x="1631973" y="3310400"/>
                  </a:lnTo>
                  <a:lnTo>
                    <a:pt x="1625937" y="3285647"/>
                  </a:lnTo>
                  <a:lnTo>
                    <a:pt x="1613861" y="3265119"/>
                  </a:lnTo>
                  <a:lnTo>
                    <a:pt x="1597560" y="3247005"/>
                  </a:lnTo>
                  <a:lnTo>
                    <a:pt x="1575220" y="3232516"/>
                  </a:lnTo>
                  <a:lnTo>
                    <a:pt x="1554692" y="3218025"/>
                  </a:lnTo>
                  <a:lnTo>
                    <a:pt x="1536580" y="3193272"/>
                  </a:lnTo>
                  <a:lnTo>
                    <a:pt x="1542617" y="3189044"/>
                  </a:lnTo>
                  <a:lnTo>
                    <a:pt x="1546843" y="3189044"/>
                  </a:lnTo>
                  <a:lnTo>
                    <a:pt x="1551069" y="3189044"/>
                  </a:lnTo>
                  <a:lnTo>
                    <a:pt x="1551069" y="3184818"/>
                  </a:lnTo>
                  <a:lnTo>
                    <a:pt x="1551069" y="3180592"/>
                  </a:lnTo>
                  <a:lnTo>
                    <a:pt x="1555298" y="3178781"/>
                  </a:lnTo>
                  <a:lnTo>
                    <a:pt x="1528731" y="3160669"/>
                  </a:lnTo>
                  <a:lnTo>
                    <a:pt x="1516656" y="3138329"/>
                  </a:lnTo>
                  <a:lnTo>
                    <a:pt x="1504580" y="3113575"/>
                  </a:lnTo>
                  <a:lnTo>
                    <a:pt x="1498544" y="3085199"/>
                  </a:lnTo>
                  <a:lnTo>
                    <a:pt x="1484656" y="3060443"/>
                  </a:lnTo>
                  <a:lnTo>
                    <a:pt x="1466544" y="3039916"/>
                  </a:lnTo>
                  <a:lnTo>
                    <a:pt x="1446016" y="3027840"/>
                  </a:lnTo>
                  <a:lnTo>
                    <a:pt x="1419450" y="3017577"/>
                  </a:lnTo>
                  <a:lnTo>
                    <a:pt x="1398923" y="3003087"/>
                  </a:lnTo>
                  <a:lnTo>
                    <a:pt x="1385037" y="2984975"/>
                  </a:lnTo>
                  <a:lnTo>
                    <a:pt x="1377188" y="2964447"/>
                  </a:lnTo>
                  <a:lnTo>
                    <a:pt x="1366923" y="2942108"/>
                  </a:lnTo>
                  <a:lnTo>
                    <a:pt x="1342774" y="2907089"/>
                  </a:lnTo>
                  <a:lnTo>
                    <a:pt x="1322247" y="2882336"/>
                  </a:lnTo>
                  <a:lnTo>
                    <a:pt x="1299907" y="2859997"/>
                  </a:lnTo>
                  <a:lnTo>
                    <a:pt x="1286021" y="2835244"/>
                  </a:lnTo>
                  <a:lnTo>
                    <a:pt x="1275756" y="2802641"/>
                  </a:lnTo>
                  <a:lnTo>
                    <a:pt x="1267907" y="2759774"/>
                  </a:lnTo>
                  <a:lnTo>
                    <a:pt x="1266096" y="2700607"/>
                  </a:lnTo>
                  <a:lnTo>
                    <a:pt x="1266096" y="2686117"/>
                  </a:lnTo>
                  <a:lnTo>
                    <a:pt x="1267907" y="2657739"/>
                  </a:lnTo>
                  <a:lnTo>
                    <a:pt x="1267907" y="2619099"/>
                  </a:lnTo>
                  <a:lnTo>
                    <a:pt x="1267907" y="2572008"/>
                  </a:lnTo>
                  <a:lnTo>
                    <a:pt x="1267907" y="2529138"/>
                  </a:lnTo>
                  <a:lnTo>
                    <a:pt x="1272135" y="2494120"/>
                  </a:lnTo>
                  <a:lnTo>
                    <a:pt x="1276361" y="2471782"/>
                  </a:lnTo>
                  <a:lnTo>
                    <a:pt x="1286624" y="2467555"/>
                  </a:lnTo>
                  <a:lnTo>
                    <a:pt x="1294473" y="2467555"/>
                  </a:lnTo>
                  <a:lnTo>
                    <a:pt x="1300510" y="2467555"/>
                  </a:lnTo>
                  <a:lnTo>
                    <a:pt x="1308359" y="2467555"/>
                  </a:lnTo>
                  <a:lnTo>
                    <a:pt x="1314398" y="2471782"/>
                  </a:lnTo>
                  <a:lnTo>
                    <a:pt x="1318624" y="2480234"/>
                  </a:lnTo>
                  <a:lnTo>
                    <a:pt x="1324660" y="2486271"/>
                  </a:lnTo>
                  <a:lnTo>
                    <a:pt x="1328886" y="2494725"/>
                  </a:lnTo>
                  <a:lnTo>
                    <a:pt x="1328886" y="2453667"/>
                  </a:lnTo>
                  <a:lnTo>
                    <a:pt x="1304738" y="2425291"/>
                  </a:lnTo>
                  <a:lnTo>
                    <a:pt x="1276361" y="2396914"/>
                  </a:lnTo>
                  <a:lnTo>
                    <a:pt x="1243758" y="2376386"/>
                  </a:lnTo>
                  <a:lnTo>
                    <a:pt x="1243758" y="2394499"/>
                  </a:lnTo>
                  <a:lnTo>
                    <a:pt x="1257644" y="2404762"/>
                  </a:lnTo>
                  <a:lnTo>
                    <a:pt x="1271530" y="2415027"/>
                  </a:lnTo>
                  <a:lnTo>
                    <a:pt x="1285416" y="2425291"/>
                  </a:lnTo>
                  <a:lnTo>
                    <a:pt x="1295681" y="2439781"/>
                  </a:lnTo>
                  <a:lnTo>
                    <a:pt x="1295681" y="2448233"/>
                  </a:lnTo>
                  <a:lnTo>
                    <a:pt x="1293870" y="2448233"/>
                  </a:lnTo>
                  <a:lnTo>
                    <a:pt x="1293870" y="2452462"/>
                  </a:lnTo>
                  <a:lnTo>
                    <a:pt x="1289642" y="2454272"/>
                  </a:lnTo>
                  <a:lnTo>
                    <a:pt x="1281795" y="2458498"/>
                  </a:lnTo>
                  <a:lnTo>
                    <a:pt x="1279982" y="2462724"/>
                  </a:lnTo>
                  <a:lnTo>
                    <a:pt x="1267907" y="2462724"/>
                  </a:lnTo>
                  <a:lnTo>
                    <a:pt x="1257644" y="2462724"/>
                  </a:lnTo>
                  <a:lnTo>
                    <a:pt x="1253418" y="2462724"/>
                  </a:lnTo>
                  <a:lnTo>
                    <a:pt x="1253418" y="2458498"/>
                  </a:lnTo>
                  <a:lnTo>
                    <a:pt x="1251605" y="2458498"/>
                  </a:lnTo>
                  <a:lnTo>
                    <a:pt x="1243758" y="2454272"/>
                  </a:lnTo>
                  <a:lnTo>
                    <a:pt x="1219608" y="2423480"/>
                  </a:lnTo>
                  <a:lnTo>
                    <a:pt x="1197267" y="2390876"/>
                  </a:lnTo>
                  <a:lnTo>
                    <a:pt x="1180966" y="2354049"/>
                  </a:lnTo>
                  <a:lnTo>
                    <a:pt x="1197267" y="2354049"/>
                  </a:lnTo>
                  <a:lnTo>
                    <a:pt x="1205117" y="2358276"/>
                  </a:lnTo>
                  <a:lnTo>
                    <a:pt x="1211155" y="2358276"/>
                  </a:lnTo>
                  <a:lnTo>
                    <a:pt x="1219003" y="2358276"/>
                  </a:lnTo>
                  <a:lnTo>
                    <a:pt x="1225041" y="2354049"/>
                  </a:lnTo>
                  <a:lnTo>
                    <a:pt x="1196665" y="2343786"/>
                  </a:lnTo>
                  <a:lnTo>
                    <a:pt x="1180363" y="2327486"/>
                  </a:lnTo>
                  <a:lnTo>
                    <a:pt x="1166477" y="2305150"/>
                  </a:lnTo>
                  <a:lnTo>
                    <a:pt x="1154402" y="2280393"/>
                  </a:lnTo>
                  <a:lnTo>
                    <a:pt x="1148363" y="2255634"/>
                  </a:lnTo>
                  <a:lnTo>
                    <a:pt x="1138100" y="2233298"/>
                  </a:lnTo>
                  <a:lnTo>
                    <a:pt x="1124213" y="2215183"/>
                  </a:lnTo>
                  <a:lnTo>
                    <a:pt x="1101874" y="2204921"/>
                  </a:lnTo>
                  <a:lnTo>
                    <a:pt x="1109724" y="2157829"/>
                  </a:lnTo>
                  <a:lnTo>
                    <a:pt x="1085573" y="2131267"/>
                  </a:lnTo>
                  <a:lnTo>
                    <a:pt x="1063233" y="2098665"/>
                  </a:lnTo>
                  <a:lnTo>
                    <a:pt x="1045121" y="2066061"/>
                  </a:lnTo>
                  <a:lnTo>
                    <a:pt x="1020970" y="2033459"/>
                  </a:lnTo>
                  <a:lnTo>
                    <a:pt x="992594" y="2008705"/>
                  </a:lnTo>
                  <a:lnTo>
                    <a:pt x="953954" y="1990593"/>
                  </a:lnTo>
                  <a:lnTo>
                    <a:pt x="907463" y="1980327"/>
                  </a:lnTo>
                  <a:lnTo>
                    <a:pt x="868824" y="1962219"/>
                  </a:lnTo>
                  <a:lnTo>
                    <a:pt x="840447" y="1937461"/>
                  </a:lnTo>
                  <a:lnTo>
                    <a:pt x="807845" y="1909087"/>
                  </a:lnTo>
                  <a:lnTo>
                    <a:pt x="777655" y="1892785"/>
                  </a:lnTo>
                  <a:lnTo>
                    <a:pt x="713054" y="1892785"/>
                  </a:lnTo>
                  <a:lnTo>
                    <a:pt x="692527" y="1880709"/>
                  </a:lnTo>
                  <a:lnTo>
                    <a:pt x="674413" y="1866220"/>
                  </a:lnTo>
                  <a:lnTo>
                    <a:pt x="653885" y="1855955"/>
                  </a:lnTo>
                  <a:lnTo>
                    <a:pt x="621283" y="1851729"/>
                  </a:lnTo>
                  <a:lnTo>
                    <a:pt x="621283" y="1898823"/>
                  </a:lnTo>
                  <a:lnTo>
                    <a:pt x="585057" y="1916935"/>
                  </a:lnTo>
                  <a:lnTo>
                    <a:pt x="554869" y="1935045"/>
                  </a:lnTo>
                  <a:lnTo>
                    <a:pt x="512606" y="1945312"/>
                  </a:lnTo>
                  <a:lnTo>
                    <a:pt x="522869" y="1912708"/>
                  </a:lnTo>
                  <a:lnTo>
                    <a:pt x="536757" y="1880106"/>
                  </a:lnTo>
                  <a:lnTo>
                    <a:pt x="557285" y="1851729"/>
                  </a:lnTo>
                  <a:lnTo>
                    <a:pt x="575396" y="1820936"/>
                  </a:lnTo>
                  <a:lnTo>
                    <a:pt x="557285" y="1820936"/>
                  </a:lnTo>
                  <a:lnTo>
                    <a:pt x="557285" y="1826974"/>
                  </a:lnTo>
                  <a:lnTo>
                    <a:pt x="530718" y="1849313"/>
                  </a:lnTo>
                  <a:lnTo>
                    <a:pt x="508380" y="1877691"/>
                  </a:lnTo>
                  <a:lnTo>
                    <a:pt x="494493" y="1908482"/>
                  </a:lnTo>
                  <a:lnTo>
                    <a:pt x="484230" y="1941085"/>
                  </a:lnTo>
                  <a:lnTo>
                    <a:pt x="470344" y="1976102"/>
                  </a:lnTo>
                  <a:lnTo>
                    <a:pt x="448004" y="2008705"/>
                  </a:lnTo>
                  <a:lnTo>
                    <a:pt x="434118" y="2023196"/>
                  </a:lnTo>
                  <a:lnTo>
                    <a:pt x="405741" y="2045534"/>
                  </a:lnTo>
                  <a:lnTo>
                    <a:pt x="371326" y="2066061"/>
                  </a:lnTo>
                  <a:lnTo>
                    <a:pt x="329063" y="2090815"/>
                  </a:lnTo>
                  <a:lnTo>
                    <a:pt x="286800" y="2119192"/>
                  </a:lnTo>
                  <a:lnTo>
                    <a:pt x="244537" y="2145758"/>
                  </a:lnTo>
                  <a:lnTo>
                    <a:pt x="202274" y="2166279"/>
                  </a:lnTo>
                  <a:lnTo>
                    <a:pt x="169672" y="2180772"/>
                  </a:lnTo>
                  <a:lnTo>
                    <a:pt x="149142" y="2186807"/>
                  </a:lnTo>
                  <a:lnTo>
                    <a:pt x="149142" y="2180772"/>
                  </a:lnTo>
                  <a:lnTo>
                    <a:pt x="156991" y="2180772"/>
                  </a:lnTo>
                  <a:lnTo>
                    <a:pt x="181142" y="2156018"/>
                  </a:lnTo>
                  <a:lnTo>
                    <a:pt x="211329" y="2133682"/>
                  </a:lnTo>
                  <a:lnTo>
                    <a:pt x="247555" y="2113155"/>
                  </a:lnTo>
                  <a:lnTo>
                    <a:pt x="281970" y="2090213"/>
                  </a:lnTo>
                  <a:lnTo>
                    <a:pt x="314574" y="2065458"/>
                  </a:lnTo>
                  <a:lnTo>
                    <a:pt x="338723" y="2037082"/>
                  </a:lnTo>
                  <a:lnTo>
                    <a:pt x="356837" y="2004480"/>
                  </a:lnTo>
                  <a:lnTo>
                    <a:pt x="362874" y="1961614"/>
                  </a:lnTo>
                  <a:lnTo>
                    <a:pt x="336309" y="1970065"/>
                  </a:lnTo>
                  <a:lnTo>
                    <a:pt x="318196" y="1976102"/>
                  </a:lnTo>
                  <a:lnTo>
                    <a:pt x="294045" y="1984554"/>
                  </a:lnTo>
                  <a:lnTo>
                    <a:pt x="294045" y="1976102"/>
                  </a:lnTo>
                  <a:lnTo>
                    <a:pt x="294045" y="1970065"/>
                  </a:lnTo>
                  <a:lnTo>
                    <a:pt x="289819" y="1965841"/>
                  </a:lnTo>
                  <a:lnTo>
                    <a:pt x="286197" y="1965841"/>
                  </a:lnTo>
                  <a:lnTo>
                    <a:pt x="280159" y="1961614"/>
                  </a:lnTo>
                  <a:lnTo>
                    <a:pt x="275933" y="1965841"/>
                  </a:lnTo>
                  <a:lnTo>
                    <a:pt x="271706" y="1970065"/>
                  </a:lnTo>
                  <a:lnTo>
                    <a:pt x="267480" y="1974291"/>
                  </a:lnTo>
                  <a:lnTo>
                    <a:pt x="265668" y="1974291"/>
                  </a:lnTo>
                  <a:lnTo>
                    <a:pt x="257820" y="1973687"/>
                  </a:lnTo>
                  <a:lnTo>
                    <a:pt x="247555" y="1973687"/>
                  </a:lnTo>
                  <a:lnTo>
                    <a:pt x="243329" y="1953162"/>
                  </a:lnTo>
                  <a:lnTo>
                    <a:pt x="233065" y="1924782"/>
                  </a:lnTo>
                  <a:lnTo>
                    <a:pt x="225218" y="1904257"/>
                  </a:lnTo>
                  <a:lnTo>
                    <a:pt x="219179" y="1910293"/>
                  </a:lnTo>
                  <a:lnTo>
                    <a:pt x="214953" y="1914519"/>
                  </a:lnTo>
                  <a:lnTo>
                    <a:pt x="210726" y="1914519"/>
                  </a:lnTo>
                  <a:lnTo>
                    <a:pt x="204688" y="1914519"/>
                  </a:lnTo>
                  <a:lnTo>
                    <a:pt x="200462" y="1910293"/>
                  </a:lnTo>
                  <a:lnTo>
                    <a:pt x="166048" y="1885540"/>
                  </a:lnTo>
                  <a:lnTo>
                    <a:pt x="137672" y="1848710"/>
                  </a:lnTo>
                  <a:lnTo>
                    <a:pt x="115331" y="1810068"/>
                  </a:lnTo>
                  <a:lnTo>
                    <a:pt x="127406" y="1789540"/>
                  </a:lnTo>
                  <a:lnTo>
                    <a:pt x="137672" y="1762973"/>
                  </a:lnTo>
                  <a:lnTo>
                    <a:pt x="147934" y="1742445"/>
                  </a:lnTo>
                  <a:lnTo>
                    <a:pt x="161823" y="1724332"/>
                  </a:lnTo>
                  <a:lnTo>
                    <a:pt x="185973" y="1709842"/>
                  </a:lnTo>
                  <a:lnTo>
                    <a:pt x="208311" y="1703806"/>
                  </a:lnTo>
                  <a:lnTo>
                    <a:pt x="228838" y="1693541"/>
                  </a:lnTo>
                  <a:lnTo>
                    <a:pt x="242725" y="1679051"/>
                  </a:lnTo>
                  <a:lnTo>
                    <a:pt x="252989" y="1656713"/>
                  </a:lnTo>
                  <a:lnTo>
                    <a:pt x="252989" y="1621696"/>
                  </a:lnTo>
                  <a:lnTo>
                    <a:pt x="257216" y="1617470"/>
                  </a:lnTo>
                  <a:lnTo>
                    <a:pt x="261442" y="1617470"/>
                  </a:lnTo>
                  <a:lnTo>
                    <a:pt x="261442" y="1613244"/>
                  </a:lnTo>
                  <a:lnTo>
                    <a:pt x="261442" y="1609018"/>
                  </a:lnTo>
                  <a:lnTo>
                    <a:pt x="265668" y="1607205"/>
                  </a:lnTo>
                  <a:lnTo>
                    <a:pt x="236688" y="1607205"/>
                  </a:lnTo>
                  <a:lnTo>
                    <a:pt x="228838" y="1613244"/>
                  </a:lnTo>
                  <a:lnTo>
                    <a:pt x="227028" y="1617470"/>
                  </a:lnTo>
                  <a:lnTo>
                    <a:pt x="222802" y="1621696"/>
                  </a:lnTo>
                  <a:lnTo>
                    <a:pt x="214953" y="1623507"/>
                  </a:lnTo>
                  <a:lnTo>
                    <a:pt x="208916" y="1627735"/>
                  </a:lnTo>
                  <a:lnTo>
                    <a:pt x="198651" y="1627735"/>
                  </a:lnTo>
                  <a:lnTo>
                    <a:pt x="176311" y="1621696"/>
                  </a:lnTo>
                  <a:lnTo>
                    <a:pt x="146124" y="1609621"/>
                  </a:lnTo>
                  <a:lnTo>
                    <a:pt x="109898" y="1603584"/>
                  </a:lnTo>
                  <a:lnTo>
                    <a:pt x="81521" y="1589094"/>
                  </a:lnTo>
                  <a:lnTo>
                    <a:pt x="75484" y="1535965"/>
                  </a:lnTo>
                  <a:lnTo>
                    <a:pt x="89370" y="1535965"/>
                  </a:lnTo>
                  <a:lnTo>
                    <a:pt x="95409" y="1531739"/>
                  </a:lnTo>
                  <a:lnTo>
                    <a:pt x="105672" y="1527513"/>
                  </a:lnTo>
                  <a:lnTo>
                    <a:pt x="113521" y="1525700"/>
                  </a:lnTo>
                  <a:lnTo>
                    <a:pt x="119559" y="1525700"/>
                  </a:lnTo>
                  <a:lnTo>
                    <a:pt x="127406" y="1517248"/>
                  </a:lnTo>
                  <a:lnTo>
                    <a:pt x="133445" y="1511212"/>
                  </a:lnTo>
                  <a:lnTo>
                    <a:pt x="131633" y="1506984"/>
                  </a:lnTo>
                  <a:lnTo>
                    <a:pt x="131633" y="1502758"/>
                  </a:lnTo>
                  <a:lnTo>
                    <a:pt x="127406" y="1496722"/>
                  </a:lnTo>
                  <a:lnTo>
                    <a:pt x="160010" y="1496722"/>
                  </a:lnTo>
                  <a:lnTo>
                    <a:pt x="161823" y="1492495"/>
                  </a:lnTo>
                  <a:lnTo>
                    <a:pt x="166048" y="1492495"/>
                  </a:lnTo>
                  <a:lnTo>
                    <a:pt x="170274" y="1488269"/>
                  </a:lnTo>
                  <a:lnTo>
                    <a:pt x="172084" y="1488269"/>
                  </a:lnTo>
                  <a:lnTo>
                    <a:pt x="179934" y="1488269"/>
                  </a:lnTo>
                  <a:lnTo>
                    <a:pt x="190199" y="1498532"/>
                  </a:lnTo>
                  <a:lnTo>
                    <a:pt x="200462" y="1506984"/>
                  </a:lnTo>
                  <a:lnTo>
                    <a:pt x="212537" y="1517248"/>
                  </a:lnTo>
                  <a:lnTo>
                    <a:pt x="218576" y="1527513"/>
                  </a:lnTo>
                  <a:lnTo>
                    <a:pt x="242725" y="1517248"/>
                  </a:lnTo>
                  <a:lnTo>
                    <a:pt x="242725" y="1502758"/>
                  </a:lnTo>
                  <a:lnTo>
                    <a:pt x="236688" y="1492495"/>
                  </a:lnTo>
                  <a:lnTo>
                    <a:pt x="232462" y="1482231"/>
                  </a:lnTo>
                  <a:lnTo>
                    <a:pt x="228236" y="1470156"/>
                  </a:lnTo>
                  <a:lnTo>
                    <a:pt x="226423" y="1459892"/>
                  </a:lnTo>
                  <a:lnTo>
                    <a:pt x="218576" y="1449626"/>
                  </a:lnTo>
                  <a:lnTo>
                    <a:pt x="194425" y="1421250"/>
                  </a:lnTo>
                  <a:lnTo>
                    <a:pt x="166048" y="1398911"/>
                  </a:lnTo>
                  <a:lnTo>
                    <a:pt x="133445" y="1378381"/>
                  </a:lnTo>
                  <a:lnTo>
                    <a:pt x="105068" y="1357853"/>
                  </a:lnTo>
                  <a:lnTo>
                    <a:pt x="88767" y="1325250"/>
                  </a:lnTo>
                  <a:lnTo>
                    <a:pt x="94804" y="1314987"/>
                  </a:lnTo>
                  <a:lnTo>
                    <a:pt x="99030" y="1302912"/>
                  </a:lnTo>
                  <a:lnTo>
                    <a:pt x="103258" y="1292648"/>
                  </a:lnTo>
                  <a:lnTo>
                    <a:pt x="145521" y="1296874"/>
                  </a:lnTo>
                  <a:lnTo>
                    <a:pt x="185973" y="1292648"/>
                  </a:lnTo>
                  <a:lnTo>
                    <a:pt x="218576" y="1274537"/>
                  </a:lnTo>
                  <a:lnTo>
                    <a:pt x="228838" y="1249780"/>
                  </a:lnTo>
                  <a:lnTo>
                    <a:pt x="236688" y="1225026"/>
                  </a:lnTo>
                  <a:lnTo>
                    <a:pt x="242725" y="1202687"/>
                  </a:lnTo>
                  <a:lnTo>
                    <a:pt x="269291" y="1182159"/>
                  </a:lnTo>
                  <a:lnTo>
                    <a:pt x="303705" y="1164047"/>
                  </a:lnTo>
                  <a:lnTo>
                    <a:pt x="342346" y="1153784"/>
                  </a:lnTo>
                  <a:lnTo>
                    <a:pt x="374949" y="1139293"/>
                  </a:lnTo>
                  <a:lnTo>
                    <a:pt x="407552" y="1118766"/>
                  </a:lnTo>
                  <a:lnTo>
                    <a:pt x="417816" y="1124802"/>
                  </a:lnTo>
                  <a:lnTo>
                    <a:pt x="423853" y="1129029"/>
                  </a:lnTo>
                  <a:lnTo>
                    <a:pt x="423853" y="1135067"/>
                  </a:lnTo>
                  <a:lnTo>
                    <a:pt x="428079" y="1139293"/>
                  </a:lnTo>
                  <a:lnTo>
                    <a:pt x="428079" y="1147745"/>
                  </a:lnTo>
                  <a:lnTo>
                    <a:pt x="432305" y="1149556"/>
                  </a:lnTo>
                  <a:lnTo>
                    <a:pt x="438344" y="1158010"/>
                  </a:lnTo>
                  <a:lnTo>
                    <a:pt x="446193" y="1164047"/>
                  </a:lnTo>
                  <a:lnTo>
                    <a:pt x="456456" y="1164047"/>
                  </a:lnTo>
                  <a:lnTo>
                    <a:pt x="464305" y="1164047"/>
                  </a:lnTo>
                  <a:lnTo>
                    <a:pt x="470344" y="1162236"/>
                  </a:lnTo>
                  <a:lnTo>
                    <a:pt x="478191" y="1158010"/>
                  </a:lnTo>
                  <a:lnTo>
                    <a:pt x="484230" y="1158010"/>
                  </a:lnTo>
                  <a:lnTo>
                    <a:pt x="492079" y="1158010"/>
                  </a:lnTo>
                  <a:lnTo>
                    <a:pt x="498116" y="1162236"/>
                  </a:lnTo>
                  <a:lnTo>
                    <a:pt x="505965" y="1168273"/>
                  </a:lnTo>
                  <a:lnTo>
                    <a:pt x="516228" y="1178538"/>
                  </a:lnTo>
                  <a:lnTo>
                    <a:pt x="522266" y="1186988"/>
                  </a:lnTo>
                  <a:lnTo>
                    <a:pt x="530116" y="1193028"/>
                  </a:lnTo>
                  <a:lnTo>
                    <a:pt x="540379" y="1197254"/>
                  </a:lnTo>
                  <a:lnTo>
                    <a:pt x="550643" y="1201479"/>
                  </a:lnTo>
                  <a:lnTo>
                    <a:pt x="560906" y="1197254"/>
                  </a:lnTo>
                  <a:lnTo>
                    <a:pt x="568755" y="1197254"/>
                  </a:lnTo>
                  <a:lnTo>
                    <a:pt x="574794" y="1193028"/>
                  </a:lnTo>
                  <a:lnTo>
                    <a:pt x="586869" y="1188799"/>
                  </a:lnTo>
                  <a:lnTo>
                    <a:pt x="592906" y="1188799"/>
                  </a:lnTo>
                  <a:lnTo>
                    <a:pt x="615246" y="1197254"/>
                  </a:lnTo>
                  <a:lnTo>
                    <a:pt x="645433" y="1207517"/>
                  </a:lnTo>
                  <a:lnTo>
                    <a:pt x="673810" y="1222008"/>
                  </a:lnTo>
                  <a:lnTo>
                    <a:pt x="702187" y="1230459"/>
                  </a:lnTo>
                  <a:lnTo>
                    <a:pt x="763166" y="1222008"/>
                  </a:lnTo>
                  <a:lnTo>
                    <a:pt x="801806" y="1240119"/>
                  </a:lnTo>
                  <a:lnTo>
                    <a:pt x="838032" y="1264876"/>
                  </a:lnTo>
                  <a:lnTo>
                    <a:pt x="872445" y="1287214"/>
                  </a:lnTo>
                  <a:lnTo>
                    <a:pt x="911086" y="1307741"/>
                  </a:lnTo>
                  <a:lnTo>
                    <a:pt x="957575" y="1316194"/>
                  </a:lnTo>
                  <a:lnTo>
                    <a:pt x="957575" y="1301704"/>
                  </a:lnTo>
                  <a:lnTo>
                    <a:pt x="947312" y="1289630"/>
                  </a:lnTo>
                  <a:lnTo>
                    <a:pt x="937048" y="1275139"/>
                  </a:lnTo>
                  <a:lnTo>
                    <a:pt x="924973" y="1260650"/>
                  </a:lnTo>
                  <a:lnTo>
                    <a:pt x="918936" y="1244345"/>
                  </a:lnTo>
                  <a:lnTo>
                    <a:pt x="961199" y="1240119"/>
                  </a:lnTo>
                  <a:lnTo>
                    <a:pt x="989575" y="1231668"/>
                  </a:lnTo>
                  <a:lnTo>
                    <a:pt x="1013726" y="1217178"/>
                  </a:lnTo>
                  <a:lnTo>
                    <a:pt x="1034254" y="1202687"/>
                  </a:lnTo>
                  <a:lnTo>
                    <a:pt x="1056592" y="1186385"/>
                  </a:lnTo>
                  <a:lnTo>
                    <a:pt x="1080742" y="1174311"/>
                  </a:lnTo>
                  <a:lnTo>
                    <a:pt x="1113345" y="1168273"/>
                  </a:lnTo>
                  <a:lnTo>
                    <a:pt x="1119383" y="1172497"/>
                  </a:lnTo>
                  <a:lnTo>
                    <a:pt x="1131459" y="1174311"/>
                  </a:lnTo>
                  <a:lnTo>
                    <a:pt x="1137496" y="1178538"/>
                  </a:lnTo>
                  <a:lnTo>
                    <a:pt x="1143534" y="1182762"/>
                  </a:lnTo>
                  <a:lnTo>
                    <a:pt x="1131459" y="1182762"/>
                  </a:lnTo>
                  <a:lnTo>
                    <a:pt x="1095233" y="1211140"/>
                  </a:lnTo>
                  <a:lnTo>
                    <a:pt x="1056592" y="1235893"/>
                  </a:lnTo>
                  <a:lnTo>
                    <a:pt x="1014329" y="1254008"/>
                  </a:lnTo>
                  <a:lnTo>
                    <a:pt x="1014329" y="1268498"/>
                  </a:lnTo>
                  <a:lnTo>
                    <a:pt x="1052970" y="1274537"/>
                  </a:lnTo>
                  <a:lnTo>
                    <a:pt x="1071082" y="1254008"/>
                  </a:lnTo>
                  <a:lnTo>
                    <a:pt x="1089194" y="1243742"/>
                  </a:lnTo>
                  <a:lnTo>
                    <a:pt x="1113345" y="1239517"/>
                  </a:lnTo>
                  <a:lnTo>
                    <a:pt x="1137496" y="1239517"/>
                  </a:lnTo>
                  <a:lnTo>
                    <a:pt x="1170098" y="1235291"/>
                  </a:lnTo>
                  <a:lnTo>
                    <a:pt x="1171911" y="1225026"/>
                  </a:lnTo>
                  <a:lnTo>
                    <a:pt x="1176137" y="1214764"/>
                  </a:lnTo>
                  <a:lnTo>
                    <a:pt x="1183984" y="1202687"/>
                  </a:lnTo>
                  <a:lnTo>
                    <a:pt x="1190023" y="1196649"/>
                  </a:lnTo>
                  <a:lnTo>
                    <a:pt x="1200286" y="1221405"/>
                  </a:lnTo>
                  <a:lnTo>
                    <a:pt x="1212361" y="1239517"/>
                  </a:lnTo>
                  <a:lnTo>
                    <a:pt x="1228663" y="1254008"/>
                  </a:lnTo>
                  <a:lnTo>
                    <a:pt x="1255229" y="1260045"/>
                  </a:lnTo>
                  <a:lnTo>
                    <a:pt x="1261265" y="1254008"/>
                  </a:lnTo>
                  <a:lnTo>
                    <a:pt x="1265493" y="1249780"/>
                  </a:lnTo>
                  <a:lnTo>
                    <a:pt x="1271530" y="1245553"/>
                  </a:lnTo>
                  <a:lnTo>
                    <a:pt x="1275756" y="1243742"/>
                  </a:lnTo>
                  <a:lnTo>
                    <a:pt x="1283605" y="1243742"/>
                  </a:lnTo>
                  <a:lnTo>
                    <a:pt x="1285416" y="1243742"/>
                  </a:lnTo>
                  <a:lnTo>
                    <a:pt x="1293265" y="1254008"/>
                  </a:lnTo>
                  <a:lnTo>
                    <a:pt x="1297491" y="1260045"/>
                  </a:lnTo>
                  <a:lnTo>
                    <a:pt x="1299304" y="1268498"/>
                  </a:lnTo>
                  <a:lnTo>
                    <a:pt x="1311377" y="1264272"/>
                  </a:lnTo>
                  <a:lnTo>
                    <a:pt x="1321642" y="1258234"/>
                  </a:lnTo>
                  <a:lnTo>
                    <a:pt x="1327680" y="1249780"/>
                  </a:lnTo>
                  <a:lnTo>
                    <a:pt x="1337943" y="1245553"/>
                  </a:lnTo>
                  <a:lnTo>
                    <a:pt x="1345793" y="1243742"/>
                  </a:lnTo>
                  <a:lnTo>
                    <a:pt x="1384432" y="1254008"/>
                  </a:lnTo>
                  <a:lnTo>
                    <a:pt x="1417037" y="1278762"/>
                  </a:lnTo>
                  <a:lnTo>
                    <a:pt x="1449640" y="1303515"/>
                  </a:lnTo>
                  <a:lnTo>
                    <a:pt x="1479827" y="1325854"/>
                  </a:lnTo>
                  <a:lnTo>
                    <a:pt x="1491902" y="1325854"/>
                  </a:lnTo>
                  <a:lnTo>
                    <a:pt x="1502165" y="1325854"/>
                  </a:lnTo>
                  <a:lnTo>
                    <a:pt x="1508204" y="1321628"/>
                  </a:lnTo>
                  <a:lnTo>
                    <a:pt x="1520279" y="1317400"/>
                  </a:lnTo>
                  <a:lnTo>
                    <a:pt x="1526316" y="1315590"/>
                  </a:lnTo>
                  <a:lnTo>
                    <a:pt x="1532354" y="1315590"/>
                  </a:lnTo>
                  <a:lnTo>
                    <a:pt x="1540202" y="1321628"/>
                  </a:lnTo>
                  <a:lnTo>
                    <a:pt x="1546240" y="1330080"/>
                  </a:lnTo>
                  <a:lnTo>
                    <a:pt x="1554090" y="1340343"/>
                  </a:lnTo>
                  <a:lnTo>
                    <a:pt x="1560126" y="1354834"/>
                  </a:lnTo>
                  <a:lnTo>
                    <a:pt x="1564352" y="1360872"/>
                  </a:lnTo>
                  <a:lnTo>
                    <a:pt x="1558316" y="1365100"/>
                  </a:lnTo>
                  <a:lnTo>
                    <a:pt x="1550466" y="1369326"/>
                  </a:lnTo>
                  <a:lnTo>
                    <a:pt x="1546240" y="1371137"/>
                  </a:lnTo>
                  <a:lnTo>
                    <a:pt x="1546240" y="1375363"/>
                  </a:lnTo>
                  <a:lnTo>
                    <a:pt x="1544430" y="1379589"/>
                  </a:lnTo>
                  <a:lnTo>
                    <a:pt x="1540202" y="1385628"/>
                  </a:lnTo>
                  <a:lnTo>
                    <a:pt x="1564352" y="1385628"/>
                  </a:lnTo>
                  <a:lnTo>
                    <a:pt x="1596955" y="1389854"/>
                  </a:lnTo>
                  <a:lnTo>
                    <a:pt x="1629558" y="1389854"/>
                  </a:lnTo>
                  <a:lnTo>
                    <a:pt x="1657935" y="1389854"/>
                  </a:lnTo>
                  <a:lnTo>
                    <a:pt x="1674236" y="1394080"/>
                  </a:lnTo>
                  <a:lnTo>
                    <a:pt x="1692350" y="1414608"/>
                  </a:lnTo>
                  <a:lnTo>
                    <a:pt x="1710462" y="1436948"/>
                  </a:lnTo>
                  <a:lnTo>
                    <a:pt x="1726763" y="1457476"/>
                  </a:lnTo>
                  <a:lnTo>
                    <a:pt x="1726763" y="1386231"/>
                  </a:lnTo>
                  <a:lnTo>
                    <a:pt x="1744878" y="1386231"/>
                  </a:lnTo>
                  <a:lnTo>
                    <a:pt x="1758763" y="1386231"/>
                  </a:lnTo>
                  <a:lnTo>
                    <a:pt x="1769026" y="1384420"/>
                  </a:lnTo>
                  <a:lnTo>
                    <a:pt x="1782914" y="1380194"/>
                  </a:lnTo>
                  <a:lnTo>
                    <a:pt x="1782914" y="1371741"/>
                  </a:lnTo>
                  <a:lnTo>
                    <a:pt x="1720122" y="1371741"/>
                  </a:lnTo>
                  <a:lnTo>
                    <a:pt x="1715896" y="1361476"/>
                  </a:lnTo>
                  <a:lnTo>
                    <a:pt x="1714085" y="1359666"/>
                  </a:lnTo>
                  <a:lnTo>
                    <a:pt x="1709859" y="1351211"/>
                  </a:lnTo>
                  <a:lnTo>
                    <a:pt x="1705633" y="1345175"/>
                  </a:lnTo>
                  <a:lnTo>
                    <a:pt x="1705633" y="1333099"/>
                  </a:lnTo>
                  <a:lnTo>
                    <a:pt x="1713481" y="1333099"/>
                  </a:lnTo>
                  <a:lnTo>
                    <a:pt x="1713481" y="1327062"/>
                  </a:lnTo>
                  <a:lnTo>
                    <a:pt x="1804650" y="1316798"/>
                  </a:lnTo>
                  <a:lnTo>
                    <a:pt x="1804650" y="1341551"/>
                  </a:lnTo>
                  <a:lnTo>
                    <a:pt x="1814912" y="1347590"/>
                  </a:lnTo>
                  <a:lnTo>
                    <a:pt x="1822761" y="1359666"/>
                  </a:lnTo>
                  <a:lnTo>
                    <a:pt x="1828800" y="1365703"/>
                  </a:lnTo>
                  <a:lnTo>
                    <a:pt x="1836647" y="1380194"/>
                  </a:lnTo>
                  <a:lnTo>
                    <a:pt x="1875289" y="1380194"/>
                  </a:lnTo>
                  <a:lnTo>
                    <a:pt x="1899439" y="1386231"/>
                  </a:lnTo>
                  <a:lnTo>
                    <a:pt x="1923590" y="1390457"/>
                  </a:lnTo>
                  <a:lnTo>
                    <a:pt x="1947739" y="1394683"/>
                  </a:lnTo>
                  <a:lnTo>
                    <a:pt x="1983965" y="1394683"/>
                  </a:lnTo>
                  <a:lnTo>
                    <a:pt x="1988191" y="1390457"/>
                  </a:lnTo>
                  <a:lnTo>
                    <a:pt x="1990004" y="1386231"/>
                  </a:lnTo>
                  <a:lnTo>
                    <a:pt x="1994229" y="1384420"/>
                  </a:lnTo>
                  <a:lnTo>
                    <a:pt x="1998455" y="1380194"/>
                  </a:lnTo>
                  <a:lnTo>
                    <a:pt x="1998455" y="1355440"/>
                  </a:lnTo>
                  <a:lnTo>
                    <a:pt x="2044944" y="1355440"/>
                  </a:lnTo>
                  <a:lnTo>
                    <a:pt x="2058830" y="1386231"/>
                  </a:lnTo>
                  <a:lnTo>
                    <a:pt x="2075132" y="1418834"/>
                  </a:lnTo>
                  <a:lnTo>
                    <a:pt x="2079358" y="1404345"/>
                  </a:lnTo>
                  <a:lnTo>
                    <a:pt x="2079358" y="1398306"/>
                  </a:lnTo>
                  <a:lnTo>
                    <a:pt x="2083586" y="1386231"/>
                  </a:lnTo>
                  <a:lnTo>
                    <a:pt x="2083586" y="1380194"/>
                  </a:lnTo>
                  <a:lnTo>
                    <a:pt x="2107735" y="1380194"/>
                  </a:lnTo>
                  <a:lnTo>
                    <a:pt x="2107735" y="1351816"/>
                  </a:lnTo>
                  <a:lnTo>
                    <a:pt x="2107735" y="1319213"/>
                  </a:lnTo>
                  <a:lnTo>
                    <a:pt x="2111963" y="1290838"/>
                  </a:lnTo>
                  <a:lnTo>
                    <a:pt x="2107735" y="1276347"/>
                  </a:lnTo>
                  <a:lnTo>
                    <a:pt x="2083586" y="1247969"/>
                  </a:lnTo>
                  <a:lnTo>
                    <a:pt x="2065472" y="1217178"/>
                  </a:lnTo>
                  <a:lnTo>
                    <a:pt x="2061246" y="1180348"/>
                  </a:lnTo>
                  <a:lnTo>
                    <a:pt x="2069095" y="1145330"/>
                  </a:lnTo>
                  <a:lnTo>
                    <a:pt x="2093246" y="1106690"/>
                  </a:lnTo>
                  <a:lnTo>
                    <a:pt x="2111358" y="1098237"/>
                  </a:lnTo>
                  <a:lnTo>
                    <a:pt x="2131885" y="1092198"/>
                  </a:lnTo>
                  <a:close/>
                  <a:moveTo>
                    <a:pt x="1724940" y="989554"/>
                  </a:moveTo>
                  <a:lnTo>
                    <a:pt x="1767202" y="1018533"/>
                  </a:lnTo>
                  <a:lnTo>
                    <a:pt x="1793768" y="1052949"/>
                  </a:lnTo>
                  <a:lnTo>
                    <a:pt x="1807654" y="1095814"/>
                  </a:lnTo>
                  <a:lnTo>
                    <a:pt x="1817917" y="1151360"/>
                  </a:lnTo>
                  <a:lnTo>
                    <a:pt x="1828182" y="1206303"/>
                  </a:lnTo>
                  <a:lnTo>
                    <a:pt x="1860182" y="1210529"/>
                  </a:lnTo>
                  <a:lnTo>
                    <a:pt x="1880709" y="1214153"/>
                  </a:lnTo>
                  <a:lnTo>
                    <a:pt x="1898821" y="1228643"/>
                  </a:lnTo>
                  <a:lnTo>
                    <a:pt x="1909086" y="1247358"/>
                  </a:lnTo>
                  <a:lnTo>
                    <a:pt x="1913312" y="1277548"/>
                  </a:lnTo>
                  <a:lnTo>
                    <a:pt x="1907273" y="1277548"/>
                  </a:lnTo>
                  <a:lnTo>
                    <a:pt x="1903047" y="1275735"/>
                  </a:lnTo>
                  <a:lnTo>
                    <a:pt x="1898821" y="1271509"/>
                  </a:lnTo>
                  <a:lnTo>
                    <a:pt x="1894595" y="1267283"/>
                  </a:lnTo>
                  <a:lnTo>
                    <a:pt x="1888559" y="1263660"/>
                  </a:lnTo>
                  <a:lnTo>
                    <a:pt x="1888559" y="1277548"/>
                  </a:lnTo>
                  <a:lnTo>
                    <a:pt x="1894595" y="1286000"/>
                  </a:lnTo>
                  <a:lnTo>
                    <a:pt x="1898821" y="1290226"/>
                  </a:lnTo>
                  <a:lnTo>
                    <a:pt x="1903047" y="1290226"/>
                  </a:lnTo>
                  <a:lnTo>
                    <a:pt x="1903047" y="1296263"/>
                  </a:lnTo>
                  <a:lnTo>
                    <a:pt x="1903047" y="1300491"/>
                  </a:lnTo>
                  <a:lnTo>
                    <a:pt x="1907273" y="1310150"/>
                  </a:lnTo>
                  <a:lnTo>
                    <a:pt x="1888559" y="1314376"/>
                  </a:lnTo>
                  <a:lnTo>
                    <a:pt x="1870445" y="1318602"/>
                  </a:lnTo>
                  <a:lnTo>
                    <a:pt x="1850520" y="1318602"/>
                  </a:lnTo>
                  <a:lnTo>
                    <a:pt x="1813691" y="1304112"/>
                  </a:lnTo>
                  <a:lnTo>
                    <a:pt x="1779278" y="1300491"/>
                  </a:lnTo>
                  <a:lnTo>
                    <a:pt x="1738826" y="1306527"/>
                  </a:lnTo>
                  <a:lnTo>
                    <a:pt x="1700184" y="1318602"/>
                  </a:lnTo>
                  <a:lnTo>
                    <a:pt x="1661545" y="1324639"/>
                  </a:lnTo>
                  <a:lnTo>
                    <a:pt x="1619282" y="1324639"/>
                  </a:lnTo>
                  <a:lnTo>
                    <a:pt x="1570378" y="1310150"/>
                  </a:lnTo>
                  <a:lnTo>
                    <a:pt x="1544415" y="1304112"/>
                  </a:lnTo>
                  <a:lnTo>
                    <a:pt x="1523887" y="1300491"/>
                  </a:lnTo>
                  <a:lnTo>
                    <a:pt x="1505775" y="1296263"/>
                  </a:lnTo>
                  <a:lnTo>
                    <a:pt x="1489474" y="1286000"/>
                  </a:lnTo>
                  <a:lnTo>
                    <a:pt x="1477398" y="1263660"/>
                  </a:lnTo>
                  <a:lnTo>
                    <a:pt x="1485248" y="1263660"/>
                  </a:lnTo>
                  <a:lnTo>
                    <a:pt x="1503964" y="1247358"/>
                  </a:lnTo>
                  <a:lnTo>
                    <a:pt x="1529926" y="1238906"/>
                  </a:lnTo>
                  <a:lnTo>
                    <a:pt x="1562528" y="1234680"/>
                  </a:lnTo>
                  <a:lnTo>
                    <a:pt x="1595131" y="1232870"/>
                  </a:lnTo>
                  <a:lnTo>
                    <a:pt x="1595131" y="1224415"/>
                  </a:lnTo>
                  <a:lnTo>
                    <a:pt x="1580641" y="1214153"/>
                  </a:lnTo>
                  <a:lnTo>
                    <a:pt x="1570378" y="1206303"/>
                  </a:lnTo>
                  <a:lnTo>
                    <a:pt x="1556490" y="1204492"/>
                  </a:lnTo>
                  <a:lnTo>
                    <a:pt x="1529926" y="1200267"/>
                  </a:lnTo>
                  <a:lnTo>
                    <a:pt x="1517850" y="1200267"/>
                  </a:lnTo>
                  <a:lnTo>
                    <a:pt x="1491889" y="1200267"/>
                  </a:lnTo>
                  <a:lnTo>
                    <a:pt x="1461097" y="1200267"/>
                  </a:lnTo>
                  <a:lnTo>
                    <a:pt x="1456871" y="1177926"/>
                  </a:lnTo>
                  <a:lnTo>
                    <a:pt x="1447211" y="1157399"/>
                  </a:lnTo>
                  <a:lnTo>
                    <a:pt x="1438757" y="1138682"/>
                  </a:lnTo>
                  <a:lnTo>
                    <a:pt x="1432720" y="1118155"/>
                  </a:lnTo>
                  <a:lnTo>
                    <a:pt x="1432720" y="1081928"/>
                  </a:lnTo>
                  <a:lnTo>
                    <a:pt x="1447211" y="1061401"/>
                  </a:lnTo>
                  <a:lnTo>
                    <a:pt x="1461097" y="1036647"/>
                  </a:lnTo>
                  <a:lnTo>
                    <a:pt x="1477398" y="1014307"/>
                  </a:lnTo>
                  <a:lnTo>
                    <a:pt x="1499736" y="999818"/>
                  </a:lnTo>
                  <a:lnTo>
                    <a:pt x="1523887" y="1004044"/>
                  </a:lnTo>
                  <a:lnTo>
                    <a:pt x="1529926" y="1004044"/>
                  </a:lnTo>
                  <a:lnTo>
                    <a:pt x="1529926" y="1010081"/>
                  </a:lnTo>
                  <a:lnTo>
                    <a:pt x="1529926" y="1014307"/>
                  </a:lnTo>
                  <a:lnTo>
                    <a:pt x="1528113" y="1014307"/>
                  </a:lnTo>
                  <a:lnTo>
                    <a:pt x="1528113" y="1018533"/>
                  </a:lnTo>
                  <a:lnTo>
                    <a:pt x="1529926" y="1022156"/>
                  </a:lnTo>
                  <a:lnTo>
                    <a:pt x="1529926" y="1028798"/>
                  </a:lnTo>
                  <a:lnTo>
                    <a:pt x="1548038" y="1028798"/>
                  </a:lnTo>
                  <a:lnTo>
                    <a:pt x="1572791" y="1028798"/>
                  </a:lnTo>
                  <a:lnTo>
                    <a:pt x="1595131" y="1028798"/>
                  </a:lnTo>
                  <a:lnTo>
                    <a:pt x="1609017" y="1028798"/>
                  </a:lnTo>
                  <a:lnTo>
                    <a:pt x="1615056" y="1032421"/>
                  </a:lnTo>
                  <a:lnTo>
                    <a:pt x="1619282" y="1036647"/>
                  </a:lnTo>
                  <a:lnTo>
                    <a:pt x="1623508" y="1042684"/>
                  </a:lnTo>
                  <a:lnTo>
                    <a:pt x="1627131" y="1051138"/>
                  </a:lnTo>
                  <a:lnTo>
                    <a:pt x="1633168" y="1052949"/>
                  </a:lnTo>
                  <a:lnTo>
                    <a:pt x="1641620" y="1061401"/>
                  </a:lnTo>
                  <a:lnTo>
                    <a:pt x="1643433" y="1051138"/>
                  </a:lnTo>
                  <a:lnTo>
                    <a:pt x="1647659" y="1046910"/>
                  </a:lnTo>
                  <a:lnTo>
                    <a:pt x="1655508" y="1042684"/>
                  </a:lnTo>
                  <a:lnTo>
                    <a:pt x="1657921" y="1039063"/>
                  </a:lnTo>
                  <a:lnTo>
                    <a:pt x="1669997" y="1039063"/>
                  </a:lnTo>
                  <a:lnTo>
                    <a:pt x="1680262" y="1036647"/>
                  </a:lnTo>
                  <a:lnTo>
                    <a:pt x="1694147" y="1065024"/>
                  </a:lnTo>
                  <a:lnTo>
                    <a:pt x="1708638" y="1085551"/>
                  </a:lnTo>
                  <a:lnTo>
                    <a:pt x="1718298" y="1100042"/>
                  </a:lnTo>
                  <a:lnTo>
                    <a:pt x="1722524" y="1089778"/>
                  </a:lnTo>
                  <a:lnTo>
                    <a:pt x="1724940" y="1079513"/>
                  </a:lnTo>
                  <a:lnTo>
                    <a:pt x="1724940" y="1067439"/>
                  </a:lnTo>
                  <a:lnTo>
                    <a:pt x="1724940" y="1052949"/>
                  </a:lnTo>
                  <a:lnTo>
                    <a:pt x="1712260" y="1032421"/>
                  </a:lnTo>
                  <a:lnTo>
                    <a:pt x="1714675" y="1010081"/>
                  </a:lnTo>
                  <a:close/>
                  <a:moveTo>
                    <a:pt x="1765392" y="956951"/>
                  </a:moveTo>
                  <a:lnTo>
                    <a:pt x="1781694" y="956951"/>
                  </a:lnTo>
                  <a:lnTo>
                    <a:pt x="1795580" y="961177"/>
                  </a:lnTo>
                  <a:lnTo>
                    <a:pt x="1810070" y="965403"/>
                  </a:lnTo>
                  <a:lnTo>
                    <a:pt x="1822146" y="971442"/>
                  </a:lnTo>
                  <a:lnTo>
                    <a:pt x="1823956" y="981705"/>
                  </a:lnTo>
                  <a:lnTo>
                    <a:pt x="1823956" y="989555"/>
                  </a:lnTo>
                  <a:lnTo>
                    <a:pt x="1828182" y="999820"/>
                  </a:lnTo>
                  <a:lnTo>
                    <a:pt x="1828182" y="1014309"/>
                  </a:lnTo>
                  <a:lnTo>
                    <a:pt x="1817920" y="1014309"/>
                  </a:lnTo>
                  <a:lnTo>
                    <a:pt x="1810070" y="1018536"/>
                  </a:lnTo>
                  <a:lnTo>
                    <a:pt x="1799806" y="1018536"/>
                  </a:lnTo>
                  <a:lnTo>
                    <a:pt x="1789543" y="1022159"/>
                  </a:lnTo>
                  <a:lnTo>
                    <a:pt x="1771429" y="1004046"/>
                  </a:lnTo>
                  <a:lnTo>
                    <a:pt x="1750902" y="989555"/>
                  </a:lnTo>
                  <a:close/>
                  <a:moveTo>
                    <a:pt x="8645824" y="942458"/>
                  </a:moveTo>
                  <a:lnTo>
                    <a:pt x="8683861" y="942458"/>
                  </a:lnTo>
                  <a:lnTo>
                    <a:pt x="8716464" y="950911"/>
                  </a:lnTo>
                  <a:lnTo>
                    <a:pt x="8746651" y="956949"/>
                  </a:lnTo>
                  <a:lnTo>
                    <a:pt x="8755105" y="989552"/>
                  </a:lnTo>
                  <a:lnTo>
                    <a:pt x="8651861" y="989552"/>
                  </a:lnTo>
                  <a:lnTo>
                    <a:pt x="8647635" y="979287"/>
                  </a:lnTo>
                  <a:lnTo>
                    <a:pt x="8647635" y="969025"/>
                  </a:lnTo>
                  <a:lnTo>
                    <a:pt x="8645824" y="956949"/>
                  </a:lnTo>
                  <a:close/>
                  <a:moveTo>
                    <a:pt x="6687231" y="929787"/>
                  </a:moveTo>
                  <a:lnTo>
                    <a:pt x="6709573" y="938240"/>
                  </a:lnTo>
                  <a:lnTo>
                    <a:pt x="6709573" y="952732"/>
                  </a:lnTo>
                  <a:lnTo>
                    <a:pt x="6701723" y="952732"/>
                  </a:lnTo>
                  <a:lnTo>
                    <a:pt x="6697496" y="956959"/>
                  </a:lnTo>
                  <a:lnTo>
                    <a:pt x="6695685" y="958770"/>
                  </a:lnTo>
                  <a:lnTo>
                    <a:pt x="6691459" y="958770"/>
                  </a:lnTo>
                  <a:lnTo>
                    <a:pt x="6687231" y="958770"/>
                  </a:lnTo>
                  <a:lnTo>
                    <a:pt x="6681193" y="958770"/>
                  </a:lnTo>
                  <a:lnTo>
                    <a:pt x="6681193" y="948506"/>
                  </a:lnTo>
                  <a:lnTo>
                    <a:pt x="6681193" y="942467"/>
                  </a:lnTo>
                  <a:lnTo>
                    <a:pt x="6683609" y="938240"/>
                  </a:lnTo>
                  <a:close/>
                  <a:moveTo>
                    <a:pt x="2363725" y="913485"/>
                  </a:moveTo>
                  <a:lnTo>
                    <a:pt x="2363725" y="919522"/>
                  </a:lnTo>
                  <a:lnTo>
                    <a:pt x="2371574" y="919522"/>
                  </a:lnTo>
                  <a:lnTo>
                    <a:pt x="2367951" y="956955"/>
                  </a:lnTo>
                  <a:lnTo>
                    <a:pt x="2371574" y="987748"/>
                  </a:lnTo>
                  <a:lnTo>
                    <a:pt x="2386064" y="1016125"/>
                  </a:lnTo>
                  <a:lnTo>
                    <a:pt x="2392102" y="1020351"/>
                  </a:lnTo>
                  <a:lnTo>
                    <a:pt x="2399952" y="1020351"/>
                  </a:lnTo>
                  <a:lnTo>
                    <a:pt x="2405989" y="1024577"/>
                  </a:lnTo>
                  <a:lnTo>
                    <a:pt x="2418064" y="1024577"/>
                  </a:lnTo>
                  <a:lnTo>
                    <a:pt x="2418064" y="938239"/>
                  </a:lnTo>
                  <a:lnTo>
                    <a:pt x="2471194" y="938239"/>
                  </a:lnTo>
                  <a:lnTo>
                    <a:pt x="2480854" y="962994"/>
                  </a:lnTo>
                  <a:lnTo>
                    <a:pt x="2495345" y="987748"/>
                  </a:lnTo>
                  <a:lnTo>
                    <a:pt x="2509231" y="1010086"/>
                  </a:lnTo>
                  <a:lnTo>
                    <a:pt x="2533986" y="1016125"/>
                  </a:lnTo>
                  <a:lnTo>
                    <a:pt x="2533986" y="1026388"/>
                  </a:lnTo>
                  <a:lnTo>
                    <a:pt x="2537608" y="1049330"/>
                  </a:lnTo>
                  <a:lnTo>
                    <a:pt x="2541834" y="1074086"/>
                  </a:lnTo>
                  <a:lnTo>
                    <a:pt x="2541834" y="1088576"/>
                  </a:lnTo>
                  <a:lnTo>
                    <a:pt x="2547872" y="1084349"/>
                  </a:lnTo>
                  <a:lnTo>
                    <a:pt x="2552098" y="1084349"/>
                  </a:lnTo>
                  <a:lnTo>
                    <a:pt x="2555721" y="1081934"/>
                  </a:lnTo>
                  <a:lnTo>
                    <a:pt x="2558135" y="1078312"/>
                  </a:lnTo>
                  <a:lnTo>
                    <a:pt x="2562361" y="1069858"/>
                  </a:lnTo>
                  <a:lnTo>
                    <a:pt x="2565984" y="1059595"/>
                  </a:lnTo>
                  <a:lnTo>
                    <a:pt x="2570211" y="1049330"/>
                  </a:lnTo>
                  <a:lnTo>
                    <a:pt x="2572023" y="1040878"/>
                  </a:lnTo>
                  <a:lnTo>
                    <a:pt x="2580475" y="1034842"/>
                  </a:lnTo>
                  <a:lnTo>
                    <a:pt x="2586512" y="1030614"/>
                  </a:lnTo>
                  <a:lnTo>
                    <a:pt x="2598587" y="1026388"/>
                  </a:lnTo>
                  <a:lnTo>
                    <a:pt x="2604626" y="1020351"/>
                  </a:lnTo>
                  <a:lnTo>
                    <a:pt x="2612475" y="1016125"/>
                  </a:lnTo>
                  <a:lnTo>
                    <a:pt x="2604626" y="1016125"/>
                  </a:lnTo>
                  <a:lnTo>
                    <a:pt x="2604626" y="1010086"/>
                  </a:lnTo>
                  <a:lnTo>
                    <a:pt x="2586512" y="1016125"/>
                  </a:lnTo>
                  <a:lnTo>
                    <a:pt x="2576249" y="1024577"/>
                  </a:lnTo>
                  <a:lnTo>
                    <a:pt x="2562361" y="1034842"/>
                  </a:lnTo>
                  <a:lnTo>
                    <a:pt x="2541834" y="1040878"/>
                  </a:lnTo>
                  <a:lnTo>
                    <a:pt x="2537608" y="1010086"/>
                  </a:lnTo>
                  <a:lnTo>
                    <a:pt x="2533986" y="987748"/>
                  </a:lnTo>
                  <a:lnTo>
                    <a:pt x="2527948" y="969031"/>
                  </a:lnTo>
                  <a:lnTo>
                    <a:pt x="2519495" y="944277"/>
                  </a:lnTo>
                  <a:lnTo>
                    <a:pt x="2527948" y="942465"/>
                  </a:lnTo>
                  <a:lnTo>
                    <a:pt x="2529758" y="942465"/>
                  </a:lnTo>
                  <a:lnTo>
                    <a:pt x="2537608" y="938239"/>
                  </a:lnTo>
                  <a:lnTo>
                    <a:pt x="2547872" y="938239"/>
                  </a:lnTo>
                  <a:lnTo>
                    <a:pt x="2558135" y="944277"/>
                  </a:lnTo>
                  <a:lnTo>
                    <a:pt x="2565984" y="948503"/>
                  </a:lnTo>
                  <a:lnTo>
                    <a:pt x="2576249" y="952729"/>
                  </a:lnTo>
                  <a:lnTo>
                    <a:pt x="2586512" y="956955"/>
                  </a:lnTo>
                  <a:lnTo>
                    <a:pt x="2598587" y="958766"/>
                  </a:lnTo>
                  <a:lnTo>
                    <a:pt x="2612475" y="983522"/>
                  </a:lnTo>
                  <a:lnTo>
                    <a:pt x="2626964" y="1012502"/>
                  </a:lnTo>
                  <a:lnTo>
                    <a:pt x="2637229" y="1039068"/>
                  </a:lnTo>
                  <a:lnTo>
                    <a:pt x="2651115" y="1055369"/>
                  </a:lnTo>
                  <a:lnTo>
                    <a:pt x="2657153" y="1059595"/>
                  </a:lnTo>
                  <a:lnTo>
                    <a:pt x="2669226" y="1059595"/>
                  </a:lnTo>
                  <a:lnTo>
                    <a:pt x="2679491" y="1059595"/>
                  </a:lnTo>
                  <a:lnTo>
                    <a:pt x="2689756" y="1059595"/>
                  </a:lnTo>
                  <a:lnTo>
                    <a:pt x="2695793" y="1059595"/>
                  </a:lnTo>
                  <a:lnTo>
                    <a:pt x="2703642" y="1063821"/>
                  </a:lnTo>
                  <a:lnTo>
                    <a:pt x="2738056" y="1088576"/>
                  </a:lnTo>
                  <a:lnTo>
                    <a:pt x="2766432" y="1121180"/>
                  </a:lnTo>
                  <a:lnTo>
                    <a:pt x="2799035" y="1150161"/>
                  </a:lnTo>
                  <a:lnTo>
                    <a:pt x="2799035" y="1174914"/>
                  </a:lnTo>
                  <a:lnTo>
                    <a:pt x="2827412" y="1185179"/>
                  </a:lnTo>
                  <a:lnTo>
                    <a:pt x="2851563" y="1199667"/>
                  </a:lnTo>
                  <a:lnTo>
                    <a:pt x="2866054" y="1222009"/>
                  </a:lnTo>
                  <a:lnTo>
                    <a:pt x="2884166" y="1246762"/>
                  </a:lnTo>
                  <a:lnTo>
                    <a:pt x="2898053" y="1271517"/>
                  </a:lnTo>
                  <a:lnTo>
                    <a:pt x="2916769" y="1293856"/>
                  </a:lnTo>
                  <a:lnTo>
                    <a:pt x="2904091" y="1308347"/>
                  </a:lnTo>
                  <a:lnTo>
                    <a:pt x="2898053" y="1314986"/>
                  </a:lnTo>
                  <a:lnTo>
                    <a:pt x="2894430" y="1325251"/>
                  </a:lnTo>
                  <a:lnTo>
                    <a:pt x="2890205" y="1333100"/>
                  </a:lnTo>
                  <a:lnTo>
                    <a:pt x="2904091" y="1357854"/>
                  </a:lnTo>
                  <a:lnTo>
                    <a:pt x="2926430" y="1376571"/>
                  </a:lnTo>
                  <a:lnTo>
                    <a:pt x="2954806" y="1386834"/>
                  </a:lnTo>
                  <a:lnTo>
                    <a:pt x="2954806" y="1397099"/>
                  </a:lnTo>
                  <a:lnTo>
                    <a:pt x="2954806" y="1401326"/>
                  </a:lnTo>
                  <a:lnTo>
                    <a:pt x="2959032" y="1404949"/>
                  </a:lnTo>
                  <a:lnTo>
                    <a:pt x="2959032" y="1407365"/>
                  </a:lnTo>
                  <a:lnTo>
                    <a:pt x="2960845" y="1411591"/>
                  </a:lnTo>
                  <a:lnTo>
                    <a:pt x="2969297" y="1415817"/>
                  </a:lnTo>
                  <a:lnTo>
                    <a:pt x="2975334" y="1421853"/>
                  </a:lnTo>
                  <a:lnTo>
                    <a:pt x="2987410" y="1426080"/>
                  </a:lnTo>
                  <a:lnTo>
                    <a:pt x="2993448" y="1429703"/>
                  </a:lnTo>
                  <a:lnTo>
                    <a:pt x="3001297" y="1436344"/>
                  </a:lnTo>
                  <a:lnTo>
                    <a:pt x="3003711" y="1439967"/>
                  </a:lnTo>
                  <a:lnTo>
                    <a:pt x="3007939" y="1448419"/>
                  </a:lnTo>
                  <a:lnTo>
                    <a:pt x="3003711" y="1450231"/>
                  </a:lnTo>
                  <a:lnTo>
                    <a:pt x="3003711" y="1454456"/>
                  </a:lnTo>
                  <a:lnTo>
                    <a:pt x="3003711" y="1458685"/>
                  </a:lnTo>
                  <a:lnTo>
                    <a:pt x="3007939" y="1462911"/>
                  </a:lnTo>
                  <a:lnTo>
                    <a:pt x="3015786" y="1464722"/>
                  </a:lnTo>
                  <a:lnTo>
                    <a:pt x="3026051" y="1468948"/>
                  </a:lnTo>
                  <a:lnTo>
                    <a:pt x="3032088" y="1473174"/>
                  </a:lnTo>
                  <a:lnTo>
                    <a:pt x="3044163" y="1473174"/>
                  </a:lnTo>
                  <a:lnTo>
                    <a:pt x="3054428" y="1473174"/>
                  </a:lnTo>
                  <a:lnTo>
                    <a:pt x="3039938" y="1569776"/>
                  </a:lnTo>
                  <a:lnTo>
                    <a:pt x="3029675" y="1574002"/>
                  </a:lnTo>
                  <a:lnTo>
                    <a:pt x="3017599" y="1574002"/>
                  </a:lnTo>
                  <a:lnTo>
                    <a:pt x="3007939" y="1575813"/>
                  </a:lnTo>
                  <a:lnTo>
                    <a:pt x="2993448" y="1575813"/>
                  </a:lnTo>
                  <a:lnTo>
                    <a:pt x="2979562" y="1559511"/>
                  </a:lnTo>
                  <a:lnTo>
                    <a:pt x="2960845" y="1540795"/>
                  </a:lnTo>
                  <a:lnTo>
                    <a:pt x="2946957" y="1522683"/>
                  </a:lnTo>
                  <a:lnTo>
                    <a:pt x="2936694" y="1497930"/>
                  </a:lnTo>
                  <a:lnTo>
                    <a:pt x="2922808" y="1497930"/>
                  </a:lnTo>
                  <a:lnTo>
                    <a:pt x="2912543" y="1502156"/>
                  </a:lnTo>
                  <a:lnTo>
                    <a:pt x="2902281" y="1502156"/>
                  </a:lnTo>
                  <a:lnTo>
                    <a:pt x="2890205" y="1505777"/>
                  </a:lnTo>
                  <a:lnTo>
                    <a:pt x="2908317" y="1561322"/>
                  </a:lnTo>
                  <a:lnTo>
                    <a:pt x="2922808" y="1623508"/>
                  </a:lnTo>
                  <a:lnTo>
                    <a:pt x="2946957" y="1623508"/>
                  </a:lnTo>
                  <a:lnTo>
                    <a:pt x="2960845" y="1651884"/>
                  </a:lnTo>
                  <a:lnTo>
                    <a:pt x="2972920" y="1680865"/>
                  </a:lnTo>
                  <a:lnTo>
                    <a:pt x="2975334" y="1720109"/>
                  </a:lnTo>
                  <a:lnTo>
                    <a:pt x="2972920" y="1724335"/>
                  </a:lnTo>
                  <a:lnTo>
                    <a:pt x="2969297" y="1727956"/>
                  </a:lnTo>
                  <a:lnTo>
                    <a:pt x="2969297" y="1732182"/>
                  </a:lnTo>
                  <a:lnTo>
                    <a:pt x="2965071" y="1734598"/>
                  </a:lnTo>
                  <a:lnTo>
                    <a:pt x="2960845" y="1738823"/>
                  </a:lnTo>
                  <a:lnTo>
                    <a:pt x="2954806" y="1742447"/>
                  </a:lnTo>
                  <a:lnTo>
                    <a:pt x="2940920" y="1734598"/>
                  </a:lnTo>
                  <a:lnTo>
                    <a:pt x="2922808" y="1724335"/>
                  </a:lnTo>
                  <a:lnTo>
                    <a:pt x="2904091" y="1714070"/>
                  </a:lnTo>
                  <a:lnTo>
                    <a:pt x="2890205" y="1705618"/>
                  </a:lnTo>
                  <a:lnTo>
                    <a:pt x="2884166" y="1703808"/>
                  </a:lnTo>
                  <a:lnTo>
                    <a:pt x="2878129" y="1703808"/>
                  </a:lnTo>
                  <a:lnTo>
                    <a:pt x="2898053" y="1732182"/>
                  </a:lnTo>
                  <a:lnTo>
                    <a:pt x="2916769" y="1756938"/>
                  </a:lnTo>
                  <a:lnTo>
                    <a:pt x="2930655" y="1787731"/>
                  </a:lnTo>
                  <a:lnTo>
                    <a:pt x="2922808" y="1787731"/>
                  </a:lnTo>
                  <a:lnTo>
                    <a:pt x="2898053" y="1777466"/>
                  </a:lnTo>
                  <a:lnTo>
                    <a:pt x="2866054" y="1771427"/>
                  </a:lnTo>
                  <a:lnTo>
                    <a:pt x="2831639" y="1762975"/>
                  </a:lnTo>
                  <a:lnTo>
                    <a:pt x="2806885" y="1749088"/>
                  </a:lnTo>
                  <a:lnTo>
                    <a:pt x="2785149" y="1727956"/>
                  </a:lnTo>
                  <a:lnTo>
                    <a:pt x="2770659" y="1695354"/>
                  </a:lnTo>
                  <a:lnTo>
                    <a:pt x="2756772" y="1666375"/>
                  </a:lnTo>
                  <a:lnTo>
                    <a:pt x="2736245" y="1637999"/>
                  </a:lnTo>
                  <a:lnTo>
                    <a:pt x="2713905" y="1616867"/>
                  </a:lnTo>
                  <a:lnTo>
                    <a:pt x="2683717" y="1633773"/>
                  </a:lnTo>
                  <a:lnTo>
                    <a:pt x="2646888" y="1645848"/>
                  </a:lnTo>
                  <a:lnTo>
                    <a:pt x="2604626" y="1648263"/>
                  </a:lnTo>
                  <a:lnTo>
                    <a:pt x="2600399" y="1637999"/>
                  </a:lnTo>
                  <a:lnTo>
                    <a:pt x="2598587" y="1627734"/>
                  </a:lnTo>
                  <a:lnTo>
                    <a:pt x="2598587" y="1616867"/>
                  </a:lnTo>
                  <a:lnTo>
                    <a:pt x="2598587" y="1602981"/>
                  </a:lnTo>
                  <a:lnTo>
                    <a:pt x="2628776" y="1590303"/>
                  </a:lnTo>
                  <a:lnTo>
                    <a:pt x="2669226" y="1580038"/>
                  </a:lnTo>
                  <a:lnTo>
                    <a:pt x="2703642" y="1569776"/>
                  </a:lnTo>
                  <a:lnTo>
                    <a:pt x="2713905" y="1549247"/>
                  </a:lnTo>
                  <a:lnTo>
                    <a:pt x="2724169" y="1520268"/>
                  </a:lnTo>
                  <a:lnTo>
                    <a:pt x="2736245" y="1487665"/>
                  </a:lnTo>
                  <a:lnTo>
                    <a:pt x="2742282" y="1454456"/>
                  </a:lnTo>
                  <a:lnTo>
                    <a:pt x="2746508" y="1429703"/>
                  </a:lnTo>
                  <a:lnTo>
                    <a:pt x="2742282" y="1411591"/>
                  </a:lnTo>
                  <a:lnTo>
                    <a:pt x="2728395" y="1386834"/>
                  </a:lnTo>
                  <a:lnTo>
                    <a:pt x="2709679" y="1372345"/>
                  </a:lnTo>
                  <a:lnTo>
                    <a:pt x="2689756" y="1357854"/>
                  </a:lnTo>
                  <a:lnTo>
                    <a:pt x="2675265" y="1339137"/>
                  </a:lnTo>
                  <a:lnTo>
                    <a:pt x="2657153" y="1252801"/>
                  </a:lnTo>
                  <a:lnTo>
                    <a:pt x="2628776" y="1246762"/>
                  </a:lnTo>
                  <a:lnTo>
                    <a:pt x="2608852" y="1232271"/>
                  </a:lnTo>
                  <a:lnTo>
                    <a:pt x="2590738" y="1217783"/>
                  </a:lnTo>
                  <a:lnTo>
                    <a:pt x="2572023" y="1214160"/>
                  </a:lnTo>
                  <a:lnTo>
                    <a:pt x="2555721" y="1222009"/>
                  </a:lnTo>
                  <a:lnTo>
                    <a:pt x="2543646" y="1232271"/>
                  </a:lnTo>
                  <a:lnTo>
                    <a:pt x="2533986" y="1242535"/>
                  </a:lnTo>
                  <a:lnTo>
                    <a:pt x="2519495" y="1252801"/>
                  </a:lnTo>
                  <a:lnTo>
                    <a:pt x="2495345" y="1261253"/>
                  </a:lnTo>
                  <a:lnTo>
                    <a:pt x="2471194" y="1246762"/>
                  </a:lnTo>
                  <a:lnTo>
                    <a:pt x="2438591" y="1236499"/>
                  </a:lnTo>
                  <a:lnTo>
                    <a:pt x="2404178" y="1228045"/>
                  </a:lnTo>
                  <a:lnTo>
                    <a:pt x="2371574" y="1217783"/>
                  </a:lnTo>
                  <a:lnTo>
                    <a:pt x="2343197" y="1207517"/>
                  </a:lnTo>
                  <a:lnTo>
                    <a:pt x="2320858" y="1189405"/>
                  </a:lnTo>
                  <a:lnTo>
                    <a:pt x="2306971" y="1160424"/>
                  </a:lnTo>
                  <a:lnTo>
                    <a:pt x="2311198" y="1156198"/>
                  </a:lnTo>
                  <a:lnTo>
                    <a:pt x="2311198" y="1154387"/>
                  </a:lnTo>
                  <a:lnTo>
                    <a:pt x="2314821" y="1154387"/>
                  </a:lnTo>
                  <a:lnTo>
                    <a:pt x="2314821" y="1150161"/>
                  </a:lnTo>
                  <a:lnTo>
                    <a:pt x="2314821" y="1141709"/>
                  </a:lnTo>
                  <a:lnTo>
                    <a:pt x="2300935" y="1139896"/>
                  </a:lnTo>
                  <a:lnTo>
                    <a:pt x="2286444" y="1135671"/>
                  </a:lnTo>
                  <a:lnTo>
                    <a:pt x="2276784" y="1127218"/>
                  </a:lnTo>
                  <a:lnTo>
                    <a:pt x="2268330" y="1116953"/>
                  </a:lnTo>
                  <a:lnTo>
                    <a:pt x="2262293" y="1103066"/>
                  </a:lnTo>
                  <a:lnTo>
                    <a:pt x="2280405" y="1068048"/>
                  </a:lnTo>
                  <a:lnTo>
                    <a:pt x="2294896" y="1020351"/>
                  </a:lnTo>
                  <a:lnTo>
                    <a:pt x="2300935" y="969031"/>
                  </a:lnTo>
                  <a:lnTo>
                    <a:pt x="2306971" y="919522"/>
                  </a:lnTo>
                  <a:close/>
                  <a:moveTo>
                    <a:pt x="2035279" y="905030"/>
                  </a:moveTo>
                  <a:lnTo>
                    <a:pt x="2067883" y="905030"/>
                  </a:lnTo>
                  <a:lnTo>
                    <a:pt x="2085997" y="977482"/>
                  </a:lnTo>
                  <a:lnTo>
                    <a:pt x="2100488" y="1055368"/>
                  </a:lnTo>
                  <a:lnTo>
                    <a:pt x="2092034" y="1055368"/>
                  </a:lnTo>
                  <a:lnTo>
                    <a:pt x="2082373" y="1069860"/>
                  </a:lnTo>
                  <a:lnTo>
                    <a:pt x="2060035" y="1063821"/>
                  </a:lnTo>
                  <a:lnTo>
                    <a:pt x="2053997" y="1069860"/>
                  </a:lnTo>
                  <a:lnTo>
                    <a:pt x="2053997" y="1078312"/>
                  </a:lnTo>
                  <a:lnTo>
                    <a:pt x="2053997" y="1084349"/>
                  </a:lnTo>
                  <a:lnTo>
                    <a:pt x="2053997" y="1088577"/>
                  </a:lnTo>
                  <a:lnTo>
                    <a:pt x="2049770" y="1092803"/>
                  </a:lnTo>
                  <a:lnTo>
                    <a:pt x="2045544" y="1098840"/>
                  </a:lnTo>
                  <a:lnTo>
                    <a:pt x="2035279" y="1103066"/>
                  </a:lnTo>
                  <a:lnTo>
                    <a:pt x="2025619" y="1096424"/>
                  </a:lnTo>
                  <a:lnTo>
                    <a:pt x="2011130" y="1084349"/>
                  </a:lnTo>
                  <a:lnTo>
                    <a:pt x="1997242" y="1078312"/>
                  </a:lnTo>
                  <a:lnTo>
                    <a:pt x="1997242" y="1055368"/>
                  </a:lnTo>
                  <a:lnTo>
                    <a:pt x="1950753" y="1049331"/>
                  </a:lnTo>
                  <a:lnTo>
                    <a:pt x="1958602" y="983520"/>
                  </a:lnTo>
                  <a:lnTo>
                    <a:pt x="1972489" y="977482"/>
                  </a:lnTo>
                  <a:lnTo>
                    <a:pt x="1986979" y="967219"/>
                  </a:lnTo>
                  <a:lnTo>
                    <a:pt x="1997242" y="952728"/>
                  </a:lnTo>
                  <a:lnTo>
                    <a:pt x="1986979" y="948501"/>
                  </a:lnTo>
                  <a:lnTo>
                    <a:pt x="1978527" y="944276"/>
                  </a:lnTo>
                  <a:lnTo>
                    <a:pt x="1972489" y="942465"/>
                  </a:lnTo>
                  <a:lnTo>
                    <a:pt x="1964639" y="934011"/>
                  </a:lnTo>
                  <a:lnTo>
                    <a:pt x="1960413" y="927974"/>
                  </a:lnTo>
                  <a:lnTo>
                    <a:pt x="1958602" y="913483"/>
                  </a:lnTo>
                  <a:lnTo>
                    <a:pt x="1997242" y="909257"/>
                  </a:lnTo>
                  <a:close/>
                  <a:moveTo>
                    <a:pt x="8639787" y="872429"/>
                  </a:moveTo>
                  <a:lnTo>
                    <a:pt x="8663938" y="884505"/>
                  </a:lnTo>
                  <a:lnTo>
                    <a:pt x="8663938" y="898997"/>
                  </a:lnTo>
                  <a:lnTo>
                    <a:pt x="8631938" y="898997"/>
                  </a:lnTo>
                  <a:close/>
                  <a:moveTo>
                    <a:pt x="2112559" y="872427"/>
                  </a:moveTo>
                  <a:lnTo>
                    <a:pt x="2138522" y="876653"/>
                  </a:lnTo>
                  <a:lnTo>
                    <a:pt x="2166899" y="880879"/>
                  </a:lnTo>
                  <a:lnTo>
                    <a:pt x="2191653" y="884503"/>
                  </a:lnTo>
                  <a:lnTo>
                    <a:pt x="2209765" y="891144"/>
                  </a:lnTo>
                  <a:lnTo>
                    <a:pt x="2211577" y="898993"/>
                  </a:lnTo>
                  <a:lnTo>
                    <a:pt x="2211577" y="909256"/>
                  </a:lnTo>
                  <a:lnTo>
                    <a:pt x="2215803" y="923747"/>
                  </a:lnTo>
                  <a:lnTo>
                    <a:pt x="2215803" y="938238"/>
                  </a:lnTo>
                  <a:lnTo>
                    <a:pt x="2211577" y="944274"/>
                  </a:lnTo>
                  <a:lnTo>
                    <a:pt x="2209765" y="952727"/>
                  </a:lnTo>
                  <a:lnTo>
                    <a:pt x="2205538" y="962991"/>
                  </a:lnTo>
                  <a:lnTo>
                    <a:pt x="2197689" y="969028"/>
                  </a:lnTo>
                  <a:lnTo>
                    <a:pt x="2191653" y="973254"/>
                  </a:lnTo>
                  <a:lnTo>
                    <a:pt x="2183200" y="977482"/>
                  </a:lnTo>
                  <a:lnTo>
                    <a:pt x="2181388" y="981708"/>
                  </a:lnTo>
                  <a:lnTo>
                    <a:pt x="2173541" y="983519"/>
                  </a:lnTo>
                  <a:lnTo>
                    <a:pt x="2169312" y="991971"/>
                  </a:lnTo>
                  <a:lnTo>
                    <a:pt x="2173541" y="1010085"/>
                  </a:lnTo>
                  <a:lnTo>
                    <a:pt x="2169312" y="1030613"/>
                  </a:lnTo>
                  <a:lnTo>
                    <a:pt x="2166899" y="1045103"/>
                  </a:lnTo>
                  <a:lnTo>
                    <a:pt x="2159050" y="1055366"/>
                  </a:lnTo>
                  <a:lnTo>
                    <a:pt x="2153011" y="1059592"/>
                  </a:lnTo>
                  <a:lnTo>
                    <a:pt x="2145164" y="1063818"/>
                  </a:lnTo>
                  <a:lnTo>
                    <a:pt x="2134899" y="1063818"/>
                  </a:lnTo>
                  <a:lnTo>
                    <a:pt x="2120408" y="1063818"/>
                  </a:lnTo>
                  <a:lnTo>
                    <a:pt x="2112559" y="1040875"/>
                  </a:lnTo>
                  <a:lnTo>
                    <a:pt x="2120408" y="1020348"/>
                  </a:lnTo>
                  <a:lnTo>
                    <a:pt x="2120408" y="995594"/>
                  </a:lnTo>
                  <a:lnTo>
                    <a:pt x="2112559" y="967218"/>
                  </a:lnTo>
                  <a:lnTo>
                    <a:pt x="2110748" y="934010"/>
                  </a:lnTo>
                  <a:lnTo>
                    <a:pt x="2106523" y="905030"/>
                  </a:lnTo>
                  <a:close/>
                  <a:moveTo>
                    <a:pt x="1347000" y="870619"/>
                  </a:moveTo>
                  <a:lnTo>
                    <a:pt x="1375377" y="872430"/>
                  </a:lnTo>
                  <a:lnTo>
                    <a:pt x="1375377" y="898996"/>
                  </a:lnTo>
                  <a:lnTo>
                    <a:pt x="1409791" y="898996"/>
                  </a:lnTo>
                  <a:lnTo>
                    <a:pt x="1438168" y="898996"/>
                  </a:lnTo>
                  <a:lnTo>
                    <a:pt x="1470771" y="898996"/>
                  </a:lnTo>
                  <a:lnTo>
                    <a:pt x="1476807" y="913486"/>
                  </a:lnTo>
                  <a:lnTo>
                    <a:pt x="1484657" y="929788"/>
                  </a:lnTo>
                  <a:lnTo>
                    <a:pt x="1490696" y="948505"/>
                  </a:lnTo>
                  <a:lnTo>
                    <a:pt x="1499148" y="962994"/>
                  </a:lnTo>
                  <a:lnTo>
                    <a:pt x="1499148" y="969033"/>
                  </a:lnTo>
                  <a:lnTo>
                    <a:pt x="1476807" y="995597"/>
                  </a:lnTo>
                  <a:lnTo>
                    <a:pt x="1448430" y="1005862"/>
                  </a:lnTo>
                  <a:lnTo>
                    <a:pt x="1420056" y="1016124"/>
                  </a:lnTo>
                  <a:lnTo>
                    <a:pt x="1403754" y="1049332"/>
                  </a:lnTo>
                  <a:lnTo>
                    <a:pt x="1389263" y="1078312"/>
                  </a:lnTo>
                  <a:lnTo>
                    <a:pt x="1385640" y="1110916"/>
                  </a:lnTo>
                  <a:lnTo>
                    <a:pt x="1391679" y="1141708"/>
                  </a:lnTo>
                  <a:lnTo>
                    <a:pt x="1360886" y="1145934"/>
                  </a:lnTo>
                  <a:lnTo>
                    <a:pt x="1332510" y="1156199"/>
                  </a:lnTo>
                  <a:lnTo>
                    <a:pt x="1296283" y="1166462"/>
                  </a:lnTo>
                  <a:lnTo>
                    <a:pt x="1294473" y="1160425"/>
                  </a:lnTo>
                  <a:lnTo>
                    <a:pt x="1290247" y="1154389"/>
                  </a:lnTo>
                  <a:lnTo>
                    <a:pt x="1286020" y="1150161"/>
                  </a:lnTo>
                  <a:lnTo>
                    <a:pt x="1286020" y="1141708"/>
                  </a:lnTo>
                  <a:lnTo>
                    <a:pt x="1282397" y="1135671"/>
                  </a:lnTo>
                  <a:lnTo>
                    <a:pt x="1286020" y="1131445"/>
                  </a:lnTo>
                  <a:lnTo>
                    <a:pt x="1286020" y="1127217"/>
                  </a:lnTo>
                  <a:lnTo>
                    <a:pt x="1286020" y="1125407"/>
                  </a:lnTo>
                  <a:lnTo>
                    <a:pt x="1290247" y="1116955"/>
                  </a:lnTo>
                  <a:lnTo>
                    <a:pt x="1290247" y="1110916"/>
                  </a:lnTo>
                  <a:lnTo>
                    <a:pt x="1266096" y="1110916"/>
                  </a:lnTo>
                  <a:lnTo>
                    <a:pt x="1266096" y="1098841"/>
                  </a:lnTo>
                  <a:lnTo>
                    <a:pt x="1266096" y="1096426"/>
                  </a:lnTo>
                  <a:lnTo>
                    <a:pt x="1261870" y="1092803"/>
                  </a:lnTo>
                  <a:lnTo>
                    <a:pt x="1261870" y="1088577"/>
                  </a:lnTo>
                  <a:lnTo>
                    <a:pt x="1257643" y="1084351"/>
                  </a:lnTo>
                  <a:lnTo>
                    <a:pt x="1251605" y="1078312"/>
                  </a:lnTo>
                  <a:lnTo>
                    <a:pt x="1247982" y="1078312"/>
                  </a:lnTo>
                  <a:lnTo>
                    <a:pt x="1243756" y="1078312"/>
                  </a:lnTo>
                  <a:lnTo>
                    <a:pt x="1239529" y="1078312"/>
                  </a:lnTo>
                  <a:lnTo>
                    <a:pt x="1237719" y="1078312"/>
                  </a:lnTo>
                  <a:lnTo>
                    <a:pt x="1225643" y="1078312"/>
                  </a:lnTo>
                  <a:lnTo>
                    <a:pt x="1225643" y="1055368"/>
                  </a:lnTo>
                  <a:lnTo>
                    <a:pt x="1251605" y="1026389"/>
                  </a:lnTo>
                  <a:lnTo>
                    <a:pt x="1267906" y="987749"/>
                  </a:lnTo>
                  <a:lnTo>
                    <a:pt x="1282397" y="944277"/>
                  </a:lnTo>
                  <a:lnTo>
                    <a:pt x="1272132" y="938240"/>
                  </a:lnTo>
                  <a:lnTo>
                    <a:pt x="1267906" y="927976"/>
                  </a:lnTo>
                  <a:lnTo>
                    <a:pt x="1266096" y="919524"/>
                  </a:lnTo>
                  <a:lnTo>
                    <a:pt x="1261870" y="905032"/>
                  </a:lnTo>
                  <a:lnTo>
                    <a:pt x="1257643" y="891147"/>
                  </a:lnTo>
                  <a:lnTo>
                    <a:pt x="1286020" y="884505"/>
                  </a:lnTo>
                  <a:lnTo>
                    <a:pt x="1308359" y="880884"/>
                  </a:lnTo>
                  <a:lnTo>
                    <a:pt x="1324660" y="872430"/>
                  </a:lnTo>
                  <a:close/>
                  <a:moveTo>
                    <a:pt x="4376665" y="786090"/>
                  </a:moveTo>
                  <a:lnTo>
                    <a:pt x="4406853" y="786090"/>
                  </a:lnTo>
                  <a:lnTo>
                    <a:pt x="4406853" y="793940"/>
                  </a:lnTo>
                  <a:lnTo>
                    <a:pt x="4400815" y="793940"/>
                  </a:lnTo>
                  <a:lnTo>
                    <a:pt x="4392967" y="798167"/>
                  </a:lnTo>
                  <a:lnTo>
                    <a:pt x="4391155" y="798167"/>
                  </a:lnTo>
                  <a:lnTo>
                    <a:pt x="4386928" y="798167"/>
                  </a:lnTo>
                  <a:lnTo>
                    <a:pt x="4382702" y="793940"/>
                  </a:lnTo>
                  <a:close/>
                  <a:moveTo>
                    <a:pt x="2145166" y="786089"/>
                  </a:moveTo>
                  <a:lnTo>
                    <a:pt x="2153013" y="833183"/>
                  </a:lnTo>
                  <a:lnTo>
                    <a:pt x="2140940" y="841635"/>
                  </a:lnTo>
                  <a:lnTo>
                    <a:pt x="2134901" y="843445"/>
                  </a:lnTo>
                  <a:lnTo>
                    <a:pt x="2126449" y="847672"/>
                  </a:lnTo>
                  <a:lnTo>
                    <a:pt x="2116788" y="856126"/>
                  </a:lnTo>
                  <a:lnTo>
                    <a:pt x="2106523" y="857936"/>
                  </a:lnTo>
                  <a:lnTo>
                    <a:pt x="2102297" y="856126"/>
                  </a:lnTo>
                  <a:lnTo>
                    <a:pt x="2100486" y="856126"/>
                  </a:lnTo>
                  <a:lnTo>
                    <a:pt x="2096260" y="851900"/>
                  </a:lnTo>
                  <a:lnTo>
                    <a:pt x="2092032" y="851900"/>
                  </a:lnTo>
                  <a:lnTo>
                    <a:pt x="2082372" y="851900"/>
                  </a:lnTo>
                  <a:lnTo>
                    <a:pt x="2082372" y="843445"/>
                  </a:lnTo>
                  <a:lnTo>
                    <a:pt x="2082372" y="841635"/>
                  </a:lnTo>
                  <a:lnTo>
                    <a:pt x="2078146" y="841635"/>
                  </a:lnTo>
                  <a:lnTo>
                    <a:pt x="2078146" y="837409"/>
                  </a:lnTo>
                  <a:lnTo>
                    <a:pt x="2073920" y="833183"/>
                  </a:lnTo>
                  <a:lnTo>
                    <a:pt x="2073920" y="818692"/>
                  </a:lnTo>
                  <a:lnTo>
                    <a:pt x="2092032" y="808428"/>
                  </a:lnTo>
                  <a:lnTo>
                    <a:pt x="2106523" y="798165"/>
                  </a:lnTo>
                  <a:lnTo>
                    <a:pt x="2120410" y="790316"/>
                  </a:lnTo>
                  <a:close/>
                  <a:moveTo>
                    <a:pt x="1446015" y="780055"/>
                  </a:moveTo>
                  <a:lnTo>
                    <a:pt x="1452052" y="780055"/>
                  </a:lnTo>
                  <a:lnTo>
                    <a:pt x="1460507" y="783679"/>
                  </a:lnTo>
                  <a:lnTo>
                    <a:pt x="1462318" y="783679"/>
                  </a:lnTo>
                  <a:lnTo>
                    <a:pt x="1466544" y="786092"/>
                  </a:lnTo>
                  <a:lnTo>
                    <a:pt x="1470771" y="793943"/>
                  </a:lnTo>
                  <a:lnTo>
                    <a:pt x="1446015" y="793943"/>
                  </a:lnTo>
                  <a:close/>
                  <a:moveTo>
                    <a:pt x="8807630" y="755301"/>
                  </a:moveTo>
                  <a:lnTo>
                    <a:pt x="8840233" y="759527"/>
                  </a:lnTo>
                  <a:lnTo>
                    <a:pt x="8872836" y="765565"/>
                  </a:lnTo>
                  <a:lnTo>
                    <a:pt x="8901215" y="775828"/>
                  </a:lnTo>
                  <a:lnTo>
                    <a:pt x="8921138" y="793942"/>
                  </a:lnTo>
                  <a:lnTo>
                    <a:pt x="8935629" y="818696"/>
                  </a:lnTo>
                  <a:lnTo>
                    <a:pt x="8943479" y="851901"/>
                  </a:lnTo>
                  <a:lnTo>
                    <a:pt x="8896987" y="843449"/>
                  </a:lnTo>
                  <a:lnTo>
                    <a:pt x="8854121" y="828958"/>
                  </a:lnTo>
                  <a:lnTo>
                    <a:pt x="8822121" y="808431"/>
                  </a:lnTo>
                  <a:lnTo>
                    <a:pt x="8801593" y="780054"/>
                  </a:lnTo>
                  <a:lnTo>
                    <a:pt x="8805819" y="775828"/>
                  </a:lnTo>
                  <a:lnTo>
                    <a:pt x="8805819" y="771602"/>
                  </a:lnTo>
                  <a:lnTo>
                    <a:pt x="8807630" y="769791"/>
                  </a:lnTo>
                  <a:lnTo>
                    <a:pt x="8807630" y="761337"/>
                  </a:lnTo>
                  <a:close/>
                  <a:moveTo>
                    <a:pt x="2003282" y="732356"/>
                  </a:moveTo>
                  <a:lnTo>
                    <a:pt x="2015357" y="732356"/>
                  </a:lnTo>
                  <a:lnTo>
                    <a:pt x="2017168" y="732356"/>
                  </a:lnTo>
                  <a:lnTo>
                    <a:pt x="2021394" y="736582"/>
                  </a:lnTo>
                  <a:lnTo>
                    <a:pt x="2025620" y="736582"/>
                  </a:lnTo>
                  <a:lnTo>
                    <a:pt x="2029243" y="740809"/>
                  </a:lnTo>
                  <a:lnTo>
                    <a:pt x="2031659" y="746847"/>
                  </a:lnTo>
                  <a:lnTo>
                    <a:pt x="2035280" y="751073"/>
                  </a:lnTo>
                  <a:lnTo>
                    <a:pt x="2035280" y="761336"/>
                  </a:lnTo>
                  <a:lnTo>
                    <a:pt x="2035280" y="771601"/>
                  </a:lnTo>
                  <a:lnTo>
                    <a:pt x="2029243" y="793939"/>
                  </a:lnTo>
                  <a:lnTo>
                    <a:pt x="2025620" y="827147"/>
                  </a:lnTo>
                  <a:lnTo>
                    <a:pt x="2021394" y="851900"/>
                  </a:lnTo>
                  <a:lnTo>
                    <a:pt x="2011129" y="856126"/>
                  </a:lnTo>
                  <a:lnTo>
                    <a:pt x="2003282" y="857939"/>
                  </a:lnTo>
                  <a:lnTo>
                    <a:pt x="1997243" y="866391"/>
                  </a:lnTo>
                  <a:lnTo>
                    <a:pt x="1988791" y="866391"/>
                  </a:lnTo>
                  <a:lnTo>
                    <a:pt x="1988791" y="862165"/>
                  </a:lnTo>
                  <a:lnTo>
                    <a:pt x="1986980" y="862165"/>
                  </a:lnTo>
                  <a:lnTo>
                    <a:pt x="1982752" y="857939"/>
                  </a:lnTo>
                  <a:lnTo>
                    <a:pt x="1974905" y="851900"/>
                  </a:lnTo>
                  <a:lnTo>
                    <a:pt x="1972489" y="843448"/>
                  </a:lnTo>
                  <a:lnTo>
                    <a:pt x="1972489" y="833183"/>
                  </a:lnTo>
                  <a:lnTo>
                    <a:pt x="1972489" y="827147"/>
                  </a:lnTo>
                  <a:lnTo>
                    <a:pt x="1964640" y="818694"/>
                  </a:lnTo>
                  <a:lnTo>
                    <a:pt x="1950754" y="808430"/>
                  </a:lnTo>
                  <a:lnTo>
                    <a:pt x="1932037" y="804204"/>
                  </a:lnTo>
                  <a:lnTo>
                    <a:pt x="1916338" y="808430"/>
                  </a:lnTo>
                  <a:lnTo>
                    <a:pt x="1897623" y="804204"/>
                  </a:lnTo>
                  <a:lnTo>
                    <a:pt x="1879509" y="793939"/>
                  </a:lnTo>
                  <a:lnTo>
                    <a:pt x="1865623" y="771601"/>
                  </a:lnTo>
                  <a:lnTo>
                    <a:pt x="1873472" y="771601"/>
                  </a:lnTo>
                  <a:lnTo>
                    <a:pt x="1877698" y="765564"/>
                  </a:lnTo>
                  <a:lnTo>
                    <a:pt x="1879509" y="761336"/>
                  </a:lnTo>
                  <a:lnTo>
                    <a:pt x="1879509" y="759525"/>
                  </a:lnTo>
                  <a:lnTo>
                    <a:pt x="1883735" y="759525"/>
                  </a:lnTo>
                  <a:lnTo>
                    <a:pt x="1887963" y="759525"/>
                  </a:lnTo>
                  <a:lnTo>
                    <a:pt x="1894000" y="759525"/>
                  </a:lnTo>
                  <a:lnTo>
                    <a:pt x="1906075" y="755299"/>
                  </a:lnTo>
                  <a:lnTo>
                    <a:pt x="1926000" y="761336"/>
                  </a:lnTo>
                  <a:lnTo>
                    <a:pt x="1950754" y="759525"/>
                  </a:lnTo>
                  <a:lnTo>
                    <a:pt x="1978526" y="755299"/>
                  </a:lnTo>
                  <a:lnTo>
                    <a:pt x="2003282" y="755299"/>
                  </a:lnTo>
                  <a:close/>
                  <a:moveTo>
                    <a:pt x="1717706" y="726320"/>
                  </a:moveTo>
                  <a:lnTo>
                    <a:pt x="1727970" y="726320"/>
                  </a:lnTo>
                  <a:lnTo>
                    <a:pt x="1741856" y="726320"/>
                  </a:lnTo>
                  <a:lnTo>
                    <a:pt x="1746083" y="732357"/>
                  </a:lnTo>
                  <a:lnTo>
                    <a:pt x="1749706" y="736585"/>
                  </a:lnTo>
                  <a:lnTo>
                    <a:pt x="1752121" y="745037"/>
                  </a:lnTo>
                  <a:lnTo>
                    <a:pt x="1752121" y="751074"/>
                  </a:lnTo>
                  <a:lnTo>
                    <a:pt x="1756347" y="759528"/>
                  </a:lnTo>
                  <a:lnTo>
                    <a:pt x="1756347" y="771601"/>
                  </a:lnTo>
                  <a:lnTo>
                    <a:pt x="1749706" y="771601"/>
                  </a:lnTo>
                  <a:lnTo>
                    <a:pt x="1749706" y="780056"/>
                  </a:lnTo>
                  <a:lnTo>
                    <a:pt x="1756347" y="780056"/>
                  </a:lnTo>
                  <a:lnTo>
                    <a:pt x="1766007" y="783677"/>
                  </a:lnTo>
                  <a:lnTo>
                    <a:pt x="1778082" y="786092"/>
                  </a:lnTo>
                  <a:lnTo>
                    <a:pt x="1788347" y="786092"/>
                  </a:lnTo>
                  <a:lnTo>
                    <a:pt x="1802836" y="786092"/>
                  </a:lnTo>
                  <a:lnTo>
                    <a:pt x="1808874" y="780056"/>
                  </a:lnTo>
                  <a:lnTo>
                    <a:pt x="1812496" y="775829"/>
                  </a:lnTo>
                  <a:lnTo>
                    <a:pt x="1816722" y="775829"/>
                  </a:lnTo>
                  <a:lnTo>
                    <a:pt x="1820950" y="775829"/>
                  </a:lnTo>
                  <a:lnTo>
                    <a:pt x="1826987" y="780056"/>
                  </a:lnTo>
                  <a:lnTo>
                    <a:pt x="1831213" y="783677"/>
                  </a:lnTo>
                  <a:lnTo>
                    <a:pt x="1831213" y="786092"/>
                  </a:lnTo>
                  <a:lnTo>
                    <a:pt x="1831213" y="790318"/>
                  </a:lnTo>
                  <a:lnTo>
                    <a:pt x="1834836" y="793942"/>
                  </a:lnTo>
                  <a:lnTo>
                    <a:pt x="1834836" y="800583"/>
                  </a:lnTo>
                  <a:lnTo>
                    <a:pt x="1831213" y="808432"/>
                  </a:lnTo>
                  <a:lnTo>
                    <a:pt x="1831213" y="812658"/>
                  </a:lnTo>
                  <a:lnTo>
                    <a:pt x="1831213" y="815074"/>
                  </a:lnTo>
                  <a:lnTo>
                    <a:pt x="1831213" y="818695"/>
                  </a:lnTo>
                  <a:lnTo>
                    <a:pt x="1826987" y="827147"/>
                  </a:lnTo>
                  <a:lnTo>
                    <a:pt x="1806459" y="837412"/>
                  </a:lnTo>
                  <a:lnTo>
                    <a:pt x="1780498" y="837412"/>
                  </a:lnTo>
                  <a:lnTo>
                    <a:pt x="1752121" y="837412"/>
                  </a:lnTo>
                  <a:lnTo>
                    <a:pt x="1723744" y="843449"/>
                  </a:lnTo>
                  <a:lnTo>
                    <a:pt x="1703217" y="857940"/>
                  </a:lnTo>
                  <a:lnTo>
                    <a:pt x="1679066" y="876656"/>
                  </a:lnTo>
                  <a:lnTo>
                    <a:pt x="1656726" y="894768"/>
                  </a:lnTo>
                  <a:lnTo>
                    <a:pt x="1626539" y="905033"/>
                  </a:lnTo>
                  <a:lnTo>
                    <a:pt x="1622313" y="898995"/>
                  </a:lnTo>
                  <a:lnTo>
                    <a:pt x="1618087" y="891147"/>
                  </a:lnTo>
                  <a:lnTo>
                    <a:pt x="1618087" y="884506"/>
                  </a:lnTo>
                  <a:lnTo>
                    <a:pt x="1614464" y="872430"/>
                  </a:lnTo>
                  <a:lnTo>
                    <a:pt x="1626539" y="866392"/>
                  </a:lnTo>
                  <a:lnTo>
                    <a:pt x="1636804" y="857940"/>
                  </a:lnTo>
                  <a:lnTo>
                    <a:pt x="1642840" y="847677"/>
                  </a:lnTo>
                  <a:lnTo>
                    <a:pt x="1650690" y="837412"/>
                  </a:lnTo>
                  <a:lnTo>
                    <a:pt x="1654916" y="827147"/>
                  </a:lnTo>
                  <a:lnTo>
                    <a:pt x="1614464" y="827147"/>
                  </a:lnTo>
                  <a:lnTo>
                    <a:pt x="1589710" y="837412"/>
                  </a:lnTo>
                  <a:lnTo>
                    <a:pt x="1561936" y="841638"/>
                  </a:lnTo>
                  <a:lnTo>
                    <a:pt x="1529334" y="837412"/>
                  </a:lnTo>
                  <a:lnTo>
                    <a:pt x="1508806" y="827147"/>
                  </a:lnTo>
                  <a:lnTo>
                    <a:pt x="1499146" y="827147"/>
                  </a:lnTo>
                  <a:lnTo>
                    <a:pt x="1499146" y="818695"/>
                  </a:lnTo>
                  <a:lnTo>
                    <a:pt x="1508806" y="815074"/>
                  </a:lnTo>
                  <a:lnTo>
                    <a:pt x="1517258" y="812658"/>
                  </a:lnTo>
                  <a:lnTo>
                    <a:pt x="1519071" y="808432"/>
                  </a:lnTo>
                  <a:lnTo>
                    <a:pt x="1526918" y="804204"/>
                  </a:lnTo>
                  <a:lnTo>
                    <a:pt x="1529334" y="793942"/>
                  </a:lnTo>
                  <a:lnTo>
                    <a:pt x="1523297" y="793942"/>
                  </a:lnTo>
                  <a:lnTo>
                    <a:pt x="1523297" y="786092"/>
                  </a:lnTo>
                  <a:lnTo>
                    <a:pt x="1533560" y="786092"/>
                  </a:lnTo>
                  <a:lnTo>
                    <a:pt x="1541409" y="783677"/>
                  </a:lnTo>
                  <a:lnTo>
                    <a:pt x="1547447" y="783677"/>
                  </a:lnTo>
                  <a:lnTo>
                    <a:pt x="1555295" y="780056"/>
                  </a:lnTo>
                  <a:lnTo>
                    <a:pt x="1551673" y="775829"/>
                  </a:lnTo>
                  <a:lnTo>
                    <a:pt x="1547447" y="771601"/>
                  </a:lnTo>
                  <a:lnTo>
                    <a:pt x="1543222" y="769791"/>
                  </a:lnTo>
                  <a:lnTo>
                    <a:pt x="1543222" y="765565"/>
                  </a:lnTo>
                  <a:lnTo>
                    <a:pt x="1541409" y="761339"/>
                  </a:lnTo>
                  <a:lnTo>
                    <a:pt x="1537183" y="755300"/>
                  </a:lnTo>
                  <a:lnTo>
                    <a:pt x="1543222" y="755300"/>
                  </a:lnTo>
                  <a:lnTo>
                    <a:pt x="1547447" y="751074"/>
                  </a:lnTo>
                  <a:lnTo>
                    <a:pt x="1551673" y="751074"/>
                  </a:lnTo>
                  <a:lnTo>
                    <a:pt x="1555295" y="746848"/>
                  </a:lnTo>
                  <a:lnTo>
                    <a:pt x="1593936" y="759528"/>
                  </a:lnTo>
                  <a:lnTo>
                    <a:pt x="1626539" y="771601"/>
                  </a:lnTo>
                  <a:lnTo>
                    <a:pt x="1654916" y="786092"/>
                  </a:lnTo>
                  <a:lnTo>
                    <a:pt x="1685103" y="798168"/>
                  </a:lnTo>
                  <a:lnTo>
                    <a:pt x="1723744" y="800583"/>
                  </a:lnTo>
                  <a:lnTo>
                    <a:pt x="1717706" y="783677"/>
                  </a:lnTo>
                  <a:lnTo>
                    <a:pt x="1711669" y="769791"/>
                  </a:lnTo>
                  <a:lnTo>
                    <a:pt x="1707443" y="759528"/>
                  </a:lnTo>
                  <a:lnTo>
                    <a:pt x="1703217" y="732357"/>
                  </a:lnTo>
                  <a:lnTo>
                    <a:pt x="1711669" y="730546"/>
                  </a:lnTo>
                  <a:close/>
                  <a:moveTo>
                    <a:pt x="1508805" y="682849"/>
                  </a:moveTo>
                  <a:lnTo>
                    <a:pt x="1508805" y="697340"/>
                  </a:lnTo>
                  <a:lnTo>
                    <a:pt x="1508805" y="707603"/>
                  </a:lnTo>
                  <a:lnTo>
                    <a:pt x="1513031" y="717868"/>
                  </a:lnTo>
                  <a:lnTo>
                    <a:pt x="1508805" y="726320"/>
                  </a:lnTo>
                  <a:lnTo>
                    <a:pt x="1508805" y="732359"/>
                  </a:lnTo>
                  <a:lnTo>
                    <a:pt x="1499145" y="740811"/>
                  </a:lnTo>
                  <a:lnTo>
                    <a:pt x="1488882" y="746848"/>
                  </a:lnTo>
                  <a:lnTo>
                    <a:pt x="1476807" y="755300"/>
                  </a:lnTo>
                  <a:lnTo>
                    <a:pt x="1470768" y="765565"/>
                  </a:lnTo>
                  <a:lnTo>
                    <a:pt x="1456278" y="759529"/>
                  </a:lnTo>
                  <a:lnTo>
                    <a:pt x="1448430" y="755300"/>
                  </a:lnTo>
                  <a:lnTo>
                    <a:pt x="1442392" y="751074"/>
                  </a:lnTo>
                  <a:lnTo>
                    <a:pt x="1438166" y="746848"/>
                  </a:lnTo>
                  <a:lnTo>
                    <a:pt x="1432129" y="740811"/>
                  </a:lnTo>
                  <a:lnTo>
                    <a:pt x="1427903" y="775830"/>
                  </a:lnTo>
                  <a:lnTo>
                    <a:pt x="1417638" y="793943"/>
                  </a:lnTo>
                  <a:lnTo>
                    <a:pt x="1391677" y="800584"/>
                  </a:lnTo>
                  <a:lnTo>
                    <a:pt x="1371149" y="800584"/>
                  </a:lnTo>
                  <a:lnTo>
                    <a:pt x="1348809" y="800584"/>
                  </a:lnTo>
                  <a:lnTo>
                    <a:pt x="1322848" y="800584"/>
                  </a:lnTo>
                  <a:lnTo>
                    <a:pt x="1322848" y="771604"/>
                  </a:lnTo>
                  <a:lnTo>
                    <a:pt x="1360885" y="745037"/>
                  </a:lnTo>
                  <a:lnTo>
                    <a:pt x="1403752" y="717868"/>
                  </a:lnTo>
                  <a:lnTo>
                    <a:pt x="1452051" y="697340"/>
                  </a:lnTo>
                  <a:close/>
                  <a:moveTo>
                    <a:pt x="8659712" y="682849"/>
                  </a:moveTo>
                  <a:lnTo>
                    <a:pt x="8678427" y="682849"/>
                  </a:lnTo>
                  <a:lnTo>
                    <a:pt x="8684466" y="701566"/>
                  </a:lnTo>
                  <a:lnTo>
                    <a:pt x="8684466" y="722093"/>
                  </a:lnTo>
                  <a:lnTo>
                    <a:pt x="8684466" y="746847"/>
                  </a:lnTo>
                  <a:lnTo>
                    <a:pt x="8716464" y="736584"/>
                  </a:lnTo>
                  <a:lnTo>
                    <a:pt x="8741220" y="722093"/>
                  </a:lnTo>
                  <a:lnTo>
                    <a:pt x="8769596" y="707602"/>
                  </a:lnTo>
                  <a:lnTo>
                    <a:pt x="8769596" y="818696"/>
                  </a:lnTo>
                  <a:lnTo>
                    <a:pt x="8769596" y="822922"/>
                  </a:lnTo>
                  <a:lnTo>
                    <a:pt x="8765370" y="822922"/>
                  </a:lnTo>
                  <a:lnTo>
                    <a:pt x="8763558" y="827150"/>
                  </a:lnTo>
                  <a:lnTo>
                    <a:pt x="8736992" y="827150"/>
                  </a:lnTo>
                  <a:lnTo>
                    <a:pt x="8702578" y="828960"/>
                  </a:lnTo>
                  <a:lnTo>
                    <a:pt x="8668165" y="833187"/>
                  </a:lnTo>
                  <a:lnTo>
                    <a:pt x="8639788" y="837413"/>
                  </a:lnTo>
                  <a:lnTo>
                    <a:pt x="8617448" y="841639"/>
                  </a:lnTo>
                  <a:lnTo>
                    <a:pt x="8607185" y="843452"/>
                  </a:lnTo>
                  <a:lnTo>
                    <a:pt x="8583034" y="822922"/>
                  </a:lnTo>
                  <a:lnTo>
                    <a:pt x="8564920" y="793942"/>
                  </a:lnTo>
                  <a:lnTo>
                    <a:pt x="8554657" y="755300"/>
                  </a:lnTo>
                  <a:lnTo>
                    <a:pt x="8556468" y="745037"/>
                  </a:lnTo>
                  <a:lnTo>
                    <a:pt x="8560694" y="736584"/>
                  </a:lnTo>
                  <a:lnTo>
                    <a:pt x="8564920" y="730546"/>
                  </a:lnTo>
                  <a:lnTo>
                    <a:pt x="8569148" y="722093"/>
                  </a:lnTo>
                  <a:lnTo>
                    <a:pt x="8570959" y="716057"/>
                  </a:lnTo>
                  <a:lnTo>
                    <a:pt x="8584845" y="707602"/>
                  </a:lnTo>
                  <a:lnTo>
                    <a:pt x="8603562" y="697340"/>
                  </a:lnTo>
                  <a:lnTo>
                    <a:pt x="8631938" y="687075"/>
                  </a:lnTo>
                  <a:close/>
                  <a:moveTo>
                    <a:pt x="2728395" y="682849"/>
                  </a:moveTo>
                  <a:lnTo>
                    <a:pt x="2752548" y="693113"/>
                  </a:lnTo>
                  <a:lnTo>
                    <a:pt x="2752548" y="701565"/>
                  </a:lnTo>
                  <a:lnTo>
                    <a:pt x="2742283" y="701565"/>
                  </a:lnTo>
                  <a:lnTo>
                    <a:pt x="2736245" y="701565"/>
                  </a:lnTo>
                  <a:lnTo>
                    <a:pt x="2732019" y="701565"/>
                  </a:lnTo>
                  <a:lnTo>
                    <a:pt x="2728395" y="697339"/>
                  </a:lnTo>
                  <a:lnTo>
                    <a:pt x="2728395" y="693113"/>
                  </a:lnTo>
                  <a:close/>
                  <a:moveTo>
                    <a:pt x="1988793" y="668964"/>
                  </a:moveTo>
                  <a:lnTo>
                    <a:pt x="2053998" y="668964"/>
                  </a:lnTo>
                  <a:lnTo>
                    <a:pt x="2053998" y="675000"/>
                  </a:lnTo>
                  <a:lnTo>
                    <a:pt x="2057621" y="682849"/>
                  </a:lnTo>
                  <a:lnTo>
                    <a:pt x="2057621" y="689491"/>
                  </a:lnTo>
                  <a:lnTo>
                    <a:pt x="2060037" y="701566"/>
                  </a:lnTo>
                  <a:lnTo>
                    <a:pt x="2043735" y="701566"/>
                  </a:lnTo>
                  <a:lnTo>
                    <a:pt x="2035281" y="701566"/>
                  </a:lnTo>
                  <a:lnTo>
                    <a:pt x="2029245" y="701566"/>
                  </a:lnTo>
                  <a:lnTo>
                    <a:pt x="2015359" y="697340"/>
                  </a:lnTo>
                  <a:lnTo>
                    <a:pt x="2003283" y="697340"/>
                  </a:lnTo>
                  <a:lnTo>
                    <a:pt x="1988793" y="693114"/>
                  </a:lnTo>
                  <a:close/>
                  <a:moveTo>
                    <a:pt x="2140938" y="668961"/>
                  </a:moveTo>
                  <a:lnTo>
                    <a:pt x="2153014" y="668961"/>
                  </a:lnTo>
                  <a:lnTo>
                    <a:pt x="2159050" y="689489"/>
                  </a:lnTo>
                  <a:lnTo>
                    <a:pt x="2173541" y="697338"/>
                  </a:lnTo>
                  <a:lnTo>
                    <a:pt x="2195276" y="697338"/>
                  </a:lnTo>
                  <a:lnTo>
                    <a:pt x="2229690" y="693112"/>
                  </a:lnTo>
                  <a:lnTo>
                    <a:pt x="2229690" y="701564"/>
                  </a:lnTo>
                  <a:lnTo>
                    <a:pt x="2233918" y="711829"/>
                  </a:lnTo>
                  <a:lnTo>
                    <a:pt x="2238144" y="722092"/>
                  </a:lnTo>
                  <a:lnTo>
                    <a:pt x="2238144" y="730544"/>
                  </a:lnTo>
                  <a:lnTo>
                    <a:pt x="2238144" y="740808"/>
                  </a:lnTo>
                  <a:lnTo>
                    <a:pt x="2238144" y="746845"/>
                  </a:lnTo>
                  <a:lnTo>
                    <a:pt x="2276784" y="769788"/>
                  </a:lnTo>
                  <a:lnTo>
                    <a:pt x="2320859" y="780053"/>
                  </a:lnTo>
                  <a:lnTo>
                    <a:pt x="2371574" y="780053"/>
                  </a:lnTo>
                  <a:lnTo>
                    <a:pt x="2420479" y="780053"/>
                  </a:lnTo>
                  <a:lnTo>
                    <a:pt x="2474817" y="775827"/>
                  </a:lnTo>
                  <a:lnTo>
                    <a:pt x="2519496" y="780053"/>
                  </a:lnTo>
                  <a:lnTo>
                    <a:pt x="2519496" y="790317"/>
                  </a:lnTo>
                  <a:lnTo>
                    <a:pt x="2523724" y="800580"/>
                  </a:lnTo>
                  <a:lnTo>
                    <a:pt x="2527950" y="808429"/>
                  </a:lnTo>
                  <a:lnTo>
                    <a:pt x="2527950" y="812655"/>
                  </a:lnTo>
                  <a:lnTo>
                    <a:pt x="2527950" y="818694"/>
                  </a:lnTo>
                  <a:lnTo>
                    <a:pt x="2527950" y="827146"/>
                  </a:lnTo>
                  <a:lnTo>
                    <a:pt x="2519496" y="851900"/>
                  </a:lnTo>
                  <a:lnTo>
                    <a:pt x="2499573" y="851900"/>
                  </a:lnTo>
                  <a:lnTo>
                    <a:pt x="2474817" y="847674"/>
                  </a:lnTo>
                  <a:lnTo>
                    <a:pt x="2456705" y="843448"/>
                  </a:lnTo>
                  <a:lnTo>
                    <a:pt x="2448856" y="843448"/>
                  </a:lnTo>
                  <a:lnTo>
                    <a:pt x="2442819" y="847674"/>
                  </a:lnTo>
                  <a:lnTo>
                    <a:pt x="2438593" y="856126"/>
                  </a:lnTo>
                  <a:lnTo>
                    <a:pt x="2434367" y="857938"/>
                  </a:lnTo>
                  <a:lnTo>
                    <a:pt x="2428328" y="857938"/>
                  </a:lnTo>
                  <a:lnTo>
                    <a:pt x="2424102" y="862164"/>
                  </a:lnTo>
                  <a:lnTo>
                    <a:pt x="2414442" y="866391"/>
                  </a:lnTo>
                  <a:lnTo>
                    <a:pt x="2404178" y="866391"/>
                  </a:lnTo>
                  <a:lnTo>
                    <a:pt x="2392102" y="870617"/>
                  </a:lnTo>
                  <a:lnTo>
                    <a:pt x="2386066" y="872427"/>
                  </a:lnTo>
                  <a:lnTo>
                    <a:pt x="2375800" y="872427"/>
                  </a:lnTo>
                  <a:lnTo>
                    <a:pt x="2363725" y="872427"/>
                  </a:lnTo>
                  <a:lnTo>
                    <a:pt x="2357688" y="862164"/>
                  </a:lnTo>
                  <a:lnTo>
                    <a:pt x="2353462" y="851900"/>
                  </a:lnTo>
                  <a:lnTo>
                    <a:pt x="2347423" y="843448"/>
                  </a:lnTo>
                  <a:lnTo>
                    <a:pt x="2347423" y="851900"/>
                  </a:lnTo>
                  <a:lnTo>
                    <a:pt x="2339576" y="857938"/>
                  </a:lnTo>
                  <a:lnTo>
                    <a:pt x="2335348" y="866391"/>
                  </a:lnTo>
                  <a:lnTo>
                    <a:pt x="2333537" y="872427"/>
                  </a:lnTo>
                  <a:lnTo>
                    <a:pt x="2314821" y="872427"/>
                  </a:lnTo>
                  <a:lnTo>
                    <a:pt x="2306973" y="862164"/>
                  </a:lnTo>
                  <a:lnTo>
                    <a:pt x="2300935" y="847674"/>
                  </a:lnTo>
                  <a:lnTo>
                    <a:pt x="2294898" y="833183"/>
                  </a:lnTo>
                  <a:lnTo>
                    <a:pt x="2290670" y="843448"/>
                  </a:lnTo>
                  <a:lnTo>
                    <a:pt x="2286444" y="851900"/>
                  </a:lnTo>
                  <a:lnTo>
                    <a:pt x="2282822" y="856126"/>
                  </a:lnTo>
                  <a:lnTo>
                    <a:pt x="2276784" y="856126"/>
                  </a:lnTo>
                  <a:lnTo>
                    <a:pt x="2268332" y="851900"/>
                  </a:lnTo>
                  <a:lnTo>
                    <a:pt x="2262295" y="847674"/>
                  </a:lnTo>
                  <a:lnTo>
                    <a:pt x="2258067" y="843448"/>
                  </a:lnTo>
                  <a:lnTo>
                    <a:pt x="2258067" y="841635"/>
                  </a:lnTo>
                  <a:lnTo>
                    <a:pt x="2258067" y="837409"/>
                  </a:lnTo>
                  <a:lnTo>
                    <a:pt x="2258067" y="833183"/>
                  </a:lnTo>
                  <a:lnTo>
                    <a:pt x="2258067" y="828957"/>
                  </a:lnTo>
                  <a:lnTo>
                    <a:pt x="2254446" y="827146"/>
                  </a:lnTo>
                  <a:lnTo>
                    <a:pt x="2252030" y="827146"/>
                  </a:lnTo>
                  <a:lnTo>
                    <a:pt x="2248407" y="828957"/>
                  </a:lnTo>
                  <a:lnTo>
                    <a:pt x="2239955" y="828957"/>
                  </a:lnTo>
                  <a:lnTo>
                    <a:pt x="2229690" y="833183"/>
                  </a:lnTo>
                  <a:lnTo>
                    <a:pt x="2223653" y="833183"/>
                  </a:lnTo>
                  <a:lnTo>
                    <a:pt x="2211578" y="837409"/>
                  </a:lnTo>
                  <a:lnTo>
                    <a:pt x="2209767" y="833183"/>
                  </a:lnTo>
                  <a:lnTo>
                    <a:pt x="2205541" y="833183"/>
                  </a:lnTo>
                  <a:lnTo>
                    <a:pt x="2197692" y="828957"/>
                  </a:lnTo>
                  <a:lnTo>
                    <a:pt x="2195276" y="827146"/>
                  </a:lnTo>
                  <a:lnTo>
                    <a:pt x="2187427" y="822920"/>
                  </a:lnTo>
                  <a:lnTo>
                    <a:pt x="2183201" y="818694"/>
                  </a:lnTo>
                  <a:lnTo>
                    <a:pt x="2187427" y="798165"/>
                  </a:lnTo>
                  <a:lnTo>
                    <a:pt x="2183201" y="783676"/>
                  </a:lnTo>
                  <a:lnTo>
                    <a:pt x="2177164" y="771601"/>
                  </a:lnTo>
                  <a:lnTo>
                    <a:pt x="2169315" y="755299"/>
                  </a:lnTo>
                  <a:lnTo>
                    <a:pt x="2169315" y="732356"/>
                  </a:lnTo>
                  <a:lnTo>
                    <a:pt x="2134901" y="730544"/>
                  </a:lnTo>
                  <a:lnTo>
                    <a:pt x="2102297" y="717865"/>
                  </a:lnTo>
                  <a:lnTo>
                    <a:pt x="2073920" y="707603"/>
                  </a:lnTo>
                  <a:lnTo>
                    <a:pt x="2072109" y="703980"/>
                  </a:lnTo>
                  <a:lnTo>
                    <a:pt x="2072109" y="701564"/>
                  </a:lnTo>
                  <a:lnTo>
                    <a:pt x="2072109" y="697338"/>
                  </a:lnTo>
                  <a:lnTo>
                    <a:pt x="2067883" y="693112"/>
                  </a:lnTo>
                  <a:lnTo>
                    <a:pt x="2067883" y="682847"/>
                  </a:lnTo>
                  <a:lnTo>
                    <a:pt x="2082374" y="679226"/>
                  </a:lnTo>
                  <a:lnTo>
                    <a:pt x="2100486" y="679226"/>
                  </a:lnTo>
                  <a:lnTo>
                    <a:pt x="2120411" y="674998"/>
                  </a:lnTo>
                  <a:lnTo>
                    <a:pt x="2126447" y="672585"/>
                  </a:lnTo>
                  <a:lnTo>
                    <a:pt x="2134901" y="672585"/>
                  </a:lnTo>
                  <a:close/>
                  <a:moveTo>
                    <a:pt x="1834833" y="660510"/>
                  </a:moveTo>
                  <a:lnTo>
                    <a:pt x="1849323" y="668962"/>
                  </a:lnTo>
                  <a:lnTo>
                    <a:pt x="1863210" y="675000"/>
                  </a:lnTo>
                  <a:lnTo>
                    <a:pt x="1869246" y="687076"/>
                  </a:lnTo>
                  <a:lnTo>
                    <a:pt x="1877701" y="701564"/>
                  </a:lnTo>
                  <a:lnTo>
                    <a:pt x="1879511" y="716055"/>
                  </a:lnTo>
                  <a:lnTo>
                    <a:pt x="1859586" y="716055"/>
                  </a:lnTo>
                  <a:lnTo>
                    <a:pt x="1859586" y="707603"/>
                  </a:lnTo>
                  <a:lnTo>
                    <a:pt x="1849323" y="701564"/>
                  </a:lnTo>
                  <a:lnTo>
                    <a:pt x="1845097" y="693112"/>
                  </a:lnTo>
                  <a:lnTo>
                    <a:pt x="1840869" y="687076"/>
                  </a:lnTo>
                  <a:lnTo>
                    <a:pt x="1837248" y="675000"/>
                  </a:lnTo>
                  <a:close/>
                  <a:moveTo>
                    <a:pt x="1614463" y="644210"/>
                  </a:moveTo>
                  <a:lnTo>
                    <a:pt x="1632575" y="646021"/>
                  </a:lnTo>
                  <a:lnTo>
                    <a:pt x="1646463" y="646021"/>
                  </a:lnTo>
                  <a:lnTo>
                    <a:pt x="1660951" y="650247"/>
                  </a:lnTo>
                  <a:lnTo>
                    <a:pt x="1671216" y="654475"/>
                  </a:lnTo>
                  <a:lnTo>
                    <a:pt x="1665178" y="664737"/>
                  </a:lnTo>
                  <a:lnTo>
                    <a:pt x="1656725" y="675002"/>
                  </a:lnTo>
                  <a:lnTo>
                    <a:pt x="1650689" y="682851"/>
                  </a:lnTo>
                  <a:lnTo>
                    <a:pt x="1640424" y="693114"/>
                  </a:lnTo>
                  <a:lnTo>
                    <a:pt x="1628349" y="701566"/>
                  </a:lnTo>
                  <a:lnTo>
                    <a:pt x="1618086" y="703982"/>
                  </a:lnTo>
                  <a:lnTo>
                    <a:pt x="1612048" y="703982"/>
                  </a:lnTo>
                  <a:lnTo>
                    <a:pt x="1599972" y="701566"/>
                  </a:lnTo>
                  <a:lnTo>
                    <a:pt x="1593936" y="693114"/>
                  </a:lnTo>
                  <a:lnTo>
                    <a:pt x="1589710" y="687077"/>
                  </a:lnTo>
                  <a:lnTo>
                    <a:pt x="1586086" y="679228"/>
                  </a:lnTo>
                  <a:lnTo>
                    <a:pt x="1586086" y="668964"/>
                  </a:lnTo>
                  <a:lnTo>
                    <a:pt x="1599972" y="658701"/>
                  </a:lnTo>
                  <a:close/>
                  <a:moveTo>
                    <a:pt x="2215805" y="644210"/>
                  </a:moveTo>
                  <a:lnTo>
                    <a:pt x="2248408" y="644210"/>
                  </a:lnTo>
                  <a:lnTo>
                    <a:pt x="2248408" y="660513"/>
                  </a:lnTo>
                  <a:lnTo>
                    <a:pt x="2215805" y="660513"/>
                  </a:lnTo>
                  <a:close/>
                  <a:moveTo>
                    <a:pt x="2106525" y="629719"/>
                  </a:moveTo>
                  <a:lnTo>
                    <a:pt x="2116790" y="629719"/>
                  </a:lnTo>
                  <a:lnTo>
                    <a:pt x="2124638" y="629719"/>
                  </a:lnTo>
                  <a:lnTo>
                    <a:pt x="2130676" y="629719"/>
                  </a:lnTo>
                  <a:lnTo>
                    <a:pt x="2134903" y="629719"/>
                  </a:lnTo>
                  <a:lnTo>
                    <a:pt x="2140940" y="629719"/>
                  </a:lnTo>
                  <a:lnTo>
                    <a:pt x="2148789" y="629719"/>
                  </a:lnTo>
                  <a:lnTo>
                    <a:pt x="2159054" y="629719"/>
                  </a:lnTo>
                  <a:lnTo>
                    <a:pt x="2159054" y="644211"/>
                  </a:lnTo>
                  <a:lnTo>
                    <a:pt x="2112562" y="654475"/>
                  </a:lnTo>
                  <a:close/>
                  <a:moveTo>
                    <a:pt x="1671217" y="606777"/>
                  </a:moveTo>
                  <a:lnTo>
                    <a:pt x="1685103" y="611003"/>
                  </a:lnTo>
                  <a:lnTo>
                    <a:pt x="1699594" y="615229"/>
                  </a:lnTo>
                  <a:lnTo>
                    <a:pt x="1711669" y="621267"/>
                  </a:lnTo>
                  <a:lnTo>
                    <a:pt x="1703215" y="621267"/>
                  </a:lnTo>
                  <a:lnTo>
                    <a:pt x="1685103" y="629720"/>
                  </a:lnTo>
                  <a:lnTo>
                    <a:pt x="1665179" y="629720"/>
                  </a:lnTo>
                  <a:lnTo>
                    <a:pt x="1640425" y="629720"/>
                  </a:lnTo>
                  <a:lnTo>
                    <a:pt x="1640425" y="621267"/>
                  </a:lnTo>
                  <a:lnTo>
                    <a:pt x="1646462" y="621267"/>
                  </a:lnTo>
                  <a:lnTo>
                    <a:pt x="1654916" y="615229"/>
                  </a:lnTo>
                  <a:lnTo>
                    <a:pt x="1665179" y="611003"/>
                  </a:lnTo>
                  <a:close/>
                  <a:moveTo>
                    <a:pt x="6634703" y="603153"/>
                  </a:moveTo>
                  <a:lnTo>
                    <a:pt x="6669118" y="606776"/>
                  </a:lnTo>
                  <a:lnTo>
                    <a:pt x="6677570" y="615228"/>
                  </a:lnTo>
                  <a:lnTo>
                    <a:pt x="6681193" y="621265"/>
                  </a:lnTo>
                  <a:lnTo>
                    <a:pt x="6687230" y="629719"/>
                  </a:lnTo>
                  <a:lnTo>
                    <a:pt x="6683607" y="635756"/>
                  </a:lnTo>
                  <a:lnTo>
                    <a:pt x="6683607" y="639982"/>
                  </a:lnTo>
                  <a:lnTo>
                    <a:pt x="6681193" y="644208"/>
                  </a:lnTo>
                  <a:lnTo>
                    <a:pt x="6658853" y="672585"/>
                  </a:lnTo>
                  <a:lnTo>
                    <a:pt x="6630477" y="693112"/>
                  </a:lnTo>
                  <a:lnTo>
                    <a:pt x="6598479" y="711829"/>
                  </a:lnTo>
                  <a:lnTo>
                    <a:pt x="6559837" y="726320"/>
                  </a:lnTo>
                  <a:lnTo>
                    <a:pt x="6525424" y="740811"/>
                  </a:lnTo>
                  <a:lnTo>
                    <a:pt x="6492821" y="755300"/>
                  </a:lnTo>
                  <a:lnTo>
                    <a:pt x="6458405" y="783677"/>
                  </a:lnTo>
                  <a:lnTo>
                    <a:pt x="6417953" y="827147"/>
                  </a:lnTo>
                  <a:lnTo>
                    <a:pt x="6377503" y="876656"/>
                  </a:lnTo>
                  <a:lnTo>
                    <a:pt x="6337049" y="934013"/>
                  </a:lnTo>
                  <a:lnTo>
                    <a:pt x="6306861" y="991974"/>
                  </a:lnTo>
                  <a:lnTo>
                    <a:pt x="6284523" y="1049331"/>
                  </a:lnTo>
                  <a:lnTo>
                    <a:pt x="6274259" y="1103066"/>
                  </a:lnTo>
                  <a:lnTo>
                    <a:pt x="6278485" y="1121180"/>
                  </a:lnTo>
                  <a:lnTo>
                    <a:pt x="6292371" y="1141709"/>
                  </a:lnTo>
                  <a:lnTo>
                    <a:pt x="6308674" y="1164653"/>
                  </a:lnTo>
                  <a:lnTo>
                    <a:pt x="6331012" y="1180952"/>
                  </a:lnTo>
                  <a:lnTo>
                    <a:pt x="6331012" y="1189406"/>
                  </a:lnTo>
                  <a:lnTo>
                    <a:pt x="6320749" y="1189406"/>
                  </a:lnTo>
                  <a:lnTo>
                    <a:pt x="6312900" y="1207518"/>
                  </a:lnTo>
                  <a:lnTo>
                    <a:pt x="6284523" y="1195443"/>
                  </a:lnTo>
                  <a:lnTo>
                    <a:pt x="6251920" y="1189406"/>
                  </a:lnTo>
                  <a:lnTo>
                    <a:pt x="6241656" y="1160424"/>
                  </a:lnTo>
                  <a:lnTo>
                    <a:pt x="6223544" y="1135671"/>
                  </a:lnTo>
                  <a:lnTo>
                    <a:pt x="6207242" y="1116954"/>
                  </a:lnTo>
                  <a:lnTo>
                    <a:pt x="6189128" y="1098840"/>
                  </a:lnTo>
                  <a:lnTo>
                    <a:pt x="6175242" y="1069861"/>
                  </a:lnTo>
                  <a:lnTo>
                    <a:pt x="6195167" y="1055369"/>
                  </a:lnTo>
                  <a:lnTo>
                    <a:pt x="6207242" y="1049331"/>
                  </a:lnTo>
                  <a:lnTo>
                    <a:pt x="6207242" y="1039068"/>
                  </a:lnTo>
                  <a:lnTo>
                    <a:pt x="6203619" y="1030616"/>
                  </a:lnTo>
                  <a:lnTo>
                    <a:pt x="6199393" y="1016125"/>
                  </a:lnTo>
                  <a:lnTo>
                    <a:pt x="6203619" y="1002239"/>
                  </a:lnTo>
                  <a:lnTo>
                    <a:pt x="6213279" y="983522"/>
                  </a:lnTo>
                  <a:lnTo>
                    <a:pt x="6227770" y="973257"/>
                  </a:lnTo>
                  <a:lnTo>
                    <a:pt x="6241656" y="958768"/>
                  </a:lnTo>
                  <a:lnTo>
                    <a:pt x="6251920" y="938239"/>
                  </a:lnTo>
                  <a:lnTo>
                    <a:pt x="6245882" y="934013"/>
                  </a:lnTo>
                  <a:lnTo>
                    <a:pt x="6238033" y="929787"/>
                  </a:lnTo>
                  <a:lnTo>
                    <a:pt x="6238033" y="927976"/>
                  </a:lnTo>
                  <a:lnTo>
                    <a:pt x="6235619" y="927976"/>
                  </a:lnTo>
                  <a:lnTo>
                    <a:pt x="6235619" y="923750"/>
                  </a:lnTo>
                  <a:lnTo>
                    <a:pt x="6235619" y="919524"/>
                  </a:lnTo>
                  <a:lnTo>
                    <a:pt x="6251920" y="901410"/>
                  </a:lnTo>
                  <a:lnTo>
                    <a:pt x="6270032" y="884505"/>
                  </a:lnTo>
                  <a:lnTo>
                    <a:pt x="6280295" y="857939"/>
                  </a:lnTo>
                  <a:lnTo>
                    <a:pt x="6284523" y="851903"/>
                  </a:lnTo>
                  <a:lnTo>
                    <a:pt x="6280295" y="841638"/>
                  </a:lnTo>
                  <a:lnTo>
                    <a:pt x="6280295" y="833186"/>
                  </a:lnTo>
                  <a:lnTo>
                    <a:pt x="6278485" y="828960"/>
                  </a:lnTo>
                  <a:lnTo>
                    <a:pt x="6278485" y="818695"/>
                  </a:lnTo>
                  <a:lnTo>
                    <a:pt x="6278485" y="812658"/>
                  </a:lnTo>
                  <a:lnTo>
                    <a:pt x="6280295" y="800583"/>
                  </a:lnTo>
                  <a:lnTo>
                    <a:pt x="6308674" y="769791"/>
                  </a:lnTo>
                  <a:lnTo>
                    <a:pt x="6344898" y="736585"/>
                  </a:lnTo>
                  <a:lnTo>
                    <a:pt x="6389576" y="703980"/>
                  </a:lnTo>
                  <a:lnTo>
                    <a:pt x="6436067" y="679226"/>
                  </a:lnTo>
                  <a:lnTo>
                    <a:pt x="6474707" y="660509"/>
                  </a:lnTo>
                  <a:lnTo>
                    <a:pt x="6539310" y="660509"/>
                  </a:lnTo>
                  <a:lnTo>
                    <a:pt x="6559837" y="650247"/>
                  </a:lnTo>
                  <a:lnTo>
                    <a:pt x="6574328" y="639982"/>
                  </a:lnTo>
                  <a:lnTo>
                    <a:pt x="6583988" y="625491"/>
                  </a:lnTo>
                  <a:lnTo>
                    <a:pt x="6596063" y="617039"/>
                  </a:lnTo>
                  <a:lnTo>
                    <a:pt x="6610554" y="611002"/>
                  </a:lnTo>
                  <a:close/>
                  <a:moveTo>
                    <a:pt x="2035281" y="549420"/>
                  </a:moveTo>
                  <a:lnTo>
                    <a:pt x="2067886" y="549420"/>
                  </a:lnTo>
                  <a:lnTo>
                    <a:pt x="2078149" y="563911"/>
                  </a:lnTo>
                  <a:lnTo>
                    <a:pt x="2092034" y="578400"/>
                  </a:lnTo>
                  <a:lnTo>
                    <a:pt x="2106525" y="588665"/>
                  </a:lnTo>
                  <a:lnTo>
                    <a:pt x="2100489" y="596515"/>
                  </a:lnTo>
                  <a:lnTo>
                    <a:pt x="2096263" y="600741"/>
                  </a:lnTo>
                  <a:lnTo>
                    <a:pt x="2092034" y="603156"/>
                  </a:lnTo>
                  <a:lnTo>
                    <a:pt x="2088413" y="611004"/>
                  </a:lnTo>
                  <a:lnTo>
                    <a:pt x="2085998" y="617043"/>
                  </a:lnTo>
                  <a:lnTo>
                    <a:pt x="2082375" y="629721"/>
                  </a:lnTo>
                  <a:lnTo>
                    <a:pt x="2072112" y="629721"/>
                  </a:lnTo>
                  <a:lnTo>
                    <a:pt x="2057621" y="629721"/>
                  </a:lnTo>
                  <a:lnTo>
                    <a:pt x="2049772" y="625495"/>
                  </a:lnTo>
                  <a:lnTo>
                    <a:pt x="2039509" y="625495"/>
                  </a:lnTo>
                  <a:lnTo>
                    <a:pt x="2029244" y="621269"/>
                  </a:lnTo>
                  <a:lnTo>
                    <a:pt x="2029244" y="606778"/>
                  </a:lnTo>
                  <a:lnTo>
                    <a:pt x="2031660" y="596515"/>
                  </a:lnTo>
                  <a:lnTo>
                    <a:pt x="2035281" y="582023"/>
                  </a:lnTo>
                  <a:lnTo>
                    <a:pt x="2035281" y="568137"/>
                  </a:lnTo>
                  <a:close/>
                  <a:moveTo>
                    <a:pt x="7636340" y="516211"/>
                  </a:moveTo>
                  <a:lnTo>
                    <a:pt x="7674981" y="516211"/>
                  </a:lnTo>
                  <a:lnTo>
                    <a:pt x="7682830" y="526476"/>
                  </a:lnTo>
                  <a:lnTo>
                    <a:pt x="7684641" y="530702"/>
                  </a:lnTo>
                  <a:lnTo>
                    <a:pt x="7688867" y="536738"/>
                  </a:lnTo>
                  <a:lnTo>
                    <a:pt x="7696716" y="545191"/>
                  </a:lnTo>
                  <a:lnTo>
                    <a:pt x="7698527" y="555455"/>
                  </a:lnTo>
                  <a:lnTo>
                    <a:pt x="7688264" y="559681"/>
                  </a:lnTo>
                  <a:lnTo>
                    <a:pt x="7684036" y="561492"/>
                  </a:lnTo>
                  <a:lnTo>
                    <a:pt x="7677999" y="565720"/>
                  </a:lnTo>
                  <a:lnTo>
                    <a:pt x="7673773" y="571757"/>
                  </a:lnTo>
                  <a:lnTo>
                    <a:pt x="7669547" y="575983"/>
                  </a:lnTo>
                  <a:lnTo>
                    <a:pt x="7667735" y="586248"/>
                  </a:lnTo>
                  <a:lnTo>
                    <a:pt x="7696111" y="594700"/>
                  </a:lnTo>
                  <a:lnTo>
                    <a:pt x="7709999" y="600736"/>
                  </a:lnTo>
                  <a:lnTo>
                    <a:pt x="7723885" y="615227"/>
                  </a:lnTo>
                  <a:lnTo>
                    <a:pt x="7737771" y="633944"/>
                  </a:lnTo>
                  <a:lnTo>
                    <a:pt x="7761922" y="623679"/>
                  </a:lnTo>
                  <a:lnTo>
                    <a:pt x="7786073" y="619453"/>
                  </a:lnTo>
                  <a:lnTo>
                    <a:pt x="7814449" y="615227"/>
                  </a:lnTo>
                  <a:lnTo>
                    <a:pt x="7847052" y="604964"/>
                  </a:lnTo>
                  <a:lnTo>
                    <a:pt x="7848863" y="600736"/>
                  </a:lnTo>
                  <a:lnTo>
                    <a:pt x="7853089" y="604964"/>
                  </a:lnTo>
                  <a:lnTo>
                    <a:pt x="7853089" y="609190"/>
                  </a:lnTo>
                  <a:lnTo>
                    <a:pt x="7853089" y="613417"/>
                  </a:lnTo>
                  <a:lnTo>
                    <a:pt x="7881466" y="627905"/>
                  </a:lnTo>
                  <a:lnTo>
                    <a:pt x="7903806" y="644209"/>
                  </a:lnTo>
                  <a:lnTo>
                    <a:pt x="7920107" y="666547"/>
                  </a:lnTo>
                  <a:lnTo>
                    <a:pt x="7938219" y="691300"/>
                  </a:lnTo>
                  <a:lnTo>
                    <a:pt x="7938219" y="738394"/>
                  </a:lnTo>
                  <a:lnTo>
                    <a:pt x="7914069" y="757111"/>
                  </a:lnTo>
                  <a:lnTo>
                    <a:pt x="7903806" y="773412"/>
                  </a:lnTo>
                  <a:lnTo>
                    <a:pt x="7895957" y="792129"/>
                  </a:lnTo>
                  <a:lnTo>
                    <a:pt x="7885692" y="810846"/>
                  </a:lnTo>
                  <a:lnTo>
                    <a:pt x="7857315" y="827147"/>
                  </a:lnTo>
                  <a:lnTo>
                    <a:pt x="7824712" y="845862"/>
                  </a:lnTo>
                  <a:lnTo>
                    <a:pt x="7792109" y="868202"/>
                  </a:lnTo>
                  <a:lnTo>
                    <a:pt x="7767959" y="897182"/>
                  </a:lnTo>
                  <a:lnTo>
                    <a:pt x="7775808" y="897182"/>
                  </a:lnTo>
                  <a:lnTo>
                    <a:pt x="7799959" y="882693"/>
                  </a:lnTo>
                  <a:lnTo>
                    <a:pt x="7828335" y="878465"/>
                  </a:lnTo>
                  <a:lnTo>
                    <a:pt x="7860938" y="882693"/>
                  </a:lnTo>
                  <a:lnTo>
                    <a:pt x="7860938" y="888730"/>
                  </a:lnTo>
                  <a:lnTo>
                    <a:pt x="7856712" y="897182"/>
                  </a:lnTo>
                  <a:lnTo>
                    <a:pt x="7856712" y="898994"/>
                  </a:lnTo>
                  <a:lnTo>
                    <a:pt x="7856712" y="903221"/>
                  </a:lnTo>
                  <a:lnTo>
                    <a:pt x="7856712" y="907447"/>
                  </a:lnTo>
                  <a:lnTo>
                    <a:pt x="7860938" y="907447"/>
                  </a:lnTo>
                  <a:lnTo>
                    <a:pt x="7866977" y="911673"/>
                  </a:lnTo>
                  <a:lnTo>
                    <a:pt x="7877240" y="899597"/>
                  </a:lnTo>
                  <a:lnTo>
                    <a:pt x="7891126" y="889335"/>
                  </a:lnTo>
                  <a:lnTo>
                    <a:pt x="7905013" y="879070"/>
                  </a:lnTo>
                  <a:lnTo>
                    <a:pt x="7923126" y="870618"/>
                  </a:lnTo>
                  <a:lnTo>
                    <a:pt x="7923126" y="882693"/>
                  </a:lnTo>
                  <a:lnTo>
                    <a:pt x="7917089" y="892956"/>
                  </a:lnTo>
                  <a:lnTo>
                    <a:pt x="7912861" y="903221"/>
                  </a:lnTo>
                  <a:lnTo>
                    <a:pt x="7908635" y="917709"/>
                  </a:lnTo>
                  <a:lnTo>
                    <a:pt x="7904409" y="936426"/>
                  </a:lnTo>
                  <a:lnTo>
                    <a:pt x="7908635" y="940652"/>
                  </a:lnTo>
                  <a:lnTo>
                    <a:pt x="7912861" y="940652"/>
                  </a:lnTo>
                  <a:lnTo>
                    <a:pt x="7912861" y="942465"/>
                  </a:lnTo>
                  <a:lnTo>
                    <a:pt x="7930975" y="942465"/>
                  </a:lnTo>
                  <a:lnTo>
                    <a:pt x="7930975" y="917709"/>
                  </a:lnTo>
                  <a:lnTo>
                    <a:pt x="7965388" y="913483"/>
                  </a:lnTo>
                  <a:lnTo>
                    <a:pt x="7997991" y="913483"/>
                  </a:lnTo>
                  <a:lnTo>
                    <a:pt x="8022142" y="917709"/>
                  </a:lnTo>
                  <a:lnTo>
                    <a:pt x="8046292" y="936426"/>
                  </a:lnTo>
                  <a:lnTo>
                    <a:pt x="8046292" y="940652"/>
                  </a:lnTo>
                  <a:lnTo>
                    <a:pt x="8046292" y="950917"/>
                  </a:lnTo>
                  <a:lnTo>
                    <a:pt x="8050519" y="961182"/>
                  </a:lnTo>
                  <a:lnTo>
                    <a:pt x="8050519" y="971445"/>
                  </a:lnTo>
                  <a:lnTo>
                    <a:pt x="8054745" y="981709"/>
                  </a:lnTo>
                  <a:lnTo>
                    <a:pt x="8156176" y="990162"/>
                  </a:lnTo>
                  <a:lnTo>
                    <a:pt x="8164026" y="967821"/>
                  </a:lnTo>
                  <a:lnTo>
                    <a:pt x="8164026" y="961785"/>
                  </a:lnTo>
                  <a:lnTo>
                    <a:pt x="8164026" y="957559"/>
                  </a:lnTo>
                  <a:lnTo>
                    <a:pt x="8164026" y="951520"/>
                  </a:lnTo>
                  <a:lnTo>
                    <a:pt x="8164026" y="941257"/>
                  </a:lnTo>
                  <a:lnTo>
                    <a:pt x="8164026" y="929182"/>
                  </a:lnTo>
                  <a:lnTo>
                    <a:pt x="8170062" y="927371"/>
                  </a:lnTo>
                  <a:lnTo>
                    <a:pt x="8174290" y="927371"/>
                  </a:lnTo>
                  <a:lnTo>
                    <a:pt x="8174290" y="923143"/>
                  </a:lnTo>
                  <a:lnTo>
                    <a:pt x="8178514" y="918917"/>
                  </a:lnTo>
                  <a:lnTo>
                    <a:pt x="8199044" y="929182"/>
                  </a:lnTo>
                  <a:lnTo>
                    <a:pt x="8221382" y="941257"/>
                  </a:lnTo>
                  <a:lnTo>
                    <a:pt x="8241910" y="951520"/>
                  </a:lnTo>
                  <a:lnTo>
                    <a:pt x="8264250" y="932805"/>
                  </a:lnTo>
                  <a:lnTo>
                    <a:pt x="8288400" y="922540"/>
                  </a:lnTo>
                  <a:lnTo>
                    <a:pt x="8327040" y="918314"/>
                  </a:lnTo>
                  <a:lnTo>
                    <a:pt x="8327040" y="928577"/>
                  </a:lnTo>
                  <a:lnTo>
                    <a:pt x="8333078" y="928577"/>
                  </a:lnTo>
                  <a:lnTo>
                    <a:pt x="8351190" y="1000426"/>
                  </a:lnTo>
                  <a:lnTo>
                    <a:pt x="8327040" y="1025180"/>
                  </a:lnTo>
                  <a:lnTo>
                    <a:pt x="8313154" y="1062009"/>
                  </a:lnTo>
                  <a:lnTo>
                    <a:pt x="8317380" y="1068046"/>
                  </a:lnTo>
                  <a:lnTo>
                    <a:pt x="8321606" y="1076500"/>
                  </a:lnTo>
                  <a:lnTo>
                    <a:pt x="8321606" y="1082537"/>
                  </a:lnTo>
                  <a:lnTo>
                    <a:pt x="8323417" y="1090989"/>
                  </a:lnTo>
                  <a:lnTo>
                    <a:pt x="8327645" y="1101253"/>
                  </a:lnTo>
                  <a:lnTo>
                    <a:pt x="8345757" y="1119972"/>
                  </a:lnTo>
                  <a:lnTo>
                    <a:pt x="8369907" y="1134460"/>
                  </a:lnTo>
                  <a:lnTo>
                    <a:pt x="8390435" y="1148951"/>
                  </a:lnTo>
                  <a:lnTo>
                    <a:pt x="8394661" y="1144725"/>
                  </a:lnTo>
                  <a:lnTo>
                    <a:pt x="8398887" y="1140499"/>
                  </a:lnTo>
                  <a:lnTo>
                    <a:pt x="8409152" y="1124198"/>
                  </a:lnTo>
                  <a:lnTo>
                    <a:pt x="8417001" y="1101856"/>
                  </a:lnTo>
                  <a:lnTo>
                    <a:pt x="8423038" y="1081329"/>
                  </a:lnTo>
                  <a:lnTo>
                    <a:pt x="8436924" y="1062612"/>
                  </a:lnTo>
                  <a:lnTo>
                    <a:pt x="8436924" y="1081329"/>
                  </a:lnTo>
                  <a:lnTo>
                    <a:pt x="8441150" y="1095819"/>
                  </a:lnTo>
                  <a:lnTo>
                    <a:pt x="8447188" y="1106086"/>
                  </a:lnTo>
                  <a:lnTo>
                    <a:pt x="8459264" y="1112122"/>
                  </a:lnTo>
                  <a:lnTo>
                    <a:pt x="8473150" y="1116348"/>
                  </a:lnTo>
                  <a:lnTo>
                    <a:pt x="8489451" y="1120574"/>
                  </a:lnTo>
                  <a:lnTo>
                    <a:pt x="8516017" y="1077103"/>
                  </a:lnTo>
                  <a:lnTo>
                    <a:pt x="8526280" y="1087367"/>
                  </a:lnTo>
                  <a:lnTo>
                    <a:pt x="8536545" y="1095819"/>
                  </a:lnTo>
                  <a:lnTo>
                    <a:pt x="8542582" y="1106086"/>
                  </a:lnTo>
                  <a:lnTo>
                    <a:pt x="8554657" y="1112122"/>
                  </a:lnTo>
                  <a:lnTo>
                    <a:pt x="8568543" y="1120574"/>
                  </a:lnTo>
                  <a:lnTo>
                    <a:pt x="8574582" y="1112122"/>
                  </a:lnTo>
                  <a:lnTo>
                    <a:pt x="8582431" y="1106086"/>
                  </a:lnTo>
                  <a:lnTo>
                    <a:pt x="8588468" y="1106086"/>
                  </a:lnTo>
                  <a:lnTo>
                    <a:pt x="8592694" y="1106086"/>
                  </a:lnTo>
                  <a:lnTo>
                    <a:pt x="8602958" y="1106086"/>
                  </a:lnTo>
                  <a:lnTo>
                    <a:pt x="8610808" y="1110312"/>
                  </a:lnTo>
                  <a:lnTo>
                    <a:pt x="8624694" y="1110312"/>
                  </a:lnTo>
                  <a:lnTo>
                    <a:pt x="8620467" y="1073479"/>
                  </a:lnTo>
                  <a:lnTo>
                    <a:pt x="8612618" y="1048725"/>
                  </a:lnTo>
                  <a:lnTo>
                    <a:pt x="8606581" y="1015520"/>
                  </a:lnTo>
                  <a:lnTo>
                    <a:pt x="8630732" y="1009481"/>
                  </a:lnTo>
                  <a:lnTo>
                    <a:pt x="8653070" y="1001029"/>
                  </a:lnTo>
                  <a:lnTo>
                    <a:pt x="8687484" y="1001029"/>
                  </a:lnTo>
                  <a:lnTo>
                    <a:pt x="8726125" y="1005255"/>
                  </a:lnTo>
                  <a:lnTo>
                    <a:pt x="8764765" y="1015520"/>
                  </a:lnTo>
                  <a:lnTo>
                    <a:pt x="8800991" y="1025783"/>
                  </a:lnTo>
                  <a:lnTo>
                    <a:pt x="8833594" y="1037858"/>
                  </a:lnTo>
                  <a:lnTo>
                    <a:pt x="8847482" y="1048123"/>
                  </a:lnTo>
                  <a:lnTo>
                    <a:pt x="8853518" y="1054159"/>
                  </a:lnTo>
                  <a:lnTo>
                    <a:pt x="8857744" y="1066235"/>
                  </a:lnTo>
                  <a:lnTo>
                    <a:pt x="8857744" y="1072274"/>
                  </a:lnTo>
                  <a:lnTo>
                    <a:pt x="8861970" y="1076500"/>
                  </a:lnTo>
                  <a:lnTo>
                    <a:pt x="8861970" y="1082537"/>
                  </a:lnTo>
                  <a:lnTo>
                    <a:pt x="8868009" y="1086762"/>
                  </a:lnTo>
                  <a:lnTo>
                    <a:pt x="8875856" y="1090989"/>
                  </a:lnTo>
                  <a:lnTo>
                    <a:pt x="8886121" y="1095217"/>
                  </a:lnTo>
                  <a:lnTo>
                    <a:pt x="8906649" y="1086762"/>
                  </a:lnTo>
                  <a:lnTo>
                    <a:pt x="8930799" y="1086762"/>
                  </a:lnTo>
                  <a:lnTo>
                    <a:pt x="8957365" y="1086762"/>
                  </a:lnTo>
                  <a:lnTo>
                    <a:pt x="8967628" y="1109104"/>
                  </a:lnTo>
                  <a:lnTo>
                    <a:pt x="8981514" y="1129632"/>
                  </a:lnTo>
                  <a:lnTo>
                    <a:pt x="9002044" y="1148348"/>
                  </a:lnTo>
                  <a:lnTo>
                    <a:pt x="9028608" y="1158611"/>
                  </a:lnTo>
                  <a:lnTo>
                    <a:pt x="9052758" y="1148348"/>
                  </a:lnTo>
                  <a:lnTo>
                    <a:pt x="9087172" y="1148348"/>
                  </a:lnTo>
                  <a:lnTo>
                    <a:pt x="9119777" y="1152575"/>
                  </a:lnTo>
                  <a:lnTo>
                    <a:pt x="9152380" y="1158611"/>
                  </a:lnTo>
                  <a:lnTo>
                    <a:pt x="9176530" y="1164650"/>
                  </a:lnTo>
                  <a:lnTo>
                    <a:pt x="9186793" y="1197855"/>
                  </a:lnTo>
                  <a:lnTo>
                    <a:pt x="9191019" y="1226837"/>
                  </a:lnTo>
                  <a:lnTo>
                    <a:pt x="9197058" y="1251591"/>
                  </a:lnTo>
                  <a:lnTo>
                    <a:pt x="9204905" y="1255817"/>
                  </a:lnTo>
                  <a:lnTo>
                    <a:pt x="9209133" y="1264270"/>
                  </a:lnTo>
                  <a:lnTo>
                    <a:pt x="9215170" y="1266082"/>
                  </a:lnTo>
                  <a:lnTo>
                    <a:pt x="9282188" y="1260043"/>
                  </a:lnTo>
                  <a:lnTo>
                    <a:pt x="9349204" y="1260043"/>
                  </a:lnTo>
                  <a:lnTo>
                    <a:pt x="9418033" y="1260043"/>
                  </a:lnTo>
                  <a:lnTo>
                    <a:pt x="9424070" y="1274535"/>
                  </a:lnTo>
                  <a:lnTo>
                    <a:pt x="9434335" y="1284799"/>
                  </a:lnTo>
                  <a:lnTo>
                    <a:pt x="9446410" y="1299288"/>
                  </a:lnTo>
                  <a:lnTo>
                    <a:pt x="9456673" y="1307739"/>
                  </a:lnTo>
                  <a:lnTo>
                    <a:pt x="9470559" y="1318004"/>
                  </a:lnTo>
                  <a:lnTo>
                    <a:pt x="9470559" y="1307739"/>
                  </a:lnTo>
                  <a:lnTo>
                    <a:pt x="9474787" y="1303513"/>
                  </a:lnTo>
                  <a:lnTo>
                    <a:pt x="9476597" y="1295061"/>
                  </a:lnTo>
                  <a:lnTo>
                    <a:pt x="9476597" y="1289025"/>
                  </a:lnTo>
                  <a:lnTo>
                    <a:pt x="9480823" y="1278760"/>
                  </a:lnTo>
                  <a:lnTo>
                    <a:pt x="9474787" y="1266685"/>
                  </a:lnTo>
                  <a:lnTo>
                    <a:pt x="9470559" y="1260648"/>
                  </a:lnTo>
                  <a:lnTo>
                    <a:pt x="9466335" y="1256422"/>
                  </a:lnTo>
                  <a:lnTo>
                    <a:pt x="9466335" y="1250383"/>
                  </a:lnTo>
                  <a:lnTo>
                    <a:pt x="9470559" y="1241930"/>
                  </a:lnTo>
                  <a:lnTo>
                    <a:pt x="9470559" y="1231666"/>
                  </a:lnTo>
                  <a:lnTo>
                    <a:pt x="9470559" y="1221404"/>
                  </a:lnTo>
                  <a:lnTo>
                    <a:pt x="9504974" y="1227440"/>
                  </a:lnTo>
                  <a:lnTo>
                    <a:pt x="9529125" y="1241930"/>
                  </a:lnTo>
                  <a:lnTo>
                    <a:pt x="9557502" y="1252194"/>
                  </a:lnTo>
                  <a:lnTo>
                    <a:pt x="9569577" y="1252194"/>
                  </a:lnTo>
                  <a:lnTo>
                    <a:pt x="9579840" y="1252194"/>
                  </a:lnTo>
                  <a:lnTo>
                    <a:pt x="9590104" y="1250383"/>
                  </a:lnTo>
                  <a:lnTo>
                    <a:pt x="9597952" y="1241930"/>
                  </a:lnTo>
                  <a:lnTo>
                    <a:pt x="9603990" y="1237704"/>
                  </a:lnTo>
                  <a:lnTo>
                    <a:pt x="9611840" y="1235891"/>
                  </a:lnTo>
                  <a:lnTo>
                    <a:pt x="9727157" y="1285402"/>
                  </a:lnTo>
                  <a:lnTo>
                    <a:pt x="9791760" y="1353022"/>
                  </a:lnTo>
                  <a:lnTo>
                    <a:pt x="9802023" y="1361474"/>
                  </a:lnTo>
                  <a:lnTo>
                    <a:pt x="9812287" y="1361474"/>
                  </a:lnTo>
                  <a:lnTo>
                    <a:pt x="9822552" y="1363285"/>
                  </a:lnTo>
                  <a:lnTo>
                    <a:pt x="9834625" y="1363285"/>
                  </a:lnTo>
                  <a:lnTo>
                    <a:pt x="9844890" y="1371739"/>
                  </a:lnTo>
                  <a:lnTo>
                    <a:pt x="9865417" y="1390457"/>
                  </a:lnTo>
                  <a:lnTo>
                    <a:pt x="9879303" y="1410985"/>
                  </a:lnTo>
                  <a:lnTo>
                    <a:pt x="9893191" y="1429702"/>
                  </a:lnTo>
                  <a:lnTo>
                    <a:pt x="9911303" y="1444191"/>
                  </a:lnTo>
                  <a:lnTo>
                    <a:pt x="9945719" y="1450228"/>
                  </a:lnTo>
                  <a:lnTo>
                    <a:pt x="9949943" y="1448416"/>
                  </a:lnTo>
                  <a:lnTo>
                    <a:pt x="9954169" y="1448416"/>
                  </a:lnTo>
                  <a:lnTo>
                    <a:pt x="9958397" y="1444191"/>
                  </a:lnTo>
                  <a:lnTo>
                    <a:pt x="9960208" y="1444191"/>
                  </a:lnTo>
                  <a:lnTo>
                    <a:pt x="9968057" y="1444191"/>
                  </a:lnTo>
                  <a:lnTo>
                    <a:pt x="9988585" y="1468945"/>
                  </a:lnTo>
                  <a:lnTo>
                    <a:pt x="10010923" y="1493701"/>
                  </a:lnTo>
                  <a:lnTo>
                    <a:pt x="10029037" y="1520264"/>
                  </a:lnTo>
                  <a:lnTo>
                    <a:pt x="10035679" y="1551661"/>
                  </a:lnTo>
                  <a:lnTo>
                    <a:pt x="9965039" y="1551661"/>
                  </a:lnTo>
                  <a:lnTo>
                    <a:pt x="9960813" y="1557697"/>
                  </a:lnTo>
                  <a:lnTo>
                    <a:pt x="9954774" y="1566150"/>
                  </a:lnTo>
                  <a:lnTo>
                    <a:pt x="9950548" y="1570376"/>
                  </a:lnTo>
                  <a:lnTo>
                    <a:pt x="9946322" y="1580640"/>
                  </a:lnTo>
                  <a:lnTo>
                    <a:pt x="9942096" y="1590904"/>
                  </a:lnTo>
                  <a:lnTo>
                    <a:pt x="9949943" y="1595130"/>
                  </a:lnTo>
                  <a:lnTo>
                    <a:pt x="9954169" y="1599356"/>
                  </a:lnTo>
                  <a:lnTo>
                    <a:pt x="9955982" y="1601167"/>
                  </a:lnTo>
                  <a:lnTo>
                    <a:pt x="9960208" y="1609619"/>
                  </a:lnTo>
                  <a:lnTo>
                    <a:pt x="9960208" y="1613845"/>
                  </a:lnTo>
                  <a:lnTo>
                    <a:pt x="9955982" y="1619884"/>
                  </a:lnTo>
                  <a:lnTo>
                    <a:pt x="9949943" y="1630148"/>
                  </a:lnTo>
                  <a:lnTo>
                    <a:pt x="9945719" y="1634374"/>
                  </a:lnTo>
                  <a:lnTo>
                    <a:pt x="9939681" y="1638600"/>
                  </a:lnTo>
                  <a:lnTo>
                    <a:pt x="9931831" y="1638600"/>
                  </a:lnTo>
                  <a:lnTo>
                    <a:pt x="9925795" y="1638600"/>
                  </a:lnTo>
                  <a:lnTo>
                    <a:pt x="9911907" y="1638600"/>
                  </a:lnTo>
                  <a:lnTo>
                    <a:pt x="9898021" y="1616261"/>
                  </a:lnTo>
                  <a:lnTo>
                    <a:pt x="9875683" y="1605998"/>
                  </a:lnTo>
                  <a:lnTo>
                    <a:pt x="9847305" y="1599959"/>
                  </a:lnTo>
                  <a:lnTo>
                    <a:pt x="9847305" y="1573396"/>
                  </a:lnTo>
                  <a:lnTo>
                    <a:pt x="9841267" y="1571583"/>
                  </a:lnTo>
                  <a:lnTo>
                    <a:pt x="9833418" y="1567357"/>
                  </a:lnTo>
                  <a:lnTo>
                    <a:pt x="9831607" y="1563131"/>
                  </a:lnTo>
                  <a:lnTo>
                    <a:pt x="9823758" y="1558905"/>
                  </a:lnTo>
                  <a:lnTo>
                    <a:pt x="9809872" y="1558905"/>
                  </a:lnTo>
                  <a:lnTo>
                    <a:pt x="9805646" y="1558905"/>
                  </a:lnTo>
                  <a:lnTo>
                    <a:pt x="9803835" y="1563131"/>
                  </a:lnTo>
                  <a:lnTo>
                    <a:pt x="9799607" y="1563131"/>
                  </a:lnTo>
                  <a:lnTo>
                    <a:pt x="9795381" y="1563131"/>
                  </a:lnTo>
                  <a:lnTo>
                    <a:pt x="9789345" y="1567357"/>
                  </a:lnTo>
                  <a:lnTo>
                    <a:pt x="9781495" y="1552869"/>
                  </a:lnTo>
                  <a:lnTo>
                    <a:pt x="9771233" y="1538378"/>
                  </a:lnTo>
                  <a:lnTo>
                    <a:pt x="9763383" y="1528113"/>
                  </a:lnTo>
                  <a:lnTo>
                    <a:pt x="9763383" y="1552869"/>
                  </a:lnTo>
                  <a:lnTo>
                    <a:pt x="9757345" y="1581848"/>
                  </a:lnTo>
                  <a:lnTo>
                    <a:pt x="9749497" y="1606601"/>
                  </a:lnTo>
                  <a:lnTo>
                    <a:pt x="9733194" y="1621091"/>
                  </a:lnTo>
                  <a:lnTo>
                    <a:pt x="9725347" y="1625317"/>
                  </a:lnTo>
                  <a:lnTo>
                    <a:pt x="9719308" y="1625317"/>
                  </a:lnTo>
                  <a:lnTo>
                    <a:pt x="9715082" y="1625317"/>
                  </a:lnTo>
                  <a:lnTo>
                    <a:pt x="9710856" y="1625317"/>
                  </a:lnTo>
                  <a:lnTo>
                    <a:pt x="9706630" y="1621091"/>
                  </a:lnTo>
                  <a:lnTo>
                    <a:pt x="9704819" y="1621091"/>
                  </a:lnTo>
                  <a:lnTo>
                    <a:pt x="9700591" y="1621091"/>
                  </a:lnTo>
                  <a:lnTo>
                    <a:pt x="9696365" y="1625317"/>
                  </a:lnTo>
                  <a:lnTo>
                    <a:pt x="9692139" y="1629543"/>
                  </a:lnTo>
                  <a:lnTo>
                    <a:pt x="9686102" y="1639808"/>
                  </a:lnTo>
                  <a:lnTo>
                    <a:pt x="9706630" y="1664561"/>
                  </a:lnTo>
                  <a:lnTo>
                    <a:pt x="9728967" y="1708030"/>
                  </a:lnTo>
                  <a:lnTo>
                    <a:pt x="9739233" y="1757539"/>
                  </a:lnTo>
                  <a:lnTo>
                    <a:pt x="9733194" y="1757539"/>
                  </a:lnTo>
                  <a:lnTo>
                    <a:pt x="9728967" y="1761765"/>
                  </a:lnTo>
                  <a:lnTo>
                    <a:pt x="9721119" y="1761765"/>
                  </a:lnTo>
                  <a:lnTo>
                    <a:pt x="9710856" y="1765992"/>
                  </a:lnTo>
                  <a:lnTo>
                    <a:pt x="9696970" y="1755727"/>
                  </a:lnTo>
                  <a:lnTo>
                    <a:pt x="9686705" y="1747275"/>
                  </a:lnTo>
                  <a:lnTo>
                    <a:pt x="9672819" y="1745464"/>
                  </a:lnTo>
                  <a:lnTo>
                    <a:pt x="9654705" y="1741238"/>
                  </a:lnTo>
                  <a:lnTo>
                    <a:pt x="9644443" y="1770218"/>
                  </a:lnTo>
                  <a:lnTo>
                    <a:pt x="9623915" y="1784709"/>
                  </a:lnTo>
                  <a:lnTo>
                    <a:pt x="9597349" y="1794972"/>
                  </a:lnTo>
                  <a:lnTo>
                    <a:pt x="9568972" y="1805237"/>
                  </a:lnTo>
                  <a:lnTo>
                    <a:pt x="9567161" y="1834217"/>
                  </a:lnTo>
                  <a:lnTo>
                    <a:pt x="9559312" y="1856558"/>
                  </a:lnTo>
                  <a:lnTo>
                    <a:pt x="9545426" y="1877086"/>
                  </a:lnTo>
                  <a:lnTo>
                    <a:pt x="9517049" y="1881312"/>
                  </a:lnTo>
                  <a:lnTo>
                    <a:pt x="9496522" y="1887349"/>
                  </a:lnTo>
                  <a:lnTo>
                    <a:pt x="9482634" y="1895802"/>
                  </a:lnTo>
                  <a:lnTo>
                    <a:pt x="9468748" y="1900029"/>
                  </a:lnTo>
                  <a:lnTo>
                    <a:pt x="9458485" y="1891577"/>
                  </a:lnTo>
                  <a:lnTo>
                    <a:pt x="9446410" y="1881312"/>
                  </a:lnTo>
                  <a:lnTo>
                    <a:pt x="9440371" y="1871047"/>
                  </a:lnTo>
                  <a:lnTo>
                    <a:pt x="9426485" y="1872860"/>
                  </a:lnTo>
                  <a:lnTo>
                    <a:pt x="9408373" y="1877086"/>
                  </a:lnTo>
                  <a:lnTo>
                    <a:pt x="9394485" y="1885538"/>
                  </a:lnTo>
                  <a:lnTo>
                    <a:pt x="9384223" y="1891577"/>
                  </a:lnTo>
                  <a:lnTo>
                    <a:pt x="9384223" y="1906065"/>
                  </a:lnTo>
                  <a:lnTo>
                    <a:pt x="9373958" y="1910292"/>
                  </a:lnTo>
                  <a:lnTo>
                    <a:pt x="9355846" y="1910292"/>
                  </a:lnTo>
                  <a:lnTo>
                    <a:pt x="9331695" y="1910292"/>
                  </a:lnTo>
                  <a:lnTo>
                    <a:pt x="9309357" y="1914519"/>
                  </a:lnTo>
                  <a:lnTo>
                    <a:pt x="9299092" y="1916330"/>
                  </a:lnTo>
                  <a:lnTo>
                    <a:pt x="9280978" y="1959802"/>
                  </a:lnTo>
                  <a:lnTo>
                    <a:pt x="9279168" y="2006893"/>
                  </a:lnTo>
                  <a:lnTo>
                    <a:pt x="9279168" y="2060626"/>
                  </a:lnTo>
                  <a:lnTo>
                    <a:pt x="9285206" y="2107721"/>
                  </a:lnTo>
                  <a:lnTo>
                    <a:pt x="9274942" y="2107721"/>
                  </a:lnTo>
                  <a:lnTo>
                    <a:pt x="9270716" y="2107721"/>
                  </a:lnTo>
                  <a:lnTo>
                    <a:pt x="9266490" y="2107721"/>
                  </a:lnTo>
                  <a:lnTo>
                    <a:pt x="9264679" y="2111946"/>
                  </a:lnTo>
                  <a:lnTo>
                    <a:pt x="9260453" y="2113758"/>
                  </a:lnTo>
                  <a:lnTo>
                    <a:pt x="9256225" y="2125834"/>
                  </a:lnTo>
                  <a:lnTo>
                    <a:pt x="9251999" y="2136096"/>
                  </a:lnTo>
                  <a:lnTo>
                    <a:pt x="9251999" y="2150587"/>
                  </a:lnTo>
                  <a:lnTo>
                    <a:pt x="9251999" y="2166885"/>
                  </a:lnTo>
                  <a:lnTo>
                    <a:pt x="9227848" y="2166885"/>
                  </a:lnTo>
                  <a:lnTo>
                    <a:pt x="9213962" y="2189223"/>
                  </a:lnTo>
                  <a:lnTo>
                    <a:pt x="9203699" y="2203714"/>
                  </a:lnTo>
                  <a:lnTo>
                    <a:pt x="9199471" y="2218204"/>
                  </a:lnTo>
                  <a:lnTo>
                    <a:pt x="9195245" y="2247182"/>
                  </a:lnTo>
                  <a:lnTo>
                    <a:pt x="9189209" y="2247182"/>
                  </a:lnTo>
                  <a:lnTo>
                    <a:pt x="9181359" y="2247182"/>
                  </a:lnTo>
                  <a:lnTo>
                    <a:pt x="9179549" y="2247182"/>
                  </a:lnTo>
                  <a:lnTo>
                    <a:pt x="9175321" y="2247182"/>
                  </a:lnTo>
                  <a:lnTo>
                    <a:pt x="9167473" y="2247182"/>
                  </a:lnTo>
                  <a:lnTo>
                    <a:pt x="9153585" y="2276167"/>
                  </a:lnTo>
                  <a:lnTo>
                    <a:pt x="9143323" y="2311185"/>
                  </a:lnTo>
                  <a:lnTo>
                    <a:pt x="9119172" y="2311185"/>
                  </a:lnTo>
                  <a:lnTo>
                    <a:pt x="9111323" y="2350426"/>
                  </a:lnTo>
                  <a:lnTo>
                    <a:pt x="9099247" y="2350426"/>
                  </a:lnTo>
                  <a:lnTo>
                    <a:pt x="9099247" y="2340164"/>
                  </a:lnTo>
                  <a:lnTo>
                    <a:pt x="9070872" y="2300923"/>
                  </a:lnTo>
                  <a:lnTo>
                    <a:pt x="9052758" y="2253824"/>
                  </a:lnTo>
                  <a:lnTo>
                    <a:pt x="9048532" y="2200090"/>
                  </a:lnTo>
                  <a:lnTo>
                    <a:pt x="9052758" y="2136096"/>
                  </a:lnTo>
                  <a:lnTo>
                    <a:pt x="9063023" y="2127644"/>
                  </a:lnTo>
                  <a:lnTo>
                    <a:pt x="9070872" y="2121605"/>
                  </a:lnTo>
                  <a:lnTo>
                    <a:pt x="9081135" y="2113153"/>
                  </a:lnTo>
                  <a:lnTo>
                    <a:pt x="9085361" y="2102891"/>
                  </a:lnTo>
                  <a:lnTo>
                    <a:pt x="9091400" y="2088400"/>
                  </a:lnTo>
                  <a:lnTo>
                    <a:pt x="9081135" y="2069683"/>
                  </a:lnTo>
                  <a:lnTo>
                    <a:pt x="9076909" y="2044930"/>
                  </a:lnTo>
                  <a:lnTo>
                    <a:pt x="9090795" y="2015948"/>
                  </a:lnTo>
                  <a:lnTo>
                    <a:pt x="9104681" y="2005685"/>
                  </a:lnTo>
                  <a:lnTo>
                    <a:pt x="9122795" y="1997233"/>
                  </a:lnTo>
                  <a:lnTo>
                    <a:pt x="9143323" y="1991194"/>
                  </a:lnTo>
                  <a:lnTo>
                    <a:pt x="9157209" y="1976703"/>
                  </a:lnTo>
                  <a:lnTo>
                    <a:pt x="9185585" y="1933234"/>
                  </a:lnTo>
                  <a:lnTo>
                    <a:pt x="9213962" y="1889763"/>
                  </a:lnTo>
                  <a:lnTo>
                    <a:pt x="9236302" y="1871047"/>
                  </a:lnTo>
                  <a:lnTo>
                    <a:pt x="9260453" y="1854745"/>
                  </a:lnTo>
                  <a:lnTo>
                    <a:pt x="9284602" y="1836030"/>
                  </a:lnTo>
                  <a:lnTo>
                    <a:pt x="9294866" y="1811274"/>
                  </a:lnTo>
                  <a:lnTo>
                    <a:pt x="9302716" y="1782293"/>
                  </a:lnTo>
                  <a:lnTo>
                    <a:pt x="9312978" y="1755727"/>
                  </a:lnTo>
                  <a:lnTo>
                    <a:pt x="9312978" y="1753916"/>
                  </a:lnTo>
                  <a:lnTo>
                    <a:pt x="9308752" y="1753916"/>
                  </a:lnTo>
                  <a:lnTo>
                    <a:pt x="9308752" y="1749690"/>
                  </a:lnTo>
                  <a:lnTo>
                    <a:pt x="9304526" y="1745464"/>
                  </a:lnTo>
                  <a:lnTo>
                    <a:pt x="9298488" y="1749690"/>
                  </a:lnTo>
                  <a:lnTo>
                    <a:pt x="9294261" y="1753916"/>
                  </a:lnTo>
                  <a:lnTo>
                    <a:pt x="9292451" y="1755727"/>
                  </a:lnTo>
                  <a:lnTo>
                    <a:pt x="9274339" y="1782293"/>
                  </a:lnTo>
                  <a:lnTo>
                    <a:pt x="9256225" y="1811274"/>
                  </a:lnTo>
                  <a:lnTo>
                    <a:pt x="9238113" y="1836030"/>
                  </a:lnTo>
                  <a:lnTo>
                    <a:pt x="9213962" y="1854745"/>
                  </a:lnTo>
                  <a:lnTo>
                    <a:pt x="9181359" y="1869236"/>
                  </a:lnTo>
                  <a:lnTo>
                    <a:pt x="9179549" y="1857161"/>
                  </a:lnTo>
                  <a:lnTo>
                    <a:pt x="9179549" y="1855350"/>
                  </a:lnTo>
                  <a:lnTo>
                    <a:pt x="9175321" y="1846898"/>
                  </a:lnTo>
                  <a:lnTo>
                    <a:pt x="9175321" y="1836633"/>
                  </a:lnTo>
                  <a:lnTo>
                    <a:pt x="9179549" y="1832407"/>
                  </a:lnTo>
                  <a:lnTo>
                    <a:pt x="9179549" y="1828181"/>
                  </a:lnTo>
                  <a:lnTo>
                    <a:pt x="9179549" y="1826368"/>
                  </a:lnTo>
                  <a:lnTo>
                    <a:pt x="9181359" y="1817915"/>
                  </a:lnTo>
                  <a:lnTo>
                    <a:pt x="9181359" y="1811879"/>
                  </a:lnTo>
                  <a:lnTo>
                    <a:pt x="9171095" y="1803426"/>
                  </a:lnTo>
                  <a:lnTo>
                    <a:pt x="9160832" y="1799198"/>
                  </a:lnTo>
                  <a:lnTo>
                    <a:pt x="9152982" y="1797388"/>
                  </a:lnTo>
                  <a:lnTo>
                    <a:pt x="9142720" y="1793161"/>
                  </a:lnTo>
                  <a:lnTo>
                    <a:pt x="9136681" y="1797388"/>
                  </a:lnTo>
                  <a:lnTo>
                    <a:pt x="9118569" y="1807652"/>
                  </a:lnTo>
                  <a:lnTo>
                    <a:pt x="9094418" y="1828181"/>
                  </a:lnTo>
                  <a:lnTo>
                    <a:pt x="9072078" y="1854745"/>
                  </a:lnTo>
                  <a:lnTo>
                    <a:pt x="9051551" y="1879501"/>
                  </a:lnTo>
                  <a:lnTo>
                    <a:pt x="9041288" y="1898217"/>
                  </a:lnTo>
                  <a:lnTo>
                    <a:pt x="9041288" y="1904255"/>
                  </a:lnTo>
                  <a:lnTo>
                    <a:pt x="9041288" y="1912707"/>
                  </a:lnTo>
                  <a:lnTo>
                    <a:pt x="9043099" y="1918747"/>
                  </a:lnTo>
                  <a:lnTo>
                    <a:pt x="9047325" y="1929007"/>
                  </a:lnTo>
                  <a:lnTo>
                    <a:pt x="9051551" y="1937460"/>
                  </a:lnTo>
                  <a:lnTo>
                    <a:pt x="9051551" y="1943499"/>
                  </a:lnTo>
                  <a:lnTo>
                    <a:pt x="9029213" y="1953762"/>
                  </a:lnTo>
                  <a:lnTo>
                    <a:pt x="9005062" y="1957991"/>
                  </a:lnTo>
                  <a:lnTo>
                    <a:pt x="8972459" y="1962217"/>
                  </a:lnTo>
                  <a:lnTo>
                    <a:pt x="8942270" y="1962217"/>
                  </a:lnTo>
                  <a:lnTo>
                    <a:pt x="8942270" y="1922972"/>
                  </a:lnTo>
                  <a:lnTo>
                    <a:pt x="8909667" y="1929007"/>
                  </a:lnTo>
                  <a:lnTo>
                    <a:pt x="8881290" y="1941083"/>
                  </a:lnTo>
                  <a:lnTo>
                    <a:pt x="8857141" y="1936857"/>
                  </a:lnTo>
                  <a:lnTo>
                    <a:pt x="8839027" y="1914519"/>
                  </a:lnTo>
                  <a:lnTo>
                    <a:pt x="8768388" y="1904255"/>
                  </a:lnTo>
                  <a:lnTo>
                    <a:pt x="8744237" y="1929007"/>
                  </a:lnTo>
                  <a:lnTo>
                    <a:pt x="8715861" y="1947725"/>
                  </a:lnTo>
                  <a:lnTo>
                    <a:pt x="8691710" y="1968254"/>
                  </a:lnTo>
                  <a:lnTo>
                    <a:pt x="8677824" y="1994818"/>
                  </a:lnTo>
                  <a:lnTo>
                    <a:pt x="8663938" y="2019571"/>
                  </a:lnTo>
                  <a:lnTo>
                    <a:pt x="8650052" y="2044325"/>
                  </a:lnTo>
                  <a:lnTo>
                    <a:pt x="8631938" y="2063041"/>
                  </a:lnTo>
                  <a:lnTo>
                    <a:pt x="8575186" y="2081758"/>
                  </a:lnTo>
                  <a:lnTo>
                    <a:pt x="8561298" y="2096249"/>
                  </a:lnTo>
                  <a:lnTo>
                    <a:pt x="8551036" y="2112551"/>
                  </a:lnTo>
                  <a:lnTo>
                    <a:pt x="8540771" y="2127039"/>
                  </a:lnTo>
                  <a:lnTo>
                    <a:pt x="8516620" y="2145756"/>
                  </a:lnTo>
                  <a:lnTo>
                    <a:pt x="8516620" y="2166279"/>
                  </a:lnTo>
                  <a:lnTo>
                    <a:pt x="8546808" y="2166279"/>
                  </a:lnTo>
                  <a:lnTo>
                    <a:pt x="8551036" y="2178354"/>
                  </a:lnTo>
                  <a:lnTo>
                    <a:pt x="8555262" y="2184393"/>
                  </a:lnTo>
                  <a:lnTo>
                    <a:pt x="8557072" y="2192846"/>
                  </a:lnTo>
                  <a:lnTo>
                    <a:pt x="8564922" y="2198885"/>
                  </a:lnTo>
                  <a:lnTo>
                    <a:pt x="8570958" y="2203111"/>
                  </a:lnTo>
                  <a:lnTo>
                    <a:pt x="8584846" y="2207336"/>
                  </a:lnTo>
                  <a:lnTo>
                    <a:pt x="8592694" y="2198885"/>
                  </a:lnTo>
                  <a:lnTo>
                    <a:pt x="8598732" y="2194656"/>
                  </a:lnTo>
                  <a:lnTo>
                    <a:pt x="8610808" y="2192846"/>
                  </a:lnTo>
                  <a:lnTo>
                    <a:pt x="8621070" y="2192846"/>
                  </a:lnTo>
                  <a:lnTo>
                    <a:pt x="8639184" y="2192846"/>
                  </a:lnTo>
                  <a:lnTo>
                    <a:pt x="8653070" y="2209148"/>
                  </a:lnTo>
                  <a:lnTo>
                    <a:pt x="8663335" y="2223638"/>
                  </a:lnTo>
                  <a:lnTo>
                    <a:pt x="8669372" y="2242353"/>
                  </a:lnTo>
                  <a:lnTo>
                    <a:pt x="8677221" y="2271335"/>
                  </a:lnTo>
                  <a:lnTo>
                    <a:pt x="8681447" y="2290054"/>
                  </a:lnTo>
                  <a:lnTo>
                    <a:pt x="8677221" y="2300318"/>
                  </a:lnTo>
                  <a:lnTo>
                    <a:pt x="8666956" y="2310581"/>
                  </a:lnTo>
                  <a:lnTo>
                    <a:pt x="8662730" y="2329297"/>
                  </a:lnTo>
                  <a:lnTo>
                    <a:pt x="8662730" y="2349823"/>
                  </a:lnTo>
                  <a:lnTo>
                    <a:pt x="8668769" y="2368539"/>
                  </a:lnTo>
                  <a:lnTo>
                    <a:pt x="8676616" y="2387255"/>
                  </a:lnTo>
                  <a:lnTo>
                    <a:pt x="8682655" y="2412009"/>
                  </a:lnTo>
                  <a:lnTo>
                    <a:pt x="8662127" y="2434347"/>
                  </a:lnTo>
                  <a:lnTo>
                    <a:pt x="8648241" y="2459103"/>
                  </a:lnTo>
                  <a:lnTo>
                    <a:pt x="8637977" y="2483857"/>
                  </a:lnTo>
                  <a:lnTo>
                    <a:pt x="8624091" y="2517063"/>
                  </a:lnTo>
                  <a:lnTo>
                    <a:pt x="8616241" y="2523101"/>
                  </a:lnTo>
                  <a:lnTo>
                    <a:pt x="8598127" y="2545439"/>
                  </a:lnTo>
                  <a:lnTo>
                    <a:pt x="8577600" y="2570196"/>
                  </a:lnTo>
                  <a:lnTo>
                    <a:pt x="8555262" y="2599175"/>
                  </a:lnTo>
                  <a:lnTo>
                    <a:pt x="8531111" y="2623928"/>
                  </a:lnTo>
                  <a:lnTo>
                    <a:pt x="8510584" y="2648682"/>
                  </a:lnTo>
                  <a:lnTo>
                    <a:pt x="8496698" y="2667398"/>
                  </a:lnTo>
                  <a:lnTo>
                    <a:pt x="8488848" y="2675853"/>
                  </a:lnTo>
                  <a:lnTo>
                    <a:pt x="8464698" y="2681890"/>
                  </a:lnTo>
                  <a:lnTo>
                    <a:pt x="8440547" y="2677664"/>
                  </a:lnTo>
                  <a:lnTo>
                    <a:pt x="8418209" y="2677664"/>
                  </a:lnTo>
                  <a:lnTo>
                    <a:pt x="8397681" y="2681890"/>
                  </a:lnTo>
                  <a:lnTo>
                    <a:pt x="8379567" y="2700607"/>
                  </a:lnTo>
                  <a:lnTo>
                    <a:pt x="8365681" y="2721134"/>
                  </a:lnTo>
                  <a:lnTo>
                    <a:pt x="8355417" y="2743474"/>
                  </a:lnTo>
                  <a:lnTo>
                    <a:pt x="8341531" y="2764001"/>
                  </a:lnTo>
                  <a:lnTo>
                    <a:pt x="8321003" y="2778492"/>
                  </a:lnTo>
                  <a:lnTo>
                    <a:pt x="8316777" y="2778492"/>
                  </a:lnTo>
                  <a:lnTo>
                    <a:pt x="8312551" y="2782718"/>
                  </a:lnTo>
                  <a:lnTo>
                    <a:pt x="8308323" y="2782718"/>
                  </a:lnTo>
                  <a:lnTo>
                    <a:pt x="8302286" y="2782718"/>
                  </a:lnTo>
                  <a:lnTo>
                    <a:pt x="8294437" y="2786944"/>
                  </a:lnTo>
                  <a:lnTo>
                    <a:pt x="8302286" y="2807472"/>
                  </a:lnTo>
                  <a:lnTo>
                    <a:pt x="8316172" y="2829809"/>
                  </a:lnTo>
                  <a:lnTo>
                    <a:pt x="8326437" y="2854565"/>
                  </a:lnTo>
                  <a:lnTo>
                    <a:pt x="8340323" y="2879318"/>
                  </a:lnTo>
                  <a:lnTo>
                    <a:pt x="8346362" y="2901656"/>
                  </a:lnTo>
                  <a:lnTo>
                    <a:pt x="8350588" y="2926411"/>
                  </a:lnTo>
                  <a:lnTo>
                    <a:pt x="8344549" y="2942712"/>
                  </a:lnTo>
                  <a:lnTo>
                    <a:pt x="8330663" y="2957201"/>
                  </a:lnTo>
                  <a:lnTo>
                    <a:pt x="8302286" y="2969276"/>
                  </a:lnTo>
                  <a:lnTo>
                    <a:pt x="8255797" y="2975315"/>
                  </a:lnTo>
                  <a:lnTo>
                    <a:pt x="8255797" y="2956598"/>
                  </a:lnTo>
                  <a:lnTo>
                    <a:pt x="8251569" y="2940297"/>
                  </a:lnTo>
                  <a:lnTo>
                    <a:pt x="8251569" y="2915544"/>
                  </a:lnTo>
                  <a:lnTo>
                    <a:pt x="8255797" y="2886562"/>
                  </a:lnTo>
                  <a:lnTo>
                    <a:pt x="8255797" y="2864225"/>
                  </a:lnTo>
                  <a:lnTo>
                    <a:pt x="8245533" y="2864225"/>
                  </a:lnTo>
                  <a:lnTo>
                    <a:pt x="8237683" y="2864225"/>
                  </a:lnTo>
                  <a:lnTo>
                    <a:pt x="8231647" y="2864225"/>
                  </a:lnTo>
                  <a:lnTo>
                    <a:pt x="8227421" y="2864225"/>
                  </a:lnTo>
                  <a:lnTo>
                    <a:pt x="8223195" y="2859998"/>
                  </a:lnTo>
                  <a:lnTo>
                    <a:pt x="8217156" y="2858186"/>
                  </a:lnTo>
                  <a:lnTo>
                    <a:pt x="8209307" y="2846111"/>
                  </a:lnTo>
                  <a:lnTo>
                    <a:pt x="8217156" y="2835848"/>
                  </a:lnTo>
                  <a:lnTo>
                    <a:pt x="8223195" y="2825583"/>
                  </a:lnTo>
                  <a:lnTo>
                    <a:pt x="8227421" y="2815321"/>
                  </a:lnTo>
                  <a:lnTo>
                    <a:pt x="8235268" y="2800830"/>
                  </a:lnTo>
                  <a:lnTo>
                    <a:pt x="8217156" y="2800830"/>
                  </a:lnTo>
                  <a:lnTo>
                    <a:pt x="8194818" y="2796604"/>
                  </a:lnTo>
                  <a:lnTo>
                    <a:pt x="8170667" y="2802641"/>
                  </a:lnTo>
                  <a:lnTo>
                    <a:pt x="8142290" y="2814716"/>
                  </a:lnTo>
                  <a:lnTo>
                    <a:pt x="8118140" y="2824980"/>
                  </a:lnTo>
                  <a:lnTo>
                    <a:pt x="8118140" y="2816529"/>
                  </a:lnTo>
                  <a:lnTo>
                    <a:pt x="8122366" y="2806264"/>
                  </a:lnTo>
                  <a:lnTo>
                    <a:pt x="8126592" y="2800225"/>
                  </a:lnTo>
                  <a:lnTo>
                    <a:pt x="8128404" y="2788152"/>
                  </a:lnTo>
                  <a:lnTo>
                    <a:pt x="8132630" y="2782114"/>
                  </a:lnTo>
                  <a:lnTo>
                    <a:pt x="8138667" y="2767623"/>
                  </a:lnTo>
                  <a:lnTo>
                    <a:pt x="8132630" y="2767623"/>
                  </a:lnTo>
                  <a:lnTo>
                    <a:pt x="8126592" y="2763396"/>
                  </a:lnTo>
                  <a:lnTo>
                    <a:pt x="8118743" y="2763396"/>
                  </a:lnTo>
                  <a:lnTo>
                    <a:pt x="8108480" y="2759171"/>
                  </a:lnTo>
                  <a:lnTo>
                    <a:pt x="8086142" y="2781511"/>
                  </a:lnTo>
                  <a:lnTo>
                    <a:pt x="8061991" y="2800225"/>
                  </a:lnTo>
                  <a:lnTo>
                    <a:pt x="8037840" y="2820754"/>
                  </a:lnTo>
                  <a:lnTo>
                    <a:pt x="8023952" y="2845508"/>
                  </a:lnTo>
                  <a:lnTo>
                    <a:pt x="8037840" y="2853960"/>
                  </a:lnTo>
                  <a:lnTo>
                    <a:pt x="8048103" y="2859998"/>
                  </a:lnTo>
                  <a:lnTo>
                    <a:pt x="8055952" y="2868450"/>
                  </a:lnTo>
                  <a:lnTo>
                    <a:pt x="8061991" y="2874487"/>
                  </a:lnTo>
                  <a:lnTo>
                    <a:pt x="8069838" y="2886562"/>
                  </a:lnTo>
                  <a:lnTo>
                    <a:pt x="8090366" y="2874487"/>
                  </a:lnTo>
                  <a:lnTo>
                    <a:pt x="8108480" y="2868450"/>
                  </a:lnTo>
                  <a:lnTo>
                    <a:pt x="8126592" y="2868450"/>
                  </a:lnTo>
                  <a:lnTo>
                    <a:pt x="8147119" y="2878713"/>
                  </a:lnTo>
                  <a:lnTo>
                    <a:pt x="8157384" y="2878713"/>
                  </a:lnTo>
                  <a:lnTo>
                    <a:pt x="8157384" y="2903468"/>
                  </a:lnTo>
                  <a:lnTo>
                    <a:pt x="8118743" y="2903468"/>
                  </a:lnTo>
                  <a:lnTo>
                    <a:pt x="8104857" y="2922185"/>
                  </a:lnTo>
                  <a:lnTo>
                    <a:pt x="8090971" y="2936674"/>
                  </a:lnTo>
                  <a:lnTo>
                    <a:pt x="8080706" y="2951164"/>
                  </a:lnTo>
                  <a:lnTo>
                    <a:pt x="8070443" y="2975918"/>
                  </a:lnTo>
                  <a:lnTo>
                    <a:pt x="8098820" y="2994635"/>
                  </a:lnTo>
                  <a:lnTo>
                    <a:pt x="8115121" y="3023614"/>
                  </a:lnTo>
                  <a:lnTo>
                    <a:pt x="8129007" y="3062859"/>
                  </a:lnTo>
                  <a:lnTo>
                    <a:pt x="8136857" y="3102103"/>
                  </a:lnTo>
                  <a:lnTo>
                    <a:pt x="8138667" y="3145575"/>
                  </a:lnTo>
                  <a:lnTo>
                    <a:pt x="8138667" y="3183612"/>
                  </a:lnTo>
                  <a:lnTo>
                    <a:pt x="8114517" y="3199914"/>
                  </a:lnTo>
                  <a:lnTo>
                    <a:pt x="8100631" y="3228893"/>
                  </a:lnTo>
                  <a:lnTo>
                    <a:pt x="8086745" y="3255459"/>
                  </a:lnTo>
                  <a:lnTo>
                    <a:pt x="8070443" y="3284439"/>
                  </a:lnTo>
                  <a:lnTo>
                    <a:pt x="8034217" y="3323683"/>
                  </a:lnTo>
                  <a:lnTo>
                    <a:pt x="7987728" y="3352663"/>
                  </a:lnTo>
                  <a:lnTo>
                    <a:pt x="7938824" y="3373193"/>
                  </a:lnTo>
                  <a:lnTo>
                    <a:pt x="7882071" y="3391907"/>
                  </a:lnTo>
                  <a:lnTo>
                    <a:pt x="7829543" y="3402172"/>
                  </a:lnTo>
                  <a:lnTo>
                    <a:pt x="7829543" y="3416663"/>
                  </a:lnTo>
                  <a:lnTo>
                    <a:pt x="7829543" y="3425115"/>
                  </a:lnTo>
                  <a:lnTo>
                    <a:pt x="7829543" y="3431152"/>
                  </a:lnTo>
                  <a:lnTo>
                    <a:pt x="7829543" y="3435380"/>
                  </a:lnTo>
                  <a:lnTo>
                    <a:pt x="7833769" y="3439606"/>
                  </a:lnTo>
                  <a:lnTo>
                    <a:pt x="7833769" y="3449869"/>
                  </a:lnTo>
                  <a:lnTo>
                    <a:pt x="7835582" y="3460133"/>
                  </a:lnTo>
                  <a:lnTo>
                    <a:pt x="7829543" y="3468586"/>
                  </a:lnTo>
                  <a:lnTo>
                    <a:pt x="7821694" y="3474622"/>
                  </a:lnTo>
                  <a:lnTo>
                    <a:pt x="7819883" y="3478850"/>
                  </a:lnTo>
                  <a:lnTo>
                    <a:pt x="7812034" y="3484887"/>
                  </a:lnTo>
                  <a:lnTo>
                    <a:pt x="7798148" y="3493339"/>
                  </a:lnTo>
                  <a:lnTo>
                    <a:pt x="7793922" y="3493339"/>
                  </a:lnTo>
                  <a:lnTo>
                    <a:pt x="7792109" y="3497565"/>
                  </a:lnTo>
                  <a:lnTo>
                    <a:pt x="7787883" y="3497565"/>
                  </a:lnTo>
                  <a:lnTo>
                    <a:pt x="7783657" y="3497565"/>
                  </a:lnTo>
                  <a:lnTo>
                    <a:pt x="7777619" y="3499378"/>
                  </a:lnTo>
                  <a:lnTo>
                    <a:pt x="7773392" y="3489113"/>
                  </a:lnTo>
                  <a:lnTo>
                    <a:pt x="7769166" y="3478850"/>
                  </a:lnTo>
                  <a:lnTo>
                    <a:pt x="7769166" y="3468586"/>
                  </a:lnTo>
                  <a:lnTo>
                    <a:pt x="7769166" y="3449869"/>
                  </a:lnTo>
                  <a:lnTo>
                    <a:pt x="7777016" y="3445643"/>
                  </a:lnTo>
                  <a:lnTo>
                    <a:pt x="7783054" y="3445643"/>
                  </a:lnTo>
                  <a:lnTo>
                    <a:pt x="7790902" y="3441417"/>
                  </a:lnTo>
                  <a:lnTo>
                    <a:pt x="7792714" y="3435380"/>
                  </a:lnTo>
                  <a:lnTo>
                    <a:pt x="7796940" y="3426926"/>
                  </a:lnTo>
                  <a:lnTo>
                    <a:pt x="7792714" y="3420889"/>
                  </a:lnTo>
                  <a:lnTo>
                    <a:pt x="7786676" y="3410624"/>
                  </a:lnTo>
                  <a:lnTo>
                    <a:pt x="7782449" y="3402172"/>
                  </a:lnTo>
                  <a:lnTo>
                    <a:pt x="7776413" y="3397946"/>
                  </a:lnTo>
                  <a:lnTo>
                    <a:pt x="7772187" y="3397946"/>
                  </a:lnTo>
                  <a:lnTo>
                    <a:pt x="7761922" y="3396135"/>
                  </a:lnTo>
                  <a:lnTo>
                    <a:pt x="7749847" y="3396135"/>
                  </a:lnTo>
                  <a:lnTo>
                    <a:pt x="7737771" y="3412437"/>
                  </a:lnTo>
                  <a:lnTo>
                    <a:pt x="7723885" y="3424512"/>
                  </a:lnTo>
                  <a:lnTo>
                    <a:pt x="7711810" y="3434775"/>
                  </a:lnTo>
                  <a:lnTo>
                    <a:pt x="7701545" y="3453492"/>
                  </a:lnTo>
                  <a:lnTo>
                    <a:pt x="7697319" y="3482472"/>
                  </a:lnTo>
                  <a:lnTo>
                    <a:pt x="7729924" y="3513264"/>
                  </a:lnTo>
                  <a:lnTo>
                    <a:pt x="7754073" y="3546471"/>
                  </a:lnTo>
                  <a:lnTo>
                    <a:pt x="7776413" y="3581488"/>
                  </a:lnTo>
                  <a:lnTo>
                    <a:pt x="7786676" y="3628581"/>
                  </a:lnTo>
                  <a:lnTo>
                    <a:pt x="7790902" y="3685940"/>
                  </a:lnTo>
                  <a:lnTo>
                    <a:pt x="7673170" y="3782541"/>
                  </a:lnTo>
                  <a:lnTo>
                    <a:pt x="7659283" y="3782541"/>
                  </a:lnTo>
                  <a:lnTo>
                    <a:pt x="7649020" y="3743296"/>
                  </a:lnTo>
                  <a:lnTo>
                    <a:pt x="7626680" y="3714315"/>
                  </a:lnTo>
                  <a:lnTo>
                    <a:pt x="7598303" y="3689561"/>
                  </a:lnTo>
                  <a:lnTo>
                    <a:pt x="7568116" y="3664807"/>
                  </a:lnTo>
                  <a:lnTo>
                    <a:pt x="7535513" y="3638241"/>
                  </a:lnTo>
                  <a:lnTo>
                    <a:pt x="7521627" y="3695600"/>
                  </a:lnTo>
                  <a:lnTo>
                    <a:pt x="7503513" y="3742691"/>
                  </a:lnTo>
                  <a:lnTo>
                    <a:pt x="7521627" y="3752956"/>
                  </a:lnTo>
                  <a:lnTo>
                    <a:pt x="7529474" y="3767447"/>
                  </a:lnTo>
                  <a:lnTo>
                    <a:pt x="7531287" y="3786162"/>
                  </a:lnTo>
                  <a:lnTo>
                    <a:pt x="7543362" y="3806691"/>
                  </a:lnTo>
                  <a:lnTo>
                    <a:pt x="7545173" y="3810917"/>
                  </a:lnTo>
                  <a:lnTo>
                    <a:pt x="7553022" y="3810917"/>
                  </a:lnTo>
                  <a:lnTo>
                    <a:pt x="7559059" y="3810917"/>
                  </a:lnTo>
                  <a:lnTo>
                    <a:pt x="7566908" y="3810917"/>
                  </a:lnTo>
                  <a:lnTo>
                    <a:pt x="7572946" y="3815143"/>
                  </a:lnTo>
                  <a:lnTo>
                    <a:pt x="7601321" y="3844123"/>
                  </a:lnTo>
                  <a:lnTo>
                    <a:pt x="7623661" y="3887594"/>
                  </a:lnTo>
                  <a:lnTo>
                    <a:pt x="7637547" y="3937103"/>
                  </a:lnTo>
                  <a:lnTo>
                    <a:pt x="7639360" y="3988422"/>
                  </a:lnTo>
                  <a:lnTo>
                    <a:pt x="7622253" y="3988422"/>
                  </a:lnTo>
                  <a:lnTo>
                    <a:pt x="7630303" y="3998083"/>
                  </a:lnTo>
                  <a:lnTo>
                    <a:pt x="7652641" y="4028874"/>
                  </a:lnTo>
                  <a:lnTo>
                    <a:pt x="7676792" y="4065705"/>
                  </a:lnTo>
                  <a:lnTo>
                    <a:pt x="7711205" y="4094684"/>
                  </a:lnTo>
                  <a:lnTo>
                    <a:pt x="7705169" y="4129703"/>
                  </a:lnTo>
                  <a:lnTo>
                    <a:pt x="7705169" y="4172571"/>
                  </a:lnTo>
                  <a:lnTo>
                    <a:pt x="7733545" y="4176797"/>
                  </a:lnTo>
                  <a:lnTo>
                    <a:pt x="7751657" y="4182833"/>
                  </a:lnTo>
                  <a:lnTo>
                    <a:pt x="7764338" y="4195514"/>
                  </a:lnTo>
                  <a:lnTo>
                    <a:pt x="7782450" y="4205776"/>
                  </a:lnTo>
                  <a:lnTo>
                    <a:pt x="7804788" y="4205776"/>
                  </a:lnTo>
                  <a:lnTo>
                    <a:pt x="7821091" y="4197324"/>
                  </a:lnTo>
                  <a:lnTo>
                    <a:pt x="7834977" y="4191286"/>
                  </a:lnTo>
                  <a:lnTo>
                    <a:pt x="7849468" y="4187060"/>
                  </a:lnTo>
                  <a:lnTo>
                    <a:pt x="7881466" y="4197324"/>
                  </a:lnTo>
                  <a:lnTo>
                    <a:pt x="7918295" y="4211813"/>
                  </a:lnTo>
                  <a:lnTo>
                    <a:pt x="7952710" y="4230530"/>
                  </a:lnTo>
                  <a:lnTo>
                    <a:pt x="7984708" y="4245021"/>
                  </a:lnTo>
                  <a:lnTo>
                    <a:pt x="7981087" y="4245021"/>
                  </a:lnTo>
                  <a:lnTo>
                    <a:pt x="7976861" y="4249247"/>
                  </a:lnTo>
                  <a:lnTo>
                    <a:pt x="7972635" y="4249247"/>
                  </a:lnTo>
                  <a:lnTo>
                    <a:pt x="7966596" y="4252870"/>
                  </a:lnTo>
                  <a:lnTo>
                    <a:pt x="7946671" y="4259512"/>
                  </a:lnTo>
                  <a:lnTo>
                    <a:pt x="7906221" y="4259512"/>
                  </a:lnTo>
                  <a:lnTo>
                    <a:pt x="7861541" y="4252870"/>
                  </a:lnTo>
                  <a:lnTo>
                    <a:pt x="7815052" y="4240795"/>
                  </a:lnTo>
                  <a:lnTo>
                    <a:pt x="7764338" y="4230530"/>
                  </a:lnTo>
                  <a:lnTo>
                    <a:pt x="7725696" y="4220267"/>
                  </a:lnTo>
                  <a:lnTo>
                    <a:pt x="7695509" y="4205776"/>
                  </a:lnTo>
                  <a:lnTo>
                    <a:pt x="7681018" y="4197324"/>
                  </a:lnTo>
                  <a:lnTo>
                    <a:pt x="7687057" y="4191286"/>
                  </a:lnTo>
                  <a:lnTo>
                    <a:pt x="7691283" y="4187060"/>
                  </a:lnTo>
                  <a:lnTo>
                    <a:pt x="7695509" y="4181023"/>
                  </a:lnTo>
                  <a:lnTo>
                    <a:pt x="7652641" y="4168947"/>
                  </a:lnTo>
                  <a:lnTo>
                    <a:pt x="7616417" y="4148420"/>
                  </a:lnTo>
                  <a:lnTo>
                    <a:pt x="7583812" y="4115212"/>
                  </a:lnTo>
                  <a:lnTo>
                    <a:pt x="7559664" y="4080194"/>
                  </a:lnTo>
                  <a:lnTo>
                    <a:pt x="7534908" y="4040949"/>
                  </a:lnTo>
                  <a:lnTo>
                    <a:pt x="7514985" y="3999894"/>
                  </a:lnTo>
                  <a:lnTo>
                    <a:pt x="7492645" y="3969101"/>
                  </a:lnTo>
                  <a:lnTo>
                    <a:pt x="7472118" y="3942537"/>
                  </a:lnTo>
                  <a:lnTo>
                    <a:pt x="7450383" y="3925631"/>
                  </a:lnTo>
                  <a:lnTo>
                    <a:pt x="7425629" y="3903293"/>
                  </a:lnTo>
                  <a:lnTo>
                    <a:pt x="7403289" y="3882765"/>
                  </a:lnTo>
                  <a:lnTo>
                    <a:pt x="7393629" y="3849557"/>
                  </a:lnTo>
                  <a:lnTo>
                    <a:pt x="7460043" y="3858009"/>
                  </a:lnTo>
                  <a:lnTo>
                    <a:pt x="7486609" y="3888802"/>
                  </a:lnTo>
                  <a:lnTo>
                    <a:pt x="7514985" y="3907519"/>
                  </a:lnTo>
                  <a:lnTo>
                    <a:pt x="7543362" y="3925631"/>
                  </a:lnTo>
                  <a:lnTo>
                    <a:pt x="7548358" y="3928085"/>
                  </a:lnTo>
                  <a:lnTo>
                    <a:pt x="7541549" y="3911744"/>
                  </a:lnTo>
                  <a:lnTo>
                    <a:pt x="7533702" y="3878538"/>
                  </a:lnTo>
                  <a:lnTo>
                    <a:pt x="7523437" y="3849557"/>
                  </a:lnTo>
                  <a:lnTo>
                    <a:pt x="7513173" y="3820577"/>
                  </a:lnTo>
                  <a:lnTo>
                    <a:pt x="7495061" y="3795824"/>
                  </a:lnTo>
                  <a:lnTo>
                    <a:pt x="7495061" y="3789785"/>
                  </a:lnTo>
                  <a:lnTo>
                    <a:pt x="7476949" y="3795824"/>
                  </a:lnTo>
                  <a:lnTo>
                    <a:pt x="7476949" y="3789785"/>
                  </a:lnTo>
                  <a:lnTo>
                    <a:pt x="7470910" y="3760805"/>
                  </a:lnTo>
                  <a:lnTo>
                    <a:pt x="7470910" y="3723976"/>
                  </a:lnTo>
                  <a:lnTo>
                    <a:pt x="7470910" y="3684732"/>
                  </a:lnTo>
                  <a:lnTo>
                    <a:pt x="7470910" y="3641260"/>
                  </a:lnTo>
                  <a:lnTo>
                    <a:pt x="7466684" y="3602015"/>
                  </a:lnTo>
                  <a:lnTo>
                    <a:pt x="7452798" y="3568810"/>
                  </a:lnTo>
                  <a:lnTo>
                    <a:pt x="7430458" y="3544056"/>
                  </a:lnTo>
                  <a:lnTo>
                    <a:pt x="7424421" y="3550093"/>
                  </a:lnTo>
                  <a:lnTo>
                    <a:pt x="7414156" y="3558547"/>
                  </a:lnTo>
                  <a:lnTo>
                    <a:pt x="7406307" y="3562771"/>
                  </a:lnTo>
                  <a:lnTo>
                    <a:pt x="7392421" y="3564583"/>
                  </a:lnTo>
                  <a:lnTo>
                    <a:pt x="7378535" y="3564583"/>
                  </a:lnTo>
                  <a:lnTo>
                    <a:pt x="7374309" y="3564583"/>
                  </a:lnTo>
                  <a:lnTo>
                    <a:pt x="7374309" y="3562771"/>
                  </a:lnTo>
                  <a:lnTo>
                    <a:pt x="7372497" y="3562771"/>
                  </a:lnTo>
                  <a:lnTo>
                    <a:pt x="7368270" y="3558547"/>
                  </a:lnTo>
                  <a:lnTo>
                    <a:pt x="7368270" y="3515074"/>
                  </a:lnTo>
                  <a:lnTo>
                    <a:pt x="7358008" y="3480058"/>
                  </a:lnTo>
                  <a:lnTo>
                    <a:pt x="7344122" y="3451076"/>
                  </a:lnTo>
                  <a:lnTo>
                    <a:pt x="7321782" y="3424512"/>
                  </a:lnTo>
                  <a:lnTo>
                    <a:pt x="7305480" y="3395531"/>
                  </a:lnTo>
                  <a:lnTo>
                    <a:pt x="7283142" y="3360512"/>
                  </a:lnTo>
                  <a:lnTo>
                    <a:pt x="7277103" y="3366551"/>
                  </a:lnTo>
                  <a:lnTo>
                    <a:pt x="7272877" y="3370777"/>
                  </a:lnTo>
                  <a:lnTo>
                    <a:pt x="7268651" y="3379229"/>
                  </a:lnTo>
                  <a:lnTo>
                    <a:pt x="7264425" y="3381040"/>
                  </a:lnTo>
                  <a:lnTo>
                    <a:pt x="7262613" y="3385268"/>
                  </a:lnTo>
                  <a:lnTo>
                    <a:pt x="7230010" y="3389494"/>
                  </a:lnTo>
                  <a:lnTo>
                    <a:pt x="7201633" y="3385268"/>
                  </a:lnTo>
                  <a:lnTo>
                    <a:pt x="7173256" y="3385268"/>
                  </a:lnTo>
                  <a:lnTo>
                    <a:pt x="7165409" y="3414247"/>
                  </a:lnTo>
                  <a:lnTo>
                    <a:pt x="7155144" y="3428738"/>
                  </a:lnTo>
                  <a:lnTo>
                    <a:pt x="7149106" y="3432964"/>
                  </a:lnTo>
                  <a:lnTo>
                    <a:pt x="7135220" y="3432964"/>
                  </a:lnTo>
                  <a:lnTo>
                    <a:pt x="7121334" y="3437190"/>
                  </a:lnTo>
                  <a:lnTo>
                    <a:pt x="7107448" y="3447453"/>
                  </a:lnTo>
                  <a:lnTo>
                    <a:pt x="7083297" y="3511453"/>
                  </a:lnTo>
                  <a:lnTo>
                    <a:pt x="7050694" y="3511453"/>
                  </a:lnTo>
                  <a:lnTo>
                    <a:pt x="7032582" y="3525942"/>
                  </a:lnTo>
                  <a:lnTo>
                    <a:pt x="7014468" y="3544659"/>
                  </a:lnTo>
                  <a:lnTo>
                    <a:pt x="6990317" y="3559150"/>
                  </a:lnTo>
                  <a:lnTo>
                    <a:pt x="6984281" y="3630997"/>
                  </a:lnTo>
                  <a:lnTo>
                    <a:pt x="6966169" y="3692579"/>
                  </a:lnTo>
                  <a:lnTo>
                    <a:pt x="6942018" y="3742088"/>
                  </a:lnTo>
                  <a:lnTo>
                    <a:pt x="6903377" y="3789182"/>
                  </a:lnTo>
                  <a:lnTo>
                    <a:pt x="6899150" y="3789182"/>
                  </a:lnTo>
                  <a:lnTo>
                    <a:pt x="6894924" y="3784956"/>
                  </a:lnTo>
                  <a:lnTo>
                    <a:pt x="6890698" y="3784956"/>
                  </a:lnTo>
                  <a:lnTo>
                    <a:pt x="6888886" y="3780730"/>
                  </a:lnTo>
                  <a:lnTo>
                    <a:pt x="6866548" y="3755974"/>
                  </a:lnTo>
                  <a:lnTo>
                    <a:pt x="6846020" y="3716730"/>
                  </a:lnTo>
                  <a:lnTo>
                    <a:pt x="6833945" y="3683524"/>
                  </a:lnTo>
                  <a:lnTo>
                    <a:pt x="6832132" y="3677486"/>
                  </a:lnTo>
                  <a:lnTo>
                    <a:pt x="6833945" y="3669034"/>
                  </a:lnTo>
                  <a:lnTo>
                    <a:pt x="6838171" y="3662997"/>
                  </a:lnTo>
                  <a:lnTo>
                    <a:pt x="6842397" y="3658769"/>
                  </a:lnTo>
                  <a:lnTo>
                    <a:pt x="6842397" y="3654543"/>
                  </a:lnTo>
                  <a:lnTo>
                    <a:pt x="6806173" y="3600810"/>
                  </a:lnTo>
                  <a:lnTo>
                    <a:pt x="6782022" y="3543451"/>
                  </a:lnTo>
                  <a:lnTo>
                    <a:pt x="6765719" y="3481869"/>
                  </a:lnTo>
                  <a:lnTo>
                    <a:pt x="6757872" y="3407606"/>
                  </a:lnTo>
                  <a:lnTo>
                    <a:pt x="6733721" y="3409417"/>
                  </a:lnTo>
                  <a:lnTo>
                    <a:pt x="6715609" y="3409417"/>
                  </a:lnTo>
                  <a:lnTo>
                    <a:pt x="6695079" y="3407606"/>
                  </a:lnTo>
                  <a:lnTo>
                    <a:pt x="6687230" y="3399154"/>
                  </a:lnTo>
                  <a:lnTo>
                    <a:pt x="6676967" y="3393115"/>
                  </a:lnTo>
                  <a:lnTo>
                    <a:pt x="6669118" y="3384663"/>
                  </a:lnTo>
                  <a:lnTo>
                    <a:pt x="6663081" y="3378626"/>
                  </a:lnTo>
                  <a:lnTo>
                    <a:pt x="6669118" y="3352060"/>
                  </a:lnTo>
                  <a:lnTo>
                    <a:pt x="6655232" y="3331533"/>
                  </a:lnTo>
                  <a:lnTo>
                    <a:pt x="6631081" y="3312816"/>
                  </a:lnTo>
                  <a:lnTo>
                    <a:pt x="6606931" y="3296514"/>
                  </a:lnTo>
                  <a:lnTo>
                    <a:pt x="6584593" y="3274174"/>
                  </a:lnTo>
                  <a:lnTo>
                    <a:pt x="6526028" y="3282628"/>
                  </a:lnTo>
                  <a:lnTo>
                    <a:pt x="6465049" y="3282628"/>
                  </a:lnTo>
                  <a:lnTo>
                    <a:pt x="6404067" y="3278402"/>
                  </a:lnTo>
                  <a:lnTo>
                    <a:pt x="6345503" y="3274174"/>
                  </a:lnTo>
                  <a:lnTo>
                    <a:pt x="6335240" y="3253647"/>
                  </a:lnTo>
                  <a:lnTo>
                    <a:pt x="6321353" y="3227083"/>
                  </a:lnTo>
                  <a:lnTo>
                    <a:pt x="6299014" y="3235535"/>
                  </a:lnTo>
                  <a:lnTo>
                    <a:pt x="6285128" y="3239761"/>
                  </a:lnTo>
                  <a:lnTo>
                    <a:pt x="6267014" y="3241571"/>
                  </a:lnTo>
                  <a:lnTo>
                    <a:pt x="6242864" y="3241571"/>
                  </a:lnTo>
                  <a:lnTo>
                    <a:pt x="6222336" y="3227083"/>
                  </a:lnTo>
                  <a:lnTo>
                    <a:pt x="6199998" y="3216818"/>
                  </a:lnTo>
                  <a:lnTo>
                    <a:pt x="6175847" y="3202327"/>
                  </a:lnTo>
                  <a:lnTo>
                    <a:pt x="6157735" y="3187838"/>
                  </a:lnTo>
                  <a:lnTo>
                    <a:pt x="6151697" y="3167309"/>
                  </a:lnTo>
                  <a:lnTo>
                    <a:pt x="6141434" y="3148594"/>
                  </a:lnTo>
                  <a:lnTo>
                    <a:pt x="6119094" y="3129877"/>
                  </a:lnTo>
                  <a:lnTo>
                    <a:pt x="6114868" y="3129877"/>
                  </a:lnTo>
                  <a:lnTo>
                    <a:pt x="6113057" y="3129877"/>
                  </a:lnTo>
                  <a:lnTo>
                    <a:pt x="6108829" y="3129877"/>
                  </a:lnTo>
                  <a:lnTo>
                    <a:pt x="6100982" y="3129877"/>
                  </a:lnTo>
                  <a:lnTo>
                    <a:pt x="6087094" y="3129877"/>
                  </a:lnTo>
                  <a:lnTo>
                    <a:pt x="6094943" y="3158857"/>
                  </a:lnTo>
                  <a:lnTo>
                    <a:pt x="6105208" y="3192064"/>
                  </a:lnTo>
                  <a:lnTo>
                    <a:pt x="6123320" y="3225270"/>
                  </a:lnTo>
                  <a:lnTo>
                    <a:pt x="6137206" y="3254252"/>
                  </a:lnTo>
                  <a:lnTo>
                    <a:pt x="6151094" y="3274779"/>
                  </a:lnTo>
                  <a:lnTo>
                    <a:pt x="6155320" y="3264514"/>
                  </a:lnTo>
                  <a:lnTo>
                    <a:pt x="6157131" y="3260288"/>
                  </a:lnTo>
                  <a:lnTo>
                    <a:pt x="6157131" y="3256062"/>
                  </a:lnTo>
                  <a:lnTo>
                    <a:pt x="6161357" y="3256062"/>
                  </a:lnTo>
                  <a:lnTo>
                    <a:pt x="6165583" y="3256062"/>
                  </a:lnTo>
                  <a:lnTo>
                    <a:pt x="6175847" y="3260288"/>
                  </a:lnTo>
                  <a:lnTo>
                    <a:pt x="6180074" y="3270553"/>
                  </a:lnTo>
                  <a:lnTo>
                    <a:pt x="6184300" y="3282628"/>
                  </a:lnTo>
                  <a:lnTo>
                    <a:pt x="6184300" y="3292891"/>
                  </a:lnTo>
                  <a:lnTo>
                    <a:pt x="6186110" y="3303156"/>
                  </a:lnTo>
                  <a:lnTo>
                    <a:pt x="6190338" y="3313419"/>
                  </a:lnTo>
                  <a:lnTo>
                    <a:pt x="6204224" y="3311608"/>
                  </a:lnTo>
                  <a:lnTo>
                    <a:pt x="6222336" y="3307382"/>
                  </a:lnTo>
                  <a:lnTo>
                    <a:pt x="6242864" y="3307382"/>
                  </a:lnTo>
                  <a:lnTo>
                    <a:pt x="6275469" y="3270553"/>
                  </a:lnTo>
                  <a:lnTo>
                    <a:pt x="6314108" y="3241571"/>
                  </a:lnTo>
                  <a:lnTo>
                    <a:pt x="6318334" y="3278402"/>
                  </a:lnTo>
                  <a:lnTo>
                    <a:pt x="6322560" y="3307382"/>
                  </a:lnTo>
                  <a:lnTo>
                    <a:pt x="6375088" y="3336362"/>
                  </a:lnTo>
                  <a:lnTo>
                    <a:pt x="6417350" y="3371380"/>
                  </a:lnTo>
                  <a:lnTo>
                    <a:pt x="6403464" y="3390097"/>
                  </a:lnTo>
                  <a:lnTo>
                    <a:pt x="6391389" y="3408814"/>
                  </a:lnTo>
                  <a:lnTo>
                    <a:pt x="6379314" y="3423304"/>
                  </a:lnTo>
                  <a:lnTo>
                    <a:pt x="6352748" y="3433567"/>
                  </a:lnTo>
                  <a:lnTo>
                    <a:pt x="6352748" y="3472812"/>
                  </a:lnTo>
                  <a:lnTo>
                    <a:pt x="6318334" y="3495152"/>
                  </a:lnTo>
                  <a:lnTo>
                    <a:pt x="6282108" y="3519905"/>
                  </a:lnTo>
                  <a:lnTo>
                    <a:pt x="6282108" y="3537414"/>
                  </a:lnTo>
                  <a:lnTo>
                    <a:pt x="6237430" y="3537414"/>
                  </a:lnTo>
                  <a:lnTo>
                    <a:pt x="6210866" y="3551905"/>
                  </a:lnTo>
                  <a:lnTo>
                    <a:pt x="6190338" y="3574243"/>
                  </a:lnTo>
                  <a:lnTo>
                    <a:pt x="6166188" y="3592960"/>
                  </a:lnTo>
                  <a:lnTo>
                    <a:pt x="6133585" y="3607451"/>
                  </a:lnTo>
                  <a:lnTo>
                    <a:pt x="6100982" y="3613488"/>
                  </a:lnTo>
                  <a:lnTo>
                    <a:pt x="6066566" y="3623752"/>
                  </a:lnTo>
                  <a:lnTo>
                    <a:pt x="6038190" y="3635828"/>
                  </a:lnTo>
                  <a:lnTo>
                    <a:pt x="6014039" y="3650317"/>
                  </a:lnTo>
                  <a:lnTo>
                    <a:pt x="5989890" y="3656355"/>
                  </a:lnTo>
                  <a:lnTo>
                    <a:pt x="5971776" y="3656355"/>
                  </a:lnTo>
                  <a:lnTo>
                    <a:pt x="5963927" y="3652129"/>
                  </a:lnTo>
                  <a:lnTo>
                    <a:pt x="5962116" y="3652129"/>
                  </a:lnTo>
                  <a:lnTo>
                    <a:pt x="5957890" y="3650317"/>
                  </a:lnTo>
                  <a:lnTo>
                    <a:pt x="5953664" y="3646091"/>
                  </a:lnTo>
                  <a:lnTo>
                    <a:pt x="5949438" y="3637638"/>
                  </a:lnTo>
                  <a:lnTo>
                    <a:pt x="5939173" y="3617111"/>
                  </a:lnTo>
                  <a:lnTo>
                    <a:pt x="5934947" y="3594771"/>
                  </a:lnTo>
                  <a:lnTo>
                    <a:pt x="5934947" y="3574243"/>
                  </a:lnTo>
                  <a:lnTo>
                    <a:pt x="5933137" y="3551905"/>
                  </a:lnTo>
                  <a:lnTo>
                    <a:pt x="5915023" y="3516887"/>
                  </a:lnTo>
                  <a:lnTo>
                    <a:pt x="5890874" y="3483679"/>
                  </a:lnTo>
                  <a:lnTo>
                    <a:pt x="5864308" y="3454700"/>
                  </a:lnTo>
                  <a:lnTo>
                    <a:pt x="5840157" y="3425718"/>
                  </a:lnTo>
                  <a:lnTo>
                    <a:pt x="5834121" y="3405191"/>
                  </a:lnTo>
                  <a:lnTo>
                    <a:pt x="5829892" y="3380437"/>
                  </a:lnTo>
                  <a:lnTo>
                    <a:pt x="5825666" y="3353871"/>
                  </a:lnTo>
                  <a:lnTo>
                    <a:pt x="5815404" y="3333343"/>
                  </a:lnTo>
                  <a:lnTo>
                    <a:pt x="5776762" y="3308590"/>
                  </a:lnTo>
                  <a:lnTo>
                    <a:pt x="5766499" y="3283836"/>
                  </a:lnTo>
                  <a:lnTo>
                    <a:pt x="5754424" y="3257270"/>
                  </a:lnTo>
                  <a:lnTo>
                    <a:pt x="5744159" y="3232516"/>
                  </a:lnTo>
                  <a:lnTo>
                    <a:pt x="5730273" y="3211989"/>
                  </a:lnTo>
                  <a:lnTo>
                    <a:pt x="5709746" y="3197498"/>
                  </a:lnTo>
                  <a:lnTo>
                    <a:pt x="5697671" y="3193272"/>
                  </a:lnTo>
                  <a:lnTo>
                    <a:pt x="5695860" y="3184818"/>
                  </a:lnTo>
                  <a:lnTo>
                    <a:pt x="5688011" y="3183007"/>
                  </a:lnTo>
                  <a:lnTo>
                    <a:pt x="5681972" y="3178781"/>
                  </a:lnTo>
                  <a:lnTo>
                    <a:pt x="5674123" y="3174555"/>
                  </a:lnTo>
                  <a:lnTo>
                    <a:pt x="5668086" y="3168517"/>
                  </a:lnTo>
                  <a:lnTo>
                    <a:pt x="5660237" y="3156443"/>
                  </a:lnTo>
                  <a:lnTo>
                    <a:pt x="5654200" y="3141952"/>
                  </a:lnTo>
                  <a:lnTo>
                    <a:pt x="5646351" y="3141952"/>
                  </a:lnTo>
                  <a:lnTo>
                    <a:pt x="5646351" y="3156443"/>
                  </a:lnTo>
                  <a:lnTo>
                    <a:pt x="5670501" y="3189649"/>
                  </a:lnTo>
                  <a:lnTo>
                    <a:pt x="5692840" y="3226478"/>
                  </a:lnTo>
                  <a:lnTo>
                    <a:pt x="5706727" y="3269948"/>
                  </a:lnTo>
                  <a:lnTo>
                    <a:pt x="5720613" y="3309193"/>
                  </a:lnTo>
                  <a:lnTo>
                    <a:pt x="5738726" y="3348437"/>
                  </a:lnTo>
                  <a:lnTo>
                    <a:pt x="5744764" y="3354476"/>
                  </a:lnTo>
                  <a:lnTo>
                    <a:pt x="5755027" y="3362928"/>
                  </a:lnTo>
                  <a:lnTo>
                    <a:pt x="5762876" y="3368964"/>
                  </a:lnTo>
                  <a:lnTo>
                    <a:pt x="5773141" y="3377419"/>
                  </a:lnTo>
                  <a:lnTo>
                    <a:pt x="5777367" y="3387681"/>
                  </a:lnTo>
                  <a:lnTo>
                    <a:pt x="5777367" y="3459529"/>
                  </a:lnTo>
                  <a:lnTo>
                    <a:pt x="5783404" y="3467983"/>
                  </a:lnTo>
                  <a:lnTo>
                    <a:pt x="5791253" y="3478245"/>
                  </a:lnTo>
                  <a:lnTo>
                    <a:pt x="5801518" y="3484284"/>
                  </a:lnTo>
                  <a:lnTo>
                    <a:pt x="5811780" y="3492736"/>
                  </a:lnTo>
                  <a:lnTo>
                    <a:pt x="5816007" y="3498773"/>
                  </a:lnTo>
                  <a:lnTo>
                    <a:pt x="5822045" y="3521113"/>
                  </a:lnTo>
                  <a:lnTo>
                    <a:pt x="5826271" y="3537414"/>
                  </a:lnTo>
                  <a:lnTo>
                    <a:pt x="5834121" y="3559753"/>
                  </a:lnTo>
                  <a:lnTo>
                    <a:pt x="5854648" y="3584508"/>
                  </a:lnTo>
                  <a:lnTo>
                    <a:pt x="5887251" y="3606846"/>
                  </a:lnTo>
                  <a:lnTo>
                    <a:pt x="5921664" y="3627374"/>
                  </a:lnTo>
                  <a:lnTo>
                    <a:pt x="5950041" y="3649714"/>
                  </a:lnTo>
                  <a:lnTo>
                    <a:pt x="5957890" y="3659977"/>
                  </a:lnTo>
                  <a:lnTo>
                    <a:pt x="5957890" y="3674467"/>
                  </a:lnTo>
                  <a:lnTo>
                    <a:pt x="5957890" y="3684732"/>
                  </a:lnTo>
                  <a:lnTo>
                    <a:pt x="5962116" y="3694995"/>
                  </a:lnTo>
                  <a:lnTo>
                    <a:pt x="5972381" y="3707070"/>
                  </a:lnTo>
                  <a:lnTo>
                    <a:pt x="6002569" y="3708881"/>
                  </a:lnTo>
                  <a:lnTo>
                    <a:pt x="6038795" y="3692579"/>
                  </a:lnTo>
                  <a:lnTo>
                    <a:pt x="6087699" y="3680504"/>
                  </a:lnTo>
                  <a:lnTo>
                    <a:pt x="6134188" y="3670241"/>
                  </a:lnTo>
                  <a:lnTo>
                    <a:pt x="6176450" y="3664205"/>
                  </a:lnTo>
                  <a:lnTo>
                    <a:pt x="6176450" y="3670241"/>
                  </a:lnTo>
                  <a:lnTo>
                    <a:pt x="6166188" y="3688958"/>
                  </a:lnTo>
                  <a:lnTo>
                    <a:pt x="6166188" y="3710693"/>
                  </a:lnTo>
                  <a:lnTo>
                    <a:pt x="6158338" y="3735447"/>
                  </a:lnTo>
                  <a:lnTo>
                    <a:pt x="6144452" y="3772276"/>
                  </a:lnTo>
                  <a:lnTo>
                    <a:pt x="6123925" y="3815746"/>
                  </a:lnTo>
                  <a:lnTo>
                    <a:pt x="6099774" y="3859217"/>
                  </a:lnTo>
                  <a:lnTo>
                    <a:pt x="6073208" y="3894235"/>
                  </a:lnTo>
                  <a:lnTo>
                    <a:pt x="6034568" y="3933479"/>
                  </a:lnTo>
                  <a:lnTo>
                    <a:pt x="5992304" y="3970308"/>
                  </a:lnTo>
                  <a:lnTo>
                    <a:pt x="5947626" y="4005327"/>
                  </a:lnTo>
                  <a:lnTo>
                    <a:pt x="5905363" y="4046384"/>
                  </a:lnTo>
                  <a:lnTo>
                    <a:pt x="5869137" y="4089854"/>
                  </a:lnTo>
                  <a:lnTo>
                    <a:pt x="5840762" y="4139361"/>
                  </a:lnTo>
                  <a:lnTo>
                    <a:pt x="5830497" y="4186455"/>
                  </a:lnTo>
                  <a:lnTo>
                    <a:pt x="5836534" y="4229925"/>
                  </a:lnTo>
                  <a:lnTo>
                    <a:pt x="5850422" y="4273396"/>
                  </a:lnTo>
                  <a:lnTo>
                    <a:pt x="5864308" y="4312640"/>
                  </a:lnTo>
                  <a:lnTo>
                    <a:pt x="5878194" y="4356111"/>
                  </a:lnTo>
                  <a:lnTo>
                    <a:pt x="5890269" y="4399581"/>
                  </a:lnTo>
                  <a:lnTo>
                    <a:pt x="5886043" y="4443053"/>
                  </a:lnTo>
                  <a:lnTo>
                    <a:pt x="5863705" y="4488335"/>
                  </a:lnTo>
                  <a:lnTo>
                    <a:pt x="5833516" y="4510673"/>
                  </a:lnTo>
                  <a:lnTo>
                    <a:pt x="5797290" y="4526974"/>
                  </a:lnTo>
                  <a:lnTo>
                    <a:pt x="5762876" y="4545691"/>
                  </a:lnTo>
                  <a:lnTo>
                    <a:pt x="5734499" y="4570447"/>
                  </a:lnTo>
                  <a:lnTo>
                    <a:pt x="5716387" y="4607275"/>
                  </a:lnTo>
                  <a:lnTo>
                    <a:pt x="5734499" y="4627803"/>
                  </a:lnTo>
                  <a:lnTo>
                    <a:pt x="5748385" y="4661011"/>
                  </a:lnTo>
                  <a:lnTo>
                    <a:pt x="5754424" y="4700255"/>
                  </a:lnTo>
                  <a:lnTo>
                    <a:pt x="5744159" y="4708707"/>
                  </a:lnTo>
                  <a:lnTo>
                    <a:pt x="5738123" y="4714744"/>
                  </a:lnTo>
                  <a:lnTo>
                    <a:pt x="5733897" y="4718970"/>
                  </a:lnTo>
                  <a:lnTo>
                    <a:pt x="5726047" y="4725009"/>
                  </a:lnTo>
                  <a:lnTo>
                    <a:pt x="5724235" y="4733461"/>
                  </a:lnTo>
                  <a:lnTo>
                    <a:pt x="5716387" y="4739498"/>
                  </a:lnTo>
                  <a:lnTo>
                    <a:pt x="5677746" y="4747952"/>
                  </a:lnTo>
                  <a:lnTo>
                    <a:pt x="5667483" y="4772705"/>
                  </a:lnTo>
                  <a:lnTo>
                    <a:pt x="5663255" y="4801685"/>
                  </a:lnTo>
                  <a:lnTo>
                    <a:pt x="5659029" y="4830666"/>
                  </a:lnTo>
                  <a:lnTo>
                    <a:pt x="5652992" y="4859646"/>
                  </a:lnTo>
                  <a:lnTo>
                    <a:pt x="5606504" y="4898891"/>
                  </a:lnTo>
                  <a:lnTo>
                    <a:pt x="5592616" y="4932098"/>
                  </a:lnTo>
                  <a:lnTo>
                    <a:pt x="5574504" y="4965304"/>
                  </a:lnTo>
                  <a:lnTo>
                    <a:pt x="5540088" y="4996096"/>
                  </a:lnTo>
                  <a:lnTo>
                    <a:pt x="5497825" y="5022662"/>
                  </a:lnTo>
                  <a:lnTo>
                    <a:pt x="5445300" y="5037151"/>
                  </a:lnTo>
                  <a:lnTo>
                    <a:pt x="5392772" y="5051642"/>
                  </a:lnTo>
                  <a:lnTo>
                    <a:pt x="5337830" y="5061907"/>
                  </a:lnTo>
                  <a:lnTo>
                    <a:pt x="5288925" y="5072169"/>
                  </a:lnTo>
                  <a:lnTo>
                    <a:pt x="5278661" y="5066133"/>
                  </a:lnTo>
                  <a:lnTo>
                    <a:pt x="5270813" y="5057679"/>
                  </a:lnTo>
                  <a:lnTo>
                    <a:pt x="5264775" y="5053453"/>
                  </a:lnTo>
                  <a:lnTo>
                    <a:pt x="5256927" y="5043190"/>
                  </a:lnTo>
                  <a:lnTo>
                    <a:pt x="5250889" y="5037151"/>
                  </a:lnTo>
                  <a:lnTo>
                    <a:pt x="5246663" y="5018434"/>
                  </a:lnTo>
                  <a:lnTo>
                    <a:pt x="5246663" y="4996096"/>
                  </a:lnTo>
                  <a:lnTo>
                    <a:pt x="5246663" y="4971343"/>
                  </a:lnTo>
                  <a:lnTo>
                    <a:pt x="5242436" y="4946587"/>
                  </a:lnTo>
                  <a:lnTo>
                    <a:pt x="5221909" y="4911571"/>
                  </a:lnTo>
                  <a:lnTo>
                    <a:pt x="5193532" y="4878363"/>
                  </a:lnTo>
                  <a:lnTo>
                    <a:pt x="5165155" y="4841534"/>
                  </a:lnTo>
                  <a:lnTo>
                    <a:pt x="5147041" y="4806516"/>
                  </a:lnTo>
                  <a:lnTo>
                    <a:pt x="5154891" y="4781762"/>
                  </a:lnTo>
                  <a:lnTo>
                    <a:pt x="5154891" y="4777536"/>
                  </a:lnTo>
                  <a:lnTo>
                    <a:pt x="5147041" y="4769082"/>
                  </a:lnTo>
                  <a:lnTo>
                    <a:pt x="5141005" y="4767271"/>
                  </a:lnTo>
                  <a:lnTo>
                    <a:pt x="5136779" y="4758819"/>
                  </a:lnTo>
                  <a:lnTo>
                    <a:pt x="5132553" y="4758819"/>
                  </a:lnTo>
                  <a:lnTo>
                    <a:pt x="5128327" y="4748555"/>
                  </a:lnTo>
                  <a:lnTo>
                    <a:pt x="5132553" y="4738292"/>
                  </a:lnTo>
                  <a:lnTo>
                    <a:pt x="5132553" y="4729838"/>
                  </a:lnTo>
                  <a:lnTo>
                    <a:pt x="5136779" y="4723801"/>
                  </a:lnTo>
                  <a:lnTo>
                    <a:pt x="5141005" y="4715349"/>
                  </a:lnTo>
                  <a:lnTo>
                    <a:pt x="5127119" y="4709310"/>
                  </a:lnTo>
                  <a:lnTo>
                    <a:pt x="5127119" y="4700858"/>
                  </a:lnTo>
                  <a:lnTo>
                    <a:pt x="5127119" y="4694819"/>
                  </a:lnTo>
                  <a:lnTo>
                    <a:pt x="5128929" y="4684556"/>
                  </a:lnTo>
                  <a:lnTo>
                    <a:pt x="5133156" y="4676104"/>
                  </a:lnTo>
                  <a:lnTo>
                    <a:pt x="5133156" y="4665840"/>
                  </a:lnTo>
                  <a:lnTo>
                    <a:pt x="5133156" y="4655575"/>
                  </a:lnTo>
                  <a:lnTo>
                    <a:pt x="5119270" y="4626595"/>
                  </a:lnTo>
                  <a:lnTo>
                    <a:pt x="5098742" y="4593389"/>
                  </a:lnTo>
                  <a:lnTo>
                    <a:pt x="5076402" y="4564408"/>
                  </a:lnTo>
                  <a:lnTo>
                    <a:pt x="5062516" y="4535428"/>
                  </a:lnTo>
                  <a:lnTo>
                    <a:pt x="5058290" y="4500410"/>
                  </a:lnTo>
                  <a:lnTo>
                    <a:pt x="5066139" y="4459355"/>
                  </a:lnTo>
                  <a:lnTo>
                    <a:pt x="5080025" y="4424337"/>
                  </a:lnTo>
                  <a:lnTo>
                    <a:pt x="5100553" y="4385092"/>
                  </a:lnTo>
                  <a:lnTo>
                    <a:pt x="5114439" y="4351885"/>
                  </a:lnTo>
                  <a:lnTo>
                    <a:pt x="5126514" y="4322905"/>
                  </a:lnTo>
                  <a:lnTo>
                    <a:pt x="5112628" y="4293923"/>
                  </a:lnTo>
                  <a:lnTo>
                    <a:pt x="5108402" y="4269170"/>
                  </a:lnTo>
                  <a:lnTo>
                    <a:pt x="5108402" y="4244416"/>
                  </a:lnTo>
                  <a:lnTo>
                    <a:pt x="5100553" y="4211208"/>
                  </a:lnTo>
                  <a:lnTo>
                    <a:pt x="5080025" y="4167738"/>
                  </a:lnTo>
                  <a:lnTo>
                    <a:pt x="5047436" y="4124268"/>
                  </a:lnTo>
                  <a:lnTo>
                    <a:pt x="5017253" y="4085023"/>
                  </a:lnTo>
                  <a:lnTo>
                    <a:pt x="4984649" y="4051817"/>
                  </a:lnTo>
                  <a:lnTo>
                    <a:pt x="4994914" y="4008347"/>
                  </a:lnTo>
                  <a:lnTo>
                    <a:pt x="5005179" y="3969103"/>
                  </a:lnTo>
                  <a:lnTo>
                    <a:pt x="5017253" y="3925632"/>
                  </a:lnTo>
                  <a:lnTo>
                    <a:pt x="5005179" y="3919593"/>
                  </a:lnTo>
                  <a:lnTo>
                    <a:pt x="4999138" y="3915367"/>
                  </a:lnTo>
                  <a:lnTo>
                    <a:pt x="4991290" y="3906915"/>
                  </a:lnTo>
                  <a:lnTo>
                    <a:pt x="4985253" y="3905103"/>
                  </a:lnTo>
                  <a:lnTo>
                    <a:pt x="4974988" y="3905103"/>
                  </a:lnTo>
                  <a:lnTo>
                    <a:pt x="4961103" y="3900877"/>
                  </a:lnTo>
                  <a:lnTo>
                    <a:pt x="4953254" y="3906915"/>
                  </a:lnTo>
                  <a:lnTo>
                    <a:pt x="4949028" y="3911141"/>
                  </a:lnTo>
                  <a:lnTo>
                    <a:pt x="4938764" y="3915367"/>
                  </a:lnTo>
                  <a:lnTo>
                    <a:pt x="4928500" y="3915367"/>
                  </a:lnTo>
                  <a:lnTo>
                    <a:pt x="4914614" y="3915367"/>
                  </a:lnTo>
                  <a:lnTo>
                    <a:pt x="4875973" y="3853783"/>
                  </a:lnTo>
                  <a:lnTo>
                    <a:pt x="4849408" y="3849557"/>
                  </a:lnTo>
                  <a:lnTo>
                    <a:pt x="4825258" y="3847746"/>
                  </a:lnTo>
                  <a:lnTo>
                    <a:pt x="4796881" y="3843520"/>
                  </a:lnTo>
                  <a:lnTo>
                    <a:pt x="4762465" y="3858011"/>
                  </a:lnTo>
                  <a:lnTo>
                    <a:pt x="4726239" y="3872500"/>
                  </a:lnTo>
                  <a:lnTo>
                    <a:pt x="4697864" y="3882765"/>
                  </a:lnTo>
                  <a:lnTo>
                    <a:pt x="4629033" y="3868274"/>
                  </a:lnTo>
                  <a:lnTo>
                    <a:pt x="4621186" y="3893027"/>
                  </a:lnTo>
                  <a:lnTo>
                    <a:pt x="4597035" y="3893027"/>
                  </a:lnTo>
                  <a:lnTo>
                    <a:pt x="4574697" y="3886991"/>
                  </a:lnTo>
                  <a:lnTo>
                    <a:pt x="4558396" y="3882765"/>
                  </a:lnTo>
                  <a:lnTo>
                    <a:pt x="4550547" y="3886991"/>
                  </a:lnTo>
                  <a:lnTo>
                    <a:pt x="4544509" y="3893027"/>
                  </a:lnTo>
                  <a:lnTo>
                    <a:pt x="4532435" y="3897255"/>
                  </a:lnTo>
                  <a:lnTo>
                    <a:pt x="4518548" y="3901481"/>
                  </a:lnTo>
                  <a:lnTo>
                    <a:pt x="4498019" y="3876726"/>
                  </a:lnTo>
                  <a:lnTo>
                    <a:pt x="4469643" y="3862237"/>
                  </a:lnTo>
                  <a:lnTo>
                    <a:pt x="4441267" y="3847746"/>
                  </a:lnTo>
                  <a:lnTo>
                    <a:pt x="4412890" y="3833255"/>
                  </a:lnTo>
                  <a:lnTo>
                    <a:pt x="4388741" y="3814539"/>
                  </a:lnTo>
                  <a:lnTo>
                    <a:pt x="4370627" y="3767447"/>
                  </a:lnTo>
                  <a:lnTo>
                    <a:pt x="4350099" y="3742691"/>
                  </a:lnTo>
                  <a:lnTo>
                    <a:pt x="4317498" y="3717938"/>
                  </a:lnTo>
                  <a:lnTo>
                    <a:pt x="4289121" y="3693184"/>
                  </a:lnTo>
                  <a:lnTo>
                    <a:pt x="4271009" y="3670844"/>
                  </a:lnTo>
                  <a:lnTo>
                    <a:pt x="4271009" y="3623752"/>
                  </a:lnTo>
                  <a:lnTo>
                    <a:pt x="4264970" y="3603223"/>
                  </a:lnTo>
                  <a:lnTo>
                    <a:pt x="4266782" y="3570017"/>
                  </a:lnTo>
                  <a:lnTo>
                    <a:pt x="4274631" y="3541038"/>
                  </a:lnTo>
                  <a:lnTo>
                    <a:pt x="4280668" y="3516282"/>
                  </a:lnTo>
                  <a:lnTo>
                    <a:pt x="4284895" y="3497565"/>
                  </a:lnTo>
                  <a:lnTo>
                    <a:pt x="4284895" y="3468586"/>
                  </a:lnTo>
                  <a:lnTo>
                    <a:pt x="4278856" y="3452284"/>
                  </a:lnTo>
                  <a:lnTo>
                    <a:pt x="4266782" y="3433567"/>
                  </a:lnTo>
                  <a:lnTo>
                    <a:pt x="4260744" y="3419076"/>
                  </a:lnTo>
                  <a:lnTo>
                    <a:pt x="4260744" y="3396738"/>
                  </a:lnTo>
                  <a:lnTo>
                    <a:pt x="4266782" y="3367759"/>
                  </a:lnTo>
                  <a:lnTo>
                    <a:pt x="4280668" y="3336966"/>
                  </a:lnTo>
                  <a:lnTo>
                    <a:pt x="4294555" y="3300138"/>
                  </a:lnTo>
                  <a:lnTo>
                    <a:pt x="4308441" y="3269345"/>
                  </a:lnTo>
                  <a:lnTo>
                    <a:pt x="4322329" y="3242779"/>
                  </a:lnTo>
                  <a:lnTo>
                    <a:pt x="4330176" y="3228290"/>
                  </a:lnTo>
                  <a:lnTo>
                    <a:pt x="4354326" y="3207761"/>
                  </a:lnTo>
                  <a:lnTo>
                    <a:pt x="4382702" y="3189046"/>
                  </a:lnTo>
                  <a:lnTo>
                    <a:pt x="4411079" y="3174555"/>
                  </a:lnTo>
                  <a:lnTo>
                    <a:pt x="4439455" y="3155838"/>
                  </a:lnTo>
                  <a:lnTo>
                    <a:pt x="4445492" y="3139537"/>
                  </a:lnTo>
                  <a:lnTo>
                    <a:pt x="4445492" y="3117199"/>
                  </a:lnTo>
                  <a:lnTo>
                    <a:pt x="4443682" y="3092443"/>
                  </a:lnTo>
                  <a:lnTo>
                    <a:pt x="4445492" y="3071916"/>
                  </a:lnTo>
                  <a:lnTo>
                    <a:pt x="4463607" y="3042936"/>
                  </a:lnTo>
                  <a:lnTo>
                    <a:pt x="4487756" y="3020596"/>
                  </a:lnTo>
                  <a:lnTo>
                    <a:pt x="4514322" y="3000068"/>
                  </a:lnTo>
                  <a:lnTo>
                    <a:pt x="4538472" y="2977730"/>
                  </a:lnTo>
                  <a:lnTo>
                    <a:pt x="4558999" y="2952975"/>
                  </a:lnTo>
                  <a:lnTo>
                    <a:pt x="4571074" y="2919770"/>
                  </a:lnTo>
                  <a:lnTo>
                    <a:pt x="4571074" y="2917957"/>
                  </a:lnTo>
                  <a:lnTo>
                    <a:pt x="4566849" y="2917957"/>
                  </a:lnTo>
                  <a:lnTo>
                    <a:pt x="4566849" y="2913731"/>
                  </a:lnTo>
                  <a:lnTo>
                    <a:pt x="4566849" y="2909505"/>
                  </a:lnTo>
                  <a:lnTo>
                    <a:pt x="4562622" y="2905279"/>
                  </a:lnTo>
                  <a:lnTo>
                    <a:pt x="4556584" y="2903468"/>
                  </a:lnTo>
                  <a:lnTo>
                    <a:pt x="4548737" y="2899242"/>
                  </a:lnTo>
                  <a:lnTo>
                    <a:pt x="4542697" y="2899242"/>
                  </a:lnTo>
                  <a:lnTo>
                    <a:pt x="4530622" y="2895016"/>
                  </a:lnTo>
                  <a:lnTo>
                    <a:pt x="4524584" y="2903468"/>
                  </a:lnTo>
                  <a:lnTo>
                    <a:pt x="4516736" y="2903468"/>
                  </a:lnTo>
                  <a:lnTo>
                    <a:pt x="4506471" y="2905279"/>
                  </a:lnTo>
                  <a:lnTo>
                    <a:pt x="4492586" y="2905279"/>
                  </a:lnTo>
                  <a:lnTo>
                    <a:pt x="4492586" y="2895016"/>
                  </a:lnTo>
                  <a:lnTo>
                    <a:pt x="4486550" y="2895016"/>
                  </a:lnTo>
                  <a:lnTo>
                    <a:pt x="4486550" y="2866035"/>
                  </a:lnTo>
                  <a:lnTo>
                    <a:pt x="4482323" y="2826791"/>
                  </a:lnTo>
                  <a:lnTo>
                    <a:pt x="4478094" y="2779698"/>
                  </a:lnTo>
                  <a:lnTo>
                    <a:pt x="4478094" y="2734417"/>
                  </a:lnTo>
                  <a:lnTo>
                    <a:pt x="4478094" y="2693362"/>
                  </a:lnTo>
                  <a:lnTo>
                    <a:pt x="4485945" y="2668606"/>
                  </a:lnTo>
                  <a:lnTo>
                    <a:pt x="4487152" y="2661362"/>
                  </a:lnTo>
                  <a:lnTo>
                    <a:pt x="4491378" y="2652908"/>
                  </a:lnTo>
                  <a:lnTo>
                    <a:pt x="4495605" y="2651095"/>
                  </a:lnTo>
                  <a:lnTo>
                    <a:pt x="4499831" y="2651095"/>
                  </a:lnTo>
                  <a:lnTo>
                    <a:pt x="4505870" y="2651095"/>
                  </a:lnTo>
                  <a:lnTo>
                    <a:pt x="4513719" y="2646870"/>
                  </a:lnTo>
                  <a:lnTo>
                    <a:pt x="4523980" y="2646870"/>
                  </a:lnTo>
                  <a:lnTo>
                    <a:pt x="4552358" y="2657135"/>
                  </a:lnTo>
                  <a:lnTo>
                    <a:pt x="4584960" y="2665587"/>
                  </a:lnTo>
                  <a:lnTo>
                    <a:pt x="4619374" y="2665587"/>
                  </a:lnTo>
                  <a:lnTo>
                    <a:pt x="4653790" y="2657135"/>
                  </a:lnTo>
                  <a:lnTo>
                    <a:pt x="4680355" y="2646870"/>
                  </a:lnTo>
                  <a:lnTo>
                    <a:pt x="4682166" y="2642645"/>
                  </a:lnTo>
                  <a:lnTo>
                    <a:pt x="4682166" y="2638419"/>
                  </a:lnTo>
                  <a:lnTo>
                    <a:pt x="4686391" y="2638419"/>
                  </a:lnTo>
                  <a:lnTo>
                    <a:pt x="4686391" y="2636609"/>
                  </a:lnTo>
                  <a:lnTo>
                    <a:pt x="4686391" y="2632382"/>
                  </a:lnTo>
                  <a:lnTo>
                    <a:pt x="4694241" y="2603401"/>
                  </a:lnTo>
                  <a:lnTo>
                    <a:pt x="4694241" y="2570196"/>
                  </a:lnTo>
                  <a:lnTo>
                    <a:pt x="4690015" y="2539402"/>
                  </a:lnTo>
                  <a:lnTo>
                    <a:pt x="4685790" y="2502574"/>
                  </a:lnTo>
                  <a:lnTo>
                    <a:pt x="4661637" y="2496535"/>
                  </a:lnTo>
                  <a:lnTo>
                    <a:pt x="4637486" y="2488083"/>
                  </a:lnTo>
                  <a:lnTo>
                    <a:pt x="4613337" y="2473592"/>
                  </a:lnTo>
                  <a:lnTo>
                    <a:pt x="4595224" y="2454877"/>
                  </a:lnTo>
                  <a:lnTo>
                    <a:pt x="4601262" y="2453064"/>
                  </a:lnTo>
                  <a:lnTo>
                    <a:pt x="4609111" y="2448838"/>
                  </a:lnTo>
                  <a:lnTo>
                    <a:pt x="4613337" y="2444612"/>
                  </a:lnTo>
                  <a:lnTo>
                    <a:pt x="4619374" y="2444612"/>
                  </a:lnTo>
                  <a:lnTo>
                    <a:pt x="4627225" y="2440386"/>
                  </a:lnTo>
                  <a:lnTo>
                    <a:pt x="4639299" y="2440386"/>
                  </a:lnTo>
                  <a:lnTo>
                    <a:pt x="4647146" y="2438573"/>
                  </a:lnTo>
                  <a:lnTo>
                    <a:pt x="4657412" y="2434347"/>
                  </a:lnTo>
                  <a:lnTo>
                    <a:pt x="4667675" y="2434347"/>
                  </a:lnTo>
                  <a:lnTo>
                    <a:pt x="4679750" y="2434347"/>
                  </a:lnTo>
                  <a:lnTo>
                    <a:pt x="4679750" y="2395102"/>
                  </a:lnTo>
                  <a:lnTo>
                    <a:pt x="4690015" y="2395102"/>
                  </a:lnTo>
                  <a:lnTo>
                    <a:pt x="4700279" y="2396915"/>
                  </a:lnTo>
                  <a:lnTo>
                    <a:pt x="4704506" y="2401141"/>
                  </a:lnTo>
                  <a:lnTo>
                    <a:pt x="4710542" y="2401141"/>
                  </a:lnTo>
                  <a:lnTo>
                    <a:pt x="4718393" y="2405367"/>
                  </a:lnTo>
                  <a:lnTo>
                    <a:pt x="4724429" y="2409593"/>
                  </a:lnTo>
                  <a:lnTo>
                    <a:pt x="4732278" y="2401141"/>
                  </a:lnTo>
                  <a:lnTo>
                    <a:pt x="4742542" y="2396915"/>
                  </a:lnTo>
                  <a:lnTo>
                    <a:pt x="4750388" y="2395102"/>
                  </a:lnTo>
                  <a:lnTo>
                    <a:pt x="4760656" y="2390876"/>
                  </a:lnTo>
                  <a:lnTo>
                    <a:pt x="4764881" y="2386649"/>
                  </a:lnTo>
                  <a:lnTo>
                    <a:pt x="4766692" y="2380613"/>
                  </a:lnTo>
                  <a:lnTo>
                    <a:pt x="4766692" y="2372160"/>
                  </a:lnTo>
                  <a:lnTo>
                    <a:pt x="4766692" y="2366123"/>
                  </a:lnTo>
                  <a:lnTo>
                    <a:pt x="4766692" y="2357673"/>
                  </a:lnTo>
                  <a:lnTo>
                    <a:pt x="4770919" y="2351634"/>
                  </a:lnTo>
                  <a:lnTo>
                    <a:pt x="4775145" y="2343182"/>
                  </a:lnTo>
                  <a:lnTo>
                    <a:pt x="4842162" y="2322656"/>
                  </a:lnTo>
                  <a:lnTo>
                    <a:pt x="4856048" y="2300318"/>
                  </a:lnTo>
                  <a:lnTo>
                    <a:pt x="4860276" y="2279788"/>
                  </a:lnTo>
                  <a:lnTo>
                    <a:pt x="4870539" y="2257447"/>
                  </a:lnTo>
                  <a:lnTo>
                    <a:pt x="4891066" y="2242955"/>
                  </a:lnTo>
                  <a:lnTo>
                    <a:pt x="4917632" y="2232692"/>
                  </a:lnTo>
                  <a:lnTo>
                    <a:pt x="4947819" y="2222429"/>
                  </a:lnTo>
                  <a:lnTo>
                    <a:pt x="4976196" y="2212165"/>
                  </a:lnTo>
                  <a:lnTo>
                    <a:pt x="4980423" y="2207940"/>
                  </a:lnTo>
                  <a:lnTo>
                    <a:pt x="4980423" y="2203714"/>
                  </a:lnTo>
                  <a:lnTo>
                    <a:pt x="4980423" y="2199488"/>
                  </a:lnTo>
                  <a:lnTo>
                    <a:pt x="4984649" y="2197677"/>
                  </a:lnTo>
                  <a:lnTo>
                    <a:pt x="4970762" y="2160847"/>
                  </a:lnTo>
                  <a:lnTo>
                    <a:pt x="4962913" y="2117379"/>
                  </a:lnTo>
                  <a:lnTo>
                    <a:pt x="4962913" y="2078135"/>
                  </a:lnTo>
                  <a:lnTo>
                    <a:pt x="4961103" y="2044930"/>
                  </a:lnTo>
                  <a:lnTo>
                    <a:pt x="4991290" y="2043117"/>
                  </a:lnTo>
                  <a:lnTo>
                    <a:pt x="5013630" y="2034665"/>
                  </a:lnTo>
                  <a:lnTo>
                    <a:pt x="5037776" y="2028629"/>
                  </a:lnTo>
                  <a:lnTo>
                    <a:pt x="5037776" y="2044930"/>
                  </a:lnTo>
                  <a:lnTo>
                    <a:pt x="5033550" y="2059420"/>
                  </a:lnTo>
                  <a:lnTo>
                    <a:pt x="5029322" y="2085984"/>
                  </a:lnTo>
                  <a:lnTo>
                    <a:pt x="5027512" y="2121003"/>
                  </a:lnTo>
                  <a:lnTo>
                    <a:pt x="5023286" y="2154208"/>
                  </a:lnTo>
                  <a:lnTo>
                    <a:pt x="5023286" y="2178960"/>
                  </a:lnTo>
                  <a:lnTo>
                    <a:pt x="5033550" y="2184996"/>
                  </a:lnTo>
                  <a:lnTo>
                    <a:pt x="5041398" y="2189223"/>
                  </a:lnTo>
                  <a:lnTo>
                    <a:pt x="5043210" y="2193449"/>
                  </a:lnTo>
                  <a:lnTo>
                    <a:pt x="5051057" y="2197677"/>
                  </a:lnTo>
                  <a:lnTo>
                    <a:pt x="5061308" y="2203714"/>
                  </a:lnTo>
                  <a:lnTo>
                    <a:pt x="5083648" y="2193449"/>
                  </a:lnTo>
                  <a:lnTo>
                    <a:pt x="5099345" y="2193449"/>
                  </a:lnTo>
                  <a:lnTo>
                    <a:pt x="5109610" y="2199488"/>
                  </a:lnTo>
                  <a:lnTo>
                    <a:pt x="5123496" y="2211562"/>
                  </a:lnTo>
                  <a:lnTo>
                    <a:pt x="5141608" y="2211562"/>
                  </a:lnTo>
                  <a:lnTo>
                    <a:pt x="5162135" y="2203111"/>
                  </a:lnTo>
                  <a:lnTo>
                    <a:pt x="5180249" y="2192846"/>
                  </a:lnTo>
                  <a:lnTo>
                    <a:pt x="5190512" y="2182580"/>
                  </a:lnTo>
                  <a:lnTo>
                    <a:pt x="5204400" y="2174128"/>
                  </a:lnTo>
                  <a:lnTo>
                    <a:pt x="5222512" y="2168092"/>
                  </a:lnTo>
                  <a:lnTo>
                    <a:pt x="5250889" y="2169902"/>
                  </a:lnTo>
                  <a:lnTo>
                    <a:pt x="5289528" y="2178354"/>
                  </a:lnTo>
                  <a:lnTo>
                    <a:pt x="5293756" y="2168092"/>
                  </a:lnTo>
                  <a:lnTo>
                    <a:pt x="5295567" y="2163866"/>
                  </a:lnTo>
                  <a:lnTo>
                    <a:pt x="5303416" y="2155413"/>
                  </a:lnTo>
                  <a:lnTo>
                    <a:pt x="5309453" y="2153605"/>
                  </a:lnTo>
                  <a:lnTo>
                    <a:pt x="5317302" y="2153605"/>
                  </a:lnTo>
                  <a:lnTo>
                    <a:pt x="5327567" y="2149379"/>
                  </a:lnTo>
                  <a:lnTo>
                    <a:pt x="5327567" y="2087796"/>
                  </a:lnTo>
                  <a:lnTo>
                    <a:pt x="5335414" y="2038288"/>
                  </a:lnTo>
                  <a:lnTo>
                    <a:pt x="5341453" y="2029837"/>
                  </a:lnTo>
                  <a:lnTo>
                    <a:pt x="5349302" y="2028024"/>
                  </a:lnTo>
                  <a:lnTo>
                    <a:pt x="5355339" y="2019571"/>
                  </a:lnTo>
                  <a:lnTo>
                    <a:pt x="5363188" y="2015345"/>
                  </a:lnTo>
                  <a:lnTo>
                    <a:pt x="5373453" y="2013534"/>
                  </a:lnTo>
                  <a:lnTo>
                    <a:pt x="5373453" y="2019571"/>
                  </a:lnTo>
                  <a:lnTo>
                    <a:pt x="5379489" y="2028024"/>
                  </a:lnTo>
                  <a:lnTo>
                    <a:pt x="5383715" y="2034062"/>
                  </a:lnTo>
                  <a:lnTo>
                    <a:pt x="5387942" y="2042514"/>
                  </a:lnTo>
                  <a:lnTo>
                    <a:pt x="5392168" y="2044325"/>
                  </a:lnTo>
                  <a:lnTo>
                    <a:pt x="5402432" y="2048551"/>
                  </a:lnTo>
                  <a:lnTo>
                    <a:pt x="5412697" y="2052779"/>
                  </a:lnTo>
                  <a:lnTo>
                    <a:pt x="5408469" y="2019571"/>
                  </a:lnTo>
                  <a:lnTo>
                    <a:pt x="5406658" y="1999044"/>
                  </a:lnTo>
                  <a:lnTo>
                    <a:pt x="5398809" y="1984553"/>
                  </a:lnTo>
                  <a:lnTo>
                    <a:pt x="5394583" y="1965838"/>
                  </a:lnTo>
                  <a:lnTo>
                    <a:pt x="5388546" y="1932630"/>
                  </a:lnTo>
                  <a:lnTo>
                    <a:pt x="5406658" y="1930820"/>
                  </a:lnTo>
                  <a:lnTo>
                    <a:pt x="5418734" y="1922366"/>
                  </a:lnTo>
                  <a:lnTo>
                    <a:pt x="5430809" y="1916330"/>
                  </a:lnTo>
                  <a:lnTo>
                    <a:pt x="5444695" y="1907877"/>
                  </a:lnTo>
                  <a:lnTo>
                    <a:pt x="5468846" y="1907877"/>
                  </a:lnTo>
                  <a:lnTo>
                    <a:pt x="5492996" y="1912104"/>
                  </a:lnTo>
                  <a:lnTo>
                    <a:pt x="5511109" y="1916330"/>
                  </a:lnTo>
                  <a:lnTo>
                    <a:pt x="5529221" y="1907877"/>
                  </a:lnTo>
                  <a:lnTo>
                    <a:pt x="5543108" y="1887349"/>
                  </a:lnTo>
                  <a:lnTo>
                    <a:pt x="5531033" y="1883123"/>
                  </a:lnTo>
                  <a:lnTo>
                    <a:pt x="5520768" y="1878896"/>
                  </a:lnTo>
                  <a:lnTo>
                    <a:pt x="5514732" y="1874670"/>
                  </a:lnTo>
                  <a:lnTo>
                    <a:pt x="5502656" y="1872860"/>
                  </a:lnTo>
                  <a:lnTo>
                    <a:pt x="5488770" y="1872860"/>
                  </a:lnTo>
                  <a:lnTo>
                    <a:pt x="5454355" y="1889161"/>
                  </a:lnTo>
                  <a:lnTo>
                    <a:pt x="5415715" y="1901236"/>
                  </a:lnTo>
                  <a:lnTo>
                    <a:pt x="5373453" y="1907273"/>
                  </a:lnTo>
                  <a:lnTo>
                    <a:pt x="5365603" y="1888556"/>
                  </a:lnTo>
                  <a:lnTo>
                    <a:pt x="5355339" y="1874067"/>
                  </a:lnTo>
                  <a:lnTo>
                    <a:pt x="5345076" y="1859576"/>
                  </a:lnTo>
                  <a:lnTo>
                    <a:pt x="5337227" y="1843274"/>
                  </a:lnTo>
                  <a:lnTo>
                    <a:pt x="5335414" y="1814292"/>
                  </a:lnTo>
                  <a:lnTo>
                    <a:pt x="5337227" y="1791953"/>
                  </a:lnTo>
                  <a:lnTo>
                    <a:pt x="5335414" y="1767199"/>
                  </a:lnTo>
                  <a:lnTo>
                    <a:pt x="5331188" y="1738217"/>
                  </a:lnTo>
                  <a:lnTo>
                    <a:pt x="5335414" y="1713464"/>
                  </a:lnTo>
                  <a:lnTo>
                    <a:pt x="5351717" y="1676636"/>
                  </a:lnTo>
                  <a:lnTo>
                    <a:pt x="5380092" y="1651883"/>
                  </a:lnTo>
                  <a:lnTo>
                    <a:pt x="5408469" y="1622902"/>
                  </a:lnTo>
                  <a:lnTo>
                    <a:pt x="5432620" y="1593923"/>
                  </a:lnTo>
                  <a:lnTo>
                    <a:pt x="5450734" y="1560716"/>
                  </a:lnTo>
                  <a:lnTo>
                    <a:pt x="5440469" y="1550453"/>
                  </a:lnTo>
                  <a:lnTo>
                    <a:pt x="5430206" y="1540189"/>
                  </a:lnTo>
                  <a:lnTo>
                    <a:pt x="5418131" y="1529924"/>
                  </a:lnTo>
                  <a:lnTo>
                    <a:pt x="5391565" y="1534152"/>
                  </a:lnTo>
                  <a:lnTo>
                    <a:pt x="5358962" y="1535962"/>
                  </a:lnTo>
                  <a:lnTo>
                    <a:pt x="5348697" y="1587281"/>
                  </a:lnTo>
                  <a:lnTo>
                    <a:pt x="5330585" y="1626525"/>
                  </a:lnTo>
                  <a:lnTo>
                    <a:pt x="5306434" y="1659730"/>
                  </a:lnTo>
                  <a:lnTo>
                    <a:pt x="5278058" y="1690521"/>
                  </a:lnTo>
                  <a:lnTo>
                    <a:pt x="5251492" y="1727350"/>
                  </a:lnTo>
                  <a:lnTo>
                    <a:pt x="5235190" y="1770821"/>
                  </a:lnTo>
                  <a:lnTo>
                    <a:pt x="5223115" y="1820331"/>
                  </a:lnTo>
                  <a:lnTo>
                    <a:pt x="5245455" y="1839048"/>
                  </a:lnTo>
                  <a:lnTo>
                    <a:pt x="5265982" y="1859576"/>
                  </a:lnTo>
                  <a:lnTo>
                    <a:pt x="5279868" y="1886143"/>
                  </a:lnTo>
                  <a:lnTo>
                    <a:pt x="5287718" y="1916933"/>
                  </a:lnTo>
                  <a:lnTo>
                    <a:pt x="5277455" y="1921159"/>
                  </a:lnTo>
                  <a:lnTo>
                    <a:pt x="5273229" y="1925385"/>
                  </a:lnTo>
                  <a:lnTo>
                    <a:pt x="5269001" y="1929612"/>
                  </a:lnTo>
                  <a:lnTo>
                    <a:pt x="5269001" y="1931422"/>
                  </a:lnTo>
                  <a:lnTo>
                    <a:pt x="5264775" y="1935649"/>
                  </a:lnTo>
                  <a:lnTo>
                    <a:pt x="5264775" y="1944102"/>
                  </a:lnTo>
                  <a:lnTo>
                    <a:pt x="5262964" y="1945915"/>
                  </a:lnTo>
                  <a:lnTo>
                    <a:pt x="5216475" y="1964631"/>
                  </a:lnTo>
                  <a:lnTo>
                    <a:pt x="5210437" y="2008101"/>
                  </a:lnTo>
                  <a:lnTo>
                    <a:pt x="5196551" y="2041306"/>
                  </a:lnTo>
                  <a:lnTo>
                    <a:pt x="5182665" y="2066060"/>
                  </a:lnTo>
                  <a:lnTo>
                    <a:pt x="5160325" y="2086589"/>
                  </a:lnTo>
                  <a:lnTo>
                    <a:pt x="5142212" y="2108928"/>
                  </a:lnTo>
                  <a:lnTo>
                    <a:pt x="5125911" y="2137907"/>
                  </a:lnTo>
                  <a:lnTo>
                    <a:pt x="5113836" y="2137907"/>
                  </a:lnTo>
                  <a:lnTo>
                    <a:pt x="5113836" y="2129455"/>
                  </a:lnTo>
                  <a:lnTo>
                    <a:pt x="5085459" y="2090210"/>
                  </a:lnTo>
                  <a:lnTo>
                    <a:pt x="5069158" y="2046740"/>
                  </a:lnTo>
                  <a:lnTo>
                    <a:pt x="5057082" y="1999647"/>
                  </a:lnTo>
                  <a:lnTo>
                    <a:pt x="5036569" y="1945915"/>
                  </a:lnTo>
                  <a:lnTo>
                    <a:pt x="5008196" y="1960405"/>
                  </a:lnTo>
                  <a:lnTo>
                    <a:pt x="4990082" y="1979118"/>
                  </a:lnTo>
                  <a:lnTo>
                    <a:pt x="4969555" y="1993610"/>
                  </a:lnTo>
                  <a:lnTo>
                    <a:pt x="4947216" y="2003873"/>
                  </a:lnTo>
                  <a:lnTo>
                    <a:pt x="4912801" y="2012327"/>
                  </a:lnTo>
                  <a:lnTo>
                    <a:pt x="4908576" y="2008101"/>
                  </a:lnTo>
                  <a:lnTo>
                    <a:pt x="4904349" y="2008101"/>
                  </a:lnTo>
                  <a:lnTo>
                    <a:pt x="4902538" y="2008101"/>
                  </a:lnTo>
                  <a:lnTo>
                    <a:pt x="4898313" y="2003873"/>
                  </a:lnTo>
                  <a:lnTo>
                    <a:pt x="4890463" y="2003873"/>
                  </a:lnTo>
                  <a:lnTo>
                    <a:pt x="4888652" y="1960405"/>
                  </a:lnTo>
                  <a:lnTo>
                    <a:pt x="4884425" y="1925385"/>
                  </a:lnTo>
                  <a:lnTo>
                    <a:pt x="4876577" y="1896405"/>
                  </a:lnTo>
                  <a:lnTo>
                    <a:pt x="4870539" y="1863200"/>
                  </a:lnTo>
                  <a:lnTo>
                    <a:pt x="4866313" y="1819726"/>
                  </a:lnTo>
                  <a:lnTo>
                    <a:pt x="4884425" y="1801011"/>
                  </a:lnTo>
                  <a:lnTo>
                    <a:pt x="4890463" y="1784709"/>
                  </a:lnTo>
                  <a:lnTo>
                    <a:pt x="4894689" y="1762368"/>
                  </a:lnTo>
                  <a:lnTo>
                    <a:pt x="4904954" y="1733388"/>
                  </a:lnTo>
                  <a:lnTo>
                    <a:pt x="4912801" y="1727350"/>
                  </a:lnTo>
                  <a:lnTo>
                    <a:pt x="4923066" y="1717087"/>
                  </a:lnTo>
                  <a:lnTo>
                    <a:pt x="4933329" y="1705012"/>
                  </a:lnTo>
                  <a:lnTo>
                    <a:pt x="4945404" y="1694748"/>
                  </a:lnTo>
                  <a:lnTo>
                    <a:pt x="4951443" y="1698974"/>
                  </a:lnTo>
                  <a:lnTo>
                    <a:pt x="4955669" y="1703200"/>
                  </a:lnTo>
                  <a:lnTo>
                    <a:pt x="4959895" y="1705012"/>
                  </a:lnTo>
                  <a:lnTo>
                    <a:pt x="4961706" y="1709238"/>
                  </a:lnTo>
                  <a:lnTo>
                    <a:pt x="4969555" y="1703200"/>
                  </a:lnTo>
                  <a:lnTo>
                    <a:pt x="4973781" y="1694748"/>
                  </a:lnTo>
                  <a:lnTo>
                    <a:pt x="4975593" y="1688711"/>
                  </a:lnTo>
                  <a:lnTo>
                    <a:pt x="4979820" y="1676636"/>
                  </a:lnTo>
                  <a:lnTo>
                    <a:pt x="4984046" y="1670597"/>
                  </a:lnTo>
                  <a:lnTo>
                    <a:pt x="5008196" y="1656109"/>
                  </a:lnTo>
                  <a:lnTo>
                    <a:pt x="5028719" y="1647655"/>
                  </a:lnTo>
                  <a:lnTo>
                    <a:pt x="5046832" y="1631354"/>
                  </a:lnTo>
                  <a:lnTo>
                    <a:pt x="5040795" y="1627128"/>
                  </a:lnTo>
                  <a:lnTo>
                    <a:pt x="5036569" y="1627128"/>
                  </a:lnTo>
                  <a:lnTo>
                    <a:pt x="5032343" y="1627128"/>
                  </a:lnTo>
                  <a:lnTo>
                    <a:pt x="5032343" y="1622902"/>
                  </a:lnTo>
                  <a:lnTo>
                    <a:pt x="5032343" y="1616865"/>
                  </a:lnTo>
                  <a:lnTo>
                    <a:pt x="5028116" y="1608411"/>
                  </a:lnTo>
                  <a:lnTo>
                    <a:pt x="5054680" y="1575206"/>
                  </a:lnTo>
                  <a:lnTo>
                    <a:pt x="5078817" y="1535962"/>
                  </a:lnTo>
                  <a:lnTo>
                    <a:pt x="5099345" y="1490682"/>
                  </a:lnTo>
                  <a:lnTo>
                    <a:pt x="5121685" y="1443587"/>
                  </a:lnTo>
                  <a:lnTo>
                    <a:pt x="5142212" y="1396493"/>
                  </a:lnTo>
                  <a:lnTo>
                    <a:pt x="5168777" y="1353022"/>
                  </a:lnTo>
                  <a:lnTo>
                    <a:pt x="5192927" y="1324042"/>
                  </a:lnTo>
                  <a:lnTo>
                    <a:pt x="5223115" y="1307739"/>
                  </a:lnTo>
                  <a:lnTo>
                    <a:pt x="5223115" y="1278760"/>
                  </a:lnTo>
                  <a:lnTo>
                    <a:pt x="5255720" y="1278760"/>
                  </a:lnTo>
                  <a:lnTo>
                    <a:pt x="5273832" y="1245553"/>
                  </a:lnTo>
                  <a:lnTo>
                    <a:pt x="5302208" y="1223214"/>
                  </a:lnTo>
                  <a:lnTo>
                    <a:pt x="5340848" y="1212949"/>
                  </a:lnTo>
                  <a:lnTo>
                    <a:pt x="5345076" y="1217178"/>
                  </a:lnTo>
                  <a:lnTo>
                    <a:pt x="5349302" y="1217178"/>
                  </a:lnTo>
                  <a:lnTo>
                    <a:pt x="5351113" y="1217178"/>
                  </a:lnTo>
                  <a:lnTo>
                    <a:pt x="5358962" y="1221404"/>
                  </a:lnTo>
                  <a:lnTo>
                    <a:pt x="5358962" y="1194837"/>
                  </a:lnTo>
                  <a:lnTo>
                    <a:pt x="5369225" y="1194837"/>
                  </a:lnTo>
                  <a:lnTo>
                    <a:pt x="5377074" y="1194837"/>
                  </a:lnTo>
                  <a:lnTo>
                    <a:pt x="5383113" y="1194837"/>
                  </a:lnTo>
                  <a:lnTo>
                    <a:pt x="5387339" y="1194837"/>
                  </a:lnTo>
                  <a:lnTo>
                    <a:pt x="5391565" y="1199063"/>
                  </a:lnTo>
                  <a:lnTo>
                    <a:pt x="5395188" y="1199063"/>
                  </a:lnTo>
                  <a:lnTo>
                    <a:pt x="5407261" y="1207515"/>
                  </a:lnTo>
                  <a:lnTo>
                    <a:pt x="5419337" y="1178532"/>
                  </a:lnTo>
                  <a:lnTo>
                    <a:pt x="5441677" y="1159819"/>
                  </a:lnTo>
                  <a:lnTo>
                    <a:pt x="5465827" y="1153782"/>
                  </a:lnTo>
                  <a:lnTo>
                    <a:pt x="5498430" y="1145330"/>
                  </a:lnTo>
                  <a:lnTo>
                    <a:pt x="5531033" y="1141102"/>
                  </a:lnTo>
                  <a:lnTo>
                    <a:pt x="5544919" y="1155593"/>
                  </a:lnTo>
                  <a:lnTo>
                    <a:pt x="5561220" y="1164045"/>
                  </a:lnTo>
                  <a:lnTo>
                    <a:pt x="5575106" y="1165857"/>
                  </a:lnTo>
                  <a:lnTo>
                    <a:pt x="5588994" y="1170083"/>
                  </a:lnTo>
                  <a:lnTo>
                    <a:pt x="5601070" y="1184573"/>
                  </a:lnTo>
                  <a:lnTo>
                    <a:pt x="5607106" y="1213554"/>
                  </a:lnTo>
                  <a:lnTo>
                    <a:pt x="5602880" y="1217781"/>
                  </a:lnTo>
                  <a:lnTo>
                    <a:pt x="5601070" y="1222006"/>
                  </a:lnTo>
                  <a:lnTo>
                    <a:pt x="5596842" y="1222006"/>
                  </a:lnTo>
                  <a:lnTo>
                    <a:pt x="5596842" y="1223816"/>
                  </a:lnTo>
                  <a:lnTo>
                    <a:pt x="5592616" y="1228044"/>
                  </a:lnTo>
                  <a:lnTo>
                    <a:pt x="5592616" y="1236497"/>
                  </a:lnTo>
                  <a:lnTo>
                    <a:pt x="5596842" y="1242533"/>
                  </a:lnTo>
                  <a:lnTo>
                    <a:pt x="5601070" y="1242533"/>
                  </a:lnTo>
                  <a:lnTo>
                    <a:pt x="5602880" y="1246759"/>
                  </a:lnTo>
                  <a:lnTo>
                    <a:pt x="5607106" y="1252799"/>
                  </a:lnTo>
                  <a:lnTo>
                    <a:pt x="5631257" y="1242533"/>
                  </a:lnTo>
                  <a:lnTo>
                    <a:pt x="5645143" y="1238307"/>
                  </a:lnTo>
                  <a:lnTo>
                    <a:pt x="5655408" y="1238307"/>
                  </a:lnTo>
                  <a:lnTo>
                    <a:pt x="5659634" y="1246759"/>
                  </a:lnTo>
                  <a:lnTo>
                    <a:pt x="5663860" y="1257025"/>
                  </a:lnTo>
                  <a:lnTo>
                    <a:pt x="5674123" y="1267290"/>
                  </a:lnTo>
                  <a:lnTo>
                    <a:pt x="5684387" y="1279363"/>
                  </a:lnTo>
                  <a:lnTo>
                    <a:pt x="5748990" y="1285402"/>
                  </a:lnTo>
                  <a:lnTo>
                    <a:pt x="5773141" y="1299892"/>
                  </a:lnTo>
                  <a:lnTo>
                    <a:pt x="5801518" y="1322230"/>
                  </a:lnTo>
                  <a:lnTo>
                    <a:pt x="5829892" y="1351211"/>
                  </a:lnTo>
                  <a:lnTo>
                    <a:pt x="5854043" y="1382002"/>
                  </a:lnTo>
                  <a:lnTo>
                    <a:pt x="5876383" y="1415211"/>
                  </a:lnTo>
                  <a:lnTo>
                    <a:pt x="5882420" y="1448416"/>
                  </a:lnTo>
                  <a:lnTo>
                    <a:pt x="5878194" y="1479210"/>
                  </a:lnTo>
                  <a:lnTo>
                    <a:pt x="5854043" y="1505776"/>
                  </a:lnTo>
                  <a:lnTo>
                    <a:pt x="5821440" y="1522077"/>
                  </a:lnTo>
                  <a:lnTo>
                    <a:pt x="5787027" y="1522077"/>
                  </a:lnTo>
                  <a:lnTo>
                    <a:pt x="5754424" y="1507586"/>
                  </a:lnTo>
                  <a:lnTo>
                    <a:pt x="5726047" y="1493096"/>
                  </a:lnTo>
                  <a:lnTo>
                    <a:pt x="5697671" y="1482833"/>
                  </a:lnTo>
                  <a:lnTo>
                    <a:pt x="5701897" y="1507586"/>
                  </a:lnTo>
                  <a:lnTo>
                    <a:pt x="5706123" y="1540794"/>
                  </a:lnTo>
                  <a:lnTo>
                    <a:pt x="5710349" y="1575809"/>
                  </a:lnTo>
                  <a:lnTo>
                    <a:pt x="5716387" y="1604790"/>
                  </a:lnTo>
                  <a:lnTo>
                    <a:pt x="5724235" y="1623507"/>
                  </a:lnTo>
                  <a:lnTo>
                    <a:pt x="5730273" y="1633769"/>
                  </a:lnTo>
                  <a:lnTo>
                    <a:pt x="5740538" y="1637995"/>
                  </a:lnTo>
                  <a:lnTo>
                    <a:pt x="5748385" y="1646449"/>
                  </a:lnTo>
                  <a:lnTo>
                    <a:pt x="5762273" y="1648260"/>
                  </a:lnTo>
                  <a:lnTo>
                    <a:pt x="5758047" y="1623507"/>
                  </a:lnTo>
                  <a:lnTo>
                    <a:pt x="5753819" y="1604790"/>
                  </a:lnTo>
                  <a:lnTo>
                    <a:pt x="5753819" y="1584263"/>
                  </a:lnTo>
                  <a:lnTo>
                    <a:pt x="5766499" y="1584263"/>
                  </a:lnTo>
                  <a:lnTo>
                    <a:pt x="5766499" y="1575809"/>
                  </a:lnTo>
                  <a:lnTo>
                    <a:pt x="5790648" y="1590300"/>
                  </a:lnTo>
                  <a:lnTo>
                    <a:pt x="5814799" y="1604790"/>
                  </a:lnTo>
                  <a:lnTo>
                    <a:pt x="5843176" y="1616865"/>
                  </a:lnTo>
                  <a:lnTo>
                    <a:pt x="5847402" y="1608411"/>
                  </a:lnTo>
                  <a:lnTo>
                    <a:pt x="5851630" y="1602375"/>
                  </a:lnTo>
                  <a:lnTo>
                    <a:pt x="5853440" y="1598149"/>
                  </a:lnTo>
                  <a:lnTo>
                    <a:pt x="5857666" y="1587884"/>
                  </a:lnTo>
                  <a:lnTo>
                    <a:pt x="5857666" y="1575809"/>
                  </a:lnTo>
                  <a:lnTo>
                    <a:pt x="5853440" y="1573999"/>
                  </a:lnTo>
                  <a:lnTo>
                    <a:pt x="5851630" y="1569772"/>
                  </a:lnTo>
                  <a:lnTo>
                    <a:pt x="5847402" y="1565546"/>
                  </a:lnTo>
                  <a:lnTo>
                    <a:pt x="5847402" y="1561320"/>
                  </a:lnTo>
                  <a:lnTo>
                    <a:pt x="5847402" y="1555282"/>
                  </a:lnTo>
                  <a:lnTo>
                    <a:pt x="5843176" y="1545020"/>
                  </a:lnTo>
                  <a:lnTo>
                    <a:pt x="5875778" y="1530529"/>
                  </a:lnTo>
                  <a:lnTo>
                    <a:pt x="5896306" y="1508189"/>
                  </a:lnTo>
                  <a:lnTo>
                    <a:pt x="5914420" y="1483436"/>
                  </a:lnTo>
                  <a:lnTo>
                    <a:pt x="5924683" y="1487662"/>
                  </a:lnTo>
                  <a:lnTo>
                    <a:pt x="5938571" y="1491888"/>
                  </a:lnTo>
                  <a:lnTo>
                    <a:pt x="5952457" y="1493701"/>
                  </a:lnTo>
                  <a:lnTo>
                    <a:pt x="5966342" y="1497926"/>
                  </a:lnTo>
                  <a:lnTo>
                    <a:pt x="5960306" y="1420040"/>
                  </a:lnTo>
                  <a:lnTo>
                    <a:pt x="5946420" y="1333702"/>
                  </a:lnTo>
                  <a:lnTo>
                    <a:pt x="6004984" y="1333702"/>
                  </a:lnTo>
                  <a:lnTo>
                    <a:pt x="6018870" y="1348191"/>
                  </a:lnTo>
                  <a:lnTo>
                    <a:pt x="6032756" y="1368719"/>
                  </a:lnTo>
                  <a:lnTo>
                    <a:pt x="6044831" y="1387436"/>
                  </a:lnTo>
                  <a:lnTo>
                    <a:pt x="6044831" y="1406154"/>
                  </a:lnTo>
                  <a:lnTo>
                    <a:pt x="6036982" y="1407964"/>
                  </a:lnTo>
                  <a:lnTo>
                    <a:pt x="6032756" y="1407964"/>
                  </a:lnTo>
                  <a:lnTo>
                    <a:pt x="6026719" y="1412193"/>
                  </a:lnTo>
                  <a:lnTo>
                    <a:pt x="6012833" y="1412193"/>
                  </a:lnTo>
                  <a:lnTo>
                    <a:pt x="6012833" y="1451436"/>
                  </a:lnTo>
                  <a:lnTo>
                    <a:pt x="6023096" y="1455663"/>
                  </a:lnTo>
                  <a:lnTo>
                    <a:pt x="6027322" y="1459889"/>
                  </a:lnTo>
                  <a:lnTo>
                    <a:pt x="6033361" y="1464116"/>
                  </a:lnTo>
                  <a:lnTo>
                    <a:pt x="6041208" y="1465926"/>
                  </a:lnTo>
                  <a:lnTo>
                    <a:pt x="6051473" y="1465926"/>
                  </a:lnTo>
                  <a:lnTo>
                    <a:pt x="6055699" y="1465926"/>
                  </a:lnTo>
                  <a:lnTo>
                    <a:pt x="6059925" y="1464116"/>
                  </a:lnTo>
                  <a:lnTo>
                    <a:pt x="6061738" y="1464116"/>
                  </a:lnTo>
                  <a:lnTo>
                    <a:pt x="6069585" y="1459889"/>
                  </a:lnTo>
                  <a:lnTo>
                    <a:pt x="6073813" y="1449624"/>
                  </a:lnTo>
                  <a:lnTo>
                    <a:pt x="6073813" y="1441172"/>
                  </a:lnTo>
                  <a:lnTo>
                    <a:pt x="6073813" y="1430908"/>
                  </a:lnTo>
                  <a:lnTo>
                    <a:pt x="6073813" y="1422456"/>
                  </a:lnTo>
                  <a:lnTo>
                    <a:pt x="6069585" y="1412193"/>
                  </a:lnTo>
                  <a:lnTo>
                    <a:pt x="6093736" y="1378984"/>
                  </a:lnTo>
                  <a:lnTo>
                    <a:pt x="6122112" y="1352417"/>
                  </a:lnTo>
                  <a:lnTo>
                    <a:pt x="6146263" y="1319211"/>
                  </a:lnTo>
                  <a:lnTo>
                    <a:pt x="6158338" y="1314985"/>
                  </a:lnTo>
                  <a:lnTo>
                    <a:pt x="6168603" y="1314985"/>
                  </a:lnTo>
                  <a:lnTo>
                    <a:pt x="6172829" y="1310759"/>
                  </a:lnTo>
                  <a:lnTo>
                    <a:pt x="6178866" y="1314985"/>
                  </a:lnTo>
                  <a:lnTo>
                    <a:pt x="6186715" y="1319211"/>
                  </a:lnTo>
                  <a:lnTo>
                    <a:pt x="6188526" y="1325248"/>
                  </a:lnTo>
                  <a:lnTo>
                    <a:pt x="6192752" y="1333702"/>
                  </a:lnTo>
                  <a:lnTo>
                    <a:pt x="6196980" y="1337928"/>
                  </a:lnTo>
                  <a:lnTo>
                    <a:pt x="6198790" y="1343965"/>
                  </a:lnTo>
                  <a:lnTo>
                    <a:pt x="6206640" y="1348191"/>
                  </a:lnTo>
                  <a:lnTo>
                    <a:pt x="6206640" y="1339739"/>
                  </a:lnTo>
                  <a:lnTo>
                    <a:pt x="6212676" y="1333702"/>
                  </a:lnTo>
                  <a:lnTo>
                    <a:pt x="6216902" y="1325248"/>
                  </a:lnTo>
                  <a:lnTo>
                    <a:pt x="6221129" y="1319211"/>
                  </a:lnTo>
                  <a:lnTo>
                    <a:pt x="6221129" y="1308947"/>
                  </a:lnTo>
                  <a:lnTo>
                    <a:pt x="6225355" y="1294459"/>
                  </a:lnTo>
                  <a:lnTo>
                    <a:pt x="6255544" y="1294459"/>
                  </a:lnTo>
                  <a:lnTo>
                    <a:pt x="6283921" y="1300495"/>
                  </a:lnTo>
                  <a:lnTo>
                    <a:pt x="6310485" y="1308947"/>
                  </a:lnTo>
                  <a:lnTo>
                    <a:pt x="6292373" y="1323437"/>
                  </a:lnTo>
                  <a:lnTo>
                    <a:pt x="6274259" y="1333702"/>
                  </a:lnTo>
                  <a:lnTo>
                    <a:pt x="6260373" y="1343965"/>
                  </a:lnTo>
                  <a:lnTo>
                    <a:pt x="6246487" y="1364493"/>
                  </a:lnTo>
                  <a:lnTo>
                    <a:pt x="6264599" y="1364493"/>
                  </a:lnTo>
                  <a:lnTo>
                    <a:pt x="6274864" y="1354230"/>
                  </a:lnTo>
                  <a:lnTo>
                    <a:pt x="6299014" y="1343965"/>
                  </a:lnTo>
                  <a:lnTo>
                    <a:pt x="6325579" y="1333702"/>
                  </a:lnTo>
                  <a:lnTo>
                    <a:pt x="6346108" y="1325248"/>
                  </a:lnTo>
                  <a:lnTo>
                    <a:pt x="6368446" y="1319211"/>
                  </a:lnTo>
                  <a:lnTo>
                    <a:pt x="6374485" y="1319211"/>
                  </a:lnTo>
                  <a:lnTo>
                    <a:pt x="6378711" y="1323437"/>
                  </a:lnTo>
                  <a:lnTo>
                    <a:pt x="6384748" y="1329474"/>
                  </a:lnTo>
                  <a:lnTo>
                    <a:pt x="6388974" y="1333702"/>
                  </a:lnTo>
                  <a:lnTo>
                    <a:pt x="6393202" y="1337928"/>
                  </a:lnTo>
                  <a:lnTo>
                    <a:pt x="6399238" y="1337928"/>
                  </a:lnTo>
                  <a:lnTo>
                    <a:pt x="6413124" y="1339739"/>
                  </a:lnTo>
                  <a:lnTo>
                    <a:pt x="6417350" y="1333702"/>
                  </a:lnTo>
                  <a:lnTo>
                    <a:pt x="6421576" y="1325248"/>
                  </a:lnTo>
                  <a:lnTo>
                    <a:pt x="6423389" y="1323437"/>
                  </a:lnTo>
                  <a:lnTo>
                    <a:pt x="6423389" y="1314985"/>
                  </a:lnTo>
                  <a:lnTo>
                    <a:pt x="6427615" y="1304721"/>
                  </a:lnTo>
                  <a:lnTo>
                    <a:pt x="6427615" y="1294459"/>
                  </a:lnTo>
                  <a:lnTo>
                    <a:pt x="6421576" y="1286005"/>
                  </a:lnTo>
                  <a:lnTo>
                    <a:pt x="6417350" y="1279968"/>
                  </a:lnTo>
                  <a:lnTo>
                    <a:pt x="6413124" y="1271516"/>
                  </a:lnTo>
                  <a:lnTo>
                    <a:pt x="6413124" y="1261251"/>
                  </a:lnTo>
                  <a:lnTo>
                    <a:pt x="6413124" y="1246759"/>
                  </a:lnTo>
                  <a:lnTo>
                    <a:pt x="6423389" y="1238307"/>
                  </a:lnTo>
                  <a:lnTo>
                    <a:pt x="6431236" y="1232271"/>
                  </a:lnTo>
                  <a:lnTo>
                    <a:pt x="6437275" y="1228044"/>
                  </a:lnTo>
                  <a:lnTo>
                    <a:pt x="6451161" y="1222006"/>
                  </a:lnTo>
                  <a:lnTo>
                    <a:pt x="6459010" y="1223816"/>
                  </a:lnTo>
                  <a:lnTo>
                    <a:pt x="6469275" y="1228044"/>
                  </a:lnTo>
                  <a:lnTo>
                    <a:pt x="6483161" y="1228044"/>
                  </a:lnTo>
                  <a:lnTo>
                    <a:pt x="6497047" y="1228044"/>
                  </a:lnTo>
                  <a:lnTo>
                    <a:pt x="6515159" y="1250383"/>
                  </a:lnTo>
                  <a:lnTo>
                    <a:pt x="6539310" y="1275138"/>
                  </a:lnTo>
                  <a:lnTo>
                    <a:pt x="6575536" y="1299892"/>
                  </a:lnTo>
                  <a:lnTo>
                    <a:pt x="6605723" y="1324645"/>
                  </a:lnTo>
                  <a:lnTo>
                    <a:pt x="6634100" y="1339136"/>
                  </a:lnTo>
                  <a:lnTo>
                    <a:pt x="6652214" y="1347588"/>
                  </a:lnTo>
                  <a:lnTo>
                    <a:pt x="6656440" y="1343362"/>
                  </a:lnTo>
                  <a:lnTo>
                    <a:pt x="6656440" y="1339136"/>
                  </a:lnTo>
                  <a:lnTo>
                    <a:pt x="6658250" y="1333097"/>
                  </a:lnTo>
                  <a:lnTo>
                    <a:pt x="6647986" y="1322834"/>
                  </a:lnTo>
                  <a:lnTo>
                    <a:pt x="6641949" y="1314380"/>
                  </a:lnTo>
                  <a:lnTo>
                    <a:pt x="6637723" y="1304118"/>
                  </a:lnTo>
                  <a:lnTo>
                    <a:pt x="6629874" y="1293854"/>
                  </a:lnTo>
                  <a:lnTo>
                    <a:pt x="6628063" y="1279363"/>
                  </a:lnTo>
                  <a:lnTo>
                    <a:pt x="6595460" y="1279363"/>
                  </a:lnTo>
                  <a:lnTo>
                    <a:pt x="6599686" y="1235891"/>
                  </a:lnTo>
                  <a:lnTo>
                    <a:pt x="6591837" y="1202686"/>
                  </a:lnTo>
                  <a:lnTo>
                    <a:pt x="6587611" y="1173704"/>
                  </a:lnTo>
                  <a:lnTo>
                    <a:pt x="6581572" y="1134460"/>
                  </a:lnTo>
                  <a:lnTo>
                    <a:pt x="6602102" y="1119972"/>
                  </a:lnTo>
                  <a:lnTo>
                    <a:pt x="6615988" y="1101253"/>
                  </a:lnTo>
                  <a:lnTo>
                    <a:pt x="6623837" y="1080726"/>
                  </a:lnTo>
                  <a:lnTo>
                    <a:pt x="6629874" y="1054159"/>
                  </a:lnTo>
                  <a:lnTo>
                    <a:pt x="6637723" y="1033632"/>
                  </a:lnTo>
                  <a:lnTo>
                    <a:pt x="6647986" y="1011294"/>
                  </a:lnTo>
                  <a:lnTo>
                    <a:pt x="6661874" y="994992"/>
                  </a:lnTo>
                  <a:lnTo>
                    <a:pt x="6679986" y="982917"/>
                  </a:lnTo>
                  <a:lnTo>
                    <a:pt x="6712588" y="981104"/>
                  </a:lnTo>
                  <a:lnTo>
                    <a:pt x="6751230" y="982917"/>
                  </a:lnTo>
                  <a:lnTo>
                    <a:pt x="6761493" y="1001632"/>
                  </a:lnTo>
                  <a:lnTo>
                    <a:pt x="6775379" y="1016123"/>
                  </a:lnTo>
                  <a:lnTo>
                    <a:pt x="6771153" y="1045104"/>
                  </a:lnTo>
                  <a:lnTo>
                    <a:pt x="6765116" y="1074084"/>
                  </a:lnTo>
                  <a:lnTo>
                    <a:pt x="6757267" y="1098838"/>
                  </a:lnTo>
                  <a:lnTo>
                    <a:pt x="6755456" y="1121179"/>
                  </a:lnTo>
                  <a:lnTo>
                    <a:pt x="6751230" y="1135668"/>
                  </a:lnTo>
                  <a:lnTo>
                    <a:pt x="6757267" y="1154385"/>
                  </a:lnTo>
                  <a:lnTo>
                    <a:pt x="6769342" y="1179137"/>
                  </a:lnTo>
                  <a:lnTo>
                    <a:pt x="6775379" y="1208120"/>
                  </a:lnTo>
                  <a:lnTo>
                    <a:pt x="6781417" y="1228648"/>
                  </a:lnTo>
                  <a:lnTo>
                    <a:pt x="6781417" y="1253401"/>
                  </a:lnTo>
                  <a:lnTo>
                    <a:pt x="6775379" y="1275742"/>
                  </a:lnTo>
                  <a:lnTo>
                    <a:pt x="6769342" y="1294459"/>
                  </a:lnTo>
                  <a:lnTo>
                    <a:pt x="6769342" y="1308947"/>
                  </a:lnTo>
                  <a:lnTo>
                    <a:pt x="6771153" y="1319211"/>
                  </a:lnTo>
                  <a:lnTo>
                    <a:pt x="6775379" y="1325248"/>
                  </a:lnTo>
                  <a:lnTo>
                    <a:pt x="6781417" y="1333702"/>
                  </a:lnTo>
                  <a:lnTo>
                    <a:pt x="6789267" y="1339739"/>
                  </a:lnTo>
                  <a:lnTo>
                    <a:pt x="6793493" y="1351815"/>
                  </a:lnTo>
                  <a:lnTo>
                    <a:pt x="6799529" y="1363890"/>
                  </a:lnTo>
                  <a:lnTo>
                    <a:pt x="6789267" y="1386229"/>
                  </a:lnTo>
                  <a:lnTo>
                    <a:pt x="6781417" y="1410985"/>
                  </a:lnTo>
                  <a:lnTo>
                    <a:pt x="6781417" y="1444191"/>
                  </a:lnTo>
                  <a:lnTo>
                    <a:pt x="6771153" y="1450228"/>
                  </a:lnTo>
                  <a:lnTo>
                    <a:pt x="6765116" y="1458682"/>
                  </a:lnTo>
                  <a:lnTo>
                    <a:pt x="6754853" y="1462908"/>
                  </a:lnTo>
                  <a:lnTo>
                    <a:pt x="6742778" y="1468945"/>
                  </a:lnTo>
                  <a:lnTo>
                    <a:pt x="6728890" y="1473173"/>
                  </a:lnTo>
                  <a:lnTo>
                    <a:pt x="6728890" y="1484041"/>
                  </a:lnTo>
                  <a:lnTo>
                    <a:pt x="6769342" y="1484041"/>
                  </a:lnTo>
                  <a:lnTo>
                    <a:pt x="6771153" y="1479815"/>
                  </a:lnTo>
                  <a:lnTo>
                    <a:pt x="6775379" y="1478003"/>
                  </a:lnTo>
                  <a:lnTo>
                    <a:pt x="6781417" y="1473776"/>
                  </a:lnTo>
                  <a:lnTo>
                    <a:pt x="6795303" y="1449021"/>
                  </a:lnTo>
                  <a:lnTo>
                    <a:pt x="6809191" y="1420040"/>
                  </a:lnTo>
                  <a:lnTo>
                    <a:pt x="6821267" y="1397701"/>
                  </a:lnTo>
                  <a:lnTo>
                    <a:pt x="6827303" y="1362682"/>
                  </a:lnTo>
                  <a:lnTo>
                    <a:pt x="6821267" y="1329474"/>
                  </a:lnTo>
                  <a:lnTo>
                    <a:pt x="6817039" y="1296269"/>
                  </a:lnTo>
                  <a:lnTo>
                    <a:pt x="6812812" y="1267290"/>
                  </a:lnTo>
                  <a:lnTo>
                    <a:pt x="6851454" y="1267290"/>
                  </a:lnTo>
                  <a:lnTo>
                    <a:pt x="6887680" y="1267290"/>
                  </a:lnTo>
                  <a:lnTo>
                    <a:pt x="6922093" y="1279363"/>
                  </a:lnTo>
                  <a:lnTo>
                    <a:pt x="6922093" y="1267290"/>
                  </a:lnTo>
                  <a:lnTo>
                    <a:pt x="6887680" y="1252799"/>
                  </a:lnTo>
                  <a:lnTo>
                    <a:pt x="6845415" y="1236497"/>
                  </a:lnTo>
                  <a:lnTo>
                    <a:pt x="6806776" y="1222006"/>
                  </a:lnTo>
                  <a:lnTo>
                    <a:pt x="6798927" y="1185177"/>
                  </a:lnTo>
                  <a:lnTo>
                    <a:pt x="6788664" y="1160423"/>
                  </a:lnTo>
                  <a:lnTo>
                    <a:pt x="6778399" y="1139896"/>
                  </a:lnTo>
                  <a:lnTo>
                    <a:pt x="6768134" y="1110915"/>
                  </a:lnTo>
                  <a:lnTo>
                    <a:pt x="6812812" y="1069858"/>
                  </a:lnTo>
                  <a:lnTo>
                    <a:pt x="6812812" y="1002237"/>
                  </a:lnTo>
                  <a:lnTo>
                    <a:pt x="6820662" y="1002237"/>
                  </a:lnTo>
                  <a:lnTo>
                    <a:pt x="6826698" y="1002237"/>
                  </a:lnTo>
                  <a:lnTo>
                    <a:pt x="6830926" y="1002237"/>
                  </a:lnTo>
                  <a:lnTo>
                    <a:pt x="6830926" y="1003445"/>
                  </a:lnTo>
                  <a:lnTo>
                    <a:pt x="6836963" y="1007671"/>
                  </a:lnTo>
                  <a:lnTo>
                    <a:pt x="6844812" y="1028198"/>
                  </a:lnTo>
                  <a:lnTo>
                    <a:pt x="6850849" y="1050538"/>
                  </a:lnTo>
                  <a:lnTo>
                    <a:pt x="6864737" y="1066840"/>
                  </a:lnTo>
                  <a:lnTo>
                    <a:pt x="6891301" y="1052349"/>
                  </a:lnTo>
                  <a:lnTo>
                    <a:pt x="6921491" y="1046310"/>
                  </a:lnTo>
                  <a:lnTo>
                    <a:pt x="6961941" y="1046310"/>
                  </a:lnTo>
                  <a:lnTo>
                    <a:pt x="6982470" y="1075292"/>
                  </a:lnTo>
                  <a:lnTo>
                    <a:pt x="7015073" y="1104271"/>
                  </a:lnTo>
                  <a:lnTo>
                    <a:pt x="7045260" y="1124800"/>
                  </a:lnTo>
                  <a:lnTo>
                    <a:pt x="7045260" y="1108499"/>
                  </a:lnTo>
                  <a:lnTo>
                    <a:pt x="7021110" y="1081934"/>
                  </a:lnTo>
                  <a:lnTo>
                    <a:pt x="7002998" y="1051141"/>
                  </a:lnTo>
                  <a:lnTo>
                    <a:pt x="6992733" y="1010086"/>
                  </a:lnTo>
                  <a:lnTo>
                    <a:pt x="6982470" y="970842"/>
                  </a:lnTo>
                  <a:lnTo>
                    <a:pt x="6974621" y="927371"/>
                  </a:lnTo>
                  <a:lnTo>
                    <a:pt x="7021110" y="912880"/>
                  </a:lnTo>
                  <a:lnTo>
                    <a:pt x="7071827" y="902616"/>
                  </a:lnTo>
                  <a:lnTo>
                    <a:pt x="7085712" y="935823"/>
                  </a:lnTo>
                  <a:lnTo>
                    <a:pt x="7091749" y="935823"/>
                  </a:lnTo>
                  <a:lnTo>
                    <a:pt x="7099598" y="902616"/>
                  </a:lnTo>
                  <a:lnTo>
                    <a:pt x="7105637" y="867597"/>
                  </a:lnTo>
                  <a:lnTo>
                    <a:pt x="7115900" y="830768"/>
                  </a:lnTo>
                  <a:lnTo>
                    <a:pt x="7148503" y="812052"/>
                  </a:lnTo>
                  <a:lnTo>
                    <a:pt x="7172653" y="791524"/>
                  </a:lnTo>
                  <a:lnTo>
                    <a:pt x="7201030" y="769186"/>
                  </a:lnTo>
                  <a:lnTo>
                    <a:pt x="7229407" y="757111"/>
                  </a:lnTo>
                  <a:lnTo>
                    <a:pt x="7262010" y="745035"/>
                  </a:lnTo>
                  <a:lnTo>
                    <a:pt x="7304272" y="745035"/>
                  </a:lnTo>
                  <a:lnTo>
                    <a:pt x="7308499" y="730545"/>
                  </a:lnTo>
                  <a:lnTo>
                    <a:pt x="7314537" y="720282"/>
                  </a:lnTo>
                  <a:lnTo>
                    <a:pt x="7318763" y="710017"/>
                  </a:lnTo>
                  <a:lnTo>
                    <a:pt x="7324800" y="699754"/>
                  </a:lnTo>
                  <a:lnTo>
                    <a:pt x="7347140" y="699754"/>
                  </a:lnTo>
                  <a:lnTo>
                    <a:pt x="7375517" y="699754"/>
                  </a:lnTo>
                  <a:lnTo>
                    <a:pt x="7403894" y="699754"/>
                  </a:lnTo>
                  <a:lnTo>
                    <a:pt x="7424421" y="699754"/>
                  </a:lnTo>
                  <a:lnTo>
                    <a:pt x="7434684" y="699754"/>
                  </a:lnTo>
                  <a:lnTo>
                    <a:pt x="7448570" y="687679"/>
                  </a:lnTo>
                  <a:lnTo>
                    <a:pt x="7462458" y="677414"/>
                  </a:lnTo>
                  <a:lnTo>
                    <a:pt x="7476344" y="662924"/>
                  </a:lnTo>
                  <a:lnTo>
                    <a:pt x="7488419" y="652661"/>
                  </a:lnTo>
                  <a:lnTo>
                    <a:pt x="7498684" y="656887"/>
                  </a:lnTo>
                  <a:lnTo>
                    <a:pt x="7504720" y="656887"/>
                  </a:lnTo>
                  <a:lnTo>
                    <a:pt x="7516796" y="658698"/>
                  </a:lnTo>
                  <a:lnTo>
                    <a:pt x="7527059" y="658698"/>
                  </a:lnTo>
                  <a:lnTo>
                    <a:pt x="7527059" y="619453"/>
                  </a:lnTo>
                  <a:lnTo>
                    <a:pt x="7557248" y="604964"/>
                  </a:lnTo>
                  <a:lnTo>
                    <a:pt x="7583812" y="590474"/>
                  </a:lnTo>
                  <a:lnTo>
                    <a:pt x="7607963" y="571757"/>
                  </a:lnTo>
                  <a:lnTo>
                    <a:pt x="7628490" y="551229"/>
                  </a:lnTo>
                  <a:close/>
                  <a:moveTo>
                    <a:pt x="1875891" y="498704"/>
                  </a:moveTo>
                  <a:lnTo>
                    <a:pt x="1912720" y="508968"/>
                  </a:lnTo>
                  <a:lnTo>
                    <a:pt x="1936870" y="527685"/>
                  </a:lnTo>
                  <a:lnTo>
                    <a:pt x="1957398" y="543987"/>
                  </a:lnTo>
                  <a:lnTo>
                    <a:pt x="1979738" y="566325"/>
                  </a:lnTo>
                  <a:lnTo>
                    <a:pt x="2000266" y="582626"/>
                  </a:lnTo>
                  <a:lnTo>
                    <a:pt x="2000266" y="576589"/>
                  </a:lnTo>
                  <a:lnTo>
                    <a:pt x="2012341" y="576589"/>
                  </a:lnTo>
                  <a:lnTo>
                    <a:pt x="2012341" y="582626"/>
                  </a:lnTo>
                  <a:lnTo>
                    <a:pt x="2014151" y="591078"/>
                  </a:lnTo>
                  <a:lnTo>
                    <a:pt x="2022000" y="601343"/>
                  </a:lnTo>
                  <a:lnTo>
                    <a:pt x="2026227" y="615834"/>
                  </a:lnTo>
                  <a:lnTo>
                    <a:pt x="2011738" y="615834"/>
                  </a:lnTo>
                  <a:lnTo>
                    <a:pt x="2003889" y="615834"/>
                  </a:lnTo>
                  <a:lnTo>
                    <a:pt x="2003889" y="620060"/>
                  </a:lnTo>
                  <a:lnTo>
                    <a:pt x="1999663" y="620060"/>
                  </a:lnTo>
                  <a:lnTo>
                    <a:pt x="1993624" y="620060"/>
                  </a:lnTo>
                  <a:lnTo>
                    <a:pt x="1985775" y="624286"/>
                  </a:lnTo>
                  <a:lnTo>
                    <a:pt x="1957398" y="601946"/>
                  </a:lnTo>
                  <a:lnTo>
                    <a:pt x="1929023" y="591683"/>
                  </a:lnTo>
                  <a:lnTo>
                    <a:pt x="1894608" y="583231"/>
                  </a:lnTo>
                  <a:lnTo>
                    <a:pt x="1862005" y="566929"/>
                  </a:lnTo>
                  <a:lnTo>
                    <a:pt x="1874080" y="556665"/>
                  </a:lnTo>
                  <a:lnTo>
                    <a:pt x="1875891" y="544589"/>
                  </a:lnTo>
                  <a:lnTo>
                    <a:pt x="1874080" y="534327"/>
                  </a:lnTo>
                  <a:lnTo>
                    <a:pt x="1874080" y="519231"/>
                  </a:lnTo>
                  <a:close/>
                  <a:moveTo>
                    <a:pt x="4341650" y="484215"/>
                  </a:moveTo>
                  <a:lnTo>
                    <a:pt x="4349498" y="484215"/>
                  </a:lnTo>
                  <a:lnTo>
                    <a:pt x="4355535" y="486025"/>
                  </a:lnTo>
                  <a:lnTo>
                    <a:pt x="4359762" y="490251"/>
                  </a:lnTo>
                  <a:lnTo>
                    <a:pt x="4363988" y="494477"/>
                  </a:lnTo>
                  <a:lnTo>
                    <a:pt x="4365800" y="498704"/>
                  </a:lnTo>
                  <a:lnTo>
                    <a:pt x="4365800" y="501119"/>
                  </a:lnTo>
                  <a:lnTo>
                    <a:pt x="4365800" y="505345"/>
                  </a:lnTo>
                  <a:lnTo>
                    <a:pt x="4370026" y="513797"/>
                  </a:lnTo>
                  <a:lnTo>
                    <a:pt x="4355535" y="513797"/>
                  </a:lnTo>
                  <a:lnTo>
                    <a:pt x="4349498" y="515610"/>
                  </a:lnTo>
                  <a:lnTo>
                    <a:pt x="4341650" y="515610"/>
                  </a:lnTo>
                  <a:lnTo>
                    <a:pt x="4335612" y="519836"/>
                  </a:lnTo>
                  <a:lnTo>
                    <a:pt x="4323536" y="519836"/>
                  </a:lnTo>
                  <a:lnTo>
                    <a:pt x="4323536" y="513797"/>
                  </a:lnTo>
                  <a:lnTo>
                    <a:pt x="4317500" y="513797"/>
                  </a:lnTo>
                  <a:lnTo>
                    <a:pt x="4317500" y="487233"/>
                  </a:lnTo>
                  <a:lnTo>
                    <a:pt x="4327764" y="487233"/>
                  </a:lnTo>
                  <a:lnTo>
                    <a:pt x="4338027" y="485420"/>
                  </a:lnTo>
                  <a:lnTo>
                    <a:pt x="4341650" y="485420"/>
                  </a:lnTo>
                  <a:close/>
                  <a:moveTo>
                    <a:pt x="1985775" y="466101"/>
                  </a:moveTo>
                  <a:lnTo>
                    <a:pt x="2018378" y="466101"/>
                  </a:lnTo>
                  <a:lnTo>
                    <a:pt x="2018378" y="472139"/>
                  </a:lnTo>
                  <a:lnTo>
                    <a:pt x="2012341" y="472139"/>
                  </a:lnTo>
                  <a:lnTo>
                    <a:pt x="2004491" y="472139"/>
                  </a:lnTo>
                  <a:lnTo>
                    <a:pt x="2000266" y="476365"/>
                  </a:lnTo>
                  <a:lnTo>
                    <a:pt x="1998455" y="476365"/>
                  </a:lnTo>
                  <a:lnTo>
                    <a:pt x="1994229" y="476365"/>
                  </a:lnTo>
                  <a:lnTo>
                    <a:pt x="1990003" y="472139"/>
                  </a:lnTo>
                  <a:close/>
                  <a:moveTo>
                    <a:pt x="5344471" y="414781"/>
                  </a:moveTo>
                  <a:lnTo>
                    <a:pt x="5368622" y="414781"/>
                  </a:lnTo>
                  <a:lnTo>
                    <a:pt x="5376471" y="443763"/>
                  </a:lnTo>
                  <a:lnTo>
                    <a:pt x="5382507" y="462478"/>
                  </a:lnTo>
                  <a:lnTo>
                    <a:pt x="5396998" y="470932"/>
                  </a:lnTo>
                  <a:lnTo>
                    <a:pt x="5421149" y="481194"/>
                  </a:lnTo>
                  <a:lnTo>
                    <a:pt x="5410884" y="524062"/>
                  </a:lnTo>
                  <a:lnTo>
                    <a:pt x="5396395" y="566929"/>
                  </a:lnTo>
                  <a:lnTo>
                    <a:pt x="5375866" y="597720"/>
                  </a:lnTo>
                  <a:lnTo>
                    <a:pt x="5375866" y="558475"/>
                  </a:lnTo>
                  <a:lnTo>
                    <a:pt x="5329377" y="558475"/>
                  </a:lnTo>
                  <a:lnTo>
                    <a:pt x="5333603" y="513194"/>
                  </a:lnTo>
                  <a:lnTo>
                    <a:pt x="5337829" y="470327"/>
                  </a:lnTo>
                  <a:close/>
                  <a:moveTo>
                    <a:pt x="7582001" y="322407"/>
                  </a:moveTo>
                  <a:lnTo>
                    <a:pt x="7583209" y="322407"/>
                  </a:lnTo>
                  <a:lnTo>
                    <a:pt x="7591058" y="322407"/>
                  </a:lnTo>
                  <a:lnTo>
                    <a:pt x="7591058" y="330859"/>
                  </a:lnTo>
                  <a:lnTo>
                    <a:pt x="7592869" y="341123"/>
                  </a:lnTo>
                  <a:lnTo>
                    <a:pt x="7597097" y="345349"/>
                  </a:lnTo>
                  <a:lnTo>
                    <a:pt x="7601323" y="351386"/>
                  </a:lnTo>
                  <a:lnTo>
                    <a:pt x="7605549" y="355614"/>
                  </a:lnTo>
                  <a:lnTo>
                    <a:pt x="7611586" y="361651"/>
                  </a:lnTo>
                  <a:lnTo>
                    <a:pt x="7619435" y="355614"/>
                  </a:lnTo>
                  <a:lnTo>
                    <a:pt x="7621246" y="347160"/>
                  </a:lnTo>
                  <a:lnTo>
                    <a:pt x="7625472" y="345349"/>
                  </a:lnTo>
                  <a:lnTo>
                    <a:pt x="7633321" y="345349"/>
                  </a:lnTo>
                  <a:lnTo>
                    <a:pt x="7643586" y="341123"/>
                  </a:lnTo>
                  <a:lnTo>
                    <a:pt x="7649622" y="361651"/>
                  </a:lnTo>
                  <a:lnTo>
                    <a:pt x="7661698" y="376142"/>
                  </a:lnTo>
                  <a:lnTo>
                    <a:pt x="7671962" y="390630"/>
                  </a:lnTo>
                  <a:lnTo>
                    <a:pt x="7677999" y="409347"/>
                  </a:lnTo>
                  <a:lnTo>
                    <a:pt x="7682225" y="434103"/>
                  </a:lnTo>
                  <a:lnTo>
                    <a:pt x="7682225" y="438329"/>
                  </a:lnTo>
                  <a:lnTo>
                    <a:pt x="7677999" y="442555"/>
                  </a:lnTo>
                  <a:lnTo>
                    <a:pt x="7677999" y="444366"/>
                  </a:lnTo>
                  <a:lnTo>
                    <a:pt x="7677999" y="448592"/>
                  </a:lnTo>
                  <a:lnTo>
                    <a:pt x="7677999" y="452818"/>
                  </a:lnTo>
                  <a:lnTo>
                    <a:pt x="7676189" y="458856"/>
                  </a:lnTo>
                  <a:lnTo>
                    <a:pt x="7653848" y="473347"/>
                  </a:lnTo>
                  <a:lnTo>
                    <a:pt x="7621246" y="487836"/>
                  </a:lnTo>
                  <a:lnTo>
                    <a:pt x="7582606" y="496288"/>
                  </a:lnTo>
                  <a:lnTo>
                    <a:pt x="7543965" y="502327"/>
                  </a:lnTo>
                  <a:lnTo>
                    <a:pt x="7511362" y="506553"/>
                  </a:lnTo>
                  <a:lnTo>
                    <a:pt x="7515588" y="487836"/>
                  </a:lnTo>
                  <a:lnTo>
                    <a:pt x="7519814" y="481799"/>
                  </a:lnTo>
                  <a:lnTo>
                    <a:pt x="7524040" y="473347"/>
                  </a:lnTo>
                  <a:lnTo>
                    <a:pt x="7525853" y="471535"/>
                  </a:lnTo>
                  <a:lnTo>
                    <a:pt x="7530079" y="471535"/>
                  </a:lnTo>
                  <a:lnTo>
                    <a:pt x="7537928" y="467309"/>
                  </a:lnTo>
                  <a:lnTo>
                    <a:pt x="7539739" y="467309"/>
                  </a:lnTo>
                  <a:lnTo>
                    <a:pt x="7543965" y="463082"/>
                  </a:lnTo>
                  <a:lnTo>
                    <a:pt x="7551814" y="458856"/>
                  </a:lnTo>
                  <a:lnTo>
                    <a:pt x="7562079" y="429875"/>
                  </a:lnTo>
                  <a:lnTo>
                    <a:pt x="7562079" y="400895"/>
                  </a:lnTo>
                  <a:lnTo>
                    <a:pt x="7557853" y="374329"/>
                  </a:lnTo>
                  <a:lnTo>
                    <a:pt x="7563889" y="351991"/>
                  </a:lnTo>
                  <a:lnTo>
                    <a:pt x="7582001" y="331464"/>
                  </a:lnTo>
                  <a:close/>
                  <a:moveTo>
                    <a:pt x="2138526" y="307916"/>
                  </a:moveTo>
                  <a:lnTo>
                    <a:pt x="2142752" y="307916"/>
                  </a:lnTo>
                  <a:lnTo>
                    <a:pt x="2149998" y="307916"/>
                  </a:lnTo>
                  <a:lnTo>
                    <a:pt x="2188638" y="350783"/>
                  </a:lnTo>
                  <a:lnTo>
                    <a:pt x="2237542" y="383386"/>
                  </a:lnTo>
                  <a:lnTo>
                    <a:pt x="2298522" y="408140"/>
                  </a:lnTo>
                  <a:lnTo>
                    <a:pt x="2302747" y="443158"/>
                  </a:lnTo>
                  <a:lnTo>
                    <a:pt x="2313012" y="469724"/>
                  </a:lnTo>
                  <a:lnTo>
                    <a:pt x="2323277" y="484215"/>
                  </a:lnTo>
                  <a:lnTo>
                    <a:pt x="2337766" y="498704"/>
                  </a:lnTo>
                  <a:lnTo>
                    <a:pt x="2352256" y="519231"/>
                  </a:lnTo>
                  <a:lnTo>
                    <a:pt x="2328106" y="523459"/>
                  </a:lnTo>
                  <a:lnTo>
                    <a:pt x="2303955" y="527685"/>
                  </a:lnTo>
                  <a:lnTo>
                    <a:pt x="2281617" y="537948"/>
                  </a:lnTo>
                  <a:lnTo>
                    <a:pt x="2267126" y="552439"/>
                  </a:lnTo>
                  <a:lnTo>
                    <a:pt x="2265316" y="558475"/>
                  </a:lnTo>
                  <a:lnTo>
                    <a:pt x="2261090" y="566929"/>
                  </a:lnTo>
                  <a:lnTo>
                    <a:pt x="2256864" y="572966"/>
                  </a:lnTo>
                  <a:lnTo>
                    <a:pt x="2252636" y="577192"/>
                  </a:lnTo>
                  <a:lnTo>
                    <a:pt x="2246599" y="583231"/>
                  </a:lnTo>
                  <a:lnTo>
                    <a:pt x="2224259" y="587457"/>
                  </a:lnTo>
                  <a:lnTo>
                    <a:pt x="2194072" y="591683"/>
                  </a:lnTo>
                  <a:lnTo>
                    <a:pt x="2157243" y="587457"/>
                  </a:lnTo>
                  <a:lnTo>
                    <a:pt x="2128866" y="583231"/>
                  </a:lnTo>
                  <a:lnTo>
                    <a:pt x="2122829" y="562701"/>
                  </a:lnTo>
                  <a:lnTo>
                    <a:pt x="2118601" y="548213"/>
                  </a:lnTo>
                  <a:lnTo>
                    <a:pt x="2114375" y="537948"/>
                  </a:lnTo>
                  <a:lnTo>
                    <a:pt x="2104112" y="519231"/>
                  </a:lnTo>
                  <a:lnTo>
                    <a:pt x="2150601" y="504742"/>
                  </a:lnTo>
                  <a:lnTo>
                    <a:pt x="2150601" y="498704"/>
                  </a:lnTo>
                  <a:lnTo>
                    <a:pt x="2113772" y="494477"/>
                  </a:lnTo>
                  <a:lnTo>
                    <a:pt x="2089622" y="486025"/>
                  </a:lnTo>
                  <a:lnTo>
                    <a:pt x="2071509" y="471535"/>
                  </a:lnTo>
                  <a:lnTo>
                    <a:pt x="2069697" y="461272"/>
                  </a:lnTo>
                  <a:lnTo>
                    <a:pt x="2061850" y="451007"/>
                  </a:lnTo>
                  <a:lnTo>
                    <a:pt x="2057622" y="440742"/>
                  </a:lnTo>
                  <a:lnTo>
                    <a:pt x="2057622" y="428669"/>
                  </a:lnTo>
                  <a:lnTo>
                    <a:pt x="2057622" y="422630"/>
                  </a:lnTo>
                  <a:lnTo>
                    <a:pt x="2057622" y="414178"/>
                  </a:lnTo>
                  <a:lnTo>
                    <a:pt x="2061850" y="414178"/>
                  </a:lnTo>
                  <a:lnTo>
                    <a:pt x="2066076" y="412366"/>
                  </a:lnTo>
                  <a:lnTo>
                    <a:pt x="2070302" y="412366"/>
                  </a:lnTo>
                  <a:lnTo>
                    <a:pt x="2072113" y="412366"/>
                  </a:lnTo>
                  <a:lnTo>
                    <a:pt x="2079962" y="408140"/>
                  </a:lnTo>
                  <a:lnTo>
                    <a:pt x="2082980" y="398480"/>
                  </a:lnTo>
                  <a:lnTo>
                    <a:pt x="2082980" y="386404"/>
                  </a:lnTo>
                  <a:lnTo>
                    <a:pt x="2082980" y="380368"/>
                  </a:lnTo>
                  <a:lnTo>
                    <a:pt x="2084791" y="376142"/>
                  </a:lnTo>
                  <a:lnTo>
                    <a:pt x="2089019" y="370103"/>
                  </a:lnTo>
                  <a:lnTo>
                    <a:pt x="2093245" y="370103"/>
                  </a:lnTo>
                  <a:lnTo>
                    <a:pt x="2097471" y="365877"/>
                  </a:lnTo>
                  <a:lnTo>
                    <a:pt x="2099282" y="365877"/>
                  </a:lnTo>
                  <a:lnTo>
                    <a:pt x="2103508" y="365877"/>
                  </a:lnTo>
                  <a:lnTo>
                    <a:pt x="2109546" y="361651"/>
                  </a:lnTo>
                  <a:lnTo>
                    <a:pt x="2113772" y="347160"/>
                  </a:lnTo>
                  <a:lnTo>
                    <a:pt x="2117999" y="336897"/>
                  </a:lnTo>
                  <a:lnTo>
                    <a:pt x="2122224" y="326633"/>
                  </a:lnTo>
                  <a:lnTo>
                    <a:pt x="2128263" y="316370"/>
                  </a:lnTo>
                  <a:lnTo>
                    <a:pt x="2132489" y="312142"/>
                  </a:lnTo>
                  <a:lnTo>
                    <a:pt x="2136715" y="312142"/>
                  </a:lnTo>
                  <a:close/>
                  <a:moveTo>
                    <a:pt x="4240220" y="268671"/>
                  </a:moveTo>
                  <a:lnTo>
                    <a:pt x="4250484" y="272899"/>
                  </a:lnTo>
                  <a:lnTo>
                    <a:pt x="4260746" y="274710"/>
                  </a:lnTo>
                  <a:lnTo>
                    <a:pt x="4266785" y="278936"/>
                  </a:lnTo>
                  <a:lnTo>
                    <a:pt x="4278858" y="283162"/>
                  </a:lnTo>
                  <a:lnTo>
                    <a:pt x="4278858" y="293427"/>
                  </a:lnTo>
                  <a:lnTo>
                    <a:pt x="4280671" y="301879"/>
                  </a:lnTo>
                  <a:lnTo>
                    <a:pt x="4280671" y="307916"/>
                  </a:lnTo>
                  <a:lnTo>
                    <a:pt x="4284896" y="316370"/>
                  </a:lnTo>
                  <a:lnTo>
                    <a:pt x="4260746" y="316370"/>
                  </a:lnTo>
                  <a:lnTo>
                    <a:pt x="4256519" y="307916"/>
                  </a:lnTo>
                  <a:lnTo>
                    <a:pt x="4252295" y="301879"/>
                  </a:lnTo>
                  <a:lnTo>
                    <a:pt x="4246256" y="293427"/>
                  </a:lnTo>
                  <a:lnTo>
                    <a:pt x="4242029" y="289201"/>
                  </a:lnTo>
                  <a:lnTo>
                    <a:pt x="4242029" y="278936"/>
                  </a:lnTo>
                  <a:close/>
                  <a:moveTo>
                    <a:pt x="5226738" y="221580"/>
                  </a:moveTo>
                  <a:lnTo>
                    <a:pt x="5238813" y="240295"/>
                  </a:lnTo>
                  <a:lnTo>
                    <a:pt x="5249078" y="275313"/>
                  </a:lnTo>
                  <a:lnTo>
                    <a:pt x="5263567" y="307916"/>
                  </a:lnTo>
                  <a:lnTo>
                    <a:pt x="5281681" y="340519"/>
                  </a:lnTo>
                  <a:lnTo>
                    <a:pt x="5291943" y="355009"/>
                  </a:lnTo>
                  <a:lnTo>
                    <a:pt x="5297982" y="346557"/>
                  </a:lnTo>
                  <a:lnTo>
                    <a:pt x="5302208" y="344747"/>
                  </a:lnTo>
                  <a:lnTo>
                    <a:pt x="5310057" y="344747"/>
                  </a:lnTo>
                  <a:lnTo>
                    <a:pt x="5316094" y="340519"/>
                  </a:lnTo>
                  <a:lnTo>
                    <a:pt x="5330585" y="340519"/>
                  </a:lnTo>
                  <a:lnTo>
                    <a:pt x="5330585" y="346557"/>
                  </a:lnTo>
                  <a:lnTo>
                    <a:pt x="5338434" y="346557"/>
                  </a:lnTo>
                  <a:lnTo>
                    <a:pt x="5338434" y="368895"/>
                  </a:lnTo>
                  <a:lnTo>
                    <a:pt x="5283491" y="374934"/>
                  </a:lnTo>
                  <a:lnTo>
                    <a:pt x="5277455" y="432290"/>
                  </a:lnTo>
                  <a:lnTo>
                    <a:pt x="5259341" y="479384"/>
                  </a:lnTo>
                  <a:lnTo>
                    <a:pt x="5244852" y="526477"/>
                  </a:lnTo>
                  <a:lnTo>
                    <a:pt x="5238813" y="565722"/>
                  </a:lnTo>
                  <a:lnTo>
                    <a:pt x="5234587" y="604966"/>
                  </a:lnTo>
                  <a:lnTo>
                    <a:pt x="5234587" y="637569"/>
                  </a:lnTo>
                  <a:lnTo>
                    <a:pt x="5226738" y="668361"/>
                  </a:lnTo>
                  <a:lnTo>
                    <a:pt x="5220701" y="668361"/>
                  </a:lnTo>
                  <a:lnTo>
                    <a:pt x="5220701" y="662322"/>
                  </a:lnTo>
                  <a:lnTo>
                    <a:pt x="5210436" y="647832"/>
                  </a:lnTo>
                  <a:lnTo>
                    <a:pt x="5192324" y="629117"/>
                  </a:lnTo>
                  <a:lnTo>
                    <a:pt x="5171797" y="604361"/>
                  </a:lnTo>
                  <a:lnTo>
                    <a:pt x="5153683" y="579608"/>
                  </a:lnTo>
                  <a:lnTo>
                    <a:pt x="5139194" y="554854"/>
                  </a:lnTo>
                  <a:lnTo>
                    <a:pt x="5131345" y="532514"/>
                  </a:lnTo>
                  <a:lnTo>
                    <a:pt x="5135571" y="518025"/>
                  </a:lnTo>
                  <a:lnTo>
                    <a:pt x="5143420" y="513797"/>
                  </a:lnTo>
                  <a:lnTo>
                    <a:pt x="5149457" y="513797"/>
                  </a:lnTo>
                  <a:lnTo>
                    <a:pt x="5153683" y="513797"/>
                  </a:lnTo>
                  <a:lnTo>
                    <a:pt x="5157909" y="513797"/>
                  </a:lnTo>
                  <a:lnTo>
                    <a:pt x="5159721" y="513797"/>
                  </a:lnTo>
                  <a:lnTo>
                    <a:pt x="5163948" y="513797"/>
                  </a:lnTo>
                  <a:lnTo>
                    <a:pt x="5168174" y="513194"/>
                  </a:lnTo>
                  <a:lnTo>
                    <a:pt x="5174212" y="504742"/>
                  </a:lnTo>
                  <a:lnTo>
                    <a:pt x="5168174" y="504742"/>
                  </a:lnTo>
                  <a:lnTo>
                    <a:pt x="5168174" y="498704"/>
                  </a:lnTo>
                  <a:lnTo>
                    <a:pt x="5135571" y="494477"/>
                  </a:lnTo>
                  <a:lnTo>
                    <a:pt x="5117459" y="484215"/>
                  </a:lnTo>
                  <a:lnTo>
                    <a:pt x="5102968" y="465498"/>
                  </a:lnTo>
                  <a:lnTo>
                    <a:pt x="5117459" y="461272"/>
                  </a:lnTo>
                  <a:lnTo>
                    <a:pt x="5129532" y="457044"/>
                  </a:lnTo>
                  <a:lnTo>
                    <a:pt x="5135571" y="455233"/>
                  </a:lnTo>
                  <a:lnTo>
                    <a:pt x="5143420" y="451007"/>
                  </a:lnTo>
                  <a:lnTo>
                    <a:pt x="5149457" y="446781"/>
                  </a:lnTo>
                  <a:lnTo>
                    <a:pt x="5157306" y="440742"/>
                  </a:lnTo>
                  <a:lnTo>
                    <a:pt x="5157306" y="432290"/>
                  </a:lnTo>
                  <a:lnTo>
                    <a:pt x="5128929" y="432290"/>
                  </a:lnTo>
                  <a:lnTo>
                    <a:pt x="5121080" y="436516"/>
                  </a:lnTo>
                  <a:lnTo>
                    <a:pt x="5115043" y="436516"/>
                  </a:lnTo>
                  <a:lnTo>
                    <a:pt x="5107194" y="440742"/>
                  </a:lnTo>
                  <a:lnTo>
                    <a:pt x="5096931" y="440742"/>
                  </a:lnTo>
                  <a:lnTo>
                    <a:pt x="5078817" y="408140"/>
                  </a:lnTo>
                  <a:lnTo>
                    <a:pt x="5058290" y="375537"/>
                  </a:lnTo>
                  <a:lnTo>
                    <a:pt x="5060100" y="365274"/>
                  </a:lnTo>
                  <a:lnTo>
                    <a:pt x="5060100" y="359235"/>
                  </a:lnTo>
                  <a:lnTo>
                    <a:pt x="5064326" y="355009"/>
                  </a:lnTo>
                  <a:lnTo>
                    <a:pt x="5068554" y="346557"/>
                  </a:lnTo>
                  <a:lnTo>
                    <a:pt x="5068554" y="340519"/>
                  </a:lnTo>
                  <a:lnTo>
                    <a:pt x="5072781" y="330256"/>
                  </a:lnTo>
                  <a:lnTo>
                    <a:pt x="5064931" y="330256"/>
                  </a:lnTo>
                  <a:lnTo>
                    <a:pt x="5064931" y="321804"/>
                  </a:lnTo>
                  <a:lnTo>
                    <a:pt x="5058893" y="326030"/>
                  </a:lnTo>
                  <a:lnTo>
                    <a:pt x="5054680" y="326030"/>
                  </a:lnTo>
                  <a:lnTo>
                    <a:pt x="5050454" y="326030"/>
                  </a:lnTo>
                  <a:lnTo>
                    <a:pt x="5046228" y="326030"/>
                  </a:lnTo>
                  <a:lnTo>
                    <a:pt x="5046228" y="321804"/>
                  </a:lnTo>
                  <a:lnTo>
                    <a:pt x="5040192" y="315765"/>
                  </a:lnTo>
                  <a:lnTo>
                    <a:pt x="5035964" y="307313"/>
                  </a:lnTo>
                  <a:lnTo>
                    <a:pt x="5031737" y="301274"/>
                  </a:lnTo>
                  <a:lnTo>
                    <a:pt x="5029927" y="297048"/>
                  </a:lnTo>
                  <a:lnTo>
                    <a:pt x="5029927" y="286785"/>
                  </a:lnTo>
                  <a:lnTo>
                    <a:pt x="5025701" y="274710"/>
                  </a:lnTo>
                  <a:lnTo>
                    <a:pt x="5064326" y="249957"/>
                  </a:lnTo>
                  <a:lnTo>
                    <a:pt x="5102968" y="229427"/>
                  </a:lnTo>
                  <a:lnTo>
                    <a:pt x="5107194" y="239692"/>
                  </a:lnTo>
                  <a:lnTo>
                    <a:pt x="5111420" y="249957"/>
                  </a:lnTo>
                  <a:lnTo>
                    <a:pt x="5115646" y="254183"/>
                  </a:lnTo>
                  <a:lnTo>
                    <a:pt x="5121685" y="258409"/>
                  </a:lnTo>
                  <a:lnTo>
                    <a:pt x="5125911" y="258409"/>
                  </a:lnTo>
                  <a:lnTo>
                    <a:pt x="5130137" y="260219"/>
                  </a:lnTo>
                  <a:lnTo>
                    <a:pt x="5136174" y="264445"/>
                  </a:lnTo>
                  <a:lnTo>
                    <a:pt x="5144023" y="268671"/>
                  </a:lnTo>
                  <a:lnTo>
                    <a:pt x="5150062" y="289201"/>
                  </a:lnTo>
                  <a:lnTo>
                    <a:pt x="5154288" y="315765"/>
                  </a:lnTo>
                  <a:lnTo>
                    <a:pt x="5158514" y="340519"/>
                  </a:lnTo>
                  <a:lnTo>
                    <a:pt x="5174815" y="340519"/>
                  </a:lnTo>
                  <a:lnTo>
                    <a:pt x="5174815" y="321804"/>
                  </a:lnTo>
                  <a:lnTo>
                    <a:pt x="5168776" y="301274"/>
                  </a:lnTo>
                  <a:lnTo>
                    <a:pt x="5168776" y="274710"/>
                  </a:lnTo>
                  <a:lnTo>
                    <a:pt x="5174815" y="249957"/>
                  </a:lnTo>
                  <a:lnTo>
                    <a:pt x="5182664" y="229427"/>
                  </a:lnTo>
                  <a:close/>
                  <a:moveTo>
                    <a:pt x="7221557" y="203466"/>
                  </a:moveTo>
                  <a:lnTo>
                    <a:pt x="7231822" y="211918"/>
                  </a:lnTo>
                  <a:lnTo>
                    <a:pt x="7239670" y="217957"/>
                  </a:lnTo>
                  <a:lnTo>
                    <a:pt x="7249934" y="217957"/>
                  </a:lnTo>
                  <a:lnTo>
                    <a:pt x="7260199" y="217957"/>
                  </a:lnTo>
                  <a:lnTo>
                    <a:pt x="7278311" y="222183"/>
                  </a:lnTo>
                  <a:lnTo>
                    <a:pt x="7274085" y="230635"/>
                  </a:lnTo>
                  <a:lnTo>
                    <a:pt x="7274085" y="232447"/>
                  </a:lnTo>
                  <a:lnTo>
                    <a:pt x="7274085" y="236673"/>
                  </a:lnTo>
                  <a:lnTo>
                    <a:pt x="7272274" y="240900"/>
                  </a:lnTo>
                  <a:lnTo>
                    <a:pt x="7272274" y="245126"/>
                  </a:lnTo>
                  <a:lnTo>
                    <a:pt x="7245708" y="259616"/>
                  </a:lnTo>
                  <a:lnTo>
                    <a:pt x="7211295" y="265653"/>
                  </a:lnTo>
                  <a:lnTo>
                    <a:pt x="7174466" y="269879"/>
                  </a:lnTo>
                  <a:lnTo>
                    <a:pt x="7172653" y="261427"/>
                  </a:lnTo>
                  <a:lnTo>
                    <a:pt x="7172653" y="255390"/>
                  </a:lnTo>
                  <a:lnTo>
                    <a:pt x="7168427" y="246936"/>
                  </a:lnTo>
                  <a:lnTo>
                    <a:pt x="7168427" y="236673"/>
                  </a:lnTo>
                  <a:lnTo>
                    <a:pt x="7178692" y="230635"/>
                  </a:lnTo>
                  <a:lnTo>
                    <a:pt x="7186539" y="222183"/>
                  </a:lnTo>
                  <a:lnTo>
                    <a:pt x="7192578" y="217957"/>
                  </a:lnTo>
                  <a:lnTo>
                    <a:pt x="7200425" y="211918"/>
                  </a:lnTo>
                  <a:lnTo>
                    <a:pt x="7206464" y="207692"/>
                  </a:lnTo>
                  <a:close/>
                  <a:moveTo>
                    <a:pt x="6131772" y="203466"/>
                  </a:moveTo>
                  <a:lnTo>
                    <a:pt x="6160149" y="207692"/>
                  </a:lnTo>
                  <a:lnTo>
                    <a:pt x="6180678" y="217957"/>
                  </a:lnTo>
                  <a:lnTo>
                    <a:pt x="6201206" y="230032"/>
                  </a:lnTo>
                  <a:lnTo>
                    <a:pt x="6195167" y="236069"/>
                  </a:lnTo>
                  <a:lnTo>
                    <a:pt x="6190941" y="246333"/>
                  </a:lnTo>
                  <a:lnTo>
                    <a:pt x="6184904" y="250559"/>
                  </a:lnTo>
                  <a:lnTo>
                    <a:pt x="6174640" y="254785"/>
                  </a:lnTo>
                  <a:lnTo>
                    <a:pt x="6162564" y="259012"/>
                  </a:lnTo>
                  <a:lnTo>
                    <a:pt x="6148075" y="259012"/>
                  </a:lnTo>
                  <a:lnTo>
                    <a:pt x="6137811" y="265050"/>
                  </a:lnTo>
                  <a:lnTo>
                    <a:pt x="6127548" y="265050"/>
                  </a:lnTo>
                  <a:lnTo>
                    <a:pt x="6117283" y="269276"/>
                  </a:lnTo>
                  <a:lnTo>
                    <a:pt x="6102792" y="269276"/>
                  </a:lnTo>
                  <a:lnTo>
                    <a:pt x="6102792" y="246936"/>
                  </a:lnTo>
                  <a:lnTo>
                    <a:pt x="6104603" y="232447"/>
                  </a:lnTo>
                  <a:lnTo>
                    <a:pt x="6119094" y="222183"/>
                  </a:lnTo>
                  <a:close/>
                  <a:moveTo>
                    <a:pt x="3413670" y="203466"/>
                  </a:moveTo>
                  <a:lnTo>
                    <a:pt x="3414272" y="203466"/>
                  </a:lnTo>
                  <a:lnTo>
                    <a:pt x="3442650" y="203466"/>
                  </a:lnTo>
                  <a:lnTo>
                    <a:pt x="3448688" y="222183"/>
                  </a:lnTo>
                  <a:lnTo>
                    <a:pt x="3456536" y="232447"/>
                  </a:lnTo>
                  <a:lnTo>
                    <a:pt x="3462575" y="246936"/>
                  </a:lnTo>
                  <a:lnTo>
                    <a:pt x="3466800" y="269276"/>
                  </a:lnTo>
                  <a:lnTo>
                    <a:pt x="3460762" y="269276"/>
                  </a:lnTo>
                  <a:lnTo>
                    <a:pt x="3438424" y="254785"/>
                  </a:lnTo>
                  <a:lnTo>
                    <a:pt x="3423932" y="240295"/>
                  </a:lnTo>
                  <a:lnTo>
                    <a:pt x="3413670" y="225806"/>
                  </a:lnTo>
                  <a:close/>
                  <a:moveTo>
                    <a:pt x="7410535" y="158185"/>
                  </a:moveTo>
                  <a:lnTo>
                    <a:pt x="7416572" y="158185"/>
                  </a:lnTo>
                  <a:lnTo>
                    <a:pt x="7424421" y="162411"/>
                  </a:lnTo>
                  <a:lnTo>
                    <a:pt x="7426232" y="162411"/>
                  </a:lnTo>
                  <a:lnTo>
                    <a:pt x="7430458" y="162411"/>
                  </a:lnTo>
                  <a:lnTo>
                    <a:pt x="7434686" y="164222"/>
                  </a:lnTo>
                  <a:lnTo>
                    <a:pt x="7426836" y="172676"/>
                  </a:lnTo>
                  <a:lnTo>
                    <a:pt x="7420798" y="178712"/>
                  </a:lnTo>
                  <a:lnTo>
                    <a:pt x="7416572" y="188977"/>
                  </a:lnTo>
                  <a:lnTo>
                    <a:pt x="7412346" y="197429"/>
                  </a:lnTo>
                  <a:lnTo>
                    <a:pt x="7410535" y="211918"/>
                  </a:lnTo>
                  <a:lnTo>
                    <a:pt x="7416572" y="211918"/>
                  </a:lnTo>
                  <a:lnTo>
                    <a:pt x="7424421" y="201655"/>
                  </a:lnTo>
                  <a:lnTo>
                    <a:pt x="7430458" y="193203"/>
                  </a:lnTo>
                  <a:lnTo>
                    <a:pt x="7438307" y="187164"/>
                  </a:lnTo>
                  <a:lnTo>
                    <a:pt x="7448572" y="182938"/>
                  </a:lnTo>
                  <a:lnTo>
                    <a:pt x="7469099" y="203466"/>
                  </a:lnTo>
                  <a:lnTo>
                    <a:pt x="7495665" y="222183"/>
                  </a:lnTo>
                  <a:lnTo>
                    <a:pt x="7511965" y="236673"/>
                  </a:lnTo>
                  <a:lnTo>
                    <a:pt x="7511965" y="283767"/>
                  </a:lnTo>
                  <a:lnTo>
                    <a:pt x="7524040" y="294030"/>
                  </a:lnTo>
                  <a:lnTo>
                    <a:pt x="7534305" y="302482"/>
                  </a:lnTo>
                  <a:lnTo>
                    <a:pt x="7544569" y="304295"/>
                  </a:lnTo>
                  <a:lnTo>
                    <a:pt x="7552419" y="318783"/>
                  </a:lnTo>
                  <a:lnTo>
                    <a:pt x="7558455" y="347765"/>
                  </a:lnTo>
                  <a:lnTo>
                    <a:pt x="7543965" y="366482"/>
                  </a:lnTo>
                  <a:lnTo>
                    <a:pt x="7537928" y="385197"/>
                  </a:lnTo>
                  <a:lnTo>
                    <a:pt x="7523437" y="395461"/>
                  </a:lnTo>
                  <a:lnTo>
                    <a:pt x="7505325" y="399687"/>
                  </a:lnTo>
                  <a:lnTo>
                    <a:pt x="7472720" y="401498"/>
                  </a:lnTo>
                  <a:lnTo>
                    <a:pt x="7448572" y="380971"/>
                  </a:lnTo>
                  <a:lnTo>
                    <a:pt x="7411743" y="362254"/>
                  </a:lnTo>
                  <a:lnTo>
                    <a:pt x="7373101" y="351991"/>
                  </a:lnTo>
                  <a:lnTo>
                    <a:pt x="7334462" y="337500"/>
                  </a:lnTo>
                  <a:lnTo>
                    <a:pt x="7300046" y="323011"/>
                  </a:lnTo>
                  <a:lnTo>
                    <a:pt x="7277708" y="302482"/>
                  </a:lnTo>
                  <a:lnTo>
                    <a:pt x="7292197" y="294030"/>
                  </a:lnTo>
                  <a:lnTo>
                    <a:pt x="7302462" y="287993"/>
                  </a:lnTo>
                  <a:lnTo>
                    <a:pt x="7310311" y="279539"/>
                  </a:lnTo>
                  <a:lnTo>
                    <a:pt x="7314537" y="269276"/>
                  </a:lnTo>
                  <a:lnTo>
                    <a:pt x="7316348" y="250559"/>
                  </a:lnTo>
                  <a:lnTo>
                    <a:pt x="7314537" y="244523"/>
                  </a:lnTo>
                  <a:lnTo>
                    <a:pt x="7310311" y="232447"/>
                  </a:lnTo>
                  <a:lnTo>
                    <a:pt x="7310311" y="217352"/>
                  </a:lnTo>
                  <a:lnTo>
                    <a:pt x="7310311" y="202863"/>
                  </a:lnTo>
                  <a:lnTo>
                    <a:pt x="7310311" y="201050"/>
                  </a:lnTo>
                  <a:lnTo>
                    <a:pt x="7314537" y="201050"/>
                  </a:lnTo>
                  <a:lnTo>
                    <a:pt x="7316348" y="196824"/>
                  </a:lnTo>
                  <a:lnTo>
                    <a:pt x="7348950" y="188372"/>
                  </a:lnTo>
                  <a:lnTo>
                    <a:pt x="7383366" y="172071"/>
                  </a:lnTo>
                  <a:close/>
                  <a:moveTo>
                    <a:pt x="6960130" y="149733"/>
                  </a:moveTo>
                  <a:lnTo>
                    <a:pt x="6980657" y="149733"/>
                  </a:lnTo>
                  <a:lnTo>
                    <a:pt x="7009034" y="178712"/>
                  </a:lnTo>
                  <a:lnTo>
                    <a:pt x="7045863" y="203466"/>
                  </a:lnTo>
                  <a:lnTo>
                    <a:pt x="7045863" y="211315"/>
                  </a:lnTo>
                  <a:lnTo>
                    <a:pt x="7038014" y="211315"/>
                  </a:lnTo>
                  <a:lnTo>
                    <a:pt x="7038014" y="221580"/>
                  </a:lnTo>
                  <a:lnTo>
                    <a:pt x="7003600" y="202863"/>
                  </a:lnTo>
                  <a:lnTo>
                    <a:pt x="6979450" y="178109"/>
                  </a:lnTo>
                  <a:close/>
                  <a:moveTo>
                    <a:pt x="6247694" y="139468"/>
                  </a:moveTo>
                  <a:lnTo>
                    <a:pt x="6276071" y="147920"/>
                  </a:lnTo>
                  <a:lnTo>
                    <a:pt x="6298409" y="153959"/>
                  </a:lnTo>
                  <a:lnTo>
                    <a:pt x="6318939" y="164222"/>
                  </a:lnTo>
                  <a:lnTo>
                    <a:pt x="6318939" y="182938"/>
                  </a:lnTo>
                  <a:lnTo>
                    <a:pt x="6300825" y="187164"/>
                  </a:lnTo>
                  <a:lnTo>
                    <a:pt x="6284523" y="193203"/>
                  </a:lnTo>
                  <a:lnTo>
                    <a:pt x="6257959" y="197429"/>
                  </a:lnTo>
                  <a:lnTo>
                    <a:pt x="6247694" y="201655"/>
                  </a:lnTo>
                  <a:lnTo>
                    <a:pt x="6241658" y="203466"/>
                  </a:lnTo>
                  <a:lnTo>
                    <a:pt x="6229582" y="203466"/>
                  </a:lnTo>
                  <a:lnTo>
                    <a:pt x="6219318" y="203466"/>
                  </a:lnTo>
                  <a:lnTo>
                    <a:pt x="6219318" y="182938"/>
                  </a:lnTo>
                  <a:lnTo>
                    <a:pt x="6227167" y="172676"/>
                  </a:lnTo>
                  <a:lnTo>
                    <a:pt x="6237430" y="158185"/>
                  </a:lnTo>
                  <a:close/>
                  <a:moveTo>
                    <a:pt x="5383112" y="118941"/>
                  </a:moveTo>
                  <a:lnTo>
                    <a:pt x="5383112" y="158185"/>
                  </a:lnTo>
                  <a:lnTo>
                    <a:pt x="5397601" y="158185"/>
                  </a:lnTo>
                  <a:lnTo>
                    <a:pt x="5405450" y="153959"/>
                  </a:lnTo>
                  <a:lnTo>
                    <a:pt x="5411489" y="153959"/>
                  </a:lnTo>
                  <a:lnTo>
                    <a:pt x="5419336" y="153959"/>
                  </a:lnTo>
                  <a:lnTo>
                    <a:pt x="5421149" y="153959"/>
                  </a:lnTo>
                  <a:lnTo>
                    <a:pt x="5428998" y="158185"/>
                  </a:lnTo>
                  <a:lnTo>
                    <a:pt x="5439261" y="164222"/>
                  </a:lnTo>
                  <a:lnTo>
                    <a:pt x="5439261" y="182938"/>
                  </a:lnTo>
                  <a:lnTo>
                    <a:pt x="5447110" y="187164"/>
                  </a:lnTo>
                  <a:lnTo>
                    <a:pt x="5457375" y="187164"/>
                  </a:lnTo>
                  <a:lnTo>
                    <a:pt x="5463412" y="182938"/>
                  </a:lnTo>
                  <a:lnTo>
                    <a:pt x="5475487" y="182938"/>
                  </a:lnTo>
                  <a:lnTo>
                    <a:pt x="5477298" y="178712"/>
                  </a:lnTo>
                  <a:lnTo>
                    <a:pt x="5485147" y="182938"/>
                  </a:lnTo>
                  <a:lnTo>
                    <a:pt x="5491186" y="188977"/>
                  </a:lnTo>
                  <a:lnTo>
                    <a:pt x="5499033" y="201050"/>
                  </a:lnTo>
                  <a:lnTo>
                    <a:pt x="5505072" y="211315"/>
                  </a:lnTo>
                  <a:lnTo>
                    <a:pt x="5494807" y="236069"/>
                  </a:lnTo>
                  <a:lnTo>
                    <a:pt x="5484544" y="260824"/>
                  </a:lnTo>
                  <a:lnTo>
                    <a:pt x="5476695" y="289804"/>
                  </a:lnTo>
                  <a:lnTo>
                    <a:pt x="5452544" y="289804"/>
                  </a:lnTo>
                  <a:lnTo>
                    <a:pt x="5434432" y="298256"/>
                  </a:lnTo>
                  <a:lnTo>
                    <a:pt x="5418131" y="308521"/>
                  </a:lnTo>
                  <a:lnTo>
                    <a:pt x="5389754" y="316973"/>
                  </a:lnTo>
                  <a:lnTo>
                    <a:pt x="5371640" y="302482"/>
                  </a:lnTo>
                  <a:lnTo>
                    <a:pt x="5347489" y="294030"/>
                  </a:lnTo>
                  <a:lnTo>
                    <a:pt x="5323340" y="283767"/>
                  </a:lnTo>
                  <a:lnTo>
                    <a:pt x="5319114" y="275313"/>
                  </a:lnTo>
                  <a:lnTo>
                    <a:pt x="5319114" y="269276"/>
                  </a:lnTo>
                  <a:lnTo>
                    <a:pt x="5314886" y="260824"/>
                  </a:lnTo>
                  <a:lnTo>
                    <a:pt x="5310660" y="250559"/>
                  </a:lnTo>
                  <a:lnTo>
                    <a:pt x="5300398" y="240295"/>
                  </a:lnTo>
                  <a:lnTo>
                    <a:pt x="5290133" y="230032"/>
                  </a:lnTo>
                  <a:lnTo>
                    <a:pt x="5282284" y="221580"/>
                  </a:lnTo>
                  <a:lnTo>
                    <a:pt x="5276247" y="207089"/>
                  </a:lnTo>
                  <a:lnTo>
                    <a:pt x="5272021" y="182336"/>
                  </a:lnTo>
                  <a:lnTo>
                    <a:pt x="5286510" y="163619"/>
                  </a:lnTo>
                  <a:lnTo>
                    <a:pt x="5296774" y="149128"/>
                  </a:lnTo>
                  <a:lnTo>
                    <a:pt x="5311265" y="149128"/>
                  </a:lnTo>
                  <a:lnTo>
                    <a:pt x="5323340" y="153354"/>
                  </a:lnTo>
                  <a:lnTo>
                    <a:pt x="5337829" y="157580"/>
                  </a:lnTo>
                  <a:lnTo>
                    <a:pt x="5352320" y="157580"/>
                  </a:lnTo>
                  <a:lnTo>
                    <a:pt x="5352320" y="132826"/>
                  </a:lnTo>
                  <a:lnTo>
                    <a:pt x="5358357" y="128600"/>
                  </a:lnTo>
                  <a:lnTo>
                    <a:pt x="5366206" y="124374"/>
                  </a:lnTo>
                  <a:lnTo>
                    <a:pt x="5368019" y="124374"/>
                  </a:lnTo>
                  <a:lnTo>
                    <a:pt x="5375866" y="120148"/>
                  </a:lnTo>
                  <a:close/>
                  <a:moveTo>
                    <a:pt x="6298409" y="92374"/>
                  </a:moveTo>
                  <a:lnTo>
                    <a:pt x="6326788" y="92374"/>
                  </a:lnTo>
                  <a:lnTo>
                    <a:pt x="6343089" y="111091"/>
                  </a:lnTo>
                  <a:lnTo>
                    <a:pt x="6361202" y="121356"/>
                  </a:lnTo>
                  <a:lnTo>
                    <a:pt x="6375692" y="135845"/>
                  </a:lnTo>
                  <a:lnTo>
                    <a:pt x="6390181" y="158185"/>
                  </a:lnTo>
                  <a:lnTo>
                    <a:pt x="6357578" y="158185"/>
                  </a:lnTo>
                  <a:lnTo>
                    <a:pt x="6337051" y="135845"/>
                  </a:lnTo>
                  <a:lnTo>
                    <a:pt x="6314713" y="119543"/>
                  </a:lnTo>
                  <a:close/>
                  <a:moveTo>
                    <a:pt x="2716324" y="92374"/>
                  </a:moveTo>
                  <a:lnTo>
                    <a:pt x="2740474" y="92374"/>
                  </a:lnTo>
                  <a:lnTo>
                    <a:pt x="2750737" y="100827"/>
                  </a:lnTo>
                  <a:lnTo>
                    <a:pt x="2758586" y="106865"/>
                  </a:lnTo>
                  <a:lnTo>
                    <a:pt x="2762813" y="115317"/>
                  </a:lnTo>
                  <a:lnTo>
                    <a:pt x="2768851" y="125582"/>
                  </a:lnTo>
                  <a:lnTo>
                    <a:pt x="2773077" y="134034"/>
                  </a:lnTo>
                  <a:lnTo>
                    <a:pt x="2791188" y="115317"/>
                  </a:lnTo>
                  <a:lnTo>
                    <a:pt x="2811717" y="106865"/>
                  </a:lnTo>
                  <a:lnTo>
                    <a:pt x="2844320" y="111091"/>
                  </a:lnTo>
                  <a:lnTo>
                    <a:pt x="2844320" y="140071"/>
                  </a:lnTo>
                  <a:lnTo>
                    <a:pt x="2888998" y="144299"/>
                  </a:lnTo>
                  <a:lnTo>
                    <a:pt x="2929450" y="150336"/>
                  </a:lnTo>
                  <a:lnTo>
                    <a:pt x="2963866" y="158788"/>
                  </a:lnTo>
                  <a:lnTo>
                    <a:pt x="3002506" y="163014"/>
                  </a:lnTo>
                  <a:lnTo>
                    <a:pt x="3045374" y="158788"/>
                  </a:lnTo>
                  <a:lnTo>
                    <a:pt x="3045374" y="183543"/>
                  </a:lnTo>
                  <a:lnTo>
                    <a:pt x="3053223" y="183543"/>
                  </a:lnTo>
                  <a:lnTo>
                    <a:pt x="3059259" y="183543"/>
                  </a:lnTo>
                  <a:lnTo>
                    <a:pt x="3063486" y="183543"/>
                  </a:lnTo>
                  <a:lnTo>
                    <a:pt x="3067712" y="187769"/>
                  </a:lnTo>
                  <a:lnTo>
                    <a:pt x="3071938" y="189580"/>
                  </a:lnTo>
                  <a:lnTo>
                    <a:pt x="3064090" y="189580"/>
                  </a:lnTo>
                  <a:lnTo>
                    <a:pt x="3030883" y="211315"/>
                  </a:lnTo>
                  <a:lnTo>
                    <a:pt x="2992243" y="236069"/>
                  </a:lnTo>
                  <a:lnTo>
                    <a:pt x="2945752" y="258409"/>
                  </a:lnTo>
                  <a:lnTo>
                    <a:pt x="2902886" y="283162"/>
                  </a:lnTo>
                  <a:lnTo>
                    <a:pt x="2872697" y="303690"/>
                  </a:lnTo>
                  <a:lnTo>
                    <a:pt x="2850359" y="322407"/>
                  </a:lnTo>
                  <a:lnTo>
                    <a:pt x="2882961" y="322407"/>
                  </a:lnTo>
                  <a:lnTo>
                    <a:pt x="2893225" y="316370"/>
                  </a:lnTo>
                  <a:lnTo>
                    <a:pt x="2903490" y="312142"/>
                  </a:lnTo>
                  <a:lnTo>
                    <a:pt x="2915564" y="307916"/>
                  </a:lnTo>
                  <a:lnTo>
                    <a:pt x="2930056" y="307916"/>
                  </a:lnTo>
                  <a:lnTo>
                    <a:pt x="2930056" y="316370"/>
                  </a:lnTo>
                  <a:lnTo>
                    <a:pt x="2887187" y="347160"/>
                  </a:lnTo>
                  <a:lnTo>
                    <a:pt x="2850359" y="379763"/>
                  </a:lnTo>
                  <a:lnTo>
                    <a:pt x="2820169" y="412366"/>
                  </a:lnTo>
                  <a:lnTo>
                    <a:pt x="2783340" y="441347"/>
                  </a:lnTo>
                  <a:lnTo>
                    <a:pt x="2744700" y="466101"/>
                  </a:lnTo>
                  <a:lnTo>
                    <a:pt x="2693984" y="480592"/>
                  </a:lnTo>
                  <a:lnTo>
                    <a:pt x="2693984" y="505345"/>
                  </a:lnTo>
                  <a:lnTo>
                    <a:pt x="2669834" y="509571"/>
                  </a:lnTo>
                  <a:lnTo>
                    <a:pt x="2641459" y="519836"/>
                  </a:lnTo>
                  <a:lnTo>
                    <a:pt x="2625155" y="534327"/>
                  </a:lnTo>
                  <a:lnTo>
                    <a:pt x="2635420" y="542779"/>
                  </a:lnTo>
                  <a:lnTo>
                    <a:pt x="2641459" y="548815"/>
                  </a:lnTo>
                  <a:lnTo>
                    <a:pt x="2645684" y="553042"/>
                  </a:lnTo>
                  <a:lnTo>
                    <a:pt x="2645684" y="559080"/>
                  </a:lnTo>
                  <a:lnTo>
                    <a:pt x="2645684" y="567532"/>
                  </a:lnTo>
                  <a:lnTo>
                    <a:pt x="2641459" y="577797"/>
                  </a:lnTo>
                  <a:lnTo>
                    <a:pt x="2641459" y="592286"/>
                  </a:lnTo>
                  <a:lnTo>
                    <a:pt x="2564176" y="598324"/>
                  </a:lnTo>
                  <a:lnTo>
                    <a:pt x="2564176" y="606777"/>
                  </a:lnTo>
                  <a:lnTo>
                    <a:pt x="2574440" y="611003"/>
                  </a:lnTo>
                  <a:lnTo>
                    <a:pt x="2578666" y="611003"/>
                  </a:lnTo>
                  <a:lnTo>
                    <a:pt x="2584705" y="611003"/>
                  </a:lnTo>
                  <a:lnTo>
                    <a:pt x="2588931" y="612815"/>
                  </a:lnTo>
                  <a:lnTo>
                    <a:pt x="2588931" y="617041"/>
                  </a:lnTo>
                  <a:lnTo>
                    <a:pt x="2596780" y="625494"/>
                  </a:lnTo>
                  <a:lnTo>
                    <a:pt x="2584705" y="625494"/>
                  </a:lnTo>
                  <a:lnTo>
                    <a:pt x="2568404" y="631530"/>
                  </a:lnTo>
                  <a:lnTo>
                    <a:pt x="2546063" y="639984"/>
                  </a:lnTo>
                  <a:lnTo>
                    <a:pt x="2525536" y="646021"/>
                  </a:lnTo>
                  <a:lnTo>
                    <a:pt x="2531573" y="650247"/>
                  </a:lnTo>
                  <a:lnTo>
                    <a:pt x="2535801" y="650247"/>
                  </a:lnTo>
                  <a:lnTo>
                    <a:pt x="2540027" y="650247"/>
                  </a:lnTo>
                  <a:lnTo>
                    <a:pt x="2541837" y="654473"/>
                  </a:lnTo>
                  <a:lnTo>
                    <a:pt x="2546063" y="654473"/>
                  </a:lnTo>
                  <a:lnTo>
                    <a:pt x="2541837" y="660512"/>
                  </a:lnTo>
                  <a:lnTo>
                    <a:pt x="2540027" y="668964"/>
                  </a:lnTo>
                  <a:lnTo>
                    <a:pt x="2535801" y="670774"/>
                  </a:lnTo>
                  <a:lnTo>
                    <a:pt x="2540027" y="675001"/>
                  </a:lnTo>
                  <a:lnTo>
                    <a:pt x="2540027" y="679229"/>
                  </a:lnTo>
                  <a:lnTo>
                    <a:pt x="2541837" y="685265"/>
                  </a:lnTo>
                  <a:lnTo>
                    <a:pt x="2546063" y="693717"/>
                  </a:lnTo>
                  <a:lnTo>
                    <a:pt x="2531573" y="697943"/>
                  </a:lnTo>
                  <a:lnTo>
                    <a:pt x="2521310" y="697943"/>
                  </a:lnTo>
                  <a:lnTo>
                    <a:pt x="2511045" y="697943"/>
                  </a:lnTo>
                  <a:lnTo>
                    <a:pt x="2498970" y="703982"/>
                  </a:lnTo>
                  <a:lnTo>
                    <a:pt x="2535801" y="703982"/>
                  </a:lnTo>
                  <a:lnTo>
                    <a:pt x="2564176" y="712434"/>
                  </a:lnTo>
                  <a:lnTo>
                    <a:pt x="2564176" y="726925"/>
                  </a:lnTo>
                  <a:lnTo>
                    <a:pt x="2517687" y="726925"/>
                  </a:lnTo>
                  <a:lnTo>
                    <a:pt x="2513461" y="737188"/>
                  </a:lnTo>
                  <a:lnTo>
                    <a:pt x="2513461" y="741414"/>
                  </a:lnTo>
                  <a:lnTo>
                    <a:pt x="2513461" y="743226"/>
                  </a:lnTo>
                  <a:lnTo>
                    <a:pt x="2511650" y="747453"/>
                  </a:lnTo>
                  <a:lnTo>
                    <a:pt x="2507424" y="751679"/>
                  </a:lnTo>
                  <a:lnTo>
                    <a:pt x="2489310" y="757715"/>
                  </a:lnTo>
                  <a:lnTo>
                    <a:pt x="2465159" y="757715"/>
                  </a:lnTo>
                  <a:lnTo>
                    <a:pt x="2441009" y="757715"/>
                  </a:lnTo>
                  <a:lnTo>
                    <a:pt x="2416861" y="743226"/>
                  </a:lnTo>
                  <a:lnTo>
                    <a:pt x="2384258" y="743226"/>
                  </a:lnTo>
                  <a:lnTo>
                    <a:pt x="2351654" y="747453"/>
                  </a:lnTo>
                  <a:lnTo>
                    <a:pt x="2317238" y="751679"/>
                  </a:lnTo>
                  <a:lnTo>
                    <a:pt x="2284636" y="747453"/>
                  </a:lnTo>
                  <a:lnTo>
                    <a:pt x="2252033" y="737188"/>
                  </a:lnTo>
                  <a:lnTo>
                    <a:pt x="2250222" y="732962"/>
                  </a:lnTo>
                  <a:lnTo>
                    <a:pt x="2250222" y="728736"/>
                  </a:lnTo>
                  <a:lnTo>
                    <a:pt x="2245996" y="728736"/>
                  </a:lnTo>
                  <a:lnTo>
                    <a:pt x="2245996" y="724510"/>
                  </a:lnTo>
                  <a:lnTo>
                    <a:pt x="2245996" y="716057"/>
                  </a:lnTo>
                  <a:lnTo>
                    <a:pt x="2252033" y="716057"/>
                  </a:lnTo>
                  <a:lnTo>
                    <a:pt x="2256259" y="710019"/>
                  </a:lnTo>
                  <a:lnTo>
                    <a:pt x="2264108" y="701567"/>
                  </a:lnTo>
                  <a:lnTo>
                    <a:pt x="2265919" y="697341"/>
                  </a:lnTo>
                  <a:lnTo>
                    <a:pt x="2273768" y="695530"/>
                  </a:lnTo>
                  <a:lnTo>
                    <a:pt x="2277994" y="687076"/>
                  </a:lnTo>
                  <a:lnTo>
                    <a:pt x="2284033" y="676813"/>
                  </a:lnTo>
                  <a:lnTo>
                    <a:pt x="2269542" y="672587"/>
                  </a:lnTo>
                  <a:lnTo>
                    <a:pt x="2259277" y="666548"/>
                  </a:lnTo>
                  <a:lnTo>
                    <a:pt x="2251430" y="654473"/>
                  </a:lnTo>
                  <a:lnTo>
                    <a:pt x="2249617" y="644210"/>
                  </a:lnTo>
                  <a:lnTo>
                    <a:pt x="2245391" y="629720"/>
                  </a:lnTo>
                  <a:lnTo>
                    <a:pt x="2259882" y="629720"/>
                  </a:lnTo>
                  <a:lnTo>
                    <a:pt x="2284033" y="623683"/>
                  </a:lnTo>
                  <a:lnTo>
                    <a:pt x="2312409" y="629720"/>
                  </a:lnTo>
                  <a:lnTo>
                    <a:pt x="2336558" y="639984"/>
                  </a:lnTo>
                  <a:lnTo>
                    <a:pt x="2360709" y="652058"/>
                  </a:lnTo>
                  <a:lnTo>
                    <a:pt x="2360709" y="637569"/>
                  </a:lnTo>
                  <a:lnTo>
                    <a:pt x="2336558" y="625494"/>
                  </a:lnTo>
                  <a:lnTo>
                    <a:pt x="2316031" y="615229"/>
                  </a:lnTo>
                  <a:lnTo>
                    <a:pt x="2297918" y="596512"/>
                  </a:lnTo>
                  <a:lnTo>
                    <a:pt x="2303955" y="596512"/>
                  </a:lnTo>
                  <a:lnTo>
                    <a:pt x="2322069" y="569948"/>
                  </a:lnTo>
                  <a:lnTo>
                    <a:pt x="2344407" y="551231"/>
                  </a:lnTo>
                  <a:lnTo>
                    <a:pt x="2372784" y="536740"/>
                  </a:lnTo>
                  <a:lnTo>
                    <a:pt x="2407201" y="526477"/>
                  </a:lnTo>
                  <a:lnTo>
                    <a:pt x="2407201" y="519231"/>
                  </a:lnTo>
                  <a:lnTo>
                    <a:pt x="2374595" y="508968"/>
                  </a:lnTo>
                  <a:lnTo>
                    <a:pt x="2350446" y="490251"/>
                  </a:lnTo>
                  <a:lnTo>
                    <a:pt x="2329916" y="465498"/>
                  </a:lnTo>
                  <a:lnTo>
                    <a:pt x="2311804" y="440742"/>
                  </a:lnTo>
                  <a:lnTo>
                    <a:pt x="2322069" y="436516"/>
                  </a:lnTo>
                  <a:lnTo>
                    <a:pt x="2329916" y="436516"/>
                  </a:lnTo>
                  <a:lnTo>
                    <a:pt x="2340181" y="432290"/>
                  </a:lnTo>
                  <a:lnTo>
                    <a:pt x="2350446" y="432290"/>
                  </a:lnTo>
                  <a:lnTo>
                    <a:pt x="2364935" y="442555"/>
                  </a:lnTo>
                  <a:lnTo>
                    <a:pt x="2375200" y="454630"/>
                  </a:lnTo>
                  <a:lnTo>
                    <a:pt x="2389692" y="464893"/>
                  </a:lnTo>
                  <a:lnTo>
                    <a:pt x="2389692" y="456441"/>
                  </a:lnTo>
                  <a:lnTo>
                    <a:pt x="2387879" y="450404"/>
                  </a:lnTo>
                  <a:lnTo>
                    <a:pt x="2383652" y="450404"/>
                  </a:lnTo>
                  <a:lnTo>
                    <a:pt x="2383652" y="446176"/>
                  </a:lnTo>
                  <a:lnTo>
                    <a:pt x="2379426" y="441950"/>
                  </a:lnTo>
                  <a:lnTo>
                    <a:pt x="2379426" y="440139"/>
                  </a:lnTo>
                  <a:lnTo>
                    <a:pt x="2375200" y="431687"/>
                  </a:lnTo>
                  <a:lnTo>
                    <a:pt x="2383049" y="431687"/>
                  </a:lnTo>
                  <a:lnTo>
                    <a:pt x="2383049" y="425649"/>
                  </a:lnTo>
                  <a:lnTo>
                    <a:pt x="2415653" y="413573"/>
                  </a:lnTo>
                  <a:lnTo>
                    <a:pt x="2445840" y="407537"/>
                  </a:lnTo>
                  <a:lnTo>
                    <a:pt x="2478443" y="403311"/>
                  </a:lnTo>
                  <a:lnTo>
                    <a:pt x="2517084" y="407537"/>
                  </a:lnTo>
                  <a:lnTo>
                    <a:pt x="2498970" y="385197"/>
                  </a:lnTo>
                  <a:lnTo>
                    <a:pt x="2521310" y="379160"/>
                  </a:lnTo>
                  <a:lnTo>
                    <a:pt x="2545460" y="368895"/>
                  </a:lnTo>
                  <a:lnTo>
                    <a:pt x="2569610" y="358633"/>
                  </a:lnTo>
                  <a:lnTo>
                    <a:pt x="2584100" y="346557"/>
                  </a:lnTo>
                  <a:lnTo>
                    <a:pt x="2596175" y="346557"/>
                  </a:lnTo>
                  <a:lnTo>
                    <a:pt x="2596175" y="340519"/>
                  </a:lnTo>
                  <a:lnTo>
                    <a:pt x="2578063" y="340519"/>
                  </a:lnTo>
                  <a:lnTo>
                    <a:pt x="2570214" y="344747"/>
                  </a:lnTo>
                  <a:lnTo>
                    <a:pt x="2564176" y="346557"/>
                  </a:lnTo>
                  <a:lnTo>
                    <a:pt x="2559949" y="346557"/>
                  </a:lnTo>
                  <a:lnTo>
                    <a:pt x="2555724" y="346557"/>
                  </a:lnTo>
                  <a:lnTo>
                    <a:pt x="2553913" y="346557"/>
                  </a:lnTo>
                  <a:lnTo>
                    <a:pt x="2549687" y="344747"/>
                  </a:lnTo>
                  <a:lnTo>
                    <a:pt x="2545460" y="340519"/>
                  </a:lnTo>
                  <a:lnTo>
                    <a:pt x="2539422" y="340519"/>
                  </a:lnTo>
                  <a:lnTo>
                    <a:pt x="2531573" y="346557"/>
                  </a:lnTo>
                  <a:lnTo>
                    <a:pt x="2521310" y="358633"/>
                  </a:lnTo>
                  <a:lnTo>
                    <a:pt x="2511045" y="368895"/>
                  </a:lnTo>
                  <a:lnTo>
                    <a:pt x="2503196" y="379160"/>
                  </a:lnTo>
                  <a:lnTo>
                    <a:pt x="2492933" y="385197"/>
                  </a:lnTo>
                  <a:lnTo>
                    <a:pt x="2454292" y="397272"/>
                  </a:lnTo>
                  <a:lnTo>
                    <a:pt x="2417463" y="397272"/>
                  </a:lnTo>
                  <a:lnTo>
                    <a:pt x="2383049" y="388820"/>
                  </a:lnTo>
                  <a:lnTo>
                    <a:pt x="2350446" y="374329"/>
                  </a:lnTo>
                  <a:lnTo>
                    <a:pt x="2346220" y="374329"/>
                  </a:lnTo>
                  <a:lnTo>
                    <a:pt x="2340181" y="378557"/>
                  </a:lnTo>
                  <a:lnTo>
                    <a:pt x="2329916" y="382783"/>
                  </a:lnTo>
                  <a:lnTo>
                    <a:pt x="2322069" y="384594"/>
                  </a:lnTo>
                  <a:lnTo>
                    <a:pt x="2316031" y="388820"/>
                  </a:lnTo>
                  <a:lnTo>
                    <a:pt x="2303955" y="393046"/>
                  </a:lnTo>
                  <a:lnTo>
                    <a:pt x="2297918" y="374329"/>
                  </a:lnTo>
                  <a:lnTo>
                    <a:pt x="2303955" y="372518"/>
                  </a:lnTo>
                  <a:lnTo>
                    <a:pt x="2308181" y="368292"/>
                  </a:lnTo>
                  <a:lnTo>
                    <a:pt x="2312409" y="359840"/>
                  </a:lnTo>
                  <a:lnTo>
                    <a:pt x="2291880" y="359840"/>
                  </a:lnTo>
                  <a:lnTo>
                    <a:pt x="2284033" y="364066"/>
                  </a:lnTo>
                  <a:lnTo>
                    <a:pt x="2273768" y="368292"/>
                  </a:lnTo>
                  <a:lnTo>
                    <a:pt x="2263503" y="368292"/>
                  </a:lnTo>
                  <a:lnTo>
                    <a:pt x="2251430" y="368292"/>
                  </a:lnTo>
                  <a:lnTo>
                    <a:pt x="2245391" y="345952"/>
                  </a:lnTo>
                  <a:lnTo>
                    <a:pt x="2251430" y="344142"/>
                  </a:lnTo>
                  <a:lnTo>
                    <a:pt x="2255656" y="344142"/>
                  </a:lnTo>
                  <a:lnTo>
                    <a:pt x="2259882" y="344142"/>
                  </a:lnTo>
                  <a:lnTo>
                    <a:pt x="2263825" y="340198"/>
                  </a:lnTo>
                  <a:lnTo>
                    <a:pt x="2265919" y="339916"/>
                  </a:lnTo>
                  <a:lnTo>
                    <a:pt x="2264108" y="339916"/>
                  </a:lnTo>
                  <a:lnTo>
                    <a:pt x="2263825" y="340198"/>
                  </a:lnTo>
                  <a:lnTo>
                    <a:pt x="2221241" y="345952"/>
                  </a:lnTo>
                  <a:lnTo>
                    <a:pt x="2217015" y="335690"/>
                  </a:lnTo>
                  <a:lnTo>
                    <a:pt x="2209165" y="329651"/>
                  </a:lnTo>
                  <a:lnTo>
                    <a:pt x="2207354" y="325425"/>
                  </a:lnTo>
                  <a:lnTo>
                    <a:pt x="2203129" y="316973"/>
                  </a:lnTo>
                  <a:lnTo>
                    <a:pt x="2195279" y="306708"/>
                  </a:lnTo>
                  <a:lnTo>
                    <a:pt x="2207354" y="302482"/>
                  </a:lnTo>
                  <a:lnTo>
                    <a:pt x="2213391" y="302482"/>
                  </a:lnTo>
                  <a:lnTo>
                    <a:pt x="2217619" y="302482"/>
                  </a:lnTo>
                  <a:lnTo>
                    <a:pt x="2221845" y="302482"/>
                  </a:lnTo>
                  <a:lnTo>
                    <a:pt x="2221845" y="301879"/>
                  </a:lnTo>
                  <a:lnTo>
                    <a:pt x="2223656" y="297653"/>
                  </a:lnTo>
                  <a:lnTo>
                    <a:pt x="2227882" y="289201"/>
                  </a:lnTo>
                  <a:lnTo>
                    <a:pt x="2213391" y="287388"/>
                  </a:lnTo>
                  <a:lnTo>
                    <a:pt x="2198902" y="283162"/>
                  </a:lnTo>
                  <a:lnTo>
                    <a:pt x="2192864" y="274710"/>
                  </a:lnTo>
                  <a:lnTo>
                    <a:pt x="2180789" y="268671"/>
                  </a:lnTo>
                  <a:lnTo>
                    <a:pt x="2188638" y="268671"/>
                  </a:lnTo>
                  <a:lnTo>
                    <a:pt x="2188638" y="258409"/>
                  </a:lnTo>
                  <a:lnTo>
                    <a:pt x="2223053" y="264445"/>
                  </a:lnTo>
                  <a:lnTo>
                    <a:pt x="2241165" y="260219"/>
                  </a:lnTo>
                  <a:lnTo>
                    <a:pt x="2255656" y="254183"/>
                  </a:lnTo>
                  <a:lnTo>
                    <a:pt x="2263503" y="243918"/>
                  </a:lnTo>
                  <a:lnTo>
                    <a:pt x="2273768" y="229427"/>
                  </a:lnTo>
                  <a:lnTo>
                    <a:pt x="2291880" y="220975"/>
                  </a:lnTo>
                  <a:lnTo>
                    <a:pt x="2312409" y="214938"/>
                  </a:lnTo>
                  <a:lnTo>
                    <a:pt x="2326898" y="220975"/>
                  </a:lnTo>
                  <a:lnTo>
                    <a:pt x="2345012" y="229427"/>
                  </a:lnTo>
                  <a:lnTo>
                    <a:pt x="2359501" y="231240"/>
                  </a:lnTo>
                  <a:lnTo>
                    <a:pt x="2375802" y="229427"/>
                  </a:lnTo>
                  <a:lnTo>
                    <a:pt x="2369765" y="225201"/>
                  </a:lnTo>
                  <a:lnTo>
                    <a:pt x="2361916" y="220975"/>
                  </a:lnTo>
                  <a:lnTo>
                    <a:pt x="2360106" y="220975"/>
                  </a:lnTo>
                  <a:lnTo>
                    <a:pt x="2360106" y="217352"/>
                  </a:lnTo>
                  <a:lnTo>
                    <a:pt x="2355879" y="215541"/>
                  </a:lnTo>
                  <a:lnTo>
                    <a:pt x="2355879" y="207089"/>
                  </a:lnTo>
                  <a:lnTo>
                    <a:pt x="2351654" y="196824"/>
                  </a:lnTo>
                  <a:lnTo>
                    <a:pt x="2361916" y="192598"/>
                  </a:lnTo>
                  <a:lnTo>
                    <a:pt x="2369765" y="188372"/>
                  </a:lnTo>
                  <a:lnTo>
                    <a:pt x="2375802" y="188372"/>
                  </a:lnTo>
                  <a:lnTo>
                    <a:pt x="2380031" y="186562"/>
                  </a:lnTo>
                  <a:lnTo>
                    <a:pt x="2387879" y="182336"/>
                  </a:lnTo>
                  <a:lnTo>
                    <a:pt x="2402370" y="182336"/>
                  </a:lnTo>
                  <a:lnTo>
                    <a:pt x="2408406" y="186562"/>
                  </a:lnTo>
                  <a:lnTo>
                    <a:pt x="2416256" y="192598"/>
                  </a:lnTo>
                  <a:lnTo>
                    <a:pt x="2422295" y="196824"/>
                  </a:lnTo>
                  <a:lnTo>
                    <a:pt x="2422295" y="188372"/>
                  </a:lnTo>
                  <a:lnTo>
                    <a:pt x="2418068" y="186562"/>
                  </a:lnTo>
                  <a:lnTo>
                    <a:pt x="2418068" y="182336"/>
                  </a:lnTo>
                  <a:lnTo>
                    <a:pt x="2418068" y="178109"/>
                  </a:lnTo>
                  <a:lnTo>
                    <a:pt x="2416256" y="172071"/>
                  </a:lnTo>
                  <a:lnTo>
                    <a:pt x="2426520" y="167845"/>
                  </a:lnTo>
                  <a:lnTo>
                    <a:pt x="2432557" y="163619"/>
                  </a:lnTo>
                  <a:lnTo>
                    <a:pt x="2444632" y="157580"/>
                  </a:lnTo>
                  <a:lnTo>
                    <a:pt x="2450671" y="149128"/>
                  </a:lnTo>
                  <a:lnTo>
                    <a:pt x="2454897" y="149128"/>
                  </a:lnTo>
                  <a:lnTo>
                    <a:pt x="2469386" y="149128"/>
                  </a:lnTo>
                  <a:lnTo>
                    <a:pt x="2479650" y="153354"/>
                  </a:lnTo>
                  <a:lnTo>
                    <a:pt x="2487500" y="161806"/>
                  </a:lnTo>
                  <a:lnTo>
                    <a:pt x="2499575" y="161806"/>
                  </a:lnTo>
                  <a:lnTo>
                    <a:pt x="2517687" y="157580"/>
                  </a:lnTo>
                  <a:lnTo>
                    <a:pt x="2525536" y="132826"/>
                  </a:lnTo>
                  <a:lnTo>
                    <a:pt x="2535801" y="128600"/>
                  </a:lnTo>
                  <a:lnTo>
                    <a:pt x="2546063" y="128600"/>
                  </a:lnTo>
                  <a:lnTo>
                    <a:pt x="2556328" y="128600"/>
                  </a:lnTo>
                  <a:lnTo>
                    <a:pt x="2564176" y="132826"/>
                  </a:lnTo>
                  <a:lnTo>
                    <a:pt x="2570214" y="132826"/>
                  </a:lnTo>
                  <a:lnTo>
                    <a:pt x="2584705" y="110488"/>
                  </a:lnTo>
                  <a:lnTo>
                    <a:pt x="2607043" y="106260"/>
                  </a:lnTo>
                  <a:lnTo>
                    <a:pt x="2621534" y="114714"/>
                  </a:lnTo>
                  <a:lnTo>
                    <a:pt x="2636025" y="120751"/>
                  </a:lnTo>
                  <a:lnTo>
                    <a:pt x="2650513" y="124977"/>
                  </a:lnTo>
                  <a:lnTo>
                    <a:pt x="2668627" y="118941"/>
                  </a:lnTo>
                  <a:lnTo>
                    <a:pt x="2692776" y="104450"/>
                  </a:lnTo>
                  <a:close/>
                  <a:moveTo>
                    <a:pt x="6131772" y="86338"/>
                  </a:moveTo>
                  <a:lnTo>
                    <a:pt x="6146263" y="90564"/>
                  </a:lnTo>
                  <a:lnTo>
                    <a:pt x="6160754" y="96600"/>
                  </a:lnTo>
                  <a:lnTo>
                    <a:pt x="6166790" y="105055"/>
                  </a:lnTo>
                  <a:lnTo>
                    <a:pt x="6177055" y="111091"/>
                  </a:lnTo>
                  <a:lnTo>
                    <a:pt x="6189130" y="119543"/>
                  </a:lnTo>
                  <a:lnTo>
                    <a:pt x="6181281" y="140071"/>
                  </a:lnTo>
                  <a:lnTo>
                    <a:pt x="6138415" y="164826"/>
                  </a:lnTo>
                  <a:lnTo>
                    <a:pt x="6105811" y="193806"/>
                  </a:lnTo>
                  <a:lnTo>
                    <a:pt x="6077434" y="230635"/>
                  </a:lnTo>
                  <a:lnTo>
                    <a:pt x="6071397" y="230635"/>
                  </a:lnTo>
                  <a:lnTo>
                    <a:pt x="6071397" y="222183"/>
                  </a:lnTo>
                  <a:lnTo>
                    <a:pt x="6061132" y="216146"/>
                  </a:lnTo>
                  <a:lnTo>
                    <a:pt x="6053285" y="207692"/>
                  </a:lnTo>
                  <a:lnTo>
                    <a:pt x="6049059" y="201655"/>
                  </a:lnTo>
                  <a:lnTo>
                    <a:pt x="6043020" y="193203"/>
                  </a:lnTo>
                  <a:lnTo>
                    <a:pt x="6038794" y="182938"/>
                  </a:lnTo>
                  <a:lnTo>
                    <a:pt x="6046644" y="168448"/>
                  </a:lnTo>
                  <a:lnTo>
                    <a:pt x="6048454" y="158185"/>
                  </a:lnTo>
                  <a:lnTo>
                    <a:pt x="6052680" y="139468"/>
                  </a:lnTo>
                  <a:lnTo>
                    <a:pt x="6000153" y="139468"/>
                  </a:lnTo>
                  <a:lnTo>
                    <a:pt x="6000153" y="124977"/>
                  </a:lnTo>
                  <a:lnTo>
                    <a:pt x="6028530" y="114714"/>
                  </a:lnTo>
                  <a:lnTo>
                    <a:pt x="6056906" y="106260"/>
                  </a:lnTo>
                  <a:lnTo>
                    <a:pt x="6091322" y="100224"/>
                  </a:lnTo>
                  <a:lnTo>
                    <a:pt x="6095548" y="110488"/>
                  </a:lnTo>
                  <a:lnTo>
                    <a:pt x="6099774" y="114714"/>
                  </a:lnTo>
                  <a:lnTo>
                    <a:pt x="6099774" y="118941"/>
                  </a:lnTo>
                  <a:lnTo>
                    <a:pt x="6104000" y="118941"/>
                  </a:lnTo>
                  <a:lnTo>
                    <a:pt x="6104000" y="120751"/>
                  </a:lnTo>
                  <a:lnTo>
                    <a:pt x="6110039" y="124977"/>
                  </a:lnTo>
                  <a:lnTo>
                    <a:pt x="6114265" y="114714"/>
                  </a:lnTo>
                  <a:lnTo>
                    <a:pt x="6118491" y="106260"/>
                  </a:lnTo>
                  <a:lnTo>
                    <a:pt x="6120301" y="100224"/>
                  </a:lnTo>
                  <a:lnTo>
                    <a:pt x="6128151" y="91772"/>
                  </a:lnTo>
                  <a:close/>
                  <a:moveTo>
                    <a:pt x="6218715" y="47093"/>
                  </a:moveTo>
                  <a:lnTo>
                    <a:pt x="6219318" y="47093"/>
                  </a:lnTo>
                  <a:lnTo>
                    <a:pt x="6227167" y="48904"/>
                  </a:lnTo>
                  <a:lnTo>
                    <a:pt x="6228978" y="48904"/>
                  </a:lnTo>
                  <a:lnTo>
                    <a:pt x="6233206" y="53130"/>
                  </a:lnTo>
                  <a:lnTo>
                    <a:pt x="6237430" y="57356"/>
                  </a:lnTo>
                  <a:lnTo>
                    <a:pt x="6241658" y="63395"/>
                  </a:lnTo>
                  <a:lnTo>
                    <a:pt x="6247694" y="75470"/>
                  </a:lnTo>
                  <a:lnTo>
                    <a:pt x="6255544" y="85733"/>
                  </a:lnTo>
                  <a:lnTo>
                    <a:pt x="6257354" y="100224"/>
                  </a:lnTo>
                  <a:lnTo>
                    <a:pt x="6241053" y="100224"/>
                  </a:lnTo>
                  <a:lnTo>
                    <a:pt x="6241053" y="91772"/>
                  </a:lnTo>
                  <a:lnTo>
                    <a:pt x="6233206" y="85733"/>
                  </a:lnTo>
                  <a:lnTo>
                    <a:pt x="6227167" y="77281"/>
                  </a:lnTo>
                  <a:lnTo>
                    <a:pt x="6222941" y="71244"/>
                  </a:lnTo>
                  <a:lnTo>
                    <a:pt x="6218715" y="60979"/>
                  </a:lnTo>
                  <a:close/>
                  <a:moveTo>
                    <a:pt x="3775927" y="39244"/>
                  </a:moveTo>
                  <a:lnTo>
                    <a:pt x="3824832" y="39244"/>
                  </a:lnTo>
                  <a:lnTo>
                    <a:pt x="3875549" y="47696"/>
                  </a:lnTo>
                  <a:lnTo>
                    <a:pt x="3920226" y="53735"/>
                  </a:lnTo>
                  <a:lnTo>
                    <a:pt x="3960678" y="63998"/>
                  </a:lnTo>
                  <a:lnTo>
                    <a:pt x="4019242" y="53735"/>
                  </a:lnTo>
                  <a:lnTo>
                    <a:pt x="4027093" y="62187"/>
                  </a:lnTo>
                  <a:lnTo>
                    <a:pt x="4033129" y="63998"/>
                  </a:lnTo>
                  <a:lnTo>
                    <a:pt x="4040978" y="76073"/>
                  </a:lnTo>
                  <a:lnTo>
                    <a:pt x="4045205" y="82112"/>
                  </a:lnTo>
                  <a:lnTo>
                    <a:pt x="4051241" y="86338"/>
                  </a:lnTo>
                  <a:lnTo>
                    <a:pt x="4085657" y="100827"/>
                  </a:lnTo>
                  <a:lnTo>
                    <a:pt x="4126109" y="111091"/>
                  </a:lnTo>
                  <a:lnTo>
                    <a:pt x="4160523" y="119543"/>
                  </a:lnTo>
                  <a:lnTo>
                    <a:pt x="4160523" y="134034"/>
                  </a:lnTo>
                  <a:lnTo>
                    <a:pt x="4103770" y="134034"/>
                  </a:lnTo>
                  <a:lnTo>
                    <a:pt x="4079618" y="121959"/>
                  </a:lnTo>
                  <a:lnTo>
                    <a:pt x="4051241" y="121959"/>
                  </a:lnTo>
                  <a:lnTo>
                    <a:pt x="4018639" y="126185"/>
                  </a:lnTo>
                  <a:lnTo>
                    <a:pt x="3988451" y="134637"/>
                  </a:lnTo>
                  <a:lnTo>
                    <a:pt x="3988451" y="150938"/>
                  </a:lnTo>
                  <a:lnTo>
                    <a:pt x="4027093" y="150938"/>
                  </a:lnTo>
                  <a:lnTo>
                    <a:pt x="4055469" y="144902"/>
                  </a:lnTo>
                  <a:lnTo>
                    <a:pt x="4089883" y="140676"/>
                  </a:lnTo>
                  <a:lnTo>
                    <a:pt x="4132751" y="140676"/>
                  </a:lnTo>
                  <a:lnTo>
                    <a:pt x="4175617" y="140676"/>
                  </a:lnTo>
                  <a:lnTo>
                    <a:pt x="4208219" y="140676"/>
                  </a:lnTo>
                  <a:lnTo>
                    <a:pt x="4236595" y="169655"/>
                  </a:lnTo>
                  <a:lnTo>
                    <a:pt x="4271010" y="190183"/>
                  </a:lnTo>
                  <a:lnTo>
                    <a:pt x="4260746" y="212523"/>
                  </a:lnTo>
                  <a:lnTo>
                    <a:pt x="4240220" y="227014"/>
                  </a:lnTo>
                  <a:lnTo>
                    <a:pt x="4222107" y="237276"/>
                  </a:lnTo>
                  <a:lnTo>
                    <a:pt x="4197957" y="245728"/>
                  </a:lnTo>
                  <a:lnTo>
                    <a:pt x="4161127" y="245728"/>
                  </a:lnTo>
                  <a:lnTo>
                    <a:pt x="4128522" y="255993"/>
                  </a:lnTo>
                  <a:lnTo>
                    <a:pt x="4094109" y="255993"/>
                  </a:lnTo>
                  <a:lnTo>
                    <a:pt x="4055469" y="251767"/>
                  </a:lnTo>
                  <a:lnTo>
                    <a:pt x="4018639" y="247541"/>
                  </a:lnTo>
                  <a:lnTo>
                    <a:pt x="3984827" y="247541"/>
                  </a:lnTo>
                  <a:lnTo>
                    <a:pt x="3956450" y="255993"/>
                  </a:lnTo>
                  <a:lnTo>
                    <a:pt x="3934111" y="276521"/>
                  </a:lnTo>
                  <a:lnTo>
                    <a:pt x="4019242" y="276521"/>
                  </a:lnTo>
                  <a:lnTo>
                    <a:pt x="4045808" y="270484"/>
                  </a:lnTo>
                  <a:lnTo>
                    <a:pt x="4075997" y="266258"/>
                  </a:lnTo>
                  <a:lnTo>
                    <a:pt x="4112826" y="270484"/>
                  </a:lnTo>
                  <a:lnTo>
                    <a:pt x="4136976" y="276521"/>
                  </a:lnTo>
                  <a:lnTo>
                    <a:pt x="4143014" y="303087"/>
                  </a:lnTo>
                  <a:lnTo>
                    <a:pt x="4155088" y="298861"/>
                  </a:lnTo>
                  <a:lnTo>
                    <a:pt x="4171390" y="288596"/>
                  </a:lnTo>
                  <a:lnTo>
                    <a:pt x="4193731" y="280144"/>
                  </a:lnTo>
                  <a:lnTo>
                    <a:pt x="4214258" y="275918"/>
                  </a:lnTo>
                  <a:lnTo>
                    <a:pt x="4218483" y="287993"/>
                  </a:lnTo>
                  <a:lnTo>
                    <a:pt x="4222709" y="294030"/>
                  </a:lnTo>
                  <a:lnTo>
                    <a:pt x="4226936" y="298256"/>
                  </a:lnTo>
                  <a:lnTo>
                    <a:pt x="4232974" y="302482"/>
                  </a:lnTo>
                  <a:lnTo>
                    <a:pt x="4240821" y="308521"/>
                  </a:lnTo>
                  <a:lnTo>
                    <a:pt x="4208219" y="369500"/>
                  </a:lnTo>
                  <a:lnTo>
                    <a:pt x="4222709" y="369500"/>
                  </a:lnTo>
                  <a:lnTo>
                    <a:pt x="4246860" y="355009"/>
                  </a:lnTo>
                  <a:lnTo>
                    <a:pt x="4279463" y="336292"/>
                  </a:lnTo>
                  <a:lnTo>
                    <a:pt x="4318102" y="321804"/>
                  </a:lnTo>
                  <a:lnTo>
                    <a:pt x="4360969" y="307313"/>
                  </a:lnTo>
                  <a:lnTo>
                    <a:pt x="4407458" y="297048"/>
                  </a:lnTo>
                  <a:lnTo>
                    <a:pt x="4447909" y="297048"/>
                  </a:lnTo>
                  <a:lnTo>
                    <a:pt x="4488361" y="301274"/>
                  </a:lnTo>
                  <a:lnTo>
                    <a:pt x="4516736" y="317576"/>
                  </a:lnTo>
                  <a:lnTo>
                    <a:pt x="4533038" y="346557"/>
                  </a:lnTo>
                  <a:lnTo>
                    <a:pt x="4545113" y="346557"/>
                  </a:lnTo>
                  <a:lnTo>
                    <a:pt x="4545113" y="350783"/>
                  </a:lnTo>
                  <a:lnTo>
                    <a:pt x="4540886" y="355009"/>
                  </a:lnTo>
                  <a:lnTo>
                    <a:pt x="4536661" y="355009"/>
                  </a:lnTo>
                  <a:lnTo>
                    <a:pt x="4532435" y="355009"/>
                  </a:lnTo>
                  <a:lnTo>
                    <a:pt x="4526396" y="361048"/>
                  </a:lnTo>
                  <a:lnTo>
                    <a:pt x="4516134" y="365274"/>
                  </a:lnTo>
                  <a:lnTo>
                    <a:pt x="4504061" y="369500"/>
                  </a:lnTo>
                  <a:lnTo>
                    <a:pt x="4489570" y="373726"/>
                  </a:lnTo>
                  <a:lnTo>
                    <a:pt x="4479305" y="375537"/>
                  </a:lnTo>
                  <a:lnTo>
                    <a:pt x="4455155" y="414781"/>
                  </a:lnTo>
                  <a:lnTo>
                    <a:pt x="4408666" y="443763"/>
                  </a:lnTo>
                  <a:lnTo>
                    <a:pt x="4356141" y="462478"/>
                  </a:lnTo>
                  <a:lnTo>
                    <a:pt x="4293349" y="472742"/>
                  </a:lnTo>
                  <a:lnTo>
                    <a:pt x="4293349" y="484818"/>
                  </a:lnTo>
                  <a:lnTo>
                    <a:pt x="4293349" y="490854"/>
                  </a:lnTo>
                  <a:lnTo>
                    <a:pt x="4293349" y="495082"/>
                  </a:lnTo>
                  <a:lnTo>
                    <a:pt x="4289123" y="499308"/>
                  </a:lnTo>
                  <a:lnTo>
                    <a:pt x="4293349" y="501119"/>
                  </a:lnTo>
                  <a:lnTo>
                    <a:pt x="4293349" y="505345"/>
                  </a:lnTo>
                  <a:lnTo>
                    <a:pt x="4299388" y="513797"/>
                  </a:lnTo>
                  <a:lnTo>
                    <a:pt x="4309651" y="519836"/>
                  </a:lnTo>
                  <a:lnTo>
                    <a:pt x="4317500" y="524062"/>
                  </a:lnTo>
                  <a:lnTo>
                    <a:pt x="4323536" y="530099"/>
                  </a:lnTo>
                  <a:lnTo>
                    <a:pt x="4331384" y="534327"/>
                  </a:lnTo>
                  <a:lnTo>
                    <a:pt x="4337423" y="544589"/>
                  </a:lnTo>
                  <a:lnTo>
                    <a:pt x="4331384" y="559080"/>
                  </a:lnTo>
                  <a:lnTo>
                    <a:pt x="4323536" y="591683"/>
                  </a:lnTo>
                  <a:lnTo>
                    <a:pt x="4317500" y="630927"/>
                  </a:lnTo>
                  <a:lnTo>
                    <a:pt x="4309651" y="670172"/>
                  </a:lnTo>
                  <a:lnTo>
                    <a:pt x="4309651" y="702774"/>
                  </a:lnTo>
                  <a:lnTo>
                    <a:pt x="4317500" y="698548"/>
                  </a:lnTo>
                  <a:lnTo>
                    <a:pt x="4323536" y="698548"/>
                  </a:lnTo>
                  <a:lnTo>
                    <a:pt x="4327764" y="698548"/>
                  </a:lnTo>
                  <a:lnTo>
                    <a:pt x="4335612" y="698548"/>
                  </a:lnTo>
                  <a:lnTo>
                    <a:pt x="4337423" y="698548"/>
                  </a:lnTo>
                  <a:lnTo>
                    <a:pt x="4349498" y="702774"/>
                  </a:lnTo>
                  <a:lnTo>
                    <a:pt x="4345274" y="713037"/>
                  </a:lnTo>
                  <a:lnTo>
                    <a:pt x="4345274" y="717265"/>
                  </a:lnTo>
                  <a:lnTo>
                    <a:pt x="4345274" y="725717"/>
                  </a:lnTo>
                  <a:lnTo>
                    <a:pt x="4345274" y="727528"/>
                  </a:lnTo>
                  <a:lnTo>
                    <a:pt x="4345274" y="735980"/>
                  </a:lnTo>
                  <a:lnTo>
                    <a:pt x="4349498" y="750471"/>
                  </a:lnTo>
                  <a:lnTo>
                    <a:pt x="4337423" y="750471"/>
                  </a:lnTo>
                  <a:lnTo>
                    <a:pt x="4337423" y="756509"/>
                  </a:lnTo>
                  <a:lnTo>
                    <a:pt x="4331384" y="754697"/>
                  </a:lnTo>
                  <a:lnTo>
                    <a:pt x="4323536" y="746245"/>
                  </a:lnTo>
                  <a:lnTo>
                    <a:pt x="4321726" y="742019"/>
                  </a:lnTo>
                  <a:lnTo>
                    <a:pt x="4313876" y="740208"/>
                  </a:lnTo>
                  <a:lnTo>
                    <a:pt x="4307839" y="735980"/>
                  </a:lnTo>
                  <a:lnTo>
                    <a:pt x="4293349" y="735980"/>
                  </a:lnTo>
                  <a:lnTo>
                    <a:pt x="4285500" y="740208"/>
                  </a:lnTo>
                  <a:lnTo>
                    <a:pt x="4279463" y="742019"/>
                  </a:lnTo>
                  <a:lnTo>
                    <a:pt x="4271614" y="746245"/>
                  </a:lnTo>
                  <a:lnTo>
                    <a:pt x="4267388" y="750471"/>
                  </a:lnTo>
                  <a:lnTo>
                    <a:pt x="4261349" y="754697"/>
                  </a:lnTo>
                  <a:lnTo>
                    <a:pt x="4257124" y="760736"/>
                  </a:lnTo>
                  <a:lnTo>
                    <a:pt x="4252897" y="775224"/>
                  </a:lnTo>
                  <a:lnTo>
                    <a:pt x="4299388" y="789715"/>
                  </a:lnTo>
                  <a:lnTo>
                    <a:pt x="4309651" y="853110"/>
                  </a:lnTo>
                  <a:lnTo>
                    <a:pt x="4299388" y="853110"/>
                  </a:lnTo>
                  <a:lnTo>
                    <a:pt x="4293349" y="853110"/>
                  </a:lnTo>
                  <a:lnTo>
                    <a:pt x="4285500" y="857336"/>
                  </a:lnTo>
                  <a:lnTo>
                    <a:pt x="4279463" y="861562"/>
                  </a:lnTo>
                  <a:lnTo>
                    <a:pt x="4279463" y="876053"/>
                  </a:lnTo>
                  <a:lnTo>
                    <a:pt x="4295764" y="886316"/>
                  </a:lnTo>
                  <a:lnTo>
                    <a:pt x="4307839" y="900807"/>
                  </a:lnTo>
                  <a:lnTo>
                    <a:pt x="4313876" y="919524"/>
                  </a:lnTo>
                  <a:lnTo>
                    <a:pt x="4318102" y="948503"/>
                  </a:lnTo>
                  <a:lnTo>
                    <a:pt x="4299991" y="948503"/>
                  </a:lnTo>
                  <a:lnTo>
                    <a:pt x="4295764" y="948503"/>
                  </a:lnTo>
                  <a:lnTo>
                    <a:pt x="4285500" y="944277"/>
                  </a:lnTo>
                  <a:lnTo>
                    <a:pt x="4279463" y="948503"/>
                  </a:lnTo>
                  <a:lnTo>
                    <a:pt x="4267388" y="948503"/>
                  </a:lnTo>
                  <a:lnTo>
                    <a:pt x="4261349" y="954542"/>
                  </a:lnTo>
                  <a:lnTo>
                    <a:pt x="4253502" y="962994"/>
                  </a:lnTo>
                  <a:lnTo>
                    <a:pt x="4265577" y="969033"/>
                  </a:lnTo>
                  <a:lnTo>
                    <a:pt x="4271614" y="973259"/>
                  </a:lnTo>
                  <a:lnTo>
                    <a:pt x="4275840" y="977485"/>
                  </a:lnTo>
                  <a:lnTo>
                    <a:pt x="4280067" y="979296"/>
                  </a:lnTo>
                  <a:lnTo>
                    <a:pt x="4281878" y="991371"/>
                  </a:lnTo>
                  <a:lnTo>
                    <a:pt x="4286105" y="1001635"/>
                  </a:lnTo>
                  <a:lnTo>
                    <a:pt x="4281878" y="1005862"/>
                  </a:lnTo>
                  <a:lnTo>
                    <a:pt x="4281878" y="1007672"/>
                  </a:lnTo>
                  <a:lnTo>
                    <a:pt x="4280067" y="1011898"/>
                  </a:lnTo>
                  <a:lnTo>
                    <a:pt x="4280067" y="1020351"/>
                  </a:lnTo>
                  <a:lnTo>
                    <a:pt x="4250484" y="1020351"/>
                  </a:lnTo>
                  <a:lnTo>
                    <a:pt x="4222107" y="1026389"/>
                  </a:lnTo>
                  <a:lnTo>
                    <a:pt x="4199767" y="1034841"/>
                  </a:lnTo>
                  <a:lnTo>
                    <a:pt x="4207616" y="1034841"/>
                  </a:lnTo>
                  <a:lnTo>
                    <a:pt x="4217879" y="1040880"/>
                  </a:lnTo>
                  <a:lnTo>
                    <a:pt x="4225728" y="1045106"/>
                  </a:lnTo>
                  <a:lnTo>
                    <a:pt x="4231766" y="1045106"/>
                  </a:lnTo>
                  <a:lnTo>
                    <a:pt x="4239616" y="1049332"/>
                  </a:lnTo>
                  <a:lnTo>
                    <a:pt x="4245653" y="1055369"/>
                  </a:lnTo>
                  <a:lnTo>
                    <a:pt x="4251691" y="1065634"/>
                  </a:lnTo>
                  <a:lnTo>
                    <a:pt x="4239616" y="1084351"/>
                  </a:lnTo>
                  <a:lnTo>
                    <a:pt x="4231766" y="1106691"/>
                  </a:lnTo>
                  <a:lnTo>
                    <a:pt x="4221502" y="1131444"/>
                  </a:lnTo>
                  <a:lnTo>
                    <a:pt x="4217276" y="1121181"/>
                  </a:lnTo>
                  <a:lnTo>
                    <a:pt x="4211240" y="1112729"/>
                  </a:lnTo>
                  <a:lnTo>
                    <a:pt x="4207012" y="1108503"/>
                  </a:lnTo>
                  <a:lnTo>
                    <a:pt x="4199164" y="1108503"/>
                  </a:lnTo>
                  <a:lnTo>
                    <a:pt x="4188899" y="1106691"/>
                  </a:lnTo>
                  <a:lnTo>
                    <a:pt x="4174409" y="1106691"/>
                  </a:lnTo>
                  <a:lnTo>
                    <a:pt x="4174409" y="1112729"/>
                  </a:lnTo>
                  <a:lnTo>
                    <a:pt x="4182258" y="1112729"/>
                  </a:lnTo>
                  <a:lnTo>
                    <a:pt x="4206408" y="1137483"/>
                  </a:lnTo>
                  <a:lnTo>
                    <a:pt x="4226936" y="1166462"/>
                  </a:lnTo>
                  <a:lnTo>
                    <a:pt x="4239012" y="1203293"/>
                  </a:lnTo>
                  <a:lnTo>
                    <a:pt x="4245048" y="1246158"/>
                  </a:lnTo>
                  <a:lnTo>
                    <a:pt x="4239012" y="1246158"/>
                  </a:lnTo>
                  <a:lnTo>
                    <a:pt x="4239012" y="1256424"/>
                  </a:lnTo>
                  <a:lnTo>
                    <a:pt x="4182258" y="1262461"/>
                  </a:lnTo>
                  <a:lnTo>
                    <a:pt x="4182258" y="1223216"/>
                  </a:lnTo>
                  <a:lnTo>
                    <a:pt x="4174409" y="1217180"/>
                  </a:lnTo>
                  <a:lnTo>
                    <a:pt x="4168373" y="1212953"/>
                  </a:lnTo>
                  <a:lnTo>
                    <a:pt x="4164145" y="1208727"/>
                  </a:lnTo>
                  <a:lnTo>
                    <a:pt x="4153881" y="1202687"/>
                  </a:lnTo>
                  <a:lnTo>
                    <a:pt x="4141806" y="1198461"/>
                  </a:lnTo>
                  <a:lnTo>
                    <a:pt x="4125504" y="1208727"/>
                  </a:lnTo>
                  <a:lnTo>
                    <a:pt x="4103167" y="1217180"/>
                  </a:lnTo>
                  <a:lnTo>
                    <a:pt x="4079015" y="1218991"/>
                  </a:lnTo>
                  <a:lnTo>
                    <a:pt x="4056675" y="1227442"/>
                  </a:lnTo>
                  <a:lnTo>
                    <a:pt x="4044601" y="1237705"/>
                  </a:lnTo>
                  <a:lnTo>
                    <a:pt x="4056675" y="1237705"/>
                  </a:lnTo>
                  <a:lnTo>
                    <a:pt x="4074789" y="1237705"/>
                  </a:lnTo>
                  <a:lnTo>
                    <a:pt x="4103167" y="1233480"/>
                  </a:lnTo>
                  <a:lnTo>
                    <a:pt x="4135769" y="1231668"/>
                  </a:lnTo>
                  <a:lnTo>
                    <a:pt x="4135769" y="1246158"/>
                  </a:lnTo>
                  <a:lnTo>
                    <a:pt x="4064524" y="1270914"/>
                  </a:lnTo>
                  <a:lnTo>
                    <a:pt x="4064524" y="1276952"/>
                  </a:lnTo>
                  <a:lnTo>
                    <a:pt x="4082638" y="1276952"/>
                  </a:lnTo>
                  <a:lnTo>
                    <a:pt x="4092901" y="1275142"/>
                  </a:lnTo>
                  <a:lnTo>
                    <a:pt x="4107391" y="1270914"/>
                  </a:lnTo>
                  <a:lnTo>
                    <a:pt x="4121882" y="1266688"/>
                  </a:lnTo>
                  <a:lnTo>
                    <a:pt x="4136373" y="1262461"/>
                  </a:lnTo>
                  <a:lnTo>
                    <a:pt x="4140598" y="1281178"/>
                  </a:lnTo>
                  <a:lnTo>
                    <a:pt x="4155088" y="1289630"/>
                  </a:lnTo>
                  <a:lnTo>
                    <a:pt x="4169580" y="1291443"/>
                  </a:lnTo>
                  <a:lnTo>
                    <a:pt x="4193731" y="1289630"/>
                  </a:lnTo>
                  <a:lnTo>
                    <a:pt x="4222107" y="1289630"/>
                  </a:lnTo>
                  <a:lnTo>
                    <a:pt x="4222107" y="1295668"/>
                  </a:lnTo>
                  <a:lnTo>
                    <a:pt x="4214258" y="1295668"/>
                  </a:lnTo>
                  <a:lnTo>
                    <a:pt x="4175617" y="1332497"/>
                  </a:lnTo>
                  <a:lnTo>
                    <a:pt x="4132751" y="1367515"/>
                  </a:lnTo>
                  <a:lnTo>
                    <a:pt x="4089883" y="1396496"/>
                  </a:lnTo>
                  <a:lnTo>
                    <a:pt x="4040978" y="1421250"/>
                  </a:lnTo>
                  <a:lnTo>
                    <a:pt x="3988451" y="1431515"/>
                  </a:lnTo>
                  <a:lnTo>
                    <a:pt x="3927471" y="1429704"/>
                  </a:lnTo>
                  <a:lnTo>
                    <a:pt x="3927471" y="1439967"/>
                  </a:lnTo>
                  <a:lnTo>
                    <a:pt x="3927471" y="1450231"/>
                  </a:lnTo>
                  <a:lnTo>
                    <a:pt x="3923244" y="1458684"/>
                  </a:lnTo>
                  <a:lnTo>
                    <a:pt x="3919019" y="1460495"/>
                  </a:lnTo>
                  <a:lnTo>
                    <a:pt x="3917206" y="1460495"/>
                  </a:lnTo>
                  <a:lnTo>
                    <a:pt x="3912980" y="1464723"/>
                  </a:lnTo>
                  <a:lnTo>
                    <a:pt x="3905130" y="1468950"/>
                  </a:lnTo>
                  <a:lnTo>
                    <a:pt x="3899094" y="1473176"/>
                  </a:lnTo>
                  <a:lnTo>
                    <a:pt x="3894867" y="1474987"/>
                  </a:lnTo>
                  <a:lnTo>
                    <a:pt x="3888828" y="1483439"/>
                  </a:lnTo>
                  <a:lnTo>
                    <a:pt x="3880982" y="1503968"/>
                  </a:lnTo>
                  <a:lnTo>
                    <a:pt x="3876755" y="1530532"/>
                  </a:lnTo>
                  <a:lnTo>
                    <a:pt x="3870718" y="1546833"/>
                  </a:lnTo>
                  <a:lnTo>
                    <a:pt x="3852605" y="1565549"/>
                  </a:lnTo>
                  <a:lnTo>
                    <a:pt x="3822417" y="1586076"/>
                  </a:lnTo>
                  <a:lnTo>
                    <a:pt x="3781966" y="1604792"/>
                  </a:lnTo>
                  <a:lnTo>
                    <a:pt x="3747551" y="1619283"/>
                  </a:lnTo>
                  <a:lnTo>
                    <a:pt x="3714947" y="1627735"/>
                  </a:lnTo>
                  <a:lnTo>
                    <a:pt x="3714947" y="1619283"/>
                  </a:lnTo>
                  <a:lnTo>
                    <a:pt x="3714947" y="1613244"/>
                  </a:lnTo>
                  <a:lnTo>
                    <a:pt x="3710720" y="1613244"/>
                  </a:lnTo>
                  <a:lnTo>
                    <a:pt x="3710720" y="1609018"/>
                  </a:lnTo>
                  <a:lnTo>
                    <a:pt x="3708910" y="1604792"/>
                  </a:lnTo>
                  <a:lnTo>
                    <a:pt x="3704683" y="1633771"/>
                  </a:lnTo>
                  <a:lnTo>
                    <a:pt x="3694419" y="1658526"/>
                  </a:lnTo>
                  <a:lnTo>
                    <a:pt x="3686571" y="1680864"/>
                  </a:lnTo>
                  <a:lnTo>
                    <a:pt x="3676307" y="1701390"/>
                  </a:lnTo>
                  <a:lnTo>
                    <a:pt x="3668458" y="1730372"/>
                  </a:lnTo>
                  <a:lnTo>
                    <a:pt x="3676307" y="1734597"/>
                  </a:lnTo>
                  <a:lnTo>
                    <a:pt x="3676307" y="1738823"/>
                  </a:lnTo>
                  <a:lnTo>
                    <a:pt x="3680533" y="1738823"/>
                  </a:lnTo>
                  <a:lnTo>
                    <a:pt x="3680533" y="1743049"/>
                  </a:lnTo>
                  <a:lnTo>
                    <a:pt x="3676307" y="1744860"/>
                  </a:lnTo>
                  <a:lnTo>
                    <a:pt x="3668458" y="1753315"/>
                  </a:lnTo>
                  <a:lnTo>
                    <a:pt x="3662419" y="1757540"/>
                  </a:lnTo>
                  <a:lnTo>
                    <a:pt x="3656382" y="1763578"/>
                  </a:lnTo>
                  <a:lnTo>
                    <a:pt x="3648533" y="1767804"/>
                  </a:lnTo>
                  <a:lnTo>
                    <a:pt x="3644307" y="1773843"/>
                  </a:lnTo>
                  <a:lnTo>
                    <a:pt x="3638269" y="1784106"/>
                  </a:lnTo>
                  <a:lnTo>
                    <a:pt x="3623778" y="1825164"/>
                  </a:lnTo>
                  <a:lnTo>
                    <a:pt x="3613513" y="1868031"/>
                  </a:lnTo>
                  <a:lnTo>
                    <a:pt x="3609289" y="1917539"/>
                  </a:lnTo>
                  <a:lnTo>
                    <a:pt x="3601439" y="1964636"/>
                  </a:lnTo>
                  <a:lnTo>
                    <a:pt x="3591176" y="2007498"/>
                  </a:lnTo>
                  <a:lnTo>
                    <a:pt x="3585138" y="2003272"/>
                  </a:lnTo>
                  <a:lnTo>
                    <a:pt x="3580912" y="2003272"/>
                  </a:lnTo>
                  <a:lnTo>
                    <a:pt x="3580912" y="1999046"/>
                  </a:lnTo>
                  <a:lnTo>
                    <a:pt x="3576685" y="1999046"/>
                  </a:lnTo>
                  <a:lnTo>
                    <a:pt x="3566420" y="1993009"/>
                  </a:lnTo>
                  <a:lnTo>
                    <a:pt x="3548308" y="1978517"/>
                  </a:lnTo>
                  <a:lnTo>
                    <a:pt x="3519931" y="1956180"/>
                  </a:lnTo>
                  <a:lnTo>
                    <a:pt x="3487328" y="1937464"/>
                  </a:lnTo>
                  <a:lnTo>
                    <a:pt x="3457141" y="1916935"/>
                  </a:lnTo>
                  <a:lnTo>
                    <a:pt x="3432990" y="1898220"/>
                  </a:lnTo>
                  <a:lnTo>
                    <a:pt x="3410651" y="1887956"/>
                  </a:lnTo>
                  <a:lnTo>
                    <a:pt x="3404613" y="1883729"/>
                  </a:lnTo>
                  <a:lnTo>
                    <a:pt x="3396762" y="1805842"/>
                  </a:lnTo>
                  <a:lnTo>
                    <a:pt x="3392537" y="1797389"/>
                  </a:lnTo>
                  <a:lnTo>
                    <a:pt x="3382275" y="1791352"/>
                  </a:lnTo>
                  <a:lnTo>
                    <a:pt x="3376236" y="1787126"/>
                  </a:lnTo>
                  <a:lnTo>
                    <a:pt x="3364160" y="1778672"/>
                  </a:lnTo>
                  <a:lnTo>
                    <a:pt x="3358123" y="1772635"/>
                  </a:lnTo>
                  <a:lnTo>
                    <a:pt x="3364160" y="1768409"/>
                  </a:lnTo>
                  <a:lnTo>
                    <a:pt x="3364160" y="1764183"/>
                  </a:lnTo>
                  <a:lnTo>
                    <a:pt x="3368386" y="1762370"/>
                  </a:lnTo>
                  <a:lnTo>
                    <a:pt x="3372612" y="1753917"/>
                  </a:lnTo>
                  <a:lnTo>
                    <a:pt x="3376838" y="1747881"/>
                  </a:lnTo>
                  <a:lnTo>
                    <a:pt x="3358726" y="1747881"/>
                  </a:lnTo>
                  <a:lnTo>
                    <a:pt x="3348461" y="1747881"/>
                  </a:lnTo>
                  <a:lnTo>
                    <a:pt x="3340613" y="1747881"/>
                  </a:lnTo>
                  <a:lnTo>
                    <a:pt x="3336389" y="1743653"/>
                  </a:lnTo>
                  <a:lnTo>
                    <a:pt x="3334574" y="1737616"/>
                  </a:lnTo>
                  <a:lnTo>
                    <a:pt x="3326726" y="1725541"/>
                  </a:lnTo>
                  <a:lnTo>
                    <a:pt x="3322500" y="1719504"/>
                  </a:lnTo>
                  <a:lnTo>
                    <a:pt x="3322500" y="1711050"/>
                  </a:lnTo>
                  <a:lnTo>
                    <a:pt x="3322500" y="1709239"/>
                  </a:lnTo>
                  <a:lnTo>
                    <a:pt x="3322500" y="1700788"/>
                  </a:lnTo>
                  <a:lnTo>
                    <a:pt x="3326726" y="1694749"/>
                  </a:lnTo>
                  <a:lnTo>
                    <a:pt x="3326726" y="1686297"/>
                  </a:lnTo>
                  <a:lnTo>
                    <a:pt x="3306198" y="1686297"/>
                  </a:lnTo>
                  <a:lnTo>
                    <a:pt x="3306198" y="1676035"/>
                  </a:lnTo>
                  <a:lnTo>
                    <a:pt x="3308010" y="1665771"/>
                  </a:lnTo>
                  <a:lnTo>
                    <a:pt x="3312237" y="1661544"/>
                  </a:lnTo>
                  <a:lnTo>
                    <a:pt x="3312237" y="1654300"/>
                  </a:lnTo>
                  <a:lnTo>
                    <a:pt x="3316462" y="1648262"/>
                  </a:lnTo>
                  <a:lnTo>
                    <a:pt x="3320689" y="1637997"/>
                  </a:lnTo>
                  <a:lnTo>
                    <a:pt x="3308614" y="1637997"/>
                  </a:lnTo>
                  <a:lnTo>
                    <a:pt x="3296539" y="1637997"/>
                  </a:lnTo>
                  <a:lnTo>
                    <a:pt x="3290501" y="1633771"/>
                  </a:lnTo>
                  <a:lnTo>
                    <a:pt x="3278426" y="1629545"/>
                  </a:lnTo>
                  <a:lnTo>
                    <a:pt x="3276615" y="1576416"/>
                  </a:lnTo>
                  <a:lnTo>
                    <a:pt x="3272387" y="1526908"/>
                  </a:lnTo>
                  <a:lnTo>
                    <a:pt x="3272387" y="1479818"/>
                  </a:lnTo>
                  <a:lnTo>
                    <a:pt x="3286878" y="1432723"/>
                  </a:lnTo>
                  <a:lnTo>
                    <a:pt x="3301369" y="1412195"/>
                  </a:lnTo>
                  <a:lnTo>
                    <a:pt x="3319480" y="1397704"/>
                  </a:lnTo>
                  <a:lnTo>
                    <a:pt x="3333972" y="1385628"/>
                  </a:lnTo>
                  <a:lnTo>
                    <a:pt x="3344235" y="1369326"/>
                  </a:lnTo>
                  <a:lnTo>
                    <a:pt x="3354500" y="1346987"/>
                  </a:lnTo>
                  <a:lnTo>
                    <a:pt x="3358726" y="1307743"/>
                  </a:lnTo>
                  <a:lnTo>
                    <a:pt x="3350876" y="1307743"/>
                  </a:lnTo>
                  <a:lnTo>
                    <a:pt x="3344840" y="1316195"/>
                  </a:lnTo>
                  <a:lnTo>
                    <a:pt x="3336990" y="1318006"/>
                  </a:lnTo>
                  <a:lnTo>
                    <a:pt x="3335180" y="1318006"/>
                  </a:lnTo>
                  <a:lnTo>
                    <a:pt x="3327331" y="1318006"/>
                  </a:lnTo>
                  <a:lnTo>
                    <a:pt x="3321292" y="1316195"/>
                  </a:lnTo>
                  <a:lnTo>
                    <a:pt x="3292916" y="1307743"/>
                  </a:lnTo>
                  <a:lnTo>
                    <a:pt x="3270577" y="1293253"/>
                  </a:lnTo>
                  <a:lnTo>
                    <a:pt x="3256086" y="1272726"/>
                  </a:lnTo>
                  <a:lnTo>
                    <a:pt x="3250049" y="1235895"/>
                  </a:lnTo>
                  <a:lnTo>
                    <a:pt x="3260312" y="1235895"/>
                  </a:lnTo>
                  <a:lnTo>
                    <a:pt x="3260312" y="1229857"/>
                  </a:lnTo>
                  <a:lnTo>
                    <a:pt x="3278426" y="1240121"/>
                  </a:lnTo>
                  <a:lnTo>
                    <a:pt x="3298953" y="1254611"/>
                  </a:lnTo>
                  <a:lnTo>
                    <a:pt x="3317065" y="1260650"/>
                  </a:lnTo>
                  <a:lnTo>
                    <a:pt x="3337594" y="1260650"/>
                  </a:lnTo>
                  <a:lnTo>
                    <a:pt x="3337594" y="1258839"/>
                  </a:lnTo>
                  <a:lnTo>
                    <a:pt x="3341822" y="1254611"/>
                  </a:lnTo>
                  <a:lnTo>
                    <a:pt x="3341822" y="1249781"/>
                  </a:lnTo>
                  <a:lnTo>
                    <a:pt x="3346048" y="1243743"/>
                  </a:lnTo>
                  <a:lnTo>
                    <a:pt x="3307406" y="1214764"/>
                  </a:lnTo>
                  <a:lnTo>
                    <a:pt x="3274802" y="1173708"/>
                  </a:lnTo>
                  <a:lnTo>
                    <a:pt x="3264540" y="1177935"/>
                  </a:lnTo>
                  <a:lnTo>
                    <a:pt x="3256690" y="1182160"/>
                  </a:lnTo>
                  <a:lnTo>
                    <a:pt x="3246426" y="1186385"/>
                  </a:lnTo>
                  <a:lnTo>
                    <a:pt x="3236163" y="1188196"/>
                  </a:lnTo>
                  <a:lnTo>
                    <a:pt x="3228313" y="1182160"/>
                  </a:lnTo>
                  <a:lnTo>
                    <a:pt x="3226504" y="1177935"/>
                  </a:lnTo>
                  <a:lnTo>
                    <a:pt x="3222275" y="1171895"/>
                  </a:lnTo>
                  <a:lnTo>
                    <a:pt x="3218050" y="1167671"/>
                  </a:lnTo>
                  <a:lnTo>
                    <a:pt x="3212013" y="1157407"/>
                  </a:lnTo>
                  <a:lnTo>
                    <a:pt x="3232540" y="1135067"/>
                  </a:lnTo>
                  <a:lnTo>
                    <a:pt x="3236766" y="1104273"/>
                  </a:lnTo>
                  <a:lnTo>
                    <a:pt x="3232540" y="1063218"/>
                  </a:lnTo>
                  <a:lnTo>
                    <a:pt x="3222275" y="1020351"/>
                  </a:lnTo>
                  <a:lnTo>
                    <a:pt x="3204163" y="975069"/>
                  </a:lnTo>
                  <a:lnTo>
                    <a:pt x="3183635" y="932202"/>
                  </a:lnTo>
                  <a:lnTo>
                    <a:pt x="3157069" y="892957"/>
                  </a:lnTo>
                  <a:lnTo>
                    <a:pt x="3136541" y="856128"/>
                  </a:lnTo>
                  <a:lnTo>
                    <a:pt x="3118429" y="827149"/>
                  </a:lnTo>
                  <a:lnTo>
                    <a:pt x="3075561" y="798167"/>
                  </a:lnTo>
                  <a:lnTo>
                    <a:pt x="3026656" y="787905"/>
                  </a:lnTo>
                  <a:lnTo>
                    <a:pt x="2975940" y="787905"/>
                  </a:lnTo>
                  <a:lnTo>
                    <a:pt x="2919187" y="787905"/>
                  </a:lnTo>
                  <a:lnTo>
                    <a:pt x="2864244" y="792131"/>
                  </a:lnTo>
                  <a:lnTo>
                    <a:pt x="2807491" y="787905"/>
                  </a:lnTo>
                  <a:lnTo>
                    <a:pt x="2807491" y="777640"/>
                  </a:lnTo>
                  <a:lnTo>
                    <a:pt x="2807491" y="769188"/>
                  </a:lnTo>
                  <a:lnTo>
                    <a:pt x="2809301" y="767377"/>
                  </a:lnTo>
                  <a:lnTo>
                    <a:pt x="2809301" y="763151"/>
                  </a:lnTo>
                  <a:lnTo>
                    <a:pt x="2809301" y="758923"/>
                  </a:lnTo>
                  <a:lnTo>
                    <a:pt x="2807491" y="754697"/>
                  </a:lnTo>
                  <a:lnTo>
                    <a:pt x="2785152" y="744434"/>
                  </a:lnTo>
                  <a:lnTo>
                    <a:pt x="2764623" y="738396"/>
                  </a:lnTo>
                  <a:lnTo>
                    <a:pt x="2742285" y="723907"/>
                  </a:lnTo>
                  <a:lnTo>
                    <a:pt x="2760396" y="723907"/>
                  </a:lnTo>
                  <a:lnTo>
                    <a:pt x="2780926" y="715453"/>
                  </a:lnTo>
                  <a:lnTo>
                    <a:pt x="2809301" y="709416"/>
                  </a:lnTo>
                  <a:lnTo>
                    <a:pt x="2841906" y="705190"/>
                  </a:lnTo>
                  <a:lnTo>
                    <a:pt x="2866055" y="696736"/>
                  </a:lnTo>
                  <a:lnTo>
                    <a:pt x="2884169" y="682247"/>
                  </a:lnTo>
                  <a:lnTo>
                    <a:pt x="2799038" y="682247"/>
                  </a:lnTo>
                  <a:lnTo>
                    <a:pt x="2778511" y="676208"/>
                  </a:lnTo>
                  <a:lnTo>
                    <a:pt x="2760396" y="676208"/>
                  </a:lnTo>
                  <a:lnTo>
                    <a:pt x="2738059" y="671982"/>
                  </a:lnTo>
                  <a:lnTo>
                    <a:pt x="2721757" y="667756"/>
                  </a:lnTo>
                  <a:lnTo>
                    <a:pt x="2703643" y="661719"/>
                  </a:lnTo>
                  <a:lnTo>
                    <a:pt x="2693380" y="643003"/>
                  </a:lnTo>
                  <a:lnTo>
                    <a:pt x="2689155" y="614021"/>
                  </a:lnTo>
                  <a:lnTo>
                    <a:pt x="2732020" y="607984"/>
                  </a:lnTo>
                  <a:lnTo>
                    <a:pt x="2770662" y="593494"/>
                  </a:lnTo>
                  <a:lnTo>
                    <a:pt x="2803264" y="579005"/>
                  </a:lnTo>
                  <a:lnTo>
                    <a:pt x="2837679" y="564514"/>
                  </a:lnTo>
                  <a:lnTo>
                    <a:pt x="2908923" y="564514"/>
                  </a:lnTo>
                  <a:lnTo>
                    <a:pt x="2937300" y="470327"/>
                  </a:lnTo>
                  <a:lnTo>
                    <a:pt x="2870281" y="470327"/>
                  </a:lnTo>
                  <a:lnTo>
                    <a:pt x="2852169" y="445573"/>
                  </a:lnTo>
                  <a:lnTo>
                    <a:pt x="2874509" y="431082"/>
                  </a:lnTo>
                  <a:lnTo>
                    <a:pt x="2890811" y="416594"/>
                  </a:lnTo>
                  <a:lnTo>
                    <a:pt x="2913149" y="406329"/>
                  </a:lnTo>
                  <a:lnTo>
                    <a:pt x="2937300" y="397877"/>
                  </a:lnTo>
                  <a:lnTo>
                    <a:pt x="2937300" y="373123"/>
                  </a:lnTo>
                  <a:lnTo>
                    <a:pt x="2965677" y="358633"/>
                  </a:lnTo>
                  <a:lnTo>
                    <a:pt x="2980167" y="342331"/>
                  </a:lnTo>
                  <a:lnTo>
                    <a:pt x="2994656" y="319991"/>
                  </a:lnTo>
                  <a:lnTo>
                    <a:pt x="3016996" y="305502"/>
                  </a:lnTo>
                  <a:lnTo>
                    <a:pt x="3041147" y="295238"/>
                  </a:lnTo>
                  <a:lnTo>
                    <a:pt x="3061675" y="295238"/>
                  </a:lnTo>
                  <a:lnTo>
                    <a:pt x="3079788" y="301274"/>
                  </a:lnTo>
                  <a:lnTo>
                    <a:pt x="3103939" y="299464"/>
                  </a:lnTo>
                  <a:lnTo>
                    <a:pt x="3085826" y="291011"/>
                  </a:lnTo>
                  <a:lnTo>
                    <a:pt x="3075561" y="286785"/>
                  </a:lnTo>
                  <a:lnTo>
                    <a:pt x="3065296" y="284973"/>
                  </a:lnTo>
                  <a:lnTo>
                    <a:pt x="3055034" y="272899"/>
                  </a:lnTo>
                  <a:lnTo>
                    <a:pt x="3089447" y="266861"/>
                  </a:lnTo>
                  <a:lnTo>
                    <a:pt x="3122050" y="256596"/>
                  </a:lnTo>
                  <a:lnTo>
                    <a:pt x="3150427" y="248144"/>
                  </a:lnTo>
                  <a:lnTo>
                    <a:pt x="3183030" y="242107"/>
                  </a:lnTo>
                  <a:lnTo>
                    <a:pt x="3184842" y="256596"/>
                  </a:lnTo>
                  <a:lnTo>
                    <a:pt x="3189070" y="262635"/>
                  </a:lnTo>
                  <a:lnTo>
                    <a:pt x="3193296" y="272899"/>
                  </a:lnTo>
                  <a:lnTo>
                    <a:pt x="3197521" y="281352"/>
                  </a:lnTo>
                  <a:lnTo>
                    <a:pt x="3207786" y="285578"/>
                  </a:lnTo>
                  <a:lnTo>
                    <a:pt x="3222275" y="287388"/>
                  </a:lnTo>
                  <a:lnTo>
                    <a:pt x="3222275" y="277126"/>
                  </a:lnTo>
                  <a:lnTo>
                    <a:pt x="3228313" y="266861"/>
                  </a:lnTo>
                  <a:lnTo>
                    <a:pt x="3232540" y="252370"/>
                  </a:lnTo>
                  <a:lnTo>
                    <a:pt x="3236766" y="242107"/>
                  </a:lnTo>
                  <a:lnTo>
                    <a:pt x="3242803" y="252370"/>
                  </a:lnTo>
                  <a:lnTo>
                    <a:pt x="3254878" y="262635"/>
                  </a:lnTo>
                  <a:lnTo>
                    <a:pt x="3260917" y="271087"/>
                  </a:lnTo>
                  <a:lnTo>
                    <a:pt x="3275408" y="277126"/>
                  </a:lnTo>
                  <a:lnTo>
                    <a:pt x="3289896" y="281352"/>
                  </a:lnTo>
                  <a:lnTo>
                    <a:pt x="3282048" y="234258"/>
                  </a:lnTo>
                  <a:lnTo>
                    <a:pt x="3308614" y="228221"/>
                  </a:lnTo>
                  <a:lnTo>
                    <a:pt x="3329141" y="219767"/>
                  </a:lnTo>
                  <a:lnTo>
                    <a:pt x="3361744" y="228221"/>
                  </a:lnTo>
                  <a:lnTo>
                    <a:pt x="3396161" y="242710"/>
                  </a:lnTo>
                  <a:lnTo>
                    <a:pt x="3432990" y="263238"/>
                  </a:lnTo>
                  <a:lnTo>
                    <a:pt x="3471628" y="281954"/>
                  </a:lnTo>
                  <a:lnTo>
                    <a:pt x="3504235" y="296445"/>
                  </a:lnTo>
                  <a:lnTo>
                    <a:pt x="3534423" y="306708"/>
                  </a:lnTo>
                  <a:lnTo>
                    <a:pt x="3534423" y="300671"/>
                  </a:lnTo>
                  <a:lnTo>
                    <a:pt x="3513894" y="281954"/>
                  </a:lnTo>
                  <a:lnTo>
                    <a:pt x="3499404" y="267464"/>
                  </a:lnTo>
                  <a:lnTo>
                    <a:pt x="3491554" y="248749"/>
                  </a:lnTo>
                  <a:lnTo>
                    <a:pt x="3503630" y="228221"/>
                  </a:lnTo>
                  <a:lnTo>
                    <a:pt x="3495780" y="219767"/>
                  </a:lnTo>
                  <a:lnTo>
                    <a:pt x="3485518" y="209505"/>
                  </a:lnTo>
                  <a:lnTo>
                    <a:pt x="3475253" y="201050"/>
                  </a:lnTo>
                  <a:lnTo>
                    <a:pt x="3464990" y="195014"/>
                  </a:lnTo>
                  <a:lnTo>
                    <a:pt x="3457141" y="186562"/>
                  </a:lnTo>
                  <a:lnTo>
                    <a:pt x="3464990" y="170260"/>
                  </a:lnTo>
                  <a:lnTo>
                    <a:pt x="3485518" y="176297"/>
                  </a:lnTo>
                  <a:lnTo>
                    <a:pt x="3513894" y="180523"/>
                  </a:lnTo>
                  <a:lnTo>
                    <a:pt x="3538043" y="176297"/>
                  </a:lnTo>
                  <a:lnTo>
                    <a:pt x="3556157" y="161806"/>
                  </a:lnTo>
                  <a:lnTo>
                    <a:pt x="3471027" y="161806"/>
                  </a:lnTo>
                  <a:lnTo>
                    <a:pt x="3471027" y="155769"/>
                  </a:lnTo>
                  <a:lnTo>
                    <a:pt x="3464990" y="155769"/>
                  </a:lnTo>
                  <a:lnTo>
                    <a:pt x="3464990" y="147317"/>
                  </a:lnTo>
                  <a:lnTo>
                    <a:pt x="3475253" y="141279"/>
                  </a:lnTo>
                  <a:lnTo>
                    <a:pt x="3485518" y="132826"/>
                  </a:lnTo>
                  <a:lnTo>
                    <a:pt x="3495780" y="126790"/>
                  </a:lnTo>
                  <a:lnTo>
                    <a:pt x="3506044" y="118336"/>
                  </a:lnTo>
                  <a:lnTo>
                    <a:pt x="3518121" y="116525"/>
                  </a:lnTo>
                  <a:lnTo>
                    <a:pt x="3562799" y="122562"/>
                  </a:lnTo>
                  <a:lnTo>
                    <a:pt x="3574875" y="89959"/>
                  </a:lnTo>
                  <a:lnTo>
                    <a:pt x="3627401" y="98413"/>
                  </a:lnTo>
                  <a:lnTo>
                    <a:pt x="3631629" y="98413"/>
                  </a:lnTo>
                  <a:lnTo>
                    <a:pt x="3633440" y="89959"/>
                  </a:lnTo>
                  <a:lnTo>
                    <a:pt x="3637665" y="88148"/>
                  </a:lnTo>
                  <a:lnTo>
                    <a:pt x="3641890" y="79696"/>
                  </a:lnTo>
                  <a:lnTo>
                    <a:pt x="3652155" y="75470"/>
                  </a:lnTo>
                  <a:lnTo>
                    <a:pt x="3660005" y="87545"/>
                  </a:lnTo>
                  <a:lnTo>
                    <a:pt x="3670268" y="97808"/>
                  </a:lnTo>
                  <a:lnTo>
                    <a:pt x="3680533" y="108073"/>
                  </a:lnTo>
                  <a:lnTo>
                    <a:pt x="3680533" y="89356"/>
                  </a:lnTo>
                  <a:lnTo>
                    <a:pt x="3684759" y="87545"/>
                  </a:lnTo>
                  <a:lnTo>
                    <a:pt x="3684759" y="83319"/>
                  </a:lnTo>
                  <a:lnTo>
                    <a:pt x="3684759" y="79091"/>
                  </a:lnTo>
                  <a:lnTo>
                    <a:pt x="3684759" y="74865"/>
                  </a:lnTo>
                  <a:lnTo>
                    <a:pt x="3686571" y="68829"/>
                  </a:lnTo>
                  <a:lnTo>
                    <a:pt x="3690795" y="64603"/>
                  </a:lnTo>
                  <a:lnTo>
                    <a:pt x="3698645" y="60376"/>
                  </a:lnTo>
                  <a:lnTo>
                    <a:pt x="3733059" y="44075"/>
                  </a:lnTo>
                  <a:close/>
                  <a:moveTo>
                    <a:pt x="6337051" y="32603"/>
                  </a:moveTo>
                  <a:lnTo>
                    <a:pt x="6357578" y="38641"/>
                  </a:lnTo>
                  <a:lnTo>
                    <a:pt x="6357578" y="53130"/>
                  </a:lnTo>
                  <a:lnTo>
                    <a:pt x="6327391" y="53130"/>
                  </a:lnTo>
                  <a:close/>
                  <a:moveTo>
                    <a:pt x="7045863" y="623"/>
                  </a:moveTo>
                  <a:lnTo>
                    <a:pt x="7063372" y="18717"/>
                  </a:lnTo>
                  <a:lnTo>
                    <a:pt x="7073637" y="39244"/>
                  </a:lnTo>
                  <a:lnTo>
                    <a:pt x="7083902" y="63998"/>
                  </a:lnTo>
                  <a:lnTo>
                    <a:pt x="7065788" y="63998"/>
                  </a:lnTo>
                  <a:lnTo>
                    <a:pt x="7065788" y="53130"/>
                  </a:lnTo>
                  <a:lnTo>
                    <a:pt x="7059751" y="47093"/>
                  </a:lnTo>
                  <a:lnTo>
                    <a:pt x="7051902" y="38641"/>
                  </a:lnTo>
                  <a:lnTo>
                    <a:pt x="7050089" y="28377"/>
                  </a:lnTo>
                  <a:lnTo>
                    <a:pt x="7045863" y="18112"/>
                  </a:lnTo>
                  <a:close/>
                  <a:moveTo>
                    <a:pt x="7292802" y="0"/>
                  </a:moveTo>
                  <a:lnTo>
                    <a:pt x="7303065" y="6036"/>
                  </a:lnTo>
                  <a:lnTo>
                    <a:pt x="7310914" y="14491"/>
                  </a:lnTo>
                  <a:lnTo>
                    <a:pt x="7315140" y="20527"/>
                  </a:lnTo>
                  <a:lnTo>
                    <a:pt x="7316952" y="32603"/>
                  </a:lnTo>
                  <a:lnTo>
                    <a:pt x="7321179" y="38641"/>
                  </a:lnTo>
                  <a:lnTo>
                    <a:pt x="7325405" y="48904"/>
                  </a:lnTo>
                  <a:lnTo>
                    <a:pt x="7331441" y="53130"/>
                  </a:lnTo>
                  <a:lnTo>
                    <a:pt x="7353781" y="63395"/>
                  </a:lnTo>
                  <a:lnTo>
                    <a:pt x="7374309" y="67621"/>
                  </a:lnTo>
                  <a:lnTo>
                    <a:pt x="7388800" y="67621"/>
                  </a:lnTo>
                  <a:lnTo>
                    <a:pt x="7399062" y="76073"/>
                  </a:lnTo>
                  <a:lnTo>
                    <a:pt x="7406912" y="90564"/>
                  </a:lnTo>
                  <a:lnTo>
                    <a:pt x="7411138" y="119543"/>
                  </a:lnTo>
                  <a:lnTo>
                    <a:pt x="7406912" y="121356"/>
                  </a:lnTo>
                  <a:lnTo>
                    <a:pt x="7406912" y="125582"/>
                  </a:lnTo>
                  <a:lnTo>
                    <a:pt x="7406912" y="129808"/>
                  </a:lnTo>
                  <a:lnTo>
                    <a:pt x="7402686" y="134034"/>
                  </a:lnTo>
                  <a:lnTo>
                    <a:pt x="7358007" y="134034"/>
                  </a:lnTo>
                  <a:lnTo>
                    <a:pt x="7311519" y="134034"/>
                  </a:lnTo>
                  <a:lnTo>
                    <a:pt x="7272877" y="150336"/>
                  </a:lnTo>
                  <a:lnTo>
                    <a:pt x="7265028" y="154562"/>
                  </a:lnTo>
                  <a:lnTo>
                    <a:pt x="7260802" y="163014"/>
                  </a:lnTo>
                  <a:lnTo>
                    <a:pt x="7258991" y="164826"/>
                  </a:lnTo>
                  <a:lnTo>
                    <a:pt x="7254765" y="169052"/>
                  </a:lnTo>
                  <a:lnTo>
                    <a:pt x="7250539" y="173279"/>
                  </a:lnTo>
                  <a:lnTo>
                    <a:pt x="7244500" y="177505"/>
                  </a:lnTo>
                  <a:lnTo>
                    <a:pt x="7232425" y="183543"/>
                  </a:lnTo>
                  <a:lnTo>
                    <a:pt x="7226388" y="173279"/>
                  </a:lnTo>
                  <a:lnTo>
                    <a:pt x="7222160" y="164826"/>
                  </a:lnTo>
                  <a:lnTo>
                    <a:pt x="7216124" y="158788"/>
                  </a:lnTo>
                  <a:lnTo>
                    <a:pt x="7240274" y="97205"/>
                  </a:lnTo>
                  <a:lnTo>
                    <a:pt x="7264425" y="47696"/>
                  </a:lnTo>
                  <a:close/>
                  <a:moveTo>
                    <a:pt x="7045260" y="0"/>
                  </a:moveTo>
                  <a:lnTo>
                    <a:pt x="7045863" y="0"/>
                  </a:lnTo>
                  <a:lnTo>
                    <a:pt x="7045863" y="623"/>
                  </a:lnTo>
                  <a:close/>
                </a:path>
              </a:pathLst>
            </a:custGeom>
            <a:solidFill>
              <a:schemeClr val="bg1">
                <a:alpha val="15000"/>
              </a:schemeClr>
            </a:solidFill>
            <a:ln w="3104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27863D9-A4DD-4B4F-892C-49E2446B8094}"/>
                </a:ext>
              </a:extLst>
            </p:cNvPr>
            <p:cNvGrpSpPr/>
            <p:nvPr/>
          </p:nvGrpSpPr>
          <p:grpSpPr>
            <a:xfrm>
              <a:off x="3043584" y="897100"/>
              <a:ext cx="6304103" cy="3597333"/>
              <a:chOff x="-277621" y="70399"/>
              <a:chExt cx="2623442" cy="1497023"/>
            </a:xfrm>
            <a:solidFill>
              <a:schemeClr val="bg1">
                <a:alpha val="15000"/>
              </a:schemeClr>
            </a:solidFill>
          </p:grpSpPr>
          <p:cxnSp>
            <p:nvCxnSpPr>
              <p:cNvPr id="5" name="Straight Connector 4">
                <a:extLst>
                  <a:ext uri="{FF2B5EF4-FFF2-40B4-BE49-F238E27FC236}">
                    <a16:creationId xmlns:a16="http://schemas.microsoft.com/office/drawing/2014/main" id="{D701112F-6693-41AA-B212-B1C09500C3ED}"/>
                  </a:ext>
                </a:extLst>
              </p:cNvPr>
              <p:cNvCxnSpPr>
                <a:cxnSpLocks/>
                <a:stCxn id="37" idx="7"/>
                <a:endCxn id="63" idx="3"/>
              </p:cNvCxnSpPr>
              <p:nvPr/>
            </p:nvCxnSpPr>
            <p:spPr>
              <a:xfrm flipH="1">
                <a:off x="1655493" y="505919"/>
                <a:ext cx="65633" cy="246849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" name="Straight Connector 5">
                <a:extLst>
                  <a:ext uri="{FF2B5EF4-FFF2-40B4-BE49-F238E27FC236}">
                    <a16:creationId xmlns:a16="http://schemas.microsoft.com/office/drawing/2014/main" id="{6A170E66-4151-475F-A374-620B24685168}"/>
                  </a:ext>
                </a:extLst>
              </p:cNvPr>
              <p:cNvCxnSpPr>
                <a:cxnSpLocks/>
                <a:stCxn id="35" idx="4"/>
                <a:endCxn id="47" idx="1"/>
              </p:cNvCxnSpPr>
              <p:nvPr/>
            </p:nvCxnSpPr>
            <p:spPr>
              <a:xfrm flipH="1" flipV="1">
                <a:off x="930260" y="805343"/>
                <a:ext cx="189400" cy="20076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Straight Connector 6">
                <a:extLst>
                  <a:ext uri="{FF2B5EF4-FFF2-40B4-BE49-F238E27FC236}">
                    <a16:creationId xmlns:a16="http://schemas.microsoft.com/office/drawing/2014/main" id="{7BDADE5D-8663-4BCD-AD9D-A8951D4DDBD3}"/>
                  </a:ext>
                </a:extLst>
              </p:cNvPr>
              <p:cNvCxnSpPr>
                <a:cxnSpLocks/>
                <a:stCxn id="40" idx="2"/>
                <a:endCxn id="45" idx="6"/>
              </p:cNvCxnSpPr>
              <p:nvPr/>
            </p:nvCxnSpPr>
            <p:spPr>
              <a:xfrm>
                <a:off x="286540" y="201377"/>
                <a:ext cx="448981" cy="28761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AE90CBC8-A822-4F38-943C-7BF2EDC8571B}"/>
                  </a:ext>
                </a:extLst>
              </p:cNvPr>
              <p:cNvCxnSpPr>
                <a:cxnSpLocks/>
                <a:stCxn id="47" idx="5"/>
                <a:endCxn id="40" idx="1"/>
              </p:cNvCxnSpPr>
              <p:nvPr/>
            </p:nvCxnSpPr>
            <p:spPr>
              <a:xfrm flipH="1" flipV="1">
                <a:off x="282378" y="233807"/>
                <a:ext cx="600986" cy="5446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Straight Connector 8">
                <a:extLst>
                  <a:ext uri="{FF2B5EF4-FFF2-40B4-BE49-F238E27FC236}">
                    <a16:creationId xmlns:a16="http://schemas.microsoft.com/office/drawing/2014/main" id="{08214AAA-BCDE-4FBC-9496-9DF50D617198}"/>
                  </a:ext>
                </a:extLst>
              </p:cNvPr>
              <p:cNvCxnSpPr>
                <a:cxnSpLocks/>
                <a:stCxn id="35" idx="5"/>
                <a:endCxn id="46" idx="1"/>
              </p:cNvCxnSpPr>
              <p:nvPr/>
            </p:nvCxnSpPr>
            <p:spPr>
              <a:xfrm flipH="1" flipV="1">
                <a:off x="485268" y="869075"/>
                <a:ext cx="616580" cy="16243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" name="Straight Connector 9">
                <a:extLst>
                  <a:ext uri="{FF2B5EF4-FFF2-40B4-BE49-F238E27FC236}">
                    <a16:creationId xmlns:a16="http://schemas.microsoft.com/office/drawing/2014/main" id="{125D67F2-9B47-44F7-BDF7-A3BEDC7FB2E1}"/>
                  </a:ext>
                </a:extLst>
              </p:cNvPr>
              <p:cNvCxnSpPr>
                <a:cxnSpLocks/>
                <a:stCxn id="40" idx="0"/>
                <a:endCxn id="46" idx="4"/>
              </p:cNvCxnSpPr>
              <p:nvPr/>
            </p:nvCxnSpPr>
            <p:spPr>
              <a:xfrm>
                <a:off x="256504" y="253796"/>
                <a:ext cx="198237" cy="57576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" name="Straight Connector 10">
                <a:extLst>
                  <a:ext uri="{FF2B5EF4-FFF2-40B4-BE49-F238E27FC236}">
                    <a16:creationId xmlns:a16="http://schemas.microsoft.com/office/drawing/2014/main" id="{9A7C5B3D-9C60-4D12-BF2A-8E335D2F1F90}"/>
                  </a:ext>
                </a:extLst>
              </p:cNvPr>
              <p:cNvCxnSpPr>
                <a:cxnSpLocks/>
                <a:stCxn id="47" idx="3"/>
                <a:endCxn id="45" idx="0"/>
              </p:cNvCxnSpPr>
              <p:nvPr/>
            </p:nvCxnSpPr>
            <p:spPr>
              <a:xfrm flipH="1" flipV="1">
                <a:off x="785261" y="517494"/>
                <a:ext cx="134986" cy="2509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" name="Straight Connector 11">
                <a:extLst>
                  <a:ext uri="{FF2B5EF4-FFF2-40B4-BE49-F238E27FC236}">
                    <a16:creationId xmlns:a16="http://schemas.microsoft.com/office/drawing/2014/main" id="{6FD41F86-4C2C-47A0-8048-DF04C7B34C42}"/>
                  </a:ext>
                </a:extLst>
              </p:cNvPr>
              <p:cNvCxnSpPr>
                <a:cxnSpLocks/>
                <a:stCxn id="35" idx="6"/>
                <a:endCxn id="44" idx="2"/>
              </p:cNvCxnSpPr>
              <p:nvPr/>
            </p:nvCxnSpPr>
            <p:spPr>
              <a:xfrm flipH="1">
                <a:off x="582929" y="1062067"/>
                <a:ext cx="524286" cy="13617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Straight Connector 12">
                <a:extLst>
                  <a:ext uri="{FF2B5EF4-FFF2-40B4-BE49-F238E27FC236}">
                    <a16:creationId xmlns:a16="http://schemas.microsoft.com/office/drawing/2014/main" id="{CF4A2619-C408-49F2-99D8-FD9A604BED3F}"/>
                  </a:ext>
                </a:extLst>
              </p:cNvPr>
              <p:cNvCxnSpPr>
                <a:cxnSpLocks/>
                <a:stCxn id="40" idx="7"/>
                <a:endCxn id="42" idx="3"/>
              </p:cNvCxnSpPr>
              <p:nvPr/>
            </p:nvCxnSpPr>
            <p:spPr>
              <a:xfrm flipH="1">
                <a:off x="195318" y="249634"/>
                <a:ext cx="28755" cy="47610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862EEE48-8691-4FE8-BAA0-06D51AA69EDD}"/>
                  </a:ext>
                </a:extLst>
              </p:cNvPr>
              <p:cNvCxnSpPr>
                <a:cxnSpLocks/>
                <a:stCxn id="47" idx="6"/>
                <a:endCxn id="46" idx="2"/>
              </p:cNvCxnSpPr>
              <p:nvPr/>
            </p:nvCxnSpPr>
            <p:spPr>
              <a:xfrm flipH="1">
                <a:off x="487900" y="798986"/>
                <a:ext cx="392832" cy="4957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>
                <a:extLst>
                  <a:ext uri="{FF2B5EF4-FFF2-40B4-BE49-F238E27FC236}">
                    <a16:creationId xmlns:a16="http://schemas.microsoft.com/office/drawing/2014/main" id="{D1F7ADDB-C692-4225-8E48-4B4A505C2330}"/>
                  </a:ext>
                </a:extLst>
              </p:cNvPr>
              <p:cNvCxnSpPr>
                <a:cxnSpLocks/>
                <a:stCxn id="39" idx="0"/>
                <a:endCxn id="45" idx="4"/>
              </p:cNvCxnSpPr>
              <p:nvPr/>
            </p:nvCxnSpPr>
            <p:spPr>
              <a:xfrm>
                <a:off x="722702" y="154334"/>
                <a:ext cx="41320" cy="284919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42D2C669-DC7A-4375-BF97-D89D6EA64B82}"/>
                  </a:ext>
                </a:extLst>
              </p:cNvPr>
              <p:cNvCxnSpPr>
                <a:cxnSpLocks/>
                <a:stCxn id="46" idx="6"/>
                <a:endCxn id="42" idx="2"/>
              </p:cNvCxnSpPr>
              <p:nvPr/>
            </p:nvCxnSpPr>
            <p:spPr>
              <a:xfrm flipH="1" flipV="1">
                <a:off x="214285" y="750287"/>
                <a:ext cx="221454" cy="11243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>
                <a:extLst>
                  <a:ext uri="{FF2B5EF4-FFF2-40B4-BE49-F238E27FC236}">
                    <a16:creationId xmlns:a16="http://schemas.microsoft.com/office/drawing/2014/main" id="{827528A9-C11A-487B-9006-BB91060F82B6}"/>
                  </a:ext>
                </a:extLst>
              </p:cNvPr>
              <p:cNvCxnSpPr>
                <a:cxnSpLocks/>
                <a:stCxn id="41" idx="1"/>
                <a:endCxn id="42" idx="4"/>
              </p:cNvCxnSpPr>
              <p:nvPr/>
            </p:nvCxnSpPr>
            <p:spPr>
              <a:xfrm>
                <a:off x="-227149" y="449010"/>
                <a:ext cx="391694" cy="2727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Connector 17">
                <a:extLst>
                  <a:ext uri="{FF2B5EF4-FFF2-40B4-BE49-F238E27FC236}">
                    <a16:creationId xmlns:a16="http://schemas.microsoft.com/office/drawing/2014/main" id="{7F4C2FC6-6DBB-4501-920F-4BA4C7AB8E91}"/>
                  </a:ext>
                </a:extLst>
              </p:cNvPr>
              <p:cNvCxnSpPr>
                <a:cxnSpLocks/>
                <a:stCxn id="44" idx="6"/>
                <a:endCxn id="42" idx="1"/>
              </p:cNvCxnSpPr>
              <p:nvPr/>
            </p:nvCxnSpPr>
            <p:spPr>
              <a:xfrm flipH="1" flipV="1">
                <a:off x="210337" y="781060"/>
                <a:ext cx="320432" cy="431342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17171836-A282-4C74-9858-89ADFF164EA4}"/>
                  </a:ext>
                </a:extLst>
              </p:cNvPr>
              <p:cNvCxnSpPr>
                <a:cxnSpLocks/>
                <a:stCxn id="44" idx="7"/>
                <a:endCxn id="43" idx="3"/>
              </p:cNvCxnSpPr>
              <p:nvPr/>
            </p:nvCxnSpPr>
            <p:spPr>
              <a:xfrm flipH="1">
                <a:off x="408479" y="1228771"/>
                <a:ext cx="134934" cy="26294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4B1BB34B-5505-47EB-BCBD-757368CCE7F2}"/>
                  </a:ext>
                </a:extLst>
              </p:cNvPr>
              <p:cNvCxnSpPr>
                <a:cxnSpLocks/>
                <a:stCxn id="43" idx="5"/>
                <a:endCxn id="42" idx="0"/>
              </p:cNvCxnSpPr>
              <p:nvPr/>
            </p:nvCxnSpPr>
            <p:spPr>
              <a:xfrm flipH="1" flipV="1">
                <a:off x="185784" y="800028"/>
                <a:ext cx="167369" cy="70670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18F8D6E8-F9CE-4A6A-AF42-44581F38E70E}"/>
                  </a:ext>
                </a:extLst>
              </p:cNvPr>
              <p:cNvCxnSpPr>
                <a:cxnSpLocks/>
                <a:stCxn id="43" idx="6"/>
                <a:endCxn id="59" idx="1"/>
              </p:cNvCxnSpPr>
              <p:nvPr/>
            </p:nvCxnSpPr>
            <p:spPr>
              <a:xfrm flipH="1" flipV="1">
                <a:off x="71345" y="1209655"/>
                <a:ext cx="277860" cy="32785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BE4EF39A-4FD8-4970-A080-075036105622}"/>
                  </a:ext>
                </a:extLst>
              </p:cNvPr>
              <p:cNvCxnSpPr>
                <a:cxnSpLocks/>
                <a:stCxn id="36" idx="1"/>
                <a:endCxn id="63" idx="5"/>
              </p:cNvCxnSpPr>
              <p:nvPr/>
            </p:nvCxnSpPr>
            <p:spPr>
              <a:xfrm>
                <a:off x="1284541" y="551625"/>
                <a:ext cx="322582" cy="23191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129F5AB3-999C-4ABB-B877-EF370B1F0AE8}"/>
                  </a:ext>
                </a:extLst>
              </p:cNvPr>
              <p:cNvCxnSpPr>
                <a:cxnSpLocks/>
                <a:stCxn id="45" idx="2"/>
                <a:endCxn id="36" idx="6"/>
              </p:cNvCxnSpPr>
              <p:nvPr/>
            </p:nvCxnSpPr>
            <p:spPr>
              <a:xfrm>
                <a:off x="813762" y="467754"/>
                <a:ext cx="392486" cy="7382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F1069131-C366-4407-A168-51BD5788EF67}"/>
                  </a:ext>
                </a:extLst>
              </p:cNvPr>
              <p:cNvCxnSpPr>
                <a:cxnSpLocks/>
                <a:stCxn id="39" idx="1"/>
                <a:endCxn id="36" idx="5"/>
              </p:cNvCxnSpPr>
              <p:nvPr/>
            </p:nvCxnSpPr>
            <p:spPr>
              <a:xfrm>
                <a:off x="747255" y="135366"/>
                <a:ext cx="463155" cy="37378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>
                <a:extLst>
                  <a:ext uri="{FF2B5EF4-FFF2-40B4-BE49-F238E27FC236}">
                    <a16:creationId xmlns:a16="http://schemas.microsoft.com/office/drawing/2014/main" id="{75286532-50E6-4F75-99C6-15D97C127223}"/>
                  </a:ext>
                </a:extLst>
              </p:cNvPr>
              <p:cNvCxnSpPr>
                <a:cxnSpLocks/>
                <a:stCxn id="38" idx="7"/>
                <a:endCxn id="36" idx="3"/>
              </p:cNvCxnSpPr>
              <p:nvPr/>
            </p:nvCxnSpPr>
            <p:spPr>
              <a:xfrm flipH="1">
                <a:off x="1268714" y="120871"/>
                <a:ext cx="340183" cy="37245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Straight Connector 25">
                <a:extLst>
                  <a:ext uri="{FF2B5EF4-FFF2-40B4-BE49-F238E27FC236}">
                    <a16:creationId xmlns:a16="http://schemas.microsoft.com/office/drawing/2014/main" id="{B79BB812-E043-4F21-B23D-0938DC276B0B}"/>
                  </a:ext>
                </a:extLst>
              </p:cNvPr>
              <p:cNvCxnSpPr>
                <a:cxnSpLocks/>
                <a:stCxn id="37" idx="6"/>
                <a:endCxn id="36" idx="2"/>
              </p:cNvCxnSpPr>
              <p:nvPr/>
            </p:nvCxnSpPr>
            <p:spPr>
              <a:xfrm rot="9888766">
                <a:off x="1290967" y="464377"/>
                <a:ext cx="408926" cy="7180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>
                <a:extLst>
                  <a:ext uri="{FF2B5EF4-FFF2-40B4-BE49-F238E27FC236}">
                    <a16:creationId xmlns:a16="http://schemas.microsoft.com/office/drawing/2014/main" id="{0943916E-7E1D-4EEC-A426-87A335E0ABD6}"/>
                  </a:ext>
                </a:extLst>
              </p:cNvPr>
              <p:cNvCxnSpPr>
                <a:cxnSpLocks/>
                <a:stCxn id="50" idx="7"/>
                <a:endCxn id="37" idx="3"/>
              </p:cNvCxnSpPr>
              <p:nvPr/>
            </p:nvCxnSpPr>
            <p:spPr>
              <a:xfrm flipH="1">
                <a:off x="1761433" y="145275"/>
                <a:ext cx="251640" cy="29030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C99864FE-EB7C-467F-8BBC-1868862716F6}"/>
                  </a:ext>
                </a:extLst>
              </p:cNvPr>
              <p:cNvCxnSpPr>
                <a:cxnSpLocks/>
                <a:stCxn id="50" idx="6"/>
                <a:endCxn id="38" idx="2"/>
              </p:cNvCxnSpPr>
              <p:nvPr/>
            </p:nvCxnSpPr>
            <p:spPr>
              <a:xfrm flipH="1" flipV="1">
                <a:off x="1648413" y="90343"/>
                <a:ext cx="352015" cy="3856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93C125E4-B5B5-4890-BCCB-E57EC91967F0}"/>
                  </a:ext>
                </a:extLst>
              </p:cNvPr>
              <p:cNvCxnSpPr>
                <a:cxnSpLocks/>
                <a:stCxn id="38" idx="6"/>
                <a:endCxn id="39" idx="2"/>
              </p:cNvCxnSpPr>
              <p:nvPr/>
            </p:nvCxnSpPr>
            <p:spPr>
              <a:xfrm flipH="1">
                <a:off x="751203" y="104502"/>
                <a:ext cx="845050" cy="91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9B127C06-E4D2-4A92-B10C-E36D59FC50EB}"/>
                  </a:ext>
                </a:extLst>
              </p:cNvPr>
              <p:cNvCxnSpPr>
                <a:cxnSpLocks/>
                <a:stCxn id="39" idx="6"/>
                <a:endCxn id="40" idx="3"/>
              </p:cNvCxnSpPr>
              <p:nvPr/>
            </p:nvCxnSpPr>
            <p:spPr>
              <a:xfrm flipH="1">
                <a:off x="266551" y="125832"/>
                <a:ext cx="406410" cy="4967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31C1A7DF-2BEC-408E-ACC9-5D6FAD24C823}"/>
                  </a:ext>
                </a:extLst>
              </p:cNvPr>
              <p:cNvCxnSpPr>
                <a:cxnSpLocks/>
                <a:stCxn id="41" idx="3"/>
                <a:endCxn id="40" idx="6"/>
              </p:cNvCxnSpPr>
              <p:nvPr/>
            </p:nvCxnSpPr>
            <p:spPr>
              <a:xfrm flipV="1">
                <a:off x="-237161" y="223760"/>
                <a:ext cx="441246" cy="188368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F048672F-BF80-44ED-A021-01EEF5177B96}"/>
                  </a:ext>
                </a:extLst>
              </p:cNvPr>
              <p:cNvCxnSpPr>
                <a:cxnSpLocks/>
                <a:stCxn id="44" idx="4"/>
                <a:endCxn id="46" idx="0"/>
              </p:cNvCxnSpPr>
              <p:nvPr/>
            </p:nvCxnSpPr>
            <p:spPr>
              <a:xfrm flipH="1" flipV="1">
                <a:off x="468899" y="881719"/>
                <a:ext cx="80870" cy="29752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2215EBB0-B545-4BFE-8459-0B06E215F36C}"/>
                  </a:ext>
                </a:extLst>
              </p:cNvPr>
              <p:cNvCxnSpPr>
                <a:cxnSpLocks/>
                <a:stCxn id="60" idx="2"/>
                <a:endCxn id="42" idx="6"/>
              </p:cNvCxnSpPr>
              <p:nvPr/>
            </p:nvCxnSpPr>
            <p:spPr>
              <a:xfrm flipV="1">
                <a:off x="30480" y="771526"/>
                <a:ext cx="105564" cy="5462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A8B91D42-F604-40E0-B9E7-3721176D6D2F}"/>
                  </a:ext>
                </a:extLst>
              </p:cNvPr>
              <p:cNvCxnSpPr>
                <a:cxnSpLocks/>
                <a:stCxn id="42" idx="7"/>
                <a:endCxn id="59" idx="3"/>
              </p:cNvCxnSpPr>
              <p:nvPr/>
            </p:nvCxnSpPr>
            <p:spPr>
              <a:xfrm flipH="1">
                <a:off x="61333" y="796079"/>
                <a:ext cx="93678" cy="37669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19D41AD5-DA60-4E86-A3DA-E921B0E0EAE0}"/>
                  </a:ext>
                </a:extLst>
              </p:cNvPr>
              <p:cNvSpPr/>
              <p:nvPr/>
            </p:nvSpPr>
            <p:spPr>
              <a:xfrm rot="8852236">
                <a:off x="1100881" y="999773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6" name="Oval 35">
                <a:extLst>
                  <a:ext uri="{FF2B5EF4-FFF2-40B4-BE49-F238E27FC236}">
                    <a16:creationId xmlns:a16="http://schemas.microsoft.com/office/drawing/2014/main" id="{D31AA549-E83D-4FF2-9CDD-708193785034}"/>
                  </a:ext>
                </a:extLst>
              </p:cNvPr>
              <p:cNvSpPr/>
              <p:nvPr/>
            </p:nvSpPr>
            <p:spPr>
              <a:xfrm rot="9888766">
                <a:off x="1204756" y="487667"/>
                <a:ext cx="85439" cy="85439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1ED4B990-1D0F-46D9-BB56-ED187C1F60F1}"/>
                  </a:ext>
                </a:extLst>
              </p:cNvPr>
              <p:cNvSpPr/>
              <p:nvPr/>
            </p:nvSpPr>
            <p:spPr>
              <a:xfrm rot="9888766">
                <a:off x="1700743" y="430210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8" name="Oval 37">
                <a:extLst>
                  <a:ext uri="{FF2B5EF4-FFF2-40B4-BE49-F238E27FC236}">
                    <a16:creationId xmlns:a16="http://schemas.microsoft.com/office/drawing/2014/main" id="{0BAF0326-C8B2-4BC2-87DA-20846631082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9888766">
                <a:off x="1595309" y="70399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Oval 38">
                <a:extLst>
                  <a:ext uri="{FF2B5EF4-FFF2-40B4-BE49-F238E27FC236}">
                    <a16:creationId xmlns:a16="http://schemas.microsoft.com/office/drawing/2014/main" id="{B0DAB470-13F9-4092-A93C-2370166F104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9888766">
                <a:off x="671546" y="74676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" name="Oval 39">
                <a:extLst>
                  <a:ext uri="{FF2B5EF4-FFF2-40B4-BE49-F238E27FC236}">
                    <a16:creationId xmlns:a16="http://schemas.microsoft.com/office/drawing/2014/main" id="{101256B3-B830-409C-8ACD-AA2FD216CA45}"/>
                  </a:ext>
                </a:extLst>
              </p:cNvPr>
              <p:cNvSpPr/>
              <p:nvPr/>
            </p:nvSpPr>
            <p:spPr>
              <a:xfrm rot="9888766">
                <a:off x="202593" y="169849"/>
                <a:ext cx="85439" cy="85439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E64989CC-1781-4E49-8142-E7CF3AA5C7F0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9888766">
                <a:off x="-277621" y="408551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77BA6B71-2F54-4C1E-9B6D-9AB3ACE7C9BA}"/>
                  </a:ext>
                </a:extLst>
              </p:cNvPr>
              <p:cNvSpPr/>
              <p:nvPr/>
            </p:nvSpPr>
            <p:spPr>
              <a:xfrm rot="9888766">
                <a:off x="134628" y="720370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659BDD52-A5E7-4C31-9727-E48E4CA7DEC9}"/>
                  </a:ext>
                </a:extLst>
              </p:cNvPr>
              <p:cNvSpPr/>
              <p:nvPr/>
            </p:nvSpPr>
            <p:spPr>
              <a:xfrm rot="9888766">
                <a:off x="347789" y="1486349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Oval 43">
                <a:extLst>
                  <a:ext uri="{FF2B5EF4-FFF2-40B4-BE49-F238E27FC236}">
                    <a16:creationId xmlns:a16="http://schemas.microsoft.com/office/drawing/2014/main" id="{475609D5-7EF2-4A63-AF19-C9908588B32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9888766">
                <a:off x="529825" y="1178299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Oval 44">
                <a:extLst>
                  <a:ext uri="{FF2B5EF4-FFF2-40B4-BE49-F238E27FC236}">
                    <a16:creationId xmlns:a16="http://schemas.microsoft.com/office/drawing/2014/main" id="{914F09C3-896B-4855-89E5-52A478F8355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9888766">
                <a:off x="734105" y="437837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Oval 45">
                <a:extLst>
                  <a:ext uri="{FF2B5EF4-FFF2-40B4-BE49-F238E27FC236}">
                    <a16:creationId xmlns:a16="http://schemas.microsoft.com/office/drawing/2014/main" id="{D3A74A5D-584B-4641-95BD-6A61C9751AF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9888766">
                <a:off x="434796" y="828615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Oval 46">
                <a:extLst>
                  <a:ext uri="{FF2B5EF4-FFF2-40B4-BE49-F238E27FC236}">
                    <a16:creationId xmlns:a16="http://schemas.microsoft.com/office/drawing/2014/main" id="{FB04758D-FF90-4CCE-A6F7-0DACF0C1CDA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9888766">
                <a:off x="879788" y="764883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45CA35A7-14CF-46D5-836B-28DE660D87F7}"/>
                  </a:ext>
                </a:extLst>
              </p:cNvPr>
              <p:cNvCxnSpPr>
                <a:cxnSpLocks/>
                <a:stCxn id="47" idx="2"/>
                <a:endCxn id="36" idx="7"/>
              </p:cNvCxnSpPr>
              <p:nvPr/>
            </p:nvCxnSpPr>
            <p:spPr>
              <a:xfrm flipV="1">
                <a:off x="932892" y="567452"/>
                <a:ext cx="293345" cy="2173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>
                <a:extLst>
                  <a:ext uri="{FF2B5EF4-FFF2-40B4-BE49-F238E27FC236}">
                    <a16:creationId xmlns:a16="http://schemas.microsoft.com/office/drawing/2014/main" id="{726D585F-0242-4E3A-AA35-A3885EB15873}"/>
                  </a:ext>
                </a:extLst>
              </p:cNvPr>
              <p:cNvCxnSpPr>
                <a:cxnSpLocks/>
                <a:stCxn id="37" idx="4"/>
                <a:endCxn id="38" idx="1"/>
              </p:cNvCxnSpPr>
              <p:nvPr/>
            </p:nvCxnSpPr>
            <p:spPr>
              <a:xfrm flipH="1" flipV="1">
                <a:off x="1645781" y="110859"/>
                <a:ext cx="84879" cy="320767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A0CB3583-40E0-4C85-807C-C44DBE37AFA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9888766">
                <a:off x="1999485" y="94803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1" name="Straight Connector 50">
                <a:extLst>
                  <a:ext uri="{FF2B5EF4-FFF2-40B4-BE49-F238E27FC236}">
                    <a16:creationId xmlns:a16="http://schemas.microsoft.com/office/drawing/2014/main" id="{EE8F8869-8447-4C44-AE3E-43FA3638AC11}"/>
                  </a:ext>
                </a:extLst>
              </p:cNvPr>
              <p:cNvCxnSpPr>
                <a:cxnSpLocks/>
                <a:stCxn id="50" idx="1"/>
                <a:endCxn id="58" idx="2"/>
              </p:cNvCxnSpPr>
              <p:nvPr/>
            </p:nvCxnSpPr>
            <p:spPr>
              <a:xfrm>
                <a:off x="2049957" y="135263"/>
                <a:ext cx="242058" cy="266752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C3EE3C1B-6DB9-4948-BE6D-67EF64748C4E}"/>
                  </a:ext>
                </a:extLst>
              </p:cNvPr>
              <p:cNvCxnSpPr>
                <a:cxnSpLocks/>
                <a:stCxn id="58" idx="3"/>
                <a:endCxn id="37" idx="2"/>
              </p:cNvCxnSpPr>
              <p:nvPr/>
            </p:nvCxnSpPr>
            <p:spPr>
              <a:xfrm flipH="1">
                <a:off x="1780401" y="424162"/>
                <a:ext cx="506152" cy="3596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>
                <a:extLst>
                  <a:ext uri="{FF2B5EF4-FFF2-40B4-BE49-F238E27FC236}">
                    <a16:creationId xmlns:a16="http://schemas.microsoft.com/office/drawing/2014/main" id="{12ED5FD6-2CD1-4F8C-B4CB-FCC1C8D47DEB}"/>
                  </a:ext>
                </a:extLst>
              </p:cNvPr>
              <p:cNvCxnSpPr>
                <a:cxnSpLocks/>
                <a:stCxn id="66" idx="6"/>
                <a:endCxn id="43" idx="2"/>
              </p:cNvCxnSpPr>
              <p:nvPr/>
            </p:nvCxnSpPr>
            <p:spPr>
              <a:xfrm flipH="1">
                <a:off x="427447" y="1328833"/>
                <a:ext cx="675050" cy="18743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E320A007-7F6B-4E0F-BB95-D8377C947DA7}"/>
                  </a:ext>
                </a:extLst>
              </p:cNvPr>
              <p:cNvCxnSpPr>
                <a:cxnSpLocks/>
                <a:stCxn id="37" idx="1"/>
                <a:endCxn id="55" idx="4"/>
              </p:cNvCxnSpPr>
              <p:nvPr/>
            </p:nvCxnSpPr>
            <p:spPr>
              <a:xfrm>
                <a:off x="1776452" y="490900"/>
                <a:ext cx="249123" cy="304760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5" name="Oval 54">
                <a:extLst>
                  <a:ext uri="{FF2B5EF4-FFF2-40B4-BE49-F238E27FC236}">
                    <a16:creationId xmlns:a16="http://schemas.microsoft.com/office/drawing/2014/main" id="{1582F386-4ED0-4FED-83A7-BC092F770343}"/>
                  </a:ext>
                </a:extLst>
              </p:cNvPr>
              <p:cNvSpPr/>
              <p:nvPr/>
            </p:nvSpPr>
            <p:spPr>
              <a:xfrm rot="8852236">
                <a:off x="2011769" y="791003"/>
                <a:ext cx="59607" cy="59607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33813097-B8B1-44A7-ABC5-E0DC0B9886DF}"/>
                  </a:ext>
                </a:extLst>
              </p:cNvPr>
              <p:cNvCxnSpPr>
                <a:cxnSpLocks/>
                <a:stCxn id="55" idx="6"/>
                <a:endCxn id="63" idx="1"/>
              </p:cNvCxnSpPr>
              <p:nvPr/>
            </p:nvCxnSpPr>
            <p:spPr>
              <a:xfrm flipH="1" flipV="1">
                <a:off x="1686264" y="801137"/>
                <a:ext cx="330163" cy="3566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7EC1B89C-1738-4B28-9CB3-39FA202C9659}"/>
                  </a:ext>
                </a:extLst>
              </p:cNvPr>
              <p:cNvCxnSpPr>
                <a:cxnSpLocks/>
                <a:stCxn id="58" idx="4"/>
                <a:endCxn id="55" idx="2"/>
              </p:cNvCxnSpPr>
              <p:nvPr/>
            </p:nvCxnSpPr>
            <p:spPr>
              <a:xfrm flipH="1">
                <a:off x="2066719" y="443685"/>
                <a:ext cx="231632" cy="3611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29533653-AF08-484A-BAE9-302CDA93673F}"/>
                  </a:ext>
                </a:extLst>
              </p:cNvPr>
              <p:cNvSpPr/>
              <p:nvPr/>
            </p:nvSpPr>
            <p:spPr>
              <a:xfrm rot="2181221">
                <a:off x="2286214" y="389878"/>
                <a:ext cx="59607" cy="59607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C4A6CF41-3228-4968-A581-495854420353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9888766">
                <a:off x="20873" y="1169195"/>
                <a:ext cx="54048" cy="54048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6D45A326-94DD-4A43-820B-88C78AD625DC}"/>
                  </a:ext>
                </a:extLst>
              </p:cNvPr>
              <p:cNvSpPr/>
              <p:nvPr/>
            </p:nvSpPr>
            <p:spPr>
              <a:xfrm rot="9888766">
                <a:off x="-13611" y="809594"/>
                <a:ext cx="44875" cy="44875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1" name="Straight Connector 60">
                <a:extLst>
                  <a:ext uri="{FF2B5EF4-FFF2-40B4-BE49-F238E27FC236}">
                    <a16:creationId xmlns:a16="http://schemas.microsoft.com/office/drawing/2014/main" id="{0F3AA682-705E-4EB1-A689-BC6702E693C2}"/>
                  </a:ext>
                </a:extLst>
              </p:cNvPr>
              <p:cNvCxnSpPr>
                <a:cxnSpLocks/>
                <a:stCxn id="60" idx="3"/>
                <a:endCxn id="41" idx="0"/>
              </p:cNvCxnSpPr>
              <p:nvPr/>
            </p:nvCxnSpPr>
            <p:spPr>
              <a:xfrm flipH="1" flipV="1">
                <a:off x="-243518" y="461655"/>
                <a:ext cx="263499" cy="350908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2" name="Straight Connector 61">
                <a:extLst>
                  <a:ext uri="{FF2B5EF4-FFF2-40B4-BE49-F238E27FC236}">
                    <a16:creationId xmlns:a16="http://schemas.microsoft.com/office/drawing/2014/main" id="{58AE0BB0-6613-44F8-8706-E48203886D06}"/>
                  </a:ext>
                </a:extLst>
              </p:cNvPr>
              <p:cNvCxnSpPr>
                <a:cxnSpLocks/>
                <a:stCxn id="59" idx="4"/>
                <a:endCxn id="60" idx="0"/>
              </p:cNvCxnSpPr>
              <p:nvPr/>
            </p:nvCxnSpPr>
            <p:spPr>
              <a:xfrm flipH="1" flipV="1">
                <a:off x="14704" y="853685"/>
                <a:ext cx="26113" cy="316454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" name="Oval 62">
                <a:extLst>
                  <a:ext uri="{FF2B5EF4-FFF2-40B4-BE49-F238E27FC236}">
                    <a16:creationId xmlns:a16="http://schemas.microsoft.com/office/drawing/2014/main" id="{35A9AA9D-7A6A-4B96-9AC9-711A161D4068}"/>
                  </a:ext>
                </a:extLst>
              </p:cNvPr>
              <p:cNvSpPr/>
              <p:nvPr/>
            </p:nvSpPr>
            <p:spPr>
              <a:xfrm rot="8852236">
                <a:off x="1606157" y="751801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E887459B-4D85-4BEE-B411-2A54C6DFCAFD}"/>
                  </a:ext>
                </a:extLst>
              </p:cNvPr>
              <p:cNvCxnSpPr>
                <a:cxnSpLocks/>
                <a:stCxn id="35" idx="3"/>
                <a:endCxn id="36" idx="0"/>
              </p:cNvCxnSpPr>
              <p:nvPr/>
            </p:nvCxnSpPr>
            <p:spPr>
              <a:xfrm flipV="1">
                <a:off x="1150217" y="571614"/>
                <a:ext cx="108450" cy="4291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>
                <a:extLst>
                  <a:ext uri="{FF2B5EF4-FFF2-40B4-BE49-F238E27FC236}">
                    <a16:creationId xmlns:a16="http://schemas.microsoft.com/office/drawing/2014/main" id="{D16C72A3-9552-46E4-ADCE-BD50545C3160}"/>
                  </a:ext>
                </a:extLst>
              </p:cNvPr>
              <p:cNvCxnSpPr>
                <a:cxnSpLocks/>
                <a:stCxn id="35" idx="1"/>
                <a:endCxn id="63" idx="6"/>
              </p:cNvCxnSpPr>
              <p:nvPr/>
            </p:nvCxnSpPr>
            <p:spPr>
              <a:xfrm flipV="1">
                <a:off x="1180988" y="814096"/>
                <a:ext cx="431503" cy="235013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D5422202-EA3F-4ECF-AB7E-8B75C6A3C0A5}"/>
                  </a:ext>
                </a:extLst>
              </p:cNvPr>
              <p:cNvSpPr/>
              <p:nvPr/>
            </p:nvSpPr>
            <p:spPr>
              <a:xfrm rot="8852236">
                <a:off x="1096163" y="1266538"/>
                <a:ext cx="81073" cy="81073"/>
              </a:xfrm>
              <a:prstGeom prst="ellips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BD39E096-1611-4ED3-81BC-F58D009FC6D9}"/>
                  </a:ext>
                </a:extLst>
              </p:cNvPr>
              <p:cNvCxnSpPr>
                <a:cxnSpLocks/>
                <a:stCxn id="66" idx="5"/>
                <a:endCxn id="44" idx="1"/>
              </p:cNvCxnSpPr>
              <p:nvPr/>
            </p:nvCxnSpPr>
            <p:spPr>
              <a:xfrm flipH="1" flipV="1">
                <a:off x="580297" y="1218759"/>
                <a:ext cx="516833" cy="79516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Connector 67">
                <a:extLst>
                  <a:ext uri="{FF2B5EF4-FFF2-40B4-BE49-F238E27FC236}">
                    <a16:creationId xmlns:a16="http://schemas.microsoft.com/office/drawing/2014/main" id="{654B090C-A70F-416F-8255-C34496513CEF}"/>
                  </a:ext>
                </a:extLst>
              </p:cNvPr>
              <p:cNvCxnSpPr>
                <a:cxnSpLocks/>
                <a:stCxn id="66" idx="3"/>
                <a:endCxn id="35" idx="7"/>
              </p:cNvCxnSpPr>
              <p:nvPr/>
            </p:nvCxnSpPr>
            <p:spPr>
              <a:xfrm flipH="1" flipV="1">
                <a:off x="1132618" y="1079880"/>
                <a:ext cx="12881" cy="18762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Connector 68">
                <a:extLst>
                  <a:ext uri="{FF2B5EF4-FFF2-40B4-BE49-F238E27FC236}">
                    <a16:creationId xmlns:a16="http://schemas.microsoft.com/office/drawing/2014/main" id="{82852B0B-F3FD-4F9D-856A-EF2D27A641D6}"/>
                  </a:ext>
                </a:extLst>
              </p:cNvPr>
              <p:cNvCxnSpPr>
                <a:cxnSpLocks/>
                <a:stCxn id="66" idx="1"/>
              </p:cNvCxnSpPr>
              <p:nvPr/>
            </p:nvCxnSpPr>
            <p:spPr>
              <a:xfrm>
                <a:off x="1176270" y="1315874"/>
                <a:ext cx="829822" cy="62675"/>
              </a:xfrm>
              <a:prstGeom prst="line">
                <a:avLst/>
              </a:prstGeom>
              <a:grpFill/>
              <a:ln>
                <a:solidFill>
                  <a:schemeClr val="bg1">
                    <a:alpha val="1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24948616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43707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422587746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Break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9A2AD486-3C05-478F-85C4-C00BCF2E5C74}"/>
              </a:ext>
            </a:extLst>
          </p:cNvPr>
          <p:cNvGrpSpPr/>
          <p:nvPr/>
        </p:nvGrpSpPr>
        <p:grpSpPr>
          <a:xfrm>
            <a:off x="1933166" y="0"/>
            <a:ext cx="11502915" cy="6750703"/>
            <a:chOff x="2687161" y="3731096"/>
            <a:chExt cx="5158677" cy="3027467"/>
          </a:xfrm>
          <a:solidFill>
            <a:schemeClr val="bg1">
              <a:alpha val="20000"/>
            </a:schemeClr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24C34644-FB4F-47E1-B7C7-17F28D1EF126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F0BECD5-F43C-4BC7-BF77-4D2FF68EDE14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A302A40-7D7F-42B3-8A4B-F30B655EF171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BEEAE61-F665-4622-B783-9A52E168FB90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2EB165D-2E31-4A7C-BAE0-4D0792FD6D83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3CCCAF8A-2893-420C-A29B-7DC3E92A8A37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F21A2092-184E-4D4E-B8D2-0F6414082211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1D2E5000-D573-427D-BE7C-A058C52D544A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7B0F955-B41C-4207-AFF4-9CFB2A839DED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840B61-F2CE-48A2-92C8-40BEB5E242A1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C9303DB-C0CC-421B-825E-1E78C2841953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88F0F5D-3838-4844-954B-E57C9DB1C149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B6A446E-EF00-4BED-99D0-58C711E19E76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3C48637-EC3C-4917-A9E5-A04A93AE8C96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A39E4C1-F953-4ED1-95D7-083CE6626196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5E5709-5BE6-4A42-A843-FCE8F7DC6EEC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CF8E3C9-0469-487E-B5F4-05C84955A8DC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CD88A78-C98D-4362-B67C-4BEB33ADBA78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81BBE22-2155-4ED6-9F0A-C60AD694F46B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30B1CA7-7F54-43A4-8B8D-61028D25FEAB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C6AD075-42E6-4117-B2D0-C79E4E7004CC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1C8F713-3D45-44ED-98B5-FB70A6EE6BF9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8AEFFB6-79E5-4D93-ABC6-4CEFEB0C1BF5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CCA8596-E37E-42BB-8113-01D84485D525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849A88D-4C4B-4AAD-90CC-FEFB22A676E5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A4BC04C-60B5-46D2-96B2-9BCA2052D244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806A899-602B-471D-A594-547AF6197AA3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1CDF86B5-969F-4BBF-B1C2-CB98E63927BC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ED341F7-1D69-4DFF-961D-5D932A7672E7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4B3944F-1AFC-4AF5-80FA-65A8EB58909F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CC0DB8C-F193-4E46-858E-BA1B37D5B0D5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99A7EA0-2833-49B0-9823-9E84D0FBFD22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60E8C16-743C-4D5F-8A50-755B1D1FA859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CF774F5-74F4-4C05-BB04-167B33ECB39A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3D053FD-3AE6-494C-9BDC-3092574C8094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BEEDC3A-4E64-41B3-B131-DA51FDCD308B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94BF2E0-303B-4D1B-BC46-3F6BF8403BBE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0AABF35-D9A0-4C17-A158-622FB976A301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790D735-2201-47A2-AF99-0661D5AD948E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BD61719-1EA5-4853-AB53-4A123FE95071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5C73BFC-A983-4592-BF72-1BAE02741935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6AEDD92-BFCE-46C8-9E6D-3A4AF394328F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3E48FEA-6380-47CA-871E-65250EDB32C0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BC6C349-4DCD-400C-B984-03883C76DD5B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19F12CC-88D1-4555-A37A-5CBBCCB25000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700FCD7-14C8-4C40-ACC1-CFCC4A342F35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FE3B51BF-33AE-4A42-A61A-9ADFAEE981F3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4974F89-4C39-466B-A62A-1322B9D0A641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14C963B-092A-44CE-9593-57E7BF38ADFD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3FB671F-8F8C-4235-9A05-19D35EC40D74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0F917CA-6007-46E4-B676-6E8DBE6795BA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73AEA5D-70DC-42F9-AF96-179F9DEAF2BE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DFC27D76-A9E2-4DFE-A008-D171EF99E775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4E1AD02-A5C0-4976-A156-FCDD054F6B9C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C4E426B-27B9-435B-9A18-641DD4E8D4E7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6904A9B-E4D3-4A43-A493-A6299AFFA973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336C5A0E-9E5B-410A-93D7-BD898DA7A1DD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92ED490-3948-4575-96BD-F68B6D0B5FF3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2C9FD75F-1998-48CB-8476-7C3764C225D3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E30551D-A4CB-43E7-883D-DAF48D35F10F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3086C427-29AD-403B-9FD2-F12C125580AA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51D8B00-F57F-4EE8-BF31-C4C6F214CCA0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5CA207F-CDED-4C6E-A8E9-F51AAC085BC0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730CBA3-E82B-4859-8C91-90154E98C0C4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FC5FA34-AA13-4B45-A6FF-027CE8CE8F29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78A3E12-AA48-4EC2-ADAB-F2E0642F712A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4F99E765-4263-4BE5-8199-A6948CDB7954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C2E4D3-75A6-4EB1-A48B-19A7A0F42E2D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80E8FD36-D2C1-49B3-A7FD-143320EEF267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936245E7-A6CC-4BCD-85D3-276064EFF2E2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09AEADD-D3AC-4F09-86EC-B7E0A9BF618D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90E7C330-C1F3-4665-A86A-C368576FAD33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D2B33E07-B204-4CB4-9F71-7F11CE4188D6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39E93F1-EC4B-475F-84B0-779E6B7F4F35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719A2A2-117E-4016-B531-9D89E36D78E8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501DC8C-AF62-4B05-9145-4CA86322B571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F10C1198-C9EB-4A8E-BAB1-45AA9EA9C862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DAD08FA-5485-432D-894D-6E54DF435306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92D01A4-15CB-4578-80DA-B26D0534CBEA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8A329E42-BF77-4796-A372-923152B4FBF9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FB8B834-D5E7-49E3-BE79-271E01C9D270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F09C050F-32FB-453A-B01A-A765694D0F38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1D02E9F4-FD1A-456D-81EE-72B401AF919A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2BEA82-D200-40ED-8835-3C52E7829AAC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5386BCE6-50B2-4AA1-928F-16E6776863A9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B034D25D-CBFF-4558-B5E8-5F3B04B99118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DA722368-C159-47BF-9307-E262F79F0006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D094126-E9C2-400C-8425-094A13D26478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25C7B0F-8DAF-42B8-8C6B-911410C900A6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DAAEA52-E11C-483C-9309-EA9A8E9697B3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467DF2A-C120-4753-9540-E3A881B80311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97807473-2FEA-44A9-9503-3569101400E9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198844DC-1498-40A7-B110-608633DAE251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F72A440-ED67-4F16-A3E8-C181F88401EB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01805DE8-FC39-4741-BB9F-F04D28F23D17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990E7FE7-C675-4BD2-BA9E-7CBA8D3396DE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49212B2C-9016-4562-AC40-9EE118F58D46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E91EC19-99E7-4B37-A4B4-3D63AED0FABA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8454DF0-1A65-4CC8-8A9C-BAF98DA39FBD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B7549BFA-36EB-4CAB-8EC8-B42C37A60358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4750F235-7F2B-4F1D-9E3E-672006CA1977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D029E22-BE17-4528-88D0-184A3A8766B9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4A52BC9-E9E6-4323-AF2B-B04B1041CF8C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F0E05F73-F85F-465F-9A21-76C3E9F96FD0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081410A-403D-4849-93CC-56ED581AB2DF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268B6854-6348-49DC-8E84-6574BF86354D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9E8FDA10-23C3-44B3-9AFB-3DC1F41151B4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B6DF835-CA71-4956-9040-0ACBCAB13834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9040156-DB52-4C7C-AAB9-0AD337063327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1D07C7A2-DC00-40A4-928F-FC54969E447A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CFDDABD-C98E-46E3-A2BE-D0CF0232B3AC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E590CC2-6CB2-4014-8284-BB0D283F3222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0" name="Group 189">
            <a:extLst>
              <a:ext uri="{FF2B5EF4-FFF2-40B4-BE49-F238E27FC236}">
                <a16:creationId xmlns:a16="http://schemas.microsoft.com/office/drawing/2014/main" id="{402F1637-7A0B-4503-A9A6-F797B9CF69E8}"/>
              </a:ext>
            </a:extLst>
          </p:cNvPr>
          <p:cNvGrpSpPr/>
          <p:nvPr/>
        </p:nvGrpSpPr>
        <p:grpSpPr>
          <a:xfrm flipH="1">
            <a:off x="2215636" y="219729"/>
            <a:ext cx="10244079" cy="6366945"/>
            <a:chOff x="-28777" y="-77352"/>
            <a:chExt cx="2646355" cy="1644774"/>
          </a:xfrm>
          <a:solidFill>
            <a:schemeClr val="bg1">
              <a:alpha val="20000"/>
            </a:schemeClr>
          </a:solidFill>
        </p:grpSpPr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195CB08B-5786-499B-A3B1-F9FCC62905CD}"/>
                </a:ext>
              </a:extLst>
            </p:cNvPr>
            <p:cNvCxnSpPr>
              <a:cxnSpLocks/>
              <a:endCxn id="224" idx="5"/>
            </p:cNvCxnSpPr>
            <p:nvPr/>
          </p:nvCxnSpPr>
          <p:spPr>
            <a:xfrm>
              <a:off x="930152" y="838962"/>
              <a:ext cx="518388" cy="15188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>
              <a:extLst>
                <a:ext uri="{FF2B5EF4-FFF2-40B4-BE49-F238E27FC236}">
                  <a16:creationId xmlns:a16="http://schemas.microsoft.com/office/drawing/2014/main" id="{DF0DACCC-EA6F-4644-9264-51C2DC4AB7A8}"/>
                </a:ext>
              </a:extLst>
            </p:cNvPr>
            <p:cNvCxnSpPr>
              <a:cxnSpLocks/>
              <a:stCxn id="236" idx="3"/>
              <a:endCxn id="236" idx="1"/>
            </p:cNvCxnSpPr>
            <p:nvPr/>
          </p:nvCxnSpPr>
          <p:spPr>
            <a:xfrm>
              <a:off x="927404" y="794478"/>
              <a:ext cx="10012" cy="3688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Straight Connector 192">
              <a:extLst>
                <a:ext uri="{FF2B5EF4-FFF2-40B4-BE49-F238E27FC236}">
                  <a16:creationId xmlns:a16="http://schemas.microsoft.com/office/drawing/2014/main" id="{C4A8D38E-02C7-4F73-8617-9F75451495E6}"/>
                </a:ext>
              </a:extLst>
            </p:cNvPr>
            <p:cNvCxnSpPr>
              <a:cxnSpLocks/>
              <a:stCxn id="229" idx="2"/>
              <a:endCxn id="234" idx="6"/>
            </p:cNvCxnSpPr>
            <p:nvPr/>
          </p:nvCxnSpPr>
          <p:spPr>
            <a:xfrm>
              <a:off x="356983" y="366234"/>
              <a:ext cx="472728" cy="19735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EB3D578B-E2AF-43FE-B113-434AF1FB7A70}"/>
                </a:ext>
              </a:extLst>
            </p:cNvPr>
            <p:cNvCxnSpPr>
              <a:cxnSpLocks/>
              <a:stCxn id="236" idx="5"/>
              <a:endCxn id="229" idx="1"/>
            </p:cNvCxnSpPr>
            <p:nvPr/>
          </p:nvCxnSpPr>
          <p:spPr>
            <a:xfrm flipH="1" flipV="1">
              <a:off x="352822" y="398664"/>
              <a:ext cx="537699" cy="40582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id="{B638ECD8-C0DF-4CDB-AFC7-2285C5DB34B1}"/>
                </a:ext>
              </a:extLst>
            </p:cNvPr>
            <p:cNvCxnSpPr>
              <a:cxnSpLocks/>
              <a:stCxn id="224" idx="5"/>
              <a:endCxn id="224" idx="5"/>
            </p:cNvCxnSpPr>
            <p:nvPr/>
          </p:nvCxnSpPr>
          <p:spPr>
            <a:xfrm flipH="1">
              <a:off x="1448540" y="990842"/>
              <a:ext cx="0" cy="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>
              <a:extLst>
                <a:ext uri="{FF2B5EF4-FFF2-40B4-BE49-F238E27FC236}">
                  <a16:creationId xmlns:a16="http://schemas.microsoft.com/office/drawing/2014/main" id="{F0578DA3-588E-4763-B79D-F391E0BCD626}"/>
                </a:ext>
              </a:extLst>
            </p:cNvPr>
            <p:cNvCxnSpPr>
              <a:cxnSpLocks/>
              <a:stCxn id="229" idx="0"/>
              <a:endCxn id="235" idx="4"/>
            </p:cNvCxnSpPr>
            <p:nvPr/>
          </p:nvCxnSpPr>
          <p:spPr>
            <a:xfrm>
              <a:off x="326946" y="418653"/>
              <a:ext cx="217472" cy="48720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>
              <a:extLst>
                <a:ext uri="{FF2B5EF4-FFF2-40B4-BE49-F238E27FC236}">
                  <a16:creationId xmlns:a16="http://schemas.microsoft.com/office/drawing/2014/main" id="{E3BE1075-13F5-4752-A80A-A36F2FBD85D5}"/>
                </a:ext>
              </a:extLst>
            </p:cNvPr>
            <p:cNvCxnSpPr>
              <a:cxnSpLocks/>
              <a:stCxn id="236" idx="4"/>
              <a:endCxn id="234" idx="0"/>
            </p:cNvCxnSpPr>
            <p:nvPr/>
          </p:nvCxnSpPr>
          <p:spPr>
            <a:xfrm flipH="1" flipV="1">
              <a:off x="879451" y="592091"/>
              <a:ext cx="27438" cy="19975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Straight Connector 197">
              <a:extLst>
                <a:ext uri="{FF2B5EF4-FFF2-40B4-BE49-F238E27FC236}">
                  <a16:creationId xmlns:a16="http://schemas.microsoft.com/office/drawing/2014/main" id="{E7677CD6-829B-4F92-AC53-31FFC7B1CFAE}"/>
                </a:ext>
              </a:extLst>
            </p:cNvPr>
            <p:cNvCxnSpPr>
              <a:cxnSpLocks/>
              <a:stCxn id="224" idx="6"/>
              <a:endCxn id="233" idx="2"/>
            </p:cNvCxnSpPr>
            <p:nvPr/>
          </p:nvCxnSpPr>
          <p:spPr>
            <a:xfrm flipH="1">
              <a:off x="694963" y="1021399"/>
              <a:ext cx="758945" cy="19222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Straight Connector 198">
              <a:extLst>
                <a:ext uri="{FF2B5EF4-FFF2-40B4-BE49-F238E27FC236}">
                  <a16:creationId xmlns:a16="http://schemas.microsoft.com/office/drawing/2014/main" id="{F4CA0F22-FA94-4B77-946E-A723655FC7DE}"/>
                </a:ext>
              </a:extLst>
            </p:cNvPr>
            <p:cNvCxnSpPr>
              <a:cxnSpLocks/>
              <a:stCxn id="229" idx="7"/>
              <a:endCxn id="231" idx="3"/>
            </p:cNvCxnSpPr>
            <p:nvPr/>
          </p:nvCxnSpPr>
          <p:spPr>
            <a:xfrm flipH="1">
              <a:off x="199571" y="414492"/>
              <a:ext cx="94946" cy="71437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Straight Connector 199">
              <a:extLst>
                <a:ext uri="{FF2B5EF4-FFF2-40B4-BE49-F238E27FC236}">
                  <a16:creationId xmlns:a16="http://schemas.microsoft.com/office/drawing/2014/main" id="{6DAC99F1-5A4F-402F-9CF5-B615DE22D690}"/>
                </a:ext>
              </a:extLst>
            </p:cNvPr>
            <p:cNvCxnSpPr>
              <a:cxnSpLocks/>
              <a:stCxn id="236" idx="6"/>
              <a:endCxn id="235" idx="2"/>
            </p:cNvCxnSpPr>
            <p:nvPr/>
          </p:nvCxnSpPr>
          <p:spPr>
            <a:xfrm rot="9888766" flipV="1">
              <a:off x="569919" y="867396"/>
              <a:ext cx="325630" cy="15069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>
              <a:extLst>
                <a:ext uri="{FF2B5EF4-FFF2-40B4-BE49-F238E27FC236}">
                  <a16:creationId xmlns:a16="http://schemas.microsoft.com/office/drawing/2014/main" id="{128B9642-F06C-4055-9CCA-42F7095DB765}"/>
                </a:ext>
              </a:extLst>
            </p:cNvPr>
            <p:cNvCxnSpPr>
              <a:cxnSpLocks/>
              <a:stCxn id="228" idx="0"/>
              <a:endCxn id="234" idx="4"/>
            </p:cNvCxnSpPr>
            <p:nvPr/>
          </p:nvCxnSpPr>
          <p:spPr>
            <a:xfrm>
              <a:off x="809265" y="86803"/>
              <a:ext cx="48947" cy="42704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Straight Connector 201">
              <a:extLst>
                <a:ext uri="{FF2B5EF4-FFF2-40B4-BE49-F238E27FC236}">
                  <a16:creationId xmlns:a16="http://schemas.microsoft.com/office/drawing/2014/main" id="{E2E11B20-D792-4FEB-9E61-BB7E79FC19BD}"/>
                </a:ext>
              </a:extLst>
            </p:cNvPr>
            <p:cNvCxnSpPr>
              <a:cxnSpLocks/>
              <a:stCxn id="235" idx="6"/>
              <a:endCxn id="231" idx="2"/>
            </p:cNvCxnSpPr>
            <p:nvPr/>
          </p:nvCxnSpPr>
          <p:spPr>
            <a:xfrm rot="9888766" flipV="1">
              <a:off x="195812" y="982956"/>
              <a:ext cx="352331" cy="12652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ED787334-F808-4DF2-9E0C-AB99909F6D1F}"/>
                </a:ext>
              </a:extLst>
            </p:cNvPr>
            <p:cNvCxnSpPr>
              <a:cxnSpLocks/>
              <a:stCxn id="230" idx="0"/>
              <a:endCxn id="231" idx="4"/>
            </p:cNvCxnSpPr>
            <p:nvPr/>
          </p:nvCxnSpPr>
          <p:spPr>
            <a:xfrm>
              <a:off x="19075" y="733170"/>
              <a:ext cx="149723" cy="39175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8886FC16-0F8C-4A4C-87BA-5C5E576CB104}"/>
                </a:ext>
              </a:extLst>
            </p:cNvPr>
            <p:cNvCxnSpPr>
              <a:cxnSpLocks/>
              <a:stCxn id="233" idx="1"/>
              <a:endCxn id="231" idx="5"/>
            </p:cNvCxnSpPr>
            <p:nvPr/>
          </p:nvCxnSpPr>
          <p:spPr>
            <a:xfrm flipH="1" flipV="1">
              <a:off x="144246" y="1143887"/>
              <a:ext cx="548085" cy="9025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C8D6AA6D-1AA6-4660-BEA1-9F5EA9F42933}"/>
                </a:ext>
              </a:extLst>
            </p:cNvPr>
            <p:cNvCxnSpPr>
              <a:cxnSpLocks/>
              <a:stCxn id="233" idx="7"/>
              <a:endCxn id="232" idx="3"/>
            </p:cNvCxnSpPr>
            <p:nvPr/>
          </p:nvCxnSpPr>
          <p:spPr>
            <a:xfrm flipH="1">
              <a:off x="408479" y="1244149"/>
              <a:ext cx="246968" cy="247565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>
              <a:extLst>
                <a:ext uri="{FF2B5EF4-FFF2-40B4-BE49-F238E27FC236}">
                  <a16:creationId xmlns:a16="http://schemas.microsoft.com/office/drawing/2014/main" id="{4710A02B-BBC5-4202-9322-E00B497FACAA}"/>
                </a:ext>
              </a:extLst>
            </p:cNvPr>
            <p:cNvCxnSpPr>
              <a:cxnSpLocks/>
              <a:stCxn id="232" idx="5"/>
              <a:endCxn id="231" idx="1"/>
            </p:cNvCxnSpPr>
            <p:nvPr/>
          </p:nvCxnSpPr>
          <p:spPr>
            <a:xfrm flipH="1" flipV="1">
              <a:off x="214589" y="1184194"/>
              <a:ext cx="138565" cy="32253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>
              <a:extLst>
                <a:ext uri="{FF2B5EF4-FFF2-40B4-BE49-F238E27FC236}">
                  <a16:creationId xmlns:a16="http://schemas.microsoft.com/office/drawing/2014/main" id="{65D93A63-0DF0-464E-A030-3A2FFC5D8621}"/>
                </a:ext>
              </a:extLst>
            </p:cNvPr>
            <p:cNvCxnSpPr>
              <a:cxnSpLocks/>
              <a:stCxn id="232" idx="6"/>
            </p:cNvCxnSpPr>
            <p:nvPr/>
          </p:nvCxnSpPr>
          <p:spPr>
            <a:xfrm flipH="1" flipV="1">
              <a:off x="-21567" y="1483634"/>
              <a:ext cx="370772" cy="5387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Straight Connector 207">
              <a:extLst>
                <a:ext uri="{FF2B5EF4-FFF2-40B4-BE49-F238E27FC236}">
                  <a16:creationId xmlns:a16="http://schemas.microsoft.com/office/drawing/2014/main" id="{E177BC47-8C8D-49BD-B7A8-A359808A2A92}"/>
                </a:ext>
              </a:extLst>
            </p:cNvPr>
            <p:cNvCxnSpPr>
              <a:cxnSpLocks/>
              <a:stCxn id="225" idx="0"/>
              <a:endCxn id="224" idx="3"/>
            </p:cNvCxnSpPr>
            <p:nvPr/>
          </p:nvCxnSpPr>
          <p:spPr>
            <a:xfrm>
              <a:off x="1258667" y="571614"/>
              <a:ext cx="238243" cy="38845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0AE52034-D3DF-499B-A1F7-D733D2B757E4}"/>
                </a:ext>
              </a:extLst>
            </p:cNvPr>
            <p:cNvCxnSpPr>
              <a:cxnSpLocks/>
              <a:stCxn id="234" idx="2"/>
              <a:endCxn id="225" idx="6"/>
            </p:cNvCxnSpPr>
            <p:nvPr/>
          </p:nvCxnSpPr>
          <p:spPr>
            <a:xfrm rot="9888766" flipH="1" flipV="1">
              <a:off x="913060" y="503264"/>
              <a:ext cx="288080" cy="7740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Straight Connector 209">
              <a:extLst>
                <a:ext uri="{FF2B5EF4-FFF2-40B4-BE49-F238E27FC236}">
                  <a16:creationId xmlns:a16="http://schemas.microsoft.com/office/drawing/2014/main" id="{5F0F2BED-0F01-4224-91B4-87132175A300}"/>
                </a:ext>
              </a:extLst>
            </p:cNvPr>
            <p:cNvCxnSpPr>
              <a:cxnSpLocks/>
              <a:stCxn id="228" idx="1"/>
              <a:endCxn id="225" idx="5"/>
            </p:cNvCxnSpPr>
            <p:nvPr/>
          </p:nvCxnSpPr>
          <p:spPr>
            <a:xfrm>
              <a:off x="833817" y="67836"/>
              <a:ext cx="376592" cy="44131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" name="Straight Connector 210">
              <a:extLst>
                <a:ext uri="{FF2B5EF4-FFF2-40B4-BE49-F238E27FC236}">
                  <a16:creationId xmlns:a16="http://schemas.microsoft.com/office/drawing/2014/main" id="{05795006-32E0-4D05-A0A7-456D39871687}"/>
                </a:ext>
              </a:extLst>
            </p:cNvPr>
            <p:cNvCxnSpPr>
              <a:cxnSpLocks/>
              <a:stCxn id="227" idx="7"/>
              <a:endCxn id="225" idx="3"/>
            </p:cNvCxnSpPr>
            <p:nvPr/>
          </p:nvCxnSpPr>
          <p:spPr>
            <a:xfrm flipH="1">
              <a:off x="1268714" y="-22350"/>
              <a:ext cx="275423" cy="51567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86DA37F0-C777-4995-8EE7-5281037BB5FF}"/>
                </a:ext>
              </a:extLst>
            </p:cNvPr>
            <p:cNvCxnSpPr>
              <a:cxnSpLocks/>
              <a:stCxn id="226" idx="6"/>
              <a:endCxn id="225" idx="2"/>
            </p:cNvCxnSpPr>
            <p:nvPr/>
          </p:nvCxnSpPr>
          <p:spPr>
            <a:xfrm rot="9888766">
              <a:off x="1290967" y="464377"/>
              <a:ext cx="408926" cy="7180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Straight Connector 212">
              <a:extLst>
                <a:ext uri="{FF2B5EF4-FFF2-40B4-BE49-F238E27FC236}">
                  <a16:creationId xmlns:a16="http://schemas.microsoft.com/office/drawing/2014/main" id="{51AF0A8F-3729-41F7-9BF5-3B4A17A3EDB4}"/>
                </a:ext>
              </a:extLst>
            </p:cNvPr>
            <p:cNvCxnSpPr>
              <a:cxnSpLocks/>
              <a:stCxn id="239" idx="7"/>
              <a:endCxn id="226" idx="3"/>
            </p:cNvCxnSpPr>
            <p:nvPr/>
          </p:nvCxnSpPr>
          <p:spPr>
            <a:xfrm flipH="1">
              <a:off x="1761433" y="90002"/>
              <a:ext cx="398513" cy="34557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388EC35D-92A6-419C-8497-F1608BA4714D}"/>
                </a:ext>
              </a:extLst>
            </p:cNvPr>
            <p:cNvCxnSpPr>
              <a:cxnSpLocks/>
              <a:stCxn id="239" idx="6"/>
              <a:endCxn id="227" idx="2"/>
            </p:cNvCxnSpPr>
            <p:nvPr/>
          </p:nvCxnSpPr>
          <p:spPr>
            <a:xfrm flipH="1" flipV="1">
              <a:off x="1583653" y="-52878"/>
              <a:ext cx="563649" cy="12651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987B3C26-59F4-4E3C-AA1C-5BE91A7FD00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051713" y="-72822"/>
              <a:ext cx="102012" cy="10976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9869A1B8-4A34-4D32-B8CC-81A550A53E57}"/>
                </a:ext>
              </a:extLst>
            </p:cNvPr>
            <p:cNvCxnSpPr>
              <a:cxnSpLocks/>
              <a:stCxn id="227" idx="6"/>
              <a:endCxn id="228" idx="2"/>
            </p:cNvCxnSpPr>
            <p:nvPr/>
          </p:nvCxnSpPr>
          <p:spPr>
            <a:xfrm flipH="1">
              <a:off x="837766" y="-38718"/>
              <a:ext cx="693727" cy="7578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FF4E99CE-346B-481B-818A-8401F049C963}"/>
                </a:ext>
              </a:extLst>
            </p:cNvPr>
            <p:cNvCxnSpPr>
              <a:cxnSpLocks/>
              <a:stCxn id="228" idx="6"/>
              <a:endCxn id="229" idx="3"/>
            </p:cNvCxnSpPr>
            <p:nvPr/>
          </p:nvCxnSpPr>
          <p:spPr>
            <a:xfrm flipH="1">
              <a:off x="336994" y="58302"/>
              <a:ext cx="422531" cy="28205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F350559-3DD8-4473-BB06-EC8579795CFD}"/>
                </a:ext>
              </a:extLst>
            </p:cNvPr>
            <p:cNvCxnSpPr>
              <a:cxnSpLocks/>
              <a:stCxn id="230" idx="2"/>
              <a:endCxn id="229" idx="6"/>
            </p:cNvCxnSpPr>
            <p:nvPr/>
          </p:nvCxnSpPr>
          <p:spPr>
            <a:xfrm flipV="1">
              <a:off x="38075" y="388616"/>
              <a:ext cx="236453" cy="31139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7F4FC849-2E56-4046-88E5-22B199555434}"/>
                </a:ext>
              </a:extLst>
            </p:cNvPr>
            <p:cNvCxnSpPr>
              <a:cxnSpLocks/>
              <a:endCxn id="229" idx="5"/>
            </p:cNvCxnSpPr>
            <p:nvPr/>
          </p:nvCxnSpPr>
          <p:spPr>
            <a:xfrm>
              <a:off x="-6090" y="281927"/>
              <a:ext cx="284779" cy="7426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Straight Connector 219">
              <a:extLst>
                <a:ext uri="{FF2B5EF4-FFF2-40B4-BE49-F238E27FC236}">
                  <a16:creationId xmlns:a16="http://schemas.microsoft.com/office/drawing/2014/main" id="{DE86FEB0-6FD7-42F3-A63E-84D50CCE6228}"/>
                </a:ext>
              </a:extLst>
            </p:cNvPr>
            <p:cNvCxnSpPr>
              <a:cxnSpLocks/>
              <a:endCxn id="229" idx="3"/>
            </p:cNvCxnSpPr>
            <p:nvPr/>
          </p:nvCxnSpPr>
          <p:spPr>
            <a:xfrm flipH="1">
              <a:off x="336994" y="-38809"/>
              <a:ext cx="68920" cy="379169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Straight Connector 220">
              <a:extLst>
                <a:ext uri="{FF2B5EF4-FFF2-40B4-BE49-F238E27FC236}">
                  <a16:creationId xmlns:a16="http://schemas.microsoft.com/office/drawing/2014/main" id="{B19AF2DC-E3AF-4AA3-B805-1C3D8A837961}"/>
                </a:ext>
              </a:extLst>
            </p:cNvPr>
            <p:cNvCxnSpPr>
              <a:cxnSpLocks/>
              <a:stCxn id="233" idx="4"/>
              <a:endCxn id="235" idx="0"/>
            </p:cNvCxnSpPr>
            <p:nvPr/>
          </p:nvCxnSpPr>
          <p:spPr>
            <a:xfrm flipH="1" flipV="1">
              <a:off x="558578" y="958015"/>
              <a:ext cx="103225" cy="23660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7396B8FB-FB61-47F9-ACB8-BB07E67D49E9}"/>
                </a:ext>
              </a:extLst>
            </p:cNvPr>
            <p:cNvCxnSpPr>
              <a:cxnSpLocks/>
              <a:endCxn id="231" idx="6"/>
            </p:cNvCxnSpPr>
            <p:nvPr/>
          </p:nvCxnSpPr>
          <p:spPr>
            <a:xfrm>
              <a:off x="-16940" y="1146159"/>
              <a:ext cx="157237" cy="2850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CA9A329D-0542-4757-81AE-9EA9610E5ABB}"/>
                </a:ext>
              </a:extLst>
            </p:cNvPr>
            <p:cNvCxnSpPr>
              <a:cxnSpLocks/>
              <a:stCxn id="231" idx="7"/>
            </p:cNvCxnSpPr>
            <p:nvPr/>
          </p:nvCxnSpPr>
          <p:spPr>
            <a:xfrm flipH="1">
              <a:off x="-28777" y="1199212"/>
              <a:ext cx="188041" cy="21202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Oval 223">
              <a:extLst>
                <a:ext uri="{FF2B5EF4-FFF2-40B4-BE49-F238E27FC236}">
                  <a16:creationId xmlns:a16="http://schemas.microsoft.com/office/drawing/2014/main" id="{C9B0CC07-CB85-4FC4-BA09-33C76436DDFE}"/>
                </a:ext>
              </a:extLst>
            </p:cNvPr>
            <p:cNvSpPr/>
            <p:nvPr/>
          </p:nvSpPr>
          <p:spPr>
            <a:xfrm rot="8852236">
              <a:off x="1447574" y="959105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6DA716E2-D13A-4B3F-B6A6-ADCAC2FCA75F}"/>
                </a:ext>
              </a:extLst>
            </p:cNvPr>
            <p:cNvSpPr/>
            <p:nvPr/>
          </p:nvSpPr>
          <p:spPr>
            <a:xfrm rot="9888766">
              <a:off x="1204756" y="487667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216A2077-C5AC-4535-B5D2-831EA4462990}"/>
                </a:ext>
              </a:extLst>
            </p:cNvPr>
            <p:cNvSpPr/>
            <p:nvPr/>
          </p:nvSpPr>
          <p:spPr>
            <a:xfrm rot="9888766">
              <a:off x="1700743" y="430210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E452520E-B449-4F5F-951A-D5671DDF1F93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1530549" y="-7282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Oval 227">
              <a:extLst>
                <a:ext uri="{FF2B5EF4-FFF2-40B4-BE49-F238E27FC236}">
                  <a16:creationId xmlns:a16="http://schemas.microsoft.com/office/drawing/2014/main" id="{A71B5E15-B4EC-44BC-B7E2-4489289357C4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758109" y="7146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AA30D243-F209-447E-BAD1-3C363E7F52E8}"/>
                </a:ext>
              </a:extLst>
            </p:cNvPr>
            <p:cNvSpPr/>
            <p:nvPr/>
          </p:nvSpPr>
          <p:spPr>
            <a:xfrm rot="9888766">
              <a:off x="273036" y="334706"/>
              <a:ext cx="85439" cy="85439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id="{FD55AE56-C2DD-4629-A50E-C76C7384FD50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-15029" y="680066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1" name="Oval 230">
              <a:extLst>
                <a:ext uri="{FF2B5EF4-FFF2-40B4-BE49-F238E27FC236}">
                  <a16:creationId xmlns:a16="http://schemas.microsoft.com/office/drawing/2014/main" id="{7A5E28BC-142E-46D3-B05F-4F6165D4FF26}"/>
                </a:ext>
              </a:extLst>
            </p:cNvPr>
            <p:cNvSpPr/>
            <p:nvPr/>
          </p:nvSpPr>
          <p:spPr>
            <a:xfrm rot="9888766">
              <a:off x="138881" y="112350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FDBA8976-FB28-4760-AC0B-AA2315F84399}"/>
                </a:ext>
              </a:extLst>
            </p:cNvPr>
            <p:cNvSpPr/>
            <p:nvPr/>
          </p:nvSpPr>
          <p:spPr>
            <a:xfrm rot="9888766">
              <a:off x="347789" y="1486349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8BF20349-4400-494A-9D64-FCC195EB266D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641859" y="1193677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CBAA1505-C36C-4974-8017-14009FE9A8C7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828295" y="512434"/>
              <a:ext cx="81073" cy="81073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91AD4310-0F28-4858-95C8-F85170B30F85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524474" y="904911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6" name="Oval 235">
              <a:extLst>
                <a:ext uri="{FF2B5EF4-FFF2-40B4-BE49-F238E27FC236}">
                  <a16:creationId xmlns:a16="http://schemas.microsoft.com/office/drawing/2014/main" id="{64CBC16D-0F97-4928-B367-D42B0DFD5B2F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886945" y="790902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37" name="Straight Connector 236">
              <a:extLst>
                <a:ext uri="{FF2B5EF4-FFF2-40B4-BE49-F238E27FC236}">
                  <a16:creationId xmlns:a16="http://schemas.microsoft.com/office/drawing/2014/main" id="{EC9EFA6C-D60B-4D0F-80EB-0CD6E50054FC}"/>
                </a:ext>
              </a:extLst>
            </p:cNvPr>
            <p:cNvCxnSpPr>
              <a:cxnSpLocks/>
              <a:stCxn id="236" idx="2"/>
              <a:endCxn id="225" idx="7"/>
            </p:cNvCxnSpPr>
            <p:nvPr/>
          </p:nvCxnSpPr>
          <p:spPr>
            <a:xfrm rot="9888766" flipH="1">
              <a:off x="913165" y="609190"/>
              <a:ext cx="339955" cy="15992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Connector 237">
              <a:extLst>
                <a:ext uri="{FF2B5EF4-FFF2-40B4-BE49-F238E27FC236}">
                  <a16:creationId xmlns:a16="http://schemas.microsoft.com/office/drawing/2014/main" id="{C1C098F1-CFE7-47DD-8096-D5283D5EB66B}"/>
                </a:ext>
              </a:extLst>
            </p:cNvPr>
            <p:cNvCxnSpPr>
              <a:cxnSpLocks/>
              <a:stCxn id="226" idx="4"/>
              <a:endCxn id="227" idx="1"/>
            </p:cNvCxnSpPr>
            <p:nvPr/>
          </p:nvCxnSpPr>
          <p:spPr>
            <a:xfrm flipH="1" flipV="1">
              <a:off x="1581021" y="-32362"/>
              <a:ext cx="149639" cy="46398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F4053F9F-CE64-48CE-BF34-DD32786A89A0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2146358" y="39530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0" name="Straight Connector 239">
              <a:extLst>
                <a:ext uri="{FF2B5EF4-FFF2-40B4-BE49-F238E27FC236}">
                  <a16:creationId xmlns:a16="http://schemas.microsoft.com/office/drawing/2014/main" id="{177D49F4-0AB0-4B23-A463-897739EBAC3B}"/>
                </a:ext>
              </a:extLst>
            </p:cNvPr>
            <p:cNvCxnSpPr>
              <a:cxnSpLocks/>
              <a:stCxn id="239" idx="3"/>
            </p:cNvCxnSpPr>
            <p:nvPr/>
          </p:nvCxnSpPr>
          <p:spPr>
            <a:xfrm flipV="1">
              <a:off x="2186818" y="-72822"/>
              <a:ext cx="51428" cy="11592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Connector 240">
              <a:extLst>
                <a:ext uri="{FF2B5EF4-FFF2-40B4-BE49-F238E27FC236}">
                  <a16:creationId xmlns:a16="http://schemas.microsoft.com/office/drawing/2014/main" id="{F5884A83-7726-4453-A3C4-B914F70017E9}"/>
                </a:ext>
              </a:extLst>
            </p:cNvPr>
            <p:cNvCxnSpPr>
              <a:cxnSpLocks/>
              <a:stCxn id="239" idx="1"/>
              <a:endCxn id="248" idx="2"/>
            </p:cNvCxnSpPr>
            <p:nvPr/>
          </p:nvCxnSpPr>
          <p:spPr>
            <a:xfrm>
              <a:off x="2196830" y="79990"/>
              <a:ext cx="166170" cy="19780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A8C723BB-907D-479D-93B6-36D6CBB6CE6F}"/>
                </a:ext>
              </a:extLst>
            </p:cNvPr>
            <p:cNvCxnSpPr>
              <a:cxnSpLocks/>
              <a:stCxn id="248" idx="3"/>
              <a:endCxn id="226" idx="2"/>
            </p:cNvCxnSpPr>
            <p:nvPr/>
          </p:nvCxnSpPr>
          <p:spPr>
            <a:xfrm flipH="1">
              <a:off x="1780400" y="299945"/>
              <a:ext cx="577138" cy="160182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DE2CC91F-E0BE-4D02-AF3F-60360EF127F8}"/>
                </a:ext>
              </a:extLst>
            </p:cNvPr>
            <p:cNvCxnSpPr>
              <a:cxnSpLocks/>
              <a:stCxn id="258" idx="7"/>
              <a:endCxn id="232" idx="2"/>
            </p:cNvCxnSpPr>
            <p:nvPr/>
          </p:nvCxnSpPr>
          <p:spPr>
            <a:xfrm flipH="1" flipV="1">
              <a:off x="427446" y="1516266"/>
              <a:ext cx="674935" cy="2652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>
              <a:extLst>
                <a:ext uri="{FF2B5EF4-FFF2-40B4-BE49-F238E27FC236}">
                  <a16:creationId xmlns:a16="http://schemas.microsoft.com/office/drawing/2014/main" id="{E89713DF-FAE1-489F-89E5-956CFBD99126}"/>
                </a:ext>
              </a:extLst>
            </p:cNvPr>
            <p:cNvCxnSpPr>
              <a:cxnSpLocks/>
              <a:stCxn id="226" idx="1"/>
              <a:endCxn id="245" idx="4"/>
            </p:cNvCxnSpPr>
            <p:nvPr/>
          </p:nvCxnSpPr>
          <p:spPr>
            <a:xfrm>
              <a:off x="1776451" y="490900"/>
              <a:ext cx="440756" cy="28194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26EC8522-1675-427E-94F3-2C086C2AE42C}"/>
                </a:ext>
              </a:extLst>
            </p:cNvPr>
            <p:cNvSpPr/>
            <p:nvPr/>
          </p:nvSpPr>
          <p:spPr>
            <a:xfrm rot="8852236">
              <a:off x="2203401" y="768190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6" name="Straight Connector 245">
              <a:extLst>
                <a:ext uri="{FF2B5EF4-FFF2-40B4-BE49-F238E27FC236}">
                  <a16:creationId xmlns:a16="http://schemas.microsoft.com/office/drawing/2014/main" id="{C030C014-7CAD-4992-B006-BC3CC3E94EE1}"/>
                </a:ext>
              </a:extLst>
            </p:cNvPr>
            <p:cNvCxnSpPr>
              <a:cxnSpLocks/>
              <a:stCxn id="245" idx="6"/>
              <a:endCxn id="224" idx="1"/>
            </p:cNvCxnSpPr>
            <p:nvPr/>
          </p:nvCxnSpPr>
          <p:spPr>
            <a:xfrm flipH="1">
              <a:off x="1527680" y="813991"/>
              <a:ext cx="680377" cy="19445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7" name="Straight Connector 246">
              <a:extLst>
                <a:ext uri="{FF2B5EF4-FFF2-40B4-BE49-F238E27FC236}">
                  <a16:creationId xmlns:a16="http://schemas.microsoft.com/office/drawing/2014/main" id="{A877F3C7-C2C9-4594-82AB-D4BA460F9B78}"/>
                </a:ext>
              </a:extLst>
            </p:cNvPr>
            <p:cNvCxnSpPr>
              <a:cxnSpLocks/>
              <a:stCxn id="248" idx="4"/>
              <a:endCxn id="245" idx="2"/>
            </p:cNvCxnSpPr>
            <p:nvPr/>
          </p:nvCxnSpPr>
          <p:spPr>
            <a:xfrm flipH="1">
              <a:off x="2258351" y="319468"/>
              <a:ext cx="110986" cy="46252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B0FA9ADC-B97C-4452-9C39-8561A34F99CE}"/>
                </a:ext>
              </a:extLst>
            </p:cNvPr>
            <p:cNvSpPr/>
            <p:nvPr/>
          </p:nvSpPr>
          <p:spPr>
            <a:xfrm rot="2181221">
              <a:off x="2357200" y="265661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49" name="Straight Connector 248">
              <a:extLst>
                <a:ext uri="{FF2B5EF4-FFF2-40B4-BE49-F238E27FC236}">
                  <a16:creationId xmlns:a16="http://schemas.microsoft.com/office/drawing/2014/main" id="{B12FF840-1940-4991-9197-31AB8E873AA2}"/>
                </a:ext>
              </a:extLst>
            </p:cNvPr>
            <p:cNvCxnSpPr>
              <a:cxnSpLocks/>
            </p:cNvCxnSpPr>
            <p:nvPr/>
          </p:nvCxnSpPr>
          <p:spPr>
            <a:xfrm>
              <a:off x="-19709" y="-45798"/>
              <a:ext cx="321181" cy="38199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95B78714-3053-47FB-965C-129F3329A774}"/>
                </a:ext>
              </a:extLst>
            </p:cNvPr>
            <p:cNvSpPr/>
            <p:nvPr/>
          </p:nvSpPr>
          <p:spPr>
            <a:xfrm rot="8852236">
              <a:off x="2545972" y="-969"/>
              <a:ext cx="59607" cy="59607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1" name="Straight Connector 250">
              <a:extLst>
                <a:ext uri="{FF2B5EF4-FFF2-40B4-BE49-F238E27FC236}">
                  <a16:creationId xmlns:a16="http://schemas.microsoft.com/office/drawing/2014/main" id="{29717339-8C94-4012-9AD0-F543E9863898}"/>
                </a:ext>
              </a:extLst>
            </p:cNvPr>
            <p:cNvCxnSpPr>
              <a:cxnSpLocks/>
              <a:stCxn id="250" idx="7"/>
              <a:endCxn id="248" idx="0"/>
            </p:cNvCxnSpPr>
            <p:nvPr/>
          </p:nvCxnSpPr>
          <p:spPr>
            <a:xfrm flipH="1">
              <a:off x="2404670" y="57928"/>
              <a:ext cx="164636" cy="21353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Straight Connector 251">
              <a:extLst>
                <a:ext uri="{FF2B5EF4-FFF2-40B4-BE49-F238E27FC236}">
                  <a16:creationId xmlns:a16="http://schemas.microsoft.com/office/drawing/2014/main" id="{3B3A7D82-B08B-4C3A-A170-493B0B173229}"/>
                </a:ext>
              </a:extLst>
            </p:cNvPr>
            <p:cNvCxnSpPr>
              <a:cxnSpLocks/>
              <a:stCxn id="250" idx="5"/>
              <a:endCxn id="239" idx="1"/>
            </p:cNvCxnSpPr>
            <p:nvPr/>
          </p:nvCxnSpPr>
          <p:spPr>
            <a:xfrm flipH="1">
              <a:off x="2196830" y="22365"/>
              <a:ext cx="349852" cy="57625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Straight Connector 252">
              <a:extLst>
                <a:ext uri="{FF2B5EF4-FFF2-40B4-BE49-F238E27FC236}">
                  <a16:creationId xmlns:a16="http://schemas.microsoft.com/office/drawing/2014/main" id="{185B8945-08F4-4974-95D8-04D790E02605}"/>
                </a:ext>
              </a:extLst>
            </p:cNvPr>
            <p:cNvCxnSpPr>
              <a:cxnSpLocks/>
              <a:stCxn id="226" idx="0"/>
              <a:endCxn id="224" idx="2"/>
            </p:cNvCxnSpPr>
            <p:nvPr/>
          </p:nvCxnSpPr>
          <p:spPr>
            <a:xfrm flipH="1">
              <a:off x="1522313" y="509867"/>
              <a:ext cx="229586" cy="468016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Straight Connector 253">
              <a:extLst>
                <a:ext uri="{FF2B5EF4-FFF2-40B4-BE49-F238E27FC236}">
                  <a16:creationId xmlns:a16="http://schemas.microsoft.com/office/drawing/2014/main" id="{E7EB4363-3C85-49BE-A770-F61020D31F82}"/>
                </a:ext>
              </a:extLst>
            </p:cNvPr>
            <p:cNvCxnSpPr>
              <a:cxnSpLocks/>
              <a:stCxn id="233" idx="2"/>
              <a:endCxn id="236" idx="7"/>
            </p:cNvCxnSpPr>
            <p:nvPr/>
          </p:nvCxnSpPr>
          <p:spPr>
            <a:xfrm flipV="1">
              <a:off x="694963" y="841373"/>
              <a:ext cx="205570" cy="372248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5" name="Oval 254">
              <a:extLst>
                <a:ext uri="{FF2B5EF4-FFF2-40B4-BE49-F238E27FC236}">
                  <a16:creationId xmlns:a16="http://schemas.microsoft.com/office/drawing/2014/main" id="{95FFD773-EE7F-46B0-B281-7D7FB76B6741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1530549" y="1340907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6" name="Straight Connector 255">
              <a:extLst>
                <a:ext uri="{FF2B5EF4-FFF2-40B4-BE49-F238E27FC236}">
                  <a16:creationId xmlns:a16="http://schemas.microsoft.com/office/drawing/2014/main" id="{4C7452A4-8B95-4C59-B502-AAC581D86D4F}"/>
                </a:ext>
              </a:extLst>
            </p:cNvPr>
            <p:cNvCxnSpPr>
              <a:cxnSpLocks/>
              <a:stCxn id="224" idx="0"/>
              <a:endCxn id="255" idx="3"/>
            </p:cNvCxnSpPr>
            <p:nvPr/>
          </p:nvCxnSpPr>
          <p:spPr>
            <a:xfrm>
              <a:off x="1509868" y="1033844"/>
              <a:ext cx="61140" cy="31064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Straight Connector 256">
              <a:extLst>
                <a:ext uri="{FF2B5EF4-FFF2-40B4-BE49-F238E27FC236}">
                  <a16:creationId xmlns:a16="http://schemas.microsoft.com/office/drawing/2014/main" id="{4A297717-61DD-4960-A894-FE2FA6057F25}"/>
                </a:ext>
              </a:extLst>
            </p:cNvPr>
            <p:cNvCxnSpPr>
              <a:cxnSpLocks/>
              <a:stCxn id="245" idx="6"/>
              <a:endCxn id="255" idx="2"/>
            </p:cNvCxnSpPr>
            <p:nvPr/>
          </p:nvCxnSpPr>
          <p:spPr>
            <a:xfrm flipH="1">
              <a:off x="1583653" y="813991"/>
              <a:ext cx="624405" cy="54686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09CEDB32-0412-465B-A0E4-F8DA8F2218CF}"/>
                </a:ext>
              </a:extLst>
            </p:cNvPr>
            <p:cNvSpPr>
              <a:spLocks noChangeAspect="1"/>
            </p:cNvSpPr>
            <p:nvPr/>
          </p:nvSpPr>
          <p:spPr>
            <a:xfrm rot="9888766">
              <a:off x="1088793" y="1492318"/>
              <a:ext cx="54048" cy="54048"/>
            </a:xfrm>
            <a:prstGeom prst="ellips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259" name="Straight Connector 258">
              <a:extLst>
                <a:ext uri="{FF2B5EF4-FFF2-40B4-BE49-F238E27FC236}">
                  <a16:creationId xmlns:a16="http://schemas.microsoft.com/office/drawing/2014/main" id="{FDCC0E9D-E461-4D9E-B03C-2B49F5F43B7E}"/>
                </a:ext>
              </a:extLst>
            </p:cNvPr>
            <p:cNvCxnSpPr>
              <a:cxnSpLocks/>
              <a:stCxn id="224" idx="0"/>
              <a:endCxn id="258" idx="2"/>
            </p:cNvCxnSpPr>
            <p:nvPr/>
          </p:nvCxnSpPr>
          <p:spPr>
            <a:xfrm flipH="1">
              <a:off x="1141897" y="1033844"/>
              <a:ext cx="367971" cy="478419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Connector 259">
              <a:extLst>
                <a:ext uri="{FF2B5EF4-FFF2-40B4-BE49-F238E27FC236}">
                  <a16:creationId xmlns:a16="http://schemas.microsoft.com/office/drawing/2014/main" id="{7BB17FE1-8A91-4832-AB27-61015B08DA49}"/>
                </a:ext>
              </a:extLst>
            </p:cNvPr>
            <p:cNvCxnSpPr>
              <a:cxnSpLocks/>
              <a:stCxn id="258" idx="5"/>
              <a:endCxn id="233" idx="1"/>
            </p:cNvCxnSpPr>
            <p:nvPr/>
          </p:nvCxnSpPr>
          <p:spPr>
            <a:xfrm flipH="1" flipV="1">
              <a:off x="692330" y="1234137"/>
              <a:ext cx="400039" cy="271770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1" name="Straight Connector 260">
              <a:extLst>
                <a:ext uri="{FF2B5EF4-FFF2-40B4-BE49-F238E27FC236}">
                  <a16:creationId xmlns:a16="http://schemas.microsoft.com/office/drawing/2014/main" id="{B88DF396-A2BE-46B5-BFD6-F6D74223752D}"/>
                </a:ext>
              </a:extLst>
            </p:cNvPr>
            <p:cNvCxnSpPr>
              <a:cxnSpLocks/>
              <a:stCxn id="255" idx="6"/>
              <a:endCxn id="258" idx="1"/>
            </p:cNvCxnSpPr>
            <p:nvPr/>
          </p:nvCxnSpPr>
          <p:spPr>
            <a:xfrm flipH="1">
              <a:off x="1139265" y="1375011"/>
              <a:ext cx="392228" cy="157767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Straight Connector 261">
              <a:extLst>
                <a:ext uri="{FF2B5EF4-FFF2-40B4-BE49-F238E27FC236}">
                  <a16:creationId xmlns:a16="http://schemas.microsoft.com/office/drawing/2014/main" id="{41547166-5975-4BB2-9989-8B3589762C5B}"/>
                </a:ext>
              </a:extLst>
            </p:cNvPr>
            <p:cNvCxnSpPr>
              <a:cxnSpLocks/>
              <a:stCxn id="250" idx="3"/>
            </p:cNvCxnSpPr>
            <p:nvPr/>
          </p:nvCxnSpPr>
          <p:spPr>
            <a:xfrm flipV="1">
              <a:off x="2582245" y="-77352"/>
              <a:ext cx="35333" cy="77093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Straight Connector 262">
              <a:extLst>
                <a:ext uri="{FF2B5EF4-FFF2-40B4-BE49-F238E27FC236}">
                  <a16:creationId xmlns:a16="http://schemas.microsoft.com/office/drawing/2014/main" id="{3E0D6B95-E138-40CA-B279-3EE1E82A53CA}"/>
                </a:ext>
              </a:extLst>
            </p:cNvPr>
            <p:cNvCxnSpPr>
              <a:cxnSpLocks/>
              <a:stCxn id="250" idx="3"/>
            </p:cNvCxnSpPr>
            <p:nvPr/>
          </p:nvCxnSpPr>
          <p:spPr>
            <a:xfrm flipH="1" flipV="1">
              <a:off x="2394704" y="-72822"/>
              <a:ext cx="187541" cy="72564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Straight Connector 263">
              <a:extLst>
                <a:ext uri="{FF2B5EF4-FFF2-40B4-BE49-F238E27FC236}">
                  <a16:creationId xmlns:a16="http://schemas.microsoft.com/office/drawing/2014/main" id="{A2F11ABE-15EB-408F-B242-0F65F272F29E}"/>
                </a:ext>
              </a:extLst>
            </p:cNvPr>
            <p:cNvCxnSpPr>
              <a:cxnSpLocks/>
              <a:endCxn id="228" idx="4"/>
            </p:cNvCxnSpPr>
            <p:nvPr/>
          </p:nvCxnSpPr>
          <p:spPr>
            <a:xfrm>
              <a:off x="759525" y="-45799"/>
              <a:ext cx="28501" cy="54361"/>
            </a:xfrm>
            <a:prstGeom prst="line">
              <a:avLst/>
            </a:prstGeom>
            <a:grpFill/>
            <a:ln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86678913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gradFill>
          <a:gsLst>
            <a:gs pos="0">
              <a:schemeClr val="accent2"/>
            </a:gs>
            <a:gs pos="100000">
              <a:schemeClr val="dk1"/>
            </a:gs>
          </a:gsLst>
          <a:lin ang="8100019" scaled="0"/>
        </a:gra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1383833" y="2216600"/>
            <a:ext cx="9424400" cy="24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63293923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lin ang="8100019" scaled="0"/>
        </a:grad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1383833" y="2755733"/>
            <a:ext cx="9424400" cy="8140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1383833" y="3699103"/>
            <a:ext cx="9424400" cy="51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73321781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242851"/>
            <a:ext cx="8968084" cy="275942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1716" y="4243845"/>
            <a:ext cx="3077108" cy="27694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0" y="2590078"/>
            <a:ext cx="8968085" cy="1660332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9111715" y="2590078"/>
            <a:ext cx="3077109" cy="16603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0322" y="2733709"/>
            <a:ext cx="8144134" cy="1373070"/>
          </a:xfrm>
        </p:spPr>
        <p:txBody>
          <a:bodyPr anchor="b">
            <a:noAutofit/>
          </a:bodyPr>
          <a:lstStyle>
            <a:lvl1pPr algn="r">
              <a:defRPr sz="54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0322" y="4394039"/>
            <a:ext cx="8144134" cy="1117687"/>
          </a:xfrm>
        </p:spPr>
        <p:txBody>
          <a:bodyPr>
            <a:normAutofit/>
          </a:bodyPr>
          <a:lstStyle>
            <a:lvl1pPr marL="0" indent="0" algn="r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C33D72-3473-40E1-8A63-F054EB6A4969}" type="datetime1">
              <a:rPr lang="en-US" smtClean="0"/>
              <a:t>5/9/2023</a:t>
            </a:fld>
            <a:endParaRPr lang="es-C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255346" y="2750337"/>
            <a:ext cx="1171888" cy="1356442"/>
          </a:xfrm>
        </p:spPr>
        <p:txBody>
          <a:bodyPr/>
          <a:lstStyle/>
          <a:p>
            <a:fld id="{D6BD581F-67F6-4B54-BA3B-E635445CE145}" type="slidenum">
              <a:rPr lang="es-CR" smtClean="0"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1194268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0D9EC2E-8E82-49E1-B2F1-54098A661002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1696104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F2AE6B31-C783-4188-A45B-A1E63EBDDD7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CR"/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1E55D019-793F-4EC8-9983-A5736B10DD6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s-CR"/>
          </a:p>
        </p:txBody>
      </p:sp>
      <p:sp>
        <p:nvSpPr>
          <p:cNvPr id="4" name="Marcador de fecha 3">
            <a:extLst>
              <a:ext uri="{FF2B5EF4-FFF2-40B4-BE49-F238E27FC236}">
                <a16:creationId xmlns:a16="http://schemas.microsoft.com/office/drawing/2014/main" id="{D0FE8599-51D7-4AF6-A9E9-688E3BCB95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F9B13F-1978-464B-B54F-78CBF0CB332E}" type="datetime1">
              <a:rPr lang="en-US" smtClean="0"/>
              <a:t>5/9/2023</a:t>
            </a:fld>
            <a:endParaRPr lang="es-CR"/>
          </a:p>
        </p:txBody>
      </p:sp>
      <p:sp>
        <p:nvSpPr>
          <p:cNvPr id="5" name="Marcador de pie de página 4">
            <a:extLst>
              <a:ext uri="{FF2B5EF4-FFF2-40B4-BE49-F238E27FC236}">
                <a16:creationId xmlns:a16="http://schemas.microsoft.com/office/drawing/2014/main" id="{BC975C09-371C-4657-ABC3-92AA1F1825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CR"/>
          </a:p>
        </p:txBody>
      </p:sp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787E268D-32A2-42B9-9D42-3DAE3C900D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BD581F-67F6-4B54-BA3B-E635445CE145}" type="slidenum">
              <a:rPr lang="es-CR" smtClean="0"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360505210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4086907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4" y="4087901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-2" y="2726267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5" y="2726267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2869895"/>
            <a:ext cx="9613860" cy="1090788"/>
          </a:xfrm>
        </p:spPr>
        <p:txBody>
          <a:bodyPr anchor="ctr">
            <a:normAutofit/>
          </a:bodyPr>
          <a:lstStyle>
            <a:lvl1pPr algn="r">
              <a:defRPr sz="36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2" y="4232171"/>
            <a:ext cx="9613860" cy="1704017"/>
          </a:xfrm>
        </p:spPr>
        <p:txBody>
          <a:bodyPr>
            <a:normAutofit/>
          </a:bodyPr>
          <a:lstStyle>
            <a:lvl1pPr marL="0" indent="0" algn="r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9A1C991-DAD6-469F-B9E5-0785C3982415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729455" y="2869895"/>
            <a:ext cx="1154151" cy="1090789"/>
          </a:xfrm>
        </p:spPr>
        <p:txBody>
          <a:bodyPr/>
          <a:lstStyle/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3297129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0320" y="2336873"/>
            <a:ext cx="4698358" cy="3599316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94123" y="2336873"/>
            <a:ext cx="4700058" cy="3599316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C7070C-76E4-45C1-AB5D-DFFAB53EC328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1163392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1" name="Picture 10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Rectangle 12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753229"/>
            <a:ext cx="9613863" cy="1080937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06350" y="2336873"/>
            <a:ext cx="4472327" cy="69313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0322" y="3030008"/>
            <a:ext cx="4698355" cy="2906179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820154" y="2336873"/>
            <a:ext cx="4474028" cy="69207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94123" y="3030008"/>
            <a:ext cx="4700059" cy="2906179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6778CDB-039D-4B86-829B-40153D365CB1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22913897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7" name="Picture 6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92520B-CD22-4486-B899-67807ABC86CC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392705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HD-ShadowShor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8D9B0-60AA-4850-B04A-6F3B296280DC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3513901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1" y="753227"/>
            <a:ext cx="9613859" cy="108094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85846" y="2336873"/>
            <a:ext cx="5608336" cy="3599313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2336872"/>
            <a:ext cx="3790078" cy="3599317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318D28-4880-48E3-B7EC-F3B49EAB3FFE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34733014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3" y="753228"/>
            <a:ext cx="9613857" cy="1080938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868333" y="2336874"/>
            <a:ext cx="5425849" cy="3599312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3" y="2336873"/>
            <a:ext cx="3876256" cy="3599315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BE9B0B-A6A0-45C8-8349-EFEDFD08280A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608431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n panorámica con descrip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4711616"/>
            <a:ext cx="9613859" cy="453051"/>
          </a:xfrm>
        </p:spPr>
        <p:txBody>
          <a:bodyPr anchor="b">
            <a:normAutofit/>
          </a:bodyPr>
          <a:lstStyle>
            <a:lvl1pPr>
              <a:defRPr sz="24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80322" y="609597"/>
            <a:ext cx="9613859" cy="3589575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19" y="5169583"/>
            <a:ext cx="9613862" cy="6229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404F6E-12E7-477D-93C9-4D80B85EA7AE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309"/>
            <a:ext cx="1154151" cy="1090789"/>
          </a:xfrm>
        </p:spPr>
        <p:txBody>
          <a:bodyPr/>
          <a:lstStyle/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3985000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ítulo y descrip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609597"/>
            <a:ext cx="9613858" cy="3592750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90A711-531B-44A3-99B2-BBCE2B4C7FE9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615"/>
            <a:ext cx="1154151" cy="1090789"/>
          </a:xfrm>
        </p:spPr>
        <p:txBody>
          <a:bodyPr/>
          <a:lstStyle/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3898941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ta con descrip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3" name="Picture 12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Rectangle 14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7856" y="609598"/>
            <a:ext cx="8718877" cy="3036061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402288" y="3653379"/>
            <a:ext cx="815657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25A90D-B9A9-433B-8B94-1E7ECFBE9E9E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  <p:sp>
        <p:nvSpPr>
          <p:cNvPr id="16" name="TextBox 15"/>
          <p:cNvSpPr txBox="1"/>
          <p:nvPr/>
        </p:nvSpPr>
        <p:spPr>
          <a:xfrm>
            <a:off x="583572" y="74811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72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9662809" y="303352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72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1285540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gradFill>
          <a:gsLst>
            <a:gs pos="0">
              <a:schemeClr val="accent2"/>
            </a:gs>
            <a:gs pos="100000">
              <a:schemeClr val="dk1"/>
            </a:gs>
          </a:gsLst>
          <a:lin ang="8100019" scaled="0"/>
        </a:gra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1383833" y="2216600"/>
            <a:ext cx="9424400" cy="24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71404877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arjeta de nomb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0" name="Picture 9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" name="Rectangle 11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4711615"/>
            <a:ext cx="9613862" cy="588535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0" y="5300149"/>
            <a:ext cx="9613862" cy="502255"/>
          </a:xfrm>
        </p:spPr>
        <p:txBody>
          <a:bodyPr anchor="t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5FF02A-DE18-49A7-9DA0-55639B0DE43E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1673701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lumna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4" name="Picture 13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" name="Rectangle 16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669222" y="753228"/>
            <a:ext cx="9624960" cy="1080938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660946" y="2336873"/>
            <a:ext cx="3070034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0322" y="3022673"/>
            <a:ext cx="3049702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56025" y="233687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3945470" y="3022673"/>
            <a:ext cx="3063240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24156" y="2336873"/>
            <a:ext cx="30700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224156" y="3022673"/>
            <a:ext cx="3070025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7CAEAD8-DB75-498D-8CD4-C21163F6BE3F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1672812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lumna de image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680322" y="753228"/>
            <a:ext cx="9613860" cy="1080938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680318" y="4297503"/>
            <a:ext cx="30497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80318" y="2336873"/>
            <a:ext cx="30497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680318" y="4873765"/>
            <a:ext cx="3049705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45471" y="429750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945470" y="2336873"/>
            <a:ext cx="3063240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3944117" y="4873764"/>
            <a:ext cx="3067297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30678" y="4297503"/>
            <a:ext cx="30635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230677" y="2336873"/>
            <a:ext cx="30635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30553" y="4873762"/>
            <a:ext cx="3067563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AF6671-637D-4872-BCB9-1F3D933628B9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893388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r"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A9F37E-C351-4F9C-B9C5-9F1A25ED04E7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1911557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5400000">
            <a:off x="8116207" y="1869395"/>
            <a:ext cx="5106988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 rot="5400000">
            <a:off x="9868202" y="5372403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129231" y="609597"/>
            <a:ext cx="1073802" cy="4353760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0322" y="609597"/>
            <a:ext cx="8870004" cy="5326589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807126" y="5936187"/>
            <a:ext cx="2743200" cy="365125"/>
          </a:xfrm>
        </p:spPr>
        <p:txBody>
          <a:bodyPr/>
          <a:lstStyle/>
          <a:p>
            <a:fld id="{EBE2F5A5-2D4F-4269-A3F3-5AABE310A265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80321" y="5936188"/>
            <a:ext cx="6126805" cy="365125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097550" y="5398633"/>
            <a:ext cx="1154151" cy="1090789"/>
          </a:xfrm>
        </p:spPr>
        <p:txBody>
          <a:bodyPr anchor="t"/>
          <a:lstStyle>
            <a:lvl1pPr algn="ctr">
              <a:defRPr/>
            </a:lvl1pPr>
          </a:lstStyle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1889678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gradFill>
          <a:gsLst>
            <a:gs pos="0">
              <a:schemeClr val="accent2"/>
            </a:gs>
            <a:gs pos="100000">
              <a:schemeClr val="dk1"/>
            </a:gs>
          </a:gsLst>
          <a:lin ang="8100019" scaled="0"/>
        </a:gra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1383833" y="2216600"/>
            <a:ext cx="9424400" cy="24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99577620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lin ang="8100019" scaled="0"/>
        </a:grad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1383833" y="2755733"/>
            <a:ext cx="9424400" cy="8140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1383833" y="3699103"/>
            <a:ext cx="9424400" cy="51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58440868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242851"/>
            <a:ext cx="8968084" cy="275942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1716" y="4243845"/>
            <a:ext cx="3077108" cy="27694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0" y="2590078"/>
            <a:ext cx="8968085" cy="1660332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9111715" y="2590078"/>
            <a:ext cx="3077109" cy="16603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0322" y="2733709"/>
            <a:ext cx="8144134" cy="1373070"/>
          </a:xfrm>
        </p:spPr>
        <p:txBody>
          <a:bodyPr anchor="b">
            <a:noAutofit/>
          </a:bodyPr>
          <a:lstStyle>
            <a:lvl1pPr algn="r">
              <a:defRPr sz="54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0322" y="4394039"/>
            <a:ext cx="8144134" cy="1117687"/>
          </a:xfrm>
        </p:spPr>
        <p:txBody>
          <a:bodyPr>
            <a:normAutofit/>
          </a:bodyPr>
          <a:lstStyle>
            <a:lvl1pPr marL="0" indent="0" algn="r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2756EA-8C8E-4B39-B854-10EA8FA9D3F8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255346" y="2750337"/>
            <a:ext cx="1171888" cy="1356442"/>
          </a:xfrm>
        </p:spPr>
        <p:txBody>
          <a:bodyPr/>
          <a:lstStyle/>
          <a:p>
            <a:fld id="{6D22F896-40B5-4ADD-8801-0D06FADFA095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2144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AC5ABE-5AC6-48BA-9CD6-79E3E0AA32F8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0855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4086907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4" y="4087901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-2" y="2726267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5" y="2726267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2869895"/>
            <a:ext cx="9613860" cy="1090788"/>
          </a:xfrm>
        </p:spPr>
        <p:txBody>
          <a:bodyPr anchor="ctr">
            <a:normAutofit/>
          </a:bodyPr>
          <a:lstStyle>
            <a:lvl1pPr algn="r">
              <a:defRPr sz="36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2" y="4232171"/>
            <a:ext cx="9613860" cy="1704017"/>
          </a:xfrm>
        </p:spPr>
        <p:txBody>
          <a:bodyPr>
            <a:normAutofit/>
          </a:bodyPr>
          <a:lstStyle>
            <a:lvl1pPr marL="0" indent="0" algn="r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89082E7-235A-43C7-AD8D-E17EEB4F4F82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729455" y="2869895"/>
            <a:ext cx="1154151" cy="1090789"/>
          </a:xfrm>
        </p:spPr>
        <p:txBody>
          <a:bodyPr/>
          <a:lstStyle/>
          <a:p>
            <a:fld id="{6D22F896-40B5-4ADD-8801-0D06FADFA095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9154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lin ang="8100019" scaled="0"/>
        </a:grad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1383833" y="2755733"/>
            <a:ext cx="9424400" cy="8140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1383833" y="3699103"/>
            <a:ext cx="9424400" cy="51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4201648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0320" y="2336873"/>
            <a:ext cx="4698358" cy="3599316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94123" y="2336873"/>
            <a:ext cx="4700058" cy="3599316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F7D434-4822-4594-94F7-1EDA162CD2EB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883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1" name="Picture 10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Rectangle 12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753229"/>
            <a:ext cx="9613863" cy="1080937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06350" y="2336873"/>
            <a:ext cx="4472327" cy="69313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0322" y="3030008"/>
            <a:ext cx="4698355" cy="2906179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820154" y="2336873"/>
            <a:ext cx="4474028" cy="69207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94123" y="3030008"/>
            <a:ext cx="4700059" cy="2906179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E3DB19-242A-4D89-BB8B-9673B1ED3350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76697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7" name="Picture 6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DD9ACB7-852C-442C-A023-0ACD8B180061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2884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HD-ShadowShor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7098F5-5687-4C60-AC8F-B79F295C1214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0238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1" y="753227"/>
            <a:ext cx="9613859" cy="108094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85846" y="2336873"/>
            <a:ext cx="5608336" cy="3599313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2336872"/>
            <a:ext cx="3790078" cy="3599317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194218-AB8F-4E0E-859F-CEBF7C000287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3653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3" y="753228"/>
            <a:ext cx="9613857" cy="1080938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868333" y="2336874"/>
            <a:ext cx="5425849" cy="3599312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3" y="2336873"/>
            <a:ext cx="3876256" cy="3599315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359DC22-B0C9-42CC-93BA-2EB9104E2FBD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39451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n panorámica con descrip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4711616"/>
            <a:ext cx="9613859" cy="453051"/>
          </a:xfrm>
        </p:spPr>
        <p:txBody>
          <a:bodyPr anchor="b">
            <a:normAutofit/>
          </a:bodyPr>
          <a:lstStyle>
            <a:lvl1pPr>
              <a:defRPr sz="24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80322" y="609597"/>
            <a:ext cx="9613859" cy="3589575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19" y="5169583"/>
            <a:ext cx="9613862" cy="6229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35857F8-B9BE-43C9-929F-F4D350D992E6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309"/>
            <a:ext cx="1154151" cy="1090789"/>
          </a:xfrm>
        </p:spPr>
        <p:txBody>
          <a:bodyPr/>
          <a:lstStyle/>
          <a:p>
            <a:fld id="{6D22F896-40B5-4ADD-8801-0D06FADFA095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9826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ítulo y descrip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609597"/>
            <a:ext cx="9613858" cy="3592750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49F9ECF-3E59-43F2-B75C-4757DACD13B3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615"/>
            <a:ext cx="1154151" cy="1090789"/>
          </a:xfrm>
        </p:spPr>
        <p:txBody>
          <a:bodyPr/>
          <a:lstStyle/>
          <a:p>
            <a:fld id="{6D22F896-40B5-4ADD-8801-0D06FADFA095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8614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ta con descrip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3" name="Picture 12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Rectangle 14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7856" y="609598"/>
            <a:ext cx="8718877" cy="3036061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402288" y="3653379"/>
            <a:ext cx="815657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5BCD781-C342-4E12-95E8-53B1A48782E0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6D22F896-40B5-4ADD-8801-0D06FADFA095}" type="slidenum">
              <a:rPr lang="en-US" dirty="0"/>
              <a:t>‹Nº›</a:t>
            </a:fld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583572" y="74811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72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9662809" y="303352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72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2016984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arjeta de nomb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0" name="Picture 9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" name="Rectangle 11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4711615"/>
            <a:ext cx="9613862" cy="588535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0" y="5300149"/>
            <a:ext cx="9613862" cy="502255"/>
          </a:xfrm>
        </p:spPr>
        <p:txBody>
          <a:bodyPr anchor="t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977E5F-FFF1-407B-9D4D-319A28684499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6D22F896-40B5-4ADD-8801-0D06FADFA095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0122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4CA5A6A3-EB84-4683-82EC-A2416C65D90A}"/>
              </a:ext>
            </a:extLst>
          </p:cNvPr>
          <p:cNvSpPr/>
          <p:nvPr/>
        </p:nvSpPr>
        <p:spPr>
          <a:xfrm>
            <a:off x="0" y="0"/>
            <a:ext cx="12192000" cy="1063756"/>
          </a:xfrm>
          <a:prstGeom prst="rect">
            <a:avLst/>
          </a:prstGeom>
          <a:gradFill>
            <a:gsLst>
              <a:gs pos="38000">
                <a:schemeClr val="accent2">
                  <a:lumMod val="85000"/>
                  <a:lumOff val="15000"/>
                </a:schemeClr>
              </a:gs>
              <a:gs pos="100000">
                <a:schemeClr val="accent2">
                  <a:lumMod val="100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16975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85150111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lumna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4" name="Picture 13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" name="Rectangle 16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669222" y="753228"/>
            <a:ext cx="9624960" cy="1080938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660946" y="2336873"/>
            <a:ext cx="3070034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0322" y="3022673"/>
            <a:ext cx="3049702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56025" y="233687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3945470" y="3022673"/>
            <a:ext cx="3063240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24156" y="2336873"/>
            <a:ext cx="30700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224156" y="3022673"/>
            <a:ext cx="3070025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71179EC-DA76-43B7-9150-BF3B0F7311EA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72800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lumna de image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680322" y="753228"/>
            <a:ext cx="9613860" cy="1080938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680318" y="4297503"/>
            <a:ext cx="30497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80318" y="2336873"/>
            <a:ext cx="30497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680318" y="4873765"/>
            <a:ext cx="3049705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45471" y="429750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945470" y="2336873"/>
            <a:ext cx="3063240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3944117" y="4873764"/>
            <a:ext cx="3067297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30678" y="4297503"/>
            <a:ext cx="30635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230677" y="2336873"/>
            <a:ext cx="30635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30553" y="4873762"/>
            <a:ext cx="3067563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A6DFE-2C8C-4F35-9886-32BA1180D755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135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r"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258A3D-93FB-4CEA-8B42-1AD302BE5061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dirty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0490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5400000">
            <a:off x="8116207" y="1869395"/>
            <a:ext cx="5106988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 rot="5400000">
            <a:off x="9868202" y="5372403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129231" y="609597"/>
            <a:ext cx="1073802" cy="4353760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0322" y="609597"/>
            <a:ext cx="8870004" cy="5326589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807126" y="5936187"/>
            <a:ext cx="2743200" cy="365125"/>
          </a:xfrm>
        </p:spPr>
        <p:txBody>
          <a:bodyPr/>
          <a:lstStyle/>
          <a:p>
            <a:fld id="{AB54360B-B023-477C-90BD-2B1458274FC0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80321" y="5936188"/>
            <a:ext cx="6126805" cy="365125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097550" y="5398633"/>
            <a:ext cx="1154151" cy="1090789"/>
          </a:xfrm>
        </p:spPr>
        <p:txBody>
          <a:bodyPr anchor="t"/>
          <a:lstStyle>
            <a:lvl1pPr algn="ctr">
              <a:defRPr/>
            </a:lvl1pPr>
          </a:lstStyle>
          <a:p>
            <a:fld id="{6D22F896-40B5-4ADD-8801-0D06FADFA095}" type="slidenum">
              <a:rPr lang="en-US" dirty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4587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242851"/>
            <a:ext cx="8968084" cy="275942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1716" y="4243845"/>
            <a:ext cx="3077108" cy="27694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0" y="2590078"/>
            <a:ext cx="8968085" cy="1660332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9111715" y="2590078"/>
            <a:ext cx="3077109" cy="16603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0322" y="2733709"/>
            <a:ext cx="8144134" cy="1373070"/>
          </a:xfrm>
        </p:spPr>
        <p:txBody>
          <a:bodyPr anchor="b">
            <a:noAutofit/>
          </a:bodyPr>
          <a:lstStyle>
            <a:lvl1pPr algn="r">
              <a:defRPr sz="54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0322" y="4394039"/>
            <a:ext cx="8144134" cy="1117687"/>
          </a:xfrm>
        </p:spPr>
        <p:txBody>
          <a:bodyPr>
            <a:normAutofit/>
          </a:bodyPr>
          <a:lstStyle>
            <a:lvl1pPr marL="0" indent="0" algn="r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94759DE-4810-47F3-B05D-E11A2F158050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255346" y="2750337"/>
            <a:ext cx="1171888" cy="1356442"/>
          </a:xfrm>
        </p:spPr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835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841848-9171-4248-8CAD-D03D2B1F0AD4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2314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4086907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4" y="4087901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-2" y="2726267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5" y="2726267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2869895"/>
            <a:ext cx="9613860" cy="1090788"/>
          </a:xfrm>
        </p:spPr>
        <p:txBody>
          <a:bodyPr anchor="ctr">
            <a:normAutofit/>
          </a:bodyPr>
          <a:lstStyle>
            <a:lvl1pPr algn="r">
              <a:defRPr sz="36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2" y="4232171"/>
            <a:ext cx="9613860" cy="1704017"/>
          </a:xfrm>
        </p:spPr>
        <p:txBody>
          <a:bodyPr>
            <a:normAutofit/>
          </a:bodyPr>
          <a:lstStyle>
            <a:lvl1pPr marL="0" indent="0" algn="r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67B6EA-5777-4241-95D3-623C8A469F3E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729455" y="2869895"/>
            <a:ext cx="1154151" cy="1090789"/>
          </a:xfrm>
        </p:spPr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8804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0320" y="2336873"/>
            <a:ext cx="4698358" cy="3599316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94123" y="2336873"/>
            <a:ext cx="4700058" cy="3599316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7BC0AF-304D-40EE-8D4B-C6798195934F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1990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1" name="Picture 10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Rectangle 12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753229"/>
            <a:ext cx="9613863" cy="1080937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06350" y="2336873"/>
            <a:ext cx="4472327" cy="69313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0322" y="3030008"/>
            <a:ext cx="4698355" cy="2906179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820154" y="2336873"/>
            <a:ext cx="4474028" cy="69207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94123" y="3030008"/>
            <a:ext cx="4700059" cy="2906179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6D23552-216A-489C-B491-A1A4FB5EC72A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506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7" name="Picture 6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6B493F-24C4-4766-9EAB-588B255B3C1F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60913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78461074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HD-ShadowShor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F1669D-D8BD-4441-BE5C-336E2CF70E32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8160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1" y="753227"/>
            <a:ext cx="9613859" cy="108094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85846" y="2336873"/>
            <a:ext cx="5608336" cy="3599313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2336872"/>
            <a:ext cx="3790078" cy="3599317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00CC7D-2B3C-4414-9DC6-379142B0A1BD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5929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3" y="753228"/>
            <a:ext cx="9613857" cy="1080938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868333" y="2336874"/>
            <a:ext cx="5425849" cy="3599312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3" y="2336873"/>
            <a:ext cx="3876256" cy="3599315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7C7854-A343-4AF5-892A-5B63A66ADF44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749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n panorámica con descrip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4711616"/>
            <a:ext cx="9613859" cy="453051"/>
          </a:xfrm>
        </p:spPr>
        <p:txBody>
          <a:bodyPr anchor="b">
            <a:normAutofit/>
          </a:bodyPr>
          <a:lstStyle>
            <a:lvl1pPr>
              <a:defRPr sz="24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80322" y="609597"/>
            <a:ext cx="9613859" cy="3589575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19" y="5169583"/>
            <a:ext cx="9613862" cy="6229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E78FC7-1A37-4406-964E-309EEE88690A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309"/>
            <a:ext cx="1154151" cy="1090789"/>
          </a:xfrm>
        </p:spPr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7459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ítulo y descrip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609597"/>
            <a:ext cx="9613858" cy="3592750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5835F0-0656-4FCF-868B-A4C7F276CD17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615"/>
            <a:ext cx="1154151" cy="1090789"/>
          </a:xfrm>
        </p:spPr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1729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ta con descrip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3" name="Picture 12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Rectangle 14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7856" y="609598"/>
            <a:ext cx="8718877" cy="3036061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402288" y="3653379"/>
            <a:ext cx="815657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0977A6-24A7-4159-84D0-9414F94C106A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583572" y="74811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72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9662809" y="303352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72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459541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arjeta de nomb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0" name="Picture 9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" name="Rectangle 11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4711615"/>
            <a:ext cx="9613862" cy="588535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0" y="5300149"/>
            <a:ext cx="9613862" cy="502255"/>
          </a:xfrm>
        </p:spPr>
        <p:txBody>
          <a:bodyPr anchor="t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65F16B1-48F2-474B-9078-C281F5CD57FF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30039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lumna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4" name="Picture 13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" name="Rectangle 16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669222" y="753228"/>
            <a:ext cx="9624960" cy="1080938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660946" y="2336873"/>
            <a:ext cx="3070034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0322" y="3022673"/>
            <a:ext cx="3049702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56025" y="233687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3945470" y="3022673"/>
            <a:ext cx="3063240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24156" y="2336873"/>
            <a:ext cx="30700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224156" y="3022673"/>
            <a:ext cx="3070025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116255-5FB9-4127-A7D6-150E2FC4D680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1287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lumna de image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680322" y="753228"/>
            <a:ext cx="9613860" cy="1080938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680318" y="4297503"/>
            <a:ext cx="30497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80318" y="2336873"/>
            <a:ext cx="30497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680318" y="4873765"/>
            <a:ext cx="3049705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45471" y="429750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945470" y="2336873"/>
            <a:ext cx="3063240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3944117" y="4873764"/>
            <a:ext cx="3067297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30678" y="4297503"/>
            <a:ext cx="30635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230677" y="2336873"/>
            <a:ext cx="30635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30553" y="4873762"/>
            <a:ext cx="3067563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2FA051-273F-4BF6-B0EB-49CAFD5C5E56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9362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r"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1CAE482-1962-463B-BECA-FC57C8FBDB4F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3708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Agenda slide layout">
    <p:bg>
      <p:bgPr>
        <a:gradFill>
          <a:gsLst>
            <a:gs pos="38000">
              <a:schemeClr val="accent2">
                <a:lumMod val="85000"/>
                <a:lumOff val="15000"/>
              </a:schemeClr>
            </a:gs>
            <a:gs pos="100000">
              <a:schemeClr val="accent2">
                <a:lumMod val="100000"/>
              </a:schemeClr>
            </a:gs>
          </a:gsLst>
          <a:lin ang="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5A5258E7-053B-4652-9B7B-A9260CFD24AB}"/>
              </a:ext>
            </a:extLst>
          </p:cNvPr>
          <p:cNvSpPr/>
          <p:nvPr/>
        </p:nvSpPr>
        <p:spPr>
          <a:xfrm>
            <a:off x="-23714" y="2208179"/>
            <a:ext cx="3325067" cy="4694928"/>
          </a:xfrm>
          <a:custGeom>
            <a:avLst/>
            <a:gdLst>
              <a:gd name="connsiteX0" fmla="*/ 1320224 w 1329191"/>
              <a:gd name="connsiteY0" fmla="*/ 970177 h 2018589"/>
              <a:gd name="connsiteX1" fmla="*/ 1311175 w 1329191"/>
              <a:gd name="connsiteY1" fmla="*/ 956842 h 2018589"/>
              <a:gd name="connsiteX2" fmla="*/ 1293554 w 1329191"/>
              <a:gd name="connsiteY2" fmla="*/ 888262 h 2018589"/>
              <a:gd name="connsiteX3" fmla="*/ 1259740 w 1329191"/>
              <a:gd name="connsiteY3" fmla="*/ 820159 h 2018589"/>
              <a:gd name="connsiteX4" fmla="*/ 1253072 w 1329191"/>
              <a:gd name="connsiteY4" fmla="*/ 787774 h 2018589"/>
              <a:gd name="connsiteX5" fmla="*/ 1251644 w 1329191"/>
              <a:gd name="connsiteY5" fmla="*/ 715384 h 2018589"/>
              <a:gd name="connsiteX6" fmla="*/ 1257835 w 1329191"/>
              <a:gd name="connsiteY6" fmla="*/ 659662 h 2018589"/>
              <a:gd name="connsiteX7" fmla="*/ 1246405 w 1329191"/>
              <a:gd name="connsiteY7" fmla="*/ 612990 h 2018589"/>
              <a:gd name="connsiteX8" fmla="*/ 1243547 w 1329191"/>
              <a:gd name="connsiteY8" fmla="*/ 563936 h 2018589"/>
              <a:gd name="connsiteX9" fmla="*/ 1259264 w 1329191"/>
              <a:gd name="connsiteY9" fmla="*/ 424871 h 2018589"/>
              <a:gd name="connsiteX10" fmla="*/ 1246881 w 1329191"/>
              <a:gd name="connsiteY10" fmla="*/ 342956 h 2018589"/>
              <a:gd name="connsiteX11" fmla="*/ 1242595 w 1329191"/>
              <a:gd name="connsiteY11" fmla="*/ 255326 h 2018589"/>
              <a:gd name="connsiteX12" fmla="*/ 1174968 w 1329191"/>
              <a:gd name="connsiteY12" fmla="*/ 191508 h 2018589"/>
              <a:gd name="connsiteX13" fmla="*/ 1139725 w 1329191"/>
              <a:gd name="connsiteY13" fmla="*/ 176268 h 2018589"/>
              <a:gd name="connsiteX14" fmla="*/ 1115436 w 1329191"/>
              <a:gd name="connsiteY14" fmla="*/ 161505 h 2018589"/>
              <a:gd name="connsiteX15" fmla="*/ 1073050 w 1329191"/>
              <a:gd name="connsiteY15" fmla="*/ 127215 h 2018589"/>
              <a:gd name="connsiteX16" fmla="*/ 1061620 w 1329191"/>
              <a:gd name="connsiteY16" fmla="*/ 111022 h 2018589"/>
              <a:gd name="connsiteX17" fmla="*/ 1009709 w 1329191"/>
              <a:gd name="connsiteY17" fmla="*/ 91020 h 2018589"/>
              <a:gd name="connsiteX18" fmla="*/ 898742 w 1329191"/>
              <a:gd name="connsiteY18" fmla="*/ 52920 h 2018589"/>
              <a:gd name="connsiteX19" fmla="*/ 835877 w 1329191"/>
              <a:gd name="connsiteY19" fmla="*/ 31965 h 2018589"/>
              <a:gd name="connsiteX20" fmla="*/ 774917 w 1329191"/>
              <a:gd name="connsiteY20" fmla="*/ 26726 h 2018589"/>
              <a:gd name="connsiteX21" fmla="*/ 700622 w 1329191"/>
              <a:gd name="connsiteY21" fmla="*/ 17677 h 2018589"/>
              <a:gd name="connsiteX22" fmla="*/ 595847 w 1329191"/>
              <a:gd name="connsiteY22" fmla="*/ 56 h 2018589"/>
              <a:gd name="connsiteX23" fmla="*/ 502502 w 1329191"/>
              <a:gd name="connsiteY23" fmla="*/ 11010 h 2018589"/>
              <a:gd name="connsiteX24" fmla="*/ 292476 w 1329191"/>
              <a:gd name="connsiteY24" fmla="*/ 83876 h 2018589"/>
              <a:gd name="connsiteX25" fmla="*/ 194368 w 1329191"/>
              <a:gd name="connsiteY25" fmla="*/ 158171 h 2018589"/>
              <a:gd name="connsiteX26" fmla="*/ 131980 w 1329191"/>
              <a:gd name="connsiteY26" fmla="*/ 228180 h 2018589"/>
              <a:gd name="connsiteX27" fmla="*/ 79116 w 1329191"/>
              <a:gd name="connsiteY27" fmla="*/ 292474 h 2018589"/>
              <a:gd name="connsiteX28" fmla="*/ 36730 w 1329191"/>
              <a:gd name="connsiteY28" fmla="*/ 380580 h 2018589"/>
              <a:gd name="connsiteX29" fmla="*/ 58 w 1329191"/>
              <a:gd name="connsiteY29" fmla="*/ 577271 h 2018589"/>
              <a:gd name="connsiteX30" fmla="*/ 9107 w 1329191"/>
              <a:gd name="connsiteY30" fmla="*/ 680617 h 2018589"/>
              <a:gd name="connsiteX31" fmla="*/ 65781 w 1329191"/>
              <a:gd name="connsiteY31" fmla="*/ 825874 h 2018589"/>
              <a:gd name="connsiteX32" fmla="*/ 108643 w 1329191"/>
              <a:gd name="connsiteY32" fmla="*/ 892072 h 2018589"/>
              <a:gd name="connsiteX33" fmla="*/ 131504 w 1329191"/>
              <a:gd name="connsiteY33" fmla="*/ 921600 h 2018589"/>
              <a:gd name="connsiteX34" fmla="*/ 182938 w 1329191"/>
              <a:gd name="connsiteY34" fmla="*/ 1016374 h 2018589"/>
              <a:gd name="connsiteX35" fmla="*/ 207227 w 1329191"/>
              <a:gd name="connsiteY35" fmla="*/ 1153058 h 2018589"/>
              <a:gd name="connsiteX36" fmla="*/ 199131 w 1329191"/>
              <a:gd name="connsiteY36" fmla="*/ 1322603 h 2018589"/>
              <a:gd name="connsiteX37" fmla="*/ 164841 w 1329191"/>
              <a:gd name="connsiteY37" fmla="*/ 1397850 h 2018589"/>
              <a:gd name="connsiteX38" fmla="*/ 135790 w 1329191"/>
              <a:gd name="connsiteY38" fmla="*/ 1431664 h 2018589"/>
              <a:gd name="connsiteX39" fmla="*/ 131504 w 1329191"/>
              <a:gd name="connsiteY39" fmla="*/ 1453571 h 2018589"/>
              <a:gd name="connsiteX40" fmla="*/ 177700 w 1329191"/>
              <a:gd name="connsiteY40" fmla="*/ 1465001 h 2018589"/>
              <a:gd name="connsiteX41" fmla="*/ 209132 w 1329191"/>
              <a:gd name="connsiteY41" fmla="*/ 1465954 h 2018589"/>
              <a:gd name="connsiteX42" fmla="*/ 213895 w 1329191"/>
              <a:gd name="connsiteY42" fmla="*/ 1462620 h 2018589"/>
              <a:gd name="connsiteX43" fmla="*/ 278189 w 1329191"/>
              <a:gd name="connsiteY43" fmla="*/ 1330699 h 2018589"/>
              <a:gd name="connsiteX44" fmla="*/ 301049 w 1329191"/>
              <a:gd name="connsiteY44" fmla="*/ 1234020 h 2018589"/>
              <a:gd name="connsiteX45" fmla="*/ 324385 w 1329191"/>
              <a:gd name="connsiteY45" fmla="*/ 1156391 h 2018589"/>
              <a:gd name="connsiteX46" fmla="*/ 368200 w 1329191"/>
              <a:gd name="connsiteY46" fmla="*/ 1052569 h 2018589"/>
              <a:gd name="connsiteX47" fmla="*/ 360104 w 1329191"/>
              <a:gd name="connsiteY47" fmla="*/ 962081 h 2018589"/>
              <a:gd name="connsiteX48" fmla="*/ 362961 w 1329191"/>
              <a:gd name="connsiteY48" fmla="*/ 770152 h 2018589"/>
              <a:gd name="connsiteX49" fmla="*/ 373439 w 1329191"/>
              <a:gd name="connsiteY49" fmla="*/ 738720 h 2018589"/>
              <a:gd name="connsiteX50" fmla="*/ 432494 w 1329191"/>
              <a:gd name="connsiteY50" fmla="*/ 699191 h 2018589"/>
              <a:gd name="connsiteX51" fmla="*/ 506312 w 1329191"/>
              <a:gd name="connsiteY51" fmla="*/ 681570 h 2018589"/>
              <a:gd name="connsiteX52" fmla="*/ 643949 w 1329191"/>
              <a:gd name="connsiteY52" fmla="*/ 742054 h 2018589"/>
              <a:gd name="connsiteX53" fmla="*/ 729674 w 1329191"/>
              <a:gd name="connsiteY53" fmla="*/ 908265 h 2018589"/>
              <a:gd name="connsiteX54" fmla="*/ 722530 w 1329191"/>
              <a:gd name="connsiteY54" fmla="*/ 918742 h 2018589"/>
              <a:gd name="connsiteX55" fmla="*/ 624899 w 1329191"/>
              <a:gd name="connsiteY55" fmla="*/ 921600 h 2018589"/>
              <a:gd name="connsiteX56" fmla="*/ 545841 w 1329191"/>
              <a:gd name="connsiteY56" fmla="*/ 932554 h 2018589"/>
              <a:gd name="connsiteX57" fmla="*/ 575369 w 1329191"/>
              <a:gd name="connsiteY57" fmla="*/ 946841 h 2018589"/>
              <a:gd name="connsiteX58" fmla="*/ 936842 w 1329191"/>
              <a:gd name="connsiteY58" fmla="*/ 946841 h 2018589"/>
              <a:gd name="connsiteX59" fmla="*/ 958750 w 1329191"/>
              <a:gd name="connsiteY59" fmla="*/ 949222 h 2018589"/>
              <a:gd name="connsiteX60" fmla="*/ 943510 w 1329191"/>
              <a:gd name="connsiteY60" fmla="*/ 1015421 h 2018589"/>
              <a:gd name="connsiteX61" fmla="*/ 930175 w 1329191"/>
              <a:gd name="connsiteY61" fmla="*/ 1156867 h 2018589"/>
              <a:gd name="connsiteX62" fmla="*/ 913983 w 1329191"/>
              <a:gd name="connsiteY62" fmla="*/ 1170679 h 2018589"/>
              <a:gd name="connsiteX63" fmla="*/ 869691 w 1329191"/>
              <a:gd name="connsiteY63" fmla="*/ 1173536 h 2018589"/>
              <a:gd name="connsiteX64" fmla="*/ 823971 w 1329191"/>
              <a:gd name="connsiteY64" fmla="*/ 1188776 h 2018589"/>
              <a:gd name="connsiteX65" fmla="*/ 680620 w 1329191"/>
              <a:gd name="connsiteY65" fmla="*/ 1164011 h 2018589"/>
              <a:gd name="connsiteX66" fmla="*/ 610611 w 1329191"/>
              <a:gd name="connsiteY66" fmla="*/ 1152105 h 2018589"/>
              <a:gd name="connsiteX67" fmla="*/ 552032 w 1329191"/>
              <a:gd name="connsiteY67" fmla="*/ 1140675 h 2018589"/>
              <a:gd name="connsiteX68" fmla="*/ 633947 w 1329191"/>
              <a:gd name="connsiteY68" fmla="*/ 1182109 h 2018589"/>
              <a:gd name="connsiteX69" fmla="*/ 818256 w 1329191"/>
              <a:gd name="connsiteY69" fmla="*/ 1240211 h 2018589"/>
              <a:gd name="connsiteX70" fmla="*/ 839211 w 1329191"/>
              <a:gd name="connsiteY70" fmla="*/ 1253070 h 2018589"/>
              <a:gd name="connsiteX71" fmla="*/ 876359 w 1329191"/>
              <a:gd name="connsiteY71" fmla="*/ 1286408 h 2018589"/>
              <a:gd name="connsiteX72" fmla="*/ 988754 w 1329191"/>
              <a:gd name="connsiteY72" fmla="*/ 1374990 h 2018589"/>
              <a:gd name="connsiteX73" fmla="*/ 870644 w 1329191"/>
              <a:gd name="connsiteY73" fmla="*/ 1376895 h 2018589"/>
              <a:gd name="connsiteX74" fmla="*/ 781585 w 1329191"/>
              <a:gd name="connsiteY74" fmla="*/ 1400708 h 2018589"/>
              <a:gd name="connsiteX75" fmla="*/ 753486 w 1329191"/>
              <a:gd name="connsiteY75" fmla="*/ 1481194 h 2018589"/>
              <a:gd name="connsiteX76" fmla="*/ 731102 w 1329191"/>
              <a:gd name="connsiteY76" fmla="*/ 1585969 h 2018589"/>
              <a:gd name="connsiteX77" fmla="*/ 724911 w 1329191"/>
              <a:gd name="connsiteY77" fmla="*/ 1707889 h 2018589"/>
              <a:gd name="connsiteX78" fmla="*/ 819209 w 1329191"/>
              <a:gd name="connsiteY78" fmla="*/ 1961730 h 2018589"/>
              <a:gd name="connsiteX79" fmla="*/ 850165 w 1329191"/>
              <a:gd name="connsiteY79" fmla="*/ 2007927 h 2018589"/>
              <a:gd name="connsiteX80" fmla="*/ 867786 w 1329191"/>
              <a:gd name="connsiteY80" fmla="*/ 2005545 h 2018589"/>
              <a:gd name="connsiteX81" fmla="*/ 837306 w 1329191"/>
              <a:gd name="connsiteY81" fmla="*/ 1863623 h 2018589"/>
              <a:gd name="connsiteX82" fmla="*/ 802540 w 1329191"/>
              <a:gd name="connsiteY82" fmla="*/ 1739321 h 2018589"/>
              <a:gd name="connsiteX83" fmla="*/ 805397 w 1329191"/>
              <a:gd name="connsiteY83" fmla="*/ 1626450 h 2018589"/>
              <a:gd name="connsiteX84" fmla="*/ 820161 w 1329191"/>
              <a:gd name="connsiteY84" fmla="*/ 1547869 h 2018589"/>
              <a:gd name="connsiteX85" fmla="*/ 827305 w 1329191"/>
              <a:gd name="connsiteY85" fmla="*/ 1509293 h 2018589"/>
              <a:gd name="connsiteX86" fmla="*/ 836354 w 1329191"/>
              <a:gd name="connsiteY86" fmla="*/ 1485956 h 2018589"/>
              <a:gd name="connsiteX87" fmla="*/ 860166 w 1329191"/>
              <a:gd name="connsiteY87" fmla="*/ 1463096 h 2018589"/>
              <a:gd name="connsiteX88" fmla="*/ 1000184 w 1329191"/>
              <a:gd name="connsiteY88" fmla="*/ 1449761 h 2018589"/>
              <a:gd name="connsiteX89" fmla="*/ 1131152 w 1329191"/>
              <a:gd name="connsiteY89" fmla="*/ 1462144 h 2018589"/>
              <a:gd name="connsiteX90" fmla="*/ 1189255 w 1329191"/>
              <a:gd name="connsiteY90" fmla="*/ 1442141 h 2018589"/>
              <a:gd name="connsiteX91" fmla="*/ 1208781 w 1329191"/>
              <a:gd name="connsiteY91" fmla="*/ 1404994 h 2018589"/>
              <a:gd name="connsiteX92" fmla="*/ 1301650 w 1329191"/>
              <a:gd name="connsiteY92" fmla="*/ 1216399 h 2018589"/>
              <a:gd name="connsiteX93" fmla="*/ 1325939 w 1329191"/>
              <a:gd name="connsiteY93" fmla="*/ 1015897 h 2018589"/>
              <a:gd name="connsiteX94" fmla="*/ 1317843 w 1329191"/>
              <a:gd name="connsiteY94" fmla="*/ 975416 h 2018589"/>
              <a:gd name="connsiteX95" fmla="*/ 1320224 w 1329191"/>
              <a:gd name="connsiteY95" fmla="*/ 970177 h 2018589"/>
              <a:gd name="connsiteX96" fmla="*/ 398680 w 1329191"/>
              <a:gd name="connsiteY96" fmla="*/ 447255 h 2018589"/>
              <a:gd name="connsiteX97" fmla="*/ 435827 w 1329191"/>
              <a:gd name="connsiteY97" fmla="*/ 449160 h 2018589"/>
              <a:gd name="connsiteX98" fmla="*/ 330100 w 1329191"/>
              <a:gd name="connsiteY98" fmla="*/ 509167 h 2018589"/>
              <a:gd name="connsiteX99" fmla="*/ 254376 w 1329191"/>
              <a:gd name="connsiteY99" fmla="*/ 512025 h 2018589"/>
              <a:gd name="connsiteX100" fmla="*/ 290571 w 1329191"/>
              <a:gd name="connsiteY100" fmla="*/ 423442 h 2018589"/>
              <a:gd name="connsiteX101" fmla="*/ 266759 w 1329191"/>
              <a:gd name="connsiteY101" fmla="*/ 436777 h 2018589"/>
              <a:gd name="connsiteX102" fmla="*/ 204846 w 1329191"/>
              <a:gd name="connsiteY102" fmla="*/ 490594 h 2018589"/>
              <a:gd name="connsiteX103" fmla="*/ 166270 w 1329191"/>
              <a:gd name="connsiteY103" fmla="*/ 516787 h 2018589"/>
              <a:gd name="connsiteX104" fmla="*/ 399632 w 1329191"/>
              <a:gd name="connsiteY104" fmla="*/ 316762 h 2018589"/>
              <a:gd name="connsiteX105" fmla="*/ 402490 w 1329191"/>
              <a:gd name="connsiteY105" fmla="*/ 319620 h 2018589"/>
              <a:gd name="connsiteX106" fmla="*/ 371534 w 1329191"/>
              <a:gd name="connsiteY106" fmla="*/ 363911 h 2018589"/>
              <a:gd name="connsiteX107" fmla="*/ 368200 w 1329191"/>
              <a:gd name="connsiteY107" fmla="*/ 372484 h 2018589"/>
              <a:gd name="connsiteX108" fmla="*/ 377249 w 1329191"/>
              <a:gd name="connsiteY108" fmla="*/ 373912 h 2018589"/>
              <a:gd name="connsiteX109" fmla="*/ 444400 w 1329191"/>
              <a:gd name="connsiteY109" fmla="*/ 362482 h 2018589"/>
              <a:gd name="connsiteX110" fmla="*/ 457259 w 1329191"/>
              <a:gd name="connsiteY110" fmla="*/ 362006 h 2018589"/>
              <a:gd name="connsiteX111" fmla="*/ 397727 w 1329191"/>
              <a:gd name="connsiteY111" fmla="*/ 416775 h 2018589"/>
              <a:gd name="connsiteX112" fmla="*/ 397727 w 1329191"/>
              <a:gd name="connsiteY112" fmla="*/ 416775 h 2018589"/>
              <a:gd name="connsiteX113" fmla="*/ 389631 w 1329191"/>
              <a:gd name="connsiteY113" fmla="*/ 432015 h 2018589"/>
              <a:gd name="connsiteX114" fmla="*/ 398680 w 1329191"/>
              <a:gd name="connsiteY114" fmla="*/ 447255 h 2018589"/>
              <a:gd name="connsiteX115" fmla="*/ 960655 w 1329191"/>
              <a:gd name="connsiteY115" fmla="*/ 859211 h 2018589"/>
              <a:gd name="connsiteX116" fmla="*/ 944939 w 1329191"/>
              <a:gd name="connsiteY116" fmla="*/ 861116 h 2018589"/>
              <a:gd name="connsiteX117" fmla="*/ 952083 w 1329191"/>
              <a:gd name="connsiteY117" fmla="*/ 879214 h 2018589"/>
              <a:gd name="connsiteX118" fmla="*/ 931604 w 1329191"/>
              <a:gd name="connsiteY118" fmla="*/ 906360 h 2018589"/>
              <a:gd name="connsiteX119" fmla="*/ 773965 w 1329191"/>
              <a:gd name="connsiteY119" fmla="*/ 907789 h 2018589"/>
              <a:gd name="connsiteX120" fmla="*/ 765869 w 1329191"/>
              <a:gd name="connsiteY120" fmla="*/ 895882 h 2018589"/>
              <a:gd name="connsiteX121" fmla="*/ 773489 w 1329191"/>
              <a:gd name="connsiteY121" fmla="*/ 835399 h 2018589"/>
              <a:gd name="connsiteX122" fmla="*/ 773489 w 1329191"/>
              <a:gd name="connsiteY122" fmla="*/ 835399 h 2018589"/>
              <a:gd name="connsiteX123" fmla="*/ 774917 w 1329191"/>
              <a:gd name="connsiteY123" fmla="*/ 827302 h 2018589"/>
              <a:gd name="connsiteX124" fmla="*/ 785871 w 1329191"/>
              <a:gd name="connsiteY124" fmla="*/ 730624 h 2018589"/>
              <a:gd name="connsiteX125" fmla="*/ 803016 w 1329191"/>
              <a:gd name="connsiteY125" fmla="*/ 665854 h 2018589"/>
              <a:gd name="connsiteX126" fmla="*/ 832544 w 1329191"/>
              <a:gd name="connsiteY126" fmla="*/ 645375 h 2018589"/>
              <a:gd name="connsiteX127" fmla="*/ 1023044 w 1329191"/>
              <a:gd name="connsiteY127" fmla="*/ 546315 h 2018589"/>
              <a:gd name="connsiteX128" fmla="*/ 1033997 w 1329191"/>
              <a:gd name="connsiteY128" fmla="*/ 545839 h 2018589"/>
              <a:gd name="connsiteX129" fmla="*/ 1030664 w 1329191"/>
              <a:gd name="connsiteY129" fmla="*/ 556792 h 2018589"/>
              <a:gd name="connsiteX130" fmla="*/ 902552 w 1329191"/>
              <a:gd name="connsiteY130" fmla="*/ 718241 h 2018589"/>
              <a:gd name="connsiteX131" fmla="*/ 907315 w 1329191"/>
              <a:gd name="connsiteY131" fmla="*/ 731100 h 2018589"/>
              <a:gd name="connsiteX132" fmla="*/ 907315 w 1329191"/>
              <a:gd name="connsiteY132" fmla="*/ 731100 h 2018589"/>
              <a:gd name="connsiteX133" fmla="*/ 983039 w 1329191"/>
              <a:gd name="connsiteY133" fmla="*/ 686809 h 2018589"/>
              <a:gd name="connsiteX134" fmla="*/ 1016852 w 1329191"/>
              <a:gd name="connsiteY134" fmla="*/ 666330 h 2018589"/>
              <a:gd name="connsiteX135" fmla="*/ 1022567 w 1329191"/>
              <a:gd name="connsiteY135" fmla="*/ 664425 h 2018589"/>
              <a:gd name="connsiteX136" fmla="*/ 1016852 w 1329191"/>
              <a:gd name="connsiteY136" fmla="*/ 666330 h 2018589"/>
              <a:gd name="connsiteX137" fmla="*/ 1051143 w 1329191"/>
              <a:gd name="connsiteY137" fmla="*/ 645851 h 2018589"/>
              <a:gd name="connsiteX138" fmla="*/ 1143535 w 1329191"/>
              <a:gd name="connsiteY138" fmla="*/ 589177 h 2018589"/>
              <a:gd name="connsiteX139" fmla="*/ 1158299 w 1329191"/>
              <a:gd name="connsiteY139" fmla="*/ 580129 h 2018589"/>
              <a:gd name="connsiteX140" fmla="*/ 1186397 w 1329191"/>
              <a:gd name="connsiteY140" fmla="*/ 590130 h 2018589"/>
              <a:gd name="connsiteX141" fmla="*/ 1197827 w 1329191"/>
              <a:gd name="connsiteY141" fmla="*/ 727766 h 2018589"/>
              <a:gd name="connsiteX142" fmla="*/ 1188779 w 1329191"/>
              <a:gd name="connsiteY142" fmla="*/ 768247 h 2018589"/>
              <a:gd name="connsiteX143" fmla="*/ 1188779 w 1329191"/>
              <a:gd name="connsiteY143" fmla="*/ 768247 h 2018589"/>
              <a:gd name="connsiteX144" fmla="*/ 1176872 w 1329191"/>
              <a:gd name="connsiteY144" fmla="*/ 850162 h 2018589"/>
              <a:gd name="connsiteX145" fmla="*/ 1163537 w 1329191"/>
              <a:gd name="connsiteY145" fmla="*/ 858735 h 2018589"/>
              <a:gd name="connsiteX146" fmla="*/ 1074479 w 1329191"/>
              <a:gd name="connsiteY146" fmla="*/ 858735 h 2018589"/>
              <a:gd name="connsiteX147" fmla="*/ 960655 w 1329191"/>
              <a:gd name="connsiteY147" fmla="*/ 859211 h 2018589"/>
              <a:gd name="connsiteX148" fmla="*/ 1281171 w 1329191"/>
              <a:gd name="connsiteY148" fmla="*/ 1123054 h 2018589"/>
              <a:gd name="connsiteX149" fmla="*/ 1278314 w 1329191"/>
              <a:gd name="connsiteY149" fmla="*/ 1141151 h 2018589"/>
              <a:gd name="connsiteX150" fmla="*/ 1278314 w 1329191"/>
              <a:gd name="connsiteY150" fmla="*/ 1141151 h 2018589"/>
              <a:gd name="connsiteX151" fmla="*/ 1277837 w 1329191"/>
              <a:gd name="connsiteY151" fmla="*/ 1151153 h 2018589"/>
              <a:gd name="connsiteX152" fmla="*/ 1230212 w 1329191"/>
              <a:gd name="connsiteY152" fmla="*/ 1181633 h 2018589"/>
              <a:gd name="connsiteX153" fmla="*/ 1142106 w 1329191"/>
              <a:gd name="connsiteY153" fmla="*/ 1157820 h 2018589"/>
              <a:gd name="connsiteX154" fmla="*/ 1082099 w 1329191"/>
              <a:gd name="connsiteY154" fmla="*/ 1147342 h 2018589"/>
              <a:gd name="connsiteX155" fmla="*/ 1067811 w 1329191"/>
              <a:gd name="connsiteY155" fmla="*/ 1150676 h 2018589"/>
              <a:gd name="connsiteX156" fmla="*/ 1084480 w 1329191"/>
              <a:gd name="connsiteY156" fmla="*/ 1163535 h 2018589"/>
              <a:gd name="connsiteX157" fmla="*/ 1084480 w 1329191"/>
              <a:gd name="connsiteY157" fmla="*/ 1163535 h 2018589"/>
              <a:gd name="connsiteX158" fmla="*/ 1156870 w 1329191"/>
              <a:gd name="connsiteY158" fmla="*/ 1190205 h 2018589"/>
              <a:gd name="connsiteX159" fmla="*/ 1156870 w 1329191"/>
              <a:gd name="connsiteY159" fmla="*/ 1190205 h 2018589"/>
              <a:gd name="connsiteX160" fmla="*/ 1176872 w 1329191"/>
              <a:gd name="connsiteY160" fmla="*/ 1197349 h 2018589"/>
              <a:gd name="connsiteX161" fmla="*/ 1176872 w 1329191"/>
              <a:gd name="connsiteY161" fmla="*/ 1197349 h 2018589"/>
              <a:gd name="connsiteX162" fmla="*/ 1250215 w 1329191"/>
              <a:gd name="connsiteY162" fmla="*/ 1223543 h 2018589"/>
              <a:gd name="connsiteX163" fmla="*/ 1255930 w 1329191"/>
              <a:gd name="connsiteY163" fmla="*/ 1237354 h 2018589"/>
              <a:gd name="connsiteX164" fmla="*/ 1232594 w 1329191"/>
              <a:gd name="connsiteY164" fmla="*/ 1279740 h 2018589"/>
              <a:gd name="connsiteX165" fmla="*/ 1232594 w 1329191"/>
              <a:gd name="connsiteY165" fmla="*/ 1279740 h 2018589"/>
              <a:gd name="connsiteX166" fmla="*/ 1221640 w 1329191"/>
              <a:gd name="connsiteY166" fmla="*/ 1300219 h 2018589"/>
              <a:gd name="connsiteX167" fmla="*/ 1221640 w 1329191"/>
              <a:gd name="connsiteY167" fmla="*/ 1300219 h 2018589"/>
              <a:gd name="connsiteX168" fmla="*/ 1178777 w 1329191"/>
              <a:gd name="connsiteY168" fmla="*/ 1381181 h 2018589"/>
              <a:gd name="connsiteX169" fmla="*/ 1124485 w 1329191"/>
              <a:gd name="connsiteY169" fmla="*/ 1392611 h 2018589"/>
              <a:gd name="connsiteX170" fmla="*/ 1024472 w 1329191"/>
              <a:gd name="connsiteY170" fmla="*/ 1327841 h 2018589"/>
              <a:gd name="connsiteX171" fmla="*/ 1024472 w 1329191"/>
              <a:gd name="connsiteY171" fmla="*/ 1327841 h 2018589"/>
              <a:gd name="connsiteX172" fmla="*/ 915411 w 1329191"/>
              <a:gd name="connsiteY172" fmla="*/ 1256404 h 2018589"/>
              <a:gd name="connsiteX173" fmla="*/ 899219 w 1329191"/>
              <a:gd name="connsiteY173" fmla="*/ 1224971 h 2018589"/>
              <a:gd name="connsiteX174" fmla="*/ 906362 w 1329191"/>
              <a:gd name="connsiteY174" fmla="*/ 1219733 h 2018589"/>
              <a:gd name="connsiteX175" fmla="*/ 949701 w 1329191"/>
              <a:gd name="connsiteY175" fmla="*/ 1222590 h 2018589"/>
              <a:gd name="connsiteX176" fmla="*/ 971609 w 1329191"/>
              <a:gd name="connsiteY176" fmla="*/ 1202588 h 2018589"/>
              <a:gd name="connsiteX177" fmla="*/ 974466 w 1329191"/>
              <a:gd name="connsiteY177" fmla="*/ 1186871 h 2018589"/>
              <a:gd name="connsiteX178" fmla="*/ 974466 w 1329191"/>
              <a:gd name="connsiteY178" fmla="*/ 1186871 h 2018589"/>
              <a:gd name="connsiteX179" fmla="*/ 975419 w 1329191"/>
              <a:gd name="connsiteY179" fmla="*/ 1173060 h 2018589"/>
              <a:gd name="connsiteX180" fmla="*/ 976847 w 1329191"/>
              <a:gd name="connsiteY180" fmla="*/ 1164964 h 2018589"/>
              <a:gd name="connsiteX181" fmla="*/ 976847 w 1329191"/>
              <a:gd name="connsiteY181" fmla="*/ 1164964 h 2018589"/>
              <a:gd name="connsiteX182" fmla="*/ 980181 w 1329191"/>
              <a:gd name="connsiteY182" fmla="*/ 1133531 h 2018589"/>
              <a:gd name="connsiteX183" fmla="*/ 980181 w 1329191"/>
              <a:gd name="connsiteY183" fmla="*/ 1133531 h 2018589"/>
              <a:gd name="connsiteX184" fmla="*/ 1000184 w 1329191"/>
              <a:gd name="connsiteY184" fmla="*/ 955890 h 2018589"/>
              <a:gd name="connsiteX185" fmla="*/ 1003517 w 1329191"/>
              <a:gd name="connsiteY185" fmla="*/ 937792 h 2018589"/>
              <a:gd name="connsiteX186" fmla="*/ 1034474 w 1329191"/>
              <a:gd name="connsiteY186" fmla="*/ 912075 h 2018589"/>
              <a:gd name="connsiteX187" fmla="*/ 1197827 w 1329191"/>
              <a:gd name="connsiteY187" fmla="*/ 902550 h 2018589"/>
              <a:gd name="connsiteX188" fmla="*/ 1230689 w 1329191"/>
              <a:gd name="connsiteY188" fmla="*/ 907789 h 2018589"/>
              <a:gd name="connsiteX189" fmla="*/ 1256883 w 1329191"/>
              <a:gd name="connsiteY189" fmla="*/ 938745 h 2018589"/>
              <a:gd name="connsiteX190" fmla="*/ 1277837 w 1329191"/>
              <a:gd name="connsiteY190" fmla="*/ 1045901 h 2018589"/>
              <a:gd name="connsiteX191" fmla="*/ 1266408 w 1329191"/>
              <a:gd name="connsiteY191" fmla="*/ 1059236 h 2018589"/>
              <a:gd name="connsiteX192" fmla="*/ 1195446 w 1329191"/>
              <a:gd name="connsiteY192" fmla="*/ 1058760 h 2018589"/>
              <a:gd name="connsiteX193" fmla="*/ 1195446 w 1329191"/>
              <a:gd name="connsiteY193" fmla="*/ 1058760 h 2018589"/>
              <a:gd name="connsiteX194" fmla="*/ 1175920 w 1329191"/>
              <a:gd name="connsiteY194" fmla="*/ 1058760 h 2018589"/>
              <a:gd name="connsiteX195" fmla="*/ 1175920 w 1329191"/>
              <a:gd name="connsiteY195" fmla="*/ 1058760 h 2018589"/>
              <a:gd name="connsiteX196" fmla="*/ 1088290 w 1329191"/>
              <a:gd name="connsiteY196" fmla="*/ 1059236 h 2018589"/>
              <a:gd name="connsiteX197" fmla="*/ 1075431 w 1329191"/>
              <a:gd name="connsiteY197" fmla="*/ 1066380 h 2018589"/>
              <a:gd name="connsiteX198" fmla="*/ 1086861 w 1329191"/>
              <a:gd name="connsiteY198" fmla="*/ 1074476 h 2018589"/>
              <a:gd name="connsiteX199" fmla="*/ 1117341 w 1329191"/>
              <a:gd name="connsiteY199" fmla="*/ 1077810 h 2018589"/>
              <a:gd name="connsiteX200" fmla="*/ 1121151 w 1329191"/>
              <a:gd name="connsiteY200" fmla="*/ 1078763 h 2018589"/>
              <a:gd name="connsiteX201" fmla="*/ 1193065 w 1329191"/>
              <a:gd name="connsiteY201" fmla="*/ 1084001 h 2018589"/>
              <a:gd name="connsiteX202" fmla="*/ 1248786 w 1329191"/>
              <a:gd name="connsiteY202" fmla="*/ 1086383 h 2018589"/>
              <a:gd name="connsiteX203" fmla="*/ 1281171 w 1329191"/>
              <a:gd name="connsiteY203" fmla="*/ 1123054 h 2018589"/>
              <a:gd name="connsiteX0" fmla="*/ 1426003 w 1434970"/>
              <a:gd name="connsiteY0" fmla="*/ 970177 h 2018589"/>
              <a:gd name="connsiteX1" fmla="*/ 1416954 w 1434970"/>
              <a:gd name="connsiteY1" fmla="*/ 956842 h 2018589"/>
              <a:gd name="connsiteX2" fmla="*/ 1399333 w 1434970"/>
              <a:gd name="connsiteY2" fmla="*/ 888262 h 2018589"/>
              <a:gd name="connsiteX3" fmla="*/ 1365519 w 1434970"/>
              <a:gd name="connsiteY3" fmla="*/ 820159 h 2018589"/>
              <a:gd name="connsiteX4" fmla="*/ 1358851 w 1434970"/>
              <a:gd name="connsiteY4" fmla="*/ 787774 h 2018589"/>
              <a:gd name="connsiteX5" fmla="*/ 1357423 w 1434970"/>
              <a:gd name="connsiteY5" fmla="*/ 715384 h 2018589"/>
              <a:gd name="connsiteX6" fmla="*/ 1363614 w 1434970"/>
              <a:gd name="connsiteY6" fmla="*/ 659662 h 2018589"/>
              <a:gd name="connsiteX7" fmla="*/ 1352184 w 1434970"/>
              <a:gd name="connsiteY7" fmla="*/ 612990 h 2018589"/>
              <a:gd name="connsiteX8" fmla="*/ 1349326 w 1434970"/>
              <a:gd name="connsiteY8" fmla="*/ 563936 h 2018589"/>
              <a:gd name="connsiteX9" fmla="*/ 1365043 w 1434970"/>
              <a:gd name="connsiteY9" fmla="*/ 424871 h 2018589"/>
              <a:gd name="connsiteX10" fmla="*/ 1352660 w 1434970"/>
              <a:gd name="connsiteY10" fmla="*/ 342956 h 2018589"/>
              <a:gd name="connsiteX11" fmla="*/ 1348374 w 1434970"/>
              <a:gd name="connsiteY11" fmla="*/ 255326 h 2018589"/>
              <a:gd name="connsiteX12" fmla="*/ 1280747 w 1434970"/>
              <a:gd name="connsiteY12" fmla="*/ 191508 h 2018589"/>
              <a:gd name="connsiteX13" fmla="*/ 1245504 w 1434970"/>
              <a:gd name="connsiteY13" fmla="*/ 176268 h 2018589"/>
              <a:gd name="connsiteX14" fmla="*/ 1221215 w 1434970"/>
              <a:gd name="connsiteY14" fmla="*/ 161505 h 2018589"/>
              <a:gd name="connsiteX15" fmla="*/ 1178829 w 1434970"/>
              <a:gd name="connsiteY15" fmla="*/ 127215 h 2018589"/>
              <a:gd name="connsiteX16" fmla="*/ 1167399 w 1434970"/>
              <a:gd name="connsiteY16" fmla="*/ 111022 h 2018589"/>
              <a:gd name="connsiteX17" fmla="*/ 1115488 w 1434970"/>
              <a:gd name="connsiteY17" fmla="*/ 91020 h 2018589"/>
              <a:gd name="connsiteX18" fmla="*/ 1004521 w 1434970"/>
              <a:gd name="connsiteY18" fmla="*/ 52920 h 2018589"/>
              <a:gd name="connsiteX19" fmla="*/ 941656 w 1434970"/>
              <a:gd name="connsiteY19" fmla="*/ 31965 h 2018589"/>
              <a:gd name="connsiteX20" fmla="*/ 880696 w 1434970"/>
              <a:gd name="connsiteY20" fmla="*/ 26726 h 2018589"/>
              <a:gd name="connsiteX21" fmla="*/ 806401 w 1434970"/>
              <a:gd name="connsiteY21" fmla="*/ 17677 h 2018589"/>
              <a:gd name="connsiteX22" fmla="*/ 701626 w 1434970"/>
              <a:gd name="connsiteY22" fmla="*/ 56 h 2018589"/>
              <a:gd name="connsiteX23" fmla="*/ 608281 w 1434970"/>
              <a:gd name="connsiteY23" fmla="*/ 11010 h 2018589"/>
              <a:gd name="connsiteX24" fmla="*/ 398255 w 1434970"/>
              <a:gd name="connsiteY24" fmla="*/ 83876 h 2018589"/>
              <a:gd name="connsiteX25" fmla="*/ 300147 w 1434970"/>
              <a:gd name="connsiteY25" fmla="*/ 158171 h 2018589"/>
              <a:gd name="connsiteX26" fmla="*/ 237759 w 1434970"/>
              <a:gd name="connsiteY26" fmla="*/ 228180 h 2018589"/>
              <a:gd name="connsiteX27" fmla="*/ 184895 w 1434970"/>
              <a:gd name="connsiteY27" fmla="*/ 292474 h 2018589"/>
              <a:gd name="connsiteX28" fmla="*/ 142509 w 1434970"/>
              <a:gd name="connsiteY28" fmla="*/ 380580 h 2018589"/>
              <a:gd name="connsiteX29" fmla="*/ 105837 w 1434970"/>
              <a:gd name="connsiteY29" fmla="*/ 577271 h 2018589"/>
              <a:gd name="connsiteX30" fmla="*/ 114886 w 1434970"/>
              <a:gd name="connsiteY30" fmla="*/ 680617 h 2018589"/>
              <a:gd name="connsiteX31" fmla="*/ 171560 w 1434970"/>
              <a:gd name="connsiteY31" fmla="*/ 825874 h 2018589"/>
              <a:gd name="connsiteX32" fmla="*/ 214422 w 1434970"/>
              <a:gd name="connsiteY32" fmla="*/ 892072 h 2018589"/>
              <a:gd name="connsiteX33" fmla="*/ 237283 w 1434970"/>
              <a:gd name="connsiteY33" fmla="*/ 921600 h 2018589"/>
              <a:gd name="connsiteX34" fmla="*/ 288717 w 1434970"/>
              <a:gd name="connsiteY34" fmla="*/ 1016374 h 2018589"/>
              <a:gd name="connsiteX35" fmla="*/ 313006 w 1434970"/>
              <a:gd name="connsiteY35" fmla="*/ 1153058 h 2018589"/>
              <a:gd name="connsiteX36" fmla="*/ 304910 w 1434970"/>
              <a:gd name="connsiteY36" fmla="*/ 1322603 h 2018589"/>
              <a:gd name="connsiteX37" fmla="*/ 270620 w 1434970"/>
              <a:gd name="connsiteY37" fmla="*/ 1397850 h 2018589"/>
              <a:gd name="connsiteX38" fmla="*/ 241569 w 1434970"/>
              <a:gd name="connsiteY38" fmla="*/ 1431664 h 2018589"/>
              <a:gd name="connsiteX39" fmla="*/ 985 w 1434970"/>
              <a:gd name="connsiteY39" fmla="*/ 1611103 h 2018589"/>
              <a:gd name="connsiteX40" fmla="*/ 283479 w 1434970"/>
              <a:gd name="connsiteY40" fmla="*/ 1465001 h 2018589"/>
              <a:gd name="connsiteX41" fmla="*/ 314911 w 1434970"/>
              <a:gd name="connsiteY41" fmla="*/ 1465954 h 2018589"/>
              <a:gd name="connsiteX42" fmla="*/ 319674 w 1434970"/>
              <a:gd name="connsiteY42" fmla="*/ 1462620 h 2018589"/>
              <a:gd name="connsiteX43" fmla="*/ 383968 w 1434970"/>
              <a:gd name="connsiteY43" fmla="*/ 1330699 h 2018589"/>
              <a:gd name="connsiteX44" fmla="*/ 406828 w 1434970"/>
              <a:gd name="connsiteY44" fmla="*/ 1234020 h 2018589"/>
              <a:gd name="connsiteX45" fmla="*/ 430164 w 1434970"/>
              <a:gd name="connsiteY45" fmla="*/ 1156391 h 2018589"/>
              <a:gd name="connsiteX46" fmla="*/ 473979 w 1434970"/>
              <a:gd name="connsiteY46" fmla="*/ 1052569 h 2018589"/>
              <a:gd name="connsiteX47" fmla="*/ 465883 w 1434970"/>
              <a:gd name="connsiteY47" fmla="*/ 962081 h 2018589"/>
              <a:gd name="connsiteX48" fmla="*/ 468740 w 1434970"/>
              <a:gd name="connsiteY48" fmla="*/ 770152 h 2018589"/>
              <a:gd name="connsiteX49" fmla="*/ 479218 w 1434970"/>
              <a:gd name="connsiteY49" fmla="*/ 738720 h 2018589"/>
              <a:gd name="connsiteX50" fmla="*/ 538273 w 1434970"/>
              <a:gd name="connsiteY50" fmla="*/ 699191 h 2018589"/>
              <a:gd name="connsiteX51" fmla="*/ 612091 w 1434970"/>
              <a:gd name="connsiteY51" fmla="*/ 681570 h 2018589"/>
              <a:gd name="connsiteX52" fmla="*/ 749728 w 1434970"/>
              <a:gd name="connsiteY52" fmla="*/ 742054 h 2018589"/>
              <a:gd name="connsiteX53" fmla="*/ 835453 w 1434970"/>
              <a:gd name="connsiteY53" fmla="*/ 908265 h 2018589"/>
              <a:gd name="connsiteX54" fmla="*/ 828309 w 1434970"/>
              <a:gd name="connsiteY54" fmla="*/ 918742 h 2018589"/>
              <a:gd name="connsiteX55" fmla="*/ 730678 w 1434970"/>
              <a:gd name="connsiteY55" fmla="*/ 921600 h 2018589"/>
              <a:gd name="connsiteX56" fmla="*/ 651620 w 1434970"/>
              <a:gd name="connsiteY56" fmla="*/ 932554 h 2018589"/>
              <a:gd name="connsiteX57" fmla="*/ 681148 w 1434970"/>
              <a:gd name="connsiteY57" fmla="*/ 946841 h 2018589"/>
              <a:gd name="connsiteX58" fmla="*/ 1042621 w 1434970"/>
              <a:gd name="connsiteY58" fmla="*/ 946841 h 2018589"/>
              <a:gd name="connsiteX59" fmla="*/ 1064529 w 1434970"/>
              <a:gd name="connsiteY59" fmla="*/ 949222 h 2018589"/>
              <a:gd name="connsiteX60" fmla="*/ 1049289 w 1434970"/>
              <a:gd name="connsiteY60" fmla="*/ 1015421 h 2018589"/>
              <a:gd name="connsiteX61" fmla="*/ 1035954 w 1434970"/>
              <a:gd name="connsiteY61" fmla="*/ 1156867 h 2018589"/>
              <a:gd name="connsiteX62" fmla="*/ 1019762 w 1434970"/>
              <a:gd name="connsiteY62" fmla="*/ 1170679 h 2018589"/>
              <a:gd name="connsiteX63" fmla="*/ 975470 w 1434970"/>
              <a:gd name="connsiteY63" fmla="*/ 1173536 h 2018589"/>
              <a:gd name="connsiteX64" fmla="*/ 929750 w 1434970"/>
              <a:gd name="connsiteY64" fmla="*/ 1188776 h 2018589"/>
              <a:gd name="connsiteX65" fmla="*/ 786399 w 1434970"/>
              <a:gd name="connsiteY65" fmla="*/ 1164011 h 2018589"/>
              <a:gd name="connsiteX66" fmla="*/ 716390 w 1434970"/>
              <a:gd name="connsiteY66" fmla="*/ 1152105 h 2018589"/>
              <a:gd name="connsiteX67" fmla="*/ 657811 w 1434970"/>
              <a:gd name="connsiteY67" fmla="*/ 1140675 h 2018589"/>
              <a:gd name="connsiteX68" fmla="*/ 739726 w 1434970"/>
              <a:gd name="connsiteY68" fmla="*/ 1182109 h 2018589"/>
              <a:gd name="connsiteX69" fmla="*/ 924035 w 1434970"/>
              <a:gd name="connsiteY69" fmla="*/ 1240211 h 2018589"/>
              <a:gd name="connsiteX70" fmla="*/ 944990 w 1434970"/>
              <a:gd name="connsiteY70" fmla="*/ 1253070 h 2018589"/>
              <a:gd name="connsiteX71" fmla="*/ 982138 w 1434970"/>
              <a:gd name="connsiteY71" fmla="*/ 1286408 h 2018589"/>
              <a:gd name="connsiteX72" fmla="*/ 1094533 w 1434970"/>
              <a:gd name="connsiteY72" fmla="*/ 1374990 h 2018589"/>
              <a:gd name="connsiteX73" fmla="*/ 976423 w 1434970"/>
              <a:gd name="connsiteY73" fmla="*/ 1376895 h 2018589"/>
              <a:gd name="connsiteX74" fmla="*/ 887364 w 1434970"/>
              <a:gd name="connsiteY74" fmla="*/ 1400708 h 2018589"/>
              <a:gd name="connsiteX75" fmla="*/ 859265 w 1434970"/>
              <a:gd name="connsiteY75" fmla="*/ 1481194 h 2018589"/>
              <a:gd name="connsiteX76" fmla="*/ 836881 w 1434970"/>
              <a:gd name="connsiteY76" fmla="*/ 1585969 h 2018589"/>
              <a:gd name="connsiteX77" fmla="*/ 830690 w 1434970"/>
              <a:gd name="connsiteY77" fmla="*/ 1707889 h 2018589"/>
              <a:gd name="connsiteX78" fmla="*/ 924988 w 1434970"/>
              <a:gd name="connsiteY78" fmla="*/ 1961730 h 2018589"/>
              <a:gd name="connsiteX79" fmla="*/ 955944 w 1434970"/>
              <a:gd name="connsiteY79" fmla="*/ 2007927 h 2018589"/>
              <a:gd name="connsiteX80" fmla="*/ 973565 w 1434970"/>
              <a:gd name="connsiteY80" fmla="*/ 2005545 h 2018589"/>
              <a:gd name="connsiteX81" fmla="*/ 943085 w 1434970"/>
              <a:gd name="connsiteY81" fmla="*/ 1863623 h 2018589"/>
              <a:gd name="connsiteX82" fmla="*/ 908319 w 1434970"/>
              <a:gd name="connsiteY82" fmla="*/ 1739321 h 2018589"/>
              <a:gd name="connsiteX83" fmla="*/ 911176 w 1434970"/>
              <a:gd name="connsiteY83" fmla="*/ 1626450 h 2018589"/>
              <a:gd name="connsiteX84" fmla="*/ 925940 w 1434970"/>
              <a:gd name="connsiteY84" fmla="*/ 1547869 h 2018589"/>
              <a:gd name="connsiteX85" fmla="*/ 933084 w 1434970"/>
              <a:gd name="connsiteY85" fmla="*/ 1509293 h 2018589"/>
              <a:gd name="connsiteX86" fmla="*/ 942133 w 1434970"/>
              <a:gd name="connsiteY86" fmla="*/ 1485956 h 2018589"/>
              <a:gd name="connsiteX87" fmla="*/ 965945 w 1434970"/>
              <a:gd name="connsiteY87" fmla="*/ 1463096 h 2018589"/>
              <a:gd name="connsiteX88" fmla="*/ 1105963 w 1434970"/>
              <a:gd name="connsiteY88" fmla="*/ 1449761 h 2018589"/>
              <a:gd name="connsiteX89" fmla="*/ 1236931 w 1434970"/>
              <a:gd name="connsiteY89" fmla="*/ 1462144 h 2018589"/>
              <a:gd name="connsiteX90" fmla="*/ 1295034 w 1434970"/>
              <a:gd name="connsiteY90" fmla="*/ 1442141 h 2018589"/>
              <a:gd name="connsiteX91" fmla="*/ 1314560 w 1434970"/>
              <a:gd name="connsiteY91" fmla="*/ 1404994 h 2018589"/>
              <a:gd name="connsiteX92" fmla="*/ 1407429 w 1434970"/>
              <a:gd name="connsiteY92" fmla="*/ 1216399 h 2018589"/>
              <a:gd name="connsiteX93" fmla="*/ 1431718 w 1434970"/>
              <a:gd name="connsiteY93" fmla="*/ 1015897 h 2018589"/>
              <a:gd name="connsiteX94" fmla="*/ 1423622 w 1434970"/>
              <a:gd name="connsiteY94" fmla="*/ 975416 h 2018589"/>
              <a:gd name="connsiteX95" fmla="*/ 1426003 w 1434970"/>
              <a:gd name="connsiteY95" fmla="*/ 970177 h 2018589"/>
              <a:gd name="connsiteX96" fmla="*/ 504459 w 1434970"/>
              <a:gd name="connsiteY96" fmla="*/ 447255 h 2018589"/>
              <a:gd name="connsiteX97" fmla="*/ 541606 w 1434970"/>
              <a:gd name="connsiteY97" fmla="*/ 449160 h 2018589"/>
              <a:gd name="connsiteX98" fmla="*/ 435879 w 1434970"/>
              <a:gd name="connsiteY98" fmla="*/ 509167 h 2018589"/>
              <a:gd name="connsiteX99" fmla="*/ 360155 w 1434970"/>
              <a:gd name="connsiteY99" fmla="*/ 512025 h 2018589"/>
              <a:gd name="connsiteX100" fmla="*/ 396350 w 1434970"/>
              <a:gd name="connsiteY100" fmla="*/ 423442 h 2018589"/>
              <a:gd name="connsiteX101" fmla="*/ 372538 w 1434970"/>
              <a:gd name="connsiteY101" fmla="*/ 436777 h 2018589"/>
              <a:gd name="connsiteX102" fmla="*/ 310625 w 1434970"/>
              <a:gd name="connsiteY102" fmla="*/ 490594 h 2018589"/>
              <a:gd name="connsiteX103" fmla="*/ 272049 w 1434970"/>
              <a:gd name="connsiteY103" fmla="*/ 516787 h 2018589"/>
              <a:gd name="connsiteX104" fmla="*/ 505411 w 1434970"/>
              <a:gd name="connsiteY104" fmla="*/ 316762 h 2018589"/>
              <a:gd name="connsiteX105" fmla="*/ 508269 w 1434970"/>
              <a:gd name="connsiteY105" fmla="*/ 319620 h 2018589"/>
              <a:gd name="connsiteX106" fmla="*/ 477313 w 1434970"/>
              <a:gd name="connsiteY106" fmla="*/ 363911 h 2018589"/>
              <a:gd name="connsiteX107" fmla="*/ 473979 w 1434970"/>
              <a:gd name="connsiteY107" fmla="*/ 372484 h 2018589"/>
              <a:gd name="connsiteX108" fmla="*/ 483028 w 1434970"/>
              <a:gd name="connsiteY108" fmla="*/ 373912 h 2018589"/>
              <a:gd name="connsiteX109" fmla="*/ 550179 w 1434970"/>
              <a:gd name="connsiteY109" fmla="*/ 362482 h 2018589"/>
              <a:gd name="connsiteX110" fmla="*/ 563038 w 1434970"/>
              <a:gd name="connsiteY110" fmla="*/ 362006 h 2018589"/>
              <a:gd name="connsiteX111" fmla="*/ 503506 w 1434970"/>
              <a:gd name="connsiteY111" fmla="*/ 416775 h 2018589"/>
              <a:gd name="connsiteX112" fmla="*/ 503506 w 1434970"/>
              <a:gd name="connsiteY112" fmla="*/ 416775 h 2018589"/>
              <a:gd name="connsiteX113" fmla="*/ 495410 w 1434970"/>
              <a:gd name="connsiteY113" fmla="*/ 432015 h 2018589"/>
              <a:gd name="connsiteX114" fmla="*/ 504459 w 1434970"/>
              <a:gd name="connsiteY114" fmla="*/ 447255 h 2018589"/>
              <a:gd name="connsiteX115" fmla="*/ 1066434 w 1434970"/>
              <a:gd name="connsiteY115" fmla="*/ 859211 h 2018589"/>
              <a:gd name="connsiteX116" fmla="*/ 1050718 w 1434970"/>
              <a:gd name="connsiteY116" fmla="*/ 861116 h 2018589"/>
              <a:gd name="connsiteX117" fmla="*/ 1057862 w 1434970"/>
              <a:gd name="connsiteY117" fmla="*/ 879214 h 2018589"/>
              <a:gd name="connsiteX118" fmla="*/ 1037383 w 1434970"/>
              <a:gd name="connsiteY118" fmla="*/ 906360 h 2018589"/>
              <a:gd name="connsiteX119" fmla="*/ 879744 w 1434970"/>
              <a:gd name="connsiteY119" fmla="*/ 907789 h 2018589"/>
              <a:gd name="connsiteX120" fmla="*/ 871648 w 1434970"/>
              <a:gd name="connsiteY120" fmla="*/ 895882 h 2018589"/>
              <a:gd name="connsiteX121" fmla="*/ 879268 w 1434970"/>
              <a:gd name="connsiteY121" fmla="*/ 835399 h 2018589"/>
              <a:gd name="connsiteX122" fmla="*/ 879268 w 1434970"/>
              <a:gd name="connsiteY122" fmla="*/ 835399 h 2018589"/>
              <a:gd name="connsiteX123" fmla="*/ 880696 w 1434970"/>
              <a:gd name="connsiteY123" fmla="*/ 827302 h 2018589"/>
              <a:gd name="connsiteX124" fmla="*/ 891650 w 1434970"/>
              <a:gd name="connsiteY124" fmla="*/ 730624 h 2018589"/>
              <a:gd name="connsiteX125" fmla="*/ 908795 w 1434970"/>
              <a:gd name="connsiteY125" fmla="*/ 665854 h 2018589"/>
              <a:gd name="connsiteX126" fmla="*/ 938323 w 1434970"/>
              <a:gd name="connsiteY126" fmla="*/ 645375 h 2018589"/>
              <a:gd name="connsiteX127" fmla="*/ 1128823 w 1434970"/>
              <a:gd name="connsiteY127" fmla="*/ 546315 h 2018589"/>
              <a:gd name="connsiteX128" fmla="*/ 1139776 w 1434970"/>
              <a:gd name="connsiteY128" fmla="*/ 545839 h 2018589"/>
              <a:gd name="connsiteX129" fmla="*/ 1136443 w 1434970"/>
              <a:gd name="connsiteY129" fmla="*/ 556792 h 2018589"/>
              <a:gd name="connsiteX130" fmla="*/ 1008331 w 1434970"/>
              <a:gd name="connsiteY130" fmla="*/ 718241 h 2018589"/>
              <a:gd name="connsiteX131" fmla="*/ 1013094 w 1434970"/>
              <a:gd name="connsiteY131" fmla="*/ 731100 h 2018589"/>
              <a:gd name="connsiteX132" fmla="*/ 1013094 w 1434970"/>
              <a:gd name="connsiteY132" fmla="*/ 731100 h 2018589"/>
              <a:gd name="connsiteX133" fmla="*/ 1088818 w 1434970"/>
              <a:gd name="connsiteY133" fmla="*/ 686809 h 2018589"/>
              <a:gd name="connsiteX134" fmla="*/ 1122631 w 1434970"/>
              <a:gd name="connsiteY134" fmla="*/ 666330 h 2018589"/>
              <a:gd name="connsiteX135" fmla="*/ 1128346 w 1434970"/>
              <a:gd name="connsiteY135" fmla="*/ 664425 h 2018589"/>
              <a:gd name="connsiteX136" fmla="*/ 1122631 w 1434970"/>
              <a:gd name="connsiteY136" fmla="*/ 666330 h 2018589"/>
              <a:gd name="connsiteX137" fmla="*/ 1156922 w 1434970"/>
              <a:gd name="connsiteY137" fmla="*/ 645851 h 2018589"/>
              <a:gd name="connsiteX138" fmla="*/ 1249314 w 1434970"/>
              <a:gd name="connsiteY138" fmla="*/ 589177 h 2018589"/>
              <a:gd name="connsiteX139" fmla="*/ 1264078 w 1434970"/>
              <a:gd name="connsiteY139" fmla="*/ 580129 h 2018589"/>
              <a:gd name="connsiteX140" fmla="*/ 1292176 w 1434970"/>
              <a:gd name="connsiteY140" fmla="*/ 590130 h 2018589"/>
              <a:gd name="connsiteX141" fmla="*/ 1303606 w 1434970"/>
              <a:gd name="connsiteY141" fmla="*/ 727766 h 2018589"/>
              <a:gd name="connsiteX142" fmla="*/ 1294558 w 1434970"/>
              <a:gd name="connsiteY142" fmla="*/ 768247 h 2018589"/>
              <a:gd name="connsiteX143" fmla="*/ 1294558 w 1434970"/>
              <a:gd name="connsiteY143" fmla="*/ 768247 h 2018589"/>
              <a:gd name="connsiteX144" fmla="*/ 1282651 w 1434970"/>
              <a:gd name="connsiteY144" fmla="*/ 850162 h 2018589"/>
              <a:gd name="connsiteX145" fmla="*/ 1269316 w 1434970"/>
              <a:gd name="connsiteY145" fmla="*/ 858735 h 2018589"/>
              <a:gd name="connsiteX146" fmla="*/ 1180258 w 1434970"/>
              <a:gd name="connsiteY146" fmla="*/ 858735 h 2018589"/>
              <a:gd name="connsiteX147" fmla="*/ 1066434 w 1434970"/>
              <a:gd name="connsiteY147" fmla="*/ 859211 h 2018589"/>
              <a:gd name="connsiteX148" fmla="*/ 1386950 w 1434970"/>
              <a:gd name="connsiteY148" fmla="*/ 1123054 h 2018589"/>
              <a:gd name="connsiteX149" fmla="*/ 1384093 w 1434970"/>
              <a:gd name="connsiteY149" fmla="*/ 1141151 h 2018589"/>
              <a:gd name="connsiteX150" fmla="*/ 1384093 w 1434970"/>
              <a:gd name="connsiteY150" fmla="*/ 1141151 h 2018589"/>
              <a:gd name="connsiteX151" fmla="*/ 1383616 w 1434970"/>
              <a:gd name="connsiteY151" fmla="*/ 1151153 h 2018589"/>
              <a:gd name="connsiteX152" fmla="*/ 1335991 w 1434970"/>
              <a:gd name="connsiteY152" fmla="*/ 1181633 h 2018589"/>
              <a:gd name="connsiteX153" fmla="*/ 1247885 w 1434970"/>
              <a:gd name="connsiteY153" fmla="*/ 1157820 h 2018589"/>
              <a:gd name="connsiteX154" fmla="*/ 1187878 w 1434970"/>
              <a:gd name="connsiteY154" fmla="*/ 1147342 h 2018589"/>
              <a:gd name="connsiteX155" fmla="*/ 1173590 w 1434970"/>
              <a:gd name="connsiteY155" fmla="*/ 1150676 h 2018589"/>
              <a:gd name="connsiteX156" fmla="*/ 1190259 w 1434970"/>
              <a:gd name="connsiteY156" fmla="*/ 1163535 h 2018589"/>
              <a:gd name="connsiteX157" fmla="*/ 1190259 w 1434970"/>
              <a:gd name="connsiteY157" fmla="*/ 1163535 h 2018589"/>
              <a:gd name="connsiteX158" fmla="*/ 1262649 w 1434970"/>
              <a:gd name="connsiteY158" fmla="*/ 1190205 h 2018589"/>
              <a:gd name="connsiteX159" fmla="*/ 1262649 w 1434970"/>
              <a:gd name="connsiteY159" fmla="*/ 1190205 h 2018589"/>
              <a:gd name="connsiteX160" fmla="*/ 1282651 w 1434970"/>
              <a:gd name="connsiteY160" fmla="*/ 1197349 h 2018589"/>
              <a:gd name="connsiteX161" fmla="*/ 1282651 w 1434970"/>
              <a:gd name="connsiteY161" fmla="*/ 1197349 h 2018589"/>
              <a:gd name="connsiteX162" fmla="*/ 1355994 w 1434970"/>
              <a:gd name="connsiteY162" fmla="*/ 1223543 h 2018589"/>
              <a:gd name="connsiteX163" fmla="*/ 1361709 w 1434970"/>
              <a:gd name="connsiteY163" fmla="*/ 1237354 h 2018589"/>
              <a:gd name="connsiteX164" fmla="*/ 1338373 w 1434970"/>
              <a:gd name="connsiteY164" fmla="*/ 1279740 h 2018589"/>
              <a:gd name="connsiteX165" fmla="*/ 1338373 w 1434970"/>
              <a:gd name="connsiteY165" fmla="*/ 1279740 h 2018589"/>
              <a:gd name="connsiteX166" fmla="*/ 1327419 w 1434970"/>
              <a:gd name="connsiteY166" fmla="*/ 1300219 h 2018589"/>
              <a:gd name="connsiteX167" fmla="*/ 1327419 w 1434970"/>
              <a:gd name="connsiteY167" fmla="*/ 1300219 h 2018589"/>
              <a:gd name="connsiteX168" fmla="*/ 1284556 w 1434970"/>
              <a:gd name="connsiteY168" fmla="*/ 1381181 h 2018589"/>
              <a:gd name="connsiteX169" fmla="*/ 1230264 w 1434970"/>
              <a:gd name="connsiteY169" fmla="*/ 1392611 h 2018589"/>
              <a:gd name="connsiteX170" fmla="*/ 1130251 w 1434970"/>
              <a:gd name="connsiteY170" fmla="*/ 1327841 h 2018589"/>
              <a:gd name="connsiteX171" fmla="*/ 1130251 w 1434970"/>
              <a:gd name="connsiteY171" fmla="*/ 1327841 h 2018589"/>
              <a:gd name="connsiteX172" fmla="*/ 1021190 w 1434970"/>
              <a:gd name="connsiteY172" fmla="*/ 1256404 h 2018589"/>
              <a:gd name="connsiteX173" fmla="*/ 1004998 w 1434970"/>
              <a:gd name="connsiteY173" fmla="*/ 1224971 h 2018589"/>
              <a:gd name="connsiteX174" fmla="*/ 1012141 w 1434970"/>
              <a:gd name="connsiteY174" fmla="*/ 1219733 h 2018589"/>
              <a:gd name="connsiteX175" fmla="*/ 1055480 w 1434970"/>
              <a:gd name="connsiteY175" fmla="*/ 1222590 h 2018589"/>
              <a:gd name="connsiteX176" fmla="*/ 1077388 w 1434970"/>
              <a:gd name="connsiteY176" fmla="*/ 1202588 h 2018589"/>
              <a:gd name="connsiteX177" fmla="*/ 1080245 w 1434970"/>
              <a:gd name="connsiteY177" fmla="*/ 1186871 h 2018589"/>
              <a:gd name="connsiteX178" fmla="*/ 1080245 w 1434970"/>
              <a:gd name="connsiteY178" fmla="*/ 1186871 h 2018589"/>
              <a:gd name="connsiteX179" fmla="*/ 1081198 w 1434970"/>
              <a:gd name="connsiteY179" fmla="*/ 1173060 h 2018589"/>
              <a:gd name="connsiteX180" fmla="*/ 1082626 w 1434970"/>
              <a:gd name="connsiteY180" fmla="*/ 1164964 h 2018589"/>
              <a:gd name="connsiteX181" fmla="*/ 1082626 w 1434970"/>
              <a:gd name="connsiteY181" fmla="*/ 1164964 h 2018589"/>
              <a:gd name="connsiteX182" fmla="*/ 1085960 w 1434970"/>
              <a:gd name="connsiteY182" fmla="*/ 1133531 h 2018589"/>
              <a:gd name="connsiteX183" fmla="*/ 1085960 w 1434970"/>
              <a:gd name="connsiteY183" fmla="*/ 1133531 h 2018589"/>
              <a:gd name="connsiteX184" fmla="*/ 1105963 w 1434970"/>
              <a:gd name="connsiteY184" fmla="*/ 955890 h 2018589"/>
              <a:gd name="connsiteX185" fmla="*/ 1109296 w 1434970"/>
              <a:gd name="connsiteY185" fmla="*/ 937792 h 2018589"/>
              <a:gd name="connsiteX186" fmla="*/ 1140253 w 1434970"/>
              <a:gd name="connsiteY186" fmla="*/ 912075 h 2018589"/>
              <a:gd name="connsiteX187" fmla="*/ 1303606 w 1434970"/>
              <a:gd name="connsiteY187" fmla="*/ 902550 h 2018589"/>
              <a:gd name="connsiteX188" fmla="*/ 1336468 w 1434970"/>
              <a:gd name="connsiteY188" fmla="*/ 907789 h 2018589"/>
              <a:gd name="connsiteX189" fmla="*/ 1362662 w 1434970"/>
              <a:gd name="connsiteY189" fmla="*/ 938745 h 2018589"/>
              <a:gd name="connsiteX190" fmla="*/ 1383616 w 1434970"/>
              <a:gd name="connsiteY190" fmla="*/ 1045901 h 2018589"/>
              <a:gd name="connsiteX191" fmla="*/ 1372187 w 1434970"/>
              <a:gd name="connsiteY191" fmla="*/ 1059236 h 2018589"/>
              <a:gd name="connsiteX192" fmla="*/ 1301225 w 1434970"/>
              <a:gd name="connsiteY192" fmla="*/ 1058760 h 2018589"/>
              <a:gd name="connsiteX193" fmla="*/ 1301225 w 1434970"/>
              <a:gd name="connsiteY193" fmla="*/ 1058760 h 2018589"/>
              <a:gd name="connsiteX194" fmla="*/ 1281699 w 1434970"/>
              <a:gd name="connsiteY194" fmla="*/ 1058760 h 2018589"/>
              <a:gd name="connsiteX195" fmla="*/ 1281699 w 1434970"/>
              <a:gd name="connsiteY195" fmla="*/ 1058760 h 2018589"/>
              <a:gd name="connsiteX196" fmla="*/ 1194069 w 1434970"/>
              <a:gd name="connsiteY196" fmla="*/ 1059236 h 2018589"/>
              <a:gd name="connsiteX197" fmla="*/ 1181210 w 1434970"/>
              <a:gd name="connsiteY197" fmla="*/ 1066380 h 2018589"/>
              <a:gd name="connsiteX198" fmla="*/ 1192640 w 1434970"/>
              <a:gd name="connsiteY198" fmla="*/ 1074476 h 2018589"/>
              <a:gd name="connsiteX199" fmla="*/ 1223120 w 1434970"/>
              <a:gd name="connsiteY199" fmla="*/ 1077810 h 2018589"/>
              <a:gd name="connsiteX200" fmla="*/ 1226930 w 1434970"/>
              <a:gd name="connsiteY200" fmla="*/ 1078763 h 2018589"/>
              <a:gd name="connsiteX201" fmla="*/ 1298844 w 1434970"/>
              <a:gd name="connsiteY201" fmla="*/ 1084001 h 2018589"/>
              <a:gd name="connsiteX202" fmla="*/ 1354565 w 1434970"/>
              <a:gd name="connsiteY202" fmla="*/ 1086383 h 2018589"/>
              <a:gd name="connsiteX203" fmla="*/ 1386950 w 1434970"/>
              <a:gd name="connsiteY203" fmla="*/ 1123054 h 2018589"/>
              <a:gd name="connsiteX0" fmla="*/ 1447705 w 1456672"/>
              <a:gd name="connsiteY0" fmla="*/ 970177 h 2018589"/>
              <a:gd name="connsiteX1" fmla="*/ 1438656 w 1456672"/>
              <a:gd name="connsiteY1" fmla="*/ 956842 h 2018589"/>
              <a:gd name="connsiteX2" fmla="*/ 1421035 w 1456672"/>
              <a:gd name="connsiteY2" fmla="*/ 888262 h 2018589"/>
              <a:gd name="connsiteX3" fmla="*/ 1387221 w 1456672"/>
              <a:gd name="connsiteY3" fmla="*/ 820159 h 2018589"/>
              <a:gd name="connsiteX4" fmla="*/ 1380553 w 1456672"/>
              <a:gd name="connsiteY4" fmla="*/ 787774 h 2018589"/>
              <a:gd name="connsiteX5" fmla="*/ 1379125 w 1456672"/>
              <a:gd name="connsiteY5" fmla="*/ 715384 h 2018589"/>
              <a:gd name="connsiteX6" fmla="*/ 1385316 w 1456672"/>
              <a:gd name="connsiteY6" fmla="*/ 659662 h 2018589"/>
              <a:gd name="connsiteX7" fmla="*/ 1373886 w 1456672"/>
              <a:gd name="connsiteY7" fmla="*/ 612990 h 2018589"/>
              <a:gd name="connsiteX8" fmla="*/ 1371028 w 1456672"/>
              <a:gd name="connsiteY8" fmla="*/ 563936 h 2018589"/>
              <a:gd name="connsiteX9" fmla="*/ 1386745 w 1456672"/>
              <a:gd name="connsiteY9" fmla="*/ 424871 h 2018589"/>
              <a:gd name="connsiteX10" fmla="*/ 1374362 w 1456672"/>
              <a:gd name="connsiteY10" fmla="*/ 342956 h 2018589"/>
              <a:gd name="connsiteX11" fmla="*/ 1370076 w 1456672"/>
              <a:gd name="connsiteY11" fmla="*/ 255326 h 2018589"/>
              <a:gd name="connsiteX12" fmla="*/ 1302449 w 1456672"/>
              <a:gd name="connsiteY12" fmla="*/ 191508 h 2018589"/>
              <a:gd name="connsiteX13" fmla="*/ 1267206 w 1456672"/>
              <a:gd name="connsiteY13" fmla="*/ 176268 h 2018589"/>
              <a:gd name="connsiteX14" fmla="*/ 1242917 w 1456672"/>
              <a:gd name="connsiteY14" fmla="*/ 161505 h 2018589"/>
              <a:gd name="connsiteX15" fmla="*/ 1200531 w 1456672"/>
              <a:gd name="connsiteY15" fmla="*/ 127215 h 2018589"/>
              <a:gd name="connsiteX16" fmla="*/ 1189101 w 1456672"/>
              <a:gd name="connsiteY16" fmla="*/ 111022 h 2018589"/>
              <a:gd name="connsiteX17" fmla="*/ 1137190 w 1456672"/>
              <a:gd name="connsiteY17" fmla="*/ 91020 h 2018589"/>
              <a:gd name="connsiteX18" fmla="*/ 1026223 w 1456672"/>
              <a:gd name="connsiteY18" fmla="*/ 52920 h 2018589"/>
              <a:gd name="connsiteX19" fmla="*/ 963358 w 1456672"/>
              <a:gd name="connsiteY19" fmla="*/ 31965 h 2018589"/>
              <a:gd name="connsiteX20" fmla="*/ 902398 w 1456672"/>
              <a:gd name="connsiteY20" fmla="*/ 26726 h 2018589"/>
              <a:gd name="connsiteX21" fmla="*/ 828103 w 1456672"/>
              <a:gd name="connsiteY21" fmla="*/ 17677 h 2018589"/>
              <a:gd name="connsiteX22" fmla="*/ 723328 w 1456672"/>
              <a:gd name="connsiteY22" fmla="*/ 56 h 2018589"/>
              <a:gd name="connsiteX23" fmla="*/ 629983 w 1456672"/>
              <a:gd name="connsiteY23" fmla="*/ 11010 h 2018589"/>
              <a:gd name="connsiteX24" fmla="*/ 419957 w 1456672"/>
              <a:gd name="connsiteY24" fmla="*/ 83876 h 2018589"/>
              <a:gd name="connsiteX25" fmla="*/ 321849 w 1456672"/>
              <a:gd name="connsiteY25" fmla="*/ 158171 h 2018589"/>
              <a:gd name="connsiteX26" fmla="*/ 259461 w 1456672"/>
              <a:gd name="connsiteY26" fmla="*/ 228180 h 2018589"/>
              <a:gd name="connsiteX27" fmla="*/ 206597 w 1456672"/>
              <a:gd name="connsiteY27" fmla="*/ 292474 h 2018589"/>
              <a:gd name="connsiteX28" fmla="*/ 164211 w 1456672"/>
              <a:gd name="connsiteY28" fmla="*/ 380580 h 2018589"/>
              <a:gd name="connsiteX29" fmla="*/ 127539 w 1456672"/>
              <a:gd name="connsiteY29" fmla="*/ 577271 h 2018589"/>
              <a:gd name="connsiteX30" fmla="*/ 136588 w 1456672"/>
              <a:gd name="connsiteY30" fmla="*/ 680617 h 2018589"/>
              <a:gd name="connsiteX31" fmla="*/ 193262 w 1456672"/>
              <a:gd name="connsiteY31" fmla="*/ 825874 h 2018589"/>
              <a:gd name="connsiteX32" fmla="*/ 236124 w 1456672"/>
              <a:gd name="connsiteY32" fmla="*/ 892072 h 2018589"/>
              <a:gd name="connsiteX33" fmla="*/ 258985 w 1456672"/>
              <a:gd name="connsiteY33" fmla="*/ 921600 h 2018589"/>
              <a:gd name="connsiteX34" fmla="*/ 310419 w 1456672"/>
              <a:gd name="connsiteY34" fmla="*/ 1016374 h 2018589"/>
              <a:gd name="connsiteX35" fmla="*/ 334708 w 1456672"/>
              <a:gd name="connsiteY35" fmla="*/ 1153058 h 2018589"/>
              <a:gd name="connsiteX36" fmla="*/ 326612 w 1456672"/>
              <a:gd name="connsiteY36" fmla="*/ 1322603 h 2018589"/>
              <a:gd name="connsiteX37" fmla="*/ 292322 w 1456672"/>
              <a:gd name="connsiteY37" fmla="*/ 1397850 h 2018589"/>
              <a:gd name="connsiteX38" fmla="*/ 263271 w 1456672"/>
              <a:gd name="connsiteY38" fmla="*/ 1431664 h 2018589"/>
              <a:gd name="connsiteX39" fmla="*/ 22687 w 1456672"/>
              <a:gd name="connsiteY39" fmla="*/ 1611103 h 2018589"/>
              <a:gd name="connsiteX40" fmla="*/ 20123 w 1456672"/>
              <a:gd name="connsiteY40" fmla="*/ 1705050 h 2018589"/>
              <a:gd name="connsiteX41" fmla="*/ 336613 w 1456672"/>
              <a:gd name="connsiteY41" fmla="*/ 1465954 h 2018589"/>
              <a:gd name="connsiteX42" fmla="*/ 341376 w 1456672"/>
              <a:gd name="connsiteY42" fmla="*/ 1462620 h 2018589"/>
              <a:gd name="connsiteX43" fmla="*/ 405670 w 1456672"/>
              <a:gd name="connsiteY43" fmla="*/ 1330699 h 2018589"/>
              <a:gd name="connsiteX44" fmla="*/ 428530 w 1456672"/>
              <a:gd name="connsiteY44" fmla="*/ 1234020 h 2018589"/>
              <a:gd name="connsiteX45" fmla="*/ 451866 w 1456672"/>
              <a:gd name="connsiteY45" fmla="*/ 1156391 h 2018589"/>
              <a:gd name="connsiteX46" fmla="*/ 495681 w 1456672"/>
              <a:gd name="connsiteY46" fmla="*/ 1052569 h 2018589"/>
              <a:gd name="connsiteX47" fmla="*/ 487585 w 1456672"/>
              <a:gd name="connsiteY47" fmla="*/ 962081 h 2018589"/>
              <a:gd name="connsiteX48" fmla="*/ 490442 w 1456672"/>
              <a:gd name="connsiteY48" fmla="*/ 770152 h 2018589"/>
              <a:gd name="connsiteX49" fmla="*/ 500920 w 1456672"/>
              <a:gd name="connsiteY49" fmla="*/ 738720 h 2018589"/>
              <a:gd name="connsiteX50" fmla="*/ 559975 w 1456672"/>
              <a:gd name="connsiteY50" fmla="*/ 699191 h 2018589"/>
              <a:gd name="connsiteX51" fmla="*/ 633793 w 1456672"/>
              <a:gd name="connsiteY51" fmla="*/ 681570 h 2018589"/>
              <a:gd name="connsiteX52" fmla="*/ 771430 w 1456672"/>
              <a:gd name="connsiteY52" fmla="*/ 742054 h 2018589"/>
              <a:gd name="connsiteX53" fmla="*/ 857155 w 1456672"/>
              <a:gd name="connsiteY53" fmla="*/ 908265 h 2018589"/>
              <a:gd name="connsiteX54" fmla="*/ 850011 w 1456672"/>
              <a:gd name="connsiteY54" fmla="*/ 918742 h 2018589"/>
              <a:gd name="connsiteX55" fmla="*/ 752380 w 1456672"/>
              <a:gd name="connsiteY55" fmla="*/ 921600 h 2018589"/>
              <a:gd name="connsiteX56" fmla="*/ 673322 w 1456672"/>
              <a:gd name="connsiteY56" fmla="*/ 932554 h 2018589"/>
              <a:gd name="connsiteX57" fmla="*/ 702850 w 1456672"/>
              <a:gd name="connsiteY57" fmla="*/ 946841 h 2018589"/>
              <a:gd name="connsiteX58" fmla="*/ 1064323 w 1456672"/>
              <a:gd name="connsiteY58" fmla="*/ 946841 h 2018589"/>
              <a:gd name="connsiteX59" fmla="*/ 1086231 w 1456672"/>
              <a:gd name="connsiteY59" fmla="*/ 949222 h 2018589"/>
              <a:gd name="connsiteX60" fmla="*/ 1070991 w 1456672"/>
              <a:gd name="connsiteY60" fmla="*/ 1015421 h 2018589"/>
              <a:gd name="connsiteX61" fmla="*/ 1057656 w 1456672"/>
              <a:gd name="connsiteY61" fmla="*/ 1156867 h 2018589"/>
              <a:gd name="connsiteX62" fmla="*/ 1041464 w 1456672"/>
              <a:gd name="connsiteY62" fmla="*/ 1170679 h 2018589"/>
              <a:gd name="connsiteX63" fmla="*/ 997172 w 1456672"/>
              <a:gd name="connsiteY63" fmla="*/ 1173536 h 2018589"/>
              <a:gd name="connsiteX64" fmla="*/ 951452 w 1456672"/>
              <a:gd name="connsiteY64" fmla="*/ 1188776 h 2018589"/>
              <a:gd name="connsiteX65" fmla="*/ 808101 w 1456672"/>
              <a:gd name="connsiteY65" fmla="*/ 1164011 h 2018589"/>
              <a:gd name="connsiteX66" fmla="*/ 738092 w 1456672"/>
              <a:gd name="connsiteY66" fmla="*/ 1152105 h 2018589"/>
              <a:gd name="connsiteX67" fmla="*/ 679513 w 1456672"/>
              <a:gd name="connsiteY67" fmla="*/ 1140675 h 2018589"/>
              <a:gd name="connsiteX68" fmla="*/ 761428 w 1456672"/>
              <a:gd name="connsiteY68" fmla="*/ 1182109 h 2018589"/>
              <a:gd name="connsiteX69" fmla="*/ 945737 w 1456672"/>
              <a:gd name="connsiteY69" fmla="*/ 1240211 h 2018589"/>
              <a:gd name="connsiteX70" fmla="*/ 966692 w 1456672"/>
              <a:gd name="connsiteY70" fmla="*/ 1253070 h 2018589"/>
              <a:gd name="connsiteX71" fmla="*/ 1003840 w 1456672"/>
              <a:gd name="connsiteY71" fmla="*/ 1286408 h 2018589"/>
              <a:gd name="connsiteX72" fmla="*/ 1116235 w 1456672"/>
              <a:gd name="connsiteY72" fmla="*/ 1374990 h 2018589"/>
              <a:gd name="connsiteX73" fmla="*/ 998125 w 1456672"/>
              <a:gd name="connsiteY73" fmla="*/ 1376895 h 2018589"/>
              <a:gd name="connsiteX74" fmla="*/ 909066 w 1456672"/>
              <a:gd name="connsiteY74" fmla="*/ 1400708 h 2018589"/>
              <a:gd name="connsiteX75" fmla="*/ 880967 w 1456672"/>
              <a:gd name="connsiteY75" fmla="*/ 1481194 h 2018589"/>
              <a:gd name="connsiteX76" fmla="*/ 858583 w 1456672"/>
              <a:gd name="connsiteY76" fmla="*/ 1585969 h 2018589"/>
              <a:gd name="connsiteX77" fmla="*/ 852392 w 1456672"/>
              <a:gd name="connsiteY77" fmla="*/ 1707889 h 2018589"/>
              <a:gd name="connsiteX78" fmla="*/ 946690 w 1456672"/>
              <a:gd name="connsiteY78" fmla="*/ 1961730 h 2018589"/>
              <a:gd name="connsiteX79" fmla="*/ 977646 w 1456672"/>
              <a:gd name="connsiteY79" fmla="*/ 2007927 h 2018589"/>
              <a:gd name="connsiteX80" fmla="*/ 995267 w 1456672"/>
              <a:gd name="connsiteY80" fmla="*/ 2005545 h 2018589"/>
              <a:gd name="connsiteX81" fmla="*/ 964787 w 1456672"/>
              <a:gd name="connsiteY81" fmla="*/ 1863623 h 2018589"/>
              <a:gd name="connsiteX82" fmla="*/ 930021 w 1456672"/>
              <a:gd name="connsiteY82" fmla="*/ 1739321 h 2018589"/>
              <a:gd name="connsiteX83" fmla="*/ 932878 w 1456672"/>
              <a:gd name="connsiteY83" fmla="*/ 1626450 h 2018589"/>
              <a:gd name="connsiteX84" fmla="*/ 947642 w 1456672"/>
              <a:gd name="connsiteY84" fmla="*/ 1547869 h 2018589"/>
              <a:gd name="connsiteX85" fmla="*/ 954786 w 1456672"/>
              <a:gd name="connsiteY85" fmla="*/ 1509293 h 2018589"/>
              <a:gd name="connsiteX86" fmla="*/ 963835 w 1456672"/>
              <a:gd name="connsiteY86" fmla="*/ 1485956 h 2018589"/>
              <a:gd name="connsiteX87" fmla="*/ 987647 w 1456672"/>
              <a:gd name="connsiteY87" fmla="*/ 1463096 h 2018589"/>
              <a:gd name="connsiteX88" fmla="*/ 1127665 w 1456672"/>
              <a:gd name="connsiteY88" fmla="*/ 1449761 h 2018589"/>
              <a:gd name="connsiteX89" fmla="*/ 1258633 w 1456672"/>
              <a:gd name="connsiteY89" fmla="*/ 1462144 h 2018589"/>
              <a:gd name="connsiteX90" fmla="*/ 1316736 w 1456672"/>
              <a:gd name="connsiteY90" fmla="*/ 1442141 h 2018589"/>
              <a:gd name="connsiteX91" fmla="*/ 1336262 w 1456672"/>
              <a:gd name="connsiteY91" fmla="*/ 1404994 h 2018589"/>
              <a:gd name="connsiteX92" fmla="*/ 1429131 w 1456672"/>
              <a:gd name="connsiteY92" fmla="*/ 1216399 h 2018589"/>
              <a:gd name="connsiteX93" fmla="*/ 1453420 w 1456672"/>
              <a:gd name="connsiteY93" fmla="*/ 1015897 h 2018589"/>
              <a:gd name="connsiteX94" fmla="*/ 1445324 w 1456672"/>
              <a:gd name="connsiteY94" fmla="*/ 975416 h 2018589"/>
              <a:gd name="connsiteX95" fmla="*/ 1447705 w 1456672"/>
              <a:gd name="connsiteY95" fmla="*/ 970177 h 2018589"/>
              <a:gd name="connsiteX96" fmla="*/ 526161 w 1456672"/>
              <a:gd name="connsiteY96" fmla="*/ 447255 h 2018589"/>
              <a:gd name="connsiteX97" fmla="*/ 563308 w 1456672"/>
              <a:gd name="connsiteY97" fmla="*/ 449160 h 2018589"/>
              <a:gd name="connsiteX98" fmla="*/ 457581 w 1456672"/>
              <a:gd name="connsiteY98" fmla="*/ 509167 h 2018589"/>
              <a:gd name="connsiteX99" fmla="*/ 381857 w 1456672"/>
              <a:gd name="connsiteY99" fmla="*/ 512025 h 2018589"/>
              <a:gd name="connsiteX100" fmla="*/ 418052 w 1456672"/>
              <a:gd name="connsiteY100" fmla="*/ 423442 h 2018589"/>
              <a:gd name="connsiteX101" fmla="*/ 394240 w 1456672"/>
              <a:gd name="connsiteY101" fmla="*/ 436777 h 2018589"/>
              <a:gd name="connsiteX102" fmla="*/ 332327 w 1456672"/>
              <a:gd name="connsiteY102" fmla="*/ 490594 h 2018589"/>
              <a:gd name="connsiteX103" fmla="*/ 293751 w 1456672"/>
              <a:gd name="connsiteY103" fmla="*/ 516787 h 2018589"/>
              <a:gd name="connsiteX104" fmla="*/ 527113 w 1456672"/>
              <a:gd name="connsiteY104" fmla="*/ 316762 h 2018589"/>
              <a:gd name="connsiteX105" fmla="*/ 529971 w 1456672"/>
              <a:gd name="connsiteY105" fmla="*/ 319620 h 2018589"/>
              <a:gd name="connsiteX106" fmla="*/ 499015 w 1456672"/>
              <a:gd name="connsiteY106" fmla="*/ 363911 h 2018589"/>
              <a:gd name="connsiteX107" fmla="*/ 495681 w 1456672"/>
              <a:gd name="connsiteY107" fmla="*/ 372484 h 2018589"/>
              <a:gd name="connsiteX108" fmla="*/ 504730 w 1456672"/>
              <a:gd name="connsiteY108" fmla="*/ 373912 h 2018589"/>
              <a:gd name="connsiteX109" fmla="*/ 571881 w 1456672"/>
              <a:gd name="connsiteY109" fmla="*/ 362482 h 2018589"/>
              <a:gd name="connsiteX110" fmla="*/ 584740 w 1456672"/>
              <a:gd name="connsiteY110" fmla="*/ 362006 h 2018589"/>
              <a:gd name="connsiteX111" fmla="*/ 525208 w 1456672"/>
              <a:gd name="connsiteY111" fmla="*/ 416775 h 2018589"/>
              <a:gd name="connsiteX112" fmla="*/ 525208 w 1456672"/>
              <a:gd name="connsiteY112" fmla="*/ 416775 h 2018589"/>
              <a:gd name="connsiteX113" fmla="*/ 517112 w 1456672"/>
              <a:gd name="connsiteY113" fmla="*/ 432015 h 2018589"/>
              <a:gd name="connsiteX114" fmla="*/ 526161 w 1456672"/>
              <a:gd name="connsiteY114" fmla="*/ 447255 h 2018589"/>
              <a:gd name="connsiteX115" fmla="*/ 1088136 w 1456672"/>
              <a:gd name="connsiteY115" fmla="*/ 859211 h 2018589"/>
              <a:gd name="connsiteX116" fmla="*/ 1072420 w 1456672"/>
              <a:gd name="connsiteY116" fmla="*/ 861116 h 2018589"/>
              <a:gd name="connsiteX117" fmla="*/ 1079564 w 1456672"/>
              <a:gd name="connsiteY117" fmla="*/ 879214 h 2018589"/>
              <a:gd name="connsiteX118" fmla="*/ 1059085 w 1456672"/>
              <a:gd name="connsiteY118" fmla="*/ 906360 h 2018589"/>
              <a:gd name="connsiteX119" fmla="*/ 901446 w 1456672"/>
              <a:gd name="connsiteY119" fmla="*/ 907789 h 2018589"/>
              <a:gd name="connsiteX120" fmla="*/ 893350 w 1456672"/>
              <a:gd name="connsiteY120" fmla="*/ 895882 h 2018589"/>
              <a:gd name="connsiteX121" fmla="*/ 900970 w 1456672"/>
              <a:gd name="connsiteY121" fmla="*/ 835399 h 2018589"/>
              <a:gd name="connsiteX122" fmla="*/ 900970 w 1456672"/>
              <a:gd name="connsiteY122" fmla="*/ 835399 h 2018589"/>
              <a:gd name="connsiteX123" fmla="*/ 902398 w 1456672"/>
              <a:gd name="connsiteY123" fmla="*/ 827302 h 2018589"/>
              <a:gd name="connsiteX124" fmla="*/ 913352 w 1456672"/>
              <a:gd name="connsiteY124" fmla="*/ 730624 h 2018589"/>
              <a:gd name="connsiteX125" fmla="*/ 930497 w 1456672"/>
              <a:gd name="connsiteY125" fmla="*/ 665854 h 2018589"/>
              <a:gd name="connsiteX126" fmla="*/ 960025 w 1456672"/>
              <a:gd name="connsiteY126" fmla="*/ 645375 h 2018589"/>
              <a:gd name="connsiteX127" fmla="*/ 1150525 w 1456672"/>
              <a:gd name="connsiteY127" fmla="*/ 546315 h 2018589"/>
              <a:gd name="connsiteX128" fmla="*/ 1161478 w 1456672"/>
              <a:gd name="connsiteY128" fmla="*/ 545839 h 2018589"/>
              <a:gd name="connsiteX129" fmla="*/ 1158145 w 1456672"/>
              <a:gd name="connsiteY129" fmla="*/ 556792 h 2018589"/>
              <a:gd name="connsiteX130" fmla="*/ 1030033 w 1456672"/>
              <a:gd name="connsiteY130" fmla="*/ 718241 h 2018589"/>
              <a:gd name="connsiteX131" fmla="*/ 1034796 w 1456672"/>
              <a:gd name="connsiteY131" fmla="*/ 731100 h 2018589"/>
              <a:gd name="connsiteX132" fmla="*/ 1034796 w 1456672"/>
              <a:gd name="connsiteY132" fmla="*/ 731100 h 2018589"/>
              <a:gd name="connsiteX133" fmla="*/ 1110520 w 1456672"/>
              <a:gd name="connsiteY133" fmla="*/ 686809 h 2018589"/>
              <a:gd name="connsiteX134" fmla="*/ 1144333 w 1456672"/>
              <a:gd name="connsiteY134" fmla="*/ 666330 h 2018589"/>
              <a:gd name="connsiteX135" fmla="*/ 1150048 w 1456672"/>
              <a:gd name="connsiteY135" fmla="*/ 664425 h 2018589"/>
              <a:gd name="connsiteX136" fmla="*/ 1144333 w 1456672"/>
              <a:gd name="connsiteY136" fmla="*/ 666330 h 2018589"/>
              <a:gd name="connsiteX137" fmla="*/ 1178624 w 1456672"/>
              <a:gd name="connsiteY137" fmla="*/ 645851 h 2018589"/>
              <a:gd name="connsiteX138" fmla="*/ 1271016 w 1456672"/>
              <a:gd name="connsiteY138" fmla="*/ 589177 h 2018589"/>
              <a:gd name="connsiteX139" fmla="*/ 1285780 w 1456672"/>
              <a:gd name="connsiteY139" fmla="*/ 580129 h 2018589"/>
              <a:gd name="connsiteX140" fmla="*/ 1313878 w 1456672"/>
              <a:gd name="connsiteY140" fmla="*/ 590130 h 2018589"/>
              <a:gd name="connsiteX141" fmla="*/ 1325308 w 1456672"/>
              <a:gd name="connsiteY141" fmla="*/ 727766 h 2018589"/>
              <a:gd name="connsiteX142" fmla="*/ 1316260 w 1456672"/>
              <a:gd name="connsiteY142" fmla="*/ 768247 h 2018589"/>
              <a:gd name="connsiteX143" fmla="*/ 1316260 w 1456672"/>
              <a:gd name="connsiteY143" fmla="*/ 768247 h 2018589"/>
              <a:gd name="connsiteX144" fmla="*/ 1304353 w 1456672"/>
              <a:gd name="connsiteY144" fmla="*/ 850162 h 2018589"/>
              <a:gd name="connsiteX145" fmla="*/ 1291018 w 1456672"/>
              <a:gd name="connsiteY145" fmla="*/ 858735 h 2018589"/>
              <a:gd name="connsiteX146" fmla="*/ 1201960 w 1456672"/>
              <a:gd name="connsiteY146" fmla="*/ 858735 h 2018589"/>
              <a:gd name="connsiteX147" fmla="*/ 1088136 w 1456672"/>
              <a:gd name="connsiteY147" fmla="*/ 859211 h 2018589"/>
              <a:gd name="connsiteX148" fmla="*/ 1408652 w 1456672"/>
              <a:gd name="connsiteY148" fmla="*/ 1123054 h 2018589"/>
              <a:gd name="connsiteX149" fmla="*/ 1405795 w 1456672"/>
              <a:gd name="connsiteY149" fmla="*/ 1141151 h 2018589"/>
              <a:gd name="connsiteX150" fmla="*/ 1405795 w 1456672"/>
              <a:gd name="connsiteY150" fmla="*/ 1141151 h 2018589"/>
              <a:gd name="connsiteX151" fmla="*/ 1405318 w 1456672"/>
              <a:gd name="connsiteY151" fmla="*/ 1151153 h 2018589"/>
              <a:gd name="connsiteX152" fmla="*/ 1357693 w 1456672"/>
              <a:gd name="connsiteY152" fmla="*/ 1181633 h 2018589"/>
              <a:gd name="connsiteX153" fmla="*/ 1269587 w 1456672"/>
              <a:gd name="connsiteY153" fmla="*/ 1157820 h 2018589"/>
              <a:gd name="connsiteX154" fmla="*/ 1209580 w 1456672"/>
              <a:gd name="connsiteY154" fmla="*/ 1147342 h 2018589"/>
              <a:gd name="connsiteX155" fmla="*/ 1195292 w 1456672"/>
              <a:gd name="connsiteY155" fmla="*/ 1150676 h 2018589"/>
              <a:gd name="connsiteX156" fmla="*/ 1211961 w 1456672"/>
              <a:gd name="connsiteY156" fmla="*/ 1163535 h 2018589"/>
              <a:gd name="connsiteX157" fmla="*/ 1211961 w 1456672"/>
              <a:gd name="connsiteY157" fmla="*/ 1163535 h 2018589"/>
              <a:gd name="connsiteX158" fmla="*/ 1284351 w 1456672"/>
              <a:gd name="connsiteY158" fmla="*/ 1190205 h 2018589"/>
              <a:gd name="connsiteX159" fmla="*/ 1284351 w 1456672"/>
              <a:gd name="connsiteY159" fmla="*/ 1190205 h 2018589"/>
              <a:gd name="connsiteX160" fmla="*/ 1304353 w 1456672"/>
              <a:gd name="connsiteY160" fmla="*/ 1197349 h 2018589"/>
              <a:gd name="connsiteX161" fmla="*/ 1304353 w 1456672"/>
              <a:gd name="connsiteY161" fmla="*/ 1197349 h 2018589"/>
              <a:gd name="connsiteX162" fmla="*/ 1377696 w 1456672"/>
              <a:gd name="connsiteY162" fmla="*/ 1223543 h 2018589"/>
              <a:gd name="connsiteX163" fmla="*/ 1383411 w 1456672"/>
              <a:gd name="connsiteY163" fmla="*/ 1237354 h 2018589"/>
              <a:gd name="connsiteX164" fmla="*/ 1360075 w 1456672"/>
              <a:gd name="connsiteY164" fmla="*/ 1279740 h 2018589"/>
              <a:gd name="connsiteX165" fmla="*/ 1360075 w 1456672"/>
              <a:gd name="connsiteY165" fmla="*/ 1279740 h 2018589"/>
              <a:gd name="connsiteX166" fmla="*/ 1349121 w 1456672"/>
              <a:gd name="connsiteY166" fmla="*/ 1300219 h 2018589"/>
              <a:gd name="connsiteX167" fmla="*/ 1349121 w 1456672"/>
              <a:gd name="connsiteY167" fmla="*/ 1300219 h 2018589"/>
              <a:gd name="connsiteX168" fmla="*/ 1306258 w 1456672"/>
              <a:gd name="connsiteY168" fmla="*/ 1381181 h 2018589"/>
              <a:gd name="connsiteX169" fmla="*/ 1251966 w 1456672"/>
              <a:gd name="connsiteY169" fmla="*/ 1392611 h 2018589"/>
              <a:gd name="connsiteX170" fmla="*/ 1151953 w 1456672"/>
              <a:gd name="connsiteY170" fmla="*/ 1327841 h 2018589"/>
              <a:gd name="connsiteX171" fmla="*/ 1151953 w 1456672"/>
              <a:gd name="connsiteY171" fmla="*/ 1327841 h 2018589"/>
              <a:gd name="connsiteX172" fmla="*/ 1042892 w 1456672"/>
              <a:gd name="connsiteY172" fmla="*/ 1256404 h 2018589"/>
              <a:gd name="connsiteX173" fmla="*/ 1026700 w 1456672"/>
              <a:gd name="connsiteY173" fmla="*/ 1224971 h 2018589"/>
              <a:gd name="connsiteX174" fmla="*/ 1033843 w 1456672"/>
              <a:gd name="connsiteY174" fmla="*/ 1219733 h 2018589"/>
              <a:gd name="connsiteX175" fmla="*/ 1077182 w 1456672"/>
              <a:gd name="connsiteY175" fmla="*/ 1222590 h 2018589"/>
              <a:gd name="connsiteX176" fmla="*/ 1099090 w 1456672"/>
              <a:gd name="connsiteY176" fmla="*/ 1202588 h 2018589"/>
              <a:gd name="connsiteX177" fmla="*/ 1101947 w 1456672"/>
              <a:gd name="connsiteY177" fmla="*/ 1186871 h 2018589"/>
              <a:gd name="connsiteX178" fmla="*/ 1101947 w 1456672"/>
              <a:gd name="connsiteY178" fmla="*/ 1186871 h 2018589"/>
              <a:gd name="connsiteX179" fmla="*/ 1102900 w 1456672"/>
              <a:gd name="connsiteY179" fmla="*/ 1173060 h 2018589"/>
              <a:gd name="connsiteX180" fmla="*/ 1104328 w 1456672"/>
              <a:gd name="connsiteY180" fmla="*/ 1164964 h 2018589"/>
              <a:gd name="connsiteX181" fmla="*/ 1104328 w 1456672"/>
              <a:gd name="connsiteY181" fmla="*/ 1164964 h 2018589"/>
              <a:gd name="connsiteX182" fmla="*/ 1107662 w 1456672"/>
              <a:gd name="connsiteY182" fmla="*/ 1133531 h 2018589"/>
              <a:gd name="connsiteX183" fmla="*/ 1107662 w 1456672"/>
              <a:gd name="connsiteY183" fmla="*/ 1133531 h 2018589"/>
              <a:gd name="connsiteX184" fmla="*/ 1127665 w 1456672"/>
              <a:gd name="connsiteY184" fmla="*/ 955890 h 2018589"/>
              <a:gd name="connsiteX185" fmla="*/ 1130998 w 1456672"/>
              <a:gd name="connsiteY185" fmla="*/ 937792 h 2018589"/>
              <a:gd name="connsiteX186" fmla="*/ 1161955 w 1456672"/>
              <a:gd name="connsiteY186" fmla="*/ 912075 h 2018589"/>
              <a:gd name="connsiteX187" fmla="*/ 1325308 w 1456672"/>
              <a:gd name="connsiteY187" fmla="*/ 902550 h 2018589"/>
              <a:gd name="connsiteX188" fmla="*/ 1358170 w 1456672"/>
              <a:gd name="connsiteY188" fmla="*/ 907789 h 2018589"/>
              <a:gd name="connsiteX189" fmla="*/ 1384364 w 1456672"/>
              <a:gd name="connsiteY189" fmla="*/ 938745 h 2018589"/>
              <a:gd name="connsiteX190" fmla="*/ 1405318 w 1456672"/>
              <a:gd name="connsiteY190" fmla="*/ 1045901 h 2018589"/>
              <a:gd name="connsiteX191" fmla="*/ 1393889 w 1456672"/>
              <a:gd name="connsiteY191" fmla="*/ 1059236 h 2018589"/>
              <a:gd name="connsiteX192" fmla="*/ 1322927 w 1456672"/>
              <a:gd name="connsiteY192" fmla="*/ 1058760 h 2018589"/>
              <a:gd name="connsiteX193" fmla="*/ 1322927 w 1456672"/>
              <a:gd name="connsiteY193" fmla="*/ 1058760 h 2018589"/>
              <a:gd name="connsiteX194" fmla="*/ 1303401 w 1456672"/>
              <a:gd name="connsiteY194" fmla="*/ 1058760 h 2018589"/>
              <a:gd name="connsiteX195" fmla="*/ 1303401 w 1456672"/>
              <a:gd name="connsiteY195" fmla="*/ 1058760 h 2018589"/>
              <a:gd name="connsiteX196" fmla="*/ 1215771 w 1456672"/>
              <a:gd name="connsiteY196" fmla="*/ 1059236 h 2018589"/>
              <a:gd name="connsiteX197" fmla="*/ 1202912 w 1456672"/>
              <a:gd name="connsiteY197" fmla="*/ 1066380 h 2018589"/>
              <a:gd name="connsiteX198" fmla="*/ 1214342 w 1456672"/>
              <a:gd name="connsiteY198" fmla="*/ 1074476 h 2018589"/>
              <a:gd name="connsiteX199" fmla="*/ 1244822 w 1456672"/>
              <a:gd name="connsiteY199" fmla="*/ 1077810 h 2018589"/>
              <a:gd name="connsiteX200" fmla="*/ 1248632 w 1456672"/>
              <a:gd name="connsiteY200" fmla="*/ 1078763 h 2018589"/>
              <a:gd name="connsiteX201" fmla="*/ 1320546 w 1456672"/>
              <a:gd name="connsiteY201" fmla="*/ 1084001 h 2018589"/>
              <a:gd name="connsiteX202" fmla="*/ 1376267 w 1456672"/>
              <a:gd name="connsiteY202" fmla="*/ 1086383 h 2018589"/>
              <a:gd name="connsiteX203" fmla="*/ 1408652 w 1456672"/>
              <a:gd name="connsiteY203" fmla="*/ 1123054 h 2018589"/>
              <a:gd name="connsiteX0" fmla="*/ 1440813 w 1449780"/>
              <a:gd name="connsiteY0" fmla="*/ 970177 h 2018589"/>
              <a:gd name="connsiteX1" fmla="*/ 1431764 w 1449780"/>
              <a:gd name="connsiteY1" fmla="*/ 956842 h 2018589"/>
              <a:gd name="connsiteX2" fmla="*/ 1414143 w 1449780"/>
              <a:gd name="connsiteY2" fmla="*/ 888262 h 2018589"/>
              <a:gd name="connsiteX3" fmla="*/ 1380329 w 1449780"/>
              <a:gd name="connsiteY3" fmla="*/ 820159 h 2018589"/>
              <a:gd name="connsiteX4" fmla="*/ 1373661 w 1449780"/>
              <a:gd name="connsiteY4" fmla="*/ 787774 h 2018589"/>
              <a:gd name="connsiteX5" fmla="*/ 1372233 w 1449780"/>
              <a:gd name="connsiteY5" fmla="*/ 715384 h 2018589"/>
              <a:gd name="connsiteX6" fmla="*/ 1378424 w 1449780"/>
              <a:gd name="connsiteY6" fmla="*/ 659662 h 2018589"/>
              <a:gd name="connsiteX7" fmla="*/ 1366994 w 1449780"/>
              <a:gd name="connsiteY7" fmla="*/ 612990 h 2018589"/>
              <a:gd name="connsiteX8" fmla="*/ 1364136 w 1449780"/>
              <a:gd name="connsiteY8" fmla="*/ 563936 h 2018589"/>
              <a:gd name="connsiteX9" fmla="*/ 1379853 w 1449780"/>
              <a:gd name="connsiteY9" fmla="*/ 424871 h 2018589"/>
              <a:gd name="connsiteX10" fmla="*/ 1367470 w 1449780"/>
              <a:gd name="connsiteY10" fmla="*/ 342956 h 2018589"/>
              <a:gd name="connsiteX11" fmla="*/ 1363184 w 1449780"/>
              <a:gd name="connsiteY11" fmla="*/ 255326 h 2018589"/>
              <a:gd name="connsiteX12" fmla="*/ 1295557 w 1449780"/>
              <a:gd name="connsiteY12" fmla="*/ 191508 h 2018589"/>
              <a:gd name="connsiteX13" fmla="*/ 1260314 w 1449780"/>
              <a:gd name="connsiteY13" fmla="*/ 176268 h 2018589"/>
              <a:gd name="connsiteX14" fmla="*/ 1236025 w 1449780"/>
              <a:gd name="connsiteY14" fmla="*/ 161505 h 2018589"/>
              <a:gd name="connsiteX15" fmla="*/ 1193639 w 1449780"/>
              <a:gd name="connsiteY15" fmla="*/ 127215 h 2018589"/>
              <a:gd name="connsiteX16" fmla="*/ 1182209 w 1449780"/>
              <a:gd name="connsiteY16" fmla="*/ 111022 h 2018589"/>
              <a:gd name="connsiteX17" fmla="*/ 1130298 w 1449780"/>
              <a:gd name="connsiteY17" fmla="*/ 91020 h 2018589"/>
              <a:gd name="connsiteX18" fmla="*/ 1019331 w 1449780"/>
              <a:gd name="connsiteY18" fmla="*/ 52920 h 2018589"/>
              <a:gd name="connsiteX19" fmla="*/ 956466 w 1449780"/>
              <a:gd name="connsiteY19" fmla="*/ 31965 h 2018589"/>
              <a:gd name="connsiteX20" fmla="*/ 895506 w 1449780"/>
              <a:gd name="connsiteY20" fmla="*/ 26726 h 2018589"/>
              <a:gd name="connsiteX21" fmla="*/ 821211 w 1449780"/>
              <a:gd name="connsiteY21" fmla="*/ 17677 h 2018589"/>
              <a:gd name="connsiteX22" fmla="*/ 716436 w 1449780"/>
              <a:gd name="connsiteY22" fmla="*/ 56 h 2018589"/>
              <a:gd name="connsiteX23" fmla="*/ 623091 w 1449780"/>
              <a:gd name="connsiteY23" fmla="*/ 11010 h 2018589"/>
              <a:gd name="connsiteX24" fmla="*/ 413065 w 1449780"/>
              <a:gd name="connsiteY24" fmla="*/ 83876 h 2018589"/>
              <a:gd name="connsiteX25" fmla="*/ 314957 w 1449780"/>
              <a:gd name="connsiteY25" fmla="*/ 158171 h 2018589"/>
              <a:gd name="connsiteX26" fmla="*/ 252569 w 1449780"/>
              <a:gd name="connsiteY26" fmla="*/ 228180 h 2018589"/>
              <a:gd name="connsiteX27" fmla="*/ 199705 w 1449780"/>
              <a:gd name="connsiteY27" fmla="*/ 292474 h 2018589"/>
              <a:gd name="connsiteX28" fmla="*/ 157319 w 1449780"/>
              <a:gd name="connsiteY28" fmla="*/ 380580 h 2018589"/>
              <a:gd name="connsiteX29" fmla="*/ 120647 w 1449780"/>
              <a:gd name="connsiteY29" fmla="*/ 577271 h 2018589"/>
              <a:gd name="connsiteX30" fmla="*/ 129696 w 1449780"/>
              <a:gd name="connsiteY30" fmla="*/ 680617 h 2018589"/>
              <a:gd name="connsiteX31" fmla="*/ 186370 w 1449780"/>
              <a:gd name="connsiteY31" fmla="*/ 825874 h 2018589"/>
              <a:gd name="connsiteX32" fmla="*/ 229232 w 1449780"/>
              <a:gd name="connsiteY32" fmla="*/ 892072 h 2018589"/>
              <a:gd name="connsiteX33" fmla="*/ 252093 w 1449780"/>
              <a:gd name="connsiteY33" fmla="*/ 921600 h 2018589"/>
              <a:gd name="connsiteX34" fmla="*/ 303527 w 1449780"/>
              <a:gd name="connsiteY34" fmla="*/ 1016374 h 2018589"/>
              <a:gd name="connsiteX35" fmla="*/ 327816 w 1449780"/>
              <a:gd name="connsiteY35" fmla="*/ 1153058 h 2018589"/>
              <a:gd name="connsiteX36" fmla="*/ 319720 w 1449780"/>
              <a:gd name="connsiteY36" fmla="*/ 1322603 h 2018589"/>
              <a:gd name="connsiteX37" fmla="*/ 285430 w 1449780"/>
              <a:gd name="connsiteY37" fmla="*/ 1397850 h 2018589"/>
              <a:gd name="connsiteX38" fmla="*/ 256379 w 1449780"/>
              <a:gd name="connsiteY38" fmla="*/ 1431664 h 2018589"/>
              <a:gd name="connsiteX39" fmla="*/ 15795 w 1449780"/>
              <a:gd name="connsiteY39" fmla="*/ 1611103 h 2018589"/>
              <a:gd name="connsiteX40" fmla="*/ 31985 w 1449780"/>
              <a:gd name="connsiteY40" fmla="*/ 1671293 h 2018589"/>
              <a:gd name="connsiteX41" fmla="*/ 329721 w 1449780"/>
              <a:gd name="connsiteY41" fmla="*/ 1465954 h 2018589"/>
              <a:gd name="connsiteX42" fmla="*/ 334484 w 1449780"/>
              <a:gd name="connsiteY42" fmla="*/ 1462620 h 2018589"/>
              <a:gd name="connsiteX43" fmla="*/ 398778 w 1449780"/>
              <a:gd name="connsiteY43" fmla="*/ 1330699 h 2018589"/>
              <a:gd name="connsiteX44" fmla="*/ 421638 w 1449780"/>
              <a:gd name="connsiteY44" fmla="*/ 1234020 h 2018589"/>
              <a:gd name="connsiteX45" fmla="*/ 444974 w 1449780"/>
              <a:gd name="connsiteY45" fmla="*/ 1156391 h 2018589"/>
              <a:gd name="connsiteX46" fmla="*/ 488789 w 1449780"/>
              <a:gd name="connsiteY46" fmla="*/ 1052569 h 2018589"/>
              <a:gd name="connsiteX47" fmla="*/ 480693 w 1449780"/>
              <a:gd name="connsiteY47" fmla="*/ 962081 h 2018589"/>
              <a:gd name="connsiteX48" fmla="*/ 483550 w 1449780"/>
              <a:gd name="connsiteY48" fmla="*/ 770152 h 2018589"/>
              <a:gd name="connsiteX49" fmla="*/ 494028 w 1449780"/>
              <a:gd name="connsiteY49" fmla="*/ 738720 h 2018589"/>
              <a:gd name="connsiteX50" fmla="*/ 553083 w 1449780"/>
              <a:gd name="connsiteY50" fmla="*/ 699191 h 2018589"/>
              <a:gd name="connsiteX51" fmla="*/ 626901 w 1449780"/>
              <a:gd name="connsiteY51" fmla="*/ 681570 h 2018589"/>
              <a:gd name="connsiteX52" fmla="*/ 764538 w 1449780"/>
              <a:gd name="connsiteY52" fmla="*/ 742054 h 2018589"/>
              <a:gd name="connsiteX53" fmla="*/ 850263 w 1449780"/>
              <a:gd name="connsiteY53" fmla="*/ 908265 h 2018589"/>
              <a:gd name="connsiteX54" fmla="*/ 843119 w 1449780"/>
              <a:gd name="connsiteY54" fmla="*/ 918742 h 2018589"/>
              <a:gd name="connsiteX55" fmla="*/ 745488 w 1449780"/>
              <a:gd name="connsiteY55" fmla="*/ 921600 h 2018589"/>
              <a:gd name="connsiteX56" fmla="*/ 666430 w 1449780"/>
              <a:gd name="connsiteY56" fmla="*/ 932554 h 2018589"/>
              <a:gd name="connsiteX57" fmla="*/ 695958 w 1449780"/>
              <a:gd name="connsiteY57" fmla="*/ 946841 h 2018589"/>
              <a:gd name="connsiteX58" fmla="*/ 1057431 w 1449780"/>
              <a:gd name="connsiteY58" fmla="*/ 946841 h 2018589"/>
              <a:gd name="connsiteX59" fmla="*/ 1079339 w 1449780"/>
              <a:gd name="connsiteY59" fmla="*/ 949222 h 2018589"/>
              <a:gd name="connsiteX60" fmla="*/ 1064099 w 1449780"/>
              <a:gd name="connsiteY60" fmla="*/ 1015421 h 2018589"/>
              <a:gd name="connsiteX61" fmla="*/ 1050764 w 1449780"/>
              <a:gd name="connsiteY61" fmla="*/ 1156867 h 2018589"/>
              <a:gd name="connsiteX62" fmla="*/ 1034572 w 1449780"/>
              <a:gd name="connsiteY62" fmla="*/ 1170679 h 2018589"/>
              <a:gd name="connsiteX63" fmla="*/ 990280 w 1449780"/>
              <a:gd name="connsiteY63" fmla="*/ 1173536 h 2018589"/>
              <a:gd name="connsiteX64" fmla="*/ 944560 w 1449780"/>
              <a:gd name="connsiteY64" fmla="*/ 1188776 h 2018589"/>
              <a:gd name="connsiteX65" fmla="*/ 801209 w 1449780"/>
              <a:gd name="connsiteY65" fmla="*/ 1164011 h 2018589"/>
              <a:gd name="connsiteX66" fmla="*/ 731200 w 1449780"/>
              <a:gd name="connsiteY66" fmla="*/ 1152105 h 2018589"/>
              <a:gd name="connsiteX67" fmla="*/ 672621 w 1449780"/>
              <a:gd name="connsiteY67" fmla="*/ 1140675 h 2018589"/>
              <a:gd name="connsiteX68" fmla="*/ 754536 w 1449780"/>
              <a:gd name="connsiteY68" fmla="*/ 1182109 h 2018589"/>
              <a:gd name="connsiteX69" fmla="*/ 938845 w 1449780"/>
              <a:gd name="connsiteY69" fmla="*/ 1240211 h 2018589"/>
              <a:gd name="connsiteX70" fmla="*/ 959800 w 1449780"/>
              <a:gd name="connsiteY70" fmla="*/ 1253070 h 2018589"/>
              <a:gd name="connsiteX71" fmla="*/ 996948 w 1449780"/>
              <a:gd name="connsiteY71" fmla="*/ 1286408 h 2018589"/>
              <a:gd name="connsiteX72" fmla="*/ 1109343 w 1449780"/>
              <a:gd name="connsiteY72" fmla="*/ 1374990 h 2018589"/>
              <a:gd name="connsiteX73" fmla="*/ 991233 w 1449780"/>
              <a:gd name="connsiteY73" fmla="*/ 1376895 h 2018589"/>
              <a:gd name="connsiteX74" fmla="*/ 902174 w 1449780"/>
              <a:gd name="connsiteY74" fmla="*/ 1400708 h 2018589"/>
              <a:gd name="connsiteX75" fmla="*/ 874075 w 1449780"/>
              <a:gd name="connsiteY75" fmla="*/ 1481194 h 2018589"/>
              <a:gd name="connsiteX76" fmla="*/ 851691 w 1449780"/>
              <a:gd name="connsiteY76" fmla="*/ 1585969 h 2018589"/>
              <a:gd name="connsiteX77" fmla="*/ 845500 w 1449780"/>
              <a:gd name="connsiteY77" fmla="*/ 1707889 h 2018589"/>
              <a:gd name="connsiteX78" fmla="*/ 939798 w 1449780"/>
              <a:gd name="connsiteY78" fmla="*/ 1961730 h 2018589"/>
              <a:gd name="connsiteX79" fmla="*/ 970754 w 1449780"/>
              <a:gd name="connsiteY79" fmla="*/ 2007927 h 2018589"/>
              <a:gd name="connsiteX80" fmla="*/ 988375 w 1449780"/>
              <a:gd name="connsiteY80" fmla="*/ 2005545 h 2018589"/>
              <a:gd name="connsiteX81" fmla="*/ 957895 w 1449780"/>
              <a:gd name="connsiteY81" fmla="*/ 1863623 h 2018589"/>
              <a:gd name="connsiteX82" fmla="*/ 923129 w 1449780"/>
              <a:gd name="connsiteY82" fmla="*/ 1739321 h 2018589"/>
              <a:gd name="connsiteX83" fmla="*/ 925986 w 1449780"/>
              <a:gd name="connsiteY83" fmla="*/ 1626450 h 2018589"/>
              <a:gd name="connsiteX84" fmla="*/ 940750 w 1449780"/>
              <a:gd name="connsiteY84" fmla="*/ 1547869 h 2018589"/>
              <a:gd name="connsiteX85" fmla="*/ 947894 w 1449780"/>
              <a:gd name="connsiteY85" fmla="*/ 1509293 h 2018589"/>
              <a:gd name="connsiteX86" fmla="*/ 956943 w 1449780"/>
              <a:gd name="connsiteY86" fmla="*/ 1485956 h 2018589"/>
              <a:gd name="connsiteX87" fmla="*/ 980755 w 1449780"/>
              <a:gd name="connsiteY87" fmla="*/ 1463096 h 2018589"/>
              <a:gd name="connsiteX88" fmla="*/ 1120773 w 1449780"/>
              <a:gd name="connsiteY88" fmla="*/ 1449761 h 2018589"/>
              <a:gd name="connsiteX89" fmla="*/ 1251741 w 1449780"/>
              <a:gd name="connsiteY89" fmla="*/ 1462144 h 2018589"/>
              <a:gd name="connsiteX90" fmla="*/ 1309844 w 1449780"/>
              <a:gd name="connsiteY90" fmla="*/ 1442141 h 2018589"/>
              <a:gd name="connsiteX91" fmla="*/ 1329370 w 1449780"/>
              <a:gd name="connsiteY91" fmla="*/ 1404994 h 2018589"/>
              <a:gd name="connsiteX92" fmla="*/ 1422239 w 1449780"/>
              <a:gd name="connsiteY92" fmla="*/ 1216399 h 2018589"/>
              <a:gd name="connsiteX93" fmla="*/ 1446528 w 1449780"/>
              <a:gd name="connsiteY93" fmla="*/ 1015897 h 2018589"/>
              <a:gd name="connsiteX94" fmla="*/ 1438432 w 1449780"/>
              <a:gd name="connsiteY94" fmla="*/ 975416 h 2018589"/>
              <a:gd name="connsiteX95" fmla="*/ 1440813 w 1449780"/>
              <a:gd name="connsiteY95" fmla="*/ 970177 h 2018589"/>
              <a:gd name="connsiteX96" fmla="*/ 519269 w 1449780"/>
              <a:gd name="connsiteY96" fmla="*/ 447255 h 2018589"/>
              <a:gd name="connsiteX97" fmla="*/ 556416 w 1449780"/>
              <a:gd name="connsiteY97" fmla="*/ 449160 h 2018589"/>
              <a:gd name="connsiteX98" fmla="*/ 450689 w 1449780"/>
              <a:gd name="connsiteY98" fmla="*/ 509167 h 2018589"/>
              <a:gd name="connsiteX99" fmla="*/ 374965 w 1449780"/>
              <a:gd name="connsiteY99" fmla="*/ 512025 h 2018589"/>
              <a:gd name="connsiteX100" fmla="*/ 411160 w 1449780"/>
              <a:gd name="connsiteY100" fmla="*/ 423442 h 2018589"/>
              <a:gd name="connsiteX101" fmla="*/ 387348 w 1449780"/>
              <a:gd name="connsiteY101" fmla="*/ 436777 h 2018589"/>
              <a:gd name="connsiteX102" fmla="*/ 325435 w 1449780"/>
              <a:gd name="connsiteY102" fmla="*/ 490594 h 2018589"/>
              <a:gd name="connsiteX103" fmla="*/ 286859 w 1449780"/>
              <a:gd name="connsiteY103" fmla="*/ 516787 h 2018589"/>
              <a:gd name="connsiteX104" fmla="*/ 520221 w 1449780"/>
              <a:gd name="connsiteY104" fmla="*/ 316762 h 2018589"/>
              <a:gd name="connsiteX105" fmla="*/ 523079 w 1449780"/>
              <a:gd name="connsiteY105" fmla="*/ 319620 h 2018589"/>
              <a:gd name="connsiteX106" fmla="*/ 492123 w 1449780"/>
              <a:gd name="connsiteY106" fmla="*/ 363911 h 2018589"/>
              <a:gd name="connsiteX107" fmla="*/ 488789 w 1449780"/>
              <a:gd name="connsiteY107" fmla="*/ 372484 h 2018589"/>
              <a:gd name="connsiteX108" fmla="*/ 497838 w 1449780"/>
              <a:gd name="connsiteY108" fmla="*/ 373912 h 2018589"/>
              <a:gd name="connsiteX109" fmla="*/ 564989 w 1449780"/>
              <a:gd name="connsiteY109" fmla="*/ 362482 h 2018589"/>
              <a:gd name="connsiteX110" fmla="*/ 577848 w 1449780"/>
              <a:gd name="connsiteY110" fmla="*/ 362006 h 2018589"/>
              <a:gd name="connsiteX111" fmla="*/ 518316 w 1449780"/>
              <a:gd name="connsiteY111" fmla="*/ 416775 h 2018589"/>
              <a:gd name="connsiteX112" fmla="*/ 518316 w 1449780"/>
              <a:gd name="connsiteY112" fmla="*/ 416775 h 2018589"/>
              <a:gd name="connsiteX113" fmla="*/ 510220 w 1449780"/>
              <a:gd name="connsiteY113" fmla="*/ 432015 h 2018589"/>
              <a:gd name="connsiteX114" fmla="*/ 519269 w 1449780"/>
              <a:gd name="connsiteY114" fmla="*/ 447255 h 2018589"/>
              <a:gd name="connsiteX115" fmla="*/ 1081244 w 1449780"/>
              <a:gd name="connsiteY115" fmla="*/ 859211 h 2018589"/>
              <a:gd name="connsiteX116" fmla="*/ 1065528 w 1449780"/>
              <a:gd name="connsiteY116" fmla="*/ 861116 h 2018589"/>
              <a:gd name="connsiteX117" fmla="*/ 1072672 w 1449780"/>
              <a:gd name="connsiteY117" fmla="*/ 879214 h 2018589"/>
              <a:gd name="connsiteX118" fmla="*/ 1052193 w 1449780"/>
              <a:gd name="connsiteY118" fmla="*/ 906360 h 2018589"/>
              <a:gd name="connsiteX119" fmla="*/ 894554 w 1449780"/>
              <a:gd name="connsiteY119" fmla="*/ 907789 h 2018589"/>
              <a:gd name="connsiteX120" fmla="*/ 886458 w 1449780"/>
              <a:gd name="connsiteY120" fmla="*/ 895882 h 2018589"/>
              <a:gd name="connsiteX121" fmla="*/ 894078 w 1449780"/>
              <a:gd name="connsiteY121" fmla="*/ 835399 h 2018589"/>
              <a:gd name="connsiteX122" fmla="*/ 894078 w 1449780"/>
              <a:gd name="connsiteY122" fmla="*/ 835399 h 2018589"/>
              <a:gd name="connsiteX123" fmla="*/ 895506 w 1449780"/>
              <a:gd name="connsiteY123" fmla="*/ 827302 h 2018589"/>
              <a:gd name="connsiteX124" fmla="*/ 906460 w 1449780"/>
              <a:gd name="connsiteY124" fmla="*/ 730624 h 2018589"/>
              <a:gd name="connsiteX125" fmla="*/ 923605 w 1449780"/>
              <a:gd name="connsiteY125" fmla="*/ 665854 h 2018589"/>
              <a:gd name="connsiteX126" fmla="*/ 953133 w 1449780"/>
              <a:gd name="connsiteY126" fmla="*/ 645375 h 2018589"/>
              <a:gd name="connsiteX127" fmla="*/ 1143633 w 1449780"/>
              <a:gd name="connsiteY127" fmla="*/ 546315 h 2018589"/>
              <a:gd name="connsiteX128" fmla="*/ 1154586 w 1449780"/>
              <a:gd name="connsiteY128" fmla="*/ 545839 h 2018589"/>
              <a:gd name="connsiteX129" fmla="*/ 1151253 w 1449780"/>
              <a:gd name="connsiteY129" fmla="*/ 556792 h 2018589"/>
              <a:gd name="connsiteX130" fmla="*/ 1023141 w 1449780"/>
              <a:gd name="connsiteY130" fmla="*/ 718241 h 2018589"/>
              <a:gd name="connsiteX131" fmla="*/ 1027904 w 1449780"/>
              <a:gd name="connsiteY131" fmla="*/ 731100 h 2018589"/>
              <a:gd name="connsiteX132" fmla="*/ 1027904 w 1449780"/>
              <a:gd name="connsiteY132" fmla="*/ 731100 h 2018589"/>
              <a:gd name="connsiteX133" fmla="*/ 1103628 w 1449780"/>
              <a:gd name="connsiteY133" fmla="*/ 686809 h 2018589"/>
              <a:gd name="connsiteX134" fmla="*/ 1137441 w 1449780"/>
              <a:gd name="connsiteY134" fmla="*/ 666330 h 2018589"/>
              <a:gd name="connsiteX135" fmla="*/ 1143156 w 1449780"/>
              <a:gd name="connsiteY135" fmla="*/ 664425 h 2018589"/>
              <a:gd name="connsiteX136" fmla="*/ 1137441 w 1449780"/>
              <a:gd name="connsiteY136" fmla="*/ 666330 h 2018589"/>
              <a:gd name="connsiteX137" fmla="*/ 1171732 w 1449780"/>
              <a:gd name="connsiteY137" fmla="*/ 645851 h 2018589"/>
              <a:gd name="connsiteX138" fmla="*/ 1264124 w 1449780"/>
              <a:gd name="connsiteY138" fmla="*/ 589177 h 2018589"/>
              <a:gd name="connsiteX139" fmla="*/ 1278888 w 1449780"/>
              <a:gd name="connsiteY139" fmla="*/ 580129 h 2018589"/>
              <a:gd name="connsiteX140" fmla="*/ 1306986 w 1449780"/>
              <a:gd name="connsiteY140" fmla="*/ 590130 h 2018589"/>
              <a:gd name="connsiteX141" fmla="*/ 1318416 w 1449780"/>
              <a:gd name="connsiteY141" fmla="*/ 727766 h 2018589"/>
              <a:gd name="connsiteX142" fmla="*/ 1309368 w 1449780"/>
              <a:gd name="connsiteY142" fmla="*/ 768247 h 2018589"/>
              <a:gd name="connsiteX143" fmla="*/ 1309368 w 1449780"/>
              <a:gd name="connsiteY143" fmla="*/ 768247 h 2018589"/>
              <a:gd name="connsiteX144" fmla="*/ 1297461 w 1449780"/>
              <a:gd name="connsiteY144" fmla="*/ 850162 h 2018589"/>
              <a:gd name="connsiteX145" fmla="*/ 1284126 w 1449780"/>
              <a:gd name="connsiteY145" fmla="*/ 858735 h 2018589"/>
              <a:gd name="connsiteX146" fmla="*/ 1195068 w 1449780"/>
              <a:gd name="connsiteY146" fmla="*/ 858735 h 2018589"/>
              <a:gd name="connsiteX147" fmla="*/ 1081244 w 1449780"/>
              <a:gd name="connsiteY147" fmla="*/ 859211 h 2018589"/>
              <a:gd name="connsiteX148" fmla="*/ 1401760 w 1449780"/>
              <a:gd name="connsiteY148" fmla="*/ 1123054 h 2018589"/>
              <a:gd name="connsiteX149" fmla="*/ 1398903 w 1449780"/>
              <a:gd name="connsiteY149" fmla="*/ 1141151 h 2018589"/>
              <a:gd name="connsiteX150" fmla="*/ 1398903 w 1449780"/>
              <a:gd name="connsiteY150" fmla="*/ 1141151 h 2018589"/>
              <a:gd name="connsiteX151" fmla="*/ 1398426 w 1449780"/>
              <a:gd name="connsiteY151" fmla="*/ 1151153 h 2018589"/>
              <a:gd name="connsiteX152" fmla="*/ 1350801 w 1449780"/>
              <a:gd name="connsiteY152" fmla="*/ 1181633 h 2018589"/>
              <a:gd name="connsiteX153" fmla="*/ 1262695 w 1449780"/>
              <a:gd name="connsiteY153" fmla="*/ 1157820 h 2018589"/>
              <a:gd name="connsiteX154" fmla="*/ 1202688 w 1449780"/>
              <a:gd name="connsiteY154" fmla="*/ 1147342 h 2018589"/>
              <a:gd name="connsiteX155" fmla="*/ 1188400 w 1449780"/>
              <a:gd name="connsiteY155" fmla="*/ 1150676 h 2018589"/>
              <a:gd name="connsiteX156" fmla="*/ 1205069 w 1449780"/>
              <a:gd name="connsiteY156" fmla="*/ 1163535 h 2018589"/>
              <a:gd name="connsiteX157" fmla="*/ 1205069 w 1449780"/>
              <a:gd name="connsiteY157" fmla="*/ 1163535 h 2018589"/>
              <a:gd name="connsiteX158" fmla="*/ 1277459 w 1449780"/>
              <a:gd name="connsiteY158" fmla="*/ 1190205 h 2018589"/>
              <a:gd name="connsiteX159" fmla="*/ 1277459 w 1449780"/>
              <a:gd name="connsiteY159" fmla="*/ 1190205 h 2018589"/>
              <a:gd name="connsiteX160" fmla="*/ 1297461 w 1449780"/>
              <a:gd name="connsiteY160" fmla="*/ 1197349 h 2018589"/>
              <a:gd name="connsiteX161" fmla="*/ 1297461 w 1449780"/>
              <a:gd name="connsiteY161" fmla="*/ 1197349 h 2018589"/>
              <a:gd name="connsiteX162" fmla="*/ 1370804 w 1449780"/>
              <a:gd name="connsiteY162" fmla="*/ 1223543 h 2018589"/>
              <a:gd name="connsiteX163" fmla="*/ 1376519 w 1449780"/>
              <a:gd name="connsiteY163" fmla="*/ 1237354 h 2018589"/>
              <a:gd name="connsiteX164" fmla="*/ 1353183 w 1449780"/>
              <a:gd name="connsiteY164" fmla="*/ 1279740 h 2018589"/>
              <a:gd name="connsiteX165" fmla="*/ 1353183 w 1449780"/>
              <a:gd name="connsiteY165" fmla="*/ 1279740 h 2018589"/>
              <a:gd name="connsiteX166" fmla="*/ 1342229 w 1449780"/>
              <a:gd name="connsiteY166" fmla="*/ 1300219 h 2018589"/>
              <a:gd name="connsiteX167" fmla="*/ 1342229 w 1449780"/>
              <a:gd name="connsiteY167" fmla="*/ 1300219 h 2018589"/>
              <a:gd name="connsiteX168" fmla="*/ 1299366 w 1449780"/>
              <a:gd name="connsiteY168" fmla="*/ 1381181 h 2018589"/>
              <a:gd name="connsiteX169" fmla="*/ 1245074 w 1449780"/>
              <a:gd name="connsiteY169" fmla="*/ 1392611 h 2018589"/>
              <a:gd name="connsiteX170" fmla="*/ 1145061 w 1449780"/>
              <a:gd name="connsiteY170" fmla="*/ 1327841 h 2018589"/>
              <a:gd name="connsiteX171" fmla="*/ 1145061 w 1449780"/>
              <a:gd name="connsiteY171" fmla="*/ 1327841 h 2018589"/>
              <a:gd name="connsiteX172" fmla="*/ 1036000 w 1449780"/>
              <a:gd name="connsiteY172" fmla="*/ 1256404 h 2018589"/>
              <a:gd name="connsiteX173" fmla="*/ 1019808 w 1449780"/>
              <a:gd name="connsiteY173" fmla="*/ 1224971 h 2018589"/>
              <a:gd name="connsiteX174" fmla="*/ 1026951 w 1449780"/>
              <a:gd name="connsiteY174" fmla="*/ 1219733 h 2018589"/>
              <a:gd name="connsiteX175" fmla="*/ 1070290 w 1449780"/>
              <a:gd name="connsiteY175" fmla="*/ 1222590 h 2018589"/>
              <a:gd name="connsiteX176" fmla="*/ 1092198 w 1449780"/>
              <a:gd name="connsiteY176" fmla="*/ 1202588 h 2018589"/>
              <a:gd name="connsiteX177" fmla="*/ 1095055 w 1449780"/>
              <a:gd name="connsiteY177" fmla="*/ 1186871 h 2018589"/>
              <a:gd name="connsiteX178" fmla="*/ 1095055 w 1449780"/>
              <a:gd name="connsiteY178" fmla="*/ 1186871 h 2018589"/>
              <a:gd name="connsiteX179" fmla="*/ 1096008 w 1449780"/>
              <a:gd name="connsiteY179" fmla="*/ 1173060 h 2018589"/>
              <a:gd name="connsiteX180" fmla="*/ 1097436 w 1449780"/>
              <a:gd name="connsiteY180" fmla="*/ 1164964 h 2018589"/>
              <a:gd name="connsiteX181" fmla="*/ 1097436 w 1449780"/>
              <a:gd name="connsiteY181" fmla="*/ 1164964 h 2018589"/>
              <a:gd name="connsiteX182" fmla="*/ 1100770 w 1449780"/>
              <a:gd name="connsiteY182" fmla="*/ 1133531 h 2018589"/>
              <a:gd name="connsiteX183" fmla="*/ 1100770 w 1449780"/>
              <a:gd name="connsiteY183" fmla="*/ 1133531 h 2018589"/>
              <a:gd name="connsiteX184" fmla="*/ 1120773 w 1449780"/>
              <a:gd name="connsiteY184" fmla="*/ 955890 h 2018589"/>
              <a:gd name="connsiteX185" fmla="*/ 1124106 w 1449780"/>
              <a:gd name="connsiteY185" fmla="*/ 937792 h 2018589"/>
              <a:gd name="connsiteX186" fmla="*/ 1155063 w 1449780"/>
              <a:gd name="connsiteY186" fmla="*/ 912075 h 2018589"/>
              <a:gd name="connsiteX187" fmla="*/ 1318416 w 1449780"/>
              <a:gd name="connsiteY187" fmla="*/ 902550 h 2018589"/>
              <a:gd name="connsiteX188" fmla="*/ 1351278 w 1449780"/>
              <a:gd name="connsiteY188" fmla="*/ 907789 h 2018589"/>
              <a:gd name="connsiteX189" fmla="*/ 1377472 w 1449780"/>
              <a:gd name="connsiteY189" fmla="*/ 938745 h 2018589"/>
              <a:gd name="connsiteX190" fmla="*/ 1398426 w 1449780"/>
              <a:gd name="connsiteY190" fmla="*/ 1045901 h 2018589"/>
              <a:gd name="connsiteX191" fmla="*/ 1386997 w 1449780"/>
              <a:gd name="connsiteY191" fmla="*/ 1059236 h 2018589"/>
              <a:gd name="connsiteX192" fmla="*/ 1316035 w 1449780"/>
              <a:gd name="connsiteY192" fmla="*/ 1058760 h 2018589"/>
              <a:gd name="connsiteX193" fmla="*/ 1316035 w 1449780"/>
              <a:gd name="connsiteY193" fmla="*/ 1058760 h 2018589"/>
              <a:gd name="connsiteX194" fmla="*/ 1296509 w 1449780"/>
              <a:gd name="connsiteY194" fmla="*/ 1058760 h 2018589"/>
              <a:gd name="connsiteX195" fmla="*/ 1296509 w 1449780"/>
              <a:gd name="connsiteY195" fmla="*/ 1058760 h 2018589"/>
              <a:gd name="connsiteX196" fmla="*/ 1208879 w 1449780"/>
              <a:gd name="connsiteY196" fmla="*/ 1059236 h 2018589"/>
              <a:gd name="connsiteX197" fmla="*/ 1196020 w 1449780"/>
              <a:gd name="connsiteY197" fmla="*/ 1066380 h 2018589"/>
              <a:gd name="connsiteX198" fmla="*/ 1207450 w 1449780"/>
              <a:gd name="connsiteY198" fmla="*/ 1074476 h 2018589"/>
              <a:gd name="connsiteX199" fmla="*/ 1237930 w 1449780"/>
              <a:gd name="connsiteY199" fmla="*/ 1077810 h 2018589"/>
              <a:gd name="connsiteX200" fmla="*/ 1241740 w 1449780"/>
              <a:gd name="connsiteY200" fmla="*/ 1078763 h 2018589"/>
              <a:gd name="connsiteX201" fmla="*/ 1313654 w 1449780"/>
              <a:gd name="connsiteY201" fmla="*/ 1084001 h 2018589"/>
              <a:gd name="connsiteX202" fmla="*/ 1369375 w 1449780"/>
              <a:gd name="connsiteY202" fmla="*/ 1086383 h 2018589"/>
              <a:gd name="connsiteX203" fmla="*/ 1401760 w 1449780"/>
              <a:gd name="connsiteY203" fmla="*/ 1123054 h 2018589"/>
              <a:gd name="connsiteX0" fmla="*/ 1447705 w 1456672"/>
              <a:gd name="connsiteY0" fmla="*/ 970177 h 2018589"/>
              <a:gd name="connsiteX1" fmla="*/ 1438656 w 1456672"/>
              <a:gd name="connsiteY1" fmla="*/ 956842 h 2018589"/>
              <a:gd name="connsiteX2" fmla="*/ 1421035 w 1456672"/>
              <a:gd name="connsiteY2" fmla="*/ 888262 h 2018589"/>
              <a:gd name="connsiteX3" fmla="*/ 1387221 w 1456672"/>
              <a:gd name="connsiteY3" fmla="*/ 820159 h 2018589"/>
              <a:gd name="connsiteX4" fmla="*/ 1380553 w 1456672"/>
              <a:gd name="connsiteY4" fmla="*/ 787774 h 2018589"/>
              <a:gd name="connsiteX5" fmla="*/ 1379125 w 1456672"/>
              <a:gd name="connsiteY5" fmla="*/ 715384 h 2018589"/>
              <a:gd name="connsiteX6" fmla="*/ 1385316 w 1456672"/>
              <a:gd name="connsiteY6" fmla="*/ 659662 h 2018589"/>
              <a:gd name="connsiteX7" fmla="*/ 1373886 w 1456672"/>
              <a:gd name="connsiteY7" fmla="*/ 612990 h 2018589"/>
              <a:gd name="connsiteX8" fmla="*/ 1371028 w 1456672"/>
              <a:gd name="connsiteY8" fmla="*/ 563936 h 2018589"/>
              <a:gd name="connsiteX9" fmla="*/ 1386745 w 1456672"/>
              <a:gd name="connsiteY9" fmla="*/ 424871 h 2018589"/>
              <a:gd name="connsiteX10" fmla="*/ 1374362 w 1456672"/>
              <a:gd name="connsiteY10" fmla="*/ 342956 h 2018589"/>
              <a:gd name="connsiteX11" fmla="*/ 1370076 w 1456672"/>
              <a:gd name="connsiteY11" fmla="*/ 255326 h 2018589"/>
              <a:gd name="connsiteX12" fmla="*/ 1302449 w 1456672"/>
              <a:gd name="connsiteY12" fmla="*/ 191508 h 2018589"/>
              <a:gd name="connsiteX13" fmla="*/ 1267206 w 1456672"/>
              <a:gd name="connsiteY13" fmla="*/ 176268 h 2018589"/>
              <a:gd name="connsiteX14" fmla="*/ 1242917 w 1456672"/>
              <a:gd name="connsiteY14" fmla="*/ 161505 h 2018589"/>
              <a:gd name="connsiteX15" fmla="*/ 1200531 w 1456672"/>
              <a:gd name="connsiteY15" fmla="*/ 127215 h 2018589"/>
              <a:gd name="connsiteX16" fmla="*/ 1189101 w 1456672"/>
              <a:gd name="connsiteY16" fmla="*/ 111022 h 2018589"/>
              <a:gd name="connsiteX17" fmla="*/ 1137190 w 1456672"/>
              <a:gd name="connsiteY17" fmla="*/ 91020 h 2018589"/>
              <a:gd name="connsiteX18" fmla="*/ 1026223 w 1456672"/>
              <a:gd name="connsiteY18" fmla="*/ 52920 h 2018589"/>
              <a:gd name="connsiteX19" fmla="*/ 963358 w 1456672"/>
              <a:gd name="connsiteY19" fmla="*/ 31965 h 2018589"/>
              <a:gd name="connsiteX20" fmla="*/ 902398 w 1456672"/>
              <a:gd name="connsiteY20" fmla="*/ 26726 h 2018589"/>
              <a:gd name="connsiteX21" fmla="*/ 828103 w 1456672"/>
              <a:gd name="connsiteY21" fmla="*/ 17677 h 2018589"/>
              <a:gd name="connsiteX22" fmla="*/ 723328 w 1456672"/>
              <a:gd name="connsiteY22" fmla="*/ 56 h 2018589"/>
              <a:gd name="connsiteX23" fmla="*/ 629983 w 1456672"/>
              <a:gd name="connsiteY23" fmla="*/ 11010 h 2018589"/>
              <a:gd name="connsiteX24" fmla="*/ 419957 w 1456672"/>
              <a:gd name="connsiteY24" fmla="*/ 83876 h 2018589"/>
              <a:gd name="connsiteX25" fmla="*/ 321849 w 1456672"/>
              <a:gd name="connsiteY25" fmla="*/ 158171 h 2018589"/>
              <a:gd name="connsiteX26" fmla="*/ 259461 w 1456672"/>
              <a:gd name="connsiteY26" fmla="*/ 228180 h 2018589"/>
              <a:gd name="connsiteX27" fmla="*/ 206597 w 1456672"/>
              <a:gd name="connsiteY27" fmla="*/ 292474 h 2018589"/>
              <a:gd name="connsiteX28" fmla="*/ 164211 w 1456672"/>
              <a:gd name="connsiteY28" fmla="*/ 380580 h 2018589"/>
              <a:gd name="connsiteX29" fmla="*/ 127539 w 1456672"/>
              <a:gd name="connsiteY29" fmla="*/ 577271 h 2018589"/>
              <a:gd name="connsiteX30" fmla="*/ 136588 w 1456672"/>
              <a:gd name="connsiteY30" fmla="*/ 680617 h 2018589"/>
              <a:gd name="connsiteX31" fmla="*/ 193262 w 1456672"/>
              <a:gd name="connsiteY31" fmla="*/ 825874 h 2018589"/>
              <a:gd name="connsiteX32" fmla="*/ 236124 w 1456672"/>
              <a:gd name="connsiteY32" fmla="*/ 892072 h 2018589"/>
              <a:gd name="connsiteX33" fmla="*/ 258985 w 1456672"/>
              <a:gd name="connsiteY33" fmla="*/ 921600 h 2018589"/>
              <a:gd name="connsiteX34" fmla="*/ 310419 w 1456672"/>
              <a:gd name="connsiteY34" fmla="*/ 1016374 h 2018589"/>
              <a:gd name="connsiteX35" fmla="*/ 334708 w 1456672"/>
              <a:gd name="connsiteY35" fmla="*/ 1153058 h 2018589"/>
              <a:gd name="connsiteX36" fmla="*/ 326612 w 1456672"/>
              <a:gd name="connsiteY36" fmla="*/ 1322603 h 2018589"/>
              <a:gd name="connsiteX37" fmla="*/ 292322 w 1456672"/>
              <a:gd name="connsiteY37" fmla="*/ 1397850 h 2018589"/>
              <a:gd name="connsiteX38" fmla="*/ 263271 w 1456672"/>
              <a:gd name="connsiteY38" fmla="*/ 1431664 h 2018589"/>
              <a:gd name="connsiteX39" fmla="*/ 22687 w 1456672"/>
              <a:gd name="connsiteY39" fmla="*/ 1611103 h 2018589"/>
              <a:gd name="connsiteX40" fmla="*/ 20123 w 1456672"/>
              <a:gd name="connsiteY40" fmla="*/ 1716302 h 2018589"/>
              <a:gd name="connsiteX41" fmla="*/ 336613 w 1456672"/>
              <a:gd name="connsiteY41" fmla="*/ 1465954 h 2018589"/>
              <a:gd name="connsiteX42" fmla="*/ 341376 w 1456672"/>
              <a:gd name="connsiteY42" fmla="*/ 1462620 h 2018589"/>
              <a:gd name="connsiteX43" fmla="*/ 405670 w 1456672"/>
              <a:gd name="connsiteY43" fmla="*/ 1330699 h 2018589"/>
              <a:gd name="connsiteX44" fmla="*/ 428530 w 1456672"/>
              <a:gd name="connsiteY44" fmla="*/ 1234020 h 2018589"/>
              <a:gd name="connsiteX45" fmla="*/ 451866 w 1456672"/>
              <a:gd name="connsiteY45" fmla="*/ 1156391 h 2018589"/>
              <a:gd name="connsiteX46" fmla="*/ 495681 w 1456672"/>
              <a:gd name="connsiteY46" fmla="*/ 1052569 h 2018589"/>
              <a:gd name="connsiteX47" fmla="*/ 487585 w 1456672"/>
              <a:gd name="connsiteY47" fmla="*/ 962081 h 2018589"/>
              <a:gd name="connsiteX48" fmla="*/ 490442 w 1456672"/>
              <a:gd name="connsiteY48" fmla="*/ 770152 h 2018589"/>
              <a:gd name="connsiteX49" fmla="*/ 500920 w 1456672"/>
              <a:gd name="connsiteY49" fmla="*/ 738720 h 2018589"/>
              <a:gd name="connsiteX50" fmla="*/ 559975 w 1456672"/>
              <a:gd name="connsiteY50" fmla="*/ 699191 h 2018589"/>
              <a:gd name="connsiteX51" fmla="*/ 633793 w 1456672"/>
              <a:gd name="connsiteY51" fmla="*/ 681570 h 2018589"/>
              <a:gd name="connsiteX52" fmla="*/ 771430 w 1456672"/>
              <a:gd name="connsiteY52" fmla="*/ 742054 h 2018589"/>
              <a:gd name="connsiteX53" fmla="*/ 857155 w 1456672"/>
              <a:gd name="connsiteY53" fmla="*/ 908265 h 2018589"/>
              <a:gd name="connsiteX54" fmla="*/ 850011 w 1456672"/>
              <a:gd name="connsiteY54" fmla="*/ 918742 h 2018589"/>
              <a:gd name="connsiteX55" fmla="*/ 752380 w 1456672"/>
              <a:gd name="connsiteY55" fmla="*/ 921600 h 2018589"/>
              <a:gd name="connsiteX56" fmla="*/ 673322 w 1456672"/>
              <a:gd name="connsiteY56" fmla="*/ 932554 h 2018589"/>
              <a:gd name="connsiteX57" fmla="*/ 702850 w 1456672"/>
              <a:gd name="connsiteY57" fmla="*/ 946841 h 2018589"/>
              <a:gd name="connsiteX58" fmla="*/ 1064323 w 1456672"/>
              <a:gd name="connsiteY58" fmla="*/ 946841 h 2018589"/>
              <a:gd name="connsiteX59" fmla="*/ 1086231 w 1456672"/>
              <a:gd name="connsiteY59" fmla="*/ 949222 h 2018589"/>
              <a:gd name="connsiteX60" fmla="*/ 1070991 w 1456672"/>
              <a:gd name="connsiteY60" fmla="*/ 1015421 h 2018589"/>
              <a:gd name="connsiteX61" fmla="*/ 1057656 w 1456672"/>
              <a:gd name="connsiteY61" fmla="*/ 1156867 h 2018589"/>
              <a:gd name="connsiteX62" fmla="*/ 1041464 w 1456672"/>
              <a:gd name="connsiteY62" fmla="*/ 1170679 h 2018589"/>
              <a:gd name="connsiteX63" fmla="*/ 997172 w 1456672"/>
              <a:gd name="connsiteY63" fmla="*/ 1173536 h 2018589"/>
              <a:gd name="connsiteX64" fmla="*/ 951452 w 1456672"/>
              <a:gd name="connsiteY64" fmla="*/ 1188776 h 2018589"/>
              <a:gd name="connsiteX65" fmla="*/ 808101 w 1456672"/>
              <a:gd name="connsiteY65" fmla="*/ 1164011 h 2018589"/>
              <a:gd name="connsiteX66" fmla="*/ 738092 w 1456672"/>
              <a:gd name="connsiteY66" fmla="*/ 1152105 h 2018589"/>
              <a:gd name="connsiteX67" fmla="*/ 679513 w 1456672"/>
              <a:gd name="connsiteY67" fmla="*/ 1140675 h 2018589"/>
              <a:gd name="connsiteX68" fmla="*/ 761428 w 1456672"/>
              <a:gd name="connsiteY68" fmla="*/ 1182109 h 2018589"/>
              <a:gd name="connsiteX69" fmla="*/ 945737 w 1456672"/>
              <a:gd name="connsiteY69" fmla="*/ 1240211 h 2018589"/>
              <a:gd name="connsiteX70" fmla="*/ 966692 w 1456672"/>
              <a:gd name="connsiteY70" fmla="*/ 1253070 h 2018589"/>
              <a:gd name="connsiteX71" fmla="*/ 1003840 w 1456672"/>
              <a:gd name="connsiteY71" fmla="*/ 1286408 h 2018589"/>
              <a:gd name="connsiteX72" fmla="*/ 1116235 w 1456672"/>
              <a:gd name="connsiteY72" fmla="*/ 1374990 h 2018589"/>
              <a:gd name="connsiteX73" fmla="*/ 998125 w 1456672"/>
              <a:gd name="connsiteY73" fmla="*/ 1376895 h 2018589"/>
              <a:gd name="connsiteX74" fmla="*/ 909066 w 1456672"/>
              <a:gd name="connsiteY74" fmla="*/ 1400708 h 2018589"/>
              <a:gd name="connsiteX75" fmla="*/ 880967 w 1456672"/>
              <a:gd name="connsiteY75" fmla="*/ 1481194 h 2018589"/>
              <a:gd name="connsiteX76" fmla="*/ 858583 w 1456672"/>
              <a:gd name="connsiteY76" fmla="*/ 1585969 h 2018589"/>
              <a:gd name="connsiteX77" fmla="*/ 852392 w 1456672"/>
              <a:gd name="connsiteY77" fmla="*/ 1707889 h 2018589"/>
              <a:gd name="connsiteX78" fmla="*/ 946690 w 1456672"/>
              <a:gd name="connsiteY78" fmla="*/ 1961730 h 2018589"/>
              <a:gd name="connsiteX79" fmla="*/ 977646 w 1456672"/>
              <a:gd name="connsiteY79" fmla="*/ 2007927 h 2018589"/>
              <a:gd name="connsiteX80" fmla="*/ 995267 w 1456672"/>
              <a:gd name="connsiteY80" fmla="*/ 2005545 h 2018589"/>
              <a:gd name="connsiteX81" fmla="*/ 964787 w 1456672"/>
              <a:gd name="connsiteY81" fmla="*/ 1863623 h 2018589"/>
              <a:gd name="connsiteX82" fmla="*/ 930021 w 1456672"/>
              <a:gd name="connsiteY82" fmla="*/ 1739321 h 2018589"/>
              <a:gd name="connsiteX83" fmla="*/ 932878 w 1456672"/>
              <a:gd name="connsiteY83" fmla="*/ 1626450 h 2018589"/>
              <a:gd name="connsiteX84" fmla="*/ 947642 w 1456672"/>
              <a:gd name="connsiteY84" fmla="*/ 1547869 h 2018589"/>
              <a:gd name="connsiteX85" fmla="*/ 954786 w 1456672"/>
              <a:gd name="connsiteY85" fmla="*/ 1509293 h 2018589"/>
              <a:gd name="connsiteX86" fmla="*/ 963835 w 1456672"/>
              <a:gd name="connsiteY86" fmla="*/ 1485956 h 2018589"/>
              <a:gd name="connsiteX87" fmla="*/ 987647 w 1456672"/>
              <a:gd name="connsiteY87" fmla="*/ 1463096 h 2018589"/>
              <a:gd name="connsiteX88" fmla="*/ 1127665 w 1456672"/>
              <a:gd name="connsiteY88" fmla="*/ 1449761 h 2018589"/>
              <a:gd name="connsiteX89" fmla="*/ 1258633 w 1456672"/>
              <a:gd name="connsiteY89" fmla="*/ 1462144 h 2018589"/>
              <a:gd name="connsiteX90" fmla="*/ 1316736 w 1456672"/>
              <a:gd name="connsiteY90" fmla="*/ 1442141 h 2018589"/>
              <a:gd name="connsiteX91" fmla="*/ 1336262 w 1456672"/>
              <a:gd name="connsiteY91" fmla="*/ 1404994 h 2018589"/>
              <a:gd name="connsiteX92" fmla="*/ 1429131 w 1456672"/>
              <a:gd name="connsiteY92" fmla="*/ 1216399 h 2018589"/>
              <a:gd name="connsiteX93" fmla="*/ 1453420 w 1456672"/>
              <a:gd name="connsiteY93" fmla="*/ 1015897 h 2018589"/>
              <a:gd name="connsiteX94" fmla="*/ 1445324 w 1456672"/>
              <a:gd name="connsiteY94" fmla="*/ 975416 h 2018589"/>
              <a:gd name="connsiteX95" fmla="*/ 1447705 w 1456672"/>
              <a:gd name="connsiteY95" fmla="*/ 970177 h 2018589"/>
              <a:gd name="connsiteX96" fmla="*/ 526161 w 1456672"/>
              <a:gd name="connsiteY96" fmla="*/ 447255 h 2018589"/>
              <a:gd name="connsiteX97" fmla="*/ 563308 w 1456672"/>
              <a:gd name="connsiteY97" fmla="*/ 449160 h 2018589"/>
              <a:gd name="connsiteX98" fmla="*/ 457581 w 1456672"/>
              <a:gd name="connsiteY98" fmla="*/ 509167 h 2018589"/>
              <a:gd name="connsiteX99" fmla="*/ 381857 w 1456672"/>
              <a:gd name="connsiteY99" fmla="*/ 512025 h 2018589"/>
              <a:gd name="connsiteX100" fmla="*/ 418052 w 1456672"/>
              <a:gd name="connsiteY100" fmla="*/ 423442 h 2018589"/>
              <a:gd name="connsiteX101" fmla="*/ 394240 w 1456672"/>
              <a:gd name="connsiteY101" fmla="*/ 436777 h 2018589"/>
              <a:gd name="connsiteX102" fmla="*/ 332327 w 1456672"/>
              <a:gd name="connsiteY102" fmla="*/ 490594 h 2018589"/>
              <a:gd name="connsiteX103" fmla="*/ 293751 w 1456672"/>
              <a:gd name="connsiteY103" fmla="*/ 516787 h 2018589"/>
              <a:gd name="connsiteX104" fmla="*/ 527113 w 1456672"/>
              <a:gd name="connsiteY104" fmla="*/ 316762 h 2018589"/>
              <a:gd name="connsiteX105" fmla="*/ 529971 w 1456672"/>
              <a:gd name="connsiteY105" fmla="*/ 319620 h 2018589"/>
              <a:gd name="connsiteX106" fmla="*/ 499015 w 1456672"/>
              <a:gd name="connsiteY106" fmla="*/ 363911 h 2018589"/>
              <a:gd name="connsiteX107" fmla="*/ 495681 w 1456672"/>
              <a:gd name="connsiteY107" fmla="*/ 372484 h 2018589"/>
              <a:gd name="connsiteX108" fmla="*/ 504730 w 1456672"/>
              <a:gd name="connsiteY108" fmla="*/ 373912 h 2018589"/>
              <a:gd name="connsiteX109" fmla="*/ 571881 w 1456672"/>
              <a:gd name="connsiteY109" fmla="*/ 362482 h 2018589"/>
              <a:gd name="connsiteX110" fmla="*/ 584740 w 1456672"/>
              <a:gd name="connsiteY110" fmla="*/ 362006 h 2018589"/>
              <a:gd name="connsiteX111" fmla="*/ 525208 w 1456672"/>
              <a:gd name="connsiteY111" fmla="*/ 416775 h 2018589"/>
              <a:gd name="connsiteX112" fmla="*/ 525208 w 1456672"/>
              <a:gd name="connsiteY112" fmla="*/ 416775 h 2018589"/>
              <a:gd name="connsiteX113" fmla="*/ 517112 w 1456672"/>
              <a:gd name="connsiteY113" fmla="*/ 432015 h 2018589"/>
              <a:gd name="connsiteX114" fmla="*/ 526161 w 1456672"/>
              <a:gd name="connsiteY114" fmla="*/ 447255 h 2018589"/>
              <a:gd name="connsiteX115" fmla="*/ 1088136 w 1456672"/>
              <a:gd name="connsiteY115" fmla="*/ 859211 h 2018589"/>
              <a:gd name="connsiteX116" fmla="*/ 1072420 w 1456672"/>
              <a:gd name="connsiteY116" fmla="*/ 861116 h 2018589"/>
              <a:gd name="connsiteX117" fmla="*/ 1079564 w 1456672"/>
              <a:gd name="connsiteY117" fmla="*/ 879214 h 2018589"/>
              <a:gd name="connsiteX118" fmla="*/ 1059085 w 1456672"/>
              <a:gd name="connsiteY118" fmla="*/ 906360 h 2018589"/>
              <a:gd name="connsiteX119" fmla="*/ 901446 w 1456672"/>
              <a:gd name="connsiteY119" fmla="*/ 907789 h 2018589"/>
              <a:gd name="connsiteX120" fmla="*/ 893350 w 1456672"/>
              <a:gd name="connsiteY120" fmla="*/ 895882 h 2018589"/>
              <a:gd name="connsiteX121" fmla="*/ 900970 w 1456672"/>
              <a:gd name="connsiteY121" fmla="*/ 835399 h 2018589"/>
              <a:gd name="connsiteX122" fmla="*/ 900970 w 1456672"/>
              <a:gd name="connsiteY122" fmla="*/ 835399 h 2018589"/>
              <a:gd name="connsiteX123" fmla="*/ 902398 w 1456672"/>
              <a:gd name="connsiteY123" fmla="*/ 827302 h 2018589"/>
              <a:gd name="connsiteX124" fmla="*/ 913352 w 1456672"/>
              <a:gd name="connsiteY124" fmla="*/ 730624 h 2018589"/>
              <a:gd name="connsiteX125" fmla="*/ 930497 w 1456672"/>
              <a:gd name="connsiteY125" fmla="*/ 665854 h 2018589"/>
              <a:gd name="connsiteX126" fmla="*/ 960025 w 1456672"/>
              <a:gd name="connsiteY126" fmla="*/ 645375 h 2018589"/>
              <a:gd name="connsiteX127" fmla="*/ 1150525 w 1456672"/>
              <a:gd name="connsiteY127" fmla="*/ 546315 h 2018589"/>
              <a:gd name="connsiteX128" fmla="*/ 1161478 w 1456672"/>
              <a:gd name="connsiteY128" fmla="*/ 545839 h 2018589"/>
              <a:gd name="connsiteX129" fmla="*/ 1158145 w 1456672"/>
              <a:gd name="connsiteY129" fmla="*/ 556792 h 2018589"/>
              <a:gd name="connsiteX130" fmla="*/ 1030033 w 1456672"/>
              <a:gd name="connsiteY130" fmla="*/ 718241 h 2018589"/>
              <a:gd name="connsiteX131" fmla="*/ 1034796 w 1456672"/>
              <a:gd name="connsiteY131" fmla="*/ 731100 h 2018589"/>
              <a:gd name="connsiteX132" fmla="*/ 1034796 w 1456672"/>
              <a:gd name="connsiteY132" fmla="*/ 731100 h 2018589"/>
              <a:gd name="connsiteX133" fmla="*/ 1110520 w 1456672"/>
              <a:gd name="connsiteY133" fmla="*/ 686809 h 2018589"/>
              <a:gd name="connsiteX134" fmla="*/ 1144333 w 1456672"/>
              <a:gd name="connsiteY134" fmla="*/ 666330 h 2018589"/>
              <a:gd name="connsiteX135" fmla="*/ 1150048 w 1456672"/>
              <a:gd name="connsiteY135" fmla="*/ 664425 h 2018589"/>
              <a:gd name="connsiteX136" fmla="*/ 1144333 w 1456672"/>
              <a:gd name="connsiteY136" fmla="*/ 666330 h 2018589"/>
              <a:gd name="connsiteX137" fmla="*/ 1178624 w 1456672"/>
              <a:gd name="connsiteY137" fmla="*/ 645851 h 2018589"/>
              <a:gd name="connsiteX138" fmla="*/ 1271016 w 1456672"/>
              <a:gd name="connsiteY138" fmla="*/ 589177 h 2018589"/>
              <a:gd name="connsiteX139" fmla="*/ 1285780 w 1456672"/>
              <a:gd name="connsiteY139" fmla="*/ 580129 h 2018589"/>
              <a:gd name="connsiteX140" fmla="*/ 1313878 w 1456672"/>
              <a:gd name="connsiteY140" fmla="*/ 590130 h 2018589"/>
              <a:gd name="connsiteX141" fmla="*/ 1325308 w 1456672"/>
              <a:gd name="connsiteY141" fmla="*/ 727766 h 2018589"/>
              <a:gd name="connsiteX142" fmla="*/ 1316260 w 1456672"/>
              <a:gd name="connsiteY142" fmla="*/ 768247 h 2018589"/>
              <a:gd name="connsiteX143" fmla="*/ 1316260 w 1456672"/>
              <a:gd name="connsiteY143" fmla="*/ 768247 h 2018589"/>
              <a:gd name="connsiteX144" fmla="*/ 1304353 w 1456672"/>
              <a:gd name="connsiteY144" fmla="*/ 850162 h 2018589"/>
              <a:gd name="connsiteX145" fmla="*/ 1291018 w 1456672"/>
              <a:gd name="connsiteY145" fmla="*/ 858735 h 2018589"/>
              <a:gd name="connsiteX146" fmla="*/ 1201960 w 1456672"/>
              <a:gd name="connsiteY146" fmla="*/ 858735 h 2018589"/>
              <a:gd name="connsiteX147" fmla="*/ 1088136 w 1456672"/>
              <a:gd name="connsiteY147" fmla="*/ 859211 h 2018589"/>
              <a:gd name="connsiteX148" fmla="*/ 1408652 w 1456672"/>
              <a:gd name="connsiteY148" fmla="*/ 1123054 h 2018589"/>
              <a:gd name="connsiteX149" fmla="*/ 1405795 w 1456672"/>
              <a:gd name="connsiteY149" fmla="*/ 1141151 h 2018589"/>
              <a:gd name="connsiteX150" fmla="*/ 1405795 w 1456672"/>
              <a:gd name="connsiteY150" fmla="*/ 1141151 h 2018589"/>
              <a:gd name="connsiteX151" fmla="*/ 1405318 w 1456672"/>
              <a:gd name="connsiteY151" fmla="*/ 1151153 h 2018589"/>
              <a:gd name="connsiteX152" fmla="*/ 1357693 w 1456672"/>
              <a:gd name="connsiteY152" fmla="*/ 1181633 h 2018589"/>
              <a:gd name="connsiteX153" fmla="*/ 1269587 w 1456672"/>
              <a:gd name="connsiteY153" fmla="*/ 1157820 h 2018589"/>
              <a:gd name="connsiteX154" fmla="*/ 1209580 w 1456672"/>
              <a:gd name="connsiteY154" fmla="*/ 1147342 h 2018589"/>
              <a:gd name="connsiteX155" fmla="*/ 1195292 w 1456672"/>
              <a:gd name="connsiteY155" fmla="*/ 1150676 h 2018589"/>
              <a:gd name="connsiteX156" fmla="*/ 1211961 w 1456672"/>
              <a:gd name="connsiteY156" fmla="*/ 1163535 h 2018589"/>
              <a:gd name="connsiteX157" fmla="*/ 1211961 w 1456672"/>
              <a:gd name="connsiteY157" fmla="*/ 1163535 h 2018589"/>
              <a:gd name="connsiteX158" fmla="*/ 1284351 w 1456672"/>
              <a:gd name="connsiteY158" fmla="*/ 1190205 h 2018589"/>
              <a:gd name="connsiteX159" fmla="*/ 1284351 w 1456672"/>
              <a:gd name="connsiteY159" fmla="*/ 1190205 h 2018589"/>
              <a:gd name="connsiteX160" fmla="*/ 1304353 w 1456672"/>
              <a:gd name="connsiteY160" fmla="*/ 1197349 h 2018589"/>
              <a:gd name="connsiteX161" fmla="*/ 1304353 w 1456672"/>
              <a:gd name="connsiteY161" fmla="*/ 1197349 h 2018589"/>
              <a:gd name="connsiteX162" fmla="*/ 1377696 w 1456672"/>
              <a:gd name="connsiteY162" fmla="*/ 1223543 h 2018589"/>
              <a:gd name="connsiteX163" fmla="*/ 1383411 w 1456672"/>
              <a:gd name="connsiteY163" fmla="*/ 1237354 h 2018589"/>
              <a:gd name="connsiteX164" fmla="*/ 1360075 w 1456672"/>
              <a:gd name="connsiteY164" fmla="*/ 1279740 h 2018589"/>
              <a:gd name="connsiteX165" fmla="*/ 1360075 w 1456672"/>
              <a:gd name="connsiteY165" fmla="*/ 1279740 h 2018589"/>
              <a:gd name="connsiteX166" fmla="*/ 1349121 w 1456672"/>
              <a:gd name="connsiteY166" fmla="*/ 1300219 h 2018589"/>
              <a:gd name="connsiteX167" fmla="*/ 1349121 w 1456672"/>
              <a:gd name="connsiteY167" fmla="*/ 1300219 h 2018589"/>
              <a:gd name="connsiteX168" fmla="*/ 1306258 w 1456672"/>
              <a:gd name="connsiteY168" fmla="*/ 1381181 h 2018589"/>
              <a:gd name="connsiteX169" fmla="*/ 1251966 w 1456672"/>
              <a:gd name="connsiteY169" fmla="*/ 1392611 h 2018589"/>
              <a:gd name="connsiteX170" fmla="*/ 1151953 w 1456672"/>
              <a:gd name="connsiteY170" fmla="*/ 1327841 h 2018589"/>
              <a:gd name="connsiteX171" fmla="*/ 1151953 w 1456672"/>
              <a:gd name="connsiteY171" fmla="*/ 1327841 h 2018589"/>
              <a:gd name="connsiteX172" fmla="*/ 1042892 w 1456672"/>
              <a:gd name="connsiteY172" fmla="*/ 1256404 h 2018589"/>
              <a:gd name="connsiteX173" fmla="*/ 1026700 w 1456672"/>
              <a:gd name="connsiteY173" fmla="*/ 1224971 h 2018589"/>
              <a:gd name="connsiteX174" fmla="*/ 1033843 w 1456672"/>
              <a:gd name="connsiteY174" fmla="*/ 1219733 h 2018589"/>
              <a:gd name="connsiteX175" fmla="*/ 1077182 w 1456672"/>
              <a:gd name="connsiteY175" fmla="*/ 1222590 h 2018589"/>
              <a:gd name="connsiteX176" fmla="*/ 1099090 w 1456672"/>
              <a:gd name="connsiteY176" fmla="*/ 1202588 h 2018589"/>
              <a:gd name="connsiteX177" fmla="*/ 1101947 w 1456672"/>
              <a:gd name="connsiteY177" fmla="*/ 1186871 h 2018589"/>
              <a:gd name="connsiteX178" fmla="*/ 1101947 w 1456672"/>
              <a:gd name="connsiteY178" fmla="*/ 1186871 h 2018589"/>
              <a:gd name="connsiteX179" fmla="*/ 1102900 w 1456672"/>
              <a:gd name="connsiteY179" fmla="*/ 1173060 h 2018589"/>
              <a:gd name="connsiteX180" fmla="*/ 1104328 w 1456672"/>
              <a:gd name="connsiteY180" fmla="*/ 1164964 h 2018589"/>
              <a:gd name="connsiteX181" fmla="*/ 1104328 w 1456672"/>
              <a:gd name="connsiteY181" fmla="*/ 1164964 h 2018589"/>
              <a:gd name="connsiteX182" fmla="*/ 1107662 w 1456672"/>
              <a:gd name="connsiteY182" fmla="*/ 1133531 h 2018589"/>
              <a:gd name="connsiteX183" fmla="*/ 1107662 w 1456672"/>
              <a:gd name="connsiteY183" fmla="*/ 1133531 h 2018589"/>
              <a:gd name="connsiteX184" fmla="*/ 1127665 w 1456672"/>
              <a:gd name="connsiteY184" fmla="*/ 955890 h 2018589"/>
              <a:gd name="connsiteX185" fmla="*/ 1130998 w 1456672"/>
              <a:gd name="connsiteY185" fmla="*/ 937792 h 2018589"/>
              <a:gd name="connsiteX186" fmla="*/ 1161955 w 1456672"/>
              <a:gd name="connsiteY186" fmla="*/ 912075 h 2018589"/>
              <a:gd name="connsiteX187" fmla="*/ 1325308 w 1456672"/>
              <a:gd name="connsiteY187" fmla="*/ 902550 h 2018589"/>
              <a:gd name="connsiteX188" fmla="*/ 1358170 w 1456672"/>
              <a:gd name="connsiteY188" fmla="*/ 907789 h 2018589"/>
              <a:gd name="connsiteX189" fmla="*/ 1384364 w 1456672"/>
              <a:gd name="connsiteY189" fmla="*/ 938745 h 2018589"/>
              <a:gd name="connsiteX190" fmla="*/ 1405318 w 1456672"/>
              <a:gd name="connsiteY190" fmla="*/ 1045901 h 2018589"/>
              <a:gd name="connsiteX191" fmla="*/ 1393889 w 1456672"/>
              <a:gd name="connsiteY191" fmla="*/ 1059236 h 2018589"/>
              <a:gd name="connsiteX192" fmla="*/ 1322927 w 1456672"/>
              <a:gd name="connsiteY192" fmla="*/ 1058760 h 2018589"/>
              <a:gd name="connsiteX193" fmla="*/ 1322927 w 1456672"/>
              <a:gd name="connsiteY193" fmla="*/ 1058760 h 2018589"/>
              <a:gd name="connsiteX194" fmla="*/ 1303401 w 1456672"/>
              <a:gd name="connsiteY194" fmla="*/ 1058760 h 2018589"/>
              <a:gd name="connsiteX195" fmla="*/ 1303401 w 1456672"/>
              <a:gd name="connsiteY195" fmla="*/ 1058760 h 2018589"/>
              <a:gd name="connsiteX196" fmla="*/ 1215771 w 1456672"/>
              <a:gd name="connsiteY196" fmla="*/ 1059236 h 2018589"/>
              <a:gd name="connsiteX197" fmla="*/ 1202912 w 1456672"/>
              <a:gd name="connsiteY197" fmla="*/ 1066380 h 2018589"/>
              <a:gd name="connsiteX198" fmla="*/ 1214342 w 1456672"/>
              <a:gd name="connsiteY198" fmla="*/ 1074476 h 2018589"/>
              <a:gd name="connsiteX199" fmla="*/ 1244822 w 1456672"/>
              <a:gd name="connsiteY199" fmla="*/ 1077810 h 2018589"/>
              <a:gd name="connsiteX200" fmla="*/ 1248632 w 1456672"/>
              <a:gd name="connsiteY200" fmla="*/ 1078763 h 2018589"/>
              <a:gd name="connsiteX201" fmla="*/ 1320546 w 1456672"/>
              <a:gd name="connsiteY201" fmla="*/ 1084001 h 2018589"/>
              <a:gd name="connsiteX202" fmla="*/ 1376267 w 1456672"/>
              <a:gd name="connsiteY202" fmla="*/ 1086383 h 2018589"/>
              <a:gd name="connsiteX203" fmla="*/ 1408652 w 1456672"/>
              <a:gd name="connsiteY203" fmla="*/ 1123054 h 2018589"/>
              <a:gd name="connsiteX0" fmla="*/ 1453409 w 1462376"/>
              <a:gd name="connsiteY0" fmla="*/ 970177 h 2018589"/>
              <a:gd name="connsiteX1" fmla="*/ 1444360 w 1462376"/>
              <a:gd name="connsiteY1" fmla="*/ 956842 h 2018589"/>
              <a:gd name="connsiteX2" fmla="*/ 1426739 w 1462376"/>
              <a:gd name="connsiteY2" fmla="*/ 888262 h 2018589"/>
              <a:gd name="connsiteX3" fmla="*/ 1392925 w 1462376"/>
              <a:gd name="connsiteY3" fmla="*/ 820159 h 2018589"/>
              <a:gd name="connsiteX4" fmla="*/ 1386257 w 1462376"/>
              <a:gd name="connsiteY4" fmla="*/ 787774 h 2018589"/>
              <a:gd name="connsiteX5" fmla="*/ 1384829 w 1462376"/>
              <a:gd name="connsiteY5" fmla="*/ 715384 h 2018589"/>
              <a:gd name="connsiteX6" fmla="*/ 1391020 w 1462376"/>
              <a:gd name="connsiteY6" fmla="*/ 659662 h 2018589"/>
              <a:gd name="connsiteX7" fmla="*/ 1379590 w 1462376"/>
              <a:gd name="connsiteY7" fmla="*/ 612990 h 2018589"/>
              <a:gd name="connsiteX8" fmla="*/ 1376732 w 1462376"/>
              <a:gd name="connsiteY8" fmla="*/ 563936 h 2018589"/>
              <a:gd name="connsiteX9" fmla="*/ 1392449 w 1462376"/>
              <a:gd name="connsiteY9" fmla="*/ 424871 h 2018589"/>
              <a:gd name="connsiteX10" fmla="*/ 1380066 w 1462376"/>
              <a:gd name="connsiteY10" fmla="*/ 342956 h 2018589"/>
              <a:gd name="connsiteX11" fmla="*/ 1375780 w 1462376"/>
              <a:gd name="connsiteY11" fmla="*/ 255326 h 2018589"/>
              <a:gd name="connsiteX12" fmla="*/ 1308153 w 1462376"/>
              <a:gd name="connsiteY12" fmla="*/ 191508 h 2018589"/>
              <a:gd name="connsiteX13" fmla="*/ 1272910 w 1462376"/>
              <a:gd name="connsiteY13" fmla="*/ 176268 h 2018589"/>
              <a:gd name="connsiteX14" fmla="*/ 1248621 w 1462376"/>
              <a:gd name="connsiteY14" fmla="*/ 161505 h 2018589"/>
              <a:gd name="connsiteX15" fmla="*/ 1206235 w 1462376"/>
              <a:gd name="connsiteY15" fmla="*/ 127215 h 2018589"/>
              <a:gd name="connsiteX16" fmla="*/ 1194805 w 1462376"/>
              <a:gd name="connsiteY16" fmla="*/ 111022 h 2018589"/>
              <a:gd name="connsiteX17" fmla="*/ 1142894 w 1462376"/>
              <a:gd name="connsiteY17" fmla="*/ 91020 h 2018589"/>
              <a:gd name="connsiteX18" fmla="*/ 1031927 w 1462376"/>
              <a:gd name="connsiteY18" fmla="*/ 52920 h 2018589"/>
              <a:gd name="connsiteX19" fmla="*/ 969062 w 1462376"/>
              <a:gd name="connsiteY19" fmla="*/ 31965 h 2018589"/>
              <a:gd name="connsiteX20" fmla="*/ 908102 w 1462376"/>
              <a:gd name="connsiteY20" fmla="*/ 26726 h 2018589"/>
              <a:gd name="connsiteX21" fmla="*/ 833807 w 1462376"/>
              <a:gd name="connsiteY21" fmla="*/ 17677 h 2018589"/>
              <a:gd name="connsiteX22" fmla="*/ 729032 w 1462376"/>
              <a:gd name="connsiteY22" fmla="*/ 56 h 2018589"/>
              <a:gd name="connsiteX23" fmla="*/ 635687 w 1462376"/>
              <a:gd name="connsiteY23" fmla="*/ 11010 h 2018589"/>
              <a:gd name="connsiteX24" fmla="*/ 425661 w 1462376"/>
              <a:gd name="connsiteY24" fmla="*/ 83876 h 2018589"/>
              <a:gd name="connsiteX25" fmla="*/ 327553 w 1462376"/>
              <a:gd name="connsiteY25" fmla="*/ 158171 h 2018589"/>
              <a:gd name="connsiteX26" fmla="*/ 265165 w 1462376"/>
              <a:gd name="connsiteY26" fmla="*/ 228180 h 2018589"/>
              <a:gd name="connsiteX27" fmla="*/ 212301 w 1462376"/>
              <a:gd name="connsiteY27" fmla="*/ 292474 h 2018589"/>
              <a:gd name="connsiteX28" fmla="*/ 169915 w 1462376"/>
              <a:gd name="connsiteY28" fmla="*/ 380580 h 2018589"/>
              <a:gd name="connsiteX29" fmla="*/ 133243 w 1462376"/>
              <a:gd name="connsiteY29" fmla="*/ 577271 h 2018589"/>
              <a:gd name="connsiteX30" fmla="*/ 142292 w 1462376"/>
              <a:gd name="connsiteY30" fmla="*/ 680617 h 2018589"/>
              <a:gd name="connsiteX31" fmla="*/ 198966 w 1462376"/>
              <a:gd name="connsiteY31" fmla="*/ 825874 h 2018589"/>
              <a:gd name="connsiteX32" fmla="*/ 241828 w 1462376"/>
              <a:gd name="connsiteY32" fmla="*/ 892072 h 2018589"/>
              <a:gd name="connsiteX33" fmla="*/ 264689 w 1462376"/>
              <a:gd name="connsiteY33" fmla="*/ 921600 h 2018589"/>
              <a:gd name="connsiteX34" fmla="*/ 316123 w 1462376"/>
              <a:gd name="connsiteY34" fmla="*/ 1016374 h 2018589"/>
              <a:gd name="connsiteX35" fmla="*/ 340412 w 1462376"/>
              <a:gd name="connsiteY35" fmla="*/ 1153058 h 2018589"/>
              <a:gd name="connsiteX36" fmla="*/ 332316 w 1462376"/>
              <a:gd name="connsiteY36" fmla="*/ 1322603 h 2018589"/>
              <a:gd name="connsiteX37" fmla="*/ 298026 w 1462376"/>
              <a:gd name="connsiteY37" fmla="*/ 1397850 h 2018589"/>
              <a:gd name="connsiteX38" fmla="*/ 268975 w 1462376"/>
              <a:gd name="connsiteY38" fmla="*/ 1431664 h 2018589"/>
              <a:gd name="connsiteX39" fmla="*/ 28391 w 1462376"/>
              <a:gd name="connsiteY39" fmla="*/ 1611103 h 2018589"/>
              <a:gd name="connsiteX40" fmla="*/ 25827 w 1462376"/>
              <a:gd name="connsiteY40" fmla="*/ 1716302 h 2018589"/>
              <a:gd name="connsiteX41" fmla="*/ 342317 w 1462376"/>
              <a:gd name="connsiteY41" fmla="*/ 1465954 h 2018589"/>
              <a:gd name="connsiteX42" fmla="*/ 347080 w 1462376"/>
              <a:gd name="connsiteY42" fmla="*/ 1462620 h 2018589"/>
              <a:gd name="connsiteX43" fmla="*/ 411374 w 1462376"/>
              <a:gd name="connsiteY43" fmla="*/ 1330699 h 2018589"/>
              <a:gd name="connsiteX44" fmla="*/ 434234 w 1462376"/>
              <a:gd name="connsiteY44" fmla="*/ 1234020 h 2018589"/>
              <a:gd name="connsiteX45" fmla="*/ 457570 w 1462376"/>
              <a:gd name="connsiteY45" fmla="*/ 1156391 h 2018589"/>
              <a:gd name="connsiteX46" fmla="*/ 501385 w 1462376"/>
              <a:gd name="connsiteY46" fmla="*/ 1052569 h 2018589"/>
              <a:gd name="connsiteX47" fmla="*/ 493289 w 1462376"/>
              <a:gd name="connsiteY47" fmla="*/ 962081 h 2018589"/>
              <a:gd name="connsiteX48" fmla="*/ 496146 w 1462376"/>
              <a:gd name="connsiteY48" fmla="*/ 770152 h 2018589"/>
              <a:gd name="connsiteX49" fmla="*/ 506624 w 1462376"/>
              <a:gd name="connsiteY49" fmla="*/ 738720 h 2018589"/>
              <a:gd name="connsiteX50" fmla="*/ 565679 w 1462376"/>
              <a:gd name="connsiteY50" fmla="*/ 699191 h 2018589"/>
              <a:gd name="connsiteX51" fmla="*/ 639497 w 1462376"/>
              <a:gd name="connsiteY51" fmla="*/ 681570 h 2018589"/>
              <a:gd name="connsiteX52" fmla="*/ 777134 w 1462376"/>
              <a:gd name="connsiteY52" fmla="*/ 742054 h 2018589"/>
              <a:gd name="connsiteX53" fmla="*/ 862859 w 1462376"/>
              <a:gd name="connsiteY53" fmla="*/ 908265 h 2018589"/>
              <a:gd name="connsiteX54" fmla="*/ 855715 w 1462376"/>
              <a:gd name="connsiteY54" fmla="*/ 918742 h 2018589"/>
              <a:gd name="connsiteX55" fmla="*/ 758084 w 1462376"/>
              <a:gd name="connsiteY55" fmla="*/ 921600 h 2018589"/>
              <a:gd name="connsiteX56" fmla="*/ 679026 w 1462376"/>
              <a:gd name="connsiteY56" fmla="*/ 932554 h 2018589"/>
              <a:gd name="connsiteX57" fmla="*/ 708554 w 1462376"/>
              <a:gd name="connsiteY57" fmla="*/ 946841 h 2018589"/>
              <a:gd name="connsiteX58" fmla="*/ 1070027 w 1462376"/>
              <a:gd name="connsiteY58" fmla="*/ 946841 h 2018589"/>
              <a:gd name="connsiteX59" fmla="*/ 1091935 w 1462376"/>
              <a:gd name="connsiteY59" fmla="*/ 949222 h 2018589"/>
              <a:gd name="connsiteX60" fmla="*/ 1076695 w 1462376"/>
              <a:gd name="connsiteY60" fmla="*/ 1015421 h 2018589"/>
              <a:gd name="connsiteX61" fmla="*/ 1063360 w 1462376"/>
              <a:gd name="connsiteY61" fmla="*/ 1156867 h 2018589"/>
              <a:gd name="connsiteX62" fmla="*/ 1047168 w 1462376"/>
              <a:gd name="connsiteY62" fmla="*/ 1170679 h 2018589"/>
              <a:gd name="connsiteX63" fmla="*/ 1002876 w 1462376"/>
              <a:gd name="connsiteY63" fmla="*/ 1173536 h 2018589"/>
              <a:gd name="connsiteX64" fmla="*/ 957156 w 1462376"/>
              <a:gd name="connsiteY64" fmla="*/ 1188776 h 2018589"/>
              <a:gd name="connsiteX65" fmla="*/ 813805 w 1462376"/>
              <a:gd name="connsiteY65" fmla="*/ 1164011 h 2018589"/>
              <a:gd name="connsiteX66" fmla="*/ 743796 w 1462376"/>
              <a:gd name="connsiteY66" fmla="*/ 1152105 h 2018589"/>
              <a:gd name="connsiteX67" fmla="*/ 685217 w 1462376"/>
              <a:gd name="connsiteY67" fmla="*/ 1140675 h 2018589"/>
              <a:gd name="connsiteX68" fmla="*/ 767132 w 1462376"/>
              <a:gd name="connsiteY68" fmla="*/ 1182109 h 2018589"/>
              <a:gd name="connsiteX69" fmla="*/ 951441 w 1462376"/>
              <a:gd name="connsiteY69" fmla="*/ 1240211 h 2018589"/>
              <a:gd name="connsiteX70" fmla="*/ 972396 w 1462376"/>
              <a:gd name="connsiteY70" fmla="*/ 1253070 h 2018589"/>
              <a:gd name="connsiteX71" fmla="*/ 1009544 w 1462376"/>
              <a:gd name="connsiteY71" fmla="*/ 1286408 h 2018589"/>
              <a:gd name="connsiteX72" fmla="*/ 1121939 w 1462376"/>
              <a:gd name="connsiteY72" fmla="*/ 1374990 h 2018589"/>
              <a:gd name="connsiteX73" fmla="*/ 1003829 w 1462376"/>
              <a:gd name="connsiteY73" fmla="*/ 1376895 h 2018589"/>
              <a:gd name="connsiteX74" fmla="*/ 914770 w 1462376"/>
              <a:gd name="connsiteY74" fmla="*/ 1400708 h 2018589"/>
              <a:gd name="connsiteX75" fmla="*/ 886671 w 1462376"/>
              <a:gd name="connsiteY75" fmla="*/ 1481194 h 2018589"/>
              <a:gd name="connsiteX76" fmla="*/ 864287 w 1462376"/>
              <a:gd name="connsiteY76" fmla="*/ 1585969 h 2018589"/>
              <a:gd name="connsiteX77" fmla="*/ 858096 w 1462376"/>
              <a:gd name="connsiteY77" fmla="*/ 1707889 h 2018589"/>
              <a:gd name="connsiteX78" fmla="*/ 952394 w 1462376"/>
              <a:gd name="connsiteY78" fmla="*/ 1961730 h 2018589"/>
              <a:gd name="connsiteX79" fmla="*/ 983350 w 1462376"/>
              <a:gd name="connsiteY79" fmla="*/ 2007927 h 2018589"/>
              <a:gd name="connsiteX80" fmla="*/ 1000971 w 1462376"/>
              <a:gd name="connsiteY80" fmla="*/ 2005545 h 2018589"/>
              <a:gd name="connsiteX81" fmla="*/ 970491 w 1462376"/>
              <a:gd name="connsiteY81" fmla="*/ 1863623 h 2018589"/>
              <a:gd name="connsiteX82" fmla="*/ 935725 w 1462376"/>
              <a:gd name="connsiteY82" fmla="*/ 1739321 h 2018589"/>
              <a:gd name="connsiteX83" fmla="*/ 938582 w 1462376"/>
              <a:gd name="connsiteY83" fmla="*/ 1626450 h 2018589"/>
              <a:gd name="connsiteX84" fmla="*/ 953346 w 1462376"/>
              <a:gd name="connsiteY84" fmla="*/ 1547869 h 2018589"/>
              <a:gd name="connsiteX85" fmla="*/ 960490 w 1462376"/>
              <a:gd name="connsiteY85" fmla="*/ 1509293 h 2018589"/>
              <a:gd name="connsiteX86" fmla="*/ 969539 w 1462376"/>
              <a:gd name="connsiteY86" fmla="*/ 1485956 h 2018589"/>
              <a:gd name="connsiteX87" fmla="*/ 993351 w 1462376"/>
              <a:gd name="connsiteY87" fmla="*/ 1463096 h 2018589"/>
              <a:gd name="connsiteX88" fmla="*/ 1133369 w 1462376"/>
              <a:gd name="connsiteY88" fmla="*/ 1449761 h 2018589"/>
              <a:gd name="connsiteX89" fmla="*/ 1264337 w 1462376"/>
              <a:gd name="connsiteY89" fmla="*/ 1462144 h 2018589"/>
              <a:gd name="connsiteX90" fmla="*/ 1322440 w 1462376"/>
              <a:gd name="connsiteY90" fmla="*/ 1442141 h 2018589"/>
              <a:gd name="connsiteX91" fmla="*/ 1341966 w 1462376"/>
              <a:gd name="connsiteY91" fmla="*/ 1404994 h 2018589"/>
              <a:gd name="connsiteX92" fmla="*/ 1434835 w 1462376"/>
              <a:gd name="connsiteY92" fmla="*/ 1216399 h 2018589"/>
              <a:gd name="connsiteX93" fmla="*/ 1459124 w 1462376"/>
              <a:gd name="connsiteY93" fmla="*/ 1015897 h 2018589"/>
              <a:gd name="connsiteX94" fmla="*/ 1451028 w 1462376"/>
              <a:gd name="connsiteY94" fmla="*/ 975416 h 2018589"/>
              <a:gd name="connsiteX95" fmla="*/ 1453409 w 1462376"/>
              <a:gd name="connsiteY95" fmla="*/ 970177 h 2018589"/>
              <a:gd name="connsiteX96" fmla="*/ 531865 w 1462376"/>
              <a:gd name="connsiteY96" fmla="*/ 447255 h 2018589"/>
              <a:gd name="connsiteX97" fmla="*/ 569012 w 1462376"/>
              <a:gd name="connsiteY97" fmla="*/ 449160 h 2018589"/>
              <a:gd name="connsiteX98" fmla="*/ 463285 w 1462376"/>
              <a:gd name="connsiteY98" fmla="*/ 509167 h 2018589"/>
              <a:gd name="connsiteX99" fmla="*/ 387561 w 1462376"/>
              <a:gd name="connsiteY99" fmla="*/ 512025 h 2018589"/>
              <a:gd name="connsiteX100" fmla="*/ 423756 w 1462376"/>
              <a:gd name="connsiteY100" fmla="*/ 423442 h 2018589"/>
              <a:gd name="connsiteX101" fmla="*/ 399944 w 1462376"/>
              <a:gd name="connsiteY101" fmla="*/ 436777 h 2018589"/>
              <a:gd name="connsiteX102" fmla="*/ 338031 w 1462376"/>
              <a:gd name="connsiteY102" fmla="*/ 490594 h 2018589"/>
              <a:gd name="connsiteX103" fmla="*/ 299455 w 1462376"/>
              <a:gd name="connsiteY103" fmla="*/ 516787 h 2018589"/>
              <a:gd name="connsiteX104" fmla="*/ 532817 w 1462376"/>
              <a:gd name="connsiteY104" fmla="*/ 316762 h 2018589"/>
              <a:gd name="connsiteX105" fmla="*/ 535675 w 1462376"/>
              <a:gd name="connsiteY105" fmla="*/ 319620 h 2018589"/>
              <a:gd name="connsiteX106" fmla="*/ 504719 w 1462376"/>
              <a:gd name="connsiteY106" fmla="*/ 363911 h 2018589"/>
              <a:gd name="connsiteX107" fmla="*/ 501385 w 1462376"/>
              <a:gd name="connsiteY107" fmla="*/ 372484 h 2018589"/>
              <a:gd name="connsiteX108" fmla="*/ 510434 w 1462376"/>
              <a:gd name="connsiteY108" fmla="*/ 373912 h 2018589"/>
              <a:gd name="connsiteX109" fmla="*/ 577585 w 1462376"/>
              <a:gd name="connsiteY109" fmla="*/ 362482 h 2018589"/>
              <a:gd name="connsiteX110" fmla="*/ 590444 w 1462376"/>
              <a:gd name="connsiteY110" fmla="*/ 362006 h 2018589"/>
              <a:gd name="connsiteX111" fmla="*/ 530912 w 1462376"/>
              <a:gd name="connsiteY111" fmla="*/ 416775 h 2018589"/>
              <a:gd name="connsiteX112" fmla="*/ 530912 w 1462376"/>
              <a:gd name="connsiteY112" fmla="*/ 416775 h 2018589"/>
              <a:gd name="connsiteX113" fmla="*/ 522816 w 1462376"/>
              <a:gd name="connsiteY113" fmla="*/ 432015 h 2018589"/>
              <a:gd name="connsiteX114" fmla="*/ 531865 w 1462376"/>
              <a:gd name="connsiteY114" fmla="*/ 447255 h 2018589"/>
              <a:gd name="connsiteX115" fmla="*/ 1093840 w 1462376"/>
              <a:gd name="connsiteY115" fmla="*/ 859211 h 2018589"/>
              <a:gd name="connsiteX116" fmla="*/ 1078124 w 1462376"/>
              <a:gd name="connsiteY116" fmla="*/ 861116 h 2018589"/>
              <a:gd name="connsiteX117" fmla="*/ 1085268 w 1462376"/>
              <a:gd name="connsiteY117" fmla="*/ 879214 h 2018589"/>
              <a:gd name="connsiteX118" fmla="*/ 1064789 w 1462376"/>
              <a:gd name="connsiteY118" fmla="*/ 906360 h 2018589"/>
              <a:gd name="connsiteX119" fmla="*/ 907150 w 1462376"/>
              <a:gd name="connsiteY119" fmla="*/ 907789 h 2018589"/>
              <a:gd name="connsiteX120" fmla="*/ 899054 w 1462376"/>
              <a:gd name="connsiteY120" fmla="*/ 895882 h 2018589"/>
              <a:gd name="connsiteX121" fmla="*/ 906674 w 1462376"/>
              <a:gd name="connsiteY121" fmla="*/ 835399 h 2018589"/>
              <a:gd name="connsiteX122" fmla="*/ 906674 w 1462376"/>
              <a:gd name="connsiteY122" fmla="*/ 835399 h 2018589"/>
              <a:gd name="connsiteX123" fmla="*/ 908102 w 1462376"/>
              <a:gd name="connsiteY123" fmla="*/ 827302 h 2018589"/>
              <a:gd name="connsiteX124" fmla="*/ 919056 w 1462376"/>
              <a:gd name="connsiteY124" fmla="*/ 730624 h 2018589"/>
              <a:gd name="connsiteX125" fmla="*/ 936201 w 1462376"/>
              <a:gd name="connsiteY125" fmla="*/ 665854 h 2018589"/>
              <a:gd name="connsiteX126" fmla="*/ 965729 w 1462376"/>
              <a:gd name="connsiteY126" fmla="*/ 645375 h 2018589"/>
              <a:gd name="connsiteX127" fmla="*/ 1156229 w 1462376"/>
              <a:gd name="connsiteY127" fmla="*/ 546315 h 2018589"/>
              <a:gd name="connsiteX128" fmla="*/ 1167182 w 1462376"/>
              <a:gd name="connsiteY128" fmla="*/ 545839 h 2018589"/>
              <a:gd name="connsiteX129" fmla="*/ 1163849 w 1462376"/>
              <a:gd name="connsiteY129" fmla="*/ 556792 h 2018589"/>
              <a:gd name="connsiteX130" fmla="*/ 1035737 w 1462376"/>
              <a:gd name="connsiteY130" fmla="*/ 718241 h 2018589"/>
              <a:gd name="connsiteX131" fmla="*/ 1040500 w 1462376"/>
              <a:gd name="connsiteY131" fmla="*/ 731100 h 2018589"/>
              <a:gd name="connsiteX132" fmla="*/ 1040500 w 1462376"/>
              <a:gd name="connsiteY132" fmla="*/ 731100 h 2018589"/>
              <a:gd name="connsiteX133" fmla="*/ 1116224 w 1462376"/>
              <a:gd name="connsiteY133" fmla="*/ 686809 h 2018589"/>
              <a:gd name="connsiteX134" fmla="*/ 1150037 w 1462376"/>
              <a:gd name="connsiteY134" fmla="*/ 666330 h 2018589"/>
              <a:gd name="connsiteX135" fmla="*/ 1155752 w 1462376"/>
              <a:gd name="connsiteY135" fmla="*/ 664425 h 2018589"/>
              <a:gd name="connsiteX136" fmla="*/ 1150037 w 1462376"/>
              <a:gd name="connsiteY136" fmla="*/ 666330 h 2018589"/>
              <a:gd name="connsiteX137" fmla="*/ 1184328 w 1462376"/>
              <a:gd name="connsiteY137" fmla="*/ 645851 h 2018589"/>
              <a:gd name="connsiteX138" fmla="*/ 1276720 w 1462376"/>
              <a:gd name="connsiteY138" fmla="*/ 589177 h 2018589"/>
              <a:gd name="connsiteX139" fmla="*/ 1291484 w 1462376"/>
              <a:gd name="connsiteY139" fmla="*/ 580129 h 2018589"/>
              <a:gd name="connsiteX140" fmla="*/ 1319582 w 1462376"/>
              <a:gd name="connsiteY140" fmla="*/ 590130 h 2018589"/>
              <a:gd name="connsiteX141" fmla="*/ 1331012 w 1462376"/>
              <a:gd name="connsiteY141" fmla="*/ 727766 h 2018589"/>
              <a:gd name="connsiteX142" fmla="*/ 1321964 w 1462376"/>
              <a:gd name="connsiteY142" fmla="*/ 768247 h 2018589"/>
              <a:gd name="connsiteX143" fmla="*/ 1321964 w 1462376"/>
              <a:gd name="connsiteY143" fmla="*/ 768247 h 2018589"/>
              <a:gd name="connsiteX144" fmla="*/ 1310057 w 1462376"/>
              <a:gd name="connsiteY144" fmla="*/ 850162 h 2018589"/>
              <a:gd name="connsiteX145" fmla="*/ 1296722 w 1462376"/>
              <a:gd name="connsiteY145" fmla="*/ 858735 h 2018589"/>
              <a:gd name="connsiteX146" fmla="*/ 1207664 w 1462376"/>
              <a:gd name="connsiteY146" fmla="*/ 858735 h 2018589"/>
              <a:gd name="connsiteX147" fmla="*/ 1093840 w 1462376"/>
              <a:gd name="connsiteY147" fmla="*/ 859211 h 2018589"/>
              <a:gd name="connsiteX148" fmla="*/ 1414356 w 1462376"/>
              <a:gd name="connsiteY148" fmla="*/ 1123054 h 2018589"/>
              <a:gd name="connsiteX149" fmla="*/ 1411499 w 1462376"/>
              <a:gd name="connsiteY149" fmla="*/ 1141151 h 2018589"/>
              <a:gd name="connsiteX150" fmla="*/ 1411499 w 1462376"/>
              <a:gd name="connsiteY150" fmla="*/ 1141151 h 2018589"/>
              <a:gd name="connsiteX151" fmla="*/ 1411022 w 1462376"/>
              <a:gd name="connsiteY151" fmla="*/ 1151153 h 2018589"/>
              <a:gd name="connsiteX152" fmla="*/ 1363397 w 1462376"/>
              <a:gd name="connsiteY152" fmla="*/ 1181633 h 2018589"/>
              <a:gd name="connsiteX153" fmla="*/ 1275291 w 1462376"/>
              <a:gd name="connsiteY153" fmla="*/ 1157820 h 2018589"/>
              <a:gd name="connsiteX154" fmla="*/ 1215284 w 1462376"/>
              <a:gd name="connsiteY154" fmla="*/ 1147342 h 2018589"/>
              <a:gd name="connsiteX155" fmla="*/ 1200996 w 1462376"/>
              <a:gd name="connsiteY155" fmla="*/ 1150676 h 2018589"/>
              <a:gd name="connsiteX156" fmla="*/ 1217665 w 1462376"/>
              <a:gd name="connsiteY156" fmla="*/ 1163535 h 2018589"/>
              <a:gd name="connsiteX157" fmla="*/ 1217665 w 1462376"/>
              <a:gd name="connsiteY157" fmla="*/ 1163535 h 2018589"/>
              <a:gd name="connsiteX158" fmla="*/ 1290055 w 1462376"/>
              <a:gd name="connsiteY158" fmla="*/ 1190205 h 2018589"/>
              <a:gd name="connsiteX159" fmla="*/ 1290055 w 1462376"/>
              <a:gd name="connsiteY159" fmla="*/ 1190205 h 2018589"/>
              <a:gd name="connsiteX160" fmla="*/ 1310057 w 1462376"/>
              <a:gd name="connsiteY160" fmla="*/ 1197349 h 2018589"/>
              <a:gd name="connsiteX161" fmla="*/ 1310057 w 1462376"/>
              <a:gd name="connsiteY161" fmla="*/ 1197349 h 2018589"/>
              <a:gd name="connsiteX162" fmla="*/ 1383400 w 1462376"/>
              <a:gd name="connsiteY162" fmla="*/ 1223543 h 2018589"/>
              <a:gd name="connsiteX163" fmla="*/ 1389115 w 1462376"/>
              <a:gd name="connsiteY163" fmla="*/ 1237354 h 2018589"/>
              <a:gd name="connsiteX164" fmla="*/ 1365779 w 1462376"/>
              <a:gd name="connsiteY164" fmla="*/ 1279740 h 2018589"/>
              <a:gd name="connsiteX165" fmla="*/ 1365779 w 1462376"/>
              <a:gd name="connsiteY165" fmla="*/ 1279740 h 2018589"/>
              <a:gd name="connsiteX166" fmla="*/ 1354825 w 1462376"/>
              <a:gd name="connsiteY166" fmla="*/ 1300219 h 2018589"/>
              <a:gd name="connsiteX167" fmla="*/ 1354825 w 1462376"/>
              <a:gd name="connsiteY167" fmla="*/ 1300219 h 2018589"/>
              <a:gd name="connsiteX168" fmla="*/ 1311962 w 1462376"/>
              <a:gd name="connsiteY168" fmla="*/ 1381181 h 2018589"/>
              <a:gd name="connsiteX169" fmla="*/ 1257670 w 1462376"/>
              <a:gd name="connsiteY169" fmla="*/ 1392611 h 2018589"/>
              <a:gd name="connsiteX170" fmla="*/ 1157657 w 1462376"/>
              <a:gd name="connsiteY170" fmla="*/ 1327841 h 2018589"/>
              <a:gd name="connsiteX171" fmla="*/ 1157657 w 1462376"/>
              <a:gd name="connsiteY171" fmla="*/ 1327841 h 2018589"/>
              <a:gd name="connsiteX172" fmla="*/ 1048596 w 1462376"/>
              <a:gd name="connsiteY172" fmla="*/ 1256404 h 2018589"/>
              <a:gd name="connsiteX173" fmla="*/ 1032404 w 1462376"/>
              <a:gd name="connsiteY173" fmla="*/ 1224971 h 2018589"/>
              <a:gd name="connsiteX174" fmla="*/ 1039547 w 1462376"/>
              <a:gd name="connsiteY174" fmla="*/ 1219733 h 2018589"/>
              <a:gd name="connsiteX175" fmla="*/ 1082886 w 1462376"/>
              <a:gd name="connsiteY175" fmla="*/ 1222590 h 2018589"/>
              <a:gd name="connsiteX176" fmla="*/ 1104794 w 1462376"/>
              <a:gd name="connsiteY176" fmla="*/ 1202588 h 2018589"/>
              <a:gd name="connsiteX177" fmla="*/ 1107651 w 1462376"/>
              <a:gd name="connsiteY177" fmla="*/ 1186871 h 2018589"/>
              <a:gd name="connsiteX178" fmla="*/ 1107651 w 1462376"/>
              <a:gd name="connsiteY178" fmla="*/ 1186871 h 2018589"/>
              <a:gd name="connsiteX179" fmla="*/ 1108604 w 1462376"/>
              <a:gd name="connsiteY179" fmla="*/ 1173060 h 2018589"/>
              <a:gd name="connsiteX180" fmla="*/ 1110032 w 1462376"/>
              <a:gd name="connsiteY180" fmla="*/ 1164964 h 2018589"/>
              <a:gd name="connsiteX181" fmla="*/ 1110032 w 1462376"/>
              <a:gd name="connsiteY181" fmla="*/ 1164964 h 2018589"/>
              <a:gd name="connsiteX182" fmla="*/ 1113366 w 1462376"/>
              <a:gd name="connsiteY182" fmla="*/ 1133531 h 2018589"/>
              <a:gd name="connsiteX183" fmla="*/ 1113366 w 1462376"/>
              <a:gd name="connsiteY183" fmla="*/ 1133531 h 2018589"/>
              <a:gd name="connsiteX184" fmla="*/ 1133369 w 1462376"/>
              <a:gd name="connsiteY184" fmla="*/ 955890 h 2018589"/>
              <a:gd name="connsiteX185" fmla="*/ 1136702 w 1462376"/>
              <a:gd name="connsiteY185" fmla="*/ 937792 h 2018589"/>
              <a:gd name="connsiteX186" fmla="*/ 1167659 w 1462376"/>
              <a:gd name="connsiteY186" fmla="*/ 912075 h 2018589"/>
              <a:gd name="connsiteX187" fmla="*/ 1331012 w 1462376"/>
              <a:gd name="connsiteY187" fmla="*/ 902550 h 2018589"/>
              <a:gd name="connsiteX188" fmla="*/ 1363874 w 1462376"/>
              <a:gd name="connsiteY188" fmla="*/ 907789 h 2018589"/>
              <a:gd name="connsiteX189" fmla="*/ 1390068 w 1462376"/>
              <a:gd name="connsiteY189" fmla="*/ 938745 h 2018589"/>
              <a:gd name="connsiteX190" fmla="*/ 1411022 w 1462376"/>
              <a:gd name="connsiteY190" fmla="*/ 1045901 h 2018589"/>
              <a:gd name="connsiteX191" fmla="*/ 1399593 w 1462376"/>
              <a:gd name="connsiteY191" fmla="*/ 1059236 h 2018589"/>
              <a:gd name="connsiteX192" fmla="*/ 1328631 w 1462376"/>
              <a:gd name="connsiteY192" fmla="*/ 1058760 h 2018589"/>
              <a:gd name="connsiteX193" fmla="*/ 1328631 w 1462376"/>
              <a:gd name="connsiteY193" fmla="*/ 1058760 h 2018589"/>
              <a:gd name="connsiteX194" fmla="*/ 1309105 w 1462376"/>
              <a:gd name="connsiteY194" fmla="*/ 1058760 h 2018589"/>
              <a:gd name="connsiteX195" fmla="*/ 1309105 w 1462376"/>
              <a:gd name="connsiteY195" fmla="*/ 1058760 h 2018589"/>
              <a:gd name="connsiteX196" fmla="*/ 1221475 w 1462376"/>
              <a:gd name="connsiteY196" fmla="*/ 1059236 h 2018589"/>
              <a:gd name="connsiteX197" fmla="*/ 1208616 w 1462376"/>
              <a:gd name="connsiteY197" fmla="*/ 1066380 h 2018589"/>
              <a:gd name="connsiteX198" fmla="*/ 1220046 w 1462376"/>
              <a:gd name="connsiteY198" fmla="*/ 1074476 h 2018589"/>
              <a:gd name="connsiteX199" fmla="*/ 1250526 w 1462376"/>
              <a:gd name="connsiteY199" fmla="*/ 1077810 h 2018589"/>
              <a:gd name="connsiteX200" fmla="*/ 1254336 w 1462376"/>
              <a:gd name="connsiteY200" fmla="*/ 1078763 h 2018589"/>
              <a:gd name="connsiteX201" fmla="*/ 1326250 w 1462376"/>
              <a:gd name="connsiteY201" fmla="*/ 1084001 h 2018589"/>
              <a:gd name="connsiteX202" fmla="*/ 1381971 w 1462376"/>
              <a:gd name="connsiteY202" fmla="*/ 1086383 h 2018589"/>
              <a:gd name="connsiteX203" fmla="*/ 1414356 w 1462376"/>
              <a:gd name="connsiteY203" fmla="*/ 1123054 h 2018589"/>
              <a:gd name="connsiteX0" fmla="*/ 1440789 w 1449756"/>
              <a:gd name="connsiteY0" fmla="*/ 970177 h 2018589"/>
              <a:gd name="connsiteX1" fmla="*/ 1431740 w 1449756"/>
              <a:gd name="connsiteY1" fmla="*/ 956842 h 2018589"/>
              <a:gd name="connsiteX2" fmla="*/ 1414119 w 1449756"/>
              <a:gd name="connsiteY2" fmla="*/ 888262 h 2018589"/>
              <a:gd name="connsiteX3" fmla="*/ 1380305 w 1449756"/>
              <a:gd name="connsiteY3" fmla="*/ 820159 h 2018589"/>
              <a:gd name="connsiteX4" fmla="*/ 1373637 w 1449756"/>
              <a:gd name="connsiteY4" fmla="*/ 787774 h 2018589"/>
              <a:gd name="connsiteX5" fmla="*/ 1372209 w 1449756"/>
              <a:gd name="connsiteY5" fmla="*/ 715384 h 2018589"/>
              <a:gd name="connsiteX6" fmla="*/ 1378400 w 1449756"/>
              <a:gd name="connsiteY6" fmla="*/ 659662 h 2018589"/>
              <a:gd name="connsiteX7" fmla="*/ 1366970 w 1449756"/>
              <a:gd name="connsiteY7" fmla="*/ 612990 h 2018589"/>
              <a:gd name="connsiteX8" fmla="*/ 1364112 w 1449756"/>
              <a:gd name="connsiteY8" fmla="*/ 563936 h 2018589"/>
              <a:gd name="connsiteX9" fmla="*/ 1379829 w 1449756"/>
              <a:gd name="connsiteY9" fmla="*/ 424871 h 2018589"/>
              <a:gd name="connsiteX10" fmla="*/ 1367446 w 1449756"/>
              <a:gd name="connsiteY10" fmla="*/ 342956 h 2018589"/>
              <a:gd name="connsiteX11" fmla="*/ 1363160 w 1449756"/>
              <a:gd name="connsiteY11" fmla="*/ 255326 h 2018589"/>
              <a:gd name="connsiteX12" fmla="*/ 1295533 w 1449756"/>
              <a:gd name="connsiteY12" fmla="*/ 191508 h 2018589"/>
              <a:gd name="connsiteX13" fmla="*/ 1260290 w 1449756"/>
              <a:gd name="connsiteY13" fmla="*/ 176268 h 2018589"/>
              <a:gd name="connsiteX14" fmla="*/ 1236001 w 1449756"/>
              <a:gd name="connsiteY14" fmla="*/ 161505 h 2018589"/>
              <a:gd name="connsiteX15" fmla="*/ 1193615 w 1449756"/>
              <a:gd name="connsiteY15" fmla="*/ 127215 h 2018589"/>
              <a:gd name="connsiteX16" fmla="*/ 1182185 w 1449756"/>
              <a:gd name="connsiteY16" fmla="*/ 111022 h 2018589"/>
              <a:gd name="connsiteX17" fmla="*/ 1130274 w 1449756"/>
              <a:gd name="connsiteY17" fmla="*/ 91020 h 2018589"/>
              <a:gd name="connsiteX18" fmla="*/ 1019307 w 1449756"/>
              <a:gd name="connsiteY18" fmla="*/ 52920 h 2018589"/>
              <a:gd name="connsiteX19" fmla="*/ 956442 w 1449756"/>
              <a:gd name="connsiteY19" fmla="*/ 31965 h 2018589"/>
              <a:gd name="connsiteX20" fmla="*/ 895482 w 1449756"/>
              <a:gd name="connsiteY20" fmla="*/ 26726 h 2018589"/>
              <a:gd name="connsiteX21" fmla="*/ 821187 w 1449756"/>
              <a:gd name="connsiteY21" fmla="*/ 17677 h 2018589"/>
              <a:gd name="connsiteX22" fmla="*/ 716412 w 1449756"/>
              <a:gd name="connsiteY22" fmla="*/ 56 h 2018589"/>
              <a:gd name="connsiteX23" fmla="*/ 623067 w 1449756"/>
              <a:gd name="connsiteY23" fmla="*/ 11010 h 2018589"/>
              <a:gd name="connsiteX24" fmla="*/ 413041 w 1449756"/>
              <a:gd name="connsiteY24" fmla="*/ 83876 h 2018589"/>
              <a:gd name="connsiteX25" fmla="*/ 314933 w 1449756"/>
              <a:gd name="connsiteY25" fmla="*/ 158171 h 2018589"/>
              <a:gd name="connsiteX26" fmla="*/ 252545 w 1449756"/>
              <a:gd name="connsiteY26" fmla="*/ 228180 h 2018589"/>
              <a:gd name="connsiteX27" fmla="*/ 199681 w 1449756"/>
              <a:gd name="connsiteY27" fmla="*/ 292474 h 2018589"/>
              <a:gd name="connsiteX28" fmla="*/ 157295 w 1449756"/>
              <a:gd name="connsiteY28" fmla="*/ 380580 h 2018589"/>
              <a:gd name="connsiteX29" fmla="*/ 120623 w 1449756"/>
              <a:gd name="connsiteY29" fmla="*/ 577271 h 2018589"/>
              <a:gd name="connsiteX30" fmla="*/ 129672 w 1449756"/>
              <a:gd name="connsiteY30" fmla="*/ 680617 h 2018589"/>
              <a:gd name="connsiteX31" fmla="*/ 186346 w 1449756"/>
              <a:gd name="connsiteY31" fmla="*/ 825874 h 2018589"/>
              <a:gd name="connsiteX32" fmla="*/ 229208 w 1449756"/>
              <a:gd name="connsiteY32" fmla="*/ 892072 h 2018589"/>
              <a:gd name="connsiteX33" fmla="*/ 252069 w 1449756"/>
              <a:gd name="connsiteY33" fmla="*/ 921600 h 2018589"/>
              <a:gd name="connsiteX34" fmla="*/ 303503 w 1449756"/>
              <a:gd name="connsiteY34" fmla="*/ 1016374 h 2018589"/>
              <a:gd name="connsiteX35" fmla="*/ 327792 w 1449756"/>
              <a:gd name="connsiteY35" fmla="*/ 1153058 h 2018589"/>
              <a:gd name="connsiteX36" fmla="*/ 319696 w 1449756"/>
              <a:gd name="connsiteY36" fmla="*/ 1322603 h 2018589"/>
              <a:gd name="connsiteX37" fmla="*/ 285406 w 1449756"/>
              <a:gd name="connsiteY37" fmla="*/ 1397850 h 2018589"/>
              <a:gd name="connsiteX38" fmla="*/ 256355 w 1449756"/>
              <a:gd name="connsiteY38" fmla="*/ 1431664 h 2018589"/>
              <a:gd name="connsiteX39" fmla="*/ 15771 w 1449756"/>
              <a:gd name="connsiteY39" fmla="*/ 1611103 h 2018589"/>
              <a:gd name="connsiteX40" fmla="*/ 13207 w 1449756"/>
              <a:gd name="connsiteY40" fmla="*/ 1716302 h 2018589"/>
              <a:gd name="connsiteX41" fmla="*/ 329697 w 1449756"/>
              <a:gd name="connsiteY41" fmla="*/ 1465954 h 2018589"/>
              <a:gd name="connsiteX42" fmla="*/ 334460 w 1449756"/>
              <a:gd name="connsiteY42" fmla="*/ 1462620 h 2018589"/>
              <a:gd name="connsiteX43" fmla="*/ 398754 w 1449756"/>
              <a:gd name="connsiteY43" fmla="*/ 1330699 h 2018589"/>
              <a:gd name="connsiteX44" fmla="*/ 421614 w 1449756"/>
              <a:gd name="connsiteY44" fmla="*/ 1234020 h 2018589"/>
              <a:gd name="connsiteX45" fmla="*/ 444950 w 1449756"/>
              <a:gd name="connsiteY45" fmla="*/ 1156391 h 2018589"/>
              <a:gd name="connsiteX46" fmla="*/ 488765 w 1449756"/>
              <a:gd name="connsiteY46" fmla="*/ 1052569 h 2018589"/>
              <a:gd name="connsiteX47" fmla="*/ 480669 w 1449756"/>
              <a:gd name="connsiteY47" fmla="*/ 962081 h 2018589"/>
              <a:gd name="connsiteX48" fmla="*/ 483526 w 1449756"/>
              <a:gd name="connsiteY48" fmla="*/ 770152 h 2018589"/>
              <a:gd name="connsiteX49" fmla="*/ 494004 w 1449756"/>
              <a:gd name="connsiteY49" fmla="*/ 738720 h 2018589"/>
              <a:gd name="connsiteX50" fmla="*/ 553059 w 1449756"/>
              <a:gd name="connsiteY50" fmla="*/ 699191 h 2018589"/>
              <a:gd name="connsiteX51" fmla="*/ 626877 w 1449756"/>
              <a:gd name="connsiteY51" fmla="*/ 681570 h 2018589"/>
              <a:gd name="connsiteX52" fmla="*/ 764514 w 1449756"/>
              <a:gd name="connsiteY52" fmla="*/ 742054 h 2018589"/>
              <a:gd name="connsiteX53" fmla="*/ 850239 w 1449756"/>
              <a:gd name="connsiteY53" fmla="*/ 908265 h 2018589"/>
              <a:gd name="connsiteX54" fmla="*/ 843095 w 1449756"/>
              <a:gd name="connsiteY54" fmla="*/ 918742 h 2018589"/>
              <a:gd name="connsiteX55" fmla="*/ 745464 w 1449756"/>
              <a:gd name="connsiteY55" fmla="*/ 921600 h 2018589"/>
              <a:gd name="connsiteX56" fmla="*/ 666406 w 1449756"/>
              <a:gd name="connsiteY56" fmla="*/ 932554 h 2018589"/>
              <a:gd name="connsiteX57" fmla="*/ 695934 w 1449756"/>
              <a:gd name="connsiteY57" fmla="*/ 946841 h 2018589"/>
              <a:gd name="connsiteX58" fmla="*/ 1057407 w 1449756"/>
              <a:gd name="connsiteY58" fmla="*/ 946841 h 2018589"/>
              <a:gd name="connsiteX59" fmla="*/ 1079315 w 1449756"/>
              <a:gd name="connsiteY59" fmla="*/ 949222 h 2018589"/>
              <a:gd name="connsiteX60" fmla="*/ 1064075 w 1449756"/>
              <a:gd name="connsiteY60" fmla="*/ 1015421 h 2018589"/>
              <a:gd name="connsiteX61" fmla="*/ 1050740 w 1449756"/>
              <a:gd name="connsiteY61" fmla="*/ 1156867 h 2018589"/>
              <a:gd name="connsiteX62" fmla="*/ 1034548 w 1449756"/>
              <a:gd name="connsiteY62" fmla="*/ 1170679 h 2018589"/>
              <a:gd name="connsiteX63" fmla="*/ 990256 w 1449756"/>
              <a:gd name="connsiteY63" fmla="*/ 1173536 h 2018589"/>
              <a:gd name="connsiteX64" fmla="*/ 944536 w 1449756"/>
              <a:gd name="connsiteY64" fmla="*/ 1188776 h 2018589"/>
              <a:gd name="connsiteX65" fmla="*/ 801185 w 1449756"/>
              <a:gd name="connsiteY65" fmla="*/ 1164011 h 2018589"/>
              <a:gd name="connsiteX66" fmla="*/ 731176 w 1449756"/>
              <a:gd name="connsiteY66" fmla="*/ 1152105 h 2018589"/>
              <a:gd name="connsiteX67" fmla="*/ 672597 w 1449756"/>
              <a:gd name="connsiteY67" fmla="*/ 1140675 h 2018589"/>
              <a:gd name="connsiteX68" fmla="*/ 754512 w 1449756"/>
              <a:gd name="connsiteY68" fmla="*/ 1182109 h 2018589"/>
              <a:gd name="connsiteX69" fmla="*/ 938821 w 1449756"/>
              <a:gd name="connsiteY69" fmla="*/ 1240211 h 2018589"/>
              <a:gd name="connsiteX70" fmla="*/ 959776 w 1449756"/>
              <a:gd name="connsiteY70" fmla="*/ 1253070 h 2018589"/>
              <a:gd name="connsiteX71" fmla="*/ 996924 w 1449756"/>
              <a:gd name="connsiteY71" fmla="*/ 1286408 h 2018589"/>
              <a:gd name="connsiteX72" fmla="*/ 1109319 w 1449756"/>
              <a:gd name="connsiteY72" fmla="*/ 1374990 h 2018589"/>
              <a:gd name="connsiteX73" fmla="*/ 991209 w 1449756"/>
              <a:gd name="connsiteY73" fmla="*/ 1376895 h 2018589"/>
              <a:gd name="connsiteX74" fmla="*/ 902150 w 1449756"/>
              <a:gd name="connsiteY74" fmla="*/ 1400708 h 2018589"/>
              <a:gd name="connsiteX75" fmla="*/ 874051 w 1449756"/>
              <a:gd name="connsiteY75" fmla="*/ 1481194 h 2018589"/>
              <a:gd name="connsiteX76" fmla="*/ 851667 w 1449756"/>
              <a:gd name="connsiteY76" fmla="*/ 1585969 h 2018589"/>
              <a:gd name="connsiteX77" fmla="*/ 845476 w 1449756"/>
              <a:gd name="connsiteY77" fmla="*/ 1707889 h 2018589"/>
              <a:gd name="connsiteX78" fmla="*/ 939774 w 1449756"/>
              <a:gd name="connsiteY78" fmla="*/ 1961730 h 2018589"/>
              <a:gd name="connsiteX79" fmla="*/ 970730 w 1449756"/>
              <a:gd name="connsiteY79" fmla="*/ 2007927 h 2018589"/>
              <a:gd name="connsiteX80" fmla="*/ 988351 w 1449756"/>
              <a:gd name="connsiteY80" fmla="*/ 2005545 h 2018589"/>
              <a:gd name="connsiteX81" fmla="*/ 957871 w 1449756"/>
              <a:gd name="connsiteY81" fmla="*/ 1863623 h 2018589"/>
              <a:gd name="connsiteX82" fmla="*/ 923105 w 1449756"/>
              <a:gd name="connsiteY82" fmla="*/ 1739321 h 2018589"/>
              <a:gd name="connsiteX83" fmla="*/ 925962 w 1449756"/>
              <a:gd name="connsiteY83" fmla="*/ 1626450 h 2018589"/>
              <a:gd name="connsiteX84" fmla="*/ 940726 w 1449756"/>
              <a:gd name="connsiteY84" fmla="*/ 1547869 h 2018589"/>
              <a:gd name="connsiteX85" fmla="*/ 947870 w 1449756"/>
              <a:gd name="connsiteY85" fmla="*/ 1509293 h 2018589"/>
              <a:gd name="connsiteX86" fmla="*/ 956919 w 1449756"/>
              <a:gd name="connsiteY86" fmla="*/ 1485956 h 2018589"/>
              <a:gd name="connsiteX87" fmla="*/ 980731 w 1449756"/>
              <a:gd name="connsiteY87" fmla="*/ 1463096 h 2018589"/>
              <a:gd name="connsiteX88" fmla="*/ 1120749 w 1449756"/>
              <a:gd name="connsiteY88" fmla="*/ 1449761 h 2018589"/>
              <a:gd name="connsiteX89" fmla="*/ 1251717 w 1449756"/>
              <a:gd name="connsiteY89" fmla="*/ 1462144 h 2018589"/>
              <a:gd name="connsiteX90" fmla="*/ 1309820 w 1449756"/>
              <a:gd name="connsiteY90" fmla="*/ 1442141 h 2018589"/>
              <a:gd name="connsiteX91" fmla="*/ 1329346 w 1449756"/>
              <a:gd name="connsiteY91" fmla="*/ 1404994 h 2018589"/>
              <a:gd name="connsiteX92" fmla="*/ 1422215 w 1449756"/>
              <a:gd name="connsiteY92" fmla="*/ 1216399 h 2018589"/>
              <a:gd name="connsiteX93" fmla="*/ 1446504 w 1449756"/>
              <a:gd name="connsiteY93" fmla="*/ 1015897 h 2018589"/>
              <a:gd name="connsiteX94" fmla="*/ 1438408 w 1449756"/>
              <a:gd name="connsiteY94" fmla="*/ 975416 h 2018589"/>
              <a:gd name="connsiteX95" fmla="*/ 1440789 w 1449756"/>
              <a:gd name="connsiteY95" fmla="*/ 970177 h 2018589"/>
              <a:gd name="connsiteX96" fmla="*/ 519245 w 1449756"/>
              <a:gd name="connsiteY96" fmla="*/ 447255 h 2018589"/>
              <a:gd name="connsiteX97" fmla="*/ 556392 w 1449756"/>
              <a:gd name="connsiteY97" fmla="*/ 449160 h 2018589"/>
              <a:gd name="connsiteX98" fmla="*/ 450665 w 1449756"/>
              <a:gd name="connsiteY98" fmla="*/ 509167 h 2018589"/>
              <a:gd name="connsiteX99" fmla="*/ 374941 w 1449756"/>
              <a:gd name="connsiteY99" fmla="*/ 512025 h 2018589"/>
              <a:gd name="connsiteX100" fmla="*/ 411136 w 1449756"/>
              <a:gd name="connsiteY100" fmla="*/ 423442 h 2018589"/>
              <a:gd name="connsiteX101" fmla="*/ 387324 w 1449756"/>
              <a:gd name="connsiteY101" fmla="*/ 436777 h 2018589"/>
              <a:gd name="connsiteX102" fmla="*/ 325411 w 1449756"/>
              <a:gd name="connsiteY102" fmla="*/ 490594 h 2018589"/>
              <a:gd name="connsiteX103" fmla="*/ 286835 w 1449756"/>
              <a:gd name="connsiteY103" fmla="*/ 516787 h 2018589"/>
              <a:gd name="connsiteX104" fmla="*/ 520197 w 1449756"/>
              <a:gd name="connsiteY104" fmla="*/ 316762 h 2018589"/>
              <a:gd name="connsiteX105" fmla="*/ 523055 w 1449756"/>
              <a:gd name="connsiteY105" fmla="*/ 319620 h 2018589"/>
              <a:gd name="connsiteX106" fmla="*/ 492099 w 1449756"/>
              <a:gd name="connsiteY106" fmla="*/ 363911 h 2018589"/>
              <a:gd name="connsiteX107" fmla="*/ 488765 w 1449756"/>
              <a:gd name="connsiteY107" fmla="*/ 372484 h 2018589"/>
              <a:gd name="connsiteX108" fmla="*/ 497814 w 1449756"/>
              <a:gd name="connsiteY108" fmla="*/ 373912 h 2018589"/>
              <a:gd name="connsiteX109" fmla="*/ 564965 w 1449756"/>
              <a:gd name="connsiteY109" fmla="*/ 362482 h 2018589"/>
              <a:gd name="connsiteX110" fmla="*/ 577824 w 1449756"/>
              <a:gd name="connsiteY110" fmla="*/ 362006 h 2018589"/>
              <a:gd name="connsiteX111" fmla="*/ 518292 w 1449756"/>
              <a:gd name="connsiteY111" fmla="*/ 416775 h 2018589"/>
              <a:gd name="connsiteX112" fmla="*/ 518292 w 1449756"/>
              <a:gd name="connsiteY112" fmla="*/ 416775 h 2018589"/>
              <a:gd name="connsiteX113" fmla="*/ 510196 w 1449756"/>
              <a:gd name="connsiteY113" fmla="*/ 432015 h 2018589"/>
              <a:gd name="connsiteX114" fmla="*/ 519245 w 1449756"/>
              <a:gd name="connsiteY114" fmla="*/ 447255 h 2018589"/>
              <a:gd name="connsiteX115" fmla="*/ 1081220 w 1449756"/>
              <a:gd name="connsiteY115" fmla="*/ 859211 h 2018589"/>
              <a:gd name="connsiteX116" fmla="*/ 1065504 w 1449756"/>
              <a:gd name="connsiteY116" fmla="*/ 861116 h 2018589"/>
              <a:gd name="connsiteX117" fmla="*/ 1072648 w 1449756"/>
              <a:gd name="connsiteY117" fmla="*/ 879214 h 2018589"/>
              <a:gd name="connsiteX118" fmla="*/ 1052169 w 1449756"/>
              <a:gd name="connsiteY118" fmla="*/ 906360 h 2018589"/>
              <a:gd name="connsiteX119" fmla="*/ 894530 w 1449756"/>
              <a:gd name="connsiteY119" fmla="*/ 907789 h 2018589"/>
              <a:gd name="connsiteX120" fmla="*/ 886434 w 1449756"/>
              <a:gd name="connsiteY120" fmla="*/ 895882 h 2018589"/>
              <a:gd name="connsiteX121" fmla="*/ 894054 w 1449756"/>
              <a:gd name="connsiteY121" fmla="*/ 835399 h 2018589"/>
              <a:gd name="connsiteX122" fmla="*/ 894054 w 1449756"/>
              <a:gd name="connsiteY122" fmla="*/ 835399 h 2018589"/>
              <a:gd name="connsiteX123" fmla="*/ 895482 w 1449756"/>
              <a:gd name="connsiteY123" fmla="*/ 827302 h 2018589"/>
              <a:gd name="connsiteX124" fmla="*/ 906436 w 1449756"/>
              <a:gd name="connsiteY124" fmla="*/ 730624 h 2018589"/>
              <a:gd name="connsiteX125" fmla="*/ 923581 w 1449756"/>
              <a:gd name="connsiteY125" fmla="*/ 665854 h 2018589"/>
              <a:gd name="connsiteX126" fmla="*/ 953109 w 1449756"/>
              <a:gd name="connsiteY126" fmla="*/ 645375 h 2018589"/>
              <a:gd name="connsiteX127" fmla="*/ 1143609 w 1449756"/>
              <a:gd name="connsiteY127" fmla="*/ 546315 h 2018589"/>
              <a:gd name="connsiteX128" fmla="*/ 1154562 w 1449756"/>
              <a:gd name="connsiteY128" fmla="*/ 545839 h 2018589"/>
              <a:gd name="connsiteX129" fmla="*/ 1151229 w 1449756"/>
              <a:gd name="connsiteY129" fmla="*/ 556792 h 2018589"/>
              <a:gd name="connsiteX130" fmla="*/ 1023117 w 1449756"/>
              <a:gd name="connsiteY130" fmla="*/ 718241 h 2018589"/>
              <a:gd name="connsiteX131" fmla="*/ 1027880 w 1449756"/>
              <a:gd name="connsiteY131" fmla="*/ 731100 h 2018589"/>
              <a:gd name="connsiteX132" fmla="*/ 1027880 w 1449756"/>
              <a:gd name="connsiteY132" fmla="*/ 731100 h 2018589"/>
              <a:gd name="connsiteX133" fmla="*/ 1103604 w 1449756"/>
              <a:gd name="connsiteY133" fmla="*/ 686809 h 2018589"/>
              <a:gd name="connsiteX134" fmla="*/ 1137417 w 1449756"/>
              <a:gd name="connsiteY134" fmla="*/ 666330 h 2018589"/>
              <a:gd name="connsiteX135" fmla="*/ 1143132 w 1449756"/>
              <a:gd name="connsiteY135" fmla="*/ 664425 h 2018589"/>
              <a:gd name="connsiteX136" fmla="*/ 1137417 w 1449756"/>
              <a:gd name="connsiteY136" fmla="*/ 666330 h 2018589"/>
              <a:gd name="connsiteX137" fmla="*/ 1171708 w 1449756"/>
              <a:gd name="connsiteY137" fmla="*/ 645851 h 2018589"/>
              <a:gd name="connsiteX138" fmla="*/ 1264100 w 1449756"/>
              <a:gd name="connsiteY138" fmla="*/ 589177 h 2018589"/>
              <a:gd name="connsiteX139" fmla="*/ 1278864 w 1449756"/>
              <a:gd name="connsiteY139" fmla="*/ 580129 h 2018589"/>
              <a:gd name="connsiteX140" fmla="*/ 1306962 w 1449756"/>
              <a:gd name="connsiteY140" fmla="*/ 590130 h 2018589"/>
              <a:gd name="connsiteX141" fmla="*/ 1318392 w 1449756"/>
              <a:gd name="connsiteY141" fmla="*/ 727766 h 2018589"/>
              <a:gd name="connsiteX142" fmla="*/ 1309344 w 1449756"/>
              <a:gd name="connsiteY142" fmla="*/ 768247 h 2018589"/>
              <a:gd name="connsiteX143" fmla="*/ 1309344 w 1449756"/>
              <a:gd name="connsiteY143" fmla="*/ 768247 h 2018589"/>
              <a:gd name="connsiteX144" fmla="*/ 1297437 w 1449756"/>
              <a:gd name="connsiteY144" fmla="*/ 850162 h 2018589"/>
              <a:gd name="connsiteX145" fmla="*/ 1284102 w 1449756"/>
              <a:gd name="connsiteY145" fmla="*/ 858735 h 2018589"/>
              <a:gd name="connsiteX146" fmla="*/ 1195044 w 1449756"/>
              <a:gd name="connsiteY146" fmla="*/ 858735 h 2018589"/>
              <a:gd name="connsiteX147" fmla="*/ 1081220 w 1449756"/>
              <a:gd name="connsiteY147" fmla="*/ 859211 h 2018589"/>
              <a:gd name="connsiteX148" fmla="*/ 1401736 w 1449756"/>
              <a:gd name="connsiteY148" fmla="*/ 1123054 h 2018589"/>
              <a:gd name="connsiteX149" fmla="*/ 1398879 w 1449756"/>
              <a:gd name="connsiteY149" fmla="*/ 1141151 h 2018589"/>
              <a:gd name="connsiteX150" fmla="*/ 1398879 w 1449756"/>
              <a:gd name="connsiteY150" fmla="*/ 1141151 h 2018589"/>
              <a:gd name="connsiteX151" fmla="*/ 1398402 w 1449756"/>
              <a:gd name="connsiteY151" fmla="*/ 1151153 h 2018589"/>
              <a:gd name="connsiteX152" fmla="*/ 1350777 w 1449756"/>
              <a:gd name="connsiteY152" fmla="*/ 1181633 h 2018589"/>
              <a:gd name="connsiteX153" fmla="*/ 1262671 w 1449756"/>
              <a:gd name="connsiteY153" fmla="*/ 1157820 h 2018589"/>
              <a:gd name="connsiteX154" fmla="*/ 1202664 w 1449756"/>
              <a:gd name="connsiteY154" fmla="*/ 1147342 h 2018589"/>
              <a:gd name="connsiteX155" fmla="*/ 1188376 w 1449756"/>
              <a:gd name="connsiteY155" fmla="*/ 1150676 h 2018589"/>
              <a:gd name="connsiteX156" fmla="*/ 1205045 w 1449756"/>
              <a:gd name="connsiteY156" fmla="*/ 1163535 h 2018589"/>
              <a:gd name="connsiteX157" fmla="*/ 1205045 w 1449756"/>
              <a:gd name="connsiteY157" fmla="*/ 1163535 h 2018589"/>
              <a:gd name="connsiteX158" fmla="*/ 1277435 w 1449756"/>
              <a:gd name="connsiteY158" fmla="*/ 1190205 h 2018589"/>
              <a:gd name="connsiteX159" fmla="*/ 1277435 w 1449756"/>
              <a:gd name="connsiteY159" fmla="*/ 1190205 h 2018589"/>
              <a:gd name="connsiteX160" fmla="*/ 1297437 w 1449756"/>
              <a:gd name="connsiteY160" fmla="*/ 1197349 h 2018589"/>
              <a:gd name="connsiteX161" fmla="*/ 1297437 w 1449756"/>
              <a:gd name="connsiteY161" fmla="*/ 1197349 h 2018589"/>
              <a:gd name="connsiteX162" fmla="*/ 1370780 w 1449756"/>
              <a:gd name="connsiteY162" fmla="*/ 1223543 h 2018589"/>
              <a:gd name="connsiteX163" fmla="*/ 1376495 w 1449756"/>
              <a:gd name="connsiteY163" fmla="*/ 1237354 h 2018589"/>
              <a:gd name="connsiteX164" fmla="*/ 1353159 w 1449756"/>
              <a:gd name="connsiteY164" fmla="*/ 1279740 h 2018589"/>
              <a:gd name="connsiteX165" fmla="*/ 1353159 w 1449756"/>
              <a:gd name="connsiteY165" fmla="*/ 1279740 h 2018589"/>
              <a:gd name="connsiteX166" fmla="*/ 1342205 w 1449756"/>
              <a:gd name="connsiteY166" fmla="*/ 1300219 h 2018589"/>
              <a:gd name="connsiteX167" fmla="*/ 1342205 w 1449756"/>
              <a:gd name="connsiteY167" fmla="*/ 1300219 h 2018589"/>
              <a:gd name="connsiteX168" fmla="*/ 1299342 w 1449756"/>
              <a:gd name="connsiteY168" fmla="*/ 1381181 h 2018589"/>
              <a:gd name="connsiteX169" fmla="*/ 1245050 w 1449756"/>
              <a:gd name="connsiteY169" fmla="*/ 1392611 h 2018589"/>
              <a:gd name="connsiteX170" fmla="*/ 1145037 w 1449756"/>
              <a:gd name="connsiteY170" fmla="*/ 1327841 h 2018589"/>
              <a:gd name="connsiteX171" fmla="*/ 1145037 w 1449756"/>
              <a:gd name="connsiteY171" fmla="*/ 1327841 h 2018589"/>
              <a:gd name="connsiteX172" fmla="*/ 1035976 w 1449756"/>
              <a:gd name="connsiteY172" fmla="*/ 1256404 h 2018589"/>
              <a:gd name="connsiteX173" fmla="*/ 1019784 w 1449756"/>
              <a:gd name="connsiteY173" fmla="*/ 1224971 h 2018589"/>
              <a:gd name="connsiteX174" fmla="*/ 1026927 w 1449756"/>
              <a:gd name="connsiteY174" fmla="*/ 1219733 h 2018589"/>
              <a:gd name="connsiteX175" fmla="*/ 1070266 w 1449756"/>
              <a:gd name="connsiteY175" fmla="*/ 1222590 h 2018589"/>
              <a:gd name="connsiteX176" fmla="*/ 1092174 w 1449756"/>
              <a:gd name="connsiteY176" fmla="*/ 1202588 h 2018589"/>
              <a:gd name="connsiteX177" fmla="*/ 1095031 w 1449756"/>
              <a:gd name="connsiteY177" fmla="*/ 1186871 h 2018589"/>
              <a:gd name="connsiteX178" fmla="*/ 1095031 w 1449756"/>
              <a:gd name="connsiteY178" fmla="*/ 1186871 h 2018589"/>
              <a:gd name="connsiteX179" fmla="*/ 1095984 w 1449756"/>
              <a:gd name="connsiteY179" fmla="*/ 1173060 h 2018589"/>
              <a:gd name="connsiteX180" fmla="*/ 1097412 w 1449756"/>
              <a:gd name="connsiteY180" fmla="*/ 1164964 h 2018589"/>
              <a:gd name="connsiteX181" fmla="*/ 1097412 w 1449756"/>
              <a:gd name="connsiteY181" fmla="*/ 1164964 h 2018589"/>
              <a:gd name="connsiteX182" fmla="*/ 1100746 w 1449756"/>
              <a:gd name="connsiteY182" fmla="*/ 1133531 h 2018589"/>
              <a:gd name="connsiteX183" fmla="*/ 1100746 w 1449756"/>
              <a:gd name="connsiteY183" fmla="*/ 1133531 h 2018589"/>
              <a:gd name="connsiteX184" fmla="*/ 1120749 w 1449756"/>
              <a:gd name="connsiteY184" fmla="*/ 955890 h 2018589"/>
              <a:gd name="connsiteX185" fmla="*/ 1124082 w 1449756"/>
              <a:gd name="connsiteY185" fmla="*/ 937792 h 2018589"/>
              <a:gd name="connsiteX186" fmla="*/ 1155039 w 1449756"/>
              <a:gd name="connsiteY186" fmla="*/ 912075 h 2018589"/>
              <a:gd name="connsiteX187" fmla="*/ 1318392 w 1449756"/>
              <a:gd name="connsiteY187" fmla="*/ 902550 h 2018589"/>
              <a:gd name="connsiteX188" fmla="*/ 1351254 w 1449756"/>
              <a:gd name="connsiteY188" fmla="*/ 907789 h 2018589"/>
              <a:gd name="connsiteX189" fmla="*/ 1377448 w 1449756"/>
              <a:gd name="connsiteY189" fmla="*/ 938745 h 2018589"/>
              <a:gd name="connsiteX190" fmla="*/ 1398402 w 1449756"/>
              <a:gd name="connsiteY190" fmla="*/ 1045901 h 2018589"/>
              <a:gd name="connsiteX191" fmla="*/ 1386973 w 1449756"/>
              <a:gd name="connsiteY191" fmla="*/ 1059236 h 2018589"/>
              <a:gd name="connsiteX192" fmla="*/ 1316011 w 1449756"/>
              <a:gd name="connsiteY192" fmla="*/ 1058760 h 2018589"/>
              <a:gd name="connsiteX193" fmla="*/ 1316011 w 1449756"/>
              <a:gd name="connsiteY193" fmla="*/ 1058760 h 2018589"/>
              <a:gd name="connsiteX194" fmla="*/ 1296485 w 1449756"/>
              <a:gd name="connsiteY194" fmla="*/ 1058760 h 2018589"/>
              <a:gd name="connsiteX195" fmla="*/ 1296485 w 1449756"/>
              <a:gd name="connsiteY195" fmla="*/ 1058760 h 2018589"/>
              <a:gd name="connsiteX196" fmla="*/ 1208855 w 1449756"/>
              <a:gd name="connsiteY196" fmla="*/ 1059236 h 2018589"/>
              <a:gd name="connsiteX197" fmla="*/ 1195996 w 1449756"/>
              <a:gd name="connsiteY197" fmla="*/ 1066380 h 2018589"/>
              <a:gd name="connsiteX198" fmla="*/ 1207426 w 1449756"/>
              <a:gd name="connsiteY198" fmla="*/ 1074476 h 2018589"/>
              <a:gd name="connsiteX199" fmla="*/ 1237906 w 1449756"/>
              <a:gd name="connsiteY199" fmla="*/ 1077810 h 2018589"/>
              <a:gd name="connsiteX200" fmla="*/ 1241716 w 1449756"/>
              <a:gd name="connsiteY200" fmla="*/ 1078763 h 2018589"/>
              <a:gd name="connsiteX201" fmla="*/ 1313630 w 1449756"/>
              <a:gd name="connsiteY201" fmla="*/ 1084001 h 2018589"/>
              <a:gd name="connsiteX202" fmla="*/ 1369351 w 1449756"/>
              <a:gd name="connsiteY202" fmla="*/ 1086383 h 2018589"/>
              <a:gd name="connsiteX203" fmla="*/ 1401736 w 1449756"/>
              <a:gd name="connsiteY203" fmla="*/ 1123054 h 2018589"/>
              <a:gd name="connsiteX0" fmla="*/ 1448087 w 1457054"/>
              <a:gd name="connsiteY0" fmla="*/ 970177 h 2018589"/>
              <a:gd name="connsiteX1" fmla="*/ 1439038 w 1457054"/>
              <a:gd name="connsiteY1" fmla="*/ 956842 h 2018589"/>
              <a:gd name="connsiteX2" fmla="*/ 1421417 w 1457054"/>
              <a:gd name="connsiteY2" fmla="*/ 888262 h 2018589"/>
              <a:gd name="connsiteX3" fmla="*/ 1387603 w 1457054"/>
              <a:gd name="connsiteY3" fmla="*/ 820159 h 2018589"/>
              <a:gd name="connsiteX4" fmla="*/ 1380935 w 1457054"/>
              <a:gd name="connsiteY4" fmla="*/ 787774 h 2018589"/>
              <a:gd name="connsiteX5" fmla="*/ 1379507 w 1457054"/>
              <a:gd name="connsiteY5" fmla="*/ 715384 h 2018589"/>
              <a:gd name="connsiteX6" fmla="*/ 1385698 w 1457054"/>
              <a:gd name="connsiteY6" fmla="*/ 659662 h 2018589"/>
              <a:gd name="connsiteX7" fmla="*/ 1374268 w 1457054"/>
              <a:gd name="connsiteY7" fmla="*/ 612990 h 2018589"/>
              <a:gd name="connsiteX8" fmla="*/ 1371410 w 1457054"/>
              <a:gd name="connsiteY8" fmla="*/ 563936 h 2018589"/>
              <a:gd name="connsiteX9" fmla="*/ 1387127 w 1457054"/>
              <a:gd name="connsiteY9" fmla="*/ 424871 h 2018589"/>
              <a:gd name="connsiteX10" fmla="*/ 1374744 w 1457054"/>
              <a:gd name="connsiteY10" fmla="*/ 342956 h 2018589"/>
              <a:gd name="connsiteX11" fmla="*/ 1370458 w 1457054"/>
              <a:gd name="connsiteY11" fmla="*/ 255326 h 2018589"/>
              <a:gd name="connsiteX12" fmla="*/ 1302831 w 1457054"/>
              <a:gd name="connsiteY12" fmla="*/ 191508 h 2018589"/>
              <a:gd name="connsiteX13" fmla="*/ 1267588 w 1457054"/>
              <a:gd name="connsiteY13" fmla="*/ 176268 h 2018589"/>
              <a:gd name="connsiteX14" fmla="*/ 1243299 w 1457054"/>
              <a:gd name="connsiteY14" fmla="*/ 161505 h 2018589"/>
              <a:gd name="connsiteX15" fmla="*/ 1200913 w 1457054"/>
              <a:gd name="connsiteY15" fmla="*/ 127215 h 2018589"/>
              <a:gd name="connsiteX16" fmla="*/ 1189483 w 1457054"/>
              <a:gd name="connsiteY16" fmla="*/ 111022 h 2018589"/>
              <a:gd name="connsiteX17" fmla="*/ 1137572 w 1457054"/>
              <a:gd name="connsiteY17" fmla="*/ 91020 h 2018589"/>
              <a:gd name="connsiteX18" fmla="*/ 1026605 w 1457054"/>
              <a:gd name="connsiteY18" fmla="*/ 52920 h 2018589"/>
              <a:gd name="connsiteX19" fmla="*/ 963740 w 1457054"/>
              <a:gd name="connsiteY19" fmla="*/ 31965 h 2018589"/>
              <a:gd name="connsiteX20" fmla="*/ 902780 w 1457054"/>
              <a:gd name="connsiteY20" fmla="*/ 26726 h 2018589"/>
              <a:gd name="connsiteX21" fmla="*/ 828485 w 1457054"/>
              <a:gd name="connsiteY21" fmla="*/ 17677 h 2018589"/>
              <a:gd name="connsiteX22" fmla="*/ 723710 w 1457054"/>
              <a:gd name="connsiteY22" fmla="*/ 56 h 2018589"/>
              <a:gd name="connsiteX23" fmla="*/ 630365 w 1457054"/>
              <a:gd name="connsiteY23" fmla="*/ 11010 h 2018589"/>
              <a:gd name="connsiteX24" fmla="*/ 420339 w 1457054"/>
              <a:gd name="connsiteY24" fmla="*/ 83876 h 2018589"/>
              <a:gd name="connsiteX25" fmla="*/ 322231 w 1457054"/>
              <a:gd name="connsiteY25" fmla="*/ 158171 h 2018589"/>
              <a:gd name="connsiteX26" fmla="*/ 259843 w 1457054"/>
              <a:gd name="connsiteY26" fmla="*/ 228180 h 2018589"/>
              <a:gd name="connsiteX27" fmla="*/ 206979 w 1457054"/>
              <a:gd name="connsiteY27" fmla="*/ 292474 h 2018589"/>
              <a:gd name="connsiteX28" fmla="*/ 164593 w 1457054"/>
              <a:gd name="connsiteY28" fmla="*/ 380580 h 2018589"/>
              <a:gd name="connsiteX29" fmla="*/ 127921 w 1457054"/>
              <a:gd name="connsiteY29" fmla="*/ 577271 h 2018589"/>
              <a:gd name="connsiteX30" fmla="*/ 136970 w 1457054"/>
              <a:gd name="connsiteY30" fmla="*/ 680617 h 2018589"/>
              <a:gd name="connsiteX31" fmla="*/ 193644 w 1457054"/>
              <a:gd name="connsiteY31" fmla="*/ 825874 h 2018589"/>
              <a:gd name="connsiteX32" fmla="*/ 236506 w 1457054"/>
              <a:gd name="connsiteY32" fmla="*/ 892072 h 2018589"/>
              <a:gd name="connsiteX33" fmla="*/ 259367 w 1457054"/>
              <a:gd name="connsiteY33" fmla="*/ 921600 h 2018589"/>
              <a:gd name="connsiteX34" fmla="*/ 310801 w 1457054"/>
              <a:gd name="connsiteY34" fmla="*/ 1016374 h 2018589"/>
              <a:gd name="connsiteX35" fmla="*/ 335090 w 1457054"/>
              <a:gd name="connsiteY35" fmla="*/ 1153058 h 2018589"/>
              <a:gd name="connsiteX36" fmla="*/ 326994 w 1457054"/>
              <a:gd name="connsiteY36" fmla="*/ 1322603 h 2018589"/>
              <a:gd name="connsiteX37" fmla="*/ 292704 w 1457054"/>
              <a:gd name="connsiteY37" fmla="*/ 1397850 h 2018589"/>
              <a:gd name="connsiteX38" fmla="*/ 263653 w 1457054"/>
              <a:gd name="connsiteY38" fmla="*/ 1431664 h 2018589"/>
              <a:gd name="connsiteX39" fmla="*/ 23069 w 1457054"/>
              <a:gd name="connsiteY39" fmla="*/ 1611103 h 2018589"/>
              <a:gd name="connsiteX40" fmla="*/ 20505 w 1457054"/>
              <a:gd name="connsiteY40" fmla="*/ 1716302 h 2018589"/>
              <a:gd name="connsiteX41" fmla="*/ 336995 w 1457054"/>
              <a:gd name="connsiteY41" fmla="*/ 1465954 h 2018589"/>
              <a:gd name="connsiteX42" fmla="*/ 341758 w 1457054"/>
              <a:gd name="connsiteY42" fmla="*/ 1462620 h 2018589"/>
              <a:gd name="connsiteX43" fmla="*/ 406052 w 1457054"/>
              <a:gd name="connsiteY43" fmla="*/ 1330699 h 2018589"/>
              <a:gd name="connsiteX44" fmla="*/ 428912 w 1457054"/>
              <a:gd name="connsiteY44" fmla="*/ 1234020 h 2018589"/>
              <a:gd name="connsiteX45" fmla="*/ 452248 w 1457054"/>
              <a:gd name="connsiteY45" fmla="*/ 1156391 h 2018589"/>
              <a:gd name="connsiteX46" fmla="*/ 496063 w 1457054"/>
              <a:gd name="connsiteY46" fmla="*/ 1052569 h 2018589"/>
              <a:gd name="connsiteX47" fmla="*/ 487967 w 1457054"/>
              <a:gd name="connsiteY47" fmla="*/ 962081 h 2018589"/>
              <a:gd name="connsiteX48" fmla="*/ 490824 w 1457054"/>
              <a:gd name="connsiteY48" fmla="*/ 770152 h 2018589"/>
              <a:gd name="connsiteX49" fmla="*/ 501302 w 1457054"/>
              <a:gd name="connsiteY49" fmla="*/ 738720 h 2018589"/>
              <a:gd name="connsiteX50" fmla="*/ 560357 w 1457054"/>
              <a:gd name="connsiteY50" fmla="*/ 699191 h 2018589"/>
              <a:gd name="connsiteX51" fmla="*/ 634175 w 1457054"/>
              <a:gd name="connsiteY51" fmla="*/ 681570 h 2018589"/>
              <a:gd name="connsiteX52" fmla="*/ 771812 w 1457054"/>
              <a:gd name="connsiteY52" fmla="*/ 742054 h 2018589"/>
              <a:gd name="connsiteX53" fmla="*/ 857537 w 1457054"/>
              <a:gd name="connsiteY53" fmla="*/ 908265 h 2018589"/>
              <a:gd name="connsiteX54" fmla="*/ 850393 w 1457054"/>
              <a:gd name="connsiteY54" fmla="*/ 918742 h 2018589"/>
              <a:gd name="connsiteX55" fmla="*/ 752762 w 1457054"/>
              <a:gd name="connsiteY55" fmla="*/ 921600 h 2018589"/>
              <a:gd name="connsiteX56" fmla="*/ 673704 w 1457054"/>
              <a:gd name="connsiteY56" fmla="*/ 932554 h 2018589"/>
              <a:gd name="connsiteX57" fmla="*/ 703232 w 1457054"/>
              <a:gd name="connsiteY57" fmla="*/ 946841 h 2018589"/>
              <a:gd name="connsiteX58" fmla="*/ 1064705 w 1457054"/>
              <a:gd name="connsiteY58" fmla="*/ 946841 h 2018589"/>
              <a:gd name="connsiteX59" fmla="*/ 1086613 w 1457054"/>
              <a:gd name="connsiteY59" fmla="*/ 949222 h 2018589"/>
              <a:gd name="connsiteX60" fmla="*/ 1071373 w 1457054"/>
              <a:gd name="connsiteY60" fmla="*/ 1015421 h 2018589"/>
              <a:gd name="connsiteX61" fmla="*/ 1058038 w 1457054"/>
              <a:gd name="connsiteY61" fmla="*/ 1156867 h 2018589"/>
              <a:gd name="connsiteX62" fmla="*/ 1041846 w 1457054"/>
              <a:gd name="connsiteY62" fmla="*/ 1170679 h 2018589"/>
              <a:gd name="connsiteX63" fmla="*/ 997554 w 1457054"/>
              <a:gd name="connsiteY63" fmla="*/ 1173536 h 2018589"/>
              <a:gd name="connsiteX64" fmla="*/ 951834 w 1457054"/>
              <a:gd name="connsiteY64" fmla="*/ 1188776 h 2018589"/>
              <a:gd name="connsiteX65" fmla="*/ 808483 w 1457054"/>
              <a:gd name="connsiteY65" fmla="*/ 1164011 h 2018589"/>
              <a:gd name="connsiteX66" fmla="*/ 738474 w 1457054"/>
              <a:gd name="connsiteY66" fmla="*/ 1152105 h 2018589"/>
              <a:gd name="connsiteX67" fmla="*/ 679895 w 1457054"/>
              <a:gd name="connsiteY67" fmla="*/ 1140675 h 2018589"/>
              <a:gd name="connsiteX68" fmla="*/ 761810 w 1457054"/>
              <a:gd name="connsiteY68" fmla="*/ 1182109 h 2018589"/>
              <a:gd name="connsiteX69" fmla="*/ 946119 w 1457054"/>
              <a:gd name="connsiteY69" fmla="*/ 1240211 h 2018589"/>
              <a:gd name="connsiteX70" fmla="*/ 967074 w 1457054"/>
              <a:gd name="connsiteY70" fmla="*/ 1253070 h 2018589"/>
              <a:gd name="connsiteX71" fmla="*/ 1004222 w 1457054"/>
              <a:gd name="connsiteY71" fmla="*/ 1286408 h 2018589"/>
              <a:gd name="connsiteX72" fmla="*/ 1116617 w 1457054"/>
              <a:gd name="connsiteY72" fmla="*/ 1374990 h 2018589"/>
              <a:gd name="connsiteX73" fmla="*/ 998507 w 1457054"/>
              <a:gd name="connsiteY73" fmla="*/ 1376895 h 2018589"/>
              <a:gd name="connsiteX74" fmla="*/ 909448 w 1457054"/>
              <a:gd name="connsiteY74" fmla="*/ 1400708 h 2018589"/>
              <a:gd name="connsiteX75" fmla="*/ 881349 w 1457054"/>
              <a:gd name="connsiteY75" fmla="*/ 1481194 h 2018589"/>
              <a:gd name="connsiteX76" fmla="*/ 858965 w 1457054"/>
              <a:gd name="connsiteY76" fmla="*/ 1585969 h 2018589"/>
              <a:gd name="connsiteX77" fmla="*/ 852774 w 1457054"/>
              <a:gd name="connsiteY77" fmla="*/ 1707889 h 2018589"/>
              <a:gd name="connsiteX78" fmla="*/ 947072 w 1457054"/>
              <a:gd name="connsiteY78" fmla="*/ 1961730 h 2018589"/>
              <a:gd name="connsiteX79" fmla="*/ 978028 w 1457054"/>
              <a:gd name="connsiteY79" fmla="*/ 2007927 h 2018589"/>
              <a:gd name="connsiteX80" fmla="*/ 995649 w 1457054"/>
              <a:gd name="connsiteY80" fmla="*/ 2005545 h 2018589"/>
              <a:gd name="connsiteX81" fmla="*/ 965169 w 1457054"/>
              <a:gd name="connsiteY81" fmla="*/ 1863623 h 2018589"/>
              <a:gd name="connsiteX82" fmla="*/ 930403 w 1457054"/>
              <a:gd name="connsiteY82" fmla="*/ 1739321 h 2018589"/>
              <a:gd name="connsiteX83" fmla="*/ 933260 w 1457054"/>
              <a:gd name="connsiteY83" fmla="*/ 1626450 h 2018589"/>
              <a:gd name="connsiteX84" fmla="*/ 948024 w 1457054"/>
              <a:gd name="connsiteY84" fmla="*/ 1547869 h 2018589"/>
              <a:gd name="connsiteX85" fmla="*/ 955168 w 1457054"/>
              <a:gd name="connsiteY85" fmla="*/ 1509293 h 2018589"/>
              <a:gd name="connsiteX86" fmla="*/ 964217 w 1457054"/>
              <a:gd name="connsiteY86" fmla="*/ 1485956 h 2018589"/>
              <a:gd name="connsiteX87" fmla="*/ 988029 w 1457054"/>
              <a:gd name="connsiteY87" fmla="*/ 1463096 h 2018589"/>
              <a:gd name="connsiteX88" fmla="*/ 1128047 w 1457054"/>
              <a:gd name="connsiteY88" fmla="*/ 1449761 h 2018589"/>
              <a:gd name="connsiteX89" fmla="*/ 1259015 w 1457054"/>
              <a:gd name="connsiteY89" fmla="*/ 1462144 h 2018589"/>
              <a:gd name="connsiteX90" fmla="*/ 1317118 w 1457054"/>
              <a:gd name="connsiteY90" fmla="*/ 1442141 h 2018589"/>
              <a:gd name="connsiteX91" fmla="*/ 1336644 w 1457054"/>
              <a:gd name="connsiteY91" fmla="*/ 1404994 h 2018589"/>
              <a:gd name="connsiteX92" fmla="*/ 1429513 w 1457054"/>
              <a:gd name="connsiteY92" fmla="*/ 1216399 h 2018589"/>
              <a:gd name="connsiteX93" fmla="*/ 1453802 w 1457054"/>
              <a:gd name="connsiteY93" fmla="*/ 1015897 h 2018589"/>
              <a:gd name="connsiteX94" fmla="*/ 1445706 w 1457054"/>
              <a:gd name="connsiteY94" fmla="*/ 975416 h 2018589"/>
              <a:gd name="connsiteX95" fmla="*/ 1448087 w 1457054"/>
              <a:gd name="connsiteY95" fmla="*/ 970177 h 2018589"/>
              <a:gd name="connsiteX96" fmla="*/ 526543 w 1457054"/>
              <a:gd name="connsiteY96" fmla="*/ 447255 h 2018589"/>
              <a:gd name="connsiteX97" fmla="*/ 563690 w 1457054"/>
              <a:gd name="connsiteY97" fmla="*/ 449160 h 2018589"/>
              <a:gd name="connsiteX98" fmla="*/ 457963 w 1457054"/>
              <a:gd name="connsiteY98" fmla="*/ 509167 h 2018589"/>
              <a:gd name="connsiteX99" fmla="*/ 382239 w 1457054"/>
              <a:gd name="connsiteY99" fmla="*/ 512025 h 2018589"/>
              <a:gd name="connsiteX100" fmla="*/ 418434 w 1457054"/>
              <a:gd name="connsiteY100" fmla="*/ 423442 h 2018589"/>
              <a:gd name="connsiteX101" fmla="*/ 394622 w 1457054"/>
              <a:gd name="connsiteY101" fmla="*/ 436777 h 2018589"/>
              <a:gd name="connsiteX102" fmla="*/ 332709 w 1457054"/>
              <a:gd name="connsiteY102" fmla="*/ 490594 h 2018589"/>
              <a:gd name="connsiteX103" fmla="*/ 294133 w 1457054"/>
              <a:gd name="connsiteY103" fmla="*/ 516787 h 2018589"/>
              <a:gd name="connsiteX104" fmla="*/ 527495 w 1457054"/>
              <a:gd name="connsiteY104" fmla="*/ 316762 h 2018589"/>
              <a:gd name="connsiteX105" fmla="*/ 530353 w 1457054"/>
              <a:gd name="connsiteY105" fmla="*/ 319620 h 2018589"/>
              <a:gd name="connsiteX106" fmla="*/ 499397 w 1457054"/>
              <a:gd name="connsiteY106" fmla="*/ 363911 h 2018589"/>
              <a:gd name="connsiteX107" fmla="*/ 496063 w 1457054"/>
              <a:gd name="connsiteY107" fmla="*/ 372484 h 2018589"/>
              <a:gd name="connsiteX108" fmla="*/ 505112 w 1457054"/>
              <a:gd name="connsiteY108" fmla="*/ 373912 h 2018589"/>
              <a:gd name="connsiteX109" fmla="*/ 572263 w 1457054"/>
              <a:gd name="connsiteY109" fmla="*/ 362482 h 2018589"/>
              <a:gd name="connsiteX110" fmla="*/ 585122 w 1457054"/>
              <a:gd name="connsiteY110" fmla="*/ 362006 h 2018589"/>
              <a:gd name="connsiteX111" fmla="*/ 525590 w 1457054"/>
              <a:gd name="connsiteY111" fmla="*/ 416775 h 2018589"/>
              <a:gd name="connsiteX112" fmla="*/ 525590 w 1457054"/>
              <a:gd name="connsiteY112" fmla="*/ 416775 h 2018589"/>
              <a:gd name="connsiteX113" fmla="*/ 517494 w 1457054"/>
              <a:gd name="connsiteY113" fmla="*/ 432015 h 2018589"/>
              <a:gd name="connsiteX114" fmla="*/ 526543 w 1457054"/>
              <a:gd name="connsiteY114" fmla="*/ 447255 h 2018589"/>
              <a:gd name="connsiteX115" fmla="*/ 1088518 w 1457054"/>
              <a:gd name="connsiteY115" fmla="*/ 859211 h 2018589"/>
              <a:gd name="connsiteX116" fmla="*/ 1072802 w 1457054"/>
              <a:gd name="connsiteY116" fmla="*/ 861116 h 2018589"/>
              <a:gd name="connsiteX117" fmla="*/ 1079946 w 1457054"/>
              <a:gd name="connsiteY117" fmla="*/ 879214 h 2018589"/>
              <a:gd name="connsiteX118" fmla="*/ 1059467 w 1457054"/>
              <a:gd name="connsiteY118" fmla="*/ 906360 h 2018589"/>
              <a:gd name="connsiteX119" fmla="*/ 901828 w 1457054"/>
              <a:gd name="connsiteY119" fmla="*/ 907789 h 2018589"/>
              <a:gd name="connsiteX120" fmla="*/ 893732 w 1457054"/>
              <a:gd name="connsiteY120" fmla="*/ 895882 h 2018589"/>
              <a:gd name="connsiteX121" fmla="*/ 901352 w 1457054"/>
              <a:gd name="connsiteY121" fmla="*/ 835399 h 2018589"/>
              <a:gd name="connsiteX122" fmla="*/ 901352 w 1457054"/>
              <a:gd name="connsiteY122" fmla="*/ 835399 h 2018589"/>
              <a:gd name="connsiteX123" fmla="*/ 902780 w 1457054"/>
              <a:gd name="connsiteY123" fmla="*/ 827302 h 2018589"/>
              <a:gd name="connsiteX124" fmla="*/ 913734 w 1457054"/>
              <a:gd name="connsiteY124" fmla="*/ 730624 h 2018589"/>
              <a:gd name="connsiteX125" fmla="*/ 930879 w 1457054"/>
              <a:gd name="connsiteY125" fmla="*/ 665854 h 2018589"/>
              <a:gd name="connsiteX126" fmla="*/ 960407 w 1457054"/>
              <a:gd name="connsiteY126" fmla="*/ 645375 h 2018589"/>
              <a:gd name="connsiteX127" fmla="*/ 1150907 w 1457054"/>
              <a:gd name="connsiteY127" fmla="*/ 546315 h 2018589"/>
              <a:gd name="connsiteX128" fmla="*/ 1161860 w 1457054"/>
              <a:gd name="connsiteY128" fmla="*/ 545839 h 2018589"/>
              <a:gd name="connsiteX129" fmla="*/ 1158527 w 1457054"/>
              <a:gd name="connsiteY129" fmla="*/ 556792 h 2018589"/>
              <a:gd name="connsiteX130" fmla="*/ 1030415 w 1457054"/>
              <a:gd name="connsiteY130" fmla="*/ 718241 h 2018589"/>
              <a:gd name="connsiteX131" fmla="*/ 1035178 w 1457054"/>
              <a:gd name="connsiteY131" fmla="*/ 731100 h 2018589"/>
              <a:gd name="connsiteX132" fmla="*/ 1035178 w 1457054"/>
              <a:gd name="connsiteY132" fmla="*/ 731100 h 2018589"/>
              <a:gd name="connsiteX133" fmla="*/ 1110902 w 1457054"/>
              <a:gd name="connsiteY133" fmla="*/ 686809 h 2018589"/>
              <a:gd name="connsiteX134" fmla="*/ 1144715 w 1457054"/>
              <a:gd name="connsiteY134" fmla="*/ 666330 h 2018589"/>
              <a:gd name="connsiteX135" fmla="*/ 1150430 w 1457054"/>
              <a:gd name="connsiteY135" fmla="*/ 664425 h 2018589"/>
              <a:gd name="connsiteX136" fmla="*/ 1144715 w 1457054"/>
              <a:gd name="connsiteY136" fmla="*/ 666330 h 2018589"/>
              <a:gd name="connsiteX137" fmla="*/ 1179006 w 1457054"/>
              <a:gd name="connsiteY137" fmla="*/ 645851 h 2018589"/>
              <a:gd name="connsiteX138" fmla="*/ 1271398 w 1457054"/>
              <a:gd name="connsiteY138" fmla="*/ 589177 h 2018589"/>
              <a:gd name="connsiteX139" fmla="*/ 1286162 w 1457054"/>
              <a:gd name="connsiteY139" fmla="*/ 580129 h 2018589"/>
              <a:gd name="connsiteX140" fmla="*/ 1314260 w 1457054"/>
              <a:gd name="connsiteY140" fmla="*/ 590130 h 2018589"/>
              <a:gd name="connsiteX141" fmla="*/ 1325690 w 1457054"/>
              <a:gd name="connsiteY141" fmla="*/ 727766 h 2018589"/>
              <a:gd name="connsiteX142" fmla="*/ 1316642 w 1457054"/>
              <a:gd name="connsiteY142" fmla="*/ 768247 h 2018589"/>
              <a:gd name="connsiteX143" fmla="*/ 1316642 w 1457054"/>
              <a:gd name="connsiteY143" fmla="*/ 768247 h 2018589"/>
              <a:gd name="connsiteX144" fmla="*/ 1304735 w 1457054"/>
              <a:gd name="connsiteY144" fmla="*/ 850162 h 2018589"/>
              <a:gd name="connsiteX145" fmla="*/ 1291400 w 1457054"/>
              <a:gd name="connsiteY145" fmla="*/ 858735 h 2018589"/>
              <a:gd name="connsiteX146" fmla="*/ 1202342 w 1457054"/>
              <a:gd name="connsiteY146" fmla="*/ 858735 h 2018589"/>
              <a:gd name="connsiteX147" fmla="*/ 1088518 w 1457054"/>
              <a:gd name="connsiteY147" fmla="*/ 859211 h 2018589"/>
              <a:gd name="connsiteX148" fmla="*/ 1409034 w 1457054"/>
              <a:gd name="connsiteY148" fmla="*/ 1123054 h 2018589"/>
              <a:gd name="connsiteX149" fmla="*/ 1406177 w 1457054"/>
              <a:gd name="connsiteY149" fmla="*/ 1141151 h 2018589"/>
              <a:gd name="connsiteX150" fmla="*/ 1406177 w 1457054"/>
              <a:gd name="connsiteY150" fmla="*/ 1141151 h 2018589"/>
              <a:gd name="connsiteX151" fmla="*/ 1405700 w 1457054"/>
              <a:gd name="connsiteY151" fmla="*/ 1151153 h 2018589"/>
              <a:gd name="connsiteX152" fmla="*/ 1358075 w 1457054"/>
              <a:gd name="connsiteY152" fmla="*/ 1181633 h 2018589"/>
              <a:gd name="connsiteX153" fmla="*/ 1269969 w 1457054"/>
              <a:gd name="connsiteY153" fmla="*/ 1157820 h 2018589"/>
              <a:gd name="connsiteX154" fmla="*/ 1209962 w 1457054"/>
              <a:gd name="connsiteY154" fmla="*/ 1147342 h 2018589"/>
              <a:gd name="connsiteX155" fmla="*/ 1195674 w 1457054"/>
              <a:gd name="connsiteY155" fmla="*/ 1150676 h 2018589"/>
              <a:gd name="connsiteX156" fmla="*/ 1212343 w 1457054"/>
              <a:gd name="connsiteY156" fmla="*/ 1163535 h 2018589"/>
              <a:gd name="connsiteX157" fmla="*/ 1212343 w 1457054"/>
              <a:gd name="connsiteY157" fmla="*/ 1163535 h 2018589"/>
              <a:gd name="connsiteX158" fmla="*/ 1284733 w 1457054"/>
              <a:gd name="connsiteY158" fmla="*/ 1190205 h 2018589"/>
              <a:gd name="connsiteX159" fmla="*/ 1284733 w 1457054"/>
              <a:gd name="connsiteY159" fmla="*/ 1190205 h 2018589"/>
              <a:gd name="connsiteX160" fmla="*/ 1304735 w 1457054"/>
              <a:gd name="connsiteY160" fmla="*/ 1197349 h 2018589"/>
              <a:gd name="connsiteX161" fmla="*/ 1304735 w 1457054"/>
              <a:gd name="connsiteY161" fmla="*/ 1197349 h 2018589"/>
              <a:gd name="connsiteX162" fmla="*/ 1378078 w 1457054"/>
              <a:gd name="connsiteY162" fmla="*/ 1223543 h 2018589"/>
              <a:gd name="connsiteX163" fmla="*/ 1383793 w 1457054"/>
              <a:gd name="connsiteY163" fmla="*/ 1237354 h 2018589"/>
              <a:gd name="connsiteX164" fmla="*/ 1360457 w 1457054"/>
              <a:gd name="connsiteY164" fmla="*/ 1279740 h 2018589"/>
              <a:gd name="connsiteX165" fmla="*/ 1360457 w 1457054"/>
              <a:gd name="connsiteY165" fmla="*/ 1279740 h 2018589"/>
              <a:gd name="connsiteX166" fmla="*/ 1349503 w 1457054"/>
              <a:gd name="connsiteY166" fmla="*/ 1300219 h 2018589"/>
              <a:gd name="connsiteX167" fmla="*/ 1349503 w 1457054"/>
              <a:gd name="connsiteY167" fmla="*/ 1300219 h 2018589"/>
              <a:gd name="connsiteX168" fmla="*/ 1306640 w 1457054"/>
              <a:gd name="connsiteY168" fmla="*/ 1381181 h 2018589"/>
              <a:gd name="connsiteX169" fmla="*/ 1252348 w 1457054"/>
              <a:gd name="connsiteY169" fmla="*/ 1392611 h 2018589"/>
              <a:gd name="connsiteX170" fmla="*/ 1152335 w 1457054"/>
              <a:gd name="connsiteY170" fmla="*/ 1327841 h 2018589"/>
              <a:gd name="connsiteX171" fmla="*/ 1152335 w 1457054"/>
              <a:gd name="connsiteY171" fmla="*/ 1327841 h 2018589"/>
              <a:gd name="connsiteX172" fmla="*/ 1043274 w 1457054"/>
              <a:gd name="connsiteY172" fmla="*/ 1256404 h 2018589"/>
              <a:gd name="connsiteX173" fmla="*/ 1027082 w 1457054"/>
              <a:gd name="connsiteY173" fmla="*/ 1224971 h 2018589"/>
              <a:gd name="connsiteX174" fmla="*/ 1034225 w 1457054"/>
              <a:gd name="connsiteY174" fmla="*/ 1219733 h 2018589"/>
              <a:gd name="connsiteX175" fmla="*/ 1077564 w 1457054"/>
              <a:gd name="connsiteY175" fmla="*/ 1222590 h 2018589"/>
              <a:gd name="connsiteX176" fmla="*/ 1099472 w 1457054"/>
              <a:gd name="connsiteY176" fmla="*/ 1202588 h 2018589"/>
              <a:gd name="connsiteX177" fmla="*/ 1102329 w 1457054"/>
              <a:gd name="connsiteY177" fmla="*/ 1186871 h 2018589"/>
              <a:gd name="connsiteX178" fmla="*/ 1102329 w 1457054"/>
              <a:gd name="connsiteY178" fmla="*/ 1186871 h 2018589"/>
              <a:gd name="connsiteX179" fmla="*/ 1103282 w 1457054"/>
              <a:gd name="connsiteY179" fmla="*/ 1173060 h 2018589"/>
              <a:gd name="connsiteX180" fmla="*/ 1104710 w 1457054"/>
              <a:gd name="connsiteY180" fmla="*/ 1164964 h 2018589"/>
              <a:gd name="connsiteX181" fmla="*/ 1104710 w 1457054"/>
              <a:gd name="connsiteY181" fmla="*/ 1164964 h 2018589"/>
              <a:gd name="connsiteX182" fmla="*/ 1108044 w 1457054"/>
              <a:gd name="connsiteY182" fmla="*/ 1133531 h 2018589"/>
              <a:gd name="connsiteX183" fmla="*/ 1108044 w 1457054"/>
              <a:gd name="connsiteY183" fmla="*/ 1133531 h 2018589"/>
              <a:gd name="connsiteX184" fmla="*/ 1128047 w 1457054"/>
              <a:gd name="connsiteY184" fmla="*/ 955890 h 2018589"/>
              <a:gd name="connsiteX185" fmla="*/ 1131380 w 1457054"/>
              <a:gd name="connsiteY185" fmla="*/ 937792 h 2018589"/>
              <a:gd name="connsiteX186" fmla="*/ 1162337 w 1457054"/>
              <a:gd name="connsiteY186" fmla="*/ 912075 h 2018589"/>
              <a:gd name="connsiteX187" fmla="*/ 1325690 w 1457054"/>
              <a:gd name="connsiteY187" fmla="*/ 902550 h 2018589"/>
              <a:gd name="connsiteX188" fmla="*/ 1358552 w 1457054"/>
              <a:gd name="connsiteY188" fmla="*/ 907789 h 2018589"/>
              <a:gd name="connsiteX189" fmla="*/ 1384746 w 1457054"/>
              <a:gd name="connsiteY189" fmla="*/ 938745 h 2018589"/>
              <a:gd name="connsiteX190" fmla="*/ 1405700 w 1457054"/>
              <a:gd name="connsiteY190" fmla="*/ 1045901 h 2018589"/>
              <a:gd name="connsiteX191" fmla="*/ 1394271 w 1457054"/>
              <a:gd name="connsiteY191" fmla="*/ 1059236 h 2018589"/>
              <a:gd name="connsiteX192" fmla="*/ 1323309 w 1457054"/>
              <a:gd name="connsiteY192" fmla="*/ 1058760 h 2018589"/>
              <a:gd name="connsiteX193" fmla="*/ 1323309 w 1457054"/>
              <a:gd name="connsiteY193" fmla="*/ 1058760 h 2018589"/>
              <a:gd name="connsiteX194" fmla="*/ 1303783 w 1457054"/>
              <a:gd name="connsiteY194" fmla="*/ 1058760 h 2018589"/>
              <a:gd name="connsiteX195" fmla="*/ 1303783 w 1457054"/>
              <a:gd name="connsiteY195" fmla="*/ 1058760 h 2018589"/>
              <a:gd name="connsiteX196" fmla="*/ 1216153 w 1457054"/>
              <a:gd name="connsiteY196" fmla="*/ 1059236 h 2018589"/>
              <a:gd name="connsiteX197" fmla="*/ 1203294 w 1457054"/>
              <a:gd name="connsiteY197" fmla="*/ 1066380 h 2018589"/>
              <a:gd name="connsiteX198" fmla="*/ 1214724 w 1457054"/>
              <a:gd name="connsiteY198" fmla="*/ 1074476 h 2018589"/>
              <a:gd name="connsiteX199" fmla="*/ 1245204 w 1457054"/>
              <a:gd name="connsiteY199" fmla="*/ 1077810 h 2018589"/>
              <a:gd name="connsiteX200" fmla="*/ 1249014 w 1457054"/>
              <a:gd name="connsiteY200" fmla="*/ 1078763 h 2018589"/>
              <a:gd name="connsiteX201" fmla="*/ 1320928 w 1457054"/>
              <a:gd name="connsiteY201" fmla="*/ 1084001 h 2018589"/>
              <a:gd name="connsiteX202" fmla="*/ 1376649 w 1457054"/>
              <a:gd name="connsiteY202" fmla="*/ 1086383 h 2018589"/>
              <a:gd name="connsiteX203" fmla="*/ 1409034 w 1457054"/>
              <a:gd name="connsiteY203" fmla="*/ 1123054 h 2018589"/>
              <a:gd name="connsiteX0" fmla="*/ 1435282 w 1444249"/>
              <a:gd name="connsiteY0" fmla="*/ 970177 h 2018589"/>
              <a:gd name="connsiteX1" fmla="*/ 1426233 w 1444249"/>
              <a:gd name="connsiteY1" fmla="*/ 956842 h 2018589"/>
              <a:gd name="connsiteX2" fmla="*/ 1408612 w 1444249"/>
              <a:gd name="connsiteY2" fmla="*/ 888262 h 2018589"/>
              <a:gd name="connsiteX3" fmla="*/ 1374798 w 1444249"/>
              <a:gd name="connsiteY3" fmla="*/ 820159 h 2018589"/>
              <a:gd name="connsiteX4" fmla="*/ 1368130 w 1444249"/>
              <a:gd name="connsiteY4" fmla="*/ 787774 h 2018589"/>
              <a:gd name="connsiteX5" fmla="*/ 1366702 w 1444249"/>
              <a:gd name="connsiteY5" fmla="*/ 715384 h 2018589"/>
              <a:gd name="connsiteX6" fmla="*/ 1372893 w 1444249"/>
              <a:gd name="connsiteY6" fmla="*/ 659662 h 2018589"/>
              <a:gd name="connsiteX7" fmla="*/ 1361463 w 1444249"/>
              <a:gd name="connsiteY7" fmla="*/ 612990 h 2018589"/>
              <a:gd name="connsiteX8" fmla="*/ 1358605 w 1444249"/>
              <a:gd name="connsiteY8" fmla="*/ 563936 h 2018589"/>
              <a:gd name="connsiteX9" fmla="*/ 1374322 w 1444249"/>
              <a:gd name="connsiteY9" fmla="*/ 424871 h 2018589"/>
              <a:gd name="connsiteX10" fmla="*/ 1361939 w 1444249"/>
              <a:gd name="connsiteY10" fmla="*/ 342956 h 2018589"/>
              <a:gd name="connsiteX11" fmla="*/ 1357653 w 1444249"/>
              <a:gd name="connsiteY11" fmla="*/ 255326 h 2018589"/>
              <a:gd name="connsiteX12" fmla="*/ 1290026 w 1444249"/>
              <a:gd name="connsiteY12" fmla="*/ 191508 h 2018589"/>
              <a:gd name="connsiteX13" fmla="*/ 1254783 w 1444249"/>
              <a:gd name="connsiteY13" fmla="*/ 176268 h 2018589"/>
              <a:gd name="connsiteX14" fmla="*/ 1230494 w 1444249"/>
              <a:gd name="connsiteY14" fmla="*/ 161505 h 2018589"/>
              <a:gd name="connsiteX15" fmla="*/ 1188108 w 1444249"/>
              <a:gd name="connsiteY15" fmla="*/ 127215 h 2018589"/>
              <a:gd name="connsiteX16" fmla="*/ 1176678 w 1444249"/>
              <a:gd name="connsiteY16" fmla="*/ 111022 h 2018589"/>
              <a:gd name="connsiteX17" fmla="*/ 1124767 w 1444249"/>
              <a:gd name="connsiteY17" fmla="*/ 91020 h 2018589"/>
              <a:gd name="connsiteX18" fmla="*/ 1013800 w 1444249"/>
              <a:gd name="connsiteY18" fmla="*/ 52920 h 2018589"/>
              <a:gd name="connsiteX19" fmla="*/ 950935 w 1444249"/>
              <a:gd name="connsiteY19" fmla="*/ 31965 h 2018589"/>
              <a:gd name="connsiteX20" fmla="*/ 889975 w 1444249"/>
              <a:gd name="connsiteY20" fmla="*/ 26726 h 2018589"/>
              <a:gd name="connsiteX21" fmla="*/ 815680 w 1444249"/>
              <a:gd name="connsiteY21" fmla="*/ 17677 h 2018589"/>
              <a:gd name="connsiteX22" fmla="*/ 710905 w 1444249"/>
              <a:gd name="connsiteY22" fmla="*/ 56 h 2018589"/>
              <a:gd name="connsiteX23" fmla="*/ 617560 w 1444249"/>
              <a:gd name="connsiteY23" fmla="*/ 11010 h 2018589"/>
              <a:gd name="connsiteX24" fmla="*/ 407534 w 1444249"/>
              <a:gd name="connsiteY24" fmla="*/ 83876 h 2018589"/>
              <a:gd name="connsiteX25" fmla="*/ 309426 w 1444249"/>
              <a:gd name="connsiteY25" fmla="*/ 158171 h 2018589"/>
              <a:gd name="connsiteX26" fmla="*/ 247038 w 1444249"/>
              <a:gd name="connsiteY26" fmla="*/ 228180 h 2018589"/>
              <a:gd name="connsiteX27" fmla="*/ 194174 w 1444249"/>
              <a:gd name="connsiteY27" fmla="*/ 292474 h 2018589"/>
              <a:gd name="connsiteX28" fmla="*/ 151788 w 1444249"/>
              <a:gd name="connsiteY28" fmla="*/ 380580 h 2018589"/>
              <a:gd name="connsiteX29" fmla="*/ 115116 w 1444249"/>
              <a:gd name="connsiteY29" fmla="*/ 577271 h 2018589"/>
              <a:gd name="connsiteX30" fmla="*/ 124165 w 1444249"/>
              <a:gd name="connsiteY30" fmla="*/ 680617 h 2018589"/>
              <a:gd name="connsiteX31" fmla="*/ 180839 w 1444249"/>
              <a:gd name="connsiteY31" fmla="*/ 825874 h 2018589"/>
              <a:gd name="connsiteX32" fmla="*/ 223701 w 1444249"/>
              <a:gd name="connsiteY32" fmla="*/ 892072 h 2018589"/>
              <a:gd name="connsiteX33" fmla="*/ 246562 w 1444249"/>
              <a:gd name="connsiteY33" fmla="*/ 921600 h 2018589"/>
              <a:gd name="connsiteX34" fmla="*/ 297996 w 1444249"/>
              <a:gd name="connsiteY34" fmla="*/ 1016374 h 2018589"/>
              <a:gd name="connsiteX35" fmla="*/ 322285 w 1444249"/>
              <a:gd name="connsiteY35" fmla="*/ 1153058 h 2018589"/>
              <a:gd name="connsiteX36" fmla="*/ 314189 w 1444249"/>
              <a:gd name="connsiteY36" fmla="*/ 1322603 h 2018589"/>
              <a:gd name="connsiteX37" fmla="*/ 279899 w 1444249"/>
              <a:gd name="connsiteY37" fmla="*/ 1397850 h 2018589"/>
              <a:gd name="connsiteX38" fmla="*/ 250848 w 1444249"/>
              <a:gd name="connsiteY38" fmla="*/ 1431664 h 2018589"/>
              <a:gd name="connsiteX39" fmla="*/ 10264 w 1444249"/>
              <a:gd name="connsiteY39" fmla="*/ 1611103 h 2018589"/>
              <a:gd name="connsiteX40" fmla="*/ 7700 w 1444249"/>
              <a:gd name="connsiteY40" fmla="*/ 1716302 h 2018589"/>
              <a:gd name="connsiteX41" fmla="*/ 324190 w 1444249"/>
              <a:gd name="connsiteY41" fmla="*/ 1465954 h 2018589"/>
              <a:gd name="connsiteX42" fmla="*/ 328953 w 1444249"/>
              <a:gd name="connsiteY42" fmla="*/ 1462620 h 2018589"/>
              <a:gd name="connsiteX43" fmla="*/ 393247 w 1444249"/>
              <a:gd name="connsiteY43" fmla="*/ 1330699 h 2018589"/>
              <a:gd name="connsiteX44" fmla="*/ 416107 w 1444249"/>
              <a:gd name="connsiteY44" fmla="*/ 1234020 h 2018589"/>
              <a:gd name="connsiteX45" fmla="*/ 439443 w 1444249"/>
              <a:gd name="connsiteY45" fmla="*/ 1156391 h 2018589"/>
              <a:gd name="connsiteX46" fmla="*/ 483258 w 1444249"/>
              <a:gd name="connsiteY46" fmla="*/ 1052569 h 2018589"/>
              <a:gd name="connsiteX47" fmla="*/ 475162 w 1444249"/>
              <a:gd name="connsiteY47" fmla="*/ 962081 h 2018589"/>
              <a:gd name="connsiteX48" fmla="*/ 478019 w 1444249"/>
              <a:gd name="connsiteY48" fmla="*/ 770152 h 2018589"/>
              <a:gd name="connsiteX49" fmla="*/ 488497 w 1444249"/>
              <a:gd name="connsiteY49" fmla="*/ 738720 h 2018589"/>
              <a:gd name="connsiteX50" fmla="*/ 547552 w 1444249"/>
              <a:gd name="connsiteY50" fmla="*/ 699191 h 2018589"/>
              <a:gd name="connsiteX51" fmla="*/ 621370 w 1444249"/>
              <a:gd name="connsiteY51" fmla="*/ 681570 h 2018589"/>
              <a:gd name="connsiteX52" fmla="*/ 759007 w 1444249"/>
              <a:gd name="connsiteY52" fmla="*/ 742054 h 2018589"/>
              <a:gd name="connsiteX53" fmla="*/ 844732 w 1444249"/>
              <a:gd name="connsiteY53" fmla="*/ 908265 h 2018589"/>
              <a:gd name="connsiteX54" fmla="*/ 837588 w 1444249"/>
              <a:gd name="connsiteY54" fmla="*/ 918742 h 2018589"/>
              <a:gd name="connsiteX55" fmla="*/ 739957 w 1444249"/>
              <a:gd name="connsiteY55" fmla="*/ 921600 h 2018589"/>
              <a:gd name="connsiteX56" fmla="*/ 660899 w 1444249"/>
              <a:gd name="connsiteY56" fmla="*/ 932554 h 2018589"/>
              <a:gd name="connsiteX57" fmla="*/ 690427 w 1444249"/>
              <a:gd name="connsiteY57" fmla="*/ 946841 h 2018589"/>
              <a:gd name="connsiteX58" fmla="*/ 1051900 w 1444249"/>
              <a:gd name="connsiteY58" fmla="*/ 946841 h 2018589"/>
              <a:gd name="connsiteX59" fmla="*/ 1073808 w 1444249"/>
              <a:gd name="connsiteY59" fmla="*/ 949222 h 2018589"/>
              <a:gd name="connsiteX60" fmla="*/ 1058568 w 1444249"/>
              <a:gd name="connsiteY60" fmla="*/ 1015421 h 2018589"/>
              <a:gd name="connsiteX61" fmla="*/ 1045233 w 1444249"/>
              <a:gd name="connsiteY61" fmla="*/ 1156867 h 2018589"/>
              <a:gd name="connsiteX62" fmla="*/ 1029041 w 1444249"/>
              <a:gd name="connsiteY62" fmla="*/ 1170679 h 2018589"/>
              <a:gd name="connsiteX63" fmla="*/ 984749 w 1444249"/>
              <a:gd name="connsiteY63" fmla="*/ 1173536 h 2018589"/>
              <a:gd name="connsiteX64" fmla="*/ 939029 w 1444249"/>
              <a:gd name="connsiteY64" fmla="*/ 1188776 h 2018589"/>
              <a:gd name="connsiteX65" fmla="*/ 795678 w 1444249"/>
              <a:gd name="connsiteY65" fmla="*/ 1164011 h 2018589"/>
              <a:gd name="connsiteX66" fmla="*/ 725669 w 1444249"/>
              <a:gd name="connsiteY66" fmla="*/ 1152105 h 2018589"/>
              <a:gd name="connsiteX67" fmla="*/ 667090 w 1444249"/>
              <a:gd name="connsiteY67" fmla="*/ 1140675 h 2018589"/>
              <a:gd name="connsiteX68" fmla="*/ 749005 w 1444249"/>
              <a:gd name="connsiteY68" fmla="*/ 1182109 h 2018589"/>
              <a:gd name="connsiteX69" fmla="*/ 933314 w 1444249"/>
              <a:gd name="connsiteY69" fmla="*/ 1240211 h 2018589"/>
              <a:gd name="connsiteX70" fmla="*/ 954269 w 1444249"/>
              <a:gd name="connsiteY70" fmla="*/ 1253070 h 2018589"/>
              <a:gd name="connsiteX71" fmla="*/ 991417 w 1444249"/>
              <a:gd name="connsiteY71" fmla="*/ 1286408 h 2018589"/>
              <a:gd name="connsiteX72" fmla="*/ 1103812 w 1444249"/>
              <a:gd name="connsiteY72" fmla="*/ 1374990 h 2018589"/>
              <a:gd name="connsiteX73" fmla="*/ 985702 w 1444249"/>
              <a:gd name="connsiteY73" fmla="*/ 1376895 h 2018589"/>
              <a:gd name="connsiteX74" fmla="*/ 896643 w 1444249"/>
              <a:gd name="connsiteY74" fmla="*/ 1400708 h 2018589"/>
              <a:gd name="connsiteX75" fmla="*/ 868544 w 1444249"/>
              <a:gd name="connsiteY75" fmla="*/ 1481194 h 2018589"/>
              <a:gd name="connsiteX76" fmla="*/ 846160 w 1444249"/>
              <a:gd name="connsiteY76" fmla="*/ 1585969 h 2018589"/>
              <a:gd name="connsiteX77" fmla="*/ 839969 w 1444249"/>
              <a:gd name="connsiteY77" fmla="*/ 1707889 h 2018589"/>
              <a:gd name="connsiteX78" fmla="*/ 934267 w 1444249"/>
              <a:gd name="connsiteY78" fmla="*/ 1961730 h 2018589"/>
              <a:gd name="connsiteX79" fmla="*/ 965223 w 1444249"/>
              <a:gd name="connsiteY79" fmla="*/ 2007927 h 2018589"/>
              <a:gd name="connsiteX80" fmla="*/ 982844 w 1444249"/>
              <a:gd name="connsiteY80" fmla="*/ 2005545 h 2018589"/>
              <a:gd name="connsiteX81" fmla="*/ 952364 w 1444249"/>
              <a:gd name="connsiteY81" fmla="*/ 1863623 h 2018589"/>
              <a:gd name="connsiteX82" fmla="*/ 917598 w 1444249"/>
              <a:gd name="connsiteY82" fmla="*/ 1739321 h 2018589"/>
              <a:gd name="connsiteX83" fmla="*/ 920455 w 1444249"/>
              <a:gd name="connsiteY83" fmla="*/ 1626450 h 2018589"/>
              <a:gd name="connsiteX84" fmla="*/ 935219 w 1444249"/>
              <a:gd name="connsiteY84" fmla="*/ 1547869 h 2018589"/>
              <a:gd name="connsiteX85" fmla="*/ 942363 w 1444249"/>
              <a:gd name="connsiteY85" fmla="*/ 1509293 h 2018589"/>
              <a:gd name="connsiteX86" fmla="*/ 951412 w 1444249"/>
              <a:gd name="connsiteY86" fmla="*/ 1485956 h 2018589"/>
              <a:gd name="connsiteX87" fmla="*/ 975224 w 1444249"/>
              <a:gd name="connsiteY87" fmla="*/ 1463096 h 2018589"/>
              <a:gd name="connsiteX88" fmla="*/ 1115242 w 1444249"/>
              <a:gd name="connsiteY88" fmla="*/ 1449761 h 2018589"/>
              <a:gd name="connsiteX89" fmla="*/ 1246210 w 1444249"/>
              <a:gd name="connsiteY89" fmla="*/ 1462144 h 2018589"/>
              <a:gd name="connsiteX90" fmla="*/ 1304313 w 1444249"/>
              <a:gd name="connsiteY90" fmla="*/ 1442141 h 2018589"/>
              <a:gd name="connsiteX91" fmla="*/ 1323839 w 1444249"/>
              <a:gd name="connsiteY91" fmla="*/ 1404994 h 2018589"/>
              <a:gd name="connsiteX92" fmla="*/ 1416708 w 1444249"/>
              <a:gd name="connsiteY92" fmla="*/ 1216399 h 2018589"/>
              <a:gd name="connsiteX93" fmla="*/ 1440997 w 1444249"/>
              <a:gd name="connsiteY93" fmla="*/ 1015897 h 2018589"/>
              <a:gd name="connsiteX94" fmla="*/ 1432901 w 1444249"/>
              <a:gd name="connsiteY94" fmla="*/ 975416 h 2018589"/>
              <a:gd name="connsiteX95" fmla="*/ 1435282 w 1444249"/>
              <a:gd name="connsiteY95" fmla="*/ 970177 h 2018589"/>
              <a:gd name="connsiteX96" fmla="*/ 513738 w 1444249"/>
              <a:gd name="connsiteY96" fmla="*/ 447255 h 2018589"/>
              <a:gd name="connsiteX97" fmla="*/ 550885 w 1444249"/>
              <a:gd name="connsiteY97" fmla="*/ 449160 h 2018589"/>
              <a:gd name="connsiteX98" fmla="*/ 445158 w 1444249"/>
              <a:gd name="connsiteY98" fmla="*/ 509167 h 2018589"/>
              <a:gd name="connsiteX99" fmla="*/ 369434 w 1444249"/>
              <a:gd name="connsiteY99" fmla="*/ 512025 h 2018589"/>
              <a:gd name="connsiteX100" fmla="*/ 405629 w 1444249"/>
              <a:gd name="connsiteY100" fmla="*/ 423442 h 2018589"/>
              <a:gd name="connsiteX101" fmla="*/ 381817 w 1444249"/>
              <a:gd name="connsiteY101" fmla="*/ 436777 h 2018589"/>
              <a:gd name="connsiteX102" fmla="*/ 319904 w 1444249"/>
              <a:gd name="connsiteY102" fmla="*/ 490594 h 2018589"/>
              <a:gd name="connsiteX103" fmla="*/ 281328 w 1444249"/>
              <a:gd name="connsiteY103" fmla="*/ 516787 h 2018589"/>
              <a:gd name="connsiteX104" fmla="*/ 514690 w 1444249"/>
              <a:gd name="connsiteY104" fmla="*/ 316762 h 2018589"/>
              <a:gd name="connsiteX105" fmla="*/ 517548 w 1444249"/>
              <a:gd name="connsiteY105" fmla="*/ 319620 h 2018589"/>
              <a:gd name="connsiteX106" fmla="*/ 486592 w 1444249"/>
              <a:gd name="connsiteY106" fmla="*/ 363911 h 2018589"/>
              <a:gd name="connsiteX107" fmla="*/ 483258 w 1444249"/>
              <a:gd name="connsiteY107" fmla="*/ 372484 h 2018589"/>
              <a:gd name="connsiteX108" fmla="*/ 492307 w 1444249"/>
              <a:gd name="connsiteY108" fmla="*/ 373912 h 2018589"/>
              <a:gd name="connsiteX109" fmla="*/ 559458 w 1444249"/>
              <a:gd name="connsiteY109" fmla="*/ 362482 h 2018589"/>
              <a:gd name="connsiteX110" fmla="*/ 572317 w 1444249"/>
              <a:gd name="connsiteY110" fmla="*/ 362006 h 2018589"/>
              <a:gd name="connsiteX111" fmla="*/ 512785 w 1444249"/>
              <a:gd name="connsiteY111" fmla="*/ 416775 h 2018589"/>
              <a:gd name="connsiteX112" fmla="*/ 512785 w 1444249"/>
              <a:gd name="connsiteY112" fmla="*/ 416775 h 2018589"/>
              <a:gd name="connsiteX113" fmla="*/ 504689 w 1444249"/>
              <a:gd name="connsiteY113" fmla="*/ 432015 h 2018589"/>
              <a:gd name="connsiteX114" fmla="*/ 513738 w 1444249"/>
              <a:gd name="connsiteY114" fmla="*/ 447255 h 2018589"/>
              <a:gd name="connsiteX115" fmla="*/ 1075713 w 1444249"/>
              <a:gd name="connsiteY115" fmla="*/ 859211 h 2018589"/>
              <a:gd name="connsiteX116" fmla="*/ 1059997 w 1444249"/>
              <a:gd name="connsiteY116" fmla="*/ 861116 h 2018589"/>
              <a:gd name="connsiteX117" fmla="*/ 1067141 w 1444249"/>
              <a:gd name="connsiteY117" fmla="*/ 879214 h 2018589"/>
              <a:gd name="connsiteX118" fmla="*/ 1046662 w 1444249"/>
              <a:gd name="connsiteY118" fmla="*/ 906360 h 2018589"/>
              <a:gd name="connsiteX119" fmla="*/ 889023 w 1444249"/>
              <a:gd name="connsiteY119" fmla="*/ 907789 h 2018589"/>
              <a:gd name="connsiteX120" fmla="*/ 880927 w 1444249"/>
              <a:gd name="connsiteY120" fmla="*/ 895882 h 2018589"/>
              <a:gd name="connsiteX121" fmla="*/ 888547 w 1444249"/>
              <a:gd name="connsiteY121" fmla="*/ 835399 h 2018589"/>
              <a:gd name="connsiteX122" fmla="*/ 888547 w 1444249"/>
              <a:gd name="connsiteY122" fmla="*/ 835399 h 2018589"/>
              <a:gd name="connsiteX123" fmla="*/ 889975 w 1444249"/>
              <a:gd name="connsiteY123" fmla="*/ 827302 h 2018589"/>
              <a:gd name="connsiteX124" fmla="*/ 900929 w 1444249"/>
              <a:gd name="connsiteY124" fmla="*/ 730624 h 2018589"/>
              <a:gd name="connsiteX125" fmla="*/ 918074 w 1444249"/>
              <a:gd name="connsiteY125" fmla="*/ 665854 h 2018589"/>
              <a:gd name="connsiteX126" fmla="*/ 947602 w 1444249"/>
              <a:gd name="connsiteY126" fmla="*/ 645375 h 2018589"/>
              <a:gd name="connsiteX127" fmla="*/ 1138102 w 1444249"/>
              <a:gd name="connsiteY127" fmla="*/ 546315 h 2018589"/>
              <a:gd name="connsiteX128" fmla="*/ 1149055 w 1444249"/>
              <a:gd name="connsiteY128" fmla="*/ 545839 h 2018589"/>
              <a:gd name="connsiteX129" fmla="*/ 1145722 w 1444249"/>
              <a:gd name="connsiteY129" fmla="*/ 556792 h 2018589"/>
              <a:gd name="connsiteX130" fmla="*/ 1017610 w 1444249"/>
              <a:gd name="connsiteY130" fmla="*/ 718241 h 2018589"/>
              <a:gd name="connsiteX131" fmla="*/ 1022373 w 1444249"/>
              <a:gd name="connsiteY131" fmla="*/ 731100 h 2018589"/>
              <a:gd name="connsiteX132" fmla="*/ 1022373 w 1444249"/>
              <a:gd name="connsiteY132" fmla="*/ 731100 h 2018589"/>
              <a:gd name="connsiteX133" fmla="*/ 1098097 w 1444249"/>
              <a:gd name="connsiteY133" fmla="*/ 686809 h 2018589"/>
              <a:gd name="connsiteX134" fmla="*/ 1131910 w 1444249"/>
              <a:gd name="connsiteY134" fmla="*/ 666330 h 2018589"/>
              <a:gd name="connsiteX135" fmla="*/ 1137625 w 1444249"/>
              <a:gd name="connsiteY135" fmla="*/ 664425 h 2018589"/>
              <a:gd name="connsiteX136" fmla="*/ 1131910 w 1444249"/>
              <a:gd name="connsiteY136" fmla="*/ 666330 h 2018589"/>
              <a:gd name="connsiteX137" fmla="*/ 1166201 w 1444249"/>
              <a:gd name="connsiteY137" fmla="*/ 645851 h 2018589"/>
              <a:gd name="connsiteX138" fmla="*/ 1258593 w 1444249"/>
              <a:gd name="connsiteY138" fmla="*/ 589177 h 2018589"/>
              <a:gd name="connsiteX139" fmla="*/ 1273357 w 1444249"/>
              <a:gd name="connsiteY139" fmla="*/ 580129 h 2018589"/>
              <a:gd name="connsiteX140" fmla="*/ 1301455 w 1444249"/>
              <a:gd name="connsiteY140" fmla="*/ 590130 h 2018589"/>
              <a:gd name="connsiteX141" fmla="*/ 1312885 w 1444249"/>
              <a:gd name="connsiteY141" fmla="*/ 727766 h 2018589"/>
              <a:gd name="connsiteX142" fmla="*/ 1303837 w 1444249"/>
              <a:gd name="connsiteY142" fmla="*/ 768247 h 2018589"/>
              <a:gd name="connsiteX143" fmla="*/ 1303837 w 1444249"/>
              <a:gd name="connsiteY143" fmla="*/ 768247 h 2018589"/>
              <a:gd name="connsiteX144" fmla="*/ 1291930 w 1444249"/>
              <a:gd name="connsiteY144" fmla="*/ 850162 h 2018589"/>
              <a:gd name="connsiteX145" fmla="*/ 1278595 w 1444249"/>
              <a:gd name="connsiteY145" fmla="*/ 858735 h 2018589"/>
              <a:gd name="connsiteX146" fmla="*/ 1189537 w 1444249"/>
              <a:gd name="connsiteY146" fmla="*/ 858735 h 2018589"/>
              <a:gd name="connsiteX147" fmla="*/ 1075713 w 1444249"/>
              <a:gd name="connsiteY147" fmla="*/ 859211 h 2018589"/>
              <a:gd name="connsiteX148" fmla="*/ 1396229 w 1444249"/>
              <a:gd name="connsiteY148" fmla="*/ 1123054 h 2018589"/>
              <a:gd name="connsiteX149" fmla="*/ 1393372 w 1444249"/>
              <a:gd name="connsiteY149" fmla="*/ 1141151 h 2018589"/>
              <a:gd name="connsiteX150" fmla="*/ 1393372 w 1444249"/>
              <a:gd name="connsiteY150" fmla="*/ 1141151 h 2018589"/>
              <a:gd name="connsiteX151" fmla="*/ 1392895 w 1444249"/>
              <a:gd name="connsiteY151" fmla="*/ 1151153 h 2018589"/>
              <a:gd name="connsiteX152" fmla="*/ 1345270 w 1444249"/>
              <a:gd name="connsiteY152" fmla="*/ 1181633 h 2018589"/>
              <a:gd name="connsiteX153" fmla="*/ 1257164 w 1444249"/>
              <a:gd name="connsiteY153" fmla="*/ 1157820 h 2018589"/>
              <a:gd name="connsiteX154" fmla="*/ 1197157 w 1444249"/>
              <a:gd name="connsiteY154" fmla="*/ 1147342 h 2018589"/>
              <a:gd name="connsiteX155" fmla="*/ 1182869 w 1444249"/>
              <a:gd name="connsiteY155" fmla="*/ 1150676 h 2018589"/>
              <a:gd name="connsiteX156" fmla="*/ 1199538 w 1444249"/>
              <a:gd name="connsiteY156" fmla="*/ 1163535 h 2018589"/>
              <a:gd name="connsiteX157" fmla="*/ 1199538 w 1444249"/>
              <a:gd name="connsiteY157" fmla="*/ 1163535 h 2018589"/>
              <a:gd name="connsiteX158" fmla="*/ 1271928 w 1444249"/>
              <a:gd name="connsiteY158" fmla="*/ 1190205 h 2018589"/>
              <a:gd name="connsiteX159" fmla="*/ 1271928 w 1444249"/>
              <a:gd name="connsiteY159" fmla="*/ 1190205 h 2018589"/>
              <a:gd name="connsiteX160" fmla="*/ 1291930 w 1444249"/>
              <a:gd name="connsiteY160" fmla="*/ 1197349 h 2018589"/>
              <a:gd name="connsiteX161" fmla="*/ 1291930 w 1444249"/>
              <a:gd name="connsiteY161" fmla="*/ 1197349 h 2018589"/>
              <a:gd name="connsiteX162" fmla="*/ 1365273 w 1444249"/>
              <a:gd name="connsiteY162" fmla="*/ 1223543 h 2018589"/>
              <a:gd name="connsiteX163" fmla="*/ 1370988 w 1444249"/>
              <a:gd name="connsiteY163" fmla="*/ 1237354 h 2018589"/>
              <a:gd name="connsiteX164" fmla="*/ 1347652 w 1444249"/>
              <a:gd name="connsiteY164" fmla="*/ 1279740 h 2018589"/>
              <a:gd name="connsiteX165" fmla="*/ 1347652 w 1444249"/>
              <a:gd name="connsiteY165" fmla="*/ 1279740 h 2018589"/>
              <a:gd name="connsiteX166" fmla="*/ 1336698 w 1444249"/>
              <a:gd name="connsiteY166" fmla="*/ 1300219 h 2018589"/>
              <a:gd name="connsiteX167" fmla="*/ 1336698 w 1444249"/>
              <a:gd name="connsiteY167" fmla="*/ 1300219 h 2018589"/>
              <a:gd name="connsiteX168" fmla="*/ 1293835 w 1444249"/>
              <a:gd name="connsiteY168" fmla="*/ 1381181 h 2018589"/>
              <a:gd name="connsiteX169" fmla="*/ 1239543 w 1444249"/>
              <a:gd name="connsiteY169" fmla="*/ 1392611 h 2018589"/>
              <a:gd name="connsiteX170" fmla="*/ 1139530 w 1444249"/>
              <a:gd name="connsiteY170" fmla="*/ 1327841 h 2018589"/>
              <a:gd name="connsiteX171" fmla="*/ 1139530 w 1444249"/>
              <a:gd name="connsiteY171" fmla="*/ 1327841 h 2018589"/>
              <a:gd name="connsiteX172" fmla="*/ 1030469 w 1444249"/>
              <a:gd name="connsiteY172" fmla="*/ 1256404 h 2018589"/>
              <a:gd name="connsiteX173" fmla="*/ 1014277 w 1444249"/>
              <a:gd name="connsiteY173" fmla="*/ 1224971 h 2018589"/>
              <a:gd name="connsiteX174" fmla="*/ 1021420 w 1444249"/>
              <a:gd name="connsiteY174" fmla="*/ 1219733 h 2018589"/>
              <a:gd name="connsiteX175" fmla="*/ 1064759 w 1444249"/>
              <a:gd name="connsiteY175" fmla="*/ 1222590 h 2018589"/>
              <a:gd name="connsiteX176" fmla="*/ 1086667 w 1444249"/>
              <a:gd name="connsiteY176" fmla="*/ 1202588 h 2018589"/>
              <a:gd name="connsiteX177" fmla="*/ 1089524 w 1444249"/>
              <a:gd name="connsiteY177" fmla="*/ 1186871 h 2018589"/>
              <a:gd name="connsiteX178" fmla="*/ 1089524 w 1444249"/>
              <a:gd name="connsiteY178" fmla="*/ 1186871 h 2018589"/>
              <a:gd name="connsiteX179" fmla="*/ 1090477 w 1444249"/>
              <a:gd name="connsiteY179" fmla="*/ 1173060 h 2018589"/>
              <a:gd name="connsiteX180" fmla="*/ 1091905 w 1444249"/>
              <a:gd name="connsiteY180" fmla="*/ 1164964 h 2018589"/>
              <a:gd name="connsiteX181" fmla="*/ 1091905 w 1444249"/>
              <a:gd name="connsiteY181" fmla="*/ 1164964 h 2018589"/>
              <a:gd name="connsiteX182" fmla="*/ 1095239 w 1444249"/>
              <a:gd name="connsiteY182" fmla="*/ 1133531 h 2018589"/>
              <a:gd name="connsiteX183" fmla="*/ 1095239 w 1444249"/>
              <a:gd name="connsiteY183" fmla="*/ 1133531 h 2018589"/>
              <a:gd name="connsiteX184" fmla="*/ 1115242 w 1444249"/>
              <a:gd name="connsiteY184" fmla="*/ 955890 h 2018589"/>
              <a:gd name="connsiteX185" fmla="*/ 1118575 w 1444249"/>
              <a:gd name="connsiteY185" fmla="*/ 937792 h 2018589"/>
              <a:gd name="connsiteX186" fmla="*/ 1149532 w 1444249"/>
              <a:gd name="connsiteY186" fmla="*/ 912075 h 2018589"/>
              <a:gd name="connsiteX187" fmla="*/ 1312885 w 1444249"/>
              <a:gd name="connsiteY187" fmla="*/ 902550 h 2018589"/>
              <a:gd name="connsiteX188" fmla="*/ 1345747 w 1444249"/>
              <a:gd name="connsiteY188" fmla="*/ 907789 h 2018589"/>
              <a:gd name="connsiteX189" fmla="*/ 1371941 w 1444249"/>
              <a:gd name="connsiteY189" fmla="*/ 938745 h 2018589"/>
              <a:gd name="connsiteX190" fmla="*/ 1392895 w 1444249"/>
              <a:gd name="connsiteY190" fmla="*/ 1045901 h 2018589"/>
              <a:gd name="connsiteX191" fmla="*/ 1381466 w 1444249"/>
              <a:gd name="connsiteY191" fmla="*/ 1059236 h 2018589"/>
              <a:gd name="connsiteX192" fmla="*/ 1310504 w 1444249"/>
              <a:gd name="connsiteY192" fmla="*/ 1058760 h 2018589"/>
              <a:gd name="connsiteX193" fmla="*/ 1310504 w 1444249"/>
              <a:gd name="connsiteY193" fmla="*/ 1058760 h 2018589"/>
              <a:gd name="connsiteX194" fmla="*/ 1290978 w 1444249"/>
              <a:gd name="connsiteY194" fmla="*/ 1058760 h 2018589"/>
              <a:gd name="connsiteX195" fmla="*/ 1290978 w 1444249"/>
              <a:gd name="connsiteY195" fmla="*/ 1058760 h 2018589"/>
              <a:gd name="connsiteX196" fmla="*/ 1203348 w 1444249"/>
              <a:gd name="connsiteY196" fmla="*/ 1059236 h 2018589"/>
              <a:gd name="connsiteX197" fmla="*/ 1190489 w 1444249"/>
              <a:gd name="connsiteY197" fmla="*/ 1066380 h 2018589"/>
              <a:gd name="connsiteX198" fmla="*/ 1201919 w 1444249"/>
              <a:gd name="connsiteY198" fmla="*/ 1074476 h 2018589"/>
              <a:gd name="connsiteX199" fmla="*/ 1232399 w 1444249"/>
              <a:gd name="connsiteY199" fmla="*/ 1077810 h 2018589"/>
              <a:gd name="connsiteX200" fmla="*/ 1236209 w 1444249"/>
              <a:gd name="connsiteY200" fmla="*/ 1078763 h 2018589"/>
              <a:gd name="connsiteX201" fmla="*/ 1308123 w 1444249"/>
              <a:gd name="connsiteY201" fmla="*/ 1084001 h 2018589"/>
              <a:gd name="connsiteX202" fmla="*/ 1363844 w 1444249"/>
              <a:gd name="connsiteY202" fmla="*/ 1086383 h 2018589"/>
              <a:gd name="connsiteX203" fmla="*/ 1396229 w 1444249"/>
              <a:gd name="connsiteY203" fmla="*/ 1123054 h 2018589"/>
              <a:gd name="connsiteX0" fmla="*/ 1426954 w 1435921"/>
              <a:gd name="connsiteY0" fmla="*/ 970177 h 2018589"/>
              <a:gd name="connsiteX1" fmla="*/ 1417905 w 1435921"/>
              <a:gd name="connsiteY1" fmla="*/ 956842 h 2018589"/>
              <a:gd name="connsiteX2" fmla="*/ 1400284 w 1435921"/>
              <a:gd name="connsiteY2" fmla="*/ 888262 h 2018589"/>
              <a:gd name="connsiteX3" fmla="*/ 1366470 w 1435921"/>
              <a:gd name="connsiteY3" fmla="*/ 820159 h 2018589"/>
              <a:gd name="connsiteX4" fmla="*/ 1359802 w 1435921"/>
              <a:gd name="connsiteY4" fmla="*/ 787774 h 2018589"/>
              <a:gd name="connsiteX5" fmla="*/ 1358374 w 1435921"/>
              <a:gd name="connsiteY5" fmla="*/ 715384 h 2018589"/>
              <a:gd name="connsiteX6" fmla="*/ 1364565 w 1435921"/>
              <a:gd name="connsiteY6" fmla="*/ 659662 h 2018589"/>
              <a:gd name="connsiteX7" fmla="*/ 1353135 w 1435921"/>
              <a:gd name="connsiteY7" fmla="*/ 612990 h 2018589"/>
              <a:gd name="connsiteX8" fmla="*/ 1350277 w 1435921"/>
              <a:gd name="connsiteY8" fmla="*/ 563936 h 2018589"/>
              <a:gd name="connsiteX9" fmla="*/ 1365994 w 1435921"/>
              <a:gd name="connsiteY9" fmla="*/ 424871 h 2018589"/>
              <a:gd name="connsiteX10" fmla="*/ 1353611 w 1435921"/>
              <a:gd name="connsiteY10" fmla="*/ 342956 h 2018589"/>
              <a:gd name="connsiteX11" fmla="*/ 1349325 w 1435921"/>
              <a:gd name="connsiteY11" fmla="*/ 255326 h 2018589"/>
              <a:gd name="connsiteX12" fmla="*/ 1281698 w 1435921"/>
              <a:gd name="connsiteY12" fmla="*/ 191508 h 2018589"/>
              <a:gd name="connsiteX13" fmla="*/ 1246455 w 1435921"/>
              <a:gd name="connsiteY13" fmla="*/ 176268 h 2018589"/>
              <a:gd name="connsiteX14" fmla="*/ 1222166 w 1435921"/>
              <a:gd name="connsiteY14" fmla="*/ 161505 h 2018589"/>
              <a:gd name="connsiteX15" fmla="*/ 1179780 w 1435921"/>
              <a:gd name="connsiteY15" fmla="*/ 127215 h 2018589"/>
              <a:gd name="connsiteX16" fmla="*/ 1168350 w 1435921"/>
              <a:gd name="connsiteY16" fmla="*/ 111022 h 2018589"/>
              <a:gd name="connsiteX17" fmla="*/ 1116439 w 1435921"/>
              <a:gd name="connsiteY17" fmla="*/ 91020 h 2018589"/>
              <a:gd name="connsiteX18" fmla="*/ 1005472 w 1435921"/>
              <a:gd name="connsiteY18" fmla="*/ 52920 h 2018589"/>
              <a:gd name="connsiteX19" fmla="*/ 942607 w 1435921"/>
              <a:gd name="connsiteY19" fmla="*/ 31965 h 2018589"/>
              <a:gd name="connsiteX20" fmla="*/ 881647 w 1435921"/>
              <a:gd name="connsiteY20" fmla="*/ 26726 h 2018589"/>
              <a:gd name="connsiteX21" fmla="*/ 807352 w 1435921"/>
              <a:gd name="connsiteY21" fmla="*/ 17677 h 2018589"/>
              <a:gd name="connsiteX22" fmla="*/ 702577 w 1435921"/>
              <a:gd name="connsiteY22" fmla="*/ 56 h 2018589"/>
              <a:gd name="connsiteX23" fmla="*/ 609232 w 1435921"/>
              <a:gd name="connsiteY23" fmla="*/ 11010 h 2018589"/>
              <a:gd name="connsiteX24" fmla="*/ 399206 w 1435921"/>
              <a:gd name="connsiteY24" fmla="*/ 83876 h 2018589"/>
              <a:gd name="connsiteX25" fmla="*/ 301098 w 1435921"/>
              <a:gd name="connsiteY25" fmla="*/ 158171 h 2018589"/>
              <a:gd name="connsiteX26" fmla="*/ 238710 w 1435921"/>
              <a:gd name="connsiteY26" fmla="*/ 228180 h 2018589"/>
              <a:gd name="connsiteX27" fmla="*/ 185846 w 1435921"/>
              <a:gd name="connsiteY27" fmla="*/ 292474 h 2018589"/>
              <a:gd name="connsiteX28" fmla="*/ 143460 w 1435921"/>
              <a:gd name="connsiteY28" fmla="*/ 380580 h 2018589"/>
              <a:gd name="connsiteX29" fmla="*/ 106788 w 1435921"/>
              <a:gd name="connsiteY29" fmla="*/ 577271 h 2018589"/>
              <a:gd name="connsiteX30" fmla="*/ 115837 w 1435921"/>
              <a:gd name="connsiteY30" fmla="*/ 680617 h 2018589"/>
              <a:gd name="connsiteX31" fmla="*/ 172511 w 1435921"/>
              <a:gd name="connsiteY31" fmla="*/ 825874 h 2018589"/>
              <a:gd name="connsiteX32" fmla="*/ 215373 w 1435921"/>
              <a:gd name="connsiteY32" fmla="*/ 892072 h 2018589"/>
              <a:gd name="connsiteX33" fmla="*/ 238234 w 1435921"/>
              <a:gd name="connsiteY33" fmla="*/ 921600 h 2018589"/>
              <a:gd name="connsiteX34" fmla="*/ 289668 w 1435921"/>
              <a:gd name="connsiteY34" fmla="*/ 1016374 h 2018589"/>
              <a:gd name="connsiteX35" fmla="*/ 313957 w 1435921"/>
              <a:gd name="connsiteY35" fmla="*/ 1153058 h 2018589"/>
              <a:gd name="connsiteX36" fmla="*/ 305861 w 1435921"/>
              <a:gd name="connsiteY36" fmla="*/ 1322603 h 2018589"/>
              <a:gd name="connsiteX37" fmla="*/ 271571 w 1435921"/>
              <a:gd name="connsiteY37" fmla="*/ 1397850 h 2018589"/>
              <a:gd name="connsiteX38" fmla="*/ 242520 w 1435921"/>
              <a:gd name="connsiteY38" fmla="*/ 1431664 h 2018589"/>
              <a:gd name="connsiteX39" fmla="*/ 1936 w 1435921"/>
              <a:gd name="connsiteY39" fmla="*/ 1611103 h 2018589"/>
              <a:gd name="connsiteX40" fmla="*/ 25627 w 1435921"/>
              <a:gd name="connsiteY40" fmla="*/ 1693798 h 2018589"/>
              <a:gd name="connsiteX41" fmla="*/ 315862 w 1435921"/>
              <a:gd name="connsiteY41" fmla="*/ 1465954 h 2018589"/>
              <a:gd name="connsiteX42" fmla="*/ 320625 w 1435921"/>
              <a:gd name="connsiteY42" fmla="*/ 1462620 h 2018589"/>
              <a:gd name="connsiteX43" fmla="*/ 384919 w 1435921"/>
              <a:gd name="connsiteY43" fmla="*/ 1330699 h 2018589"/>
              <a:gd name="connsiteX44" fmla="*/ 407779 w 1435921"/>
              <a:gd name="connsiteY44" fmla="*/ 1234020 h 2018589"/>
              <a:gd name="connsiteX45" fmla="*/ 431115 w 1435921"/>
              <a:gd name="connsiteY45" fmla="*/ 1156391 h 2018589"/>
              <a:gd name="connsiteX46" fmla="*/ 474930 w 1435921"/>
              <a:gd name="connsiteY46" fmla="*/ 1052569 h 2018589"/>
              <a:gd name="connsiteX47" fmla="*/ 466834 w 1435921"/>
              <a:gd name="connsiteY47" fmla="*/ 962081 h 2018589"/>
              <a:gd name="connsiteX48" fmla="*/ 469691 w 1435921"/>
              <a:gd name="connsiteY48" fmla="*/ 770152 h 2018589"/>
              <a:gd name="connsiteX49" fmla="*/ 480169 w 1435921"/>
              <a:gd name="connsiteY49" fmla="*/ 738720 h 2018589"/>
              <a:gd name="connsiteX50" fmla="*/ 539224 w 1435921"/>
              <a:gd name="connsiteY50" fmla="*/ 699191 h 2018589"/>
              <a:gd name="connsiteX51" fmla="*/ 613042 w 1435921"/>
              <a:gd name="connsiteY51" fmla="*/ 681570 h 2018589"/>
              <a:gd name="connsiteX52" fmla="*/ 750679 w 1435921"/>
              <a:gd name="connsiteY52" fmla="*/ 742054 h 2018589"/>
              <a:gd name="connsiteX53" fmla="*/ 836404 w 1435921"/>
              <a:gd name="connsiteY53" fmla="*/ 908265 h 2018589"/>
              <a:gd name="connsiteX54" fmla="*/ 829260 w 1435921"/>
              <a:gd name="connsiteY54" fmla="*/ 918742 h 2018589"/>
              <a:gd name="connsiteX55" fmla="*/ 731629 w 1435921"/>
              <a:gd name="connsiteY55" fmla="*/ 921600 h 2018589"/>
              <a:gd name="connsiteX56" fmla="*/ 652571 w 1435921"/>
              <a:gd name="connsiteY56" fmla="*/ 932554 h 2018589"/>
              <a:gd name="connsiteX57" fmla="*/ 682099 w 1435921"/>
              <a:gd name="connsiteY57" fmla="*/ 946841 h 2018589"/>
              <a:gd name="connsiteX58" fmla="*/ 1043572 w 1435921"/>
              <a:gd name="connsiteY58" fmla="*/ 946841 h 2018589"/>
              <a:gd name="connsiteX59" fmla="*/ 1065480 w 1435921"/>
              <a:gd name="connsiteY59" fmla="*/ 949222 h 2018589"/>
              <a:gd name="connsiteX60" fmla="*/ 1050240 w 1435921"/>
              <a:gd name="connsiteY60" fmla="*/ 1015421 h 2018589"/>
              <a:gd name="connsiteX61" fmla="*/ 1036905 w 1435921"/>
              <a:gd name="connsiteY61" fmla="*/ 1156867 h 2018589"/>
              <a:gd name="connsiteX62" fmla="*/ 1020713 w 1435921"/>
              <a:gd name="connsiteY62" fmla="*/ 1170679 h 2018589"/>
              <a:gd name="connsiteX63" fmla="*/ 976421 w 1435921"/>
              <a:gd name="connsiteY63" fmla="*/ 1173536 h 2018589"/>
              <a:gd name="connsiteX64" fmla="*/ 930701 w 1435921"/>
              <a:gd name="connsiteY64" fmla="*/ 1188776 h 2018589"/>
              <a:gd name="connsiteX65" fmla="*/ 787350 w 1435921"/>
              <a:gd name="connsiteY65" fmla="*/ 1164011 h 2018589"/>
              <a:gd name="connsiteX66" fmla="*/ 717341 w 1435921"/>
              <a:gd name="connsiteY66" fmla="*/ 1152105 h 2018589"/>
              <a:gd name="connsiteX67" fmla="*/ 658762 w 1435921"/>
              <a:gd name="connsiteY67" fmla="*/ 1140675 h 2018589"/>
              <a:gd name="connsiteX68" fmla="*/ 740677 w 1435921"/>
              <a:gd name="connsiteY68" fmla="*/ 1182109 h 2018589"/>
              <a:gd name="connsiteX69" fmla="*/ 924986 w 1435921"/>
              <a:gd name="connsiteY69" fmla="*/ 1240211 h 2018589"/>
              <a:gd name="connsiteX70" fmla="*/ 945941 w 1435921"/>
              <a:gd name="connsiteY70" fmla="*/ 1253070 h 2018589"/>
              <a:gd name="connsiteX71" fmla="*/ 983089 w 1435921"/>
              <a:gd name="connsiteY71" fmla="*/ 1286408 h 2018589"/>
              <a:gd name="connsiteX72" fmla="*/ 1095484 w 1435921"/>
              <a:gd name="connsiteY72" fmla="*/ 1374990 h 2018589"/>
              <a:gd name="connsiteX73" fmla="*/ 977374 w 1435921"/>
              <a:gd name="connsiteY73" fmla="*/ 1376895 h 2018589"/>
              <a:gd name="connsiteX74" fmla="*/ 888315 w 1435921"/>
              <a:gd name="connsiteY74" fmla="*/ 1400708 h 2018589"/>
              <a:gd name="connsiteX75" fmla="*/ 860216 w 1435921"/>
              <a:gd name="connsiteY75" fmla="*/ 1481194 h 2018589"/>
              <a:gd name="connsiteX76" fmla="*/ 837832 w 1435921"/>
              <a:gd name="connsiteY76" fmla="*/ 1585969 h 2018589"/>
              <a:gd name="connsiteX77" fmla="*/ 831641 w 1435921"/>
              <a:gd name="connsiteY77" fmla="*/ 1707889 h 2018589"/>
              <a:gd name="connsiteX78" fmla="*/ 925939 w 1435921"/>
              <a:gd name="connsiteY78" fmla="*/ 1961730 h 2018589"/>
              <a:gd name="connsiteX79" fmla="*/ 956895 w 1435921"/>
              <a:gd name="connsiteY79" fmla="*/ 2007927 h 2018589"/>
              <a:gd name="connsiteX80" fmla="*/ 974516 w 1435921"/>
              <a:gd name="connsiteY80" fmla="*/ 2005545 h 2018589"/>
              <a:gd name="connsiteX81" fmla="*/ 944036 w 1435921"/>
              <a:gd name="connsiteY81" fmla="*/ 1863623 h 2018589"/>
              <a:gd name="connsiteX82" fmla="*/ 909270 w 1435921"/>
              <a:gd name="connsiteY82" fmla="*/ 1739321 h 2018589"/>
              <a:gd name="connsiteX83" fmla="*/ 912127 w 1435921"/>
              <a:gd name="connsiteY83" fmla="*/ 1626450 h 2018589"/>
              <a:gd name="connsiteX84" fmla="*/ 926891 w 1435921"/>
              <a:gd name="connsiteY84" fmla="*/ 1547869 h 2018589"/>
              <a:gd name="connsiteX85" fmla="*/ 934035 w 1435921"/>
              <a:gd name="connsiteY85" fmla="*/ 1509293 h 2018589"/>
              <a:gd name="connsiteX86" fmla="*/ 943084 w 1435921"/>
              <a:gd name="connsiteY86" fmla="*/ 1485956 h 2018589"/>
              <a:gd name="connsiteX87" fmla="*/ 966896 w 1435921"/>
              <a:gd name="connsiteY87" fmla="*/ 1463096 h 2018589"/>
              <a:gd name="connsiteX88" fmla="*/ 1106914 w 1435921"/>
              <a:gd name="connsiteY88" fmla="*/ 1449761 h 2018589"/>
              <a:gd name="connsiteX89" fmla="*/ 1237882 w 1435921"/>
              <a:gd name="connsiteY89" fmla="*/ 1462144 h 2018589"/>
              <a:gd name="connsiteX90" fmla="*/ 1295985 w 1435921"/>
              <a:gd name="connsiteY90" fmla="*/ 1442141 h 2018589"/>
              <a:gd name="connsiteX91" fmla="*/ 1315511 w 1435921"/>
              <a:gd name="connsiteY91" fmla="*/ 1404994 h 2018589"/>
              <a:gd name="connsiteX92" fmla="*/ 1408380 w 1435921"/>
              <a:gd name="connsiteY92" fmla="*/ 1216399 h 2018589"/>
              <a:gd name="connsiteX93" fmla="*/ 1432669 w 1435921"/>
              <a:gd name="connsiteY93" fmla="*/ 1015897 h 2018589"/>
              <a:gd name="connsiteX94" fmla="*/ 1424573 w 1435921"/>
              <a:gd name="connsiteY94" fmla="*/ 975416 h 2018589"/>
              <a:gd name="connsiteX95" fmla="*/ 1426954 w 1435921"/>
              <a:gd name="connsiteY95" fmla="*/ 970177 h 2018589"/>
              <a:gd name="connsiteX96" fmla="*/ 505410 w 1435921"/>
              <a:gd name="connsiteY96" fmla="*/ 447255 h 2018589"/>
              <a:gd name="connsiteX97" fmla="*/ 542557 w 1435921"/>
              <a:gd name="connsiteY97" fmla="*/ 449160 h 2018589"/>
              <a:gd name="connsiteX98" fmla="*/ 436830 w 1435921"/>
              <a:gd name="connsiteY98" fmla="*/ 509167 h 2018589"/>
              <a:gd name="connsiteX99" fmla="*/ 361106 w 1435921"/>
              <a:gd name="connsiteY99" fmla="*/ 512025 h 2018589"/>
              <a:gd name="connsiteX100" fmla="*/ 397301 w 1435921"/>
              <a:gd name="connsiteY100" fmla="*/ 423442 h 2018589"/>
              <a:gd name="connsiteX101" fmla="*/ 373489 w 1435921"/>
              <a:gd name="connsiteY101" fmla="*/ 436777 h 2018589"/>
              <a:gd name="connsiteX102" fmla="*/ 311576 w 1435921"/>
              <a:gd name="connsiteY102" fmla="*/ 490594 h 2018589"/>
              <a:gd name="connsiteX103" fmla="*/ 273000 w 1435921"/>
              <a:gd name="connsiteY103" fmla="*/ 516787 h 2018589"/>
              <a:gd name="connsiteX104" fmla="*/ 506362 w 1435921"/>
              <a:gd name="connsiteY104" fmla="*/ 316762 h 2018589"/>
              <a:gd name="connsiteX105" fmla="*/ 509220 w 1435921"/>
              <a:gd name="connsiteY105" fmla="*/ 319620 h 2018589"/>
              <a:gd name="connsiteX106" fmla="*/ 478264 w 1435921"/>
              <a:gd name="connsiteY106" fmla="*/ 363911 h 2018589"/>
              <a:gd name="connsiteX107" fmla="*/ 474930 w 1435921"/>
              <a:gd name="connsiteY107" fmla="*/ 372484 h 2018589"/>
              <a:gd name="connsiteX108" fmla="*/ 483979 w 1435921"/>
              <a:gd name="connsiteY108" fmla="*/ 373912 h 2018589"/>
              <a:gd name="connsiteX109" fmla="*/ 551130 w 1435921"/>
              <a:gd name="connsiteY109" fmla="*/ 362482 h 2018589"/>
              <a:gd name="connsiteX110" fmla="*/ 563989 w 1435921"/>
              <a:gd name="connsiteY110" fmla="*/ 362006 h 2018589"/>
              <a:gd name="connsiteX111" fmla="*/ 504457 w 1435921"/>
              <a:gd name="connsiteY111" fmla="*/ 416775 h 2018589"/>
              <a:gd name="connsiteX112" fmla="*/ 504457 w 1435921"/>
              <a:gd name="connsiteY112" fmla="*/ 416775 h 2018589"/>
              <a:gd name="connsiteX113" fmla="*/ 496361 w 1435921"/>
              <a:gd name="connsiteY113" fmla="*/ 432015 h 2018589"/>
              <a:gd name="connsiteX114" fmla="*/ 505410 w 1435921"/>
              <a:gd name="connsiteY114" fmla="*/ 447255 h 2018589"/>
              <a:gd name="connsiteX115" fmla="*/ 1067385 w 1435921"/>
              <a:gd name="connsiteY115" fmla="*/ 859211 h 2018589"/>
              <a:gd name="connsiteX116" fmla="*/ 1051669 w 1435921"/>
              <a:gd name="connsiteY116" fmla="*/ 861116 h 2018589"/>
              <a:gd name="connsiteX117" fmla="*/ 1058813 w 1435921"/>
              <a:gd name="connsiteY117" fmla="*/ 879214 h 2018589"/>
              <a:gd name="connsiteX118" fmla="*/ 1038334 w 1435921"/>
              <a:gd name="connsiteY118" fmla="*/ 906360 h 2018589"/>
              <a:gd name="connsiteX119" fmla="*/ 880695 w 1435921"/>
              <a:gd name="connsiteY119" fmla="*/ 907789 h 2018589"/>
              <a:gd name="connsiteX120" fmla="*/ 872599 w 1435921"/>
              <a:gd name="connsiteY120" fmla="*/ 895882 h 2018589"/>
              <a:gd name="connsiteX121" fmla="*/ 880219 w 1435921"/>
              <a:gd name="connsiteY121" fmla="*/ 835399 h 2018589"/>
              <a:gd name="connsiteX122" fmla="*/ 880219 w 1435921"/>
              <a:gd name="connsiteY122" fmla="*/ 835399 h 2018589"/>
              <a:gd name="connsiteX123" fmla="*/ 881647 w 1435921"/>
              <a:gd name="connsiteY123" fmla="*/ 827302 h 2018589"/>
              <a:gd name="connsiteX124" fmla="*/ 892601 w 1435921"/>
              <a:gd name="connsiteY124" fmla="*/ 730624 h 2018589"/>
              <a:gd name="connsiteX125" fmla="*/ 909746 w 1435921"/>
              <a:gd name="connsiteY125" fmla="*/ 665854 h 2018589"/>
              <a:gd name="connsiteX126" fmla="*/ 939274 w 1435921"/>
              <a:gd name="connsiteY126" fmla="*/ 645375 h 2018589"/>
              <a:gd name="connsiteX127" fmla="*/ 1129774 w 1435921"/>
              <a:gd name="connsiteY127" fmla="*/ 546315 h 2018589"/>
              <a:gd name="connsiteX128" fmla="*/ 1140727 w 1435921"/>
              <a:gd name="connsiteY128" fmla="*/ 545839 h 2018589"/>
              <a:gd name="connsiteX129" fmla="*/ 1137394 w 1435921"/>
              <a:gd name="connsiteY129" fmla="*/ 556792 h 2018589"/>
              <a:gd name="connsiteX130" fmla="*/ 1009282 w 1435921"/>
              <a:gd name="connsiteY130" fmla="*/ 718241 h 2018589"/>
              <a:gd name="connsiteX131" fmla="*/ 1014045 w 1435921"/>
              <a:gd name="connsiteY131" fmla="*/ 731100 h 2018589"/>
              <a:gd name="connsiteX132" fmla="*/ 1014045 w 1435921"/>
              <a:gd name="connsiteY132" fmla="*/ 731100 h 2018589"/>
              <a:gd name="connsiteX133" fmla="*/ 1089769 w 1435921"/>
              <a:gd name="connsiteY133" fmla="*/ 686809 h 2018589"/>
              <a:gd name="connsiteX134" fmla="*/ 1123582 w 1435921"/>
              <a:gd name="connsiteY134" fmla="*/ 666330 h 2018589"/>
              <a:gd name="connsiteX135" fmla="*/ 1129297 w 1435921"/>
              <a:gd name="connsiteY135" fmla="*/ 664425 h 2018589"/>
              <a:gd name="connsiteX136" fmla="*/ 1123582 w 1435921"/>
              <a:gd name="connsiteY136" fmla="*/ 666330 h 2018589"/>
              <a:gd name="connsiteX137" fmla="*/ 1157873 w 1435921"/>
              <a:gd name="connsiteY137" fmla="*/ 645851 h 2018589"/>
              <a:gd name="connsiteX138" fmla="*/ 1250265 w 1435921"/>
              <a:gd name="connsiteY138" fmla="*/ 589177 h 2018589"/>
              <a:gd name="connsiteX139" fmla="*/ 1265029 w 1435921"/>
              <a:gd name="connsiteY139" fmla="*/ 580129 h 2018589"/>
              <a:gd name="connsiteX140" fmla="*/ 1293127 w 1435921"/>
              <a:gd name="connsiteY140" fmla="*/ 590130 h 2018589"/>
              <a:gd name="connsiteX141" fmla="*/ 1304557 w 1435921"/>
              <a:gd name="connsiteY141" fmla="*/ 727766 h 2018589"/>
              <a:gd name="connsiteX142" fmla="*/ 1295509 w 1435921"/>
              <a:gd name="connsiteY142" fmla="*/ 768247 h 2018589"/>
              <a:gd name="connsiteX143" fmla="*/ 1295509 w 1435921"/>
              <a:gd name="connsiteY143" fmla="*/ 768247 h 2018589"/>
              <a:gd name="connsiteX144" fmla="*/ 1283602 w 1435921"/>
              <a:gd name="connsiteY144" fmla="*/ 850162 h 2018589"/>
              <a:gd name="connsiteX145" fmla="*/ 1270267 w 1435921"/>
              <a:gd name="connsiteY145" fmla="*/ 858735 h 2018589"/>
              <a:gd name="connsiteX146" fmla="*/ 1181209 w 1435921"/>
              <a:gd name="connsiteY146" fmla="*/ 858735 h 2018589"/>
              <a:gd name="connsiteX147" fmla="*/ 1067385 w 1435921"/>
              <a:gd name="connsiteY147" fmla="*/ 859211 h 2018589"/>
              <a:gd name="connsiteX148" fmla="*/ 1387901 w 1435921"/>
              <a:gd name="connsiteY148" fmla="*/ 1123054 h 2018589"/>
              <a:gd name="connsiteX149" fmla="*/ 1385044 w 1435921"/>
              <a:gd name="connsiteY149" fmla="*/ 1141151 h 2018589"/>
              <a:gd name="connsiteX150" fmla="*/ 1385044 w 1435921"/>
              <a:gd name="connsiteY150" fmla="*/ 1141151 h 2018589"/>
              <a:gd name="connsiteX151" fmla="*/ 1384567 w 1435921"/>
              <a:gd name="connsiteY151" fmla="*/ 1151153 h 2018589"/>
              <a:gd name="connsiteX152" fmla="*/ 1336942 w 1435921"/>
              <a:gd name="connsiteY152" fmla="*/ 1181633 h 2018589"/>
              <a:gd name="connsiteX153" fmla="*/ 1248836 w 1435921"/>
              <a:gd name="connsiteY153" fmla="*/ 1157820 h 2018589"/>
              <a:gd name="connsiteX154" fmla="*/ 1188829 w 1435921"/>
              <a:gd name="connsiteY154" fmla="*/ 1147342 h 2018589"/>
              <a:gd name="connsiteX155" fmla="*/ 1174541 w 1435921"/>
              <a:gd name="connsiteY155" fmla="*/ 1150676 h 2018589"/>
              <a:gd name="connsiteX156" fmla="*/ 1191210 w 1435921"/>
              <a:gd name="connsiteY156" fmla="*/ 1163535 h 2018589"/>
              <a:gd name="connsiteX157" fmla="*/ 1191210 w 1435921"/>
              <a:gd name="connsiteY157" fmla="*/ 1163535 h 2018589"/>
              <a:gd name="connsiteX158" fmla="*/ 1263600 w 1435921"/>
              <a:gd name="connsiteY158" fmla="*/ 1190205 h 2018589"/>
              <a:gd name="connsiteX159" fmla="*/ 1263600 w 1435921"/>
              <a:gd name="connsiteY159" fmla="*/ 1190205 h 2018589"/>
              <a:gd name="connsiteX160" fmla="*/ 1283602 w 1435921"/>
              <a:gd name="connsiteY160" fmla="*/ 1197349 h 2018589"/>
              <a:gd name="connsiteX161" fmla="*/ 1283602 w 1435921"/>
              <a:gd name="connsiteY161" fmla="*/ 1197349 h 2018589"/>
              <a:gd name="connsiteX162" fmla="*/ 1356945 w 1435921"/>
              <a:gd name="connsiteY162" fmla="*/ 1223543 h 2018589"/>
              <a:gd name="connsiteX163" fmla="*/ 1362660 w 1435921"/>
              <a:gd name="connsiteY163" fmla="*/ 1237354 h 2018589"/>
              <a:gd name="connsiteX164" fmla="*/ 1339324 w 1435921"/>
              <a:gd name="connsiteY164" fmla="*/ 1279740 h 2018589"/>
              <a:gd name="connsiteX165" fmla="*/ 1339324 w 1435921"/>
              <a:gd name="connsiteY165" fmla="*/ 1279740 h 2018589"/>
              <a:gd name="connsiteX166" fmla="*/ 1328370 w 1435921"/>
              <a:gd name="connsiteY166" fmla="*/ 1300219 h 2018589"/>
              <a:gd name="connsiteX167" fmla="*/ 1328370 w 1435921"/>
              <a:gd name="connsiteY167" fmla="*/ 1300219 h 2018589"/>
              <a:gd name="connsiteX168" fmla="*/ 1285507 w 1435921"/>
              <a:gd name="connsiteY168" fmla="*/ 1381181 h 2018589"/>
              <a:gd name="connsiteX169" fmla="*/ 1231215 w 1435921"/>
              <a:gd name="connsiteY169" fmla="*/ 1392611 h 2018589"/>
              <a:gd name="connsiteX170" fmla="*/ 1131202 w 1435921"/>
              <a:gd name="connsiteY170" fmla="*/ 1327841 h 2018589"/>
              <a:gd name="connsiteX171" fmla="*/ 1131202 w 1435921"/>
              <a:gd name="connsiteY171" fmla="*/ 1327841 h 2018589"/>
              <a:gd name="connsiteX172" fmla="*/ 1022141 w 1435921"/>
              <a:gd name="connsiteY172" fmla="*/ 1256404 h 2018589"/>
              <a:gd name="connsiteX173" fmla="*/ 1005949 w 1435921"/>
              <a:gd name="connsiteY173" fmla="*/ 1224971 h 2018589"/>
              <a:gd name="connsiteX174" fmla="*/ 1013092 w 1435921"/>
              <a:gd name="connsiteY174" fmla="*/ 1219733 h 2018589"/>
              <a:gd name="connsiteX175" fmla="*/ 1056431 w 1435921"/>
              <a:gd name="connsiteY175" fmla="*/ 1222590 h 2018589"/>
              <a:gd name="connsiteX176" fmla="*/ 1078339 w 1435921"/>
              <a:gd name="connsiteY176" fmla="*/ 1202588 h 2018589"/>
              <a:gd name="connsiteX177" fmla="*/ 1081196 w 1435921"/>
              <a:gd name="connsiteY177" fmla="*/ 1186871 h 2018589"/>
              <a:gd name="connsiteX178" fmla="*/ 1081196 w 1435921"/>
              <a:gd name="connsiteY178" fmla="*/ 1186871 h 2018589"/>
              <a:gd name="connsiteX179" fmla="*/ 1082149 w 1435921"/>
              <a:gd name="connsiteY179" fmla="*/ 1173060 h 2018589"/>
              <a:gd name="connsiteX180" fmla="*/ 1083577 w 1435921"/>
              <a:gd name="connsiteY180" fmla="*/ 1164964 h 2018589"/>
              <a:gd name="connsiteX181" fmla="*/ 1083577 w 1435921"/>
              <a:gd name="connsiteY181" fmla="*/ 1164964 h 2018589"/>
              <a:gd name="connsiteX182" fmla="*/ 1086911 w 1435921"/>
              <a:gd name="connsiteY182" fmla="*/ 1133531 h 2018589"/>
              <a:gd name="connsiteX183" fmla="*/ 1086911 w 1435921"/>
              <a:gd name="connsiteY183" fmla="*/ 1133531 h 2018589"/>
              <a:gd name="connsiteX184" fmla="*/ 1106914 w 1435921"/>
              <a:gd name="connsiteY184" fmla="*/ 955890 h 2018589"/>
              <a:gd name="connsiteX185" fmla="*/ 1110247 w 1435921"/>
              <a:gd name="connsiteY185" fmla="*/ 937792 h 2018589"/>
              <a:gd name="connsiteX186" fmla="*/ 1141204 w 1435921"/>
              <a:gd name="connsiteY186" fmla="*/ 912075 h 2018589"/>
              <a:gd name="connsiteX187" fmla="*/ 1304557 w 1435921"/>
              <a:gd name="connsiteY187" fmla="*/ 902550 h 2018589"/>
              <a:gd name="connsiteX188" fmla="*/ 1337419 w 1435921"/>
              <a:gd name="connsiteY188" fmla="*/ 907789 h 2018589"/>
              <a:gd name="connsiteX189" fmla="*/ 1363613 w 1435921"/>
              <a:gd name="connsiteY189" fmla="*/ 938745 h 2018589"/>
              <a:gd name="connsiteX190" fmla="*/ 1384567 w 1435921"/>
              <a:gd name="connsiteY190" fmla="*/ 1045901 h 2018589"/>
              <a:gd name="connsiteX191" fmla="*/ 1373138 w 1435921"/>
              <a:gd name="connsiteY191" fmla="*/ 1059236 h 2018589"/>
              <a:gd name="connsiteX192" fmla="*/ 1302176 w 1435921"/>
              <a:gd name="connsiteY192" fmla="*/ 1058760 h 2018589"/>
              <a:gd name="connsiteX193" fmla="*/ 1302176 w 1435921"/>
              <a:gd name="connsiteY193" fmla="*/ 1058760 h 2018589"/>
              <a:gd name="connsiteX194" fmla="*/ 1282650 w 1435921"/>
              <a:gd name="connsiteY194" fmla="*/ 1058760 h 2018589"/>
              <a:gd name="connsiteX195" fmla="*/ 1282650 w 1435921"/>
              <a:gd name="connsiteY195" fmla="*/ 1058760 h 2018589"/>
              <a:gd name="connsiteX196" fmla="*/ 1195020 w 1435921"/>
              <a:gd name="connsiteY196" fmla="*/ 1059236 h 2018589"/>
              <a:gd name="connsiteX197" fmla="*/ 1182161 w 1435921"/>
              <a:gd name="connsiteY197" fmla="*/ 1066380 h 2018589"/>
              <a:gd name="connsiteX198" fmla="*/ 1193591 w 1435921"/>
              <a:gd name="connsiteY198" fmla="*/ 1074476 h 2018589"/>
              <a:gd name="connsiteX199" fmla="*/ 1224071 w 1435921"/>
              <a:gd name="connsiteY199" fmla="*/ 1077810 h 2018589"/>
              <a:gd name="connsiteX200" fmla="*/ 1227881 w 1435921"/>
              <a:gd name="connsiteY200" fmla="*/ 1078763 h 2018589"/>
              <a:gd name="connsiteX201" fmla="*/ 1299795 w 1435921"/>
              <a:gd name="connsiteY201" fmla="*/ 1084001 h 2018589"/>
              <a:gd name="connsiteX202" fmla="*/ 1355516 w 1435921"/>
              <a:gd name="connsiteY202" fmla="*/ 1086383 h 2018589"/>
              <a:gd name="connsiteX203" fmla="*/ 1387901 w 1435921"/>
              <a:gd name="connsiteY203" fmla="*/ 1123054 h 2018589"/>
              <a:gd name="connsiteX0" fmla="*/ 1435281 w 1444248"/>
              <a:gd name="connsiteY0" fmla="*/ 970177 h 2018589"/>
              <a:gd name="connsiteX1" fmla="*/ 1426232 w 1444248"/>
              <a:gd name="connsiteY1" fmla="*/ 956842 h 2018589"/>
              <a:gd name="connsiteX2" fmla="*/ 1408611 w 1444248"/>
              <a:gd name="connsiteY2" fmla="*/ 888262 h 2018589"/>
              <a:gd name="connsiteX3" fmla="*/ 1374797 w 1444248"/>
              <a:gd name="connsiteY3" fmla="*/ 820159 h 2018589"/>
              <a:gd name="connsiteX4" fmla="*/ 1368129 w 1444248"/>
              <a:gd name="connsiteY4" fmla="*/ 787774 h 2018589"/>
              <a:gd name="connsiteX5" fmla="*/ 1366701 w 1444248"/>
              <a:gd name="connsiteY5" fmla="*/ 715384 h 2018589"/>
              <a:gd name="connsiteX6" fmla="*/ 1372892 w 1444248"/>
              <a:gd name="connsiteY6" fmla="*/ 659662 h 2018589"/>
              <a:gd name="connsiteX7" fmla="*/ 1361462 w 1444248"/>
              <a:gd name="connsiteY7" fmla="*/ 612990 h 2018589"/>
              <a:gd name="connsiteX8" fmla="*/ 1358604 w 1444248"/>
              <a:gd name="connsiteY8" fmla="*/ 563936 h 2018589"/>
              <a:gd name="connsiteX9" fmla="*/ 1374321 w 1444248"/>
              <a:gd name="connsiteY9" fmla="*/ 424871 h 2018589"/>
              <a:gd name="connsiteX10" fmla="*/ 1361938 w 1444248"/>
              <a:gd name="connsiteY10" fmla="*/ 342956 h 2018589"/>
              <a:gd name="connsiteX11" fmla="*/ 1357652 w 1444248"/>
              <a:gd name="connsiteY11" fmla="*/ 255326 h 2018589"/>
              <a:gd name="connsiteX12" fmla="*/ 1290025 w 1444248"/>
              <a:gd name="connsiteY12" fmla="*/ 191508 h 2018589"/>
              <a:gd name="connsiteX13" fmla="*/ 1254782 w 1444248"/>
              <a:gd name="connsiteY13" fmla="*/ 176268 h 2018589"/>
              <a:gd name="connsiteX14" fmla="*/ 1230493 w 1444248"/>
              <a:gd name="connsiteY14" fmla="*/ 161505 h 2018589"/>
              <a:gd name="connsiteX15" fmla="*/ 1188107 w 1444248"/>
              <a:gd name="connsiteY15" fmla="*/ 127215 h 2018589"/>
              <a:gd name="connsiteX16" fmla="*/ 1176677 w 1444248"/>
              <a:gd name="connsiteY16" fmla="*/ 111022 h 2018589"/>
              <a:gd name="connsiteX17" fmla="*/ 1124766 w 1444248"/>
              <a:gd name="connsiteY17" fmla="*/ 91020 h 2018589"/>
              <a:gd name="connsiteX18" fmla="*/ 1013799 w 1444248"/>
              <a:gd name="connsiteY18" fmla="*/ 52920 h 2018589"/>
              <a:gd name="connsiteX19" fmla="*/ 950934 w 1444248"/>
              <a:gd name="connsiteY19" fmla="*/ 31965 h 2018589"/>
              <a:gd name="connsiteX20" fmla="*/ 889974 w 1444248"/>
              <a:gd name="connsiteY20" fmla="*/ 26726 h 2018589"/>
              <a:gd name="connsiteX21" fmla="*/ 815679 w 1444248"/>
              <a:gd name="connsiteY21" fmla="*/ 17677 h 2018589"/>
              <a:gd name="connsiteX22" fmla="*/ 710904 w 1444248"/>
              <a:gd name="connsiteY22" fmla="*/ 56 h 2018589"/>
              <a:gd name="connsiteX23" fmla="*/ 617559 w 1444248"/>
              <a:gd name="connsiteY23" fmla="*/ 11010 h 2018589"/>
              <a:gd name="connsiteX24" fmla="*/ 407533 w 1444248"/>
              <a:gd name="connsiteY24" fmla="*/ 83876 h 2018589"/>
              <a:gd name="connsiteX25" fmla="*/ 309425 w 1444248"/>
              <a:gd name="connsiteY25" fmla="*/ 158171 h 2018589"/>
              <a:gd name="connsiteX26" fmla="*/ 247037 w 1444248"/>
              <a:gd name="connsiteY26" fmla="*/ 228180 h 2018589"/>
              <a:gd name="connsiteX27" fmla="*/ 194173 w 1444248"/>
              <a:gd name="connsiteY27" fmla="*/ 292474 h 2018589"/>
              <a:gd name="connsiteX28" fmla="*/ 151787 w 1444248"/>
              <a:gd name="connsiteY28" fmla="*/ 380580 h 2018589"/>
              <a:gd name="connsiteX29" fmla="*/ 115115 w 1444248"/>
              <a:gd name="connsiteY29" fmla="*/ 577271 h 2018589"/>
              <a:gd name="connsiteX30" fmla="*/ 124164 w 1444248"/>
              <a:gd name="connsiteY30" fmla="*/ 680617 h 2018589"/>
              <a:gd name="connsiteX31" fmla="*/ 180838 w 1444248"/>
              <a:gd name="connsiteY31" fmla="*/ 825874 h 2018589"/>
              <a:gd name="connsiteX32" fmla="*/ 223700 w 1444248"/>
              <a:gd name="connsiteY32" fmla="*/ 892072 h 2018589"/>
              <a:gd name="connsiteX33" fmla="*/ 246561 w 1444248"/>
              <a:gd name="connsiteY33" fmla="*/ 921600 h 2018589"/>
              <a:gd name="connsiteX34" fmla="*/ 297995 w 1444248"/>
              <a:gd name="connsiteY34" fmla="*/ 1016374 h 2018589"/>
              <a:gd name="connsiteX35" fmla="*/ 322284 w 1444248"/>
              <a:gd name="connsiteY35" fmla="*/ 1153058 h 2018589"/>
              <a:gd name="connsiteX36" fmla="*/ 314188 w 1444248"/>
              <a:gd name="connsiteY36" fmla="*/ 1322603 h 2018589"/>
              <a:gd name="connsiteX37" fmla="*/ 279898 w 1444248"/>
              <a:gd name="connsiteY37" fmla="*/ 1397850 h 2018589"/>
              <a:gd name="connsiteX38" fmla="*/ 250847 w 1444248"/>
              <a:gd name="connsiteY38" fmla="*/ 1431664 h 2018589"/>
              <a:gd name="connsiteX39" fmla="*/ 10263 w 1444248"/>
              <a:gd name="connsiteY39" fmla="*/ 1611103 h 2018589"/>
              <a:gd name="connsiteX40" fmla="*/ 7699 w 1444248"/>
              <a:gd name="connsiteY40" fmla="*/ 1716303 h 2018589"/>
              <a:gd name="connsiteX41" fmla="*/ 324189 w 1444248"/>
              <a:gd name="connsiteY41" fmla="*/ 1465954 h 2018589"/>
              <a:gd name="connsiteX42" fmla="*/ 328952 w 1444248"/>
              <a:gd name="connsiteY42" fmla="*/ 1462620 h 2018589"/>
              <a:gd name="connsiteX43" fmla="*/ 393246 w 1444248"/>
              <a:gd name="connsiteY43" fmla="*/ 1330699 h 2018589"/>
              <a:gd name="connsiteX44" fmla="*/ 416106 w 1444248"/>
              <a:gd name="connsiteY44" fmla="*/ 1234020 h 2018589"/>
              <a:gd name="connsiteX45" fmla="*/ 439442 w 1444248"/>
              <a:gd name="connsiteY45" fmla="*/ 1156391 h 2018589"/>
              <a:gd name="connsiteX46" fmla="*/ 483257 w 1444248"/>
              <a:gd name="connsiteY46" fmla="*/ 1052569 h 2018589"/>
              <a:gd name="connsiteX47" fmla="*/ 475161 w 1444248"/>
              <a:gd name="connsiteY47" fmla="*/ 962081 h 2018589"/>
              <a:gd name="connsiteX48" fmla="*/ 478018 w 1444248"/>
              <a:gd name="connsiteY48" fmla="*/ 770152 h 2018589"/>
              <a:gd name="connsiteX49" fmla="*/ 488496 w 1444248"/>
              <a:gd name="connsiteY49" fmla="*/ 738720 h 2018589"/>
              <a:gd name="connsiteX50" fmla="*/ 547551 w 1444248"/>
              <a:gd name="connsiteY50" fmla="*/ 699191 h 2018589"/>
              <a:gd name="connsiteX51" fmla="*/ 621369 w 1444248"/>
              <a:gd name="connsiteY51" fmla="*/ 681570 h 2018589"/>
              <a:gd name="connsiteX52" fmla="*/ 759006 w 1444248"/>
              <a:gd name="connsiteY52" fmla="*/ 742054 h 2018589"/>
              <a:gd name="connsiteX53" fmla="*/ 844731 w 1444248"/>
              <a:gd name="connsiteY53" fmla="*/ 908265 h 2018589"/>
              <a:gd name="connsiteX54" fmla="*/ 837587 w 1444248"/>
              <a:gd name="connsiteY54" fmla="*/ 918742 h 2018589"/>
              <a:gd name="connsiteX55" fmla="*/ 739956 w 1444248"/>
              <a:gd name="connsiteY55" fmla="*/ 921600 h 2018589"/>
              <a:gd name="connsiteX56" fmla="*/ 660898 w 1444248"/>
              <a:gd name="connsiteY56" fmla="*/ 932554 h 2018589"/>
              <a:gd name="connsiteX57" fmla="*/ 690426 w 1444248"/>
              <a:gd name="connsiteY57" fmla="*/ 946841 h 2018589"/>
              <a:gd name="connsiteX58" fmla="*/ 1051899 w 1444248"/>
              <a:gd name="connsiteY58" fmla="*/ 946841 h 2018589"/>
              <a:gd name="connsiteX59" fmla="*/ 1073807 w 1444248"/>
              <a:gd name="connsiteY59" fmla="*/ 949222 h 2018589"/>
              <a:gd name="connsiteX60" fmla="*/ 1058567 w 1444248"/>
              <a:gd name="connsiteY60" fmla="*/ 1015421 h 2018589"/>
              <a:gd name="connsiteX61" fmla="*/ 1045232 w 1444248"/>
              <a:gd name="connsiteY61" fmla="*/ 1156867 h 2018589"/>
              <a:gd name="connsiteX62" fmla="*/ 1029040 w 1444248"/>
              <a:gd name="connsiteY62" fmla="*/ 1170679 h 2018589"/>
              <a:gd name="connsiteX63" fmla="*/ 984748 w 1444248"/>
              <a:gd name="connsiteY63" fmla="*/ 1173536 h 2018589"/>
              <a:gd name="connsiteX64" fmla="*/ 939028 w 1444248"/>
              <a:gd name="connsiteY64" fmla="*/ 1188776 h 2018589"/>
              <a:gd name="connsiteX65" fmla="*/ 795677 w 1444248"/>
              <a:gd name="connsiteY65" fmla="*/ 1164011 h 2018589"/>
              <a:gd name="connsiteX66" fmla="*/ 725668 w 1444248"/>
              <a:gd name="connsiteY66" fmla="*/ 1152105 h 2018589"/>
              <a:gd name="connsiteX67" fmla="*/ 667089 w 1444248"/>
              <a:gd name="connsiteY67" fmla="*/ 1140675 h 2018589"/>
              <a:gd name="connsiteX68" fmla="*/ 749004 w 1444248"/>
              <a:gd name="connsiteY68" fmla="*/ 1182109 h 2018589"/>
              <a:gd name="connsiteX69" fmla="*/ 933313 w 1444248"/>
              <a:gd name="connsiteY69" fmla="*/ 1240211 h 2018589"/>
              <a:gd name="connsiteX70" fmla="*/ 954268 w 1444248"/>
              <a:gd name="connsiteY70" fmla="*/ 1253070 h 2018589"/>
              <a:gd name="connsiteX71" fmla="*/ 991416 w 1444248"/>
              <a:gd name="connsiteY71" fmla="*/ 1286408 h 2018589"/>
              <a:gd name="connsiteX72" fmla="*/ 1103811 w 1444248"/>
              <a:gd name="connsiteY72" fmla="*/ 1374990 h 2018589"/>
              <a:gd name="connsiteX73" fmla="*/ 985701 w 1444248"/>
              <a:gd name="connsiteY73" fmla="*/ 1376895 h 2018589"/>
              <a:gd name="connsiteX74" fmla="*/ 896642 w 1444248"/>
              <a:gd name="connsiteY74" fmla="*/ 1400708 h 2018589"/>
              <a:gd name="connsiteX75" fmla="*/ 868543 w 1444248"/>
              <a:gd name="connsiteY75" fmla="*/ 1481194 h 2018589"/>
              <a:gd name="connsiteX76" fmla="*/ 846159 w 1444248"/>
              <a:gd name="connsiteY76" fmla="*/ 1585969 h 2018589"/>
              <a:gd name="connsiteX77" fmla="*/ 839968 w 1444248"/>
              <a:gd name="connsiteY77" fmla="*/ 1707889 h 2018589"/>
              <a:gd name="connsiteX78" fmla="*/ 934266 w 1444248"/>
              <a:gd name="connsiteY78" fmla="*/ 1961730 h 2018589"/>
              <a:gd name="connsiteX79" fmla="*/ 965222 w 1444248"/>
              <a:gd name="connsiteY79" fmla="*/ 2007927 h 2018589"/>
              <a:gd name="connsiteX80" fmla="*/ 982843 w 1444248"/>
              <a:gd name="connsiteY80" fmla="*/ 2005545 h 2018589"/>
              <a:gd name="connsiteX81" fmla="*/ 952363 w 1444248"/>
              <a:gd name="connsiteY81" fmla="*/ 1863623 h 2018589"/>
              <a:gd name="connsiteX82" fmla="*/ 917597 w 1444248"/>
              <a:gd name="connsiteY82" fmla="*/ 1739321 h 2018589"/>
              <a:gd name="connsiteX83" fmla="*/ 920454 w 1444248"/>
              <a:gd name="connsiteY83" fmla="*/ 1626450 h 2018589"/>
              <a:gd name="connsiteX84" fmla="*/ 935218 w 1444248"/>
              <a:gd name="connsiteY84" fmla="*/ 1547869 h 2018589"/>
              <a:gd name="connsiteX85" fmla="*/ 942362 w 1444248"/>
              <a:gd name="connsiteY85" fmla="*/ 1509293 h 2018589"/>
              <a:gd name="connsiteX86" fmla="*/ 951411 w 1444248"/>
              <a:gd name="connsiteY86" fmla="*/ 1485956 h 2018589"/>
              <a:gd name="connsiteX87" fmla="*/ 975223 w 1444248"/>
              <a:gd name="connsiteY87" fmla="*/ 1463096 h 2018589"/>
              <a:gd name="connsiteX88" fmla="*/ 1115241 w 1444248"/>
              <a:gd name="connsiteY88" fmla="*/ 1449761 h 2018589"/>
              <a:gd name="connsiteX89" fmla="*/ 1246209 w 1444248"/>
              <a:gd name="connsiteY89" fmla="*/ 1462144 h 2018589"/>
              <a:gd name="connsiteX90" fmla="*/ 1304312 w 1444248"/>
              <a:gd name="connsiteY90" fmla="*/ 1442141 h 2018589"/>
              <a:gd name="connsiteX91" fmla="*/ 1323838 w 1444248"/>
              <a:gd name="connsiteY91" fmla="*/ 1404994 h 2018589"/>
              <a:gd name="connsiteX92" fmla="*/ 1416707 w 1444248"/>
              <a:gd name="connsiteY92" fmla="*/ 1216399 h 2018589"/>
              <a:gd name="connsiteX93" fmla="*/ 1440996 w 1444248"/>
              <a:gd name="connsiteY93" fmla="*/ 1015897 h 2018589"/>
              <a:gd name="connsiteX94" fmla="*/ 1432900 w 1444248"/>
              <a:gd name="connsiteY94" fmla="*/ 975416 h 2018589"/>
              <a:gd name="connsiteX95" fmla="*/ 1435281 w 1444248"/>
              <a:gd name="connsiteY95" fmla="*/ 970177 h 2018589"/>
              <a:gd name="connsiteX96" fmla="*/ 513737 w 1444248"/>
              <a:gd name="connsiteY96" fmla="*/ 447255 h 2018589"/>
              <a:gd name="connsiteX97" fmla="*/ 550884 w 1444248"/>
              <a:gd name="connsiteY97" fmla="*/ 449160 h 2018589"/>
              <a:gd name="connsiteX98" fmla="*/ 445157 w 1444248"/>
              <a:gd name="connsiteY98" fmla="*/ 509167 h 2018589"/>
              <a:gd name="connsiteX99" fmla="*/ 369433 w 1444248"/>
              <a:gd name="connsiteY99" fmla="*/ 512025 h 2018589"/>
              <a:gd name="connsiteX100" fmla="*/ 405628 w 1444248"/>
              <a:gd name="connsiteY100" fmla="*/ 423442 h 2018589"/>
              <a:gd name="connsiteX101" fmla="*/ 381816 w 1444248"/>
              <a:gd name="connsiteY101" fmla="*/ 436777 h 2018589"/>
              <a:gd name="connsiteX102" fmla="*/ 319903 w 1444248"/>
              <a:gd name="connsiteY102" fmla="*/ 490594 h 2018589"/>
              <a:gd name="connsiteX103" fmla="*/ 281327 w 1444248"/>
              <a:gd name="connsiteY103" fmla="*/ 516787 h 2018589"/>
              <a:gd name="connsiteX104" fmla="*/ 514689 w 1444248"/>
              <a:gd name="connsiteY104" fmla="*/ 316762 h 2018589"/>
              <a:gd name="connsiteX105" fmla="*/ 517547 w 1444248"/>
              <a:gd name="connsiteY105" fmla="*/ 319620 h 2018589"/>
              <a:gd name="connsiteX106" fmla="*/ 486591 w 1444248"/>
              <a:gd name="connsiteY106" fmla="*/ 363911 h 2018589"/>
              <a:gd name="connsiteX107" fmla="*/ 483257 w 1444248"/>
              <a:gd name="connsiteY107" fmla="*/ 372484 h 2018589"/>
              <a:gd name="connsiteX108" fmla="*/ 492306 w 1444248"/>
              <a:gd name="connsiteY108" fmla="*/ 373912 h 2018589"/>
              <a:gd name="connsiteX109" fmla="*/ 559457 w 1444248"/>
              <a:gd name="connsiteY109" fmla="*/ 362482 h 2018589"/>
              <a:gd name="connsiteX110" fmla="*/ 572316 w 1444248"/>
              <a:gd name="connsiteY110" fmla="*/ 362006 h 2018589"/>
              <a:gd name="connsiteX111" fmla="*/ 512784 w 1444248"/>
              <a:gd name="connsiteY111" fmla="*/ 416775 h 2018589"/>
              <a:gd name="connsiteX112" fmla="*/ 512784 w 1444248"/>
              <a:gd name="connsiteY112" fmla="*/ 416775 h 2018589"/>
              <a:gd name="connsiteX113" fmla="*/ 504688 w 1444248"/>
              <a:gd name="connsiteY113" fmla="*/ 432015 h 2018589"/>
              <a:gd name="connsiteX114" fmla="*/ 513737 w 1444248"/>
              <a:gd name="connsiteY114" fmla="*/ 447255 h 2018589"/>
              <a:gd name="connsiteX115" fmla="*/ 1075712 w 1444248"/>
              <a:gd name="connsiteY115" fmla="*/ 859211 h 2018589"/>
              <a:gd name="connsiteX116" fmla="*/ 1059996 w 1444248"/>
              <a:gd name="connsiteY116" fmla="*/ 861116 h 2018589"/>
              <a:gd name="connsiteX117" fmla="*/ 1067140 w 1444248"/>
              <a:gd name="connsiteY117" fmla="*/ 879214 h 2018589"/>
              <a:gd name="connsiteX118" fmla="*/ 1046661 w 1444248"/>
              <a:gd name="connsiteY118" fmla="*/ 906360 h 2018589"/>
              <a:gd name="connsiteX119" fmla="*/ 889022 w 1444248"/>
              <a:gd name="connsiteY119" fmla="*/ 907789 h 2018589"/>
              <a:gd name="connsiteX120" fmla="*/ 880926 w 1444248"/>
              <a:gd name="connsiteY120" fmla="*/ 895882 h 2018589"/>
              <a:gd name="connsiteX121" fmla="*/ 888546 w 1444248"/>
              <a:gd name="connsiteY121" fmla="*/ 835399 h 2018589"/>
              <a:gd name="connsiteX122" fmla="*/ 888546 w 1444248"/>
              <a:gd name="connsiteY122" fmla="*/ 835399 h 2018589"/>
              <a:gd name="connsiteX123" fmla="*/ 889974 w 1444248"/>
              <a:gd name="connsiteY123" fmla="*/ 827302 h 2018589"/>
              <a:gd name="connsiteX124" fmla="*/ 900928 w 1444248"/>
              <a:gd name="connsiteY124" fmla="*/ 730624 h 2018589"/>
              <a:gd name="connsiteX125" fmla="*/ 918073 w 1444248"/>
              <a:gd name="connsiteY125" fmla="*/ 665854 h 2018589"/>
              <a:gd name="connsiteX126" fmla="*/ 947601 w 1444248"/>
              <a:gd name="connsiteY126" fmla="*/ 645375 h 2018589"/>
              <a:gd name="connsiteX127" fmla="*/ 1138101 w 1444248"/>
              <a:gd name="connsiteY127" fmla="*/ 546315 h 2018589"/>
              <a:gd name="connsiteX128" fmla="*/ 1149054 w 1444248"/>
              <a:gd name="connsiteY128" fmla="*/ 545839 h 2018589"/>
              <a:gd name="connsiteX129" fmla="*/ 1145721 w 1444248"/>
              <a:gd name="connsiteY129" fmla="*/ 556792 h 2018589"/>
              <a:gd name="connsiteX130" fmla="*/ 1017609 w 1444248"/>
              <a:gd name="connsiteY130" fmla="*/ 718241 h 2018589"/>
              <a:gd name="connsiteX131" fmla="*/ 1022372 w 1444248"/>
              <a:gd name="connsiteY131" fmla="*/ 731100 h 2018589"/>
              <a:gd name="connsiteX132" fmla="*/ 1022372 w 1444248"/>
              <a:gd name="connsiteY132" fmla="*/ 731100 h 2018589"/>
              <a:gd name="connsiteX133" fmla="*/ 1098096 w 1444248"/>
              <a:gd name="connsiteY133" fmla="*/ 686809 h 2018589"/>
              <a:gd name="connsiteX134" fmla="*/ 1131909 w 1444248"/>
              <a:gd name="connsiteY134" fmla="*/ 666330 h 2018589"/>
              <a:gd name="connsiteX135" fmla="*/ 1137624 w 1444248"/>
              <a:gd name="connsiteY135" fmla="*/ 664425 h 2018589"/>
              <a:gd name="connsiteX136" fmla="*/ 1131909 w 1444248"/>
              <a:gd name="connsiteY136" fmla="*/ 666330 h 2018589"/>
              <a:gd name="connsiteX137" fmla="*/ 1166200 w 1444248"/>
              <a:gd name="connsiteY137" fmla="*/ 645851 h 2018589"/>
              <a:gd name="connsiteX138" fmla="*/ 1258592 w 1444248"/>
              <a:gd name="connsiteY138" fmla="*/ 589177 h 2018589"/>
              <a:gd name="connsiteX139" fmla="*/ 1273356 w 1444248"/>
              <a:gd name="connsiteY139" fmla="*/ 580129 h 2018589"/>
              <a:gd name="connsiteX140" fmla="*/ 1301454 w 1444248"/>
              <a:gd name="connsiteY140" fmla="*/ 590130 h 2018589"/>
              <a:gd name="connsiteX141" fmla="*/ 1312884 w 1444248"/>
              <a:gd name="connsiteY141" fmla="*/ 727766 h 2018589"/>
              <a:gd name="connsiteX142" fmla="*/ 1303836 w 1444248"/>
              <a:gd name="connsiteY142" fmla="*/ 768247 h 2018589"/>
              <a:gd name="connsiteX143" fmla="*/ 1303836 w 1444248"/>
              <a:gd name="connsiteY143" fmla="*/ 768247 h 2018589"/>
              <a:gd name="connsiteX144" fmla="*/ 1291929 w 1444248"/>
              <a:gd name="connsiteY144" fmla="*/ 850162 h 2018589"/>
              <a:gd name="connsiteX145" fmla="*/ 1278594 w 1444248"/>
              <a:gd name="connsiteY145" fmla="*/ 858735 h 2018589"/>
              <a:gd name="connsiteX146" fmla="*/ 1189536 w 1444248"/>
              <a:gd name="connsiteY146" fmla="*/ 858735 h 2018589"/>
              <a:gd name="connsiteX147" fmla="*/ 1075712 w 1444248"/>
              <a:gd name="connsiteY147" fmla="*/ 859211 h 2018589"/>
              <a:gd name="connsiteX148" fmla="*/ 1396228 w 1444248"/>
              <a:gd name="connsiteY148" fmla="*/ 1123054 h 2018589"/>
              <a:gd name="connsiteX149" fmla="*/ 1393371 w 1444248"/>
              <a:gd name="connsiteY149" fmla="*/ 1141151 h 2018589"/>
              <a:gd name="connsiteX150" fmla="*/ 1393371 w 1444248"/>
              <a:gd name="connsiteY150" fmla="*/ 1141151 h 2018589"/>
              <a:gd name="connsiteX151" fmla="*/ 1392894 w 1444248"/>
              <a:gd name="connsiteY151" fmla="*/ 1151153 h 2018589"/>
              <a:gd name="connsiteX152" fmla="*/ 1345269 w 1444248"/>
              <a:gd name="connsiteY152" fmla="*/ 1181633 h 2018589"/>
              <a:gd name="connsiteX153" fmla="*/ 1257163 w 1444248"/>
              <a:gd name="connsiteY153" fmla="*/ 1157820 h 2018589"/>
              <a:gd name="connsiteX154" fmla="*/ 1197156 w 1444248"/>
              <a:gd name="connsiteY154" fmla="*/ 1147342 h 2018589"/>
              <a:gd name="connsiteX155" fmla="*/ 1182868 w 1444248"/>
              <a:gd name="connsiteY155" fmla="*/ 1150676 h 2018589"/>
              <a:gd name="connsiteX156" fmla="*/ 1199537 w 1444248"/>
              <a:gd name="connsiteY156" fmla="*/ 1163535 h 2018589"/>
              <a:gd name="connsiteX157" fmla="*/ 1199537 w 1444248"/>
              <a:gd name="connsiteY157" fmla="*/ 1163535 h 2018589"/>
              <a:gd name="connsiteX158" fmla="*/ 1271927 w 1444248"/>
              <a:gd name="connsiteY158" fmla="*/ 1190205 h 2018589"/>
              <a:gd name="connsiteX159" fmla="*/ 1271927 w 1444248"/>
              <a:gd name="connsiteY159" fmla="*/ 1190205 h 2018589"/>
              <a:gd name="connsiteX160" fmla="*/ 1291929 w 1444248"/>
              <a:gd name="connsiteY160" fmla="*/ 1197349 h 2018589"/>
              <a:gd name="connsiteX161" fmla="*/ 1291929 w 1444248"/>
              <a:gd name="connsiteY161" fmla="*/ 1197349 h 2018589"/>
              <a:gd name="connsiteX162" fmla="*/ 1365272 w 1444248"/>
              <a:gd name="connsiteY162" fmla="*/ 1223543 h 2018589"/>
              <a:gd name="connsiteX163" fmla="*/ 1370987 w 1444248"/>
              <a:gd name="connsiteY163" fmla="*/ 1237354 h 2018589"/>
              <a:gd name="connsiteX164" fmla="*/ 1347651 w 1444248"/>
              <a:gd name="connsiteY164" fmla="*/ 1279740 h 2018589"/>
              <a:gd name="connsiteX165" fmla="*/ 1347651 w 1444248"/>
              <a:gd name="connsiteY165" fmla="*/ 1279740 h 2018589"/>
              <a:gd name="connsiteX166" fmla="*/ 1336697 w 1444248"/>
              <a:gd name="connsiteY166" fmla="*/ 1300219 h 2018589"/>
              <a:gd name="connsiteX167" fmla="*/ 1336697 w 1444248"/>
              <a:gd name="connsiteY167" fmla="*/ 1300219 h 2018589"/>
              <a:gd name="connsiteX168" fmla="*/ 1293834 w 1444248"/>
              <a:gd name="connsiteY168" fmla="*/ 1381181 h 2018589"/>
              <a:gd name="connsiteX169" fmla="*/ 1239542 w 1444248"/>
              <a:gd name="connsiteY169" fmla="*/ 1392611 h 2018589"/>
              <a:gd name="connsiteX170" fmla="*/ 1139529 w 1444248"/>
              <a:gd name="connsiteY170" fmla="*/ 1327841 h 2018589"/>
              <a:gd name="connsiteX171" fmla="*/ 1139529 w 1444248"/>
              <a:gd name="connsiteY171" fmla="*/ 1327841 h 2018589"/>
              <a:gd name="connsiteX172" fmla="*/ 1030468 w 1444248"/>
              <a:gd name="connsiteY172" fmla="*/ 1256404 h 2018589"/>
              <a:gd name="connsiteX173" fmla="*/ 1014276 w 1444248"/>
              <a:gd name="connsiteY173" fmla="*/ 1224971 h 2018589"/>
              <a:gd name="connsiteX174" fmla="*/ 1021419 w 1444248"/>
              <a:gd name="connsiteY174" fmla="*/ 1219733 h 2018589"/>
              <a:gd name="connsiteX175" fmla="*/ 1064758 w 1444248"/>
              <a:gd name="connsiteY175" fmla="*/ 1222590 h 2018589"/>
              <a:gd name="connsiteX176" fmla="*/ 1086666 w 1444248"/>
              <a:gd name="connsiteY176" fmla="*/ 1202588 h 2018589"/>
              <a:gd name="connsiteX177" fmla="*/ 1089523 w 1444248"/>
              <a:gd name="connsiteY177" fmla="*/ 1186871 h 2018589"/>
              <a:gd name="connsiteX178" fmla="*/ 1089523 w 1444248"/>
              <a:gd name="connsiteY178" fmla="*/ 1186871 h 2018589"/>
              <a:gd name="connsiteX179" fmla="*/ 1090476 w 1444248"/>
              <a:gd name="connsiteY179" fmla="*/ 1173060 h 2018589"/>
              <a:gd name="connsiteX180" fmla="*/ 1091904 w 1444248"/>
              <a:gd name="connsiteY180" fmla="*/ 1164964 h 2018589"/>
              <a:gd name="connsiteX181" fmla="*/ 1091904 w 1444248"/>
              <a:gd name="connsiteY181" fmla="*/ 1164964 h 2018589"/>
              <a:gd name="connsiteX182" fmla="*/ 1095238 w 1444248"/>
              <a:gd name="connsiteY182" fmla="*/ 1133531 h 2018589"/>
              <a:gd name="connsiteX183" fmla="*/ 1095238 w 1444248"/>
              <a:gd name="connsiteY183" fmla="*/ 1133531 h 2018589"/>
              <a:gd name="connsiteX184" fmla="*/ 1115241 w 1444248"/>
              <a:gd name="connsiteY184" fmla="*/ 955890 h 2018589"/>
              <a:gd name="connsiteX185" fmla="*/ 1118574 w 1444248"/>
              <a:gd name="connsiteY185" fmla="*/ 937792 h 2018589"/>
              <a:gd name="connsiteX186" fmla="*/ 1149531 w 1444248"/>
              <a:gd name="connsiteY186" fmla="*/ 912075 h 2018589"/>
              <a:gd name="connsiteX187" fmla="*/ 1312884 w 1444248"/>
              <a:gd name="connsiteY187" fmla="*/ 902550 h 2018589"/>
              <a:gd name="connsiteX188" fmla="*/ 1345746 w 1444248"/>
              <a:gd name="connsiteY188" fmla="*/ 907789 h 2018589"/>
              <a:gd name="connsiteX189" fmla="*/ 1371940 w 1444248"/>
              <a:gd name="connsiteY189" fmla="*/ 938745 h 2018589"/>
              <a:gd name="connsiteX190" fmla="*/ 1392894 w 1444248"/>
              <a:gd name="connsiteY190" fmla="*/ 1045901 h 2018589"/>
              <a:gd name="connsiteX191" fmla="*/ 1381465 w 1444248"/>
              <a:gd name="connsiteY191" fmla="*/ 1059236 h 2018589"/>
              <a:gd name="connsiteX192" fmla="*/ 1310503 w 1444248"/>
              <a:gd name="connsiteY192" fmla="*/ 1058760 h 2018589"/>
              <a:gd name="connsiteX193" fmla="*/ 1310503 w 1444248"/>
              <a:gd name="connsiteY193" fmla="*/ 1058760 h 2018589"/>
              <a:gd name="connsiteX194" fmla="*/ 1290977 w 1444248"/>
              <a:gd name="connsiteY194" fmla="*/ 1058760 h 2018589"/>
              <a:gd name="connsiteX195" fmla="*/ 1290977 w 1444248"/>
              <a:gd name="connsiteY195" fmla="*/ 1058760 h 2018589"/>
              <a:gd name="connsiteX196" fmla="*/ 1203347 w 1444248"/>
              <a:gd name="connsiteY196" fmla="*/ 1059236 h 2018589"/>
              <a:gd name="connsiteX197" fmla="*/ 1190488 w 1444248"/>
              <a:gd name="connsiteY197" fmla="*/ 1066380 h 2018589"/>
              <a:gd name="connsiteX198" fmla="*/ 1201918 w 1444248"/>
              <a:gd name="connsiteY198" fmla="*/ 1074476 h 2018589"/>
              <a:gd name="connsiteX199" fmla="*/ 1232398 w 1444248"/>
              <a:gd name="connsiteY199" fmla="*/ 1077810 h 2018589"/>
              <a:gd name="connsiteX200" fmla="*/ 1236208 w 1444248"/>
              <a:gd name="connsiteY200" fmla="*/ 1078763 h 2018589"/>
              <a:gd name="connsiteX201" fmla="*/ 1308122 w 1444248"/>
              <a:gd name="connsiteY201" fmla="*/ 1084001 h 2018589"/>
              <a:gd name="connsiteX202" fmla="*/ 1363843 w 1444248"/>
              <a:gd name="connsiteY202" fmla="*/ 1086383 h 2018589"/>
              <a:gd name="connsiteX203" fmla="*/ 1396228 w 1444248"/>
              <a:gd name="connsiteY203" fmla="*/ 1123054 h 2018589"/>
              <a:gd name="connsiteX0" fmla="*/ 1430500 w 1439467"/>
              <a:gd name="connsiteY0" fmla="*/ 970177 h 2018589"/>
              <a:gd name="connsiteX1" fmla="*/ 1421451 w 1439467"/>
              <a:gd name="connsiteY1" fmla="*/ 956842 h 2018589"/>
              <a:gd name="connsiteX2" fmla="*/ 1403830 w 1439467"/>
              <a:gd name="connsiteY2" fmla="*/ 888262 h 2018589"/>
              <a:gd name="connsiteX3" fmla="*/ 1370016 w 1439467"/>
              <a:gd name="connsiteY3" fmla="*/ 820159 h 2018589"/>
              <a:gd name="connsiteX4" fmla="*/ 1363348 w 1439467"/>
              <a:gd name="connsiteY4" fmla="*/ 787774 h 2018589"/>
              <a:gd name="connsiteX5" fmla="*/ 1361920 w 1439467"/>
              <a:gd name="connsiteY5" fmla="*/ 715384 h 2018589"/>
              <a:gd name="connsiteX6" fmla="*/ 1368111 w 1439467"/>
              <a:gd name="connsiteY6" fmla="*/ 659662 h 2018589"/>
              <a:gd name="connsiteX7" fmla="*/ 1356681 w 1439467"/>
              <a:gd name="connsiteY7" fmla="*/ 612990 h 2018589"/>
              <a:gd name="connsiteX8" fmla="*/ 1353823 w 1439467"/>
              <a:gd name="connsiteY8" fmla="*/ 563936 h 2018589"/>
              <a:gd name="connsiteX9" fmla="*/ 1369540 w 1439467"/>
              <a:gd name="connsiteY9" fmla="*/ 424871 h 2018589"/>
              <a:gd name="connsiteX10" fmla="*/ 1357157 w 1439467"/>
              <a:gd name="connsiteY10" fmla="*/ 342956 h 2018589"/>
              <a:gd name="connsiteX11" fmla="*/ 1352871 w 1439467"/>
              <a:gd name="connsiteY11" fmla="*/ 255326 h 2018589"/>
              <a:gd name="connsiteX12" fmla="*/ 1285244 w 1439467"/>
              <a:gd name="connsiteY12" fmla="*/ 191508 h 2018589"/>
              <a:gd name="connsiteX13" fmla="*/ 1250001 w 1439467"/>
              <a:gd name="connsiteY13" fmla="*/ 176268 h 2018589"/>
              <a:gd name="connsiteX14" fmla="*/ 1225712 w 1439467"/>
              <a:gd name="connsiteY14" fmla="*/ 161505 h 2018589"/>
              <a:gd name="connsiteX15" fmla="*/ 1183326 w 1439467"/>
              <a:gd name="connsiteY15" fmla="*/ 127215 h 2018589"/>
              <a:gd name="connsiteX16" fmla="*/ 1171896 w 1439467"/>
              <a:gd name="connsiteY16" fmla="*/ 111022 h 2018589"/>
              <a:gd name="connsiteX17" fmla="*/ 1119985 w 1439467"/>
              <a:gd name="connsiteY17" fmla="*/ 91020 h 2018589"/>
              <a:gd name="connsiteX18" fmla="*/ 1009018 w 1439467"/>
              <a:gd name="connsiteY18" fmla="*/ 52920 h 2018589"/>
              <a:gd name="connsiteX19" fmla="*/ 946153 w 1439467"/>
              <a:gd name="connsiteY19" fmla="*/ 31965 h 2018589"/>
              <a:gd name="connsiteX20" fmla="*/ 885193 w 1439467"/>
              <a:gd name="connsiteY20" fmla="*/ 26726 h 2018589"/>
              <a:gd name="connsiteX21" fmla="*/ 810898 w 1439467"/>
              <a:gd name="connsiteY21" fmla="*/ 17677 h 2018589"/>
              <a:gd name="connsiteX22" fmla="*/ 706123 w 1439467"/>
              <a:gd name="connsiteY22" fmla="*/ 56 h 2018589"/>
              <a:gd name="connsiteX23" fmla="*/ 612778 w 1439467"/>
              <a:gd name="connsiteY23" fmla="*/ 11010 h 2018589"/>
              <a:gd name="connsiteX24" fmla="*/ 402752 w 1439467"/>
              <a:gd name="connsiteY24" fmla="*/ 83876 h 2018589"/>
              <a:gd name="connsiteX25" fmla="*/ 304644 w 1439467"/>
              <a:gd name="connsiteY25" fmla="*/ 158171 h 2018589"/>
              <a:gd name="connsiteX26" fmla="*/ 242256 w 1439467"/>
              <a:gd name="connsiteY26" fmla="*/ 228180 h 2018589"/>
              <a:gd name="connsiteX27" fmla="*/ 189392 w 1439467"/>
              <a:gd name="connsiteY27" fmla="*/ 292474 h 2018589"/>
              <a:gd name="connsiteX28" fmla="*/ 147006 w 1439467"/>
              <a:gd name="connsiteY28" fmla="*/ 380580 h 2018589"/>
              <a:gd name="connsiteX29" fmla="*/ 110334 w 1439467"/>
              <a:gd name="connsiteY29" fmla="*/ 577271 h 2018589"/>
              <a:gd name="connsiteX30" fmla="*/ 119383 w 1439467"/>
              <a:gd name="connsiteY30" fmla="*/ 680617 h 2018589"/>
              <a:gd name="connsiteX31" fmla="*/ 176057 w 1439467"/>
              <a:gd name="connsiteY31" fmla="*/ 825874 h 2018589"/>
              <a:gd name="connsiteX32" fmla="*/ 218919 w 1439467"/>
              <a:gd name="connsiteY32" fmla="*/ 892072 h 2018589"/>
              <a:gd name="connsiteX33" fmla="*/ 241780 w 1439467"/>
              <a:gd name="connsiteY33" fmla="*/ 921600 h 2018589"/>
              <a:gd name="connsiteX34" fmla="*/ 293214 w 1439467"/>
              <a:gd name="connsiteY34" fmla="*/ 1016374 h 2018589"/>
              <a:gd name="connsiteX35" fmla="*/ 317503 w 1439467"/>
              <a:gd name="connsiteY35" fmla="*/ 1153058 h 2018589"/>
              <a:gd name="connsiteX36" fmla="*/ 309407 w 1439467"/>
              <a:gd name="connsiteY36" fmla="*/ 1322603 h 2018589"/>
              <a:gd name="connsiteX37" fmla="*/ 275117 w 1439467"/>
              <a:gd name="connsiteY37" fmla="*/ 1397850 h 2018589"/>
              <a:gd name="connsiteX38" fmla="*/ 246066 w 1439467"/>
              <a:gd name="connsiteY38" fmla="*/ 1431664 h 2018589"/>
              <a:gd name="connsiteX39" fmla="*/ 5482 w 1439467"/>
              <a:gd name="connsiteY39" fmla="*/ 1611103 h 2018589"/>
              <a:gd name="connsiteX40" fmla="*/ 2918 w 1439467"/>
              <a:gd name="connsiteY40" fmla="*/ 1716303 h 2018589"/>
              <a:gd name="connsiteX41" fmla="*/ 319408 w 1439467"/>
              <a:gd name="connsiteY41" fmla="*/ 1465954 h 2018589"/>
              <a:gd name="connsiteX42" fmla="*/ 324171 w 1439467"/>
              <a:gd name="connsiteY42" fmla="*/ 1462620 h 2018589"/>
              <a:gd name="connsiteX43" fmla="*/ 388465 w 1439467"/>
              <a:gd name="connsiteY43" fmla="*/ 1330699 h 2018589"/>
              <a:gd name="connsiteX44" fmla="*/ 411325 w 1439467"/>
              <a:gd name="connsiteY44" fmla="*/ 1234020 h 2018589"/>
              <a:gd name="connsiteX45" fmla="*/ 434661 w 1439467"/>
              <a:gd name="connsiteY45" fmla="*/ 1156391 h 2018589"/>
              <a:gd name="connsiteX46" fmla="*/ 478476 w 1439467"/>
              <a:gd name="connsiteY46" fmla="*/ 1052569 h 2018589"/>
              <a:gd name="connsiteX47" fmla="*/ 470380 w 1439467"/>
              <a:gd name="connsiteY47" fmla="*/ 962081 h 2018589"/>
              <a:gd name="connsiteX48" fmla="*/ 473237 w 1439467"/>
              <a:gd name="connsiteY48" fmla="*/ 770152 h 2018589"/>
              <a:gd name="connsiteX49" fmla="*/ 483715 w 1439467"/>
              <a:gd name="connsiteY49" fmla="*/ 738720 h 2018589"/>
              <a:gd name="connsiteX50" fmla="*/ 542770 w 1439467"/>
              <a:gd name="connsiteY50" fmla="*/ 699191 h 2018589"/>
              <a:gd name="connsiteX51" fmla="*/ 616588 w 1439467"/>
              <a:gd name="connsiteY51" fmla="*/ 681570 h 2018589"/>
              <a:gd name="connsiteX52" fmla="*/ 754225 w 1439467"/>
              <a:gd name="connsiteY52" fmla="*/ 742054 h 2018589"/>
              <a:gd name="connsiteX53" fmla="*/ 839950 w 1439467"/>
              <a:gd name="connsiteY53" fmla="*/ 908265 h 2018589"/>
              <a:gd name="connsiteX54" fmla="*/ 832806 w 1439467"/>
              <a:gd name="connsiteY54" fmla="*/ 918742 h 2018589"/>
              <a:gd name="connsiteX55" fmla="*/ 735175 w 1439467"/>
              <a:gd name="connsiteY55" fmla="*/ 921600 h 2018589"/>
              <a:gd name="connsiteX56" fmla="*/ 656117 w 1439467"/>
              <a:gd name="connsiteY56" fmla="*/ 932554 h 2018589"/>
              <a:gd name="connsiteX57" fmla="*/ 685645 w 1439467"/>
              <a:gd name="connsiteY57" fmla="*/ 946841 h 2018589"/>
              <a:gd name="connsiteX58" fmla="*/ 1047118 w 1439467"/>
              <a:gd name="connsiteY58" fmla="*/ 946841 h 2018589"/>
              <a:gd name="connsiteX59" fmla="*/ 1069026 w 1439467"/>
              <a:gd name="connsiteY59" fmla="*/ 949222 h 2018589"/>
              <a:gd name="connsiteX60" fmla="*/ 1053786 w 1439467"/>
              <a:gd name="connsiteY60" fmla="*/ 1015421 h 2018589"/>
              <a:gd name="connsiteX61" fmla="*/ 1040451 w 1439467"/>
              <a:gd name="connsiteY61" fmla="*/ 1156867 h 2018589"/>
              <a:gd name="connsiteX62" fmla="*/ 1024259 w 1439467"/>
              <a:gd name="connsiteY62" fmla="*/ 1170679 h 2018589"/>
              <a:gd name="connsiteX63" fmla="*/ 979967 w 1439467"/>
              <a:gd name="connsiteY63" fmla="*/ 1173536 h 2018589"/>
              <a:gd name="connsiteX64" fmla="*/ 934247 w 1439467"/>
              <a:gd name="connsiteY64" fmla="*/ 1188776 h 2018589"/>
              <a:gd name="connsiteX65" fmla="*/ 790896 w 1439467"/>
              <a:gd name="connsiteY65" fmla="*/ 1164011 h 2018589"/>
              <a:gd name="connsiteX66" fmla="*/ 720887 w 1439467"/>
              <a:gd name="connsiteY66" fmla="*/ 1152105 h 2018589"/>
              <a:gd name="connsiteX67" fmla="*/ 662308 w 1439467"/>
              <a:gd name="connsiteY67" fmla="*/ 1140675 h 2018589"/>
              <a:gd name="connsiteX68" fmla="*/ 744223 w 1439467"/>
              <a:gd name="connsiteY68" fmla="*/ 1182109 h 2018589"/>
              <a:gd name="connsiteX69" fmla="*/ 928532 w 1439467"/>
              <a:gd name="connsiteY69" fmla="*/ 1240211 h 2018589"/>
              <a:gd name="connsiteX70" fmla="*/ 949487 w 1439467"/>
              <a:gd name="connsiteY70" fmla="*/ 1253070 h 2018589"/>
              <a:gd name="connsiteX71" fmla="*/ 986635 w 1439467"/>
              <a:gd name="connsiteY71" fmla="*/ 1286408 h 2018589"/>
              <a:gd name="connsiteX72" fmla="*/ 1099030 w 1439467"/>
              <a:gd name="connsiteY72" fmla="*/ 1374990 h 2018589"/>
              <a:gd name="connsiteX73" fmla="*/ 980920 w 1439467"/>
              <a:gd name="connsiteY73" fmla="*/ 1376895 h 2018589"/>
              <a:gd name="connsiteX74" fmla="*/ 891861 w 1439467"/>
              <a:gd name="connsiteY74" fmla="*/ 1400708 h 2018589"/>
              <a:gd name="connsiteX75" fmla="*/ 863762 w 1439467"/>
              <a:gd name="connsiteY75" fmla="*/ 1481194 h 2018589"/>
              <a:gd name="connsiteX76" fmla="*/ 841378 w 1439467"/>
              <a:gd name="connsiteY76" fmla="*/ 1585969 h 2018589"/>
              <a:gd name="connsiteX77" fmla="*/ 835187 w 1439467"/>
              <a:gd name="connsiteY77" fmla="*/ 1707889 h 2018589"/>
              <a:gd name="connsiteX78" fmla="*/ 929485 w 1439467"/>
              <a:gd name="connsiteY78" fmla="*/ 1961730 h 2018589"/>
              <a:gd name="connsiteX79" fmla="*/ 960441 w 1439467"/>
              <a:gd name="connsiteY79" fmla="*/ 2007927 h 2018589"/>
              <a:gd name="connsiteX80" fmla="*/ 978062 w 1439467"/>
              <a:gd name="connsiteY80" fmla="*/ 2005545 h 2018589"/>
              <a:gd name="connsiteX81" fmla="*/ 947582 w 1439467"/>
              <a:gd name="connsiteY81" fmla="*/ 1863623 h 2018589"/>
              <a:gd name="connsiteX82" fmla="*/ 912816 w 1439467"/>
              <a:gd name="connsiteY82" fmla="*/ 1739321 h 2018589"/>
              <a:gd name="connsiteX83" fmla="*/ 915673 w 1439467"/>
              <a:gd name="connsiteY83" fmla="*/ 1626450 h 2018589"/>
              <a:gd name="connsiteX84" fmla="*/ 930437 w 1439467"/>
              <a:gd name="connsiteY84" fmla="*/ 1547869 h 2018589"/>
              <a:gd name="connsiteX85" fmla="*/ 937581 w 1439467"/>
              <a:gd name="connsiteY85" fmla="*/ 1509293 h 2018589"/>
              <a:gd name="connsiteX86" fmla="*/ 946630 w 1439467"/>
              <a:gd name="connsiteY86" fmla="*/ 1485956 h 2018589"/>
              <a:gd name="connsiteX87" fmla="*/ 970442 w 1439467"/>
              <a:gd name="connsiteY87" fmla="*/ 1463096 h 2018589"/>
              <a:gd name="connsiteX88" fmla="*/ 1110460 w 1439467"/>
              <a:gd name="connsiteY88" fmla="*/ 1449761 h 2018589"/>
              <a:gd name="connsiteX89" fmla="*/ 1241428 w 1439467"/>
              <a:gd name="connsiteY89" fmla="*/ 1462144 h 2018589"/>
              <a:gd name="connsiteX90" fmla="*/ 1299531 w 1439467"/>
              <a:gd name="connsiteY90" fmla="*/ 1442141 h 2018589"/>
              <a:gd name="connsiteX91" fmla="*/ 1319057 w 1439467"/>
              <a:gd name="connsiteY91" fmla="*/ 1404994 h 2018589"/>
              <a:gd name="connsiteX92" fmla="*/ 1411926 w 1439467"/>
              <a:gd name="connsiteY92" fmla="*/ 1216399 h 2018589"/>
              <a:gd name="connsiteX93" fmla="*/ 1436215 w 1439467"/>
              <a:gd name="connsiteY93" fmla="*/ 1015897 h 2018589"/>
              <a:gd name="connsiteX94" fmla="*/ 1428119 w 1439467"/>
              <a:gd name="connsiteY94" fmla="*/ 975416 h 2018589"/>
              <a:gd name="connsiteX95" fmla="*/ 1430500 w 1439467"/>
              <a:gd name="connsiteY95" fmla="*/ 970177 h 2018589"/>
              <a:gd name="connsiteX96" fmla="*/ 508956 w 1439467"/>
              <a:gd name="connsiteY96" fmla="*/ 447255 h 2018589"/>
              <a:gd name="connsiteX97" fmla="*/ 546103 w 1439467"/>
              <a:gd name="connsiteY97" fmla="*/ 449160 h 2018589"/>
              <a:gd name="connsiteX98" fmla="*/ 440376 w 1439467"/>
              <a:gd name="connsiteY98" fmla="*/ 509167 h 2018589"/>
              <a:gd name="connsiteX99" fmla="*/ 364652 w 1439467"/>
              <a:gd name="connsiteY99" fmla="*/ 512025 h 2018589"/>
              <a:gd name="connsiteX100" fmla="*/ 400847 w 1439467"/>
              <a:gd name="connsiteY100" fmla="*/ 423442 h 2018589"/>
              <a:gd name="connsiteX101" fmla="*/ 377035 w 1439467"/>
              <a:gd name="connsiteY101" fmla="*/ 436777 h 2018589"/>
              <a:gd name="connsiteX102" fmla="*/ 315122 w 1439467"/>
              <a:gd name="connsiteY102" fmla="*/ 490594 h 2018589"/>
              <a:gd name="connsiteX103" fmla="*/ 276546 w 1439467"/>
              <a:gd name="connsiteY103" fmla="*/ 516787 h 2018589"/>
              <a:gd name="connsiteX104" fmla="*/ 509908 w 1439467"/>
              <a:gd name="connsiteY104" fmla="*/ 316762 h 2018589"/>
              <a:gd name="connsiteX105" fmla="*/ 512766 w 1439467"/>
              <a:gd name="connsiteY105" fmla="*/ 319620 h 2018589"/>
              <a:gd name="connsiteX106" fmla="*/ 481810 w 1439467"/>
              <a:gd name="connsiteY106" fmla="*/ 363911 h 2018589"/>
              <a:gd name="connsiteX107" fmla="*/ 478476 w 1439467"/>
              <a:gd name="connsiteY107" fmla="*/ 372484 h 2018589"/>
              <a:gd name="connsiteX108" fmla="*/ 487525 w 1439467"/>
              <a:gd name="connsiteY108" fmla="*/ 373912 h 2018589"/>
              <a:gd name="connsiteX109" fmla="*/ 554676 w 1439467"/>
              <a:gd name="connsiteY109" fmla="*/ 362482 h 2018589"/>
              <a:gd name="connsiteX110" fmla="*/ 567535 w 1439467"/>
              <a:gd name="connsiteY110" fmla="*/ 362006 h 2018589"/>
              <a:gd name="connsiteX111" fmla="*/ 508003 w 1439467"/>
              <a:gd name="connsiteY111" fmla="*/ 416775 h 2018589"/>
              <a:gd name="connsiteX112" fmla="*/ 508003 w 1439467"/>
              <a:gd name="connsiteY112" fmla="*/ 416775 h 2018589"/>
              <a:gd name="connsiteX113" fmla="*/ 499907 w 1439467"/>
              <a:gd name="connsiteY113" fmla="*/ 432015 h 2018589"/>
              <a:gd name="connsiteX114" fmla="*/ 508956 w 1439467"/>
              <a:gd name="connsiteY114" fmla="*/ 447255 h 2018589"/>
              <a:gd name="connsiteX115" fmla="*/ 1070931 w 1439467"/>
              <a:gd name="connsiteY115" fmla="*/ 859211 h 2018589"/>
              <a:gd name="connsiteX116" fmla="*/ 1055215 w 1439467"/>
              <a:gd name="connsiteY116" fmla="*/ 861116 h 2018589"/>
              <a:gd name="connsiteX117" fmla="*/ 1062359 w 1439467"/>
              <a:gd name="connsiteY117" fmla="*/ 879214 h 2018589"/>
              <a:gd name="connsiteX118" fmla="*/ 1041880 w 1439467"/>
              <a:gd name="connsiteY118" fmla="*/ 906360 h 2018589"/>
              <a:gd name="connsiteX119" fmla="*/ 884241 w 1439467"/>
              <a:gd name="connsiteY119" fmla="*/ 907789 h 2018589"/>
              <a:gd name="connsiteX120" fmla="*/ 876145 w 1439467"/>
              <a:gd name="connsiteY120" fmla="*/ 895882 h 2018589"/>
              <a:gd name="connsiteX121" fmla="*/ 883765 w 1439467"/>
              <a:gd name="connsiteY121" fmla="*/ 835399 h 2018589"/>
              <a:gd name="connsiteX122" fmla="*/ 883765 w 1439467"/>
              <a:gd name="connsiteY122" fmla="*/ 835399 h 2018589"/>
              <a:gd name="connsiteX123" fmla="*/ 885193 w 1439467"/>
              <a:gd name="connsiteY123" fmla="*/ 827302 h 2018589"/>
              <a:gd name="connsiteX124" fmla="*/ 896147 w 1439467"/>
              <a:gd name="connsiteY124" fmla="*/ 730624 h 2018589"/>
              <a:gd name="connsiteX125" fmla="*/ 913292 w 1439467"/>
              <a:gd name="connsiteY125" fmla="*/ 665854 h 2018589"/>
              <a:gd name="connsiteX126" fmla="*/ 942820 w 1439467"/>
              <a:gd name="connsiteY126" fmla="*/ 645375 h 2018589"/>
              <a:gd name="connsiteX127" fmla="*/ 1133320 w 1439467"/>
              <a:gd name="connsiteY127" fmla="*/ 546315 h 2018589"/>
              <a:gd name="connsiteX128" fmla="*/ 1144273 w 1439467"/>
              <a:gd name="connsiteY128" fmla="*/ 545839 h 2018589"/>
              <a:gd name="connsiteX129" fmla="*/ 1140940 w 1439467"/>
              <a:gd name="connsiteY129" fmla="*/ 556792 h 2018589"/>
              <a:gd name="connsiteX130" fmla="*/ 1012828 w 1439467"/>
              <a:gd name="connsiteY130" fmla="*/ 718241 h 2018589"/>
              <a:gd name="connsiteX131" fmla="*/ 1017591 w 1439467"/>
              <a:gd name="connsiteY131" fmla="*/ 731100 h 2018589"/>
              <a:gd name="connsiteX132" fmla="*/ 1017591 w 1439467"/>
              <a:gd name="connsiteY132" fmla="*/ 731100 h 2018589"/>
              <a:gd name="connsiteX133" fmla="*/ 1093315 w 1439467"/>
              <a:gd name="connsiteY133" fmla="*/ 686809 h 2018589"/>
              <a:gd name="connsiteX134" fmla="*/ 1127128 w 1439467"/>
              <a:gd name="connsiteY134" fmla="*/ 666330 h 2018589"/>
              <a:gd name="connsiteX135" fmla="*/ 1132843 w 1439467"/>
              <a:gd name="connsiteY135" fmla="*/ 664425 h 2018589"/>
              <a:gd name="connsiteX136" fmla="*/ 1127128 w 1439467"/>
              <a:gd name="connsiteY136" fmla="*/ 666330 h 2018589"/>
              <a:gd name="connsiteX137" fmla="*/ 1161419 w 1439467"/>
              <a:gd name="connsiteY137" fmla="*/ 645851 h 2018589"/>
              <a:gd name="connsiteX138" fmla="*/ 1253811 w 1439467"/>
              <a:gd name="connsiteY138" fmla="*/ 589177 h 2018589"/>
              <a:gd name="connsiteX139" fmla="*/ 1268575 w 1439467"/>
              <a:gd name="connsiteY139" fmla="*/ 580129 h 2018589"/>
              <a:gd name="connsiteX140" fmla="*/ 1296673 w 1439467"/>
              <a:gd name="connsiteY140" fmla="*/ 590130 h 2018589"/>
              <a:gd name="connsiteX141" fmla="*/ 1308103 w 1439467"/>
              <a:gd name="connsiteY141" fmla="*/ 727766 h 2018589"/>
              <a:gd name="connsiteX142" fmla="*/ 1299055 w 1439467"/>
              <a:gd name="connsiteY142" fmla="*/ 768247 h 2018589"/>
              <a:gd name="connsiteX143" fmla="*/ 1299055 w 1439467"/>
              <a:gd name="connsiteY143" fmla="*/ 768247 h 2018589"/>
              <a:gd name="connsiteX144" fmla="*/ 1287148 w 1439467"/>
              <a:gd name="connsiteY144" fmla="*/ 850162 h 2018589"/>
              <a:gd name="connsiteX145" fmla="*/ 1273813 w 1439467"/>
              <a:gd name="connsiteY145" fmla="*/ 858735 h 2018589"/>
              <a:gd name="connsiteX146" fmla="*/ 1184755 w 1439467"/>
              <a:gd name="connsiteY146" fmla="*/ 858735 h 2018589"/>
              <a:gd name="connsiteX147" fmla="*/ 1070931 w 1439467"/>
              <a:gd name="connsiteY147" fmla="*/ 859211 h 2018589"/>
              <a:gd name="connsiteX148" fmla="*/ 1391447 w 1439467"/>
              <a:gd name="connsiteY148" fmla="*/ 1123054 h 2018589"/>
              <a:gd name="connsiteX149" fmla="*/ 1388590 w 1439467"/>
              <a:gd name="connsiteY149" fmla="*/ 1141151 h 2018589"/>
              <a:gd name="connsiteX150" fmla="*/ 1388590 w 1439467"/>
              <a:gd name="connsiteY150" fmla="*/ 1141151 h 2018589"/>
              <a:gd name="connsiteX151" fmla="*/ 1388113 w 1439467"/>
              <a:gd name="connsiteY151" fmla="*/ 1151153 h 2018589"/>
              <a:gd name="connsiteX152" fmla="*/ 1340488 w 1439467"/>
              <a:gd name="connsiteY152" fmla="*/ 1181633 h 2018589"/>
              <a:gd name="connsiteX153" fmla="*/ 1252382 w 1439467"/>
              <a:gd name="connsiteY153" fmla="*/ 1157820 h 2018589"/>
              <a:gd name="connsiteX154" fmla="*/ 1192375 w 1439467"/>
              <a:gd name="connsiteY154" fmla="*/ 1147342 h 2018589"/>
              <a:gd name="connsiteX155" fmla="*/ 1178087 w 1439467"/>
              <a:gd name="connsiteY155" fmla="*/ 1150676 h 2018589"/>
              <a:gd name="connsiteX156" fmla="*/ 1194756 w 1439467"/>
              <a:gd name="connsiteY156" fmla="*/ 1163535 h 2018589"/>
              <a:gd name="connsiteX157" fmla="*/ 1194756 w 1439467"/>
              <a:gd name="connsiteY157" fmla="*/ 1163535 h 2018589"/>
              <a:gd name="connsiteX158" fmla="*/ 1267146 w 1439467"/>
              <a:gd name="connsiteY158" fmla="*/ 1190205 h 2018589"/>
              <a:gd name="connsiteX159" fmla="*/ 1267146 w 1439467"/>
              <a:gd name="connsiteY159" fmla="*/ 1190205 h 2018589"/>
              <a:gd name="connsiteX160" fmla="*/ 1287148 w 1439467"/>
              <a:gd name="connsiteY160" fmla="*/ 1197349 h 2018589"/>
              <a:gd name="connsiteX161" fmla="*/ 1287148 w 1439467"/>
              <a:gd name="connsiteY161" fmla="*/ 1197349 h 2018589"/>
              <a:gd name="connsiteX162" fmla="*/ 1360491 w 1439467"/>
              <a:gd name="connsiteY162" fmla="*/ 1223543 h 2018589"/>
              <a:gd name="connsiteX163" fmla="*/ 1366206 w 1439467"/>
              <a:gd name="connsiteY163" fmla="*/ 1237354 h 2018589"/>
              <a:gd name="connsiteX164" fmla="*/ 1342870 w 1439467"/>
              <a:gd name="connsiteY164" fmla="*/ 1279740 h 2018589"/>
              <a:gd name="connsiteX165" fmla="*/ 1342870 w 1439467"/>
              <a:gd name="connsiteY165" fmla="*/ 1279740 h 2018589"/>
              <a:gd name="connsiteX166" fmla="*/ 1331916 w 1439467"/>
              <a:gd name="connsiteY166" fmla="*/ 1300219 h 2018589"/>
              <a:gd name="connsiteX167" fmla="*/ 1331916 w 1439467"/>
              <a:gd name="connsiteY167" fmla="*/ 1300219 h 2018589"/>
              <a:gd name="connsiteX168" fmla="*/ 1289053 w 1439467"/>
              <a:gd name="connsiteY168" fmla="*/ 1381181 h 2018589"/>
              <a:gd name="connsiteX169" fmla="*/ 1234761 w 1439467"/>
              <a:gd name="connsiteY169" fmla="*/ 1392611 h 2018589"/>
              <a:gd name="connsiteX170" fmla="*/ 1134748 w 1439467"/>
              <a:gd name="connsiteY170" fmla="*/ 1327841 h 2018589"/>
              <a:gd name="connsiteX171" fmla="*/ 1134748 w 1439467"/>
              <a:gd name="connsiteY171" fmla="*/ 1327841 h 2018589"/>
              <a:gd name="connsiteX172" fmla="*/ 1025687 w 1439467"/>
              <a:gd name="connsiteY172" fmla="*/ 1256404 h 2018589"/>
              <a:gd name="connsiteX173" fmla="*/ 1009495 w 1439467"/>
              <a:gd name="connsiteY173" fmla="*/ 1224971 h 2018589"/>
              <a:gd name="connsiteX174" fmla="*/ 1016638 w 1439467"/>
              <a:gd name="connsiteY174" fmla="*/ 1219733 h 2018589"/>
              <a:gd name="connsiteX175" fmla="*/ 1059977 w 1439467"/>
              <a:gd name="connsiteY175" fmla="*/ 1222590 h 2018589"/>
              <a:gd name="connsiteX176" fmla="*/ 1081885 w 1439467"/>
              <a:gd name="connsiteY176" fmla="*/ 1202588 h 2018589"/>
              <a:gd name="connsiteX177" fmla="*/ 1084742 w 1439467"/>
              <a:gd name="connsiteY177" fmla="*/ 1186871 h 2018589"/>
              <a:gd name="connsiteX178" fmla="*/ 1084742 w 1439467"/>
              <a:gd name="connsiteY178" fmla="*/ 1186871 h 2018589"/>
              <a:gd name="connsiteX179" fmla="*/ 1085695 w 1439467"/>
              <a:gd name="connsiteY179" fmla="*/ 1173060 h 2018589"/>
              <a:gd name="connsiteX180" fmla="*/ 1087123 w 1439467"/>
              <a:gd name="connsiteY180" fmla="*/ 1164964 h 2018589"/>
              <a:gd name="connsiteX181" fmla="*/ 1087123 w 1439467"/>
              <a:gd name="connsiteY181" fmla="*/ 1164964 h 2018589"/>
              <a:gd name="connsiteX182" fmla="*/ 1090457 w 1439467"/>
              <a:gd name="connsiteY182" fmla="*/ 1133531 h 2018589"/>
              <a:gd name="connsiteX183" fmla="*/ 1090457 w 1439467"/>
              <a:gd name="connsiteY183" fmla="*/ 1133531 h 2018589"/>
              <a:gd name="connsiteX184" fmla="*/ 1110460 w 1439467"/>
              <a:gd name="connsiteY184" fmla="*/ 955890 h 2018589"/>
              <a:gd name="connsiteX185" fmla="*/ 1113793 w 1439467"/>
              <a:gd name="connsiteY185" fmla="*/ 937792 h 2018589"/>
              <a:gd name="connsiteX186" fmla="*/ 1144750 w 1439467"/>
              <a:gd name="connsiteY186" fmla="*/ 912075 h 2018589"/>
              <a:gd name="connsiteX187" fmla="*/ 1308103 w 1439467"/>
              <a:gd name="connsiteY187" fmla="*/ 902550 h 2018589"/>
              <a:gd name="connsiteX188" fmla="*/ 1340965 w 1439467"/>
              <a:gd name="connsiteY188" fmla="*/ 907789 h 2018589"/>
              <a:gd name="connsiteX189" fmla="*/ 1367159 w 1439467"/>
              <a:gd name="connsiteY189" fmla="*/ 938745 h 2018589"/>
              <a:gd name="connsiteX190" fmla="*/ 1388113 w 1439467"/>
              <a:gd name="connsiteY190" fmla="*/ 1045901 h 2018589"/>
              <a:gd name="connsiteX191" fmla="*/ 1376684 w 1439467"/>
              <a:gd name="connsiteY191" fmla="*/ 1059236 h 2018589"/>
              <a:gd name="connsiteX192" fmla="*/ 1305722 w 1439467"/>
              <a:gd name="connsiteY192" fmla="*/ 1058760 h 2018589"/>
              <a:gd name="connsiteX193" fmla="*/ 1305722 w 1439467"/>
              <a:gd name="connsiteY193" fmla="*/ 1058760 h 2018589"/>
              <a:gd name="connsiteX194" fmla="*/ 1286196 w 1439467"/>
              <a:gd name="connsiteY194" fmla="*/ 1058760 h 2018589"/>
              <a:gd name="connsiteX195" fmla="*/ 1286196 w 1439467"/>
              <a:gd name="connsiteY195" fmla="*/ 1058760 h 2018589"/>
              <a:gd name="connsiteX196" fmla="*/ 1198566 w 1439467"/>
              <a:gd name="connsiteY196" fmla="*/ 1059236 h 2018589"/>
              <a:gd name="connsiteX197" fmla="*/ 1185707 w 1439467"/>
              <a:gd name="connsiteY197" fmla="*/ 1066380 h 2018589"/>
              <a:gd name="connsiteX198" fmla="*/ 1197137 w 1439467"/>
              <a:gd name="connsiteY198" fmla="*/ 1074476 h 2018589"/>
              <a:gd name="connsiteX199" fmla="*/ 1227617 w 1439467"/>
              <a:gd name="connsiteY199" fmla="*/ 1077810 h 2018589"/>
              <a:gd name="connsiteX200" fmla="*/ 1231427 w 1439467"/>
              <a:gd name="connsiteY200" fmla="*/ 1078763 h 2018589"/>
              <a:gd name="connsiteX201" fmla="*/ 1303341 w 1439467"/>
              <a:gd name="connsiteY201" fmla="*/ 1084001 h 2018589"/>
              <a:gd name="connsiteX202" fmla="*/ 1359062 w 1439467"/>
              <a:gd name="connsiteY202" fmla="*/ 1086383 h 2018589"/>
              <a:gd name="connsiteX203" fmla="*/ 1391447 w 1439467"/>
              <a:gd name="connsiteY203" fmla="*/ 1123054 h 2018589"/>
              <a:gd name="connsiteX0" fmla="*/ 1432967 w 1441934"/>
              <a:gd name="connsiteY0" fmla="*/ 970177 h 2018589"/>
              <a:gd name="connsiteX1" fmla="*/ 1423918 w 1441934"/>
              <a:gd name="connsiteY1" fmla="*/ 956842 h 2018589"/>
              <a:gd name="connsiteX2" fmla="*/ 1406297 w 1441934"/>
              <a:gd name="connsiteY2" fmla="*/ 888262 h 2018589"/>
              <a:gd name="connsiteX3" fmla="*/ 1372483 w 1441934"/>
              <a:gd name="connsiteY3" fmla="*/ 820159 h 2018589"/>
              <a:gd name="connsiteX4" fmla="*/ 1365815 w 1441934"/>
              <a:gd name="connsiteY4" fmla="*/ 787774 h 2018589"/>
              <a:gd name="connsiteX5" fmla="*/ 1364387 w 1441934"/>
              <a:gd name="connsiteY5" fmla="*/ 715384 h 2018589"/>
              <a:gd name="connsiteX6" fmla="*/ 1370578 w 1441934"/>
              <a:gd name="connsiteY6" fmla="*/ 659662 h 2018589"/>
              <a:gd name="connsiteX7" fmla="*/ 1359148 w 1441934"/>
              <a:gd name="connsiteY7" fmla="*/ 612990 h 2018589"/>
              <a:gd name="connsiteX8" fmla="*/ 1356290 w 1441934"/>
              <a:gd name="connsiteY8" fmla="*/ 563936 h 2018589"/>
              <a:gd name="connsiteX9" fmla="*/ 1372007 w 1441934"/>
              <a:gd name="connsiteY9" fmla="*/ 424871 h 2018589"/>
              <a:gd name="connsiteX10" fmla="*/ 1359624 w 1441934"/>
              <a:gd name="connsiteY10" fmla="*/ 342956 h 2018589"/>
              <a:gd name="connsiteX11" fmla="*/ 1355338 w 1441934"/>
              <a:gd name="connsiteY11" fmla="*/ 255326 h 2018589"/>
              <a:gd name="connsiteX12" fmla="*/ 1287711 w 1441934"/>
              <a:gd name="connsiteY12" fmla="*/ 191508 h 2018589"/>
              <a:gd name="connsiteX13" fmla="*/ 1252468 w 1441934"/>
              <a:gd name="connsiteY13" fmla="*/ 176268 h 2018589"/>
              <a:gd name="connsiteX14" fmla="*/ 1228179 w 1441934"/>
              <a:gd name="connsiteY14" fmla="*/ 161505 h 2018589"/>
              <a:gd name="connsiteX15" fmla="*/ 1185793 w 1441934"/>
              <a:gd name="connsiteY15" fmla="*/ 127215 h 2018589"/>
              <a:gd name="connsiteX16" fmla="*/ 1174363 w 1441934"/>
              <a:gd name="connsiteY16" fmla="*/ 111022 h 2018589"/>
              <a:gd name="connsiteX17" fmla="*/ 1122452 w 1441934"/>
              <a:gd name="connsiteY17" fmla="*/ 91020 h 2018589"/>
              <a:gd name="connsiteX18" fmla="*/ 1011485 w 1441934"/>
              <a:gd name="connsiteY18" fmla="*/ 52920 h 2018589"/>
              <a:gd name="connsiteX19" fmla="*/ 948620 w 1441934"/>
              <a:gd name="connsiteY19" fmla="*/ 31965 h 2018589"/>
              <a:gd name="connsiteX20" fmla="*/ 887660 w 1441934"/>
              <a:gd name="connsiteY20" fmla="*/ 26726 h 2018589"/>
              <a:gd name="connsiteX21" fmla="*/ 813365 w 1441934"/>
              <a:gd name="connsiteY21" fmla="*/ 17677 h 2018589"/>
              <a:gd name="connsiteX22" fmla="*/ 708590 w 1441934"/>
              <a:gd name="connsiteY22" fmla="*/ 56 h 2018589"/>
              <a:gd name="connsiteX23" fmla="*/ 615245 w 1441934"/>
              <a:gd name="connsiteY23" fmla="*/ 11010 h 2018589"/>
              <a:gd name="connsiteX24" fmla="*/ 405219 w 1441934"/>
              <a:gd name="connsiteY24" fmla="*/ 83876 h 2018589"/>
              <a:gd name="connsiteX25" fmla="*/ 307111 w 1441934"/>
              <a:gd name="connsiteY25" fmla="*/ 158171 h 2018589"/>
              <a:gd name="connsiteX26" fmla="*/ 244723 w 1441934"/>
              <a:gd name="connsiteY26" fmla="*/ 228180 h 2018589"/>
              <a:gd name="connsiteX27" fmla="*/ 191859 w 1441934"/>
              <a:gd name="connsiteY27" fmla="*/ 292474 h 2018589"/>
              <a:gd name="connsiteX28" fmla="*/ 149473 w 1441934"/>
              <a:gd name="connsiteY28" fmla="*/ 380580 h 2018589"/>
              <a:gd name="connsiteX29" fmla="*/ 112801 w 1441934"/>
              <a:gd name="connsiteY29" fmla="*/ 577271 h 2018589"/>
              <a:gd name="connsiteX30" fmla="*/ 121850 w 1441934"/>
              <a:gd name="connsiteY30" fmla="*/ 680617 h 2018589"/>
              <a:gd name="connsiteX31" fmla="*/ 178524 w 1441934"/>
              <a:gd name="connsiteY31" fmla="*/ 825874 h 2018589"/>
              <a:gd name="connsiteX32" fmla="*/ 221386 w 1441934"/>
              <a:gd name="connsiteY32" fmla="*/ 892072 h 2018589"/>
              <a:gd name="connsiteX33" fmla="*/ 244247 w 1441934"/>
              <a:gd name="connsiteY33" fmla="*/ 921600 h 2018589"/>
              <a:gd name="connsiteX34" fmla="*/ 295681 w 1441934"/>
              <a:gd name="connsiteY34" fmla="*/ 1016374 h 2018589"/>
              <a:gd name="connsiteX35" fmla="*/ 319970 w 1441934"/>
              <a:gd name="connsiteY35" fmla="*/ 1153058 h 2018589"/>
              <a:gd name="connsiteX36" fmla="*/ 311874 w 1441934"/>
              <a:gd name="connsiteY36" fmla="*/ 1322603 h 2018589"/>
              <a:gd name="connsiteX37" fmla="*/ 277584 w 1441934"/>
              <a:gd name="connsiteY37" fmla="*/ 1397850 h 2018589"/>
              <a:gd name="connsiteX38" fmla="*/ 248533 w 1441934"/>
              <a:gd name="connsiteY38" fmla="*/ 1431664 h 2018589"/>
              <a:gd name="connsiteX39" fmla="*/ 7949 w 1441934"/>
              <a:gd name="connsiteY39" fmla="*/ 1611103 h 2018589"/>
              <a:gd name="connsiteX40" fmla="*/ 1635 w 1441934"/>
              <a:gd name="connsiteY40" fmla="*/ 1697549 h 2018589"/>
              <a:gd name="connsiteX41" fmla="*/ 321875 w 1441934"/>
              <a:gd name="connsiteY41" fmla="*/ 1465954 h 2018589"/>
              <a:gd name="connsiteX42" fmla="*/ 326638 w 1441934"/>
              <a:gd name="connsiteY42" fmla="*/ 1462620 h 2018589"/>
              <a:gd name="connsiteX43" fmla="*/ 390932 w 1441934"/>
              <a:gd name="connsiteY43" fmla="*/ 1330699 h 2018589"/>
              <a:gd name="connsiteX44" fmla="*/ 413792 w 1441934"/>
              <a:gd name="connsiteY44" fmla="*/ 1234020 h 2018589"/>
              <a:gd name="connsiteX45" fmla="*/ 437128 w 1441934"/>
              <a:gd name="connsiteY45" fmla="*/ 1156391 h 2018589"/>
              <a:gd name="connsiteX46" fmla="*/ 480943 w 1441934"/>
              <a:gd name="connsiteY46" fmla="*/ 1052569 h 2018589"/>
              <a:gd name="connsiteX47" fmla="*/ 472847 w 1441934"/>
              <a:gd name="connsiteY47" fmla="*/ 962081 h 2018589"/>
              <a:gd name="connsiteX48" fmla="*/ 475704 w 1441934"/>
              <a:gd name="connsiteY48" fmla="*/ 770152 h 2018589"/>
              <a:gd name="connsiteX49" fmla="*/ 486182 w 1441934"/>
              <a:gd name="connsiteY49" fmla="*/ 738720 h 2018589"/>
              <a:gd name="connsiteX50" fmla="*/ 545237 w 1441934"/>
              <a:gd name="connsiteY50" fmla="*/ 699191 h 2018589"/>
              <a:gd name="connsiteX51" fmla="*/ 619055 w 1441934"/>
              <a:gd name="connsiteY51" fmla="*/ 681570 h 2018589"/>
              <a:gd name="connsiteX52" fmla="*/ 756692 w 1441934"/>
              <a:gd name="connsiteY52" fmla="*/ 742054 h 2018589"/>
              <a:gd name="connsiteX53" fmla="*/ 842417 w 1441934"/>
              <a:gd name="connsiteY53" fmla="*/ 908265 h 2018589"/>
              <a:gd name="connsiteX54" fmla="*/ 835273 w 1441934"/>
              <a:gd name="connsiteY54" fmla="*/ 918742 h 2018589"/>
              <a:gd name="connsiteX55" fmla="*/ 737642 w 1441934"/>
              <a:gd name="connsiteY55" fmla="*/ 921600 h 2018589"/>
              <a:gd name="connsiteX56" fmla="*/ 658584 w 1441934"/>
              <a:gd name="connsiteY56" fmla="*/ 932554 h 2018589"/>
              <a:gd name="connsiteX57" fmla="*/ 688112 w 1441934"/>
              <a:gd name="connsiteY57" fmla="*/ 946841 h 2018589"/>
              <a:gd name="connsiteX58" fmla="*/ 1049585 w 1441934"/>
              <a:gd name="connsiteY58" fmla="*/ 946841 h 2018589"/>
              <a:gd name="connsiteX59" fmla="*/ 1071493 w 1441934"/>
              <a:gd name="connsiteY59" fmla="*/ 949222 h 2018589"/>
              <a:gd name="connsiteX60" fmla="*/ 1056253 w 1441934"/>
              <a:gd name="connsiteY60" fmla="*/ 1015421 h 2018589"/>
              <a:gd name="connsiteX61" fmla="*/ 1042918 w 1441934"/>
              <a:gd name="connsiteY61" fmla="*/ 1156867 h 2018589"/>
              <a:gd name="connsiteX62" fmla="*/ 1026726 w 1441934"/>
              <a:gd name="connsiteY62" fmla="*/ 1170679 h 2018589"/>
              <a:gd name="connsiteX63" fmla="*/ 982434 w 1441934"/>
              <a:gd name="connsiteY63" fmla="*/ 1173536 h 2018589"/>
              <a:gd name="connsiteX64" fmla="*/ 936714 w 1441934"/>
              <a:gd name="connsiteY64" fmla="*/ 1188776 h 2018589"/>
              <a:gd name="connsiteX65" fmla="*/ 793363 w 1441934"/>
              <a:gd name="connsiteY65" fmla="*/ 1164011 h 2018589"/>
              <a:gd name="connsiteX66" fmla="*/ 723354 w 1441934"/>
              <a:gd name="connsiteY66" fmla="*/ 1152105 h 2018589"/>
              <a:gd name="connsiteX67" fmla="*/ 664775 w 1441934"/>
              <a:gd name="connsiteY67" fmla="*/ 1140675 h 2018589"/>
              <a:gd name="connsiteX68" fmla="*/ 746690 w 1441934"/>
              <a:gd name="connsiteY68" fmla="*/ 1182109 h 2018589"/>
              <a:gd name="connsiteX69" fmla="*/ 930999 w 1441934"/>
              <a:gd name="connsiteY69" fmla="*/ 1240211 h 2018589"/>
              <a:gd name="connsiteX70" fmla="*/ 951954 w 1441934"/>
              <a:gd name="connsiteY70" fmla="*/ 1253070 h 2018589"/>
              <a:gd name="connsiteX71" fmla="*/ 989102 w 1441934"/>
              <a:gd name="connsiteY71" fmla="*/ 1286408 h 2018589"/>
              <a:gd name="connsiteX72" fmla="*/ 1101497 w 1441934"/>
              <a:gd name="connsiteY72" fmla="*/ 1374990 h 2018589"/>
              <a:gd name="connsiteX73" fmla="*/ 983387 w 1441934"/>
              <a:gd name="connsiteY73" fmla="*/ 1376895 h 2018589"/>
              <a:gd name="connsiteX74" fmla="*/ 894328 w 1441934"/>
              <a:gd name="connsiteY74" fmla="*/ 1400708 h 2018589"/>
              <a:gd name="connsiteX75" fmla="*/ 866229 w 1441934"/>
              <a:gd name="connsiteY75" fmla="*/ 1481194 h 2018589"/>
              <a:gd name="connsiteX76" fmla="*/ 843845 w 1441934"/>
              <a:gd name="connsiteY76" fmla="*/ 1585969 h 2018589"/>
              <a:gd name="connsiteX77" fmla="*/ 837654 w 1441934"/>
              <a:gd name="connsiteY77" fmla="*/ 1707889 h 2018589"/>
              <a:gd name="connsiteX78" fmla="*/ 931952 w 1441934"/>
              <a:gd name="connsiteY78" fmla="*/ 1961730 h 2018589"/>
              <a:gd name="connsiteX79" fmla="*/ 962908 w 1441934"/>
              <a:gd name="connsiteY79" fmla="*/ 2007927 h 2018589"/>
              <a:gd name="connsiteX80" fmla="*/ 980529 w 1441934"/>
              <a:gd name="connsiteY80" fmla="*/ 2005545 h 2018589"/>
              <a:gd name="connsiteX81" fmla="*/ 950049 w 1441934"/>
              <a:gd name="connsiteY81" fmla="*/ 1863623 h 2018589"/>
              <a:gd name="connsiteX82" fmla="*/ 915283 w 1441934"/>
              <a:gd name="connsiteY82" fmla="*/ 1739321 h 2018589"/>
              <a:gd name="connsiteX83" fmla="*/ 918140 w 1441934"/>
              <a:gd name="connsiteY83" fmla="*/ 1626450 h 2018589"/>
              <a:gd name="connsiteX84" fmla="*/ 932904 w 1441934"/>
              <a:gd name="connsiteY84" fmla="*/ 1547869 h 2018589"/>
              <a:gd name="connsiteX85" fmla="*/ 940048 w 1441934"/>
              <a:gd name="connsiteY85" fmla="*/ 1509293 h 2018589"/>
              <a:gd name="connsiteX86" fmla="*/ 949097 w 1441934"/>
              <a:gd name="connsiteY86" fmla="*/ 1485956 h 2018589"/>
              <a:gd name="connsiteX87" fmla="*/ 972909 w 1441934"/>
              <a:gd name="connsiteY87" fmla="*/ 1463096 h 2018589"/>
              <a:gd name="connsiteX88" fmla="*/ 1112927 w 1441934"/>
              <a:gd name="connsiteY88" fmla="*/ 1449761 h 2018589"/>
              <a:gd name="connsiteX89" fmla="*/ 1243895 w 1441934"/>
              <a:gd name="connsiteY89" fmla="*/ 1462144 h 2018589"/>
              <a:gd name="connsiteX90" fmla="*/ 1301998 w 1441934"/>
              <a:gd name="connsiteY90" fmla="*/ 1442141 h 2018589"/>
              <a:gd name="connsiteX91" fmla="*/ 1321524 w 1441934"/>
              <a:gd name="connsiteY91" fmla="*/ 1404994 h 2018589"/>
              <a:gd name="connsiteX92" fmla="*/ 1414393 w 1441934"/>
              <a:gd name="connsiteY92" fmla="*/ 1216399 h 2018589"/>
              <a:gd name="connsiteX93" fmla="*/ 1438682 w 1441934"/>
              <a:gd name="connsiteY93" fmla="*/ 1015897 h 2018589"/>
              <a:gd name="connsiteX94" fmla="*/ 1430586 w 1441934"/>
              <a:gd name="connsiteY94" fmla="*/ 975416 h 2018589"/>
              <a:gd name="connsiteX95" fmla="*/ 1432967 w 1441934"/>
              <a:gd name="connsiteY95" fmla="*/ 970177 h 2018589"/>
              <a:gd name="connsiteX96" fmla="*/ 511423 w 1441934"/>
              <a:gd name="connsiteY96" fmla="*/ 447255 h 2018589"/>
              <a:gd name="connsiteX97" fmla="*/ 548570 w 1441934"/>
              <a:gd name="connsiteY97" fmla="*/ 449160 h 2018589"/>
              <a:gd name="connsiteX98" fmla="*/ 442843 w 1441934"/>
              <a:gd name="connsiteY98" fmla="*/ 509167 h 2018589"/>
              <a:gd name="connsiteX99" fmla="*/ 367119 w 1441934"/>
              <a:gd name="connsiteY99" fmla="*/ 512025 h 2018589"/>
              <a:gd name="connsiteX100" fmla="*/ 403314 w 1441934"/>
              <a:gd name="connsiteY100" fmla="*/ 423442 h 2018589"/>
              <a:gd name="connsiteX101" fmla="*/ 379502 w 1441934"/>
              <a:gd name="connsiteY101" fmla="*/ 436777 h 2018589"/>
              <a:gd name="connsiteX102" fmla="*/ 317589 w 1441934"/>
              <a:gd name="connsiteY102" fmla="*/ 490594 h 2018589"/>
              <a:gd name="connsiteX103" fmla="*/ 279013 w 1441934"/>
              <a:gd name="connsiteY103" fmla="*/ 516787 h 2018589"/>
              <a:gd name="connsiteX104" fmla="*/ 512375 w 1441934"/>
              <a:gd name="connsiteY104" fmla="*/ 316762 h 2018589"/>
              <a:gd name="connsiteX105" fmla="*/ 515233 w 1441934"/>
              <a:gd name="connsiteY105" fmla="*/ 319620 h 2018589"/>
              <a:gd name="connsiteX106" fmla="*/ 484277 w 1441934"/>
              <a:gd name="connsiteY106" fmla="*/ 363911 h 2018589"/>
              <a:gd name="connsiteX107" fmla="*/ 480943 w 1441934"/>
              <a:gd name="connsiteY107" fmla="*/ 372484 h 2018589"/>
              <a:gd name="connsiteX108" fmla="*/ 489992 w 1441934"/>
              <a:gd name="connsiteY108" fmla="*/ 373912 h 2018589"/>
              <a:gd name="connsiteX109" fmla="*/ 557143 w 1441934"/>
              <a:gd name="connsiteY109" fmla="*/ 362482 h 2018589"/>
              <a:gd name="connsiteX110" fmla="*/ 570002 w 1441934"/>
              <a:gd name="connsiteY110" fmla="*/ 362006 h 2018589"/>
              <a:gd name="connsiteX111" fmla="*/ 510470 w 1441934"/>
              <a:gd name="connsiteY111" fmla="*/ 416775 h 2018589"/>
              <a:gd name="connsiteX112" fmla="*/ 510470 w 1441934"/>
              <a:gd name="connsiteY112" fmla="*/ 416775 h 2018589"/>
              <a:gd name="connsiteX113" fmla="*/ 502374 w 1441934"/>
              <a:gd name="connsiteY113" fmla="*/ 432015 h 2018589"/>
              <a:gd name="connsiteX114" fmla="*/ 511423 w 1441934"/>
              <a:gd name="connsiteY114" fmla="*/ 447255 h 2018589"/>
              <a:gd name="connsiteX115" fmla="*/ 1073398 w 1441934"/>
              <a:gd name="connsiteY115" fmla="*/ 859211 h 2018589"/>
              <a:gd name="connsiteX116" fmla="*/ 1057682 w 1441934"/>
              <a:gd name="connsiteY116" fmla="*/ 861116 h 2018589"/>
              <a:gd name="connsiteX117" fmla="*/ 1064826 w 1441934"/>
              <a:gd name="connsiteY117" fmla="*/ 879214 h 2018589"/>
              <a:gd name="connsiteX118" fmla="*/ 1044347 w 1441934"/>
              <a:gd name="connsiteY118" fmla="*/ 906360 h 2018589"/>
              <a:gd name="connsiteX119" fmla="*/ 886708 w 1441934"/>
              <a:gd name="connsiteY119" fmla="*/ 907789 h 2018589"/>
              <a:gd name="connsiteX120" fmla="*/ 878612 w 1441934"/>
              <a:gd name="connsiteY120" fmla="*/ 895882 h 2018589"/>
              <a:gd name="connsiteX121" fmla="*/ 886232 w 1441934"/>
              <a:gd name="connsiteY121" fmla="*/ 835399 h 2018589"/>
              <a:gd name="connsiteX122" fmla="*/ 886232 w 1441934"/>
              <a:gd name="connsiteY122" fmla="*/ 835399 h 2018589"/>
              <a:gd name="connsiteX123" fmla="*/ 887660 w 1441934"/>
              <a:gd name="connsiteY123" fmla="*/ 827302 h 2018589"/>
              <a:gd name="connsiteX124" fmla="*/ 898614 w 1441934"/>
              <a:gd name="connsiteY124" fmla="*/ 730624 h 2018589"/>
              <a:gd name="connsiteX125" fmla="*/ 915759 w 1441934"/>
              <a:gd name="connsiteY125" fmla="*/ 665854 h 2018589"/>
              <a:gd name="connsiteX126" fmla="*/ 945287 w 1441934"/>
              <a:gd name="connsiteY126" fmla="*/ 645375 h 2018589"/>
              <a:gd name="connsiteX127" fmla="*/ 1135787 w 1441934"/>
              <a:gd name="connsiteY127" fmla="*/ 546315 h 2018589"/>
              <a:gd name="connsiteX128" fmla="*/ 1146740 w 1441934"/>
              <a:gd name="connsiteY128" fmla="*/ 545839 h 2018589"/>
              <a:gd name="connsiteX129" fmla="*/ 1143407 w 1441934"/>
              <a:gd name="connsiteY129" fmla="*/ 556792 h 2018589"/>
              <a:gd name="connsiteX130" fmla="*/ 1015295 w 1441934"/>
              <a:gd name="connsiteY130" fmla="*/ 718241 h 2018589"/>
              <a:gd name="connsiteX131" fmla="*/ 1020058 w 1441934"/>
              <a:gd name="connsiteY131" fmla="*/ 731100 h 2018589"/>
              <a:gd name="connsiteX132" fmla="*/ 1020058 w 1441934"/>
              <a:gd name="connsiteY132" fmla="*/ 731100 h 2018589"/>
              <a:gd name="connsiteX133" fmla="*/ 1095782 w 1441934"/>
              <a:gd name="connsiteY133" fmla="*/ 686809 h 2018589"/>
              <a:gd name="connsiteX134" fmla="*/ 1129595 w 1441934"/>
              <a:gd name="connsiteY134" fmla="*/ 666330 h 2018589"/>
              <a:gd name="connsiteX135" fmla="*/ 1135310 w 1441934"/>
              <a:gd name="connsiteY135" fmla="*/ 664425 h 2018589"/>
              <a:gd name="connsiteX136" fmla="*/ 1129595 w 1441934"/>
              <a:gd name="connsiteY136" fmla="*/ 666330 h 2018589"/>
              <a:gd name="connsiteX137" fmla="*/ 1163886 w 1441934"/>
              <a:gd name="connsiteY137" fmla="*/ 645851 h 2018589"/>
              <a:gd name="connsiteX138" fmla="*/ 1256278 w 1441934"/>
              <a:gd name="connsiteY138" fmla="*/ 589177 h 2018589"/>
              <a:gd name="connsiteX139" fmla="*/ 1271042 w 1441934"/>
              <a:gd name="connsiteY139" fmla="*/ 580129 h 2018589"/>
              <a:gd name="connsiteX140" fmla="*/ 1299140 w 1441934"/>
              <a:gd name="connsiteY140" fmla="*/ 590130 h 2018589"/>
              <a:gd name="connsiteX141" fmla="*/ 1310570 w 1441934"/>
              <a:gd name="connsiteY141" fmla="*/ 727766 h 2018589"/>
              <a:gd name="connsiteX142" fmla="*/ 1301522 w 1441934"/>
              <a:gd name="connsiteY142" fmla="*/ 768247 h 2018589"/>
              <a:gd name="connsiteX143" fmla="*/ 1301522 w 1441934"/>
              <a:gd name="connsiteY143" fmla="*/ 768247 h 2018589"/>
              <a:gd name="connsiteX144" fmla="*/ 1289615 w 1441934"/>
              <a:gd name="connsiteY144" fmla="*/ 850162 h 2018589"/>
              <a:gd name="connsiteX145" fmla="*/ 1276280 w 1441934"/>
              <a:gd name="connsiteY145" fmla="*/ 858735 h 2018589"/>
              <a:gd name="connsiteX146" fmla="*/ 1187222 w 1441934"/>
              <a:gd name="connsiteY146" fmla="*/ 858735 h 2018589"/>
              <a:gd name="connsiteX147" fmla="*/ 1073398 w 1441934"/>
              <a:gd name="connsiteY147" fmla="*/ 859211 h 2018589"/>
              <a:gd name="connsiteX148" fmla="*/ 1393914 w 1441934"/>
              <a:gd name="connsiteY148" fmla="*/ 1123054 h 2018589"/>
              <a:gd name="connsiteX149" fmla="*/ 1391057 w 1441934"/>
              <a:gd name="connsiteY149" fmla="*/ 1141151 h 2018589"/>
              <a:gd name="connsiteX150" fmla="*/ 1391057 w 1441934"/>
              <a:gd name="connsiteY150" fmla="*/ 1141151 h 2018589"/>
              <a:gd name="connsiteX151" fmla="*/ 1390580 w 1441934"/>
              <a:gd name="connsiteY151" fmla="*/ 1151153 h 2018589"/>
              <a:gd name="connsiteX152" fmla="*/ 1342955 w 1441934"/>
              <a:gd name="connsiteY152" fmla="*/ 1181633 h 2018589"/>
              <a:gd name="connsiteX153" fmla="*/ 1254849 w 1441934"/>
              <a:gd name="connsiteY153" fmla="*/ 1157820 h 2018589"/>
              <a:gd name="connsiteX154" fmla="*/ 1194842 w 1441934"/>
              <a:gd name="connsiteY154" fmla="*/ 1147342 h 2018589"/>
              <a:gd name="connsiteX155" fmla="*/ 1180554 w 1441934"/>
              <a:gd name="connsiteY155" fmla="*/ 1150676 h 2018589"/>
              <a:gd name="connsiteX156" fmla="*/ 1197223 w 1441934"/>
              <a:gd name="connsiteY156" fmla="*/ 1163535 h 2018589"/>
              <a:gd name="connsiteX157" fmla="*/ 1197223 w 1441934"/>
              <a:gd name="connsiteY157" fmla="*/ 1163535 h 2018589"/>
              <a:gd name="connsiteX158" fmla="*/ 1269613 w 1441934"/>
              <a:gd name="connsiteY158" fmla="*/ 1190205 h 2018589"/>
              <a:gd name="connsiteX159" fmla="*/ 1269613 w 1441934"/>
              <a:gd name="connsiteY159" fmla="*/ 1190205 h 2018589"/>
              <a:gd name="connsiteX160" fmla="*/ 1289615 w 1441934"/>
              <a:gd name="connsiteY160" fmla="*/ 1197349 h 2018589"/>
              <a:gd name="connsiteX161" fmla="*/ 1289615 w 1441934"/>
              <a:gd name="connsiteY161" fmla="*/ 1197349 h 2018589"/>
              <a:gd name="connsiteX162" fmla="*/ 1362958 w 1441934"/>
              <a:gd name="connsiteY162" fmla="*/ 1223543 h 2018589"/>
              <a:gd name="connsiteX163" fmla="*/ 1368673 w 1441934"/>
              <a:gd name="connsiteY163" fmla="*/ 1237354 h 2018589"/>
              <a:gd name="connsiteX164" fmla="*/ 1345337 w 1441934"/>
              <a:gd name="connsiteY164" fmla="*/ 1279740 h 2018589"/>
              <a:gd name="connsiteX165" fmla="*/ 1345337 w 1441934"/>
              <a:gd name="connsiteY165" fmla="*/ 1279740 h 2018589"/>
              <a:gd name="connsiteX166" fmla="*/ 1334383 w 1441934"/>
              <a:gd name="connsiteY166" fmla="*/ 1300219 h 2018589"/>
              <a:gd name="connsiteX167" fmla="*/ 1334383 w 1441934"/>
              <a:gd name="connsiteY167" fmla="*/ 1300219 h 2018589"/>
              <a:gd name="connsiteX168" fmla="*/ 1291520 w 1441934"/>
              <a:gd name="connsiteY168" fmla="*/ 1381181 h 2018589"/>
              <a:gd name="connsiteX169" fmla="*/ 1237228 w 1441934"/>
              <a:gd name="connsiteY169" fmla="*/ 1392611 h 2018589"/>
              <a:gd name="connsiteX170" fmla="*/ 1137215 w 1441934"/>
              <a:gd name="connsiteY170" fmla="*/ 1327841 h 2018589"/>
              <a:gd name="connsiteX171" fmla="*/ 1137215 w 1441934"/>
              <a:gd name="connsiteY171" fmla="*/ 1327841 h 2018589"/>
              <a:gd name="connsiteX172" fmla="*/ 1028154 w 1441934"/>
              <a:gd name="connsiteY172" fmla="*/ 1256404 h 2018589"/>
              <a:gd name="connsiteX173" fmla="*/ 1011962 w 1441934"/>
              <a:gd name="connsiteY173" fmla="*/ 1224971 h 2018589"/>
              <a:gd name="connsiteX174" fmla="*/ 1019105 w 1441934"/>
              <a:gd name="connsiteY174" fmla="*/ 1219733 h 2018589"/>
              <a:gd name="connsiteX175" fmla="*/ 1062444 w 1441934"/>
              <a:gd name="connsiteY175" fmla="*/ 1222590 h 2018589"/>
              <a:gd name="connsiteX176" fmla="*/ 1084352 w 1441934"/>
              <a:gd name="connsiteY176" fmla="*/ 1202588 h 2018589"/>
              <a:gd name="connsiteX177" fmla="*/ 1087209 w 1441934"/>
              <a:gd name="connsiteY177" fmla="*/ 1186871 h 2018589"/>
              <a:gd name="connsiteX178" fmla="*/ 1087209 w 1441934"/>
              <a:gd name="connsiteY178" fmla="*/ 1186871 h 2018589"/>
              <a:gd name="connsiteX179" fmla="*/ 1088162 w 1441934"/>
              <a:gd name="connsiteY179" fmla="*/ 1173060 h 2018589"/>
              <a:gd name="connsiteX180" fmla="*/ 1089590 w 1441934"/>
              <a:gd name="connsiteY180" fmla="*/ 1164964 h 2018589"/>
              <a:gd name="connsiteX181" fmla="*/ 1089590 w 1441934"/>
              <a:gd name="connsiteY181" fmla="*/ 1164964 h 2018589"/>
              <a:gd name="connsiteX182" fmla="*/ 1092924 w 1441934"/>
              <a:gd name="connsiteY182" fmla="*/ 1133531 h 2018589"/>
              <a:gd name="connsiteX183" fmla="*/ 1092924 w 1441934"/>
              <a:gd name="connsiteY183" fmla="*/ 1133531 h 2018589"/>
              <a:gd name="connsiteX184" fmla="*/ 1112927 w 1441934"/>
              <a:gd name="connsiteY184" fmla="*/ 955890 h 2018589"/>
              <a:gd name="connsiteX185" fmla="*/ 1116260 w 1441934"/>
              <a:gd name="connsiteY185" fmla="*/ 937792 h 2018589"/>
              <a:gd name="connsiteX186" fmla="*/ 1147217 w 1441934"/>
              <a:gd name="connsiteY186" fmla="*/ 912075 h 2018589"/>
              <a:gd name="connsiteX187" fmla="*/ 1310570 w 1441934"/>
              <a:gd name="connsiteY187" fmla="*/ 902550 h 2018589"/>
              <a:gd name="connsiteX188" fmla="*/ 1343432 w 1441934"/>
              <a:gd name="connsiteY188" fmla="*/ 907789 h 2018589"/>
              <a:gd name="connsiteX189" fmla="*/ 1369626 w 1441934"/>
              <a:gd name="connsiteY189" fmla="*/ 938745 h 2018589"/>
              <a:gd name="connsiteX190" fmla="*/ 1390580 w 1441934"/>
              <a:gd name="connsiteY190" fmla="*/ 1045901 h 2018589"/>
              <a:gd name="connsiteX191" fmla="*/ 1379151 w 1441934"/>
              <a:gd name="connsiteY191" fmla="*/ 1059236 h 2018589"/>
              <a:gd name="connsiteX192" fmla="*/ 1308189 w 1441934"/>
              <a:gd name="connsiteY192" fmla="*/ 1058760 h 2018589"/>
              <a:gd name="connsiteX193" fmla="*/ 1308189 w 1441934"/>
              <a:gd name="connsiteY193" fmla="*/ 1058760 h 2018589"/>
              <a:gd name="connsiteX194" fmla="*/ 1288663 w 1441934"/>
              <a:gd name="connsiteY194" fmla="*/ 1058760 h 2018589"/>
              <a:gd name="connsiteX195" fmla="*/ 1288663 w 1441934"/>
              <a:gd name="connsiteY195" fmla="*/ 1058760 h 2018589"/>
              <a:gd name="connsiteX196" fmla="*/ 1201033 w 1441934"/>
              <a:gd name="connsiteY196" fmla="*/ 1059236 h 2018589"/>
              <a:gd name="connsiteX197" fmla="*/ 1188174 w 1441934"/>
              <a:gd name="connsiteY197" fmla="*/ 1066380 h 2018589"/>
              <a:gd name="connsiteX198" fmla="*/ 1199604 w 1441934"/>
              <a:gd name="connsiteY198" fmla="*/ 1074476 h 2018589"/>
              <a:gd name="connsiteX199" fmla="*/ 1230084 w 1441934"/>
              <a:gd name="connsiteY199" fmla="*/ 1077810 h 2018589"/>
              <a:gd name="connsiteX200" fmla="*/ 1233894 w 1441934"/>
              <a:gd name="connsiteY200" fmla="*/ 1078763 h 2018589"/>
              <a:gd name="connsiteX201" fmla="*/ 1305808 w 1441934"/>
              <a:gd name="connsiteY201" fmla="*/ 1084001 h 2018589"/>
              <a:gd name="connsiteX202" fmla="*/ 1361529 w 1441934"/>
              <a:gd name="connsiteY202" fmla="*/ 1086383 h 2018589"/>
              <a:gd name="connsiteX203" fmla="*/ 1393914 w 1441934"/>
              <a:gd name="connsiteY203" fmla="*/ 1123054 h 2018589"/>
              <a:gd name="connsiteX0" fmla="*/ 1432967 w 1441934"/>
              <a:gd name="connsiteY0" fmla="*/ 970177 h 2018589"/>
              <a:gd name="connsiteX1" fmla="*/ 1423918 w 1441934"/>
              <a:gd name="connsiteY1" fmla="*/ 956842 h 2018589"/>
              <a:gd name="connsiteX2" fmla="*/ 1406297 w 1441934"/>
              <a:gd name="connsiteY2" fmla="*/ 888262 h 2018589"/>
              <a:gd name="connsiteX3" fmla="*/ 1372483 w 1441934"/>
              <a:gd name="connsiteY3" fmla="*/ 820159 h 2018589"/>
              <a:gd name="connsiteX4" fmla="*/ 1365815 w 1441934"/>
              <a:gd name="connsiteY4" fmla="*/ 787774 h 2018589"/>
              <a:gd name="connsiteX5" fmla="*/ 1364387 w 1441934"/>
              <a:gd name="connsiteY5" fmla="*/ 715384 h 2018589"/>
              <a:gd name="connsiteX6" fmla="*/ 1370578 w 1441934"/>
              <a:gd name="connsiteY6" fmla="*/ 659662 h 2018589"/>
              <a:gd name="connsiteX7" fmla="*/ 1359148 w 1441934"/>
              <a:gd name="connsiteY7" fmla="*/ 612990 h 2018589"/>
              <a:gd name="connsiteX8" fmla="*/ 1356290 w 1441934"/>
              <a:gd name="connsiteY8" fmla="*/ 563936 h 2018589"/>
              <a:gd name="connsiteX9" fmla="*/ 1372007 w 1441934"/>
              <a:gd name="connsiteY9" fmla="*/ 424871 h 2018589"/>
              <a:gd name="connsiteX10" fmla="*/ 1359624 w 1441934"/>
              <a:gd name="connsiteY10" fmla="*/ 342956 h 2018589"/>
              <a:gd name="connsiteX11" fmla="*/ 1355338 w 1441934"/>
              <a:gd name="connsiteY11" fmla="*/ 255326 h 2018589"/>
              <a:gd name="connsiteX12" fmla="*/ 1287711 w 1441934"/>
              <a:gd name="connsiteY12" fmla="*/ 191508 h 2018589"/>
              <a:gd name="connsiteX13" fmla="*/ 1252468 w 1441934"/>
              <a:gd name="connsiteY13" fmla="*/ 176268 h 2018589"/>
              <a:gd name="connsiteX14" fmla="*/ 1228179 w 1441934"/>
              <a:gd name="connsiteY14" fmla="*/ 161505 h 2018589"/>
              <a:gd name="connsiteX15" fmla="*/ 1185793 w 1441934"/>
              <a:gd name="connsiteY15" fmla="*/ 127215 h 2018589"/>
              <a:gd name="connsiteX16" fmla="*/ 1174363 w 1441934"/>
              <a:gd name="connsiteY16" fmla="*/ 111022 h 2018589"/>
              <a:gd name="connsiteX17" fmla="*/ 1122452 w 1441934"/>
              <a:gd name="connsiteY17" fmla="*/ 91020 h 2018589"/>
              <a:gd name="connsiteX18" fmla="*/ 1011485 w 1441934"/>
              <a:gd name="connsiteY18" fmla="*/ 52920 h 2018589"/>
              <a:gd name="connsiteX19" fmla="*/ 948620 w 1441934"/>
              <a:gd name="connsiteY19" fmla="*/ 31965 h 2018589"/>
              <a:gd name="connsiteX20" fmla="*/ 887660 w 1441934"/>
              <a:gd name="connsiteY20" fmla="*/ 26726 h 2018589"/>
              <a:gd name="connsiteX21" fmla="*/ 813365 w 1441934"/>
              <a:gd name="connsiteY21" fmla="*/ 17677 h 2018589"/>
              <a:gd name="connsiteX22" fmla="*/ 708590 w 1441934"/>
              <a:gd name="connsiteY22" fmla="*/ 56 h 2018589"/>
              <a:gd name="connsiteX23" fmla="*/ 615245 w 1441934"/>
              <a:gd name="connsiteY23" fmla="*/ 11010 h 2018589"/>
              <a:gd name="connsiteX24" fmla="*/ 405219 w 1441934"/>
              <a:gd name="connsiteY24" fmla="*/ 83876 h 2018589"/>
              <a:gd name="connsiteX25" fmla="*/ 307111 w 1441934"/>
              <a:gd name="connsiteY25" fmla="*/ 158171 h 2018589"/>
              <a:gd name="connsiteX26" fmla="*/ 244723 w 1441934"/>
              <a:gd name="connsiteY26" fmla="*/ 228180 h 2018589"/>
              <a:gd name="connsiteX27" fmla="*/ 191859 w 1441934"/>
              <a:gd name="connsiteY27" fmla="*/ 292474 h 2018589"/>
              <a:gd name="connsiteX28" fmla="*/ 149473 w 1441934"/>
              <a:gd name="connsiteY28" fmla="*/ 380580 h 2018589"/>
              <a:gd name="connsiteX29" fmla="*/ 112801 w 1441934"/>
              <a:gd name="connsiteY29" fmla="*/ 577271 h 2018589"/>
              <a:gd name="connsiteX30" fmla="*/ 121850 w 1441934"/>
              <a:gd name="connsiteY30" fmla="*/ 680617 h 2018589"/>
              <a:gd name="connsiteX31" fmla="*/ 178524 w 1441934"/>
              <a:gd name="connsiteY31" fmla="*/ 825874 h 2018589"/>
              <a:gd name="connsiteX32" fmla="*/ 221386 w 1441934"/>
              <a:gd name="connsiteY32" fmla="*/ 892072 h 2018589"/>
              <a:gd name="connsiteX33" fmla="*/ 244247 w 1441934"/>
              <a:gd name="connsiteY33" fmla="*/ 921600 h 2018589"/>
              <a:gd name="connsiteX34" fmla="*/ 295681 w 1441934"/>
              <a:gd name="connsiteY34" fmla="*/ 1016374 h 2018589"/>
              <a:gd name="connsiteX35" fmla="*/ 319970 w 1441934"/>
              <a:gd name="connsiteY35" fmla="*/ 1153058 h 2018589"/>
              <a:gd name="connsiteX36" fmla="*/ 311874 w 1441934"/>
              <a:gd name="connsiteY36" fmla="*/ 1322603 h 2018589"/>
              <a:gd name="connsiteX37" fmla="*/ 277584 w 1441934"/>
              <a:gd name="connsiteY37" fmla="*/ 1397850 h 2018589"/>
              <a:gd name="connsiteX38" fmla="*/ 248533 w 1441934"/>
              <a:gd name="connsiteY38" fmla="*/ 1431664 h 2018589"/>
              <a:gd name="connsiteX39" fmla="*/ 7949 w 1441934"/>
              <a:gd name="connsiteY39" fmla="*/ 1611103 h 2018589"/>
              <a:gd name="connsiteX40" fmla="*/ 1635 w 1441934"/>
              <a:gd name="connsiteY40" fmla="*/ 1697549 h 2018589"/>
              <a:gd name="connsiteX41" fmla="*/ 321875 w 1441934"/>
              <a:gd name="connsiteY41" fmla="*/ 1465954 h 2018589"/>
              <a:gd name="connsiteX42" fmla="*/ 326638 w 1441934"/>
              <a:gd name="connsiteY42" fmla="*/ 1462620 h 2018589"/>
              <a:gd name="connsiteX43" fmla="*/ 390932 w 1441934"/>
              <a:gd name="connsiteY43" fmla="*/ 1330699 h 2018589"/>
              <a:gd name="connsiteX44" fmla="*/ 413792 w 1441934"/>
              <a:gd name="connsiteY44" fmla="*/ 1234020 h 2018589"/>
              <a:gd name="connsiteX45" fmla="*/ 437128 w 1441934"/>
              <a:gd name="connsiteY45" fmla="*/ 1156391 h 2018589"/>
              <a:gd name="connsiteX46" fmla="*/ 480943 w 1441934"/>
              <a:gd name="connsiteY46" fmla="*/ 1052569 h 2018589"/>
              <a:gd name="connsiteX47" fmla="*/ 472847 w 1441934"/>
              <a:gd name="connsiteY47" fmla="*/ 962081 h 2018589"/>
              <a:gd name="connsiteX48" fmla="*/ 475704 w 1441934"/>
              <a:gd name="connsiteY48" fmla="*/ 770152 h 2018589"/>
              <a:gd name="connsiteX49" fmla="*/ 486182 w 1441934"/>
              <a:gd name="connsiteY49" fmla="*/ 738720 h 2018589"/>
              <a:gd name="connsiteX50" fmla="*/ 545237 w 1441934"/>
              <a:gd name="connsiteY50" fmla="*/ 699191 h 2018589"/>
              <a:gd name="connsiteX51" fmla="*/ 619055 w 1441934"/>
              <a:gd name="connsiteY51" fmla="*/ 681570 h 2018589"/>
              <a:gd name="connsiteX52" fmla="*/ 756692 w 1441934"/>
              <a:gd name="connsiteY52" fmla="*/ 742054 h 2018589"/>
              <a:gd name="connsiteX53" fmla="*/ 842417 w 1441934"/>
              <a:gd name="connsiteY53" fmla="*/ 908265 h 2018589"/>
              <a:gd name="connsiteX54" fmla="*/ 835273 w 1441934"/>
              <a:gd name="connsiteY54" fmla="*/ 918742 h 2018589"/>
              <a:gd name="connsiteX55" fmla="*/ 737642 w 1441934"/>
              <a:gd name="connsiteY55" fmla="*/ 921600 h 2018589"/>
              <a:gd name="connsiteX56" fmla="*/ 658584 w 1441934"/>
              <a:gd name="connsiteY56" fmla="*/ 932554 h 2018589"/>
              <a:gd name="connsiteX57" fmla="*/ 688112 w 1441934"/>
              <a:gd name="connsiteY57" fmla="*/ 946841 h 2018589"/>
              <a:gd name="connsiteX58" fmla="*/ 1049585 w 1441934"/>
              <a:gd name="connsiteY58" fmla="*/ 946841 h 2018589"/>
              <a:gd name="connsiteX59" fmla="*/ 1071493 w 1441934"/>
              <a:gd name="connsiteY59" fmla="*/ 949222 h 2018589"/>
              <a:gd name="connsiteX60" fmla="*/ 1056253 w 1441934"/>
              <a:gd name="connsiteY60" fmla="*/ 1015421 h 2018589"/>
              <a:gd name="connsiteX61" fmla="*/ 1042918 w 1441934"/>
              <a:gd name="connsiteY61" fmla="*/ 1156867 h 2018589"/>
              <a:gd name="connsiteX62" fmla="*/ 1026726 w 1441934"/>
              <a:gd name="connsiteY62" fmla="*/ 1170679 h 2018589"/>
              <a:gd name="connsiteX63" fmla="*/ 982434 w 1441934"/>
              <a:gd name="connsiteY63" fmla="*/ 1173536 h 2018589"/>
              <a:gd name="connsiteX64" fmla="*/ 936714 w 1441934"/>
              <a:gd name="connsiteY64" fmla="*/ 1188776 h 2018589"/>
              <a:gd name="connsiteX65" fmla="*/ 793363 w 1441934"/>
              <a:gd name="connsiteY65" fmla="*/ 1164011 h 2018589"/>
              <a:gd name="connsiteX66" fmla="*/ 723354 w 1441934"/>
              <a:gd name="connsiteY66" fmla="*/ 1152105 h 2018589"/>
              <a:gd name="connsiteX67" fmla="*/ 664775 w 1441934"/>
              <a:gd name="connsiteY67" fmla="*/ 1140675 h 2018589"/>
              <a:gd name="connsiteX68" fmla="*/ 746690 w 1441934"/>
              <a:gd name="connsiteY68" fmla="*/ 1182109 h 2018589"/>
              <a:gd name="connsiteX69" fmla="*/ 930999 w 1441934"/>
              <a:gd name="connsiteY69" fmla="*/ 1240211 h 2018589"/>
              <a:gd name="connsiteX70" fmla="*/ 951954 w 1441934"/>
              <a:gd name="connsiteY70" fmla="*/ 1253070 h 2018589"/>
              <a:gd name="connsiteX71" fmla="*/ 989102 w 1441934"/>
              <a:gd name="connsiteY71" fmla="*/ 1286408 h 2018589"/>
              <a:gd name="connsiteX72" fmla="*/ 1101497 w 1441934"/>
              <a:gd name="connsiteY72" fmla="*/ 1374990 h 2018589"/>
              <a:gd name="connsiteX73" fmla="*/ 983387 w 1441934"/>
              <a:gd name="connsiteY73" fmla="*/ 1376895 h 2018589"/>
              <a:gd name="connsiteX74" fmla="*/ 894328 w 1441934"/>
              <a:gd name="connsiteY74" fmla="*/ 1400708 h 2018589"/>
              <a:gd name="connsiteX75" fmla="*/ 866229 w 1441934"/>
              <a:gd name="connsiteY75" fmla="*/ 1481194 h 2018589"/>
              <a:gd name="connsiteX76" fmla="*/ 843845 w 1441934"/>
              <a:gd name="connsiteY76" fmla="*/ 1585969 h 2018589"/>
              <a:gd name="connsiteX77" fmla="*/ 837654 w 1441934"/>
              <a:gd name="connsiteY77" fmla="*/ 1707889 h 2018589"/>
              <a:gd name="connsiteX78" fmla="*/ 931952 w 1441934"/>
              <a:gd name="connsiteY78" fmla="*/ 1961730 h 2018589"/>
              <a:gd name="connsiteX79" fmla="*/ 962908 w 1441934"/>
              <a:gd name="connsiteY79" fmla="*/ 2007927 h 2018589"/>
              <a:gd name="connsiteX80" fmla="*/ 980529 w 1441934"/>
              <a:gd name="connsiteY80" fmla="*/ 2005545 h 2018589"/>
              <a:gd name="connsiteX81" fmla="*/ 950049 w 1441934"/>
              <a:gd name="connsiteY81" fmla="*/ 1863623 h 2018589"/>
              <a:gd name="connsiteX82" fmla="*/ 915283 w 1441934"/>
              <a:gd name="connsiteY82" fmla="*/ 1739321 h 2018589"/>
              <a:gd name="connsiteX83" fmla="*/ 918140 w 1441934"/>
              <a:gd name="connsiteY83" fmla="*/ 1626450 h 2018589"/>
              <a:gd name="connsiteX84" fmla="*/ 932904 w 1441934"/>
              <a:gd name="connsiteY84" fmla="*/ 1547869 h 2018589"/>
              <a:gd name="connsiteX85" fmla="*/ 940048 w 1441934"/>
              <a:gd name="connsiteY85" fmla="*/ 1509293 h 2018589"/>
              <a:gd name="connsiteX86" fmla="*/ 949097 w 1441934"/>
              <a:gd name="connsiteY86" fmla="*/ 1485956 h 2018589"/>
              <a:gd name="connsiteX87" fmla="*/ 972909 w 1441934"/>
              <a:gd name="connsiteY87" fmla="*/ 1463096 h 2018589"/>
              <a:gd name="connsiteX88" fmla="*/ 1112927 w 1441934"/>
              <a:gd name="connsiteY88" fmla="*/ 1449761 h 2018589"/>
              <a:gd name="connsiteX89" fmla="*/ 1243895 w 1441934"/>
              <a:gd name="connsiteY89" fmla="*/ 1462144 h 2018589"/>
              <a:gd name="connsiteX90" fmla="*/ 1301998 w 1441934"/>
              <a:gd name="connsiteY90" fmla="*/ 1442141 h 2018589"/>
              <a:gd name="connsiteX91" fmla="*/ 1321524 w 1441934"/>
              <a:gd name="connsiteY91" fmla="*/ 1404994 h 2018589"/>
              <a:gd name="connsiteX92" fmla="*/ 1414393 w 1441934"/>
              <a:gd name="connsiteY92" fmla="*/ 1216399 h 2018589"/>
              <a:gd name="connsiteX93" fmla="*/ 1438682 w 1441934"/>
              <a:gd name="connsiteY93" fmla="*/ 1015897 h 2018589"/>
              <a:gd name="connsiteX94" fmla="*/ 1430586 w 1441934"/>
              <a:gd name="connsiteY94" fmla="*/ 975416 h 2018589"/>
              <a:gd name="connsiteX95" fmla="*/ 1432967 w 1441934"/>
              <a:gd name="connsiteY95" fmla="*/ 970177 h 2018589"/>
              <a:gd name="connsiteX96" fmla="*/ 511423 w 1441934"/>
              <a:gd name="connsiteY96" fmla="*/ 447255 h 2018589"/>
              <a:gd name="connsiteX97" fmla="*/ 548570 w 1441934"/>
              <a:gd name="connsiteY97" fmla="*/ 449160 h 2018589"/>
              <a:gd name="connsiteX98" fmla="*/ 442843 w 1441934"/>
              <a:gd name="connsiteY98" fmla="*/ 509167 h 2018589"/>
              <a:gd name="connsiteX99" fmla="*/ 367119 w 1441934"/>
              <a:gd name="connsiteY99" fmla="*/ 512025 h 2018589"/>
              <a:gd name="connsiteX100" fmla="*/ 403314 w 1441934"/>
              <a:gd name="connsiteY100" fmla="*/ 423442 h 2018589"/>
              <a:gd name="connsiteX101" fmla="*/ 379502 w 1441934"/>
              <a:gd name="connsiteY101" fmla="*/ 436777 h 2018589"/>
              <a:gd name="connsiteX102" fmla="*/ 317589 w 1441934"/>
              <a:gd name="connsiteY102" fmla="*/ 490594 h 2018589"/>
              <a:gd name="connsiteX103" fmla="*/ 279013 w 1441934"/>
              <a:gd name="connsiteY103" fmla="*/ 516787 h 2018589"/>
              <a:gd name="connsiteX104" fmla="*/ 512375 w 1441934"/>
              <a:gd name="connsiteY104" fmla="*/ 316762 h 2018589"/>
              <a:gd name="connsiteX105" fmla="*/ 515233 w 1441934"/>
              <a:gd name="connsiteY105" fmla="*/ 319620 h 2018589"/>
              <a:gd name="connsiteX106" fmla="*/ 484277 w 1441934"/>
              <a:gd name="connsiteY106" fmla="*/ 363911 h 2018589"/>
              <a:gd name="connsiteX107" fmla="*/ 480943 w 1441934"/>
              <a:gd name="connsiteY107" fmla="*/ 372484 h 2018589"/>
              <a:gd name="connsiteX108" fmla="*/ 489992 w 1441934"/>
              <a:gd name="connsiteY108" fmla="*/ 373912 h 2018589"/>
              <a:gd name="connsiteX109" fmla="*/ 557143 w 1441934"/>
              <a:gd name="connsiteY109" fmla="*/ 362482 h 2018589"/>
              <a:gd name="connsiteX110" fmla="*/ 570002 w 1441934"/>
              <a:gd name="connsiteY110" fmla="*/ 362006 h 2018589"/>
              <a:gd name="connsiteX111" fmla="*/ 510470 w 1441934"/>
              <a:gd name="connsiteY111" fmla="*/ 416775 h 2018589"/>
              <a:gd name="connsiteX112" fmla="*/ 510470 w 1441934"/>
              <a:gd name="connsiteY112" fmla="*/ 416775 h 2018589"/>
              <a:gd name="connsiteX113" fmla="*/ 502374 w 1441934"/>
              <a:gd name="connsiteY113" fmla="*/ 432015 h 2018589"/>
              <a:gd name="connsiteX114" fmla="*/ 511423 w 1441934"/>
              <a:gd name="connsiteY114" fmla="*/ 447255 h 2018589"/>
              <a:gd name="connsiteX115" fmla="*/ 1073398 w 1441934"/>
              <a:gd name="connsiteY115" fmla="*/ 859211 h 2018589"/>
              <a:gd name="connsiteX116" fmla="*/ 1057682 w 1441934"/>
              <a:gd name="connsiteY116" fmla="*/ 861116 h 2018589"/>
              <a:gd name="connsiteX117" fmla="*/ 1064826 w 1441934"/>
              <a:gd name="connsiteY117" fmla="*/ 879214 h 2018589"/>
              <a:gd name="connsiteX118" fmla="*/ 1044347 w 1441934"/>
              <a:gd name="connsiteY118" fmla="*/ 906360 h 2018589"/>
              <a:gd name="connsiteX119" fmla="*/ 886708 w 1441934"/>
              <a:gd name="connsiteY119" fmla="*/ 907789 h 2018589"/>
              <a:gd name="connsiteX120" fmla="*/ 878612 w 1441934"/>
              <a:gd name="connsiteY120" fmla="*/ 895882 h 2018589"/>
              <a:gd name="connsiteX121" fmla="*/ 886232 w 1441934"/>
              <a:gd name="connsiteY121" fmla="*/ 835399 h 2018589"/>
              <a:gd name="connsiteX122" fmla="*/ 886232 w 1441934"/>
              <a:gd name="connsiteY122" fmla="*/ 835399 h 2018589"/>
              <a:gd name="connsiteX123" fmla="*/ 887660 w 1441934"/>
              <a:gd name="connsiteY123" fmla="*/ 827302 h 2018589"/>
              <a:gd name="connsiteX124" fmla="*/ 898614 w 1441934"/>
              <a:gd name="connsiteY124" fmla="*/ 730624 h 2018589"/>
              <a:gd name="connsiteX125" fmla="*/ 915759 w 1441934"/>
              <a:gd name="connsiteY125" fmla="*/ 665854 h 2018589"/>
              <a:gd name="connsiteX126" fmla="*/ 945287 w 1441934"/>
              <a:gd name="connsiteY126" fmla="*/ 645375 h 2018589"/>
              <a:gd name="connsiteX127" fmla="*/ 1135787 w 1441934"/>
              <a:gd name="connsiteY127" fmla="*/ 546315 h 2018589"/>
              <a:gd name="connsiteX128" fmla="*/ 1146740 w 1441934"/>
              <a:gd name="connsiteY128" fmla="*/ 545839 h 2018589"/>
              <a:gd name="connsiteX129" fmla="*/ 1143407 w 1441934"/>
              <a:gd name="connsiteY129" fmla="*/ 556792 h 2018589"/>
              <a:gd name="connsiteX130" fmla="*/ 1015295 w 1441934"/>
              <a:gd name="connsiteY130" fmla="*/ 718241 h 2018589"/>
              <a:gd name="connsiteX131" fmla="*/ 1020058 w 1441934"/>
              <a:gd name="connsiteY131" fmla="*/ 731100 h 2018589"/>
              <a:gd name="connsiteX132" fmla="*/ 1020058 w 1441934"/>
              <a:gd name="connsiteY132" fmla="*/ 731100 h 2018589"/>
              <a:gd name="connsiteX133" fmla="*/ 1095782 w 1441934"/>
              <a:gd name="connsiteY133" fmla="*/ 686809 h 2018589"/>
              <a:gd name="connsiteX134" fmla="*/ 1129595 w 1441934"/>
              <a:gd name="connsiteY134" fmla="*/ 666330 h 2018589"/>
              <a:gd name="connsiteX135" fmla="*/ 1135310 w 1441934"/>
              <a:gd name="connsiteY135" fmla="*/ 664425 h 2018589"/>
              <a:gd name="connsiteX136" fmla="*/ 1129595 w 1441934"/>
              <a:gd name="connsiteY136" fmla="*/ 666330 h 2018589"/>
              <a:gd name="connsiteX137" fmla="*/ 1163886 w 1441934"/>
              <a:gd name="connsiteY137" fmla="*/ 645851 h 2018589"/>
              <a:gd name="connsiteX138" fmla="*/ 1256278 w 1441934"/>
              <a:gd name="connsiteY138" fmla="*/ 589177 h 2018589"/>
              <a:gd name="connsiteX139" fmla="*/ 1271042 w 1441934"/>
              <a:gd name="connsiteY139" fmla="*/ 580129 h 2018589"/>
              <a:gd name="connsiteX140" fmla="*/ 1299140 w 1441934"/>
              <a:gd name="connsiteY140" fmla="*/ 590130 h 2018589"/>
              <a:gd name="connsiteX141" fmla="*/ 1310570 w 1441934"/>
              <a:gd name="connsiteY141" fmla="*/ 727766 h 2018589"/>
              <a:gd name="connsiteX142" fmla="*/ 1301522 w 1441934"/>
              <a:gd name="connsiteY142" fmla="*/ 768247 h 2018589"/>
              <a:gd name="connsiteX143" fmla="*/ 1301522 w 1441934"/>
              <a:gd name="connsiteY143" fmla="*/ 768247 h 2018589"/>
              <a:gd name="connsiteX144" fmla="*/ 1289615 w 1441934"/>
              <a:gd name="connsiteY144" fmla="*/ 850162 h 2018589"/>
              <a:gd name="connsiteX145" fmla="*/ 1276280 w 1441934"/>
              <a:gd name="connsiteY145" fmla="*/ 858735 h 2018589"/>
              <a:gd name="connsiteX146" fmla="*/ 1187222 w 1441934"/>
              <a:gd name="connsiteY146" fmla="*/ 858735 h 2018589"/>
              <a:gd name="connsiteX147" fmla="*/ 1073398 w 1441934"/>
              <a:gd name="connsiteY147" fmla="*/ 859211 h 2018589"/>
              <a:gd name="connsiteX148" fmla="*/ 1393914 w 1441934"/>
              <a:gd name="connsiteY148" fmla="*/ 1123054 h 2018589"/>
              <a:gd name="connsiteX149" fmla="*/ 1391057 w 1441934"/>
              <a:gd name="connsiteY149" fmla="*/ 1141151 h 2018589"/>
              <a:gd name="connsiteX150" fmla="*/ 1391057 w 1441934"/>
              <a:gd name="connsiteY150" fmla="*/ 1141151 h 2018589"/>
              <a:gd name="connsiteX151" fmla="*/ 1390580 w 1441934"/>
              <a:gd name="connsiteY151" fmla="*/ 1151153 h 2018589"/>
              <a:gd name="connsiteX152" fmla="*/ 1342955 w 1441934"/>
              <a:gd name="connsiteY152" fmla="*/ 1181633 h 2018589"/>
              <a:gd name="connsiteX153" fmla="*/ 1254849 w 1441934"/>
              <a:gd name="connsiteY153" fmla="*/ 1157820 h 2018589"/>
              <a:gd name="connsiteX154" fmla="*/ 1194842 w 1441934"/>
              <a:gd name="connsiteY154" fmla="*/ 1147342 h 2018589"/>
              <a:gd name="connsiteX155" fmla="*/ 1180554 w 1441934"/>
              <a:gd name="connsiteY155" fmla="*/ 1150676 h 2018589"/>
              <a:gd name="connsiteX156" fmla="*/ 1197223 w 1441934"/>
              <a:gd name="connsiteY156" fmla="*/ 1163535 h 2018589"/>
              <a:gd name="connsiteX157" fmla="*/ 1197223 w 1441934"/>
              <a:gd name="connsiteY157" fmla="*/ 1163535 h 2018589"/>
              <a:gd name="connsiteX158" fmla="*/ 1269613 w 1441934"/>
              <a:gd name="connsiteY158" fmla="*/ 1190205 h 2018589"/>
              <a:gd name="connsiteX159" fmla="*/ 1269613 w 1441934"/>
              <a:gd name="connsiteY159" fmla="*/ 1190205 h 2018589"/>
              <a:gd name="connsiteX160" fmla="*/ 1289615 w 1441934"/>
              <a:gd name="connsiteY160" fmla="*/ 1197349 h 2018589"/>
              <a:gd name="connsiteX161" fmla="*/ 1289615 w 1441934"/>
              <a:gd name="connsiteY161" fmla="*/ 1197349 h 2018589"/>
              <a:gd name="connsiteX162" fmla="*/ 1362958 w 1441934"/>
              <a:gd name="connsiteY162" fmla="*/ 1223543 h 2018589"/>
              <a:gd name="connsiteX163" fmla="*/ 1368673 w 1441934"/>
              <a:gd name="connsiteY163" fmla="*/ 1237354 h 2018589"/>
              <a:gd name="connsiteX164" fmla="*/ 1345337 w 1441934"/>
              <a:gd name="connsiteY164" fmla="*/ 1279740 h 2018589"/>
              <a:gd name="connsiteX165" fmla="*/ 1345337 w 1441934"/>
              <a:gd name="connsiteY165" fmla="*/ 1279740 h 2018589"/>
              <a:gd name="connsiteX166" fmla="*/ 1334383 w 1441934"/>
              <a:gd name="connsiteY166" fmla="*/ 1300219 h 2018589"/>
              <a:gd name="connsiteX167" fmla="*/ 1334383 w 1441934"/>
              <a:gd name="connsiteY167" fmla="*/ 1300219 h 2018589"/>
              <a:gd name="connsiteX168" fmla="*/ 1291520 w 1441934"/>
              <a:gd name="connsiteY168" fmla="*/ 1381181 h 2018589"/>
              <a:gd name="connsiteX169" fmla="*/ 1237228 w 1441934"/>
              <a:gd name="connsiteY169" fmla="*/ 1392611 h 2018589"/>
              <a:gd name="connsiteX170" fmla="*/ 1137215 w 1441934"/>
              <a:gd name="connsiteY170" fmla="*/ 1327841 h 2018589"/>
              <a:gd name="connsiteX171" fmla="*/ 1137215 w 1441934"/>
              <a:gd name="connsiteY171" fmla="*/ 1327841 h 2018589"/>
              <a:gd name="connsiteX172" fmla="*/ 1028154 w 1441934"/>
              <a:gd name="connsiteY172" fmla="*/ 1256404 h 2018589"/>
              <a:gd name="connsiteX173" fmla="*/ 1011962 w 1441934"/>
              <a:gd name="connsiteY173" fmla="*/ 1224971 h 2018589"/>
              <a:gd name="connsiteX174" fmla="*/ 1019105 w 1441934"/>
              <a:gd name="connsiteY174" fmla="*/ 1219733 h 2018589"/>
              <a:gd name="connsiteX175" fmla="*/ 1062444 w 1441934"/>
              <a:gd name="connsiteY175" fmla="*/ 1222590 h 2018589"/>
              <a:gd name="connsiteX176" fmla="*/ 1084352 w 1441934"/>
              <a:gd name="connsiteY176" fmla="*/ 1202588 h 2018589"/>
              <a:gd name="connsiteX177" fmla="*/ 1087209 w 1441934"/>
              <a:gd name="connsiteY177" fmla="*/ 1186871 h 2018589"/>
              <a:gd name="connsiteX178" fmla="*/ 1087209 w 1441934"/>
              <a:gd name="connsiteY178" fmla="*/ 1186871 h 2018589"/>
              <a:gd name="connsiteX179" fmla="*/ 1088162 w 1441934"/>
              <a:gd name="connsiteY179" fmla="*/ 1173060 h 2018589"/>
              <a:gd name="connsiteX180" fmla="*/ 1089590 w 1441934"/>
              <a:gd name="connsiteY180" fmla="*/ 1164964 h 2018589"/>
              <a:gd name="connsiteX181" fmla="*/ 1089590 w 1441934"/>
              <a:gd name="connsiteY181" fmla="*/ 1164964 h 2018589"/>
              <a:gd name="connsiteX182" fmla="*/ 1092924 w 1441934"/>
              <a:gd name="connsiteY182" fmla="*/ 1133531 h 2018589"/>
              <a:gd name="connsiteX183" fmla="*/ 1092924 w 1441934"/>
              <a:gd name="connsiteY183" fmla="*/ 1133531 h 2018589"/>
              <a:gd name="connsiteX184" fmla="*/ 1112927 w 1441934"/>
              <a:gd name="connsiteY184" fmla="*/ 955890 h 2018589"/>
              <a:gd name="connsiteX185" fmla="*/ 1116260 w 1441934"/>
              <a:gd name="connsiteY185" fmla="*/ 937792 h 2018589"/>
              <a:gd name="connsiteX186" fmla="*/ 1147217 w 1441934"/>
              <a:gd name="connsiteY186" fmla="*/ 912075 h 2018589"/>
              <a:gd name="connsiteX187" fmla="*/ 1310570 w 1441934"/>
              <a:gd name="connsiteY187" fmla="*/ 902550 h 2018589"/>
              <a:gd name="connsiteX188" fmla="*/ 1343432 w 1441934"/>
              <a:gd name="connsiteY188" fmla="*/ 907789 h 2018589"/>
              <a:gd name="connsiteX189" fmla="*/ 1369626 w 1441934"/>
              <a:gd name="connsiteY189" fmla="*/ 938745 h 2018589"/>
              <a:gd name="connsiteX190" fmla="*/ 1390580 w 1441934"/>
              <a:gd name="connsiteY190" fmla="*/ 1045901 h 2018589"/>
              <a:gd name="connsiteX191" fmla="*/ 1379151 w 1441934"/>
              <a:gd name="connsiteY191" fmla="*/ 1059236 h 2018589"/>
              <a:gd name="connsiteX192" fmla="*/ 1308189 w 1441934"/>
              <a:gd name="connsiteY192" fmla="*/ 1058760 h 2018589"/>
              <a:gd name="connsiteX193" fmla="*/ 1308189 w 1441934"/>
              <a:gd name="connsiteY193" fmla="*/ 1058760 h 2018589"/>
              <a:gd name="connsiteX194" fmla="*/ 1288663 w 1441934"/>
              <a:gd name="connsiteY194" fmla="*/ 1058760 h 2018589"/>
              <a:gd name="connsiteX195" fmla="*/ 1288663 w 1441934"/>
              <a:gd name="connsiteY195" fmla="*/ 1058760 h 2018589"/>
              <a:gd name="connsiteX196" fmla="*/ 1201033 w 1441934"/>
              <a:gd name="connsiteY196" fmla="*/ 1059236 h 2018589"/>
              <a:gd name="connsiteX197" fmla="*/ 1188174 w 1441934"/>
              <a:gd name="connsiteY197" fmla="*/ 1066380 h 2018589"/>
              <a:gd name="connsiteX198" fmla="*/ 1199604 w 1441934"/>
              <a:gd name="connsiteY198" fmla="*/ 1074476 h 2018589"/>
              <a:gd name="connsiteX199" fmla="*/ 1230084 w 1441934"/>
              <a:gd name="connsiteY199" fmla="*/ 1077810 h 2018589"/>
              <a:gd name="connsiteX200" fmla="*/ 1233894 w 1441934"/>
              <a:gd name="connsiteY200" fmla="*/ 1078763 h 2018589"/>
              <a:gd name="connsiteX201" fmla="*/ 1305808 w 1441934"/>
              <a:gd name="connsiteY201" fmla="*/ 1084001 h 2018589"/>
              <a:gd name="connsiteX202" fmla="*/ 1361529 w 1441934"/>
              <a:gd name="connsiteY202" fmla="*/ 1086383 h 2018589"/>
              <a:gd name="connsiteX203" fmla="*/ 1393914 w 1441934"/>
              <a:gd name="connsiteY203" fmla="*/ 1123054 h 2018589"/>
              <a:gd name="connsiteX0" fmla="*/ 1432967 w 1441934"/>
              <a:gd name="connsiteY0" fmla="*/ 970177 h 2017379"/>
              <a:gd name="connsiteX1" fmla="*/ 1423918 w 1441934"/>
              <a:gd name="connsiteY1" fmla="*/ 956842 h 2017379"/>
              <a:gd name="connsiteX2" fmla="*/ 1406297 w 1441934"/>
              <a:gd name="connsiteY2" fmla="*/ 888262 h 2017379"/>
              <a:gd name="connsiteX3" fmla="*/ 1372483 w 1441934"/>
              <a:gd name="connsiteY3" fmla="*/ 820159 h 2017379"/>
              <a:gd name="connsiteX4" fmla="*/ 1365815 w 1441934"/>
              <a:gd name="connsiteY4" fmla="*/ 787774 h 2017379"/>
              <a:gd name="connsiteX5" fmla="*/ 1364387 w 1441934"/>
              <a:gd name="connsiteY5" fmla="*/ 715384 h 2017379"/>
              <a:gd name="connsiteX6" fmla="*/ 1370578 w 1441934"/>
              <a:gd name="connsiteY6" fmla="*/ 659662 h 2017379"/>
              <a:gd name="connsiteX7" fmla="*/ 1359148 w 1441934"/>
              <a:gd name="connsiteY7" fmla="*/ 612990 h 2017379"/>
              <a:gd name="connsiteX8" fmla="*/ 1356290 w 1441934"/>
              <a:gd name="connsiteY8" fmla="*/ 563936 h 2017379"/>
              <a:gd name="connsiteX9" fmla="*/ 1372007 w 1441934"/>
              <a:gd name="connsiteY9" fmla="*/ 424871 h 2017379"/>
              <a:gd name="connsiteX10" fmla="*/ 1359624 w 1441934"/>
              <a:gd name="connsiteY10" fmla="*/ 342956 h 2017379"/>
              <a:gd name="connsiteX11" fmla="*/ 1355338 w 1441934"/>
              <a:gd name="connsiteY11" fmla="*/ 255326 h 2017379"/>
              <a:gd name="connsiteX12" fmla="*/ 1287711 w 1441934"/>
              <a:gd name="connsiteY12" fmla="*/ 191508 h 2017379"/>
              <a:gd name="connsiteX13" fmla="*/ 1252468 w 1441934"/>
              <a:gd name="connsiteY13" fmla="*/ 176268 h 2017379"/>
              <a:gd name="connsiteX14" fmla="*/ 1228179 w 1441934"/>
              <a:gd name="connsiteY14" fmla="*/ 161505 h 2017379"/>
              <a:gd name="connsiteX15" fmla="*/ 1185793 w 1441934"/>
              <a:gd name="connsiteY15" fmla="*/ 127215 h 2017379"/>
              <a:gd name="connsiteX16" fmla="*/ 1174363 w 1441934"/>
              <a:gd name="connsiteY16" fmla="*/ 111022 h 2017379"/>
              <a:gd name="connsiteX17" fmla="*/ 1122452 w 1441934"/>
              <a:gd name="connsiteY17" fmla="*/ 91020 h 2017379"/>
              <a:gd name="connsiteX18" fmla="*/ 1011485 w 1441934"/>
              <a:gd name="connsiteY18" fmla="*/ 52920 h 2017379"/>
              <a:gd name="connsiteX19" fmla="*/ 948620 w 1441934"/>
              <a:gd name="connsiteY19" fmla="*/ 31965 h 2017379"/>
              <a:gd name="connsiteX20" fmla="*/ 887660 w 1441934"/>
              <a:gd name="connsiteY20" fmla="*/ 26726 h 2017379"/>
              <a:gd name="connsiteX21" fmla="*/ 813365 w 1441934"/>
              <a:gd name="connsiteY21" fmla="*/ 17677 h 2017379"/>
              <a:gd name="connsiteX22" fmla="*/ 708590 w 1441934"/>
              <a:gd name="connsiteY22" fmla="*/ 56 h 2017379"/>
              <a:gd name="connsiteX23" fmla="*/ 615245 w 1441934"/>
              <a:gd name="connsiteY23" fmla="*/ 11010 h 2017379"/>
              <a:gd name="connsiteX24" fmla="*/ 405219 w 1441934"/>
              <a:gd name="connsiteY24" fmla="*/ 83876 h 2017379"/>
              <a:gd name="connsiteX25" fmla="*/ 307111 w 1441934"/>
              <a:gd name="connsiteY25" fmla="*/ 158171 h 2017379"/>
              <a:gd name="connsiteX26" fmla="*/ 244723 w 1441934"/>
              <a:gd name="connsiteY26" fmla="*/ 228180 h 2017379"/>
              <a:gd name="connsiteX27" fmla="*/ 191859 w 1441934"/>
              <a:gd name="connsiteY27" fmla="*/ 292474 h 2017379"/>
              <a:gd name="connsiteX28" fmla="*/ 149473 w 1441934"/>
              <a:gd name="connsiteY28" fmla="*/ 380580 h 2017379"/>
              <a:gd name="connsiteX29" fmla="*/ 112801 w 1441934"/>
              <a:gd name="connsiteY29" fmla="*/ 577271 h 2017379"/>
              <a:gd name="connsiteX30" fmla="*/ 121850 w 1441934"/>
              <a:gd name="connsiteY30" fmla="*/ 680617 h 2017379"/>
              <a:gd name="connsiteX31" fmla="*/ 178524 w 1441934"/>
              <a:gd name="connsiteY31" fmla="*/ 825874 h 2017379"/>
              <a:gd name="connsiteX32" fmla="*/ 221386 w 1441934"/>
              <a:gd name="connsiteY32" fmla="*/ 892072 h 2017379"/>
              <a:gd name="connsiteX33" fmla="*/ 244247 w 1441934"/>
              <a:gd name="connsiteY33" fmla="*/ 921600 h 2017379"/>
              <a:gd name="connsiteX34" fmla="*/ 295681 w 1441934"/>
              <a:gd name="connsiteY34" fmla="*/ 1016374 h 2017379"/>
              <a:gd name="connsiteX35" fmla="*/ 319970 w 1441934"/>
              <a:gd name="connsiteY35" fmla="*/ 1153058 h 2017379"/>
              <a:gd name="connsiteX36" fmla="*/ 311874 w 1441934"/>
              <a:gd name="connsiteY36" fmla="*/ 1322603 h 2017379"/>
              <a:gd name="connsiteX37" fmla="*/ 277584 w 1441934"/>
              <a:gd name="connsiteY37" fmla="*/ 1397850 h 2017379"/>
              <a:gd name="connsiteX38" fmla="*/ 248533 w 1441934"/>
              <a:gd name="connsiteY38" fmla="*/ 1431664 h 2017379"/>
              <a:gd name="connsiteX39" fmla="*/ 7949 w 1441934"/>
              <a:gd name="connsiteY39" fmla="*/ 1611103 h 2017379"/>
              <a:gd name="connsiteX40" fmla="*/ 1635 w 1441934"/>
              <a:gd name="connsiteY40" fmla="*/ 1697549 h 2017379"/>
              <a:gd name="connsiteX41" fmla="*/ 321875 w 1441934"/>
              <a:gd name="connsiteY41" fmla="*/ 1465954 h 2017379"/>
              <a:gd name="connsiteX42" fmla="*/ 326638 w 1441934"/>
              <a:gd name="connsiteY42" fmla="*/ 1462620 h 2017379"/>
              <a:gd name="connsiteX43" fmla="*/ 390932 w 1441934"/>
              <a:gd name="connsiteY43" fmla="*/ 1330699 h 2017379"/>
              <a:gd name="connsiteX44" fmla="*/ 413792 w 1441934"/>
              <a:gd name="connsiteY44" fmla="*/ 1234020 h 2017379"/>
              <a:gd name="connsiteX45" fmla="*/ 437128 w 1441934"/>
              <a:gd name="connsiteY45" fmla="*/ 1156391 h 2017379"/>
              <a:gd name="connsiteX46" fmla="*/ 480943 w 1441934"/>
              <a:gd name="connsiteY46" fmla="*/ 1052569 h 2017379"/>
              <a:gd name="connsiteX47" fmla="*/ 472847 w 1441934"/>
              <a:gd name="connsiteY47" fmla="*/ 962081 h 2017379"/>
              <a:gd name="connsiteX48" fmla="*/ 475704 w 1441934"/>
              <a:gd name="connsiteY48" fmla="*/ 770152 h 2017379"/>
              <a:gd name="connsiteX49" fmla="*/ 486182 w 1441934"/>
              <a:gd name="connsiteY49" fmla="*/ 738720 h 2017379"/>
              <a:gd name="connsiteX50" fmla="*/ 545237 w 1441934"/>
              <a:gd name="connsiteY50" fmla="*/ 699191 h 2017379"/>
              <a:gd name="connsiteX51" fmla="*/ 619055 w 1441934"/>
              <a:gd name="connsiteY51" fmla="*/ 681570 h 2017379"/>
              <a:gd name="connsiteX52" fmla="*/ 756692 w 1441934"/>
              <a:gd name="connsiteY52" fmla="*/ 742054 h 2017379"/>
              <a:gd name="connsiteX53" fmla="*/ 842417 w 1441934"/>
              <a:gd name="connsiteY53" fmla="*/ 908265 h 2017379"/>
              <a:gd name="connsiteX54" fmla="*/ 835273 w 1441934"/>
              <a:gd name="connsiteY54" fmla="*/ 918742 h 2017379"/>
              <a:gd name="connsiteX55" fmla="*/ 737642 w 1441934"/>
              <a:gd name="connsiteY55" fmla="*/ 921600 h 2017379"/>
              <a:gd name="connsiteX56" fmla="*/ 658584 w 1441934"/>
              <a:gd name="connsiteY56" fmla="*/ 932554 h 2017379"/>
              <a:gd name="connsiteX57" fmla="*/ 688112 w 1441934"/>
              <a:gd name="connsiteY57" fmla="*/ 946841 h 2017379"/>
              <a:gd name="connsiteX58" fmla="*/ 1049585 w 1441934"/>
              <a:gd name="connsiteY58" fmla="*/ 946841 h 2017379"/>
              <a:gd name="connsiteX59" fmla="*/ 1071493 w 1441934"/>
              <a:gd name="connsiteY59" fmla="*/ 949222 h 2017379"/>
              <a:gd name="connsiteX60" fmla="*/ 1056253 w 1441934"/>
              <a:gd name="connsiteY60" fmla="*/ 1015421 h 2017379"/>
              <a:gd name="connsiteX61" fmla="*/ 1042918 w 1441934"/>
              <a:gd name="connsiteY61" fmla="*/ 1156867 h 2017379"/>
              <a:gd name="connsiteX62" fmla="*/ 1026726 w 1441934"/>
              <a:gd name="connsiteY62" fmla="*/ 1170679 h 2017379"/>
              <a:gd name="connsiteX63" fmla="*/ 982434 w 1441934"/>
              <a:gd name="connsiteY63" fmla="*/ 1173536 h 2017379"/>
              <a:gd name="connsiteX64" fmla="*/ 936714 w 1441934"/>
              <a:gd name="connsiteY64" fmla="*/ 1188776 h 2017379"/>
              <a:gd name="connsiteX65" fmla="*/ 793363 w 1441934"/>
              <a:gd name="connsiteY65" fmla="*/ 1164011 h 2017379"/>
              <a:gd name="connsiteX66" fmla="*/ 723354 w 1441934"/>
              <a:gd name="connsiteY66" fmla="*/ 1152105 h 2017379"/>
              <a:gd name="connsiteX67" fmla="*/ 664775 w 1441934"/>
              <a:gd name="connsiteY67" fmla="*/ 1140675 h 2017379"/>
              <a:gd name="connsiteX68" fmla="*/ 746690 w 1441934"/>
              <a:gd name="connsiteY68" fmla="*/ 1182109 h 2017379"/>
              <a:gd name="connsiteX69" fmla="*/ 930999 w 1441934"/>
              <a:gd name="connsiteY69" fmla="*/ 1240211 h 2017379"/>
              <a:gd name="connsiteX70" fmla="*/ 951954 w 1441934"/>
              <a:gd name="connsiteY70" fmla="*/ 1253070 h 2017379"/>
              <a:gd name="connsiteX71" fmla="*/ 989102 w 1441934"/>
              <a:gd name="connsiteY71" fmla="*/ 1286408 h 2017379"/>
              <a:gd name="connsiteX72" fmla="*/ 1101497 w 1441934"/>
              <a:gd name="connsiteY72" fmla="*/ 1374990 h 2017379"/>
              <a:gd name="connsiteX73" fmla="*/ 983387 w 1441934"/>
              <a:gd name="connsiteY73" fmla="*/ 1376895 h 2017379"/>
              <a:gd name="connsiteX74" fmla="*/ 894328 w 1441934"/>
              <a:gd name="connsiteY74" fmla="*/ 1400708 h 2017379"/>
              <a:gd name="connsiteX75" fmla="*/ 866229 w 1441934"/>
              <a:gd name="connsiteY75" fmla="*/ 1481194 h 2017379"/>
              <a:gd name="connsiteX76" fmla="*/ 843845 w 1441934"/>
              <a:gd name="connsiteY76" fmla="*/ 1585969 h 2017379"/>
              <a:gd name="connsiteX77" fmla="*/ 837654 w 1441934"/>
              <a:gd name="connsiteY77" fmla="*/ 1707889 h 2017379"/>
              <a:gd name="connsiteX78" fmla="*/ 931952 w 1441934"/>
              <a:gd name="connsiteY78" fmla="*/ 1961730 h 2017379"/>
              <a:gd name="connsiteX79" fmla="*/ 962908 w 1441934"/>
              <a:gd name="connsiteY79" fmla="*/ 2007927 h 2017379"/>
              <a:gd name="connsiteX80" fmla="*/ 1014286 w 1441934"/>
              <a:gd name="connsiteY80" fmla="*/ 2005545 h 2017379"/>
              <a:gd name="connsiteX81" fmla="*/ 950049 w 1441934"/>
              <a:gd name="connsiteY81" fmla="*/ 1863623 h 2017379"/>
              <a:gd name="connsiteX82" fmla="*/ 915283 w 1441934"/>
              <a:gd name="connsiteY82" fmla="*/ 1739321 h 2017379"/>
              <a:gd name="connsiteX83" fmla="*/ 918140 w 1441934"/>
              <a:gd name="connsiteY83" fmla="*/ 1626450 h 2017379"/>
              <a:gd name="connsiteX84" fmla="*/ 932904 w 1441934"/>
              <a:gd name="connsiteY84" fmla="*/ 1547869 h 2017379"/>
              <a:gd name="connsiteX85" fmla="*/ 940048 w 1441934"/>
              <a:gd name="connsiteY85" fmla="*/ 1509293 h 2017379"/>
              <a:gd name="connsiteX86" fmla="*/ 949097 w 1441934"/>
              <a:gd name="connsiteY86" fmla="*/ 1485956 h 2017379"/>
              <a:gd name="connsiteX87" fmla="*/ 972909 w 1441934"/>
              <a:gd name="connsiteY87" fmla="*/ 1463096 h 2017379"/>
              <a:gd name="connsiteX88" fmla="*/ 1112927 w 1441934"/>
              <a:gd name="connsiteY88" fmla="*/ 1449761 h 2017379"/>
              <a:gd name="connsiteX89" fmla="*/ 1243895 w 1441934"/>
              <a:gd name="connsiteY89" fmla="*/ 1462144 h 2017379"/>
              <a:gd name="connsiteX90" fmla="*/ 1301998 w 1441934"/>
              <a:gd name="connsiteY90" fmla="*/ 1442141 h 2017379"/>
              <a:gd name="connsiteX91" fmla="*/ 1321524 w 1441934"/>
              <a:gd name="connsiteY91" fmla="*/ 1404994 h 2017379"/>
              <a:gd name="connsiteX92" fmla="*/ 1414393 w 1441934"/>
              <a:gd name="connsiteY92" fmla="*/ 1216399 h 2017379"/>
              <a:gd name="connsiteX93" fmla="*/ 1438682 w 1441934"/>
              <a:gd name="connsiteY93" fmla="*/ 1015897 h 2017379"/>
              <a:gd name="connsiteX94" fmla="*/ 1430586 w 1441934"/>
              <a:gd name="connsiteY94" fmla="*/ 975416 h 2017379"/>
              <a:gd name="connsiteX95" fmla="*/ 1432967 w 1441934"/>
              <a:gd name="connsiteY95" fmla="*/ 970177 h 2017379"/>
              <a:gd name="connsiteX96" fmla="*/ 511423 w 1441934"/>
              <a:gd name="connsiteY96" fmla="*/ 447255 h 2017379"/>
              <a:gd name="connsiteX97" fmla="*/ 548570 w 1441934"/>
              <a:gd name="connsiteY97" fmla="*/ 449160 h 2017379"/>
              <a:gd name="connsiteX98" fmla="*/ 442843 w 1441934"/>
              <a:gd name="connsiteY98" fmla="*/ 509167 h 2017379"/>
              <a:gd name="connsiteX99" fmla="*/ 367119 w 1441934"/>
              <a:gd name="connsiteY99" fmla="*/ 512025 h 2017379"/>
              <a:gd name="connsiteX100" fmla="*/ 403314 w 1441934"/>
              <a:gd name="connsiteY100" fmla="*/ 423442 h 2017379"/>
              <a:gd name="connsiteX101" fmla="*/ 379502 w 1441934"/>
              <a:gd name="connsiteY101" fmla="*/ 436777 h 2017379"/>
              <a:gd name="connsiteX102" fmla="*/ 317589 w 1441934"/>
              <a:gd name="connsiteY102" fmla="*/ 490594 h 2017379"/>
              <a:gd name="connsiteX103" fmla="*/ 279013 w 1441934"/>
              <a:gd name="connsiteY103" fmla="*/ 516787 h 2017379"/>
              <a:gd name="connsiteX104" fmla="*/ 512375 w 1441934"/>
              <a:gd name="connsiteY104" fmla="*/ 316762 h 2017379"/>
              <a:gd name="connsiteX105" fmla="*/ 515233 w 1441934"/>
              <a:gd name="connsiteY105" fmla="*/ 319620 h 2017379"/>
              <a:gd name="connsiteX106" fmla="*/ 484277 w 1441934"/>
              <a:gd name="connsiteY106" fmla="*/ 363911 h 2017379"/>
              <a:gd name="connsiteX107" fmla="*/ 480943 w 1441934"/>
              <a:gd name="connsiteY107" fmla="*/ 372484 h 2017379"/>
              <a:gd name="connsiteX108" fmla="*/ 489992 w 1441934"/>
              <a:gd name="connsiteY108" fmla="*/ 373912 h 2017379"/>
              <a:gd name="connsiteX109" fmla="*/ 557143 w 1441934"/>
              <a:gd name="connsiteY109" fmla="*/ 362482 h 2017379"/>
              <a:gd name="connsiteX110" fmla="*/ 570002 w 1441934"/>
              <a:gd name="connsiteY110" fmla="*/ 362006 h 2017379"/>
              <a:gd name="connsiteX111" fmla="*/ 510470 w 1441934"/>
              <a:gd name="connsiteY111" fmla="*/ 416775 h 2017379"/>
              <a:gd name="connsiteX112" fmla="*/ 510470 w 1441934"/>
              <a:gd name="connsiteY112" fmla="*/ 416775 h 2017379"/>
              <a:gd name="connsiteX113" fmla="*/ 502374 w 1441934"/>
              <a:gd name="connsiteY113" fmla="*/ 432015 h 2017379"/>
              <a:gd name="connsiteX114" fmla="*/ 511423 w 1441934"/>
              <a:gd name="connsiteY114" fmla="*/ 447255 h 2017379"/>
              <a:gd name="connsiteX115" fmla="*/ 1073398 w 1441934"/>
              <a:gd name="connsiteY115" fmla="*/ 859211 h 2017379"/>
              <a:gd name="connsiteX116" fmla="*/ 1057682 w 1441934"/>
              <a:gd name="connsiteY116" fmla="*/ 861116 h 2017379"/>
              <a:gd name="connsiteX117" fmla="*/ 1064826 w 1441934"/>
              <a:gd name="connsiteY117" fmla="*/ 879214 h 2017379"/>
              <a:gd name="connsiteX118" fmla="*/ 1044347 w 1441934"/>
              <a:gd name="connsiteY118" fmla="*/ 906360 h 2017379"/>
              <a:gd name="connsiteX119" fmla="*/ 886708 w 1441934"/>
              <a:gd name="connsiteY119" fmla="*/ 907789 h 2017379"/>
              <a:gd name="connsiteX120" fmla="*/ 878612 w 1441934"/>
              <a:gd name="connsiteY120" fmla="*/ 895882 h 2017379"/>
              <a:gd name="connsiteX121" fmla="*/ 886232 w 1441934"/>
              <a:gd name="connsiteY121" fmla="*/ 835399 h 2017379"/>
              <a:gd name="connsiteX122" fmla="*/ 886232 w 1441934"/>
              <a:gd name="connsiteY122" fmla="*/ 835399 h 2017379"/>
              <a:gd name="connsiteX123" fmla="*/ 887660 w 1441934"/>
              <a:gd name="connsiteY123" fmla="*/ 827302 h 2017379"/>
              <a:gd name="connsiteX124" fmla="*/ 898614 w 1441934"/>
              <a:gd name="connsiteY124" fmla="*/ 730624 h 2017379"/>
              <a:gd name="connsiteX125" fmla="*/ 915759 w 1441934"/>
              <a:gd name="connsiteY125" fmla="*/ 665854 h 2017379"/>
              <a:gd name="connsiteX126" fmla="*/ 945287 w 1441934"/>
              <a:gd name="connsiteY126" fmla="*/ 645375 h 2017379"/>
              <a:gd name="connsiteX127" fmla="*/ 1135787 w 1441934"/>
              <a:gd name="connsiteY127" fmla="*/ 546315 h 2017379"/>
              <a:gd name="connsiteX128" fmla="*/ 1146740 w 1441934"/>
              <a:gd name="connsiteY128" fmla="*/ 545839 h 2017379"/>
              <a:gd name="connsiteX129" fmla="*/ 1143407 w 1441934"/>
              <a:gd name="connsiteY129" fmla="*/ 556792 h 2017379"/>
              <a:gd name="connsiteX130" fmla="*/ 1015295 w 1441934"/>
              <a:gd name="connsiteY130" fmla="*/ 718241 h 2017379"/>
              <a:gd name="connsiteX131" fmla="*/ 1020058 w 1441934"/>
              <a:gd name="connsiteY131" fmla="*/ 731100 h 2017379"/>
              <a:gd name="connsiteX132" fmla="*/ 1020058 w 1441934"/>
              <a:gd name="connsiteY132" fmla="*/ 731100 h 2017379"/>
              <a:gd name="connsiteX133" fmla="*/ 1095782 w 1441934"/>
              <a:gd name="connsiteY133" fmla="*/ 686809 h 2017379"/>
              <a:gd name="connsiteX134" fmla="*/ 1129595 w 1441934"/>
              <a:gd name="connsiteY134" fmla="*/ 666330 h 2017379"/>
              <a:gd name="connsiteX135" fmla="*/ 1135310 w 1441934"/>
              <a:gd name="connsiteY135" fmla="*/ 664425 h 2017379"/>
              <a:gd name="connsiteX136" fmla="*/ 1129595 w 1441934"/>
              <a:gd name="connsiteY136" fmla="*/ 666330 h 2017379"/>
              <a:gd name="connsiteX137" fmla="*/ 1163886 w 1441934"/>
              <a:gd name="connsiteY137" fmla="*/ 645851 h 2017379"/>
              <a:gd name="connsiteX138" fmla="*/ 1256278 w 1441934"/>
              <a:gd name="connsiteY138" fmla="*/ 589177 h 2017379"/>
              <a:gd name="connsiteX139" fmla="*/ 1271042 w 1441934"/>
              <a:gd name="connsiteY139" fmla="*/ 580129 h 2017379"/>
              <a:gd name="connsiteX140" fmla="*/ 1299140 w 1441934"/>
              <a:gd name="connsiteY140" fmla="*/ 590130 h 2017379"/>
              <a:gd name="connsiteX141" fmla="*/ 1310570 w 1441934"/>
              <a:gd name="connsiteY141" fmla="*/ 727766 h 2017379"/>
              <a:gd name="connsiteX142" fmla="*/ 1301522 w 1441934"/>
              <a:gd name="connsiteY142" fmla="*/ 768247 h 2017379"/>
              <a:gd name="connsiteX143" fmla="*/ 1301522 w 1441934"/>
              <a:gd name="connsiteY143" fmla="*/ 768247 h 2017379"/>
              <a:gd name="connsiteX144" fmla="*/ 1289615 w 1441934"/>
              <a:gd name="connsiteY144" fmla="*/ 850162 h 2017379"/>
              <a:gd name="connsiteX145" fmla="*/ 1276280 w 1441934"/>
              <a:gd name="connsiteY145" fmla="*/ 858735 h 2017379"/>
              <a:gd name="connsiteX146" fmla="*/ 1187222 w 1441934"/>
              <a:gd name="connsiteY146" fmla="*/ 858735 h 2017379"/>
              <a:gd name="connsiteX147" fmla="*/ 1073398 w 1441934"/>
              <a:gd name="connsiteY147" fmla="*/ 859211 h 2017379"/>
              <a:gd name="connsiteX148" fmla="*/ 1393914 w 1441934"/>
              <a:gd name="connsiteY148" fmla="*/ 1123054 h 2017379"/>
              <a:gd name="connsiteX149" fmla="*/ 1391057 w 1441934"/>
              <a:gd name="connsiteY149" fmla="*/ 1141151 h 2017379"/>
              <a:gd name="connsiteX150" fmla="*/ 1391057 w 1441934"/>
              <a:gd name="connsiteY150" fmla="*/ 1141151 h 2017379"/>
              <a:gd name="connsiteX151" fmla="*/ 1390580 w 1441934"/>
              <a:gd name="connsiteY151" fmla="*/ 1151153 h 2017379"/>
              <a:gd name="connsiteX152" fmla="*/ 1342955 w 1441934"/>
              <a:gd name="connsiteY152" fmla="*/ 1181633 h 2017379"/>
              <a:gd name="connsiteX153" fmla="*/ 1254849 w 1441934"/>
              <a:gd name="connsiteY153" fmla="*/ 1157820 h 2017379"/>
              <a:gd name="connsiteX154" fmla="*/ 1194842 w 1441934"/>
              <a:gd name="connsiteY154" fmla="*/ 1147342 h 2017379"/>
              <a:gd name="connsiteX155" fmla="*/ 1180554 w 1441934"/>
              <a:gd name="connsiteY155" fmla="*/ 1150676 h 2017379"/>
              <a:gd name="connsiteX156" fmla="*/ 1197223 w 1441934"/>
              <a:gd name="connsiteY156" fmla="*/ 1163535 h 2017379"/>
              <a:gd name="connsiteX157" fmla="*/ 1197223 w 1441934"/>
              <a:gd name="connsiteY157" fmla="*/ 1163535 h 2017379"/>
              <a:gd name="connsiteX158" fmla="*/ 1269613 w 1441934"/>
              <a:gd name="connsiteY158" fmla="*/ 1190205 h 2017379"/>
              <a:gd name="connsiteX159" fmla="*/ 1269613 w 1441934"/>
              <a:gd name="connsiteY159" fmla="*/ 1190205 h 2017379"/>
              <a:gd name="connsiteX160" fmla="*/ 1289615 w 1441934"/>
              <a:gd name="connsiteY160" fmla="*/ 1197349 h 2017379"/>
              <a:gd name="connsiteX161" fmla="*/ 1289615 w 1441934"/>
              <a:gd name="connsiteY161" fmla="*/ 1197349 h 2017379"/>
              <a:gd name="connsiteX162" fmla="*/ 1362958 w 1441934"/>
              <a:gd name="connsiteY162" fmla="*/ 1223543 h 2017379"/>
              <a:gd name="connsiteX163" fmla="*/ 1368673 w 1441934"/>
              <a:gd name="connsiteY163" fmla="*/ 1237354 h 2017379"/>
              <a:gd name="connsiteX164" fmla="*/ 1345337 w 1441934"/>
              <a:gd name="connsiteY164" fmla="*/ 1279740 h 2017379"/>
              <a:gd name="connsiteX165" fmla="*/ 1345337 w 1441934"/>
              <a:gd name="connsiteY165" fmla="*/ 1279740 h 2017379"/>
              <a:gd name="connsiteX166" fmla="*/ 1334383 w 1441934"/>
              <a:gd name="connsiteY166" fmla="*/ 1300219 h 2017379"/>
              <a:gd name="connsiteX167" fmla="*/ 1334383 w 1441934"/>
              <a:gd name="connsiteY167" fmla="*/ 1300219 h 2017379"/>
              <a:gd name="connsiteX168" fmla="*/ 1291520 w 1441934"/>
              <a:gd name="connsiteY168" fmla="*/ 1381181 h 2017379"/>
              <a:gd name="connsiteX169" fmla="*/ 1237228 w 1441934"/>
              <a:gd name="connsiteY169" fmla="*/ 1392611 h 2017379"/>
              <a:gd name="connsiteX170" fmla="*/ 1137215 w 1441934"/>
              <a:gd name="connsiteY170" fmla="*/ 1327841 h 2017379"/>
              <a:gd name="connsiteX171" fmla="*/ 1137215 w 1441934"/>
              <a:gd name="connsiteY171" fmla="*/ 1327841 h 2017379"/>
              <a:gd name="connsiteX172" fmla="*/ 1028154 w 1441934"/>
              <a:gd name="connsiteY172" fmla="*/ 1256404 h 2017379"/>
              <a:gd name="connsiteX173" fmla="*/ 1011962 w 1441934"/>
              <a:gd name="connsiteY173" fmla="*/ 1224971 h 2017379"/>
              <a:gd name="connsiteX174" fmla="*/ 1019105 w 1441934"/>
              <a:gd name="connsiteY174" fmla="*/ 1219733 h 2017379"/>
              <a:gd name="connsiteX175" fmla="*/ 1062444 w 1441934"/>
              <a:gd name="connsiteY175" fmla="*/ 1222590 h 2017379"/>
              <a:gd name="connsiteX176" fmla="*/ 1084352 w 1441934"/>
              <a:gd name="connsiteY176" fmla="*/ 1202588 h 2017379"/>
              <a:gd name="connsiteX177" fmla="*/ 1087209 w 1441934"/>
              <a:gd name="connsiteY177" fmla="*/ 1186871 h 2017379"/>
              <a:gd name="connsiteX178" fmla="*/ 1087209 w 1441934"/>
              <a:gd name="connsiteY178" fmla="*/ 1186871 h 2017379"/>
              <a:gd name="connsiteX179" fmla="*/ 1088162 w 1441934"/>
              <a:gd name="connsiteY179" fmla="*/ 1173060 h 2017379"/>
              <a:gd name="connsiteX180" fmla="*/ 1089590 w 1441934"/>
              <a:gd name="connsiteY180" fmla="*/ 1164964 h 2017379"/>
              <a:gd name="connsiteX181" fmla="*/ 1089590 w 1441934"/>
              <a:gd name="connsiteY181" fmla="*/ 1164964 h 2017379"/>
              <a:gd name="connsiteX182" fmla="*/ 1092924 w 1441934"/>
              <a:gd name="connsiteY182" fmla="*/ 1133531 h 2017379"/>
              <a:gd name="connsiteX183" fmla="*/ 1092924 w 1441934"/>
              <a:gd name="connsiteY183" fmla="*/ 1133531 h 2017379"/>
              <a:gd name="connsiteX184" fmla="*/ 1112927 w 1441934"/>
              <a:gd name="connsiteY184" fmla="*/ 955890 h 2017379"/>
              <a:gd name="connsiteX185" fmla="*/ 1116260 w 1441934"/>
              <a:gd name="connsiteY185" fmla="*/ 937792 h 2017379"/>
              <a:gd name="connsiteX186" fmla="*/ 1147217 w 1441934"/>
              <a:gd name="connsiteY186" fmla="*/ 912075 h 2017379"/>
              <a:gd name="connsiteX187" fmla="*/ 1310570 w 1441934"/>
              <a:gd name="connsiteY187" fmla="*/ 902550 h 2017379"/>
              <a:gd name="connsiteX188" fmla="*/ 1343432 w 1441934"/>
              <a:gd name="connsiteY188" fmla="*/ 907789 h 2017379"/>
              <a:gd name="connsiteX189" fmla="*/ 1369626 w 1441934"/>
              <a:gd name="connsiteY189" fmla="*/ 938745 h 2017379"/>
              <a:gd name="connsiteX190" fmla="*/ 1390580 w 1441934"/>
              <a:gd name="connsiteY190" fmla="*/ 1045901 h 2017379"/>
              <a:gd name="connsiteX191" fmla="*/ 1379151 w 1441934"/>
              <a:gd name="connsiteY191" fmla="*/ 1059236 h 2017379"/>
              <a:gd name="connsiteX192" fmla="*/ 1308189 w 1441934"/>
              <a:gd name="connsiteY192" fmla="*/ 1058760 h 2017379"/>
              <a:gd name="connsiteX193" fmla="*/ 1308189 w 1441934"/>
              <a:gd name="connsiteY193" fmla="*/ 1058760 h 2017379"/>
              <a:gd name="connsiteX194" fmla="*/ 1288663 w 1441934"/>
              <a:gd name="connsiteY194" fmla="*/ 1058760 h 2017379"/>
              <a:gd name="connsiteX195" fmla="*/ 1288663 w 1441934"/>
              <a:gd name="connsiteY195" fmla="*/ 1058760 h 2017379"/>
              <a:gd name="connsiteX196" fmla="*/ 1201033 w 1441934"/>
              <a:gd name="connsiteY196" fmla="*/ 1059236 h 2017379"/>
              <a:gd name="connsiteX197" fmla="*/ 1188174 w 1441934"/>
              <a:gd name="connsiteY197" fmla="*/ 1066380 h 2017379"/>
              <a:gd name="connsiteX198" fmla="*/ 1199604 w 1441934"/>
              <a:gd name="connsiteY198" fmla="*/ 1074476 h 2017379"/>
              <a:gd name="connsiteX199" fmla="*/ 1230084 w 1441934"/>
              <a:gd name="connsiteY199" fmla="*/ 1077810 h 2017379"/>
              <a:gd name="connsiteX200" fmla="*/ 1233894 w 1441934"/>
              <a:gd name="connsiteY200" fmla="*/ 1078763 h 2017379"/>
              <a:gd name="connsiteX201" fmla="*/ 1305808 w 1441934"/>
              <a:gd name="connsiteY201" fmla="*/ 1084001 h 2017379"/>
              <a:gd name="connsiteX202" fmla="*/ 1361529 w 1441934"/>
              <a:gd name="connsiteY202" fmla="*/ 1086383 h 2017379"/>
              <a:gd name="connsiteX203" fmla="*/ 1393914 w 1441934"/>
              <a:gd name="connsiteY203" fmla="*/ 1123054 h 2017379"/>
              <a:gd name="connsiteX0" fmla="*/ 1432967 w 1441934"/>
              <a:gd name="connsiteY0" fmla="*/ 970177 h 2017379"/>
              <a:gd name="connsiteX1" fmla="*/ 1423918 w 1441934"/>
              <a:gd name="connsiteY1" fmla="*/ 956842 h 2017379"/>
              <a:gd name="connsiteX2" fmla="*/ 1406297 w 1441934"/>
              <a:gd name="connsiteY2" fmla="*/ 888262 h 2017379"/>
              <a:gd name="connsiteX3" fmla="*/ 1372483 w 1441934"/>
              <a:gd name="connsiteY3" fmla="*/ 820159 h 2017379"/>
              <a:gd name="connsiteX4" fmla="*/ 1365815 w 1441934"/>
              <a:gd name="connsiteY4" fmla="*/ 787774 h 2017379"/>
              <a:gd name="connsiteX5" fmla="*/ 1364387 w 1441934"/>
              <a:gd name="connsiteY5" fmla="*/ 715384 h 2017379"/>
              <a:gd name="connsiteX6" fmla="*/ 1370578 w 1441934"/>
              <a:gd name="connsiteY6" fmla="*/ 659662 h 2017379"/>
              <a:gd name="connsiteX7" fmla="*/ 1359148 w 1441934"/>
              <a:gd name="connsiteY7" fmla="*/ 612990 h 2017379"/>
              <a:gd name="connsiteX8" fmla="*/ 1356290 w 1441934"/>
              <a:gd name="connsiteY8" fmla="*/ 563936 h 2017379"/>
              <a:gd name="connsiteX9" fmla="*/ 1372007 w 1441934"/>
              <a:gd name="connsiteY9" fmla="*/ 424871 h 2017379"/>
              <a:gd name="connsiteX10" fmla="*/ 1359624 w 1441934"/>
              <a:gd name="connsiteY10" fmla="*/ 342956 h 2017379"/>
              <a:gd name="connsiteX11" fmla="*/ 1355338 w 1441934"/>
              <a:gd name="connsiteY11" fmla="*/ 255326 h 2017379"/>
              <a:gd name="connsiteX12" fmla="*/ 1287711 w 1441934"/>
              <a:gd name="connsiteY12" fmla="*/ 191508 h 2017379"/>
              <a:gd name="connsiteX13" fmla="*/ 1252468 w 1441934"/>
              <a:gd name="connsiteY13" fmla="*/ 176268 h 2017379"/>
              <a:gd name="connsiteX14" fmla="*/ 1228179 w 1441934"/>
              <a:gd name="connsiteY14" fmla="*/ 161505 h 2017379"/>
              <a:gd name="connsiteX15" fmla="*/ 1185793 w 1441934"/>
              <a:gd name="connsiteY15" fmla="*/ 127215 h 2017379"/>
              <a:gd name="connsiteX16" fmla="*/ 1174363 w 1441934"/>
              <a:gd name="connsiteY16" fmla="*/ 111022 h 2017379"/>
              <a:gd name="connsiteX17" fmla="*/ 1122452 w 1441934"/>
              <a:gd name="connsiteY17" fmla="*/ 91020 h 2017379"/>
              <a:gd name="connsiteX18" fmla="*/ 1011485 w 1441934"/>
              <a:gd name="connsiteY18" fmla="*/ 52920 h 2017379"/>
              <a:gd name="connsiteX19" fmla="*/ 948620 w 1441934"/>
              <a:gd name="connsiteY19" fmla="*/ 31965 h 2017379"/>
              <a:gd name="connsiteX20" fmla="*/ 887660 w 1441934"/>
              <a:gd name="connsiteY20" fmla="*/ 26726 h 2017379"/>
              <a:gd name="connsiteX21" fmla="*/ 813365 w 1441934"/>
              <a:gd name="connsiteY21" fmla="*/ 17677 h 2017379"/>
              <a:gd name="connsiteX22" fmla="*/ 708590 w 1441934"/>
              <a:gd name="connsiteY22" fmla="*/ 56 h 2017379"/>
              <a:gd name="connsiteX23" fmla="*/ 615245 w 1441934"/>
              <a:gd name="connsiteY23" fmla="*/ 11010 h 2017379"/>
              <a:gd name="connsiteX24" fmla="*/ 405219 w 1441934"/>
              <a:gd name="connsiteY24" fmla="*/ 83876 h 2017379"/>
              <a:gd name="connsiteX25" fmla="*/ 307111 w 1441934"/>
              <a:gd name="connsiteY25" fmla="*/ 158171 h 2017379"/>
              <a:gd name="connsiteX26" fmla="*/ 244723 w 1441934"/>
              <a:gd name="connsiteY26" fmla="*/ 228180 h 2017379"/>
              <a:gd name="connsiteX27" fmla="*/ 191859 w 1441934"/>
              <a:gd name="connsiteY27" fmla="*/ 292474 h 2017379"/>
              <a:gd name="connsiteX28" fmla="*/ 149473 w 1441934"/>
              <a:gd name="connsiteY28" fmla="*/ 380580 h 2017379"/>
              <a:gd name="connsiteX29" fmla="*/ 112801 w 1441934"/>
              <a:gd name="connsiteY29" fmla="*/ 577271 h 2017379"/>
              <a:gd name="connsiteX30" fmla="*/ 121850 w 1441934"/>
              <a:gd name="connsiteY30" fmla="*/ 680617 h 2017379"/>
              <a:gd name="connsiteX31" fmla="*/ 178524 w 1441934"/>
              <a:gd name="connsiteY31" fmla="*/ 825874 h 2017379"/>
              <a:gd name="connsiteX32" fmla="*/ 221386 w 1441934"/>
              <a:gd name="connsiteY32" fmla="*/ 892072 h 2017379"/>
              <a:gd name="connsiteX33" fmla="*/ 244247 w 1441934"/>
              <a:gd name="connsiteY33" fmla="*/ 921600 h 2017379"/>
              <a:gd name="connsiteX34" fmla="*/ 295681 w 1441934"/>
              <a:gd name="connsiteY34" fmla="*/ 1016374 h 2017379"/>
              <a:gd name="connsiteX35" fmla="*/ 319970 w 1441934"/>
              <a:gd name="connsiteY35" fmla="*/ 1153058 h 2017379"/>
              <a:gd name="connsiteX36" fmla="*/ 311874 w 1441934"/>
              <a:gd name="connsiteY36" fmla="*/ 1322603 h 2017379"/>
              <a:gd name="connsiteX37" fmla="*/ 277584 w 1441934"/>
              <a:gd name="connsiteY37" fmla="*/ 1397850 h 2017379"/>
              <a:gd name="connsiteX38" fmla="*/ 248533 w 1441934"/>
              <a:gd name="connsiteY38" fmla="*/ 1431664 h 2017379"/>
              <a:gd name="connsiteX39" fmla="*/ 7949 w 1441934"/>
              <a:gd name="connsiteY39" fmla="*/ 1611103 h 2017379"/>
              <a:gd name="connsiteX40" fmla="*/ 1635 w 1441934"/>
              <a:gd name="connsiteY40" fmla="*/ 1697549 h 2017379"/>
              <a:gd name="connsiteX41" fmla="*/ 321875 w 1441934"/>
              <a:gd name="connsiteY41" fmla="*/ 1465954 h 2017379"/>
              <a:gd name="connsiteX42" fmla="*/ 326638 w 1441934"/>
              <a:gd name="connsiteY42" fmla="*/ 1462620 h 2017379"/>
              <a:gd name="connsiteX43" fmla="*/ 390932 w 1441934"/>
              <a:gd name="connsiteY43" fmla="*/ 1330699 h 2017379"/>
              <a:gd name="connsiteX44" fmla="*/ 413792 w 1441934"/>
              <a:gd name="connsiteY44" fmla="*/ 1234020 h 2017379"/>
              <a:gd name="connsiteX45" fmla="*/ 437128 w 1441934"/>
              <a:gd name="connsiteY45" fmla="*/ 1156391 h 2017379"/>
              <a:gd name="connsiteX46" fmla="*/ 480943 w 1441934"/>
              <a:gd name="connsiteY46" fmla="*/ 1052569 h 2017379"/>
              <a:gd name="connsiteX47" fmla="*/ 472847 w 1441934"/>
              <a:gd name="connsiteY47" fmla="*/ 962081 h 2017379"/>
              <a:gd name="connsiteX48" fmla="*/ 475704 w 1441934"/>
              <a:gd name="connsiteY48" fmla="*/ 770152 h 2017379"/>
              <a:gd name="connsiteX49" fmla="*/ 486182 w 1441934"/>
              <a:gd name="connsiteY49" fmla="*/ 738720 h 2017379"/>
              <a:gd name="connsiteX50" fmla="*/ 545237 w 1441934"/>
              <a:gd name="connsiteY50" fmla="*/ 699191 h 2017379"/>
              <a:gd name="connsiteX51" fmla="*/ 619055 w 1441934"/>
              <a:gd name="connsiteY51" fmla="*/ 681570 h 2017379"/>
              <a:gd name="connsiteX52" fmla="*/ 756692 w 1441934"/>
              <a:gd name="connsiteY52" fmla="*/ 742054 h 2017379"/>
              <a:gd name="connsiteX53" fmla="*/ 842417 w 1441934"/>
              <a:gd name="connsiteY53" fmla="*/ 908265 h 2017379"/>
              <a:gd name="connsiteX54" fmla="*/ 835273 w 1441934"/>
              <a:gd name="connsiteY54" fmla="*/ 918742 h 2017379"/>
              <a:gd name="connsiteX55" fmla="*/ 737642 w 1441934"/>
              <a:gd name="connsiteY55" fmla="*/ 921600 h 2017379"/>
              <a:gd name="connsiteX56" fmla="*/ 658584 w 1441934"/>
              <a:gd name="connsiteY56" fmla="*/ 932554 h 2017379"/>
              <a:gd name="connsiteX57" fmla="*/ 688112 w 1441934"/>
              <a:gd name="connsiteY57" fmla="*/ 946841 h 2017379"/>
              <a:gd name="connsiteX58" fmla="*/ 1049585 w 1441934"/>
              <a:gd name="connsiteY58" fmla="*/ 946841 h 2017379"/>
              <a:gd name="connsiteX59" fmla="*/ 1071493 w 1441934"/>
              <a:gd name="connsiteY59" fmla="*/ 949222 h 2017379"/>
              <a:gd name="connsiteX60" fmla="*/ 1056253 w 1441934"/>
              <a:gd name="connsiteY60" fmla="*/ 1015421 h 2017379"/>
              <a:gd name="connsiteX61" fmla="*/ 1042918 w 1441934"/>
              <a:gd name="connsiteY61" fmla="*/ 1156867 h 2017379"/>
              <a:gd name="connsiteX62" fmla="*/ 1026726 w 1441934"/>
              <a:gd name="connsiteY62" fmla="*/ 1170679 h 2017379"/>
              <a:gd name="connsiteX63" fmla="*/ 982434 w 1441934"/>
              <a:gd name="connsiteY63" fmla="*/ 1173536 h 2017379"/>
              <a:gd name="connsiteX64" fmla="*/ 936714 w 1441934"/>
              <a:gd name="connsiteY64" fmla="*/ 1188776 h 2017379"/>
              <a:gd name="connsiteX65" fmla="*/ 793363 w 1441934"/>
              <a:gd name="connsiteY65" fmla="*/ 1164011 h 2017379"/>
              <a:gd name="connsiteX66" fmla="*/ 723354 w 1441934"/>
              <a:gd name="connsiteY66" fmla="*/ 1152105 h 2017379"/>
              <a:gd name="connsiteX67" fmla="*/ 664775 w 1441934"/>
              <a:gd name="connsiteY67" fmla="*/ 1140675 h 2017379"/>
              <a:gd name="connsiteX68" fmla="*/ 746690 w 1441934"/>
              <a:gd name="connsiteY68" fmla="*/ 1182109 h 2017379"/>
              <a:gd name="connsiteX69" fmla="*/ 930999 w 1441934"/>
              <a:gd name="connsiteY69" fmla="*/ 1240211 h 2017379"/>
              <a:gd name="connsiteX70" fmla="*/ 951954 w 1441934"/>
              <a:gd name="connsiteY70" fmla="*/ 1253070 h 2017379"/>
              <a:gd name="connsiteX71" fmla="*/ 989102 w 1441934"/>
              <a:gd name="connsiteY71" fmla="*/ 1286408 h 2017379"/>
              <a:gd name="connsiteX72" fmla="*/ 1101497 w 1441934"/>
              <a:gd name="connsiteY72" fmla="*/ 1374990 h 2017379"/>
              <a:gd name="connsiteX73" fmla="*/ 983387 w 1441934"/>
              <a:gd name="connsiteY73" fmla="*/ 1376895 h 2017379"/>
              <a:gd name="connsiteX74" fmla="*/ 894328 w 1441934"/>
              <a:gd name="connsiteY74" fmla="*/ 1400708 h 2017379"/>
              <a:gd name="connsiteX75" fmla="*/ 866229 w 1441934"/>
              <a:gd name="connsiteY75" fmla="*/ 1481194 h 2017379"/>
              <a:gd name="connsiteX76" fmla="*/ 843845 w 1441934"/>
              <a:gd name="connsiteY76" fmla="*/ 1585969 h 2017379"/>
              <a:gd name="connsiteX77" fmla="*/ 837654 w 1441934"/>
              <a:gd name="connsiteY77" fmla="*/ 1707889 h 2017379"/>
              <a:gd name="connsiteX78" fmla="*/ 931952 w 1441934"/>
              <a:gd name="connsiteY78" fmla="*/ 1961730 h 2017379"/>
              <a:gd name="connsiteX79" fmla="*/ 962908 w 1441934"/>
              <a:gd name="connsiteY79" fmla="*/ 2007927 h 2017379"/>
              <a:gd name="connsiteX80" fmla="*/ 1014286 w 1441934"/>
              <a:gd name="connsiteY80" fmla="*/ 2005545 h 2017379"/>
              <a:gd name="connsiteX81" fmla="*/ 950049 w 1441934"/>
              <a:gd name="connsiteY81" fmla="*/ 1863623 h 2017379"/>
              <a:gd name="connsiteX82" fmla="*/ 915283 w 1441934"/>
              <a:gd name="connsiteY82" fmla="*/ 1739321 h 2017379"/>
              <a:gd name="connsiteX83" fmla="*/ 918140 w 1441934"/>
              <a:gd name="connsiteY83" fmla="*/ 1626450 h 2017379"/>
              <a:gd name="connsiteX84" fmla="*/ 932904 w 1441934"/>
              <a:gd name="connsiteY84" fmla="*/ 1547869 h 2017379"/>
              <a:gd name="connsiteX85" fmla="*/ 940048 w 1441934"/>
              <a:gd name="connsiteY85" fmla="*/ 1509293 h 2017379"/>
              <a:gd name="connsiteX86" fmla="*/ 949097 w 1441934"/>
              <a:gd name="connsiteY86" fmla="*/ 1485956 h 2017379"/>
              <a:gd name="connsiteX87" fmla="*/ 972909 w 1441934"/>
              <a:gd name="connsiteY87" fmla="*/ 1463096 h 2017379"/>
              <a:gd name="connsiteX88" fmla="*/ 1112927 w 1441934"/>
              <a:gd name="connsiteY88" fmla="*/ 1449761 h 2017379"/>
              <a:gd name="connsiteX89" fmla="*/ 1243895 w 1441934"/>
              <a:gd name="connsiteY89" fmla="*/ 1462144 h 2017379"/>
              <a:gd name="connsiteX90" fmla="*/ 1301998 w 1441934"/>
              <a:gd name="connsiteY90" fmla="*/ 1442141 h 2017379"/>
              <a:gd name="connsiteX91" fmla="*/ 1321524 w 1441934"/>
              <a:gd name="connsiteY91" fmla="*/ 1404994 h 2017379"/>
              <a:gd name="connsiteX92" fmla="*/ 1414393 w 1441934"/>
              <a:gd name="connsiteY92" fmla="*/ 1216399 h 2017379"/>
              <a:gd name="connsiteX93" fmla="*/ 1438682 w 1441934"/>
              <a:gd name="connsiteY93" fmla="*/ 1015897 h 2017379"/>
              <a:gd name="connsiteX94" fmla="*/ 1430586 w 1441934"/>
              <a:gd name="connsiteY94" fmla="*/ 975416 h 2017379"/>
              <a:gd name="connsiteX95" fmla="*/ 1432967 w 1441934"/>
              <a:gd name="connsiteY95" fmla="*/ 970177 h 2017379"/>
              <a:gd name="connsiteX96" fmla="*/ 511423 w 1441934"/>
              <a:gd name="connsiteY96" fmla="*/ 447255 h 2017379"/>
              <a:gd name="connsiteX97" fmla="*/ 548570 w 1441934"/>
              <a:gd name="connsiteY97" fmla="*/ 449160 h 2017379"/>
              <a:gd name="connsiteX98" fmla="*/ 442843 w 1441934"/>
              <a:gd name="connsiteY98" fmla="*/ 509167 h 2017379"/>
              <a:gd name="connsiteX99" fmla="*/ 367119 w 1441934"/>
              <a:gd name="connsiteY99" fmla="*/ 512025 h 2017379"/>
              <a:gd name="connsiteX100" fmla="*/ 403314 w 1441934"/>
              <a:gd name="connsiteY100" fmla="*/ 423442 h 2017379"/>
              <a:gd name="connsiteX101" fmla="*/ 379502 w 1441934"/>
              <a:gd name="connsiteY101" fmla="*/ 436777 h 2017379"/>
              <a:gd name="connsiteX102" fmla="*/ 317589 w 1441934"/>
              <a:gd name="connsiteY102" fmla="*/ 490594 h 2017379"/>
              <a:gd name="connsiteX103" fmla="*/ 279013 w 1441934"/>
              <a:gd name="connsiteY103" fmla="*/ 516787 h 2017379"/>
              <a:gd name="connsiteX104" fmla="*/ 512375 w 1441934"/>
              <a:gd name="connsiteY104" fmla="*/ 316762 h 2017379"/>
              <a:gd name="connsiteX105" fmla="*/ 515233 w 1441934"/>
              <a:gd name="connsiteY105" fmla="*/ 319620 h 2017379"/>
              <a:gd name="connsiteX106" fmla="*/ 484277 w 1441934"/>
              <a:gd name="connsiteY106" fmla="*/ 363911 h 2017379"/>
              <a:gd name="connsiteX107" fmla="*/ 480943 w 1441934"/>
              <a:gd name="connsiteY107" fmla="*/ 372484 h 2017379"/>
              <a:gd name="connsiteX108" fmla="*/ 489992 w 1441934"/>
              <a:gd name="connsiteY108" fmla="*/ 373912 h 2017379"/>
              <a:gd name="connsiteX109" fmla="*/ 557143 w 1441934"/>
              <a:gd name="connsiteY109" fmla="*/ 362482 h 2017379"/>
              <a:gd name="connsiteX110" fmla="*/ 570002 w 1441934"/>
              <a:gd name="connsiteY110" fmla="*/ 362006 h 2017379"/>
              <a:gd name="connsiteX111" fmla="*/ 510470 w 1441934"/>
              <a:gd name="connsiteY111" fmla="*/ 416775 h 2017379"/>
              <a:gd name="connsiteX112" fmla="*/ 510470 w 1441934"/>
              <a:gd name="connsiteY112" fmla="*/ 416775 h 2017379"/>
              <a:gd name="connsiteX113" fmla="*/ 502374 w 1441934"/>
              <a:gd name="connsiteY113" fmla="*/ 432015 h 2017379"/>
              <a:gd name="connsiteX114" fmla="*/ 511423 w 1441934"/>
              <a:gd name="connsiteY114" fmla="*/ 447255 h 2017379"/>
              <a:gd name="connsiteX115" fmla="*/ 1073398 w 1441934"/>
              <a:gd name="connsiteY115" fmla="*/ 859211 h 2017379"/>
              <a:gd name="connsiteX116" fmla="*/ 1057682 w 1441934"/>
              <a:gd name="connsiteY116" fmla="*/ 861116 h 2017379"/>
              <a:gd name="connsiteX117" fmla="*/ 1064826 w 1441934"/>
              <a:gd name="connsiteY117" fmla="*/ 879214 h 2017379"/>
              <a:gd name="connsiteX118" fmla="*/ 1044347 w 1441934"/>
              <a:gd name="connsiteY118" fmla="*/ 906360 h 2017379"/>
              <a:gd name="connsiteX119" fmla="*/ 886708 w 1441934"/>
              <a:gd name="connsiteY119" fmla="*/ 907789 h 2017379"/>
              <a:gd name="connsiteX120" fmla="*/ 878612 w 1441934"/>
              <a:gd name="connsiteY120" fmla="*/ 895882 h 2017379"/>
              <a:gd name="connsiteX121" fmla="*/ 886232 w 1441934"/>
              <a:gd name="connsiteY121" fmla="*/ 835399 h 2017379"/>
              <a:gd name="connsiteX122" fmla="*/ 886232 w 1441934"/>
              <a:gd name="connsiteY122" fmla="*/ 835399 h 2017379"/>
              <a:gd name="connsiteX123" fmla="*/ 887660 w 1441934"/>
              <a:gd name="connsiteY123" fmla="*/ 827302 h 2017379"/>
              <a:gd name="connsiteX124" fmla="*/ 898614 w 1441934"/>
              <a:gd name="connsiteY124" fmla="*/ 730624 h 2017379"/>
              <a:gd name="connsiteX125" fmla="*/ 915759 w 1441934"/>
              <a:gd name="connsiteY125" fmla="*/ 665854 h 2017379"/>
              <a:gd name="connsiteX126" fmla="*/ 945287 w 1441934"/>
              <a:gd name="connsiteY126" fmla="*/ 645375 h 2017379"/>
              <a:gd name="connsiteX127" fmla="*/ 1135787 w 1441934"/>
              <a:gd name="connsiteY127" fmla="*/ 546315 h 2017379"/>
              <a:gd name="connsiteX128" fmla="*/ 1146740 w 1441934"/>
              <a:gd name="connsiteY128" fmla="*/ 545839 h 2017379"/>
              <a:gd name="connsiteX129" fmla="*/ 1143407 w 1441934"/>
              <a:gd name="connsiteY129" fmla="*/ 556792 h 2017379"/>
              <a:gd name="connsiteX130" fmla="*/ 1015295 w 1441934"/>
              <a:gd name="connsiteY130" fmla="*/ 718241 h 2017379"/>
              <a:gd name="connsiteX131" fmla="*/ 1020058 w 1441934"/>
              <a:gd name="connsiteY131" fmla="*/ 731100 h 2017379"/>
              <a:gd name="connsiteX132" fmla="*/ 1020058 w 1441934"/>
              <a:gd name="connsiteY132" fmla="*/ 731100 h 2017379"/>
              <a:gd name="connsiteX133" fmla="*/ 1095782 w 1441934"/>
              <a:gd name="connsiteY133" fmla="*/ 686809 h 2017379"/>
              <a:gd name="connsiteX134" fmla="*/ 1129595 w 1441934"/>
              <a:gd name="connsiteY134" fmla="*/ 666330 h 2017379"/>
              <a:gd name="connsiteX135" fmla="*/ 1135310 w 1441934"/>
              <a:gd name="connsiteY135" fmla="*/ 664425 h 2017379"/>
              <a:gd name="connsiteX136" fmla="*/ 1129595 w 1441934"/>
              <a:gd name="connsiteY136" fmla="*/ 666330 h 2017379"/>
              <a:gd name="connsiteX137" fmla="*/ 1163886 w 1441934"/>
              <a:gd name="connsiteY137" fmla="*/ 645851 h 2017379"/>
              <a:gd name="connsiteX138" fmla="*/ 1256278 w 1441934"/>
              <a:gd name="connsiteY138" fmla="*/ 589177 h 2017379"/>
              <a:gd name="connsiteX139" fmla="*/ 1271042 w 1441934"/>
              <a:gd name="connsiteY139" fmla="*/ 580129 h 2017379"/>
              <a:gd name="connsiteX140" fmla="*/ 1299140 w 1441934"/>
              <a:gd name="connsiteY140" fmla="*/ 590130 h 2017379"/>
              <a:gd name="connsiteX141" fmla="*/ 1310570 w 1441934"/>
              <a:gd name="connsiteY141" fmla="*/ 727766 h 2017379"/>
              <a:gd name="connsiteX142" fmla="*/ 1301522 w 1441934"/>
              <a:gd name="connsiteY142" fmla="*/ 768247 h 2017379"/>
              <a:gd name="connsiteX143" fmla="*/ 1301522 w 1441934"/>
              <a:gd name="connsiteY143" fmla="*/ 768247 h 2017379"/>
              <a:gd name="connsiteX144" fmla="*/ 1289615 w 1441934"/>
              <a:gd name="connsiteY144" fmla="*/ 850162 h 2017379"/>
              <a:gd name="connsiteX145" fmla="*/ 1276280 w 1441934"/>
              <a:gd name="connsiteY145" fmla="*/ 858735 h 2017379"/>
              <a:gd name="connsiteX146" fmla="*/ 1187222 w 1441934"/>
              <a:gd name="connsiteY146" fmla="*/ 858735 h 2017379"/>
              <a:gd name="connsiteX147" fmla="*/ 1073398 w 1441934"/>
              <a:gd name="connsiteY147" fmla="*/ 859211 h 2017379"/>
              <a:gd name="connsiteX148" fmla="*/ 1393914 w 1441934"/>
              <a:gd name="connsiteY148" fmla="*/ 1123054 h 2017379"/>
              <a:gd name="connsiteX149" fmla="*/ 1391057 w 1441934"/>
              <a:gd name="connsiteY149" fmla="*/ 1141151 h 2017379"/>
              <a:gd name="connsiteX150" fmla="*/ 1391057 w 1441934"/>
              <a:gd name="connsiteY150" fmla="*/ 1141151 h 2017379"/>
              <a:gd name="connsiteX151" fmla="*/ 1390580 w 1441934"/>
              <a:gd name="connsiteY151" fmla="*/ 1151153 h 2017379"/>
              <a:gd name="connsiteX152" fmla="*/ 1342955 w 1441934"/>
              <a:gd name="connsiteY152" fmla="*/ 1181633 h 2017379"/>
              <a:gd name="connsiteX153" fmla="*/ 1254849 w 1441934"/>
              <a:gd name="connsiteY153" fmla="*/ 1157820 h 2017379"/>
              <a:gd name="connsiteX154" fmla="*/ 1194842 w 1441934"/>
              <a:gd name="connsiteY154" fmla="*/ 1147342 h 2017379"/>
              <a:gd name="connsiteX155" fmla="*/ 1180554 w 1441934"/>
              <a:gd name="connsiteY155" fmla="*/ 1150676 h 2017379"/>
              <a:gd name="connsiteX156" fmla="*/ 1197223 w 1441934"/>
              <a:gd name="connsiteY156" fmla="*/ 1163535 h 2017379"/>
              <a:gd name="connsiteX157" fmla="*/ 1197223 w 1441934"/>
              <a:gd name="connsiteY157" fmla="*/ 1163535 h 2017379"/>
              <a:gd name="connsiteX158" fmla="*/ 1269613 w 1441934"/>
              <a:gd name="connsiteY158" fmla="*/ 1190205 h 2017379"/>
              <a:gd name="connsiteX159" fmla="*/ 1269613 w 1441934"/>
              <a:gd name="connsiteY159" fmla="*/ 1190205 h 2017379"/>
              <a:gd name="connsiteX160" fmla="*/ 1289615 w 1441934"/>
              <a:gd name="connsiteY160" fmla="*/ 1197349 h 2017379"/>
              <a:gd name="connsiteX161" fmla="*/ 1289615 w 1441934"/>
              <a:gd name="connsiteY161" fmla="*/ 1197349 h 2017379"/>
              <a:gd name="connsiteX162" fmla="*/ 1362958 w 1441934"/>
              <a:gd name="connsiteY162" fmla="*/ 1223543 h 2017379"/>
              <a:gd name="connsiteX163" fmla="*/ 1368673 w 1441934"/>
              <a:gd name="connsiteY163" fmla="*/ 1237354 h 2017379"/>
              <a:gd name="connsiteX164" fmla="*/ 1345337 w 1441934"/>
              <a:gd name="connsiteY164" fmla="*/ 1279740 h 2017379"/>
              <a:gd name="connsiteX165" fmla="*/ 1345337 w 1441934"/>
              <a:gd name="connsiteY165" fmla="*/ 1279740 h 2017379"/>
              <a:gd name="connsiteX166" fmla="*/ 1334383 w 1441934"/>
              <a:gd name="connsiteY166" fmla="*/ 1300219 h 2017379"/>
              <a:gd name="connsiteX167" fmla="*/ 1334383 w 1441934"/>
              <a:gd name="connsiteY167" fmla="*/ 1300219 h 2017379"/>
              <a:gd name="connsiteX168" fmla="*/ 1291520 w 1441934"/>
              <a:gd name="connsiteY168" fmla="*/ 1381181 h 2017379"/>
              <a:gd name="connsiteX169" fmla="*/ 1237228 w 1441934"/>
              <a:gd name="connsiteY169" fmla="*/ 1392611 h 2017379"/>
              <a:gd name="connsiteX170" fmla="*/ 1137215 w 1441934"/>
              <a:gd name="connsiteY170" fmla="*/ 1327841 h 2017379"/>
              <a:gd name="connsiteX171" fmla="*/ 1137215 w 1441934"/>
              <a:gd name="connsiteY171" fmla="*/ 1327841 h 2017379"/>
              <a:gd name="connsiteX172" fmla="*/ 1028154 w 1441934"/>
              <a:gd name="connsiteY172" fmla="*/ 1256404 h 2017379"/>
              <a:gd name="connsiteX173" fmla="*/ 1011962 w 1441934"/>
              <a:gd name="connsiteY173" fmla="*/ 1224971 h 2017379"/>
              <a:gd name="connsiteX174" fmla="*/ 1019105 w 1441934"/>
              <a:gd name="connsiteY174" fmla="*/ 1219733 h 2017379"/>
              <a:gd name="connsiteX175" fmla="*/ 1062444 w 1441934"/>
              <a:gd name="connsiteY175" fmla="*/ 1222590 h 2017379"/>
              <a:gd name="connsiteX176" fmla="*/ 1084352 w 1441934"/>
              <a:gd name="connsiteY176" fmla="*/ 1202588 h 2017379"/>
              <a:gd name="connsiteX177" fmla="*/ 1087209 w 1441934"/>
              <a:gd name="connsiteY177" fmla="*/ 1186871 h 2017379"/>
              <a:gd name="connsiteX178" fmla="*/ 1087209 w 1441934"/>
              <a:gd name="connsiteY178" fmla="*/ 1186871 h 2017379"/>
              <a:gd name="connsiteX179" fmla="*/ 1088162 w 1441934"/>
              <a:gd name="connsiteY179" fmla="*/ 1173060 h 2017379"/>
              <a:gd name="connsiteX180" fmla="*/ 1089590 w 1441934"/>
              <a:gd name="connsiteY180" fmla="*/ 1164964 h 2017379"/>
              <a:gd name="connsiteX181" fmla="*/ 1089590 w 1441934"/>
              <a:gd name="connsiteY181" fmla="*/ 1164964 h 2017379"/>
              <a:gd name="connsiteX182" fmla="*/ 1092924 w 1441934"/>
              <a:gd name="connsiteY182" fmla="*/ 1133531 h 2017379"/>
              <a:gd name="connsiteX183" fmla="*/ 1092924 w 1441934"/>
              <a:gd name="connsiteY183" fmla="*/ 1133531 h 2017379"/>
              <a:gd name="connsiteX184" fmla="*/ 1112927 w 1441934"/>
              <a:gd name="connsiteY184" fmla="*/ 955890 h 2017379"/>
              <a:gd name="connsiteX185" fmla="*/ 1116260 w 1441934"/>
              <a:gd name="connsiteY185" fmla="*/ 937792 h 2017379"/>
              <a:gd name="connsiteX186" fmla="*/ 1147217 w 1441934"/>
              <a:gd name="connsiteY186" fmla="*/ 912075 h 2017379"/>
              <a:gd name="connsiteX187" fmla="*/ 1310570 w 1441934"/>
              <a:gd name="connsiteY187" fmla="*/ 902550 h 2017379"/>
              <a:gd name="connsiteX188" fmla="*/ 1343432 w 1441934"/>
              <a:gd name="connsiteY188" fmla="*/ 907789 h 2017379"/>
              <a:gd name="connsiteX189" fmla="*/ 1369626 w 1441934"/>
              <a:gd name="connsiteY189" fmla="*/ 938745 h 2017379"/>
              <a:gd name="connsiteX190" fmla="*/ 1390580 w 1441934"/>
              <a:gd name="connsiteY190" fmla="*/ 1045901 h 2017379"/>
              <a:gd name="connsiteX191" fmla="*/ 1379151 w 1441934"/>
              <a:gd name="connsiteY191" fmla="*/ 1059236 h 2017379"/>
              <a:gd name="connsiteX192" fmla="*/ 1308189 w 1441934"/>
              <a:gd name="connsiteY192" fmla="*/ 1058760 h 2017379"/>
              <a:gd name="connsiteX193" fmla="*/ 1308189 w 1441934"/>
              <a:gd name="connsiteY193" fmla="*/ 1058760 h 2017379"/>
              <a:gd name="connsiteX194" fmla="*/ 1288663 w 1441934"/>
              <a:gd name="connsiteY194" fmla="*/ 1058760 h 2017379"/>
              <a:gd name="connsiteX195" fmla="*/ 1288663 w 1441934"/>
              <a:gd name="connsiteY195" fmla="*/ 1058760 h 2017379"/>
              <a:gd name="connsiteX196" fmla="*/ 1201033 w 1441934"/>
              <a:gd name="connsiteY196" fmla="*/ 1059236 h 2017379"/>
              <a:gd name="connsiteX197" fmla="*/ 1188174 w 1441934"/>
              <a:gd name="connsiteY197" fmla="*/ 1066380 h 2017379"/>
              <a:gd name="connsiteX198" fmla="*/ 1199604 w 1441934"/>
              <a:gd name="connsiteY198" fmla="*/ 1074476 h 2017379"/>
              <a:gd name="connsiteX199" fmla="*/ 1230084 w 1441934"/>
              <a:gd name="connsiteY199" fmla="*/ 1077810 h 2017379"/>
              <a:gd name="connsiteX200" fmla="*/ 1233894 w 1441934"/>
              <a:gd name="connsiteY200" fmla="*/ 1078763 h 2017379"/>
              <a:gd name="connsiteX201" fmla="*/ 1305808 w 1441934"/>
              <a:gd name="connsiteY201" fmla="*/ 1084001 h 2017379"/>
              <a:gd name="connsiteX202" fmla="*/ 1361529 w 1441934"/>
              <a:gd name="connsiteY202" fmla="*/ 1086383 h 2017379"/>
              <a:gd name="connsiteX203" fmla="*/ 1393914 w 1441934"/>
              <a:gd name="connsiteY203" fmla="*/ 1123054 h 2017379"/>
              <a:gd name="connsiteX0" fmla="*/ 1432967 w 1441934"/>
              <a:gd name="connsiteY0" fmla="*/ 970177 h 2011827"/>
              <a:gd name="connsiteX1" fmla="*/ 1423918 w 1441934"/>
              <a:gd name="connsiteY1" fmla="*/ 956842 h 2011827"/>
              <a:gd name="connsiteX2" fmla="*/ 1406297 w 1441934"/>
              <a:gd name="connsiteY2" fmla="*/ 888262 h 2011827"/>
              <a:gd name="connsiteX3" fmla="*/ 1372483 w 1441934"/>
              <a:gd name="connsiteY3" fmla="*/ 820159 h 2011827"/>
              <a:gd name="connsiteX4" fmla="*/ 1365815 w 1441934"/>
              <a:gd name="connsiteY4" fmla="*/ 787774 h 2011827"/>
              <a:gd name="connsiteX5" fmla="*/ 1364387 w 1441934"/>
              <a:gd name="connsiteY5" fmla="*/ 715384 h 2011827"/>
              <a:gd name="connsiteX6" fmla="*/ 1370578 w 1441934"/>
              <a:gd name="connsiteY6" fmla="*/ 659662 h 2011827"/>
              <a:gd name="connsiteX7" fmla="*/ 1359148 w 1441934"/>
              <a:gd name="connsiteY7" fmla="*/ 612990 h 2011827"/>
              <a:gd name="connsiteX8" fmla="*/ 1356290 w 1441934"/>
              <a:gd name="connsiteY8" fmla="*/ 563936 h 2011827"/>
              <a:gd name="connsiteX9" fmla="*/ 1372007 w 1441934"/>
              <a:gd name="connsiteY9" fmla="*/ 424871 h 2011827"/>
              <a:gd name="connsiteX10" fmla="*/ 1359624 w 1441934"/>
              <a:gd name="connsiteY10" fmla="*/ 342956 h 2011827"/>
              <a:gd name="connsiteX11" fmla="*/ 1355338 w 1441934"/>
              <a:gd name="connsiteY11" fmla="*/ 255326 h 2011827"/>
              <a:gd name="connsiteX12" fmla="*/ 1287711 w 1441934"/>
              <a:gd name="connsiteY12" fmla="*/ 191508 h 2011827"/>
              <a:gd name="connsiteX13" fmla="*/ 1252468 w 1441934"/>
              <a:gd name="connsiteY13" fmla="*/ 176268 h 2011827"/>
              <a:gd name="connsiteX14" fmla="*/ 1228179 w 1441934"/>
              <a:gd name="connsiteY14" fmla="*/ 161505 h 2011827"/>
              <a:gd name="connsiteX15" fmla="*/ 1185793 w 1441934"/>
              <a:gd name="connsiteY15" fmla="*/ 127215 h 2011827"/>
              <a:gd name="connsiteX16" fmla="*/ 1174363 w 1441934"/>
              <a:gd name="connsiteY16" fmla="*/ 111022 h 2011827"/>
              <a:gd name="connsiteX17" fmla="*/ 1122452 w 1441934"/>
              <a:gd name="connsiteY17" fmla="*/ 91020 h 2011827"/>
              <a:gd name="connsiteX18" fmla="*/ 1011485 w 1441934"/>
              <a:gd name="connsiteY18" fmla="*/ 52920 h 2011827"/>
              <a:gd name="connsiteX19" fmla="*/ 948620 w 1441934"/>
              <a:gd name="connsiteY19" fmla="*/ 31965 h 2011827"/>
              <a:gd name="connsiteX20" fmla="*/ 887660 w 1441934"/>
              <a:gd name="connsiteY20" fmla="*/ 26726 h 2011827"/>
              <a:gd name="connsiteX21" fmla="*/ 813365 w 1441934"/>
              <a:gd name="connsiteY21" fmla="*/ 17677 h 2011827"/>
              <a:gd name="connsiteX22" fmla="*/ 708590 w 1441934"/>
              <a:gd name="connsiteY22" fmla="*/ 56 h 2011827"/>
              <a:gd name="connsiteX23" fmla="*/ 615245 w 1441934"/>
              <a:gd name="connsiteY23" fmla="*/ 11010 h 2011827"/>
              <a:gd name="connsiteX24" fmla="*/ 405219 w 1441934"/>
              <a:gd name="connsiteY24" fmla="*/ 83876 h 2011827"/>
              <a:gd name="connsiteX25" fmla="*/ 307111 w 1441934"/>
              <a:gd name="connsiteY25" fmla="*/ 158171 h 2011827"/>
              <a:gd name="connsiteX26" fmla="*/ 244723 w 1441934"/>
              <a:gd name="connsiteY26" fmla="*/ 228180 h 2011827"/>
              <a:gd name="connsiteX27" fmla="*/ 191859 w 1441934"/>
              <a:gd name="connsiteY27" fmla="*/ 292474 h 2011827"/>
              <a:gd name="connsiteX28" fmla="*/ 149473 w 1441934"/>
              <a:gd name="connsiteY28" fmla="*/ 380580 h 2011827"/>
              <a:gd name="connsiteX29" fmla="*/ 112801 w 1441934"/>
              <a:gd name="connsiteY29" fmla="*/ 577271 h 2011827"/>
              <a:gd name="connsiteX30" fmla="*/ 121850 w 1441934"/>
              <a:gd name="connsiteY30" fmla="*/ 680617 h 2011827"/>
              <a:gd name="connsiteX31" fmla="*/ 178524 w 1441934"/>
              <a:gd name="connsiteY31" fmla="*/ 825874 h 2011827"/>
              <a:gd name="connsiteX32" fmla="*/ 221386 w 1441934"/>
              <a:gd name="connsiteY32" fmla="*/ 892072 h 2011827"/>
              <a:gd name="connsiteX33" fmla="*/ 244247 w 1441934"/>
              <a:gd name="connsiteY33" fmla="*/ 921600 h 2011827"/>
              <a:gd name="connsiteX34" fmla="*/ 295681 w 1441934"/>
              <a:gd name="connsiteY34" fmla="*/ 1016374 h 2011827"/>
              <a:gd name="connsiteX35" fmla="*/ 319970 w 1441934"/>
              <a:gd name="connsiteY35" fmla="*/ 1153058 h 2011827"/>
              <a:gd name="connsiteX36" fmla="*/ 311874 w 1441934"/>
              <a:gd name="connsiteY36" fmla="*/ 1322603 h 2011827"/>
              <a:gd name="connsiteX37" fmla="*/ 277584 w 1441934"/>
              <a:gd name="connsiteY37" fmla="*/ 1397850 h 2011827"/>
              <a:gd name="connsiteX38" fmla="*/ 248533 w 1441934"/>
              <a:gd name="connsiteY38" fmla="*/ 1431664 h 2011827"/>
              <a:gd name="connsiteX39" fmla="*/ 7949 w 1441934"/>
              <a:gd name="connsiteY39" fmla="*/ 1611103 h 2011827"/>
              <a:gd name="connsiteX40" fmla="*/ 1635 w 1441934"/>
              <a:gd name="connsiteY40" fmla="*/ 1697549 h 2011827"/>
              <a:gd name="connsiteX41" fmla="*/ 321875 w 1441934"/>
              <a:gd name="connsiteY41" fmla="*/ 1465954 h 2011827"/>
              <a:gd name="connsiteX42" fmla="*/ 326638 w 1441934"/>
              <a:gd name="connsiteY42" fmla="*/ 1462620 h 2011827"/>
              <a:gd name="connsiteX43" fmla="*/ 390932 w 1441934"/>
              <a:gd name="connsiteY43" fmla="*/ 1330699 h 2011827"/>
              <a:gd name="connsiteX44" fmla="*/ 413792 w 1441934"/>
              <a:gd name="connsiteY44" fmla="*/ 1234020 h 2011827"/>
              <a:gd name="connsiteX45" fmla="*/ 437128 w 1441934"/>
              <a:gd name="connsiteY45" fmla="*/ 1156391 h 2011827"/>
              <a:gd name="connsiteX46" fmla="*/ 480943 w 1441934"/>
              <a:gd name="connsiteY46" fmla="*/ 1052569 h 2011827"/>
              <a:gd name="connsiteX47" fmla="*/ 472847 w 1441934"/>
              <a:gd name="connsiteY47" fmla="*/ 962081 h 2011827"/>
              <a:gd name="connsiteX48" fmla="*/ 475704 w 1441934"/>
              <a:gd name="connsiteY48" fmla="*/ 770152 h 2011827"/>
              <a:gd name="connsiteX49" fmla="*/ 486182 w 1441934"/>
              <a:gd name="connsiteY49" fmla="*/ 738720 h 2011827"/>
              <a:gd name="connsiteX50" fmla="*/ 545237 w 1441934"/>
              <a:gd name="connsiteY50" fmla="*/ 699191 h 2011827"/>
              <a:gd name="connsiteX51" fmla="*/ 619055 w 1441934"/>
              <a:gd name="connsiteY51" fmla="*/ 681570 h 2011827"/>
              <a:gd name="connsiteX52" fmla="*/ 756692 w 1441934"/>
              <a:gd name="connsiteY52" fmla="*/ 742054 h 2011827"/>
              <a:gd name="connsiteX53" fmla="*/ 842417 w 1441934"/>
              <a:gd name="connsiteY53" fmla="*/ 908265 h 2011827"/>
              <a:gd name="connsiteX54" fmla="*/ 835273 w 1441934"/>
              <a:gd name="connsiteY54" fmla="*/ 918742 h 2011827"/>
              <a:gd name="connsiteX55" fmla="*/ 737642 w 1441934"/>
              <a:gd name="connsiteY55" fmla="*/ 921600 h 2011827"/>
              <a:gd name="connsiteX56" fmla="*/ 658584 w 1441934"/>
              <a:gd name="connsiteY56" fmla="*/ 932554 h 2011827"/>
              <a:gd name="connsiteX57" fmla="*/ 688112 w 1441934"/>
              <a:gd name="connsiteY57" fmla="*/ 946841 h 2011827"/>
              <a:gd name="connsiteX58" fmla="*/ 1049585 w 1441934"/>
              <a:gd name="connsiteY58" fmla="*/ 946841 h 2011827"/>
              <a:gd name="connsiteX59" fmla="*/ 1071493 w 1441934"/>
              <a:gd name="connsiteY59" fmla="*/ 949222 h 2011827"/>
              <a:gd name="connsiteX60" fmla="*/ 1056253 w 1441934"/>
              <a:gd name="connsiteY60" fmla="*/ 1015421 h 2011827"/>
              <a:gd name="connsiteX61" fmla="*/ 1042918 w 1441934"/>
              <a:gd name="connsiteY61" fmla="*/ 1156867 h 2011827"/>
              <a:gd name="connsiteX62" fmla="*/ 1026726 w 1441934"/>
              <a:gd name="connsiteY62" fmla="*/ 1170679 h 2011827"/>
              <a:gd name="connsiteX63" fmla="*/ 982434 w 1441934"/>
              <a:gd name="connsiteY63" fmla="*/ 1173536 h 2011827"/>
              <a:gd name="connsiteX64" fmla="*/ 936714 w 1441934"/>
              <a:gd name="connsiteY64" fmla="*/ 1188776 h 2011827"/>
              <a:gd name="connsiteX65" fmla="*/ 793363 w 1441934"/>
              <a:gd name="connsiteY65" fmla="*/ 1164011 h 2011827"/>
              <a:gd name="connsiteX66" fmla="*/ 723354 w 1441934"/>
              <a:gd name="connsiteY66" fmla="*/ 1152105 h 2011827"/>
              <a:gd name="connsiteX67" fmla="*/ 664775 w 1441934"/>
              <a:gd name="connsiteY67" fmla="*/ 1140675 h 2011827"/>
              <a:gd name="connsiteX68" fmla="*/ 746690 w 1441934"/>
              <a:gd name="connsiteY68" fmla="*/ 1182109 h 2011827"/>
              <a:gd name="connsiteX69" fmla="*/ 930999 w 1441934"/>
              <a:gd name="connsiteY69" fmla="*/ 1240211 h 2011827"/>
              <a:gd name="connsiteX70" fmla="*/ 951954 w 1441934"/>
              <a:gd name="connsiteY70" fmla="*/ 1253070 h 2011827"/>
              <a:gd name="connsiteX71" fmla="*/ 989102 w 1441934"/>
              <a:gd name="connsiteY71" fmla="*/ 1286408 h 2011827"/>
              <a:gd name="connsiteX72" fmla="*/ 1101497 w 1441934"/>
              <a:gd name="connsiteY72" fmla="*/ 1374990 h 2011827"/>
              <a:gd name="connsiteX73" fmla="*/ 983387 w 1441934"/>
              <a:gd name="connsiteY73" fmla="*/ 1376895 h 2011827"/>
              <a:gd name="connsiteX74" fmla="*/ 894328 w 1441934"/>
              <a:gd name="connsiteY74" fmla="*/ 1400708 h 2011827"/>
              <a:gd name="connsiteX75" fmla="*/ 866229 w 1441934"/>
              <a:gd name="connsiteY75" fmla="*/ 1481194 h 2011827"/>
              <a:gd name="connsiteX76" fmla="*/ 843845 w 1441934"/>
              <a:gd name="connsiteY76" fmla="*/ 1585969 h 2011827"/>
              <a:gd name="connsiteX77" fmla="*/ 837654 w 1441934"/>
              <a:gd name="connsiteY77" fmla="*/ 1707889 h 2011827"/>
              <a:gd name="connsiteX78" fmla="*/ 931952 w 1441934"/>
              <a:gd name="connsiteY78" fmla="*/ 1961730 h 2011827"/>
              <a:gd name="connsiteX79" fmla="*/ 962908 w 1441934"/>
              <a:gd name="connsiteY79" fmla="*/ 2007927 h 2011827"/>
              <a:gd name="connsiteX80" fmla="*/ 1014286 w 1441934"/>
              <a:gd name="connsiteY80" fmla="*/ 2005545 h 2011827"/>
              <a:gd name="connsiteX81" fmla="*/ 950049 w 1441934"/>
              <a:gd name="connsiteY81" fmla="*/ 1863623 h 2011827"/>
              <a:gd name="connsiteX82" fmla="*/ 915283 w 1441934"/>
              <a:gd name="connsiteY82" fmla="*/ 1739321 h 2011827"/>
              <a:gd name="connsiteX83" fmla="*/ 918140 w 1441934"/>
              <a:gd name="connsiteY83" fmla="*/ 1626450 h 2011827"/>
              <a:gd name="connsiteX84" fmla="*/ 932904 w 1441934"/>
              <a:gd name="connsiteY84" fmla="*/ 1547869 h 2011827"/>
              <a:gd name="connsiteX85" fmla="*/ 940048 w 1441934"/>
              <a:gd name="connsiteY85" fmla="*/ 1509293 h 2011827"/>
              <a:gd name="connsiteX86" fmla="*/ 949097 w 1441934"/>
              <a:gd name="connsiteY86" fmla="*/ 1485956 h 2011827"/>
              <a:gd name="connsiteX87" fmla="*/ 972909 w 1441934"/>
              <a:gd name="connsiteY87" fmla="*/ 1463096 h 2011827"/>
              <a:gd name="connsiteX88" fmla="*/ 1112927 w 1441934"/>
              <a:gd name="connsiteY88" fmla="*/ 1449761 h 2011827"/>
              <a:gd name="connsiteX89" fmla="*/ 1243895 w 1441934"/>
              <a:gd name="connsiteY89" fmla="*/ 1462144 h 2011827"/>
              <a:gd name="connsiteX90" fmla="*/ 1301998 w 1441934"/>
              <a:gd name="connsiteY90" fmla="*/ 1442141 h 2011827"/>
              <a:gd name="connsiteX91" fmla="*/ 1321524 w 1441934"/>
              <a:gd name="connsiteY91" fmla="*/ 1404994 h 2011827"/>
              <a:gd name="connsiteX92" fmla="*/ 1414393 w 1441934"/>
              <a:gd name="connsiteY92" fmla="*/ 1216399 h 2011827"/>
              <a:gd name="connsiteX93" fmla="*/ 1438682 w 1441934"/>
              <a:gd name="connsiteY93" fmla="*/ 1015897 h 2011827"/>
              <a:gd name="connsiteX94" fmla="*/ 1430586 w 1441934"/>
              <a:gd name="connsiteY94" fmla="*/ 975416 h 2011827"/>
              <a:gd name="connsiteX95" fmla="*/ 1432967 w 1441934"/>
              <a:gd name="connsiteY95" fmla="*/ 970177 h 2011827"/>
              <a:gd name="connsiteX96" fmla="*/ 511423 w 1441934"/>
              <a:gd name="connsiteY96" fmla="*/ 447255 h 2011827"/>
              <a:gd name="connsiteX97" fmla="*/ 548570 w 1441934"/>
              <a:gd name="connsiteY97" fmla="*/ 449160 h 2011827"/>
              <a:gd name="connsiteX98" fmla="*/ 442843 w 1441934"/>
              <a:gd name="connsiteY98" fmla="*/ 509167 h 2011827"/>
              <a:gd name="connsiteX99" fmla="*/ 367119 w 1441934"/>
              <a:gd name="connsiteY99" fmla="*/ 512025 h 2011827"/>
              <a:gd name="connsiteX100" fmla="*/ 403314 w 1441934"/>
              <a:gd name="connsiteY100" fmla="*/ 423442 h 2011827"/>
              <a:gd name="connsiteX101" fmla="*/ 379502 w 1441934"/>
              <a:gd name="connsiteY101" fmla="*/ 436777 h 2011827"/>
              <a:gd name="connsiteX102" fmla="*/ 317589 w 1441934"/>
              <a:gd name="connsiteY102" fmla="*/ 490594 h 2011827"/>
              <a:gd name="connsiteX103" fmla="*/ 279013 w 1441934"/>
              <a:gd name="connsiteY103" fmla="*/ 516787 h 2011827"/>
              <a:gd name="connsiteX104" fmla="*/ 512375 w 1441934"/>
              <a:gd name="connsiteY104" fmla="*/ 316762 h 2011827"/>
              <a:gd name="connsiteX105" fmla="*/ 515233 w 1441934"/>
              <a:gd name="connsiteY105" fmla="*/ 319620 h 2011827"/>
              <a:gd name="connsiteX106" fmla="*/ 484277 w 1441934"/>
              <a:gd name="connsiteY106" fmla="*/ 363911 h 2011827"/>
              <a:gd name="connsiteX107" fmla="*/ 480943 w 1441934"/>
              <a:gd name="connsiteY107" fmla="*/ 372484 h 2011827"/>
              <a:gd name="connsiteX108" fmla="*/ 489992 w 1441934"/>
              <a:gd name="connsiteY108" fmla="*/ 373912 h 2011827"/>
              <a:gd name="connsiteX109" fmla="*/ 557143 w 1441934"/>
              <a:gd name="connsiteY109" fmla="*/ 362482 h 2011827"/>
              <a:gd name="connsiteX110" fmla="*/ 570002 w 1441934"/>
              <a:gd name="connsiteY110" fmla="*/ 362006 h 2011827"/>
              <a:gd name="connsiteX111" fmla="*/ 510470 w 1441934"/>
              <a:gd name="connsiteY111" fmla="*/ 416775 h 2011827"/>
              <a:gd name="connsiteX112" fmla="*/ 510470 w 1441934"/>
              <a:gd name="connsiteY112" fmla="*/ 416775 h 2011827"/>
              <a:gd name="connsiteX113" fmla="*/ 502374 w 1441934"/>
              <a:gd name="connsiteY113" fmla="*/ 432015 h 2011827"/>
              <a:gd name="connsiteX114" fmla="*/ 511423 w 1441934"/>
              <a:gd name="connsiteY114" fmla="*/ 447255 h 2011827"/>
              <a:gd name="connsiteX115" fmla="*/ 1073398 w 1441934"/>
              <a:gd name="connsiteY115" fmla="*/ 859211 h 2011827"/>
              <a:gd name="connsiteX116" fmla="*/ 1057682 w 1441934"/>
              <a:gd name="connsiteY116" fmla="*/ 861116 h 2011827"/>
              <a:gd name="connsiteX117" fmla="*/ 1064826 w 1441934"/>
              <a:gd name="connsiteY117" fmla="*/ 879214 h 2011827"/>
              <a:gd name="connsiteX118" fmla="*/ 1044347 w 1441934"/>
              <a:gd name="connsiteY118" fmla="*/ 906360 h 2011827"/>
              <a:gd name="connsiteX119" fmla="*/ 886708 w 1441934"/>
              <a:gd name="connsiteY119" fmla="*/ 907789 h 2011827"/>
              <a:gd name="connsiteX120" fmla="*/ 878612 w 1441934"/>
              <a:gd name="connsiteY120" fmla="*/ 895882 h 2011827"/>
              <a:gd name="connsiteX121" fmla="*/ 886232 w 1441934"/>
              <a:gd name="connsiteY121" fmla="*/ 835399 h 2011827"/>
              <a:gd name="connsiteX122" fmla="*/ 886232 w 1441934"/>
              <a:gd name="connsiteY122" fmla="*/ 835399 h 2011827"/>
              <a:gd name="connsiteX123" fmla="*/ 887660 w 1441934"/>
              <a:gd name="connsiteY123" fmla="*/ 827302 h 2011827"/>
              <a:gd name="connsiteX124" fmla="*/ 898614 w 1441934"/>
              <a:gd name="connsiteY124" fmla="*/ 730624 h 2011827"/>
              <a:gd name="connsiteX125" fmla="*/ 915759 w 1441934"/>
              <a:gd name="connsiteY125" fmla="*/ 665854 h 2011827"/>
              <a:gd name="connsiteX126" fmla="*/ 945287 w 1441934"/>
              <a:gd name="connsiteY126" fmla="*/ 645375 h 2011827"/>
              <a:gd name="connsiteX127" fmla="*/ 1135787 w 1441934"/>
              <a:gd name="connsiteY127" fmla="*/ 546315 h 2011827"/>
              <a:gd name="connsiteX128" fmla="*/ 1146740 w 1441934"/>
              <a:gd name="connsiteY128" fmla="*/ 545839 h 2011827"/>
              <a:gd name="connsiteX129" fmla="*/ 1143407 w 1441934"/>
              <a:gd name="connsiteY129" fmla="*/ 556792 h 2011827"/>
              <a:gd name="connsiteX130" fmla="*/ 1015295 w 1441934"/>
              <a:gd name="connsiteY130" fmla="*/ 718241 h 2011827"/>
              <a:gd name="connsiteX131" fmla="*/ 1020058 w 1441934"/>
              <a:gd name="connsiteY131" fmla="*/ 731100 h 2011827"/>
              <a:gd name="connsiteX132" fmla="*/ 1020058 w 1441934"/>
              <a:gd name="connsiteY132" fmla="*/ 731100 h 2011827"/>
              <a:gd name="connsiteX133" fmla="*/ 1095782 w 1441934"/>
              <a:gd name="connsiteY133" fmla="*/ 686809 h 2011827"/>
              <a:gd name="connsiteX134" fmla="*/ 1129595 w 1441934"/>
              <a:gd name="connsiteY134" fmla="*/ 666330 h 2011827"/>
              <a:gd name="connsiteX135" fmla="*/ 1135310 w 1441934"/>
              <a:gd name="connsiteY135" fmla="*/ 664425 h 2011827"/>
              <a:gd name="connsiteX136" fmla="*/ 1129595 w 1441934"/>
              <a:gd name="connsiteY136" fmla="*/ 666330 h 2011827"/>
              <a:gd name="connsiteX137" fmla="*/ 1163886 w 1441934"/>
              <a:gd name="connsiteY137" fmla="*/ 645851 h 2011827"/>
              <a:gd name="connsiteX138" fmla="*/ 1256278 w 1441934"/>
              <a:gd name="connsiteY138" fmla="*/ 589177 h 2011827"/>
              <a:gd name="connsiteX139" fmla="*/ 1271042 w 1441934"/>
              <a:gd name="connsiteY139" fmla="*/ 580129 h 2011827"/>
              <a:gd name="connsiteX140" fmla="*/ 1299140 w 1441934"/>
              <a:gd name="connsiteY140" fmla="*/ 590130 h 2011827"/>
              <a:gd name="connsiteX141" fmla="*/ 1310570 w 1441934"/>
              <a:gd name="connsiteY141" fmla="*/ 727766 h 2011827"/>
              <a:gd name="connsiteX142" fmla="*/ 1301522 w 1441934"/>
              <a:gd name="connsiteY142" fmla="*/ 768247 h 2011827"/>
              <a:gd name="connsiteX143" fmla="*/ 1301522 w 1441934"/>
              <a:gd name="connsiteY143" fmla="*/ 768247 h 2011827"/>
              <a:gd name="connsiteX144" fmla="*/ 1289615 w 1441934"/>
              <a:gd name="connsiteY144" fmla="*/ 850162 h 2011827"/>
              <a:gd name="connsiteX145" fmla="*/ 1276280 w 1441934"/>
              <a:gd name="connsiteY145" fmla="*/ 858735 h 2011827"/>
              <a:gd name="connsiteX146" fmla="*/ 1187222 w 1441934"/>
              <a:gd name="connsiteY146" fmla="*/ 858735 h 2011827"/>
              <a:gd name="connsiteX147" fmla="*/ 1073398 w 1441934"/>
              <a:gd name="connsiteY147" fmla="*/ 859211 h 2011827"/>
              <a:gd name="connsiteX148" fmla="*/ 1393914 w 1441934"/>
              <a:gd name="connsiteY148" fmla="*/ 1123054 h 2011827"/>
              <a:gd name="connsiteX149" fmla="*/ 1391057 w 1441934"/>
              <a:gd name="connsiteY149" fmla="*/ 1141151 h 2011827"/>
              <a:gd name="connsiteX150" fmla="*/ 1391057 w 1441934"/>
              <a:gd name="connsiteY150" fmla="*/ 1141151 h 2011827"/>
              <a:gd name="connsiteX151" fmla="*/ 1390580 w 1441934"/>
              <a:gd name="connsiteY151" fmla="*/ 1151153 h 2011827"/>
              <a:gd name="connsiteX152" fmla="*/ 1342955 w 1441934"/>
              <a:gd name="connsiteY152" fmla="*/ 1181633 h 2011827"/>
              <a:gd name="connsiteX153" fmla="*/ 1254849 w 1441934"/>
              <a:gd name="connsiteY153" fmla="*/ 1157820 h 2011827"/>
              <a:gd name="connsiteX154" fmla="*/ 1194842 w 1441934"/>
              <a:gd name="connsiteY154" fmla="*/ 1147342 h 2011827"/>
              <a:gd name="connsiteX155" fmla="*/ 1180554 w 1441934"/>
              <a:gd name="connsiteY155" fmla="*/ 1150676 h 2011827"/>
              <a:gd name="connsiteX156" fmla="*/ 1197223 w 1441934"/>
              <a:gd name="connsiteY156" fmla="*/ 1163535 h 2011827"/>
              <a:gd name="connsiteX157" fmla="*/ 1197223 w 1441934"/>
              <a:gd name="connsiteY157" fmla="*/ 1163535 h 2011827"/>
              <a:gd name="connsiteX158" fmla="*/ 1269613 w 1441934"/>
              <a:gd name="connsiteY158" fmla="*/ 1190205 h 2011827"/>
              <a:gd name="connsiteX159" fmla="*/ 1269613 w 1441934"/>
              <a:gd name="connsiteY159" fmla="*/ 1190205 h 2011827"/>
              <a:gd name="connsiteX160" fmla="*/ 1289615 w 1441934"/>
              <a:gd name="connsiteY160" fmla="*/ 1197349 h 2011827"/>
              <a:gd name="connsiteX161" fmla="*/ 1289615 w 1441934"/>
              <a:gd name="connsiteY161" fmla="*/ 1197349 h 2011827"/>
              <a:gd name="connsiteX162" fmla="*/ 1362958 w 1441934"/>
              <a:gd name="connsiteY162" fmla="*/ 1223543 h 2011827"/>
              <a:gd name="connsiteX163" fmla="*/ 1368673 w 1441934"/>
              <a:gd name="connsiteY163" fmla="*/ 1237354 h 2011827"/>
              <a:gd name="connsiteX164" fmla="*/ 1345337 w 1441934"/>
              <a:gd name="connsiteY164" fmla="*/ 1279740 h 2011827"/>
              <a:gd name="connsiteX165" fmla="*/ 1345337 w 1441934"/>
              <a:gd name="connsiteY165" fmla="*/ 1279740 h 2011827"/>
              <a:gd name="connsiteX166" fmla="*/ 1334383 w 1441934"/>
              <a:gd name="connsiteY166" fmla="*/ 1300219 h 2011827"/>
              <a:gd name="connsiteX167" fmla="*/ 1334383 w 1441934"/>
              <a:gd name="connsiteY167" fmla="*/ 1300219 h 2011827"/>
              <a:gd name="connsiteX168" fmla="*/ 1291520 w 1441934"/>
              <a:gd name="connsiteY168" fmla="*/ 1381181 h 2011827"/>
              <a:gd name="connsiteX169" fmla="*/ 1237228 w 1441934"/>
              <a:gd name="connsiteY169" fmla="*/ 1392611 h 2011827"/>
              <a:gd name="connsiteX170" fmla="*/ 1137215 w 1441934"/>
              <a:gd name="connsiteY170" fmla="*/ 1327841 h 2011827"/>
              <a:gd name="connsiteX171" fmla="*/ 1137215 w 1441934"/>
              <a:gd name="connsiteY171" fmla="*/ 1327841 h 2011827"/>
              <a:gd name="connsiteX172" fmla="*/ 1028154 w 1441934"/>
              <a:gd name="connsiteY172" fmla="*/ 1256404 h 2011827"/>
              <a:gd name="connsiteX173" fmla="*/ 1011962 w 1441934"/>
              <a:gd name="connsiteY173" fmla="*/ 1224971 h 2011827"/>
              <a:gd name="connsiteX174" fmla="*/ 1019105 w 1441934"/>
              <a:gd name="connsiteY174" fmla="*/ 1219733 h 2011827"/>
              <a:gd name="connsiteX175" fmla="*/ 1062444 w 1441934"/>
              <a:gd name="connsiteY175" fmla="*/ 1222590 h 2011827"/>
              <a:gd name="connsiteX176" fmla="*/ 1084352 w 1441934"/>
              <a:gd name="connsiteY176" fmla="*/ 1202588 h 2011827"/>
              <a:gd name="connsiteX177" fmla="*/ 1087209 w 1441934"/>
              <a:gd name="connsiteY177" fmla="*/ 1186871 h 2011827"/>
              <a:gd name="connsiteX178" fmla="*/ 1087209 w 1441934"/>
              <a:gd name="connsiteY178" fmla="*/ 1186871 h 2011827"/>
              <a:gd name="connsiteX179" fmla="*/ 1088162 w 1441934"/>
              <a:gd name="connsiteY179" fmla="*/ 1173060 h 2011827"/>
              <a:gd name="connsiteX180" fmla="*/ 1089590 w 1441934"/>
              <a:gd name="connsiteY180" fmla="*/ 1164964 h 2011827"/>
              <a:gd name="connsiteX181" fmla="*/ 1089590 w 1441934"/>
              <a:gd name="connsiteY181" fmla="*/ 1164964 h 2011827"/>
              <a:gd name="connsiteX182" fmla="*/ 1092924 w 1441934"/>
              <a:gd name="connsiteY182" fmla="*/ 1133531 h 2011827"/>
              <a:gd name="connsiteX183" fmla="*/ 1092924 w 1441934"/>
              <a:gd name="connsiteY183" fmla="*/ 1133531 h 2011827"/>
              <a:gd name="connsiteX184" fmla="*/ 1112927 w 1441934"/>
              <a:gd name="connsiteY184" fmla="*/ 955890 h 2011827"/>
              <a:gd name="connsiteX185" fmla="*/ 1116260 w 1441934"/>
              <a:gd name="connsiteY185" fmla="*/ 937792 h 2011827"/>
              <a:gd name="connsiteX186" fmla="*/ 1147217 w 1441934"/>
              <a:gd name="connsiteY186" fmla="*/ 912075 h 2011827"/>
              <a:gd name="connsiteX187" fmla="*/ 1310570 w 1441934"/>
              <a:gd name="connsiteY187" fmla="*/ 902550 h 2011827"/>
              <a:gd name="connsiteX188" fmla="*/ 1343432 w 1441934"/>
              <a:gd name="connsiteY188" fmla="*/ 907789 h 2011827"/>
              <a:gd name="connsiteX189" fmla="*/ 1369626 w 1441934"/>
              <a:gd name="connsiteY189" fmla="*/ 938745 h 2011827"/>
              <a:gd name="connsiteX190" fmla="*/ 1390580 w 1441934"/>
              <a:gd name="connsiteY190" fmla="*/ 1045901 h 2011827"/>
              <a:gd name="connsiteX191" fmla="*/ 1379151 w 1441934"/>
              <a:gd name="connsiteY191" fmla="*/ 1059236 h 2011827"/>
              <a:gd name="connsiteX192" fmla="*/ 1308189 w 1441934"/>
              <a:gd name="connsiteY192" fmla="*/ 1058760 h 2011827"/>
              <a:gd name="connsiteX193" fmla="*/ 1308189 w 1441934"/>
              <a:gd name="connsiteY193" fmla="*/ 1058760 h 2011827"/>
              <a:gd name="connsiteX194" fmla="*/ 1288663 w 1441934"/>
              <a:gd name="connsiteY194" fmla="*/ 1058760 h 2011827"/>
              <a:gd name="connsiteX195" fmla="*/ 1288663 w 1441934"/>
              <a:gd name="connsiteY195" fmla="*/ 1058760 h 2011827"/>
              <a:gd name="connsiteX196" fmla="*/ 1201033 w 1441934"/>
              <a:gd name="connsiteY196" fmla="*/ 1059236 h 2011827"/>
              <a:gd name="connsiteX197" fmla="*/ 1188174 w 1441934"/>
              <a:gd name="connsiteY197" fmla="*/ 1066380 h 2011827"/>
              <a:gd name="connsiteX198" fmla="*/ 1199604 w 1441934"/>
              <a:gd name="connsiteY198" fmla="*/ 1074476 h 2011827"/>
              <a:gd name="connsiteX199" fmla="*/ 1230084 w 1441934"/>
              <a:gd name="connsiteY199" fmla="*/ 1077810 h 2011827"/>
              <a:gd name="connsiteX200" fmla="*/ 1233894 w 1441934"/>
              <a:gd name="connsiteY200" fmla="*/ 1078763 h 2011827"/>
              <a:gd name="connsiteX201" fmla="*/ 1305808 w 1441934"/>
              <a:gd name="connsiteY201" fmla="*/ 1084001 h 2011827"/>
              <a:gd name="connsiteX202" fmla="*/ 1361529 w 1441934"/>
              <a:gd name="connsiteY202" fmla="*/ 1086383 h 2011827"/>
              <a:gd name="connsiteX203" fmla="*/ 1393914 w 1441934"/>
              <a:gd name="connsiteY203" fmla="*/ 1123054 h 2011827"/>
              <a:gd name="connsiteX0" fmla="*/ 1432967 w 1441934"/>
              <a:gd name="connsiteY0" fmla="*/ 970177 h 2029242"/>
              <a:gd name="connsiteX1" fmla="*/ 1423918 w 1441934"/>
              <a:gd name="connsiteY1" fmla="*/ 956842 h 2029242"/>
              <a:gd name="connsiteX2" fmla="*/ 1406297 w 1441934"/>
              <a:gd name="connsiteY2" fmla="*/ 888262 h 2029242"/>
              <a:gd name="connsiteX3" fmla="*/ 1372483 w 1441934"/>
              <a:gd name="connsiteY3" fmla="*/ 820159 h 2029242"/>
              <a:gd name="connsiteX4" fmla="*/ 1365815 w 1441934"/>
              <a:gd name="connsiteY4" fmla="*/ 787774 h 2029242"/>
              <a:gd name="connsiteX5" fmla="*/ 1364387 w 1441934"/>
              <a:gd name="connsiteY5" fmla="*/ 715384 h 2029242"/>
              <a:gd name="connsiteX6" fmla="*/ 1370578 w 1441934"/>
              <a:gd name="connsiteY6" fmla="*/ 659662 h 2029242"/>
              <a:gd name="connsiteX7" fmla="*/ 1359148 w 1441934"/>
              <a:gd name="connsiteY7" fmla="*/ 612990 h 2029242"/>
              <a:gd name="connsiteX8" fmla="*/ 1356290 w 1441934"/>
              <a:gd name="connsiteY8" fmla="*/ 563936 h 2029242"/>
              <a:gd name="connsiteX9" fmla="*/ 1372007 w 1441934"/>
              <a:gd name="connsiteY9" fmla="*/ 424871 h 2029242"/>
              <a:gd name="connsiteX10" fmla="*/ 1359624 w 1441934"/>
              <a:gd name="connsiteY10" fmla="*/ 342956 h 2029242"/>
              <a:gd name="connsiteX11" fmla="*/ 1355338 w 1441934"/>
              <a:gd name="connsiteY11" fmla="*/ 255326 h 2029242"/>
              <a:gd name="connsiteX12" fmla="*/ 1287711 w 1441934"/>
              <a:gd name="connsiteY12" fmla="*/ 191508 h 2029242"/>
              <a:gd name="connsiteX13" fmla="*/ 1252468 w 1441934"/>
              <a:gd name="connsiteY13" fmla="*/ 176268 h 2029242"/>
              <a:gd name="connsiteX14" fmla="*/ 1228179 w 1441934"/>
              <a:gd name="connsiteY14" fmla="*/ 161505 h 2029242"/>
              <a:gd name="connsiteX15" fmla="*/ 1185793 w 1441934"/>
              <a:gd name="connsiteY15" fmla="*/ 127215 h 2029242"/>
              <a:gd name="connsiteX16" fmla="*/ 1174363 w 1441934"/>
              <a:gd name="connsiteY16" fmla="*/ 111022 h 2029242"/>
              <a:gd name="connsiteX17" fmla="*/ 1122452 w 1441934"/>
              <a:gd name="connsiteY17" fmla="*/ 91020 h 2029242"/>
              <a:gd name="connsiteX18" fmla="*/ 1011485 w 1441934"/>
              <a:gd name="connsiteY18" fmla="*/ 52920 h 2029242"/>
              <a:gd name="connsiteX19" fmla="*/ 948620 w 1441934"/>
              <a:gd name="connsiteY19" fmla="*/ 31965 h 2029242"/>
              <a:gd name="connsiteX20" fmla="*/ 887660 w 1441934"/>
              <a:gd name="connsiteY20" fmla="*/ 26726 h 2029242"/>
              <a:gd name="connsiteX21" fmla="*/ 813365 w 1441934"/>
              <a:gd name="connsiteY21" fmla="*/ 17677 h 2029242"/>
              <a:gd name="connsiteX22" fmla="*/ 708590 w 1441934"/>
              <a:gd name="connsiteY22" fmla="*/ 56 h 2029242"/>
              <a:gd name="connsiteX23" fmla="*/ 615245 w 1441934"/>
              <a:gd name="connsiteY23" fmla="*/ 11010 h 2029242"/>
              <a:gd name="connsiteX24" fmla="*/ 405219 w 1441934"/>
              <a:gd name="connsiteY24" fmla="*/ 83876 h 2029242"/>
              <a:gd name="connsiteX25" fmla="*/ 307111 w 1441934"/>
              <a:gd name="connsiteY25" fmla="*/ 158171 h 2029242"/>
              <a:gd name="connsiteX26" fmla="*/ 244723 w 1441934"/>
              <a:gd name="connsiteY26" fmla="*/ 228180 h 2029242"/>
              <a:gd name="connsiteX27" fmla="*/ 191859 w 1441934"/>
              <a:gd name="connsiteY27" fmla="*/ 292474 h 2029242"/>
              <a:gd name="connsiteX28" fmla="*/ 149473 w 1441934"/>
              <a:gd name="connsiteY28" fmla="*/ 380580 h 2029242"/>
              <a:gd name="connsiteX29" fmla="*/ 112801 w 1441934"/>
              <a:gd name="connsiteY29" fmla="*/ 577271 h 2029242"/>
              <a:gd name="connsiteX30" fmla="*/ 121850 w 1441934"/>
              <a:gd name="connsiteY30" fmla="*/ 680617 h 2029242"/>
              <a:gd name="connsiteX31" fmla="*/ 178524 w 1441934"/>
              <a:gd name="connsiteY31" fmla="*/ 825874 h 2029242"/>
              <a:gd name="connsiteX32" fmla="*/ 221386 w 1441934"/>
              <a:gd name="connsiteY32" fmla="*/ 892072 h 2029242"/>
              <a:gd name="connsiteX33" fmla="*/ 244247 w 1441934"/>
              <a:gd name="connsiteY33" fmla="*/ 921600 h 2029242"/>
              <a:gd name="connsiteX34" fmla="*/ 295681 w 1441934"/>
              <a:gd name="connsiteY34" fmla="*/ 1016374 h 2029242"/>
              <a:gd name="connsiteX35" fmla="*/ 319970 w 1441934"/>
              <a:gd name="connsiteY35" fmla="*/ 1153058 h 2029242"/>
              <a:gd name="connsiteX36" fmla="*/ 311874 w 1441934"/>
              <a:gd name="connsiteY36" fmla="*/ 1322603 h 2029242"/>
              <a:gd name="connsiteX37" fmla="*/ 277584 w 1441934"/>
              <a:gd name="connsiteY37" fmla="*/ 1397850 h 2029242"/>
              <a:gd name="connsiteX38" fmla="*/ 248533 w 1441934"/>
              <a:gd name="connsiteY38" fmla="*/ 1431664 h 2029242"/>
              <a:gd name="connsiteX39" fmla="*/ 7949 w 1441934"/>
              <a:gd name="connsiteY39" fmla="*/ 1611103 h 2029242"/>
              <a:gd name="connsiteX40" fmla="*/ 1635 w 1441934"/>
              <a:gd name="connsiteY40" fmla="*/ 1697549 h 2029242"/>
              <a:gd name="connsiteX41" fmla="*/ 321875 w 1441934"/>
              <a:gd name="connsiteY41" fmla="*/ 1465954 h 2029242"/>
              <a:gd name="connsiteX42" fmla="*/ 326638 w 1441934"/>
              <a:gd name="connsiteY42" fmla="*/ 1462620 h 2029242"/>
              <a:gd name="connsiteX43" fmla="*/ 390932 w 1441934"/>
              <a:gd name="connsiteY43" fmla="*/ 1330699 h 2029242"/>
              <a:gd name="connsiteX44" fmla="*/ 413792 w 1441934"/>
              <a:gd name="connsiteY44" fmla="*/ 1234020 h 2029242"/>
              <a:gd name="connsiteX45" fmla="*/ 437128 w 1441934"/>
              <a:gd name="connsiteY45" fmla="*/ 1156391 h 2029242"/>
              <a:gd name="connsiteX46" fmla="*/ 480943 w 1441934"/>
              <a:gd name="connsiteY46" fmla="*/ 1052569 h 2029242"/>
              <a:gd name="connsiteX47" fmla="*/ 472847 w 1441934"/>
              <a:gd name="connsiteY47" fmla="*/ 962081 h 2029242"/>
              <a:gd name="connsiteX48" fmla="*/ 475704 w 1441934"/>
              <a:gd name="connsiteY48" fmla="*/ 770152 h 2029242"/>
              <a:gd name="connsiteX49" fmla="*/ 486182 w 1441934"/>
              <a:gd name="connsiteY49" fmla="*/ 738720 h 2029242"/>
              <a:gd name="connsiteX50" fmla="*/ 545237 w 1441934"/>
              <a:gd name="connsiteY50" fmla="*/ 699191 h 2029242"/>
              <a:gd name="connsiteX51" fmla="*/ 619055 w 1441934"/>
              <a:gd name="connsiteY51" fmla="*/ 681570 h 2029242"/>
              <a:gd name="connsiteX52" fmla="*/ 756692 w 1441934"/>
              <a:gd name="connsiteY52" fmla="*/ 742054 h 2029242"/>
              <a:gd name="connsiteX53" fmla="*/ 842417 w 1441934"/>
              <a:gd name="connsiteY53" fmla="*/ 908265 h 2029242"/>
              <a:gd name="connsiteX54" fmla="*/ 835273 w 1441934"/>
              <a:gd name="connsiteY54" fmla="*/ 918742 h 2029242"/>
              <a:gd name="connsiteX55" fmla="*/ 737642 w 1441934"/>
              <a:gd name="connsiteY55" fmla="*/ 921600 h 2029242"/>
              <a:gd name="connsiteX56" fmla="*/ 658584 w 1441934"/>
              <a:gd name="connsiteY56" fmla="*/ 932554 h 2029242"/>
              <a:gd name="connsiteX57" fmla="*/ 688112 w 1441934"/>
              <a:gd name="connsiteY57" fmla="*/ 946841 h 2029242"/>
              <a:gd name="connsiteX58" fmla="*/ 1049585 w 1441934"/>
              <a:gd name="connsiteY58" fmla="*/ 946841 h 2029242"/>
              <a:gd name="connsiteX59" fmla="*/ 1071493 w 1441934"/>
              <a:gd name="connsiteY59" fmla="*/ 949222 h 2029242"/>
              <a:gd name="connsiteX60" fmla="*/ 1056253 w 1441934"/>
              <a:gd name="connsiteY60" fmla="*/ 1015421 h 2029242"/>
              <a:gd name="connsiteX61" fmla="*/ 1042918 w 1441934"/>
              <a:gd name="connsiteY61" fmla="*/ 1156867 h 2029242"/>
              <a:gd name="connsiteX62" fmla="*/ 1026726 w 1441934"/>
              <a:gd name="connsiteY62" fmla="*/ 1170679 h 2029242"/>
              <a:gd name="connsiteX63" fmla="*/ 982434 w 1441934"/>
              <a:gd name="connsiteY63" fmla="*/ 1173536 h 2029242"/>
              <a:gd name="connsiteX64" fmla="*/ 936714 w 1441934"/>
              <a:gd name="connsiteY64" fmla="*/ 1188776 h 2029242"/>
              <a:gd name="connsiteX65" fmla="*/ 793363 w 1441934"/>
              <a:gd name="connsiteY65" fmla="*/ 1164011 h 2029242"/>
              <a:gd name="connsiteX66" fmla="*/ 723354 w 1441934"/>
              <a:gd name="connsiteY66" fmla="*/ 1152105 h 2029242"/>
              <a:gd name="connsiteX67" fmla="*/ 664775 w 1441934"/>
              <a:gd name="connsiteY67" fmla="*/ 1140675 h 2029242"/>
              <a:gd name="connsiteX68" fmla="*/ 746690 w 1441934"/>
              <a:gd name="connsiteY68" fmla="*/ 1182109 h 2029242"/>
              <a:gd name="connsiteX69" fmla="*/ 930999 w 1441934"/>
              <a:gd name="connsiteY69" fmla="*/ 1240211 h 2029242"/>
              <a:gd name="connsiteX70" fmla="*/ 951954 w 1441934"/>
              <a:gd name="connsiteY70" fmla="*/ 1253070 h 2029242"/>
              <a:gd name="connsiteX71" fmla="*/ 989102 w 1441934"/>
              <a:gd name="connsiteY71" fmla="*/ 1286408 h 2029242"/>
              <a:gd name="connsiteX72" fmla="*/ 1101497 w 1441934"/>
              <a:gd name="connsiteY72" fmla="*/ 1374990 h 2029242"/>
              <a:gd name="connsiteX73" fmla="*/ 983387 w 1441934"/>
              <a:gd name="connsiteY73" fmla="*/ 1376895 h 2029242"/>
              <a:gd name="connsiteX74" fmla="*/ 894328 w 1441934"/>
              <a:gd name="connsiteY74" fmla="*/ 1400708 h 2029242"/>
              <a:gd name="connsiteX75" fmla="*/ 866229 w 1441934"/>
              <a:gd name="connsiteY75" fmla="*/ 1481194 h 2029242"/>
              <a:gd name="connsiteX76" fmla="*/ 843845 w 1441934"/>
              <a:gd name="connsiteY76" fmla="*/ 1585969 h 2029242"/>
              <a:gd name="connsiteX77" fmla="*/ 837654 w 1441934"/>
              <a:gd name="connsiteY77" fmla="*/ 1707889 h 2029242"/>
              <a:gd name="connsiteX78" fmla="*/ 931952 w 1441934"/>
              <a:gd name="connsiteY78" fmla="*/ 1961730 h 2029242"/>
              <a:gd name="connsiteX79" fmla="*/ 962908 w 1441934"/>
              <a:gd name="connsiteY79" fmla="*/ 2007927 h 2029242"/>
              <a:gd name="connsiteX80" fmla="*/ 1029289 w 1441934"/>
              <a:gd name="connsiteY80" fmla="*/ 2028050 h 2029242"/>
              <a:gd name="connsiteX81" fmla="*/ 950049 w 1441934"/>
              <a:gd name="connsiteY81" fmla="*/ 1863623 h 2029242"/>
              <a:gd name="connsiteX82" fmla="*/ 915283 w 1441934"/>
              <a:gd name="connsiteY82" fmla="*/ 1739321 h 2029242"/>
              <a:gd name="connsiteX83" fmla="*/ 918140 w 1441934"/>
              <a:gd name="connsiteY83" fmla="*/ 1626450 h 2029242"/>
              <a:gd name="connsiteX84" fmla="*/ 932904 w 1441934"/>
              <a:gd name="connsiteY84" fmla="*/ 1547869 h 2029242"/>
              <a:gd name="connsiteX85" fmla="*/ 940048 w 1441934"/>
              <a:gd name="connsiteY85" fmla="*/ 1509293 h 2029242"/>
              <a:gd name="connsiteX86" fmla="*/ 949097 w 1441934"/>
              <a:gd name="connsiteY86" fmla="*/ 1485956 h 2029242"/>
              <a:gd name="connsiteX87" fmla="*/ 972909 w 1441934"/>
              <a:gd name="connsiteY87" fmla="*/ 1463096 h 2029242"/>
              <a:gd name="connsiteX88" fmla="*/ 1112927 w 1441934"/>
              <a:gd name="connsiteY88" fmla="*/ 1449761 h 2029242"/>
              <a:gd name="connsiteX89" fmla="*/ 1243895 w 1441934"/>
              <a:gd name="connsiteY89" fmla="*/ 1462144 h 2029242"/>
              <a:gd name="connsiteX90" fmla="*/ 1301998 w 1441934"/>
              <a:gd name="connsiteY90" fmla="*/ 1442141 h 2029242"/>
              <a:gd name="connsiteX91" fmla="*/ 1321524 w 1441934"/>
              <a:gd name="connsiteY91" fmla="*/ 1404994 h 2029242"/>
              <a:gd name="connsiteX92" fmla="*/ 1414393 w 1441934"/>
              <a:gd name="connsiteY92" fmla="*/ 1216399 h 2029242"/>
              <a:gd name="connsiteX93" fmla="*/ 1438682 w 1441934"/>
              <a:gd name="connsiteY93" fmla="*/ 1015897 h 2029242"/>
              <a:gd name="connsiteX94" fmla="*/ 1430586 w 1441934"/>
              <a:gd name="connsiteY94" fmla="*/ 975416 h 2029242"/>
              <a:gd name="connsiteX95" fmla="*/ 1432967 w 1441934"/>
              <a:gd name="connsiteY95" fmla="*/ 970177 h 2029242"/>
              <a:gd name="connsiteX96" fmla="*/ 511423 w 1441934"/>
              <a:gd name="connsiteY96" fmla="*/ 447255 h 2029242"/>
              <a:gd name="connsiteX97" fmla="*/ 548570 w 1441934"/>
              <a:gd name="connsiteY97" fmla="*/ 449160 h 2029242"/>
              <a:gd name="connsiteX98" fmla="*/ 442843 w 1441934"/>
              <a:gd name="connsiteY98" fmla="*/ 509167 h 2029242"/>
              <a:gd name="connsiteX99" fmla="*/ 367119 w 1441934"/>
              <a:gd name="connsiteY99" fmla="*/ 512025 h 2029242"/>
              <a:gd name="connsiteX100" fmla="*/ 403314 w 1441934"/>
              <a:gd name="connsiteY100" fmla="*/ 423442 h 2029242"/>
              <a:gd name="connsiteX101" fmla="*/ 379502 w 1441934"/>
              <a:gd name="connsiteY101" fmla="*/ 436777 h 2029242"/>
              <a:gd name="connsiteX102" fmla="*/ 317589 w 1441934"/>
              <a:gd name="connsiteY102" fmla="*/ 490594 h 2029242"/>
              <a:gd name="connsiteX103" fmla="*/ 279013 w 1441934"/>
              <a:gd name="connsiteY103" fmla="*/ 516787 h 2029242"/>
              <a:gd name="connsiteX104" fmla="*/ 512375 w 1441934"/>
              <a:gd name="connsiteY104" fmla="*/ 316762 h 2029242"/>
              <a:gd name="connsiteX105" fmla="*/ 515233 w 1441934"/>
              <a:gd name="connsiteY105" fmla="*/ 319620 h 2029242"/>
              <a:gd name="connsiteX106" fmla="*/ 484277 w 1441934"/>
              <a:gd name="connsiteY106" fmla="*/ 363911 h 2029242"/>
              <a:gd name="connsiteX107" fmla="*/ 480943 w 1441934"/>
              <a:gd name="connsiteY107" fmla="*/ 372484 h 2029242"/>
              <a:gd name="connsiteX108" fmla="*/ 489992 w 1441934"/>
              <a:gd name="connsiteY108" fmla="*/ 373912 h 2029242"/>
              <a:gd name="connsiteX109" fmla="*/ 557143 w 1441934"/>
              <a:gd name="connsiteY109" fmla="*/ 362482 h 2029242"/>
              <a:gd name="connsiteX110" fmla="*/ 570002 w 1441934"/>
              <a:gd name="connsiteY110" fmla="*/ 362006 h 2029242"/>
              <a:gd name="connsiteX111" fmla="*/ 510470 w 1441934"/>
              <a:gd name="connsiteY111" fmla="*/ 416775 h 2029242"/>
              <a:gd name="connsiteX112" fmla="*/ 510470 w 1441934"/>
              <a:gd name="connsiteY112" fmla="*/ 416775 h 2029242"/>
              <a:gd name="connsiteX113" fmla="*/ 502374 w 1441934"/>
              <a:gd name="connsiteY113" fmla="*/ 432015 h 2029242"/>
              <a:gd name="connsiteX114" fmla="*/ 511423 w 1441934"/>
              <a:gd name="connsiteY114" fmla="*/ 447255 h 2029242"/>
              <a:gd name="connsiteX115" fmla="*/ 1073398 w 1441934"/>
              <a:gd name="connsiteY115" fmla="*/ 859211 h 2029242"/>
              <a:gd name="connsiteX116" fmla="*/ 1057682 w 1441934"/>
              <a:gd name="connsiteY116" fmla="*/ 861116 h 2029242"/>
              <a:gd name="connsiteX117" fmla="*/ 1064826 w 1441934"/>
              <a:gd name="connsiteY117" fmla="*/ 879214 h 2029242"/>
              <a:gd name="connsiteX118" fmla="*/ 1044347 w 1441934"/>
              <a:gd name="connsiteY118" fmla="*/ 906360 h 2029242"/>
              <a:gd name="connsiteX119" fmla="*/ 886708 w 1441934"/>
              <a:gd name="connsiteY119" fmla="*/ 907789 h 2029242"/>
              <a:gd name="connsiteX120" fmla="*/ 878612 w 1441934"/>
              <a:gd name="connsiteY120" fmla="*/ 895882 h 2029242"/>
              <a:gd name="connsiteX121" fmla="*/ 886232 w 1441934"/>
              <a:gd name="connsiteY121" fmla="*/ 835399 h 2029242"/>
              <a:gd name="connsiteX122" fmla="*/ 886232 w 1441934"/>
              <a:gd name="connsiteY122" fmla="*/ 835399 h 2029242"/>
              <a:gd name="connsiteX123" fmla="*/ 887660 w 1441934"/>
              <a:gd name="connsiteY123" fmla="*/ 827302 h 2029242"/>
              <a:gd name="connsiteX124" fmla="*/ 898614 w 1441934"/>
              <a:gd name="connsiteY124" fmla="*/ 730624 h 2029242"/>
              <a:gd name="connsiteX125" fmla="*/ 915759 w 1441934"/>
              <a:gd name="connsiteY125" fmla="*/ 665854 h 2029242"/>
              <a:gd name="connsiteX126" fmla="*/ 945287 w 1441934"/>
              <a:gd name="connsiteY126" fmla="*/ 645375 h 2029242"/>
              <a:gd name="connsiteX127" fmla="*/ 1135787 w 1441934"/>
              <a:gd name="connsiteY127" fmla="*/ 546315 h 2029242"/>
              <a:gd name="connsiteX128" fmla="*/ 1146740 w 1441934"/>
              <a:gd name="connsiteY128" fmla="*/ 545839 h 2029242"/>
              <a:gd name="connsiteX129" fmla="*/ 1143407 w 1441934"/>
              <a:gd name="connsiteY129" fmla="*/ 556792 h 2029242"/>
              <a:gd name="connsiteX130" fmla="*/ 1015295 w 1441934"/>
              <a:gd name="connsiteY130" fmla="*/ 718241 h 2029242"/>
              <a:gd name="connsiteX131" fmla="*/ 1020058 w 1441934"/>
              <a:gd name="connsiteY131" fmla="*/ 731100 h 2029242"/>
              <a:gd name="connsiteX132" fmla="*/ 1020058 w 1441934"/>
              <a:gd name="connsiteY132" fmla="*/ 731100 h 2029242"/>
              <a:gd name="connsiteX133" fmla="*/ 1095782 w 1441934"/>
              <a:gd name="connsiteY133" fmla="*/ 686809 h 2029242"/>
              <a:gd name="connsiteX134" fmla="*/ 1129595 w 1441934"/>
              <a:gd name="connsiteY134" fmla="*/ 666330 h 2029242"/>
              <a:gd name="connsiteX135" fmla="*/ 1135310 w 1441934"/>
              <a:gd name="connsiteY135" fmla="*/ 664425 h 2029242"/>
              <a:gd name="connsiteX136" fmla="*/ 1129595 w 1441934"/>
              <a:gd name="connsiteY136" fmla="*/ 666330 h 2029242"/>
              <a:gd name="connsiteX137" fmla="*/ 1163886 w 1441934"/>
              <a:gd name="connsiteY137" fmla="*/ 645851 h 2029242"/>
              <a:gd name="connsiteX138" fmla="*/ 1256278 w 1441934"/>
              <a:gd name="connsiteY138" fmla="*/ 589177 h 2029242"/>
              <a:gd name="connsiteX139" fmla="*/ 1271042 w 1441934"/>
              <a:gd name="connsiteY139" fmla="*/ 580129 h 2029242"/>
              <a:gd name="connsiteX140" fmla="*/ 1299140 w 1441934"/>
              <a:gd name="connsiteY140" fmla="*/ 590130 h 2029242"/>
              <a:gd name="connsiteX141" fmla="*/ 1310570 w 1441934"/>
              <a:gd name="connsiteY141" fmla="*/ 727766 h 2029242"/>
              <a:gd name="connsiteX142" fmla="*/ 1301522 w 1441934"/>
              <a:gd name="connsiteY142" fmla="*/ 768247 h 2029242"/>
              <a:gd name="connsiteX143" fmla="*/ 1301522 w 1441934"/>
              <a:gd name="connsiteY143" fmla="*/ 768247 h 2029242"/>
              <a:gd name="connsiteX144" fmla="*/ 1289615 w 1441934"/>
              <a:gd name="connsiteY144" fmla="*/ 850162 h 2029242"/>
              <a:gd name="connsiteX145" fmla="*/ 1276280 w 1441934"/>
              <a:gd name="connsiteY145" fmla="*/ 858735 h 2029242"/>
              <a:gd name="connsiteX146" fmla="*/ 1187222 w 1441934"/>
              <a:gd name="connsiteY146" fmla="*/ 858735 h 2029242"/>
              <a:gd name="connsiteX147" fmla="*/ 1073398 w 1441934"/>
              <a:gd name="connsiteY147" fmla="*/ 859211 h 2029242"/>
              <a:gd name="connsiteX148" fmla="*/ 1393914 w 1441934"/>
              <a:gd name="connsiteY148" fmla="*/ 1123054 h 2029242"/>
              <a:gd name="connsiteX149" fmla="*/ 1391057 w 1441934"/>
              <a:gd name="connsiteY149" fmla="*/ 1141151 h 2029242"/>
              <a:gd name="connsiteX150" fmla="*/ 1391057 w 1441934"/>
              <a:gd name="connsiteY150" fmla="*/ 1141151 h 2029242"/>
              <a:gd name="connsiteX151" fmla="*/ 1390580 w 1441934"/>
              <a:gd name="connsiteY151" fmla="*/ 1151153 h 2029242"/>
              <a:gd name="connsiteX152" fmla="*/ 1342955 w 1441934"/>
              <a:gd name="connsiteY152" fmla="*/ 1181633 h 2029242"/>
              <a:gd name="connsiteX153" fmla="*/ 1254849 w 1441934"/>
              <a:gd name="connsiteY153" fmla="*/ 1157820 h 2029242"/>
              <a:gd name="connsiteX154" fmla="*/ 1194842 w 1441934"/>
              <a:gd name="connsiteY154" fmla="*/ 1147342 h 2029242"/>
              <a:gd name="connsiteX155" fmla="*/ 1180554 w 1441934"/>
              <a:gd name="connsiteY155" fmla="*/ 1150676 h 2029242"/>
              <a:gd name="connsiteX156" fmla="*/ 1197223 w 1441934"/>
              <a:gd name="connsiteY156" fmla="*/ 1163535 h 2029242"/>
              <a:gd name="connsiteX157" fmla="*/ 1197223 w 1441934"/>
              <a:gd name="connsiteY157" fmla="*/ 1163535 h 2029242"/>
              <a:gd name="connsiteX158" fmla="*/ 1269613 w 1441934"/>
              <a:gd name="connsiteY158" fmla="*/ 1190205 h 2029242"/>
              <a:gd name="connsiteX159" fmla="*/ 1269613 w 1441934"/>
              <a:gd name="connsiteY159" fmla="*/ 1190205 h 2029242"/>
              <a:gd name="connsiteX160" fmla="*/ 1289615 w 1441934"/>
              <a:gd name="connsiteY160" fmla="*/ 1197349 h 2029242"/>
              <a:gd name="connsiteX161" fmla="*/ 1289615 w 1441934"/>
              <a:gd name="connsiteY161" fmla="*/ 1197349 h 2029242"/>
              <a:gd name="connsiteX162" fmla="*/ 1362958 w 1441934"/>
              <a:gd name="connsiteY162" fmla="*/ 1223543 h 2029242"/>
              <a:gd name="connsiteX163" fmla="*/ 1368673 w 1441934"/>
              <a:gd name="connsiteY163" fmla="*/ 1237354 h 2029242"/>
              <a:gd name="connsiteX164" fmla="*/ 1345337 w 1441934"/>
              <a:gd name="connsiteY164" fmla="*/ 1279740 h 2029242"/>
              <a:gd name="connsiteX165" fmla="*/ 1345337 w 1441934"/>
              <a:gd name="connsiteY165" fmla="*/ 1279740 h 2029242"/>
              <a:gd name="connsiteX166" fmla="*/ 1334383 w 1441934"/>
              <a:gd name="connsiteY166" fmla="*/ 1300219 h 2029242"/>
              <a:gd name="connsiteX167" fmla="*/ 1334383 w 1441934"/>
              <a:gd name="connsiteY167" fmla="*/ 1300219 h 2029242"/>
              <a:gd name="connsiteX168" fmla="*/ 1291520 w 1441934"/>
              <a:gd name="connsiteY168" fmla="*/ 1381181 h 2029242"/>
              <a:gd name="connsiteX169" fmla="*/ 1237228 w 1441934"/>
              <a:gd name="connsiteY169" fmla="*/ 1392611 h 2029242"/>
              <a:gd name="connsiteX170" fmla="*/ 1137215 w 1441934"/>
              <a:gd name="connsiteY170" fmla="*/ 1327841 h 2029242"/>
              <a:gd name="connsiteX171" fmla="*/ 1137215 w 1441934"/>
              <a:gd name="connsiteY171" fmla="*/ 1327841 h 2029242"/>
              <a:gd name="connsiteX172" fmla="*/ 1028154 w 1441934"/>
              <a:gd name="connsiteY172" fmla="*/ 1256404 h 2029242"/>
              <a:gd name="connsiteX173" fmla="*/ 1011962 w 1441934"/>
              <a:gd name="connsiteY173" fmla="*/ 1224971 h 2029242"/>
              <a:gd name="connsiteX174" fmla="*/ 1019105 w 1441934"/>
              <a:gd name="connsiteY174" fmla="*/ 1219733 h 2029242"/>
              <a:gd name="connsiteX175" fmla="*/ 1062444 w 1441934"/>
              <a:gd name="connsiteY175" fmla="*/ 1222590 h 2029242"/>
              <a:gd name="connsiteX176" fmla="*/ 1084352 w 1441934"/>
              <a:gd name="connsiteY176" fmla="*/ 1202588 h 2029242"/>
              <a:gd name="connsiteX177" fmla="*/ 1087209 w 1441934"/>
              <a:gd name="connsiteY177" fmla="*/ 1186871 h 2029242"/>
              <a:gd name="connsiteX178" fmla="*/ 1087209 w 1441934"/>
              <a:gd name="connsiteY178" fmla="*/ 1186871 h 2029242"/>
              <a:gd name="connsiteX179" fmla="*/ 1088162 w 1441934"/>
              <a:gd name="connsiteY179" fmla="*/ 1173060 h 2029242"/>
              <a:gd name="connsiteX180" fmla="*/ 1089590 w 1441934"/>
              <a:gd name="connsiteY180" fmla="*/ 1164964 h 2029242"/>
              <a:gd name="connsiteX181" fmla="*/ 1089590 w 1441934"/>
              <a:gd name="connsiteY181" fmla="*/ 1164964 h 2029242"/>
              <a:gd name="connsiteX182" fmla="*/ 1092924 w 1441934"/>
              <a:gd name="connsiteY182" fmla="*/ 1133531 h 2029242"/>
              <a:gd name="connsiteX183" fmla="*/ 1092924 w 1441934"/>
              <a:gd name="connsiteY183" fmla="*/ 1133531 h 2029242"/>
              <a:gd name="connsiteX184" fmla="*/ 1112927 w 1441934"/>
              <a:gd name="connsiteY184" fmla="*/ 955890 h 2029242"/>
              <a:gd name="connsiteX185" fmla="*/ 1116260 w 1441934"/>
              <a:gd name="connsiteY185" fmla="*/ 937792 h 2029242"/>
              <a:gd name="connsiteX186" fmla="*/ 1147217 w 1441934"/>
              <a:gd name="connsiteY186" fmla="*/ 912075 h 2029242"/>
              <a:gd name="connsiteX187" fmla="*/ 1310570 w 1441934"/>
              <a:gd name="connsiteY187" fmla="*/ 902550 h 2029242"/>
              <a:gd name="connsiteX188" fmla="*/ 1343432 w 1441934"/>
              <a:gd name="connsiteY188" fmla="*/ 907789 h 2029242"/>
              <a:gd name="connsiteX189" fmla="*/ 1369626 w 1441934"/>
              <a:gd name="connsiteY189" fmla="*/ 938745 h 2029242"/>
              <a:gd name="connsiteX190" fmla="*/ 1390580 w 1441934"/>
              <a:gd name="connsiteY190" fmla="*/ 1045901 h 2029242"/>
              <a:gd name="connsiteX191" fmla="*/ 1379151 w 1441934"/>
              <a:gd name="connsiteY191" fmla="*/ 1059236 h 2029242"/>
              <a:gd name="connsiteX192" fmla="*/ 1308189 w 1441934"/>
              <a:gd name="connsiteY192" fmla="*/ 1058760 h 2029242"/>
              <a:gd name="connsiteX193" fmla="*/ 1308189 w 1441934"/>
              <a:gd name="connsiteY193" fmla="*/ 1058760 h 2029242"/>
              <a:gd name="connsiteX194" fmla="*/ 1288663 w 1441934"/>
              <a:gd name="connsiteY194" fmla="*/ 1058760 h 2029242"/>
              <a:gd name="connsiteX195" fmla="*/ 1288663 w 1441934"/>
              <a:gd name="connsiteY195" fmla="*/ 1058760 h 2029242"/>
              <a:gd name="connsiteX196" fmla="*/ 1201033 w 1441934"/>
              <a:gd name="connsiteY196" fmla="*/ 1059236 h 2029242"/>
              <a:gd name="connsiteX197" fmla="*/ 1188174 w 1441934"/>
              <a:gd name="connsiteY197" fmla="*/ 1066380 h 2029242"/>
              <a:gd name="connsiteX198" fmla="*/ 1199604 w 1441934"/>
              <a:gd name="connsiteY198" fmla="*/ 1074476 h 2029242"/>
              <a:gd name="connsiteX199" fmla="*/ 1230084 w 1441934"/>
              <a:gd name="connsiteY199" fmla="*/ 1077810 h 2029242"/>
              <a:gd name="connsiteX200" fmla="*/ 1233894 w 1441934"/>
              <a:gd name="connsiteY200" fmla="*/ 1078763 h 2029242"/>
              <a:gd name="connsiteX201" fmla="*/ 1305808 w 1441934"/>
              <a:gd name="connsiteY201" fmla="*/ 1084001 h 2029242"/>
              <a:gd name="connsiteX202" fmla="*/ 1361529 w 1441934"/>
              <a:gd name="connsiteY202" fmla="*/ 1086383 h 2029242"/>
              <a:gd name="connsiteX203" fmla="*/ 1393914 w 1441934"/>
              <a:gd name="connsiteY203" fmla="*/ 1123054 h 2029242"/>
              <a:gd name="connsiteX0" fmla="*/ 1432967 w 1441934"/>
              <a:gd name="connsiteY0" fmla="*/ 970177 h 2035981"/>
              <a:gd name="connsiteX1" fmla="*/ 1423918 w 1441934"/>
              <a:gd name="connsiteY1" fmla="*/ 956842 h 2035981"/>
              <a:gd name="connsiteX2" fmla="*/ 1406297 w 1441934"/>
              <a:gd name="connsiteY2" fmla="*/ 888262 h 2035981"/>
              <a:gd name="connsiteX3" fmla="*/ 1372483 w 1441934"/>
              <a:gd name="connsiteY3" fmla="*/ 820159 h 2035981"/>
              <a:gd name="connsiteX4" fmla="*/ 1365815 w 1441934"/>
              <a:gd name="connsiteY4" fmla="*/ 787774 h 2035981"/>
              <a:gd name="connsiteX5" fmla="*/ 1364387 w 1441934"/>
              <a:gd name="connsiteY5" fmla="*/ 715384 h 2035981"/>
              <a:gd name="connsiteX6" fmla="*/ 1370578 w 1441934"/>
              <a:gd name="connsiteY6" fmla="*/ 659662 h 2035981"/>
              <a:gd name="connsiteX7" fmla="*/ 1359148 w 1441934"/>
              <a:gd name="connsiteY7" fmla="*/ 612990 h 2035981"/>
              <a:gd name="connsiteX8" fmla="*/ 1356290 w 1441934"/>
              <a:gd name="connsiteY8" fmla="*/ 563936 h 2035981"/>
              <a:gd name="connsiteX9" fmla="*/ 1372007 w 1441934"/>
              <a:gd name="connsiteY9" fmla="*/ 424871 h 2035981"/>
              <a:gd name="connsiteX10" fmla="*/ 1359624 w 1441934"/>
              <a:gd name="connsiteY10" fmla="*/ 342956 h 2035981"/>
              <a:gd name="connsiteX11" fmla="*/ 1355338 w 1441934"/>
              <a:gd name="connsiteY11" fmla="*/ 255326 h 2035981"/>
              <a:gd name="connsiteX12" fmla="*/ 1287711 w 1441934"/>
              <a:gd name="connsiteY12" fmla="*/ 191508 h 2035981"/>
              <a:gd name="connsiteX13" fmla="*/ 1252468 w 1441934"/>
              <a:gd name="connsiteY13" fmla="*/ 176268 h 2035981"/>
              <a:gd name="connsiteX14" fmla="*/ 1228179 w 1441934"/>
              <a:gd name="connsiteY14" fmla="*/ 161505 h 2035981"/>
              <a:gd name="connsiteX15" fmla="*/ 1185793 w 1441934"/>
              <a:gd name="connsiteY15" fmla="*/ 127215 h 2035981"/>
              <a:gd name="connsiteX16" fmla="*/ 1174363 w 1441934"/>
              <a:gd name="connsiteY16" fmla="*/ 111022 h 2035981"/>
              <a:gd name="connsiteX17" fmla="*/ 1122452 w 1441934"/>
              <a:gd name="connsiteY17" fmla="*/ 91020 h 2035981"/>
              <a:gd name="connsiteX18" fmla="*/ 1011485 w 1441934"/>
              <a:gd name="connsiteY18" fmla="*/ 52920 h 2035981"/>
              <a:gd name="connsiteX19" fmla="*/ 948620 w 1441934"/>
              <a:gd name="connsiteY19" fmla="*/ 31965 h 2035981"/>
              <a:gd name="connsiteX20" fmla="*/ 887660 w 1441934"/>
              <a:gd name="connsiteY20" fmla="*/ 26726 h 2035981"/>
              <a:gd name="connsiteX21" fmla="*/ 813365 w 1441934"/>
              <a:gd name="connsiteY21" fmla="*/ 17677 h 2035981"/>
              <a:gd name="connsiteX22" fmla="*/ 708590 w 1441934"/>
              <a:gd name="connsiteY22" fmla="*/ 56 h 2035981"/>
              <a:gd name="connsiteX23" fmla="*/ 615245 w 1441934"/>
              <a:gd name="connsiteY23" fmla="*/ 11010 h 2035981"/>
              <a:gd name="connsiteX24" fmla="*/ 405219 w 1441934"/>
              <a:gd name="connsiteY24" fmla="*/ 83876 h 2035981"/>
              <a:gd name="connsiteX25" fmla="*/ 307111 w 1441934"/>
              <a:gd name="connsiteY25" fmla="*/ 158171 h 2035981"/>
              <a:gd name="connsiteX26" fmla="*/ 244723 w 1441934"/>
              <a:gd name="connsiteY26" fmla="*/ 228180 h 2035981"/>
              <a:gd name="connsiteX27" fmla="*/ 191859 w 1441934"/>
              <a:gd name="connsiteY27" fmla="*/ 292474 h 2035981"/>
              <a:gd name="connsiteX28" fmla="*/ 149473 w 1441934"/>
              <a:gd name="connsiteY28" fmla="*/ 380580 h 2035981"/>
              <a:gd name="connsiteX29" fmla="*/ 112801 w 1441934"/>
              <a:gd name="connsiteY29" fmla="*/ 577271 h 2035981"/>
              <a:gd name="connsiteX30" fmla="*/ 121850 w 1441934"/>
              <a:gd name="connsiteY30" fmla="*/ 680617 h 2035981"/>
              <a:gd name="connsiteX31" fmla="*/ 178524 w 1441934"/>
              <a:gd name="connsiteY31" fmla="*/ 825874 h 2035981"/>
              <a:gd name="connsiteX32" fmla="*/ 221386 w 1441934"/>
              <a:gd name="connsiteY32" fmla="*/ 892072 h 2035981"/>
              <a:gd name="connsiteX33" fmla="*/ 244247 w 1441934"/>
              <a:gd name="connsiteY33" fmla="*/ 921600 h 2035981"/>
              <a:gd name="connsiteX34" fmla="*/ 295681 w 1441934"/>
              <a:gd name="connsiteY34" fmla="*/ 1016374 h 2035981"/>
              <a:gd name="connsiteX35" fmla="*/ 319970 w 1441934"/>
              <a:gd name="connsiteY35" fmla="*/ 1153058 h 2035981"/>
              <a:gd name="connsiteX36" fmla="*/ 311874 w 1441934"/>
              <a:gd name="connsiteY36" fmla="*/ 1322603 h 2035981"/>
              <a:gd name="connsiteX37" fmla="*/ 277584 w 1441934"/>
              <a:gd name="connsiteY37" fmla="*/ 1397850 h 2035981"/>
              <a:gd name="connsiteX38" fmla="*/ 248533 w 1441934"/>
              <a:gd name="connsiteY38" fmla="*/ 1431664 h 2035981"/>
              <a:gd name="connsiteX39" fmla="*/ 7949 w 1441934"/>
              <a:gd name="connsiteY39" fmla="*/ 1611103 h 2035981"/>
              <a:gd name="connsiteX40" fmla="*/ 1635 w 1441934"/>
              <a:gd name="connsiteY40" fmla="*/ 1697549 h 2035981"/>
              <a:gd name="connsiteX41" fmla="*/ 321875 w 1441934"/>
              <a:gd name="connsiteY41" fmla="*/ 1465954 h 2035981"/>
              <a:gd name="connsiteX42" fmla="*/ 326638 w 1441934"/>
              <a:gd name="connsiteY42" fmla="*/ 1462620 h 2035981"/>
              <a:gd name="connsiteX43" fmla="*/ 390932 w 1441934"/>
              <a:gd name="connsiteY43" fmla="*/ 1330699 h 2035981"/>
              <a:gd name="connsiteX44" fmla="*/ 413792 w 1441934"/>
              <a:gd name="connsiteY44" fmla="*/ 1234020 h 2035981"/>
              <a:gd name="connsiteX45" fmla="*/ 437128 w 1441934"/>
              <a:gd name="connsiteY45" fmla="*/ 1156391 h 2035981"/>
              <a:gd name="connsiteX46" fmla="*/ 480943 w 1441934"/>
              <a:gd name="connsiteY46" fmla="*/ 1052569 h 2035981"/>
              <a:gd name="connsiteX47" fmla="*/ 472847 w 1441934"/>
              <a:gd name="connsiteY47" fmla="*/ 962081 h 2035981"/>
              <a:gd name="connsiteX48" fmla="*/ 475704 w 1441934"/>
              <a:gd name="connsiteY48" fmla="*/ 770152 h 2035981"/>
              <a:gd name="connsiteX49" fmla="*/ 486182 w 1441934"/>
              <a:gd name="connsiteY49" fmla="*/ 738720 h 2035981"/>
              <a:gd name="connsiteX50" fmla="*/ 545237 w 1441934"/>
              <a:gd name="connsiteY50" fmla="*/ 699191 h 2035981"/>
              <a:gd name="connsiteX51" fmla="*/ 619055 w 1441934"/>
              <a:gd name="connsiteY51" fmla="*/ 681570 h 2035981"/>
              <a:gd name="connsiteX52" fmla="*/ 756692 w 1441934"/>
              <a:gd name="connsiteY52" fmla="*/ 742054 h 2035981"/>
              <a:gd name="connsiteX53" fmla="*/ 842417 w 1441934"/>
              <a:gd name="connsiteY53" fmla="*/ 908265 h 2035981"/>
              <a:gd name="connsiteX54" fmla="*/ 835273 w 1441934"/>
              <a:gd name="connsiteY54" fmla="*/ 918742 h 2035981"/>
              <a:gd name="connsiteX55" fmla="*/ 737642 w 1441934"/>
              <a:gd name="connsiteY55" fmla="*/ 921600 h 2035981"/>
              <a:gd name="connsiteX56" fmla="*/ 658584 w 1441934"/>
              <a:gd name="connsiteY56" fmla="*/ 932554 h 2035981"/>
              <a:gd name="connsiteX57" fmla="*/ 688112 w 1441934"/>
              <a:gd name="connsiteY57" fmla="*/ 946841 h 2035981"/>
              <a:gd name="connsiteX58" fmla="*/ 1049585 w 1441934"/>
              <a:gd name="connsiteY58" fmla="*/ 946841 h 2035981"/>
              <a:gd name="connsiteX59" fmla="*/ 1071493 w 1441934"/>
              <a:gd name="connsiteY59" fmla="*/ 949222 h 2035981"/>
              <a:gd name="connsiteX60" fmla="*/ 1056253 w 1441934"/>
              <a:gd name="connsiteY60" fmla="*/ 1015421 h 2035981"/>
              <a:gd name="connsiteX61" fmla="*/ 1042918 w 1441934"/>
              <a:gd name="connsiteY61" fmla="*/ 1156867 h 2035981"/>
              <a:gd name="connsiteX62" fmla="*/ 1026726 w 1441934"/>
              <a:gd name="connsiteY62" fmla="*/ 1170679 h 2035981"/>
              <a:gd name="connsiteX63" fmla="*/ 982434 w 1441934"/>
              <a:gd name="connsiteY63" fmla="*/ 1173536 h 2035981"/>
              <a:gd name="connsiteX64" fmla="*/ 936714 w 1441934"/>
              <a:gd name="connsiteY64" fmla="*/ 1188776 h 2035981"/>
              <a:gd name="connsiteX65" fmla="*/ 793363 w 1441934"/>
              <a:gd name="connsiteY65" fmla="*/ 1164011 h 2035981"/>
              <a:gd name="connsiteX66" fmla="*/ 723354 w 1441934"/>
              <a:gd name="connsiteY66" fmla="*/ 1152105 h 2035981"/>
              <a:gd name="connsiteX67" fmla="*/ 664775 w 1441934"/>
              <a:gd name="connsiteY67" fmla="*/ 1140675 h 2035981"/>
              <a:gd name="connsiteX68" fmla="*/ 746690 w 1441934"/>
              <a:gd name="connsiteY68" fmla="*/ 1182109 h 2035981"/>
              <a:gd name="connsiteX69" fmla="*/ 930999 w 1441934"/>
              <a:gd name="connsiteY69" fmla="*/ 1240211 h 2035981"/>
              <a:gd name="connsiteX70" fmla="*/ 951954 w 1441934"/>
              <a:gd name="connsiteY70" fmla="*/ 1253070 h 2035981"/>
              <a:gd name="connsiteX71" fmla="*/ 989102 w 1441934"/>
              <a:gd name="connsiteY71" fmla="*/ 1286408 h 2035981"/>
              <a:gd name="connsiteX72" fmla="*/ 1101497 w 1441934"/>
              <a:gd name="connsiteY72" fmla="*/ 1374990 h 2035981"/>
              <a:gd name="connsiteX73" fmla="*/ 983387 w 1441934"/>
              <a:gd name="connsiteY73" fmla="*/ 1376895 h 2035981"/>
              <a:gd name="connsiteX74" fmla="*/ 894328 w 1441934"/>
              <a:gd name="connsiteY74" fmla="*/ 1400708 h 2035981"/>
              <a:gd name="connsiteX75" fmla="*/ 866229 w 1441934"/>
              <a:gd name="connsiteY75" fmla="*/ 1481194 h 2035981"/>
              <a:gd name="connsiteX76" fmla="*/ 843845 w 1441934"/>
              <a:gd name="connsiteY76" fmla="*/ 1585969 h 2035981"/>
              <a:gd name="connsiteX77" fmla="*/ 837654 w 1441934"/>
              <a:gd name="connsiteY77" fmla="*/ 1707889 h 2035981"/>
              <a:gd name="connsiteX78" fmla="*/ 931952 w 1441934"/>
              <a:gd name="connsiteY78" fmla="*/ 1961730 h 2035981"/>
              <a:gd name="connsiteX79" fmla="*/ 966659 w 1441934"/>
              <a:gd name="connsiteY79" fmla="*/ 2030432 h 2035981"/>
              <a:gd name="connsiteX80" fmla="*/ 1029289 w 1441934"/>
              <a:gd name="connsiteY80" fmla="*/ 2028050 h 2035981"/>
              <a:gd name="connsiteX81" fmla="*/ 950049 w 1441934"/>
              <a:gd name="connsiteY81" fmla="*/ 1863623 h 2035981"/>
              <a:gd name="connsiteX82" fmla="*/ 915283 w 1441934"/>
              <a:gd name="connsiteY82" fmla="*/ 1739321 h 2035981"/>
              <a:gd name="connsiteX83" fmla="*/ 918140 w 1441934"/>
              <a:gd name="connsiteY83" fmla="*/ 1626450 h 2035981"/>
              <a:gd name="connsiteX84" fmla="*/ 932904 w 1441934"/>
              <a:gd name="connsiteY84" fmla="*/ 1547869 h 2035981"/>
              <a:gd name="connsiteX85" fmla="*/ 940048 w 1441934"/>
              <a:gd name="connsiteY85" fmla="*/ 1509293 h 2035981"/>
              <a:gd name="connsiteX86" fmla="*/ 949097 w 1441934"/>
              <a:gd name="connsiteY86" fmla="*/ 1485956 h 2035981"/>
              <a:gd name="connsiteX87" fmla="*/ 972909 w 1441934"/>
              <a:gd name="connsiteY87" fmla="*/ 1463096 h 2035981"/>
              <a:gd name="connsiteX88" fmla="*/ 1112927 w 1441934"/>
              <a:gd name="connsiteY88" fmla="*/ 1449761 h 2035981"/>
              <a:gd name="connsiteX89" fmla="*/ 1243895 w 1441934"/>
              <a:gd name="connsiteY89" fmla="*/ 1462144 h 2035981"/>
              <a:gd name="connsiteX90" fmla="*/ 1301998 w 1441934"/>
              <a:gd name="connsiteY90" fmla="*/ 1442141 h 2035981"/>
              <a:gd name="connsiteX91" fmla="*/ 1321524 w 1441934"/>
              <a:gd name="connsiteY91" fmla="*/ 1404994 h 2035981"/>
              <a:gd name="connsiteX92" fmla="*/ 1414393 w 1441934"/>
              <a:gd name="connsiteY92" fmla="*/ 1216399 h 2035981"/>
              <a:gd name="connsiteX93" fmla="*/ 1438682 w 1441934"/>
              <a:gd name="connsiteY93" fmla="*/ 1015897 h 2035981"/>
              <a:gd name="connsiteX94" fmla="*/ 1430586 w 1441934"/>
              <a:gd name="connsiteY94" fmla="*/ 975416 h 2035981"/>
              <a:gd name="connsiteX95" fmla="*/ 1432967 w 1441934"/>
              <a:gd name="connsiteY95" fmla="*/ 970177 h 2035981"/>
              <a:gd name="connsiteX96" fmla="*/ 511423 w 1441934"/>
              <a:gd name="connsiteY96" fmla="*/ 447255 h 2035981"/>
              <a:gd name="connsiteX97" fmla="*/ 548570 w 1441934"/>
              <a:gd name="connsiteY97" fmla="*/ 449160 h 2035981"/>
              <a:gd name="connsiteX98" fmla="*/ 442843 w 1441934"/>
              <a:gd name="connsiteY98" fmla="*/ 509167 h 2035981"/>
              <a:gd name="connsiteX99" fmla="*/ 367119 w 1441934"/>
              <a:gd name="connsiteY99" fmla="*/ 512025 h 2035981"/>
              <a:gd name="connsiteX100" fmla="*/ 403314 w 1441934"/>
              <a:gd name="connsiteY100" fmla="*/ 423442 h 2035981"/>
              <a:gd name="connsiteX101" fmla="*/ 379502 w 1441934"/>
              <a:gd name="connsiteY101" fmla="*/ 436777 h 2035981"/>
              <a:gd name="connsiteX102" fmla="*/ 317589 w 1441934"/>
              <a:gd name="connsiteY102" fmla="*/ 490594 h 2035981"/>
              <a:gd name="connsiteX103" fmla="*/ 279013 w 1441934"/>
              <a:gd name="connsiteY103" fmla="*/ 516787 h 2035981"/>
              <a:gd name="connsiteX104" fmla="*/ 512375 w 1441934"/>
              <a:gd name="connsiteY104" fmla="*/ 316762 h 2035981"/>
              <a:gd name="connsiteX105" fmla="*/ 515233 w 1441934"/>
              <a:gd name="connsiteY105" fmla="*/ 319620 h 2035981"/>
              <a:gd name="connsiteX106" fmla="*/ 484277 w 1441934"/>
              <a:gd name="connsiteY106" fmla="*/ 363911 h 2035981"/>
              <a:gd name="connsiteX107" fmla="*/ 480943 w 1441934"/>
              <a:gd name="connsiteY107" fmla="*/ 372484 h 2035981"/>
              <a:gd name="connsiteX108" fmla="*/ 489992 w 1441934"/>
              <a:gd name="connsiteY108" fmla="*/ 373912 h 2035981"/>
              <a:gd name="connsiteX109" fmla="*/ 557143 w 1441934"/>
              <a:gd name="connsiteY109" fmla="*/ 362482 h 2035981"/>
              <a:gd name="connsiteX110" fmla="*/ 570002 w 1441934"/>
              <a:gd name="connsiteY110" fmla="*/ 362006 h 2035981"/>
              <a:gd name="connsiteX111" fmla="*/ 510470 w 1441934"/>
              <a:gd name="connsiteY111" fmla="*/ 416775 h 2035981"/>
              <a:gd name="connsiteX112" fmla="*/ 510470 w 1441934"/>
              <a:gd name="connsiteY112" fmla="*/ 416775 h 2035981"/>
              <a:gd name="connsiteX113" fmla="*/ 502374 w 1441934"/>
              <a:gd name="connsiteY113" fmla="*/ 432015 h 2035981"/>
              <a:gd name="connsiteX114" fmla="*/ 511423 w 1441934"/>
              <a:gd name="connsiteY114" fmla="*/ 447255 h 2035981"/>
              <a:gd name="connsiteX115" fmla="*/ 1073398 w 1441934"/>
              <a:gd name="connsiteY115" fmla="*/ 859211 h 2035981"/>
              <a:gd name="connsiteX116" fmla="*/ 1057682 w 1441934"/>
              <a:gd name="connsiteY116" fmla="*/ 861116 h 2035981"/>
              <a:gd name="connsiteX117" fmla="*/ 1064826 w 1441934"/>
              <a:gd name="connsiteY117" fmla="*/ 879214 h 2035981"/>
              <a:gd name="connsiteX118" fmla="*/ 1044347 w 1441934"/>
              <a:gd name="connsiteY118" fmla="*/ 906360 h 2035981"/>
              <a:gd name="connsiteX119" fmla="*/ 886708 w 1441934"/>
              <a:gd name="connsiteY119" fmla="*/ 907789 h 2035981"/>
              <a:gd name="connsiteX120" fmla="*/ 878612 w 1441934"/>
              <a:gd name="connsiteY120" fmla="*/ 895882 h 2035981"/>
              <a:gd name="connsiteX121" fmla="*/ 886232 w 1441934"/>
              <a:gd name="connsiteY121" fmla="*/ 835399 h 2035981"/>
              <a:gd name="connsiteX122" fmla="*/ 886232 w 1441934"/>
              <a:gd name="connsiteY122" fmla="*/ 835399 h 2035981"/>
              <a:gd name="connsiteX123" fmla="*/ 887660 w 1441934"/>
              <a:gd name="connsiteY123" fmla="*/ 827302 h 2035981"/>
              <a:gd name="connsiteX124" fmla="*/ 898614 w 1441934"/>
              <a:gd name="connsiteY124" fmla="*/ 730624 h 2035981"/>
              <a:gd name="connsiteX125" fmla="*/ 915759 w 1441934"/>
              <a:gd name="connsiteY125" fmla="*/ 665854 h 2035981"/>
              <a:gd name="connsiteX126" fmla="*/ 945287 w 1441934"/>
              <a:gd name="connsiteY126" fmla="*/ 645375 h 2035981"/>
              <a:gd name="connsiteX127" fmla="*/ 1135787 w 1441934"/>
              <a:gd name="connsiteY127" fmla="*/ 546315 h 2035981"/>
              <a:gd name="connsiteX128" fmla="*/ 1146740 w 1441934"/>
              <a:gd name="connsiteY128" fmla="*/ 545839 h 2035981"/>
              <a:gd name="connsiteX129" fmla="*/ 1143407 w 1441934"/>
              <a:gd name="connsiteY129" fmla="*/ 556792 h 2035981"/>
              <a:gd name="connsiteX130" fmla="*/ 1015295 w 1441934"/>
              <a:gd name="connsiteY130" fmla="*/ 718241 h 2035981"/>
              <a:gd name="connsiteX131" fmla="*/ 1020058 w 1441934"/>
              <a:gd name="connsiteY131" fmla="*/ 731100 h 2035981"/>
              <a:gd name="connsiteX132" fmla="*/ 1020058 w 1441934"/>
              <a:gd name="connsiteY132" fmla="*/ 731100 h 2035981"/>
              <a:gd name="connsiteX133" fmla="*/ 1095782 w 1441934"/>
              <a:gd name="connsiteY133" fmla="*/ 686809 h 2035981"/>
              <a:gd name="connsiteX134" fmla="*/ 1129595 w 1441934"/>
              <a:gd name="connsiteY134" fmla="*/ 666330 h 2035981"/>
              <a:gd name="connsiteX135" fmla="*/ 1135310 w 1441934"/>
              <a:gd name="connsiteY135" fmla="*/ 664425 h 2035981"/>
              <a:gd name="connsiteX136" fmla="*/ 1129595 w 1441934"/>
              <a:gd name="connsiteY136" fmla="*/ 666330 h 2035981"/>
              <a:gd name="connsiteX137" fmla="*/ 1163886 w 1441934"/>
              <a:gd name="connsiteY137" fmla="*/ 645851 h 2035981"/>
              <a:gd name="connsiteX138" fmla="*/ 1256278 w 1441934"/>
              <a:gd name="connsiteY138" fmla="*/ 589177 h 2035981"/>
              <a:gd name="connsiteX139" fmla="*/ 1271042 w 1441934"/>
              <a:gd name="connsiteY139" fmla="*/ 580129 h 2035981"/>
              <a:gd name="connsiteX140" fmla="*/ 1299140 w 1441934"/>
              <a:gd name="connsiteY140" fmla="*/ 590130 h 2035981"/>
              <a:gd name="connsiteX141" fmla="*/ 1310570 w 1441934"/>
              <a:gd name="connsiteY141" fmla="*/ 727766 h 2035981"/>
              <a:gd name="connsiteX142" fmla="*/ 1301522 w 1441934"/>
              <a:gd name="connsiteY142" fmla="*/ 768247 h 2035981"/>
              <a:gd name="connsiteX143" fmla="*/ 1301522 w 1441934"/>
              <a:gd name="connsiteY143" fmla="*/ 768247 h 2035981"/>
              <a:gd name="connsiteX144" fmla="*/ 1289615 w 1441934"/>
              <a:gd name="connsiteY144" fmla="*/ 850162 h 2035981"/>
              <a:gd name="connsiteX145" fmla="*/ 1276280 w 1441934"/>
              <a:gd name="connsiteY145" fmla="*/ 858735 h 2035981"/>
              <a:gd name="connsiteX146" fmla="*/ 1187222 w 1441934"/>
              <a:gd name="connsiteY146" fmla="*/ 858735 h 2035981"/>
              <a:gd name="connsiteX147" fmla="*/ 1073398 w 1441934"/>
              <a:gd name="connsiteY147" fmla="*/ 859211 h 2035981"/>
              <a:gd name="connsiteX148" fmla="*/ 1393914 w 1441934"/>
              <a:gd name="connsiteY148" fmla="*/ 1123054 h 2035981"/>
              <a:gd name="connsiteX149" fmla="*/ 1391057 w 1441934"/>
              <a:gd name="connsiteY149" fmla="*/ 1141151 h 2035981"/>
              <a:gd name="connsiteX150" fmla="*/ 1391057 w 1441934"/>
              <a:gd name="connsiteY150" fmla="*/ 1141151 h 2035981"/>
              <a:gd name="connsiteX151" fmla="*/ 1390580 w 1441934"/>
              <a:gd name="connsiteY151" fmla="*/ 1151153 h 2035981"/>
              <a:gd name="connsiteX152" fmla="*/ 1342955 w 1441934"/>
              <a:gd name="connsiteY152" fmla="*/ 1181633 h 2035981"/>
              <a:gd name="connsiteX153" fmla="*/ 1254849 w 1441934"/>
              <a:gd name="connsiteY153" fmla="*/ 1157820 h 2035981"/>
              <a:gd name="connsiteX154" fmla="*/ 1194842 w 1441934"/>
              <a:gd name="connsiteY154" fmla="*/ 1147342 h 2035981"/>
              <a:gd name="connsiteX155" fmla="*/ 1180554 w 1441934"/>
              <a:gd name="connsiteY155" fmla="*/ 1150676 h 2035981"/>
              <a:gd name="connsiteX156" fmla="*/ 1197223 w 1441934"/>
              <a:gd name="connsiteY156" fmla="*/ 1163535 h 2035981"/>
              <a:gd name="connsiteX157" fmla="*/ 1197223 w 1441934"/>
              <a:gd name="connsiteY157" fmla="*/ 1163535 h 2035981"/>
              <a:gd name="connsiteX158" fmla="*/ 1269613 w 1441934"/>
              <a:gd name="connsiteY158" fmla="*/ 1190205 h 2035981"/>
              <a:gd name="connsiteX159" fmla="*/ 1269613 w 1441934"/>
              <a:gd name="connsiteY159" fmla="*/ 1190205 h 2035981"/>
              <a:gd name="connsiteX160" fmla="*/ 1289615 w 1441934"/>
              <a:gd name="connsiteY160" fmla="*/ 1197349 h 2035981"/>
              <a:gd name="connsiteX161" fmla="*/ 1289615 w 1441934"/>
              <a:gd name="connsiteY161" fmla="*/ 1197349 h 2035981"/>
              <a:gd name="connsiteX162" fmla="*/ 1362958 w 1441934"/>
              <a:gd name="connsiteY162" fmla="*/ 1223543 h 2035981"/>
              <a:gd name="connsiteX163" fmla="*/ 1368673 w 1441934"/>
              <a:gd name="connsiteY163" fmla="*/ 1237354 h 2035981"/>
              <a:gd name="connsiteX164" fmla="*/ 1345337 w 1441934"/>
              <a:gd name="connsiteY164" fmla="*/ 1279740 h 2035981"/>
              <a:gd name="connsiteX165" fmla="*/ 1345337 w 1441934"/>
              <a:gd name="connsiteY165" fmla="*/ 1279740 h 2035981"/>
              <a:gd name="connsiteX166" fmla="*/ 1334383 w 1441934"/>
              <a:gd name="connsiteY166" fmla="*/ 1300219 h 2035981"/>
              <a:gd name="connsiteX167" fmla="*/ 1334383 w 1441934"/>
              <a:gd name="connsiteY167" fmla="*/ 1300219 h 2035981"/>
              <a:gd name="connsiteX168" fmla="*/ 1291520 w 1441934"/>
              <a:gd name="connsiteY168" fmla="*/ 1381181 h 2035981"/>
              <a:gd name="connsiteX169" fmla="*/ 1237228 w 1441934"/>
              <a:gd name="connsiteY169" fmla="*/ 1392611 h 2035981"/>
              <a:gd name="connsiteX170" fmla="*/ 1137215 w 1441934"/>
              <a:gd name="connsiteY170" fmla="*/ 1327841 h 2035981"/>
              <a:gd name="connsiteX171" fmla="*/ 1137215 w 1441934"/>
              <a:gd name="connsiteY171" fmla="*/ 1327841 h 2035981"/>
              <a:gd name="connsiteX172" fmla="*/ 1028154 w 1441934"/>
              <a:gd name="connsiteY172" fmla="*/ 1256404 h 2035981"/>
              <a:gd name="connsiteX173" fmla="*/ 1011962 w 1441934"/>
              <a:gd name="connsiteY173" fmla="*/ 1224971 h 2035981"/>
              <a:gd name="connsiteX174" fmla="*/ 1019105 w 1441934"/>
              <a:gd name="connsiteY174" fmla="*/ 1219733 h 2035981"/>
              <a:gd name="connsiteX175" fmla="*/ 1062444 w 1441934"/>
              <a:gd name="connsiteY175" fmla="*/ 1222590 h 2035981"/>
              <a:gd name="connsiteX176" fmla="*/ 1084352 w 1441934"/>
              <a:gd name="connsiteY176" fmla="*/ 1202588 h 2035981"/>
              <a:gd name="connsiteX177" fmla="*/ 1087209 w 1441934"/>
              <a:gd name="connsiteY177" fmla="*/ 1186871 h 2035981"/>
              <a:gd name="connsiteX178" fmla="*/ 1087209 w 1441934"/>
              <a:gd name="connsiteY178" fmla="*/ 1186871 h 2035981"/>
              <a:gd name="connsiteX179" fmla="*/ 1088162 w 1441934"/>
              <a:gd name="connsiteY179" fmla="*/ 1173060 h 2035981"/>
              <a:gd name="connsiteX180" fmla="*/ 1089590 w 1441934"/>
              <a:gd name="connsiteY180" fmla="*/ 1164964 h 2035981"/>
              <a:gd name="connsiteX181" fmla="*/ 1089590 w 1441934"/>
              <a:gd name="connsiteY181" fmla="*/ 1164964 h 2035981"/>
              <a:gd name="connsiteX182" fmla="*/ 1092924 w 1441934"/>
              <a:gd name="connsiteY182" fmla="*/ 1133531 h 2035981"/>
              <a:gd name="connsiteX183" fmla="*/ 1092924 w 1441934"/>
              <a:gd name="connsiteY183" fmla="*/ 1133531 h 2035981"/>
              <a:gd name="connsiteX184" fmla="*/ 1112927 w 1441934"/>
              <a:gd name="connsiteY184" fmla="*/ 955890 h 2035981"/>
              <a:gd name="connsiteX185" fmla="*/ 1116260 w 1441934"/>
              <a:gd name="connsiteY185" fmla="*/ 937792 h 2035981"/>
              <a:gd name="connsiteX186" fmla="*/ 1147217 w 1441934"/>
              <a:gd name="connsiteY186" fmla="*/ 912075 h 2035981"/>
              <a:gd name="connsiteX187" fmla="*/ 1310570 w 1441934"/>
              <a:gd name="connsiteY187" fmla="*/ 902550 h 2035981"/>
              <a:gd name="connsiteX188" fmla="*/ 1343432 w 1441934"/>
              <a:gd name="connsiteY188" fmla="*/ 907789 h 2035981"/>
              <a:gd name="connsiteX189" fmla="*/ 1369626 w 1441934"/>
              <a:gd name="connsiteY189" fmla="*/ 938745 h 2035981"/>
              <a:gd name="connsiteX190" fmla="*/ 1390580 w 1441934"/>
              <a:gd name="connsiteY190" fmla="*/ 1045901 h 2035981"/>
              <a:gd name="connsiteX191" fmla="*/ 1379151 w 1441934"/>
              <a:gd name="connsiteY191" fmla="*/ 1059236 h 2035981"/>
              <a:gd name="connsiteX192" fmla="*/ 1308189 w 1441934"/>
              <a:gd name="connsiteY192" fmla="*/ 1058760 h 2035981"/>
              <a:gd name="connsiteX193" fmla="*/ 1308189 w 1441934"/>
              <a:gd name="connsiteY193" fmla="*/ 1058760 h 2035981"/>
              <a:gd name="connsiteX194" fmla="*/ 1288663 w 1441934"/>
              <a:gd name="connsiteY194" fmla="*/ 1058760 h 2035981"/>
              <a:gd name="connsiteX195" fmla="*/ 1288663 w 1441934"/>
              <a:gd name="connsiteY195" fmla="*/ 1058760 h 2035981"/>
              <a:gd name="connsiteX196" fmla="*/ 1201033 w 1441934"/>
              <a:gd name="connsiteY196" fmla="*/ 1059236 h 2035981"/>
              <a:gd name="connsiteX197" fmla="*/ 1188174 w 1441934"/>
              <a:gd name="connsiteY197" fmla="*/ 1066380 h 2035981"/>
              <a:gd name="connsiteX198" fmla="*/ 1199604 w 1441934"/>
              <a:gd name="connsiteY198" fmla="*/ 1074476 h 2035981"/>
              <a:gd name="connsiteX199" fmla="*/ 1230084 w 1441934"/>
              <a:gd name="connsiteY199" fmla="*/ 1077810 h 2035981"/>
              <a:gd name="connsiteX200" fmla="*/ 1233894 w 1441934"/>
              <a:gd name="connsiteY200" fmla="*/ 1078763 h 2035981"/>
              <a:gd name="connsiteX201" fmla="*/ 1305808 w 1441934"/>
              <a:gd name="connsiteY201" fmla="*/ 1084001 h 2035981"/>
              <a:gd name="connsiteX202" fmla="*/ 1361529 w 1441934"/>
              <a:gd name="connsiteY202" fmla="*/ 1086383 h 2035981"/>
              <a:gd name="connsiteX203" fmla="*/ 1393914 w 1441934"/>
              <a:gd name="connsiteY203" fmla="*/ 1123054 h 2035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1441934" h="2035981">
                <a:moveTo>
                  <a:pt x="1432967" y="970177"/>
                </a:moveTo>
                <a:cubicBezTo>
                  <a:pt x="1430109" y="964462"/>
                  <a:pt x="1426299" y="961129"/>
                  <a:pt x="1423918" y="956842"/>
                </a:cubicBezTo>
                <a:cubicBezTo>
                  <a:pt x="1413440" y="935411"/>
                  <a:pt x="1414393" y="910646"/>
                  <a:pt x="1406297" y="888262"/>
                </a:cubicBezTo>
                <a:cubicBezTo>
                  <a:pt x="1397724" y="864450"/>
                  <a:pt x="1383913" y="843019"/>
                  <a:pt x="1372483" y="820159"/>
                </a:cubicBezTo>
                <a:cubicBezTo>
                  <a:pt x="1367721" y="809681"/>
                  <a:pt x="1364387" y="799204"/>
                  <a:pt x="1365815" y="787774"/>
                </a:cubicBezTo>
                <a:cubicBezTo>
                  <a:pt x="1362482" y="763961"/>
                  <a:pt x="1362482" y="739672"/>
                  <a:pt x="1364387" y="715384"/>
                </a:cubicBezTo>
                <a:cubicBezTo>
                  <a:pt x="1365815" y="696334"/>
                  <a:pt x="1372959" y="679189"/>
                  <a:pt x="1370578" y="659662"/>
                </a:cubicBezTo>
                <a:cubicBezTo>
                  <a:pt x="1368673" y="643470"/>
                  <a:pt x="1361053" y="628706"/>
                  <a:pt x="1359148" y="612990"/>
                </a:cubicBezTo>
                <a:cubicBezTo>
                  <a:pt x="1356767" y="596797"/>
                  <a:pt x="1358196" y="580129"/>
                  <a:pt x="1356290" y="563936"/>
                </a:cubicBezTo>
                <a:cubicBezTo>
                  <a:pt x="1351528" y="517264"/>
                  <a:pt x="1362005" y="471544"/>
                  <a:pt x="1372007" y="424871"/>
                </a:cubicBezTo>
                <a:cubicBezTo>
                  <a:pt x="1378198" y="395344"/>
                  <a:pt x="1360101" y="370579"/>
                  <a:pt x="1359624" y="342956"/>
                </a:cubicBezTo>
                <a:cubicBezTo>
                  <a:pt x="1359148" y="313429"/>
                  <a:pt x="1357243" y="284377"/>
                  <a:pt x="1355338" y="255326"/>
                </a:cubicBezTo>
                <a:cubicBezTo>
                  <a:pt x="1353433" y="224846"/>
                  <a:pt x="1314380" y="204367"/>
                  <a:pt x="1287711" y="191508"/>
                </a:cubicBezTo>
                <a:cubicBezTo>
                  <a:pt x="1276280" y="185793"/>
                  <a:pt x="1264374" y="181031"/>
                  <a:pt x="1252468" y="176268"/>
                </a:cubicBezTo>
                <a:cubicBezTo>
                  <a:pt x="1243419" y="172458"/>
                  <a:pt x="1235323" y="168172"/>
                  <a:pt x="1228179" y="161505"/>
                </a:cubicBezTo>
                <a:cubicBezTo>
                  <a:pt x="1214844" y="149122"/>
                  <a:pt x="1200557" y="137692"/>
                  <a:pt x="1185793" y="127215"/>
                </a:cubicBezTo>
                <a:cubicBezTo>
                  <a:pt x="1186269" y="118642"/>
                  <a:pt x="1177697" y="116737"/>
                  <a:pt x="1174363" y="111022"/>
                </a:cubicBezTo>
                <a:cubicBezTo>
                  <a:pt x="1158170" y="101973"/>
                  <a:pt x="1141026" y="93877"/>
                  <a:pt x="1122452" y="91020"/>
                </a:cubicBezTo>
                <a:cubicBezTo>
                  <a:pt x="1086733" y="85305"/>
                  <a:pt x="1047204" y="64826"/>
                  <a:pt x="1011485" y="52920"/>
                </a:cubicBezTo>
                <a:cubicBezTo>
                  <a:pt x="991007" y="46252"/>
                  <a:pt x="969576" y="35775"/>
                  <a:pt x="948620" y="31965"/>
                </a:cubicBezTo>
                <a:cubicBezTo>
                  <a:pt x="929094" y="28155"/>
                  <a:pt x="907663" y="29107"/>
                  <a:pt x="887660" y="26726"/>
                </a:cubicBezTo>
                <a:cubicBezTo>
                  <a:pt x="862895" y="23392"/>
                  <a:pt x="838607" y="13867"/>
                  <a:pt x="813365" y="17677"/>
                </a:cubicBezTo>
                <a:cubicBezTo>
                  <a:pt x="778599" y="10533"/>
                  <a:pt x="745262" y="-897"/>
                  <a:pt x="708590" y="56"/>
                </a:cubicBezTo>
                <a:cubicBezTo>
                  <a:pt x="677158" y="1008"/>
                  <a:pt x="645725" y="2913"/>
                  <a:pt x="615245" y="11010"/>
                </a:cubicBezTo>
                <a:cubicBezTo>
                  <a:pt x="541903" y="30536"/>
                  <a:pt x="467132" y="34346"/>
                  <a:pt x="405219" y="83876"/>
                </a:cubicBezTo>
                <a:cubicBezTo>
                  <a:pt x="373310" y="109117"/>
                  <a:pt x="335686" y="129120"/>
                  <a:pt x="307111" y="158171"/>
                </a:cubicBezTo>
                <a:cubicBezTo>
                  <a:pt x="285204" y="180555"/>
                  <a:pt x="264249" y="203891"/>
                  <a:pt x="244723" y="228180"/>
                </a:cubicBezTo>
                <a:cubicBezTo>
                  <a:pt x="227102" y="250087"/>
                  <a:pt x="205670" y="267232"/>
                  <a:pt x="191859" y="292474"/>
                </a:cubicBezTo>
                <a:cubicBezTo>
                  <a:pt x="176619" y="320096"/>
                  <a:pt x="159950" y="350576"/>
                  <a:pt x="149473" y="380580"/>
                </a:cubicBezTo>
                <a:cubicBezTo>
                  <a:pt x="128042" y="443921"/>
                  <a:pt x="113754" y="510120"/>
                  <a:pt x="112801" y="577271"/>
                </a:cubicBezTo>
                <a:cubicBezTo>
                  <a:pt x="112325" y="612037"/>
                  <a:pt x="114706" y="646327"/>
                  <a:pt x="121850" y="680617"/>
                </a:cubicBezTo>
                <a:cubicBezTo>
                  <a:pt x="132804" y="731576"/>
                  <a:pt x="152806" y="780630"/>
                  <a:pt x="178524" y="825874"/>
                </a:cubicBezTo>
                <a:cubicBezTo>
                  <a:pt x="191383" y="848734"/>
                  <a:pt x="205670" y="870641"/>
                  <a:pt x="221386" y="892072"/>
                </a:cubicBezTo>
                <a:cubicBezTo>
                  <a:pt x="228530" y="902074"/>
                  <a:pt x="236627" y="911599"/>
                  <a:pt x="244247" y="921600"/>
                </a:cubicBezTo>
                <a:cubicBezTo>
                  <a:pt x="268059" y="951604"/>
                  <a:pt x="287585" y="978750"/>
                  <a:pt x="295681" y="1016374"/>
                </a:cubicBezTo>
                <a:cubicBezTo>
                  <a:pt x="305683" y="1061617"/>
                  <a:pt x="315208" y="1106861"/>
                  <a:pt x="319970" y="1153058"/>
                </a:cubicBezTo>
                <a:cubicBezTo>
                  <a:pt x="325685" y="1209255"/>
                  <a:pt x="327114" y="1267358"/>
                  <a:pt x="311874" y="1322603"/>
                </a:cubicBezTo>
                <a:cubicBezTo>
                  <a:pt x="304730" y="1349273"/>
                  <a:pt x="293300" y="1374990"/>
                  <a:pt x="277584" y="1397850"/>
                </a:cubicBezTo>
                <a:cubicBezTo>
                  <a:pt x="269011" y="1410233"/>
                  <a:pt x="259010" y="1421186"/>
                  <a:pt x="248533" y="1431664"/>
                </a:cubicBezTo>
                <a:cubicBezTo>
                  <a:pt x="239484" y="1440236"/>
                  <a:pt x="73345" y="1560584"/>
                  <a:pt x="7949" y="1611103"/>
                </a:cubicBezTo>
                <a:cubicBezTo>
                  <a:pt x="283" y="1669359"/>
                  <a:pt x="-1877" y="1650100"/>
                  <a:pt x="1635" y="1697549"/>
                </a:cubicBezTo>
                <a:cubicBezTo>
                  <a:pt x="97962" y="1622712"/>
                  <a:pt x="306635" y="1476431"/>
                  <a:pt x="321875" y="1465954"/>
                </a:cubicBezTo>
                <a:cubicBezTo>
                  <a:pt x="323304" y="1465001"/>
                  <a:pt x="325685" y="1464049"/>
                  <a:pt x="326638" y="1462620"/>
                </a:cubicBezTo>
                <a:cubicBezTo>
                  <a:pt x="353308" y="1418805"/>
                  <a:pt x="376168" y="1380229"/>
                  <a:pt x="390932" y="1330699"/>
                </a:cubicBezTo>
                <a:cubicBezTo>
                  <a:pt x="400457" y="1299266"/>
                  <a:pt x="408553" y="1266881"/>
                  <a:pt x="413792" y="1234020"/>
                </a:cubicBezTo>
                <a:cubicBezTo>
                  <a:pt x="418554" y="1206874"/>
                  <a:pt x="414268" y="1174489"/>
                  <a:pt x="437128" y="1156391"/>
                </a:cubicBezTo>
                <a:cubicBezTo>
                  <a:pt x="467608" y="1132103"/>
                  <a:pt x="473799" y="1088764"/>
                  <a:pt x="480943" y="1052569"/>
                </a:cubicBezTo>
                <a:cubicBezTo>
                  <a:pt x="487134" y="1022565"/>
                  <a:pt x="476657" y="993990"/>
                  <a:pt x="472847" y="962081"/>
                </a:cubicBezTo>
                <a:cubicBezTo>
                  <a:pt x="466179" y="901121"/>
                  <a:pt x="461893" y="830160"/>
                  <a:pt x="475704" y="770152"/>
                </a:cubicBezTo>
                <a:cubicBezTo>
                  <a:pt x="478085" y="759199"/>
                  <a:pt x="480943" y="748245"/>
                  <a:pt x="486182" y="738720"/>
                </a:cubicBezTo>
                <a:cubicBezTo>
                  <a:pt x="496659" y="721099"/>
                  <a:pt x="527139" y="707764"/>
                  <a:pt x="545237" y="699191"/>
                </a:cubicBezTo>
                <a:cubicBezTo>
                  <a:pt x="568573" y="688237"/>
                  <a:pt x="593814" y="682046"/>
                  <a:pt x="619055" y="681570"/>
                </a:cubicBezTo>
                <a:cubicBezTo>
                  <a:pt x="671443" y="680141"/>
                  <a:pt x="721925" y="702525"/>
                  <a:pt x="756692" y="742054"/>
                </a:cubicBezTo>
                <a:cubicBezTo>
                  <a:pt x="799078" y="790155"/>
                  <a:pt x="822414" y="848257"/>
                  <a:pt x="842417" y="908265"/>
                </a:cubicBezTo>
                <a:cubicBezTo>
                  <a:pt x="844798" y="915409"/>
                  <a:pt x="842417" y="918266"/>
                  <a:pt x="835273" y="918742"/>
                </a:cubicBezTo>
                <a:cubicBezTo>
                  <a:pt x="802888" y="920647"/>
                  <a:pt x="770027" y="921124"/>
                  <a:pt x="737642" y="921600"/>
                </a:cubicBezTo>
                <a:cubicBezTo>
                  <a:pt x="722402" y="922076"/>
                  <a:pt x="669062" y="915885"/>
                  <a:pt x="658584" y="932554"/>
                </a:cubicBezTo>
                <a:cubicBezTo>
                  <a:pt x="648583" y="948270"/>
                  <a:pt x="679063" y="946841"/>
                  <a:pt x="688112" y="946841"/>
                </a:cubicBezTo>
                <a:lnTo>
                  <a:pt x="1049585" y="946841"/>
                </a:lnTo>
                <a:cubicBezTo>
                  <a:pt x="1056729" y="946841"/>
                  <a:pt x="1064349" y="945412"/>
                  <a:pt x="1071493" y="949222"/>
                </a:cubicBezTo>
                <a:cubicBezTo>
                  <a:pt x="1056729" y="957795"/>
                  <a:pt x="1058158" y="1000657"/>
                  <a:pt x="1056253" y="1015421"/>
                </a:cubicBezTo>
                <a:cubicBezTo>
                  <a:pt x="1049109" y="1064475"/>
                  <a:pt x="1047680" y="1108766"/>
                  <a:pt x="1042918" y="1156867"/>
                </a:cubicBezTo>
                <a:cubicBezTo>
                  <a:pt x="1041965" y="1167345"/>
                  <a:pt x="1036251" y="1170679"/>
                  <a:pt x="1026726" y="1170679"/>
                </a:cubicBezTo>
                <a:cubicBezTo>
                  <a:pt x="1012914" y="1170679"/>
                  <a:pt x="996722" y="1170203"/>
                  <a:pt x="982434" y="1173536"/>
                </a:cubicBezTo>
                <a:cubicBezTo>
                  <a:pt x="967670" y="1176870"/>
                  <a:pt x="951478" y="1191158"/>
                  <a:pt x="936714" y="1188776"/>
                </a:cubicBezTo>
                <a:lnTo>
                  <a:pt x="793363" y="1164011"/>
                </a:lnTo>
                <a:lnTo>
                  <a:pt x="723354" y="1152105"/>
                </a:lnTo>
                <a:cubicBezTo>
                  <a:pt x="712877" y="1150200"/>
                  <a:pt x="672872" y="1133055"/>
                  <a:pt x="664775" y="1140675"/>
                </a:cubicBezTo>
                <a:cubicBezTo>
                  <a:pt x="648107" y="1155915"/>
                  <a:pt x="738118" y="1180204"/>
                  <a:pt x="746690" y="1182109"/>
                </a:cubicBezTo>
                <a:cubicBezTo>
                  <a:pt x="810032" y="1197349"/>
                  <a:pt x="869087" y="1221161"/>
                  <a:pt x="930999" y="1240211"/>
                </a:cubicBezTo>
                <a:cubicBezTo>
                  <a:pt x="939095" y="1242593"/>
                  <a:pt x="945763" y="1246879"/>
                  <a:pt x="951954" y="1253070"/>
                </a:cubicBezTo>
                <a:cubicBezTo>
                  <a:pt x="966242" y="1257833"/>
                  <a:pt x="978624" y="1276406"/>
                  <a:pt x="989102" y="1286408"/>
                </a:cubicBezTo>
                <a:cubicBezTo>
                  <a:pt x="1024820" y="1321174"/>
                  <a:pt x="1060539" y="1346891"/>
                  <a:pt x="1101497" y="1374990"/>
                </a:cubicBezTo>
                <a:cubicBezTo>
                  <a:pt x="1061968" y="1379753"/>
                  <a:pt x="1022439" y="1378324"/>
                  <a:pt x="983387" y="1376895"/>
                </a:cubicBezTo>
                <a:cubicBezTo>
                  <a:pt x="951478" y="1375466"/>
                  <a:pt x="917664" y="1375466"/>
                  <a:pt x="894328" y="1400708"/>
                </a:cubicBezTo>
                <a:cubicBezTo>
                  <a:pt x="873849" y="1423091"/>
                  <a:pt x="872897" y="1453571"/>
                  <a:pt x="866229" y="1481194"/>
                </a:cubicBezTo>
                <a:cubicBezTo>
                  <a:pt x="857657" y="1515960"/>
                  <a:pt x="849084" y="1550250"/>
                  <a:pt x="843845" y="1585969"/>
                </a:cubicBezTo>
                <a:cubicBezTo>
                  <a:pt x="838607" y="1626450"/>
                  <a:pt x="836225" y="1666931"/>
                  <a:pt x="837654" y="1707889"/>
                </a:cubicBezTo>
                <a:cubicBezTo>
                  <a:pt x="840988" y="1801710"/>
                  <a:pt x="910451" y="1907973"/>
                  <a:pt x="931952" y="1961730"/>
                </a:cubicBezTo>
                <a:cubicBezTo>
                  <a:pt x="953453" y="2015487"/>
                  <a:pt x="950436" y="2019379"/>
                  <a:pt x="966659" y="2030432"/>
                </a:cubicBezTo>
                <a:cubicBezTo>
                  <a:pt x="982882" y="2041485"/>
                  <a:pt x="1002975" y="2033526"/>
                  <a:pt x="1029289" y="2028050"/>
                </a:cubicBezTo>
                <a:cubicBezTo>
                  <a:pt x="1019108" y="1987510"/>
                  <a:pt x="961955" y="1906485"/>
                  <a:pt x="950049" y="1863623"/>
                </a:cubicBezTo>
                <a:cubicBezTo>
                  <a:pt x="938619" y="1822189"/>
                  <a:pt x="926713" y="1780755"/>
                  <a:pt x="915283" y="1739321"/>
                </a:cubicBezTo>
                <a:cubicBezTo>
                  <a:pt x="905282" y="1703603"/>
                  <a:pt x="912425" y="1662645"/>
                  <a:pt x="918140" y="1626450"/>
                </a:cubicBezTo>
                <a:cubicBezTo>
                  <a:pt x="922427" y="1600256"/>
                  <a:pt x="927665" y="1574063"/>
                  <a:pt x="932904" y="1547869"/>
                </a:cubicBezTo>
                <a:cubicBezTo>
                  <a:pt x="935285" y="1535010"/>
                  <a:pt x="936714" y="1521675"/>
                  <a:pt x="940048" y="1509293"/>
                </a:cubicBezTo>
                <a:cubicBezTo>
                  <a:pt x="942429" y="1501196"/>
                  <a:pt x="947668" y="1494053"/>
                  <a:pt x="949097" y="1485956"/>
                </a:cubicBezTo>
                <a:cubicBezTo>
                  <a:pt x="951954" y="1472621"/>
                  <a:pt x="960527" y="1465478"/>
                  <a:pt x="972909" y="1463096"/>
                </a:cubicBezTo>
                <a:cubicBezTo>
                  <a:pt x="1019105" y="1454524"/>
                  <a:pt x="1065778" y="1450238"/>
                  <a:pt x="1112927" y="1449761"/>
                </a:cubicBezTo>
                <a:cubicBezTo>
                  <a:pt x="1155313" y="1449285"/>
                  <a:pt x="1203890" y="1446428"/>
                  <a:pt x="1243895" y="1462144"/>
                </a:cubicBezTo>
                <a:cubicBezTo>
                  <a:pt x="1269137" y="1472145"/>
                  <a:pt x="1286758" y="1470240"/>
                  <a:pt x="1301998" y="1442141"/>
                </a:cubicBezTo>
                <a:cubicBezTo>
                  <a:pt x="1309618" y="1430235"/>
                  <a:pt x="1315809" y="1417376"/>
                  <a:pt x="1321524" y="1404994"/>
                </a:cubicBezTo>
                <a:cubicBezTo>
                  <a:pt x="1351528" y="1342129"/>
                  <a:pt x="1392009" y="1282121"/>
                  <a:pt x="1414393" y="1216399"/>
                </a:cubicBezTo>
                <a:cubicBezTo>
                  <a:pt x="1435824" y="1152581"/>
                  <a:pt x="1448207" y="1083049"/>
                  <a:pt x="1438682" y="1015897"/>
                </a:cubicBezTo>
                <a:cubicBezTo>
                  <a:pt x="1436777" y="1002562"/>
                  <a:pt x="1434872" y="988275"/>
                  <a:pt x="1430586" y="975416"/>
                </a:cubicBezTo>
                <a:cubicBezTo>
                  <a:pt x="1433919" y="972559"/>
                  <a:pt x="1433443" y="971130"/>
                  <a:pt x="1432967" y="970177"/>
                </a:cubicBezTo>
                <a:close/>
                <a:moveTo>
                  <a:pt x="511423" y="447255"/>
                </a:moveTo>
                <a:cubicBezTo>
                  <a:pt x="523805" y="447255"/>
                  <a:pt x="536188" y="447255"/>
                  <a:pt x="548570" y="449160"/>
                </a:cubicBezTo>
                <a:cubicBezTo>
                  <a:pt x="516662" y="475354"/>
                  <a:pt x="483324" y="498214"/>
                  <a:pt x="442843" y="509167"/>
                </a:cubicBezTo>
                <a:cubicBezTo>
                  <a:pt x="418554" y="516787"/>
                  <a:pt x="393789" y="516311"/>
                  <a:pt x="367119" y="512025"/>
                </a:cubicBezTo>
                <a:cubicBezTo>
                  <a:pt x="403314" y="492022"/>
                  <a:pt x="404743" y="458685"/>
                  <a:pt x="403314" y="423442"/>
                </a:cubicBezTo>
                <a:cubicBezTo>
                  <a:pt x="393789" y="423442"/>
                  <a:pt x="386645" y="431062"/>
                  <a:pt x="379502" y="436777"/>
                </a:cubicBezTo>
                <a:cubicBezTo>
                  <a:pt x="358547" y="454399"/>
                  <a:pt x="338068" y="472496"/>
                  <a:pt x="317589" y="490594"/>
                </a:cubicBezTo>
                <a:cubicBezTo>
                  <a:pt x="305683" y="500595"/>
                  <a:pt x="294253" y="511549"/>
                  <a:pt x="279013" y="516787"/>
                </a:cubicBezTo>
                <a:cubicBezTo>
                  <a:pt x="342354" y="432491"/>
                  <a:pt x="413792" y="358672"/>
                  <a:pt x="512375" y="316762"/>
                </a:cubicBezTo>
                <a:lnTo>
                  <a:pt x="515233" y="319620"/>
                </a:lnTo>
                <a:cubicBezTo>
                  <a:pt x="504755" y="334384"/>
                  <a:pt x="494754" y="349147"/>
                  <a:pt x="484277" y="363911"/>
                </a:cubicBezTo>
                <a:cubicBezTo>
                  <a:pt x="482372" y="366292"/>
                  <a:pt x="479038" y="369150"/>
                  <a:pt x="480943" y="372484"/>
                </a:cubicBezTo>
                <a:cubicBezTo>
                  <a:pt x="482848" y="375817"/>
                  <a:pt x="487134" y="374389"/>
                  <a:pt x="489992" y="373912"/>
                </a:cubicBezTo>
                <a:lnTo>
                  <a:pt x="557143" y="362482"/>
                </a:lnTo>
                <a:cubicBezTo>
                  <a:pt x="560953" y="362006"/>
                  <a:pt x="565239" y="361530"/>
                  <a:pt x="570002" y="362006"/>
                </a:cubicBezTo>
                <a:cubicBezTo>
                  <a:pt x="545713" y="375817"/>
                  <a:pt x="527615" y="395344"/>
                  <a:pt x="510470" y="416775"/>
                </a:cubicBezTo>
                <a:lnTo>
                  <a:pt x="510470" y="416775"/>
                </a:lnTo>
                <a:cubicBezTo>
                  <a:pt x="507613" y="422014"/>
                  <a:pt x="505232" y="426776"/>
                  <a:pt x="502374" y="432015"/>
                </a:cubicBezTo>
                <a:cubicBezTo>
                  <a:pt x="495230" y="445826"/>
                  <a:pt x="496183" y="447255"/>
                  <a:pt x="511423" y="447255"/>
                </a:cubicBezTo>
                <a:close/>
                <a:moveTo>
                  <a:pt x="1073398" y="859211"/>
                </a:moveTo>
                <a:cubicBezTo>
                  <a:pt x="1068159" y="859211"/>
                  <a:pt x="1062444" y="858735"/>
                  <a:pt x="1057682" y="861116"/>
                </a:cubicBezTo>
                <a:cubicBezTo>
                  <a:pt x="1062444" y="866355"/>
                  <a:pt x="1063873" y="873022"/>
                  <a:pt x="1064826" y="879214"/>
                </a:cubicBezTo>
                <a:cubicBezTo>
                  <a:pt x="1067683" y="895882"/>
                  <a:pt x="1061492" y="905407"/>
                  <a:pt x="1044347" y="906360"/>
                </a:cubicBezTo>
                <a:cubicBezTo>
                  <a:pt x="991959" y="909694"/>
                  <a:pt x="939095" y="909217"/>
                  <a:pt x="886708" y="907789"/>
                </a:cubicBezTo>
                <a:cubicBezTo>
                  <a:pt x="877659" y="907789"/>
                  <a:pt x="878135" y="901597"/>
                  <a:pt x="878612" y="895882"/>
                </a:cubicBezTo>
                <a:cubicBezTo>
                  <a:pt x="880993" y="875880"/>
                  <a:pt x="883850" y="855877"/>
                  <a:pt x="886232" y="835399"/>
                </a:cubicBezTo>
                <a:lnTo>
                  <a:pt x="886232" y="835399"/>
                </a:lnTo>
                <a:cubicBezTo>
                  <a:pt x="886708" y="832541"/>
                  <a:pt x="887184" y="830160"/>
                  <a:pt x="887660" y="827302"/>
                </a:cubicBezTo>
                <a:cubicBezTo>
                  <a:pt x="888613" y="794917"/>
                  <a:pt x="894328" y="762532"/>
                  <a:pt x="898614" y="730624"/>
                </a:cubicBezTo>
                <a:cubicBezTo>
                  <a:pt x="902424" y="708716"/>
                  <a:pt x="899567" y="684904"/>
                  <a:pt x="915759" y="665854"/>
                </a:cubicBezTo>
                <a:cubicBezTo>
                  <a:pt x="922903" y="654900"/>
                  <a:pt x="934333" y="651090"/>
                  <a:pt x="945287" y="645375"/>
                </a:cubicBezTo>
                <a:cubicBezTo>
                  <a:pt x="1007676" y="610609"/>
                  <a:pt x="1072445" y="579176"/>
                  <a:pt x="1135787" y="546315"/>
                </a:cubicBezTo>
                <a:cubicBezTo>
                  <a:pt x="1139120" y="544410"/>
                  <a:pt x="1143407" y="541076"/>
                  <a:pt x="1146740" y="545839"/>
                </a:cubicBezTo>
                <a:cubicBezTo>
                  <a:pt x="1150074" y="550125"/>
                  <a:pt x="1145788" y="553459"/>
                  <a:pt x="1143407" y="556792"/>
                </a:cubicBezTo>
                <a:lnTo>
                  <a:pt x="1015295" y="718241"/>
                </a:lnTo>
                <a:cubicBezTo>
                  <a:pt x="1013390" y="723956"/>
                  <a:pt x="1018153" y="726814"/>
                  <a:pt x="1020058" y="731100"/>
                </a:cubicBezTo>
                <a:lnTo>
                  <a:pt x="1020058" y="731100"/>
                </a:lnTo>
                <a:cubicBezTo>
                  <a:pt x="1046728" y="718717"/>
                  <a:pt x="1070540" y="701096"/>
                  <a:pt x="1095782" y="686809"/>
                </a:cubicBezTo>
                <a:cubicBezTo>
                  <a:pt x="1107212" y="680141"/>
                  <a:pt x="1118642" y="673474"/>
                  <a:pt x="1129595" y="666330"/>
                </a:cubicBezTo>
                <a:cubicBezTo>
                  <a:pt x="1131501" y="666330"/>
                  <a:pt x="1133405" y="665377"/>
                  <a:pt x="1135310" y="664425"/>
                </a:cubicBezTo>
                <a:cubicBezTo>
                  <a:pt x="1133405" y="664901"/>
                  <a:pt x="1131501" y="665377"/>
                  <a:pt x="1129595" y="666330"/>
                </a:cubicBezTo>
                <a:cubicBezTo>
                  <a:pt x="1141026" y="659662"/>
                  <a:pt x="1152455" y="652519"/>
                  <a:pt x="1163886" y="645851"/>
                </a:cubicBezTo>
                <a:lnTo>
                  <a:pt x="1256278" y="589177"/>
                </a:lnTo>
                <a:cubicBezTo>
                  <a:pt x="1261040" y="586320"/>
                  <a:pt x="1265803" y="582986"/>
                  <a:pt x="1271042" y="580129"/>
                </a:cubicBezTo>
                <a:cubicBezTo>
                  <a:pt x="1291997" y="567746"/>
                  <a:pt x="1289615" y="565841"/>
                  <a:pt x="1299140" y="590130"/>
                </a:cubicBezTo>
                <a:cubicBezTo>
                  <a:pt x="1316762" y="634897"/>
                  <a:pt x="1320572" y="680617"/>
                  <a:pt x="1310570" y="727766"/>
                </a:cubicBezTo>
                <a:cubicBezTo>
                  <a:pt x="1308665" y="741577"/>
                  <a:pt x="1306284" y="755389"/>
                  <a:pt x="1301522" y="768247"/>
                </a:cubicBezTo>
                <a:lnTo>
                  <a:pt x="1301522" y="768247"/>
                </a:lnTo>
                <a:cubicBezTo>
                  <a:pt x="1297236" y="795394"/>
                  <a:pt x="1290092" y="822540"/>
                  <a:pt x="1289615" y="850162"/>
                </a:cubicBezTo>
                <a:cubicBezTo>
                  <a:pt x="1289615" y="859211"/>
                  <a:pt x="1282472" y="858735"/>
                  <a:pt x="1276280" y="858735"/>
                </a:cubicBezTo>
                <a:lnTo>
                  <a:pt x="1187222" y="858735"/>
                </a:lnTo>
                <a:lnTo>
                  <a:pt x="1073398" y="859211"/>
                </a:lnTo>
                <a:close/>
                <a:moveTo>
                  <a:pt x="1393914" y="1123054"/>
                </a:moveTo>
                <a:cubicBezTo>
                  <a:pt x="1393438" y="1129245"/>
                  <a:pt x="1392009" y="1135436"/>
                  <a:pt x="1391057" y="1141151"/>
                </a:cubicBezTo>
                <a:lnTo>
                  <a:pt x="1391057" y="1141151"/>
                </a:lnTo>
                <a:cubicBezTo>
                  <a:pt x="1391057" y="1144485"/>
                  <a:pt x="1391057" y="1147819"/>
                  <a:pt x="1390580" y="1151153"/>
                </a:cubicBezTo>
                <a:cubicBezTo>
                  <a:pt x="1385818" y="1180680"/>
                  <a:pt x="1370578" y="1191634"/>
                  <a:pt x="1342955" y="1181633"/>
                </a:cubicBezTo>
                <a:cubicBezTo>
                  <a:pt x="1313904" y="1171155"/>
                  <a:pt x="1283901" y="1165916"/>
                  <a:pt x="1254849" y="1157820"/>
                </a:cubicBezTo>
                <a:lnTo>
                  <a:pt x="1194842" y="1147342"/>
                </a:lnTo>
                <a:cubicBezTo>
                  <a:pt x="1189603" y="1146390"/>
                  <a:pt x="1184364" y="1145438"/>
                  <a:pt x="1180554" y="1150676"/>
                </a:cubicBezTo>
                <a:cubicBezTo>
                  <a:pt x="1181507" y="1161154"/>
                  <a:pt x="1191508" y="1159249"/>
                  <a:pt x="1197223" y="1163535"/>
                </a:cubicBezTo>
                <a:lnTo>
                  <a:pt x="1197223" y="1163535"/>
                </a:lnTo>
                <a:cubicBezTo>
                  <a:pt x="1221512" y="1172108"/>
                  <a:pt x="1245801" y="1180204"/>
                  <a:pt x="1269613" y="1190205"/>
                </a:cubicBezTo>
                <a:lnTo>
                  <a:pt x="1269613" y="1190205"/>
                </a:lnTo>
                <a:cubicBezTo>
                  <a:pt x="1276757" y="1191634"/>
                  <a:pt x="1283424" y="1194015"/>
                  <a:pt x="1289615" y="1197349"/>
                </a:cubicBezTo>
                <a:lnTo>
                  <a:pt x="1289615" y="1197349"/>
                </a:lnTo>
                <a:lnTo>
                  <a:pt x="1362958" y="1223543"/>
                </a:lnTo>
                <a:cubicBezTo>
                  <a:pt x="1370578" y="1226400"/>
                  <a:pt x="1372483" y="1229734"/>
                  <a:pt x="1368673" y="1237354"/>
                </a:cubicBezTo>
                <a:cubicBezTo>
                  <a:pt x="1360577" y="1251165"/>
                  <a:pt x="1352957" y="1265453"/>
                  <a:pt x="1345337" y="1279740"/>
                </a:cubicBezTo>
                <a:lnTo>
                  <a:pt x="1345337" y="1279740"/>
                </a:lnTo>
                <a:cubicBezTo>
                  <a:pt x="1342479" y="1286884"/>
                  <a:pt x="1339146" y="1294028"/>
                  <a:pt x="1334383" y="1300219"/>
                </a:cubicBezTo>
                <a:lnTo>
                  <a:pt x="1334383" y="1300219"/>
                </a:lnTo>
                <a:cubicBezTo>
                  <a:pt x="1322001" y="1328318"/>
                  <a:pt x="1306761" y="1354988"/>
                  <a:pt x="1291520" y="1381181"/>
                </a:cubicBezTo>
                <a:cubicBezTo>
                  <a:pt x="1279138" y="1402613"/>
                  <a:pt x="1259612" y="1406899"/>
                  <a:pt x="1237228" y="1392611"/>
                </a:cubicBezTo>
                <a:cubicBezTo>
                  <a:pt x="1203414" y="1371656"/>
                  <a:pt x="1170553" y="1349273"/>
                  <a:pt x="1137215" y="1327841"/>
                </a:cubicBezTo>
                <a:lnTo>
                  <a:pt x="1137215" y="1327841"/>
                </a:lnTo>
                <a:lnTo>
                  <a:pt x="1028154" y="1256404"/>
                </a:lnTo>
                <a:cubicBezTo>
                  <a:pt x="1017201" y="1249260"/>
                  <a:pt x="1015295" y="1236401"/>
                  <a:pt x="1011962" y="1224971"/>
                </a:cubicBezTo>
                <a:cubicBezTo>
                  <a:pt x="1010057" y="1219256"/>
                  <a:pt x="1015772" y="1219733"/>
                  <a:pt x="1019105" y="1219733"/>
                </a:cubicBezTo>
                <a:cubicBezTo>
                  <a:pt x="1033393" y="1220209"/>
                  <a:pt x="1048157" y="1221638"/>
                  <a:pt x="1062444" y="1222590"/>
                </a:cubicBezTo>
                <a:cubicBezTo>
                  <a:pt x="1081018" y="1221638"/>
                  <a:pt x="1081018" y="1221638"/>
                  <a:pt x="1084352" y="1202588"/>
                </a:cubicBezTo>
                <a:lnTo>
                  <a:pt x="1087209" y="1186871"/>
                </a:lnTo>
                <a:lnTo>
                  <a:pt x="1087209" y="1186871"/>
                </a:lnTo>
                <a:cubicBezTo>
                  <a:pt x="1087685" y="1182109"/>
                  <a:pt x="1087685" y="1177346"/>
                  <a:pt x="1088162" y="1173060"/>
                </a:cubicBezTo>
                <a:cubicBezTo>
                  <a:pt x="1088638" y="1170203"/>
                  <a:pt x="1089114" y="1167821"/>
                  <a:pt x="1089590" y="1164964"/>
                </a:cubicBezTo>
                <a:lnTo>
                  <a:pt x="1089590" y="1164964"/>
                </a:lnTo>
                <a:cubicBezTo>
                  <a:pt x="1090543" y="1154486"/>
                  <a:pt x="1091972" y="1144009"/>
                  <a:pt x="1092924" y="1133531"/>
                </a:cubicBezTo>
                <a:lnTo>
                  <a:pt x="1092924" y="1133531"/>
                </a:lnTo>
                <a:cubicBezTo>
                  <a:pt x="1099592" y="1074476"/>
                  <a:pt x="1106259" y="1014945"/>
                  <a:pt x="1112927" y="955890"/>
                </a:cubicBezTo>
                <a:cubicBezTo>
                  <a:pt x="1113403" y="949699"/>
                  <a:pt x="1114832" y="943507"/>
                  <a:pt x="1116260" y="937792"/>
                </a:cubicBezTo>
                <a:cubicBezTo>
                  <a:pt x="1120547" y="921600"/>
                  <a:pt x="1130548" y="913504"/>
                  <a:pt x="1147217" y="912075"/>
                </a:cubicBezTo>
                <a:cubicBezTo>
                  <a:pt x="1201509" y="907789"/>
                  <a:pt x="1256278" y="903979"/>
                  <a:pt x="1310570" y="902550"/>
                </a:cubicBezTo>
                <a:cubicBezTo>
                  <a:pt x="1322001" y="902074"/>
                  <a:pt x="1332954" y="903026"/>
                  <a:pt x="1343432" y="907789"/>
                </a:cubicBezTo>
                <a:cubicBezTo>
                  <a:pt x="1357243" y="913980"/>
                  <a:pt x="1365815" y="923981"/>
                  <a:pt x="1369626" y="938745"/>
                </a:cubicBezTo>
                <a:cubicBezTo>
                  <a:pt x="1378674" y="973987"/>
                  <a:pt x="1383913" y="1010182"/>
                  <a:pt x="1390580" y="1045901"/>
                </a:cubicBezTo>
                <a:cubicBezTo>
                  <a:pt x="1392486" y="1055902"/>
                  <a:pt x="1389152" y="1059236"/>
                  <a:pt x="1379151" y="1059236"/>
                </a:cubicBezTo>
                <a:cubicBezTo>
                  <a:pt x="1355338" y="1058760"/>
                  <a:pt x="1332002" y="1058760"/>
                  <a:pt x="1308189" y="1058760"/>
                </a:cubicBezTo>
                <a:lnTo>
                  <a:pt x="1308189" y="1058760"/>
                </a:lnTo>
                <a:lnTo>
                  <a:pt x="1288663" y="1058760"/>
                </a:lnTo>
                <a:lnTo>
                  <a:pt x="1288663" y="1058760"/>
                </a:lnTo>
                <a:lnTo>
                  <a:pt x="1201033" y="1059236"/>
                </a:lnTo>
                <a:cubicBezTo>
                  <a:pt x="1195794" y="1059236"/>
                  <a:pt x="1188651" y="1057331"/>
                  <a:pt x="1188174" y="1066380"/>
                </a:cubicBezTo>
                <a:cubicBezTo>
                  <a:pt x="1188174" y="1074476"/>
                  <a:pt x="1194365" y="1073524"/>
                  <a:pt x="1199604" y="1074476"/>
                </a:cubicBezTo>
                <a:cubicBezTo>
                  <a:pt x="1209605" y="1076381"/>
                  <a:pt x="1220083" y="1075429"/>
                  <a:pt x="1230084" y="1077810"/>
                </a:cubicBezTo>
                <a:cubicBezTo>
                  <a:pt x="1231037" y="1077810"/>
                  <a:pt x="1232465" y="1078286"/>
                  <a:pt x="1233894" y="1078763"/>
                </a:cubicBezTo>
                <a:lnTo>
                  <a:pt x="1305808" y="1084001"/>
                </a:lnTo>
                <a:lnTo>
                  <a:pt x="1361529" y="1086383"/>
                </a:lnTo>
                <a:cubicBezTo>
                  <a:pt x="1386294" y="1087811"/>
                  <a:pt x="1395343" y="1098289"/>
                  <a:pt x="1393914" y="1123054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EE58CE38-0247-4FD5-9A72-6F218F09D19C}"/>
              </a:ext>
            </a:extLst>
          </p:cNvPr>
          <p:cNvSpPr/>
          <p:nvPr/>
        </p:nvSpPr>
        <p:spPr>
          <a:xfrm flipH="1">
            <a:off x="3137855" y="2765870"/>
            <a:ext cx="1778351" cy="4190740"/>
          </a:xfrm>
          <a:custGeom>
            <a:avLst/>
            <a:gdLst>
              <a:gd name="connsiteX0" fmla="*/ 414589 w 1778351"/>
              <a:gd name="connsiteY0" fmla="*/ 1574214 h 4190740"/>
              <a:gd name="connsiteX1" fmla="*/ 595186 w 1778351"/>
              <a:gd name="connsiteY1" fmla="*/ 1581267 h 4190740"/>
              <a:gd name="connsiteX2" fmla="*/ 667611 w 1778351"/>
              <a:gd name="connsiteY2" fmla="*/ 1641466 h 4190740"/>
              <a:gd name="connsiteX3" fmla="*/ 693948 w 1778351"/>
              <a:gd name="connsiteY3" fmla="*/ 1971616 h 4190740"/>
              <a:gd name="connsiteX4" fmla="*/ 752264 w 1778351"/>
              <a:gd name="connsiteY4" fmla="*/ 2217112 h 4190740"/>
              <a:gd name="connsiteX5" fmla="*/ 847266 w 1778351"/>
              <a:gd name="connsiteY5" fmla="*/ 2211470 h 4190740"/>
              <a:gd name="connsiteX6" fmla="*/ 857611 w 1778351"/>
              <a:gd name="connsiteY6" fmla="*/ 2229342 h 4190740"/>
              <a:gd name="connsiteX7" fmla="*/ 679839 w 1778351"/>
              <a:gd name="connsiteY7" fmla="*/ 2378895 h 4190740"/>
              <a:gd name="connsiteX8" fmla="*/ 543452 w 1778351"/>
              <a:gd name="connsiteY8" fmla="*/ 2469195 h 4190740"/>
              <a:gd name="connsiteX9" fmla="*/ 412708 w 1778351"/>
              <a:gd name="connsiteY9" fmla="*/ 2553848 h 4190740"/>
              <a:gd name="connsiteX10" fmla="*/ 325233 w 1778351"/>
              <a:gd name="connsiteY10" fmla="*/ 2554788 h 4190740"/>
              <a:gd name="connsiteX11" fmla="*/ 292312 w 1778351"/>
              <a:gd name="connsiteY11" fmla="*/ 2507759 h 4190740"/>
              <a:gd name="connsiteX12" fmla="*/ 154043 w 1778351"/>
              <a:gd name="connsiteY12" fmla="*/ 2247211 h 4190740"/>
              <a:gd name="connsiteX13" fmla="*/ 165330 w 1778351"/>
              <a:gd name="connsiteY13" fmla="*/ 2218054 h 4190740"/>
              <a:gd name="connsiteX14" fmla="*/ 314886 w 1778351"/>
              <a:gd name="connsiteY14" fmla="*/ 2163499 h 4190740"/>
              <a:gd name="connsiteX15" fmla="*/ 348748 w 1778351"/>
              <a:gd name="connsiteY15" fmla="*/ 2152211 h 4190740"/>
              <a:gd name="connsiteX16" fmla="*/ 477609 w 1778351"/>
              <a:gd name="connsiteY16" fmla="*/ 2104240 h 4190740"/>
              <a:gd name="connsiteX17" fmla="*/ 511471 w 1778351"/>
              <a:gd name="connsiteY17" fmla="*/ 2091073 h 4190740"/>
              <a:gd name="connsiteX18" fmla="*/ 521818 w 1778351"/>
              <a:gd name="connsiteY18" fmla="*/ 2074141 h 4190740"/>
              <a:gd name="connsiteX19" fmla="*/ 186024 w 1778351"/>
              <a:gd name="connsiteY19" fmla="*/ 2130577 h 4190740"/>
              <a:gd name="connsiteX20" fmla="*/ 110776 w 1778351"/>
              <a:gd name="connsiteY20" fmla="*/ 2066616 h 4190740"/>
              <a:gd name="connsiteX21" fmla="*/ 127706 w 1778351"/>
              <a:gd name="connsiteY21" fmla="*/ 1947162 h 4190740"/>
              <a:gd name="connsiteX22" fmla="*/ 317708 w 1778351"/>
              <a:gd name="connsiteY22" fmla="*/ 1931170 h 4190740"/>
              <a:gd name="connsiteX23" fmla="*/ 506768 w 1778351"/>
              <a:gd name="connsiteY23" fmla="*/ 1921765 h 4190740"/>
              <a:gd name="connsiteX24" fmla="*/ 478551 w 1778351"/>
              <a:gd name="connsiteY24" fmla="*/ 1891666 h 4190740"/>
              <a:gd name="connsiteX25" fmla="*/ 115479 w 1778351"/>
              <a:gd name="connsiteY25" fmla="*/ 1890726 h 4190740"/>
              <a:gd name="connsiteX26" fmla="*/ 106072 w 1778351"/>
              <a:gd name="connsiteY26" fmla="*/ 1872854 h 4190740"/>
              <a:gd name="connsiteX27" fmla="*/ 145578 w 1778351"/>
              <a:gd name="connsiteY27" fmla="*/ 1680032 h 4190740"/>
              <a:gd name="connsiteX28" fmla="*/ 233993 w 1778351"/>
              <a:gd name="connsiteY28" fmla="*/ 1584090 h 4190740"/>
              <a:gd name="connsiteX29" fmla="*/ 414589 w 1778351"/>
              <a:gd name="connsiteY29" fmla="*/ 1574214 h 4190740"/>
              <a:gd name="connsiteX30" fmla="*/ 696064 w 1778351"/>
              <a:gd name="connsiteY30" fmla="*/ 522270 h 4190740"/>
              <a:gd name="connsiteX31" fmla="*/ 762611 w 1778351"/>
              <a:gd name="connsiteY31" fmla="*/ 557895 h 4190740"/>
              <a:gd name="connsiteX32" fmla="*/ 860434 w 1778351"/>
              <a:gd name="connsiteY32" fmla="*/ 714036 h 4190740"/>
              <a:gd name="connsiteX33" fmla="*/ 933801 w 1778351"/>
              <a:gd name="connsiteY33" fmla="*/ 904978 h 4190740"/>
              <a:gd name="connsiteX34" fmla="*/ 1098405 w 1778351"/>
              <a:gd name="connsiteY34" fmla="*/ 1093098 h 4190740"/>
              <a:gd name="connsiteX35" fmla="*/ 1172713 w 1778351"/>
              <a:gd name="connsiteY35" fmla="*/ 1309435 h 4190740"/>
              <a:gd name="connsiteX36" fmla="*/ 1199990 w 1778351"/>
              <a:gd name="connsiteY36" fmla="*/ 1499437 h 4190740"/>
              <a:gd name="connsiteX37" fmla="*/ 1189645 w 1778351"/>
              <a:gd name="connsiteY37" fmla="*/ 1613249 h 4190740"/>
              <a:gd name="connsiteX38" fmla="*/ 891473 w 1778351"/>
              <a:gd name="connsiteY38" fmla="*/ 1613249 h 4190740"/>
              <a:gd name="connsiteX39" fmla="*/ 791770 w 1778351"/>
              <a:gd name="connsiteY39" fmla="*/ 1581267 h 4190740"/>
              <a:gd name="connsiteX40" fmla="*/ 661027 w 1778351"/>
              <a:gd name="connsiteY40" fmla="*/ 1501317 h 4190740"/>
              <a:gd name="connsiteX41" fmla="*/ 410828 w 1778351"/>
              <a:gd name="connsiteY41" fmla="*/ 1500377 h 4190740"/>
              <a:gd name="connsiteX42" fmla="*/ 316768 w 1778351"/>
              <a:gd name="connsiteY42" fmla="*/ 1495674 h 4190740"/>
              <a:gd name="connsiteX43" fmla="*/ 316768 w 1778351"/>
              <a:gd name="connsiteY43" fmla="*/ 1468395 h 4190740"/>
              <a:gd name="connsiteX44" fmla="*/ 334638 w 1778351"/>
              <a:gd name="connsiteY44" fmla="*/ 1445821 h 4190740"/>
              <a:gd name="connsiteX45" fmla="*/ 426818 w 1778351"/>
              <a:gd name="connsiteY45" fmla="*/ 1176811 h 4190740"/>
              <a:gd name="connsiteX46" fmla="*/ 628105 w 1778351"/>
              <a:gd name="connsiteY46" fmla="*/ 557895 h 4190740"/>
              <a:gd name="connsiteX47" fmla="*/ 696064 w 1778351"/>
              <a:gd name="connsiteY47" fmla="*/ 522270 h 4190740"/>
              <a:gd name="connsiteX48" fmla="*/ 1551304 w 1778351"/>
              <a:gd name="connsiteY48" fmla="*/ 238 h 4190740"/>
              <a:gd name="connsiteX49" fmla="*/ 1449250 w 1778351"/>
              <a:gd name="connsiteY49" fmla="*/ 2001 h 4190740"/>
              <a:gd name="connsiteX50" fmla="*/ 1218802 w 1778351"/>
              <a:gd name="connsiteY50" fmla="*/ 29280 h 4190740"/>
              <a:gd name="connsiteX51" fmla="*/ 1023157 w 1778351"/>
              <a:gd name="connsiteY51" fmla="*/ 94180 h 4190740"/>
              <a:gd name="connsiteX52" fmla="*/ 791770 w 1778351"/>
              <a:gd name="connsiteY52" fmla="*/ 176013 h 4190740"/>
              <a:gd name="connsiteX53" fmla="*/ 518996 w 1778351"/>
              <a:gd name="connsiteY53" fmla="*/ 407400 h 4190740"/>
              <a:gd name="connsiteX54" fmla="*/ 501126 w 1778351"/>
              <a:gd name="connsiteY54" fmla="*/ 489232 h 4190740"/>
              <a:gd name="connsiteX55" fmla="*/ 458797 w 1778351"/>
              <a:gd name="connsiteY55" fmla="*/ 549431 h 4190740"/>
              <a:gd name="connsiteX56" fmla="*/ 304539 w 1778351"/>
              <a:gd name="connsiteY56" fmla="*/ 867354 h 4190740"/>
              <a:gd name="connsiteX57" fmla="*/ 284787 w 1778351"/>
              <a:gd name="connsiteY57" fmla="*/ 1196563 h 4190740"/>
              <a:gd name="connsiteX58" fmla="*/ 195429 w 1778351"/>
              <a:gd name="connsiteY58" fmla="*/ 1411959 h 4190740"/>
              <a:gd name="connsiteX59" fmla="*/ 51518 w 1778351"/>
              <a:gd name="connsiteY59" fmla="*/ 1636763 h 4190740"/>
              <a:gd name="connsiteX60" fmla="*/ 2607 w 1778351"/>
              <a:gd name="connsiteY60" fmla="*/ 1895428 h 4190740"/>
              <a:gd name="connsiteX61" fmla="*/ 62805 w 1778351"/>
              <a:gd name="connsiteY61" fmla="*/ 2251916 h 4190740"/>
              <a:gd name="connsiteX62" fmla="*/ 231173 w 1778351"/>
              <a:gd name="connsiteY62" fmla="*/ 2573600 h 4190740"/>
              <a:gd name="connsiteX63" fmla="*/ 380729 w 1778351"/>
              <a:gd name="connsiteY63" fmla="*/ 2713751 h 4190740"/>
              <a:gd name="connsiteX64" fmla="*/ 1002465 w 1778351"/>
              <a:gd name="connsiteY64" fmla="*/ 2685532 h 4190740"/>
              <a:gd name="connsiteX65" fmla="*/ 1248901 w 1778351"/>
              <a:gd name="connsiteY65" fmla="*/ 2798404 h 4190740"/>
              <a:gd name="connsiteX66" fmla="*/ 1348605 w 1778351"/>
              <a:gd name="connsiteY66" fmla="*/ 3000633 h 4190740"/>
              <a:gd name="connsiteX67" fmla="*/ 1362715 w 1778351"/>
              <a:gd name="connsiteY67" fmla="*/ 3234842 h 4190740"/>
              <a:gd name="connsiteX68" fmla="*/ 1304397 w 1778351"/>
              <a:gd name="connsiteY68" fmla="*/ 3528308 h 4190740"/>
              <a:gd name="connsiteX69" fmla="*/ 1153901 w 1778351"/>
              <a:gd name="connsiteY69" fmla="*/ 3927123 h 4190740"/>
              <a:gd name="connsiteX70" fmla="*/ 1114397 w 1778351"/>
              <a:gd name="connsiteY70" fmla="*/ 4069153 h 4190740"/>
              <a:gd name="connsiteX71" fmla="*/ 1210337 w 1778351"/>
              <a:gd name="connsiteY71" fmla="*/ 4173560 h 4190740"/>
              <a:gd name="connsiteX72" fmla="*/ 1275237 w 1778351"/>
              <a:gd name="connsiteY72" fmla="*/ 4034352 h 4190740"/>
              <a:gd name="connsiteX73" fmla="*/ 1418209 w 1778351"/>
              <a:gd name="connsiteY73" fmla="*/ 3667517 h 4190740"/>
              <a:gd name="connsiteX74" fmla="*/ 1440783 w 1778351"/>
              <a:gd name="connsiteY74" fmla="*/ 3606379 h 4190740"/>
              <a:gd name="connsiteX75" fmla="*/ 1485932 w 1778351"/>
              <a:gd name="connsiteY75" fmla="*/ 3414496 h 4190740"/>
              <a:gd name="connsiteX76" fmla="*/ 1515091 w 1778351"/>
              <a:gd name="connsiteY76" fmla="*/ 3260238 h 4190740"/>
              <a:gd name="connsiteX77" fmla="*/ 1479349 w 1778351"/>
              <a:gd name="connsiteY77" fmla="*/ 2926325 h 4190740"/>
              <a:gd name="connsiteX78" fmla="*/ 1269595 w 1778351"/>
              <a:gd name="connsiteY78" fmla="*/ 2621571 h 4190740"/>
              <a:gd name="connsiteX79" fmla="*/ 1017514 w 1778351"/>
              <a:gd name="connsiteY79" fmla="*/ 2553848 h 4190740"/>
              <a:gd name="connsiteX80" fmla="*/ 788008 w 1778351"/>
              <a:gd name="connsiteY80" fmla="*/ 2583007 h 4190740"/>
              <a:gd name="connsiteX81" fmla="*/ 539690 w 1778351"/>
              <a:gd name="connsiteY81" fmla="*/ 2611224 h 4190740"/>
              <a:gd name="connsiteX82" fmla="*/ 676076 w 1778351"/>
              <a:gd name="connsiteY82" fmla="*/ 2514342 h 4190740"/>
              <a:gd name="connsiteX83" fmla="*/ 835979 w 1778351"/>
              <a:gd name="connsiteY83" fmla="*/ 2399590 h 4190740"/>
              <a:gd name="connsiteX84" fmla="*/ 910285 w 1778351"/>
              <a:gd name="connsiteY84" fmla="*/ 2334689 h 4190740"/>
              <a:gd name="connsiteX85" fmla="*/ 968603 w 1778351"/>
              <a:gd name="connsiteY85" fmla="*/ 2268846 h 4190740"/>
              <a:gd name="connsiteX86" fmla="*/ 1240436 w 1778351"/>
              <a:gd name="connsiteY86" fmla="*/ 2177608 h 4190740"/>
              <a:gd name="connsiteX87" fmla="*/ 1374002 w 1778351"/>
              <a:gd name="connsiteY87" fmla="*/ 2136222 h 4190740"/>
              <a:gd name="connsiteX88" fmla="*/ 1515091 w 1778351"/>
              <a:gd name="connsiteY88" fmla="*/ 2092013 h 4190740"/>
              <a:gd name="connsiteX89" fmla="*/ 1523556 w 1778351"/>
              <a:gd name="connsiteY89" fmla="*/ 2044042 h 4190740"/>
              <a:gd name="connsiteX90" fmla="*/ 1452070 w 1778351"/>
              <a:gd name="connsiteY90" fmla="*/ 2054389 h 4190740"/>
              <a:gd name="connsiteX91" fmla="*/ 1238556 w 1778351"/>
              <a:gd name="connsiteY91" fmla="*/ 2108005 h 4190740"/>
              <a:gd name="connsiteX92" fmla="*/ 998702 w 1778351"/>
              <a:gd name="connsiteY92" fmla="*/ 2146569 h 4190740"/>
              <a:gd name="connsiteX93" fmla="*/ 955434 w 1778351"/>
              <a:gd name="connsiteY93" fmla="*/ 2136222 h 4190740"/>
              <a:gd name="connsiteX94" fmla="*/ 828454 w 1778351"/>
              <a:gd name="connsiteY94" fmla="*/ 2113647 h 4190740"/>
              <a:gd name="connsiteX95" fmla="*/ 778601 w 1778351"/>
              <a:gd name="connsiteY95" fmla="*/ 1983844 h 4190740"/>
              <a:gd name="connsiteX96" fmla="*/ 760731 w 1778351"/>
              <a:gd name="connsiteY96" fmla="*/ 1787259 h 4190740"/>
              <a:gd name="connsiteX97" fmla="*/ 761671 w 1778351"/>
              <a:gd name="connsiteY97" fmla="*/ 1704486 h 4190740"/>
              <a:gd name="connsiteX98" fmla="*/ 839741 w 1778351"/>
              <a:gd name="connsiteY98" fmla="*/ 1686614 h 4190740"/>
              <a:gd name="connsiteX99" fmla="*/ 1009989 w 1778351"/>
              <a:gd name="connsiteY99" fmla="*/ 1680032 h 4190740"/>
              <a:gd name="connsiteX100" fmla="*/ 1162366 w 1778351"/>
              <a:gd name="connsiteY100" fmla="*/ 1684734 h 4190740"/>
              <a:gd name="connsiteX101" fmla="*/ 1306279 w 1778351"/>
              <a:gd name="connsiteY101" fmla="*/ 1690377 h 4190740"/>
              <a:gd name="connsiteX102" fmla="*/ 1542368 w 1778351"/>
              <a:gd name="connsiteY102" fmla="*/ 1650873 h 4190740"/>
              <a:gd name="connsiteX103" fmla="*/ 1389992 w 1778351"/>
              <a:gd name="connsiteY103" fmla="*/ 1630178 h 4190740"/>
              <a:gd name="connsiteX104" fmla="*/ 1383407 w 1778351"/>
              <a:gd name="connsiteY104" fmla="*/ 1587852 h 4190740"/>
              <a:gd name="connsiteX105" fmla="*/ 1662765 w 1778351"/>
              <a:gd name="connsiteY105" fmla="*/ 1257701 h 4190740"/>
              <a:gd name="connsiteX106" fmla="*/ 1726976 w 1778351"/>
              <a:gd name="connsiteY106" fmla="*/ 1227456 h 4190740"/>
              <a:gd name="connsiteX107" fmla="*/ 1754231 w 1778351"/>
              <a:gd name="connsiteY107" fmla="*/ 1221764 h 4190740"/>
              <a:gd name="connsiteX108" fmla="*/ 1757645 w 1778351"/>
              <a:gd name="connsiteY108" fmla="*/ 1175845 h 4190740"/>
              <a:gd name="connsiteX109" fmla="*/ 1754763 w 1778351"/>
              <a:gd name="connsiteY109" fmla="*/ 1091969 h 4190740"/>
              <a:gd name="connsiteX110" fmla="*/ 1740486 w 1778351"/>
              <a:gd name="connsiteY110" fmla="*/ 963475 h 4190740"/>
              <a:gd name="connsiteX111" fmla="*/ 1766844 w 1778351"/>
              <a:gd name="connsiteY111" fmla="*/ 855851 h 4190740"/>
              <a:gd name="connsiteX112" fmla="*/ 1773434 w 1778351"/>
              <a:gd name="connsiteY112" fmla="*/ 742733 h 4190740"/>
              <a:gd name="connsiteX113" fmla="*/ 1737191 w 1778351"/>
              <a:gd name="connsiteY113" fmla="*/ 422052 h 4190740"/>
              <a:gd name="connsiteX114" fmla="*/ 1765746 w 1778351"/>
              <a:gd name="connsiteY114" fmla="*/ 233158 h 4190740"/>
              <a:gd name="connsiteX115" fmla="*/ 1775629 w 1778351"/>
              <a:gd name="connsiteY115" fmla="*/ 31085 h 4190740"/>
              <a:gd name="connsiteX116" fmla="*/ 1778351 w 1778351"/>
              <a:gd name="connsiteY116" fmla="*/ 18432 h 4190740"/>
              <a:gd name="connsiteX117" fmla="*/ 1653359 w 1778351"/>
              <a:gd name="connsiteY117" fmla="*/ 4823 h 4190740"/>
              <a:gd name="connsiteX118" fmla="*/ 1551304 w 1778351"/>
              <a:gd name="connsiteY118" fmla="*/ 238 h 419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778351" h="4190740">
                <a:moveTo>
                  <a:pt x="414589" y="1574214"/>
                </a:moveTo>
                <a:cubicBezTo>
                  <a:pt x="475494" y="1572803"/>
                  <a:pt x="536397" y="1574213"/>
                  <a:pt x="595186" y="1581267"/>
                </a:cubicBezTo>
                <a:cubicBezTo>
                  <a:pt x="627165" y="1585030"/>
                  <a:pt x="661027" y="1610426"/>
                  <a:pt x="667611" y="1641466"/>
                </a:cubicBezTo>
                <a:cubicBezTo>
                  <a:pt x="689246" y="1744933"/>
                  <a:pt x="684541" y="1866269"/>
                  <a:pt x="693948" y="1971616"/>
                </a:cubicBezTo>
                <a:cubicBezTo>
                  <a:pt x="695828" y="2019588"/>
                  <a:pt x="684541" y="2228399"/>
                  <a:pt x="752264" y="2217112"/>
                </a:cubicBezTo>
                <a:cubicBezTo>
                  <a:pt x="784246" y="2212410"/>
                  <a:pt x="816225" y="2212410"/>
                  <a:pt x="847266" y="2211470"/>
                </a:cubicBezTo>
                <a:cubicBezTo>
                  <a:pt x="861374" y="2210530"/>
                  <a:pt x="864196" y="2216172"/>
                  <a:pt x="857611" y="2229342"/>
                </a:cubicBezTo>
                <a:cubicBezTo>
                  <a:pt x="824692" y="2301767"/>
                  <a:pt x="743799" y="2336569"/>
                  <a:pt x="679839" y="2378895"/>
                </a:cubicBezTo>
                <a:cubicBezTo>
                  <a:pt x="644097" y="2414639"/>
                  <a:pt x="585779" y="2440976"/>
                  <a:pt x="543452" y="2469195"/>
                </a:cubicBezTo>
                <a:cubicBezTo>
                  <a:pt x="500184" y="2497412"/>
                  <a:pt x="456917" y="2527511"/>
                  <a:pt x="412708" y="2553848"/>
                </a:cubicBezTo>
                <a:cubicBezTo>
                  <a:pt x="385431" y="2569837"/>
                  <a:pt x="351570" y="2578304"/>
                  <a:pt x="325233" y="2554788"/>
                </a:cubicBezTo>
                <a:cubicBezTo>
                  <a:pt x="311124" y="2542561"/>
                  <a:pt x="301719" y="2524689"/>
                  <a:pt x="292312" y="2507759"/>
                </a:cubicBezTo>
                <a:cubicBezTo>
                  <a:pt x="246223" y="2421224"/>
                  <a:pt x="203896" y="2331866"/>
                  <a:pt x="154043" y="2247211"/>
                </a:cubicBezTo>
                <a:cubicBezTo>
                  <a:pt x="144638" y="2231222"/>
                  <a:pt x="149341" y="2223697"/>
                  <a:pt x="165330" y="2218054"/>
                </a:cubicBezTo>
                <a:cubicBezTo>
                  <a:pt x="215181" y="2200182"/>
                  <a:pt x="265035" y="2182311"/>
                  <a:pt x="314886" y="2163499"/>
                </a:cubicBezTo>
                <a:cubicBezTo>
                  <a:pt x="326173" y="2159736"/>
                  <a:pt x="337460" y="2155974"/>
                  <a:pt x="348748" y="2152211"/>
                </a:cubicBezTo>
                <a:cubicBezTo>
                  <a:pt x="392016" y="2136222"/>
                  <a:pt x="434343" y="2120232"/>
                  <a:pt x="477609" y="2104240"/>
                </a:cubicBezTo>
                <a:cubicBezTo>
                  <a:pt x="488896" y="2099538"/>
                  <a:pt x="500184" y="2094835"/>
                  <a:pt x="511471" y="2091073"/>
                </a:cubicBezTo>
                <a:cubicBezTo>
                  <a:pt x="518996" y="2088251"/>
                  <a:pt x="523700" y="2083548"/>
                  <a:pt x="521818" y="2074141"/>
                </a:cubicBezTo>
                <a:cubicBezTo>
                  <a:pt x="514293" y="2043102"/>
                  <a:pt x="224588" y="2125875"/>
                  <a:pt x="186024" y="2130577"/>
                </a:cubicBezTo>
                <a:cubicBezTo>
                  <a:pt x="138053" y="2136222"/>
                  <a:pt x="118301" y="2109885"/>
                  <a:pt x="110776" y="2066616"/>
                </a:cubicBezTo>
                <a:cubicBezTo>
                  <a:pt x="105132" y="2032755"/>
                  <a:pt x="89142" y="1961269"/>
                  <a:pt x="127706" y="1947162"/>
                </a:cubicBezTo>
                <a:cubicBezTo>
                  <a:pt x="187905" y="1923645"/>
                  <a:pt x="237758" y="1931170"/>
                  <a:pt x="317708" y="1931170"/>
                </a:cubicBezTo>
                <a:cubicBezTo>
                  <a:pt x="333698" y="1931170"/>
                  <a:pt x="503946" y="1933052"/>
                  <a:pt x="506768" y="1921765"/>
                </a:cubicBezTo>
                <a:cubicBezTo>
                  <a:pt x="511471" y="1898251"/>
                  <a:pt x="499243" y="1891666"/>
                  <a:pt x="478551" y="1891666"/>
                </a:cubicBezTo>
                <a:cubicBezTo>
                  <a:pt x="357213" y="1891666"/>
                  <a:pt x="236816" y="1891666"/>
                  <a:pt x="115479" y="1890726"/>
                </a:cubicBezTo>
                <a:cubicBezTo>
                  <a:pt x="102310" y="1889784"/>
                  <a:pt x="105132" y="1880379"/>
                  <a:pt x="106072" y="1872854"/>
                </a:cubicBezTo>
                <a:cubicBezTo>
                  <a:pt x="118301" y="1807953"/>
                  <a:pt x="131469" y="1743992"/>
                  <a:pt x="145578" y="1680032"/>
                </a:cubicBezTo>
                <a:cubicBezTo>
                  <a:pt x="156865" y="1629238"/>
                  <a:pt x="175677" y="1587852"/>
                  <a:pt x="233993" y="1584090"/>
                </a:cubicBezTo>
                <a:cubicBezTo>
                  <a:pt x="292782" y="1579857"/>
                  <a:pt x="353686" y="1575625"/>
                  <a:pt x="414589" y="1574214"/>
                </a:cubicBezTo>
                <a:close/>
                <a:moveTo>
                  <a:pt x="696064" y="522270"/>
                </a:moveTo>
                <a:cubicBezTo>
                  <a:pt x="719109" y="522153"/>
                  <a:pt x="741918" y="533910"/>
                  <a:pt x="762611" y="557895"/>
                </a:cubicBezTo>
                <a:cubicBezTo>
                  <a:pt x="803058" y="604926"/>
                  <a:pt x="837859" y="655718"/>
                  <a:pt x="860434" y="714036"/>
                </a:cubicBezTo>
                <a:cubicBezTo>
                  <a:pt x="883948" y="777997"/>
                  <a:pt x="905582" y="842897"/>
                  <a:pt x="933801" y="904978"/>
                </a:cubicBezTo>
                <a:cubicBezTo>
                  <a:pt x="976128" y="977404"/>
                  <a:pt x="1039149" y="1034780"/>
                  <a:pt x="1098405" y="1093098"/>
                </a:cubicBezTo>
                <a:cubicBezTo>
                  <a:pt x="1160485" y="1154236"/>
                  <a:pt x="1161425" y="1227602"/>
                  <a:pt x="1172713" y="1309435"/>
                </a:cubicBezTo>
                <a:cubicBezTo>
                  <a:pt x="1182120" y="1372455"/>
                  <a:pt x="1190585" y="1435476"/>
                  <a:pt x="1199990" y="1499437"/>
                </a:cubicBezTo>
                <a:cubicBezTo>
                  <a:pt x="1203752" y="1526714"/>
                  <a:pt x="1237613" y="1616071"/>
                  <a:pt x="1189645" y="1613249"/>
                </a:cubicBezTo>
                <a:cubicBezTo>
                  <a:pt x="1137911" y="1610426"/>
                  <a:pt x="943206" y="1608546"/>
                  <a:pt x="891473" y="1613249"/>
                </a:cubicBezTo>
                <a:cubicBezTo>
                  <a:pt x="856671" y="1617011"/>
                  <a:pt x="822810" y="1607604"/>
                  <a:pt x="791770" y="1581267"/>
                </a:cubicBezTo>
                <a:cubicBezTo>
                  <a:pt x="740037" y="1538001"/>
                  <a:pt x="735334" y="1505079"/>
                  <a:pt x="661027" y="1501317"/>
                </a:cubicBezTo>
                <a:cubicBezTo>
                  <a:pt x="577314" y="1496614"/>
                  <a:pt x="494541" y="1500377"/>
                  <a:pt x="410828" y="1500377"/>
                </a:cubicBezTo>
                <a:cubicBezTo>
                  <a:pt x="392956" y="1500377"/>
                  <a:pt x="327113" y="1511664"/>
                  <a:pt x="316768" y="1495674"/>
                </a:cubicBezTo>
                <a:cubicBezTo>
                  <a:pt x="311124" y="1487207"/>
                  <a:pt x="313006" y="1476862"/>
                  <a:pt x="316768" y="1468395"/>
                </a:cubicBezTo>
                <a:cubicBezTo>
                  <a:pt x="321471" y="1459931"/>
                  <a:pt x="328055" y="1453346"/>
                  <a:pt x="334638" y="1445821"/>
                </a:cubicBezTo>
                <a:cubicBezTo>
                  <a:pt x="408946" y="1369633"/>
                  <a:pt x="426818" y="1278395"/>
                  <a:pt x="426818" y="1176811"/>
                </a:cubicBezTo>
                <a:cubicBezTo>
                  <a:pt x="377907" y="950127"/>
                  <a:pt x="475729" y="722501"/>
                  <a:pt x="628105" y="557895"/>
                </a:cubicBezTo>
                <a:cubicBezTo>
                  <a:pt x="649739" y="534381"/>
                  <a:pt x="673019" y="522388"/>
                  <a:pt x="696064" y="522270"/>
                </a:cubicBezTo>
                <a:close/>
                <a:moveTo>
                  <a:pt x="1551304" y="238"/>
                </a:moveTo>
                <a:cubicBezTo>
                  <a:pt x="1517208" y="-351"/>
                  <a:pt x="1483112" y="120"/>
                  <a:pt x="1449250" y="2001"/>
                </a:cubicBezTo>
                <a:cubicBezTo>
                  <a:pt x="1372120" y="5763"/>
                  <a:pt x="1294992" y="14230"/>
                  <a:pt x="1218802" y="29280"/>
                </a:cubicBezTo>
                <a:cubicBezTo>
                  <a:pt x="1189645" y="34922"/>
                  <a:pt x="1021277" y="56557"/>
                  <a:pt x="1023157" y="94180"/>
                </a:cubicBezTo>
                <a:cubicBezTo>
                  <a:pt x="1024099" y="109230"/>
                  <a:pt x="815285" y="165666"/>
                  <a:pt x="791770" y="176013"/>
                </a:cubicBezTo>
                <a:cubicBezTo>
                  <a:pt x="688303" y="222102"/>
                  <a:pt x="556620" y="293587"/>
                  <a:pt x="518996" y="407400"/>
                </a:cubicBezTo>
                <a:cubicBezTo>
                  <a:pt x="510531" y="433736"/>
                  <a:pt x="510531" y="464776"/>
                  <a:pt x="501126" y="489232"/>
                </a:cubicBezTo>
                <a:cubicBezTo>
                  <a:pt x="492659" y="510866"/>
                  <a:pt x="471967" y="530619"/>
                  <a:pt x="458797" y="549431"/>
                </a:cubicBezTo>
                <a:cubicBezTo>
                  <a:pt x="392016" y="639728"/>
                  <a:pt x="341223" y="728145"/>
                  <a:pt x="304539" y="867354"/>
                </a:cubicBezTo>
                <a:cubicBezTo>
                  <a:pt x="279144" y="976464"/>
                  <a:pt x="269737" y="1085573"/>
                  <a:pt x="284787" y="1196563"/>
                </a:cubicBezTo>
                <a:cubicBezTo>
                  <a:pt x="296074" y="1279335"/>
                  <a:pt x="243400" y="1353643"/>
                  <a:pt x="195429" y="1411959"/>
                </a:cubicBezTo>
                <a:cubicBezTo>
                  <a:pt x="135231" y="1485327"/>
                  <a:pt x="82557" y="1547406"/>
                  <a:pt x="51518" y="1636763"/>
                </a:cubicBezTo>
                <a:cubicBezTo>
                  <a:pt x="22359" y="1723298"/>
                  <a:pt x="11072" y="1805131"/>
                  <a:pt x="2607" y="1895428"/>
                </a:cubicBezTo>
                <a:cubicBezTo>
                  <a:pt x="-8680" y="2016765"/>
                  <a:pt x="17657" y="2139984"/>
                  <a:pt x="62805" y="2251916"/>
                </a:cubicBezTo>
                <a:cubicBezTo>
                  <a:pt x="107954" y="2365728"/>
                  <a:pt x="182262" y="2462610"/>
                  <a:pt x="231173" y="2573600"/>
                </a:cubicBezTo>
                <a:cubicBezTo>
                  <a:pt x="261272" y="2640383"/>
                  <a:pt x="312064" y="2686472"/>
                  <a:pt x="380729" y="2713751"/>
                </a:cubicBezTo>
                <a:cubicBezTo>
                  <a:pt x="570729" y="2789939"/>
                  <a:pt x="806820" y="2709988"/>
                  <a:pt x="1002465" y="2685532"/>
                </a:cubicBezTo>
                <a:cubicBezTo>
                  <a:pt x="1100287" y="2673304"/>
                  <a:pt x="1187762" y="2715631"/>
                  <a:pt x="1248901" y="2798404"/>
                </a:cubicBezTo>
                <a:cubicBezTo>
                  <a:pt x="1294049" y="2859542"/>
                  <a:pt x="1326971" y="2928207"/>
                  <a:pt x="1348605" y="3000633"/>
                </a:cubicBezTo>
                <a:cubicBezTo>
                  <a:pt x="1371180" y="3078703"/>
                  <a:pt x="1369297" y="3153951"/>
                  <a:pt x="1362715" y="3234842"/>
                </a:cubicBezTo>
                <a:cubicBezTo>
                  <a:pt x="1354248" y="3334546"/>
                  <a:pt x="1334496" y="3432368"/>
                  <a:pt x="1304397" y="3528308"/>
                </a:cubicBezTo>
                <a:cubicBezTo>
                  <a:pt x="1262070" y="3663755"/>
                  <a:pt x="1193407" y="3790736"/>
                  <a:pt x="1153901" y="3927123"/>
                </a:cubicBezTo>
                <a:cubicBezTo>
                  <a:pt x="1141673" y="3969449"/>
                  <a:pt x="1114397" y="4024945"/>
                  <a:pt x="1114397" y="4069153"/>
                </a:cubicBezTo>
                <a:cubicBezTo>
                  <a:pt x="1113454" y="4104895"/>
                  <a:pt x="1163308" y="4237521"/>
                  <a:pt x="1210337" y="4173560"/>
                </a:cubicBezTo>
                <a:cubicBezTo>
                  <a:pt x="1239496" y="4134054"/>
                  <a:pt x="1256425" y="4078558"/>
                  <a:pt x="1275237" y="4034352"/>
                </a:cubicBezTo>
                <a:cubicBezTo>
                  <a:pt x="1326031" y="3913013"/>
                  <a:pt x="1372120" y="3790736"/>
                  <a:pt x="1418209" y="3667517"/>
                </a:cubicBezTo>
                <a:cubicBezTo>
                  <a:pt x="1425733" y="3646825"/>
                  <a:pt x="1433258" y="3627071"/>
                  <a:pt x="1440783" y="3606379"/>
                </a:cubicBezTo>
                <a:cubicBezTo>
                  <a:pt x="1463357" y="3544298"/>
                  <a:pt x="1467120" y="3478457"/>
                  <a:pt x="1485932" y="3414496"/>
                </a:cubicBezTo>
                <a:cubicBezTo>
                  <a:pt x="1500981" y="3364645"/>
                  <a:pt x="1510388" y="3312912"/>
                  <a:pt x="1515091" y="3260238"/>
                </a:cubicBezTo>
                <a:cubicBezTo>
                  <a:pt x="1526378" y="3148306"/>
                  <a:pt x="1517913" y="3031672"/>
                  <a:pt x="1479349" y="2926325"/>
                </a:cubicBezTo>
                <a:cubicBezTo>
                  <a:pt x="1438903" y="2814393"/>
                  <a:pt x="1370239" y="2689294"/>
                  <a:pt x="1269595" y="2621571"/>
                </a:cubicBezTo>
                <a:cubicBezTo>
                  <a:pt x="1196227" y="2571720"/>
                  <a:pt x="1105930" y="2552908"/>
                  <a:pt x="1017514" y="2553848"/>
                </a:cubicBezTo>
                <a:cubicBezTo>
                  <a:pt x="939444" y="2553848"/>
                  <a:pt x="865136" y="2571720"/>
                  <a:pt x="788008" y="2583007"/>
                </a:cubicBezTo>
                <a:cubicBezTo>
                  <a:pt x="746622" y="2589590"/>
                  <a:pt x="577314" y="2632858"/>
                  <a:pt x="539690" y="2611224"/>
                </a:cubicBezTo>
                <a:cubicBezTo>
                  <a:pt x="490779" y="2582067"/>
                  <a:pt x="657264" y="2527511"/>
                  <a:pt x="676076" y="2514342"/>
                </a:cubicBezTo>
                <a:cubicBezTo>
                  <a:pt x="730632" y="2477660"/>
                  <a:pt x="785186" y="2440976"/>
                  <a:pt x="835979" y="2399590"/>
                </a:cubicBezTo>
                <a:cubicBezTo>
                  <a:pt x="861374" y="2378895"/>
                  <a:pt x="886771" y="2357263"/>
                  <a:pt x="910285" y="2334689"/>
                </a:cubicBezTo>
                <a:cubicBezTo>
                  <a:pt x="930039" y="2315877"/>
                  <a:pt x="946029" y="2283895"/>
                  <a:pt x="968603" y="2268846"/>
                </a:cubicBezTo>
                <a:cubicBezTo>
                  <a:pt x="1048554" y="2222757"/>
                  <a:pt x="1152021" y="2204885"/>
                  <a:pt x="1240436" y="2177608"/>
                </a:cubicBezTo>
                <a:cubicBezTo>
                  <a:pt x="1285585" y="2166321"/>
                  <a:pt x="1329793" y="2149389"/>
                  <a:pt x="1374002" y="2136222"/>
                </a:cubicBezTo>
                <a:cubicBezTo>
                  <a:pt x="1419151" y="2122112"/>
                  <a:pt x="1473705" y="2113647"/>
                  <a:pt x="1515091" y="2092013"/>
                </a:cubicBezTo>
                <a:cubicBezTo>
                  <a:pt x="1538605" y="2079786"/>
                  <a:pt x="1557417" y="2058152"/>
                  <a:pt x="1523556" y="2044042"/>
                </a:cubicBezTo>
                <a:cubicBezTo>
                  <a:pt x="1503804" y="2035577"/>
                  <a:pt x="1470882" y="2049687"/>
                  <a:pt x="1452070" y="2054389"/>
                </a:cubicBezTo>
                <a:cubicBezTo>
                  <a:pt x="1381527" y="2071321"/>
                  <a:pt x="1310041" y="2099538"/>
                  <a:pt x="1238556" y="2108005"/>
                </a:cubicBezTo>
                <a:cubicBezTo>
                  <a:pt x="1155783" y="2116470"/>
                  <a:pt x="1079593" y="2126817"/>
                  <a:pt x="998702" y="2146569"/>
                </a:cubicBezTo>
                <a:cubicBezTo>
                  <a:pt x="982713" y="2150331"/>
                  <a:pt x="967663" y="2147509"/>
                  <a:pt x="955434" y="2136222"/>
                </a:cubicBezTo>
                <a:cubicBezTo>
                  <a:pt x="913107" y="2099538"/>
                  <a:pt x="880186" y="2124935"/>
                  <a:pt x="828454" y="2113647"/>
                </a:cubicBezTo>
                <a:cubicBezTo>
                  <a:pt x="768256" y="2100478"/>
                  <a:pt x="782363" y="2031815"/>
                  <a:pt x="778601" y="1983844"/>
                </a:cubicBezTo>
                <a:cubicBezTo>
                  <a:pt x="773899" y="1918003"/>
                  <a:pt x="770136" y="1852160"/>
                  <a:pt x="760731" y="1787259"/>
                </a:cubicBezTo>
                <a:cubicBezTo>
                  <a:pt x="756969" y="1761862"/>
                  <a:pt x="740977" y="1724238"/>
                  <a:pt x="761671" y="1704486"/>
                </a:cubicBezTo>
                <a:cubicBezTo>
                  <a:pt x="778601" y="1687557"/>
                  <a:pt x="817167" y="1690377"/>
                  <a:pt x="839741" y="1686614"/>
                </a:cubicBezTo>
                <a:cubicBezTo>
                  <a:pt x="892415" y="1676269"/>
                  <a:pt x="955434" y="1675327"/>
                  <a:pt x="1009989" y="1680032"/>
                </a:cubicBezTo>
                <a:cubicBezTo>
                  <a:pt x="1066425" y="1684734"/>
                  <a:pt x="1105930" y="1680972"/>
                  <a:pt x="1162366" y="1684734"/>
                </a:cubicBezTo>
                <a:cubicBezTo>
                  <a:pt x="1210337" y="1688497"/>
                  <a:pt x="1258308" y="1691319"/>
                  <a:pt x="1306279" y="1690377"/>
                </a:cubicBezTo>
                <a:cubicBezTo>
                  <a:pt x="1376822" y="1689437"/>
                  <a:pt x="1480289" y="1684734"/>
                  <a:pt x="1542368" y="1650873"/>
                </a:cubicBezTo>
                <a:cubicBezTo>
                  <a:pt x="1602566" y="1616071"/>
                  <a:pt x="1430438" y="1633941"/>
                  <a:pt x="1389992" y="1630178"/>
                </a:cubicBezTo>
                <a:cubicBezTo>
                  <a:pt x="1376822" y="1628298"/>
                  <a:pt x="1377764" y="1603842"/>
                  <a:pt x="1383407" y="1587852"/>
                </a:cubicBezTo>
                <a:cubicBezTo>
                  <a:pt x="1431378" y="1454288"/>
                  <a:pt x="1543310" y="1332009"/>
                  <a:pt x="1662765" y="1257701"/>
                </a:cubicBezTo>
                <a:cubicBezTo>
                  <a:pt x="1682048" y="1245709"/>
                  <a:pt x="1703916" y="1235304"/>
                  <a:pt x="1726976" y="1227456"/>
                </a:cubicBezTo>
                <a:lnTo>
                  <a:pt x="1754231" y="1221764"/>
                </a:lnTo>
                <a:lnTo>
                  <a:pt x="1757645" y="1175845"/>
                </a:lnTo>
                <a:cubicBezTo>
                  <a:pt x="1758057" y="1147977"/>
                  <a:pt x="1756959" y="1119973"/>
                  <a:pt x="1754763" y="1091969"/>
                </a:cubicBezTo>
                <a:cubicBezTo>
                  <a:pt x="1751470" y="1048040"/>
                  <a:pt x="1734996" y="1008504"/>
                  <a:pt x="1740486" y="963475"/>
                </a:cubicBezTo>
                <a:cubicBezTo>
                  <a:pt x="1744879" y="926137"/>
                  <a:pt x="1762451" y="892092"/>
                  <a:pt x="1766844" y="855851"/>
                </a:cubicBezTo>
                <a:cubicBezTo>
                  <a:pt x="1772334" y="818510"/>
                  <a:pt x="1769039" y="780074"/>
                  <a:pt x="1773434" y="742733"/>
                </a:cubicBezTo>
                <a:cubicBezTo>
                  <a:pt x="1784415" y="635109"/>
                  <a:pt x="1760255" y="529679"/>
                  <a:pt x="1737191" y="422052"/>
                </a:cubicBezTo>
                <a:cubicBezTo>
                  <a:pt x="1722915" y="353964"/>
                  <a:pt x="1764646" y="296856"/>
                  <a:pt x="1765746" y="233158"/>
                </a:cubicBezTo>
                <a:cubicBezTo>
                  <a:pt x="1766844" y="165070"/>
                  <a:pt x="1771237" y="98076"/>
                  <a:pt x="1775629" y="31085"/>
                </a:cubicBezTo>
                <a:lnTo>
                  <a:pt x="1778351" y="18432"/>
                </a:lnTo>
                <a:lnTo>
                  <a:pt x="1653359" y="4823"/>
                </a:lnTo>
                <a:cubicBezTo>
                  <a:pt x="1619498" y="2472"/>
                  <a:pt x="1585401" y="826"/>
                  <a:pt x="1551304" y="238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4755" cap="flat">
            <a:noFill/>
            <a:prstDash val="solid"/>
            <a:miter/>
          </a:ln>
        </p:spPr>
        <p:txBody>
          <a:bodyPr rtlCol="0" anchor="ctr"/>
          <a:lstStyle/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666496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5400000">
            <a:off x="8116207" y="1869395"/>
            <a:ext cx="5106988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 rot="5400000">
            <a:off x="9868202" y="5372403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129231" y="609597"/>
            <a:ext cx="1073802" cy="4353760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0322" y="609597"/>
            <a:ext cx="8870004" cy="5326589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807126" y="5936187"/>
            <a:ext cx="2743200" cy="365125"/>
          </a:xfrm>
        </p:spPr>
        <p:txBody>
          <a:bodyPr/>
          <a:lstStyle/>
          <a:p>
            <a:fld id="{1C1B278A-F467-45E8-9AF0-627EB49F1F99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80321" y="5936188"/>
            <a:ext cx="6126805" cy="365125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097550" y="5398633"/>
            <a:ext cx="1154151" cy="1090789"/>
          </a:xfrm>
        </p:spPr>
        <p:txBody>
          <a:bodyPr anchor="t"/>
          <a:lstStyle>
            <a:lvl1pPr algn="ctr">
              <a:defRPr/>
            </a:lvl1pPr>
          </a:lstStyle>
          <a:p>
            <a:fld id="{6D22F896-40B5-4ADD-8801-0D06FADFA095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6588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bg>
      <p:bgPr>
        <a:gradFill>
          <a:gsLst>
            <a:gs pos="0">
              <a:schemeClr val="accent2"/>
            </a:gs>
            <a:gs pos="100000">
              <a:schemeClr val="dk1"/>
            </a:gs>
          </a:gsLst>
          <a:lin ang="8100019" scaled="0"/>
        </a:gra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1383833" y="2216600"/>
            <a:ext cx="9424400" cy="2424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800"/>
              <a:buNone/>
              <a:defRPr sz="9066">
                <a:solidFill>
                  <a:schemeClr val="lt1"/>
                </a:solidFill>
              </a:defRPr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67971174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Subtitle">
    <p:bg>
      <p:bgPr>
        <a:gradFill>
          <a:gsLst>
            <a:gs pos="0">
              <a:schemeClr val="accent1"/>
            </a:gs>
            <a:gs pos="100000">
              <a:schemeClr val="accent2"/>
            </a:gs>
          </a:gsLst>
          <a:lin ang="8100019" scaled="0"/>
        </a:gradFill>
        <a:effectLst/>
      </p:bgPr>
    </p:bg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1383833" y="2755733"/>
            <a:ext cx="9424400" cy="8140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6400">
                <a:solidFill>
                  <a:schemeClr val="lt2"/>
                </a:solidFill>
              </a:defRPr>
            </a:lvl9pPr>
          </a:lstStyle>
          <a:p>
            <a:r>
              <a:rPr lang="es-ES"/>
              <a:t>Haga clic para modificar el estilo de título del patrón</a:t>
            </a:r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1383833" y="3699103"/>
            <a:ext cx="9424400" cy="512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4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None/>
              <a:defRPr sz="4000">
                <a:solidFill>
                  <a:schemeClr val="accent1"/>
                </a:solidFill>
              </a:defRPr>
            </a:lvl9pPr>
          </a:lstStyle>
          <a:p>
            <a:r>
              <a:rPr lang="es-ES"/>
              <a:t>Haga clic para modificar el estilo de subtítulo del patrón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16243770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242851"/>
            <a:ext cx="8968084" cy="275942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1716" y="4243845"/>
            <a:ext cx="3077108" cy="27694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0" y="2590078"/>
            <a:ext cx="8968085" cy="1660332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9111715" y="2590078"/>
            <a:ext cx="3077109" cy="16603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0322" y="2733709"/>
            <a:ext cx="8144134" cy="1373070"/>
          </a:xfrm>
        </p:spPr>
        <p:txBody>
          <a:bodyPr anchor="b">
            <a:noAutofit/>
          </a:bodyPr>
          <a:lstStyle>
            <a:lvl1pPr algn="r">
              <a:defRPr sz="54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0322" y="4394039"/>
            <a:ext cx="8144134" cy="1117687"/>
          </a:xfrm>
        </p:spPr>
        <p:txBody>
          <a:bodyPr>
            <a:normAutofit/>
          </a:bodyPr>
          <a:lstStyle>
            <a:lvl1pPr marL="0" indent="0" algn="r">
              <a:buNone/>
              <a:defRPr sz="20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s-ES"/>
              <a:t>Haga clic para modificar el estilo de subtítulo del patrón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8DBFA2D-FF02-4F6C-B1D2-B5012CE349F3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9255346" y="2750337"/>
            <a:ext cx="1171888" cy="1356442"/>
          </a:xfrm>
        </p:spPr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7671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83EB69-A524-4A92-A5C2-F72F98C7B886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2710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4086907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4" y="4087901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-2" y="2726267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5" y="2726267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2869895"/>
            <a:ext cx="9613860" cy="1090788"/>
          </a:xfrm>
        </p:spPr>
        <p:txBody>
          <a:bodyPr anchor="ctr">
            <a:normAutofit/>
          </a:bodyPr>
          <a:lstStyle>
            <a:lvl1pPr algn="r">
              <a:defRPr sz="36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2" y="4232171"/>
            <a:ext cx="9613860" cy="1704017"/>
          </a:xfrm>
        </p:spPr>
        <p:txBody>
          <a:bodyPr>
            <a:normAutofit/>
          </a:bodyPr>
          <a:lstStyle>
            <a:lvl1pPr marL="0" indent="0" algn="r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80301FE-F5D5-433E-919B-495395D8A245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729455" y="2869895"/>
            <a:ext cx="1154151" cy="1090789"/>
          </a:xfrm>
        </p:spPr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27069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0320" y="2336873"/>
            <a:ext cx="4698358" cy="3599316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94123" y="2336873"/>
            <a:ext cx="4700058" cy="3599316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2D9D5A-4741-408F-B109-CBB482BE5EBE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24088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1" name="Picture 10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3" name="Rectangle 12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753229"/>
            <a:ext cx="9613863" cy="1080937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06350" y="2336873"/>
            <a:ext cx="4472327" cy="69313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80322" y="3030008"/>
            <a:ext cx="4698355" cy="2906179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820154" y="2336873"/>
            <a:ext cx="4474028" cy="692076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94123" y="3030008"/>
            <a:ext cx="4700059" cy="2906179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74817A-D090-49D6-B987-D889209C6662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46471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7" name="Picture 6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9" name="Rectangle 8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98040A3-F4E9-460E-B2BB-F3C3E469FBD2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682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HD-ShadowShort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9FC08C-D971-4100-B740-1C60B01AC3D5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10888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14">
            <a:extLst>
              <a:ext uri="{FF2B5EF4-FFF2-40B4-BE49-F238E27FC236}">
                <a16:creationId xmlns:a16="http://schemas.microsoft.com/office/drawing/2014/main" id="{C3CDBC2D-C9C0-4D36-A0F9-7EDE3B294276}"/>
              </a:ext>
            </a:extLst>
          </p:cNvPr>
          <p:cNvSpPr/>
          <p:nvPr/>
        </p:nvSpPr>
        <p:spPr>
          <a:xfrm>
            <a:off x="3546532" y="605216"/>
            <a:ext cx="7739777" cy="5654186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8925665" y="786795"/>
            <a:ext cx="216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6351534" y="786795"/>
            <a:ext cx="216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3777404" y="786795"/>
            <a:ext cx="2160000" cy="26647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Rectangle 48">
            <a:extLst>
              <a:ext uri="{FF2B5EF4-FFF2-40B4-BE49-F238E27FC236}">
                <a16:creationId xmlns:a16="http://schemas.microsoft.com/office/drawing/2014/main" id="{7877AA66-AAFD-429C-B217-380BEF1ADDE2}"/>
              </a:ext>
            </a:extLst>
          </p:cNvPr>
          <p:cNvSpPr/>
          <p:nvPr/>
        </p:nvSpPr>
        <p:spPr>
          <a:xfrm>
            <a:off x="3777404" y="3657674"/>
            <a:ext cx="2160000" cy="648000"/>
          </a:xfrm>
          <a:prstGeom prst="rect">
            <a:avLst/>
          </a:prstGeom>
          <a:solidFill>
            <a:schemeClr val="accent2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bg1"/>
              </a:solidFill>
            </a:endParaRPr>
          </a:p>
        </p:txBody>
      </p:sp>
      <p:sp>
        <p:nvSpPr>
          <p:cNvPr id="8" name="Rectangle 17">
            <a:extLst>
              <a:ext uri="{FF2B5EF4-FFF2-40B4-BE49-F238E27FC236}">
                <a16:creationId xmlns:a16="http://schemas.microsoft.com/office/drawing/2014/main" id="{852C85C1-7D9E-4F23-85EA-6A451FF0BEF6}"/>
              </a:ext>
            </a:extLst>
          </p:cNvPr>
          <p:cNvSpPr/>
          <p:nvPr/>
        </p:nvSpPr>
        <p:spPr>
          <a:xfrm>
            <a:off x="6351534" y="3647370"/>
            <a:ext cx="2160000" cy="648000"/>
          </a:xfrm>
          <a:prstGeom prst="rect">
            <a:avLst/>
          </a:prstGeom>
          <a:solidFill>
            <a:schemeClr val="accent3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bg1"/>
              </a:solidFill>
            </a:endParaRPr>
          </a:p>
        </p:txBody>
      </p:sp>
      <p:sp>
        <p:nvSpPr>
          <p:cNvPr id="9" name="Rectangle 20">
            <a:extLst>
              <a:ext uri="{FF2B5EF4-FFF2-40B4-BE49-F238E27FC236}">
                <a16:creationId xmlns:a16="http://schemas.microsoft.com/office/drawing/2014/main" id="{E05C1512-E9F1-4355-8FF9-6A6F0DFFCB7B}"/>
              </a:ext>
            </a:extLst>
          </p:cNvPr>
          <p:cNvSpPr/>
          <p:nvPr/>
        </p:nvSpPr>
        <p:spPr>
          <a:xfrm>
            <a:off x="8925665" y="3657674"/>
            <a:ext cx="2160000" cy="648000"/>
          </a:xfrm>
          <a:prstGeom prst="rect">
            <a:avLst/>
          </a:prstGeom>
          <a:solidFill>
            <a:schemeClr val="accent4"/>
          </a:solidFill>
          <a:ln w="9525">
            <a:gradFill>
              <a:gsLst>
                <a:gs pos="0">
                  <a:schemeClr val="bg1">
                    <a:alpha val="59000"/>
                  </a:schemeClr>
                </a:gs>
                <a:gs pos="100000">
                  <a:schemeClr val="bg1">
                    <a:alpha val="19000"/>
                  </a:schemeClr>
                </a:gs>
              </a:gsLst>
              <a:lin ang="7800000" scaled="0"/>
            </a:gradFill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67575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1" y="753227"/>
            <a:ext cx="9613859" cy="1080940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85846" y="2336873"/>
            <a:ext cx="5608336" cy="3599313"/>
          </a:xfrm>
        </p:spPr>
        <p:txBody>
          <a:bodyPr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2336872"/>
            <a:ext cx="3790078" cy="3599317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8DF38D1-81BF-4512-A62E-C5E640391DE1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402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3" y="753228"/>
            <a:ext cx="9613857" cy="1080938"/>
          </a:xfrm>
        </p:spPr>
        <p:txBody>
          <a:bodyPr anchor="ctr">
            <a:normAutofit/>
          </a:bodyPr>
          <a:lstStyle>
            <a:lvl1pPr>
              <a:defRPr sz="36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868333" y="2336874"/>
            <a:ext cx="5425849" cy="3599312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3" y="2336873"/>
            <a:ext cx="3876256" cy="3599315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641417C-5FC8-4B4A-9AFC-23BF4FE2BAC7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0824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n panorámica con descrip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4711616"/>
            <a:ext cx="9613859" cy="453051"/>
          </a:xfrm>
        </p:spPr>
        <p:txBody>
          <a:bodyPr anchor="b">
            <a:normAutofit/>
          </a:bodyPr>
          <a:lstStyle>
            <a:lvl1pPr>
              <a:defRPr sz="24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680322" y="609597"/>
            <a:ext cx="9613859" cy="3589575"/>
          </a:xfrm>
          <a:noFill/>
          <a:ln>
            <a:noFill/>
          </a:ln>
          <a:effectLst>
            <a:outerShdw blurRad="76200" dist="63500" dir="5040000" algn="tl" rotWithShape="0">
              <a:srgbClr val="000000">
                <a:alpha val="41000"/>
              </a:srgbClr>
            </a:outerShdw>
          </a:effectLst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19" y="5169583"/>
            <a:ext cx="9613862" cy="622971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19D0D8-2DBF-497A-86C8-88ECA598973E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309"/>
            <a:ext cx="1154151" cy="1090789"/>
          </a:xfrm>
        </p:spPr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2322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ítulo y descrip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9" name="Picture 8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1" name="Rectangle 10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22" y="609597"/>
            <a:ext cx="9613858" cy="3592750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32A576-AEED-4B1C-A6BB-A3F5845F2910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11615"/>
            <a:ext cx="1154151" cy="1090789"/>
          </a:xfrm>
        </p:spPr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8427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ita con descrip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3" name="Picture 12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Rectangle 14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27856" y="609598"/>
            <a:ext cx="8718877" cy="3036061"/>
          </a:xfrm>
        </p:spPr>
        <p:txBody>
          <a:bodyPr anchor="ctr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3"/>
          </p:nvPr>
        </p:nvSpPr>
        <p:spPr>
          <a:xfrm>
            <a:off x="1402288" y="3653379"/>
            <a:ext cx="8156579" cy="548968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2" y="4711615"/>
            <a:ext cx="9613859" cy="1090789"/>
          </a:xfrm>
        </p:spPr>
        <p:txBody>
          <a:bodyPr anchor="ctr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D8188F8-9902-43B8-B9C7-454F2C02FA03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583572" y="748116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/>
            <a:r>
              <a:rPr lang="en-US" sz="7200" dirty="0">
                <a:solidFill>
                  <a:schemeClr val="tx1"/>
                </a:solidFill>
                <a:effectLst/>
              </a:rPr>
              <a:t>“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9662809" y="3033524"/>
            <a:ext cx="609600" cy="584776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spcBef>
                <a:spcPct val="0"/>
              </a:spcBef>
              <a:buNone/>
              <a:defRPr sz="3200" b="0" cap="all">
                <a:ln w="3175" cmpd="sng">
                  <a:noFill/>
                </a:ln>
                <a:effectLst>
                  <a:glow rad="38100">
                    <a:schemeClr val="bg1">
                      <a:lumMod val="65000"/>
                      <a:lumOff val="35000"/>
                      <a:alpha val="40000"/>
                    </a:schemeClr>
                  </a:glow>
                  <a:outerShdw blurRad="28575" dist="38100" dir="1404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lvl2pPr>
              <a:defRPr>
                <a:solidFill>
                  <a:schemeClr val="tx2"/>
                </a:solidFill>
              </a:defRPr>
            </a:lvl2pPr>
            <a:lvl3pPr>
              <a:defRPr>
                <a:solidFill>
                  <a:schemeClr val="tx2"/>
                </a:solidFill>
              </a:defRPr>
            </a:lvl3pPr>
            <a:lvl4pPr>
              <a:defRPr>
                <a:solidFill>
                  <a:schemeClr val="tx2"/>
                </a:solidFill>
              </a:defRPr>
            </a:lvl4pPr>
            <a:lvl5pPr>
              <a:defRPr>
                <a:solidFill>
                  <a:schemeClr val="tx2"/>
                </a:solidFill>
              </a:defRPr>
            </a:lvl5pPr>
            <a:lvl6pPr>
              <a:defRPr>
                <a:solidFill>
                  <a:schemeClr val="tx2"/>
                </a:solidFill>
              </a:defRPr>
            </a:lvl6pPr>
            <a:lvl7pPr>
              <a:defRPr>
                <a:solidFill>
                  <a:schemeClr val="tx2"/>
                </a:solidFill>
              </a:defRPr>
            </a:lvl7pPr>
            <a:lvl8pPr>
              <a:defRPr>
                <a:solidFill>
                  <a:schemeClr val="tx2"/>
                </a:solidFill>
              </a:defRPr>
            </a:lvl8pPr>
            <a:lvl9pPr>
              <a:defRPr>
                <a:solidFill>
                  <a:schemeClr val="tx2"/>
                </a:solidFill>
              </a:defRPr>
            </a:lvl9pPr>
          </a:lstStyle>
          <a:p>
            <a:pPr lvl="0" algn="r"/>
            <a:r>
              <a:rPr lang="en-US" sz="7200" dirty="0">
                <a:solidFill>
                  <a:schemeClr val="tx1"/>
                </a:solidFill>
                <a:effectLst/>
              </a:rPr>
              <a:t>”</a:t>
            </a:r>
          </a:p>
        </p:txBody>
      </p:sp>
    </p:spTree>
    <p:extLst>
      <p:ext uri="{BB962C8B-B14F-4D97-AF65-F5344CB8AC3E}">
        <p14:creationId xmlns:p14="http://schemas.microsoft.com/office/powerpoint/2010/main" val="3282348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arjeta de nomb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5928628"/>
            <a:ext cx="10437812" cy="321164"/>
          </a:xfrm>
          <a:prstGeom prst="rect">
            <a:avLst/>
          </a:prstGeom>
        </p:spPr>
      </p:pic>
      <p:pic>
        <p:nvPicPr>
          <p:cNvPr id="10" name="Picture 9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5929622"/>
            <a:ext cx="1602997" cy="144270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0" y="4567988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2" name="Rectangle 11"/>
          <p:cNvSpPr/>
          <p:nvPr/>
        </p:nvSpPr>
        <p:spPr>
          <a:xfrm>
            <a:off x="10585827" y="4567988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0319" y="4711615"/>
            <a:ext cx="9613862" cy="588535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80320" y="5300149"/>
            <a:ext cx="9613862" cy="502255"/>
          </a:xfrm>
        </p:spPr>
        <p:txBody>
          <a:bodyPr anchor="t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6C7E34C-3BAC-49D1-83EE-B80DFCDFE792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29455" y="4709925"/>
            <a:ext cx="1154151" cy="1090789"/>
          </a:xfrm>
        </p:spPr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9243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lumna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4" name="Picture 13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6" name="Rectangle 15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7" name="Rectangle 16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669222" y="753228"/>
            <a:ext cx="9624960" cy="1080938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7" name="Text Placeholder 2"/>
          <p:cNvSpPr>
            <a:spLocks noGrp="1"/>
          </p:cNvSpPr>
          <p:nvPr>
            <p:ph type="body" idx="1"/>
          </p:nvPr>
        </p:nvSpPr>
        <p:spPr>
          <a:xfrm>
            <a:off x="660946" y="2336873"/>
            <a:ext cx="3070034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half" idx="15"/>
          </p:nvPr>
        </p:nvSpPr>
        <p:spPr>
          <a:xfrm>
            <a:off x="680322" y="3022673"/>
            <a:ext cx="3049702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56025" y="233687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10" name="Text Placeholder 3"/>
          <p:cNvSpPr>
            <a:spLocks noGrp="1"/>
          </p:cNvSpPr>
          <p:nvPr>
            <p:ph type="body" sz="half" idx="16"/>
          </p:nvPr>
        </p:nvSpPr>
        <p:spPr>
          <a:xfrm>
            <a:off x="3945470" y="3022673"/>
            <a:ext cx="3063240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24156" y="2336873"/>
            <a:ext cx="307002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12" name="Text Placeholder 3"/>
          <p:cNvSpPr>
            <a:spLocks noGrp="1"/>
          </p:cNvSpPr>
          <p:nvPr>
            <p:ph type="body" sz="half" idx="17"/>
          </p:nvPr>
        </p:nvSpPr>
        <p:spPr>
          <a:xfrm>
            <a:off x="7224156" y="3022673"/>
            <a:ext cx="3070025" cy="2913513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EAD91A8-DA95-454F-987B-9A3BDD050998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7002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lumna de imagen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16" name="Picture 15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17" name="Rectangle 16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8" name="Rectangle 17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0" name="Title 1"/>
          <p:cNvSpPr>
            <a:spLocks noGrp="1"/>
          </p:cNvSpPr>
          <p:nvPr>
            <p:ph type="title"/>
          </p:nvPr>
        </p:nvSpPr>
        <p:spPr>
          <a:xfrm>
            <a:off x="680322" y="753228"/>
            <a:ext cx="9613860" cy="1080938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19" name="Text Placeholder 2"/>
          <p:cNvSpPr>
            <a:spLocks noGrp="1"/>
          </p:cNvSpPr>
          <p:nvPr>
            <p:ph type="body" idx="1"/>
          </p:nvPr>
        </p:nvSpPr>
        <p:spPr>
          <a:xfrm>
            <a:off x="680318" y="4297503"/>
            <a:ext cx="30497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20" name="Picture Placeholder 2"/>
          <p:cNvSpPr>
            <a:spLocks noGrp="1" noChangeAspect="1"/>
          </p:cNvSpPr>
          <p:nvPr>
            <p:ph type="pic" idx="15"/>
          </p:nvPr>
        </p:nvSpPr>
        <p:spPr>
          <a:xfrm>
            <a:off x="680318" y="2336873"/>
            <a:ext cx="30497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21" name="Text Placeholder 3"/>
          <p:cNvSpPr>
            <a:spLocks noGrp="1"/>
          </p:cNvSpPr>
          <p:nvPr>
            <p:ph type="body" sz="half" idx="18"/>
          </p:nvPr>
        </p:nvSpPr>
        <p:spPr>
          <a:xfrm>
            <a:off x="680318" y="4873765"/>
            <a:ext cx="3049705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22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945471" y="4297503"/>
            <a:ext cx="3063240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23" name="Picture Placeholder 2"/>
          <p:cNvSpPr>
            <a:spLocks noGrp="1" noChangeAspect="1"/>
          </p:cNvSpPr>
          <p:nvPr>
            <p:ph type="pic" idx="21"/>
          </p:nvPr>
        </p:nvSpPr>
        <p:spPr>
          <a:xfrm>
            <a:off x="3945470" y="2336873"/>
            <a:ext cx="3063240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24" name="Text Placeholder 3"/>
          <p:cNvSpPr>
            <a:spLocks noGrp="1"/>
          </p:cNvSpPr>
          <p:nvPr>
            <p:ph type="body" sz="half" idx="19"/>
          </p:nvPr>
        </p:nvSpPr>
        <p:spPr>
          <a:xfrm>
            <a:off x="3944117" y="4873764"/>
            <a:ext cx="3067297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25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7230678" y="4297503"/>
            <a:ext cx="3063505" cy="576262"/>
          </a:xfrm>
        </p:spPr>
        <p:txBody>
          <a:bodyPr anchor="b">
            <a:noAutofit/>
          </a:bodyPr>
          <a:lstStyle>
            <a:lvl1pPr marL="0" indent="0">
              <a:buNone/>
              <a:defRPr sz="2400" b="0">
                <a:solidFill>
                  <a:schemeClr val="tx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26" name="Picture Placeholder 2"/>
          <p:cNvSpPr>
            <a:spLocks noGrp="1" noChangeAspect="1"/>
          </p:cNvSpPr>
          <p:nvPr>
            <p:ph type="pic" idx="22"/>
          </p:nvPr>
        </p:nvSpPr>
        <p:spPr>
          <a:xfrm>
            <a:off x="7230677" y="2336873"/>
            <a:ext cx="3063505" cy="1524000"/>
          </a:xfrm>
          <a:prstGeom prst="roundRect">
            <a:avLst>
              <a:gd name="adj" fmla="val 0"/>
            </a:avLst>
          </a:prstGeom>
          <a:effectLst>
            <a:outerShdw blurRad="50800" dist="50800" dir="5400000" algn="tl" rotWithShape="0">
              <a:srgbClr val="000000">
                <a:alpha val="43000"/>
              </a:srgbClr>
            </a:outerShdw>
          </a:effectLst>
        </p:spPr>
        <p:txBody>
          <a:bodyPr anchor="t">
            <a:normAutofit/>
          </a:bodyPr>
          <a:lstStyle>
            <a:lvl1pPr marL="0" indent="0" algn="ctr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r>
              <a:rPr lang="es-ES"/>
              <a:t>Haga clic en el icono para agregar una imagen</a:t>
            </a:r>
            <a:endParaRPr lang="en-US" dirty="0"/>
          </a:p>
        </p:txBody>
      </p:sp>
      <p:sp>
        <p:nvSpPr>
          <p:cNvPr id="27" name="Text Placeholder 3"/>
          <p:cNvSpPr>
            <a:spLocks noGrp="1"/>
          </p:cNvSpPr>
          <p:nvPr>
            <p:ph type="body" sz="half" idx="20"/>
          </p:nvPr>
        </p:nvSpPr>
        <p:spPr>
          <a:xfrm>
            <a:off x="7230553" y="4873762"/>
            <a:ext cx="3067563" cy="1062422"/>
          </a:xfrm>
        </p:spPr>
        <p:txBody>
          <a:bodyPr anchor="t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/>
              <a:t>Haga clic para modificar los estilos de texto del patrón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A273F4-B14F-4665-88E3-5D3BEF7DF1C1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6133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D-ShadowLong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70240"/>
            <a:ext cx="10437812" cy="321164"/>
          </a:xfrm>
          <a:prstGeom prst="rect">
            <a:avLst/>
          </a:prstGeom>
        </p:spPr>
      </p:pic>
      <p:pic>
        <p:nvPicPr>
          <p:cNvPr id="8" name="Picture 7" descr="HD-ShadowShor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5826" y="1971234"/>
            <a:ext cx="1602997" cy="144270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0" y="609600"/>
            <a:ext cx="10437812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10" name="Rectangle 9"/>
          <p:cNvSpPr/>
          <p:nvPr/>
        </p:nvSpPr>
        <p:spPr>
          <a:xfrm>
            <a:off x="10585827" y="609600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r">
              <a:defRPr/>
            </a:lvl1pPr>
          </a:lstStyle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1FF618-5908-4FB1-8478-548F1AD38D63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22F896-40B5-4ADD-8801-0D06FADFA095}" type="slidenum">
              <a:rPr lang="en-US" smtClean="0"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4784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5400000">
            <a:off x="8116207" y="1869395"/>
            <a:ext cx="5106988" cy="1368198"/>
          </a:xfrm>
          <a:prstGeom prst="rect">
            <a:avLst/>
          </a:prstGeom>
          <a:solidFill>
            <a:schemeClr val="bg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8" name="Rectangle 7"/>
          <p:cNvSpPr/>
          <p:nvPr/>
        </p:nvSpPr>
        <p:spPr>
          <a:xfrm rot="5400000">
            <a:off x="9868202" y="5372403"/>
            <a:ext cx="1602997" cy="136819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0129231" y="609597"/>
            <a:ext cx="1073802" cy="4353760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0322" y="609597"/>
            <a:ext cx="8870004" cy="5326589"/>
          </a:xfrm>
        </p:spPr>
        <p:txBody>
          <a:bodyPr vert="eaVert"/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807126" y="5936187"/>
            <a:ext cx="2743200" cy="365125"/>
          </a:xfrm>
        </p:spPr>
        <p:txBody>
          <a:bodyPr/>
          <a:lstStyle/>
          <a:p>
            <a:fld id="{87C0A5B9-B108-4BE7-8927-0DB0DC2C2EA1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680321" y="5936188"/>
            <a:ext cx="6126805" cy="365125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10097550" y="5398633"/>
            <a:ext cx="1154151" cy="1090789"/>
          </a:xfrm>
        </p:spPr>
        <p:txBody>
          <a:bodyPr anchor="t"/>
          <a:lstStyle>
            <a:lvl1pPr algn="ctr">
              <a:defRPr/>
            </a:lvl1pPr>
          </a:lstStyle>
          <a:p>
            <a:fld id="{6D22F896-40B5-4ADD-8801-0D06FADFA095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86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10.xml.rels><?xml version="1.0" encoding="UTF-8" standalone="yes"?>
<Relationships xmlns="http://schemas.openxmlformats.org/package/2006/relationships"><Relationship Id="rId2" Type="http://schemas.openxmlformats.org/officeDocument/2006/relationships/theme" Target="../theme/theme10.xml"/><Relationship Id="rId1" Type="http://schemas.openxmlformats.org/officeDocument/2006/relationships/slideLayout" Target="../slideLayouts/slideLayout122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0.xml"/><Relationship Id="rId13" Type="http://schemas.openxmlformats.org/officeDocument/2006/relationships/image" Target="../media/image20.png"/><Relationship Id="rId3" Type="http://schemas.openxmlformats.org/officeDocument/2006/relationships/slideLayout" Target="../slideLayouts/slideLayout125.xml"/><Relationship Id="rId7" Type="http://schemas.openxmlformats.org/officeDocument/2006/relationships/slideLayout" Target="../slideLayouts/slideLayout129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24.xml"/><Relationship Id="rId1" Type="http://schemas.openxmlformats.org/officeDocument/2006/relationships/slideLayout" Target="../slideLayouts/slideLayout123.xml"/><Relationship Id="rId6" Type="http://schemas.openxmlformats.org/officeDocument/2006/relationships/slideLayout" Target="../slideLayouts/slideLayout128.xml"/><Relationship Id="rId11" Type="http://schemas.openxmlformats.org/officeDocument/2006/relationships/slideLayout" Target="../slideLayouts/slideLayout133.xml"/><Relationship Id="rId5" Type="http://schemas.openxmlformats.org/officeDocument/2006/relationships/slideLayout" Target="../slideLayouts/slideLayout127.xml"/><Relationship Id="rId15" Type="http://schemas.openxmlformats.org/officeDocument/2006/relationships/image" Target="../media/image22.png"/><Relationship Id="rId10" Type="http://schemas.openxmlformats.org/officeDocument/2006/relationships/slideLayout" Target="../slideLayouts/slideLayout132.xml"/><Relationship Id="rId4" Type="http://schemas.openxmlformats.org/officeDocument/2006/relationships/slideLayout" Target="../slideLayouts/slideLayout126.xml"/><Relationship Id="rId9" Type="http://schemas.openxmlformats.org/officeDocument/2006/relationships/slideLayout" Target="../slideLayouts/slideLayout131.xml"/><Relationship Id="rId14" Type="http://schemas.openxmlformats.org/officeDocument/2006/relationships/image" Target="../media/image21.png"/></Relationships>
</file>

<file path=ppt/slideMasters/_rels/slideMaster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6.xml"/><Relationship Id="rId2" Type="http://schemas.openxmlformats.org/officeDocument/2006/relationships/slideLayout" Target="../slideLayouts/slideLayout135.xml"/><Relationship Id="rId1" Type="http://schemas.openxmlformats.org/officeDocument/2006/relationships/slideLayout" Target="../slideLayouts/slideLayout134.xml"/><Relationship Id="rId6" Type="http://schemas.openxmlformats.org/officeDocument/2006/relationships/theme" Target="../theme/theme12.xml"/><Relationship Id="rId5" Type="http://schemas.openxmlformats.org/officeDocument/2006/relationships/slideLayout" Target="../slideLayouts/slideLayout138.xml"/><Relationship Id="rId4" Type="http://schemas.openxmlformats.org/officeDocument/2006/relationships/slideLayout" Target="../slideLayouts/slideLayout137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6.xml"/><Relationship Id="rId3" Type="http://schemas.openxmlformats.org/officeDocument/2006/relationships/slideLayout" Target="../slideLayouts/slideLayout141.xml"/><Relationship Id="rId7" Type="http://schemas.openxmlformats.org/officeDocument/2006/relationships/slideLayout" Target="../slideLayouts/slideLayout145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40.xml"/><Relationship Id="rId1" Type="http://schemas.openxmlformats.org/officeDocument/2006/relationships/slideLayout" Target="../slideLayouts/slideLayout139.xml"/><Relationship Id="rId6" Type="http://schemas.openxmlformats.org/officeDocument/2006/relationships/slideLayout" Target="../slideLayouts/slideLayout144.xml"/><Relationship Id="rId11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143.xml"/><Relationship Id="rId10" Type="http://schemas.openxmlformats.org/officeDocument/2006/relationships/slideLayout" Target="../slideLayouts/slideLayout148.xml"/><Relationship Id="rId4" Type="http://schemas.openxmlformats.org/officeDocument/2006/relationships/slideLayout" Target="../slideLayouts/slideLayout142.xml"/><Relationship Id="rId9" Type="http://schemas.openxmlformats.org/officeDocument/2006/relationships/slideLayout" Target="../slideLayouts/slideLayout147.xml"/></Relationships>
</file>

<file path=ppt/slideMasters/_rels/slideMaster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2.xml"/><Relationship Id="rId2" Type="http://schemas.openxmlformats.org/officeDocument/2006/relationships/slideLayout" Target="../slideLayouts/slideLayout151.xml"/><Relationship Id="rId1" Type="http://schemas.openxmlformats.org/officeDocument/2006/relationships/slideLayout" Target="../slideLayouts/slideLayout150.xml"/><Relationship Id="rId6" Type="http://schemas.openxmlformats.org/officeDocument/2006/relationships/theme" Target="../theme/theme14.xml"/><Relationship Id="rId5" Type="http://schemas.openxmlformats.org/officeDocument/2006/relationships/slideLayout" Target="../slideLayouts/slideLayout154.xml"/><Relationship Id="rId4" Type="http://schemas.openxmlformats.org/officeDocument/2006/relationships/slideLayout" Target="../slideLayouts/slideLayout153.xml"/></Relationships>
</file>

<file path=ppt/slideMasters/_rels/slideMaster15.xml.rels><?xml version="1.0" encoding="UTF-8" standalone="yes"?>
<Relationships xmlns="http://schemas.openxmlformats.org/package/2006/relationships"><Relationship Id="rId3" Type="http://schemas.openxmlformats.org/officeDocument/2006/relationships/theme" Target="../theme/theme15.xml"/><Relationship Id="rId2" Type="http://schemas.openxmlformats.org/officeDocument/2006/relationships/slideLayout" Target="../slideLayouts/slideLayout156.xml"/><Relationship Id="rId1" Type="http://schemas.openxmlformats.org/officeDocument/2006/relationships/slideLayout" Target="../slideLayouts/slideLayout155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4.xml"/><Relationship Id="rId13" Type="http://schemas.openxmlformats.org/officeDocument/2006/relationships/theme" Target="../theme/theme16.xml"/><Relationship Id="rId3" Type="http://schemas.openxmlformats.org/officeDocument/2006/relationships/slideLayout" Target="../slideLayouts/slideLayout159.xml"/><Relationship Id="rId7" Type="http://schemas.openxmlformats.org/officeDocument/2006/relationships/slideLayout" Target="../slideLayouts/slideLayout163.xml"/><Relationship Id="rId12" Type="http://schemas.openxmlformats.org/officeDocument/2006/relationships/slideLayout" Target="../slideLayouts/slideLayout168.xml"/><Relationship Id="rId2" Type="http://schemas.openxmlformats.org/officeDocument/2006/relationships/slideLayout" Target="../slideLayouts/slideLayout158.xml"/><Relationship Id="rId1" Type="http://schemas.openxmlformats.org/officeDocument/2006/relationships/slideLayout" Target="../slideLayouts/slideLayout157.xml"/><Relationship Id="rId6" Type="http://schemas.openxmlformats.org/officeDocument/2006/relationships/slideLayout" Target="../slideLayouts/slideLayout162.xml"/><Relationship Id="rId11" Type="http://schemas.openxmlformats.org/officeDocument/2006/relationships/slideLayout" Target="../slideLayouts/slideLayout167.xml"/><Relationship Id="rId5" Type="http://schemas.openxmlformats.org/officeDocument/2006/relationships/slideLayout" Target="../slideLayouts/slideLayout161.xml"/><Relationship Id="rId10" Type="http://schemas.openxmlformats.org/officeDocument/2006/relationships/slideLayout" Target="../slideLayouts/slideLayout166.xml"/><Relationship Id="rId4" Type="http://schemas.openxmlformats.org/officeDocument/2006/relationships/slideLayout" Target="../slideLayouts/slideLayout160.xml"/><Relationship Id="rId9" Type="http://schemas.openxmlformats.org/officeDocument/2006/relationships/slideLayout" Target="../slideLayouts/slideLayout165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.xml"/><Relationship Id="rId13" Type="http://schemas.openxmlformats.org/officeDocument/2006/relationships/slideLayout" Target="../slideLayouts/slideLayout18.xml"/><Relationship Id="rId18" Type="http://schemas.openxmlformats.org/officeDocument/2006/relationships/slideLayout" Target="../slideLayouts/slideLayout23.xml"/><Relationship Id="rId3" Type="http://schemas.openxmlformats.org/officeDocument/2006/relationships/slideLayout" Target="../slideLayouts/slideLayout8.xml"/><Relationship Id="rId7" Type="http://schemas.openxmlformats.org/officeDocument/2006/relationships/slideLayout" Target="../slideLayouts/slideLayout12.xml"/><Relationship Id="rId12" Type="http://schemas.openxmlformats.org/officeDocument/2006/relationships/slideLayout" Target="../slideLayouts/slideLayout17.xml"/><Relationship Id="rId1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7.xml"/><Relationship Id="rId16" Type="http://schemas.openxmlformats.org/officeDocument/2006/relationships/slideLayout" Target="../slideLayouts/slideLayout21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11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0.xml"/><Relationship Id="rId15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15.xml"/><Relationship Id="rId19" Type="http://schemas.openxmlformats.org/officeDocument/2006/relationships/slideLayout" Target="../slideLayouts/slideLayout24.xml"/><Relationship Id="rId4" Type="http://schemas.openxmlformats.org/officeDocument/2006/relationships/slideLayout" Target="../slideLayouts/slideLayout9.xml"/><Relationship Id="rId9" Type="http://schemas.openxmlformats.org/officeDocument/2006/relationships/slideLayout" Target="../slideLayouts/slideLayout14.xml"/><Relationship Id="rId14" Type="http://schemas.openxmlformats.org/officeDocument/2006/relationships/slideLayout" Target="../slideLayouts/slideLayout19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7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18" Type="http://schemas.openxmlformats.org/officeDocument/2006/relationships/slideLayout" Target="../slideLayouts/slideLayout45.xml"/><Relationship Id="rId3" Type="http://schemas.openxmlformats.org/officeDocument/2006/relationships/slideLayout" Target="../slideLayouts/slideLayout30.xml"/><Relationship Id="rId21" Type="http://schemas.openxmlformats.org/officeDocument/2006/relationships/image" Target="../media/image7.png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17" Type="http://schemas.openxmlformats.org/officeDocument/2006/relationships/slideLayout" Target="../slideLayouts/slideLayout44.xml"/><Relationship Id="rId2" Type="http://schemas.openxmlformats.org/officeDocument/2006/relationships/slideLayout" Target="../slideLayouts/slideLayout29.xml"/><Relationship Id="rId16" Type="http://schemas.openxmlformats.org/officeDocument/2006/relationships/slideLayout" Target="../slideLayouts/slideLayout43.xml"/><Relationship Id="rId20" Type="http://schemas.openxmlformats.org/officeDocument/2006/relationships/theme" Target="../theme/theme4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2.xml"/><Relationship Id="rId1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37.xml"/><Relationship Id="rId19" Type="http://schemas.openxmlformats.org/officeDocument/2006/relationships/slideLayout" Target="../slideLayouts/slideLayout46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4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slideLayout" Target="../slideLayouts/slideLayout59.xml"/><Relationship Id="rId18" Type="http://schemas.openxmlformats.org/officeDocument/2006/relationships/theme" Target="../theme/theme5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slideLayout" Target="../slideLayouts/slideLayout58.xml"/><Relationship Id="rId17" Type="http://schemas.openxmlformats.org/officeDocument/2006/relationships/slideLayout" Target="../slideLayouts/slideLayout63.xml"/><Relationship Id="rId2" Type="http://schemas.openxmlformats.org/officeDocument/2006/relationships/slideLayout" Target="../slideLayouts/slideLayout48.xml"/><Relationship Id="rId16" Type="http://schemas.openxmlformats.org/officeDocument/2006/relationships/slideLayout" Target="../slideLayouts/slideLayout62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56.xml"/><Relationship Id="rId19" Type="http://schemas.openxmlformats.org/officeDocument/2006/relationships/image" Target="../media/image7.png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Relationship Id="rId14" Type="http://schemas.openxmlformats.org/officeDocument/2006/relationships/slideLayout" Target="../slideLayouts/slideLayout60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.xml"/><Relationship Id="rId13" Type="http://schemas.openxmlformats.org/officeDocument/2006/relationships/slideLayout" Target="../slideLayouts/slideLayout76.xml"/><Relationship Id="rId18" Type="http://schemas.openxmlformats.org/officeDocument/2006/relationships/slideLayout" Target="../slideLayouts/slideLayout81.xml"/><Relationship Id="rId3" Type="http://schemas.openxmlformats.org/officeDocument/2006/relationships/slideLayout" Target="../slideLayouts/slideLayout66.xml"/><Relationship Id="rId21" Type="http://schemas.openxmlformats.org/officeDocument/2006/relationships/image" Target="../media/image7.png"/><Relationship Id="rId7" Type="http://schemas.openxmlformats.org/officeDocument/2006/relationships/slideLayout" Target="../slideLayouts/slideLayout70.xml"/><Relationship Id="rId12" Type="http://schemas.openxmlformats.org/officeDocument/2006/relationships/slideLayout" Target="../slideLayouts/slideLayout75.xml"/><Relationship Id="rId17" Type="http://schemas.openxmlformats.org/officeDocument/2006/relationships/slideLayout" Target="../slideLayouts/slideLayout80.xml"/><Relationship Id="rId2" Type="http://schemas.openxmlformats.org/officeDocument/2006/relationships/slideLayout" Target="../slideLayouts/slideLayout65.xml"/><Relationship Id="rId16" Type="http://schemas.openxmlformats.org/officeDocument/2006/relationships/slideLayout" Target="../slideLayouts/slideLayout79.xml"/><Relationship Id="rId20" Type="http://schemas.openxmlformats.org/officeDocument/2006/relationships/theme" Target="../theme/theme6.xml"/><Relationship Id="rId1" Type="http://schemas.openxmlformats.org/officeDocument/2006/relationships/slideLayout" Target="../slideLayouts/slideLayout64.xml"/><Relationship Id="rId6" Type="http://schemas.openxmlformats.org/officeDocument/2006/relationships/slideLayout" Target="../slideLayouts/slideLayout69.xml"/><Relationship Id="rId11" Type="http://schemas.openxmlformats.org/officeDocument/2006/relationships/slideLayout" Target="../slideLayouts/slideLayout74.xml"/><Relationship Id="rId5" Type="http://schemas.openxmlformats.org/officeDocument/2006/relationships/slideLayout" Target="../slideLayouts/slideLayout68.xml"/><Relationship Id="rId15" Type="http://schemas.openxmlformats.org/officeDocument/2006/relationships/slideLayout" Target="../slideLayouts/slideLayout78.xml"/><Relationship Id="rId10" Type="http://schemas.openxmlformats.org/officeDocument/2006/relationships/slideLayout" Target="../slideLayouts/slideLayout73.xml"/><Relationship Id="rId19" Type="http://schemas.openxmlformats.org/officeDocument/2006/relationships/slideLayout" Target="../slideLayouts/slideLayout82.xml"/><Relationship Id="rId4" Type="http://schemas.openxmlformats.org/officeDocument/2006/relationships/slideLayout" Target="../slideLayouts/slideLayout67.xml"/><Relationship Id="rId9" Type="http://schemas.openxmlformats.org/officeDocument/2006/relationships/slideLayout" Target="../slideLayouts/slideLayout72.xml"/><Relationship Id="rId14" Type="http://schemas.openxmlformats.org/officeDocument/2006/relationships/slideLayout" Target="../slideLayouts/slideLayout77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0.xml"/><Relationship Id="rId13" Type="http://schemas.openxmlformats.org/officeDocument/2006/relationships/slideLayout" Target="../slideLayouts/slideLayout95.xml"/><Relationship Id="rId18" Type="http://schemas.openxmlformats.org/officeDocument/2006/relationships/theme" Target="../theme/theme7.xml"/><Relationship Id="rId3" Type="http://schemas.openxmlformats.org/officeDocument/2006/relationships/slideLayout" Target="../slideLayouts/slideLayout85.xml"/><Relationship Id="rId7" Type="http://schemas.openxmlformats.org/officeDocument/2006/relationships/slideLayout" Target="../slideLayouts/slideLayout89.xml"/><Relationship Id="rId12" Type="http://schemas.openxmlformats.org/officeDocument/2006/relationships/slideLayout" Target="../slideLayouts/slideLayout94.xml"/><Relationship Id="rId17" Type="http://schemas.openxmlformats.org/officeDocument/2006/relationships/slideLayout" Target="../slideLayouts/slideLayout99.xml"/><Relationship Id="rId2" Type="http://schemas.openxmlformats.org/officeDocument/2006/relationships/slideLayout" Target="../slideLayouts/slideLayout84.xml"/><Relationship Id="rId16" Type="http://schemas.openxmlformats.org/officeDocument/2006/relationships/slideLayout" Target="../slideLayouts/slideLayout98.xml"/><Relationship Id="rId1" Type="http://schemas.openxmlformats.org/officeDocument/2006/relationships/slideLayout" Target="../slideLayouts/slideLayout83.xml"/><Relationship Id="rId6" Type="http://schemas.openxmlformats.org/officeDocument/2006/relationships/slideLayout" Target="../slideLayouts/slideLayout88.xml"/><Relationship Id="rId11" Type="http://schemas.openxmlformats.org/officeDocument/2006/relationships/slideLayout" Target="../slideLayouts/slideLayout93.xml"/><Relationship Id="rId5" Type="http://schemas.openxmlformats.org/officeDocument/2006/relationships/slideLayout" Target="../slideLayouts/slideLayout87.xml"/><Relationship Id="rId15" Type="http://schemas.openxmlformats.org/officeDocument/2006/relationships/slideLayout" Target="../slideLayouts/slideLayout97.xml"/><Relationship Id="rId10" Type="http://schemas.openxmlformats.org/officeDocument/2006/relationships/slideLayout" Target="../slideLayouts/slideLayout92.xml"/><Relationship Id="rId19" Type="http://schemas.openxmlformats.org/officeDocument/2006/relationships/image" Target="../media/image7.png"/><Relationship Id="rId4" Type="http://schemas.openxmlformats.org/officeDocument/2006/relationships/slideLayout" Target="../slideLayouts/slideLayout86.xml"/><Relationship Id="rId9" Type="http://schemas.openxmlformats.org/officeDocument/2006/relationships/slideLayout" Target="../slideLayouts/slideLayout91.xml"/><Relationship Id="rId14" Type="http://schemas.openxmlformats.org/officeDocument/2006/relationships/slideLayout" Target="../slideLayouts/slideLayout96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13" Type="http://schemas.openxmlformats.org/officeDocument/2006/relationships/slideLayout" Target="../slideLayouts/slideLayout112.xml"/><Relationship Id="rId18" Type="http://schemas.openxmlformats.org/officeDocument/2006/relationships/theme" Target="../theme/theme8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slideLayout" Target="../slideLayouts/slideLayout111.xml"/><Relationship Id="rId17" Type="http://schemas.openxmlformats.org/officeDocument/2006/relationships/slideLayout" Target="../slideLayouts/slideLayout116.xml"/><Relationship Id="rId2" Type="http://schemas.openxmlformats.org/officeDocument/2006/relationships/slideLayout" Target="../slideLayouts/slideLayout101.xml"/><Relationship Id="rId16" Type="http://schemas.openxmlformats.org/officeDocument/2006/relationships/slideLayout" Target="../slideLayouts/slideLayout115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5" Type="http://schemas.openxmlformats.org/officeDocument/2006/relationships/slideLayout" Target="../slideLayouts/slideLayout114.xml"/><Relationship Id="rId10" Type="http://schemas.openxmlformats.org/officeDocument/2006/relationships/slideLayout" Target="../slideLayouts/slideLayout109.xml"/><Relationship Id="rId19" Type="http://schemas.openxmlformats.org/officeDocument/2006/relationships/image" Target="../media/image10.jpg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Relationship Id="rId14" Type="http://schemas.openxmlformats.org/officeDocument/2006/relationships/slideLayout" Target="../slideLayouts/slideLayout113.xml"/></Relationships>
</file>

<file path=ppt/slideMasters/_rels/slideMaster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9.xml"/><Relationship Id="rId2" Type="http://schemas.openxmlformats.org/officeDocument/2006/relationships/slideLayout" Target="../slideLayouts/slideLayout118.xml"/><Relationship Id="rId1" Type="http://schemas.openxmlformats.org/officeDocument/2006/relationships/slideLayout" Target="../slideLayouts/slideLayout117.xml"/><Relationship Id="rId6" Type="http://schemas.openxmlformats.org/officeDocument/2006/relationships/theme" Target="../theme/theme9.xml"/><Relationship Id="rId5" Type="http://schemas.openxmlformats.org/officeDocument/2006/relationships/slideLayout" Target="../slideLayouts/slideLayout121.xml"/><Relationship Id="rId4" Type="http://schemas.openxmlformats.org/officeDocument/2006/relationships/slideLayout" Target="../slideLayouts/slideLayout1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75202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5" r:id="rId1"/>
    <p:sldLayoutId id="2147483806" r:id="rId2"/>
    <p:sldLayoutId id="2147483807" r:id="rId3"/>
    <p:sldLayoutId id="2147483808" r:id="rId4"/>
    <p:sldLayoutId id="2147483809" r:id="rId5"/>
  </p:sldLayoutIdLst>
  <p:transition>
    <p:fade thruBlk="1"/>
  </p:transition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17532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5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grayWhite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03" name="Group 51">
            <a:extLst>
              <a:ext uri="{FF2B5EF4-FFF2-40B4-BE49-F238E27FC236}">
                <a16:creationId xmlns:a16="http://schemas.microsoft.com/office/drawing/2014/main" id="{4B0A3435-718F-4A7B-8DE0-6A135753960B}"/>
              </a:ext>
            </a:extLst>
          </p:cNvPr>
          <p:cNvGrpSpPr>
            <a:grpSpLocks/>
          </p:cNvGrpSpPr>
          <p:nvPr/>
        </p:nvGrpSpPr>
        <p:grpSpPr bwMode="auto">
          <a:xfrm>
            <a:off x="0" y="-12700"/>
            <a:ext cx="12208933" cy="6870700"/>
            <a:chOff x="0" y="-8"/>
            <a:chExt cx="5768" cy="4328"/>
          </a:xfrm>
        </p:grpSpPr>
        <p:sp>
          <p:nvSpPr>
            <p:cNvPr id="23602" name="Rectangle 50">
              <a:extLst>
                <a:ext uri="{FF2B5EF4-FFF2-40B4-BE49-F238E27FC236}">
                  <a16:creationId xmlns:a16="http://schemas.microsoft.com/office/drawing/2014/main" id="{997B3122-56F0-4732-879E-7648F3390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0"/>
              <a:ext cx="5760" cy="624"/>
            </a:xfrm>
            <a:prstGeom prst="rect">
              <a:avLst/>
            </a:pr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fol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R" sz="1800"/>
            </a:p>
          </p:txBody>
        </p:sp>
        <p:grpSp>
          <p:nvGrpSpPr>
            <p:cNvPr id="23554" name="Group 2">
              <a:extLst>
                <a:ext uri="{FF2B5EF4-FFF2-40B4-BE49-F238E27FC236}">
                  <a16:creationId xmlns:a16="http://schemas.microsoft.com/office/drawing/2014/main" id="{343C4D44-CB79-4225-90CB-7AEB2FF4CD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-8"/>
              <a:ext cx="5768" cy="4328"/>
              <a:chOff x="0" y="0"/>
              <a:chExt cx="5768" cy="4328"/>
            </a:xfrm>
          </p:grpSpPr>
          <p:sp>
            <p:nvSpPr>
              <p:cNvPr id="23555" name="Freeform 3">
                <a:extLst>
                  <a:ext uri="{FF2B5EF4-FFF2-40B4-BE49-F238E27FC236}">
                    <a16:creationId xmlns:a16="http://schemas.microsoft.com/office/drawing/2014/main" id="{F3296C1A-0885-43B3-9EFC-EBB8F98A1EAC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0" y="0"/>
                <a:ext cx="3640" cy="1434"/>
              </a:xfrm>
              <a:custGeom>
                <a:avLst/>
                <a:gdLst>
                  <a:gd name="T0" fmla="*/ 0 w 3640"/>
                  <a:gd name="T1" fmla="*/ 1152 h 1434"/>
                  <a:gd name="T2" fmla="*/ 672 w 3640"/>
                  <a:gd name="T3" fmla="*/ 1392 h 1434"/>
                  <a:gd name="T4" fmla="*/ 912 w 3640"/>
                  <a:gd name="T5" fmla="*/ 1152 h 1434"/>
                  <a:gd name="T6" fmla="*/ 864 w 3640"/>
                  <a:gd name="T7" fmla="*/ 816 h 1434"/>
                  <a:gd name="T8" fmla="*/ 1170 w 3640"/>
                  <a:gd name="T9" fmla="*/ 588 h 1434"/>
                  <a:gd name="T10" fmla="*/ 1692 w 3640"/>
                  <a:gd name="T11" fmla="*/ 546 h 1434"/>
                  <a:gd name="T12" fmla="*/ 2112 w 3640"/>
                  <a:gd name="T13" fmla="*/ 576 h 1434"/>
                  <a:gd name="T14" fmla="*/ 2208 w 3640"/>
                  <a:gd name="T15" fmla="*/ 384 h 1434"/>
                  <a:gd name="T16" fmla="*/ 2184 w 3640"/>
                  <a:gd name="T17" fmla="*/ 138 h 1434"/>
                  <a:gd name="T18" fmla="*/ 2640 w 3640"/>
                  <a:gd name="T19" fmla="*/ 144 h 1434"/>
                  <a:gd name="T20" fmla="*/ 3024 w 3640"/>
                  <a:gd name="T21" fmla="*/ 432 h 1434"/>
                  <a:gd name="T22" fmla="*/ 3552 w 3640"/>
                  <a:gd name="T23" fmla="*/ 192 h 1434"/>
                  <a:gd name="T24" fmla="*/ 3552 w 3640"/>
                  <a:gd name="T25" fmla="*/ 0 h 1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40" h="1434">
                    <a:moveTo>
                      <a:pt x="0" y="1152"/>
                    </a:moveTo>
                    <a:cubicBezTo>
                      <a:pt x="112" y="1192"/>
                      <a:pt x="204" y="1434"/>
                      <a:pt x="672" y="1392"/>
                    </a:cubicBezTo>
                    <a:cubicBezTo>
                      <a:pt x="824" y="1392"/>
                      <a:pt x="880" y="1248"/>
                      <a:pt x="912" y="1152"/>
                    </a:cubicBezTo>
                    <a:cubicBezTo>
                      <a:pt x="944" y="1056"/>
                      <a:pt x="821" y="910"/>
                      <a:pt x="864" y="816"/>
                    </a:cubicBezTo>
                    <a:cubicBezTo>
                      <a:pt x="864" y="552"/>
                      <a:pt x="1044" y="582"/>
                      <a:pt x="1170" y="588"/>
                    </a:cubicBezTo>
                    <a:cubicBezTo>
                      <a:pt x="1386" y="666"/>
                      <a:pt x="1535" y="548"/>
                      <a:pt x="1692" y="546"/>
                    </a:cubicBezTo>
                    <a:cubicBezTo>
                      <a:pt x="1849" y="544"/>
                      <a:pt x="1944" y="648"/>
                      <a:pt x="2112" y="576"/>
                    </a:cubicBezTo>
                    <a:cubicBezTo>
                      <a:pt x="2250" y="510"/>
                      <a:pt x="2200" y="448"/>
                      <a:pt x="2208" y="384"/>
                    </a:cubicBezTo>
                    <a:cubicBezTo>
                      <a:pt x="2220" y="311"/>
                      <a:pt x="2040" y="198"/>
                      <a:pt x="2184" y="138"/>
                    </a:cubicBezTo>
                    <a:cubicBezTo>
                      <a:pt x="2346" y="60"/>
                      <a:pt x="2500" y="95"/>
                      <a:pt x="2640" y="144"/>
                    </a:cubicBezTo>
                    <a:cubicBezTo>
                      <a:pt x="2780" y="193"/>
                      <a:pt x="2872" y="424"/>
                      <a:pt x="3024" y="432"/>
                    </a:cubicBezTo>
                    <a:cubicBezTo>
                      <a:pt x="3176" y="440"/>
                      <a:pt x="3464" y="264"/>
                      <a:pt x="3552" y="192"/>
                    </a:cubicBezTo>
                    <a:cubicBezTo>
                      <a:pt x="3640" y="120"/>
                      <a:pt x="3552" y="40"/>
                      <a:pt x="3552" y="0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23556" name="Freeform 4">
                <a:extLst>
                  <a:ext uri="{FF2B5EF4-FFF2-40B4-BE49-F238E27FC236}">
                    <a16:creationId xmlns:a16="http://schemas.microsoft.com/office/drawing/2014/main" id="{6E8CE496-E7DB-4909-928D-5454347D1291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0" y="0"/>
                <a:ext cx="1996" cy="1240"/>
              </a:xfrm>
              <a:custGeom>
                <a:avLst/>
                <a:gdLst>
                  <a:gd name="T0" fmla="*/ 0 w 1996"/>
                  <a:gd name="T1" fmla="*/ 960 h 1240"/>
                  <a:gd name="T2" fmla="*/ 336 w 1996"/>
                  <a:gd name="T3" fmla="*/ 1200 h 1240"/>
                  <a:gd name="T4" fmla="*/ 576 w 1996"/>
                  <a:gd name="T5" fmla="*/ 1200 h 1240"/>
                  <a:gd name="T6" fmla="*/ 696 w 1996"/>
                  <a:gd name="T7" fmla="*/ 972 h 1240"/>
                  <a:gd name="T8" fmla="*/ 636 w 1996"/>
                  <a:gd name="T9" fmla="*/ 462 h 1240"/>
                  <a:gd name="T10" fmla="*/ 816 w 1996"/>
                  <a:gd name="T11" fmla="*/ 276 h 1240"/>
                  <a:gd name="T12" fmla="*/ 1392 w 1996"/>
                  <a:gd name="T13" fmla="*/ 432 h 1240"/>
                  <a:gd name="T14" fmla="*/ 1740 w 1996"/>
                  <a:gd name="T15" fmla="*/ 390 h 1240"/>
                  <a:gd name="T16" fmla="*/ 1974 w 1996"/>
                  <a:gd name="T17" fmla="*/ 348 h 1240"/>
                  <a:gd name="T18" fmla="*/ 1872 w 1996"/>
                  <a:gd name="T19" fmla="*/ 0 h 1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96" h="1240">
                    <a:moveTo>
                      <a:pt x="0" y="960"/>
                    </a:moveTo>
                    <a:cubicBezTo>
                      <a:pt x="56" y="1000"/>
                      <a:pt x="240" y="1160"/>
                      <a:pt x="336" y="1200"/>
                    </a:cubicBezTo>
                    <a:cubicBezTo>
                      <a:pt x="432" y="1240"/>
                      <a:pt x="516" y="1238"/>
                      <a:pt x="576" y="1200"/>
                    </a:cubicBezTo>
                    <a:cubicBezTo>
                      <a:pt x="636" y="1162"/>
                      <a:pt x="686" y="1095"/>
                      <a:pt x="696" y="972"/>
                    </a:cubicBezTo>
                    <a:cubicBezTo>
                      <a:pt x="706" y="849"/>
                      <a:pt x="616" y="578"/>
                      <a:pt x="636" y="462"/>
                    </a:cubicBezTo>
                    <a:cubicBezTo>
                      <a:pt x="656" y="346"/>
                      <a:pt x="690" y="281"/>
                      <a:pt x="816" y="276"/>
                    </a:cubicBezTo>
                    <a:cubicBezTo>
                      <a:pt x="942" y="271"/>
                      <a:pt x="1238" y="413"/>
                      <a:pt x="1392" y="432"/>
                    </a:cubicBezTo>
                    <a:cubicBezTo>
                      <a:pt x="1546" y="451"/>
                      <a:pt x="1643" y="404"/>
                      <a:pt x="1740" y="390"/>
                    </a:cubicBezTo>
                    <a:cubicBezTo>
                      <a:pt x="1837" y="376"/>
                      <a:pt x="1952" y="413"/>
                      <a:pt x="1974" y="348"/>
                    </a:cubicBezTo>
                    <a:cubicBezTo>
                      <a:pt x="1996" y="283"/>
                      <a:pt x="1986" y="84"/>
                      <a:pt x="1872" y="0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23557" name="Freeform 5">
                <a:extLst>
                  <a:ext uri="{FF2B5EF4-FFF2-40B4-BE49-F238E27FC236}">
                    <a16:creationId xmlns:a16="http://schemas.microsoft.com/office/drawing/2014/main" id="{4021B0E0-48BA-46AF-9DF3-71C6AB85CBFA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0" y="0"/>
                <a:ext cx="1584" cy="1008"/>
              </a:xfrm>
              <a:custGeom>
                <a:avLst/>
                <a:gdLst>
                  <a:gd name="T0" fmla="*/ 0 w 1584"/>
                  <a:gd name="T1" fmla="*/ 576 h 1008"/>
                  <a:gd name="T2" fmla="*/ 336 w 1584"/>
                  <a:gd name="T3" fmla="*/ 960 h 1008"/>
                  <a:gd name="T4" fmla="*/ 480 w 1584"/>
                  <a:gd name="T5" fmla="*/ 864 h 1008"/>
                  <a:gd name="T6" fmla="*/ 318 w 1584"/>
                  <a:gd name="T7" fmla="*/ 414 h 1008"/>
                  <a:gd name="T8" fmla="*/ 780 w 1584"/>
                  <a:gd name="T9" fmla="*/ 36 h 1008"/>
                  <a:gd name="T10" fmla="*/ 1440 w 1584"/>
                  <a:gd name="T11" fmla="*/ 192 h 1008"/>
                  <a:gd name="T12" fmla="*/ 1584 w 1584"/>
                  <a:gd name="T13" fmla="*/ 0 h 10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84" h="1008">
                    <a:moveTo>
                      <a:pt x="0" y="576"/>
                    </a:moveTo>
                    <a:cubicBezTo>
                      <a:pt x="56" y="640"/>
                      <a:pt x="256" y="912"/>
                      <a:pt x="336" y="960"/>
                    </a:cubicBezTo>
                    <a:cubicBezTo>
                      <a:pt x="416" y="1008"/>
                      <a:pt x="483" y="955"/>
                      <a:pt x="480" y="864"/>
                    </a:cubicBezTo>
                    <a:cubicBezTo>
                      <a:pt x="477" y="773"/>
                      <a:pt x="384" y="618"/>
                      <a:pt x="318" y="414"/>
                    </a:cubicBezTo>
                    <a:cubicBezTo>
                      <a:pt x="156" y="12"/>
                      <a:pt x="528" y="6"/>
                      <a:pt x="780" y="36"/>
                    </a:cubicBezTo>
                    <a:cubicBezTo>
                      <a:pt x="1002" y="66"/>
                      <a:pt x="1306" y="198"/>
                      <a:pt x="1440" y="192"/>
                    </a:cubicBezTo>
                    <a:cubicBezTo>
                      <a:pt x="1574" y="186"/>
                      <a:pt x="1554" y="40"/>
                      <a:pt x="1584" y="0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23558" name="Freeform 6">
                <a:extLst>
                  <a:ext uri="{FF2B5EF4-FFF2-40B4-BE49-F238E27FC236}">
                    <a16:creationId xmlns:a16="http://schemas.microsoft.com/office/drawing/2014/main" id="{9F6A75D3-68A4-46F3-A46A-D4712D5CEDA0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856" y="152"/>
                <a:ext cx="3752" cy="1816"/>
              </a:xfrm>
              <a:custGeom>
                <a:avLst/>
                <a:gdLst>
                  <a:gd name="T0" fmla="*/ 248 w 3752"/>
                  <a:gd name="T1" fmla="*/ 1000 h 1816"/>
                  <a:gd name="T2" fmla="*/ 200 w 3752"/>
                  <a:gd name="T3" fmla="*/ 760 h 1816"/>
                  <a:gd name="T4" fmla="*/ 248 w 3752"/>
                  <a:gd name="T5" fmla="*/ 664 h 1816"/>
                  <a:gd name="T6" fmla="*/ 584 w 3752"/>
                  <a:gd name="T7" fmla="*/ 616 h 1816"/>
                  <a:gd name="T8" fmla="*/ 1304 w 3752"/>
                  <a:gd name="T9" fmla="*/ 664 h 1816"/>
                  <a:gd name="T10" fmla="*/ 1640 w 3752"/>
                  <a:gd name="T11" fmla="*/ 424 h 1816"/>
                  <a:gd name="T12" fmla="*/ 1976 w 3752"/>
                  <a:gd name="T13" fmla="*/ 472 h 1816"/>
                  <a:gd name="T14" fmla="*/ 2600 w 3752"/>
                  <a:gd name="T15" fmla="*/ 424 h 1816"/>
                  <a:gd name="T16" fmla="*/ 3128 w 3752"/>
                  <a:gd name="T17" fmla="*/ 88 h 1816"/>
                  <a:gd name="T18" fmla="*/ 3560 w 3752"/>
                  <a:gd name="T19" fmla="*/ 40 h 1816"/>
                  <a:gd name="T20" fmla="*/ 3656 w 3752"/>
                  <a:gd name="T21" fmla="*/ 328 h 1816"/>
                  <a:gd name="T22" fmla="*/ 2984 w 3752"/>
                  <a:gd name="T23" fmla="*/ 760 h 1816"/>
                  <a:gd name="T24" fmla="*/ 2456 w 3752"/>
                  <a:gd name="T25" fmla="*/ 952 h 1816"/>
                  <a:gd name="T26" fmla="*/ 1976 w 3752"/>
                  <a:gd name="T27" fmla="*/ 1432 h 1816"/>
                  <a:gd name="T28" fmla="*/ 1400 w 3752"/>
                  <a:gd name="T29" fmla="*/ 1768 h 1816"/>
                  <a:gd name="T30" fmla="*/ 968 w 3752"/>
                  <a:gd name="T31" fmla="*/ 1720 h 1816"/>
                  <a:gd name="T32" fmla="*/ 296 w 3752"/>
                  <a:gd name="T33" fmla="*/ 1768 h 1816"/>
                  <a:gd name="T34" fmla="*/ 8 w 3752"/>
                  <a:gd name="T35" fmla="*/ 1432 h 1816"/>
                  <a:gd name="T36" fmla="*/ 248 w 3752"/>
                  <a:gd name="T37" fmla="*/ 1000 h 18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52" h="1816">
                    <a:moveTo>
                      <a:pt x="248" y="1000"/>
                    </a:moveTo>
                    <a:cubicBezTo>
                      <a:pt x="280" y="888"/>
                      <a:pt x="200" y="816"/>
                      <a:pt x="200" y="760"/>
                    </a:cubicBezTo>
                    <a:cubicBezTo>
                      <a:pt x="200" y="704"/>
                      <a:pt x="184" y="688"/>
                      <a:pt x="248" y="664"/>
                    </a:cubicBezTo>
                    <a:cubicBezTo>
                      <a:pt x="312" y="640"/>
                      <a:pt x="408" y="616"/>
                      <a:pt x="584" y="616"/>
                    </a:cubicBezTo>
                    <a:cubicBezTo>
                      <a:pt x="760" y="616"/>
                      <a:pt x="1128" y="696"/>
                      <a:pt x="1304" y="664"/>
                    </a:cubicBezTo>
                    <a:cubicBezTo>
                      <a:pt x="1480" y="632"/>
                      <a:pt x="1528" y="456"/>
                      <a:pt x="1640" y="424"/>
                    </a:cubicBezTo>
                    <a:cubicBezTo>
                      <a:pt x="1752" y="392"/>
                      <a:pt x="1816" y="472"/>
                      <a:pt x="1976" y="472"/>
                    </a:cubicBezTo>
                    <a:cubicBezTo>
                      <a:pt x="2136" y="472"/>
                      <a:pt x="2408" y="488"/>
                      <a:pt x="2600" y="424"/>
                    </a:cubicBezTo>
                    <a:cubicBezTo>
                      <a:pt x="2792" y="360"/>
                      <a:pt x="2968" y="152"/>
                      <a:pt x="3128" y="88"/>
                    </a:cubicBezTo>
                    <a:cubicBezTo>
                      <a:pt x="3288" y="24"/>
                      <a:pt x="3472" y="0"/>
                      <a:pt x="3560" y="40"/>
                    </a:cubicBezTo>
                    <a:cubicBezTo>
                      <a:pt x="3648" y="80"/>
                      <a:pt x="3752" y="208"/>
                      <a:pt x="3656" y="328"/>
                    </a:cubicBezTo>
                    <a:cubicBezTo>
                      <a:pt x="3560" y="448"/>
                      <a:pt x="3184" y="656"/>
                      <a:pt x="2984" y="760"/>
                    </a:cubicBezTo>
                    <a:cubicBezTo>
                      <a:pt x="2784" y="864"/>
                      <a:pt x="2624" y="840"/>
                      <a:pt x="2456" y="952"/>
                    </a:cubicBezTo>
                    <a:cubicBezTo>
                      <a:pt x="2288" y="1064"/>
                      <a:pt x="2152" y="1296"/>
                      <a:pt x="1976" y="1432"/>
                    </a:cubicBezTo>
                    <a:cubicBezTo>
                      <a:pt x="1800" y="1568"/>
                      <a:pt x="1568" y="1720"/>
                      <a:pt x="1400" y="1768"/>
                    </a:cubicBezTo>
                    <a:cubicBezTo>
                      <a:pt x="1232" y="1816"/>
                      <a:pt x="1152" y="1720"/>
                      <a:pt x="968" y="1720"/>
                    </a:cubicBezTo>
                    <a:cubicBezTo>
                      <a:pt x="784" y="1720"/>
                      <a:pt x="456" y="1816"/>
                      <a:pt x="296" y="1768"/>
                    </a:cubicBezTo>
                    <a:cubicBezTo>
                      <a:pt x="136" y="1720"/>
                      <a:pt x="16" y="1560"/>
                      <a:pt x="8" y="1432"/>
                    </a:cubicBezTo>
                    <a:cubicBezTo>
                      <a:pt x="0" y="1304"/>
                      <a:pt x="216" y="1112"/>
                      <a:pt x="248" y="1000"/>
                    </a:cubicBez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23559" name="Freeform 7">
                <a:extLst>
                  <a:ext uri="{FF2B5EF4-FFF2-40B4-BE49-F238E27FC236}">
                    <a16:creationId xmlns:a16="http://schemas.microsoft.com/office/drawing/2014/main" id="{21C6E918-367E-4715-8870-577D1C98EAAB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972" y="696"/>
                <a:ext cx="2580" cy="1140"/>
              </a:xfrm>
              <a:custGeom>
                <a:avLst/>
                <a:gdLst>
                  <a:gd name="T0" fmla="*/ 36 w 2580"/>
                  <a:gd name="T1" fmla="*/ 792 h 1140"/>
                  <a:gd name="T2" fmla="*/ 228 w 2580"/>
                  <a:gd name="T3" fmla="*/ 456 h 1140"/>
                  <a:gd name="T4" fmla="*/ 324 w 2580"/>
                  <a:gd name="T5" fmla="*/ 264 h 1140"/>
                  <a:gd name="T6" fmla="*/ 612 w 2580"/>
                  <a:gd name="T7" fmla="*/ 216 h 1140"/>
                  <a:gd name="T8" fmla="*/ 1092 w 2580"/>
                  <a:gd name="T9" fmla="*/ 312 h 1140"/>
                  <a:gd name="T10" fmla="*/ 1536 w 2580"/>
                  <a:gd name="T11" fmla="*/ 60 h 1140"/>
                  <a:gd name="T12" fmla="*/ 2388 w 2580"/>
                  <a:gd name="T13" fmla="*/ 120 h 1140"/>
                  <a:gd name="T14" fmla="*/ 2328 w 2580"/>
                  <a:gd name="T15" fmla="*/ 288 h 1140"/>
                  <a:gd name="T16" fmla="*/ 2028 w 2580"/>
                  <a:gd name="T17" fmla="*/ 612 h 1140"/>
                  <a:gd name="T18" fmla="*/ 1428 w 2580"/>
                  <a:gd name="T19" fmla="*/ 1032 h 1140"/>
                  <a:gd name="T20" fmla="*/ 1140 w 2580"/>
                  <a:gd name="T21" fmla="*/ 1080 h 1140"/>
                  <a:gd name="T22" fmla="*/ 324 w 2580"/>
                  <a:gd name="T23" fmla="*/ 1032 h 1140"/>
                  <a:gd name="T24" fmla="*/ 36 w 2580"/>
                  <a:gd name="T25" fmla="*/ 792 h 1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80" h="1140">
                    <a:moveTo>
                      <a:pt x="36" y="792"/>
                    </a:moveTo>
                    <a:cubicBezTo>
                      <a:pt x="66" y="666"/>
                      <a:pt x="180" y="544"/>
                      <a:pt x="228" y="456"/>
                    </a:cubicBezTo>
                    <a:cubicBezTo>
                      <a:pt x="276" y="368"/>
                      <a:pt x="260" y="304"/>
                      <a:pt x="324" y="264"/>
                    </a:cubicBezTo>
                    <a:cubicBezTo>
                      <a:pt x="388" y="224"/>
                      <a:pt x="484" y="208"/>
                      <a:pt x="612" y="216"/>
                    </a:cubicBezTo>
                    <a:cubicBezTo>
                      <a:pt x="740" y="224"/>
                      <a:pt x="828" y="330"/>
                      <a:pt x="1092" y="312"/>
                    </a:cubicBezTo>
                    <a:cubicBezTo>
                      <a:pt x="1422" y="270"/>
                      <a:pt x="1416" y="0"/>
                      <a:pt x="1536" y="60"/>
                    </a:cubicBezTo>
                    <a:cubicBezTo>
                      <a:pt x="1782" y="204"/>
                      <a:pt x="2256" y="82"/>
                      <a:pt x="2388" y="120"/>
                    </a:cubicBezTo>
                    <a:cubicBezTo>
                      <a:pt x="2520" y="158"/>
                      <a:pt x="2580" y="198"/>
                      <a:pt x="2328" y="288"/>
                    </a:cubicBezTo>
                    <a:cubicBezTo>
                      <a:pt x="2094" y="378"/>
                      <a:pt x="2178" y="488"/>
                      <a:pt x="2028" y="612"/>
                    </a:cubicBezTo>
                    <a:cubicBezTo>
                      <a:pt x="1878" y="736"/>
                      <a:pt x="1576" y="954"/>
                      <a:pt x="1428" y="1032"/>
                    </a:cubicBezTo>
                    <a:cubicBezTo>
                      <a:pt x="1292" y="1112"/>
                      <a:pt x="1218" y="1140"/>
                      <a:pt x="1140" y="1080"/>
                    </a:cubicBezTo>
                    <a:cubicBezTo>
                      <a:pt x="918" y="960"/>
                      <a:pt x="508" y="1080"/>
                      <a:pt x="324" y="1032"/>
                    </a:cubicBezTo>
                    <a:cubicBezTo>
                      <a:pt x="140" y="984"/>
                      <a:pt x="0" y="918"/>
                      <a:pt x="36" y="792"/>
                    </a:cubicBez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23560" name="Freeform 8">
                <a:extLst>
                  <a:ext uri="{FF2B5EF4-FFF2-40B4-BE49-F238E27FC236}">
                    <a16:creationId xmlns:a16="http://schemas.microsoft.com/office/drawing/2014/main" id="{267E0250-FE01-4F22-B5FF-8E5FFBFA904D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1170" y="918"/>
                <a:ext cx="1758" cy="696"/>
              </a:xfrm>
              <a:custGeom>
                <a:avLst/>
                <a:gdLst>
                  <a:gd name="T0" fmla="*/ 60 w 1758"/>
                  <a:gd name="T1" fmla="*/ 594 h 696"/>
                  <a:gd name="T2" fmla="*/ 126 w 1758"/>
                  <a:gd name="T3" fmla="*/ 234 h 696"/>
                  <a:gd name="T4" fmla="*/ 1182 w 1758"/>
                  <a:gd name="T5" fmla="*/ 234 h 696"/>
                  <a:gd name="T6" fmla="*/ 1518 w 1758"/>
                  <a:gd name="T7" fmla="*/ 90 h 696"/>
                  <a:gd name="T8" fmla="*/ 1710 w 1758"/>
                  <a:gd name="T9" fmla="*/ 138 h 696"/>
                  <a:gd name="T10" fmla="*/ 1230 w 1758"/>
                  <a:gd name="T11" fmla="*/ 522 h 696"/>
                  <a:gd name="T12" fmla="*/ 750 w 1758"/>
                  <a:gd name="T13" fmla="*/ 666 h 696"/>
                  <a:gd name="T14" fmla="*/ 60 w 1758"/>
                  <a:gd name="T15" fmla="*/ 594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58" h="696">
                    <a:moveTo>
                      <a:pt x="60" y="594"/>
                    </a:moveTo>
                    <a:cubicBezTo>
                      <a:pt x="0" y="462"/>
                      <a:pt x="48" y="306"/>
                      <a:pt x="126" y="234"/>
                    </a:cubicBezTo>
                    <a:cubicBezTo>
                      <a:pt x="390" y="30"/>
                      <a:pt x="654" y="378"/>
                      <a:pt x="1182" y="234"/>
                    </a:cubicBezTo>
                    <a:cubicBezTo>
                      <a:pt x="1414" y="210"/>
                      <a:pt x="1284" y="132"/>
                      <a:pt x="1518" y="90"/>
                    </a:cubicBezTo>
                    <a:cubicBezTo>
                      <a:pt x="1680" y="0"/>
                      <a:pt x="1758" y="66"/>
                      <a:pt x="1710" y="138"/>
                    </a:cubicBezTo>
                    <a:cubicBezTo>
                      <a:pt x="1662" y="210"/>
                      <a:pt x="1290" y="372"/>
                      <a:pt x="1230" y="522"/>
                    </a:cubicBezTo>
                    <a:cubicBezTo>
                      <a:pt x="1134" y="696"/>
                      <a:pt x="945" y="654"/>
                      <a:pt x="750" y="666"/>
                    </a:cubicBezTo>
                    <a:cubicBezTo>
                      <a:pt x="555" y="678"/>
                      <a:pt x="164" y="666"/>
                      <a:pt x="60" y="594"/>
                    </a:cubicBez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23561" name="Freeform 9">
                <a:extLst>
                  <a:ext uri="{FF2B5EF4-FFF2-40B4-BE49-F238E27FC236}">
                    <a16:creationId xmlns:a16="http://schemas.microsoft.com/office/drawing/2014/main" id="{7FD1F81F-0BB7-41EC-828C-BB2B8BA3CB58}"/>
                  </a:ext>
                </a:extLst>
              </p:cNvPr>
              <p:cNvSpPr>
                <a:spLocks/>
              </p:cNvSpPr>
              <p:nvPr/>
            </p:nvSpPr>
            <p:spPr bwMode="hidden">
              <a:xfrm rot="-299203">
                <a:off x="1296" y="1248"/>
                <a:ext cx="928" cy="192"/>
              </a:xfrm>
              <a:custGeom>
                <a:avLst/>
                <a:gdLst>
                  <a:gd name="T0" fmla="*/ 104 w 928"/>
                  <a:gd name="T1" fmla="*/ 96 h 192"/>
                  <a:gd name="T2" fmla="*/ 152 w 928"/>
                  <a:gd name="T3" fmla="*/ 0 h 192"/>
                  <a:gd name="T4" fmla="*/ 728 w 928"/>
                  <a:gd name="T5" fmla="*/ 96 h 192"/>
                  <a:gd name="T6" fmla="*/ 920 w 928"/>
                  <a:gd name="T7" fmla="*/ 96 h 192"/>
                  <a:gd name="T8" fmla="*/ 776 w 928"/>
                  <a:gd name="T9" fmla="*/ 192 h 192"/>
                  <a:gd name="T10" fmla="*/ 104 w 928"/>
                  <a:gd name="T11" fmla="*/ 9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28" h="192">
                    <a:moveTo>
                      <a:pt x="104" y="96"/>
                    </a:moveTo>
                    <a:cubicBezTo>
                      <a:pt x="0" y="64"/>
                      <a:pt x="48" y="0"/>
                      <a:pt x="152" y="0"/>
                    </a:cubicBezTo>
                    <a:cubicBezTo>
                      <a:pt x="256" y="0"/>
                      <a:pt x="600" y="80"/>
                      <a:pt x="728" y="96"/>
                    </a:cubicBezTo>
                    <a:cubicBezTo>
                      <a:pt x="856" y="112"/>
                      <a:pt x="912" y="80"/>
                      <a:pt x="920" y="96"/>
                    </a:cubicBezTo>
                    <a:cubicBezTo>
                      <a:pt x="928" y="112"/>
                      <a:pt x="912" y="192"/>
                      <a:pt x="776" y="192"/>
                    </a:cubicBezTo>
                    <a:cubicBezTo>
                      <a:pt x="640" y="192"/>
                      <a:pt x="208" y="128"/>
                      <a:pt x="104" y="96"/>
                    </a:cubicBez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23562" name="Freeform 10">
                <a:extLst>
                  <a:ext uri="{FF2B5EF4-FFF2-40B4-BE49-F238E27FC236}">
                    <a16:creationId xmlns:a16="http://schemas.microsoft.com/office/drawing/2014/main" id="{E42E4404-0337-4747-AD52-4079F1089AEE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0" y="1592"/>
                <a:ext cx="5754" cy="2280"/>
              </a:xfrm>
              <a:custGeom>
                <a:avLst/>
                <a:gdLst>
                  <a:gd name="T0" fmla="*/ 0 w 5754"/>
                  <a:gd name="T1" fmla="*/ 40 h 2280"/>
                  <a:gd name="T2" fmla="*/ 336 w 5754"/>
                  <a:gd name="T3" fmla="*/ 40 h 2280"/>
                  <a:gd name="T4" fmla="*/ 720 w 5754"/>
                  <a:gd name="T5" fmla="*/ 280 h 2280"/>
                  <a:gd name="T6" fmla="*/ 912 w 5754"/>
                  <a:gd name="T7" fmla="*/ 712 h 2280"/>
                  <a:gd name="T8" fmla="*/ 864 w 5754"/>
                  <a:gd name="T9" fmla="*/ 1240 h 2280"/>
                  <a:gd name="T10" fmla="*/ 960 w 5754"/>
                  <a:gd name="T11" fmla="*/ 1768 h 2280"/>
                  <a:gd name="T12" fmla="*/ 1440 w 5754"/>
                  <a:gd name="T13" fmla="*/ 2152 h 2280"/>
                  <a:gd name="T14" fmla="*/ 2160 w 5754"/>
                  <a:gd name="T15" fmla="*/ 2248 h 2280"/>
                  <a:gd name="T16" fmla="*/ 2688 w 5754"/>
                  <a:gd name="T17" fmla="*/ 1960 h 2280"/>
                  <a:gd name="T18" fmla="*/ 2706 w 5754"/>
                  <a:gd name="T19" fmla="*/ 472 h 2280"/>
                  <a:gd name="T20" fmla="*/ 3456 w 5754"/>
                  <a:gd name="T21" fmla="*/ 424 h 2280"/>
                  <a:gd name="T22" fmla="*/ 4416 w 5754"/>
                  <a:gd name="T23" fmla="*/ 712 h 2280"/>
                  <a:gd name="T24" fmla="*/ 4416 w 5754"/>
                  <a:gd name="T25" fmla="*/ 1432 h 2280"/>
                  <a:gd name="T26" fmla="*/ 4728 w 5754"/>
                  <a:gd name="T27" fmla="*/ 1822 h 2280"/>
                  <a:gd name="T28" fmla="*/ 5322 w 5754"/>
                  <a:gd name="T29" fmla="*/ 2206 h 2280"/>
                  <a:gd name="T30" fmla="*/ 5754 w 5754"/>
                  <a:gd name="T31" fmla="*/ 1510 h 2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54" h="2280">
                    <a:moveTo>
                      <a:pt x="0" y="40"/>
                    </a:moveTo>
                    <a:cubicBezTo>
                      <a:pt x="56" y="40"/>
                      <a:pt x="216" y="0"/>
                      <a:pt x="336" y="40"/>
                    </a:cubicBezTo>
                    <a:cubicBezTo>
                      <a:pt x="456" y="80"/>
                      <a:pt x="624" y="168"/>
                      <a:pt x="720" y="280"/>
                    </a:cubicBezTo>
                    <a:cubicBezTo>
                      <a:pt x="816" y="392"/>
                      <a:pt x="888" y="552"/>
                      <a:pt x="912" y="712"/>
                    </a:cubicBezTo>
                    <a:cubicBezTo>
                      <a:pt x="936" y="872"/>
                      <a:pt x="856" y="1064"/>
                      <a:pt x="864" y="1240"/>
                    </a:cubicBezTo>
                    <a:cubicBezTo>
                      <a:pt x="872" y="1416"/>
                      <a:pt x="864" y="1616"/>
                      <a:pt x="960" y="1768"/>
                    </a:cubicBezTo>
                    <a:cubicBezTo>
                      <a:pt x="1056" y="1920"/>
                      <a:pt x="1240" y="2072"/>
                      <a:pt x="1440" y="2152"/>
                    </a:cubicBezTo>
                    <a:cubicBezTo>
                      <a:pt x="1640" y="2232"/>
                      <a:pt x="1952" y="2280"/>
                      <a:pt x="2160" y="2248"/>
                    </a:cubicBezTo>
                    <a:cubicBezTo>
                      <a:pt x="2368" y="2216"/>
                      <a:pt x="2597" y="2256"/>
                      <a:pt x="2688" y="1960"/>
                    </a:cubicBezTo>
                    <a:cubicBezTo>
                      <a:pt x="2779" y="1664"/>
                      <a:pt x="2578" y="728"/>
                      <a:pt x="2706" y="472"/>
                    </a:cubicBezTo>
                    <a:cubicBezTo>
                      <a:pt x="2834" y="216"/>
                      <a:pt x="3171" y="384"/>
                      <a:pt x="3456" y="424"/>
                    </a:cubicBezTo>
                    <a:cubicBezTo>
                      <a:pt x="3741" y="464"/>
                      <a:pt x="4256" y="544"/>
                      <a:pt x="4416" y="712"/>
                    </a:cubicBezTo>
                    <a:cubicBezTo>
                      <a:pt x="4576" y="880"/>
                      <a:pt x="4364" y="1247"/>
                      <a:pt x="4416" y="1432"/>
                    </a:cubicBezTo>
                    <a:cubicBezTo>
                      <a:pt x="4468" y="1617"/>
                      <a:pt x="4577" y="1693"/>
                      <a:pt x="4728" y="1822"/>
                    </a:cubicBezTo>
                    <a:cubicBezTo>
                      <a:pt x="4879" y="1951"/>
                      <a:pt x="5151" y="2258"/>
                      <a:pt x="5322" y="2206"/>
                    </a:cubicBezTo>
                    <a:cubicBezTo>
                      <a:pt x="5493" y="2154"/>
                      <a:pt x="5664" y="1655"/>
                      <a:pt x="5754" y="1510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23563" name="Freeform 11">
                <a:extLst>
                  <a:ext uri="{FF2B5EF4-FFF2-40B4-BE49-F238E27FC236}">
                    <a16:creationId xmlns:a16="http://schemas.microsoft.com/office/drawing/2014/main" id="{ECF4ECF3-15F2-40F5-AB0F-E5C68D217006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1056" y="2016"/>
                <a:ext cx="1496" cy="1464"/>
              </a:xfrm>
              <a:custGeom>
                <a:avLst/>
                <a:gdLst>
                  <a:gd name="T0" fmla="*/ 408 w 1496"/>
                  <a:gd name="T1" fmla="*/ 16 h 1464"/>
                  <a:gd name="T2" fmla="*/ 72 w 1496"/>
                  <a:gd name="T3" fmla="*/ 304 h 1464"/>
                  <a:gd name="T4" fmla="*/ 72 w 1496"/>
                  <a:gd name="T5" fmla="*/ 976 h 1464"/>
                  <a:gd name="T6" fmla="*/ 504 w 1496"/>
                  <a:gd name="T7" fmla="*/ 1360 h 1464"/>
                  <a:gd name="T8" fmla="*/ 1128 w 1496"/>
                  <a:gd name="T9" fmla="*/ 1408 h 1464"/>
                  <a:gd name="T10" fmla="*/ 1464 w 1496"/>
                  <a:gd name="T11" fmla="*/ 1024 h 1464"/>
                  <a:gd name="T12" fmla="*/ 1320 w 1496"/>
                  <a:gd name="T13" fmla="*/ 208 h 1464"/>
                  <a:gd name="T14" fmla="*/ 408 w 1496"/>
                  <a:gd name="T15" fmla="*/ 16 h 1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96" h="1464">
                    <a:moveTo>
                      <a:pt x="408" y="16"/>
                    </a:moveTo>
                    <a:cubicBezTo>
                      <a:pt x="200" y="32"/>
                      <a:pt x="128" y="144"/>
                      <a:pt x="72" y="304"/>
                    </a:cubicBezTo>
                    <a:cubicBezTo>
                      <a:pt x="16" y="464"/>
                      <a:pt x="0" y="800"/>
                      <a:pt x="72" y="976"/>
                    </a:cubicBezTo>
                    <a:cubicBezTo>
                      <a:pt x="144" y="1152"/>
                      <a:pt x="328" y="1288"/>
                      <a:pt x="504" y="1360"/>
                    </a:cubicBezTo>
                    <a:cubicBezTo>
                      <a:pt x="680" y="1432"/>
                      <a:pt x="968" y="1464"/>
                      <a:pt x="1128" y="1408"/>
                    </a:cubicBezTo>
                    <a:cubicBezTo>
                      <a:pt x="1288" y="1352"/>
                      <a:pt x="1432" y="1224"/>
                      <a:pt x="1464" y="1024"/>
                    </a:cubicBezTo>
                    <a:cubicBezTo>
                      <a:pt x="1496" y="824"/>
                      <a:pt x="1496" y="376"/>
                      <a:pt x="1320" y="208"/>
                    </a:cubicBezTo>
                    <a:cubicBezTo>
                      <a:pt x="1144" y="40"/>
                      <a:pt x="616" y="0"/>
                      <a:pt x="408" y="16"/>
                    </a:cubicBez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23564" name="Freeform 12">
                <a:extLst>
                  <a:ext uri="{FF2B5EF4-FFF2-40B4-BE49-F238E27FC236}">
                    <a16:creationId xmlns:a16="http://schemas.microsoft.com/office/drawing/2014/main" id="{DFA13577-CCFA-4918-8280-8945BA4338CA}"/>
                  </a:ext>
                </a:extLst>
              </p:cNvPr>
              <p:cNvSpPr>
                <a:spLocks/>
              </p:cNvSpPr>
              <p:nvPr/>
            </p:nvSpPr>
            <p:spPr bwMode="hidden">
              <a:xfrm rot="1159149">
                <a:off x="1296" y="2160"/>
                <a:ext cx="1126" cy="730"/>
              </a:xfrm>
              <a:custGeom>
                <a:avLst/>
                <a:gdLst>
                  <a:gd name="T0" fmla="*/ 940 w 1126"/>
                  <a:gd name="T1" fmla="*/ 196 h 730"/>
                  <a:gd name="T2" fmla="*/ 576 w 1126"/>
                  <a:gd name="T3" fmla="*/ 20 h 730"/>
                  <a:gd name="T4" fmla="*/ 192 w 1126"/>
                  <a:gd name="T5" fmla="*/ 76 h 730"/>
                  <a:gd name="T6" fmla="*/ 24 w 1126"/>
                  <a:gd name="T7" fmla="*/ 372 h 730"/>
                  <a:gd name="T8" fmla="*/ 520 w 1126"/>
                  <a:gd name="T9" fmla="*/ 670 h 730"/>
                  <a:gd name="T10" fmla="*/ 1048 w 1126"/>
                  <a:gd name="T11" fmla="*/ 568 h 730"/>
                  <a:gd name="T12" fmla="*/ 940 w 1126"/>
                  <a:gd name="T13" fmla="*/ 196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6" h="730">
                    <a:moveTo>
                      <a:pt x="940" y="196"/>
                    </a:moveTo>
                    <a:cubicBezTo>
                      <a:pt x="700" y="100"/>
                      <a:pt x="701" y="40"/>
                      <a:pt x="576" y="20"/>
                    </a:cubicBezTo>
                    <a:cubicBezTo>
                      <a:pt x="451" y="0"/>
                      <a:pt x="284" y="17"/>
                      <a:pt x="192" y="76"/>
                    </a:cubicBezTo>
                    <a:cubicBezTo>
                      <a:pt x="100" y="135"/>
                      <a:pt x="56" y="132"/>
                      <a:pt x="24" y="372"/>
                    </a:cubicBezTo>
                    <a:cubicBezTo>
                      <a:pt x="0" y="730"/>
                      <a:pt x="350" y="637"/>
                      <a:pt x="520" y="670"/>
                    </a:cubicBezTo>
                    <a:cubicBezTo>
                      <a:pt x="690" y="703"/>
                      <a:pt x="978" y="647"/>
                      <a:pt x="1048" y="568"/>
                    </a:cubicBezTo>
                    <a:cubicBezTo>
                      <a:pt x="1118" y="489"/>
                      <a:pt x="1126" y="280"/>
                      <a:pt x="940" y="196"/>
                    </a:cubicBez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23565" name="Freeform 13">
                <a:extLst>
                  <a:ext uri="{FF2B5EF4-FFF2-40B4-BE49-F238E27FC236}">
                    <a16:creationId xmlns:a16="http://schemas.microsoft.com/office/drawing/2014/main" id="{78488A3C-9316-4252-AF79-268D481AF809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3112" y="0"/>
                <a:ext cx="2648" cy="3394"/>
              </a:xfrm>
              <a:custGeom>
                <a:avLst/>
                <a:gdLst>
                  <a:gd name="T0" fmla="*/ 1496 w 2648"/>
                  <a:gd name="T1" fmla="*/ 0 h 3394"/>
                  <a:gd name="T2" fmla="*/ 1640 w 2648"/>
                  <a:gd name="T3" fmla="*/ 384 h 3394"/>
                  <a:gd name="T4" fmla="*/ 1400 w 2648"/>
                  <a:gd name="T5" fmla="*/ 864 h 3394"/>
                  <a:gd name="T6" fmla="*/ 536 w 2648"/>
                  <a:gd name="T7" fmla="*/ 1200 h 3394"/>
                  <a:gd name="T8" fmla="*/ 56 w 2648"/>
                  <a:gd name="T9" fmla="*/ 1584 h 3394"/>
                  <a:gd name="T10" fmla="*/ 200 w 2648"/>
                  <a:gd name="T11" fmla="*/ 1872 h 3394"/>
                  <a:gd name="T12" fmla="*/ 1064 w 2648"/>
                  <a:gd name="T13" fmla="*/ 2016 h 3394"/>
                  <a:gd name="T14" fmla="*/ 1592 w 2648"/>
                  <a:gd name="T15" fmla="*/ 2304 h 3394"/>
                  <a:gd name="T16" fmla="*/ 1562 w 2648"/>
                  <a:gd name="T17" fmla="*/ 2940 h 3394"/>
                  <a:gd name="T18" fmla="*/ 2120 w 2648"/>
                  <a:gd name="T19" fmla="*/ 3384 h 3394"/>
                  <a:gd name="T20" fmla="*/ 2648 w 2648"/>
                  <a:gd name="T21" fmla="*/ 2880 h 3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48" h="3394">
                    <a:moveTo>
                      <a:pt x="1496" y="0"/>
                    </a:moveTo>
                    <a:cubicBezTo>
                      <a:pt x="1520" y="64"/>
                      <a:pt x="1656" y="240"/>
                      <a:pt x="1640" y="384"/>
                    </a:cubicBezTo>
                    <a:cubicBezTo>
                      <a:pt x="1624" y="528"/>
                      <a:pt x="1584" y="728"/>
                      <a:pt x="1400" y="864"/>
                    </a:cubicBezTo>
                    <a:cubicBezTo>
                      <a:pt x="1216" y="1000"/>
                      <a:pt x="760" y="1080"/>
                      <a:pt x="536" y="1200"/>
                    </a:cubicBezTo>
                    <a:cubicBezTo>
                      <a:pt x="312" y="1320"/>
                      <a:pt x="112" y="1472"/>
                      <a:pt x="56" y="1584"/>
                    </a:cubicBezTo>
                    <a:cubicBezTo>
                      <a:pt x="0" y="1696"/>
                      <a:pt x="32" y="1800"/>
                      <a:pt x="200" y="1872"/>
                    </a:cubicBezTo>
                    <a:cubicBezTo>
                      <a:pt x="368" y="1944"/>
                      <a:pt x="832" y="1944"/>
                      <a:pt x="1064" y="2016"/>
                    </a:cubicBezTo>
                    <a:cubicBezTo>
                      <a:pt x="1296" y="2088"/>
                      <a:pt x="1509" y="2150"/>
                      <a:pt x="1592" y="2304"/>
                    </a:cubicBezTo>
                    <a:cubicBezTo>
                      <a:pt x="1675" y="2458"/>
                      <a:pt x="1474" y="2760"/>
                      <a:pt x="1562" y="2940"/>
                    </a:cubicBezTo>
                    <a:cubicBezTo>
                      <a:pt x="1650" y="3120"/>
                      <a:pt x="1939" y="3394"/>
                      <a:pt x="2120" y="3384"/>
                    </a:cubicBezTo>
                    <a:cubicBezTo>
                      <a:pt x="2301" y="3374"/>
                      <a:pt x="2538" y="2985"/>
                      <a:pt x="2648" y="2880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23566" name="Freeform 14">
                <a:extLst>
                  <a:ext uri="{FF2B5EF4-FFF2-40B4-BE49-F238E27FC236}">
                    <a16:creationId xmlns:a16="http://schemas.microsoft.com/office/drawing/2014/main" id="{17BC70F3-C761-4084-8FF0-51B2B55278CE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3504" y="0"/>
                <a:ext cx="2256" cy="3160"/>
              </a:xfrm>
              <a:custGeom>
                <a:avLst/>
                <a:gdLst>
                  <a:gd name="T0" fmla="*/ 1488 w 2256"/>
                  <a:gd name="T1" fmla="*/ 0 h 3160"/>
                  <a:gd name="T2" fmla="*/ 1488 w 2256"/>
                  <a:gd name="T3" fmla="*/ 528 h 3160"/>
                  <a:gd name="T4" fmla="*/ 1104 w 2256"/>
                  <a:gd name="T5" fmla="*/ 1008 h 3160"/>
                  <a:gd name="T6" fmla="*/ 144 w 2256"/>
                  <a:gd name="T7" fmla="*/ 1488 h 3160"/>
                  <a:gd name="T8" fmla="*/ 240 w 2256"/>
                  <a:gd name="T9" fmla="*/ 1776 h 3160"/>
                  <a:gd name="T10" fmla="*/ 1056 w 2256"/>
                  <a:gd name="T11" fmla="*/ 1872 h 3160"/>
                  <a:gd name="T12" fmla="*/ 1536 w 2256"/>
                  <a:gd name="T13" fmla="*/ 2064 h 3160"/>
                  <a:gd name="T14" fmla="*/ 1536 w 2256"/>
                  <a:gd name="T15" fmla="*/ 2448 h 3160"/>
                  <a:gd name="T16" fmla="*/ 1344 w 2256"/>
                  <a:gd name="T17" fmla="*/ 2784 h 3160"/>
                  <a:gd name="T18" fmla="*/ 1632 w 2256"/>
                  <a:gd name="T19" fmla="*/ 3120 h 3160"/>
                  <a:gd name="T20" fmla="*/ 1968 w 2256"/>
                  <a:gd name="T21" fmla="*/ 3024 h 3160"/>
                  <a:gd name="T22" fmla="*/ 2208 w 2256"/>
                  <a:gd name="T23" fmla="*/ 2496 h 3160"/>
                  <a:gd name="T24" fmla="*/ 2112 w 2256"/>
                  <a:gd name="T25" fmla="*/ 1968 h 3160"/>
                  <a:gd name="T26" fmla="*/ 1776 w 2256"/>
                  <a:gd name="T27" fmla="*/ 1584 h 3160"/>
                  <a:gd name="T28" fmla="*/ 1824 w 2256"/>
                  <a:gd name="T29" fmla="*/ 1152 h 3160"/>
                  <a:gd name="T30" fmla="*/ 2256 w 2256"/>
                  <a:gd name="T31" fmla="*/ 672 h 3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56" h="3160">
                    <a:moveTo>
                      <a:pt x="1488" y="0"/>
                    </a:moveTo>
                    <a:cubicBezTo>
                      <a:pt x="1488" y="88"/>
                      <a:pt x="1552" y="360"/>
                      <a:pt x="1488" y="528"/>
                    </a:cubicBezTo>
                    <a:cubicBezTo>
                      <a:pt x="1424" y="696"/>
                      <a:pt x="1328" y="848"/>
                      <a:pt x="1104" y="1008"/>
                    </a:cubicBezTo>
                    <a:cubicBezTo>
                      <a:pt x="880" y="1168"/>
                      <a:pt x="288" y="1360"/>
                      <a:pt x="144" y="1488"/>
                    </a:cubicBezTo>
                    <a:cubicBezTo>
                      <a:pt x="0" y="1616"/>
                      <a:pt x="88" y="1712"/>
                      <a:pt x="240" y="1776"/>
                    </a:cubicBezTo>
                    <a:cubicBezTo>
                      <a:pt x="392" y="1840"/>
                      <a:pt x="840" y="1824"/>
                      <a:pt x="1056" y="1872"/>
                    </a:cubicBezTo>
                    <a:cubicBezTo>
                      <a:pt x="1272" y="1920"/>
                      <a:pt x="1456" y="1968"/>
                      <a:pt x="1536" y="2064"/>
                    </a:cubicBezTo>
                    <a:cubicBezTo>
                      <a:pt x="1616" y="2160"/>
                      <a:pt x="1568" y="2328"/>
                      <a:pt x="1536" y="2448"/>
                    </a:cubicBezTo>
                    <a:cubicBezTo>
                      <a:pt x="1504" y="2568"/>
                      <a:pt x="1328" y="2672"/>
                      <a:pt x="1344" y="2784"/>
                    </a:cubicBezTo>
                    <a:cubicBezTo>
                      <a:pt x="1360" y="2896"/>
                      <a:pt x="1528" y="3080"/>
                      <a:pt x="1632" y="3120"/>
                    </a:cubicBezTo>
                    <a:cubicBezTo>
                      <a:pt x="1736" y="3160"/>
                      <a:pt x="1872" y="3128"/>
                      <a:pt x="1968" y="3024"/>
                    </a:cubicBezTo>
                    <a:cubicBezTo>
                      <a:pt x="2064" y="2920"/>
                      <a:pt x="2184" y="2672"/>
                      <a:pt x="2208" y="2496"/>
                    </a:cubicBezTo>
                    <a:cubicBezTo>
                      <a:pt x="2232" y="2320"/>
                      <a:pt x="2184" y="2120"/>
                      <a:pt x="2112" y="1968"/>
                    </a:cubicBezTo>
                    <a:cubicBezTo>
                      <a:pt x="2040" y="1816"/>
                      <a:pt x="1824" y="1720"/>
                      <a:pt x="1776" y="1584"/>
                    </a:cubicBezTo>
                    <a:cubicBezTo>
                      <a:pt x="1728" y="1448"/>
                      <a:pt x="1744" y="1304"/>
                      <a:pt x="1824" y="1152"/>
                    </a:cubicBezTo>
                    <a:cubicBezTo>
                      <a:pt x="1904" y="1000"/>
                      <a:pt x="2166" y="772"/>
                      <a:pt x="2256" y="672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23567" name="Freeform 15">
                <a:extLst>
                  <a:ext uri="{FF2B5EF4-FFF2-40B4-BE49-F238E27FC236}">
                    <a16:creationId xmlns:a16="http://schemas.microsoft.com/office/drawing/2014/main" id="{78DC0106-A9CC-4048-A1BC-21E13B8CFB86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4008" y="1088"/>
                <a:ext cx="1048" cy="696"/>
              </a:xfrm>
              <a:custGeom>
                <a:avLst/>
                <a:gdLst>
                  <a:gd name="T0" fmla="*/ 984 w 1048"/>
                  <a:gd name="T1" fmla="*/ 256 h 696"/>
                  <a:gd name="T2" fmla="*/ 840 w 1048"/>
                  <a:gd name="T3" fmla="*/ 16 h 696"/>
                  <a:gd name="T4" fmla="*/ 552 w 1048"/>
                  <a:gd name="T5" fmla="*/ 160 h 696"/>
                  <a:gd name="T6" fmla="*/ 320 w 1048"/>
                  <a:gd name="T7" fmla="*/ 304 h 696"/>
                  <a:gd name="T8" fmla="*/ 600 w 1048"/>
                  <a:gd name="T9" fmla="*/ 592 h 696"/>
                  <a:gd name="T10" fmla="*/ 984 w 1048"/>
                  <a:gd name="T11" fmla="*/ 640 h 696"/>
                  <a:gd name="T12" fmla="*/ 984 w 1048"/>
                  <a:gd name="T13" fmla="*/ 256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8" h="696">
                    <a:moveTo>
                      <a:pt x="984" y="256"/>
                    </a:moveTo>
                    <a:cubicBezTo>
                      <a:pt x="960" y="152"/>
                      <a:pt x="992" y="32"/>
                      <a:pt x="840" y="16"/>
                    </a:cubicBezTo>
                    <a:cubicBezTo>
                      <a:pt x="736" y="0"/>
                      <a:pt x="624" y="104"/>
                      <a:pt x="552" y="160"/>
                    </a:cubicBezTo>
                    <a:cubicBezTo>
                      <a:pt x="465" y="208"/>
                      <a:pt x="480" y="240"/>
                      <a:pt x="320" y="304"/>
                    </a:cubicBezTo>
                    <a:cubicBezTo>
                      <a:pt x="168" y="368"/>
                      <a:pt x="0" y="512"/>
                      <a:pt x="600" y="592"/>
                    </a:cubicBezTo>
                    <a:cubicBezTo>
                      <a:pt x="696" y="640"/>
                      <a:pt x="920" y="696"/>
                      <a:pt x="984" y="640"/>
                    </a:cubicBezTo>
                    <a:cubicBezTo>
                      <a:pt x="1048" y="584"/>
                      <a:pt x="984" y="336"/>
                      <a:pt x="984" y="256"/>
                    </a:cubicBezTo>
                    <a:close/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23568" name="Freeform 16">
                <a:extLst>
                  <a:ext uri="{FF2B5EF4-FFF2-40B4-BE49-F238E27FC236}">
                    <a16:creationId xmlns:a16="http://schemas.microsoft.com/office/drawing/2014/main" id="{AD8D601D-4A03-4F7A-93B7-28FE8C340897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5117" y="0"/>
                <a:ext cx="547" cy="696"/>
              </a:xfrm>
              <a:custGeom>
                <a:avLst/>
                <a:gdLst>
                  <a:gd name="T0" fmla="*/ 19 w 547"/>
                  <a:gd name="T1" fmla="*/ 0 h 696"/>
                  <a:gd name="T2" fmla="*/ 19 w 547"/>
                  <a:gd name="T3" fmla="*/ 528 h 696"/>
                  <a:gd name="T4" fmla="*/ 131 w 547"/>
                  <a:gd name="T5" fmla="*/ 680 h 696"/>
                  <a:gd name="T6" fmla="*/ 355 w 547"/>
                  <a:gd name="T7" fmla="*/ 624 h 696"/>
                  <a:gd name="T8" fmla="*/ 499 w 547"/>
                  <a:gd name="T9" fmla="*/ 384 h 696"/>
                  <a:gd name="T10" fmla="*/ 547 w 547"/>
                  <a:gd name="T11" fmla="*/ 0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47" h="696">
                    <a:moveTo>
                      <a:pt x="19" y="0"/>
                    </a:moveTo>
                    <a:cubicBezTo>
                      <a:pt x="19" y="88"/>
                      <a:pt x="0" y="415"/>
                      <a:pt x="19" y="528"/>
                    </a:cubicBezTo>
                    <a:cubicBezTo>
                      <a:pt x="38" y="641"/>
                      <a:pt x="75" y="664"/>
                      <a:pt x="131" y="680"/>
                    </a:cubicBezTo>
                    <a:cubicBezTo>
                      <a:pt x="187" y="696"/>
                      <a:pt x="294" y="673"/>
                      <a:pt x="355" y="624"/>
                    </a:cubicBezTo>
                    <a:cubicBezTo>
                      <a:pt x="416" y="575"/>
                      <a:pt x="467" y="488"/>
                      <a:pt x="499" y="384"/>
                    </a:cubicBezTo>
                    <a:cubicBezTo>
                      <a:pt x="531" y="280"/>
                      <a:pt x="537" y="80"/>
                      <a:pt x="547" y="0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23569" name="Freeform 17">
                <a:extLst>
                  <a:ext uri="{FF2B5EF4-FFF2-40B4-BE49-F238E27FC236}">
                    <a16:creationId xmlns:a16="http://schemas.microsoft.com/office/drawing/2014/main" id="{83E0AD88-D444-4293-9208-078F1FED201C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0" y="2032"/>
                <a:ext cx="1984" cy="2296"/>
              </a:xfrm>
              <a:custGeom>
                <a:avLst/>
                <a:gdLst>
                  <a:gd name="T0" fmla="*/ 0 w 1984"/>
                  <a:gd name="T1" fmla="*/ 32 h 2296"/>
                  <a:gd name="T2" fmla="*/ 336 w 1984"/>
                  <a:gd name="T3" fmla="*/ 32 h 2296"/>
                  <a:gd name="T4" fmla="*/ 592 w 1984"/>
                  <a:gd name="T5" fmla="*/ 224 h 2296"/>
                  <a:gd name="T6" fmla="*/ 696 w 1984"/>
                  <a:gd name="T7" fmla="*/ 664 h 2296"/>
                  <a:gd name="T8" fmla="*/ 664 w 1984"/>
                  <a:gd name="T9" fmla="*/ 1224 h 2296"/>
                  <a:gd name="T10" fmla="*/ 816 w 1984"/>
                  <a:gd name="T11" fmla="*/ 1784 h 2296"/>
                  <a:gd name="T12" fmla="*/ 1128 w 1984"/>
                  <a:gd name="T13" fmla="*/ 2128 h 2296"/>
                  <a:gd name="T14" fmla="*/ 1984 w 1984"/>
                  <a:gd name="T15" fmla="*/ 2296 h 2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84" h="2296">
                    <a:moveTo>
                      <a:pt x="0" y="32"/>
                    </a:moveTo>
                    <a:cubicBezTo>
                      <a:pt x="56" y="32"/>
                      <a:pt x="237" y="0"/>
                      <a:pt x="336" y="32"/>
                    </a:cubicBezTo>
                    <a:cubicBezTo>
                      <a:pt x="435" y="64"/>
                      <a:pt x="532" y="119"/>
                      <a:pt x="592" y="224"/>
                    </a:cubicBezTo>
                    <a:cubicBezTo>
                      <a:pt x="652" y="329"/>
                      <a:pt x="684" y="497"/>
                      <a:pt x="696" y="664"/>
                    </a:cubicBezTo>
                    <a:cubicBezTo>
                      <a:pt x="708" y="831"/>
                      <a:pt x="644" y="1037"/>
                      <a:pt x="664" y="1224"/>
                    </a:cubicBezTo>
                    <a:cubicBezTo>
                      <a:pt x="684" y="1411"/>
                      <a:pt x="739" y="1633"/>
                      <a:pt x="816" y="1784"/>
                    </a:cubicBezTo>
                    <a:cubicBezTo>
                      <a:pt x="893" y="1935"/>
                      <a:pt x="933" y="2043"/>
                      <a:pt x="1128" y="2128"/>
                    </a:cubicBezTo>
                    <a:cubicBezTo>
                      <a:pt x="1323" y="2213"/>
                      <a:pt x="1806" y="2261"/>
                      <a:pt x="1984" y="2296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23570" name="Freeform 18">
                <a:extLst>
                  <a:ext uri="{FF2B5EF4-FFF2-40B4-BE49-F238E27FC236}">
                    <a16:creationId xmlns:a16="http://schemas.microsoft.com/office/drawing/2014/main" id="{A9F6AD8F-F93F-4CFA-8E42-BB21801BC9BF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0" y="2408"/>
                <a:ext cx="816" cy="1912"/>
              </a:xfrm>
              <a:custGeom>
                <a:avLst/>
                <a:gdLst>
                  <a:gd name="T0" fmla="*/ 0 w 816"/>
                  <a:gd name="T1" fmla="*/ 280 h 1912"/>
                  <a:gd name="T2" fmla="*/ 384 w 816"/>
                  <a:gd name="T3" fmla="*/ 280 h 1912"/>
                  <a:gd name="T4" fmla="*/ 368 w 816"/>
                  <a:gd name="T5" fmla="*/ 896 h 1912"/>
                  <a:gd name="T6" fmla="*/ 528 w 816"/>
                  <a:gd name="T7" fmla="*/ 1528 h 1912"/>
                  <a:gd name="T8" fmla="*/ 816 w 816"/>
                  <a:gd name="T9" fmla="*/ 1912 h 1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6" h="1912">
                    <a:moveTo>
                      <a:pt x="0" y="280"/>
                    </a:moveTo>
                    <a:cubicBezTo>
                      <a:pt x="144" y="0"/>
                      <a:pt x="323" y="177"/>
                      <a:pt x="384" y="280"/>
                    </a:cubicBezTo>
                    <a:cubicBezTo>
                      <a:pt x="488" y="440"/>
                      <a:pt x="344" y="688"/>
                      <a:pt x="368" y="896"/>
                    </a:cubicBezTo>
                    <a:cubicBezTo>
                      <a:pt x="392" y="1104"/>
                      <a:pt x="453" y="1359"/>
                      <a:pt x="528" y="1528"/>
                    </a:cubicBezTo>
                    <a:cubicBezTo>
                      <a:pt x="603" y="1697"/>
                      <a:pt x="756" y="1832"/>
                      <a:pt x="816" y="1912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23571" name="Freeform 19">
                <a:extLst>
                  <a:ext uri="{FF2B5EF4-FFF2-40B4-BE49-F238E27FC236}">
                    <a16:creationId xmlns:a16="http://schemas.microsoft.com/office/drawing/2014/main" id="{B7A14A76-2C91-4FDF-9245-2F29E0B7E31A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2688" y="3236"/>
                <a:ext cx="3080" cy="1084"/>
              </a:xfrm>
              <a:custGeom>
                <a:avLst/>
                <a:gdLst>
                  <a:gd name="T0" fmla="*/ 0 w 3080"/>
                  <a:gd name="T1" fmla="*/ 1084 h 1084"/>
                  <a:gd name="T2" fmla="*/ 424 w 3080"/>
                  <a:gd name="T3" fmla="*/ 932 h 1084"/>
                  <a:gd name="T4" fmla="*/ 640 w 3080"/>
                  <a:gd name="T5" fmla="*/ 292 h 1084"/>
                  <a:gd name="T6" fmla="*/ 1032 w 3080"/>
                  <a:gd name="T7" fmla="*/ 20 h 1084"/>
                  <a:gd name="T8" fmla="*/ 1536 w 3080"/>
                  <a:gd name="T9" fmla="*/ 172 h 1084"/>
                  <a:gd name="T10" fmla="*/ 2064 w 3080"/>
                  <a:gd name="T11" fmla="*/ 604 h 1084"/>
                  <a:gd name="T12" fmla="*/ 2400 w 3080"/>
                  <a:gd name="T13" fmla="*/ 940 h 1084"/>
                  <a:gd name="T14" fmla="*/ 3080 w 3080"/>
                  <a:gd name="T15" fmla="*/ 1084 h 10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80" h="1084">
                    <a:moveTo>
                      <a:pt x="0" y="1084"/>
                    </a:moveTo>
                    <a:cubicBezTo>
                      <a:pt x="71" y="1059"/>
                      <a:pt x="317" y="1064"/>
                      <a:pt x="424" y="932"/>
                    </a:cubicBezTo>
                    <a:cubicBezTo>
                      <a:pt x="531" y="800"/>
                      <a:pt x="539" y="444"/>
                      <a:pt x="640" y="292"/>
                    </a:cubicBezTo>
                    <a:cubicBezTo>
                      <a:pt x="741" y="140"/>
                      <a:pt x="883" y="40"/>
                      <a:pt x="1032" y="20"/>
                    </a:cubicBezTo>
                    <a:cubicBezTo>
                      <a:pt x="1181" y="0"/>
                      <a:pt x="1364" y="75"/>
                      <a:pt x="1536" y="172"/>
                    </a:cubicBezTo>
                    <a:cubicBezTo>
                      <a:pt x="1708" y="269"/>
                      <a:pt x="1920" y="476"/>
                      <a:pt x="2064" y="604"/>
                    </a:cubicBezTo>
                    <a:cubicBezTo>
                      <a:pt x="2208" y="732"/>
                      <a:pt x="2231" y="860"/>
                      <a:pt x="2400" y="940"/>
                    </a:cubicBezTo>
                    <a:cubicBezTo>
                      <a:pt x="2569" y="1020"/>
                      <a:pt x="2939" y="1054"/>
                      <a:pt x="3080" y="1084"/>
                    </a:cubicBezTo>
                  </a:path>
                </a:pathLst>
              </a:custGeom>
              <a:noFill/>
              <a:ln w="9525">
                <a:solidFill>
                  <a:schemeClr val="folHlink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</p:grpSp>
        <p:pic>
          <p:nvPicPr>
            <p:cNvPr id="23601" name="Picture 49">
              <a:extLst>
                <a:ext uri="{FF2B5EF4-FFF2-40B4-BE49-F238E27FC236}">
                  <a16:creationId xmlns:a16="http://schemas.microsoft.com/office/drawing/2014/main" id="{FE872ED6-84CF-4E4B-AEB9-C5E33E0B2C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clrChange>
                <a:clrFrom>
                  <a:srgbClr val="33CC99"/>
                </a:clrFrom>
                <a:clrTo>
                  <a:srgbClr val="33CC99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929" t="5319" b="4256"/>
            <a:stretch>
              <a:fillRect/>
            </a:stretch>
          </p:blipFill>
          <p:spPr bwMode="auto">
            <a:xfrm>
              <a:off x="0" y="0"/>
              <a:ext cx="325" cy="43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23596" name="Group 44">
              <a:extLst>
                <a:ext uri="{FF2B5EF4-FFF2-40B4-BE49-F238E27FC236}">
                  <a16:creationId xmlns:a16="http://schemas.microsoft.com/office/drawing/2014/main" id="{0DB94B3D-7182-46E7-BD3E-40114F87A7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4" y="960"/>
              <a:ext cx="1056" cy="288"/>
              <a:chOff x="48" y="960"/>
              <a:chExt cx="1056" cy="288"/>
            </a:xfrm>
          </p:grpSpPr>
          <p:sp>
            <p:nvSpPr>
              <p:cNvPr id="23593" name="Line 41">
                <a:extLst>
                  <a:ext uri="{FF2B5EF4-FFF2-40B4-BE49-F238E27FC236}">
                    <a16:creationId xmlns:a16="http://schemas.microsoft.com/office/drawing/2014/main" id="{5BDC8F7D-563D-4B0F-B2F9-318F8D79D3ED}"/>
                  </a:ext>
                </a:extLst>
              </p:cNvPr>
              <p:cNvSpPr>
                <a:spLocks noChangeShapeType="1"/>
              </p:cNvSpPr>
              <p:nvPr/>
            </p:nvSpPr>
            <p:spPr bwMode="ltGray">
              <a:xfrm>
                <a:off x="48" y="1008"/>
                <a:ext cx="1056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stealth" w="med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23594" name="Line 42">
                <a:extLst>
                  <a:ext uri="{FF2B5EF4-FFF2-40B4-BE49-F238E27FC236}">
                    <a16:creationId xmlns:a16="http://schemas.microsoft.com/office/drawing/2014/main" id="{CC3AB4DC-D8ED-4B74-91C2-D52D231C06AF}"/>
                  </a:ext>
                </a:extLst>
              </p:cNvPr>
              <p:cNvSpPr>
                <a:spLocks noChangeShapeType="1"/>
              </p:cNvSpPr>
              <p:nvPr/>
            </p:nvSpPr>
            <p:spPr bwMode="ltGray">
              <a:xfrm>
                <a:off x="144" y="1008"/>
                <a:ext cx="240" cy="24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stealth" w="sm" len="lg"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  <p:sp>
            <p:nvSpPr>
              <p:cNvPr id="23595" name="Oval 43">
                <a:extLst>
                  <a:ext uri="{FF2B5EF4-FFF2-40B4-BE49-F238E27FC236}">
                    <a16:creationId xmlns:a16="http://schemas.microsoft.com/office/drawing/2014/main" id="{910A12FA-C3CD-4E8A-9837-CC29FF2774BA}"/>
                  </a:ext>
                </a:extLst>
              </p:cNvPr>
              <p:cNvSpPr>
                <a:spLocks noChangeArrowheads="1"/>
              </p:cNvSpPr>
              <p:nvPr/>
            </p:nvSpPr>
            <p:spPr bwMode="ltGray">
              <a:xfrm>
                <a:off x="96" y="960"/>
                <a:ext cx="117" cy="117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CR" sz="1800"/>
              </a:p>
            </p:txBody>
          </p:sp>
        </p:grpSp>
      </p:grpSp>
      <p:sp>
        <p:nvSpPr>
          <p:cNvPr id="23572" name="Rectangle 20">
            <a:extLst>
              <a:ext uri="{FF2B5EF4-FFF2-40B4-BE49-F238E27FC236}">
                <a16:creationId xmlns:a16="http://schemas.microsoft.com/office/drawing/2014/main" id="{75E6E562-E866-40BF-A042-243AC93BE03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381000"/>
            <a:ext cx="103632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s-ES" altLang="es-CR"/>
              <a:t>Haga clic para modificar el estilo de título del patrón</a:t>
            </a:r>
          </a:p>
        </p:txBody>
      </p:sp>
      <p:sp>
        <p:nvSpPr>
          <p:cNvPr id="23573" name="Rectangle 21">
            <a:extLst>
              <a:ext uri="{FF2B5EF4-FFF2-40B4-BE49-F238E27FC236}">
                <a16:creationId xmlns:a16="http://schemas.microsoft.com/office/drawing/2014/main" id="{4263F4D1-C6CB-44E2-AF58-175FF62BAE5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1981200"/>
            <a:ext cx="10363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s-ES" altLang="es-CR"/>
              <a:t>Haga clic para modificar el estilo de texto del patrón</a:t>
            </a:r>
          </a:p>
          <a:p>
            <a:pPr lvl="1"/>
            <a:r>
              <a:rPr lang="es-ES" altLang="es-CR"/>
              <a:t>Segundo nivel</a:t>
            </a:r>
          </a:p>
          <a:p>
            <a:pPr lvl="2"/>
            <a:r>
              <a:rPr lang="es-ES" altLang="es-CR"/>
              <a:t>Tercer nivel</a:t>
            </a:r>
          </a:p>
          <a:p>
            <a:pPr lvl="3"/>
            <a:r>
              <a:rPr lang="es-ES" altLang="es-CR"/>
              <a:t>Cuarto nivel</a:t>
            </a:r>
          </a:p>
          <a:p>
            <a:pPr lvl="4"/>
            <a:r>
              <a:rPr lang="es-ES" altLang="es-CR"/>
              <a:t>Quinto nivel</a:t>
            </a:r>
          </a:p>
        </p:txBody>
      </p:sp>
      <p:sp>
        <p:nvSpPr>
          <p:cNvPr id="23574" name="Rectangle 22">
            <a:extLst>
              <a:ext uri="{FF2B5EF4-FFF2-40B4-BE49-F238E27FC236}">
                <a16:creationId xmlns:a16="http://schemas.microsoft.com/office/drawing/2014/main" id="{9993D36A-AC4C-4DB2-997C-D8C010E017EA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324600"/>
            <a:ext cx="254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400" i="1"/>
            </a:lvl1pPr>
          </a:lstStyle>
          <a:p>
            <a:fld id="{66095BC4-D7BF-49CE-AC38-607DE697F23F}" type="datetime1">
              <a:rPr lang="en-US" altLang="es-CR" smtClean="0"/>
              <a:t>5/9/2023</a:t>
            </a:fld>
            <a:endParaRPr lang="es-ES" altLang="es-CR"/>
          </a:p>
        </p:txBody>
      </p:sp>
      <p:sp>
        <p:nvSpPr>
          <p:cNvPr id="23575" name="Rectangle 23">
            <a:extLst>
              <a:ext uri="{FF2B5EF4-FFF2-40B4-BE49-F238E27FC236}">
                <a16:creationId xmlns:a16="http://schemas.microsoft.com/office/drawing/2014/main" id="{BA5F4662-4479-4582-903C-0CC9B3503C2A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324600"/>
            <a:ext cx="3860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>
              <a:defRPr sz="1400" i="1"/>
            </a:lvl1pPr>
          </a:lstStyle>
          <a:p>
            <a:endParaRPr lang="es-ES" altLang="es-CR"/>
          </a:p>
        </p:txBody>
      </p:sp>
      <p:sp>
        <p:nvSpPr>
          <p:cNvPr id="23576" name="Rectangle 24">
            <a:extLst>
              <a:ext uri="{FF2B5EF4-FFF2-40B4-BE49-F238E27FC236}">
                <a16:creationId xmlns:a16="http://schemas.microsoft.com/office/drawing/2014/main" id="{40C97B13-D129-4EB9-8C69-3A3095FBFA74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324600"/>
            <a:ext cx="254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400" i="1"/>
            </a:lvl1pPr>
          </a:lstStyle>
          <a:p>
            <a:fld id="{F793F79D-A281-4497-B704-3D594C4ABB39}" type="slidenum">
              <a:rPr lang="es-ES" altLang="es-CR"/>
              <a:pPr/>
              <a:t>‹Nº›</a:t>
            </a:fld>
            <a:endParaRPr lang="es-ES" altLang="es-CR"/>
          </a:p>
        </p:txBody>
      </p:sp>
    </p:spTree>
    <p:extLst>
      <p:ext uri="{BB962C8B-B14F-4D97-AF65-F5344CB8AC3E}">
        <p14:creationId xmlns:p14="http://schemas.microsoft.com/office/powerpoint/2010/main" val="2783174640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4029" r:id="rId1"/>
    <p:sldLayoutId id="2147484030" r:id="rId2"/>
    <p:sldLayoutId id="2147484031" r:id="rId3"/>
    <p:sldLayoutId id="2147484032" r:id="rId4"/>
    <p:sldLayoutId id="2147484033" r:id="rId5"/>
    <p:sldLayoutId id="2147484034" r:id="rId6"/>
    <p:sldLayoutId id="2147484035" r:id="rId7"/>
    <p:sldLayoutId id="2147484036" r:id="rId8"/>
    <p:sldLayoutId id="2147484037" r:id="rId9"/>
    <p:sldLayoutId id="2147484038" r:id="rId10"/>
    <p:sldLayoutId id="2147484039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rtl="0" eaLnBrk="1" fontAlgn="base" hangingPunct="1">
        <a:spcBef>
          <a:spcPct val="0"/>
        </a:spcBef>
        <a:spcAft>
          <a:spcPct val="0"/>
        </a:spcAft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Narrow" panose="020B0606020202030204" pitchFamily="34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Narrow" panose="020B0606020202030204" pitchFamily="34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Narrow" panose="020B0606020202030204" pitchFamily="34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Narrow" panose="020B0606020202030204" pitchFamily="34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Narrow" panose="020B0606020202030204" pitchFamily="34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Narrow" panose="020B0606020202030204" pitchFamily="34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Narrow" panose="020B0606020202030204" pitchFamily="34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 Narrow" panose="020B0606020202030204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accent2"/>
        </a:buClr>
        <a:buSzPct val="80000"/>
        <a:buFont typeface="Wingdings" panose="05000000000000000000" pitchFamily="2" charset="2"/>
        <a:buBlip>
          <a:blip r:embed="rId14"/>
        </a:buBlip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Wingdings" panose="05000000000000000000" pitchFamily="2" charset="2"/>
        <a:buBlip>
          <a:blip r:embed="rId15"/>
        </a:buBlip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hlink"/>
        </a:buClr>
        <a:buSzPct val="60000"/>
        <a:buFont typeface="Wingdings" panose="05000000000000000000" pitchFamily="2" charset="2"/>
        <a:buChar char="l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C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387402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41" r:id="rId1"/>
    <p:sldLayoutId id="2147484042" r:id="rId2"/>
    <p:sldLayoutId id="2147484043" r:id="rId3"/>
    <p:sldLayoutId id="2147484044" r:id="rId4"/>
    <p:sldLayoutId id="2147484045" r:id="rId5"/>
  </p:sldLayoutIdLst>
  <p:transition>
    <p:fade thruBlk="1"/>
  </p:transition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0" name="Group 6">
            <a:extLst>
              <a:ext uri="{FF2B5EF4-FFF2-40B4-BE49-F238E27FC236}">
                <a16:creationId xmlns:a16="http://schemas.microsoft.com/office/drawing/2014/main" id="{ABEFEFDD-F4DF-448E-BC0B-67B656F3C8B6}"/>
              </a:ext>
            </a:extLst>
          </p:cNvPr>
          <p:cNvGrpSpPr>
            <a:grpSpLocks/>
          </p:cNvGrpSpPr>
          <p:nvPr/>
        </p:nvGrpSpPr>
        <p:grpSpPr bwMode="auto">
          <a:xfrm>
            <a:off x="609600" y="992188"/>
            <a:ext cx="10871200" cy="1600200"/>
            <a:chOff x="288" y="625"/>
            <a:chExt cx="5136" cy="1008"/>
          </a:xfrm>
        </p:grpSpPr>
        <p:sp>
          <p:nvSpPr>
            <p:cNvPr id="1026" name="Arc 2">
              <a:extLst>
                <a:ext uri="{FF2B5EF4-FFF2-40B4-BE49-F238E27FC236}">
                  <a16:creationId xmlns:a16="http://schemas.microsoft.com/office/drawing/2014/main" id="{3D704A18-2A86-4438-939F-C43A8BD315E2}"/>
                </a:ext>
              </a:extLst>
            </p:cNvPr>
            <p:cNvSpPr>
              <a:spLocks/>
            </p:cNvSpPr>
            <p:nvPr/>
          </p:nvSpPr>
          <p:spPr bwMode="invGray">
            <a:xfrm>
              <a:off x="3595" y="625"/>
              <a:ext cx="1829" cy="1008"/>
            </a:xfrm>
            <a:custGeom>
              <a:avLst/>
              <a:gdLst>
                <a:gd name="G0" fmla="+- 312 0 0"/>
                <a:gd name="G1" fmla="+- 21600 0 0"/>
                <a:gd name="G2" fmla="+- 21600 0 0"/>
                <a:gd name="T0" fmla="*/ 300 w 21912"/>
                <a:gd name="T1" fmla="*/ 0 h 43200"/>
                <a:gd name="T2" fmla="*/ 0 w 21912"/>
                <a:gd name="T3" fmla="*/ 43198 h 43200"/>
                <a:gd name="T4" fmla="*/ 312 w 21912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912" h="43200" fill="none" extrusionOk="0">
                  <a:moveTo>
                    <a:pt x="300" y="0"/>
                  </a:moveTo>
                  <a:cubicBezTo>
                    <a:pt x="304" y="0"/>
                    <a:pt x="308" y="0"/>
                    <a:pt x="312" y="0"/>
                  </a:cubicBezTo>
                  <a:cubicBezTo>
                    <a:pt x="12241" y="0"/>
                    <a:pt x="21912" y="9670"/>
                    <a:pt x="21912" y="21600"/>
                  </a:cubicBezTo>
                  <a:cubicBezTo>
                    <a:pt x="21912" y="33529"/>
                    <a:pt x="12241" y="43200"/>
                    <a:pt x="312" y="43200"/>
                  </a:cubicBezTo>
                  <a:cubicBezTo>
                    <a:pt x="207" y="43199"/>
                    <a:pt x="103" y="43199"/>
                    <a:pt x="0" y="43197"/>
                  </a:cubicBezTo>
                </a:path>
                <a:path w="21912" h="43200" stroke="0" extrusionOk="0">
                  <a:moveTo>
                    <a:pt x="300" y="0"/>
                  </a:moveTo>
                  <a:cubicBezTo>
                    <a:pt x="304" y="0"/>
                    <a:pt x="308" y="0"/>
                    <a:pt x="312" y="0"/>
                  </a:cubicBezTo>
                  <a:cubicBezTo>
                    <a:pt x="12241" y="0"/>
                    <a:pt x="21912" y="9670"/>
                    <a:pt x="21912" y="21600"/>
                  </a:cubicBezTo>
                  <a:cubicBezTo>
                    <a:pt x="21912" y="33529"/>
                    <a:pt x="12241" y="43200"/>
                    <a:pt x="312" y="43200"/>
                  </a:cubicBezTo>
                  <a:cubicBezTo>
                    <a:pt x="207" y="43199"/>
                    <a:pt x="103" y="43199"/>
                    <a:pt x="0" y="43197"/>
                  </a:cubicBezTo>
                  <a:lnTo>
                    <a:pt x="312" y="2160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rgbClr val="6633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R" sz="1800"/>
            </a:p>
          </p:txBody>
        </p:sp>
        <p:sp>
          <p:nvSpPr>
            <p:cNvPr id="1027" name="Arc 3">
              <a:extLst>
                <a:ext uri="{FF2B5EF4-FFF2-40B4-BE49-F238E27FC236}">
                  <a16:creationId xmlns:a16="http://schemas.microsoft.com/office/drawing/2014/main" id="{F58C995E-E766-42FC-8346-590F275F1C3A}"/>
                </a:ext>
              </a:extLst>
            </p:cNvPr>
            <p:cNvSpPr>
              <a:spLocks/>
            </p:cNvSpPr>
            <p:nvPr/>
          </p:nvSpPr>
          <p:spPr bwMode="invGray">
            <a:xfrm>
              <a:off x="3548" y="729"/>
              <a:ext cx="1831" cy="800"/>
            </a:xfrm>
            <a:custGeom>
              <a:avLst/>
              <a:gdLst>
                <a:gd name="G0" fmla="+- 324 0 0"/>
                <a:gd name="G1" fmla="+- 21600 0 0"/>
                <a:gd name="G2" fmla="+- 21600 0 0"/>
                <a:gd name="T0" fmla="*/ 312 w 21924"/>
                <a:gd name="T1" fmla="*/ 0 h 43200"/>
                <a:gd name="T2" fmla="*/ 0 w 21924"/>
                <a:gd name="T3" fmla="*/ 43198 h 43200"/>
                <a:gd name="T4" fmla="*/ 324 w 21924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924" h="43200" fill="none" extrusionOk="0">
                  <a:moveTo>
                    <a:pt x="312" y="0"/>
                  </a:moveTo>
                  <a:cubicBezTo>
                    <a:pt x="316" y="0"/>
                    <a:pt x="320" y="0"/>
                    <a:pt x="324" y="0"/>
                  </a:cubicBezTo>
                  <a:cubicBezTo>
                    <a:pt x="12253" y="0"/>
                    <a:pt x="21924" y="9670"/>
                    <a:pt x="21924" y="21600"/>
                  </a:cubicBezTo>
                  <a:cubicBezTo>
                    <a:pt x="21924" y="33529"/>
                    <a:pt x="12253" y="43200"/>
                    <a:pt x="324" y="43200"/>
                  </a:cubicBezTo>
                  <a:cubicBezTo>
                    <a:pt x="215" y="43199"/>
                    <a:pt x="107" y="43199"/>
                    <a:pt x="0" y="43197"/>
                  </a:cubicBezTo>
                </a:path>
                <a:path w="21924" h="43200" stroke="0" extrusionOk="0">
                  <a:moveTo>
                    <a:pt x="312" y="0"/>
                  </a:moveTo>
                  <a:cubicBezTo>
                    <a:pt x="316" y="0"/>
                    <a:pt x="320" y="0"/>
                    <a:pt x="324" y="0"/>
                  </a:cubicBezTo>
                  <a:cubicBezTo>
                    <a:pt x="12253" y="0"/>
                    <a:pt x="21924" y="9670"/>
                    <a:pt x="21924" y="21600"/>
                  </a:cubicBezTo>
                  <a:cubicBezTo>
                    <a:pt x="21924" y="33529"/>
                    <a:pt x="12253" y="43200"/>
                    <a:pt x="324" y="43200"/>
                  </a:cubicBezTo>
                  <a:cubicBezTo>
                    <a:pt x="215" y="43199"/>
                    <a:pt x="107" y="43199"/>
                    <a:pt x="0" y="43197"/>
                  </a:cubicBezTo>
                  <a:lnTo>
                    <a:pt x="324" y="2160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rgbClr val="8944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R" sz="1800"/>
            </a:p>
          </p:txBody>
        </p:sp>
        <p:sp>
          <p:nvSpPr>
            <p:cNvPr id="1028" name="Arc 4">
              <a:extLst>
                <a:ext uri="{FF2B5EF4-FFF2-40B4-BE49-F238E27FC236}">
                  <a16:creationId xmlns:a16="http://schemas.microsoft.com/office/drawing/2014/main" id="{AA4C5FBD-E093-4711-8124-5447B87F6E54}"/>
                </a:ext>
              </a:extLst>
            </p:cNvPr>
            <p:cNvSpPr>
              <a:spLocks/>
            </p:cNvSpPr>
            <p:nvPr/>
          </p:nvSpPr>
          <p:spPr bwMode="invGray">
            <a:xfrm>
              <a:off x="3521" y="868"/>
              <a:ext cx="1830" cy="522"/>
            </a:xfrm>
            <a:custGeom>
              <a:avLst/>
              <a:gdLst>
                <a:gd name="G0" fmla="+- 325 0 0"/>
                <a:gd name="G1" fmla="+- 21600 0 0"/>
                <a:gd name="G2" fmla="+- 21600 0 0"/>
                <a:gd name="T0" fmla="*/ 313 w 21925"/>
                <a:gd name="T1" fmla="*/ 0 h 43200"/>
                <a:gd name="T2" fmla="*/ 0 w 21925"/>
                <a:gd name="T3" fmla="*/ 43198 h 43200"/>
                <a:gd name="T4" fmla="*/ 325 w 21925"/>
                <a:gd name="T5" fmla="*/ 21600 h 43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925" h="43200" fill="none" extrusionOk="0">
                  <a:moveTo>
                    <a:pt x="313" y="0"/>
                  </a:moveTo>
                  <a:cubicBezTo>
                    <a:pt x="317" y="0"/>
                    <a:pt x="321" y="0"/>
                    <a:pt x="325" y="0"/>
                  </a:cubicBezTo>
                  <a:cubicBezTo>
                    <a:pt x="12254" y="0"/>
                    <a:pt x="21925" y="9670"/>
                    <a:pt x="21925" y="21600"/>
                  </a:cubicBezTo>
                  <a:cubicBezTo>
                    <a:pt x="21925" y="33529"/>
                    <a:pt x="12254" y="43200"/>
                    <a:pt x="325" y="43200"/>
                  </a:cubicBezTo>
                  <a:cubicBezTo>
                    <a:pt x="216" y="43199"/>
                    <a:pt x="108" y="43199"/>
                    <a:pt x="0" y="43197"/>
                  </a:cubicBezTo>
                </a:path>
                <a:path w="21925" h="43200" stroke="0" extrusionOk="0">
                  <a:moveTo>
                    <a:pt x="313" y="0"/>
                  </a:moveTo>
                  <a:cubicBezTo>
                    <a:pt x="317" y="0"/>
                    <a:pt x="321" y="0"/>
                    <a:pt x="325" y="0"/>
                  </a:cubicBezTo>
                  <a:cubicBezTo>
                    <a:pt x="12254" y="0"/>
                    <a:pt x="21925" y="9670"/>
                    <a:pt x="21925" y="21600"/>
                  </a:cubicBezTo>
                  <a:cubicBezTo>
                    <a:pt x="21925" y="33529"/>
                    <a:pt x="12254" y="43200"/>
                    <a:pt x="325" y="43200"/>
                  </a:cubicBezTo>
                  <a:cubicBezTo>
                    <a:pt x="216" y="43199"/>
                    <a:pt x="108" y="43199"/>
                    <a:pt x="0" y="43197"/>
                  </a:cubicBezTo>
                  <a:lnTo>
                    <a:pt x="325" y="21600"/>
                  </a:lnTo>
                  <a:close/>
                </a:path>
              </a:pathLst>
            </a:custGeom>
            <a:gradFill rotWithShape="0">
              <a:gsLst>
                <a:gs pos="0">
                  <a:schemeClr val="bg1"/>
                </a:gs>
                <a:gs pos="100000">
                  <a:srgbClr val="B75B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rnd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R" sz="1800"/>
            </a:p>
          </p:txBody>
        </p:sp>
        <p:sp>
          <p:nvSpPr>
            <p:cNvPr id="1029" name="AutoShape 5">
              <a:extLst>
                <a:ext uri="{FF2B5EF4-FFF2-40B4-BE49-F238E27FC236}">
                  <a16:creationId xmlns:a16="http://schemas.microsoft.com/office/drawing/2014/main" id="{00989D57-477E-47BD-A580-908C5D037B31}"/>
                </a:ext>
              </a:extLst>
            </p:cNvPr>
            <p:cNvSpPr>
              <a:spLocks noChangeArrowheads="1"/>
            </p:cNvSpPr>
            <p:nvPr/>
          </p:nvSpPr>
          <p:spPr bwMode="invGray">
            <a:xfrm>
              <a:off x="288" y="1076"/>
              <a:ext cx="4988" cy="104"/>
            </a:xfrm>
            <a:prstGeom prst="roundRect">
              <a:avLst>
                <a:gd name="adj" fmla="val 49995"/>
              </a:avLst>
            </a:prstGeom>
            <a:gradFill rotWithShape="0">
              <a:gsLst>
                <a:gs pos="0">
                  <a:srgbClr val="000000"/>
                </a:gs>
                <a:gs pos="20000">
                  <a:srgbClr val="000040"/>
                </a:gs>
                <a:gs pos="50000">
                  <a:srgbClr val="400040"/>
                </a:gs>
                <a:gs pos="75000">
                  <a:srgbClr val="8F0040"/>
                </a:gs>
                <a:gs pos="89999">
                  <a:srgbClr val="F27300"/>
                </a:gs>
                <a:gs pos="100000">
                  <a:srgbClr val="FFBF0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CR" sz="1800"/>
            </a:p>
          </p:txBody>
        </p:sp>
      </p:grpSp>
      <p:sp>
        <p:nvSpPr>
          <p:cNvPr id="1031" name="Rectangle 7">
            <a:extLst>
              <a:ext uri="{FF2B5EF4-FFF2-40B4-BE49-F238E27FC236}">
                <a16:creationId xmlns:a16="http://schemas.microsoft.com/office/drawing/2014/main" id="{EF8B14D7-5F1B-4EE9-9C9E-AF4C3959CB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914400" y="381000"/>
            <a:ext cx="103632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075" tIns="46037" rIns="92075" bIns="46037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s-CR"/>
              <a:t>Haga clic para modificar el estilo de título del patrón</a:t>
            </a:r>
          </a:p>
        </p:txBody>
      </p:sp>
      <p:sp>
        <p:nvSpPr>
          <p:cNvPr id="1032" name="Rectangle 8">
            <a:extLst>
              <a:ext uri="{FF2B5EF4-FFF2-40B4-BE49-F238E27FC236}">
                <a16:creationId xmlns:a16="http://schemas.microsoft.com/office/drawing/2014/main" id="{E3E5E94A-62B2-48F9-811D-4A2866CC1A8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914400" y="2057400"/>
            <a:ext cx="103632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2075" tIns="46037" rIns="92075" bIns="4603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s-CR"/>
              <a:t>Haga clic para modificar el estilo de texto del patrón</a:t>
            </a:r>
          </a:p>
          <a:p>
            <a:pPr lvl="1"/>
            <a:r>
              <a:rPr lang="en-US" altLang="es-CR"/>
              <a:t>Segundo nivel</a:t>
            </a:r>
          </a:p>
          <a:p>
            <a:pPr lvl="2"/>
            <a:r>
              <a:rPr lang="en-US" altLang="es-CR"/>
              <a:t>Tercer nivel</a:t>
            </a:r>
          </a:p>
          <a:p>
            <a:pPr lvl="3"/>
            <a:r>
              <a:rPr lang="en-US" altLang="es-CR"/>
              <a:t>Cuarto nivel</a:t>
            </a:r>
          </a:p>
          <a:p>
            <a:pPr lvl="4"/>
            <a:r>
              <a:rPr lang="en-US" altLang="es-CR"/>
              <a:t>Quinto nivel</a:t>
            </a:r>
          </a:p>
        </p:txBody>
      </p:sp>
      <p:sp>
        <p:nvSpPr>
          <p:cNvPr id="1033" name="Rectangle 9">
            <a:extLst>
              <a:ext uri="{FF2B5EF4-FFF2-40B4-BE49-F238E27FC236}">
                <a16:creationId xmlns:a16="http://schemas.microsoft.com/office/drawing/2014/main" id="{C28EBFA9-E8A4-49CA-99A9-0DE0E07B01EE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914400" y="6324600"/>
            <a:ext cx="254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2075" tIns="46037" rIns="92075" bIns="46037" numCol="1" anchor="ctr" anchorCtr="0" compatLnSpc="1">
            <a:prstTxWarp prst="textNoShape">
              <a:avLst/>
            </a:prstTxWarp>
          </a:bodyPr>
          <a:lstStyle>
            <a:lvl1pPr eaLnBrk="0" hangingPunct="0">
              <a:defRPr sz="1400">
                <a:latin typeface="Arial" panose="020B0604020202020204" pitchFamily="34" charset="0"/>
              </a:defRPr>
            </a:lvl1pPr>
          </a:lstStyle>
          <a:p>
            <a:fld id="{42AD6877-A816-4A52-AE05-0E95212FDCEB}" type="datetime1">
              <a:rPr lang="en-US" altLang="es-CR" smtClean="0"/>
              <a:t>5/9/2023</a:t>
            </a:fld>
            <a:endParaRPr lang="en-US" altLang="es-CR"/>
          </a:p>
        </p:txBody>
      </p:sp>
      <p:sp>
        <p:nvSpPr>
          <p:cNvPr id="1034" name="Rectangle 10">
            <a:extLst>
              <a:ext uri="{FF2B5EF4-FFF2-40B4-BE49-F238E27FC236}">
                <a16:creationId xmlns:a16="http://schemas.microsoft.com/office/drawing/2014/main" id="{4471C7F5-FFCF-4AA5-9430-FFA40A5DE26F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324600"/>
            <a:ext cx="3860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2075" tIns="46037" rIns="92075" bIns="46037" numCol="1" anchor="ctr" anchorCtr="0" compatLnSpc="1">
            <a:prstTxWarp prst="textNoShape">
              <a:avLst/>
            </a:prstTxWarp>
          </a:bodyPr>
          <a:lstStyle>
            <a:lvl1pPr algn="ctr" eaLnBrk="0" hangingPunct="0">
              <a:defRPr sz="1400">
                <a:latin typeface="Arial" panose="020B0604020202020204" pitchFamily="34" charset="0"/>
              </a:defRPr>
            </a:lvl1pPr>
          </a:lstStyle>
          <a:p>
            <a:endParaRPr lang="en-US" altLang="es-CR"/>
          </a:p>
        </p:txBody>
      </p:sp>
      <p:sp>
        <p:nvSpPr>
          <p:cNvPr id="1035" name="Rectangle 11">
            <a:extLst>
              <a:ext uri="{FF2B5EF4-FFF2-40B4-BE49-F238E27FC236}">
                <a16:creationId xmlns:a16="http://schemas.microsoft.com/office/drawing/2014/main" id="{9C1C5439-AA32-4B24-B0B0-71E4CA2B208E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324600"/>
            <a:ext cx="2540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2075" tIns="46037" rIns="92075" bIns="46037" numCol="1" anchor="ctr" anchorCtr="0" compatLnSpc="1">
            <a:prstTxWarp prst="textNoShape">
              <a:avLst/>
            </a:prstTxWarp>
          </a:bodyPr>
          <a:lstStyle>
            <a:lvl1pPr algn="r" eaLnBrk="0" hangingPunct="0">
              <a:defRPr sz="1400">
                <a:latin typeface="Arial" panose="020B0604020202020204" pitchFamily="34" charset="0"/>
              </a:defRPr>
            </a:lvl1pPr>
          </a:lstStyle>
          <a:p>
            <a:fld id="{09E6C2B1-939C-4132-9815-35296836E9CC}" type="slidenum">
              <a:rPr lang="en-US" altLang="es-CR"/>
              <a:pPr/>
              <a:t>‹Nº›</a:t>
            </a:fld>
            <a:endParaRPr lang="en-US" altLang="es-CR"/>
          </a:p>
        </p:txBody>
      </p:sp>
    </p:spTree>
    <p:extLst>
      <p:ext uri="{BB962C8B-B14F-4D97-AF65-F5344CB8AC3E}">
        <p14:creationId xmlns:p14="http://schemas.microsoft.com/office/powerpoint/2010/main" val="478978725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484141" r:id="rId1"/>
    <p:sldLayoutId id="2147484142" r:id="rId2"/>
    <p:sldLayoutId id="2147484143" r:id="rId3"/>
    <p:sldLayoutId id="2147484144" r:id="rId4"/>
    <p:sldLayoutId id="2147484145" r:id="rId5"/>
    <p:sldLayoutId id="2147484146" r:id="rId6"/>
    <p:sldLayoutId id="2147484147" r:id="rId7"/>
    <p:sldLayoutId id="2147484148" r:id="rId8"/>
    <p:sldLayoutId id="2147484149" r:id="rId9"/>
    <p:sldLayoutId id="2147484150" r:id="rId10"/>
    <p:sldLayoutId id="2147484151" r:id="rId11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r" rtl="0" eaLnBrk="1" fontAlgn="base" hangingPunct="1">
        <a:spcBef>
          <a:spcPct val="0"/>
        </a:spcBef>
        <a:spcAft>
          <a:spcPct val="0"/>
        </a:spcAft>
        <a:defRPr sz="4400" i="1" kern="1200">
          <a:solidFill>
            <a:schemeClr val="tx2"/>
          </a:solidFill>
          <a:latin typeface="+mj-lt"/>
          <a:ea typeface="+mj-ea"/>
          <a:cs typeface="+mj-cs"/>
        </a:defRPr>
      </a:lvl1pPr>
      <a:lvl2pPr algn="r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anose="02020603050405020304" pitchFamily="18" charset="0"/>
          <a:cs typeface="Arial" panose="020B0604020202020204" pitchFamily="34" charset="0"/>
        </a:defRPr>
      </a:lvl2pPr>
      <a:lvl3pPr algn="r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anose="02020603050405020304" pitchFamily="18" charset="0"/>
          <a:cs typeface="Arial" panose="020B0604020202020204" pitchFamily="34" charset="0"/>
        </a:defRPr>
      </a:lvl3pPr>
      <a:lvl4pPr algn="r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anose="02020603050405020304" pitchFamily="18" charset="0"/>
          <a:cs typeface="Arial" panose="020B0604020202020204" pitchFamily="34" charset="0"/>
        </a:defRPr>
      </a:lvl4pPr>
      <a:lvl5pPr algn="r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anose="02020603050405020304" pitchFamily="18" charset="0"/>
          <a:cs typeface="Arial" panose="020B0604020202020204" pitchFamily="34" charset="0"/>
        </a:defRPr>
      </a:lvl5pPr>
      <a:lvl6pPr marL="457200" algn="r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anose="02020603050405020304" pitchFamily="18" charset="0"/>
          <a:cs typeface="Arial" panose="020B0604020202020204" pitchFamily="34" charset="0"/>
        </a:defRPr>
      </a:lvl6pPr>
      <a:lvl7pPr marL="914400" algn="r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anose="02020603050405020304" pitchFamily="18" charset="0"/>
          <a:cs typeface="Arial" panose="020B0604020202020204" pitchFamily="34" charset="0"/>
        </a:defRPr>
      </a:lvl7pPr>
      <a:lvl8pPr marL="1371600" algn="r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anose="02020603050405020304" pitchFamily="18" charset="0"/>
          <a:cs typeface="Arial" panose="020B0604020202020204" pitchFamily="34" charset="0"/>
        </a:defRPr>
      </a:lvl8pPr>
      <a:lvl9pPr marL="1828800" algn="r" rtl="0" eaLnBrk="1" fontAlgn="base" hangingPunct="1">
        <a:spcBef>
          <a:spcPct val="0"/>
        </a:spcBef>
        <a:spcAft>
          <a:spcPct val="0"/>
        </a:spcAft>
        <a:defRPr sz="4400" i="1">
          <a:solidFill>
            <a:schemeClr val="tx2"/>
          </a:solidFill>
          <a:latin typeface="Times New Roman" panose="02020603050405020304" pitchFamily="18" charset="0"/>
          <a:cs typeface="Arial" panose="020B0604020202020204" pitchFamily="34" charset="0"/>
        </a:defRPr>
      </a:lvl9pPr>
    </p:titleStyle>
    <p:bodyStyle>
      <a:lvl1pPr marL="342900" indent="-3429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1" fontAlgn="base" hangingPunct="1">
        <a:spcBef>
          <a:spcPct val="20000"/>
        </a:spcBef>
        <a:spcAft>
          <a:spcPct val="0"/>
        </a:spcAft>
        <a:buClr>
          <a:schemeClr val="tx2"/>
        </a:buClr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C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486066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53" r:id="rId1"/>
    <p:sldLayoutId id="2147484154" r:id="rId2"/>
    <p:sldLayoutId id="2147484155" r:id="rId3"/>
    <p:sldLayoutId id="2147484156" r:id="rId4"/>
    <p:sldLayoutId id="2147484157" r:id="rId5"/>
  </p:sldLayoutIdLst>
  <p:transition>
    <p:fade thruBlk="1"/>
  </p:transition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7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endParaRPr lang="en-US" noProof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2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 noProof="0"/>
              <a:t>Haga clic para modificar los estilos de texto del patrón</a:t>
            </a:r>
          </a:p>
          <a:p>
            <a:pPr lvl="1"/>
            <a:r>
              <a:rPr lang="es-ES" noProof="0"/>
              <a:t>Segundo nivel</a:t>
            </a:r>
          </a:p>
          <a:p>
            <a:pPr lvl="2"/>
            <a:r>
              <a:rPr lang="es-ES" noProof="0"/>
              <a:t>Tercer nivel</a:t>
            </a:r>
          </a:p>
          <a:p>
            <a:pPr lvl="3"/>
            <a:r>
              <a:rPr lang="es-ES" noProof="0"/>
              <a:t>Cuarto nivel</a:t>
            </a:r>
          </a:p>
          <a:p>
            <a:pPr lvl="4"/>
            <a:r>
              <a:rPr lang="es-ES" noProof="0"/>
              <a:t>Quinto nivel</a:t>
            </a:r>
            <a:endParaRPr lang="en-US" noProof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1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8D7510-F6D3-4A03-AA93-77CC50FED1B0}" type="datetime1">
              <a:rPr lang="en-US" noProof="0" smtClean="0"/>
              <a:t>5/9/2023</a:t>
            </a:fld>
            <a:endParaRPr lang="en-US" noProof="0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2" y="6356352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noProof="0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1" y="6356352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6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075BE66-B004-4B62-93B5-6C3A07EE5DEC}" type="slidenum">
              <a:rPr lang="en-US" noProof="0" smtClean="0"/>
              <a:t>‹Nº›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1522946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53" r:id="rId1"/>
    <p:sldLayoutId id="2147484254" r:id="rId2"/>
  </p:sldLayoutIdLst>
  <p:transition>
    <p:fade/>
  </p:transition>
  <p:hf hdr="0" ftr="0" dt="0"/>
  <p:txStyles>
    <p:titleStyle>
      <a:lvl1pPr algn="l" defTabSz="514350" rtl="0" eaLnBrk="1" latinLnBrk="0" hangingPunct="1">
        <a:lnSpc>
          <a:spcPct val="90000"/>
        </a:lnSpc>
        <a:spcBef>
          <a:spcPct val="0"/>
        </a:spcBef>
        <a:buNone/>
        <a:defRPr sz="247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28588" indent="-128588" algn="l" defTabSz="514350" rtl="0" eaLnBrk="1" latinLnBrk="0" hangingPunct="1">
        <a:lnSpc>
          <a:spcPct val="90000"/>
        </a:lnSpc>
        <a:spcBef>
          <a:spcPts val="563"/>
        </a:spcBef>
        <a:buFont typeface="Arial" panose="020B0604020202020204" pitchFamily="34" charset="0"/>
        <a:buChar char="•"/>
        <a:defRPr sz="1575" kern="1200">
          <a:solidFill>
            <a:schemeClr val="tx1"/>
          </a:solidFill>
          <a:latin typeface="+mn-lt"/>
          <a:ea typeface="+mn-ea"/>
          <a:cs typeface="+mn-cs"/>
        </a:defRPr>
      </a:lvl1pPr>
      <a:lvl2pPr marL="38576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4293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125" kern="1200">
          <a:solidFill>
            <a:schemeClr val="tx1"/>
          </a:solidFill>
          <a:latin typeface="+mn-lt"/>
          <a:ea typeface="+mn-ea"/>
          <a:cs typeface="+mn-cs"/>
        </a:defRPr>
      </a:lvl3pPr>
      <a:lvl4pPr marL="90011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15728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41446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67163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928813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185988" indent="-128588" algn="l" defTabSz="514350" rtl="0" eaLnBrk="1" latinLnBrk="0" hangingPunct="1">
        <a:lnSpc>
          <a:spcPct val="90000"/>
        </a:lnSpc>
        <a:spcBef>
          <a:spcPts val="281"/>
        </a:spcBef>
        <a:buFont typeface="Arial" panose="020B0604020202020204" pitchFamily="34" charset="0"/>
        <a:buChar char="•"/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1pPr>
      <a:lvl2pPr marL="2571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2pPr>
      <a:lvl3pPr marL="5143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3pPr>
      <a:lvl4pPr marL="7715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4pPr>
      <a:lvl5pPr marL="10287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5pPr>
      <a:lvl6pPr marL="128587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6pPr>
      <a:lvl7pPr marL="154305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7pPr>
      <a:lvl8pPr marL="1800225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8pPr>
      <a:lvl9pPr marL="2057400" algn="l" defTabSz="514350" rtl="0" eaLnBrk="1" latinLnBrk="0" hangingPunct="1">
        <a:defRPr sz="101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83" y="176109"/>
            <a:ext cx="12188952" cy="16459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202919" y="284176"/>
            <a:ext cx="9784080" cy="150876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02919" y="2011680"/>
            <a:ext cx="9784080" cy="420624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02266" y="6422854"/>
            <a:ext cx="3000894" cy="365125"/>
          </a:xfrm>
          <a:prstGeom prst="rect">
            <a:avLst/>
          </a:prstGeom>
        </p:spPr>
        <p:txBody>
          <a:bodyPr vert="horz" lIns="91440" tIns="45720" rIns="45720" bIns="45720" rtlCol="0" anchor="ctr"/>
          <a:lstStyle>
            <a:lvl1pPr algn="l">
              <a:defRPr sz="1050">
                <a:solidFill>
                  <a:schemeClr val="tx1"/>
                </a:solidFill>
              </a:defRPr>
            </a:lvl1pPr>
          </a:lstStyle>
          <a:p>
            <a:fld id="{74FBDB50-6B77-491A-A7B4-374705719EA3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5596471" y="6422854"/>
            <a:ext cx="504444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658927" y="6422854"/>
            <a:ext cx="946264" cy="365125"/>
          </a:xfrm>
          <a:prstGeom prst="rect">
            <a:avLst/>
          </a:prstGeom>
        </p:spPr>
        <p:txBody>
          <a:bodyPr vert="horz" lIns="45720" tIns="45720" rIns="91440" bIns="45720" rtlCol="0" anchor="ctr"/>
          <a:lstStyle>
            <a:lvl1pPr algn="l">
              <a:defRPr sz="1200" b="0">
                <a:solidFill>
                  <a:schemeClr val="tx1"/>
                </a:solidFill>
              </a:defRPr>
            </a:lvl1pPr>
          </a:lstStyle>
          <a:p>
            <a:fld id="{4FAB73BC-B049-4115-A692-8D63A059BFB8}" type="slidenum">
              <a:rPr lang="en-US" dirty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892907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4284" r:id="rId1"/>
    <p:sldLayoutId id="2147484285" r:id="rId2"/>
    <p:sldLayoutId id="2147484286" r:id="rId3"/>
    <p:sldLayoutId id="2147484287" r:id="rId4"/>
    <p:sldLayoutId id="2147484288" r:id="rId5"/>
    <p:sldLayoutId id="2147484289" r:id="rId6"/>
    <p:sldLayoutId id="2147484290" r:id="rId7"/>
    <p:sldLayoutId id="2147484291" r:id="rId8"/>
    <p:sldLayoutId id="2147484292" r:id="rId9"/>
    <p:sldLayoutId id="2147484293" r:id="rId10"/>
    <p:sldLayoutId id="2147484294" r:id="rId11"/>
    <p:sldLayoutId id="2147484295" r:id="rId12"/>
  </p:sldLayoutIdLst>
  <p:transition>
    <p:fade thruBlk="1"/>
  </p:transition>
  <p:hf hdr="0" ftr="0" dt="0"/>
  <p:txStyles>
    <p:titleStyle>
      <a:lvl1pPr algn="l" defTabSz="914400" rtl="0" eaLnBrk="1" latinLnBrk="0" hangingPunct="1">
        <a:lnSpc>
          <a:spcPct val="85000"/>
        </a:lnSpc>
        <a:spcBef>
          <a:spcPct val="0"/>
        </a:spcBef>
        <a:buNone/>
        <a:defRPr sz="4000" kern="1200" cap="all" baseline="0">
          <a:solidFill>
            <a:schemeClr val="bg2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lnSpc>
          <a:spcPct val="90000"/>
        </a:lnSpc>
        <a:spcBef>
          <a:spcPts val="1200"/>
        </a:spcBef>
        <a:spcAft>
          <a:spcPts val="200"/>
        </a:spcAft>
        <a:buClr>
          <a:schemeClr val="tx1"/>
        </a:buClr>
        <a:buFont typeface="Wingdings" pitchFamily="2" charset="2"/>
        <a:buChar char=""/>
        <a:defRPr sz="2200" kern="1200">
          <a:solidFill>
            <a:schemeClr val="tx1"/>
          </a:solidFill>
          <a:latin typeface="+mn-lt"/>
          <a:ea typeface="+mn-ea"/>
          <a:cs typeface="+mn-cs"/>
        </a:defRPr>
      </a:lvl1pPr>
      <a:lvl2pPr marL="4114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6400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8686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097280" indent="-18288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2846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14718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16290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1806200" indent="-228600" algn="l" defTabSz="914400" rtl="0" eaLnBrk="1" latinLnBrk="0" hangingPunct="1">
        <a:lnSpc>
          <a:spcPct val="90000"/>
        </a:lnSpc>
        <a:spcBef>
          <a:spcPts val="200"/>
        </a:spcBef>
        <a:spcAft>
          <a:spcPts val="400"/>
        </a:spcAft>
        <a:buClr>
          <a:schemeClr val="tx1"/>
        </a:buClr>
        <a:buFont typeface="Wingdings" pitchFamily="2" charset="2"/>
        <a:buChar char=""/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596746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1" r:id="rId1"/>
    <p:sldLayoutId id="2147483812" r:id="rId2"/>
    <p:sldLayoutId id="2147483813" r:id="rId3"/>
    <p:sldLayoutId id="2147483814" r:id="rId4"/>
    <p:sldLayoutId id="2147483815" r:id="rId5"/>
    <p:sldLayoutId id="2147483816" r:id="rId6"/>
    <p:sldLayoutId id="2147483817" r:id="rId7"/>
    <p:sldLayoutId id="2147483818" r:id="rId8"/>
    <p:sldLayoutId id="2147483819" r:id="rId9"/>
    <p:sldLayoutId id="2147483820" r:id="rId10"/>
    <p:sldLayoutId id="2147483821" r:id="rId11"/>
    <p:sldLayoutId id="2147483822" r:id="rId12"/>
    <p:sldLayoutId id="2147483823" r:id="rId13"/>
    <p:sldLayoutId id="2147483824" r:id="rId14"/>
    <p:sldLayoutId id="2147483825" r:id="rId15"/>
    <p:sldLayoutId id="2147483826" r:id="rId16"/>
    <p:sldLayoutId id="2147483827" r:id="rId17"/>
    <p:sldLayoutId id="2147483828" r:id="rId18"/>
    <p:sldLayoutId id="2147483829" r:id="rId19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12824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31" r:id="rId1"/>
    <p:sldLayoutId id="2147483921" r:id="rId2"/>
    <p:sldLayoutId id="2147483922" r:id="rId3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ashOverlay-FullResolve.png"/>
          <p:cNvPicPr>
            <a:picLocks noChangeAspect="1"/>
          </p:cNvPicPr>
          <p:nvPr/>
        </p:nvPicPr>
        <p:blipFill>
          <a:blip r:embed="rId21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0321" y="753228"/>
            <a:ext cx="9613861" cy="10809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1" y="2336873"/>
            <a:ext cx="9613861" cy="35993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550981" y="5936187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788C157-8A00-4472-BD90-2C0D62698B7A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321" y="5936188"/>
            <a:ext cx="687066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729455" y="753227"/>
            <a:ext cx="1154151" cy="109078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3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4784165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833" r:id="rId1"/>
    <p:sldLayoutId id="2147483834" r:id="rId2"/>
    <p:sldLayoutId id="2147483835" r:id="rId3"/>
    <p:sldLayoutId id="2147483836" r:id="rId4"/>
    <p:sldLayoutId id="2147483837" r:id="rId5"/>
    <p:sldLayoutId id="2147483838" r:id="rId6"/>
    <p:sldLayoutId id="2147483839" r:id="rId7"/>
    <p:sldLayoutId id="2147483840" r:id="rId8"/>
    <p:sldLayoutId id="2147483841" r:id="rId9"/>
    <p:sldLayoutId id="2147483842" r:id="rId10"/>
    <p:sldLayoutId id="2147483843" r:id="rId11"/>
    <p:sldLayoutId id="2147483844" r:id="rId12"/>
    <p:sldLayoutId id="2147483845" r:id="rId13"/>
    <p:sldLayoutId id="2147483846" r:id="rId14"/>
    <p:sldLayoutId id="2147483847" r:id="rId15"/>
    <p:sldLayoutId id="2147483848" r:id="rId16"/>
    <p:sldLayoutId id="2147483849" r:id="rId17"/>
    <p:sldLayoutId id="2147483923" r:id="rId18"/>
    <p:sldLayoutId id="2147483924" r:id="rId1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effectLst>
            <a:outerShdw blurRad="228600" algn="ctr" rotWithShape="0">
              <a:prstClr val="black">
                <a:alpha val="53000"/>
              </a:prstClr>
            </a:outerShdw>
          </a:effectLst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effectLst>
            <a:outerShdw blurRad="228600" algn="ctr" rotWithShape="0">
              <a:prstClr val="black">
                <a:alpha val="53000"/>
              </a:prstClr>
            </a:outerShdw>
          </a:effectLst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effectLst>
            <a:outerShdw blurRad="228600" algn="ctr" rotWithShape="0">
              <a:prstClr val="black">
                <a:alpha val="53000"/>
              </a:prstClr>
            </a:outerShdw>
          </a:effectLst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effectLst>
            <a:outerShdw blurRad="228600" algn="ctr" rotWithShape="0">
              <a:prstClr val="black">
                <a:alpha val="53000"/>
              </a:prstClr>
            </a:outerShdw>
          </a:effectLst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effectLst>
            <a:outerShdw blurRad="228600" algn="ctr" rotWithShape="0">
              <a:prstClr val="black">
                <a:alpha val="53000"/>
              </a:prstClr>
            </a:outerShdw>
          </a:effectLst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ashOverlay-FullResolve.png"/>
          <p:cNvPicPr>
            <a:picLocks noChangeAspect="1"/>
          </p:cNvPicPr>
          <p:nvPr/>
        </p:nvPicPr>
        <p:blipFill>
          <a:blip r:embed="rId19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0321" y="753228"/>
            <a:ext cx="9613861" cy="10809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1" y="2336873"/>
            <a:ext cx="9613861" cy="35993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550981" y="5936187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26ECCAF-15E6-4EED-8DD3-6978EAD403E0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321" y="5936188"/>
            <a:ext cx="687066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729455" y="753227"/>
            <a:ext cx="1154151" cy="109078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3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22F896-40B5-4ADD-8801-0D06FADFA095}" type="slidenum">
              <a:rPr lang="en-US" dirty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113190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851" r:id="rId1"/>
    <p:sldLayoutId id="2147483852" r:id="rId2"/>
    <p:sldLayoutId id="2147483853" r:id="rId3"/>
    <p:sldLayoutId id="2147483854" r:id="rId4"/>
    <p:sldLayoutId id="2147483855" r:id="rId5"/>
    <p:sldLayoutId id="2147483856" r:id="rId6"/>
    <p:sldLayoutId id="2147483857" r:id="rId7"/>
    <p:sldLayoutId id="2147483858" r:id="rId8"/>
    <p:sldLayoutId id="2147483859" r:id="rId9"/>
    <p:sldLayoutId id="2147483860" r:id="rId10"/>
    <p:sldLayoutId id="2147483861" r:id="rId11"/>
    <p:sldLayoutId id="2147483862" r:id="rId12"/>
    <p:sldLayoutId id="2147483863" r:id="rId13"/>
    <p:sldLayoutId id="2147483864" r:id="rId14"/>
    <p:sldLayoutId id="2147483865" r:id="rId15"/>
    <p:sldLayoutId id="2147483866" r:id="rId16"/>
    <p:sldLayoutId id="2147483867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ashOverlay-FullResolve.png"/>
          <p:cNvPicPr>
            <a:picLocks noChangeAspect="1"/>
          </p:cNvPicPr>
          <p:nvPr/>
        </p:nvPicPr>
        <p:blipFill>
          <a:blip r:embed="rId21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0321" y="753228"/>
            <a:ext cx="9613861" cy="10809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1" y="2336873"/>
            <a:ext cx="9613861" cy="35993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550981" y="5936187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B35E636-4223-49DB-9B65-2EB179BC794B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321" y="5936188"/>
            <a:ext cx="687066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729455" y="753227"/>
            <a:ext cx="1154151" cy="109078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3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0218885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869" r:id="rId1"/>
    <p:sldLayoutId id="2147483870" r:id="rId2"/>
    <p:sldLayoutId id="2147483871" r:id="rId3"/>
    <p:sldLayoutId id="2147483872" r:id="rId4"/>
    <p:sldLayoutId id="2147483873" r:id="rId5"/>
    <p:sldLayoutId id="2147483874" r:id="rId6"/>
    <p:sldLayoutId id="2147483875" r:id="rId7"/>
    <p:sldLayoutId id="2147483876" r:id="rId8"/>
    <p:sldLayoutId id="2147483877" r:id="rId9"/>
    <p:sldLayoutId id="2147483878" r:id="rId10"/>
    <p:sldLayoutId id="2147483879" r:id="rId11"/>
    <p:sldLayoutId id="2147483880" r:id="rId12"/>
    <p:sldLayoutId id="2147483881" r:id="rId13"/>
    <p:sldLayoutId id="2147483882" r:id="rId14"/>
    <p:sldLayoutId id="2147483883" r:id="rId15"/>
    <p:sldLayoutId id="2147483884" r:id="rId16"/>
    <p:sldLayoutId id="2147483885" r:id="rId17"/>
    <p:sldLayoutId id="2147483925" r:id="rId18"/>
    <p:sldLayoutId id="2147483926" r:id="rId1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hashOverlay-FullResolve.png"/>
          <p:cNvPicPr>
            <a:picLocks noChangeAspect="1"/>
          </p:cNvPicPr>
          <p:nvPr/>
        </p:nvPicPr>
        <p:blipFill>
          <a:blip r:embed="rId19">
            <a:alphaModFix amt="1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80321" y="753228"/>
            <a:ext cx="9613861" cy="108093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80321" y="2336873"/>
            <a:ext cx="9613861" cy="35993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los estilos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550981" y="5936187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B64353A-8F3B-449A-BABB-072E31EC1253}" type="datetime1">
              <a:rPr lang="en-US" smtClean="0"/>
              <a:t>5/9/2023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80321" y="5936188"/>
            <a:ext cx="687066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5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0729455" y="753227"/>
            <a:ext cx="1154151" cy="109078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3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22F896-40B5-4ADD-8801-0D06FADFA095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4293930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887" r:id="rId1"/>
    <p:sldLayoutId id="2147483888" r:id="rId2"/>
    <p:sldLayoutId id="2147483889" r:id="rId3"/>
    <p:sldLayoutId id="2147483890" r:id="rId4"/>
    <p:sldLayoutId id="2147483891" r:id="rId5"/>
    <p:sldLayoutId id="2147483892" r:id="rId6"/>
    <p:sldLayoutId id="2147483893" r:id="rId7"/>
    <p:sldLayoutId id="2147483894" r:id="rId8"/>
    <p:sldLayoutId id="2147483895" r:id="rId9"/>
    <p:sldLayoutId id="2147483896" r:id="rId10"/>
    <p:sldLayoutId id="2147483897" r:id="rId11"/>
    <p:sldLayoutId id="2147483898" r:id="rId12"/>
    <p:sldLayoutId id="2147483899" r:id="rId13"/>
    <p:sldLayoutId id="2147483900" r:id="rId14"/>
    <p:sldLayoutId id="2147483901" r:id="rId15"/>
    <p:sldLayoutId id="2147483902" r:id="rId16"/>
    <p:sldLayoutId id="2147483903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>
          <a:blip r:embed="rId19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09600" y="-30163"/>
            <a:ext cx="10972800" cy="11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ermanent Marker"/>
              <a:buNone/>
              <a:defRPr sz="2400">
                <a:solidFill>
                  <a:schemeClr val="dk1"/>
                </a:solidFill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ermanent Marker"/>
              <a:buNone/>
              <a:defRPr sz="2400">
                <a:solidFill>
                  <a:schemeClr val="dk1"/>
                </a:solidFill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ermanent Marker"/>
              <a:buNone/>
              <a:defRPr sz="2400">
                <a:solidFill>
                  <a:schemeClr val="dk1"/>
                </a:solidFill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ermanent Marker"/>
              <a:buNone/>
              <a:defRPr sz="2400">
                <a:solidFill>
                  <a:schemeClr val="dk1"/>
                </a:solidFill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ermanent Marker"/>
              <a:buNone/>
              <a:defRPr sz="2400">
                <a:solidFill>
                  <a:schemeClr val="dk1"/>
                </a:solidFill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ermanent Marker"/>
              <a:buNone/>
              <a:defRPr sz="2400">
                <a:solidFill>
                  <a:schemeClr val="dk1"/>
                </a:solidFill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ermanent Marker"/>
              <a:buNone/>
              <a:defRPr sz="2400">
                <a:solidFill>
                  <a:schemeClr val="dk1"/>
                </a:solidFill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ermanent Marker"/>
              <a:buNone/>
              <a:defRPr sz="2400">
                <a:solidFill>
                  <a:schemeClr val="dk1"/>
                </a:solidFill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ermanent Marker"/>
              <a:buNone/>
              <a:defRPr sz="2400">
                <a:solidFill>
                  <a:schemeClr val="dk1"/>
                </a:solidFill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215600" y="1600200"/>
            <a:ext cx="9760800" cy="496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1000"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Source Sans Pro"/>
              <a:buChar char="▸"/>
              <a:defRPr sz="24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lvl="1" indent="-38100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Source Sans Pro"/>
              <a:buChar char="○"/>
              <a:defRPr sz="24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lvl="2" indent="-38100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Source Sans Pro"/>
              <a:buChar char="■"/>
              <a:defRPr sz="24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lvl="3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ans Pro"/>
              <a:buChar char="●"/>
              <a:defRPr sz="24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lvl="4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ans Pro"/>
              <a:buChar char="○"/>
              <a:defRPr sz="24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lvl="5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ans Pro"/>
              <a:buChar char="■"/>
              <a:defRPr sz="24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lvl="6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ans Pro"/>
              <a:buChar char="●"/>
              <a:defRPr sz="24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lvl="7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ans Pro"/>
              <a:buChar char="○"/>
              <a:defRPr sz="24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lvl="8" indent="-3810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ource Sans Pro"/>
              <a:buChar char="■"/>
              <a:defRPr sz="2400">
                <a:solidFill>
                  <a:schemeClr val="dk1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5730200" y="6479803"/>
            <a:ext cx="731600" cy="37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buNone/>
              <a:defRPr sz="1600">
                <a:solidFill>
                  <a:schemeClr val="dk2"/>
                </a:solidFill>
                <a:latin typeface="Permanent Marker"/>
                <a:ea typeface="Permanent Marker"/>
                <a:cs typeface="Permanent Marker"/>
                <a:sym typeface="Permanent Marker"/>
              </a:defRPr>
            </a:lvl1pPr>
            <a:lvl2pPr lvl="1" algn="ctr">
              <a:buNone/>
              <a:defRPr sz="1600">
                <a:solidFill>
                  <a:schemeClr val="dk2"/>
                </a:solidFill>
                <a:latin typeface="Permanent Marker"/>
                <a:ea typeface="Permanent Marker"/>
                <a:cs typeface="Permanent Marker"/>
                <a:sym typeface="Permanent Marker"/>
              </a:defRPr>
            </a:lvl2pPr>
            <a:lvl3pPr lvl="2" algn="ctr">
              <a:buNone/>
              <a:defRPr sz="1600">
                <a:solidFill>
                  <a:schemeClr val="dk2"/>
                </a:solidFill>
                <a:latin typeface="Permanent Marker"/>
                <a:ea typeface="Permanent Marker"/>
                <a:cs typeface="Permanent Marker"/>
                <a:sym typeface="Permanent Marker"/>
              </a:defRPr>
            </a:lvl3pPr>
            <a:lvl4pPr lvl="3" algn="ctr">
              <a:buNone/>
              <a:defRPr sz="1600">
                <a:solidFill>
                  <a:schemeClr val="dk2"/>
                </a:solidFill>
                <a:latin typeface="Permanent Marker"/>
                <a:ea typeface="Permanent Marker"/>
                <a:cs typeface="Permanent Marker"/>
                <a:sym typeface="Permanent Marker"/>
              </a:defRPr>
            </a:lvl4pPr>
            <a:lvl5pPr lvl="4" algn="ctr">
              <a:buNone/>
              <a:defRPr sz="1600">
                <a:solidFill>
                  <a:schemeClr val="dk2"/>
                </a:solidFill>
                <a:latin typeface="Permanent Marker"/>
                <a:ea typeface="Permanent Marker"/>
                <a:cs typeface="Permanent Marker"/>
                <a:sym typeface="Permanent Marker"/>
              </a:defRPr>
            </a:lvl5pPr>
            <a:lvl6pPr lvl="5" algn="ctr">
              <a:buNone/>
              <a:defRPr sz="1600">
                <a:solidFill>
                  <a:schemeClr val="dk2"/>
                </a:solidFill>
                <a:latin typeface="Permanent Marker"/>
                <a:ea typeface="Permanent Marker"/>
                <a:cs typeface="Permanent Marker"/>
                <a:sym typeface="Permanent Marker"/>
              </a:defRPr>
            </a:lvl6pPr>
            <a:lvl7pPr lvl="6" algn="ctr">
              <a:buNone/>
              <a:defRPr sz="1600">
                <a:solidFill>
                  <a:schemeClr val="dk2"/>
                </a:solidFill>
                <a:latin typeface="Permanent Marker"/>
                <a:ea typeface="Permanent Marker"/>
                <a:cs typeface="Permanent Marker"/>
                <a:sym typeface="Permanent Marker"/>
              </a:defRPr>
            </a:lvl7pPr>
            <a:lvl8pPr lvl="7" algn="ctr">
              <a:buNone/>
              <a:defRPr sz="1600">
                <a:solidFill>
                  <a:schemeClr val="dk2"/>
                </a:solidFill>
                <a:latin typeface="Permanent Marker"/>
                <a:ea typeface="Permanent Marker"/>
                <a:cs typeface="Permanent Marker"/>
                <a:sym typeface="Permanent Marker"/>
              </a:defRPr>
            </a:lvl8pPr>
            <a:lvl9pPr lvl="8" algn="ctr">
              <a:buNone/>
              <a:defRPr sz="1600">
                <a:solidFill>
                  <a:schemeClr val="dk2"/>
                </a:solidFill>
                <a:latin typeface="Permanent Marker"/>
                <a:ea typeface="Permanent Marker"/>
                <a:cs typeface="Permanent Marker"/>
                <a:sym typeface="Permanent Marker"/>
              </a:defRPr>
            </a:lvl9pPr>
          </a:lstStyle>
          <a:p>
            <a:fld id="{00000000-1234-1234-1234-123412341234}" type="slidenum">
              <a:rPr lang="es-CR" smtClean="0"/>
              <a:pPr/>
              <a:t>‹Nº›</a:t>
            </a:fld>
            <a:endParaRPr lang="es-CR"/>
          </a:p>
        </p:txBody>
      </p:sp>
    </p:spTree>
    <p:extLst>
      <p:ext uri="{BB962C8B-B14F-4D97-AF65-F5344CB8AC3E}">
        <p14:creationId xmlns:p14="http://schemas.microsoft.com/office/powerpoint/2010/main" val="137801361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05" r:id="rId1"/>
    <p:sldLayoutId id="2147483906" r:id="rId2"/>
    <p:sldLayoutId id="2147483907" r:id="rId3"/>
    <p:sldLayoutId id="2147483908" r:id="rId4"/>
    <p:sldLayoutId id="2147483909" r:id="rId5"/>
    <p:sldLayoutId id="2147483910" r:id="rId6"/>
    <p:sldLayoutId id="2147483911" r:id="rId7"/>
    <p:sldLayoutId id="2147483912" r:id="rId8"/>
    <p:sldLayoutId id="2147483913" r:id="rId9"/>
    <p:sldLayoutId id="2147483914" r:id="rId10"/>
    <p:sldLayoutId id="2147483915" r:id="rId11"/>
    <p:sldLayoutId id="2147483916" r:id="rId12"/>
    <p:sldLayoutId id="2147483917" r:id="rId13"/>
    <p:sldLayoutId id="2147483918" r:id="rId14"/>
    <p:sldLayoutId id="2147483919" r:id="rId15"/>
    <p:sldLayoutId id="2147483920" r:id="rId16"/>
    <p:sldLayoutId id="2147483927" r:id="rId17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936148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9" r:id="rId1"/>
    <p:sldLayoutId id="2147483930" r:id="rId2"/>
    <p:sldLayoutId id="2147483931" r:id="rId3"/>
    <p:sldLayoutId id="2147483932" r:id="rId4"/>
    <p:sldLayoutId id="2147483933" r:id="rId5"/>
  </p:sldLayoutIdLst>
  <p:transition>
    <p:fade thruBlk="1"/>
  </p:transition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168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5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15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15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5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5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5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5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5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Layout" Target="../slideLayouts/slideLayout15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158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6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6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16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6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163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162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162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5.xml"/><Relationship Id="rId2" Type="http://schemas.openxmlformats.org/officeDocument/2006/relationships/diagramData" Target="../diagrams/data5.xml"/><Relationship Id="rId1" Type="http://schemas.openxmlformats.org/officeDocument/2006/relationships/slideLayout" Target="../slideLayouts/slideLayout164.xml"/><Relationship Id="rId6" Type="http://schemas.microsoft.com/office/2007/relationships/diagramDrawing" Target="../diagrams/drawing5.xml"/><Relationship Id="rId5" Type="http://schemas.openxmlformats.org/officeDocument/2006/relationships/diagramColors" Target="../diagrams/colors5.xml"/><Relationship Id="rId4" Type="http://schemas.openxmlformats.org/officeDocument/2006/relationships/diagramQuickStyle" Target="../diagrams/quickStyle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5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Layout" Target="../slideLayouts/slideLayout15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7" name="Rectangle 6">
            <a:extLst>
              <a:ext uri="{FF2B5EF4-FFF2-40B4-BE49-F238E27FC236}">
                <a16:creationId xmlns:a16="http://schemas.microsoft.com/office/drawing/2014/main" id="{CB972422-B794-4FA8-BCC6-BAF6938A1B5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F401EFD5-3C8B-825A-336B-5BE0A8AB633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378000" y="2167391"/>
            <a:ext cx="6280927" cy="2523219"/>
          </a:xfrm>
        </p:spPr>
        <p:txBody>
          <a:bodyPr>
            <a:normAutofit fontScale="90000"/>
          </a:bodyPr>
          <a:lstStyle/>
          <a:p>
            <a:r>
              <a:rPr lang="es-CR" sz="4400" dirty="0">
                <a:solidFill>
                  <a:schemeClr val="tx2"/>
                </a:solidFill>
              </a:rPr>
              <a:t>Unidad de Investigación en Salud –</a:t>
            </a:r>
            <a:br>
              <a:rPr lang="es-CR" sz="4400" dirty="0">
                <a:solidFill>
                  <a:schemeClr val="tx2"/>
                </a:solidFill>
              </a:rPr>
            </a:br>
            <a:r>
              <a:rPr lang="es-CR" sz="4400" dirty="0">
                <a:solidFill>
                  <a:schemeClr val="tx2"/>
                </a:solidFill>
              </a:rPr>
              <a:t>Centro de Detección Temprana de Cáncer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9DE9E2B-5611-49C8-862E-AD4D43A8AA6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5668" cy="4826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5296EC4F-8732-481B-94CB-C98E4EF297F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 noGrp="1" noRot="1" noChangeAspect="1" noMove="1" noResize="1" noEditPoints="1" noAdjustHandles="1" noChangeArrowheads="1" noChangeShapeType="1"/>
          </p:cNvCxn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CxnSpPr>
        <p:spPr>
          <a:xfrm>
            <a:off x="4059935" y="1836869"/>
            <a:ext cx="0" cy="3184263"/>
          </a:xfrm>
          <a:prstGeom prst="line">
            <a:avLst/>
          </a:prstGeom>
          <a:ln w="254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ectangle 12">
            <a:extLst>
              <a:ext uri="{FF2B5EF4-FFF2-40B4-BE49-F238E27FC236}">
                <a16:creationId xmlns:a16="http://schemas.microsoft.com/office/drawing/2014/main" id="{519C7155-1644-4C60-B0B5-32B1800D60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6375400"/>
            <a:ext cx="12195668" cy="4826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pic>
        <p:nvPicPr>
          <p:cNvPr id="5" name="Imagen 4" descr="Logotipo, nombre de la empresa&#10;&#10;Descripción generada automáticamente">
            <a:extLst>
              <a:ext uri="{FF2B5EF4-FFF2-40B4-BE49-F238E27FC236}">
                <a16:creationId xmlns:a16="http://schemas.microsoft.com/office/drawing/2014/main" id="{DD490351-AE0A-34A4-4A1B-925A93D1224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669" y="3660044"/>
            <a:ext cx="3744019" cy="1945135"/>
          </a:xfrm>
          <a:prstGeom prst="rect">
            <a:avLst/>
          </a:prstGeom>
        </p:spPr>
      </p:pic>
      <p:pic>
        <p:nvPicPr>
          <p:cNvPr id="8" name="Imagen 7" descr="Logotipo&#10;&#10;Descripción generada automáticamente">
            <a:extLst>
              <a:ext uri="{FF2B5EF4-FFF2-40B4-BE49-F238E27FC236}">
                <a16:creationId xmlns:a16="http://schemas.microsoft.com/office/drawing/2014/main" id="{55F2771E-FCBE-328E-F22B-25059B23F4F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0600" y="1252821"/>
            <a:ext cx="2286000" cy="2124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13712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53FD8994-38E8-4E51-9444-3447A17194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6125497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001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71673FE-0587-4591-8D3B-D7F7345E8A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129910" y="176109"/>
            <a:ext cx="6059524" cy="1645919"/>
          </a:xfrm>
          <a:prstGeom prst="rect">
            <a:avLst/>
          </a:prstGeom>
          <a:solidFill>
            <a:schemeClr val="tx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C4282192-634F-5E74-DF7E-3356315D00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49961" y="284176"/>
            <a:ext cx="5094980" cy="1508760"/>
          </a:xfrm>
        </p:spPr>
        <p:txBody>
          <a:bodyPr>
            <a:normAutofit/>
          </a:bodyPr>
          <a:lstStyle/>
          <a:p>
            <a:r>
              <a:rPr lang="es-MX"/>
              <a:t>Dr. Esteban Sánchez Gaitán</a:t>
            </a:r>
            <a:endParaRPr lang="es-CR"/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144F3698-126A-458D-CD69-B5AB77148D0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0555" r="9803" b="-3"/>
          <a:stretch/>
        </p:blipFill>
        <p:spPr>
          <a:xfrm>
            <a:off x="634275" y="598634"/>
            <a:ext cx="4851141" cy="5619286"/>
          </a:xfrm>
          <a:prstGeom prst="rect">
            <a:avLst/>
          </a:prstGeom>
        </p:spPr>
      </p:pic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E7BFF157-EEB0-BF49-C958-09D82C8B2CB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54363" y="2011680"/>
            <a:ext cx="5090578" cy="4206240"/>
          </a:xfrm>
        </p:spPr>
        <p:txBody>
          <a:bodyPr>
            <a:normAutofit/>
          </a:bodyPr>
          <a:lstStyle/>
          <a:p>
            <a:r>
              <a:rPr lang="es-MX"/>
              <a:t>Médico</a:t>
            </a:r>
          </a:p>
          <a:p>
            <a:r>
              <a:rPr lang="es-MX"/>
              <a:t>Experiencia  en manejo de datos y computación.</a:t>
            </a:r>
          </a:p>
          <a:p>
            <a:r>
              <a:rPr lang="es-MX"/>
              <a:t>Investigador Observacional ante el CONIS.</a:t>
            </a:r>
          </a:p>
          <a:p>
            <a:endParaRPr lang="es-CR"/>
          </a:p>
        </p:txBody>
      </p:sp>
      <p:sp>
        <p:nvSpPr>
          <p:cNvPr id="3" name="Marcador de número de diapositiva 2">
            <a:extLst>
              <a:ext uri="{FF2B5EF4-FFF2-40B4-BE49-F238E27FC236}">
                <a16:creationId xmlns:a16="http://schemas.microsoft.com/office/drawing/2014/main" id="{83D5249B-3216-65F0-ACFE-D8A89BE6D8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58927" y="6422854"/>
            <a:ext cx="946264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4FAB73BC-B049-4115-A692-8D63A059BFB8}" type="slidenum">
              <a:rPr lang="en-US" smtClean="0"/>
              <a:pPr>
                <a:spcAft>
                  <a:spcPts val="600"/>
                </a:spcAft>
              </a:pPr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813802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53FD8994-38E8-4E51-9444-3447A17194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6125497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001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71673FE-0587-4591-8D3B-D7F7345E8A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129910" y="176109"/>
            <a:ext cx="6059524" cy="1645919"/>
          </a:xfrm>
          <a:prstGeom prst="rect">
            <a:avLst/>
          </a:prstGeom>
          <a:solidFill>
            <a:schemeClr val="tx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C4282192-634F-5E74-DF7E-3356315D00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49961" y="284176"/>
            <a:ext cx="5094980" cy="1508760"/>
          </a:xfrm>
        </p:spPr>
        <p:txBody>
          <a:bodyPr>
            <a:normAutofit/>
          </a:bodyPr>
          <a:lstStyle/>
          <a:p>
            <a:r>
              <a:rPr lang="it-IT"/>
              <a:t>Dra. Giovanna Mainieri Breedy</a:t>
            </a:r>
            <a:endParaRPr lang="es-CR"/>
          </a:p>
        </p:txBody>
      </p:sp>
      <p:pic>
        <p:nvPicPr>
          <p:cNvPr id="6" name="Imagen 5" descr="Una persona con una camisa azul&#10;&#10;Descripción generada automáticamente con confianza media">
            <a:extLst>
              <a:ext uri="{FF2B5EF4-FFF2-40B4-BE49-F238E27FC236}">
                <a16:creationId xmlns:a16="http://schemas.microsoft.com/office/drawing/2014/main" id="{781B6CEA-A659-D552-8E4E-706BE8D66DDC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3" b="13122"/>
          <a:stretch/>
        </p:blipFill>
        <p:spPr>
          <a:xfrm>
            <a:off x="634275" y="598634"/>
            <a:ext cx="4851141" cy="5619286"/>
          </a:xfrm>
          <a:prstGeom prst="rect">
            <a:avLst/>
          </a:prstGeom>
        </p:spPr>
      </p:pic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E7BFF157-EEB0-BF49-C958-09D82C8B2CB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54363" y="2011680"/>
            <a:ext cx="5090578" cy="4206240"/>
          </a:xfrm>
        </p:spPr>
        <p:txBody>
          <a:bodyPr>
            <a:normAutofit/>
          </a:bodyPr>
          <a:lstStyle/>
          <a:p>
            <a:r>
              <a:rPr lang="es-MX"/>
              <a:t>Médico</a:t>
            </a:r>
          </a:p>
          <a:p>
            <a:r>
              <a:rPr lang="es-MX"/>
              <a:t>Especialista en Cirugía Oncológica</a:t>
            </a:r>
          </a:p>
          <a:p>
            <a:r>
              <a:rPr lang="es-MX"/>
              <a:t>Docente SEP-UCR</a:t>
            </a:r>
          </a:p>
          <a:p>
            <a:r>
              <a:rPr lang="es-MX"/>
              <a:t>Investigadora Observacional ante el CONIS</a:t>
            </a:r>
          </a:p>
          <a:p>
            <a:endParaRPr lang="es-CR"/>
          </a:p>
        </p:txBody>
      </p:sp>
      <p:sp>
        <p:nvSpPr>
          <p:cNvPr id="3" name="Marcador de número de diapositiva 2">
            <a:extLst>
              <a:ext uri="{FF2B5EF4-FFF2-40B4-BE49-F238E27FC236}">
                <a16:creationId xmlns:a16="http://schemas.microsoft.com/office/drawing/2014/main" id="{83D5249B-3216-65F0-ACFE-D8A89BE6D8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58927" y="6422854"/>
            <a:ext cx="946264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4FAB73BC-B049-4115-A692-8D63A059BFB8}" type="slidenum">
              <a:rPr lang="en-US" smtClean="0"/>
              <a:pPr>
                <a:spcAft>
                  <a:spcPts val="600"/>
                </a:spcAft>
              </a:pPr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682867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19">
            <a:extLst>
              <a:ext uri="{FF2B5EF4-FFF2-40B4-BE49-F238E27FC236}">
                <a16:creationId xmlns:a16="http://schemas.microsoft.com/office/drawing/2014/main" id="{53FD8994-38E8-4E51-9444-3447A17194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6125497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001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Rectangle 21">
            <a:extLst>
              <a:ext uri="{FF2B5EF4-FFF2-40B4-BE49-F238E27FC236}">
                <a16:creationId xmlns:a16="http://schemas.microsoft.com/office/drawing/2014/main" id="{F71673FE-0587-4591-8D3B-D7F7345E8A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129910" y="176109"/>
            <a:ext cx="6059524" cy="1645919"/>
          </a:xfrm>
          <a:prstGeom prst="rect">
            <a:avLst/>
          </a:prstGeom>
          <a:solidFill>
            <a:schemeClr val="tx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C4282192-634F-5E74-DF7E-3356315D00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49961" y="284176"/>
            <a:ext cx="5094980" cy="1508760"/>
          </a:xfrm>
        </p:spPr>
        <p:txBody>
          <a:bodyPr>
            <a:normAutofit/>
          </a:bodyPr>
          <a:lstStyle/>
          <a:p>
            <a:r>
              <a:rPr lang="es-MX"/>
              <a:t>Dr. José Pablo Cortés Navarrete </a:t>
            </a:r>
            <a:endParaRPr lang="es-CR"/>
          </a:p>
        </p:txBody>
      </p:sp>
      <p:pic>
        <p:nvPicPr>
          <p:cNvPr id="6" name="Imagen 5" descr="Un hombre con lentes y camiseta verde&#10;&#10;Descripción generada automáticamente">
            <a:extLst>
              <a:ext uri="{FF2B5EF4-FFF2-40B4-BE49-F238E27FC236}">
                <a16:creationId xmlns:a16="http://schemas.microsoft.com/office/drawing/2014/main" id="{1D341CC1-9598-4AEF-BF41-409B88A5A15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3" b="13122"/>
          <a:stretch/>
        </p:blipFill>
        <p:spPr>
          <a:xfrm>
            <a:off x="634275" y="598634"/>
            <a:ext cx="4851141" cy="5619286"/>
          </a:xfrm>
          <a:prstGeom prst="rect">
            <a:avLst/>
          </a:prstGeom>
        </p:spPr>
      </p:pic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E7BFF157-EEB0-BF49-C958-09D82C8B2CB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54363" y="2011680"/>
            <a:ext cx="5090578" cy="4206240"/>
          </a:xfrm>
        </p:spPr>
        <p:txBody>
          <a:bodyPr>
            <a:normAutofit/>
          </a:bodyPr>
          <a:lstStyle/>
          <a:p>
            <a:r>
              <a:rPr lang="es-MX"/>
              <a:t>Médico</a:t>
            </a:r>
          </a:p>
          <a:p>
            <a:r>
              <a:rPr lang="es-MX"/>
              <a:t>Especialista en Gastroenterología</a:t>
            </a:r>
          </a:p>
          <a:p>
            <a:r>
              <a:rPr lang="es-MX"/>
              <a:t>Docente posgrado gastroenterología SEP-UCR</a:t>
            </a:r>
          </a:p>
          <a:p>
            <a:r>
              <a:rPr lang="es-MX"/>
              <a:t>Investigador Observacional ante el CONIS</a:t>
            </a:r>
          </a:p>
          <a:p>
            <a:endParaRPr lang="es-CR"/>
          </a:p>
        </p:txBody>
      </p:sp>
      <p:sp>
        <p:nvSpPr>
          <p:cNvPr id="3" name="Marcador de número de diapositiva 2">
            <a:extLst>
              <a:ext uri="{FF2B5EF4-FFF2-40B4-BE49-F238E27FC236}">
                <a16:creationId xmlns:a16="http://schemas.microsoft.com/office/drawing/2014/main" id="{83D5249B-3216-65F0-ACFE-D8A89BE6D8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58927" y="6422854"/>
            <a:ext cx="946264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4FAB73BC-B049-4115-A692-8D63A059BFB8}" type="slidenum">
              <a:rPr lang="en-US" smtClean="0"/>
              <a:pPr>
                <a:spcAft>
                  <a:spcPts val="600"/>
                </a:spcAft>
              </a:pPr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324920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53FD8994-38E8-4E51-9444-3447A17194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6125497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001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71673FE-0587-4591-8D3B-D7F7345E8A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129910" y="176109"/>
            <a:ext cx="6059524" cy="1645919"/>
          </a:xfrm>
          <a:prstGeom prst="rect">
            <a:avLst/>
          </a:prstGeom>
          <a:solidFill>
            <a:schemeClr val="tx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C4282192-634F-5E74-DF7E-3356315D00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49961" y="284176"/>
            <a:ext cx="5094980" cy="1508760"/>
          </a:xfrm>
        </p:spPr>
        <p:txBody>
          <a:bodyPr>
            <a:normAutofit/>
          </a:bodyPr>
          <a:lstStyle/>
          <a:p>
            <a:r>
              <a:rPr lang="fi-FI"/>
              <a:t>Dr. Marvin Yglesias Rosales</a:t>
            </a:r>
            <a:endParaRPr lang="es-CR"/>
          </a:p>
        </p:txBody>
      </p:sp>
      <p:pic>
        <p:nvPicPr>
          <p:cNvPr id="6" name="Imagen 5">
            <a:extLst>
              <a:ext uri="{FF2B5EF4-FFF2-40B4-BE49-F238E27FC236}">
                <a16:creationId xmlns:a16="http://schemas.microsoft.com/office/drawing/2014/main" id="{097E1473-2B1B-B8FB-E1F2-4F79DFF35C4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4834" r="1" b="19585"/>
          <a:stretch/>
        </p:blipFill>
        <p:spPr>
          <a:xfrm>
            <a:off x="634275" y="598634"/>
            <a:ext cx="4851141" cy="5619286"/>
          </a:xfrm>
          <a:prstGeom prst="rect">
            <a:avLst/>
          </a:prstGeom>
        </p:spPr>
      </p:pic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E7BFF157-EEB0-BF49-C958-09D82C8B2CB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54363" y="2011680"/>
            <a:ext cx="5090578" cy="4206240"/>
          </a:xfrm>
        </p:spPr>
        <p:txBody>
          <a:bodyPr>
            <a:normAutofit/>
          </a:bodyPr>
          <a:lstStyle/>
          <a:p>
            <a:r>
              <a:rPr lang="es-MX"/>
              <a:t>Médico</a:t>
            </a:r>
          </a:p>
          <a:p>
            <a:r>
              <a:rPr lang="es-MX"/>
              <a:t>Especialista en Cirugía General.</a:t>
            </a:r>
          </a:p>
          <a:p>
            <a:r>
              <a:rPr lang="es-MX"/>
              <a:t>Profesor universitario</a:t>
            </a:r>
          </a:p>
          <a:p>
            <a:r>
              <a:rPr lang="es-MX"/>
              <a:t>Investigador Observacional ante el CONIS</a:t>
            </a:r>
          </a:p>
          <a:p>
            <a:endParaRPr lang="es-MX"/>
          </a:p>
          <a:p>
            <a:endParaRPr lang="es-CR"/>
          </a:p>
        </p:txBody>
      </p:sp>
      <p:sp>
        <p:nvSpPr>
          <p:cNvPr id="3" name="Marcador de número de diapositiva 2">
            <a:extLst>
              <a:ext uri="{FF2B5EF4-FFF2-40B4-BE49-F238E27FC236}">
                <a16:creationId xmlns:a16="http://schemas.microsoft.com/office/drawing/2014/main" id="{83D5249B-3216-65F0-ACFE-D8A89BE6D8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58927" y="6422854"/>
            <a:ext cx="946264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4FAB73BC-B049-4115-A692-8D63A059BFB8}" type="slidenum">
              <a:rPr lang="en-US" smtClean="0"/>
              <a:pPr>
                <a:spcAft>
                  <a:spcPts val="600"/>
                </a:spcAft>
              </a:pPr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905646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53FD8994-38E8-4E51-9444-3447A17194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6125497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001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71673FE-0587-4591-8D3B-D7F7345E8A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129910" y="176109"/>
            <a:ext cx="6059524" cy="1645919"/>
          </a:xfrm>
          <a:prstGeom prst="rect">
            <a:avLst/>
          </a:prstGeom>
          <a:solidFill>
            <a:schemeClr val="tx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C4282192-634F-5E74-DF7E-3356315D00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49961" y="284176"/>
            <a:ext cx="5094980" cy="1508760"/>
          </a:xfrm>
        </p:spPr>
        <p:txBody>
          <a:bodyPr>
            <a:normAutofit/>
          </a:bodyPr>
          <a:lstStyle/>
          <a:p>
            <a:r>
              <a:rPr lang="es-MX"/>
              <a:t>Dr. Esteban Zúñiga Calderón</a:t>
            </a:r>
            <a:endParaRPr lang="es-CR"/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25026100-4A6E-2BD1-CF22-FDF09CCAFB1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2" b="11968"/>
          <a:stretch/>
        </p:blipFill>
        <p:spPr>
          <a:xfrm>
            <a:off x="634275" y="598634"/>
            <a:ext cx="4851141" cy="5619286"/>
          </a:xfrm>
          <a:prstGeom prst="rect">
            <a:avLst/>
          </a:prstGeom>
        </p:spPr>
      </p:pic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E7BFF157-EEB0-BF49-C958-09D82C8B2CB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54363" y="2011680"/>
            <a:ext cx="5090578" cy="4206240"/>
          </a:xfrm>
        </p:spPr>
        <p:txBody>
          <a:bodyPr>
            <a:normAutofit/>
          </a:bodyPr>
          <a:lstStyle/>
          <a:p>
            <a:r>
              <a:rPr lang="es-MX" dirty="0"/>
              <a:t>Médico</a:t>
            </a:r>
          </a:p>
          <a:p>
            <a:r>
              <a:rPr lang="es-MX" dirty="0"/>
              <a:t>Experiencia en manejo de datos y bioética.</a:t>
            </a:r>
          </a:p>
          <a:p>
            <a:r>
              <a:rPr lang="es-MX" dirty="0"/>
              <a:t>Investigador Observacional ante el CONIS</a:t>
            </a:r>
          </a:p>
          <a:p>
            <a:endParaRPr lang="es-MX"/>
          </a:p>
          <a:p>
            <a:endParaRPr lang="es-CR"/>
          </a:p>
        </p:txBody>
      </p:sp>
      <p:sp>
        <p:nvSpPr>
          <p:cNvPr id="3" name="Marcador de número de diapositiva 2">
            <a:extLst>
              <a:ext uri="{FF2B5EF4-FFF2-40B4-BE49-F238E27FC236}">
                <a16:creationId xmlns:a16="http://schemas.microsoft.com/office/drawing/2014/main" id="{83D5249B-3216-65F0-ACFE-D8A89BE6D8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58927" y="6422854"/>
            <a:ext cx="946264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4FAB73BC-B049-4115-A692-8D63A059BFB8}" type="slidenum">
              <a:rPr lang="en-US" smtClean="0"/>
              <a:pPr>
                <a:spcAft>
                  <a:spcPts val="600"/>
                </a:spcAft>
              </a:pPr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381268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53FD8994-38E8-4E51-9444-3447A17194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6125497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001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71673FE-0587-4591-8D3B-D7F7345E8A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129910" y="176109"/>
            <a:ext cx="6059524" cy="1645919"/>
          </a:xfrm>
          <a:prstGeom prst="rect">
            <a:avLst/>
          </a:prstGeom>
          <a:solidFill>
            <a:schemeClr val="tx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C4282192-634F-5E74-DF7E-3356315D00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49961" y="284176"/>
            <a:ext cx="5094980" cy="1508760"/>
          </a:xfrm>
        </p:spPr>
        <p:txBody>
          <a:bodyPr>
            <a:normAutofit/>
          </a:bodyPr>
          <a:lstStyle/>
          <a:p>
            <a:r>
              <a:rPr lang="fi-FI" sz="3700"/>
              <a:t>Dr. Manuel Zeledón Ramírez PhD.</a:t>
            </a:r>
            <a:endParaRPr lang="es-CR" sz="3700"/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F20D02C1-8AA7-B7A7-8DCE-D580A00C29C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5937" r="-3" b="7184"/>
          <a:stretch/>
        </p:blipFill>
        <p:spPr>
          <a:xfrm>
            <a:off x="634275" y="598634"/>
            <a:ext cx="4851141" cy="5619286"/>
          </a:xfrm>
          <a:prstGeom prst="rect">
            <a:avLst/>
          </a:prstGeom>
        </p:spPr>
      </p:pic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E7BFF157-EEB0-BF49-C958-09D82C8B2CB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54363" y="2011680"/>
            <a:ext cx="5090578" cy="4206240"/>
          </a:xfrm>
        </p:spPr>
        <p:txBody>
          <a:bodyPr>
            <a:normAutofit/>
          </a:bodyPr>
          <a:lstStyle/>
          <a:p>
            <a:r>
              <a:rPr lang="es-MX" dirty="0"/>
              <a:t>Médico</a:t>
            </a:r>
          </a:p>
          <a:p>
            <a:r>
              <a:rPr lang="es-MX" dirty="0"/>
              <a:t>Especialista en Cirugía Oncológica.</a:t>
            </a:r>
          </a:p>
          <a:p>
            <a:r>
              <a:rPr lang="es-MX" dirty="0"/>
              <a:t>Investigador Observacional ante el CONIS.</a:t>
            </a:r>
          </a:p>
          <a:p>
            <a:r>
              <a:rPr lang="es-MX" dirty="0"/>
              <a:t>Consultor bioética.</a:t>
            </a:r>
          </a:p>
          <a:p>
            <a:endParaRPr lang="es-MX" dirty="0"/>
          </a:p>
          <a:p>
            <a:endParaRPr lang="es-CR" dirty="0"/>
          </a:p>
        </p:txBody>
      </p:sp>
      <p:sp>
        <p:nvSpPr>
          <p:cNvPr id="3" name="Marcador de número de diapositiva 2">
            <a:extLst>
              <a:ext uri="{FF2B5EF4-FFF2-40B4-BE49-F238E27FC236}">
                <a16:creationId xmlns:a16="http://schemas.microsoft.com/office/drawing/2014/main" id="{83D5249B-3216-65F0-ACFE-D8A89BE6D8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58927" y="6422854"/>
            <a:ext cx="946264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4FAB73BC-B049-4115-A692-8D63A059BFB8}" type="slidenum">
              <a:rPr lang="en-US" smtClean="0"/>
              <a:pPr>
                <a:spcAft>
                  <a:spcPts val="600"/>
                </a:spcAft>
              </a:pPr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611070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5F9F5EB8-AB42-47FD-8F4A-176C0A4B1B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48" y="2059012"/>
            <a:ext cx="12188952" cy="18288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CA758F27-EB0A-4675-AACF-0CD47C9112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24359C81-24A2-BF1B-722B-6FD7E251F9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3466" y="5304675"/>
            <a:ext cx="10905065" cy="662672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80000"/>
              </a:lnSpc>
            </a:pPr>
            <a:r>
              <a:rPr lang="en-US" sz="2800" spc="150" dirty="0" err="1">
                <a:solidFill>
                  <a:schemeClr val="tx2"/>
                </a:solidFill>
              </a:rPr>
              <a:t>Organigrama</a:t>
            </a:r>
            <a:endParaRPr lang="en-US" sz="2800" spc="150" dirty="0">
              <a:solidFill>
                <a:schemeClr val="tx2"/>
              </a:solidFill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CFDF506A-FD4E-4BBC-A10A-DEB94F9BAA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173255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Imagen 4" descr="Una captura de pantalla de un celular&#10;&#10;Descripción generada automáticamente con confianza media">
            <a:extLst>
              <a:ext uri="{FF2B5EF4-FFF2-40B4-BE49-F238E27FC236}">
                <a16:creationId xmlns:a16="http://schemas.microsoft.com/office/drawing/2014/main" id="{44FD4D39-04AA-05C7-E44B-C67CD46D373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214" y="494988"/>
            <a:ext cx="10151569" cy="4720479"/>
          </a:xfrm>
          <a:prstGeom prst="rect">
            <a:avLst/>
          </a:prstGeom>
          <a:noFill/>
        </p:spPr>
      </p:pic>
      <p:sp>
        <p:nvSpPr>
          <p:cNvPr id="27" name="Rectangle 26">
            <a:extLst>
              <a:ext uri="{FF2B5EF4-FFF2-40B4-BE49-F238E27FC236}">
                <a16:creationId xmlns:a16="http://schemas.microsoft.com/office/drawing/2014/main" id="{3571FB1B-4FFC-43D6-8121-390B3A44E8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6373369"/>
            <a:ext cx="12192000" cy="484632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C4F110E-6352-364D-74CE-F221EE89C9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58927" y="6422854"/>
            <a:ext cx="946264" cy="365125"/>
          </a:xfrm>
        </p:spPr>
        <p:txBody>
          <a:bodyPr vert="horz" lIns="4572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4FAB73BC-B049-4115-A692-8D63A059BFB8}" type="slidenum">
              <a:rPr lang="en-US">
                <a:solidFill>
                  <a:schemeClr val="bg1"/>
                </a:solidFill>
              </a:rPr>
              <a:pPr>
                <a:spcAft>
                  <a:spcPts val="600"/>
                </a:spcAft>
              </a:pPr>
              <a:t>16</a:t>
            </a:fld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39578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23">
            <a:extLst>
              <a:ext uri="{FF2B5EF4-FFF2-40B4-BE49-F238E27FC236}">
                <a16:creationId xmlns:a16="http://schemas.microsoft.com/office/drawing/2014/main" id="{5F9F5EB8-AB42-47FD-8F4A-176C0A4B1B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48" y="2059012"/>
            <a:ext cx="12188952" cy="18288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3" name="Rectangle 25">
            <a:extLst>
              <a:ext uri="{FF2B5EF4-FFF2-40B4-BE49-F238E27FC236}">
                <a16:creationId xmlns:a16="http://schemas.microsoft.com/office/drawing/2014/main" id="{CA758F27-EB0A-4675-AACF-0CD47C9112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9D2934D5-7777-2201-B9E4-869D37D631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3466" y="5304675"/>
            <a:ext cx="10905065" cy="662672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80000"/>
              </a:lnSpc>
            </a:pPr>
            <a:r>
              <a:rPr lang="en-US" sz="2800" spc="150">
                <a:solidFill>
                  <a:schemeClr val="tx2"/>
                </a:solidFill>
              </a:rPr>
              <a:t>Planta Física</a:t>
            </a:r>
          </a:p>
        </p:txBody>
      </p:sp>
      <p:sp>
        <p:nvSpPr>
          <p:cNvPr id="34" name="Rectangle 27">
            <a:extLst>
              <a:ext uri="{FF2B5EF4-FFF2-40B4-BE49-F238E27FC236}">
                <a16:creationId xmlns:a16="http://schemas.microsoft.com/office/drawing/2014/main" id="{CFDF506A-FD4E-4BBC-A10A-DEB94F9BAA5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173255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DA951DFF-E516-B25D-772A-F9AE113B97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3634" y="494988"/>
            <a:ext cx="9584728" cy="4720479"/>
          </a:xfrm>
          <a:prstGeom prst="rect">
            <a:avLst/>
          </a:prstGeom>
          <a:noFill/>
        </p:spPr>
      </p:pic>
      <p:sp>
        <p:nvSpPr>
          <p:cNvPr id="35" name="Rectangle 29">
            <a:extLst>
              <a:ext uri="{FF2B5EF4-FFF2-40B4-BE49-F238E27FC236}">
                <a16:creationId xmlns:a16="http://schemas.microsoft.com/office/drawing/2014/main" id="{3571FB1B-4FFC-43D6-8121-390B3A44E83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6373369"/>
            <a:ext cx="12192000" cy="484632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7503E17D-7FBE-35AE-3426-D29B1DFC0E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58927" y="6422854"/>
            <a:ext cx="946264" cy="365125"/>
          </a:xfrm>
        </p:spPr>
        <p:txBody>
          <a:bodyPr vert="horz" lIns="4572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4FAB73BC-B049-4115-A692-8D63A059BFB8}" type="slidenum">
              <a:rPr lang="en-US">
                <a:solidFill>
                  <a:schemeClr val="bg1"/>
                </a:solidFill>
              </a:rPr>
              <a:pPr>
                <a:spcAft>
                  <a:spcPts val="600"/>
                </a:spcAft>
              </a:pPr>
              <a:t>17</a:t>
            </a:fld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785942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9E1E9F98-F883-4872-B974-BF0F5BA8CF7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094740"/>
          </a:xfrm>
        </p:spPr>
        <p:txBody>
          <a:bodyPr>
            <a:normAutofit fontScale="90000"/>
          </a:bodyPr>
          <a:lstStyle/>
          <a:p>
            <a:r>
              <a:rPr lang="es-MX" dirty="0">
                <a:solidFill>
                  <a:schemeClr val="bg1"/>
                </a:solidFill>
              </a:rPr>
              <a:t>En resumen UIS-CDTC:</a:t>
            </a:r>
            <a:br>
              <a:rPr lang="es-MX" dirty="0">
                <a:solidFill>
                  <a:schemeClr val="bg1"/>
                </a:solidFill>
              </a:rPr>
            </a:br>
            <a:r>
              <a:rPr lang="es-MX" dirty="0">
                <a:solidFill>
                  <a:schemeClr val="bg1"/>
                </a:solidFill>
              </a:rPr>
              <a:t>Unidad de Investigación en Cáncer (UIC)</a:t>
            </a:r>
            <a:endParaRPr lang="es-CR" dirty="0">
              <a:solidFill>
                <a:schemeClr val="bg1"/>
              </a:solidFill>
            </a:endParaRPr>
          </a:p>
        </p:txBody>
      </p:sp>
      <p:sp>
        <p:nvSpPr>
          <p:cNvPr id="3" name="Marcador de contenido 2">
            <a:extLst>
              <a:ext uri="{FF2B5EF4-FFF2-40B4-BE49-F238E27FC236}">
                <a16:creationId xmlns:a16="http://schemas.microsoft.com/office/drawing/2014/main" id="{1F36CBD3-60FF-4EA9-AB6F-78CE408D18D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2100579"/>
            <a:ext cx="5097779" cy="4076383"/>
          </a:xfrm>
        </p:spPr>
        <p:txBody>
          <a:bodyPr anchor="ctr">
            <a:normAutofit lnSpcReduction="10000"/>
          </a:bodyPr>
          <a:lstStyle/>
          <a:p>
            <a:r>
              <a:rPr lang="es-MX" sz="2000" dirty="0"/>
              <a:t>Inicio en enero 2023.</a:t>
            </a:r>
          </a:p>
          <a:p>
            <a:r>
              <a:rPr lang="es-MX" sz="2000" dirty="0"/>
              <a:t>Designación de un coordinador a tiempo completo.</a:t>
            </a:r>
          </a:p>
          <a:p>
            <a:r>
              <a:rPr lang="es-MX" sz="2000" dirty="0"/>
              <a:t>8 miembros fundadores con diferentes perfiles</a:t>
            </a:r>
          </a:p>
          <a:p>
            <a:r>
              <a:rPr lang="es-MX" sz="2000" dirty="0"/>
              <a:t>2 funcionarios de apoyo administrativo</a:t>
            </a:r>
          </a:p>
          <a:p>
            <a:r>
              <a:rPr lang="es-MX" sz="2000" dirty="0"/>
              <a:t>Proceso de inscripción oficial ante el Ministerio de Salud como UIS pero especializada en cáncer.</a:t>
            </a:r>
          </a:p>
          <a:p>
            <a:r>
              <a:rPr lang="es-MX" sz="2000" dirty="0"/>
              <a:t>En proceso de revisión de 4 anteproyectos de investigación.</a:t>
            </a:r>
          </a:p>
          <a:p>
            <a:endParaRPr lang="es-CR" sz="2000" dirty="0"/>
          </a:p>
        </p:txBody>
      </p:sp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774454A6-2C8D-4B5A-8EBC-6BF950FC3DC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56020" y="2100579"/>
            <a:ext cx="5097780" cy="4076383"/>
          </a:xfrm>
        </p:spPr>
        <p:txBody>
          <a:bodyPr anchor="ctr">
            <a:normAutofit lnSpcReduction="10000"/>
          </a:bodyPr>
          <a:lstStyle/>
          <a:p>
            <a:pPr marL="0" indent="0">
              <a:buNone/>
            </a:pPr>
            <a:r>
              <a:rPr lang="es-MX" sz="1700" dirty="0"/>
              <a:t>Líneas de investigación:</a:t>
            </a:r>
          </a:p>
          <a:p>
            <a:endParaRPr lang="es-MX" sz="1700" dirty="0"/>
          </a:p>
          <a:p>
            <a:r>
              <a:rPr lang="es-MX" sz="1700" dirty="0"/>
              <a:t>Programas de prevención primaria y secundaria (tamizaje) del cáncer</a:t>
            </a:r>
          </a:p>
          <a:p>
            <a:r>
              <a:rPr lang="es-MX" sz="1700" dirty="0"/>
              <a:t>Epidemiología y manejo de las neoplasias malignas</a:t>
            </a:r>
          </a:p>
          <a:p>
            <a:r>
              <a:rPr lang="es-MX" sz="1700" dirty="0"/>
              <a:t>Biología molecular del cáncer</a:t>
            </a:r>
          </a:p>
          <a:p>
            <a:r>
              <a:rPr lang="es-MX" sz="1700" dirty="0"/>
              <a:t>Investigación en ciencias básicas, clínica y medicina traslacional en cáncer.</a:t>
            </a:r>
          </a:p>
          <a:p>
            <a:r>
              <a:rPr lang="es-MX" sz="1700" dirty="0"/>
              <a:t>Gestión servicios de salud: evaluación de procesos y protocolos médicos y quirúrgicos de manejo, control de calidad de la atención médica, etc.</a:t>
            </a:r>
          </a:p>
          <a:p>
            <a:r>
              <a:rPr lang="es-MX" sz="1700" dirty="0"/>
              <a:t>Innovación y tecnología para la prevención y tratamiento oportuno del cáncer.</a:t>
            </a:r>
          </a:p>
          <a:p>
            <a:endParaRPr lang="es-CR" sz="1700" dirty="0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E350314D-F157-030E-74A5-9E7522D7A3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171050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32">
            <a:extLst>
              <a:ext uri="{FF2B5EF4-FFF2-40B4-BE49-F238E27FC236}">
                <a16:creationId xmlns:a16="http://schemas.microsoft.com/office/drawing/2014/main" id="{5F9F5EB8-AB42-47FD-8F4A-176C0A4B1B0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48" y="2059012"/>
            <a:ext cx="12188952" cy="18288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8B3AE79A-6B95-44C3-B0A5-80E2F3E6060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540358" y="0"/>
            <a:ext cx="4651642" cy="685800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4A49FE10-080D-48D7-80FF-9A64D270AD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7534551" y="2054942"/>
            <a:ext cx="4657449" cy="182879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A1DC38C8-89ED-3B51-CA9F-09C2E6C2AB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65806" y="2194560"/>
            <a:ext cx="4001729" cy="1739347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z="4800">
                <a:solidFill>
                  <a:schemeClr val="tx2"/>
                </a:solidFill>
              </a:rPr>
              <a:t>Gracias</a:t>
            </a:r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60A9E987-6859-4A62-922F-51B47D50D79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7540358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001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pic>
        <p:nvPicPr>
          <p:cNvPr id="7" name="Imagen 6" descr="Una foto de un grupo de personas sonriendo&#10;&#10;Descripción generada automáticamente">
            <a:extLst>
              <a:ext uri="{FF2B5EF4-FFF2-40B4-BE49-F238E27FC236}">
                <a16:creationId xmlns:a16="http://schemas.microsoft.com/office/drawing/2014/main" id="{58CEE42B-1AD9-8DDE-FA17-101B56CBFB6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7632" y="598634"/>
            <a:ext cx="5619286" cy="5619286"/>
          </a:xfrm>
          <a:prstGeom prst="rect">
            <a:avLst/>
          </a:prstGeom>
        </p:spPr>
      </p:pic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FF40DB19-8915-EB6C-D57F-F34EF23527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58927" y="6422854"/>
            <a:ext cx="946264" cy="365125"/>
          </a:xfrm>
        </p:spPr>
        <p:txBody>
          <a:bodyPr vert="horz" lIns="4572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4FAB73BC-B049-4115-A692-8D63A059BFB8}" type="slidenum">
              <a:rPr lang="en-US">
                <a:solidFill>
                  <a:schemeClr val="bg2"/>
                </a:solidFill>
              </a:rPr>
              <a:pPr>
                <a:spcAft>
                  <a:spcPts val="600"/>
                </a:spcAft>
              </a:pPr>
              <a:t>19</a:t>
            </a:fld>
            <a:endParaRPr lang="en-US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615307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ítulo 2">
            <a:extLst>
              <a:ext uri="{FF2B5EF4-FFF2-40B4-BE49-F238E27FC236}">
                <a16:creationId xmlns:a16="http://schemas.microsoft.com/office/drawing/2014/main" id="{94E5D57B-3D65-D1EE-B9E8-5BC52971B1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CR" dirty="0"/>
              <a:t>Introducción al CDTC</a:t>
            </a:r>
          </a:p>
        </p:txBody>
      </p:sp>
      <p:graphicFrame>
        <p:nvGraphicFramePr>
          <p:cNvPr id="5" name="Diagrama 4">
            <a:extLst>
              <a:ext uri="{FF2B5EF4-FFF2-40B4-BE49-F238E27FC236}">
                <a16:creationId xmlns:a16="http://schemas.microsoft.com/office/drawing/2014/main" id="{72EE40CB-2AE7-636C-25DD-C50E51C06DD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95274320"/>
              </p:ext>
            </p:extLst>
          </p:nvPr>
        </p:nvGraphicFramePr>
        <p:xfrm>
          <a:off x="375920" y="1965960"/>
          <a:ext cx="11526520" cy="460786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6" name="Marcador de número de diapositiva 5">
            <a:extLst>
              <a:ext uri="{FF2B5EF4-FFF2-40B4-BE49-F238E27FC236}">
                <a16:creationId xmlns:a16="http://schemas.microsoft.com/office/drawing/2014/main" id="{11D1E1AC-DCD7-82C1-D347-19A22FCB23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979557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ítulo 4">
            <a:extLst>
              <a:ext uri="{FF2B5EF4-FFF2-40B4-BE49-F238E27FC236}">
                <a16:creationId xmlns:a16="http://schemas.microsoft.com/office/drawing/2014/main" id="{610E329F-21C1-2BFE-192D-D701F52AFF1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s-CR"/>
          </a:p>
        </p:txBody>
      </p:sp>
      <p:sp>
        <p:nvSpPr>
          <p:cNvPr id="6" name="Subtítulo 5">
            <a:extLst>
              <a:ext uri="{FF2B5EF4-FFF2-40B4-BE49-F238E27FC236}">
                <a16:creationId xmlns:a16="http://schemas.microsoft.com/office/drawing/2014/main" id="{E61AF21F-3FEB-4C85-8776-3529A62832EB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s-CR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76D91CA1-9869-F12F-ED89-72415308F7E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6280873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8E59CF4-81D1-5DC0-5358-A99B064F18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Procedimientos - Protocolos</a:t>
            </a:r>
            <a:endParaRPr lang="es-CR" dirty="0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1C89C397-1984-A307-9BDB-3E73497FBEA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R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B0C92595-158A-F52E-AD1E-0849C1582C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890926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n 5" descr="Diagrama&#10;&#10;Descripción generada automáticamente">
            <a:extLst>
              <a:ext uri="{FF2B5EF4-FFF2-40B4-BE49-F238E27FC236}">
                <a16:creationId xmlns:a16="http://schemas.microsoft.com/office/drawing/2014/main" id="{A86B8E6E-070D-2AEF-2406-8A6663759C2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8981" y="0"/>
            <a:ext cx="7541537" cy="6353744"/>
          </a:xfrm>
          <a:prstGeom prst="rect">
            <a:avLst/>
          </a:prstGeom>
          <a:noFill/>
        </p:spPr>
      </p:pic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793FE723-4DDC-2326-4602-FDB634521E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vert="horz" lIns="4572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4FAB73BC-B049-4115-A692-8D63A059BFB8}" type="slidenum">
              <a:rPr lang="en-US">
                <a:solidFill>
                  <a:schemeClr val="bg2"/>
                </a:solidFill>
              </a:rPr>
              <a:pPr>
                <a:spcAft>
                  <a:spcPts val="600"/>
                </a:spcAft>
              </a:pPr>
              <a:t>22</a:t>
            </a:fld>
            <a:endParaRPr lang="en-US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674317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8E59CF4-81D1-5DC0-5358-A99B064F18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Procedimientos - Docencia</a:t>
            </a:r>
            <a:endParaRPr lang="es-CR" dirty="0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1C89C397-1984-A307-9BDB-3E73497FBEA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R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B0C92595-158A-F52E-AD1E-0849C1582C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153968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DB5724CA-8231-4BAD-91CB-B014A248EA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3E689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1EC7E6BD-F308-426B-93A1-DF8888BADA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77012" y="480060"/>
            <a:ext cx="11237976" cy="5897880"/>
          </a:xfrm>
          <a:prstGeom prst="rect">
            <a:avLst/>
          </a:prstGeom>
          <a:solidFill>
            <a:srgbClr val="FFFFFF"/>
          </a:solidFill>
          <a:ln>
            <a:solidFill>
              <a:srgbClr val="3E689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Imagen 2" descr="Interfaz de usuario gráfica, Sitio web&#10;&#10;Descripción generada automáticamente">
            <a:extLst>
              <a:ext uri="{FF2B5EF4-FFF2-40B4-BE49-F238E27FC236}">
                <a16:creationId xmlns:a16="http://schemas.microsoft.com/office/drawing/2014/main" id="{7CD0776A-8A26-B1F0-514D-8192E8D3812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4110"/>
          <a:stretch/>
        </p:blipFill>
        <p:spPr>
          <a:xfrm>
            <a:off x="1640588" y="803138"/>
            <a:ext cx="8715362" cy="5251723"/>
          </a:xfrm>
          <a:prstGeom prst="rect">
            <a:avLst/>
          </a:prstGeom>
          <a:noFill/>
        </p:spPr>
      </p:pic>
      <p:sp>
        <p:nvSpPr>
          <p:cNvPr id="2" name="Marcador de número de diapositiva 1">
            <a:extLst>
              <a:ext uri="{FF2B5EF4-FFF2-40B4-BE49-F238E27FC236}">
                <a16:creationId xmlns:a16="http://schemas.microsoft.com/office/drawing/2014/main" id="{E3CBFA5B-47B7-A0EA-176D-346DE86D58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58927" y="6422854"/>
            <a:ext cx="946264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4FAB73BC-B049-4115-A692-8D63A059BFB8}" type="slidenum">
              <a:rPr lang="en-US">
                <a:solidFill>
                  <a:schemeClr val="bg2"/>
                </a:solidFill>
              </a:rPr>
              <a:pPr>
                <a:spcAft>
                  <a:spcPts val="600"/>
                </a:spcAft>
              </a:pPr>
              <a:t>24</a:t>
            </a:fld>
            <a:endParaRPr lang="en-US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412229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DB5724CA-8231-4BAD-91CB-B014A248EA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3E689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1EC7E6BD-F308-426B-93A1-DF8888BADA6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77012" y="480060"/>
            <a:ext cx="11237976" cy="5897880"/>
          </a:xfrm>
          <a:prstGeom prst="rect">
            <a:avLst/>
          </a:prstGeom>
          <a:solidFill>
            <a:srgbClr val="FFFFFF"/>
          </a:solidFill>
          <a:ln>
            <a:solidFill>
              <a:srgbClr val="3E689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Imagen 2" descr="Interfaz de usuario gráfica, Sitio web&#10;&#10;Descripción generada automáticamente">
            <a:extLst>
              <a:ext uri="{FF2B5EF4-FFF2-40B4-BE49-F238E27FC236}">
                <a16:creationId xmlns:a16="http://schemas.microsoft.com/office/drawing/2014/main" id="{7CD0776A-8A26-B1F0-514D-8192E8D38127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4" t="46710" r="-1234" b="-2600"/>
          <a:stretch/>
        </p:blipFill>
        <p:spPr>
          <a:xfrm>
            <a:off x="1640588" y="803138"/>
            <a:ext cx="8715362" cy="5251723"/>
          </a:xfrm>
          <a:prstGeom prst="rect">
            <a:avLst/>
          </a:prstGeom>
          <a:noFill/>
        </p:spPr>
      </p:pic>
      <p:sp>
        <p:nvSpPr>
          <p:cNvPr id="2" name="Marcador de número de diapositiva 1">
            <a:extLst>
              <a:ext uri="{FF2B5EF4-FFF2-40B4-BE49-F238E27FC236}">
                <a16:creationId xmlns:a16="http://schemas.microsoft.com/office/drawing/2014/main" id="{E3CBFA5B-47B7-A0EA-176D-346DE86D58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58927" y="6422854"/>
            <a:ext cx="946264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4FAB73BC-B049-4115-A692-8D63A059BFB8}" type="slidenum">
              <a:rPr lang="en-US">
                <a:solidFill>
                  <a:schemeClr val="bg2"/>
                </a:solidFill>
              </a:rPr>
              <a:pPr>
                <a:spcAft>
                  <a:spcPts val="600"/>
                </a:spcAft>
              </a:pPr>
              <a:t>25</a:t>
            </a:fld>
            <a:endParaRPr lang="en-US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070684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A8E59CF4-81D1-5DC0-5358-A99B064F18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Procedimientos - Gestión</a:t>
            </a:r>
            <a:endParaRPr lang="es-CR" dirty="0"/>
          </a:p>
        </p:txBody>
      </p:sp>
      <p:sp>
        <p:nvSpPr>
          <p:cNvPr id="5" name="Marcador de texto 4">
            <a:extLst>
              <a:ext uri="{FF2B5EF4-FFF2-40B4-BE49-F238E27FC236}">
                <a16:creationId xmlns:a16="http://schemas.microsoft.com/office/drawing/2014/main" id="{1C89C397-1984-A307-9BDB-3E73497FBEA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R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B0C92595-158A-F52E-AD1E-0849C1582C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3695450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B57B9212-F38D-4149-844C-A03D40E23E2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1930400" y="0"/>
            <a:ext cx="9615526" cy="68580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Imagen 2" descr="Interfaz de usuario gráfica&#10;&#10;Descripción generada automáticamente">
            <a:extLst>
              <a:ext uri="{FF2B5EF4-FFF2-40B4-BE49-F238E27FC236}">
                <a16:creationId xmlns:a16="http://schemas.microsoft.com/office/drawing/2014/main" id="{0516823C-6E3E-C2CA-795C-90201C902EA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3811" y="35520"/>
            <a:ext cx="5964923" cy="6483613"/>
          </a:xfrm>
          <a:prstGeom prst="rect">
            <a:avLst/>
          </a:prstGeom>
          <a:noFill/>
        </p:spPr>
      </p:pic>
      <p:sp>
        <p:nvSpPr>
          <p:cNvPr id="2" name="Marcador de número de diapositiva 1">
            <a:extLst>
              <a:ext uri="{FF2B5EF4-FFF2-40B4-BE49-F238E27FC236}">
                <a16:creationId xmlns:a16="http://schemas.microsoft.com/office/drawing/2014/main" id="{EB888170-C412-BCE5-75C7-5EAB7C1208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58927" y="6422854"/>
            <a:ext cx="946264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4FAB73BC-B049-4115-A692-8D63A059BFB8}" type="slidenum">
              <a:rPr lang="en-US">
                <a:solidFill>
                  <a:schemeClr val="bg2"/>
                </a:solidFill>
              </a:rPr>
              <a:pPr>
                <a:spcAft>
                  <a:spcPts val="600"/>
                </a:spcAft>
              </a:pPr>
              <a:t>27</a:t>
            </a:fld>
            <a:endParaRPr lang="en-US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236981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6">
            <a:extLst>
              <a:ext uri="{FF2B5EF4-FFF2-40B4-BE49-F238E27FC236}">
                <a16:creationId xmlns:a16="http://schemas.microsoft.com/office/drawing/2014/main" id="{B383374D-9EA7-4E1A-B621-AC981791C8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3" y="176109"/>
            <a:ext cx="12188952" cy="16459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 useBgFill="1">
        <p:nvSpPr>
          <p:cNvPr id="19" name="Rectangle 18">
            <a:extLst>
              <a:ext uri="{FF2B5EF4-FFF2-40B4-BE49-F238E27FC236}">
                <a16:creationId xmlns:a16="http://schemas.microsoft.com/office/drawing/2014/main" id="{07D0AF04-4ECC-44D9-93BA-F32A480C7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BA51945D-2210-4FFD-939B-FAB06B9F80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3" y="4585560"/>
            <a:ext cx="12188952" cy="16459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E2764AC2-40E2-ED5F-ECEC-C997FBDC73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58927" y="6422854"/>
            <a:ext cx="946264" cy="365125"/>
          </a:xfrm>
        </p:spPr>
        <p:txBody>
          <a:bodyPr vert="horz" lIns="45720" tIns="45720" rIns="91440" bIns="45720" rtlCol="0" anchor="ctr">
            <a:normAutofit/>
          </a:bodyPr>
          <a:lstStyle/>
          <a:p>
            <a:pPr defTabSz="457200">
              <a:spcAft>
                <a:spcPts val="600"/>
              </a:spcAft>
            </a:pPr>
            <a:fld id="{4FAB73BC-B049-4115-A692-8D63A059BFB8}" type="slidenum">
              <a:rPr lang="en-US">
                <a:solidFill>
                  <a:schemeClr val="tx2"/>
                </a:solidFill>
              </a:rPr>
              <a:pPr defTabSz="457200">
                <a:spcAft>
                  <a:spcPts val="600"/>
                </a:spcAft>
              </a:pPr>
              <a:t>3</a:t>
            </a:fld>
            <a:endParaRPr lang="en-US">
              <a:solidFill>
                <a:schemeClr val="tx2"/>
              </a:solidFill>
            </a:endParaRPr>
          </a:p>
        </p:txBody>
      </p:sp>
      <p:graphicFrame>
        <p:nvGraphicFramePr>
          <p:cNvPr id="5" name="Diagrama 4">
            <a:extLst>
              <a:ext uri="{FF2B5EF4-FFF2-40B4-BE49-F238E27FC236}">
                <a16:creationId xmlns:a16="http://schemas.microsoft.com/office/drawing/2014/main" id="{541468FC-EED1-E6EA-CB8F-75D511C8668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93400022"/>
              </p:ext>
            </p:extLst>
          </p:nvPr>
        </p:nvGraphicFramePr>
        <p:xfrm>
          <a:off x="1203325" y="643466"/>
          <a:ext cx="9783763" cy="329862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56248973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1">
            <a:extLst>
              <a:ext uri="{FF2B5EF4-FFF2-40B4-BE49-F238E27FC236}">
                <a16:creationId xmlns:a16="http://schemas.microsoft.com/office/drawing/2014/main" id="{B227C726-00E9-4762-B7F2-B5B94A12029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77012" y="480060"/>
            <a:ext cx="11237976" cy="5897880"/>
          </a:xfrm>
          <a:prstGeom prst="rect">
            <a:avLst/>
          </a:prstGeom>
          <a:solidFill>
            <a:srgbClr val="FFFFFF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Marcador de número de diapositiva 4">
            <a:extLst>
              <a:ext uri="{FF2B5EF4-FFF2-40B4-BE49-F238E27FC236}">
                <a16:creationId xmlns:a16="http://schemas.microsoft.com/office/drawing/2014/main" id="{3FEE5EC7-F8E1-F03C-F8D0-7D1FC78E2F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58927" y="6422854"/>
            <a:ext cx="946264" cy="365125"/>
          </a:xfrm>
        </p:spPr>
        <p:txBody>
          <a:bodyPr vert="horz" lIns="45720" tIns="45720" rIns="91440" bIns="45720" rtlCol="0" anchor="ctr">
            <a:normAutofit/>
          </a:bodyPr>
          <a:lstStyle/>
          <a:p>
            <a:pPr defTabSz="457200">
              <a:spcAft>
                <a:spcPts val="600"/>
              </a:spcAft>
            </a:pPr>
            <a:fld id="{4FAB73BC-B049-4115-A692-8D63A059BFB8}" type="slidenum">
              <a:rPr lang="en-US" smtClean="0"/>
              <a:pPr defTabSz="457200">
                <a:spcAft>
                  <a:spcPts val="600"/>
                </a:spcAft>
              </a:pPr>
              <a:t>4</a:t>
            </a:fld>
            <a:endParaRPr lang="en-US"/>
          </a:p>
        </p:txBody>
      </p:sp>
      <p:sp>
        <p:nvSpPr>
          <p:cNvPr id="6" name="Título 5">
            <a:extLst>
              <a:ext uri="{FF2B5EF4-FFF2-40B4-BE49-F238E27FC236}">
                <a16:creationId xmlns:a16="http://schemas.microsoft.com/office/drawing/2014/main" id="{1E34B005-EF23-91A3-C346-CED0AB8E82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Objetivos</a:t>
            </a:r>
            <a:endParaRPr lang="es-CR" dirty="0"/>
          </a:p>
        </p:txBody>
      </p:sp>
      <p:graphicFrame>
        <p:nvGraphicFramePr>
          <p:cNvPr id="7" name="Diagrama 6">
            <a:extLst>
              <a:ext uri="{FF2B5EF4-FFF2-40B4-BE49-F238E27FC236}">
                <a16:creationId xmlns:a16="http://schemas.microsoft.com/office/drawing/2014/main" id="{36AC3B3B-0D18-1157-6873-B06E50B10D9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9303309"/>
              </p:ext>
            </p:extLst>
          </p:nvPr>
        </p:nvGraphicFramePr>
        <p:xfrm>
          <a:off x="285750" y="1792937"/>
          <a:ext cx="11677649" cy="46299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64920669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B66DA9B-C988-16DD-9398-1A1A31CD890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Funciones de la UIS - CDTC</a:t>
            </a:r>
            <a:endParaRPr lang="es-CR" dirty="0"/>
          </a:p>
        </p:txBody>
      </p:sp>
      <p:sp>
        <p:nvSpPr>
          <p:cNvPr id="3" name="Marcador de número de diapositiva 2">
            <a:extLst>
              <a:ext uri="{FF2B5EF4-FFF2-40B4-BE49-F238E27FC236}">
                <a16:creationId xmlns:a16="http://schemas.microsoft.com/office/drawing/2014/main" id="{6BE1DFA2-6EF2-52D0-AC19-957362D9E4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5</a:t>
            </a:fld>
            <a:endParaRPr lang="en-US" dirty="0"/>
          </a:p>
        </p:txBody>
      </p:sp>
      <p:graphicFrame>
        <p:nvGraphicFramePr>
          <p:cNvPr id="4" name="Diagrama 3">
            <a:extLst>
              <a:ext uri="{FF2B5EF4-FFF2-40B4-BE49-F238E27FC236}">
                <a16:creationId xmlns:a16="http://schemas.microsoft.com/office/drawing/2014/main" id="{899841FC-48CE-FB04-8AA0-3FE197B14B9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45937470"/>
              </p:ext>
            </p:extLst>
          </p:nvPr>
        </p:nvGraphicFramePr>
        <p:xfrm>
          <a:off x="209550" y="1962150"/>
          <a:ext cx="11753850" cy="42672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61922854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>
            <a:extLst>
              <a:ext uri="{FF2B5EF4-FFF2-40B4-BE49-F238E27FC236}">
                <a16:creationId xmlns:a16="http://schemas.microsoft.com/office/drawing/2014/main" id="{B383374D-9EA7-4E1A-B621-AC981791C8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3" y="176109"/>
            <a:ext cx="12188952" cy="16459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 useBgFill="1">
        <p:nvSpPr>
          <p:cNvPr id="27" name="Rectangle 26">
            <a:extLst>
              <a:ext uri="{FF2B5EF4-FFF2-40B4-BE49-F238E27FC236}">
                <a16:creationId xmlns:a16="http://schemas.microsoft.com/office/drawing/2014/main" id="{07D0AF04-4ECC-44D9-93BA-F32A480C77A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BA51945D-2210-4FFD-939B-FAB06B9F801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83" y="4585560"/>
            <a:ext cx="12188952" cy="16459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5541C43D-E884-FB95-A691-F969822058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02919" y="4674398"/>
            <a:ext cx="9784080" cy="150876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Ejes de trabajo</a:t>
            </a:r>
          </a:p>
        </p:txBody>
      </p:sp>
      <p:sp>
        <p:nvSpPr>
          <p:cNvPr id="3" name="Marcador de número de diapositiva 2">
            <a:extLst>
              <a:ext uri="{FF2B5EF4-FFF2-40B4-BE49-F238E27FC236}">
                <a16:creationId xmlns:a16="http://schemas.microsoft.com/office/drawing/2014/main" id="{2A383F61-D018-A9DC-0ED3-3F0A898898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58927" y="6422854"/>
            <a:ext cx="946264" cy="365125"/>
          </a:xfrm>
        </p:spPr>
        <p:txBody>
          <a:bodyPr vert="horz" lIns="45720" tIns="45720" rIns="91440" bIns="45720" rtlCol="0" anchor="ctr">
            <a:normAutofit/>
          </a:bodyPr>
          <a:lstStyle/>
          <a:p>
            <a:pPr defTabSz="457200">
              <a:spcAft>
                <a:spcPts val="600"/>
              </a:spcAft>
            </a:pPr>
            <a:fld id="{4FAB73BC-B049-4115-A692-8D63A059BFB8}" type="slidenum">
              <a:rPr lang="en-US">
                <a:solidFill>
                  <a:schemeClr val="tx2"/>
                </a:solidFill>
              </a:rPr>
              <a:pPr defTabSz="457200">
                <a:spcAft>
                  <a:spcPts val="600"/>
                </a:spcAft>
              </a:pPr>
              <a:t>6</a:t>
            </a:fld>
            <a:endParaRPr lang="en-US">
              <a:solidFill>
                <a:schemeClr val="tx2"/>
              </a:solidFill>
            </a:endParaRPr>
          </a:p>
        </p:txBody>
      </p:sp>
      <p:graphicFrame>
        <p:nvGraphicFramePr>
          <p:cNvPr id="7" name="Marcador de contenido 6">
            <a:extLst>
              <a:ext uri="{FF2B5EF4-FFF2-40B4-BE49-F238E27FC236}">
                <a16:creationId xmlns:a16="http://schemas.microsoft.com/office/drawing/2014/main" id="{99066C94-2CF6-301D-E2C0-FD7BB5B294CE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848249296"/>
              </p:ext>
            </p:extLst>
          </p:nvPr>
        </p:nvGraphicFramePr>
        <p:xfrm>
          <a:off x="1203325" y="70022"/>
          <a:ext cx="10124477" cy="444551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2889996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3CBE5028-29E1-4A0B-DC13-C55EDCD3A3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Equipo de la UIS</a:t>
            </a:r>
            <a:endParaRPr lang="es-CR" dirty="0"/>
          </a:p>
        </p:txBody>
      </p:sp>
      <p:sp>
        <p:nvSpPr>
          <p:cNvPr id="3" name="Marcador de número de diapositiva 2">
            <a:extLst>
              <a:ext uri="{FF2B5EF4-FFF2-40B4-BE49-F238E27FC236}">
                <a16:creationId xmlns:a16="http://schemas.microsoft.com/office/drawing/2014/main" id="{93A2DD62-D010-C1B2-B1EA-B33B26D99D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AB73BC-B049-4115-A692-8D63A059BFB8}" type="slidenum">
              <a:rPr lang="en-US" smtClean="0"/>
              <a:t>7</a:t>
            </a:fld>
            <a:endParaRPr lang="en-US" dirty="0"/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D8123E2C-A013-F705-99C4-EDB554C619F9}"/>
              </a:ext>
            </a:extLst>
          </p:cNvPr>
          <p:cNvSpPr txBox="1"/>
          <p:nvPr/>
        </p:nvSpPr>
        <p:spPr>
          <a:xfrm>
            <a:off x="585768" y="2088914"/>
            <a:ext cx="11018382" cy="493558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just">
              <a:lnSpc>
                <a:spcPct val="107000"/>
              </a:lnSpc>
            </a:pPr>
            <a:r>
              <a:rPr lang="es-CR" dirty="0">
                <a:latin typeface="Palatino Linotype" panose="02040502050505030304" pitchFamily="18" charset="0"/>
                <a:ea typeface="DengXian" panose="02010600030101010101" pitchFamily="2" charset="-122"/>
                <a:cs typeface="Arial" panose="020B0604020202020204" pitchFamily="34" charset="0"/>
              </a:rPr>
              <a:t>Profesionales en Salud</a:t>
            </a:r>
            <a:endParaRPr lang="es-CR" sz="1800" dirty="0">
              <a:effectLst/>
              <a:latin typeface="Palatino Linotype" panose="02040502050505030304" pitchFamily="18" charset="0"/>
              <a:ea typeface="DengXian" panose="02010600030101010101" pitchFamily="2" charset="-122"/>
              <a:cs typeface="Arial" panose="020B0604020202020204" pitchFamily="34" charset="0"/>
            </a:endParaRPr>
          </a:p>
          <a:p>
            <a:pPr marL="342900" lvl="0" indent="-342900" algn="just">
              <a:lnSpc>
                <a:spcPct val="107000"/>
              </a:lnSpc>
              <a:buFont typeface="+mj-lt"/>
              <a:buAutoNum type="arabicPeriod"/>
            </a:pPr>
            <a:r>
              <a:rPr lang="es-CR" sz="1800" dirty="0">
                <a:effectLst/>
                <a:latin typeface="Palatino Linotype" panose="02040502050505030304" pitchFamily="18" charset="0"/>
                <a:ea typeface="DengXian" panose="02010600030101010101" pitchFamily="2" charset="-122"/>
                <a:cs typeface="Arial" panose="020B0604020202020204" pitchFamily="34" charset="0"/>
              </a:rPr>
              <a:t>Dr. Jeffrey Antonio Jacobo Elizondo, Médico, Maestría Académica en epidemiología. Coordinador</a:t>
            </a:r>
          </a:p>
          <a:p>
            <a:pPr marL="342900" lvl="0" indent="-342900" algn="just">
              <a:lnSpc>
                <a:spcPct val="107000"/>
              </a:lnSpc>
              <a:buFont typeface="+mj-lt"/>
              <a:buAutoNum type="arabicPeriod"/>
            </a:pPr>
            <a:r>
              <a:rPr lang="es-CR" sz="1800" dirty="0">
                <a:effectLst/>
                <a:latin typeface="Palatino Linotype" panose="02040502050505030304" pitchFamily="18" charset="0"/>
                <a:ea typeface="DengXian" panose="02010600030101010101" pitchFamily="2" charset="-122"/>
                <a:cs typeface="Arial" panose="020B0604020202020204" pitchFamily="34" charset="0"/>
              </a:rPr>
              <a:t>Dr. Alexander Sánchez Cabo, Especialista en Cirugía General, Maestría Administración de Servicios de Salud Sostenible con Énfasis en Gerencia de los Servicios de Salud. Subcoordinador.</a:t>
            </a:r>
          </a:p>
          <a:p>
            <a:pPr marL="342900" lvl="0" indent="-342900" algn="just">
              <a:lnSpc>
                <a:spcPct val="107000"/>
              </a:lnSpc>
              <a:buFont typeface="+mj-lt"/>
              <a:buAutoNum type="arabicPeriod"/>
            </a:pPr>
            <a:r>
              <a:rPr lang="es-CR" sz="1800" dirty="0">
                <a:effectLst/>
                <a:latin typeface="Palatino Linotype" panose="02040502050505030304" pitchFamily="18" charset="0"/>
                <a:ea typeface="DengXian" panose="02010600030101010101" pitchFamily="2" charset="-122"/>
                <a:cs typeface="Arial" panose="020B0604020202020204" pitchFamily="34" charset="0"/>
              </a:rPr>
              <a:t>Dr. Esteban Sánchez Gaitán. Médico General con experiencia en manejo de datos y computación.</a:t>
            </a:r>
          </a:p>
          <a:p>
            <a:pPr marL="342900" lvl="0" indent="-342900" algn="just">
              <a:lnSpc>
                <a:spcPct val="107000"/>
              </a:lnSpc>
              <a:buFont typeface="+mj-lt"/>
              <a:buAutoNum type="arabicPeriod"/>
            </a:pPr>
            <a:r>
              <a:rPr lang="es-CR" sz="1800" dirty="0">
                <a:effectLst/>
                <a:latin typeface="Palatino Linotype" panose="02040502050505030304" pitchFamily="18" charset="0"/>
                <a:ea typeface="DengXian" panose="02010600030101010101" pitchFamily="2" charset="-122"/>
                <a:cs typeface="Arial" panose="020B0604020202020204" pitchFamily="34" charset="0"/>
              </a:rPr>
              <a:t>Dra. Giovanna Mainieri Breedy. Especialista en Cirugía Oncológica.</a:t>
            </a:r>
          </a:p>
          <a:p>
            <a:pPr marL="342900" lvl="0" indent="-342900" algn="just">
              <a:lnSpc>
                <a:spcPct val="107000"/>
              </a:lnSpc>
              <a:buFont typeface="+mj-lt"/>
              <a:buAutoNum type="arabicPeriod"/>
            </a:pPr>
            <a:r>
              <a:rPr lang="es-CR" sz="1800" dirty="0">
                <a:effectLst/>
                <a:latin typeface="Palatino Linotype" panose="02040502050505030304" pitchFamily="18" charset="0"/>
                <a:ea typeface="DengXian" panose="02010600030101010101" pitchFamily="2" charset="-122"/>
                <a:cs typeface="Arial" panose="020B0604020202020204" pitchFamily="34" charset="0"/>
              </a:rPr>
              <a:t>Dr. José Pablo Cortés Navarrete Especialista en Gastroenterología</a:t>
            </a:r>
          </a:p>
          <a:p>
            <a:pPr marL="342900" lvl="0" indent="-342900" algn="just">
              <a:lnSpc>
                <a:spcPct val="107000"/>
              </a:lnSpc>
              <a:buFont typeface="+mj-lt"/>
              <a:buAutoNum type="arabicPeriod"/>
            </a:pPr>
            <a:r>
              <a:rPr lang="es-CR" sz="1800" dirty="0">
                <a:effectLst/>
                <a:latin typeface="Palatino Linotype" panose="02040502050505030304" pitchFamily="18" charset="0"/>
                <a:ea typeface="DengXian" panose="02010600030101010101" pitchFamily="2" charset="-122"/>
                <a:cs typeface="Arial" panose="020B0604020202020204" pitchFamily="34" charset="0"/>
              </a:rPr>
              <a:t>Dr. Marvin Yglesias Rosales. Especialista en Cirugía General.</a:t>
            </a:r>
          </a:p>
          <a:p>
            <a:pPr marL="342900" lvl="0" indent="-342900" algn="just">
              <a:lnSpc>
                <a:spcPct val="107000"/>
              </a:lnSpc>
              <a:buFont typeface="+mj-lt"/>
              <a:buAutoNum type="arabicPeriod"/>
            </a:pPr>
            <a:r>
              <a:rPr lang="es-CR" sz="1800" dirty="0">
                <a:effectLst/>
                <a:latin typeface="Palatino Linotype" panose="02040502050505030304" pitchFamily="18" charset="0"/>
                <a:ea typeface="DengXian" panose="02010600030101010101" pitchFamily="2" charset="-122"/>
                <a:cs typeface="Arial" panose="020B0604020202020204" pitchFamily="34" charset="0"/>
              </a:rPr>
              <a:t>Dr. Esteban Zúñiga Calderón. Médico General con experiencia en manejo de datos y bioética.</a:t>
            </a:r>
          </a:p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+mj-lt"/>
              <a:buAutoNum type="arabicPeriod"/>
            </a:pPr>
            <a:r>
              <a:rPr lang="es-CR" sz="1800" dirty="0">
                <a:effectLst/>
                <a:latin typeface="Palatino Linotype" panose="02040502050505030304" pitchFamily="18" charset="0"/>
                <a:ea typeface="DengXian" panose="02010600030101010101" pitchFamily="2" charset="-122"/>
                <a:cs typeface="Arial" panose="020B0604020202020204" pitchFamily="34" charset="0"/>
              </a:rPr>
              <a:t>Dr. Manuel Zeledón Ramírez. Especialista en Cirugía Oncológica</a:t>
            </a:r>
          </a:p>
          <a:p>
            <a:pPr lvl="0" algn="just">
              <a:lnSpc>
                <a:spcPct val="107000"/>
              </a:lnSpc>
              <a:spcAft>
                <a:spcPts val="800"/>
              </a:spcAft>
            </a:pPr>
            <a:endParaRPr lang="es-CR" dirty="0">
              <a:latin typeface="Palatino Linotype" panose="02040502050505030304" pitchFamily="18" charset="0"/>
              <a:ea typeface="DengXian" panose="02010600030101010101" pitchFamily="2" charset="-122"/>
              <a:cs typeface="Arial" panose="020B0604020202020204" pitchFamily="34" charset="0"/>
            </a:endParaRPr>
          </a:p>
          <a:p>
            <a:pPr lvl="0" algn="just">
              <a:lnSpc>
                <a:spcPct val="107000"/>
              </a:lnSpc>
              <a:spcAft>
                <a:spcPts val="800"/>
              </a:spcAft>
            </a:pPr>
            <a:r>
              <a:rPr lang="es-CR" dirty="0">
                <a:latin typeface="Palatino Linotype" panose="02040502050505030304" pitchFamily="18" charset="0"/>
                <a:ea typeface="DengXian" panose="02010600030101010101" pitchFamily="2" charset="-122"/>
                <a:cs typeface="Arial" panose="020B0604020202020204" pitchFamily="34" charset="0"/>
              </a:rPr>
              <a:t>Personal Administrativo:</a:t>
            </a:r>
          </a:p>
          <a:p>
            <a:pPr marL="342900" lvl="0" indent="-342900" algn="just">
              <a:lnSpc>
                <a:spcPct val="107000"/>
              </a:lnSpc>
              <a:buFont typeface="+mj-lt"/>
              <a:buAutoNum type="arabicPeriod"/>
            </a:pPr>
            <a:r>
              <a:rPr lang="es-CR" sz="1800" dirty="0">
                <a:effectLst/>
                <a:latin typeface="Palatino Linotype" panose="02040502050505030304" pitchFamily="18" charset="0"/>
                <a:ea typeface="DengXian" panose="02010600030101010101" pitchFamily="2" charset="-122"/>
                <a:cs typeface="Arial" panose="020B0604020202020204" pitchFamily="34" charset="0"/>
              </a:rPr>
              <a:t>Sra. Rebeca María Calvo Monge</a:t>
            </a:r>
          </a:p>
          <a:p>
            <a:pPr marL="342900" lvl="0" indent="-342900" algn="just">
              <a:lnSpc>
                <a:spcPct val="107000"/>
              </a:lnSpc>
              <a:spcAft>
                <a:spcPts val="800"/>
              </a:spcAft>
              <a:buFont typeface="+mj-lt"/>
              <a:buAutoNum type="arabicPeriod"/>
            </a:pPr>
            <a:r>
              <a:rPr lang="es-CR" sz="1800" dirty="0">
                <a:effectLst/>
                <a:latin typeface="Palatino Linotype" panose="02040502050505030304" pitchFamily="18" charset="0"/>
                <a:ea typeface="DengXian" panose="02010600030101010101" pitchFamily="2" charset="-122"/>
                <a:cs typeface="Arial" panose="020B0604020202020204" pitchFamily="34" charset="0"/>
              </a:rPr>
              <a:t>Ing. Jorge Armando Garita Ramírez</a:t>
            </a:r>
          </a:p>
          <a:p>
            <a:pPr lvl="0" algn="just">
              <a:lnSpc>
                <a:spcPct val="107000"/>
              </a:lnSpc>
              <a:spcAft>
                <a:spcPts val="800"/>
              </a:spcAft>
            </a:pPr>
            <a:endParaRPr lang="es-CR" dirty="0">
              <a:latin typeface="Palatino Linotype" panose="02040502050505030304" pitchFamily="18" charset="0"/>
              <a:ea typeface="DengXian" panose="02010600030101010101" pitchFamily="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841527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53FD8994-38E8-4E51-9444-3447A17194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6125497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001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71673FE-0587-4591-8D3B-D7F7345E8A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129910" y="176109"/>
            <a:ext cx="6059524" cy="1645919"/>
          </a:xfrm>
          <a:prstGeom prst="rect">
            <a:avLst/>
          </a:prstGeom>
          <a:solidFill>
            <a:schemeClr val="tx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C4282192-634F-5E74-DF7E-3356315D00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49961" y="284176"/>
            <a:ext cx="5094980" cy="1508760"/>
          </a:xfrm>
        </p:spPr>
        <p:txBody>
          <a:bodyPr>
            <a:normAutofit/>
          </a:bodyPr>
          <a:lstStyle/>
          <a:p>
            <a:r>
              <a:rPr lang="es-MX"/>
              <a:t>Dr. Jeffrey A. Jacobo Elizondo</a:t>
            </a:r>
            <a:endParaRPr lang="es-CR"/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5ACE78C4-57D7-BB70-47E6-589559396DC9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-1" b="23259"/>
          <a:stretch/>
        </p:blipFill>
        <p:spPr>
          <a:xfrm>
            <a:off x="634275" y="598634"/>
            <a:ext cx="4851141" cy="5619286"/>
          </a:xfrm>
          <a:prstGeom prst="rect">
            <a:avLst/>
          </a:prstGeom>
        </p:spPr>
      </p:pic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E7BFF157-EEB0-BF49-C958-09D82C8B2CB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54363" y="2011680"/>
            <a:ext cx="5090578" cy="4206240"/>
          </a:xfrm>
        </p:spPr>
        <p:txBody>
          <a:bodyPr>
            <a:normAutofit/>
          </a:bodyPr>
          <a:lstStyle/>
          <a:p>
            <a:r>
              <a:rPr lang="es-MX"/>
              <a:t>Coordinador de la UIS</a:t>
            </a:r>
          </a:p>
          <a:p>
            <a:r>
              <a:rPr lang="es-MX"/>
              <a:t>Médico</a:t>
            </a:r>
          </a:p>
          <a:p>
            <a:r>
              <a:rPr lang="es-MX"/>
              <a:t>Master en epidemiología (Universidad de Antioquia)</a:t>
            </a:r>
          </a:p>
          <a:p>
            <a:r>
              <a:rPr lang="es-MX"/>
              <a:t>Egresado maestría Salud Pública (UCR)</a:t>
            </a:r>
          </a:p>
          <a:p>
            <a:r>
              <a:rPr lang="es-MX"/>
              <a:t>Profesor de pregrado de la Universidad de Costa Rica y la Universidad Hispanoamericana</a:t>
            </a:r>
          </a:p>
          <a:p>
            <a:r>
              <a:rPr lang="es-MX"/>
              <a:t>Investigador </a:t>
            </a:r>
            <a:r>
              <a:rPr lang="es-MX" err="1"/>
              <a:t>intervencional</a:t>
            </a:r>
            <a:r>
              <a:rPr lang="es-MX"/>
              <a:t> ante el CONIS.</a:t>
            </a:r>
          </a:p>
          <a:p>
            <a:endParaRPr lang="es-MX"/>
          </a:p>
          <a:p>
            <a:endParaRPr lang="es-MX"/>
          </a:p>
          <a:p>
            <a:endParaRPr lang="es-CR"/>
          </a:p>
        </p:txBody>
      </p:sp>
      <p:sp>
        <p:nvSpPr>
          <p:cNvPr id="3" name="Marcador de número de diapositiva 2">
            <a:extLst>
              <a:ext uri="{FF2B5EF4-FFF2-40B4-BE49-F238E27FC236}">
                <a16:creationId xmlns:a16="http://schemas.microsoft.com/office/drawing/2014/main" id="{83D5249B-3216-65F0-ACFE-D8A89BE6D8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58927" y="6422854"/>
            <a:ext cx="946264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4FAB73BC-B049-4115-A692-8D63A059BFB8}" type="slidenum">
              <a:rPr lang="en-US" smtClean="0"/>
              <a:pPr>
                <a:spcAft>
                  <a:spcPts val="600"/>
                </a:spcAft>
              </a:pPr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021355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53FD8994-38E8-4E51-9444-3447A171944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6125497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001">
            <a:schemeClr val="l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71673FE-0587-4591-8D3B-D7F7345E8AC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129910" y="176109"/>
            <a:ext cx="6059524" cy="1645919"/>
          </a:xfrm>
          <a:prstGeom prst="rect">
            <a:avLst/>
          </a:prstGeom>
          <a:solidFill>
            <a:schemeClr val="tx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dirty="0">
              <a:solidFill>
                <a:srgbClr val="FFFFFF"/>
              </a:solidFill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C4282192-634F-5E74-DF7E-3356315D00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49961" y="284176"/>
            <a:ext cx="5094980" cy="1508760"/>
          </a:xfrm>
        </p:spPr>
        <p:txBody>
          <a:bodyPr>
            <a:normAutofit/>
          </a:bodyPr>
          <a:lstStyle/>
          <a:p>
            <a:r>
              <a:rPr lang="es-MX"/>
              <a:t>Dr. Alexander Sánchez Cabo</a:t>
            </a:r>
            <a:endParaRPr lang="es-CR"/>
          </a:p>
        </p:txBody>
      </p:sp>
      <p:pic>
        <p:nvPicPr>
          <p:cNvPr id="6" name="Imagen 5" descr="Un hombre con traje y corbata sonriendo&#10;&#10;Descripción generada automáticamente">
            <a:extLst>
              <a:ext uri="{FF2B5EF4-FFF2-40B4-BE49-F238E27FC236}">
                <a16:creationId xmlns:a16="http://schemas.microsoft.com/office/drawing/2014/main" id="{3C6DDB7C-E232-40BB-52C4-5E51BA2B840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29" r="15179" b="1"/>
          <a:stretch/>
        </p:blipFill>
        <p:spPr>
          <a:xfrm>
            <a:off x="634275" y="598634"/>
            <a:ext cx="4851141" cy="5619286"/>
          </a:xfrm>
          <a:prstGeom prst="rect">
            <a:avLst/>
          </a:prstGeom>
        </p:spPr>
      </p:pic>
      <p:sp>
        <p:nvSpPr>
          <p:cNvPr id="4" name="Marcador de contenido 3">
            <a:extLst>
              <a:ext uri="{FF2B5EF4-FFF2-40B4-BE49-F238E27FC236}">
                <a16:creationId xmlns:a16="http://schemas.microsoft.com/office/drawing/2014/main" id="{E7BFF157-EEB0-BF49-C958-09D82C8B2CB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54363" y="2011680"/>
            <a:ext cx="5090578" cy="4206240"/>
          </a:xfrm>
        </p:spPr>
        <p:txBody>
          <a:bodyPr>
            <a:normAutofit/>
          </a:bodyPr>
          <a:lstStyle/>
          <a:p>
            <a:r>
              <a:rPr lang="es-MX"/>
              <a:t>Director del CDTC.</a:t>
            </a:r>
          </a:p>
          <a:p>
            <a:r>
              <a:rPr lang="es-MX"/>
              <a:t>Subcoordinador UIS</a:t>
            </a:r>
          </a:p>
          <a:p>
            <a:r>
              <a:rPr lang="es-MX"/>
              <a:t>Especialista en Cirugía General</a:t>
            </a:r>
          </a:p>
          <a:p>
            <a:r>
              <a:rPr lang="es-MX"/>
              <a:t>Maestría Administración de Servicios de Salud Sostenible con Énfasis en Gerencia de los Servicios de Salud.</a:t>
            </a:r>
          </a:p>
          <a:p>
            <a:r>
              <a:rPr lang="es-MX"/>
              <a:t>Coordinador SEP Cirugía General UCR</a:t>
            </a:r>
          </a:p>
          <a:p>
            <a:r>
              <a:rPr lang="es-MX"/>
              <a:t>Investigador Observacional ante el CONIS.</a:t>
            </a:r>
          </a:p>
          <a:p>
            <a:endParaRPr lang="es-CR"/>
          </a:p>
        </p:txBody>
      </p:sp>
      <p:sp>
        <p:nvSpPr>
          <p:cNvPr id="3" name="Marcador de número de diapositiva 2">
            <a:extLst>
              <a:ext uri="{FF2B5EF4-FFF2-40B4-BE49-F238E27FC236}">
                <a16:creationId xmlns:a16="http://schemas.microsoft.com/office/drawing/2014/main" id="{83D5249B-3216-65F0-ACFE-D8A89BE6D8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658927" y="6422854"/>
            <a:ext cx="946264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4FAB73BC-B049-4115-A692-8D63A059BFB8}" type="slidenum">
              <a:rPr lang="en-US" smtClean="0"/>
              <a:pPr>
                <a:spcAft>
                  <a:spcPts val="600"/>
                </a:spcAft>
              </a:pPr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0644095"/>
      </p:ext>
    </p:extLst>
  </p:cSld>
  <p:clrMapOvr>
    <a:masterClrMapping/>
  </p:clrMapOvr>
</p:sld>
</file>

<file path=ppt/theme/_rels/theme16.xml.rels><?xml version="1.0" encoding="UTF-8" standalone="yes"?>
<Relationships xmlns="http://schemas.openxmlformats.org/package/2006/relationships"><Relationship Id="rId1" Type="http://schemas.openxmlformats.org/officeDocument/2006/relationships/image" Target="../media/image24.jpeg"/></Relationships>
</file>

<file path=ppt/theme/theme1.xml><?xml version="1.0" encoding="utf-8"?>
<a:theme xmlns:a="http://schemas.openxmlformats.org/drawingml/2006/main" name="acuarela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cuarela" id="{2E0659F6-520D-46CC-8560-B83963D1B6F5}" vid="{FD23812A-C428-41CF-AC7F-E10666C94752}"/>
    </a:ext>
  </a:extLst>
</a:theme>
</file>

<file path=ppt/theme/theme10.xml><?xml version="1.0" encoding="utf-8"?>
<a:theme xmlns:a="http://schemas.openxmlformats.org/drawingml/2006/main" name="1_Section Break Slide Master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tf01069089">
  <a:themeElements>
    <a:clrScheme name="Tema de Office 1">
      <a:dk1>
        <a:srgbClr val="000000"/>
      </a:dk1>
      <a:lt1>
        <a:srgbClr val="EAEAEA"/>
      </a:lt1>
      <a:dk2>
        <a:srgbClr val="3A585A"/>
      </a:dk2>
      <a:lt2>
        <a:srgbClr val="FFFFCC"/>
      </a:lt2>
      <a:accent1>
        <a:srgbClr val="499EAF"/>
      </a:accent1>
      <a:accent2>
        <a:srgbClr val="589465"/>
      </a:accent2>
      <a:accent3>
        <a:srgbClr val="AEB4B5"/>
      </a:accent3>
      <a:accent4>
        <a:srgbClr val="C8C8C8"/>
      </a:accent4>
      <a:accent5>
        <a:srgbClr val="B1CCD4"/>
      </a:accent5>
      <a:accent6>
        <a:srgbClr val="4F865B"/>
      </a:accent6>
      <a:hlink>
        <a:srgbClr val="A19269"/>
      </a:hlink>
      <a:folHlink>
        <a:srgbClr val="376D6C"/>
      </a:folHlink>
    </a:clrScheme>
    <a:fontScheme name="Tema de Office">
      <a:majorFont>
        <a:latin typeface="Arial Narrow"/>
        <a:ea typeface=""/>
        <a:cs typeface=""/>
      </a:majorFont>
      <a:minorFont>
        <a:latin typeface="Arial Narrow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s-CR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 Narrow" panose="020B060602020203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s-CR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 Narrow" panose="020B0606020202030204" pitchFamily="34" charset="0"/>
          </a:defRPr>
        </a:defPPr>
      </a:lstStyle>
    </a:lnDef>
  </a:objectDefaults>
  <a:extraClrSchemeLst>
    <a:extraClrScheme>
      <a:clrScheme name="Tema de Office 1">
        <a:dk1>
          <a:srgbClr val="000000"/>
        </a:dk1>
        <a:lt1>
          <a:srgbClr val="EAEAEA"/>
        </a:lt1>
        <a:dk2>
          <a:srgbClr val="3A585A"/>
        </a:dk2>
        <a:lt2>
          <a:srgbClr val="FFFFCC"/>
        </a:lt2>
        <a:accent1>
          <a:srgbClr val="499EAF"/>
        </a:accent1>
        <a:accent2>
          <a:srgbClr val="589465"/>
        </a:accent2>
        <a:accent3>
          <a:srgbClr val="AEB4B5"/>
        </a:accent3>
        <a:accent4>
          <a:srgbClr val="C8C8C8"/>
        </a:accent4>
        <a:accent5>
          <a:srgbClr val="B1CCD4"/>
        </a:accent5>
        <a:accent6>
          <a:srgbClr val="4F865B"/>
        </a:accent6>
        <a:hlink>
          <a:srgbClr val="A19269"/>
        </a:hlink>
        <a:folHlink>
          <a:srgbClr val="376D6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ema de Office 2">
        <a:dk1>
          <a:srgbClr val="00172E"/>
        </a:dk1>
        <a:lt1>
          <a:srgbClr val="FFFFFF"/>
        </a:lt1>
        <a:dk2>
          <a:srgbClr val="003366"/>
        </a:dk2>
        <a:lt2>
          <a:srgbClr val="B2B2B2"/>
        </a:lt2>
        <a:accent1>
          <a:srgbClr val="91C6D1"/>
        </a:accent1>
        <a:accent2>
          <a:srgbClr val="54959C"/>
        </a:accent2>
        <a:accent3>
          <a:srgbClr val="FFFFFF"/>
        </a:accent3>
        <a:accent4>
          <a:srgbClr val="001226"/>
        </a:accent4>
        <a:accent5>
          <a:srgbClr val="C7DFE5"/>
        </a:accent5>
        <a:accent6>
          <a:srgbClr val="4B878D"/>
        </a:accent6>
        <a:hlink>
          <a:srgbClr val="B3A785"/>
        </a:hlink>
        <a:folHlink>
          <a:srgbClr val="D6E9EE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e Office 3">
        <a:dk1>
          <a:srgbClr val="000000"/>
        </a:dk1>
        <a:lt1>
          <a:srgbClr val="FFFFFF"/>
        </a:lt1>
        <a:dk2>
          <a:srgbClr val="333333"/>
        </a:dk2>
        <a:lt2>
          <a:srgbClr val="FFFFFF"/>
        </a:lt2>
        <a:accent1>
          <a:srgbClr val="B2B2B2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D5D5D5"/>
        </a:accent5>
        <a:accent6>
          <a:srgbClr val="737373"/>
        </a:accent6>
        <a:hlink>
          <a:srgbClr val="5F5F5F"/>
        </a:hlink>
        <a:folHlink>
          <a:srgbClr val="DDDDD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e Office 4">
        <a:dk1>
          <a:srgbClr val="333333"/>
        </a:dk1>
        <a:lt1>
          <a:srgbClr val="C0D7D8"/>
        </a:lt1>
        <a:dk2>
          <a:srgbClr val="223C3E"/>
        </a:dk2>
        <a:lt2>
          <a:srgbClr val="809EA2"/>
        </a:lt2>
        <a:accent1>
          <a:srgbClr val="FFFFCC"/>
        </a:accent1>
        <a:accent2>
          <a:srgbClr val="B2B2B2"/>
        </a:accent2>
        <a:accent3>
          <a:srgbClr val="DCE8E9"/>
        </a:accent3>
        <a:accent4>
          <a:srgbClr val="2A2A2A"/>
        </a:accent4>
        <a:accent5>
          <a:srgbClr val="FFFFE2"/>
        </a:accent5>
        <a:accent6>
          <a:srgbClr val="A1A1A1"/>
        </a:accent6>
        <a:hlink>
          <a:srgbClr val="A98FA9"/>
        </a:hlink>
        <a:folHlink>
          <a:srgbClr val="E3ECED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Tema2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ema2" id="{D46348ED-CCF7-476D-B9C6-C9B6A31E5E05}" vid="{BF47460A-A22B-4B83-BC59-9F16851347A2}"/>
    </a:ext>
  </a:extLst>
</a:theme>
</file>

<file path=ppt/theme/theme13.xml><?xml version="1.0" encoding="utf-8"?>
<a:theme xmlns:a="http://schemas.openxmlformats.org/drawingml/2006/main" name="tf01069022">
  <a:themeElements>
    <a:clrScheme name="Tema de Office 1">
      <a:dk1>
        <a:srgbClr val="5F5F5F"/>
      </a:dk1>
      <a:lt1>
        <a:srgbClr val="FFFFCC"/>
      </a:lt1>
      <a:dk2>
        <a:srgbClr val="000000"/>
      </a:dk2>
      <a:lt2>
        <a:srgbClr val="FFCC66"/>
      </a:lt2>
      <a:accent1>
        <a:srgbClr val="FF9933"/>
      </a:accent1>
      <a:accent2>
        <a:srgbClr val="CC0066"/>
      </a:accent2>
      <a:accent3>
        <a:srgbClr val="AAAAAA"/>
      </a:accent3>
      <a:accent4>
        <a:srgbClr val="DADAAE"/>
      </a:accent4>
      <a:accent5>
        <a:srgbClr val="FFCAAD"/>
      </a:accent5>
      <a:accent6>
        <a:srgbClr val="B9005C"/>
      </a:accent6>
      <a:hlink>
        <a:srgbClr val="CC00CC"/>
      </a:hlink>
      <a:folHlink>
        <a:srgbClr val="990099"/>
      </a:folHlink>
    </a:clrScheme>
    <a:fontScheme name="Tema de Office">
      <a:majorFont>
        <a:latin typeface="Times New Roman"/>
        <a:ea typeface=""/>
        <a:cs typeface="Arial"/>
      </a:majorFont>
      <a:minorFont>
        <a:latin typeface="Times New Roman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Tema de Office 1">
        <a:dk1>
          <a:srgbClr val="5F5F5F"/>
        </a:dk1>
        <a:lt1>
          <a:srgbClr val="FFFFCC"/>
        </a:lt1>
        <a:dk2>
          <a:srgbClr val="000000"/>
        </a:dk2>
        <a:lt2>
          <a:srgbClr val="FFCC66"/>
        </a:lt2>
        <a:accent1>
          <a:srgbClr val="FF9933"/>
        </a:accent1>
        <a:accent2>
          <a:srgbClr val="CC0066"/>
        </a:accent2>
        <a:accent3>
          <a:srgbClr val="AAAAAA"/>
        </a:accent3>
        <a:accent4>
          <a:srgbClr val="DADAAE"/>
        </a:accent4>
        <a:accent5>
          <a:srgbClr val="FFCAAD"/>
        </a:accent5>
        <a:accent6>
          <a:srgbClr val="B9005C"/>
        </a:accent6>
        <a:hlink>
          <a:srgbClr val="CC00CC"/>
        </a:hlink>
        <a:folHlink>
          <a:srgbClr val="9900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Tema de Office 2">
        <a:dk1>
          <a:srgbClr val="000000"/>
        </a:dk1>
        <a:lt1>
          <a:srgbClr val="FFFFFF"/>
        </a:lt1>
        <a:dk2>
          <a:srgbClr val="FF9900"/>
        </a:dk2>
        <a:lt2>
          <a:srgbClr val="5F5F5F"/>
        </a:lt2>
        <a:accent1>
          <a:srgbClr val="FF9933"/>
        </a:accent1>
        <a:accent2>
          <a:srgbClr val="CC0066"/>
        </a:accent2>
        <a:accent3>
          <a:srgbClr val="FFFFFF"/>
        </a:accent3>
        <a:accent4>
          <a:srgbClr val="000000"/>
        </a:accent4>
        <a:accent5>
          <a:srgbClr val="FFCAAD"/>
        </a:accent5>
        <a:accent6>
          <a:srgbClr val="B9005C"/>
        </a:accent6>
        <a:hlink>
          <a:srgbClr val="CC00CC"/>
        </a:hlink>
        <a:folHlink>
          <a:srgbClr val="9900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Tema de Office 3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Tema13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ema13" id="{687B3B73-82DD-42A4-A3CE-13CFDB94648F}" vid="{81A9976C-3E86-4E7E-8D60-125A2B23AFD5}"/>
    </a:ext>
  </a:extLst>
</a:theme>
</file>

<file path=ppt/theme/theme15.xml><?xml version="1.0" encoding="utf-8"?>
<a:theme xmlns:a="http://schemas.openxmlformats.org/drawingml/2006/main" name="InfographicsPoster_Tech_v1_mo">
  <a:themeElements>
    <a:clrScheme name="Custom 19">
      <a:dk1>
        <a:srgbClr val="0071BC"/>
      </a:dk1>
      <a:lt1>
        <a:srgbClr val="FFFFFF"/>
      </a:lt1>
      <a:dk2>
        <a:srgbClr val="191E28"/>
      </a:dk2>
      <a:lt2>
        <a:srgbClr val="F7931E"/>
      </a:lt2>
      <a:accent1>
        <a:srgbClr val="29ABE2"/>
      </a:accent1>
      <a:accent2>
        <a:srgbClr val="1B1464"/>
      </a:accent2>
      <a:accent3>
        <a:srgbClr val="F15A24"/>
      </a:accent3>
      <a:accent4>
        <a:srgbClr val="ED1C24"/>
      </a:accent4>
      <a:accent5>
        <a:srgbClr val="8CC63F"/>
      </a:accent5>
      <a:accent6>
        <a:srgbClr val="D4145A"/>
      </a:accent6>
      <a:hlink>
        <a:srgbClr val="29ABE2"/>
      </a:hlink>
      <a:folHlink>
        <a:srgbClr val="29ABE2"/>
      </a:folHlink>
    </a:clrScheme>
    <a:fontScheme name="Custom 10">
      <a:majorFont>
        <a:latin typeface="Tahoma"/>
        <a:ea typeface=""/>
        <a:cs typeface=""/>
      </a:majorFont>
      <a:minorFont>
        <a:latin typeface="Arial Narrow"/>
        <a:ea typeface=""/>
        <a:cs typeface=""/>
      </a:minorFont>
    </a:fontScheme>
    <a:fmtScheme name="Tema de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TF89753508_Technology infographics poster_RVA_v4.potx" id="{6CFB736D-7DB4-4566-9568-CE35C858F8AB}" vid="{1A6105C9-D760-4AC9-BA9C-B3023B9898DB}"/>
    </a:ext>
  </a:extLst>
</a:theme>
</file>

<file path=ppt/theme/theme16.xml><?xml version="1.0" encoding="utf-8"?>
<a:theme xmlns:a="http://schemas.openxmlformats.org/drawingml/2006/main" name="Con bandas">
  <a:themeElements>
    <a:clrScheme name="Con bandas">
      <a:dk1>
        <a:srgbClr val="2C2C2C"/>
      </a:dk1>
      <a:lt1>
        <a:srgbClr val="FFFFFF"/>
      </a:lt1>
      <a:dk2>
        <a:srgbClr val="099BDD"/>
      </a:dk2>
      <a:lt2>
        <a:srgbClr val="F2F2F2"/>
      </a:lt2>
      <a:accent1>
        <a:srgbClr val="FFC000"/>
      </a:accent1>
      <a:accent2>
        <a:srgbClr val="A5D028"/>
      </a:accent2>
      <a:accent3>
        <a:srgbClr val="08CC78"/>
      </a:accent3>
      <a:accent4>
        <a:srgbClr val="F24099"/>
      </a:accent4>
      <a:accent5>
        <a:srgbClr val="828288"/>
      </a:accent5>
      <a:accent6>
        <a:srgbClr val="F56617"/>
      </a:accent6>
      <a:hlink>
        <a:srgbClr val="005DBA"/>
      </a:hlink>
      <a:folHlink>
        <a:srgbClr val="6C606A"/>
      </a:folHlink>
    </a:clrScheme>
    <a:fontScheme name="Con bandas">
      <a:maj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Con bandas">
      <a:fillStyleLst>
        <a:solidFill>
          <a:schemeClr val="phClr"/>
        </a:solidFill>
        <a:gradFill rotWithShape="1">
          <a:gsLst>
            <a:gs pos="0">
              <a:schemeClr val="phClr">
                <a:tint val="65000"/>
                <a:satMod val="120000"/>
                <a:lumMod val="107000"/>
              </a:schemeClr>
            </a:gs>
            <a:gs pos="50000">
              <a:schemeClr val="phClr">
                <a:tint val="70000"/>
                <a:satMod val="124000"/>
                <a:lumMod val="103000"/>
              </a:schemeClr>
            </a:gs>
            <a:gs pos="100000">
              <a:schemeClr val="phClr">
                <a:tint val="85000"/>
                <a:satMod val="12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85000"/>
                <a:shade val="98000"/>
                <a:satMod val="110000"/>
                <a:lumMod val="103000"/>
              </a:schemeClr>
            </a:gs>
            <a:gs pos="50000">
              <a:schemeClr val="phClr">
                <a:shade val="85000"/>
                <a:satMod val="105000"/>
                <a:lumMod val="100000"/>
              </a:schemeClr>
            </a:gs>
            <a:gs pos="100000">
              <a:schemeClr val="phClr">
                <a:shade val="60000"/>
                <a:satMod val="120000"/>
                <a:lumMod val="10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15875" dir="5400000" algn="ctr" rotWithShape="0">
              <a:srgbClr val="000000">
                <a:alpha val="68000"/>
              </a:srgbClr>
            </a:outerShdw>
          </a:effectLst>
        </a:effectStyle>
        <a:effectStyle>
          <a:effectLst>
            <a:outerShdw blurRad="88900" dist="2794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/>
              <a:schemeClr val="phClr">
                <a:shade val="91000"/>
                <a:satMod val="105000"/>
              </a:schemeClr>
            </a:duotone>
          </a:blip>
          <a:tile tx="0" ty="0" sx="100000" sy="100000" flip="none" algn="tl"/>
        </a:blipFill>
        <a:gradFill rotWithShape="1">
          <a:gsLst>
            <a:gs pos="0">
              <a:schemeClr val="phClr">
                <a:tint val="100000"/>
                <a:shade val="0"/>
                <a:satMod val="100000"/>
              </a:schemeClr>
            </a:gs>
            <a:gs pos="100000">
              <a:schemeClr val="phClr">
                <a:shade val="100000"/>
                <a:satMod val="10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anded" id="{98DFF888-2449-4D28-977C-6306C017633E}" vid="{9792607F-9579-4224-82FF-9C88C3E1E53D}"/>
    </a:ext>
  </a:extLst>
</a:theme>
</file>

<file path=ppt/theme/theme17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Berlin">
  <a:themeElements>
    <a:clrScheme name="Berlín">
      <a:dk1>
        <a:sysClr val="windowText" lastClr="000000"/>
      </a:dk1>
      <a:lt1>
        <a:sysClr val="window" lastClr="FFFFFF"/>
      </a:lt1>
      <a:dk2>
        <a:srgbClr val="6A9C41"/>
      </a:dk2>
      <a:lt2>
        <a:srgbClr val="E7E6E6"/>
      </a:lt2>
      <a:accent1>
        <a:srgbClr val="A7D535"/>
      </a:accent1>
      <a:accent2>
        <a:srgbClr val="EACA4F"/>
      </a:accent2>
      <a:accent3>
        <a:srgbClr val="FD9850"/>
      </a:accent3>
      <a:accent4>
        <a:srgbClr val="F46442"/>
      </a:accent4>
      <a:accent5>
        <a:srgbClr val="54D289"/>
      </a:accent5>
      <a:accent6>
        <a:srgbClr val="6AD8CB"/>
      </a:accent6>
      <a:hlink>
        <a:srgbClr val="CAFB50"/>
      </a:hlink>
      <a:folHlink>
        <a:srgbClr val="DEFF8B"/>
      </a:folHlink>
    </a:clrScheme>
    <a:fontScheme name="Berlín">
      <a:maj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erlí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0000"/>
                <a:lumMod val="11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6000"/>
                <a:shade val="100000"/>
                <a:hueMod val="92000"/>
                <a:satMod val="200000"/>
                <a:lumMod val="138000"/>
              </a:schemeClr>
            </a:gs>
            <a:gs pos="50000">
              <a:schemeClr val="phClr">
                <a:shade val="100000"/>
                <a:hueMod val="100000"/>
                <a:satMod val="110000"/>
                <a:lumMod val="130000"/>
              </a:schemeClr>
            </a:gs>
            <a:gs pos="100000">
              <a:schemeClr val="phClr">
                <a:shade val="78000"/>
                <a:hueMod val="106000"/>
                <a:satMod val="120000"/>
                <a:lumMod val="79000"/>
              </a:schemeClr>
            </a:gs>
          </a:gsLst>
          <a:lin ang="252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erlin" id="{7B5DBA9E-B069-418E-9360-A61BDD0615A4}" vid="{B587E4A9-1405-4B4F-8BC3-512EE08D2EBF}"/>
    </a:ext>
  </a:extLst>
</a:theme>
</file>

<file path=ppt/theme/theme5.xml><?xml version="1.0" encoding="utf-8"?>
<a:theme xmlns:a="http://schemas.openxmlformats.org/drawingml/2006/main" name="Berlín">
  <a:themeElements>
    <a:clrScheme name="Berlin">
      <a:dk1>
        <a:sysClr val="windowText" lastClr="000000"/>
      </a:dk1>
      <a:lt1>
        <a:sysClr val="window" lastClr="FFFFFF"/>
      </a:lt1>
      <a:dk2>
        <a:srgbClr val="9D360E"/>
      </a:dk2>
      <a:lt2>
        <a:srgbClr val="E7E6E6"/>
      </a:lt2>
      <a:accent1>
        <a:srgbClr val="F09415"/>
      </a:accent1>
      <a:accent2>
        <a:srgbClr val="C1B56B"/>
      </a:accent2>
      <a:accent3>
        <a:srgbClr val="4BAF73"/>
      </a:accent3>
      <a:accent4>
        <a:srgbClr val="5AA6C0"/>
      </a:accent4>
      <a:accent5>
        <a:srgbClr val="D17DF9"/>
      </a:accent5>
      <a:accent6>
        <a:srgbClr val="FA7E5C"/>
      </a:accent6>
      <a:hlink>
        <a:srgbClr val="FFAE3E"/>
      </a:hlink>
      <a:folHlink>
        <a:srgbClr val="FCC77E"/>
      </a:folHlink>
    </a:clrScheme>
    <a:fontScheme name="Berlin">
      <a:maj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erli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0000"/>
                <a:lumMod val="11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6000"/>
                <a:shade val="100000"/>
                <a:hueMod val="270000"/>
                <a:satMod val="200000"/>
                <a:lumMod val="128000"/>
              </a:schemeClr>
            </a:gs>
            <a:gs pos="50000">
              <a:schemeClr val="phClr">
                <a:shade val="100000"/>
                <a:hueMod val="100000"/>
                <a:satMod val="110000"/>
                <a:lumMod val="130000"/>
              </a:schemeClr>
            </a:gs>
            <a:gs pos="100000">
              <a:schemeClr val="phClr">
                <a:shade val="78000"/>
                <a:hueMod val="44000"/>
                <a:satMod val="200000"/>
                <a:lumMod val="69000"/>
              </a:schemeClr>
            </a:gs>
          </a:gsLst>
          <a:lin ang="252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erlin" id="{7B5DBA9E-B069-418E-9360-A61BDD0615A4}" vid="{C0CBE056-4EF4-4D92-969E-947779DA7AAA}"/>
    </a:ext>
  </a:extLst>
</a:theme>
</file>

<file path=ppt/theme/theme6.xml><?xml version="1.0" encoding="utf-8"?>
<a:theme xmlns:a="http://schemas.openxmlformats.org/drawingml/2006/main" name="2_Berlin">
  <a:themeElements>
    <a:clrScheme name="Berlin">
      <a:dk1>
        <a:sysClr val="windowText" lastClr="000000"/>
      </a:dk1>
      <a:lt1>
        <a:sysClr val="window" lastClr="FFFFFF"/>
      </a:lt1>
      <a:dk2>
        <a:srgbClr val="1F8094"/>
      </a:dk2>
      <a:lt2>
        <a:srgbClr val="E7E6E6"/>
      </a:lt2>
      <a:accent1>
        <a:srgbClr val="39CDE7"/>
      </a:accent1>
      <a:accent2>
        <a:srgbClr val="60DE72"/>
      </a:accent2>
      <a:accent3>
        <a:srgbClr val="DDCC64"/>
      </a:accent3>
      <a:accent4>
        <a:srgbClr val="F49D50"/>
      </a:accent4>
      <a:accent5>
        <a:srgbClr val="E44951"/>
      </a:accent5>
      <a:accent6>
        <a:srgbClr val="D666F9"/>
      </a:accent6>
      <a:hlink>
        <a:srgbClr val="4BF7ED"/>
      </a:hlink>
      <a:folHlink>
        <a:srgbClr val="95E9F4"/>
      </a:folHlink>
    </a:clrScheme>
    <a:fontScheme name="Berlin">
      <a:maj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erli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0000"/>
                <a:lumMod val="11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6000"/>
                <a:shade val="100000"/>
                <a:hueMod val="92000"/>
                <a:satMod val="200000"/>
                <a:lumMod val="128000"/>
              </a:schemeClr>
            </a:gs>
            <a:gs pos="50000">
              <a:schemeClr val="phClr">
                <a:shade val="100000"/>
                <a:hueMod val="100000"/>
                <a:satMod val="110000"/>
                <a:lumMod val="130000"/>
              </a:schemeClr>
            </a:gs>
            <a:gs pos="100000">
              <a:schemeClr val="phClr">
                <a:shade val="78000"/>
                <a:hueMod val="118000"/>
                <a:satMod val="120000"/>
                <a:lumMod val="69000"/>
              </a:schemeClr>
            </a:gs>
          </a:gsLst>
          <a:lin ang="252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erlin" id="{7B5DBA9E-B069-418E-9360-A61BDD0615A4}" vid="{C7DC10E3-4FF5-456B-A359-A0F378C1E5FB}"/>
    </a:ext>
  </a:extLst>
</a:theme>
</file>

<file path=ppt/theme/theme7.xml><?xml version="1.0" encoding="utf-8"?>
<a:theme xmlns:a="http://schemas.openxmlformats.org/drawingml/2006/main" name="3_Berlin">
  <a:themeElements>
    <a:clrScheme name="Berlin">
      <a:dk1>
        <a:sysClr val="windowText" lastClr="000000"/>
      </a:dk1>
      <a:lt1>
        <a:sysClr val="window" lastClr="FFFFFF"/>
      </a:lt1>
      <a:dk2>
        <a:srgbClr val="8D4585"/>
      </a:dk2>
      <a:lt2>
        <a:srgbClr val="E7E6E6"/>
      </a:lt2>
      <a:accent1>
        <a:srgbClr val="F35AE6"/>
      </a:accent1>
      <a:accent2>
        <a:srgbClr val="FC5283"/>
      </a:accent2>
      <a:accent3>
        <a:srgbClr val="F67C64"/>
      </a:accent3>
      <a:accent4>
        <a:srgbClr val="F89F65"/>
      </a:accent4>
      <a:accent5>
        <a:srgbClr val="55C6BA"/>
      </a:accent5>
      <a:accent6>
        <a:srgbClr val="84A3FD"/>
      </a:accent6>
      <a:hlink>
        <a:srgbClr val="6ED4F6"/>
      </a:hlink>
      <a:folHlink>
        <a:srgbClr val="9FECFC"/>
      </a:folHlink>
    </a:clrScheme>
    <a:fontScheme name="Berlin">
      <a:maj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erlin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100000"/>
                <a:lumMod val="110000"/>
              </a:schemeClr>
            </a:gs>
            <a:gs pos="100000">
              <a:schemeClr val="phClr">
                <a:tint val="70000"/>
                <a:satMod val="100000"/>
                <a:lumMod val="10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4000"/>
                <a:satMod val="103000"/>
                <a:lumMod val="102000"/>
              </a:schemeClr>
            </a:gs>
            <a:gs pos="50000">
              <a:schemeClr val="phClr">
                <a:shade val="100000"/>
                <a:satMod val="110000"/>
                <a:lumMod val="100000"/>
              </a:schemeClr>
            </a:gs>
            <a:gs pos="100000">
              <a:schemeClr val="phClr">
                <a:shade val="78000"/>
                <a:satMod val="120000"/>
                <a:lumMod val="99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190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6000"/>
                <a:shade val="100000"/>
                <a:hueMod val="106000"/>
                <a:satMod val="220000"/>
                <a:lumMod val="140000"/>
              </a:schemeClr>
            </a:gs>
            <a:gs pos="50000">
              <a:schemeClr val="phClr">
                <a:shade val="100000"/>
                <a:hueMod val="100000"/>
                <a:satMod val="110000"/>
                <a:lumMod val="130000"/>
              </a:schemeClr>
            </a:gs>
            <a:gs pos="100000">
              <a:schemeClr val="phClr">
                <a:shade val="69000"/>
                <a:hueMod val="88000"/>
                <a:satMod val="160000"/>
                <a:lumMod val="69000"/>
              </a:schemeClr>
            </a:gs>
          </a:gsLst>
          <a:lin ang="252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erlin" id="{7B5DBA9E-B069-418E-9360-A61BDD0615A4}" vid="{7D30EEFE-7128-4DE5-8A0D-8D4EF32CB0AF}"/>
    </a:ext>
  </a:extLst>
</a:theme>
</file>

<file path=ppt/theme/theme8.xml><?xml version="1.0" encoding="utf-8"?>
<a:theme xmlns:a="http://schemas.openxmlformats.org/drawingml/2006/main" name="Timon template">
  <a:themeElements>
    <a:clrScheme name="Custom 347">
      <a:dk1>
        <a:srgbClr val="2C343B"/>
      </a:dk1>
      <a:lt1>
        <a:srgbClr val="FFFFFF"/>
      </a:lt1>
      <a:dk2>
        <a:srgbClr val="859CB1"/>
      </a:dk2>
      <a:lt2>
        <a:srgbClr val="F0F3F5"/>
      </a:lt2>
      <a:accent1>
        <a:srgbClr val="0198AD"/>
      </a:accent1>
      <a:accent2>
        <a:srgbClr val="BDE4EA"/>
      </a:accent2>
      <a:accent3>
        <a:srgbClr val="FE344D"/>
      </a:accent3>
      <a:accent4>
        <a:srgbClr val="FE7F8F"/>
      </a:accent4>
      <a:accent5>
        <a:srgbClr val="F5A500"/>
      </a:accent5>
      <a:accent6>
        <a:srgbClr val="2C343B"/>
      </a:accent6>
      <a:hlink>
        <a:srgbClr val="2C343B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Tema3">
  <a:themeElements>
    <a:clrScheme name="ALLPPT-STOC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A5D62"/>
      </a:accent1>
      <a:accent2>
        <a:srgbClr val="4A7886"/>
      </a:accent2>
      <a:accent3>
        <a:srgbClr val="88BABE"/>
      </a:accent3>
      <a:accent4>
        <a:srgbClr val="9CCCD2"/>
      </a:accent4>
      <a:accent5>
        <a:srgbClr val="70AD47"/>
      </a:accent5>
      <a:accent6>
        <a:srgbClr val="EA0000"/>
      </a:accent6>
      <a:hlink>
        <a:srgbClr val="FFFFFF"/>
      </a:hlink>
      <a:folHlink>
        <a:srgbClr val="FFFFFF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ema3" id="{5988A796-EE7E-4603-86D0-F0B2FBC360F6}" vid="{9E7722C7-A8C8-49A5-8A13-BB8E0E0B365C}"/>
    </a:ext>
  </a:extLst>
</a:theme>
</file>

<file path=ppt/theme/themeOverride1.xml><?xml version="1.0" encoding="utf-8"?>
<a:themeOverride xmlns:a="http://schemas.openxmlformats.org/drawingml/2006/main">
  <a:clrScheme name="ALLPPT-STOCK">
    <a:dk1>
      <a:sysClr val="windowText" lastClr="000000"/>
    </a:dk1>
    <a:lt1>
      <a:sysClr val="window" lastClr="FFFFFF"/>
    </a:lt1>
    <a:dk2>
      <a:srgbClr val="44546A"/>
    </a:dk2>
    <a:lt2>
      <a:srgbClr val="E7E6E6"/>
    </a:lt2>
    <a:accent1>
      <a:srgbClr val="4A5D62"/>
    </a:accent1>
    <a:accent2>
      <a:srgbClr val="4A7886"/>
    </a:accent2>
    <a:accent3>
      <a:srgbClr val="88BABE"/>
    </a:accent3>
    <a:accent4>
      <a:srgbClr val="9CCCD2"/>
    </a:accent4>
    <a:accent5>
      <a:srgbClr val="70AD47"/>
    </a:accent5>
    <a:accent6>
      <a:srgbClr val="EA0000"/>
    </a:accent6>
    <a:hlink>
      <a:srgbClr val="FFFFFF"/>
    </a:hlink>
    <a:folHlink>
      <a:srgbClr val="FFFFFF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acuarela</Template>
  <TotalTime>391</TotalTime>
  <Words>939</Words>
  <Application>Microsoft Office PowerPoint</Application>
  <PresentationFormat>Panorámica</PresentationFormat>
  <Paragraphs>136</Paragraphs>
  <Slides>27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13</vt:i4>
      </vt:variant>
      <vt:variant>
        <vt:lpstr>Tema</vt:lpstr>
      </vt:variant>
      <vt:variant>
        <vt:i4>16</vt:i4>
      </vt:variant>
      <vt:variant>
        <vt:lpstr>Títulos de diapositiva</vt:lpstr>
      </vt:variant>
      <vt:variant>
        <vt:i4>27</vt:i4>
      </vt:variant>
    </vt:vector>
  </HeadingPairs>
  <TitlesOfParts>
    <vt:vector size="56" baseType="lpstr">
      <vt:lpstr>Arial</vt:lpstr>
      <vt:lpstr>Arial Narrow</vt:lpstr>
      <vt:lpstr>Calibri</vt:lpstr>
      <vt:lpstr>Calibri Light</vt:lpstr>
      <vt:lpstr>Corbel</vt:lpstr>
      <vt:lpstr>Palatino Linotype</vt:lpstr>
      <vt:lpstr>Permanent Marker</vt:lpstr>
      <vt:lpstr>Source Sans Pro</vt:lpstr>
      <vt:lpstr>Symbol</vt:lpstr>
      <vt:lpstr>Tahoma</vt:lpstr>
      <vt:lpstr>Times New Roman</vt:lpstr>
      <vt:lpstr>Trebuchet MS</vt:lpstr>
      <vt:lpstr>Wingdings</vt:lpstr>
      <vt:lpstr>acuarela</vt:lpstr>
      <vt:lpstr>Contents Slide Master</vt:lpstr>
      <vt:lpstr>Section Break Slide Master</vt:lpstr>
      <vt:lpstr>1_Berlin</vt:lpstr>
      <vt:lpstr>Berlín</vt:lpstr>
      <vt:lpstr>2_Berlin</vt:lpstr>
      <vt:lpstr>3_Berlin</vt:lpstr>
      <vt:lpstr>Timon template</vt:lpstr>
      <vt:lpstr>Tema3</vt:lpstr>
      <vt:lpstr>1_Section Break Slide Master</vt:lpstr>
      <vt:lpstr>tf01069089</vt:lpstr>
      <vt:lpstr>Tema2</vt:lpstr>
      <vt:lpstr>tf01069022</vt:lpstr>
      <vt:lpstr>Tema13</vt:lpstr>
      <vt:lpstr>InfographicsPoster_Tech_v1_mo</vt:lpstr>
      <vt:lpstr>Con bandas</vt:lpstr>
      <vt:lpstr>Unidad de Investigación en Salud – Centro de Detección Temprana de Cáncer</vt:lpstr>
      <vt:lpstr>Introducción al CDTC</vt:lpstr>
      <vt:lpstr>Presentación de PowerPoint</vt:lpstr>
      <vt:lpstr>Objetivos</vt:lpstr>
      <vt:lpstr>Funciones de la UIS - CDTC</vt:lpstr>
      <vt:lpstr>Ejes de trabajo</vt:lpstr>
      <vt:lpstr>Equipo de la UIS</vt:lpstr>
      <vt:lpstr>Dr. Jeffrey A. Jacobo Elizondo</vt:lpstr>
      <vt:lpstr>Dr. Alexander Sánchez Cabo</vt:lpstr>
      <vt:lpstr>Dr. Esteban Sánchez Gaitán</vt:lpstr>
      <vt:lpstr>Dra. Giovanna Mainieri Breedy</vt:lpstr>
      <vt:lpstr>Dr. José Pablo Cortés Navarrete </vt:lpstr>
      <vt:lpstr>Dr. Marvin Yglesias Rosales</vt:lpstr>
      <vt:lpstr>Dr. Esteban Zúñiga Calderón</vt:lpstr>
      <vt:lpstr>Dr. Manuel Zeledón Ramírez PhD.</vt:lpstr>
      <vt:lpstr>Organigrama</vt:lpstr>
      <vt:lpstr>Planta Física</vt:lpstr>
      <vt:lpstr>En resumen UIS-CDTC: Unidad de Investigación en Cáncer (UIC)</vt:lpstr>
      <vt:lpstr>Gracias</vt:lpstr>
      <vt:lpstr>Presentación de PowerPoint</vt:lpstr>
      <vt:lpstr>Procedimientos - Protocolos</vt:lpstr>
      <vt:lpstr>Presentación de PowerPoint</vt:lpstr>
      <vt:lpstr>Procedimientos - Docencia</vt:lpstr>
      <vt:lpstr>Presentación de PowerPoint</vt:lpstr>
      <vt:lpstr>Presentación de PowerPoint</vt:lpstr>
      <vt:lpstr>Procedimientos - Gestión</vt:lpstr>
      <vt:lpstr>Presentación de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Unidad de Investigación en Salud – Centro de Detección Temprana de Cáncer</dc:title>
  <dc:creator>Jeffrey  Jacobo Elizondo</dc:creator>
  <cp:lastModifiedBy>Jeffrey  Jacobo Elizondo</cp:lastModifiedBy>
  <cp:revision>9</cp:revision>
  <dcterms:created xsi:type="dcterms:W3CDTF">2023-05-04T20:58:35Z</dcterms:created>
  <dcterms:modified xsi:type="dcterms:W3CDTF">2023-05-09T21:12:17Z</dcterms:modified>
</cp:coreProperties>
</file>